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3"/>
  </p:notesMasterIdLst>
  <p:sldIdLst>
    <p:sldId id="256" r:id="rId2"/>
    <p:sldId id="257" r:id="rId3"/>
    <p:sldId id="258" r:id="rId4"/>
    <p:sldId id="259" r:id="rId5"/>
    <p:sldId id="262" r:id="rId6"/>
    <p:sldId id="261" r:id="rId7"/>
    <p:sldId id="277" r:id="rId8"/>
    <p:sldId id="263" r:id="rId9"/>
    <p:sldId id="264" r:id="rId10"/>
    <p:sldId id="265" r:id="rId11"/>
    <p:sldId id="267" r:id="rId12"/>
    <p:sldId id="278" r:id="rId13"/>
    <p:sldId id="268" r:id="rId14"/>
    <p:sldId id="269" r:id="rId15"/>
    <p:sldId id="270" r:id="rId16"/>
    <p:sldId id="271" r:id="rId17"/>
    <p:sldId id="272" r:id="rId18"/>
    <p:sldId id="273" r:id="rId19"/>
    <p:sldId id="275" r:id="rId20"/>
    <p:sldId id="276" r:id="rId21"/>
    <p:sldId id="266"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2E48"/>
    <a:srgbClr val="E6E6E6"/>
    <a:srgbClr val="ED7D31"/>
    <a:srgbClr val="BF8B4A"/>
    <a:srgbClr val="BC8642"/>
    <a:srgbClr val="FCF9F4"/>
    <a:srgbClr val="DDD2B9"/>
    <a:srgbClr val="0414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80" d="100"/>
          <a:sy n="80" d="100"/>
        </p:scale>
        <p:origin x="1758" y="62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17E6B-BF4C-4807-8DD8-F76897383B57}" type="datetimeFigureOut">
              <a:rPr lang="en-US" smtClean="0"/>
              <a:t>1/6/2023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6A2A033-7D67-4EC6-B0FE-006E47094F99}" type="slidenum">
              <a:rPr lang="en-US" smtClean="0"/>
              <a:t>‹#›</a:t>
            </a:fld>
            <a:endParaRPr lang="en-US"/>
          </a:p>
        </p:txBody>
      </p:sp>
    </p:spTree>
    <p:extLst>
      <p:ext uri="{BB962C8B-B14F-4D97-AF65-F5344CB8AC3E}">
        <p14:creationId xmlns:p14="http://schemas.microsoft.com/office/powerpoint/2010/main" val="28566938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6A2A033-7D67-4EC6-B0FE-006E47094F99}" type="slidenum">
              <a:rPr lang="en-US" smtClean="0"/>
              <a:t>4</a:t>
            </a:fld>
            <a:endParaRPr lang="en-US"/>
          </a:p>
        </p:txBody>
      </p:sp>
    </p:spTree>
    <p:extLst>
      <p:ext uri="{BB962C8B-B14F-4D97-AF65-F5344CB8AC3E}">
        <p14:creationId xmlns:p14="http://schemas.microsoft.com/office/powerpoint/2010/main" val="66922358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FCF9F4"/>
        </a:solidFill>
        <a:effectLst/>
      </p:bgPr>
    </p:bg>
    <p:spTree>
      <p:nvGrpSpPr>
        <p:cNvPr id="1" name=""/>
        <p:cNvGrpSpPr/>
        <p:nvPr/>
      </p:nvGrpSpPr>
      <p:grpSpPr>
        <a:xfrm>
          <a:off x="0" y="0"/>
          <a:ext cx="0" cy="0"/>
          <a:chOff x="0" y="0"/>
          <a:chExt cx="0" cy="0"/>
        </a:xfrm>
      </p:grpSpPr>
      <p:sp>
        <p:nvSpPr>
          <p:cNvPr id="1082" name="Rectangle 1081">
            <a:extLst>
              <a:ext uri="{FF2B5EF4-FFF2-40B4-BE49-F238E27FC236}">
                <a16:creationId xmlns:a16="http://schemas.microsoft.com/office/drawing/2014/main" id="{F58B7FC9-29D0-E70B-342F-240F2E6F6FD8}"/>
              </a:ext>
            </a:extLst>
          </p:cNvPr>
          <p:cNvSpPr/>
          <p:nvPr userDrawn="1"/>
        </p:nvSpPr>
        <p:spPr>
          <a:xfrm>
            <a:off x="8256495" y="0"/>
            <a:ext cx="3935506" cy="6858000"/>
          </a:xfrm>
          <a:prstGeom prst="rect">
            <a:avLst/>
          </a:prstGeom>
          <a:solidFill>
            <a:srgbClr val="002E4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 name="Group 1082">
            <a:extLst>
              <a:ext uri="{FF2B5EF4-FFF2-40B4-BE49-F238E27FC236}">
                <a16:creationId xmlns:a16="http://schemas.microsoft.com/office/drawing/2014/main" id="{F90F92C6-363B-3860-3792-55D52C930194}"/>
              </a:ext>
            </a:extLst>
          </p:cNvPr>
          <p:cNvGrpSpPr/>
          <p:nvPr userDrawn="1"/>
        </p:nvGrpSpPr>
        <p:grpSpPr>
          <a:xfrm>
            <a:off x="8408276" y="0"/>
            <a:ext cx="3786780" cy="6858402"/>
            <a:chOff x="8408276" y="42"/>
            <a:chExt cx="3786780" cy="6858360"/>
          </a:xfrm>
        </p:grpSpPr>
        <p:sp>
          <p:nvSpPr>
            <p:cNvPr id="1084" name="Freeform: Shape 1083">
              <a:extLst>
                <a:ext uri="{FF2B5EF4-FFF2-40B4-BE49-F238E27FC236}">
                  <a16:creationId xmlns:a16="http://schemas.microsoft.com/office/drawing/2014/main" id="{A9C9239A-AA7E-DEBD-8743-49E082B1F6A2}"/>
                </a:ext>
              </a:extLst>
            </p:cNvPr>
            <p:cNvSpPr/>
            <p:nvPr/>
          </p:nvSpPr>
          <p:spPr>
            <a:xfrm>
              <a:off x="10867404" y="445409"/>
              <a:ext cx="80299" cy="104081"/>
            </a:xfrm>
            <a:custGeom>
              <a:avLst/>
              <a:gdLst>
                <a:gd name="connsiteX0" fmla="*/ 11360 w 80299"/>
                <a:gd name="connsiteY0" fmla="*/ 96419 h 104081"/>
                <a:gd name="connsiteX1" fmla="*/ 57994 w 80299"/>
                <a:gd name="connsiteY1" fmla="*/ 104081 h 104081"/>
                <a:gd name="connsiteX2" fmla="*/ 46454 w 80299"/>
                <a:gd name="connsiteY2" fmla="*/ 407 h 104081"/>
                <a:gd name="connsiteX3" fmla="*/ 11360 w 80299"/>
                <a:gd name="connsiteY3" fmla="*/ 96419 h 104081"/>
                <a:gd name="connsiteX4" fmla="*/ 11360 w 80299"/>
                <a:gd name="connsiteY4" fmla="*/ 96419 h 10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4081">
                  <a:moveTo>
                    <a:pt x="11360" y="96419"/>
                  </a:moveTo>
                  <a:cubicBezTo>
                    <a:pt x="19684" y="91784"/>
                    <a:pt x="43900" y="90838"/>
                    <a:pt x="57994" y="104081"/>
                  </a:cubicBezTo>
                  <a:cubicBezTo>
                    <a:pt x="91196" y="62366"/>
                    <a:pt x="87318" y="5988"/>
                    <a:pt x="46454" y="407"/>
                  </a:cubicBezTo>
                  <a:cubicBezTo>
                    <a:pt x="16184" y="-3755"/>
                    <a:pt x="-18342" y="23677"/>
                    <a:pt x="11360" y="96419"/>
                  </a:cubicBezTo>
                  <a:lnTo>
                    <a:pt x="11360" y="96419"/>
                  </a:lnTo>
                  <a:close/>
                </a:path>
              </a:pathLst>
            </a:custGeom>
            <a:solidFill>
              <a:srgbClr val="BC8642"/>
            </a:solidFill>
            <a:ln w="9454"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FE06970E-89B8-709C-88D1-6D76D11925B6}"/>
                </a:ext>
              </a:extLst>
            </p:cNvPr>
            <p:cNvSpPr/>
            <p:nvPr/>
          </p:nvSpPr>
          <p:spPr>
            <a:xfrm>
              <a:off x="10736566" y="568899"/>
              <a:ext cx="118927" cy="83221"/>
            </a:xfrm>
            <a:custGeom>
              <a:avLst/>
              <a:gdLst>
                <a:gd name="connsiteX0" fmla="*/ 2389 w 118927"/>
                <a:gd name="connsiteY0" fmla="*/ 57969 h 83221"/>
                <a:gd name="connsiteX1" fmla="*/ 118928 w 118927"/>
                <a:gd name="connsiteY1" fmla="*/ 45861 h 83221"/>
                <a:gd name="connsiteX2" fmla="*/ 107387 w 118927"/>
                <a:gd name="connsiteY2" fmla="*/ 13510 h 83221"/>
                <a:gd name="connsiteX3" fmla="*/ 107198 w 118927"/>
                <a:gd name="connsiteY3" fmla="*/ 13321 h 83221"/>
                <a:gd name="connsiteX4" fmla="*/ 2389 w 118927"/>
                <a:gd name="connsiteY4" fmla="*/ 57969 h 83221"/>
                <a:gd name="connsiteX5" fmla="*/ 2389 w 118927"/>
                <a:gd name="connsiteY5" fmla="*/ 57969 h 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3221">
                  <a:moveTo>
                    <a:pt x="2389" y="57969"/>
                  </a:moveTo>
                  <a:cubicBezTo>
                    <a:pt x="16956" y="95806"/>
                    <a:pt x="74185" y="90603"/>
                    <a:pt x="118928" y="45861"/>
                  </a:cubicBezTo>
                  <a:cubicBezTo>
                    <a:pt x="109658" y="39050"/>
                    <a:pt x="110131" y="23915"/>
                    <a:pt x="107387" y="13510"/>
                  </a:cubicBezTo>
                  <a:cubicBezTo>
                    <a:pt x="107198" y="13321"/>
                    <a:pt x="107198" y="13321"/>
                    <a:pt x="107198" y="13321"/>
                  </a:cubicBezTo>
                  <a:cubicBezTo>
                    <a:pt x="47415" y="-21395"/>
                    <a:pt x="-12840" y="18240"/>
                    <a:pt x="2389" y="57969"/>
                  </a:cubicBezTo>
                  <a:lnTo>
                    <a:pt x="2389" y="57969"/>
                  </a:lnTo>
                  <a:close/>
                </a:path>
              </a:pathLst>
            </a:custGeom>
            <a:solidFill>
              <a:srgbClr val="BC8642"/>
            </a:solidFill>
            <a:ln w="9454"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1D7AED0C-1AA2-CAE6-1DB0-C8FD9A7EB645}"/>
                </a:ext>
              </a:extLst>
            </p:cNvPr>
            <p:cNvSpPr/>
            <p:nvPr/>
          </p:nvSpPr>
          <p:spPr>
            <a:xfrm>
              <a:off x="10828778" y="625355"/>
              <a:ext cx="84794" cy="114458"/>
            </a:xfrm>
            <a:custGeom>
              <a:avLst/>
              <a:gdLst>
                <a:gd name="connsiteX0" fmla="*/ 10351 w 84794"/>
                <a:gd name="connsiteY0" fmla="*/ 96107 h 114458"/>
                <a:gd name="connsiteX1" fmla="*/ 61053 w 84794"/>
                <a:gd name="connsiteY1" fmla="*/ 109728 h 114458"/>
                <a:gd name="connsiteX2" fmla="*/ 68336 w 84794"/>
                <a:gd name="connsiteY2" fmla="*/ 5108 h 114458"/>
                <a:gd name="connsiteX3" fmla="*/ 36837 w 84794"/>
                <a:gd name="connsiteY3" fmla="*/ 0 h 114458"/>
                <a:gd name="connsiteX4" fmla="*/ 10351 w 84794"/>
                <a:gd name="connsiteY4" fmla="*/ 96107 h 114458"/>
                <a:gd name="connsiteX5" fmla="*/ 10351 w 84794"/>
                <a:gd name="connsiteY5" fmla="*/ 96107 h 11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94" h="114458">
                  <a:moveTo>
                    <a:pt x="10351" y="96107"/>
                  </a:moveTo>
                  <a:cubicBezTo>
                    <a:pt x="17351" y="110201"/>
                    <a:pt x="46769" y="121079"/>
                    <a:pt x="61053" y="109728"/>
                  </a:cubicBezTo>
                  <a:cubicBezTo>
                    <a:pt x="89052" y="87972"/>
                    <a:pt x="93309" y="39067"/>
                    <a:pt x="68336" y="5108"/>
                  </a:cubicBezTo>
                  <a:cubicBezTo>
                    <a:pt x="58026" y="7662"/>
                    <a:pt x="47053" y="6054"/>
                    <a:pt x="36837" y="0"/>
                  </a:cubicBezTo>
                  <a:cubicBezTo>
                    <a:pt x="-20203" y="41243"/>
                    <a:pt x="4486" y="84282"/>
                    <a:pt x="10351" y="96107"/>
                  </a:cubicBezTo>
                  <a:lnTo>
                    <a:pt x="10351" y="96107"/>
                  </a:lnTo>
                  <a:close/>
                </a:path>
              </a:pathLst>
            </a:custGeom>
            <a:solidFill>
              <a:srgbClr val="BC8642"/>
            </a:solidFill>
            <a:ln w="9454"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4EFE3FC5-57E0-0D6D-61C4-113C8376D4A8}"/>
                </a:ext>
              </a:extLst>
            </p:cNvPr>
            <p:cNvSpPr/>
            <p:nvPr/>
          </p:nvSpPr>
          <p:spPr>
            <a:xfrm>
              <a:off x="10638413" y="1315222"/>
              <a:ext cx="92173" cy="109993"/>
            </a:xfrm>
            <a:custGeom>
              <a:avLst/>
              <a:gdLst>
                <a:gd name="connsiteX0" fmla="*/ 273 w 92173"/>
                <a:gd name="connsiteY0" fmla="*/ 76904 h 109993"/>
                <a:gd name="connsiteX1" fmla="*/ 41137 w 92173"/>
                <a:gd name="connsiteY1" fmla="*/ 109350 h 109993"/>
                <a:gd name="connsiteX2" fmla="*/ 90231 w 92173"/>
                <a:gd name="connsiteY2" fmla="*/ 17027 h 109993"/>
                <a:gd name="connsiteX3" fmla="*/ 63556 w 92173"/>
                <a:gd name="connsiteY3" fmla="*/ 0 h 109993"/>
                <a:gd name="connsiteX4" fmla="*/ 273 w 92173"/>
                <a:gd name="connsiteY4" fmla="*/ 76904 h 109993"/>
                <a:gd name="connsiteX5" fmla="*/ 273 w 92173"/>
                <a:gd name="connsiteY5" fmla="*/ 76904 h 10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3" h="109993">
                  <a:moveTo>
                    <a:pt x="273" y="76904"/>
                  </a:moveTo>
                  <a:cubicBezTo>
                    <a:pt x="935" y="92607"/>
                    <a:pt x="23449" y="113985"/>
                    <a:pt x="41137" y="109350"/>
                  </a:cubicBezTo>
                  <a:cubicBezTo>
                    <a:pt x="75475" y="100647"/>
                    <a:pt x="99312" y="57796"/>
                    <a:pt x="90231" y="17027"/>
                  </a:cubicBezTo>
                  <a:cubicBezTo>
                    <a:pt x="79731" y="15135"/>
                    <a:pt x="70367" y="9459"/>
                    <a:pt x="63556" y="0"/>
                  </a:cubicBezTo>
                  <a:cubicBezTo>
                    <a:pt x="-5497" y="14757"/>
                    <a:pt x="-200" y="63756"/>
                    <a:pt x="273" y="76904"/>
                  </a:cubicBezTo>
                  <a:lnTo>
                    <a:pt x="273" y="76904"/>
                  </a:lnTo>
                  <a:close/>
                </a:path>
              </a:pathLst>
            </a:custGeom>
            <a:solidFill>
              <a:srgbClr val="BC8642"/>
            </a:solidFill>
            <a:ln w="9454"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A5DC890B-6ECE-B8A4-C7C6-63D40FF5B2D1}"/>
                </a:ext>
              </a:extLst>
            </p:cNvPr>
            <p:cNvSpPr/>
            <p:nvPr/>
          </p:nvSpPr>
          <p:spPr>
            <a:xfrm>
              <a:off x="10584900" y="1228952"/>
              <a:ext cx="114515" cy="83270"/>
            </a:xfrm>
            <a:custGeom>
              <a:avLst/>
              <a:gdLst>
                <a:gd name="connsiteX0" fmla="*/ 58 w 114515"/>
                <a:gd name="connsiteY0" fmla="*/ 37081 h 83270"/>
                <a:gd name="connsiteX1" fmla="*/ 111961 w 114515"/>
                <a:gd name="connsiteY1" fmla="*/ 72743 h 83270"/>
                <a:gd name="connsiteX2" fmla="*/ 114515 w 114515"/>
                <a:gd name="connsiteY2" fmla="*/ 37933 h 83270"/>
                <a:gd name="connsiteX3" fmla="*/ 114326 w 114515"/>
                <a:gd name="connsiteY3" fmla="*/ 37743 h 83270"/>
                <a:gd name="connsiteX4" fmla="*/ 58 w 114515"/>
                <a:gd name="connsiteY4" fmla="*/ 37081 h 83270"/>
                <a:gd name="connsiteX5" fmla="*/ 58 w 114515"/>
                <a:gd name="connsiteY5" fmla="*/ 37081 h 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5" h="83270">
                  <a:moveTo>
                    <a:pt x="58" y="37081"/>
                  </a:moveTo>
                  <a:cubicBezTo>
                    <a:pt x="-2023" y="78135"/>
                    <a:pt x="52557" y="96486"/>
                    <a:pt x="111961" y="72743"/>
                  </a:cubicBezTo>
                  <a:cubicBezTo>
                    <a:pt x="106380" y="62811"/>
                    <a:pt x="112907" y="48905"/>
                    <a:pt x="114515" y="37933"/>
                  </a:cubicBezTo>
                  <a:cubicBezTo>
                    <a:pt x="114326" y="37743"/>
                    <a:pt x="114326" y="37743"/>
                    <a:pt x="114326" y="37743"/>
                  </a:cubicBezTo>
                  <a:cubicBezTo>
                    <a:pt x="73840" y="-18539"/>
                    <a:pt x="2422" y="-6053"/>
                    <a:pt x="58" y="37081"/>
                  </a:cubicBezTo>
                  <a:lnTo>
                    <a:pt x="58" y="37081"/>
                  </a:lnTo>
                  <a:close/>
                </a:path>
              </a:pathLst>
            </a:custGeom>
            <a:solidFill>
              <a:srgbClr val="BC8642"/>
            </a:solidFill>
            <a:ln w="9454"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B1B543B4-2F24-9D03-F0C5-AE7916B7A303}"/>
                </a:ext>
              </a:extLst>
            </p:cNvPr>
            <p:cNvSpPr/>
            <p:nvPr/>
          </p:nvSpPr>
          <p:spPr>
            <a:xfrm>
              <a:off x="10857011" y="546602"/>
              <a:ext cx="69892" cy="71341"/>
            </a:xfrm>
            <a:custGeom>
              <a:avLst/>
              <a:gdLst>
                <a:gd name="connsiteX0" fmla="*/ 23172 w 69892"/>
                <a:gd name="connsiteY0" fmla="*/ 68536 h 71341"/>
                <a:gd name="connsiteX1" fmla="*/ 46158 w 69892"/>
                <a:gd name="connsiteY1" fmla="*/ 2983 h 71341"/>
                <a:gd name="connsiteX2" fmla="*/ 23172 w 69892"/>
                <a:gd name="connsiteY2" fmla="*/ 68536 h 71341"/>
                <a:gd name="connsiteX3" fmla="*/ 23172 w 69892"/>
                <a:gd name="connsiteY3" fmla="*/ 68536 h 71341"/>
              </a:gdLst>
              <a:ahLst/>
              <a:cxnLst>
                <a:cxn ang="0">
                  <a:pos x="connsiteX0" y="connsiteY0"/>
                </a:cxn>
                <a:cxn ang="0">
                  <a:pos x="connsiteX1" y="connsiteY1"/>
                </a:cxn>
                <a:cxn ang="0">
                  <a:pos x="connsiteX2" y="connsiteY2"/>
                </a:cxn>
                <a:cxn ang="0">
                  <a:pos x="connsiteX3" y="connsiteY3"/>
                </a:cxn>
              </a:cxnLst>
              <a:rect l="l" t="t" r="r" b="b"/>
              <a:pathLst>
                <a:path w="69892" h="71341">
                  <a:moveTo>
                    <a:pt x="23172" y="68536"/>
                  </a:moveTo>
                  <a:cubicBezTo>
                    <a:pt x="69144" y="85185"/>
                    <a:pt x="89103" y="23132"/>
                    <a:pt x="46158" y="2983"/>
                  </a:cubicBezTo>
                  <a:cubicBezTo>
                    <a:pt x="8320" y="-14706"/>
                    <a:pt x="-23274" y="51320"/>
                    <a:pt x="23172" y="68536"/>
                  </a:cubicBezTo>
                  <a:lnTo>
                    <a:pt x="23172" y="68536"/>
                  </a:lnTo>
                  <a:close/>
                </a:path>
              </a:pathLst>
            </a:custGeom>
            <a:solidFill>
              <a:srgbClr val="BC8642"/>
            </a:solidFill>
            <a:ln w="9454"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15A4C188-4735-39D1-8D1C-37FC5685939F}"/>
                </a:ext>
              </a:extLst>
            </p:cNvPr>
            <p:cNvSpPr/>
            <p:nvPr/>
          </p:nvSpPr>
          <p:spPr>
            <a:xfrm>
              <a:off x="11627153" y="1249730"/>
              <a:ext cx="159013" cy="282488"/>
            </a:xfrm>
            <a:custGeom>
              <a:avLst/>
              <a:gdLst>
                <a:gd name="connsiteX0" fmla="*/ 1356 w 159013"/>
                <a:gd name="connsiteY0" fmla="*/ 32290 h 282488"/>
                <a:gd name="connsiteX1" fmla="*/ 11761 w 159013"/>
                <a:gd name="connsiteY1" fmla="*/ 188274 h 282488"/>
                <a:gd name="connsiteX2" fmla="*/ 110516 w 159013"/>
                <a:gd name="connsiteY2" fmla="*/ 282489 h 282488"/>
                <a:gd name="connsiteX3" fmla="*/ 158853 w 159013"/>
                <a:gd name="connsiteY3" fmla="*/ 154599 h 282488"/>
                <a:gd name="connsiteX4" fmla="*/ 100773 w 159013"/>
                <a:gd name="connsiteY4" fmla="*/ 9493 h 282488"/>
                <a:gd name="connsiteX5" fmla="*/ 88760 w 159013"/>
                <a:gd name="connsiteY5" fmla="*/ 696 h 282488"/>
                <a:gd name="connsiteX6" fmla="*/ 54044 w 159013"/>
                <a:gd name="connsiteY6" fmla="*/ 34371 h 282488"/>
                <a:gd name="connsiteX7" fmla="*/ 8261 w 159013"/>
                <a:gd name="connsiteY7" fmla="*/ 19047 h 282488"/>
                <a:gd name="connsiteX8" fmla="*/ 1356 w 159013"/>
                <a:gd name="connsiteY8" fmla="*/ 32290 h 282488"/>
                <a:gd name="connsiteX9" fmla="*/ 1356 w 159013"/>
                <a:gd name="connsiteY9" fmla="*/ 32290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13" h="282488">
                  <a:moveTo>
                    <a:pt x="1356" y="32290"/>
                  </a:moveTo>
                  <a:cubicBezTo>
                    <a:pt x="35125" y="81005"/>
                    <a:pt x="-16712" y="138329"/>
                    <a:pt x="11761" y="188274"/>
                  </a:cubicBezTo>
                  <a:cubicBezTo>
                    <a:pt x="34653" y="228192"/>
                    <a:pt x="77219" y="250705"/>
                    <a:pt x="110516" y="282489"/>
                  </a:cubicBezTo>
                  <a:cubicBezTo>
                    <a:pt x="126691" y="239354"/>
                    <a:pt x="155448" y="200571"/>
                    <a:pt x="158853" y="154599"/>
                  </a:cubicBezTo>
                  <a:cubicBezTo>
                    <a:pt x="162826" y="97275"/>
                    <a:pt x="91503" y="68235"/>
                    <a:pt x="100773" y="9493"/>
                  </a:cubicBezTo>
                  <a:cubicBezTo>
                    <a:pt x="101719" y="2966"/>
                    <a:pt x="94719" y="-1858"/>
                    <a:pt x="88760" y="696"/>
                  </a:cubicBezTo>
                  <a:cubicBezTo>
                    <a:pt x="72300" y="7696"/>
                    <a:pt x="61422" y="19709"/>
                    <a:pt x="54044" y="34371"/>
                  </a:cubicBezTo>
                  <a:cubicBezTo>
                    <a:pt x="41085" y="24344"/>
                    <a:pt x="26045" y="18101"/>
                    <a:pt x="8261" y="19047"/>
                  </a:cubicBezTo>
                  <a:cubicBezTo>
                    <a:pt x="2018" y="19331"/>
                    <a:pt x="-2333" y="26709"/>
                    <a:pt x="1356" y="32290"/>
                  </a:cubicBezTo>
                  <a:lnTo>
                    <a:pt x="1356" y="32290"/>
                  </a:lnTo>
                  <a:close/>
                </a:path>
              </a:pathLst>
            </a:custGeom>
            <a:solidFill>
              <a:srgbClr val="BC8642"/>
            </a:solidFill>
            <a:ln w="9454"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7171AC66-F8B0-3903-0D3D-039D04E9DA3A}"/>
                </a:ext>
              </a:extLst>
            </p:cNvPr>
            <p:cNvSpPr/>
            <p:nvPr/>
          </p:nvSpPr>
          <p:spPr>
            <a:xfrm>
              <a:off x="10913479" y="608965"/>
              <a:ext cx="95132" cy="96688"/>
            </a:xfrm>
            <a:custGeom>
              <a:avLst/>
              <a:gdLst>
                <a:gd name="connsiteX0" fmla="*/ 88728 w 95132"/>
                <a:gd name="connsiteY0" fmla="*/ 82605 h 96688"/>
                <a:gd name="connsiteX1" fmla="*/ 20243 w 95132"/>
                <a:gd name="connsiteY1" fmla="*/ 214 h 96688"/>
                <a:gd name="connsiteX2" fmla="*/ 0 w 95132"/>
                <a:gd name="connsiteY2" fmla="*/ 24619 h 96688"/>
                <a:gd name="connsiteX3" fmla="*/ 88728 w 95132"/>
                <a:gd name="connsiteY3" fmla="*/ 82605 h 96688"/>
                <a:gd name="connsiteX4" fmla="*/ 88728 w 95132"/>
                <a:gd name="connsiteY4" fmla="*/ 82605 h 9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2" h="96688">
                  <a:moveTo>
                    <a:pt x="88728" y="82605"/>
                  </a:moveTo>
                  <a:cubicBezTo>
                    <a:pt x="113323" y="53565"/>
                    <a:pt x="62053" y="-3948"/>
                    <a:pt x="20243" y="214"/>
                  </a:cubicBezTo>
                  <a:cubicBezTo>
                    <a:pt x="17216" y="10241"/>
                    <a:pt x="10216" y="19038"/>
                    <a:pt x="0" y="24619"/>
                  </a:cubicBezTo>
                  <a:cubicBezTo>
                    <a:pt x="6716" y="94713"/>
                    <a:pt x="63472" y="112875"/>
                    <a:pt x="88728" y="82605"/>
                  </a:cubicBezTo>
                  <a:lnTo>
                    <a:pt x="88728" y="82605"/>
                  </a:lnTo>
                  <a:close/>
                </a:path>
              </a:pathLst>
            </a:custGeom>
            <a:solidFill>
              <a:srgbClr val="BC8642"/>
            </a:solidFill>
            <a:ln w="9454"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F7D1A035-F2FC-F7F6-CCF0-DED4707A010C}"/>
                </a:ext>
              </a:extLst>
            </p:cNvPr>
            <p:cNvSpPr/>
            <p:nvPr/>
          </p:nvSpPr>
          <p:spPr>
            <a:xfrm>
              <a:off x="10931357" y="518282"/>
              <a:ext cx="101128" cy="83235"/>
            </a:xfrm>
            <a:custGeom>
              <a:avLst/>
              <a:gdLst>
                <a:gd name="connsiteX0" fmla="*/ 0 w 101128"/>
                <a:gd name="connsiteY0" fmla="*/ 37642 h 83235"/>
                <a:gd name="connsiteX1" fmla="*/ 8324 w 101128"/>
                <a:gd name="connsiteY1" fmla="*/ 82289 h 83235"/>
                <a:gd name="connsiteX2" fmla="*/ 97052 w 101128"/>
                <a:gd name="connsiteY2" fmla="*/ 20331 h 83235"/>
                <a:gd name="connsiteX3" fmla="*/ 0 w 101128"/>
                <a:gd name="connsiteY3" fmla="*/ 37642 h 83235"/>
                <a:gd name="connsiteX4" fmla="*/ 0 w 101128"/>
                <a:gd name="connsiteY4" fmla="*/ 37642 h 8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28" h="83235">
                  <a:moveTo>
                    <a:pt x="0" y="37642"/>
                  </a:moveTo>
                  <a:cubicBezTo>
                    <a:pt x="6716" y="46722"/>
                    <a:pt x="17310" y="68195"/>
                    <a:pt x="8324" y="82289"/>
                  </a:cubicBezTo>
                  <a:cubicBezTo>
                    <a:pt x="27716" y="87303"/>
                    <a:pt x="121647" y="73209"/>
                    <a:pt x="97052" y="20331"/>
                  </a:cubicBezTo>
                  <a:cubicBezTo>
                    <a:pt x="79931" y="-16087"/>
                    <a:pt x="18445" y="561"/>
                    <a:pt x="0" y="37642"/>
                  </a:cubicBezTo>
                  <a:lnTo>
                    <a:pt x="0" y="37642"/>
                  </a:lnTo>
                  <a:close/>
                </a:path>
              </a:pathLst>
            </a:custGeom>
            <a:solidFill>
              <a:srgbClr val="BC8642"/>
            </a:solidFill>
            <a:ln w="9454"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FA83E74B-6A57-2155-1439-0F6AAFFB2A6C}"/>
                </a:ext>
              </a:extLst>
            </p:cNvPr>
            <p:cNvSpPr/>
            <p:nvPr/>
          </p:nvSpPr>
          <p:spPr>
            <a:xfrm>
              <a:off x="11432410" y="429168"/>
              <a:ext cx="185861" cy="398426"/>
            </a:xfrm>
            <a:custGeom>
              <a:avLst/>
              <a:gdLst>
                <a:gd name="connsiteX0" fmla="*/ 46925 w 185861"/>
                <a:gd name="connsiteY0" fmla="*/ 142646 h 398426"/>
                <a:gd name="connsiteX1" fmla="*/ 12587 w 185861"/>
                <a:gd name="connsiteY1" fmla="*/ 216902 h 398426"/>
                <a:gd name="connsiteX2" fmla="*/ 143694 w 185861"/>
                <a:gd name="connsiteY2" fmla="*/ 398426 h 398426"/>
                <a:gd name="connsiteX3" fmla="*/ 183328 w 185861"/>
                <a:gd name="connsiteY3" fmla="*/ 177551 h 398426"/>
                <a:gd name="connsiteX4" fmla="*/ 120423 w 185861"/>
                <a:gd name="connsiteY4" fmla="*/ 125525 h 398426"/>
                <a:gd name="connsiteX5" fmla="*/ 53168 w 185861"/>
                <a:gd name="connsiteY5" fmla="*/ 0 h 398426"/>
                <a:gd name="connsiteX6" fmla="*/ 46925 w 185861"/>
                <a:gd name="connsiteY6" fmla="*/ 142646 h 398426"/>
                <a:gd name="connsiteX7" fmla="*/ 46925 w 185861"/>
                <a:gd name="connsiteY7" fmla="*/ 142646 h 3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61" h="398426">
                  <a:moveTo>
                    <a:pt x="46925" y="142646"/>
                  </a:moveTo>
                  <a:cubicBezTo>
                    <a:pt x="7763" y="143592"/>
                    <a:pt x="-15980" y="187484"/>
                    <a:pt x="12587" y="216902"/>
                  </a:cubicBezTo>
                  <a:cubicBezTo>
                    <a:pt x="59789" y="265239"/>
                    <a:pt x="118153" y="336468"/>
                    <a:pt x="143694" y="398426"/>
                  </a:cubicBezTo>
                  <a:cubicBezTo>
                    <a:pt x="140004" y="331360"/>
                    <a:pt x="161666" y="241875"/>
                    <a:pt x="183328" y="177551"/>
                  </a:cubicBezTo>
                  <a:cubicBezTo>
                    <a:pt x="196476" y="138673"/>
                    <a:pt x="155896" y="109350"/>
                    <a:pt x="120423" y="125525"/>
                  </a:cubicBezTo>
                  <a:cubicBezTo>
                    <a:pt x="135842" y="91093"/>
                    <a:pt x="88167" y="39729"/>
                    <a:pt x="53168" y="0"/>
                  </a:cubicBezTo>
                  <a:cubicBezTo>
                    <a:pt x="39073" y="51269"/>
                    <a:pt x="18358" y="118336"/>
                    <a:pt x="46925" y="142646"/>
                  </a:cubicBezTo>
                  <a:lnTo>
                    <a:pt x="46925" y="142646"/>
                  </a:lnTo>
                  <a:close/>
                </a:path>
              </a:pathLst>
            </a:custGeom>
            <a:solidFill>
              <a:srgbClr val="BC8642"/>
            </a:solidFill>
            <a:ln w="9454"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E54D79F9-5E90-6513-F1A1-CB31FB04AC08}"/>
                </a:ext>
              </a:extLst>
            </p:cNvPr>
            <p:cNvSpPr/>
            <p:nvPr/>
          </p:nvSpPr>
          <p:spPr>
            <a:xfrm>
              <a:off x="10772237" y="461828"/>
              <a:ext cx="96688" cy="105581"/>
            </a:xfrm>
            <a:custGeom>
              <a:avLst/>
              <a:gdLst>
                <a:gd name="connsiteX0" fmla="*/ 8244 w 96688"/>
                <a:gd name="connsiteY0" fmla="*/ 14258 h 105581"/>
                <a:gd name="connsiteX1" fmla="*/ 79189 w 96688"/>
                <a:gd name="connsiteY1" fmla="*/ 105257 h 105581"/>
                <a:gd name="connsiteX2" fmla="*/ 96689 w 96688"/>
                <a:gd name="connsiteY2" fmla="*/ 76595 h 105581"/>
                <a:gd name="connsiteX3" fmla="*/ 8244 w 96688"/>
                <a:gd name="connsiteY3" fmla="*/ 14258 h 105581"/>
                <a:gd name="connsiteX4" fmla="*/ 8244 w 96688"/>
                <a:gd name="connsiteY4" fmla="*/ 14258 h 10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88" h="105581">
                  <a:moveTo>
                    <a:pt x="8244" y="14258"/>
                  </a:moveTo>
                  <a:cubicBezTo>
                    <a:pt x="-23066" y="54177"/>
                    <a:pt x="42297" y="110365"/>
                    <a:pt x="79189" y="105257"/>
                  </a:cubicBezTo>
                  <a:cubicBezTo>
                    <a:pt x="80797" y="100811"/>
                    <a:pt x="94134" y="79811"/>
                    <a:pt x="96689" y="76595"/>
                  </a:cubicBezTo>
                  <a:cubicBezTo>
                    <a:pt x="74743" y="8393"/>
                    <a:pt x="34541" y="-19322"/>
                    <a:pt x="8244" y="14258"/>
                  </a:cubicBezTo>
                  <a:lnTo>
                    <a:pt x="8244" y="14258"/>
                  </a:lnTo>
                  <a:close/>
                </a:path>
              </a:pathLst>
            </a:custGeom>
            <a:solidFill>
              <a:srgbClr val="BC8642"/>
            </a:solidFill>
            <a:ln w="9454"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B78848B7-E254-C03D-08AF-DE718FC91A74}"/>
                </a:ext>
              </a:extLst>
            </p:cNvPr>
            <p:cNvSpPr/>
            <p:nvPr/>
          </p:nvSpPr>
          <p:spPr>
            <a:xfrm>
              <a:off x="11041228" y="2052587"/>
              <a:ext cx="77400" cy="77305"/>
            </a:xfrm>
            <a:custGeom>
              <a:avLst/>
              <a:gdLst>
                <a:gd name="connsiteX0" fmla="*/ 76383 w 77400"/>
                <a:gd name="connsiteY0" fmla="*/ 30258 h 77305"/>
                <a:gd name="connsiteX1" fmla="*/ 29749 w 77400"/>
                <a:gd name="connsiteY1" fmla="*/ 934 h 77305"/>
                <a:gd name="connsiteX2" fmla="*/ 14330 w 77400"/>
                <a:gd name="connsiteY2" fmla="*/ 8407 h 77305"/>
                <a:gd name="connsiteX3" fmla="*/ 14330 w 77400"/>
                <a:gd name="connsiteY3" fmla="*/ 8407 h 77305"/>
                <a:gd name="connsiteX4" fmla="*/ 3830 w 77400"/>
                <a:gd name="connsiteY4" fmla="*/ 21650 h 77305"/>
                <a:gd name="connsiteX5" fmla="*/ 21992 w 77400"/>
                <a:gd name="connsiteY5" fmla="*/ 73487 h 77305"/>
                <a:gd name="connsiteX6" fmla="*/ 62762 w 77400"/>
                <a:gd name="connsiteY6" fmla="*/ 69041 h 77305"/>
                <a:gd name="connsiteX7" fmla="*/ 62762 w 77400"/>
                <a:gd name="connsiteY7" fmla="*/ 69041 h 77305"/>
                <a:gd name="connsiteX8" fmla="*/ 76383 w 77400"/>
                <a:gd name="connsiteY8" fmla="*/ 30258 h 77305"/>
                <a:gd name="connsiteX9" fmla="*/ 76383 w 77400"/>
                <a:gd name="connsiteY9" fmla="*/ 30258 h 7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0" h="77305">
                  <a:moveTo>
                    <a:pt x="76383" y="30258"/>
                  </a:moveTo>
                  <a:cubicBezTo>
                    <a:pt x="71464" y="9353"/>
                    <a:pt x="50748" y="-3701"/>
                    <a:pt x="29749" y="934"/>
                  </a:cubicBezTo>
                  <a:cubicBezTo>
                    <a:pt x="23884" y="2353"/>
                    <a:pt x="18776" y="4907"/>
                    <a:pt x="14330" y="8407"/>
                  </a:cubicBezTo>
                  <a:lnTo>
                    <a:pt x="14330" y="8407"/>
                  </a:lnTo>
                  <a:cubicBezTo>
                    <a:pt x="10168" y="11907"/>
                    <a:pt x="6384" y="16353"/>
                    <a:pt x="3830" y="21650"/>
                  </a:cubicBezTo>
                  <a:cubicBezTo>
                    <a:pt x="-5440" y="40947"/>
                    <a:pt x="2695" y="64217"/>
                    <a:pt x="21992" y="73487"/>
                  </a:cubicBezTo>
                  <a:cubicBezTo>
                    <a:pt x="35708" y="80203"/>
                    <a:pt x="51600" y="77649"/>
                    <a:pt x="62762" y="69041"/>
                  </a:cubicBezTo>
                  <a:lnTo>
                    <a:pt x="62762" y="69041"/>
                  </a:lnTo>
                  <a:cubicBezTo>
                    <a:pt x="74113" y="59771"/>
                    <a:pt x="79883" y="45204"/>
                    <a:pt x="76383" y="30258"/>
                  </a:cubicBezTo>
                  <a:lnTo>
                    <a:pt x="76383" y="30258"/>
                  </a:lnTo>
                  <a:close/>
                </a:path>
              </a:pathLst>
            </a:custGeom>
            <a:solidFill>
              <a:srgbClr val="BC8642"/>
            </a:solidFill>
            <a:ln w="9454"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53736DDA-C839-B769-B5A4-7DD3C41AEB42}"/>
                </a:ext>
              </a:extLst>
            </p:cNvPr>
            <p:cNvSpPr/>
            <p:nvPr/>
          </p:nvSpPr>
          <p:spPr>
            <a:xfrm>
              <a:off x="10736572" y="1328560"/>
              <a:ext cx="80299" cy="105565"/>
            </a:xfrm>
            <a:custGeom>
              <a:avLst/>
              <a:gdLst>
                <a:gd name="connsiteX0" fmla="*/ 63868 w 80299"/>
                <a:gd name="connsiteY0" fmla="*/ 101593 h 105565"/>
                <a:gd name="connsiteX1" fmla="*/ 34166 w 80299"/>
                <a:gd name="connsiteY1" fmla="*/ 0 h 105565"/>
                <a:gd name="connsiteX2" fmla="*/ 5788 w 80299"/>
                <a:gd name="connsiteY2" fmla="*/ 14000 h 105565"/>
                <a:gd name="connsiteX3" fmla="*/ 63868 w 80299"/>
                <a:gd name="connsiteY3" fmla="*/ 101593 h 105565"/>
                <a:gd name="connsiteX4" fmla="*/ 63868 w 80299"/>
                <a:gd name="connsiteY4" fmla="*/ 101593 h 1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5565">
                  <a:moveTo>
                    <a:pt x="63868" y="101593"/>
                  </a:moveTo>
                  <a:cubicBezTo>
                    <a:pt x="98205" y="85039"/>
                    <a:pt x="74084" y="12865"/>
                    <a:pt x="34166" y="0"/>
                  </a:cubicBezTo>
                  <a:cubicBezTo>
                    <a:pt x="27450" y="8040"/>
                    <a:pt x="17423" y="13054"/>
                    <a:pt x="5788" y="14000"/>
                  </a:cubicBezTo>
                  <a:cubicBezTo>
                    <a:pt x="-16063" y="79837"/>
                    <a:pt x="28490" y="118525"/>
                    <a:pt x="63868" y="101593"/>
                  </a:cubicBezTo>
                  <a:lnTo>
                    <a:pt x="63868" y="101593"/>
                  </a:lnTo>
                  <a:close/>
                </a:path>
              </a:pathLst>
            </a:custGeom>
            <a:solidFill>
              <a:srgbClr val="BC8642"/>
            </a:solidFill>
            <a:ln w="9454"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EFC17F5F-AEED-C9AC-0DC0-8B7BCFFD1486}"/>
                </a:ext>
              </a:extLst>
            </p:cNvPr>
            <p:cNvSpPr/>
            <p:nvPr/>
          </p:nvSpPr>
          <p:spPr>
            <a:xfrm>
              <a:off x="9905520" y="626869"/>
              <a:ext cx="72813" cy="74318"/>
            </a:xfrm>
            <a:custGeom>
              <a:avLst/>
              <a:gdLst>
                <a:gd name="connsiteX0" fmla="*/ 59852 w 72813"/>
                <a:gd name="connsiteY0" fmla="*/ 67160 h 74318"/>
                <a:gd name="connsiteX1" fmla="*/ 59852 w 72813"/>
                <a:gd name="connsiteY1" fmla="*/ 67160 h 74318"/>
                <a:gd name="connsiteX2" fmla="*/ 59852 w 72813"/>
                <a:gd name="connsiteY2" fmla="*/ 67160 h 74318"/>
                <a:gd name="connsiteX3" fmla="*/ 59852 w 72813"/>
                <a:gd name="connsiteY3" fmla="*/ 67160 h 74318"/>
                <a:gd name="connsiteX4" fmla="*/ 71865 w 72813"/>
                <a:gd name="connsiteY4" fmla="*/ 29890 h 74318"/>
                <a:gd name="connsiteX5" fmla="*/ 26461 w 72813"/>
                <a:gd name="connsiteY5" fmla="*/ 945 h 74318"/>
                <a:gd name="connsiteX6" fmla="*/ 12839 w 72813"/>
                <a:gd name="connsiteY6" fmla="*/ 7188 h 74318"/>
                <a:gd name="connsiteX7" fmla="*/ 12839 w 72813"/>
                <a:gd name="connsiteY7" fmla="*/ 7188 h 74318"/>
                <a:gd name="connsiteX8" fmla="*/ 12839 w 72813"/>
                <a:gd name="connsiteY8" fmla="*/ 7188 h 74318"/>
                <a:gd name="connsiteX9" fmla="*/ 12839 w 72813"/>
                <a:gd name="connsiteY9" fmla="*/ 7188 h 74318"/>
                <a:gd name="connsiteX10" fmla="*/ 12839 w 72813"/>
                <a:gd name="connsiteY10" fmla="*/ 7188 h 74318"/>
                <a:gd name="connsiteX11" fmla="*/ 3758 w 72813"/>
                <a:gd name="connsiteY11" fmla="*/ 19390 h 74318"/>
                <a:gd name="connsiteX12" fmla="*/ 21447 w 72813"/>
                <a:gd name="connsiteY12" fmla="*/ 70660 h 74318"/>
                <a:gd name="connsiteX13" fmla="*/ 59852 w 72813"/>
                <a:gd name="connsiteY13" fmla="*/ 67160 h 74318"/>
                <a:gd name="connsiteX14" fmla="*/ 59852 w 72813"/>
                <a:gd name="connsiteY14" fmla="*/ 67160 h 74318"/>
                <a:gd name="connsiteX15" fmla="*/ 59852 w 72813"/>
                <a:gd name="connsiteY15" fmla="*/ 67160 h 74318"/>
                <a:gd name="connsiteX16" fmla="*/ 59852 w 72813"/>
                <a:gd name="connsiteY16" fmla="*/ 67160 h 7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13" h="74318">
                  <a:moveTo>
                    <a:pt x="59852" y="67160"/>
                  </a:moveTo>
                  <a:lnTo>
                    <a:pt x="59852" y="67160"/>
                  </a:lnTo>
                  <a:cubicBezTo>
                    <a:pt x="59852" y="67160"/>
                    <a:pt x="59852" y="66876"/>
                    <a:pt x="59852" y="67160"/>
                  </a:cubicBezTo>
                  <a:lnTo>
                    <a:pt x="59852" y="67160"/>
                  </a:lnTo>
                  <a:cubicBezTo>
                    <a:pt x="69879" y="58173"/>
                    <a:pt x="75082" y="44174"/>
                    <a:pt x="71865" y="29890"/>
                  </a:cubicBezTo>
                  <a:cubicBezTo>
                    <a:pt x="67136" y="9174"/>
                    <a:pt x="46893" y="-3691"/>
                    <a:pt x="26461" y="945"/>
                  </a:cubicBezTo>
                  <a:cubicBezTo>
                    <a:pt x="21447" y="2080"/>
                    <a:pt x="16718" y="4350"/>
                    <a:pt x="12839" y="7188"/>
                  </a:cubicBezTo>
                  <a:lnTo>
                    <a:pt x="12839" y="7188"/>
                  </a:lnTo>
                  <a:lnTo>
                    <a:pt x="12839" y="7188"/>
                  </a:lnTo>
                  <a:lnTo>
                    <a:pt x="12839" y="7188"/>
                  </a:lnTo>
                  <a:lnTo>
                    <a:pt x="12839" y="7188"/>
                  </a:lnTo>
                  <a:cubicBezTo>
                    <a:pt x="9245" y="10404"/>
                    <a:pt x="6029" y="14566"/>
                    <a:pt x="3758" y="19390"/>
                  </a:cubicBezTo>
                  <a:cubicBezTo>
                    <a:pt x="-5323" y="38498"/>
                    <a:pt x="2623" y="61484"/>
                    <a:pt x="21447" y="70660"/>
                  </a:cubicBezTo>
                  <a:cubicBezTo>
                    <a:pt x="34406" y="76808"/>
                    <a:pt x="48974" y="74916"/>
                    <a:pt x="59852" y="67160"/>
                  </a:cubicBezTo>
                  <a:lnTo>
                    <a:pt x="59852" y="67160"/>
                  </a:lnTo>
                  <a:lnTo>
                    <a:pt x="59852" y="67160"/>
                  </a:lnTo>
                  <a:lnTo>
                    <a:pt x="59852" y="67160"/>
                  </a:lnTo>
                  <a:close/>
                </a:path>
              </a:pathLst>
            </a:custGeom>
            <a:solidFill>
              <a:srgbClr val="BC8642"/>
            </a:solidFill>
            <a:ln w="9454"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A9563C0A-6CC3-9E3F-D4F6-A0E16B70910A}"/>
                </a:ext>
              </a:extLst>
            </p:cNvPr>
            <p:cNvSpPr/>
            <p:nvPr/>
          </p:nvSpPr>
          <p:spPr>
            <a:xfrm>
              <a:off x="11453890" y="38215"/>
              <a:ext cx="47675" cy="26761"/>
            </a:xfrm>
            <a:custGeom>
              <a:avLst/>
              <a:gdLst>
                <a:gd name="connsiteX0" fmla="*/ 0 w 47675"/>
                <a:gd name="connsiteY0" fmla="*/ 0 h 26761"/>
                <a:gd name="connsiteX1" fmla="*/ 47675 w 47675"/>
                <a:gd name="connsiteY1" fmla="*/ 0 h 26761"/>
                <a:gd name="connsiteX2" fmla="*/ 15702 w 47675"/>
                <a:gd name="connsiteY2" fmla="*/ 25729 h 26761"/>
                <a:gd name="connsiteX3" fmla="*/ 0 w 47675"/>
                <a:gd name="connsiteY3" fmla="*/ 0 h 26761"/>
              </a:gdLst>
              <a:ahLst/>
              <a:cxnLst>
                <a:cxn ang="0">
                  <a:pos x="connsiteX0" y="connsiteY0"/>
                </a:cxn>
                <a:cxn ang="0">
                  <a:pos x="connsiteX1" y="connsiteY1"/>
                </a:cxn>
                <a:cxn ang="0">
                  <a:pos x="connsiteX2" y="connsiteY2"/>
                </a:cxn>
                <a:cxn ang="0">
                  <a:pos x="connsiteX3" y="connsiteY3"/>
                </a:cxn>
              </a:cxnLst>
              <a:rect l="l" t="t" r="r" b="b"/>
              <a:pathLst>
                <a:path w="47675" h="26761">
                  <a:moveTo>
                    <a:pt x="0" y="0"/>
                  </a:moveTo>
                  <a:lnTo>
                    <a:pt x="47675" y="0"/>
                  </a:lnTo>
                  <a:cubicBezTo>
                    <a:pt x="47202" y="17311"/>
                    <a:pt x="37648" y="30648"/>
                    <a:pt x="15702" y="25729"/>
                  </a:cubicBezTo>
                  <a:cubicBezTo>
                    <a:pt x="8419" y="23932"/>
                    <a:pt x="5770" y="9176"/>
                    <a:pt x="0" y="0"/>
                  </a:cubicBezTo>
                  <a:close/>
                </a:path>
              </a:pathLst>
            </a:custGeom>
            <a:solidFill>
              <a:srgbClr val="BC8642"/>
            </a:solidFill>
            <a:ln w="9454"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C2D4B626-7E2B-CAD7-63A6-AB759694B9CC}"/>
                </a:ext>
              </a:extLst>
            </p:cNvPr>
            <p:cNvSpPr/>
            <p:nvPr/>
          </p:nvSpPr>
          <p:spPr>
            <a:xfrm>
              <a:off x="10975942" y="42"/>
              <a:ext cx="987182" cy="553999"/>
            </a:xfrm>
            <a:custGeom>
              <a:avLst/>
              <a:gdLst>
                <a:gd name="connsiteX0" fmla="*/ 975980 w 987182"/>
                <a:gd name="connsiteY0" fmla="*/ 256872 h 553999"/>
                <a:gd name="connsiteX1" fmla="*/ 858780 w 987182"/>
                <a:gd name="connsiteY1" fmla="*/ 307764 h 553999"/>
                <a:gd name="connsiteX2" fmla="*/ 855090 w 987182"/>
                <a:gd name="connsiteY2" fmla="*/ 348249 h 553999"/>
                <a:gd name="connsiteX3" fmla="*/ 794646 w 987182"/>
                <a:gd name="connsiteY3" fmla="*/ 423640 h 553999"/>
                <a:gd name="connsiteX4" fmla="*/ 782821 w 987182"/>
                <a:gd name="connsiteY4" fmla="*/ 432910 h 553999"/>
                <a:gd name="connsiteX5" fmla="*/ 782348 w 987182"/>
                <a:gd name="connsiteY5" fmla="*/ 234359 h 553999"/>
                <a:gd name="connsiteX6" fmla="*/ 649918 w 987182"/>
                <a:gd name="connsiteY6" fmla="*/ 225562 h 553999"/>
                <a:gd name="connsiteX7" fmla="*/ 442948 w 987182"/>
                <a:gd name="connsiteY7" fmla="*/ 137685 h 553999"/>
                <a:gd name="connsiteX8" fmla="*/ 294721 w 987182"/>
                <a:gd name="connsiteY8" fmla="*/ 306534 h 553999"/>
                <a:gd name="connsiteX9" fmla="*/ 179223 w 987182"/>
                <a:gd name="connsiteY9" fmla="*/ 371803 h 553999"/>
                <a:gd name="connsiteX10" fmla="*/ 265113 w 987182"/>
                <a:gd name="connsiteY10" fmla="*/ 550868 h 553999"/>
                <a:gd name="connsiteX11" fmla="*/ 250546 w 987182"/>
                <a:gd name="connsiteY11" fmla="*/ 547652 h 553999"/>
                <a:gd name="connsiteX12" fmla="*/ 163237 w 987182"/>
                <a:gd name="connsiteY12" fmla="*/ 506031 h 553999"/>
                <a:gd name="connsiteX13" fmla="*/ 142142 w 987182"/>
                <a:gd name="connsiteY13" fmla="*/ 471031 h 553999"/>
                <a:gd name="connsiteX14" fmla="*/ 14631 w 987182"/>
                <a:gd name="connsiteY14" fmla="*/ 475950 h 553999"/>
                <a:gd name="connsiteX15" fmla="*/ 1861 w 987182"/>
                <a:gd name="connsiteY15" fmla="*/ 464410 h 553999"/>
                <a:gd name="connsiteX16" fmla="*/ 103454 w 987182"/>
                <a:gd name="connsiteY16" fmla="*/ 387127 h 553999"/>
                <a:gd name="connsiteX17" fmla="*/ 169479 w 987182"/>
                <a:gd name="connsiteY17" fmla="*/ 270967 h 553999"/>
                <a:gd name="connsiteX18" fmla="*/ 170615 w 987182"/>
                <a:gd name="connsiteY18" fmla="*/ 221684 h 553999"/>
                <a:gd name="connsiteX19" fmla="*/ 230397 w 987182"/>
                <a:gd name="connsiteY19" fmla="*/ 92564 h 553999"/>
                <a:gd name="connsiteX20" fmla="*/ 240803 w 987182"/>
                <a:gd name="connsiteY20" fmla="*/ 83767 h 553999"/>
                <a:gd name="connsiteX21" fmla="*/ 281572 w 987182"/>
                <a:gd name="connsiteY21" fmla="*/ 293858 h 553999"/>
                <a:gd name="connsiteX22" fmla="*/ 375125 w 987182"/>
                <a:gd name="connsiteY22" fmla="*/ 52078 h 553999"/>
                <a:gd name="connsiteX23" fmla="*/ 365382 w 987182"/>
                <a:gd name="connsiteY23" fmla="*/ 93226 h 553999"/>
                <a:gd name="connsiteX24" fmla="*/ 321207 w 987182"/>
                <a:gd name="connsiteY24" fmla="*/ 38173 h 553999"/>
                <a:gd name="connsiteX25" fmla="*/ 456475 w 987182"/>
                <a:gd name="connsiteY25" fmla="*/ 38173 h 553999"/>
                <a:gd name="connsiteX26" fmla="*/ 656161 w 987182"/>
                <a:gd name="connsiteY26" fmla="*/ 208725 h 553999"/>
                <a:gd name="connsiteX27" fmla="*/ 574622 w 987182"/>
                <a:gd name="connsiteY27" fmla="*/ 38173 h 553999"/>
                <a:gd name="connsiteX28" fmla="*/ 601581 w 987182"/>
                <a:gd name="connsiteY28" fmla="*/ 1660 h 553999"/>
                <a:gd name="connsiteX29" fmla="*/ 614729 w 987182"/>
                <a:gd name="connsiteY29" fmla="*/ 4876 h 553999"/>
                <a:gd name="connsiteX30" fmla="*/ 640648 w 987182"/>
                <a:gd name="connsiteY30" fmla="*/ 38173 h 553999"/>
                <a:gd name="connsiteX31" fmla="*/ 724741 w 987182"/>
                <a:gd name="connsiteY31" fmla="*/ 95307 h 553999"/>
                <a:gd name="connsiteX32" fmla="*/ 747160 w 987182"/>
                <a:gd name="connsiteY32" fmla="*/ 139293 h 553999"/>
                <a:gd name="connsiteX33" fmla="*/ 857171 w 987182"/>
                <a:gd name="connsiteY33" fmla="*/ 215157 h 553999"/>
                <a:gd name="connsiteX34" fmla="*/ 982413 w 987182"/>
                <a:gd name="connsiteY34" fmla="*/ 240886 h 553999"/>
                <a:gd name="connsiteX35" fmla="*/ 975980 w 987182"/>
                <a:gd name="connsiteY35" fmla="*/ 256872 h 5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7182" h="553999">
                  <a:moveTo>
                    <a:pt x="975980" y="256872"/>
                  </a:moveTo>
                  <a:cubicBezTo>
                    <a:pt x="941738" y="237197"/>
                    <a:pt x="838158" y="238332"/>
                    <a:pt x="858780" y="307764"/>
                  </a:cubicBezTo>
                  <a:cubicBezTo>
                    <a:pt x="863226" y="322520"/>
                    <a:pt x="860671" y="334344"/>
                    <a:pt x="855090" y="348249"/>
                  </a:cubicBezTo>
                  <a:cubicBezTo>
                    <a:pt x="840712" y="383343"/>
                    <a:pt x="790483" y="377857"/>
                    <a:pt x="794646" y="423640"/>
                  </a:cubicBezTo>
                  <a:cubicBezTo>
                    <a:pt x="795402" y="430829"/>
                    <a:pt x="788686" y="436126"/>
                    <a:pt x="782821" y="432910"/>
                  </a:cubicBezTo>
                  <a:cubicBezTo>
                    <a:pt x="679337" y="372465"/>
                    <a:pt x="699958" y="268129"/>
                    <a:pt x="782348" y="234359"/>
                  </a:cubicBezTo>
                  <a:cubicBezTo>
                    <a:pt x="738173" y="234359"/>
                    <a:pt x="693904" y="232278"/>
                    <a:pt x="649918" y="225562"/>
                  </a:cubicBezTo>
                  <a:cubicBezTo>
                    <a:pt x="573297" y="214022"/>
                    <a:pt x="504812" y="181387"/>
                    <a:pt x="442948" y="137685"/>
                  </a:cubicBezTo>
                  <a:cubicBezTo>
                    <a:pt x="406341" y="203806"/>
                    <a:pt x="358855" y="262832"/>
                    <a:pt x="294721" y="306534"/>
                  </a:cubicBezTo>
                  <a:cubicBezTo>
                    <a:pt x="258208" y="331601"/>
                    <a:pt x="219236" y="352601"/>
                    <a:pt x="179223" y="371803"/>
                  </a:cubicBezTo>
                  <a:cubicBezTo>
                    <a:pt x="268329" y="366506"/>
                    <a:pt x="331991" y="451640"/>
                    <a:pt x="265113" y="550868"/>
                  </a:cubicBezTo>
                  <a:cubicBezTo>
                    <a:pt x="261424" y="556260"/>
                    <a:pt x="253100" y="554368"/>
                    <a:pt x="250546" y="547652"/>
                  </a:cubicBezTo>
                  <a:cubicBezTo>
                    <a:pt x="234276" y="504612"/>
                    <a:pt x="191520" y="531476"/>
                    <a:pt x="163237" y="506031"/>
                  </a:cubicBezTo>
                  <a:cubicBezTo>
                    <a:pt x="152169" y="495815"/>
                    <a:pt x="144696" y="486355"/>
                    <a:pt x="142142" y="471031"/>
                  </a:cubicBezTo>
                  <a:cubicBezTo>
                    <a:pt x="130791" y="399613"/>
                    <a:pt x="37049" y="443315"/>
                    <a:pt x="14631" y="475950"/>
                  </a:cubicBezTo>
                  <a:cubicBezTo>
                    <a:pt x="8293" y="484936"/>
                    <a:pt x="-4856" y="472923"/>
                    <a:pt x="1861" y="464410"/>
                  </a:cubicBezTo>
                  <a:cubicBezTo>
                    <a:pt x="41211" y="413708"/>
                    <a:pt x="102413" y="387127"/>
                    <a:pt x="103454" y="387127"/>
                  </a:cubicBezTo>
                  <a:cubicBezTo>
                    <a:pt x="127575" y="376722"/>
                    <a:pt x="189439" y="338696"/>
                    <a:pt x="169479" y="270967"/>
                  </a:cubicBezTo>
                  <a:cubicBezTo>
                    <a:pt x="164655" y="254318"/>
                    <a:pt x="165980" y="238521"/>
                    <a:pt x="170615" y="221684"/>
                  </a:cubicBezTo>
                  <a:cubicBezTo>
                    <a:pt x="183574" y="173536"/>
                    <a:pt x="232479" y="146955"/>
                    <a:pt x="230397" y="92564"/>
                  </a:cubicBezTo>
                  <a:cubicBezTo>
                    <a:pt x="230114" y="86983"/>
                    <a:pt x="235222" y="83105"/>
                    <a:pt x="240803" y="83767"/>
                  </a:cubicBezTo>
                  <a:cubicBezTo>
                    <a:pt x="309383" y="91429"/>
                    <a:pt x="342680" y="217995"/>
                    <a:pt x="281572" y="293858"/>
                  </a:cubicBezTo>
                  <a:cubicBezTo>
                    <a:pt x="449191" y="147428"/>
                    <a:pt x="402462" y="38646"/>
                    <a:pt x="375125" y="52078"/>
                  </a:cubicBezTo>
                  <a:cubicBezTo>
                    <a:pt x="361220" y="58795"/>
                    <a:pt x="373990" y="86510"/>
                    <a:pt x="365382" y="93226"/>
                  </a:cubicBezTo>
                  <a:cubicBezTo>
                    <a:pt x="333126" y="118767"/>
                    <a:pt x="311559" y="70902"/>
                    <a:pt x="321207" y="38173"/>
                  </a:cubicBezTo>
                  <a:lnTo>
                    <a:pt x="456475" y="38173"/>
                  </a:lnTo>
                  <a:cubicBezTo>
                    <a:pt x="443043" y="64943"/>
                    <a:pt x="474258" y="157834"/>
                    <a:pt x="656161" y="208725"/>
                  </a:cubicBezTo>
                  <a:cubicBezTo>
                    <a:pt x="587960" y="176185"/>
                    <a:pt x="557595" y="91524"/>
                    <a:pt x="574622" y="38173"/>
                  </a:cubicBezTo>
                  <a:cubicBezTo>
                    <a:pt x="579541" y="22660"/>
                    <a:pt x="588527" y="9795"/>
                    <a:pt x="601581" y="1660"/>
                  </a:cubicBezTo>
                  <a:cubicBezTo>
                    <a:pt x="606216" y="-1367"/>
                    <a:pt x="612648" y="-232"/>
                    <a:pt x="614729" y="4876"/>
                  </a:cubicBezTo>
                  <a:cubicBezTo>
                    <a:pt x="620972" y="19255"/>
                    <a:pt x="630053" y="29660"/>
                    <a:pt x="640648" y="38173"/>
                  </a:cubicBezTo>
                  <a:cubicBezTo>
                    <a:pt x="666661" y="59267"/>
                    <a:pt x="701471" y="68538"/>
                    <a:pt x="724741" y="95307"/>
                  </a:cubicBezTo>
                  <a:cubicBezTo>
                    <a:pt x="736281" y="108550"/>
                    <a:pt x="744417" y="121888"/>
                    <a:pt x="747160" y="139293"/>
                  </a:cubicBezTo>
                  <a:cubicBezTo>
                    <a:pt x="758511" y="208914"/>
                    <a:pt x="830969" y="216292"/>
                    <a:pt x="857171" y="215157"/>
                  </a:cubicBezTo>
                  <a:cubicBezTo>
                    <a:pt x="857644" y="215157"/>
                    <a:pt x="924522" y="212414"/>
                    <a:pt x="982413" y="240886"/>
                  </a:cubicBezTo>
                  <a:cubicBezTo>
                    <a:pt x="992156" y="245711"/>
                    <a:pt x="985440" y="262359"/>
                    <a:pt x="975980" y="256872"/>
                  </a:cubicBezTo>
                  <a:close/>
                </a:path>
              </a:pathLst>
            </a:custGeom>
            <a:solidFill>
              <a:srgbClr val="BC8642"/>
            </a:solidFill>
            <a:ln w="9454"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21002400-CCB7-B8C2-F04F-2FAF286BDC38}"/>
                </a:ext>
              </a:extLst>
            </p:cNvPr>
            <p:cNvSpPr/>
            <p:nvPr/>
          </p:nvSpPr>
          <p:spPr>
            <a:xfrm>
              <a:off x="10428791" y="466255"/>
              <a:ext cx="77269" cy="77327"/>
            </a:xfrm>
            <a:custGeom>
              <a:avLst/>
              <a:gdLst>
                <a:gd name="connsiteX0" fmla="*/ 47195 w 77269"/>
                <a:gd name="connsiteY0" fmla="*/ 76330 h 77327"/>
                <a:gd name="connsiteX1" fmla="*/ 76330 w 77269"/>
                <a:gd name="connsiteY1" fmla="*/ 30074 h 77327"/>
                <a:gd name="connsiteX2" fmla="*/ 30074 w 77269"/>
                <a:gd name="connsiteY2" fmla="*/ 939 h 77327"/>
                <a:gd name="connsiteX3" fmla="*/ 939 w 77269"/>
                <a:gd name="connsiteY3" fmla="*/ 47195 h 77327"/>
                <a:gd name="connsiteX4" fmla="*/ 47195 w 77269"/>
                <a:gd name="connsiteY4" fmla="*/ 76330 h 77327"/>
                <a:gd name="connsiteX5" fmla="*/ 47195 w 77269"/>
                <a:gd name="connsiteY5" fmla="*/ 7633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7">
                  <a:moveTo>
                    <a:pt x="47195" y="76330"/>
                  </a:moveTo>
                  <a:cubicBezTo>
                    <a:pt x="68006" y="71506"/>
                    <a:pt x="80965" y="50885"/>
                    <a:pt x="76330" y="30074"/>
                  </a:cubicBezTo>
                  <a:cubicBezTo>
                    <a:pt x="71506" y="9264"/>
                    <a:pt x="50884" y="-3696"/>
                    <a:pt x="30074" y="939"/>
                  </a:cubicBezTo>
                  <a:cubicBezTo>
                    <a:pt x="9264" y="5574"/>
                    <a:pt x="-3696" y="26385"/>
                    <a:pt x="939" y="47195"/>
                  </a:cubicBezTo>
                  <a:cubicBezTo>
                    <a:pt x="5574" y="68006"/>
                    <a:pt x="26385" y="81154"/>
                    <a:pt x="47195" y="76330"/>
                  </a:cubicBezTo>
                  <a:lnTo>
                    <a:pt x="47195" y="76330"/>
                  </a:lnTo>
                  <a:close/>
                </a:path>
              </a:pathLst>
            </a:custGeom>
            <a:solidFill>
              <a:srgbClr val="BC8642"/>
            </a:solidFill>
            <a:ln w="9454"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23B59CFE-C7FC-0739-3D36-B898B3780789}"/>
                </a:ext>
              </a:extLst>
            </p:cNvPr>
            <p:cNvSpPr/>
            <p:nvPr/>
          </p:nvSpPr>
          <p:spPr>
            <a:xfrm>
              <a:off x="10155143" y="698206"/>
              <a:ext cx="246840" cy="267575"/>
            </a:xfrm>
            <a:custGeom>
              <a:avLst/>
              <a:gdLst>
                <a:gd name="connsiteX0" fmla="*/ 59672 w 246840"/>
                <a:gd name="connsiteY0" fmla="*/ 255671 h 267575"/>
                <a:gd name="connsiteX1" fmla="*/ 132982 w 246840"/>
                <a:gd name="connsiteY1" fmla="*/ 34228 h 267575"/>
                <a:gd name="connsiteX2" fmla="*/ 231926 w 246840"/>
                <a:gd name="connsiteY2" fmla="*/ 50877 h 267575"/>
                <a:gd name="connsiteX3" fmla="*/ 243466 w 246840"/>
                <a:gd name="connsiteY3" fmla="*/ 38201 h 267575"/>
                <a:gd name="connsiteX4" fmla="*/ 46618 w 246840"/>
                <a:gd name="connsiteY4" fmla="*/ 265603 h 267575"/>
                <a:gd name="connsiteX5" fmla="*/ 59672 w 246840"/>
                <a:gd name="connsiteY5" fmla="*/ 255671 h 267575"/>
                <a:gd name="connsiteX6" fmla="*/ 59672 w 246840"/>
                <a:gd name="connsiteY6" fmla="*/ 255671 h 26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40" h="267575">
                  <a:moveTo>
                    <a:pt x="59672" y="255671"/>
                  </a:moveTo>
                  <a:cubicBezTo>
                    <a:pt x="9727" y="162402"/>
                    <a:pt x="197305" y="137240"/>
                    <a:pt x="132982" y="34228"/>
                  </a:cubicBezTo>
                  <a:cubicBezTo>
                    <a:pt x="163724" y="24769"/>
                    <a:pt x="198913" y="27985"/>
                    <a:pt x="231926" y="50877"/>
                  </a:cubicBezTo>
                  <a:cubicBezTo>
                    <a:pt x="240912" y="57120"/>
                    <a:pt x="252736" y="44160"/>
                    <a:pt x="243466" y="38201"/>
                  </a:cubicBezTo>
                  <a:cubicBezTo>
                    <a:pt x="36024" y="-95743"/>
                    <a:pt x="-66232" y="157105"/>
                    <a:pt x="46618" y="265603"/>
                  </a:cubicBezTo>
                  <a:cubicBezTo>
                    <a:pt x="53902" y="272508"/>
                    <a:pt x="61753" y="259360"/>
                    <a:pt x="59672" y="255671"/>
                  </a:cubicBezTo>
                  <a:lnTo>
                    <a:pt x="59672" y="255671"/>
                  </a:lnTo>
                  <a:close/>
                </a:path>
              </a:pathLst>
            </a:custGeom>
            <a:solidFill>
              <a:srgbClr val="BC8642"/>
            </a:solidFill>
            <a:ln w="9454"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1BA61F2-9466-B18E-1B83-0B945C3756D2}"/>
                </a:ext>
              </a:extLst>
            </p:cNvPr>
            <p:cNvSpPr/>
            <p:nvPr/>
          </p:nvSpPr>
          <p:spPr>
            <a:xfrm>
              <a:off x="10073499" y="548078"/>
              <a:ext cx="77327" cy="77269"/>
            </a:xfrm>
            <a:custGeom>
              <a:avLst/>
              <a:gdLst>
                <a:gd name="connsiteX0" fmla="*/ 76330 w 77327"/>
                <a:gd name="connsiteY0" fmla="*/ 30074 h 77269"/>
                <a:gd name="connsiteX1" fmla="*/ 30074 w 77327"/>
                <a:gd name="connsiteY1" fmla="*/ 939 h 77269"/>
                <a:gd name="connsiteX2" fmla="*/ 939 w 77327"/>
                <a:gd name="connsiteY2" fmla="*/ 47195 h 77269"/>
                <a:gd name="connsiteX3" fmla="*/ 47195 w 77327"/>
                <a:gd name="connsiteY3" fmla="*/ 76330 h 77269"/>
                <a:gd name="connsiteX4" fmla="*/ 76330 w 77327"/>
                <a:gd name="connsiteY4" fmla="*/ 30074 h 77269"/>
                <a:gd name="connsiteX5" fmla="*/ 76330 w 77327"/>
                <a:gd name="connsiteY5" fmla="*/ 30074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30074"/>
                  </a:moveTo>
                  <a:cubicBezTo>
                    <a:pt x="71506" y="9264"/>
                    <a:pt x="50885" y="-3696"/>
                    <a:pt x="30074" y="939"/>
                  </a:cubicBezTo>
                  <a:cubicBezTo>
                    <a:pt x="9264" y="5764"/>
                    <a:pt x="-3696" y="26385"/>
                    <a:pt x="939" y="47195"/>
                  </a:cubicBezTo>
                  <a:cubicBezTo>
                    <a:pt x="5575" y="68006"/>
                    <a:pt x="26385" y="80965"/>
                    <a:pt x="47195" y="76330"/>
                  </a:cubicBezTo>
                  <a:cubicBezTo>
                    <a:pt x="68006" y="71506"/>
                    <a:pt x="81154" y="50885"/>
                    <a:pt x="76330" y="30074"/>
                  </a:cubicBezTo>
                  <a:lnTo>
                    <a:pt x="76330" y="30074"/>
                  </a:lnTo>
                  <a:close/>
                </a:path>
              </a:pathLst>
            </a:custGeom>
            <a:solidFill>
              <a:srgbClr val="BC8642"/>
            </a:solidFill>
            <a:ln w="9454"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5D3BC888-B8B4-5E47-AA36-7F7C9239185E}"/>
                </a:ext>
              </a:extLst>
            </p:cNvPr>
            <p:cNvSpPr/>
            <p:nvPr/>
          </p:nvSpPr>
          <p:spPr>
            <a:xfrm>
              <a:off x="10776683" y="1355228"/>
              <a:ext cx="269061" cy="368769"/>
            </a:xfrm>
            <a:custGeom>
              <a:avLst/>
              <a:gdLst>
                <a:gd name="connsiteX0" fmla="*/ 4744 w 269061"/>
                <a:gd name="connsiteY0" fmla="*/ 185694 h 368769"/>
                <a:gd name="connsiteX1" fmla="*/ 44567 w 269061"/>
                <a:gd name="connsiteY1" fmla="*/ 291354 h 368769"/>
                <a:gd name="connsiteX2" fmla="*/ 53175 w 269061"/>
                <a:gd name="connsiteY2" fmla="*/ 297313 h 368769"/>
                <a:gd name="connsiteX3" fmla="*/ 91580 w 269061"/>
                <a:gd name="connsiteY3" fmla="*/ 60169 h 368769"/>
                <a:gd name="connsiteX4" fmla="*/ 146633 w 269061"/>
                <a:gd name="connsiteY4" fmla="*/ 140856 h 368769"/>
                <a:gd name="connsiteX5" fmla="*/ 150322 w 269061"/>
                <a:gd name="connsiteY5" fmla="*/ 257111 h 368769"/>
                <a:gd name="connsiteX6" fmla="*/ 250307 w 269061"/>
                <a:gd name="connsiteY6" fmla="*/ 362961 h 368769"/>
                <a:gd name="connsiteX7" fmla="*/ 266956 w 269061"/>
                <a:gd name="connsiteY7" fmla="*/ 362299 h 368769"/>
                <a:gd name="connsiteX8" fmla="*/ 150039 w 269061"/>
                <a:gd name="connsiteY8" fmla="*/ 86182 h 368769"/>
                <a:gd name="connsiteX9" fmla="*/ 147958 w 269061"/>
                <a:gd name="connsiteY9" fmla="*/ 84763 h 368769"/>
                <a:gd name="connsiteX10" fmla="*/ 185700 w 269061"/>
                <a:gd name="connsiteY10" fmla="*/ 93276 h 368769"/>
                <a:gd name="connsiteX11" fmla="*/ 266010 w 269061"/>
                <a:gd name="connsiteY11" fmla="*/ 17885 h 368769"/>
                <a:gd name="connsiteX12" fmla="*/ 255794 w 269061"/>
                <a:gd name="connsiteY12" fmla="*/ 5872 h 368769"/>
                <a:gd name="connsiteX13" fmla="*/ 72473 w 269061"/>
                <a:gd name="connsiteY13" fmla="*/ 31696 h 368769"/>
                <a:gd name="connsiteX14" fmla="*/ 70864 w 269061"/>
                <a:gd name="connsiteY14" fmla="*/ 35385 h 368769"/>
                <a:gd name="connsiteX15" fmla="*/ 63202 w 269061"/>
                <a:gd name="connsiteY15" fmla="*/ 45980 h 368769"/>
                <a:gd name="connsiteX16" fmla="*/ 47027 w 269061"/>
                <a:gd name="connsiteY16" fmla="*/ 139816 h 368769"/>
                <a:gd name="connsiteX17" fmla="*/ 4744 w 269061"/>
                <a:gd name="connsiteY17" fmla="*/ 185694 h 368769"/>
                <a:gd name="connsiteX18" fmla="*/ 4744 w 269061"/>
                <a:gd name="connsiteY18" fmla="*/ 185694 h 368769"/>
                <a:gd name="connsiteX19" fmla="*/ 147390 w 269061"/>
                <a:gd name="connsiteY19" fmla="*/ 84857 h 368769"/>
                <a:gd name="connsiteX20" fmla="*/ 140485 w 269061"/>
                <a:gd name="connsiteY20" fmla="*/ 85330 h 368769"/>
                <a:gd name="connsiteX21" fmla="*/ 137269 w 269061"/>
                <a:gd name="connsiteY21" fmla="*/ 80695 h 368769"/>
                <a:gd name="connsiteX22" fmla="*/ 147390 w 269061"/>
                <a:gd name="connsiteY22" fmla="*/ 84857 h 368769"/>
                <a:gd name="connsiteX23" fmla="*/ 147390 w 269061"/>
                <a:gd name="connsiteY23" fmla="*/ 84857 h 3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61" h="368769">
                  <a:moveTo>
                    <a:pt x="4744" y="185694"/>
                  </a:moveTo>
                  <a:cubicBezTo>
                    <a:pt x="-15594" y="217099"/>
                    <a:pt x="35487" y="264773"/>
                    <a:pt x="44567" y="291354"/>
                  </a:cubicBezTo>
                  <a:cubicBezTo>
                    <a:pt x="45703" y="294854"/>
                    <a:pt x="49203" y="297786"/>
                    <a:pt x="53175" y="297313"/>
                  </a:cubicBezTo>
                  <a:cubicBezTo>
                    <a:pt x="172173" y="282368"/>
                    <a:pt x="147390" y="134046"/>
                    <a:pt x="91580" y="60169"/>
                  </a:cubicBezTo>
                  <a:cubicBezTo>
                    <a:pt x="119863" y="78425"/>
                    <a:pt x="134904" y="108127"/>
                    <a:pt x="146633" y="140856"/>
                  </a:cubicBezTo>
                  <a:cubicBezTo>
                    <a:pt x="159593" y="176802"/>
                    <a:pt x="146633" y="219747"/>
                    <a:pt x="150322" y="257111"/>
                  </a:cubicBezTo>
                  <a:cubicBezTo>
                    <a:pt x="156566" y="321435"/>
                    <a:pt x="230159" y="311786"/>
                    <a:pt x="250307" y="362961"/>
                  </a:cubicBezTo>
                  <a:cubicBezTo>
                    <a:pt x="253051" y="370150"/>
                    <a:pt x="265821" y="371474"/>
                    <a:pt x="266956" y="362299"/>
                  </a:cubicBezTo>
                  <a:cubicBezTo>
                    <a:pt x="279253" y="252003"/>
                    <a:pt x="237348" y="154667"/>
                    <a:pt x="150039" y="86182"/>
                  </a:cubicBezTo>
                  <a:cubicBezTo>
                    <a:pt x="149377" y="85709"/>
                    <a:pt x="148620" y="85236"/>
                    <a:pt x="147958" y="84763"/>
                  </a:cubicBezTo>
                  <a:cubicBezTo>
                    <a:pt x="160444" y="89398"/>
                    <a:pt x="172930" y="92803"/>
                    <a:pt x="185700" y="93276"/>
                  </a:cubicBezTo>
                  <a:cubicBezTo>
                    <a:pt x="230821" y="94695"/>
                    <a:pt x="251632" y="54966"/>
                    <a:pt x="266010" y="17885"/>
                  </a:cubicBezTo>
                  <a:cubicBezTo>
                    <a:pt x="268564" y="11169"/>
                    <a:pt x="263456" y="3602"/>
                    <a:pt x="255794" y="5872"/>
                  </a:cubicBezTo>
                  <a:cubicBezTo>
                    <a:pt x="191187" y="25453"/>
                    <a:pt x="122228" y="-33573"/>
                    <a:pt x="72473" y="31696"/>
                  </a:cubicBezTo>
                  <a:cubicBezTo>
                    <a:pt x="71527" y="32831"/>
                    <a:pt x="71054" y="34250"/>
                    <a:pt x="70864" y="35385"/>
                  </a:cubicBezTo>
                  <a:cubicBezTo>
                    <a:pt x="66040" y="36047"/>
                    <a:pt x="61594" y="40020"/>
                    <a:pt x="63202" y="45980"/>
                  </a:cubicBezTo>
                  <a:cubicBezTo>
                    <a:pt x="73134" y="80601"/>
                    <a:pt x="65094" y="109452"/>
                    <a:pt x="47027" y="139816"/>
                  </a:cubicBezTo>
                  <a:cubicBezTo>
                    <a:pt x="36527" y="157978"/>
                    <a:pt x="16379" y="167910"/>
                    <a:pt x="4744" y="185694"/>
                  </a:cubicBezTo>
                  <a:lnTo>
                    <a:pt x="4744" y="185694"/>
                  </a:lnTo>
                  <a:close/>
                  <a:moveTo>
                    <a:pt x="147390" y="84857"/>
                  </a:moveTo>
                  <a:cubicBezTo>
                    <a:pt x="145120" y="83911"/>
                    <a:pt x="142566" y="84384"/>
                    <a:pt x="140485" y="85330"/>
                  </a:cubicBezTo>
                  <a:cubicBezTo>
                    <a:pt x="139539" y="83722"/>
                    <a:pt x="138215" y="82303"/>
                    <a:pt x="137269" y="80695"/>
                  </a:cubicBezTo>
                  <a:cubicBezTo>
                    <a:pt x="140674" y="82114"/>
                    <a:pt x="144079" y="83438"/>
                    <a:pt x="147390" y="84857"/>
                  </a:cubicBezTo>
                  <a:lnTo>
                    <a:pt x="147390" y="84857"/>
                  </a:lnTo>
                  <a:close/>
                </a:path>
              </a:pathLst>
            </a:custGeom>
            <a:solidFill>
              <a:srgbClr val="BC8642"/>
            </a:solidFill>
            <a:ln w="9454"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9A1CB0A-FC6C-A546-6144-64BBDD72892D}"/>
                </a:ext>
              </a:extLst>
            </p:cNvPr>
            <p:cNvSpPr/>
            <p:nvPr/>
          </p:nvSpPr>
          <p:spPr>
            <a:xfrm>
              <a:off x="10250474" y="506363"/>
              <a:ext cx="77277" cy="77357"/>
            </a:xfrm>
            <a:custGeom>
              <a:avLst/>
              <a:gdLst>
                <a:gd name="connsiteX0" fmla="*/ 47109 w 77277"/>
                <a:gd name="connsiteY0" fmla="*/ 76330 h 77357"/>
                <a:gd name="connsiteX1" fmla="*/ 76339 w 77277"/>
                <a:gd name="connsiteY1" fmla="*/ 30074 h 77357"/>
                <a:gd name="connsiteX2" fmla="*/ 29988 w 77277"/>
                <a:gd name="connsiteY2" fmla="*/ 939 h 77357"/>
                <a:gd name="connsiteX3" fmla="*/ 1042 w 77277"/>
                <a:gd name="connsiteY3" fmla="*/ 47195 h 77357"/>
                <a:gd name="connsiteX4" fmla="*/ 47109 w 77277"/>
                <a:gd name="connsiteY4" fmla="*/ 76330 h 77357"/>
                <a:gd name="connsiteX5" fmla="*/ 47109 w 77277"/>
                <a:gd name="connsiteY5" fmla="*/ 76330 h 7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7" h="77357">
                  <a:moveTo>
                    <a:pt x="47109" y="76330"/>
                  </a:moveTo>
                  <a:cubicBezTo>
                    <a:pt x="68014" y="71695"/>
                    <a:pt x="80974" y="50885"/>
                    <a:pt x="76339" y="30074"/>
                  </a:cubicBezTo>
                  <a:cubicBezTo>
                    <a:pt x="71514" y="9264"/>
                    <a:pt x="50798" y="-3696"/>
                    <a:pt x="29988" y="939"/>
                  </a:cubicBezTo>
                  <a:cubicBezTo>
                    <a:pt x="9083" y="5764"/>
                    <a:pt x="-3876" y="26385"/>
                    <a:pt x="1042" y="47195"/>
                  </a:cubicBezTo>
                  <a:cubicBezTo>
                    <a:pt x="5394" y="68006"/>
                    <a:pt x="26204" y="81249"/>
                    <a:pt x="47109" y="76330"/>
                  </a:cubicBezTo>
                  <a:lnTo>
                    <a:pt x="47109" y="76330"/>
                  </a:lnTo>
                  <a:close/>
                </a:path>
              </a:pathLst>
            </a:custGeom>
            <a:solidFill>
              <a:srgbClr val="BC8642"/>
            </a:solidFill>
            <a:ln w="9454"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691A933C-842F-E68B-475B-20A178816A2E}"/>
                </a:ext>
              </a:extLst>
            </p:cNvPr>
            <p:cNvSpPr/>
            <p:nvPr/>
          </p:nvSpPr>
          <p:spPr>
            <a:xfrm>
              <a:off x="11045828" y="1851950"/>
              <a:ext cx="77357" cy="77269"/>
            </a:xfrm>
            <a:custGeom>
              <a:avLst/>
              <a:gdLst>
                <a:gd name="connsiteX0" fmla="*/ 1027 w 77357"/>
                <a:gd name="connsiteY0" fmla="*/ 47195 h 77269"/>
                <a:gd name="connsiteX1" fmla="*/ 47283 w 77357"/>
                <a:gd name="connsiteY1" fmla="*/ 76330 h 77269"/>
                <a:gd name="connsiteX2" fmla="*/ 76418 w 77357"/>
                <a:gd name="connsiteY2" fmla="*/ 30074 h 77269"/>
                <a:gd name="connsiteX3" fmla="*/ 30162 w 77357"/>
                <a:gd name="connsiteY3" fmla="*/ 939 h 77269"/>
                <a:gd name="connsiteX4" fmla="*/ 1027 w 77357"/>
                <a:gd name="connsiteY4" fmla="*/ 47195 h 77269"/>
                <a:gd name="connsiteX5" fmla="*/ 1027 w 7735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57" h="77269">
                  <a:moveTo>
                    <a:pt x="1027" y="47195"/>
                  </a:moveTo>
                  <a:cubicBezTo>
                    <a:pt x="5851" y="68006"/>
                    <a:pt x="26473" y="80965"/>
                    <a:pt x="47283" y="76330"/>
                  </a:cubicBezTo>
                  <a:cubicBezTo>
                    <a:pt x="68094" y="71695"/>
                    <a:pt x="81053" y="50885"/>
                    <a:pt x="76418" y="30074"/>
                  </a:cubicBezTo>
                  <a:cubicBezTo>
                    <a:pt x="71593" y="9263"/>
                    <a:pt x="50972" y="-3696"/>
                    <a:pt x="30162" y="939"/>
                  </a:cubicBezTo>
                  <a:cubicBezTo>
                    <a:pt x="9351" y="5764"/>
                    <a:pt x="-3892" y="26385"/>
                    <a:pt x="1027" y="47195"/>
                  </a:cubicBezTo>
                  <a:lnTo>
                    <a:pt x="1027" y="47195"/>
                  </a:lnTo>
                  <a:close/>
                </a:path>
              </a:pathLst>
            </a:custGeom>
            <a:solidFill>
              <a:srgbClr val="BC8642"/>
            </a:solidFill>
            <a:ln w="9454"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950243BF-3D8C-A47B-78CB-2DAFDFA60BF8}"/>
                </a:ext>
              </a:extLst>
            </p:cNvPr>
            <p:cNvSpPr/>
            <p:nvPr/>
          </p:nvSpPr>
          <p:spPr>
            <a:xfrm>
              <a:off x="11022011" y="1749222"/>
              <a:ext cx="77337" cy="77372"/>
            </a:xfrm>
            <a:custGeom>
              <a:avLst/>
              <a:gdLst>
                <a:gd name="connsiteX0" fmla="*/ 1007 w 77337"/>
                <a:gd name="connsiteY0" fmla="*/ 47479 h 77372"/>
                <a:gd name="connsiteX1" fmla="*/ 47263 w 77337"/>
                <a:gd name="connsiteY1" fmla="*/ 76330 h 77372"/>
                <a:gd name="connsiteX2" fmla="*/ 76398 w 77337"/>
                <a:gd name="connsiteY2" fmla="*/ 30074 h 77372"/>
                <a:gd name="connsiteX3" fmla="*/ 30142 w 77337"/>
                <a:gd name="connsiteY3" fmla="*/ 939 h 77372"/>
                <a:gd name="connsiteX4" fmla="*/ 1007 w 77337"/>
                <a:gd name="connsiteY4" fmla="*/ 47479 h 77372"/>
                <a:gd name="connsiteX5" fmla="*/ 1007 w 77337"/>
                <a:gd name="connsiteY5" fmla="*/ 47479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7" h="77372">
                  <a:moveTo>
                    <a:pt x="1007" y="47479"/>
                  </a:moveTo>
                  <a:cubicBezTo>
                    <a:pt x="5642" y="68290"/>
                    <a:pt x="26453" y="81249"/>
                    <a:pt x="47263" y="76330"/>
                  </a:cubicBezTo>
                  <a:cubicBezTo>
                    <a:pt x="68074" y="71695"/>
                    <a:pt x="81033" y="50885"/>
                    <a:pt x="76398" y="30074"/>
                  </a:cubicBezTo>
                  <a:cubicBezTo>
                    <a:pt x="71574" y="9263"/>
                    <a:pt x="50952" y="-3696"/>
                    <a:pt x="30142" y="939"/>
                  </a:cubicBezTo>
                  <a:cubicBezTo>
                    <a:pt x="9142" y="6142"/>
                    <a:pt x="-3817" y="26669"/>
                    <a:pt x="1007" y="47479"/>
                  </a:cubicBezTo>
                  <a:lnTo>
                    <a:pt x="1007" y="47479"/>
                  </a:lnTo>
                  <a:close/>
                </a:path>
              </a:pathLst>
            </a:custGeom>
            <a:solidFill>
              <a:srgbClr val="BC8642"/>
            </a:solidFill>
            <a:ln w="9454"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787B9733-F900-70DA-4A76-13402FBE5D5B}"/>
                </a:ext>
              </a:extLst>
            </p:cNvPr>
            <p:cNvSpPr/>
            <p:nvPr/>
          </p:nvSpPr>
          <p:spPr>
            <a:xfrm>
              <a:off x="10360472" y="604466"/>
              <a:ext cx="438509" cy="608170"/>
            </a:xfrm>
            <a:custGeom>
              <a:avLst/>
              <a:gdLst>
                <a:gd name="connsiteX0" fmla="*/ 18178 w 438509"/>
                <a:gd name="connsiteY0" fmla="*/ 470489 h 608170"/>
                <a:gd name="connsiteX1" fmla="*/ 16759 w 438509"/>
                <a:gd name="connsiteY1" fmla="*/ 486476 h 608170"/>
                <a:gd name="connsiteX2" fmla="*/ 102176 w 438509"/>
                <a:gd name="connsiteY2" fmla="*/ 596866 h 608170"/>
                <a:gd name="connsiteX3" fmla="*/ 288147 w 438509"/>
                <a:gd name="connsiteY3" fmla="*/ 606609 h 608170"/>
                <a:gd name="connsiteX4" fmla="*/ 285120 w 438509"/>
                <a:gd name="connsiteY4" fmla="*/ 329356 h 608170"/>
                <a:gd name="connsiteX5" fmla="*/ 269417 w 438509"/>
                <a:gd name="connsiteY5" fmla="*/ 327938 h 608170"/>
                <a:gd name="connsiteX6" fmla="*/ 225147 w 438509"/>
                <a:gd name="connsiteY6" fmla="*/ 554015 h 608170"/>
                <a:gd name="connsiteX7" fmla="*/ 208972 w 438509"/>
                <a:gd name="connsiteY7" fmla="*/ 298708 h 608170"/>
                <a:gd name="connsiteX8" fmla="*/ 436279 w 438509"/>
                <a:gd name="connsiteY8" fmla="*/ 121914 h 608170"/>
                <a:gd name="connsiteX9" fmla="*/ 423604 w 438509"/>
                <a:gd name="connsiteY9" fmla="*/ 110373 h 608170"/>
                <a:gd name="connsiteX10" fmla="*/ 230918 w 438509"/>
                <a:gd name="connsiteY10" fmla="*/ 253398 h 608170"/>
                <a:gd name="connsiteX11" fmla="*/ 283795 w 438509"/>
                <a:gd name="connsiteY11" fmla="*/ 52009 h 608170"/>
                <a:gd name="connsiteX12" fmla="*/ 271120 w 438509"/>
                <a:gd name="connsiteY12" fmla="*/ 47374 h 608170"/>
                <a:gd name="connsiteX13" fmla="*/ 183905 w 438509"/>
                <a:gd name="connsiteY13" fmla="*/ 146886 h 608170"/>
                <a:gd name="connsiteX14" fmla="*/ 72001 w 438509"/>
                <a:gd name="connsiteY14" fmla="*/ 172 h 608170"/>
                <a:gd name="connsiteX15" fmla="*/ 64150 w 438509"/>
                <a:gd name="connsiteY15" fmla="*/ 11240 h 608170"/>
                <a:gd name="connsiteX16" fmla="*/ 66893 w 438509"/>
                <a:gd name="connsiteY16" fmla="*/ 120495 h 608170"/>
                <a:gd name="connsiteX17" fmla="*/ 81461 w 438509"/>
                <a:gd name="connsiteY17" fmla="*/ 172332 h 608170"/>
                <a:gd name="connsiteX18" fmla="*/ 3894 w 438509"/>
                <a:gd name="connsiteY18" fmla="*/ 183399 h 608170"/>
                <a:gd name="connsiteX19" fmla="*/ 1340 w 438509"/>
                <a:gd name="connsiteY19" fmla="*/ 195223 h 608170"/>
                <a:gd name="connsiteX20" fmla="*/ 56961 w 438509"/>
                <a:gd name="connsiteY20" fmla="*/ 289627 h 608170"/>
                <a:gd name="connsiteX21" fmla="*/ 166784 w 438509"/>
                <a:gd name="connsiteY21" fmla="*/ 470868 h 608170"/>
                <a:gd name="connsiteX22" fmla="*/ 182675 w 438509"/>
                <a:gd name="connsiteY22" fmla="*/ 538218 h 608170"/>
                <a:gd name="connsiteX23" fmla="*/ 18178 w 438509"/>
                <a:gd name="connsiteY23" fmla="*/ 470489 h 608170"/>
                <a:gd name="connsiteX24" fmla="*/ 18178 w 438509"/>
                <a:gd name="connsiteY24" fmla="*/ 470489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8509" h="608170">
                  <a:moveTo>
                    <a:pt x="18178" y="470489"/>
                  </a:moveTo>
                  <a:cubicBezTo>
                    <a:pt x="10800" y="473233"/>
                    <a:pt x="10516" y="482314"/>
                    <a:pt x="16759" y="486476"/>
                  </a:cubicBezTo>
                  <a:cubicBezTo>
                    <a:pt x="58947" y="514002"/>
                    <a:pt x="56204" y="572366"/>
                    <a:pt x="102176" y="596866"/>
                  </a:cubicBezTo>
                  <a:cubicBezTo>
                    <a:pt x="144365" y="619568"/>
                    <a:pt x="245674" y="599893"/>
                    <a:pt x="288147" y="606609"/>
                  </a:cubicBezTo>
                  <a:cubicBezTo>
                    <a:pt x="256079" y="554110"/>
                    <a:pt x="316808" y="397653"/>
                    <a:pt x="285120" y="329356"/>
                  </a:cubicBezTo>
                  <a:cubicBezTo>
                    <a:pt x="282093" y="322924"/>
                    <a:pt x="276606" y="324532"/>
                    <a:pt x="269417" y="327938"/>
                  </a:cubicBezTo>
                  <a:cubicBezTo>
                    <a:pt x="211053" y="355748"/>
                    <a:pt x="177756" y="416098"/>
                    <a:pt x="225147" y="554015"/>
                  </a:cubicBezTo>
                  <a:cubicBezTo>
                    <a:pt x="181540" y="535759"/>
                    <a:pt x="163284" y="353383"/>
                    <a:pt x="208972" y="298708"/>
                  </a:cubicBezTo>
                  <a:cubicBezTo>
                    <a:pt x="271309" y="224169"/>
                    <a:pt x="371199" y="192953"/>
                    <a:pt x="436279" y="121914"/>
                  </a:cubicBezTo>
                  <a:cubicBezTo>
                    <a:pt x="443658" y="113779"/>
                    <a:pt x="430982" y="102238"/>
                    <a:pt x="423604" y="110373"/>
                  </a:cubicBezTo>
                  <a:cubicBezTo>
                    <a:pt x="370537" y="168454"/>
                    <a:pt x="291174" y="202034"/>
                    <a:pt x="230918" y="253398"/>
                  </a:cubicBezTo>
                  <a:cubicBezTo>
                    <a:pt x="273390" y="205912"/>
                    <a:pt x="308673" y="141589"/>
                    <a:pt x="283795" y="52009"/>
                  </a:cubicBezTo>
                  <a:cubicBezTo>
                    <a:pt x="282376" y="46901"/>
                    <a:pt x="275471" y="43874"/>
                    <a:pt x="271120" y="47374"/>
                  </a:cubicBezTo>
                  <a:cubicBezTo>
                    <a:pt x="241796" y="70266"/>
                    <a:pt x="187121" y="77266"/>
                    <a:pt x="183905" y="146886"/>
                  </a:cubicBezTo>
                  <a:cubicBezTo>
                    <a:pt x="173311" y="92968"/>
                    <a:pt x="155243" y="20983"/>
                    <a:pt x="72001" y="172"/>
                  </a:cubicBezTo>
                  <a:cubicBezTo>
                    <a:pt x="66420" y="-1246"/>
                    <a:pt x="62731" y="6416"/>
                    <a:pt x="64150" y="11240"/>
                  </a:cubicBezTo>
                  <a:cubicBezTo>
                    <a:pt x="75028" y="48983"/>
                    <a:pt x="68028" y="82563"/>
                    <a:pt x="66893" y="120495"/>
                  </a:cubicBezTo>
                  <a:cubicBezTo>
                    <a:pt x="66231" y="139697"/>
                    <a:pt x="72190" y="156819"/>
                    <a:pt x="81461" y="172332"/>
                  </a:cubicBezTo>
                  <a:cubicBezTo>
                    <a:pt x="56299" y="164008"/>
                    <a:pt x="30002" y="167035"/>
                    <a:pt x="3894" y="183399"/>
                  </a:cubicBezTo>
                  <a:cubicBezTo>
                    <a:pt x="16" y="185953"/>
                    <a:pt x="-1214" y="191251"/>
                    <a:pt x="1340" y="195223"/>
                  </a:cubicBezTo>
                  <a:cubicBezTo>
                    <a:pt x="20921" y="226250"/>
                    <a:pt x="22813" y="276006"/>
                    <a:pt x="56961" y="289627"/>
                  </a:cubicBezTo>
                  <a:cubicBezTo>
                    <a:pt x="122703" y="316208"/>
                    <a:pt x="150703" y="371545"/>
                    <a:pt x="166784" y="470868"/>
                  </a:cubicBezTo>
                  <a:cubicBezTo>
                    <a:pt x="169527" y="487516"/>
                    <a:pt x="175108" y="525921"/>
                    <a:pt x="182675" y="538218"/>
                  </a:cubicBezTo>
                  <a:cubicBezTo>
                    <a:pt x="139257" y="440409"/>
                    <a:pt x="53461" y="457341"/>
                    <a:pt x="18178" y="470489"/>
                  </a:cubicBezTo>
                  <a:lnTo>
                    <a:pt x="18178" y="470489"/>
                  </a:lnTo>
                  <a:close/>
                </a:path>
              </a:pathLst>
            </a:custGeom>
            <a:solidFill>
              <a:srgbClr val="BC8642"/>
            </a:solidFill>
            <a:ln w="9454"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FF09355F-44C4-9713-4195-9B88F463FC1F}"/>
                </a:ext>
              </a:extLst>
            </p:cNvPr>
            <p:cNvSpPr/>
            <p:nvPr/>
          </p:nvSpPr>
          <p:spPr>
            <a:xfrm>
              <a:off x="11066632" y="1942665"/>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4" y="68006"/>
                    <a:pt x="26385" y="80965"/>
                    <a:pt x="47195" y="76330"/>
                  </a:cubicBezTo>
                  <a:cubicBezTo>
                    <a:pt x="68006" y="71506"/>
                    <a:pt x="80965" y="50885"/>
                    <a:pt x="76330" y="30074"/>
                  </a:cubicBezTo>
                  <a:cubicBezTo>
                    <a:pt x="71506" y="9264"/>
                    <a:pt x="50884" y="-3696"/>
                    <a:pt x="30074" y="939"/>
                  </a:cubicBezTo>
                  <a:cubicBezTo>
                    <a:pt x="9264" y="5480"/>
                    <a:pt x="-3696" y="26290"/>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13344369-76C2-19CF-345D-E886EF954840}"/>
                </a:ext>
              </a:extLst>
            </p:cNvPr>
            <p:cNvSpPr/>
            <p:nvPr/>
          </p:nvSpPr>
          <p:spPr>
            <a:xfrm>
              <a:off x="10778211" y="1263172"/>
              <a:ext cx="107001" cy="75829"/>
            </a:xfrm>
            <a:custGeom>
              <a:avLst/>
              <a:gdLst>
                <a:gd name="connsiteX0" fmla="*/ 0 w 107001"/>
                <a:gd name="connsiteY0" fmla="*/ 59901 h 75829"/>
                <a:gd name="connsiteX1" fmla="*/ 106985 w 107001"/>
                <a:gd name="connsiteY1" fmla="*/ 38239 h 75829"/>
                <a:gd name="connsiteX2" fmla="*/ 10595 w 107001"/>
                <a:gd name="connsiteY2" fmla="*/ 15253 h 75829"/>
                <a:gd name="connsiteX3" fmla="*/ 0 w 107001"/>
                <a:gd name="connsiteY3" fmla="*/ 59901 h 75829"/>
                <a:gd name="connsiteX4" fmla="*/ 0 w 107001"/>
                <a:gd name="connsiteY4" fmla="*/ 59901 h 7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01" h="75829">
                  <a:moveTo>
                    <a:pt x="0" y="59901"/>
                  </a:moveTo>
                  <a:cubicBezTo>
                    <a:pt x="15797" y="72292"/>
                    <a:pt x="108404" y="97170"/>
                    <a:pt x="106985" y="38239"/>
                  </a:cubicBezTo>
                  <a:cubicBezTo>
                    <a:pt x="106323" y="-2247"/>
                    <a:pt x="42472" y="-11706"/>
                    <a:pt x="10595" y="15253"/>
                  </a:cubicBezTo>
                  <a:cubicBezTo>
                    <a:pt x="13243" y="26320"/>
                    <a:pt x="14189" y="50441"/>
                    <a:pt x="0" y="59901"/>
                  </a:cubicBezTo>
                  <a:lnTo>
                    <a:pt x="0" y="59901"/>
                  </a:lnTo>
                  <a:close/>
                </a:path>
              </a:pathLst>
            </a:custGeom>
            <a:solidFill>
              <a:srgbClr val="BC8642"/>
            </a:solidFill>
            <a:ln w="9454"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7D010BA1-1402-E7B8-FC7B-D79FD1C5638A}"/>
                </a:ext>
              </a:extLst>
            </p:cNvPr>
            <p:cNvSpPr/>
            <p:nvPr/>
          </p:nvSpPr>
          <p:spPr>
            <a:xfrm>
              <a:off x="10708361" y="1251327"/>
              <a:ext cx="68390" cy="71308"/>
            </a:xfrm>
            <a:custGeom>
              <a:avLst/>
              <a:gdLst>
                <a:gd name="connsiteX0" fmla="*/ 57931 w 68390"/>
                <a:gd name="connsiteY0" fmla="*/ 9882 h 71308"/>
                <a:gd name="connsiteX1" fmla="*/ 11296 w 68390"/>
                <a:gd name="connsiteY1" fmla="*/ 60205 h 71308"/>
                <a:gd name="connsiteX2" fmla="*/ 57931 w 68390"/>
                <a:gd name="connsiteY2" fmla="*/ 9882 h 71308"/>
                <a:gd name="connsiteX3" fmla="*/ 57931 w 68390"/>
                <a:gd name="connsiteY3" fmla="*/ 9882 h 71308"/>
              </a:gdLst>
              <a:ahLst/>
              <a:cxnLst>
                <a:cxn ang="0">
                  <a:pos x="connsiteX0" y="connsiteY0"/>
                </a:cxn>
                <a:cxn ang="0">
                  <a:pos x="connsiteX1" y="connsiteY1"/>
                </a:cxn>
                <a:cxn ang="0">
                  <a:pos x="connsiteX2" y="connsiteY2"/>
                </a:cxn>
                <a:cxn ang="0">
                  <a:pos x="connsiteX3" y="connsiteY3"/>
                </a:cxn>
              </a:cxnLst>
              <a:rect l="l" t="t" r="r" b="b"/>
              <a:pathLst>
                <a:path w="68390" h="71308">
                  <a:moveTo>
                    <a:pt x="57931" y="9882"/>
                  </a:moveTo>
                  <a:cubicBezTo>
                    <a:pt x="31066" y="-20766"/>
                    <a:pt x="-23608" y="26625"/>
                    <a:pt x="11296" y="60205"/>
                  </a:cubicBezTo>
                  <a:cubicBezTo>
                    <a:pt x="45728" y="93408"/>
                    <a:pt x="88484" y="44881"/>
                    <a:pt x="57931" y="9882"/>
                  </a:cubicBezTo>
                  <a:lnTo>
                    <a:pt x="57931" y="9882"/>
                  </a:lnTo>
                  <a:close/>
                </a:path>
              </a:pathLst>
            </a:custGeom>
            <a:solidFill>
              <a:srgbClr val="BC8642"/>
            </a:solidFill>
            <a:ln w="9454"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031BD590-C80C-13AB-E451-A989C55EC19D}"/>
                </a:ext>
              </a:extLst>
            </p:cNvPr>
            <p:cNvSpPr/>
            <p:nvPr/>
          </p:nvSpPr>
          <p:spPr>
            <a:xfrm>
              <a:off x="10746901" y="1163533"/>
              <a:ext cx="89247" cy="105527"/>
            </a:xfrm>
            <a:custGeom>
              <a:avLst/>
              <a:gdLst>
                <a:gd name="connsiteX0" fmla="*/ 71040 w 89247"/>
                <a:gd name="connsiteY0" fmla="*/ 6394 h 105527"/>
                <a:gd name="connsiteX1" fmla="*/ 0 w 89247"/>
                <a:gd name="connsiteY1" fmla="*/ 79893 h 105527"/>
                <a:gd name="connsiteX2" fmla="*/ 39918 w 89247"/>
                <a:gd name="connsiteY2" fmla="*/ 105528 h 105527"/>
                <a:gd name="connsiteX3" fmla="*/ 71040 w 89247"/>
                <a:gd name="connsiteY3" fmla="*/ 6394 h 105527"/>
                <a:gd name="connsiteX4" fmla="*/ 71040 w 89247"/>
                <a:gd name="connsiteY4" fmla="*/ 6394 h 105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27">
                  <a:moveTo>
                    <a:pt x="71040" y="6394"/>
                  </a:moveTo>
                  <a:cubicBezTo>
                    <a:pt x="44553" y="-9781"/>
                    <a:pt x="1703" y="1286"/>
                    <a:pt x="0" y="79893"/>
                  </a:cubicBezTo>
                  <a:cubicBezTo>
                    <a:pt x="9554" y="78947"/>
                    <a:pt x="32067" y="88028"/>
                    <a:pt x="39918" y="105528"/>
                  </a:cubicBezTo>
                  <a:cubicBezTo>
                    <a:pt x="87309" y="80839"/>
                    <a:pt x="106323" y="27677"/>
                    <a:pt x="71040" y="6394"/>
                  </a:cubicBezTo>
                  <a:lnTo>
                    <a:pt x="71040" y="6394"/>
                  </a:lnTo>
                  <a:close/>
                </a:path>
              </a:pathLst>
            </a:custGeom>
            <a:solidFill>
              <a:srgbClr val="BC8642"/>
            </a:solidFill>
            <a:ln w="9454"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4A2289C6-D8DA-EB3F-DE06-E680BACB8EA1}"/>
                </a:ext>
              </a:extLst>
            </p:cNvPr>
            <p:cNvSpPr/>
            <p:nvPr/>
          </p:nvSpPr>
          <p:spPr>
            <a:xfrm>
              <a:off x="10785653" y="986592"/>
              <a:ext cx="188789" cy="158965"/>
            </a:xfrm>
            <a:custGeom>
              <a:avLst/>
              <a:gdLst>
                <a:gd name="connsiteX0" fmla="*/ 184488 w 188789"/>
                <a:gd name="connsiteY0" fmla="*/ 130552 h 158965"/>
                <a:gd name="connsiteX1" fmla="*/ 137948 w 188789"/>
                <a:gd name="connsiteY1" fmla="*/ 17135 h 158965"/>
                <a:gd name="connsiteX2" fmla="*/ 132178 w 188789"/>
                <a:gd name="connsiteY2" fmla="*/ 4838 h 158965"/>
                <a:gd name="connsiteX3" fmla="*/ 2302 w 188789"/>
                <a:gd name="connsiteY3" fmla="*/ 30945 h 158965"/>
                <a:gd name="connsiteX4" fmla="*/ 2964 w 188789"/>
                <a:gd name="connsiteY4" fmla="*/ 42486 h 158965"/>
                <a:gd name="connsiteX5" fmla="*/ 2491 w 188789"/>
                <a:gd name="connsiteY5" fmla="*/ 47310 h 158965"/>
                <a:gd name="connsiteX6" fmla="*/ 180988 w 188789"/>
                <a:gd name="connsiteY6" fmla="*/ 146349 h 158965"/>
                <a:gd name="connsiteX7" fmla="*/ 184488 w 188789"/>
                <a:gd name="connsiteY7" fmla="*/ 130552 h 158965"/>
                <a:gd name="connsiteX8" fmla="*/ 184488 w 188789"/>
                <a:gd name="connsiteY8" fmla="*/ 130552 h 1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89" h="158965">
                  <a:moveTo>
                    <a:pt x="184488" y="130552"/>
                  </a:moveTo>
                  <a:cubicBezTo>
                    <a:pt x="141448" y="107660"/>
                    <a:pt x="117705" y="64620"/>
                    <a:pt x="137948" y="17135"/>
                  </a:cubicBezTo>
                  <a:cubicBezTo>
                    <a:pt x="140029" y="12310"/>
                    <a:pt x="137948" y="5784"/>
                    <a:pt x="132178" y="4838"/>
                  </a:cubicBezTo>
                  <a:cubicBezTo>
                    <a:pt x="86773" y="-3487"/>
                    <a:pt x="36355" y="-4622"/>
                    <a:pt x="2302" y="30945"/>
                  </a:cubicBezTo>
                  <a:cubicBezTo>
                    <a:pt x="-1388" y="34918"/>
                    <a:pt x="-252" y="39742"/>
                    <a:pt x="2964" y="42486"/>
                  </a:cubicBezTo>
                  <a:cubicBezTo>
                    <a:pt x="2302" y="43905"/>
                    <a:pt x="2018" y="45513"/>
                    <a:pt x="2491" y="47310"/>
                  </a:cubicBezTo>
                  <a:cubicBezTo>
                    <a:pt x="20463" y="134052"/>
                    <a:pt x="94814" y="183808"/>
                    <a:pt x="180988" y="146349"/>
                  </a:cubicBezTo>
                  <a:cubicBezTo>
                    <a:pt x="188555" y="143227"/>
                    <a:pt x="192244" y="134430"/>
                    <a:pt x="184488" y="130552"/>
                  </a:cubicBezTo>
                  <a:lnTo>
                    <a:pt x="184488" y="130552"/>
                  </a:lnTo>
                  <a:close/>
                </a:path>
              </a:pathLst>
            </a:custGeom>
            <a:solidFill>
              <a:srgbClr val="BC8642"/>
            </a:solidFill>
            <a:ln w="9454"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7F8585FD-7F09-10EC-7D0D-F70C0B6ED943}"/>
                </a:ext>
              </a:extLst>
            </p:cNvPr>
            <p:cNvSpPr/>
            <p:nvPr/>
          </p:nvSpPr>
          <p:spPr>
            <a:xfrm>
              <a:off x="10662232" y="1139790"/>
              <a:ext cx="78805" cy="115932"/>
            </a:xfrm>
            <a:custGeom>
              <a:avLst/>
              <a:gdLst>
                <a:gd name="connsiteX0" fmla="*/ 49859 w 78805"/>
                <a:gd name="connsiteY0" fmla="*/ 115933 h 115932"/>
                <a:gd name="connsiteX1" fmla="*/ 77669 w 78805"/>
                <a:gd name="connsiteY1" fmla="*/ 97014 h 115932"/>
                <a:gd name="connsiteX2" fmla="*/ 20535 w 78805"/>
                <a:gd name="connsiteY2" fmla="*/ 4975 h 115932"/>
                <a:gd name="connsiteX3" fmla="*/ 49859 w 78805"/>
                <a:gd name="connsiteY3" fmla="*/ 115933 h 115932"/>
                <a:gd name="connsiteX4" fmla="*/ 49859 w 78805"/>
                <a:gd name="connsiteY4" fmla="*/ 115933 h 115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05" h="115932">
                  <a:moveTo>
                    <a:pt x="49859" y="115933"/>
                  </a:moveTo>
                  <a:cubicBezTo>
                    <a:pt x="53169" y="112433"/>
                    <a:pt x="73885" y="99095"/>
                    <a:pt x="77669" y="97014"/>
                  </a:cubicBezTo>
                  <a:cubicBezTo>
                    <a:pt x="84669" y="26542"/>
                    <a:pt x="58561" y="-14890"/>
                    <a:pt x="20535" y="4975"/>
                  </a:cubicBezTo>
                  <a:cubicBezTo>
                    <a:pt x="-24586" y="28340"/>
                    <a:pt x="13535" y="105811"/>
                    <a:pt x="49859" y="115933"/>
                  </a:cubicBezTo>
                  <a:lnTo>
                    <a:pt x="49859" y="115933"/>
                  </a:lnTo>
                  <a:close/>
                </a:path>
              </a:pathLst>
            </a:custGeom>
            <a:solidFill>
              <a:srgbClr val="BC8642"/>
            </a:solidFill>
            <a:ln w="9454"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D0CE1A5A-E2F4-7F65-93EF-36334B24423C}"/>
                </a:ext>
              </a:extLst>
            </p:cNvPr>
            <p:cNvSpPr/>
            <p:nvPr/>
          </p:nvSpPr>
          <p:spPr>
            <a:xfrm>
              <a:off x="10626585" y="460391"/>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5" y="68006"/>
                    <a:pt x="26385" y="80965"/>
                    <a:pt x="47195" y="76330"/>
                  </a:cubicBezTo>
                  <a:cubicBezTo>
                    <a:pt x="68006" y="71506"/>
                    <a:pt x="80965" y="50885"/>
                    <a:pt x="76330" y="30074"/>
                  </a:cubicBezTo>
                  <a:cubicBezTo>
                    <a:pt x="71695" y="9264"/>
                    <a:pt x="50885" y="-3696"/>
                    <a:pt x="30074" y="939"/>
                  </a:cubicBezTo>
                  <a:cubicBezTo>
                    <a:pt x="9264" y="5764"/>
                    <a:pt x="-3696" y="26574"/>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B40CA0BC-2948-3F61-2CE8-FF9142D07BEE}"/>
                </a:ext>
              </a:extLst>
            </p:cNvPr>
            <p:cNvSpPr/>
            <p:nvPr/>
          </p:nvSpPr>
          <p:spPr>
            <a:xfrm>
              <a:off x="11038357" y="243198"/>
              <a:ext cx="997574" cy="869878"/>
            </a:xfrm>
            <a:custGeom>
              <a:avLst/>
              <a:gdLst>
                <a:gd name="connsiteX0" fmla="*/ 284711 w 997574"/>
                <a:gd name="connsiteY0" fmla="*/ 282928 h 869878"/>
                <a:gd name="connsiteX1" fmla="*/ 293224 w 997574"/>
                <a:gd name="connsiteY1" fmla="*/ 374210 h 869878"/>
                <a:gd name="connsiteX2" fmla="*/ 286791 w 997574"/>
                <a:gd name="connsiteY2" fmla="*/ 371183 h 869878"/>
                <a:gd name="connsiteX3" fmla="*/ 837 w 997574"/>
                <a:gd name="connsiteY3" fmla="*/ 519505 h 869878"/>
                <a:gd name="connsiteX4" fmla="*/ 13134 w 997574"/>
                <a:gd name="connsiteY4" fmla="*/ 530667 h 869878"/>
                <a:gd name="connsiteX5" fmla="*/ 356885 w 997574"/>
                <a:gd name="connsiteY5" fmla="*/ 811041 h 869878"/>
                <a:gd name="connsiteX6" fmla="*/ 603300 w 997574"/>
                <a:gd name="connsiteY6" fmla="*/ 869878 h 869878"/>
                <a:gd name="connsiteX7" fmla="*/ 799770 w 997574"/>
                <a:gd name="connsiteY7" fmla="*/ 709827 h 869878"/>
                <a:gd name="connsiteX8" fmla="*/ 988199 w 997574"/>
                <a:gd name="connsiteY8" fmla="*/ 307806 h 869878"/>
                <a:gd name="connsiteX9" fmla="*/ 994443 w 997574"/>
                <a:gd name="connsiteY9" fmla="*/ 292482 h 869878"/>
                <a:gd name="connsiteX10" fmla="*/ 672637 w 997574"/>
                <a:gd name="connsiteY10" fmla="*/ 283212 h 869878"/>
                <a:gd name="connsiteX11" fmla="*/ 668002 w 997574"/>
                <a:gd name="connsiteY11" fmla="*/ 288793 h 869878"/>
                <a:gd name="connsiteX12" fmla="*/ 636124 w 997574"/>
                <a:gd name="connsiteY12" fmla="*/ 202808 h 869878"/>
                <a:gd name="connsiteX13" fmla="*/ 532355 w 997574"/>
                <a:gd name="connsiteY13" fmla="*/ 205551 h 869878"/>
                <a:gd name="connsiteX14" fmla="*/ 405411 w 997574"/>
                <a:gd name="connsiteY14" fmla="*/ 0 h 869878"/>
                <a:gd name="connsiteX15" fmla="*/ 379966 w 997574"/>
                <a:gd name="connsiteY15" fmla="*/ 240267 h 869878"/>
                <a:gd name="connsiteX16" fmla="*/ 284711 w 997574"/>
                <a:gd name="connsiteY16" fmla="*/ 282928 h 869878"/>
                <a:gd name="connsiteX17" fmla="*/ 284711 w 997574"/>
                <a:gd name="connsiteY17" fmla="*/ 282928 h 869878"/>
                <a:gd name="connsiteX18" fmla="*/ 422533 w 997574"/>
                <a:gd name="connsiteY18" fmla="*/ 76053 h 869878"/>
                <a:gd name="connsiteX19" fmla="*/ 519207 w 997574"/>
                <a:gd name="connsiteY19" fmla="*/ 229672 h 869878"/>
                <a:gd name="connsiteX20" fmla="*/ 535666 w 997574"/>
                <a:gd name="connsiteY20" fmla="*/ 231753 h 869878"/>
                <a:gd name="connsiteX21" fmla="*/ 648516 w 997574"/>
                <a:gd name="connsiteY21" fmla="*/ 314711 h 869878"/>
                <a:gd name="connsiteX22" fmla="*/ 549098 w 997574"/>
                <a:gd name="connsiteY22" fmla="*/ 630747 h 869878"/>
                <a:gd name="connsiteX23" fmla="*/ 322737 w 997574"/>
                <a:gd name="connsiteY23" fmla="*/ 389345 h 869878"/>
                <a:gd name="connsiteX24" fmla="*/ 388668 w 997574"/>
                <a:gd name="connsiteY24" fmla="*/ 265617 h 869878"/>
                <a:gd name="connsiteX25" fmla="*/ 402573 w 997574"/>
                <a:gd name="connsiteY25" fmla="*/ 256631 h 869878"/>
                <a:gd name="connsiteX26" fmla="*/ 422533 w 997574"/>
                <a:gd name="connsiteY26" fmla="*/ 76053 h 869878"/>
                <a:gd name="connsiteX27" fmla="*/ 422533 w 997574"/>
                <a:gd name="connsiteY27" fmla="*/ 76053 h 86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74" h="869878">
                  <a:moveTo>
                    <a:pt x="284711" y="282928"/>
                  </a:moveTo>
                  <a:cubicBezTo>
                    <a:pt x="277048" y="311873"/>
                    <a:pt x="280075" y="345927"/>
                    <a:pt x="293224" y="374210"/>
                  </a:cubicBezTo>
                  <a:cubicBezTo>
                    <a:pt x="290953" y="373264"/>
                    <a:pt x="289062" y="372129"/>
                    <a:pt x="286791" y="371183"/>
                  </a:cubicBezTo>
                  <a:cubicBezTo>
                    <a:pt x="170253" y="326252"/>
                    <a:pt x="46147" y="414980"/>
                    <a:pt x="837" y="519505"/>
                  </a:cubicBezTo>
                  <a:cubicBezTo>
                    <a:pt x="-2663" y="527357"/>
                    <a:pt x="5472" y="534829"/>
                    <a:pt x="13134" y="530667"/>
                  </a:cubicBezTo>
                  <a:cubicBezTo>
                    <a:pt x="181415" y="436831"/>
                    <a:pt x="272035" y="734326"/>
                    <a:pt x="356885" y="811041"/>
                  </a:cubicBezTo>
                  <a:cubicBezTo>
                    <a:pt x="440127" y="886527"/>
                    <a:pt x="539260" y="838852"/>
                    <a:pt x="603300" y="869878"/>
                  </a:cubicBezTo>
                  <a:cubicBezTo>
                    <a:pt x="647664" y="814257"/>
                    <a:pt x="757487" y="814068"/>
                    <a:pt x="799770" y="709827"/>
                  </a:cubicBezTo>
                  <a:cubicBezTo>
                    <a:pt x="842999" y="603693"/>
                    <a:pt x="795797" y="296455"/>
                    <a:pt x="988199" y="307806"/>
                  </a:cubicBezTo>
                  <a:cubicBezTo>
                    <a:pt x="996713" y="308279"/>
                    <a:pt x="1000875" y="298063"/>
                    <a:pt x="994443" y="292482"/>
                  </a:cubicBezTo>
                  <a:cubicBezTo>
                    <a:pt x="908457" y="217848"/>
                    <a:pt x="758149" y="192119"/>
                    <a:pt x="672637" y="283212"/>
                  </a:cubicBezTo>
                  <a:cubicBezTo>
                    <a:pt x="671029" y="285104"/>
                    <a:pt x="669610" y="286901"/>
                    <a:pt x="668002" y="288793"/>
                  </a:cubicBezTo>
                  <a:cubicBezTo>
                    <a:pt x="667529" y="257766"/>
                    <a:pt x="655515" y="225794"/>
                    <a:pt x="636124" y="202808"/>
                  </a:cubicBezTo>
                  <a:cubicBezTo>
                    <a:pt x="600084" y="160619"/>
                    <a:pt x="560071" y="169227"/>
                    <a:pt x="532355" y="205551"/>
                  </a:cubicBezTo>
                  <a:cubicBezTo>
                    <a:pt x="543896" y="108687"/>
                    <a:pt x="472667" y="43607"/>
                    <a:pt x="405411" y="0"/>
                  </a:cubicBezTo>
                  <a:cubicBezTo>
                    <a:pt x="363317" y="68391"/>
                    <a:pt x="327467" y="157970"/>
                    <a:pt x="379966" y="240267"/>
                  </a:cubicBezTo>
                  <a:cubicBezTo>
                    <a:pt x="338628" y="219456"/>
                    <a:pt x="299089" y="229199"/>
                    <a:pt x="284711" y="282928"/>
                  </a:cubicBezTo>
                  <a:lnTo>
                    <a:pt x="284711" y="282928"/>
                  </a:lnTo>
                  <a:close/>
                  <a:moveTo>
                    <a:pt x="422533" y="76053"/>
                  </a:moveTo>
                  <a:cubicBezTo>
                    <a:pt x="490923" y="95066"/>
                    <a:pt x="508329" y="161281"/>
                    <a:pt x="519207" y="229672"/>
                  </a:cubicBezTo>
                  <a:cubicBezTo>
                    <a:pt x="520626" y="238753"/>
                    <a:pt x="528666" y="235915"/>
                    <a:pt x="535666" y="231753"/>
                  </a:cubicBezTo>
                  <a:cubicBezTo>
                    <a:pt x="568017" y="212267"/>
                    <a:pt x="648042" y="206497"/>
                    <a:pt x="648516" y="314711"/>
                  </a:cubicBezTo>
                  <a:cubicBezTo>
                    <a:pt x="572652" y="370994"/>
                    <a:pt x="586084" y="527357"/>
                    <a:pt x="549098" y="630747"/>
                  </a:cubicBezTo>
                  <a:cubicBezTo>
                    <a:pt x="470964" y="553843"/>
                    <a:pt x="415249" y="407129"/>
                    <a:pt x="322737" y="389345"/>
                  </a:cubicBezTo>
                  <a:cubicBezTo>
                    <a:pt x="276292" y="291820"/>
                    <a:pt x="350926" y="262117"/>
                    <a:pt x="388668" y="265617"/>
                  </a:cubicBezTo>
                  <a:cubicBezTo>
                    <a:pt x="396803" y="266280"/>
                    <a:pt x="405127" y="265428"/>
                    <a:pt x="402573" y="256631"/>
                  </a:cubicBezTo>
                  <a:cubicBezTo>
                    <a:pt x="382047" y="190038"/>
                    <a:pt x="368898" y="122876"/>
                    <a:pt x="422533" y="76053"/>
                  </a:cubicBezTo>
                  <a:lnTo>
                    <a:pt x="422533" y="76053"/>
                  </a:lnTo>
                  <a:close/>
                </a:path>
              </a:pathLst>
            </a:custGeom>
            <a:solidFill>
              <a:srgbClr val="BC8642"/>
            </a:solidFill>
            <a:ln w="9454"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B4474A02-F299-56C1-3937-5973B746F12D}"/>
                </a:ext>
              </a:extLst>
            </p:cNvPr>
            <p:cNvSpPr/>
            <p:nvPr/>
          </p:nvSpPr>
          <p:spPr>
            <a:xfrm>
              <a:off x="11991393" y="188247"/>
              <a:ext cx="90689" cy="105558"/>
            </a:xfrm>
            <a:custGeom>
              <a:avLst/>
              <a:gdLst>
                <a:gd name="connsiteX0" fmla="*/ 17096 w 90689"/>
                <a:gd name="connsiteY0" fmla="*/ 7087 h 105558"/>
                <a:gd name="connsiteX1" fmla="*/ 51717 w 90689"/>
                <a:gd name="connsiteY1" fmla="*/ 105559 h 105558"/>
                <a:gd name="connsiteX2" fmla="*/ 90690 w 90689"/>
                <a:gd name="connsiteY2" fmla="*/ 78411 h 105558"/>
                <a:gd name="connsiteX3" fmla="*/ 17096 w 90689"/>
                <a:gd name="connsiteY3" fmla="*/ 7087 h 105558"/>
                <a:gd name="connsiteX4" fmla="*/ 17096 w 90689"/>
                <a:gd name="connsiteY4" fmla="*/ 7087 h 10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89" h="105558">
                  <a:moveTo>
                    <a:pt x="17096" y="7087"/>
                  </a:moveTo>
                  <a:cubicBezTo>
                    <a:pt x="-17525" y="29884"/>
                    <a:pt x="3664" y="82573"/>
                    <a:pt x="51717" y="105559"/>
                  </a:cubicBezTo>
                  <a:cubicBezTo>
                    <a:pt x="58906" y="87492"/>
                    <a:pt x="81230" y="77654"/>
                    <a:pt x="90690" y="78411"/>
                  </a:cubicBezTo>
                  <a:cubicBezTo>
                    <a:pt x="86244" y="-291"/>
                    <a:pt x="42826" y="-9845"/>
                    <a:pt x="17096" y="7087"/>
                  </a:cubicBezTo>
                  <a:lnTo>
                    <a:pt x="17096" y="7087"/>
                  </a:lnTo>
                  <a:close/>
                </a:path>
              </a:pathLst>
            </a:custGeom>
            <a:solidFill>
              <a:srgbClr val="BC8642"/>
            </a:solidFill>
            <a:ln w="9454"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06208E17-A1ED-2F23-6F90-522F7E119379}"/>
                </a:ext>
              </a:extLst>
            </p:cNvPr>
            <p:cNvSpPr/>
            <p:nvPr/>
          </p:nvSpPr>
          <p:spPr>
            <a:xfrm>
              <a:off x="12129663" y="287846"/>
              <a:ext cx="5950" cy="35661"/>
            </a:xfrm>
            <a:custGeom>
              <a:avLst/>
              <a:gdLst>
                <a:gd name="connsiteX0" fmla="*/ 0 w 5950"/>
                <a:gd name="connsiteY0" fmla="*/ 0 h 35661"/>
                <a:gd name="connsiteX1" fmla="*/ 0 w 5950"/>
                <a:gd name="connsiteY1" fmla="*/ 0 h 35661"/>
                <a:gd name="connsiteX2" fmla="*/ 3878 w 5950"/>
                <a:gd name="connsiteY2" fmla="*/ 35662 h 35661"/>
                <a:gd name="connsiteX3" fmla="*/ 0 w 5950"/>
                <a:gd name="connsiteY3" fmla="*/ 0 h 35661"/>
              </a:gdLst>
              <a:ahLst/>
              <a:cxnLst>
                <a:cxn ang="0">
                  <a:pos x="connsiteX0" y="connsiteY0"/>
                </a:cxn>
                <a:cxn ang="0">
                  <a:pos x="connsiteX1" y="connsiteY1"/>
                </a:cxn>
                <a:cxn ang="0">
                  <a:pos x="connsiteX2" y="connsiteY2"/>
                </a:cxn>
                <a:cxn ang="0">
                  <a:pos x="connsiteX3" y="connsiteY3"/>
                </a:cxn>
              </a:cxnLst>
              <a:rect l="l" t="t" r="r" b="b"/>
              <a:pathLst>
                <a:path w="5950" h="35661">
                  <a:moveTo>
                    <a:pt x="0" y="0"/>
                  </a:moveTo>
                  <a:lnTo>
                    <a:pt x="0" y="0"/>
                  </a:lnTo>
                  <a:cubicBezTo>
                    <a:pt x="1986" y="11351"/>
                    <a:pt x="9554" y="25256"/>
                    <a:pt x="3878" y="35662"/>
                  </a:cubicBezTo>
                  <a:lnTo>
                    <a:pt x="0" y="0"/>
                  </a:lnTo>
                  <a:close/>
                </a:path>
              </a:pathLst>
            </a:custGeom>
            <a:solidFill>
              <a:srgbClr val="BC8642"/>
            </a:solidFill>
            <a:ln w="9454"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79706EB5-3B70-57FA-7E5C-2A4D65C320BA}"/>
                </a:ext>
              </a:extLst>
            </p:cNvPr>
            <p:cNvSpPr/>
            <p:nvPr/>
          </p:nvSpPr>
          <p:spPr>
            <a:xfrm>
              <a:off x="12102854" y="336846"/>
              <a:ext cx="92202" cy="110093"/>
            </a:xfrm>
            <a:custGeom>
              <a:avLst/>
              <a:gdLst>
                <a:gd name="connsiteX0" fmla="*/ 53010 w 92202"/>
                <a:gd name="connsiteY0" fmla="*/ 109633 h 110093"/>
                <a:gd name="connsiteX1" fmla="*/ 92172 w 92202"/>
                <a:gd name="connsiteY1" fmla="*/ 75391 h 110093"/>
                <a:gd name="connsiteX2" fmla="*/ 27187 w 92202"/>
                <a:gd name="connsiteY2" fmla="*/ 0 h 110093"/>
                <a:gd name="connsiteX3" fmla="*/ 1363 w 92202"/>
                <a:gd name="connsiteY3" fmla="*/ 18162 h 110093"/>
                <a:gd name="connsiteX4" fmla="*/ 53010 w 92202"/>
                <a:gd name="connsiteY4" fmla="*/ 109633 h 110093"/>
                <a:gd name="connsiteX5" fmla="*/ 53010 w 92202"/>
                <a:gd name="connsiteY5" fmla="*/ 109633 h 1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93">
                  <a:moveTo>
                    <a:pt x="53010" y="109633"/>
                  </a:moveTo>
                  <a:cubicBezTo>
                    <a:pt x="70510" y="113606"/>
                    <a:pt x="91983" y="90999"/>
                    <a:pt x="92172" y="75391"/>
                  </a:cubicBezTo>
                  <a:cubicBezTo>
                    <a:pt x="92172" y="62148"/>
                    <a:pt x="95672" y="12392"/>
                    <a:pt x="27187" y="0"/>
                  </a:cubicBezTo>
                  <a:cubicBezTo>
                    <a:pt x="20754" y="9743"/>
                    <a:pt x="11768" y="16081"/>
                    <a:pt x="1363" y="18162"/>
                  </a:cubicBezTo>
                  <a:cubicBezTo>
                    <a:pt x="-6205" y="59404"/>
                    <a:pt x="18673" y="101971"/>
                    <a:pt x="53010" y="109633"/>
                  </a:cubicBezTo>
                  <a:lnTo>
                    <a:pt x="53010" y="109633"/>
                  </a:lnTo>
                  <a:close/>
                </a:path>
              </a:pathLst>
            </a:custGeom>
            <a:solidFill>
              <a:srgbClr val="BC8642"/>
            </a:solidFill>
            <a:ln w="9454"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D44F116D-A4BB-C691-A42E-22B5D0C3CC18}"/>
                </a:ext>
              </a:extLst>
            </p:cNvPr>
            <p:cNvSpPr/>
            <p:nvPr/>
          </p:nvSpPr>
          <p:spPr>
            <a:xfrm>
              <a:off x="12053826" y="274492"/>
              <a:ext cx="68436" cy="71406"/>
            </a:xfrm>
            <a:custGeom>
              <a:avLst/>
              <a:gdLst>
                <a:gd name="connsiteX0" fmla="*/ 9622 w 68436"/>
                <a:gd name="connsiteY0" fmla="*/ 10706 h 71406"/>
                <a:gd name="connsiteX1" fmla="*/ 57864 w 68436"/>
                <a:gd name="connsiteY1" fmla="*/ 59327 h 71406"/>
                <a:gd name="connsiteX2" fmla="*/ 9622 w 68436"/>
                <a:gd name="connsiteY2" fmla="*/ 10706 h 71406"/>
                <a:gd name="connsiteX3" fmla="*/ 9622 w 68436"/>
                <a:gd name="connsiteY3" fmla="*/ 10706 h 71406"/>
              </a:gdLst>
              <a:ahLst/>
              <a:cxnLst>
                <a:cxn ang="0">
                  <a:pos x="connsiteX0" y="connsiteY0"/>
                </a:cxn>
                <a:cxn ang="0">
                  <a:pos x="connsiteX1" y="connsiteY1"/>
                </a:cxn>
                <a:cxn ang="0">
                  <a:pos x="connsiteX2" y="connsiteY2"/>
                </a:cxn>
                <a:cxn ang="0">
                  <a:pos x="connsiteX3" y="connsiteY3"/>
                </a:cxn>
              </a:cxnLst>
              <a:rect l="l" t="t" r="r" b="b"/>
              <a:pathLst>
                <a:path w="68436" h="71406">
                  <a:moveTo>
                    <a:pt x="9622" y="10706"/>
                  </a:moveTo>
                  <a:cubicBezTo>
                    <a:pt x="-19797" y="46746"/>
                    <a:pt x="24567" y="93948"/>
                    <a:pt x="57864" y="59327"/>
                  </a:cubicBezTo>
                  <a:cubicBezTo>
                    <a:pt x="91823" y="24422"/>
                    <a:pt x="35351" y="-20983"/>
                    <a:pt x="9622" y="10706"/>
                  </a:cubicBezTo>
                  <a:lnTo>
                    <a:pt x="9622" y="10706"/>
                  </a:lnTo>
                  <a:close/>
                </a:path>
              </a:pathLst>
            </a:custGeom>
            <a:solidFill>
              <a:srgbClr val="BC8642"/>
            </a:solidFill>
            <a:ln w="9454"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D08668BB-B3F7-3912-23CC-AFDD81481409}"/>
                </a:ext>
              </a:extLst>
            </p:cNvPr>
            <p:cNvSpPr/>
            <p:nvPr/>
          </p:nvSpPr>
          <p:spPr>
            <a:xfrm>
              <a:off x="12018157" y="351791"/>
              <a:ext cx="78817" cy="107051"/>
            </a:xfrm>
            <a:custGeom>
              <a:avLst/>
              <a:gdLst>
                <a:gd name="connsiteX0" fmla="*/ 17480 w 78817"/>
                <a:gd name="connsiteY0" fmla="*/ 103579 h 107051"/>
                <a:gd name="connsiteX1" fmla="*/ 71776 w 78817"/>
                <a:gd name="connsiteY1" fmla="*/ 13148 h 107051"/>
                <a:gd name="connsiteX2" fmla="*/ 43304 w 78817"/>
                <a:gd name="connsiteY2" fmla="*/ 0 h 107051"/>
                <a:gd name="connsiteX3" fmla="*/ 17480 w 78817"/>
                <a:gd name="connsiteY3" fmla="*/ 103579 h 107051"/>
                <a:gd name="connsiteX4" fmla="*/ 17480 w 78817"/>
                <a:gd name="connsiteY4" fmla="*/ 103579 h 1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7" h="107051">
                  <a:moveTo>
                    <a:pt x="17480" y="103579"/>
                  </a:moveTo>
                  <a:cubicBezTo>
                    <a:pt x="53141" y="119566"/>
                    <a:pt x="95898" y="78796"/>
                    <a:pt x="71776" y="13148"/>
                  </a:cubicBezTo>
                  <a:cubicBezTo>
                    <a:pt x="60236" y="12486"/>
                    <a:pt x="50209" y="7851"/>
                    <a:pt x="43304" y="0"/>
                  </a:cubicBezTo>
                  <a:cubicBezTo>
                    <a:pt x="4142" y="14567"/>
                    <a:pt x="-17236" y="88066"/>
                    <a:pt x="17480" y="103579"/>
                  </a:cubicBezTo>
                  <a:lnTo>
                    <a:pt x="17480" y="103579"/>
                  </a:lnTo>
                  <a:close/>
                </a:path>
              </a:pathLst>
            </a:custGeom>
            <a:solidFill>
              <a:srgbClr val="BC8642"/>
            </a:solidFill>
            <a:ln w="9454"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1C0BDBC9-8AD5-0BAA-9C3D-744AE5CD230D}"/>
                </a:ext>
              </a:extLst>
            </p:cNvPr>
            <p:cNvSpPr/>
            <p:nvPr/>
          </p:nvSpPr>
          <p:spPr>
            <a:xfrm>
              <a:off x="11945298" y="289322"/>
              <a:ext cx="107081" cy="75840"/>
            </a:xfrm>
            <a:custGeom>
              <a:avLst/>
              <a:gdLst>
                <a:gd name="connsiteX0" fmla="*/ 3 w 107081"/>
                <a:gd name="connsiteY0" fmla="*/ 39957 h 75840"/>
                <a:gd name="connsiteX1" fmla="*/ 107082 w 107081"/>
                <a:gd name="connsiteY1" fmla="*/ 57835 h 75840"/>
                <a:gd name="connsiteX2" fmla="*/ 94880 w 107081"/>
                <a:gd name="connsiteY2" fmla="*/ 13849 h 75840"/>
                <a:gd name="connsiteX3" fmla="*/ 3 w 107081"/>
                <a:gd name="connsiteY3" fmla="*/ 39957 h 75840"/>
                <a:gd name="connsiteX4" fmla="*/ 3 w 107081"/>
                <a:gd name="connsiteY4" fmla="*/ 39957 h 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1" h="75840">
                  <a:moveTo>
                    <a:pt x="3" y="39957"/>
                  </a:moveTo>
                  <a:cubicBezTo>
                    <a:pt x="948" y="98604"/>
                    <a:pt x="91852" y="70699"/>
                    <a:pt x="107082" y="57835"/>
                  </a:cubicBezTo>
                  <a:cubicBezTo>
                    <a:pt x="92798" y="48943"/>
                    <a:pt x="93082" y="24822"/>
                    <a:pt x="94880" y="13849"/>
                  </a:cubicBezTo>
                  <a:cubicBezTo>
                    <a:pt x="62150" y="-12070"/>
                    <a:pt x="-470" y="-624"/>
                    <a:pt x="3" y="39957"/>
                  </a:cubicBezTo>
                  <a:lnTo>
                    <a:pt x="3" y="39957"/>
                  </a:lnTo>
                  <a:close/>
                </a:path>
              </a:pathLst>
            </a:custGeom>
            <a:solidFill>
              <a:srgbClr val="BC8642"/>
            </a:solidFill>
            <a:ln w="9454"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F81BB60-A49C-EE3A-2A5D-F1F486435BDA}"/>
                </a:ext>
              </a:extLst>
            </p:cNvPr>
            <p:cNvSpPr/>
            <p:nvPr/>
          </p:nvSpPr>
          <p:spPr>
            <a:xfrm>
              <a:off x="12086545" y="161489"/>
              <a:ext cx="77314" cy="115952"/>
            </a:xfrm>
            <a:custGeom>
              <a:avLst/>
              <a:gdLst>
                <a:gd name="connsiteX0" fmla="*/ 2064 w 77314"/>
                <a:gd name="connsiteY0" fmla="*/ 97979 h 115952"/>
                <a:gd name="connsiteX1" fmla="*/ 30347 w 77314"/>
                <a:gd name="connsiteY1" fmla="*/ 115952 h 115952"/>
                <a:gd name="connsiteX2" fmla="*/ 55604 w 77314"/>
                <a:gd name="connsiteY2" fmla="*/ 4332 h 115952"/>
                <a:gd name="connsiteX3" fmla="*/ 2064 w 77314"/>
                <a:gd name="connsiteY3" fmla="*/ 97979 h 115952"/>
                <a:gd name="connsiteX4" fmla="*/ 2064 w 77314"/>
                <a:gd name="connsiteY4" fmla="*/ 97979 h 11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14" h="115952">
                  <a:moveTo>
                    <a:pt x="2064" y="97979"/>
                  </a:moveTo>
                  <a:cubicBezTo>
                    <a:pt x="5753" y="99871"/>
                    <a:pt x="26847" y="112736"/>
                    <a:pt x="30347" y="115952"/>
                  </a:cubicBezTo>
                  <a:cubicBezTo>
                    <a:pt x="66103" y="104412"/>
                    <a:pt x="101292" y="26372"/>
                    <a:pt x="55604" y="4332"/>
                  </a:cubicBezTo>
                  <a:cubicBezTo>
                    <a:pt x="17104" y="-14113"/>
                    <a:pt x="-7490" y="28075"/>
                    <a:pt x="2064" y="97979"/>
                  </a:cubicBezTo>
                  <a:lnTo>
                    <a:pt x="2064" y="97979"/>
                  </a:lnTo>
                  <a:close/>
                </a:path>
              </a:pathLst>
            </a:custGeom>
            <a:solidFill>
              <a:srgbClr val="BC8642"/>
            </a:solidFill>
            <a:ln w="9454"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C1937F27-B99F-4791-0C83-3C3CA099C417}"/>
                </a:ext>
              </a:extLst>
            </p:cNvPr>
            <p:cNvSpPr/>
            <p:nvPr/>
          </p:nvSpPr>
          <p:spPr>
            <a:xfrm>
              <a:off x="11786228" y="2336611"/>
              <a:ext cx="297363" cy="318144"/>
            </a:xfrm>
            <a:custGeom>
              <a:avLst/>
              <a:gdLst>
                <a:gd name="connsiteX0" fmla="*/ 207126 w 297363"/>
                <a:gd name="connsiteY0" fmla="*/ 318144 h 318144"/>
                <a:gd name="connsiteX1" fmla="*/ 296422 w 297363"/>
                <a:gd name="connsiteY1" fmla="*/ 38338 h 318144"/>
                <a:gd name="connsiteX2" fmla="*/ 274004 w 297363"/>
                <a:gd name="connsiteY2" fmla="*/ 1541 h 318144"/>
                <a:gd name="connsiteX3" fmla="*/ 193221 w 297363"/>
                <a:gd name="connsiteY3" fmla="*/ 258267 h 318144"/>
                <a:gd name="connsiteX4" fmla="*/ 9332 w 297363"/>
                <a:gd name="connsiteY4" fmla="*/ 62175 h 318144"/>
                <a:gd name="connsiteX5" fmla="*/ 5170 w 297363"/>
                <a:gd name="connsiteY5" fmla="*/ 104931 h 318144"/>
                <a:gd name="connsiteX6" fmla="*/ 207126 w 297363"/>
                <a:gd name="connsiteY6" fmla="*/ 318144 h 318144"/>
                <a:gd name="connsiteX7" fmla="*/ 207126 w 297363"/>
                <a:gd name="connsiteY7" fmla="*/ 318144 h 31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363" h="318144">
                  <a:moveTo>
                    <a:pt x="207126" y="318144"/>
                  </a:moveTo>
                  <a:cubicBezTo>
                    <a:pt x="215640" y="219389"/>
                    <a:pt x="237774" y="134255"/>
                    <a:pt x="296422" y="38338"/>
                  </a:cubicBezTo>
                  <a:cubicBezTo>
                    <a:pt x="302192" y="28879"/>
                    <a:pt x="279774" y="-7918"/>
                    <a:pt x="274004" y="1541"/>
                  </a:cubicBezTo>
                  <a:cubicBezTo>
                    <a:pt x="223491" y="83837"/>
                    <a:pt x="202680" y="168971"/>
                    <a:pt x="193221" y="258267"/>
                  </a:cubicBezTo>
                  <a:cubicBezTo>
                    <a:pt x="146114" y="181930"/>
                    <a:pt x="90493" y="114391"/>
                    <a:pt x="9332" y="62175"/>
                  </a:cubicBezTo>
                  <a:cubicBezTo>
                    <a:pt x="62" y="56121"/>
                    <a:pt x="-4006" y="99161"/>
                    <a:pt x="5170" y="104931"/>
                  </a:cubicBezTo>
                  <a:cubicBezTo>
                    <a:pt x="99763" y="165755"/>
                    <a:pt x="156519" y="232821"/>
                    <a:pt x="207126" y="318144"/>
                  </a:cubicBezTo>
                  <a:lnTo>
                    <a:pt x="207126" y="318144"/>
                  </a:lnTo>
                  <a:close/>
                </a:path>
              </a:pathLst>
            </a:custGeom>
            <a:solidFill>
              <a:srgbClr val="BC8642"/>
            </a:solidFill>
            <a:ln w="9454"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B75AF75E-9CA3-B224-8C28-B17C40F4B2EA}"/>
                </a:ext>
              </a:extLst>
            </p:cNvPr>
            <p:cNvSpPr/>
            <p:nvPr/>
          </p:nvSpPr>
          <p:spPr>
            <a:xfrm>
              <a:off x="11192907" y="1612528"/>
              <a:ext cx="976812" cy="894946"/>
            </a:xfrm>
            <a:custGeom>
              <a:avLst/>
              <a:gdLst>
                <a:gd name="connsiteX0" fmla="*/ 945458 w 976812"/>
                <a:gd name="connsiteY0" fmla="*/ 0 h 894946"/>
                <a:gd name="connsiteX1" fmla="*/ 625071 w 976812"/>
                <a:gd name="connsiteY1" fmla="*/ 275455 h 894946"/>
                <a:gd name="connsiteX2" fmla="*/ 216997 w 976812"/>
                <a:gd name="connsiteY2" fmla="*/ 166295 h 894946"/>
                <a:gd name="connsiteX3" fmla="*/ 0 w 976812"/>
                <a:gd name="connsiteY3" fmla="*/ 467195 h 894946"/>
                <a:gd name="connsiteX4" fmla="*/ 219267 w 976812"/>
                <a:gd name="connsiteY4" fmla="*/ 724394 h 894946"/>
                <a:gd name="connsiteX5" fmla="*/ 245375 w 976812"/>
                <a:gd name="connsiteY5" fmla="*/ 779920 h 894946"/>
                <a:gd name="connsiteX6" fmla="*/ 254361 w 976812"/>
                <a:gd name="connsiteY6" fmla="*/ 811136 h 894946"/>
                <a:gd name="connsiteX7" fmla="*/ 338360 w 976812"/>
                <a:gd name="connsiteY7" fmla="*/ 889081 h 894946"/>
                <a:gd name="connsiteX8" fmla="*/ 354346 w 976812"/>
                <a:gd name="connsiteY8" fmla="*/ 890499 h 894946"/>
                <a:gd name="connsiteX9" fmla="*/ 269023 w 976812"/>
                <a:gd name="connsiteY9" fmla="*/ 711908 h 894946"/>
                <a:gd name="connsiteX10" fmla="*/ 331455 w 976812"/>
                <a:gd name="connsiteY10" fmla="*/ 658463 h 894946"/>
                <a:gd name="connsiteX11" fmla="*/ 168376 w 976812"/>
                <a:gd name="connsiteY11" fmla="*/ 573802 h 894946"/>
                <a:gd name="connsiteX12" fmla="*/ 231564 w 976812"/>
                <a:gd name="connsiteY12" fmla="*/ 655719 h 894946"/>
                <a:gd name="connsiteX13" fmla="*/ 80783 w 976812"/>
                <a:gd name="connsiteY13" fmla="*/ 587991 h 894946"/>
                <a:gd name="connsiteX14" fmla="*/ 202429 w 976812"/>
                <a:gd name="connsiteY14" fmla="*/ 308090 h 894946"/>
                <a:gd name="connsiteX15" fmla="*/ 322468 w 976812"/>
                <a:gd name="connsiteY15" fmla="*/ 375156 h 894946"/>
                <a:gd name="connsiteX16" fmla="*/ 404386 w 976812"/>
                <a:gd name="connsiteY16" fmla="*/ 447520 h 894946"/>
                <a:gd name="connsiteX17" fmla="*/ 547600 w 976812"/>
                <a:gd name="connsiteY17" fmla="*/ 408642 h 894946"/>
                <a:gd name="connsiteX18" fmla="*/ 545708 w 976812"/>
                <a:gd name="connsiteY18" fmla="*/ 295509 h 894946"/>
                <a:gd name="connsiteX19" fmla="*/ 645220 w 976812"/>
                <a:gd name="connsiteY19" fmla="*/ 363048 h 894946"/>
                <a:gd name="connsiteX20" fmla="*/ 644558 w 976812"/>
                <a:gd name="connsiteY20" fmla="*/ 367683 h 894946"/>
                <a:gd name="connsiteX21" fmla="*/ 422075 w 976812"/>
                <a:gd name="connsiteY21" fmla="*/ 631409 h 894946"/>
                <a:gd name="connsiteX22" fmla="*/ 438061 w 976812"/>
                <a:gd name="connsiteY22" fmla="*/ 666598 h 894946"/>
                <a:gd name="connsiteX23" fmla="*/ 538235 w 976812"/>
                <a:gd name="connsiteY23" fmla="*/ 834500 h 894946"/>
                <a:gd name="connsiteX24" fmla="*/ 521114 w 976812"/>
                <a:gd name="connsiteY24" fmla="*/ 821068 h 894946"/>
                <a:gd name="connsiteX25" fmla="*/ 543816 w 976812"/>
                <a:gd name="connsiteY25" fmla="*/ 792596 h 894946"/>
                <a:gd name="connsiteX26" fmla="*/ 543154 w 976812"/>
                <a:gd name="connsiteY26" fmla="*/ 775474 h 894946"/>
                <a:gd name="connsiteX27" fmla="*/ 558856 w 976812"/>
                <a:gd name="connsiteY27" fmla="*/ 846987 h 894946"/>
                <a:gd name="connsiteX28" fmla="*/ 573424 w 976812"/>
                <a:gd name="connsiteY28" fmla="*/ 730448 h 894946"/>
                <a:gd name="connsiteX29" fmla="*/ 458209 w 976812"/>
                <a:gd name="connsiteY29" fmla="*/ 654111 h 894946"/>
                <a:gd name="connsiteX30" fmla="*/ 630274 w 976812"/>
                <a:gd name="connsiteY30" fmla="*/ 451020 h 894946"/>
                <a:gd name="connsiteX31" fmla="*/ 526884 w 976812"/>
                <a:gd name="connsiteY31" fmla="*/ 647868 h 894946"/>
                <a:gd name="connsiteX32" fmla="*/ 529627 w 976812"/>
                <a:gd name="connsiteY32" fmla="*/ 663571 h 894946"/>
                <a:gd name="connsiteX33" fmla="*/ 766488 w 976812"/>
                <a:gd name="connsiteY33" fmla="*/ 894851 h 894946"/>
                <a:gd name="connsiteX34" fmla="*/ 879621 w 976812"/>
                <a:gd name="connsiteY34" fmla="*/ 583734 h 894946"/>
                <a:gd name="connsiteX35" fmla="*/ 875459 w 976812"/>
                <a:gd name="connsiteY35" fmla="*/ 568505 h 894946"/>
                <a:gd name="connsiteX36" fmla="*/ 696868 w 976812"/>
                <a:gd name="connsiteY36" fmla="*/ 436169 h 894946"/>
                <a:gd name="connsiteX37" fmla="*/ 940256 w 976812"/>
                <a:gd name="connsiteY37" fmla="*/ 544383 h 894946"/>
                <a:gd name="connsiteX38" fmla="*/ 869689 w 976812"/>
                <a:gd name="connsiteY38" fmla="*/ 663003 h 894946"/>
                <a:gd name="connsiteX39" fmla="*/ 933256 w 976812"/>
                <a:gd name="connsiteY39" fmla="*/ 761758 h 894946"/>
                <a:gd name="connsiteX40" fmla="*/ 916324 w 976812"/>
                <a:gd name="connsiteY40" fmla="*/ 690530 h 894946"/>
                <a:gd name="connsiteX41" fmla="*/ 923229 w 976812"/>
                <a:gd name="connsiteY41" fmla="*/ 706232 h 894946"/>
                <a:gd name="connsiteX42" fmla="*/ 956053 w 976812"/>
                <a:gd name="connsiteY42" fmla="*/ 722218 h 894946"/>
                <a:gd name="connsiteX43" fmla="*/ 946594 w 976812"/>
                <a:gd name="connsiteY43" fmla="*/ 741610 h 894946"/>
                <a:gd name="connsiteX44" fmla="*/ 963904 w 976812"/>
                <a:gd name="connsiteY44" fmla="*/ 546843 h 894946"/>
                <a:gd name="connsiteX45" fmla="*/ 962958 w 976812"/>
                <a:gd name="connsiteY45" fmla="*/ 508249 h 894946"/>
                <a:gd name="connsiteX46" fmla="*/ 648152 w 976812"/>
                <a:gd name="connsiteY46" fmla="*/ 367116 h 894946"/>
                <a:gd name="connsiteX47" fmla="*/ 645598 w 976812"/>
                <a:gd name="connsiteY47" fmla="*/ 363143 h 894946"/>
                <a:gd name="connsiteX48" fmla="*/ 705949 w 976812"/>
                <a:gd name="connsiteY48" fmla="*/ 259091 h 894946"/>
                <a:gd name="connsiteX49" fmla="*/ 753340 w 976812"/>
                <a:gd name="connsiteY49" fmla="*/ 361819 h 894946"/>
                <a:gd name="connsiteX50" fmla="*/ 899297 w 976812"/>
                <a:gd name="connsiteY50" fmla="*/ 334481 h 894946"/>
                <a:gd name="connsiteX51" fmla="*/ 941202 w 976812"/>
                <a:gd name="connsiteY51" fmla="*/ 233834 h 894946"/>
                <a:gd name="connsiteX52" fmla="*/ 945458 w 976812"/>
                <a:gd name="connsiteY52"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812" h="894946">
                  <a:moveTo>
                    <a:pt x="945458" y="0"/>
                  </a:moveTo>
                  <a:cubicBezTo>
                    <a:pt x="789096" y="12486"/>
                    <a:pt x="676436" y="134417"/>
                    <a:pt x="625071" y="275455"/>
                  </a:cubicBezTo>
                  <a:cubicBezTo>
                    <a:pt x="517708" y="170646"/>
                    <a:pt x="363238" y="109633"/>
                    <a:pt x="216997" y="166295"/>
                  </a:cubicBezTo>
                  <a:cubicBezTo>
                    <a:pt x="86269" y="216997"/>
                    <a:pt x="-189" y="337035"/>
                    <a:pt x="0" y="467195"/>
                  </a:cubicBezTo>
                  <a:cubicBezTo>
                    <a:pt x="0" y="562072"/>
                    <a:pt x="54864" y="706800"/>
                    <a:pt x="219267" y="724394"/>
                  </a:cubicBezTo>
                  <a:cubicBezTo>
                    <a:pt x="238943" y="731299"/>
                    <a:pt x="246321" y="753529"/>
                    <a:pt x="245375" y="779920"/>
                  </a:cubicBezTo>
                  <a:cubicBezTo>
                    <a:pt x="244902" y="792879"/>
                    <a:pt x="247456" y="800069"/>
                    <a:pt x="254361" y="811136"/>
                  </a:cubicBezTo>
                  <a:cubicBezTo>
                    <a:pt x="275455" y="844716"/>
                    <a:pt x="321901" y="851338"/>
                    <a:pt x="338360" y="889081"/>
                  </a:cubicBezTo>
                  <a:cubicBezTo>
                    <a:pt x="341387" y="895986"/>
                    <a:pt x="349900" y="897216"/>
                    <a:pt x="354346" y="890499"/>
                  </a:cubicBezTo>
                  <a:cubicBezTo>
                    <a:pt x="405237" y="808393"/>
                    <a:pt x="358319" y="719759"/>
                    <a:pt x="269023" y="711908"/>
                  </a:cubicBezTo>
                  <a:cubicBezTo>
                    <a:pt x="294658" y="700557"/>
                    <a:pt x="319441" y="683435"/>
                    <a:pt x="331455" y="658463"/>
                  </a:cubicBezTo>
                  <a:cubicBezTo>
                    <a:pt x="406656" y="500208"/>
                    <a:pt x="190322" y="459060"/>
                    <a:pt x="168376" y="573802"/>
                  </a:cubicBezTo>
                  <a:cubicBezTo>
                    <a:pt x="159863" y="618450"/>
                    <a:pt x="197511" y="661963"/>
                    <a:pt x="231564" y="655719"/>
                  </a:cubicBezTo>
                  <a:cubicBezTo>
                    <a:pt x="191551" y="704340"/>
                    <a:pt x="104999" y="651557"/>
                    <a:pt x="80783" y="587991"/>
                  </a:cubicBezTo>
                  <a:cubicBezTo>
                    <a:pt x="43986" y="490844"/>
                    <a:pt x="83053" y="350940"/>
                    <a:pt x="202429" y="308090"/>
                  </a:cubicBezTo>
                  <a:cubicBezTo>
                    <a:pt x="261172" y="286995"/>
                    <a:pt x="294752" y="333535"/>
                    <a:pt x="322468" y="375156"/>
                  </a:cubicBezTo>
                  <a:cubicBezTo>
                    <a:pt x="343563" y="406656"/>
                    <a:pt x="369859" y="431817"/>
                    <a:pt x="404386" y="447520"/>
                  </a:cubicBezTo>
                  <a:cubicBezTo>
                    <a:pt x="455088" y="470695"/>
                    <a:pt x="516100" y="453952"/>
                    <a:pt x="547600" y="408642"/>
                  </a:cubicBezTo>
                  <a:cubicBezTo>
                    <a:pt x="573235" y="371845"/>
                    <a:pt x="566140" y="330414"/>
                    <a:pt x="545708" y="295509"/>
                  </a:cubicBezTo>
                  <a:cubicBezTo>
                    <a:pt x="580423" y="316130"/>
                    <a:pt x="614382" y="337130"/>
                    <a:pt x="645220" y="363048"/>
                  </a:cubicBezTo>
                  <a:cubicBezTo>
                    <a:pt x="645031" y="364656"/>
                    <a:pt x="644747" y="366075"/>
                    <a:pt x="644558" y="367683"/>
                  </a:cubicBezTo>
                  <a:cubicBezTo>
                    <a:pt x="616085" y="481290"/>
                    <a:pt x="505033" y="555735"/>
                    <a:pt x="422075" y="631409"/>
                  </a:cubicBezTo>
                  <a:cubicBezTo>
                    <a:pt x="407034" y="645030"/>
                    <a:pt x="418575" y="663098"/>
                    <a:pt x="438061" y="666598"/>
                  </a:cubicBezTo>
                  <a:cubicBezTo>
                    <a:pt x="582883" y="692705"/>
                    <a:pt x="598112" y="828730"/>
                    <a:pt x="538235" y="834500"/>
                  </a:cubicBezTo>
                  <a:cubicBezTo>
                    <a:pt x="530857" y="835163"/>
                    <a:pt x="525087" y="826838"/>
                    <a:pt x="521114" y="821068"/>
                  </a:cubicBezTo>
                  <a:cubicBezTo>
                    <a:pt x="508438" y="803001"/>
                    <a:pt x="528965" y="794488"/>
                    <a:pt x="543816" y="792596"/>
                  </a:cubicBezTo>
                  <a:cubicBezTo>
                    <a:pt x="554694" y="791177"/>
                    <a:pt x="554032" y="774055"/>
                    <a:pt x="543154" y="775474"/>
                  </a:cubicBezTo>
                  <a:cubicBezTo>
                    <a:pt x="469844" y="784934"/>
                    <a:pt x="510519" y="872149"/>
                    <a:pt x="558856" y="846987"/>
                  </a:cubicBezTo>
                  <a:cubicBezTo>
                    <a:pt x="595653" y="827973"/>
                    <a:pt x="588275" y="757218"/>
                    <a:pt x="573424" y="730448"/>
                  </a:cubicBezTo>
                  <a:cubicBezTo>
                    <a:pt x="552140" y="692043"/>
                    <a:pt x="501911" y="668016"/>
                    <a:pt x="458209" y="654111"/>
                  </a:cubicBezTo>
                  <a:cubicBezTo>
                    <a:pt x="524141" y="599058"/>
                    <a:pt x="589788" y="529911"/>
                    <a:pt x="630274" y="451020"/>
                  </a:cubicBezTo>
                  <a:cubicBezTo>
                    <a:pt x="613153" y="527167"/>
                    <a:pt x="583072" y="601801"/>
                    <a:pt x="526884" y="647868"/>
                  </a:cubicBezTo>
                  <a:cubicBezTo>
                    <a:pt x="520830" y="652976"/>
                    <a:pt x="522722" y="660165"/>
                    <a:pt x="529627" y="663571"/>
                  </a:cubicBezTo>
                  <a:cubicBezTo>
                    <a:pt x="647112" y="719097"/>
                    <a:pt x="704246" y="803285"/>
                    <a:pt x="766488" y="894851"/>
                  </a:cubicBezTo>
                  <a:cubicBezTo>
                    <a:pt x="782947" y="785407"/>
                    <a:pt x="797704" y="684854"/>
                    <a:pt x="879621" y="583734"/>
                  </a:cubicBezTo>
                  <a:cubicBezTo>
                    <a:pt x="884446" y="577680"/>
                    <a:pt x="883121" y="570302"/>
                    <a:pt x="875459" y="568505"/>
                  </a:cubicBezTo>
                  <a:cubicBezTo>
                    <a:pt x="804704" y="551667"/>
                    <a:pt x="745205" y="497276"/>
                    <a:pt x="696868" y="436169"/>
                  </a:cubicBezTo>
                  <a:cubicBezTo>
                    <a:pt x="767623" y="489803"/>
                    <a:pt x="856919" y="523573"/>
                    <a:pt x="940256" y="544383"/>
                  </a:cubicBezTo>
                  <a:cubicBezTo>
                    <a:pt x="906959" y="575883"/>
                    <a:pt x="872243" y="619301"/>
                    <a:pt x="869689" y="663003"/>
                  </a:cubicBezTo>
                  <a:cubicBezTo>
                    <a:pt x="867797" y="693746"/>
                    <a:pt x="891919" y="760623"/>
                    <a:pt x="933256" y="761758"/>
                  </a:cubicBezTo>
                  <a:cubicBezTo>
                    <a:pt x="987836" y="763366"/>
                    <a:pt x="986701" y="667165"/>
                    <a:pt x="916324" y="690530"/>
                  </a:cubicBezTo>
                  <a:cubicBezTo>
                    <a:pt x="905918" y="694030"/>
                    <a:pt x="912634" y="709732"/>
                    <a:pt x="923229" y="706232"/>
                  </a:cubicBezTo>
                  <a:cubicBezTo>
                    <a:pt x="937323" y="701597"/>
                    <a:pt x="959742" y="700178"/>
                    <a:pt x="956053" y="722218"/>
                  </a:cubicBezTo>
                  <a:cubicBezTo>
                    <a:pt x="954918" y="728934"/>
                    <a:pt x="953310" y="739151"/>
                    <a:pt x="946594" y="741610"/>
                  </a:cubicBezTo>
                  <a:cubicBezTo>
                    <a:pt x="890121" y="762421"/>
                    <a:pt x="844811" y="633395"/>
                    <a:pt x="963904" y="546843"/>
                  </a:cubicBezTo>
                  <a:cubicBezTo>
                    <a:pt x="979890" y="535302"/>
                    <a:pt x="982634" y="514019"/>
                    <a:pt x="962958" y="508249"/>
                  </a:cubicBezTo>
                  <a:cubicBezTo>
                    <a:pt x="855406" y="476087"/>
                    <a:pt x="723070" y="457169"/>
                    <a:pt x="648152" y="367116"/>
                  </a:cubicBezTo>
                  <a:cubicBezTo>
                    <a:pt x="647206" y="365697"/>
                    <a:pt x="646544" y="364562"/>
                    <a:pt x="645598" y="363143"/>
                  </a:cubicBezTo>
                  <a:cubicBezTo>
                    <a:pt x="662057" y="326346"/>
                    <a:pt x="683719" y="292576"/>
                    <a:pt x="705949" y="259091"/>
                  </a:cubicBezTo>
                  <a:cubicBezTo>
                    <a:pt x="702733" y="299293"/>
                    <a:pt x="714462" y="339778"/>
                    <a:pt x="753340" y="361819"/>
                  </a:cubicBezTo>
                  <a:cubicBezTo>
                    <a:pt x="801487" y="388872"/>
                    <a:pt x="863635" y="377332"/>
                    <a:pt x="899297" y="334481"/>
                  </a:cubicBezTo>
                  <a:cubicBezTo>
                    <a:pt x="923134" y="305347"/>
                    <a:pt x="936094" y="271104"/>
                    <a:pt x="941202" y="233834"/>
                  </a:cubicBezTo>
                  <a:lnTo>
                    <a:pt x="945458" y="0"/>
                  </a:lnTo>
                  <a:close/>
                </a:path>
              </a:pathLst>
            </a:custGeom>
            <a:solidFill>
              <a:srgbClr val="BC8642"/>
            </a:solidFill>
            <a:ln w="9454"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98768F8B-56C8-E0CA-0539-826DD6BB3572}"/>
                </a:ext>
              </a:extLst>
            </p:cNvPr>
            <p:cNvSpPr/>
            <p:nvPr/>
          </p:nvSpPr>
          <p:spPr>
            <a:xfrm>
              <a:off x="10773878" y="607463"/>
              <a:ext cx="1375127" cy="1161143"/>
            </a:xfrm>
            <a:custGeom>
              <a:avLst/>
              <a:gdLst>
                <a:gd name="connsiteX0" fmla="*/ 1304893 w 1375127"/>
                <a:gd name="connsiteY0" fmla="*/ 10040 h 1161143"/>
                <a:gd name="connsiteX1" fmla="*/ 1174639 w 1375127"/>
                <a:gd name="connsiteY1" fmla="*/ 182956 h 1161143"/>
                <a:gd name="connsiteX2" fmla="*/ 1214935 w 1375127"/>
                <a:gd name="connsiteY2" fmla="*/ 409507 h 1161143"/>
                <a:gd name="connsiteX3" fmla="*/ 1311137 w 1375127"/>
                <a:gd name="connsiteY3" fmla="*/ 454438 h 1161143"/>
                <a:gd name="connsiteX4" fmla="*/ 1212098 w 1375127"/>
                <a:gd name="connsiteY4" fmla="*/ 428331 h 1161143"/>
                <a:gd name="connsiteX5" fmla="*/ 1131788 w 1375127"/>
                <a:gd name="connsiteY5" fmla="*/ 514694 h 1161143"/>
                <a:gd name="connsiteX6" fmla="*/ 972588 w 1375127"/>
                <a:gd name="connsiteY6" fmla="*/ 467019 h 1161143"/>
                <a:gd name="connsiteX7" fmla="*/ 957358 w 1375127"/>
                <a:gd name="connsiteY7" fmla="*/ 473452 h 1161143"/>
                <a:gd name="connsiteX8" fmla="*/ 1071911 w 1375127"/>
                <a:gd name="connsiteY8" fmla="*/ 684016 h 1161143"/>
                <a:gd name="connsiteX9" fmla="*/ 1146639 w 1375127"/>
                <a:gd name="connsiteY9" fmla="*/ 779839 h 1161143"/>
                <a:gd name="connsiteX10" fmla="*/ 1302529 w 1375127"/>
                <a:gd name="connsiteY10" fmla="*/ 770096 h 1161143"/>
                <a:gd name="connsiteX11" fmla="*/ 1177571 w 1375127"/>
                <a:gd name="connsiteY11" fmla="*/ 888621 h 1161143"/>
                <a:gd name="connsiteX12" fmla="*/ 1048735 w 1375127"/>
                <a:gd name="connsiteY12" fmla="*/ 983781 h 1161143"/>
                <a:gd name="connsiteX13" fmla="*/ 1122045 w 1375127"/>
                <a:gd name="connsiteY13" fmla="*/ 856932 h 1161143"/>
                <a:gd name="connsiteX14" fmla="*/ 1119775 w 1375127"/>
                <a:gd name="connsiteY14" fmla="*/ 840473 h 1161143"/>
                <a:gd name="connsiteX15" fmla="*/ 972209 w 1375127"/>
                <a:gd name="connsiteY15" fmla="*/ 961079 h 1161143"/>
                <a:gd name="connsiteX16" fmla="*/ 786901 w 1375127"/>
                <a:gd name="connsiteY16" fmla="*/ 916620 h 1161143"/>
                <a:gd name="connsiteX17" fmla="*/ 792010 w 1375127"/>
                <a:gd name="connsiteY17" fmla="*/ 932323 h 1161143"/>
                <a:gd name="connsiteX18" fmla="*/ 912994 w 1375127"/>
                <a:gd name="connsiteY18" fmla="*/ 1014713 h 1161143"/>
                <a:gd name="connsiteX19" fmla="*/ 755497 w 1375127"/>
                <a:gd name="connsiteY19" fmla="*/ 984822 h 1161143"/>
                <a:gd name="connsiteX20" fmla="*/ 591472 w 1375127"/>
                <a:gd name="connsiteY20" fmla="*/ 932323 h 1161143"/>
                <a:gd name="connsiteX21" fmla="*/ 736105 w 1375127"/>
                <a:gd name="connsiteY21" fmla="*/ 873297 h 1161143"/>
                <a:gd name="connsiteX22" fmla="*/ 762024 w 1375127"/>
                <a:gd name="connsiteY22" fmla="*/ 754582 h 1161143"/>
                <a:gd name="connsiteX23" fmla="*/ 773848 w 1375127"/>
                <a:gd name="connsiteY23" fmla="*/ 515262 h 1161143"/>
                <a:gd name="connsiteX24" fmla="*/ 757199 w 1375127"/>
                <a:gd name="connsiteY24" fmla="*/ 515924 h 1161143"/>
                <a:gd name="connsiteX25" fmla="*/ 634323 w 1375127"/>
                <a:gd name="connsiteY25" fmla="*/ 627922 h 1161143"/>
                <a:gd name="connsiteX26" fmla="*/ 524689 w 1375127"/>
                <a:gd name="connsiteY26" fmla="*/ 585072 h 1161143"/>
                <a:gd name="connsiteX27" fmla="*/ 446745 w 1375127"/>
                <a:gd name="connsiteY27" fmla="*/ 651476 h 1161143"/>
                <a:gd name="connsiteX28" fmla="*/ 513811 w 1375127"/>
                <a:gd name="connsiteY28" fmla="*/ 569369 h 1161143"/>
                <a:gd name="connsiteX29" fmla="*/ 451853 w 1375127"/>
                <a:gd name="connsiteY29" fmla="*/ 347927 h 1161143"/>
                <a:gd name="connsiteX30" fmla="*/ 259356 w 1375127"/>
                <a:gd name="connsiteY30" fmla="*/ 248604 h 1161143"/>
                <a:gd name="connsiteX31" fmla="*/ 1400 w 1375127"/>
                <a:gd name="connsiteY31" fmla="*/ 367129 h 1161143"/>
                <a:gd name="connsiteX32" fmla="*/ 16441 w 1375127"/>
                <a:gd name="connsiteY32" fmla="*/ 384440 h 1161143"/>
                <a:gd name="connsiteX33" fmla="*/ 252640 w 1375127"/>
                <a:gd name="connsiteY33" fmla="*/ 442993 h 1161143"/>
                <a:gd name="connsiteX34" fmla="*/ 301450 w 1375127"/>
                <a:gd name="connsiteY34" fmla="*/ 633030 h 1161143"/>
                <a:gd name="connsiteX35" fmla="*/ 384692 w 1375127"/>
                <a:gd name="connsiteY35" fmla="*/ 937809 h 1161143"/>
                <a:gd name="connsiteX36" fmla="*/ 686822 w 1375127"/>
                <a:gd name="connsiteY36" fmla="*/ 1051699 h 1161143"/>
                <a:gd name="connsiteX37" fmla="*/ 875157 w 1375127"/>
                <a:gd name="connsiteY37" fmla="*/ 1072983 h 1161143"/>
                <a:gd name="connsiteX38" fmla="*/ 1017709 w 1375127"/>
                <a:gd name="connsiteY38" fmla="*/ 1161144 h 1161143"/>
                <a:gd name="connsiteX39" fmla="*/ 1107950 w 1375127"/>
                <a:gd name="connsiteY39" fmla="*/ 1020011 h 1161143"/>
                <a:gd name="connsiteX40" fmla="*/ 1268475 w 1375127"/>
                <a:gd name="connsiteY40" fmla="*/ 919080 h 1161143"/>
                <a:gd name="connsiteX41" fmla="*/ 1304893 w 1375127"/>
                <a:gd name="connsiteY41" fmla="*/ 10040 h 1161143"/>
                <a:gd name="connsiteX42" fmla="*/ 353570 w 1375127"/>
                <a:gd name="connsiteY42" fmla="*/ 583747 h 1161143"/>
                <a:gd name="connsiteX43" fmla="*/ 216884 w 1375127"/>
                <a:gd name="connsiteY43" fmla="*/ 319643 h 1161143"/>
                <a:gd name="connsiteX44" fmla="*/ 220383 w 1375127"/>
                <a:gd name="connsiteY44" fmla="*/ 303468 h 1161143"/>
                <a:gd name="connsiteX45" fmla="*/ 326611 w 1375127"/>
                <a:gd name="connsiteY45" fmla="*/ 351616 h 1161143"/>
                <a:gd name="connsiteX46" fmla="*/ 375895 w 1375127"/>
                <a:gd name="connsiteY46" fmla="*/ 287482 h 1161143"/>
                <a:gd name="connsiteX47" fmla="*/ 406921 w 1375127"/>
                <a:gd name="connsiteY47" fmla="*/ 436939 h 1161143"/>
                <a:gd name="connsiteX48" fmla="*/ 454596 w 1375127"/>
                <a:gd name="connsiteY48" fmla="*/ 456425 h 1161143"/>
                <a:gd name="connsiteX49" fmla="*/ 368327 w 1375127"/>
                <a:gd name="connsiteY49" fmla="*/ 588099 h 1161143"/>
                <a:gd name="connsiteX50" fmla="*/ 353570 w 1375127"/>
                <a:gd name="connsiteY50" fmla="*/ 583747 h 1161143"/>
                <a:gd name="connsiteX51" fmla="*/ 353570 w 1375127"/>
                <a:gd name="connsiteY51" fmla="*/ 583747 h 1161143"/>
                <a:gd name="connsiteX52" fmla="*/ 509555 w 1375127"/>
                <a:gd name="connsiteY52" fmla="*/ 863364 h 1161143"/>
                <a:gd name="connsiteX53" fmla="*/ 553257 w 1375127"/>
                <a:gd name="connsiteY53" fmla="*/ 671246 h 1161143"/>
                <a:gd name="connsiteX54" fmla="*/ 601594 w 1375127"/>
                <a:gd name="connsiteY54" fmla="*/ 735096 h 1161143"/>
                <a:gd name="connsiteX55" fmla="*/ 735065 w 1375127"/>
                <a:gd name="connsiteY55" fmla="*/ 637192 h 1161143"/>
                <a:gd name="connsiteX56" fmla="*/ 656363 w 1375127"/>
                <a:gd name="connsiteY56" fmla="*/ 765177 h 1161143"/>
                <a:gd name="connsiteX57" fmla="*/ 685309 w 1375127"/>
                <a:gd name="connsiteY57" fmla="*/ 778609 h 1161143"/>
                <a:gd name="connsiteX58" fmla="*/ 525257 w 1375127"/>
                <a:gd name="connsiteY58" fmla="*/ 864689 h 1161143"/>
                <a:gd name="connsiteX59" fmla="*/ 509555 w 1375127"/>
                <a:gd name="connsiteY59" fmla="*/ 863364 h 1161143"/>
                <a:gd name="connsiteX60" fmla="*/ 509555 w 1375127"/>
                <a:gd name="connsiteY60" fmla="*/ 863364 h 1161143"/>
                <a:gd name="connsiteX61" fmla="*/ 1345852 w 1375127"/>
                <a:gd name="connsiteY61" fmla="*/ 672476 h 1161143"/>
                <a:gd name="connsiteX62" fmla="*/ 1332231 w 1375127"/>
                <a:gd name="connsiteY62" fmla="*/ 680611 h 1161143"/>
                <a:gd name="connsiteX63" fmla="*/ 1150612 w 1375127"/>
                <a:gd name="connsiteY63" fmla="*/ 672476 h 1161143"/>
                <a:gd name="connsiteX64" fmla="*/ 1170950 w 1375127"/>
                <a:gd name="connsiteY64" fmla="*/ 647976 h 1161143"/>
                <a:gd name="connsiteX65" fmla="*/ 1044668 w 1375127"/>
                <a:gd name="connsiteY65" fmla="*/ 566720 h 1161143"/>
                <a:gd name="connsiteX66" fmla="*/ 1207273 w 1375127"/>
                <a:gd name="connsiteY66" fmla="*/ 596990 h 1161143"/>
                <a:gd name="connsiteX67" fmla="*/ 1223259 w 1375127"/>
                <a:gd name="connsiteY67" fmla="*/ 518573 h 1161143"/>
                <a:gd name="connsiteX68" fmla="*/ 1345852 w 1375127"/>
                <a:gd name="connsiteY68" fmla="*/ 672476 h 1161143"/>
                <a:gd name="connsiteX69" fmla="*/ 1345852 w 1375127"/>
                <a:gd name="connsiteY69" fmla="*/ 672476 h 1161143"/>
                <a:gd name="connsiteX70" fmla="*/ 1373568 w 1375127"/>
                <a:gd name="connsiteY70" fmla="*/ 55918 h 1161143"/>
                <a:gd name="connsiteX71" fmla="*/ 1365055 w 1375127"/>
                <a:gd name="connsiteY71" fmla="*/ 353035 h 1161143"/>
                <a:gd name="connsiteX72" fmla="*/ 1353987 w 1375127"/>
                <a:gd name="connsiteY72" fmla="*/ 363440 h 1161143"/>
                <a:gd name="connsiteX73" fmla="*/ 1219097 w 1375127"/>
                <a:gd name="connsiteY73" fmla="*/ 282184 h 1161143"/>
                <a:gd name="connsiteX74" fmla="*/ 1253529 w 1375127"/>
                <a:gd name="connsiteY74" fmla="*/ 243969 h 1161143"/>
                <a:gd name="connsiteX75" fmla="*/ 1216543 w 1375127"/>
                <a:gd name="connsiteY75" fmla="*/ 95836 h 1161143"/>
                <a:gd name="connsiteX76" fmla="*/ 1288718 w 1375127"/>
                <a:gd name="connsiteY76" fmla="*/ 132160 h 1161143"/>
                <a:gd name="connsiteX77" fmla="*/ 1363447 w 1375127"/>
                <a:gd name="connsiteY77" fmla="*/ 42580 h 1161143"/>
                <a:gd name="connsiteX78" fmla="*/ 1373568 w 1375127"/>
                <a:gd name="connsiteY78" fmla="*/ 55918 h 1161143"/>
                <a:gd name="connsiteX79" fmla="*/ 1373568 w 1375127"/>
                <a:gd name="connsiteY79" fmla="*/ 55918 h 11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27" h="1161143">
                  <a:moveTo>
                    <a:pt x="1304893" y="10040"/>
                  </a:moveTo>
                  <a:cubicBezTo>
                    <a:pt x="1201503" y="-38108"/>
                    <a:pt x="1113531" y="98012"/>
                    <a:pt x="1174639" y="182956"/>
                  </a:cubicBezTo>
                  <a:cubicBezTo>
                    <a:pt x="1072573" y="182010"/>
                    <a:pt x="1124883" y="391912"/>
                    <a:pt x="1214935" y="409507"/>
                  </a:cubicBezTo>
                  <a:cubicBezTo>
                    <a:pt x="1243124" y="415088"/>
                    <a:pt x="1329677" y="405345"/>
                    <a:pt x="1311137" y="454438"/>
                  </a:cubicBezTo>
                  <a:cubicBezTo>
                    <a:pt x="1289191" y="512802"/>
                    <a:pt x="1239435" y="441952"/>
                    <a:pt x="1212098" y="428331"/>
                  </a:cubicBezTo>
                  <a:cubicBezTo>
                    <a:pt x="1153355" y="399196"/>
                    <a:pt x="1130464" y="463992"/>
                    <a:pt x="1131788" y="514694"/>
                  </a:cubicBezTo>
                  <a:cubicBezTo>
                    <a:pt x="1087613" y="480924"/>
                    <a:pt x="1014020" y="518194"/>
                    <a:pt x="972588" y="467019"/>
                  </a:cubicBezTo>
                  <a:cubicBezTo>
                    <a:pt x="966818" y="459830"/>
                    <a:pt x="957075" y="465411"/>
                    <a:pt x="957358" y="473452"/>
                  </a:cubicBezTo>
                  <a:cubicBezTo>
                    <a:pt x="960858" y="565302"/>
                    <a:pt x="975615" y="654219"/>
                    <a:pt x="1071911" y="684016"/>
                  </a:cubicBezTo>
                  <a:cubicBezTo>
                    <a:pt x="1051573" y="737934"/>
                    <a:pt x="1089505" y="776339"/>
                    <a:pt x="1146639" y="779839"/>
                  </a:cubicBezTo>
                  <a:cubicBezTo>
                    <a:pt x="1185517" y="782109"/>
                    <a:pt x="1293069" y="695367"/>
                    <a:pt x="1302529" y="770096"/>
                  </a:cubicBezTo>
                  <a:cubicBezTo>
                    <a:pt x="1309245" y="824014"/>
                    <a:pt x="1214368" y="866864"/>
                    <a:pt x="1177571" y="888621"/>
                  </a:cubicBezTo>
                  <a:cubicBezTo>
                    <a:pt x="1144274" y="908107"/>
                    <a:pt x="1075505" y="954836"/>
                    <a:pt x="1048735" y="983781"/>
                  </a:cubicBezTo>
                  <a:cubicBezTo>
                    <a:pt x="1019790" y="944241"/>
                    <a:pt x="1080613" y="877553"/>
                    <a:pt x="1122045" y="856932"/>
                  </a:cubicBezTo>
                  <a:cubicBezTo>
                    <a:pt x="1129707" y="853243"/>
                    <a:pt x="1128288" y="841892"/>
                    <a:pt x="1119775" y="840473"/>
                  </a:cubicBezTo>
                  <a:cubicBezTo>
                    <a:pt x="1049019" y="829595"/>
                    <a:pt x="990939" y="888810"/>
                    <a:pt x="972209" y="961079"/>
                  </a:cubicBezTo>
                  <a:cubicBezTo>
                    <a:pt x="923872" y="904134"/>
                    <a:pt x="845928" y="875945"/>
                    <a:pt x="786901" y="916620"/>
                  </a:cubicBezTo>
                  <a:cubicBezTo>
                    <a:pt x="779713" y="921445"/>
                    <a:pt x="783402" y="932323"/>
                    <a:pt x="792010" y="932323"/>
                  </a:cubicBezTo>
                  <a:cubicBezTo>
                    <a:pt x="838266" y="932796"/>
                    <a:pt x="921980" y="966565"/>
                    <a:pt x="912994" y="1014713"/>
                  </a:cubicBezTo>
                  <a:cubicBezTo>
                    <a:pt x="876008" y="1000335"/>
                    <a:pt x="794091" y="988133"/>
                    <a:pt x="755497" y="984822"/>
                  </a:cubicBezTo>
                  <a:cubicBezTo>
                    <a:pt x="712930" y="981322"/>
                    <a:pt x="608783" y="983876"/>
                    <a:pt x="591472" y="932323"/>
                  </a:cubicBezTo>
                  <a:cubicBezTo>
                    <a:pt x="567635" y="860810"/>
                    <a:pt x="702051" y="892310"/>
                    <a:pt x="736105" y="873297"/>
                  </a:cubicBezTo>
                  <a:cubicBezTo>
                    <a:pt x="786050" y="845297"/>
                    <a:pt x="803645" y="794122"/>
                    <a:pt x="762024" y="754582"/>
                  </a:cubicBezTo>
                  <a:cubicBezTo>
                    <a:pt x="835617" y="686097"/>
                    <a:pt x="810644" y="599544"/>
                    <a:pt x="773848" y="515262"/>
                  </a:cubicBezTo>
                  <a:cubicBezTo>
                    <a:pt x="770631" y="507600"/>
                    <a:pt x="759280" y="506938"/>
                    <a:pt x="757199" y="515924"/>
                  </a:cubicBezTo>
                  <a:cubicBezTo>
                    <a:pt x="742159" y="579774"/>
                    <a:pt x="659579" y="578166"/>
                    <a:pt x="634323" y="627922"/>
                  </a:cubicBezTo>
                  <a:cubicBezTo>
                    <a:pt x="613701" y="581666"/>
                    <a:pt x="565175" y="533234"/>
                    <a:pt x="524689" y="585072"/>
                  </a:cubicBezTo>
                  <a:cubicBezTo>
                    <a:pt x="505960" y="609098"/>
                    <a:pt x="491866" y="694516"/>
                    <a:pt x="446745" y="651476"/>
                  </a:cubicBezTo>
                  <a:cubicBezTo>
                    <a:pt x="408813" y="615341"/>
                    <a:pt x="490730" y="586490"/>
                    <a:pt x="513811" y="569369"/>
                  </a:cubicBezTo>
                  <a:cubicBezTo>
                    <a:pt x="587121" y="514505"/>
                    <a:pt x="543419" y="302806"/>
                    <a:pt x="451853" y="347927"/>
                  </a:cubicBezTo>
                  <a:cubicBezTo>
                    <a:pt x="469920" y="244915"/>
                    <a:pt x="331814" y="160443"/>
                    <a:pt x="259356" y="248604"/>
                  </a:cubicBezTo>
                  <a:cubicBezTo>
                    <a:pt x="183965" y="136606"/>
                    <a:pt x="-18748" y="234226"/>
                    <a:pt x="1400" y="367129"/>
                  </a:cubicBezTo>
                  <a:cubicBezTo>
                    <a:pt x="1873" y="370345"/>
                    <a:pt x="9062" y="389548"/>
                    <a:pt x="16441" y="384440"/>
                  </a:cubicBezTo>
                  <a:cubicBezTo>
                    <a:pt x="98831" y="327967"/>
                    <a:pt x="198532" y="366845"/>
                    <a:pt x="252640" y="442993"/>
                  </a:cubicBezTo>
                  <a:cubicBezTo>
                    <a:pt x="289436" y="494641"/>
                    <a:pt x="293126" y="572112"/>
                    <a:pt x="301450" y="633030"/>
                  </a:cubicBezTo>
                  <a:cubicBezTo>
                    <a:pt x="315828" y="736515"/>
                    <a:pt x="324625" y="848986"/>
                    <a:pt x="384692" y="937809"/>
                  </a:cubicBezTo>
                  <a:cubicBezTo>
                    <a:pt x="453366" y="1039402"/>
                    <a:pt x="575108" y="1047726"/>
                    <a:pt x="686822" y="1051699"/>
                  </a:cubicBezTo>
                  <a:cubicBezTo>
                    <a:pt x="750200" y="1053780"/>
                    <a:pt x="813861" y="1056051"/>
                    <a:pt x="875157" y="1072983"/>
                  </a:cubicBezTo>
                  <a:cubicBezTo>
                    <a:pt x="931156" y="1088212"/>
                    <a:pt x="978074" y="1120658"/>
                    <a:pt x="1017709" y="1161144"/>
                  </a:cubicBezTo>
                  <a:cubicBezTo>
                    <a:pt x="1035776" y="1107415"/>
                    <a:pt x="1063965" y="1057942"/>
                    <a:pt x="1107950" y="1020011"/>
                  </a:cubicBezTo>
                  <a:cubicBezTo>
                    <a:pt x="1156098" y="978106"/>
                    <a:pt x="1212287" y="948498"/>
                    <a:pt x="1268475" y="919080"/>
                  </a:cubicBezTo>
                  <a:lnTo>
                    <a:pt x="1304893" y="10040"/>
                  </a:lnTo>
                  <a:close/>
                  <a:moveTo>
                    <a:pt x="353570" y="583747"/>
                  </a:moveTo>
                  <a:cubicBezTo>
                    <a:pt x="333706" y="482154"/>
                    <a:pt x="307977" y="376872"/>
                    <a:pt x="216884" y="319643"/>
                  </a:cubicBezTo>
                  <a:cubicBezTo>
                    <a:pt x="209978" y="315292"/>
                    <a:pt x="211586" y="306022"/>
                    <a:pt x="220383" y="303468"/>
                  </a:cubicBezTo>
                  <a:cubicBezTo>
                    <a:pt x="243937" y="296279"/>
                    <a:pt x="296058" y="301387"/>
                    <a:pt x="326611" y="351616"/>
                  </a:cubicBezTo>
                  <a:cubicBezTo>
                    <a:pt x="337490" y="317846"/>
                    <a:pt x="346287" y="260428"/>
                    <a:pt x="375895" y="287482"/>
                  </a:cubicBezTo>
                  <a:cubicBezTo>
                    <a:pt x="415434" y="324089"/>
                    <a:pt x="417988" y="386994"/>
                    <a:pt x="406921" y="436939"/>
                  </a:cubicBezTo>
                  <a:cubicBezTo>
                    <a:pt x="429812" y="427479"/>
                    <a:pt x="459893" y="421898"/>
                    <a:pt x="454596" y="456425"/>
                  </a:cubicBezTo>
                  <a:cubicBezTo>
                    <a:pt x="448542" y="495113"/>
                    <a:pt x="432367" y="554045"/>
                    <a:pt x="368327" y="588099"/>
                  </a:cubicBezTo>
                  <a:cubicBezTo>
                    <a:pt x="361895" y="591882"/>
                    <a:pt x="355179" y="591693"/>
                    <a:pt x="353570" y="583747"/>
                  </a:cubicBezTo>
                  <a:lnTo>
                    <a:pt x="353570" y="583747"/>
                  </a:lnTo>
                  <a:close/>
                  <a:moveTo>
                    <a:pt x="509555" y="863364"/>
                  </a:moveTo>
                  <a:cubicBezTo>
                    <a:pt x="475974" y="764799"/>
                    <a:pt x="506528" y="687043"/>
                    <a:pt x="553257" y="671246"/>
                  </a:cubicBezTo>
                  <a:cubicBezTo>
                    <a:pt x="586553" y="660178"/>
                    <a:pt x="598567" y="705772"/>
                    <a:pt x="601594" y="735096"/>
                  </a:cubicBezTo>
                  <a:cubicBezTo>
                    <a:pt x="634701" y="650814"/>
                    <a:pt x="701957" y="675597"/>
                    <a:pt x="735065" y="637192"/>
                  </a:cubicBezTo>
                  <a:cubicBezTo>
                    <a:pt x="732984" y="695273"/>
                    <a:pt x="729767" y="748528"/>
                    <a:pt x="656363" y="765177"/>
                  </a:cubicBezTo>
                  <a:cubicBezTo>
                    <a:pt x="658917" y="764988"/>
                    <a:pt x="684552" y="776055"/>
                    <a:pt x="685309" y="778609"/>
                  </a:cubicBezTo>
                  <a:cubicBezTo>
                    <a:pt x="709335" y="862135"/>
                    <a:pt x="558554" y="811244"/>
                    <a:pt x="525257" y="864689"/>
                  </a:cubicBezTo>
                  <a:cubicBezTo>
                    <a:pt x="521284" y="871027"/>
                    <a:pt x="512014" y="870743"/>
                    <a:pt x="509555" y="863364"/>
                  </a:cubicBezTo>
                  <a:lnTo>
                    <a:pt x="509555" y="863364"/>
                  </a:lnTo>
                  <a:close/>
                  <a:moveTo>
                    <a:pt x="1345852" y="672476"/>
                  </a:moveTo>
                  <a:cubicBezTo>
                    <a:pt x="1346798" y="680327"/>
                    <a:pt x="1338474" y="684489"/>
                    <a:pt x="1332231" y="680611"/>
                  </a:cubicBezTo>
                  <a:cubicBezTo>
                    <a:pt x="1279259" y="646841"/>
                    <a:pt x="1165179" y="758177"/>
                    <a:pt x="1150612" y="672476"/>
                  </a:cubicBezTo>
                  <a:cubicBezTo>
                    <a:pt x="1150139" y="669921"/>
                    <a:pt x="1168396" y="648827"/>
                    <a:pt x="1170950" y="647976"/>
                  </a:cubicBezTo>
                  <a:cubicBezTo>
                    <a:pt x="1097829" y="664624"/>
                    <a:pt x="1071721" y="618085"/>
                    <a:pt x="1044668" y="566720"/>
                  </a:cubicBezTo>
                  <a:cubicBezTo>
                    <a:pt x="1091208" y="586869"/>
                    <a:pt x="1140869" y="535505"/>
                    <a:pt x="1207273" y="596990"/>
                  </a:cubicBezTo>
                  <a:cubicBezTo>
                    <a:pt x="1197057" y="569180"/>
                    <a:pt x="1188260" y="522924"/>
                    <a:pt x="1223259" y="518573"/>
                  </a:cubicBezTo>
                  <a:cubicBezTo>
                    <a:pt x="1271975" y="512046"/>
                    <a:pt x="1333366" y="568991"/>
                    <a:pt x="1345852" y="672476"/>
                  </a:cubicBezTo>
                  <a:lnTo>
                    <a:pt x="1345852" y="672476"/>
                  </a:lnTo>
                  <a:close/>
                  <a:moveTo>
                    <a:pt x="1373568" y="55918"/>
                  </a:moveTo>
                  <a:cubicBezTo>
                    <a:pt x="1316150" y="146822"/>
                    <a:pt x="1338663" y="252861"/>
                    <a:pt x="1365055" y="353035"/>
                  </a:cubicBezTo>
                  <a:cubicBezTo>
                    <a:pt x="1366946" y="360697"/>
                    <a:pt x="1360893" y="363913"/>
                    <a:pt x="1353987" y="363440"/>
                  </a:cubicBezTo>
                  <a:cubicBezTo>
                    <a:pt x="1281340" y="360697"/>
                    <a:pt x="1241138" y="314630"/>
                    <a:pt x="1219097" y="282184"/>
                  </a:cubicBezTo>
                  <a:cubicBezTo>
                    <a:pt x="1199233" y="253239"/>
                    <a:pt x="1228840" y="245388"/>
                    <a:pt x="1253529" y="243969"/>
                  </a:cubicBezTo>
                  <a:cubicBezTo>
                    <a:pt x="1221841" y="203672"/>
                    <a:pt x="1196868" y="146065"/>
                    <a:pt x="1216543" y="95836"/>
                  </a:cubicBezTo>
                  <a:cubicBezTo>
                    <a:pt x="1231395" y="58566"/>
                    <a:pt x="1264408" y="106525"/>
                    <a:pt x="1288718" y="132160"/>
                  </a:cubicBezTo>
                  <a:cubicBezTo>
                    <a:pt x="1294299" y="73607"/>
                    <a:pt x="1339136" y="46269"/>
                    <a:pt x="1363447" y="42580"/>
                  </a:cubicBezTo>
                  <a:cubicBezTo>
                    <a:pt x="1372433" y="41350"/>
                    <a:pt x="1378014" y="48918"/>
                    <a:pt x="1373568" y="55918"/>
                  </a:cubicBezTo>
                  <a:lnTo>
                    <a:pt x="1373568" y="55918"/>
                  </a:lnTo>
                  <a:close/>
                </a:path>
              </a:pathLst>
            </a:custGeom>
            <a:solidFill>
              <a:srgbClr val="BC8642"/>
            </a:solidFill>
            <a:ln w="9454"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F287782E-7EA8-EF31-DE82-7032100C1CF7}"/>
                </a:ext>
              </a:extLst>
            </p:cNvPr>
            <p:cNvSpPr/>
            <p:nvPr/>
          </p:nvSpPr>
          <p:spPr>
            <a:xfrm>
              <a:off x="9011887" y="2564068"/>
              <a:ext cx="101107" cy="98159"/>
            </a:xfrm>
            <a:custGeom>
              <a:avLst/>
              <a:gdLst>
                <a:gd name="connsiteX0" fmla="*/ 101107 w 101107"/>
                <a:gd name="connsiteY0" fmla="*/ 66187 h 98159"/>
                <a:gd name="connsiteX1" fmla="*/ 12947 w 101107"/>
                <a:gd name="connsiteY1" fmla="*/ 10661 h 98159"/>
                <a:gd name="connsiteX2" fmla="*/ 65919 w 101107"/>
                <a:gd name="connsiteY2" fmla="*/ 98160 h 98159"/>
                <a:gd name="connsiteX3" fmla="*/ 101107 w 101107"/>
                <a:gd name="connsiteY3" fmla="*/ 66187 h 98159"/>
                <a:gd name="connsiteX4" fmla="*/ 101107 w 101107"/>
                <a:gd name="connsiteY4" fmla="*/ 66187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66187"/>
                  </a:moveTo>
                  <a:cubicBezTo>
                    <a:pt x="89283" y="14161"/>
                    <a:pt x="42838" y="-17812"/>
                    <a:pt x="12947" y="10661"/>
                  </a:cubicBezTo>
                  <a:cubicBezTo>
                    <a:pt x="-9283" y="31945"/>
                    <a:pt x="-9472" y="76119"/>
                    <a:pt x="65919" y="98160"/>
                  </a:cubicBezTo>
                  <a:cubicBezTo>
                    <a:pt x="67338" y="88606"/>
                    <a:pt x="81905" y="69214"/>
                    <a:pt x="101107" y="66187"/>
                  </a:cubicBezTo>
                  <a:lnTo>
                    <a:pt x="101107" y="66187"/>
                  </a:lnTo>
                  <a:close/>
                </a:path>
              </a:pathLst>
            </a:custGeom>
            <a:solidFill>
              <a:srgbClr val="BC8642"/>
            </a:solidFill>
            <a:ln w="9454"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E2A7C23E-0383-BCE4-6075-4EF9307F6E52}"/>
                </a:ext>
              </a:extLst>
            </p:cNvPr>
            <p:cNvSpPr/>
            <p:nvPr/>
          </p:nvSpPr>
          <p:spPr>
            <a:xfrm>
              <a:off x="9032728" y="2714254"/>
              <a:ext cx="89155" cy="111505"/>
            </a:xfrm>
            <a:custGeom>
              <a:avLst/>
              <a:gdLst>
                <a:gd name="connsiteX0" fmla="*/ 25402 w 89155"/>
                <a:gd name="connsiteY0" fmla="*/ 109539 h 111505"/>
                <a:gd name="connsiteX1" fmla="*/ 88023 w 89155"/>
                <a:gd name="connsiteY1" fmla="*/ 11257 h 111505"/>
                <a:gd name="connsiteX2" fmla="*/ 55388 w 89155"/>
                <a:gd name="connsiteY2" fmla="*/ 0 h 111505"/>
                <a:gd name="connsiteX3" fmla="*/ 55199 w 89155"/>
                <a:gd name="connsiteY3" fmla="*/ 0 h 111505"/>
                <a:gd name="connsiteX4" fmla="*/ 25402 w 89155"/>
                <a:gd name="connsiteY4" fmla="*/ 109539 h 111505"/>
                <a:gd name="connsiteX5" fmla="*/ 25402 w 89155"/>
                <a:gd name="connsiteY5" fmla="*/ 109539 h 1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55" h="111505">
                  <a:moveTo>
                    <a:pt x="25402" y="109539"/>
                  </a:moveTo>
                  <a:cubicBezTo>
                    <a:pt x="64185" y="121930"/>
                    <a:pt x="95590" y="74161"/>
                    <a:pt x="88023" y="11257"/>
                  </a:cubicBezTo>
                  <a:cubicBezTo>
                    <a:pt x="77050" y="14000"/>
                    <a:pt x="65320" y="4162"/>
                    <a:pt x="55388" y="0"/>
                  </a:cubicBezTo>
                  <a:cubicBezTo>
                    <a:pt x="55199" y="0"/>
                    <a:pt x="55199" y="0"/>
                    <a:pt x="55199" y="0"/>
                  </a:cubicBezTo>
                  <a:cubicBezTo>
                    <a:pt x="-8746" y="24783"/>
                    <a:pt x="-14989" y="96390"/>
                    <a:pt x="25402" y="109539"/>
                  </a:cubicBezTo>
                  <a:lnTo>
                    <a:pt x="25402" y="109539"/>
                  </a:lnTo>
                  <a:close/>
                </a:path>
              </a:pathLst>
            </a:custGeom>
            <a:solidFill>
              <a:srgbClr val="BC8642"/>
            </a:solidFill>
            <a:ln w="9454"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043DBD86-6C36-48B0-C68D-635635536AC0}"/>
                </a:ext>
              </a:extLst>
            </p:cNvPr>
            <p:cNvSpPr/>
            <p:nvPr/>
          </p:nvSpPr>
          <p:spPr>
            <a:xfrm>
              <a:off x="9135356" y="2702335"/>
              <a:ext cx="101083" cy="102543"/>
            </a:xfrm>
            <a:custGeom>
              <a:avLst/>
              <a:gdLst>
                <a:gd name="connsiteX0" fmla="*/ 152 w 101083"/>
                <a:gd name="connsiteY0" fmla="*/ 21378 h 102543"/>
                <a:gd name="connsiteX1" fmla="*/ 58894 w 101083"/>
                <a:gd name="connsiteY1" fmla="*/ 102066 h 102543"/>
                <a:gd name="connsiteX2" fmla="*/ 101082 w 101083"/>
                <a:gd name="connsiteY2" fmla="*/ 71134 h 102543"/>
                <a:gd name="connsiteX3" fmla="*/ 23611 w 101083"/>
                <a:gd name="connsiteY3" fmla="*/ 0 h 102543"/>
                <a:gd name="connsiteX4" fmla="*/ 152 w 101083"/>
                <a:gd name="connsiteY4" fmla="*/ 21378 h 102543"/>
                <a:gd name="connsiteX5" fmla="*/ 152 w 101083"/>
                <a:gd name="connsiteY5" fmla="*/ 21378 h 1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83" h="102543">
                  <a:moveTo>
                    <a:pt x="152" y="21378"/>
                  </a:moveTo>
                  <a:cubicBezTo>
                    <a:pt x="-3065" y="91661"/>
                    <a:pt x="45840" y="99323"/>
                    <a:pt x="58894" y="102066"/>
                  </a:cubicBezTo>
                  <a:cubicBezTo>
                    <a:pt x="74218" y="105566"/>
                    <a:pt x="100893" y="89296"/>
                    <a:pt x="101082" y="71134"/>
                  </a:cubicBezTo>
                  <a:cubicBezTo>
                    <a:pt x="101272" y="35756"/>
                    <a:pt x="65610" y="1797"/>
                    <a:pt x="23611" y="0"/>
                  </a:cubicBezTo>
                  <a:cubicBezTo>
                    <a:pt x="19354" y="9743"/>
                    <a:pt x="11314" y="17500"/>
                    <a:pt x="152" y="21378"/>
                  </a:cubicBezTo>
                  <a:lnTo>
                    <a:pt x="152" y="21378"/>
                  </a:lnTo>
                  <a:close/>
                </a:path>
              </a:pathLst>
            </a:custGeom>
            <a:solidFill>
              <a:srgbClr val="BC8642"/>
            </a:solidFill>
            <a:ln w="9454"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51F4081A-7D6D-62ED-A988-B32391CB33B9}"/>
                </a:ext>
              </a:extLst>
            </p:cNvPr>
            <p:cNvSpPr/>
            <p:nvPr/>
          </p:nvSpPr>
          <p:spPr>
            <a:xfrm>
              <a:off x="9562071" y="3273299"/>
              <a:ext cx="87681" cy="111459"/>
            </a:xfrm>
            <a:custGeom>
              <a:avLst/>
              <a:gdLst>
                <a:gd name="connsiteX0" fmla="*/ 32402 w 87681"/>
                <a:gd name="connsiteY0" fmla="*/ 106606 h 111459"/>
                <a:gd name="connsiteX1" fmla="*/ 82914 w 87681"/>
                <a:gd name="connsiteY1" fmla="*/ 95350 h 111459"/>
                <a:gd name="connsiteX2" fmla="*/ 40915 w 87681"/>
                <a:gd name="connsiteY2" fmla="*/ 0 h 111459"/>
                <a:gd name="connsiteX3" fmla="*/ 11307 w 87681"/>
                <a:gd name="connsiteY3" fmla="*/ 9932 h 111459"/>
                <a:gd name="connsiteX4" fmla="*/ 32402 w 87681"/>
                <a:gd name="connsiteY4" fmla="*/ 106606 h 111459"/>
                <a:gd name="connsiteX5" fmla="*/ 32402 w 87681"/>
                <a:gd name="connsiteY5" fmla="*/ 106606 h 11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81" h="111459">
                  <a:moveTo>
                    <a:pt x="32402" y="106606"/>
                  </a:moveTo>
                  <a:cubicBezTo>
                    <a:pt x="45077" y="115782"/>
                    <a:pt x="75631" y="111904"/>
                    <a:pt x="82914" y="95350"/>
                  </a:cubicBezTo>
                  <a:cubicBezTo>
                    <a:pt x="97198" y="63377"/>
                    <a:pt x="78279" y="18445"/>
                    <a:pt x="40915" y="0"/>
                  </a:cubicBezTo>
                  <a:cubicBezTo>
                    <a:pt x="33064" y="6905"/>
                    <a:pt x="22753" y="10594"/>
                    <a:pt x="11307" y="9932"/>
                  </a:cubicBezTo>
                  <a:cubicBezTo>
                    <a:pt x="-19719" y="72269"/>
                    <a:pt x="21807" y="98755"/>
                    <a:pt x="32402" y="106606"/>
                  </a:cubicBezTo>
                  <a:lnTo>
                    <a:pt x="32402" y="106606"/>
                  </a:lnTo>
                  <a:close/>
                </a:path>
              </a:pathLst>
            </a:custGeom>
            <a:solidFill>
              <a:srgbClr val="BC8642"/>
            </a:solidFill>
            <a:ln w="9454"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21CD824E-616F-8D09-DFEA-7A0EB90870E4}"/>
                </a:ext>
              </a:extLst>
            </p:cNvPr>
            <p:cNvSpPr/>
            <p:nvPr/>
          </p:nvSpPr>
          <p:spPr>
            <a:xfrm>
              <a:off x="9450501" y="3253960"/>
              <a:ext cx="108499" cy="99623"/>
            </a:xfrm>
            <a:custGeom>
              <a:avLst/>
              <a:gdLst>
                <a:gd name="connsiteX0" fmla="*/ 11920 w 108499"/>
                <a:gd name="connsiteY0" fmla="*/ 89622 h 99623"/>
                <a:gd name="connsiteX1" fmla="*/ 108500 w 108499"/>
                <a:gd name="connsiteY1" fmla="*/ 23880 h 99623"/>
                <a:gd name="connsiteX2" fmla="*/ 83054 w 108499"/>
                <a:gd name="connsiteY2" fmla="*/ 137 h 99623"/>
                <a:gd name="connsiteX3" fmla="*/ 82865 w 108499"/>
                <a:gd name="connsiteY3" fmla="*/ 137 h 99623"/>
                <a:gd name="connsiteX4" fmla="*/ 11920 w 108499"/>
                <a:gd name="connsiteY4" fmla="*/ 89622 h 99623"/>
                <a:gd name="connsiteX5" fmla="*/ 11920 w 108499"/>
                <a:gd name="connsiteY5" fmla="*/ 89622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99" h="99623">
                  <a:moveTo>
                    <a:pt x="11920" y="89622"/>
                  </a:moveTo>
                  <a:cubicBezTo>
                    <a:pt x="42379" y="117149"/>
                    <a:pt x="90243" y="85460"/>
                    <a:pt x="108500" y="23880"/>
                  </a:cubicBezTo>
                  <a:cubicBezTo>
                    <a:pt x="97243" y="21988"/>
                    <a:pt x="90622" y="7988"/>
                    <a:pt x="83054" y="137"/>
                  </a:cubicBezTo>
                  <a:cubicBezTo>
                    <a:pt x="82865" y="137"/>
                    <a:pt x="82865" y="137"/>
                    <a:pt x="82865" y="137"/>
                  </a:cubicBezTo>
                  <a:cubicBezTo>
                    <a:pt x="14663" y="-3363"/>
                    <a:pt x="-19863" y="60961"/>
                    <a:pt x="11920" y="89622"/>
                  </a:cubicBezTo>
                  <a:lnTo>
                    <a:pt x="11920" y="89622"/>
                  </a:lnTo>
                  <a:close/>
                </a:path>
              </a:pathLst>
            </a:custGeom>
            <a:solidFill>
              <a:srgbClr val="BC8642"/>
            </a:solidFill>
            <a:ln w="9454"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00303E51-FA0A-E75E-BA79-13598AABF3AF}"/>
                </a:ext>
              </a:extLst>
            </p:cNvPr>
            <p:cNvSpPr/>
            <p:nvPr/>
          </p:nvSpPr>
          <p:spPr>
            <a:xfrm>
              <a:off x="9083327" y="2642843"/>
              <a:ext cx="71358" cy="68379"/>
            </a:xfrm>
            <a:custGeom>
              <a:avLst/>
              <a:gdLst>
                <a:gd name="connsiteX0" fmla="*/ 16235 w 71358"/>
                <a:gd name="connsiteY0" fmla="*/ 4534 h 68379"/>
                <a:gd name="connsiteX1" fmla="*/ 53220 w 71358"/>
                <a:gd name="connsiteY1" fmla="*/ 62708 h 68379"/>
                <a:gd name="connsiteX2" fmla="*/ 16235 w 71358"/>
                <a:gd name="connsiteY2" fmla="*/ 4534 h 68379"/>
                <a:gd name="connsiteX3" fmla="*/ 16235 w 71358"/>
                <a:gd name="connsiteY3" fmla="*/ 4534 h 68379"/>
              </a:gdLst>
              <a:ahLst/>
              <a:cxnLst>
                <a:cxn ang="0">
                  <a:pos x="connsiteX0" y="connsiteY0"/>
                </a:cxn>
                <a:cxn ang="0">
                  <a:pos x="connsiteX1" y="connsiteY1"/>
                </a:cxn>
                <a:cxn ang="0">
                  <a:pos x="connsiteX2" y="connsiteY2"/>
                </a:cxn>
                <a:cxn ang="0">
                  <a:pos x="connsiteX3" y="connsiteY3"/>
                </a:cxn>
              </a:cxnLst>
              <a:rect l="l" t="t" r="r" b="b"/>
              <a:pathLst>
                <a:path w="71358" h="68379">
                  <a:moveTo>
                    <a:pt x="16235" y="4534"/>
                  </a:moveTo>
                  <a:cubicBezTo>
                    <a:pt x="-20751" y="22696"/>
                    <a:pt x="11410" y="87776"/>
                    <a:pt x="53220" y="62708"/>
                  </a:cubicBezTo>
                  <a:cubicBezTo>
                    <a:pt x="94463" y="37925"/>
                    <a:pt x="58139" y="-15898"/>
                    <a:pt x="16235" y="4534"/>
                  </a:cubicBezTo>
                  <a:lnTo>
                    <a:pt x="16235" y="4534"/>
                  </a:lnTo>
                  <a:close/>
                </a:path>
              </a:pathLst>
            </a:custGeom>
            <a:solidFill>
              <a:srgbClr val="BC8642"/>
            </a:solidFill>
            <a:ln w="9454"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2DFB972C-FB52-CACB-5E99-FAD4881A5750}"/>
                </a:ext>
              </a:extLst>
            </p:cNvPr>
            <p:cNvSpPr/>
            <p:nvPr/>
          </p:nvSpPr>
          <p:spPr>
            <a:xfrm>
              <a:off x="10118099" y="2443618"/>
              <a:ext cx="270672" cy="184335"/>
            </a:xfrm>
            <a:custGeom>
              <a:avLst/>
              <a:gdLst>
                <a:gd name="connsiteX0" fmla="*/ 37406 w 270672"/>
                <a:gd name="connsiteY0" fmla="*/ 6438 h 184335"/>
                <a:gd name="connsiteX1" fmla="*/ 42041 w 270672"/>
                <a:gd name="connsiteY1" fmla="*/ 54396 h 184335"/>
                <a:gd name="connsiteX2" fmla="*/ 1555 w 270672"/>
                <a:gd name="connsiteY2" fmla="*/ 80693 h 184335"/>
                <a:gd name="connsiteX3" fmla="*/ 7609 w 270672"/>
                <a:gd name="connsiteY3" fmla="*/ 94314 h 184335"/>
                <a:gd name="connsiteX4" fmla="*/ 135688 w 270672"/>
                <a:gd name="connsiteY4" fmla="*/ 182854 h 184335"/>
                <a:gd name="connsiteX5" fmla="*/ 270672 w 270672"/>
                <a:gd name="connsiteY5" fmla="*/ 164124 h 184335"/>
                <a:gd name="connsiteX6" fmla="*/ 201147 w 270672"/>
                <a:gd name="connsiteY6" fmla="*/ 47207 h 184335"/>
                <a:gd name="connsiteX7" fmla="*/ 52068 w 270672"/>
                <a:gd name="connsiteY7" fmla="*/ 2654 h 184335"/>
                <a:gd name="connsiteX8" fmla="*/ 37406 w 270672"/>
                <a:gd name="connsiteY8" fmla="*/ 6438 h 184335"/>
                <a:gd name="connsiteX9" fmla="*/ 37406 w 270672"/>
                <a:gd name="connsiteY9" fmla="*/ 6438 h 1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72" h="184335">
                  <a:moveTo>
                    <a:pt x="37406" y="6438"/>
                  </a:moveTo>
                  <a:cubicBezTo>
                    <a:pt x="32582" y="23464"/>
                    <a:pt x="35325" y="39640"/>
                    <a:pt x="42041" y="54396"/>
                  </a:cubicBezTo>
                  <a:cubicBezTo>
                    <a:pt x="26338" y="58275"/>
                    <a:pt x="11960" y="66126"/>
                    <a:pt x="1555" y="80693"/>
                  </a:cubicBezTo>
                  <a:cubicBezTo>
                    <a:pt x="-2134" y="85801"/>
                    <a:pt x="1082" y="93842"/>
                    <a:pt x="7609" y="94314"/>
                  </a:cubicBezTo>
                  <a:cubicBezTo>
                    <a:pt x="66540" y="98193"/>
                    <a:pt x="78838" y="174151"/>
                    <a:pt x="135688" y="182854"/>
                  </a:cubicBezTo>
                  <a:cubicBezTo>
                    <a:pt x="180998" y="189759"/>
                    <a:pt x="225173" y="170651"/>
                    <a:pt x="270672" y="164124"/>
                  </a:cubicBezTo>
                  <a:cubicBezTo>
                    <a:pt x="247119" y="124679"/>
                    <a:pt x="234822" y="78328"/>
                    <a:pt x="201147" y="47207"/>
                  </a:cubicBezTo>
                  <a:cubicBezTo>
                    <a:pt x="158863" y="8424"/>
                    <a:pt x="91797" y="46072"/>
                    <a:pt x="52068" y="2654"/>
                  </a:cubicBezTo>
                  <a:cubicBezTo>
                    <a:pt x="47338" y="-2360"/>
                    <a:pt x="39014" y="194"/>
                    <a:pt x="37406" y="6438"/>
                  </a:cubicBezTo>
                  <a:lnTo>
                    <a:pt x="37406" y="6438"/>
                  </a:lnTo>
                  <a:close/>
                </a:path>
              </a:pathLst>
            </a:custGeom>
            <a:solidFill>
              <a:srgbClr val="BC8642"/>
            </a:solidFill>
            <a:ln w="9454"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7215DD2-DEF8-3EC9-0152-D2963058C721}"/>
                </a:ext>
              </a:extLst>
            </p:cNvPr>
            <p:cNvSpPr/>
            <p:nvPr/>
          </p:nvSpPr>
          <p:spPr>
            <a:xfrm>
              <a:off x="9165115" y="2632492"/>
              <a:ext cx="108522" cy="75783"/>
            </a:xfrm>
            <a:custGeom>
              <a:avLst/>
              <a:gdLst>
                <a:gd name="connsiteX0" fmla="*/ 0 w 108522"/>
                <a:gd name="connsiteY0" fmla="*/ 28222 h 75783"/>
                <a:gd name="connsiteX1" fmla="*/ 6527 w 108522"/>
                <a:gd name="connsiteY1" fmla="*/ 58870 h 75783"/>
                <a:gd name="connsiteX2" fmla="*/ 107742 w 108522"/>
                <a:gd name="connsiteY2" fmla="*/ 25952 h 75783"/>
                <a:gd name="connsiteX3" fmla="*/ 0 w 108522"/>
                <a:gd name="connsiteY3" fmla="*/ 28222 h 75783"/>
                <a:gd name="connsiteX4" fmla="*/ 0 w 108522"/>
                <a:gd name="connsiteY4" fmla="*/ 28222 h 7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2" h="75783">
                  <a:moveTo>
                    <a:pt x="0" y="28222"/>
                  </a:moveTo>
                  <a:cubicBezTo>
                    <a:pt x="6054" y="36735"/>
                    <a:pt x="8608" y="47614"/>
                    <a:pt x="6527" y="58870"/>
                  </a:cubicBezTo>
                  <a:cubicBezTo>
                    <a:pt x="65553" y="96897"/>
                    <a:pt x="115404" y="64167"/>
                    <a:pt x="107742" y="25952"/>
                  </a:cubicBezTo>
                  <a:cubicBezTo>
                    <a:pt x="100269" y="-11129"/>
                    <a:pt x="23081" y="-6778"/>
                    <a:pt x="0" y="28222"/>
                  </a:cubicBezTo>
                  <a:lnTo>
                    <a:pt x="0" y="28222"/>
                  </a:lnTo>
                  <a:close/>
                </a:path>
              </a:pathLst>
            </a:custGeom>
            <a:solidFill>
              <a:srgbClr val="BC8642"/>
            </a:solidFill>
            <a:ln w="9454"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F97A584C-EBA3-88C7-39BD-29D4FB870D6E}"/>
                </a:ext>
              </a:extLst>
            </p:cNvPr>
            <p:cNvSpPr/>
            <p:nvPr/>
          </p:nvSpPr>
          <p:spPr>
            <a:xfrm>
              <a:off x="9115984" y="2541708"/>
              <a:ext cx="80350" cy="110019"/>
            </a:xfrm>
            <a:custGeom>
              <a:avLst/>
              <a:gdLst>
                <a:gd name="connsiteX0" fmla="*/ 5807 w 80350"/>
                <a:gd name="connsiteY0" fmla="*/ 88264 h 110019"/>
                <a:gd name="connsiteX1" fmla="*/ 46482 w 80350"/>
                <a:gd name="connsiteY1" fmla="*/ 110020 h 110019"/>
                <a:gd name="connsiteX2" fmla="*/ 52725 w 80350"/>
                <a:gd name="connsiteY2" fmla="*/ 1049 h 110019"/>
                <a:gd name="connsiteX3" fmla="*/ 5807 w 80350"/>
                <a:gd name="connsiteY3" fmla="*/ 88264 h 110019"/>
                <a:gd name="connsiteX4" fmla="*/ 5807 w 80350"/>
                <a:gd name="connsiteY4" fmla="*/ 88264 h 11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0" h="110019">
                  <a:moveTo>
                    <a:pt x="5807" y="88264"/>
                  </a:moveTo>
                  <a:cubicBezTo>
                    <a:pt x="17158" y="88926"/>
                    <a:pt x="40901" y="94034"/>
                    <a:pt x="46482" y="110020"/>
                  </a:cubicBezTo>
                  <a:cubicBezTo>
                    <a:pt x="62658" y="98196"/>
                    <a:pt x="110238" y="14954"/>
                    <a:pt x="52725" y="1049"/>
                  </a:cubicBezTo>
                  <a:cubicBezTo>
                    <a:pt x="13185" y="-8600"/>
                    <a:pt x="-11976" y="50521"/>
                    <a:pt x="5807" y="88264"/>
                  </a:cubicBezTo>
                  <a:lnTo>
                    <a:pt x="5807" y="88264"/>
                  </a:lnTo>
                  <a:close/>
                </a:path>
              </a:pathLst>
            </a:custGeom>
            <a:solidFill>
              <a:srgbClr val="BC8642"/>
            </a:solidFill>
            <a:ln w="9454"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E2EBBBA6-3CB3-8071-33A0-EE2FFAC8208E}"/>
                </a:ext>
              </a:extLst>
            </p:cNvPr>
            <p:cNvSpPr/>
            <p:nvPr/>
          </p:nvSpPr>
          <p:spPr>
            <a:xfrm>
              <a:off x="9368774" y="2106179"/>
              <a:ext cx="368723" cy="188838"/>
            </a:xfrm>
            <a:custGeom>
              <a:avLst/>
              <a:gdLst>
                <a:gd name="connsiteX0" fmla="*/ 140471 w 368723"/>
                <a:gd name="connsiteY0" fmla="*/ 37017 h 188838"/>
                <a:gd name="connsiteX1" fmla="*/ 0 w 368723"/>
                <a:gd name="connsiteY1" fmla="*/ 11571 h 188838"/>
                <a:gd name="connsiteX2" fmla="*/ 107552 w 368723"/>
                <a:gd name="connsiteY2" fmla="*/ 105313 h 188838"/>
                <a:gd name="connsiteX3" fmla="*/ 144160 w 368723"/>
                <a:gd name="connsiteY3" fmla="*/ 178433 h 188838"/>
                <a:gd name="connsiteX4" fmla="*/ 368724 w 368723"/>
                <a:gd name="connsiteY4" fmla="*/ 188838 h 188838"/>
                <a:gd name="connsiteX5" fmla="*/ 220591 w 368723"/>
                <a:gd name="connsiteY5" fmla="*/ 19895 h 188838"/>
                <a:gd name="connsiteX6" fmla="*/ 140471 w 368723"/>
                <a:gd name="connsiteY6" fmla="*/ 37017 h 188838"/>
                <a:gd name="connsiteX7" fmla="*/ 140471 w 368723"/>
                <a:gd name="connsiteY7" fmla="*/ 37017 h 1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838">
                  <a:moveTo>
                    <a:pt x="140471" y="37017"/>
                  </a:moveTo>
                  <a:cubicBezTo>
                    <a:pt x="123066" y="3436"/>
                    <a:pt x="52878" y="8828"/>
                    <a:pt x="0" y="11571"/>
                  </a:cubicBezTo>
                  <a:cubicBezTo>
                    <a:pt x="30837" y="54611"/>
                    <a:pt x="70472" y="112691"/>
                    <a:pt x="107552" y="105313"/>
                  </a:cubicBezTo>
                  <a:cubicBezTo>
                    <a:pt x="83715" y="136528"/>
                    <a:pt x="103390" y="182595"/>
                    <a:pt x="144160" y="178433"/>
                  </a:cubicBezTo>
                  <a:cubicBezTo>
                    <a:pt x="211605" y="171528"/>
                    <a:pt x="304022" y="170109"/>
                    <a:pt x="368724" y="188838"/>
                  </a:cubicBezTo>
                  <a:cubicBezTo>
                    <a:pt x="313765" y="149961"/>
                    <a:pt x="257293" y="76840"/>
                    <a:pt x="220591" y="19895"/>
                  </a:cubicBezTo>
                  <a:cubicBezTo>
                    <a:pt x="198362" y="-14631"/>
                    <a:pt x="149930" y="-1199"/>
                    <a:pt x="140471" y="37017"/>
                  </a:cubicBezTo>
                  <a:lnTo>
                    <a:pt x="140471" y="37017"/>
                  </a:lnTo>
                  <a:close/>
                </a:path>
              </a:pathLst>
            </a:custGeom>
            <a:solidFill>
              <a:srgbClr val="BC8642"/>
            </a:solidFill>
            <a:ln w="9454"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F1E39A3B-8354-25CB-0ECA-4FC0310534F1}"/>
                </a:ext>
              </a:extLst>
            </p:cNvPr>
            <p:cNvSpPr/>
            <p:nvPr/>
          </p:nvSpPr>
          <p:spPr>
            <a:xfrm>
              <a:off x="8964378" y="2654797"/>
              <a:ext cx="115981" cy="74307"/>
            </a:xfrm>
            <a:custGeom>
              <a:avLst/>
              <a:gdLst>
                <a:gd name="connsiteX0" fmla="*/ 115981 w 115981"/>
                <a:gd name="connsiteY0" fmla="*/ 43660 h 74307"/>
                <a:gd name="connsiteX1" fmla="*/ 104630 w 115981"/>
                <a:gd name="connsiteY1" fmla="*/ 12255 h 74307"/>
                <a:gd name="connsiteX2" fmla="*/ 1240 w 115981"/>
                <a:gd name="connsiteY2" fmla="*/ 43471 h 74307"/>
                <a:gd name="connsiteX3" fmla="*/ 115981 w 115981"/>
                <a:gd name="connsiteY3" fmla="*/ 43660 h 74307"/>
                <a:gd name="connsiteX4" fmla="*/ 115981 w 115981"/>
                <a:gd name="connsiteY4" fmla="*/ 43660 h 7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81" h="74307">
                  <a:moveTo>
                    <a:pt x="115981" y="43660"/>
                  </a:moveTo>
                  <a:cubicBezTo>
                    <a:pt x="113427" y="39687"/>
                    <a:pt x="105860" y="16133"/>
                    <a:pt x="104630" y="12255"/>
                  </a:cubicBezTo>
                  <a:cubicBezTo>
                    <a:pt x="38415" y="-12718"/>
                    <a:pt x="-8314" y="1850"/>
                    <a:pt x="1240" y="43471"/>
                  </a:cubicBezTo>
                  <a:cubicBezTo>
                    <a:pt x="12496" y="92470"/>
                    <a:pt x="96779" y="75822"/>
                    <a:pt x="115981" y="43660"/>
                  </a:cubicBezTo>
                  <a:lnTo>
                    <a:pt x="115981" y="43660"/>
                  </a:lnTo>
                  <a:close/>
                </a:path>
              </a:pathLst>
            </a:custGeom>
            <a:solidFill>
              <a:srgbClr val="BC8642"/>
            </a:solidFill>
            <a:ln w="9454"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1D9E0BB1-DAD7-1B29-C445-5F1CCE63A694}"/>
                </a:ext>
              </a:extLst>
            </p:cNvPr>
            <p:cNvSpPr/>
            <p:nvPr/>
          </p:nvSpPr>
          <p:spPr>
            <a:xfrm>
              <a:off x="9620013" y="3228666"/>
              <a:ext cx="105529" cy="80259"/>
            </a:xfrm>
            <a:custGeom>
              <a:avLst/>
              <a:gdLst>
                <a:gd name="connsiteX0" fmla="*/ 0 w 105529"/>
                <a:gd name="connsiteY0" fmla="*/ 39147 h 80259"/>
                <a:gd name="connsiteX1" fmla="*/ 104904 w 105529"/>
                <a:gd name="connsiteY1" fmla="*/ 49080 h 80259"/>
                <a:gd name="connsiteX2" fmla="*/ 6621 w 105529"/>
                <a:gd name="connsiteY2" fmla="*/ 8594 h 80259"/>
                <a:gd name="connsiteX3" fmla="*/ 0 w 105529"/>
                <a:gd name="connsiteY3" fmla="*/ 39147 h 80259"/>
                <a:gd name="connsiteX4" fmla="*/ 0 w 105529"/>
                <a:gd name="connsiteY4" fmla="*/ 39147 h 80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9" h="80259">
                  <a:moveTo>
                    <a:pt x="0" y="39147"/>
                  </a:moveTo>
                  <a:cubicBezTo>
                    <a:pt x="38310" y="97416"/>
                    <a:pt x="96390" y="87201"/>
                    <a:pt x="104904" y="49080"/>
                  </a:cubicBezTo>
                  <a:cubicBezTo>
                    <a:pt x="112944" y="12283"/>
                    <a:pt x="41526" y="-14487"/>
                    <a:pt x="6621" y="8594"/>
                  </a:cubicBezTo>
                  <a:cubicBezTo>
                    <a:pt x="8513" y="18715"/>
                    <a:pt x="6432" y="29499"/>
                    <a:pt x="0" y="39147"/>
                  </a:cubicBezTo>
                  <a:lnTo>
                    <a:pt x="0" y="39147"/>
                  </a:lnTo>
                  <a:close/>
                </a:path>
              </a:pathLst>
            </a:custGeom>
            <a:solidFill>
              <a:srgbClr val="BC8642"/>
            </a:solidFill>
            <a:ln w="9454"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3EF817EF-E51C-438C-D604-9B929C02A62C}"/>
                </a:ext>
              </a:extLst>
            </p:cNvPr>
            <p:cNvSpPr/>
            <p:nvPr/>
          </p:nvSpPr>
          <p:spPr>
            <a:xfrm>
              <a:off x="8927119" y="1628794"/>
              <a:ext cx="618544" cy="912921"/>
            </a:xfrm>
            <a:custGeom>
              <a:avLst/>
              <a:gdLst>
                <a:gd name="connsiteX0" fmla="*/ 169038 w 618544"/>
                <a:gd name="connsiteY0" fmla="*/ 903368 h 912921"/>
                <a:gd name="connsiteX1" fmla="*/ 244712 w 618544"/>
                <a:gd name="connsiteY1" fmla="*/ 800735 h 912921"/>
                <a:gd name="connsiteX2" fmla="*/ 285198 w 618544"/>
                <a:gd name="connsiteY2" fmla="*/ 806032 h 912921"/>
                <a:gd name="connsiteX3" fmla="*/ 372224 w 618544"/>
                <a:gd name="connsiteY3" fmla="*/ 763938 h 912921"/>
                <a:gd name="connsiteX4" fmla="*/ 383764 w 618544"/>
                <a:gd name="connsiteY4" fmla="*/ 754479 h 912921"/>
                <a:gd name="connsiteX5" fmla="*/ 190038 w 618544"/>
                <a:gd name="connsiteY5" fmla="*/ 709831 h 912921"/>
                <a:gd name="connsiteX6" fmla="*/ 211132 w 618544"/>
                <a:gd name="connsiteY6" fmla="*/ 578914 h 912921"/>
                <a:gd name="connsiteX7" fmla="*/ 171308 w 618544"/>
                <a:gd name="connsiteY7" fmla="*/ 357850 h 912921"/>
                <a:gd name="connsiteX8" fmla="*/ 369008 w 618544"/>
                <a:gd name="connsiteY8" fmla="*/ 251054 h 912921"/>
                <a:gd name="connsiteX9" fmla="*/ 458398 w 618544"/>
                <a:gd name="connsiteY9" fmla="*/ 153056 h 912921"/>
                <a:gd name="connsiteX10" fmla="*/ 613909 w 618544"/>
                <a:gd name="connsiteY10" fmla="*/ 276500 h 912921"/>
                <a:gd name="connsiteX11" fmla="*/ 614098 w 618544"/>
                <a:gd name="connsiteY11" fmla="*/ 261460 h 912921"/>
                <a:gd name="connsiteX12" fmla="*/ 592815 w 618544"/>
                <a:gd name="connsiteY12" fmla="*/ 167340 h 912921"/>
                <a:gd name="connsiteX13" fmla="*/ 563397 w 618544"/>
                <a:gd name="connsiteY13" fmla="*/ 139151 h 912921"/>
                <a:gd name="connsiteX14" fmla="*/ 596693 w 618544"/>
                <a:gd name="connsiteY14" fmla="*/ 15896 h 912921"/>
                <a:gd name="connsiteX15" fmla="*/ 588369 w 618544"/>
                <a:gd name="connsiteY15" fmla="*/ 856 h 912921"/>
                <a:gd name="connsiteX16" fmla="*/ 490181 w 618544"/>
                <a:gd name="connsiteY16" fmla="*/ 82679 h 912921"/>
                <a:gd name="connsiteX17" fmla="*/ 362197 w 618544"/>
                <a:gd name="connsiteY17" fmla="*/ 121273 h 912921"/>
                <a:gd name="connsiteX18" fmla="*/ 313860 w 618544"/>
                <a:gd name="connsiteY18" fmla="*/ 111340 h 912921"/>
                <a:gd name="connsiteX19" fmla="*/ 174524 w 618544"/>
                <a:gd name="connsiteY19" fmla="*/ 140664 h 912921"/>
                <a:gd name="connsiteX20" fmla="*/ 163646 w 618544"/>
                <a:gd name="connsiteY20" fmla="*/ 148988 h 912921"/>
                <a:gd name="connsiteX21" fmla="*/ 359454 w 618544"/>
                <a:gd name="connsiteY21" fmla="*/ 235447 h 912921"/>
                <a:gd name="connsiteX22" fmla="*/ 103012 w 618544"/>
                <a:gd name="connsiteY22" fmla="*/ 272905 h 912921"/>
                <a:gd name="connsiteX23" fmla="*/ 145390 w 618544"/>
                <a:gd name="connsiteY23" fmla="*/ 272716 h 912921"/>
                <a:gd name="connsiteX24" fmla="*/ 77377 w 618544"/>
                <a:gd name="connsiteY24" fmla="*/ 227406 h 912921"/>
                <a:gd name="connsiteX25" fmla="*/ 69999 w 618544"/>
                <a:gd name="connsiteY25" fmla="*/ 309229 h 912921"/>
                <a:gd name="connsiteX26" fmla="*/ 10500 w 618544"/>
                <a:gd name="connsiteY26" fmla="*/ 366080 h 912921"/>
                <a:gd name="connsiteX27" fmla="*/ 88539 w 618544"/>
                <a:gd name="connsiteY27" fmla="*/ 391052 h 912921"/>
                <a:gd name="connsiteX28" fmla="*/ 62337 w 618544"/>
                <a:gd name="connsiteY28" fmla="*/ 357755 h 912921"/>
                <a:gd name="connsiteX29" fmla="*/ 192875 w 618544"/>
                <a:gd name="connsiteY29" fmla="*/ 581563 h 912921"/>
                <a:gd name="connsiteX30" fmla="*/ 3027 w 618544"/>
                <a:gd name="connsiteY30" fmla="*/ 482334 h 912921"/>
                <a:gd name="connsiteX31" fmla="*/ 3216 w 618544"/>
                <a:gd name="connsiteY31" fmla="*/ 495956 h 912921"/>
                <a:gd name="connsiteX32" fmla="*/ 67067 w 618544"/>
                <a:gd name="connsiteY32" fmla="*/ 623089 h 912921"/>
                <a:gd name="connsiteX33" fmla="*/ 104998 w 618544"/>
                <a:gd name="connsiteY33" fmla="*/ 654778 h 912921"/>
                <a:gd name="connsiteX34" fmla="*/ 154565 w 618544"/>
                <a:gd name="connsiteY34" fmla="*/ 778695 h 912921"/>
                <a:gd name="connsiteX35" fmla="*/ 151822 w 618544"/>
                <a:gd name="connsiteY35" fmla="*/ 906301 h 912921"/>
                <a:gd name="connsiteX36" fmla="*/ 169038 w 618544"/>
                <a:gd name="connsiteY36" fmla="*/ 903368 h 912921"/>
                <a:gd name="connsiteX37" fmla="*/ 169038 w 618544"/>
                <a:gd name="connsiteY37" fmla="*/ 903368 h 91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2921">
                  <a:moveTo>
                    <a:pt x="169038" y="903368"/>
                  </a:moveTo>
                  <a:cubicBezTo>
                    <a:pt x="157498" y="865720"/>
                    <a:pt x="181808" y="765073"/>
                    <a:pt x="244712" y="800735"/>
                  </a:cubicBezTo>
                  <a:cubicBezTo>
                    <a:pt x="258145" y="808397"/>
                    <a:pt x="270158" y="808586"/>
                    <a:pt x="285198" y="806032"/>
                  </a:cubicBezTo>
                  <a:cubicBezTo>
                    <a:pt x="322657" y="799978"/>
                    <a:pt x="328238" y="749844"/>
                    <a:pt x="372224" y="763938"/>
                  </a:cubicBezTo>
                  <a:cubicBezTo>
                    <a:pt x="378940" y="766208"/>
                    <a:pt x="385845" y="760911"/>
                    <a:pt x="383764" y="754479"/>
                  </a:cubicBezTo>
                  <a:cubicBezTo>
                    <a:pt x="347913" y="640210"/>
                    <a:pt x="241402" y="636994"/>
                    <a:pt x="190038" y="709831"/>
                  </a:cubicBezTo>
                  <a:cubicBezTo>
                    <a:pt x="199970" y="666602"/>
                    <a:pt x="207632" y="623089"/>
                    <a:pt x="211132" y="578914"/>
                  </a:cubicBezTo>
                  <a:cubicBezTo>
                    <a:pt x="216902" y="501726"/>
                    <a:pt x="200254" y="427660"/>
                    <a:pt x="171308" y="357850"/>
                  </a:cubicBezTo>
                  <a:cubicBezTo>
                    <a:pt x="243956" y="336850"/>
                    <a:pt x="312252" y="303743"/>
                    <a:pt x="369008" y="251054"/>
                  </a:cubicBezTo>
                  <a:cubicBezTo>
                    <a:pt x="401453" y="220974"/>
                    <a:pt x="430777" y="187677"/>
                    <a:pt x="458398" y="153056"/>
                  </a:cubicBezTo>
                  <a:cubicBezTo>
                    <a:pt x="433426" y="238568"/>
                    <a:pt x="502384" y="319540"/>
                    <a:pt x="613909" y="276500"/>
                  </a:cubicBezTo>
                  <a:cubicBezTo>
                    <a:pt x="620152" y="274230"/>
                    <a:pt x="619963" y="265433"/>
                    <a:pt x="614098" y="261460"/>
                  </a:cubicBezTo>
                  <a:cubicBezTo>
                    <a:pt x="575694" y="236014"/>
                    <a:pt x="611355" y="200447"/>
                    <a:pt x="592815" y="167340"/>
                  </a:cubicBezTo>
                  <a:cubicBezTo>
                    <a:pt x="585437" y="154191"/>
                    <a:pt x="577775" y="144921"/>
                    <a:pt x="563397" y="139151"/>
                  </a:cubicBezTo>
                  <a:cubicBezTo>
                    <a:pt x="496235" y="112097"/>
                    <a:pt x="559897" y="30463"/>
                    <a:pt x="596693" y="15896"/>
                  </a:cubicBezTo>
                  <a:cubicBezTo>
                    <a:pt x="607099" y="11734"/>
                    <a:pt x="598112" y="-3780"/>
                    <a:pt x="588369" y="856"/>
                  </a:cubicBezTo>
                  <a:cubicBezTo>
                    <a:pt x="530005" y="28382"/>
                    <a:pt x="490465" y="82206"/>
                    <a:pt x="490181" y="82679"/>
                  </a:cubicBezTo>
                  <a:cubicBezTo>
                    <a:pt x="474668" y="103962"/>
                    <a:pt x="423777" y="155704"/>
                    <a:pt x="362197" y="121273"/>
                  </a:cubicBezTo>
                  <a:cubicBezTo>
                    <a:pt x="346873" y="112759"/>
                    <a:pt x="331454" y="110678"/>
                    <a:pt x="313860" y="111340"/>
                  </a:cubicBezTo>
                  <a:cubicBezTo>
                    <a:pt x="263820" y="113232"/>
                    <a:pt x="227023" y="154853"/>
                    <a:pt x="174524" y="140664"/>
                  </a:cubicBezTo>
                  <a:cubicBezTo>
                    <a:pt x="169227" y="139245"/>
                    <a:pt x="164308" y="143407"/>
                    <a:pt x="163646" y="148988"/>
                  </a:cubicBezTo>
                  <a:cubicBezTo>
                    <a:pt x="155984" y="217474"/>
                    <a:pt x="271955" y="278013"/>
                    <a:pt x="359454" y="235447"/>
                  </a:cubicBezTo>
                  <a:cubicBezTo>
                    <a:pt x="179349" y="366080"/>
                    <a:pt x="83809" y="296459"/>
                    <a:pt x="103012" y="272905"/>
                  </a:cubicBezTo>
                  <a:cubicBezTo>
                    <a:pt x="112755" y="260892"/>
                    <a:pt x="136782" y="279622"/>
                    <a:pt x="145390" y="272716"/>
                  </a:cubicBezTo>
                  <a:cubicBezTo>
                    <a:pt x="186159" y="240082"/>
                    <a:pt x="107931" y="197988"/>
                    <a:pt x="77377" y="227406"/>
                  </a:cubicBezTo>
                  <a:cubicBezTo>
                    <a:pt x="46824" y="256730"/>
                    <a:pt x="53067" y="286338"/>
                    <a:pt x="69999" y="309229"/>
                  </a:cubicBezTo>
                  <a:cubicBezTo>
                    <a:pt x="41526" y="310364"/>
                    <a:pt x="14473" y="323986"/>
                    <a:pt x="10500" y="366080"/>
                  </a:cubicBezTo>
                  <a:cubicBezTo>
                    <a:pt x="6527" y="408174"/>
                    <a:pt x="88539" y="443078"/>
                    <a:pt x="88539" y="391052"/>
                  </a:cubicBezTo>
                  <a:cubicBezTo>
                    <a:pt x="88539" y="380174"/>
                    <a:pt x="58932" y="372796"/>
                    <a:pt x="62337" y="357755"/>
                  </a:cubicBezTo>
                  <a:cubicBezTo>
                    <a:pt x="68864" y="328148"/>
                    <a:pt x="182943" y="359363"/>
                    <a:pt x="192875" y="581563"/>
                  </a:cubicBezTo>
                  <a:cubicBezTo>
                    <a:pt x="171592" y="486497"/>
                    <a:pt x="51932" y="433808"/>
                    <a:pt x="3027" y="482334"/>
                  </a:cubicBezTo>
                  <a:cubicBezTo>
                    <a:pt x="-946" y="486308"/>
                    <a:pt x="-1135" y="492740"/>
                    <a:pt x="3216" y="495956"/>
                  </a:cubicBezTo>
                  <a:cubicBezTo>
                    <a:pt x="46918" y="528118"/>
                    <a:pt x="37459" y="582887"/>
                    <a:pt x="67067" y="623089"/>
                  </a:cubicBezTo>
                  <a:cubicBezTo>
                    <a:pt x="77472" y="637183"/>
                    <a:pt x="88823" y="648062"/>
                    <a:pt x="104998" y="654778"/>
                  </a:cubicBezTo>
                  <a:cubicBezTo>
                    <a:pt x="170551" y="681358"/>
                    <a:pt x="161754" y="753533"/>
                    <a:pt x="154565" y="778695"/>
                  </a:cubicBezTo>
                  <a:cubicBezTo>
                    <a:pt x="154565" y="778884"/>
                    <a:pt x="136971" y="843680"/>
                    <a:pt x="151822" y="906301"/>
                  </a:cubicBezTo>
                  <a:cubicBezTo>
                    <a:pt x="154660" y="916801"/>
                    <a:pt x="172254" y="914058"/>
                    <a:pt x="169038" y="903368"/>
                  </a:cubicBezTo>
                  <a:lnTo>
                    <a:pt x="169038" y="903368"/>
                  </a:lnTo>
                  <a:close/>
                </a:path>
              </a:pathLst>
            </a:custGeom>
            <a:solidFill>
              <a:srgbClr val="BC8642"/>
            </a:solidFill>
            <a:ln w="9454"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4BCC1573-4F06-A835-ECD6-C25DEC03516A}"/>
                </a:ext>
              </a:extLst>
            </p:cNvPr>
            <p:cNvSpPr/>
            <p:nvPr/>
          </p:nvSpPr>
          <p:spPr>
            <a:xfrm>
              <a:off x="8754627" y="2920891"/>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3"/>
                    <a:pt x="55480" y="3832"/>
                  </a:cubicBezTo>
                  <a:cubicBezTo>
                    <a:pt x="36278" y="-5438"/>
                    <a:pt x="13102" y="2697"/>
                    <a:pt x="3832" y="21900"/>
                  </a:cubicBezTo>
                  <a:cubicBezTo>
                    <a:pt x="-5438" y="41102"/>
                    <a:pt x="2697" y="64277"/>
                    <a:pt x="21900" y="73453"/>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8A1109FE-106C-A62A-FA65-756B55DFEC8C}"/>
                </a:ext>
              </a:extLst>
            </p:cNvPr>
            <p:cNvSpPr/>
            <p:nvPr/>
          </p:nvSpPr>
          <p:spPr>
            <a:xfrm>
              <a:off x="8803783" y="3157240"/>
              <a:ext cx="188842" cy="298852"/>
            </a:xfrm>
            <a:custGeom>
              <a:avLst/>
              <a:gdLst>
                <a:gd name="connsiteX0" fmla="*/ 183213 w 188842"/>
                <a:gd name="connsiteY0" fmla="*/ 297584 h 298852"/>
                <a:gd name="connsiteX1" fmla="*/ 183402 w 188842"/>
                <a:gd name="connsiteY1" fmla="*/ 281125 h 298852"/>
                <a:gd name="connsiteX2" fmla="*/ 54756 w 188842"/>
                <a:gd name="connsiteY2" fmla="*/ 84750 h 298852"/>
                <a:gd name="connsiteX3" fmla="*/ 130146 w 188842"/>
                <a:gd name="connsiteY3" fmla="*/ 17399 h 298852"/>
                <a:gd name="connsiteX4" fmla="*/ 127309 w 188842"/>
                <a:gd name="connsiteY4" fmla="*/ 467 h 298852"/>
                <a:gd name="connsiteX5" fmla="*/ 183213 w 188842"/>
                <a:gd name="connsiteY5" fmla="*/ 297584 h 298852"/>
                <a:gd name="connsiteX6" fmla="*/ 183213 w 188842"/>
                <a:gd name="connsiteY6" fmla="*/ 297584 h 2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842" h="298852">
                  <a:moveTo>
                    <a:pt x="183213" y="297584"/>
                  </a:moveTo>
                  <a:cubicBezTo>
                    <a:pt x="193240" y="296165"/>
                    <a:pt x="187659" y="281787"/>
                    <a:pt x="183402" y="281125"/>
                  </a:cubicBezTo>
                  <a:cubicBezTo>
                    <a:pt x="78499" y="261828"/>
                    <a:pt x="176213" y="98938"/>
                    <a:pt x="54756" y="84750"/>
                  </a:cubicBezTo>
                  <a:cubicBezTo>
                    <a:pt x="66580" y="54574"/>
                    <a:pt x="91079" y="29223"/>
                    <a:pt x="130146" y="17399"/>
                  </a:cubicBezTo>
                  <a:cubicBezTo>
                    <a:pt x="140646" y="14183"/>
                    <a:pt x="137809" y="-3033"/>
                    <a:pt x="127309" y="467"/>
                  </a:cubicBezTo>
                  <a:cubicBezTo>
                    <a:pt x="-108323" y="79452"/>
                    <a:pt x="26567" y="318300"/>
                    <a:pt x="183213" y="297584"/>
                  </a:cubicBezTo>
                  <a:lnTo>
                    <a:pt x="183213" y="297584"/>
                  </a:lnTo>
                  <a:close/>
                </a:path>
              </a:pathLst>
            </a:custGeom>
            <a:solidFill>
              <a:srgbClr val="BC8642"/>
            </a:solidFill>
            <a:ln w="9454"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87C6D8D5-764B-3671-B8AB-AB3FD865A90A}"/>
                </a:ext>
              </a:extLst>
            </p:cNvPr>
            <p:cNvSpPr/>
            <p:nvPr/>
          </p:nvSpPr>
          <p:spPr>
            <a:xfrm>
              <a:off x="8597035" y="3250927"/>
              <a:ext cx="77379" cy="77338"/>
            </a:xfrm>
            <a:custGeom>
              <a:avLst/>
              <a:gdLst>
                <a:gd name="connsiteX0" fmla="*/ 73547 w 77379"/>
                <a:gd name="connsiteY0" fmla="*/ 55480 h 77338"/>
                <a:gd name="connsiteX1" fmla="*/ 55480 w 77379"/>
                <a:gd name="connsiteY1" fmla="*/ 3832 h 77338"/>
                <a:gd name="connsiteX2" fmla="*/ 3832 w 77379"/>
                <a:gd name="connsiteY2" fmla="*/ 21900 h 77338"/>
                <a:gd name="connsiteX3" fmla="*/ 21900 w 77379"/>
                <a:gd name="connsiteY3" fmla="*/ 73548 h 77338"/>
                <a:gd name="connsiteX4" fmla="*/ 73547 w 77379"/>
                <a:gd name="connsiteY4" fmla="*/ 55480 h 77338"/>
                <a:gd name="connsiteX5" fmla="*/ 73547 w 77379"/>
                <a:gd name="connsiteY5" fmla="*/ 55480 h 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38">
                  <a:moveTo>
                    <a:pt x="73547" y="55480"/>
                  </a:moveTo>
                  <a:cubicBezTo>
                    <a:pt x="82818" y="36278"/>
                    <a:pt x="74683" y="13103"/>
                    <a:pt x="55480" y="3832"/>
                  </a:cubicBezTo>
                  <a:cubicBezTo>
                    <a:pt x="36278" y="-5438"/>
                    <a:pt x="13102" y="2697"/>
                    <a:pt x="3832" y="21900"/>
                  </a:cubicBezTo>
                  <a:cubicBezTo>
                    <a:pt x="-5438" y="41102"/>
                    <a:pt x="2697" y="64277"/>
                    <a:pt x="21900" y="73548"/>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507530F6-0B41-8F5B-3E99-23578424B687}"/>
                </a:ext>
              </a:extLst>
            </p:cNvPr>
            <p:cNvSpPr/>
            <p:nvPr/>
          </p:nvSpPr>
          <p:spPr>
            <a:xfrm>
              <a:off x="9718209" y="3045755"/>
              <a:ext cx="386578" cy="349391"/>
            </a:xfrm>
            <a:custGeom>
              <a:avLst/>
              <a:gdLst>
                <a:gd name="connsiteX0" fmla="*/ 199678 w 386578"/>
                <a:gd name="connsiteY0" fmla="*/ 345975 h 349391"/>
                <a:gd name="connsiteX1" fmla="*/ 37451 w 386578"/>
                <a:gd name="connsiteY1" fmla="*/ 167572 h 349391"/>
                <a:gd name="connsiteX2" fmla="*/ 135260 w 386578"/>
                <a:gd name="connsiteY2" fmla="*/ 174950 h 349391"/>
                <a:gd name="connsiteX3" fmla="*/ 228907 w 386578"/>
                <a:gd name="connsiteY3" fmla="*/ 244855 h 349391"/>
                <a:gd name="connsiteX4" fmla="*/ 374486 w 386578"/>
                <a:gd name="connsiteY4" fmla="*/ 232841 h 349391"/>
                <a:gd name="connsiteX5" fmla="*/ 384229 w 386578"/>
                <a:gd name="connsiteY5" fmla="*/ 219409 h 349391"/>
                <a:gd name="connsiteX6" fmla="*/ 94302 w 386578"/>
                <a:gd name="connsiteY6" fmla="*/ 137964 h 349391"/>
                <a:gd name="connsiteX7" fmla="*/ 87775 w 386578"/>
                <a:gd name="connsiteY7" fmla="*/ 144870 h 349391"/>
                <a:gd name="connsiteX8" fmla="*/ 82004 w 386578"/>
                <a:gd name="connsiteY8" fmla="*/ 144680 h 349391"/>
                <a:gd name="connsiteX9" fmla="*/ 122301 w 386578"/>
                <a:gd name="connsiteY9" fmla="*/ 114789 h 349391"/>
                <a:gd name="connsiteX10" fmla="*/ 113031 w 386578"/>
                <a:gd name="connsiteY10" fmla="*/ 4872 h 349391"/>
                <a:gd name="connsiteX11" fmla="*/ 97234 w 386578"/>
                <a:gd name="connsiteY11" fmla="*/ 5345 h 349391"/>
                <a:gd name="connsiteX12" fmla="*/ 2925 w 386578"/>
                <a:gd name="connsiteY12" fmla="*/ 164734 h 349391"/>
                <a:gd name="connsiteX13" fmla="*/ 4817 w 386578"/>
                <a:gd name="connsiteY13" fmla="*/ 168423 h 349391"/>
                <a:gd name="connsiteX14" fmla="*/ 8506 w 386578"/>
                <a:gd name="connsiteY14" fmla="*/ 180909 h 349391"/>
                <a:gd name="connsiteX15" fmla="*/ 72261 w 386578"/>
                <a:gd name="connsiteY15" fmla="*/ 252138 h 349391"/>
                <a:gd name="connsiteX16" fmla="*/ 82004 w 386578"/>
                <a:gd name="connsiteY16" fmla="*/ 313908 h 349391"/>
                <a:gd name="connsiteX17" fmla="*/ 189746 w 386578"/>
                <a:gd name="connsiteY17" fmla="*/ 348812 h 349391"/>
                <a:gd name="connsiteX18" fmla="*/ 199678 w 386578"/>
                <a:gd name="connsiteY18" fmla="*/ 345975 h 349391"/>
                <a:gd name="connsiteX19" fmla="*/ 199678 w 386578"/>
                <a:gd name="connsiteY19" fmla="*/ 345975 h 34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6578" h="349391">
                  <a:moveTo>
                    <a:pt x="199678" y="345975"/>
                  </a:moveTo>
                  <a:cubicBezTo>
                    <a:pt x="262299" y="243719"/>
                    <a:pt x="130152" y="170126"/>
                    <a:pt x="37451" y="167572"/>
                  </a:cubicBezTo>
                  <a:cubicBezTo>
                    <a:pt x="69424" y="156883"/>
                    <a:pt x="102342" y="163883"/>
                    <a:pt x="135260" y="174950"/>
                  </a:cubicBezTo>
                  <a:cubicBezTo>
                    <a:pt x="171679" y="187436"/>
                    <a:pt x="197124" y="224233"/>
                    <a:pt x="228907" y="244855"/>
                  </a:cubicBezTo>
                  <a:cubicBezTo>
                    <a:pt x="283393" y="280232"/>
                    <a:pt x="321893" y="216666"/>
                    <a:pt x="374486" y="232841"/>
                  </a:cubicBezTo>
                  <a:cubicBezTo>
                    <a:pt x="381865" y="235111"/>
                    <a:pt x="390946" y="226125"/>
                    <a:pt x="384229" y="219409"/>
                  </a:cubicBezTo>
                  <a:cubicBezTo>
                    <a:pt x="305150" y="140707"/>
                    <a:pt x="202705" y="112708"/>
                    <a:pt x="94302" y="137964"/>
                  </a:cubicBezTo>
                  <a:cubicBezTo>
                    <a:pt x="90329" y="138910"/>
                    <a:pt x="88248" y="141653"/>
                    <a:pt x="87775" y="144870"/>
                  </a:cubicBezTo>
                  <a:cubicBezTo>
                    <a:pt x="85883" y="144680"/>
                    <a:pt x="83802" y="144680"/>
                    <a:pt x="82004" y="144680"/>
                  </a:cubicBezTo>
                  <a:cubicBezTo>
                    <a:pt x="97329" y="136546"/>
                    <a:pt x="111707" y="127370"/>
                    <a:pt x="122301" y="114789"/>
                  </a:cubicBezTo>
                  <a:cubicBezTo>
                    <a:pt x="151530" y="80357"/>
                    <a:pt x="133463" y="39115"/>
                    <a:pt x="113031" y="4872"/>
                  </a:cubicBezTo>
                  <a:cubicBezTo>
                    <a:pt x="109342" y="-1371"/>
                    <a:pt x="100072" y="-2034"/>
                    <a:pt x="97234" y="5345"/>
                  </a:cubicBezTo>
                  <a:cubicBezTo>
                    <a:pt x="72451" y="68060"/>
                    <a:pt x="-17224" y="85181"/>
                    <a:pt x="2925" y="164734"/>
                  </a:cubicBezTo>
                  <a:cubicBezTo>
                    <a:pt x="3398" y="166153"/>
                    <a:pt x="4060" y="167288"/>
                    <a:pt x="4817" y="168423"/>
                  </a:cubicBezTo>
                  <a:cubicBezTo>
                    <a:pt x="2262" y="172586"/>
                    <a:pt x="2735" y="178639"/>
                    <a:pt x="8506" y="180909"/>
                  </a:cubicBezTo>
                  <a:cubicBezTo>
                    <a:pt x="41897" y="194815"/>
                    <a:pt x="59491" y="219125"/>
                    <a:pt x="72261" y="252138"/>
                  </a:cubicBezTo>
                  <a:cubicBezTo>
                    <a:pt x="79923" y="271814"/>
                    <a:pt x="75288" y="293759"/>
                    <a:pt x="82004" y="313908"/>
                  </a:cubicBezTo>
                  <a:cubicBezTo>
                    <a:pt x="94018" y="349285"/>
                    <a:pt x="163355" y="339353"/>
                    <a:pt x="189746" y="348812"/>
                  </a:cubicBezTo>
                  <a:cubicBezTo>
                    <a:pt x="192962" y="350137"/>
                    <a:pt x="197597" y="349191"/>
                    <a:pt x="199678" y="345975"/>
                  </a:cubicBezTo>
                  <a:lnTo>
                    <a:pt x="199678" y="345975"/>
                  </a:lnTo>
                  <a:close/>
                </a:path>
              </a:pathLst>
            </a:custGeom>
            <a:solidFill>
              <a:srgbClr val="BC8642"/>
            </a:solidFill>
            <a:ln w="9454"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4B559834-AE95-9517-C609-EE512E08E3E0}"/>
                </a:ext>
              </a:extLst>
            </p:cNvPr>
            <p:cNvSpPr/>
            <p:nvPr/>
          </p:nvSpPr>
          <p:spPr>
            <a:xfrm>
              <a:off x="8675831" y="3085862"/>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818"/>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D1674D3-7281-5968-970F-E7522501B4F8}"/>
                </a:ext>
              </a:extLst>
            </p:cNvPr>
            <p:cNvSpPr/>
            <p:nvPr/>
          </p:nvSpPr>
          <p:spPr>
            <a:xfrm>
              <a:off x="10222144" y="3302953"/>
              <a:ext cx="77379" cy="77379"/>
            </a:xfrm>
            <a:custGeom>
              <a:avLst/>
              <a:gdLst>
                <a:gd name="connsiteX0" fmla="*/ 21900 w 77379"/>
                <a:gd name="connsiteY0" fmla="*/ 73548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7" y="55480"/>
                  </a:cubicBezTo>
                  <a:cubicBezTo>
                    <a:pt x="82818" y="36278"/>
                    <a:pt x="74683" y="13103"/>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CA392287-4395-013D-16E6-FAF76A321696}"/>
                </a:ext>
              </a:extLst>
            </p:cNvPr>
            <p:cNvSpPr/>
            <p:nvPr/>
          </p:nvSpPr>
          <p:spPr>
            <a:xfrm>
              <a:off x="10126983" y="3256886"/>
              <a:ext cx="77338" cy="77285"/>
            </a:xfrm>
            <a:custGeom>
              <a:avLst/>
              <a:gdLst>
                <a:gd name="connsiteX0" fmla="*/ 55480 w 77338"/>
                <a:gd name="connsiteY0" fmla="*/ 3832 h 77285"/>
                <a:gd name="connsiteX1" fmla="*/ 3832 w 77338"/>
                <a:gd name="connsiteY1" fmla="*/ 21900 h 77285"/>
                <a:gd name="connsiteX2" fmla="*/ 21900 w 77338"/>
                <a:gd name="connsiteY2" fmla="*/ 73453 h 77285"/>
                <a:gd name="connsiteX3" fmla="*/ 73547 w 77338"/>
                <a:gd name="connsiteY3" fmla="*/ 55386 h 77285"/>
                <a:gd name="connsiteX4" fmla="*/ 55480 w 77338"/>
                <a:gd name="connsiteY4" fmla="*/ 3832 h 77285"/>
                <a:gd name="connsiteX5" fmla="*/ 55480 w 77338"/>
                <a:gd name="connsiteY5" fmla="*/ 3832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285">
                  <a:moveTo>
                    <a:pt x="55480" y="3832"/>
                  </a:moveTo>
                  <a:cubicBezTo>
                    <a:pt x="36278" y="-5438"/>
                    <a:pt x="13103" y="2697"/>
                    <a:pt x="3832" y="21900"/>
                  </a:cubicBezTo>
                  <a:cubicBezTo>
                    <a:pt x="-5438" y="41102"/>
                    <a:pt x="2697" y="64277"/>
                    <a:pt x="21900" y="73453"/>
                  </a:cubicBezTo>
                  <a:cubicBezTo>
                    <a:pt x="41102" y="82723"/>
                    <a:pt x="64277" y="74588"/>
                    <a:pt x="73547" y="55386"/>
                  </a:cubicBezTo>
                  <a:cubicBezTo>
                    <a:pt x="82723" y="36278"/>
                    <a:pt x="74683" y="13103"/>
                    <a:pt x="55480" y="3832"/>
                  </a:cubicBezTo>
                  <a:lnTo>
                    <a:pt x="55480" y="3832"/>
                  </a:lnTo>
                  <a:close/>
                </a:path>
              </a:pathLst>
            </a:custGeom>
            <a:solidFill>
              <a:srgbClr val="BC8642"/>
            </a:solidFill>
            <a:ln w="9454"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C669EE6F-340D-20E5-ECB6-8D07090C0906}"/>
                </a:ext>
              </a:extLst>
            </p:cNvPr>
            <p:cNvSpPr/>
            <p:nvPr/>
          </p:nvSpPr>
          <p:spPr>
            <a:xfrm>
              <a:off x="8846945" y="2833147"/>
              <a:ext cx="611030" cy="570926"/>
            </a:xfrm>
            <a:custGeom>
              <a:avLst/>
              <a:gdLst>
                <a:gd name="connsiteX0" fmla="*/ 142322 w 611030"/>
                <a:gd name="connsiteY0" fmla="*/ 316992 h 570926"/>
                <a:gd name="connsiteX1" fmla="*/ 102498 w 611030"/>
                <a:gd name="connsiteY1" fmla="*/ 384815 h 570926"/>
                <a:gd name="connsiteX2" fmla="*/ 110160 w 611030"/>
                <a:gd name="connsiteY2" fmla="*/ 394274 h 570926"/>
                <a:gd name="connsiteX3" fmla="*/ 218753 w 611030"/>
                <a:gd name="connsiteY3" fmla="*/ 409504 h 570926"/>
                <a:gd name="connsiteX4" fmla="*/ 429128 w 611030"/>
                <a:gd name="connsiteY4" fmla="*/ 436368 h 570926"/>
                <a:gd name="connsiteX5" fmla="*/ 491654 w 611030"/>
                <a:gd name="connsiteY5" fmla="*/ 465976 h 570926"/>
                <a:gd name="connsiteX6" fmla="*/ 335859 w 611030"/>
                <a:gd name="connsiteY6" fmla="*/ 551866 h 570926"/>
                <a:gd name="connsiteX7" fmla="*/ 347400 w 611030"/>
                <a:gd name="connsiteY7" fmla="*/ 562745 h 570926"/>
                <a:gd name="connsiteX8" fmla="*/ 487208 w 611030"/>
                <a:gd name="connsiteY8" fmla="*/ 564637 h 570926"/>
                <a:gd name="connsiteX9" fmla="*/ 611031 w 611030"/>
                <a:gd name="connsiteY9" fmla="*/ 425112 h 570926"/>
                <a:gd name="connsiteX10" fmla="*/ 392521 w 611030"/>
                <a:gd name="connsiteY10" fmla="*/ 254560 h 570926"/>
                <a:gd name="connsiteX11" fmla="*/ 381642 w 611030"/>
                <a:gd name="connsiteY11" fmla="*/ 266101 h 570926"/>
                <a:gd name="connsiteX12" fmla="*/ 530910 w 611030"/>
                <a:gd name="connsiteY12" fmla="*/ 441760 h 570926"/>
                <a:gd name="connsiteX13" fmla="*/ 321197 w 611030"/>
                <a:gd name="connsiteY13" fmla="*/ 295519 h 570926"/>
                <a:gd name="connsiteX14" fmla="*/ 325170 w 611030"/>
                <a:gd name="connsiteY14" fmla="*/ 6915 h 570926"/>
                <a:gd name="connsiteX15" fmla="*/ 308238 w 611030"/>
                <a:gd name="connsiteY15" fmla="*/ 9659 h 570926"/>
                <a:gd name="connsiteX16" fmla="*/ 299441 w 611030"/>
                <a:gd name="connsiteY16" fmla="*/ 250114 h 570926"/>
                <a:gd name="connsiteX17" fmla="*/ 175146 w 611030"/>
                <a:gd name="connsiteY17" fmla="*/ 83063 h 570926"/>
                <a:gd name="connsiteX18" fmla="*/ 163605 w 611030"/>
                <a:gd name="connsiteY18" fmla="*/ 90252 h 570926"/>
                <a:gd name="connsiteX19" fmla="*/ 186781 w 611030"/>
                <a:gd name="connsiteY19" fmla="*/ 220791 h 570926"/>
                <a:gd name="connsiteX20" fmla="*/ 2135 w 611030"/>
                <a:gd name="connsiteY20" fmla="*/ 217101 h 570926"/>
                <a:gd name="connsiteX21" fmla="*/ 5824 w 611030"/>
                <a:gd name="connsiteY21" fmla="*/ 230250 h 570926"/>
                <a:gd name="connsiteX22" fmla="*/ 92850 w 611030"/>
                <a:gd name="connsiteY22" fmla="*/ 296181 h 570926"/>
                <a:gd name="connsiteX23" fmla="*/ 142322 w 611030"/>
                <a:gd name="connsiteY23" fmla="*/ 316992 h 570926"/>
                <a:gd name="connsiteX24" fmla="*/ 142322 w 611030"/>
                <a:gd name="connsiteY24" fmla="*/ 316992 h 5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030" h="570926">
                  <a:moveTo>
                    <a:pt x="142322" y="316992"/>
                  </a:moveTo>
                  <a:cubicBezTo>
                    <a:pt x="120092" y="331559"/>
                    <a:pt x="105998" y="353977"/>
                    <a:pt x="102498" y="384815"/>
                  </a:cubicBezTo>
                  <a:cubicBezTo>
                    <a:pt x="102025" y="389450"/>
                    <a:pt x="105525" y="393801"/>
                    <a:pt x="110160" y="394274"/>
                  </a:cubicBezTo>
                  <a:cubicBezTo>
                    <a:pt x="146768" y="398247"/>
                    <a:pt x="186781" y="427855"/>
                    <a:pt x="218753" y="409504"/>
                  </a:cubicBezTo>
                  <a:cubicBezTo>
                    <a:pt x="280806" y="374599"/>
                    <a:pt x="341440" y="387085"/>
                    <a:pt x="429128" y="436368"/>
                  </a:cubicBezTo>
                  <a:cubicBezTo>
                    <a:pt x="443695" y="444692"/>
                    <a:pt x="477465" y="464178"/>
                    <a:pt x="491654" y="465976"/>
                  </a:cubicBezTo>
                  <a:cubicBezTo>
                    <a:pt x="388169" y="438165"/>
                    <a:pt x="347967" y="515921"/>
                    <a:pt x="335859" y="551866"/>
                  </a:cubicBezTo>
                  <a:cubicBezTo>
                    <a:pt x="333305" y="559528"/>
                    <a:pt x="340210" y="565298"/>
                    <a:pt x="347400" y="562745"/>
                  </a:cubicBezTo>
                  <a:cubicBezTo>
                    <a:pt x="395264" y="546569"/>
                    <a:pt x="439060" y="585447"/>
                    <a:pt x="487208" y="564637"/>
                  </a:cubicBezTo>
                  <a:cubicBezTo>
                    <a:pt x="531383" y="545623"/>
                    <a:pt x="579342" y="454057"/>
                    <a:pt x="611031" y="425112"/>
                  </a:cubicBezTo>
                  <a:cubicBezTo>
                    <a:pt x="549923" y="417450"/>
                    <a:pt x="465641" y="272344"/>
                    <a:pt x="392521" y="254560"/>
                  </a:cubicBezTo>
                  <a:cubicBezTo>
                    <a:pt x="385615" y="252952"/>
                    <a:pt x="383534" y="258249"/>
                    <a:pt x="381642" y="266101"/>
                  </a:cubicBezTo>
                  <a:cubicBezTo>
                    <a:pt x="366791" y="329289"/>
                    <a:pt x="393466" y="392950"/>
                    <a:pt x="530910" y="441760"/>
                  </a:cubicBezTo>
                  <a:cubicBezTo>
                    <a:pt x="489478" y="464462"/>
                    <a:pt x="335386" y="365139"/>
                    <a:pt x="321197" y="295519"/>
                  </a:cubicBezTo>
                  <a:cubicBezTo>
                    <a:pt x="301995" y="200453"/>
                    <a:pt x="339927" y="102549"/>
                    <a:pt x="325170" y="6915"/>
                  </a:cubicBezTo>
                  <a:cubicBezTo>
                    <a:pt x="323562" y="-3963"/>
                    <a:pt x="306441" y="-1220"/>
                    <a:pt x="308238" y="9659"/>
                  </a:cubicBezTo>
                  <a:cubicBezTo>
                    <a:pt x="320251" y="87414"/>
                    <a:pt x="297171" y="170751"/>
                    <a:pt x="299441" y="250114"/>
                  </a:cubicBezTo>
                  <a:cubicBezTo>
                    <a:pt x="289036" y="187210"/>
                    <a:pt x="260752" y="119387"/>
                    <a:pt x="175146" y="83063"/>
                  </a:cubicBezTo>
                  <a:cubicBezTo>
                    <a:pt x="170321" y="80982"/>
                    <a:pt x="163605" y="84482"/>
                    <a:pt x="163605" y="90252"/>
                  </a:cubicBezTo>
                  <a:cubicBezTo>
                    <a:pt x="163132" y="127522"/>
                    <a:pt x="134187" y="174724"/>
                    <a:pt x="186781" y="220791"/>
                  </a:cubicBezTo>
                  <a:cubicBezTo>
                    <a:pt x="137970" y="195534"/>
                    <a:pt x="70336" y="164791"/>
                    <a:pt x="2135" y="217101"/>
                  </a:cubicBezTo>
                  <a:cubicBezTo>
                    <a:pt x="-2500" y="220601"/>
                    <a:pt x="1189" y="228169"/>
                    <a:pt x="5824" y="230250"/>
                  </a:cubicBezTo>
                  <a:cubicBezTo>
                    <a:pt x="42148" y="245101"/>
                    <a:pt x="64188" y="271682"/>
                    <a:pt x="92850" y="296181"/>
                  </a:cubicBezTo>
                  <a:cubicBezTo>
                    <a:pt x="107133" y="308478"/>
                    <a:pt x="124254" y="314532"/>
                    <a:pt x="142322" y="316992"/>
                  </a:cubicBezTo>
                  <a:lnTo>
                    <a:pt x="142322" y="316992"/>
                  </a:lnTo>
                  <a:close/>
                </a:path>
              </a:pathLst>
            </a:custGeom>
            <a:solidFill>
              <a:srgbClr val="BC8642"/>
            </a:solidFill>
            <a:ln w="9454"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E0A15866-D639-BABF-4C13-DAD2D20A7A66}"/>
                </a:ext>
              </a:extLst>
            </p:cNvPr>
            <p:cNvSpPr/>
            <p:nvPr/>
          </p:nvSpPr>
          <p:spPr>
            <a:xfrm>
              <a:off x="10306900" y="3344574"/>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7"/>
                    <a:pt x="64277" y="74683"/>
                    <a:pt x="73548" y="55480"/>
                  </a:cubicBezTo>
                  <a:cubicBezTo>
                    <a:pt x="82818" y="36278"/>
                    <a:pt x="74683" y="13102"/>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25D95A86-2681-F021-AC2A-2EE1B424D92F}"/>
                </a:ext>
              </a:extLst>
            </p:cNvPr>
            <p:cNvSpPr/>
            <p:nvPr/>
          </p:nvSpPr>
          <p:spPr>
            <a:xfrm>
              <a:off x="9599175" y="3123095"/>
              <a:ext cx="92246" cy="104042"/>
            </a:xfrm>
            <a:custGeom>
              <a:avLst/>
              <a:gdLst>
                <a:gd name="connsiteX0" fmla="*/ 28311 w 92246"/>
                <a:gd name="connsiteY0" fmla="*/ 104043 h 104042"/>
                <a:gd name="connsiteX1" fmla="*/ 77405 w 92246"/>
                <a:gd name="connsiteY1" fmla="*/ 7180 h 104042"/>
                <a:gd name="connsiteX2" fmla="*/ 28 w 92246"/>
                <a:gd name="connsiteY2" fmla="*/ 67814 h 104042"/>
                <a:gd name="connsiteX3" fmla="*/ 28311 w 92246"/>
                <a:gd name="connsiteY3" fmla="*/ 104043 h 104042"/>
                <a:gd name="connsiteX4" fmla="*/ 28311 w 92246"/>
                <a:gd name="connsiteY4" fmla="*/ 104043 h 10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6" h="104042">
                  <a:moveTo>
                    <a:pt x="28311" y="104043"/>
                  </a:moveTo>
                  <a:cubicBezTo>
                    <a:pt x="47608" y="99692"/>
                    <a:pt x="124039" y="43125"/>
                    <a:pt x="77405" y="7180"/>
                  </a:cubicBezTo>
                  <a:cubicBezTo>
                    <a:pt x="45243" y="-17509"/>
                    <a:pt x="-1297" y="26098"/>
                    <a:pt x="28" y="67814"/>
                  </a:cubicBezTo>
                  <a:cubicBezTo>
                    <a:pt x="10149" y="72922"/>
                    <a:pt x="29635" y="87016"/>
                    <a:pt x="28311" y="104043"/>
                  </a:cubicBezTo>
                  <a:lnTo>
                    <a:pt x="28311" y="104043"/>
                  </a:lnTo>
                  <a:close/>
                </a:path>
              </a:pathLst>
            </a:custGeom>
            <a:solidFill>
              <a:srgbClr val="BC8642"/>
            </a:solidFill>
            <a:ln w="9454"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C1CB7604-B2F9-5D12-72F5-6D66AF8E9191}"/>
                </a:ext>
              </a:extLst>
            </p:cNvPr>
            <p:cNvSpPr/>
            <p:nvPr/>
          </p:nvSpPr>
          <p:spPr>
            <a:xfrm>
              <a:off x="9542708" y="3197490"/>
              <a:ext cx="69871" cy="69856"/>
            </a:xfrm>
            <a:custGeom>
              <a:avLst/>
              <a:gdLst>
                <a:gd name="connsiteX0" fmla="*/ 39090 w 69871"/>
                <a:gd name="connsiteY0" fmla="*/ 69472 h 69856"/>
                <a:gd name="connsiteX1" fmla="*/ 28684 w 69871"/>
                <a:gd name="connsiteY1" fmla="*/ 41 h 69856"/>
                <a:gd name="connsiteX2" fmla="*/ 39090 w 69871"/>
                <a:gd name="connsiteY2" fmla="*/ 69472 h 69856"/>
                <a:gd name="connsiteX3" fmla="*/ 39090 w 69871"/>
                <a:gd name="connsiteY3" fmla="*/ 69472 h 69856"/>
              </a:gdLst>
              <a:ahLst/>
              <a:cxnLst>
                <a:cxn ang="0">
                  <a:pos x="connsiteX0" y="connsiteY0"/>
                </a:cxn>
                <a:cxn ang="0">
                  <a:pos x="connsiteX1" y="connsiteY1"/>
                </a:cxn>
                <a:cxn ang="0">
                  <a:pos x="connsiteX2" y="connsiteY2"/>
                </a:cxn>
                <a:cxn ang="0">
                  <a:pos x="connsiteX3" y="connsiteY3"/>
                </a:cxn>
              </a:cxnLst>
              <a:rect l="l" t="t" r="r" b="b"/>
              <a:pathLst>
                <a:path w="69871" h="69856">
                  <a:moveTo>
                    <a:pt x="39090" y="69472"/>
                  </a:moveTo>
                  <a:cubicBezTo>
                    <a:pt x="87048" y="63134"/>
                    <a:pt x="75413" y="-1851"/>
                    <a:pt x="28684" y="41"/>
                  </a:cubicBezTo>
                  <a:cubicBezTo>
                    <a:pt x="-12558" y="1838"/>
                    <a:pt x="-9531" y="75810"/>
                    <a:pt x="39090" y="69472"/>
                  </a:cubicBezTo>
                  <a:lnTo>
                    <a:pt x="39090" y="69472"/>
                  </a:lnTo>
                  <a:close/>
                </a:path>
              </a:pathLst>
            </a:custGeom>
            <a:solidFill>
              <a:srgbClr val="BC8642"/>
            </a:solidFill>
            <a:ln w="9454"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DCC8F35E-2D1E-83AD-118F-EE451B0B9632}"/>
                </a:ext>
              </a:extLst>
            </p:cNvPr>
            <p:cNvSpPr/>
            <p:nvPr/>
          </p:nvSpPr>
          <p:spPr>
            <a:xfrm>
              <a:off x="9505543" y="3099317"/>
              <a:ext cx="86210" cy="104078"/>
            </a:xfrm>
            <a:custGeom>
              <a:avLst/>
              <a:gdLst>
                <a:gd name="connsiteX0" fmla="*/ 26593 w 86210"/>
                <a:gd name="connsiteY0" fmla="*/ 2485 h 104078"/>
                <a:gd name="connsiteX1" fmla="*/ 39647 w 86210"/>
                <a:gd name="connsiteY1" fmla="*/ 104078 h 104078"/>
                <a:gd name="connsiteX2" fmla="*/ 84106 w 86210"/>
                <a:gd name="connsiteY2" fmla="*/ 89038 h 104078"/>
                <a:gd name="connsiteX3" fmla="*/ 26593 w 86210"/>
                <a:gd name="connsiteY3" fmla="*/ 2485 h 104078"/>
                <a:gd name="connsiteX4" fmla="*/ 26593 w 86210"/>
                <a:gd name="connsiteY4" fmla="*/ 2485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104078">
                  <a:moveTo>
                    <a:pt x="26593" y="2485"/>
                  </a:moveTo>
                  <a:cubicBezTo>
                    <a:pt x="-2068" y="13174"/>
                    <a:pt x="-19946" y="53471"/>
                    <a:pt x="39647" y="104078"/>
                  </a:cubicBezTo>
                  <a:cubicBezTo>
                    <a:pt x="44661" y="95943"/>
                    <a:pt x="65566" y="83930"/>
                    <a:pt x="84106" y="89038"/>
                  </a:cubicBezTo>
                  <a:cubicBezTo>
                    <a:pt x="94511" y="36539"/>
                    <a:pt x="64904" y="-11609"/>
                    <a:pt x="26593" y="2485"/>
                  </a:cubicBezTo>
                  <a:lnTo>
                    <a:pt x="26593" y="2485"/>
                  </a:lnTo>
                  <a:close/>
                </a:path>
              </a:pathLst>
            </a:custGeom>
            <a:solidFill>
              <a:srgbClr val="BC8642"/>
            </a:solidFill>
            <a:ln w="9454"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9D854E9D-4AD7-888A-C595-2D1C0EAE0C51}"/>
                </a:ext>
              </a:extLst>
            </p:cNvPr>
            <p:cNvSpPr/>
            <p:nvPr/>
          </p:nvSpPr>
          <p:spPr>
            <a:xfrm>
              <a:off x="9392457" y="2909085"/>
              <a:ext cx="203762" cy="148642"/>
            </a:xfrm>
            <a:custGeom>
              <a:avLst/>
              <a:gdLst>
                <a:gd name="connsiteX0" fmla="*/ 10370 w 203762"/>
                <a:gd name="connsiteY0" fmla="*/ 127164 h 148642"/>
                <a:gd name="connsiteX1" fmla="*/ 13870 w 203762"/>
                <a:gd name="connsiteY1" fmla="*/ 130664 h 148642"/>
                <a:gd name="connsiteX2" fmla="*/ 203246 w 203762"/>
                <a:gd name="connsiteY2" fmla="*/ 52057 h 148642"/>
                <a:gd name="connsiteX3" fmla="*/ 192840 w 203762"/>
                <a:gd name="connsiteY3" fmla="*/ 39098 h 148642"/>
                <a:gd name="connsiteX4" fmla="*/ 74977 w 203762"/>
                <a:gd name="connsiteY4" fmla="*/ 5044 h 148642"/>
                <a:gd name="connsiteX5" fmla="*/ 61734 w 203762"/>
                <a:gd name="connsiteY5" fmla="*/ 2017 h 148642"/>
                <a:gd name="connsiteX6" fmla="*/ 816 w 203762"/>
                <a:gd name="connsiteY6" fmla="*/ 120542 h 148642"/>
                <a:gd name="connsiteX7" fmla="*/ 10370 w 203762"/>
                <a:gd name="connsiteY7" fmla="*/ 127164 h 148642"/>
                <a:gd name="connsiteX8" fmla="*/ 10370 w 203762"/>
                <a:gd name="connsiteY8" fmla="*/ 127164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62" h="148642">
                  <a:moveTo>
                    <a:pt x="10370" y="127164"/>
                  </a:moveTo>
                  <a:cubicBezTo>
                    <a:pt x="11032" y="128583"/>
                    <a:pt x="12262" y="129718"/>
                    <a:pt x="13870" y="130664"/>
                  </a:cubicBezTo>
                  <a:cubicBezTo>
                    <a:pt x="93045" y="170771"/>
                    <a:pt x="178462" y="143434"/>
                    <a:pt x="203246" y="52057"/>
                  </a:cubicBezTo>
                  <a:cubicBezTo>
                    <a:pt x="205327" y="43922"/>
                    <a:pt x="200975" y="35598"/>
                    <a:pt x="192840" y="39098"/>
                  </a:cubicBezTo>
                  <a:cubicBezTo>
                    <a:pt x="147909" y="58773"/>
                    <a:pt x="99288" y="50449"/>
                    <a:pt x="74977" y="5044"/>
                  </a:cubicBezTo>
                  <a:cubicBezTo>
                    <a:pt x="72423" y="409"/>
                    <a:pt x="66180" y="-1956"/>
                    <a:pt x="61734" y="2017"/>
                  </a:cubicBezTo>
                  <a:cubicBezTo>
                    <a:pt x="27019" y="32665"/>
                    <a:pt x="-5616" y="71354"/>
                    <a:pt x="816" y="120542"/>
                  </a:cubicBezTo>
                  <a:cubicBezTo>
                    <a:pt x="1573" y="125745"/>
                    <a:pt x="6019" y="127826"/>
                    <a:pt x="10370" y="127164"/>
                  </a:cubicBezTo>
                  <a:lnTo>
                    <a:pt x="10370" y="127164"/>
                  </a:lnTo>
                  <a:close/>
                </a:path>
              </a:pathLst>
            </a:custGeom>
            <a:solidFill>
              <a:srgbClr val="BC8642"/>
            </a:solidFill>
            <a:ln w="9454"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42BF36DD-32A3-C33E-0537-43351E5D5FD2}"/>
                </a:ext>
              </a:extLst>
            </p:cNvPr>
            <p:cNvSpPr/>
            <p:nvPr/>
          </p:nvSpPr>
          <p:spPr>
            <a:xfrm>
              <a:off x="9426767" y="3163217"/>
              <a:ext cx="108585" cy="83252"/>
            </a:xfrm>
            <a:custGeom>
              <a:avLst/>
              <a:gdLst>
                <a:gd name="connsiteX0" fmla="*/ 750 w 108585"/>
                <a:gd name="connsiteY0" fmla="*/ 27881 h 83252"/>
                <a:gd name="connsiteX1" fmla="*/ 106221 w 108585"/>
                <a:gd name="connsiteY1" fmla="*/ 74326 h 83252"/>
                <a:gd name="connsiteX2" fmla="*/ 108586 w 108585"/>
                <a:gd name="connsiteY2" fmla="*/ 40935 h 83252"/>
                <a:gd name="connsiteX3" fmla="*/ 750 w 108585"/>
                <a:gd name="connsiteY3" fmla="*/ 27881 h 83252"/>
                <a:gd name="connsiteX4" fmla="*/ 750 w 108585"/>
                <a:gd name="connsiteY4" fmla="*/ 27881 h 8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 h="83252">
                  <a:moveTo>
                    <a:pt x="750" y="27881"/>
                  </a:moveTo>
                  <a:cubicBezTo>
                    <a:pt x="-8804" y="77353"/>
                    <a:pt x="75573" y="95988"/>
                    <a:pt x="106221" y="74326"/>
                  </a:cubicBezTo>
                  <a:cubicBezTo>
                    <a:pt x="105559" y="69691"/>
                    <a:pt x="107829" y="45097"/>
                    <a:pt x="108586" y="40935"/>
                  </a:cubicBezTo>
                  <a:cubicBezTo>
                    <a:pt x="57600" y="-8254"/>
                    <a:pt x="8885" y="-13740"/>
                    <a:pt x="750" y="27881"/>
                  </a:cubicBezTo>
                  <a:lnTo>
                    <a:pt x="750" y="27881"/>
                  </a:lnTo>
                  <a:close/>
                </a:path>
              </a:pathLst>
            </a:custGeom>
            <a:solidFill>
              <a:srgbClr val="BC8642"/>
            </a:solidFill>
            <a:ln w="9454"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3C82F9A-5483-6CB1-BCF8-9EA809658560}"/>
                </a:ext>
              </a:extLst>
            </p:cNvPr>
            <p:cNvSpPr/>
            <p:nvPr/>
          </p:nvSpPr>
          <p:spPr>
            <a:xfrm>
              <a:off x="8873625" y="2763299"/>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3"/>
                    <a:pt x="55480" y="3832"/>
                  </a:cubicBezTo>
                  <a:cubicBezTo>
                    <a:pt x="36278" y="-5438"/>
                    <a:pt x="13103" y="2697"/>
                    <a:pt x="3832" y="21900"/>
                  </a:cubicBezTo>
                  <a:cubicBezTo>
                    <a:pt x="-5438" y="41102"/>
                    <a:pt x="2697" y="64278"/>
                    <a:pt x="21900" y="73453"/>
                  </a:cubicBezTo>
                  <a:cubicBezTo>
                    <a:pt x="41386"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7E90A5AC-13E4-FBEB-3EFC-1C5345C1F722}"/>
                </a:ext>
              </a:extLst>
            </p:cNvPr>
            <p:cNvSpPr/>
            <p:nvPr/>
          </p:nvSpPr>
          <p:spPr>
            <a:xfrm>
              <a:off x="9197750" y="1755279"/>
              <a:ext cx="822219" cy="923306"/>
            </a:xfrm>
            <a:custGeom>
              <a:avLst/>
              <a:gdLst>
                <a:gd name="connsiteX0" fmla="*/ 0 w 822219"/>
                <a:gd name="connsiteY0" fmla="*/ 279040 h 923306"/>
                <a:gd name="connsiteX1" fmla="*/ 171686 w 822219"/>
                <a:gd name="connsiteY1" fmla="*/ 448456 h 923306"/>
                <a:gd name="connsiteX2" fmla="*/ 145768 w 822219"/>
                <a:gd name="connsiteY2" fmla="*/ 549293 h 923306"/>
                <a:gd name="connsiteX3" fmla="*/ 222388 w 822219"/>
                <a:gd name="connsiteY3" fmla="*/ 599427 h 923306"/>
                <a:gd name="connsiteX4" fmla="*/ 215956 w 822219"/>
                <a:gd name="connsiteY4" fmla="*/ 602643 h 923306"/>
                <a:gd name="connsiteX5" fmla="*/ 153241 w 822219"/>
                <a:gd name="connsiteY5" fmla="*/ 918489 h 923306"/>
                <a:gd name="connsiteX6" fmla="*/ 169700 w 822219"/>
                <a:gd name="connsiteY6" fmla="*/ 915746 h 923306"/>
                <a:gd name="connsiteX7" fmla="*/ 603126 w 822219"/>
                <a:gd name="connsiteY7" fmla="*/ 821437 h 923306"/>
                <a:gd name="connsiteX8" fmla="*/ 802812 w 822219"/>
                <a:gd name="connsiteY8" fmla="*/ 665358 h 923306"/>
                <a:gd name="connsiteX9" fmla="*/ 800541 w 822219"/>
                <a:gd name="connsiteY9" fmla="*/ 411943 h 923306"/>
                <a:gd name="connsiteX10" fmla="*/ 604072 w 822219"/>
                <a:gd name="connsiteY10" fmla="*/ 14558 h 923306"/>
                <a:gd name="connsiteX11" fmla="*/ 595937 w 822219"/>
                <a:gd name="connsiteY11" fmla="*/ 179 h 923306"/>
                <a:gd name="connsiteX12" fmla="*/ 387926 w 822219"/>
                <a:gd name="connsiteY12" fmla="*/ 246216 h 923306"/>
                <a:gd name="connsiteX13" fmla="*/ 389345 w 822219"/>
                <a:gd name="connsiteY13" fmla="*/ 253122 h 923306"/>
                <a:gd name="connsiteX14" fmla="*/ 302320 w 822219"/>
                <a:gd name="connsiteY14" fmla="*/ 224649 h 923306"/>
                <a:gd name="connsiteX15" fmla="*/ 239604 w 822219"/>
                <a:gd name="connsiteY15" fmla="*/ 307607 h 923306"/>
                <a:gd name="connsiteX16" fmla="*/ 0 w 822219"/>
                <a:gd name="connsiteY16" fmla="*/ 279040 h 923306"/>
                <a:gd name="connsiteX17" fmla="*/ 0 w 822219"/>
                <a:gd name="connsiteY17" fmla="*/ 279040 h 923306"/>
                <a:gd name="connsiteX18" fmla="*/ 250388 w 822219"/>
                <a:gd name="connsiteY18" fmla="*/ 332863 h 923306"/>
                <a:gd name="connsiteX19" fmla="*/ 262212 w 822219"/>
                <a:gd name="connsiteY19" fmla="*/ 321323 h 923306"/>
                <a:gd name="connsiteX20" fmla="*/ 397386 w 822219"/>
                <a:gd name="connsiteY20" fmla="*/ 284810 h 923306"/>
                <a:gd name="connsiteX21" fmla="*/ 582031 w 822219"/>
                <a:gd name="connsiteY21" fmla="*/ 559225 h 923306"/>
                <a:gd name="connsiteX22" fmla="*/ 252280 w 822219"/>
                <a:gd name="connsiteY22" fmla="*/ 586089 h 923306"/>
                <a:gd name="connsiteX23" fmla="*/ 196754 w 822219"/>
                <a:gd name="connsiteY23" fmla="*/ 457821 h 923306"/>
                <a:gd name="connsiteX24" fmla="*/ 198362 w 822219"/>
                <a:gd name="connsiteY24" fmla="*/ 441362 h 923306"/>
                <a:gd name="connsiteX25" fmla="*/ 70377 w 822219"/>
                <a:gd name="connsiteY25" fmla="*/ 313094 h 923306"/>
                <a:gd name="connsiteX26" fmla="*/ 250388 w 822219"/>
                <a:gd name="connsiteY26" fmla="*/ 332863 h 923306"/>
                <a:gd name="connsiteX27" fmla="*/ 250388 w 822219"/>
                <a:gd name="connsiteY27" fmla="*/ 332863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19" h="923306">
                  <a:moveTo>
                    <a:pt x="0" y="279040"/>
                  </a:moveTo>
                  <a:cubicBezTo>
                    <a:pt x="27337" y="354431"/>
                    <a:pt x="74729" y="438335"/>
                    <a:pt x="171686" y="448456"/>
                  </a:cubicBezTo>
                  <a:cubicBezTo>
                    <a:pt x="130066" y="467659"/>
                    <a:pt x="112660" y="504455"/>
                    <a:pt x="145768" y="549293"/>
                  </a:cubicBezTo>
                  <a:cubicBezTo>
                    <a:pt x="163551" y="573319"/>
                    <a:pt x="192024" y="592049"/>
                    <a:pt x="222388" y="599427"/>
                  </a:cubicBezTo>
                  <a:cubicBezTo>
                    <a:pt x="220307" y="600562"/>
                    <a:pt x="218037" y="601508"/>
                    <a:pt x="215956" y="602643"/>
                  </a:cubicBezTo>
                  <a:cubicBezTo>
                    <a:pt x="108309" y="665737"/>
                    <a:pt x="99796" y="818126"/>
                    <a:pt x="153241" y="918489"/>
                  </a:cubicBezTo>
                  <a:cubicBezTo>
                    <a:pt x="157403" y="926151"/>
                    <a:pt x="168092" y="924259"/>
                    <a:pt x="169700" y="915746"/>
                  </a:cubicBezTo>
                  <a:cubicBezTo>
                    <a:pt x="201389" y="725709"/>
                    <a:pt x="490181" y="839883"/>
                    <a:pt x="603126" y="821437"/>
                  </a:cubicBezTo>
                  <a:cubicBezTo>
                    <a:pt x="713989" y="803180"/>
                    <a:pt x="738772" y="696101"/>
                    <a:pt x="802812" y="665358"/>
                  </a:cubicBezTo>
                  <a:cubicBezTo>
                    <a:pt x="787109" y="596022"/>
                    <a:pt x="855311" y="510036"/>
                    <a:pt x="800541" y="411943"/>
                  </a:cubicBezTo>
                  <a:cubicBezTo>
                    <a:pt x="744732" y="312337"/>
                    <a:pt x="475425" y="157866"/>
                    <a:pt x="604072" y="14558"/>
                  </a:cubicBezTo>
                  <a:cubicBezTo>
                    <a:pt x="609842" y="8125"/>
                    <a:pt x="604544" y="-1429"/>
                    <a:pt x="595937" y="179"/>
                  </a:cubicBezTo>
                  <a:cubicBezTo>
                    <a:pt x="483938" y="20990"/>
                    <a:pt x="370048" y="122488"/>
                    <a:pt x="387926" y="246216"/>
                  </a:cubicBezTo>
                  <a:cubicBezTo>
                    <a:pt x="388115" y="248486"/>
                    <a:pt x="388872" y="250851"/>
                    <a:pt x="389345" y="253122"/>
                  </a:cubicBezTo>
                  <a:cubicBezTo>
                    <a:pt x="364846" y="234203"/>
                    <a:pt x="332400" y="223514"/>
                    <a:pt x="302320" y="224649"/>
                  </a:cubicBezTo>
                  <a:cubicBezTo>
                    <a:pt x="246793" y="226730"/>
                    <a:pt x="228726" y="263054"/>
                    <a:pt x="239604" y="307607"/>
                  </a:cubicBezTo>
                  <a:cubicBezTo>
                    <a:pt x="171308" y="238081"/>
                    <a:pt x="75958" y="253311"/>
                    <a:pt x="0" y="279040"/>
                  </a:cubicBezTo>
                  <a:lnTo>
                    <a:pt x="0" y="279040"/>
                  </a:lnTo>
                  <a:close/>
                  <a:moveTo>
                    <a:pt x="250388" y="332863"/>
                  </a:moveTo>
                  <a:cubicBezTo>
                    <a:pt x="258239" y="337215"/>
                    <a:pt x="261077" y="329364"/>
                    <a:pt x="262212" y="321323"/>
                  </a:cubicBezTo>
                  <a:cubicBezTo>
                    <a:pt x="267036" y="283864"/>
                    <a:pt x="312630" y="217744"/>
                    <a:pt x="397386" y="284810"/>
                  </a:cubicBezTo>
                  <a:cubicBezTo>
                    <a:pt x="393886" y="379119"/>
                    <a:pt x="524424" y="466051"/>
                    <a:pt x="582031" y="559225"/>
                  </a:cubicBezTo>
                  <a:cubicBezTo>
                    <a:pt x="473249" y="572373"/>
                    <a:pt x="323792" y="524509"/>
                    <a:pt x="252280" y="586089"/>
                  </a:cubicBezTo>
                  <a:cubicBezTo>
                    <a:pt x="147187" y="561779"/>
                    <a:pt x="170551" y="484780"/>
                    <a:pt x="196754" y="457821"/>
                  </a:cubicBezTo>
                  <a:cubicBezTo>
                    <a:pt x="202335" y="452051"/>
                    <a:pt x="206970" y="444673"/>
                    <a:pt x="198362" y="441362"/>
                  </a:cubicBezTo>
                  <a:cubicBezTo>
                    <a:pt x="134228" y="415727"/>
                    <a:pt x="73593" y="384038"/>
                    <a:pt x="70377" y="313094"/>
                  </a:cubicBezTo>
                  <a:cubicBezTo>
                    <a:pt x="127795" y="271189"/>
                    <a:pt x="190511" y="298905"/>
                    <a:pt x="250388" y="332863"/>
                  </a:cubicBezTo>
                  <a:lnTo>
                    <a:pt x="250388" y="332863"/>
                  </a:lnTo>
                  <a:close/>
                </a:path>
              </a:pathLst>
            </a:custGeom>
            <a:solidFill>
              <a:srgbClr val="BC8642"/>
            </a:solidFill>
            <a:ln w="9454"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B5F07861-37EE-0975-2036-2BF6FBC2F049}"/>
                </a:ext>
              </a:extLst>
            </p:cNvPr>
            <p:cNvSpPr/>
            <p:nvPr/>
          </p:nvSpPr>
          <p:spPr>
            <a:xfrm>
              <a:off x="9512944" y="1526332"/>
              <a:ext cx="101110" cy="81793"/>
            </a:xfrm>
            <a:custGeom>
              <a:avLst/>
              <a:gdLst>
                <a:gd name="connsiteX0" fmla="*/ 101110 w 101110"/>
                <a:gd name="connsiteY0" fmla="*/ 23860 h 81793"/>
                <a:gd name="connsiteX1" fmla="*/ 179 w 101110"/>
                <a:gd name="connsiteY1" fmla="*/ 37008 h 81793"/>
                <a:gd name="connsiteX2" fmla="*/ 98083 w 101110"/>
                <a:gd name="connsiteY2" fmla="*/ 71156 h 81793"/>
                <a:gd name="connsiteX3" fmla="*/ 101110 w 101110"/>
                <a:gd name="connsiteY3" fmla="*/ 23860 h 81793"/>
                <a:gd name="connsiteX4" fmla="*/ 101110 w 101110"/>
                <a:gd name="connsiteY4" fmla="*/ 23860 h 81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93">
                  <a:moveTo>
                    <a:pt x="101110" y="23860"/>
                  </a:moveTo>
                  <a:cubicBezTo>
                    <a:pt x="37260" y="-21450"/>
                    <a:pt x="2922" y="6266"/>
                    <a:pt x="179" y="37008"/>
                  </a:cubicBezTo>
                  <a:cubicBezTo>
                    <a:pt x="-3510" y="78156"/>
                    <a:pt x="50408" y="94332"/>
                    <a:pt x="98083" y="71156"/>
                  </a:cubicBezTo>
                  <a:cubicBezTo>
                    <a:pt x="88718" y="54130"/>
                    <a:pt x="94678" y="30765"/>
                    <a:pt x="101110" y="23860"/>
                  </a:cubicBezTo>
                  <a:lnTo>
                    <a:pt x="101110" y="23860"/>
                  </a:lnTo>
                  <a:close/>
                </a:path>
              </a:pathLst>
            </a:custGeom>
            <a:solidFill>
              <a:srgbClr val="BC8642"/>
            </a:solidFill>
            <a:ln w="9454"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7D1D0C1C-5466-A03F-C754-9E094A5FDC64}"/>
                </a:ext>
              </a:extLst>
            </p:cNvPr>
            <p:cNvSpPr/>
            <p:nvPr/>
          </p:nvSpPr>
          <p:spPr>
            <a:xfrm>
              <a:off x="9655712" y="1426677"/>
              <a:ext cx="89186" cy="117460"/>
            </a:xfrm>
            <a:custGeom>
              <a:avLst/>
              <a:gdLst>
                <a:gd name="connsiteX0" fmla="*/ 4693 w 89186"/>
                <a:gd name="connsiteY0" fmla="*/ 98448 h 117460"/>
                <a:gd name="connsiteX1" fmla="*/ 4693 w 89186"/>
                <a:gd name="connsiteY1" fmla="*/ 98448 h 117460"/>
                <a:gd name="connsiteX2" fmla="*/ 34111 w 89186"/>
                <a:gd name="connsiteY2" fmla="*/ 117461 h 117460"/>
                <a:gd name="connsiteX3" fmla="*/ 71854 w 89186"/>
                <a:gd name="connsiteY3" fmla="*/ 6030 h 117460"/>
                <a:gd name="connsiteX4" fmla="*/ 4693 w 89186"/>
                <a:gd name="connsiteY4" fmla="*/ 98448 h 117460"/>
                <a:gd name="connsiteX5" fmla="*/ 4693 w 89186"/>
                <a:gd name="connsiteY5" fmla="*/ 98448 h 1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6" h="117460">
                  <a:moveTo>
                    <a:pt x="4693" y="98448"/>
                  </a:moveTo>
                  <a:lnTo>
                    <a:pt x="4693" y="98448"/>
                  </a:lnTo>
                  <a:cubicBezTo>
                    <a:pt x="14341" y="104029"/>
                    <a:pt x="29287" y="106772"/>
                    <a:pt x="34111" y="117461"/>
                  </a:cubicBezTo>
                  <a:cubicBezTo>
                    <a:pt x="87935" y="83786"/>
                    <a:pt x="105908" y="28827"/>
                    <a:pt x="71854" y="6030"/>
                  </a:cubicBezTo>
                  <a:cubicBezTo>
                    <a:pt x="36476" y="-17807"/>
                    <a:pt x="-16023" y="32327"/>
                    <a:pt x="4693" y="98448"/>
                  </a:cubicBezTo>
                  <a:lnTo>
                    <a:pt x="4693" y="98448"/>
                  </a:lnTo>
                  <a:close/>
                </a:path>
              </a:pathLst>
            </a:custGeom>
            <a:solidFill>
              <a:srgbClr val="BC8642"/>
            </a:solidFill>
            <a:ln w="9454"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56CF4B6C-D32B-A749-5F32-E52D667D1274}"/>
                </a:ext>
              </a:extLst>
            </p:cNvPr>
            <p:cNvSpPr/>
            <p:nvPr/>
          </p:nvSpPr>
          <p:spPr>
            <a:xfrm>
              <a:off x="9695877" y="1532183"/>
              <a:ext cx="112985" cy="84774"/>
            </a:xfrm>
            <a:custGeom>
              <a:avLst/>
              <a:gdLst>
                <a:gd name="connsiteX0" fmla="*/ 0 w 112985"/>
                <a:gd name="connsiteY0" fmla="*/ 55561 h 84774"/>
                <a:gd name="connsiteX1" fmla="*/ 104052 w 112985"/>
                <a:gd name="connsiteY1" fmla="*/ 71737 h 84774"/>
                <a:gd name="connsiteX2" fmla="*/ 101688 w 112985"/>
                <a:gd name="connsiteY2" fmla="*/ 19616 h 84774"/>
                <a:gd name="connsiteX3" fmla="*/ 1797 w 112985"/>
                <a:gd name="connsiteY3" fmla="*/ 23778 h 84774"/>
                <a:gd name="connsiteX4" fmla="*/ 0 w 112985"/>
                <a:gd name="connsiteY4" fmla="*/ 55561 h 84774"/>
                <a:gd name="connsiteX5" fmla="*/ 0 w 112985"/>
                <a:gd name="connsiteY5" fmla="*/ 55561 h 8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5" h="84774">
                  <a:moveTo>
                    <a:pt x="0" y="55561"/>
                  </a:moveTo>
                  <a:cubicBezTo>
                    <a:pt x="27621" y="87250"/>
                    <a:pt x="76431" y="93966"/>
                    <a:pt x="104052" y="71737"/>
                  </a:cubicBezTo>
                  <a:cubicBezTo>
                    <a:pt x="118241" y="60386"/>
                    <a:pt x="114079" y="29548"/>
                    <a:pt x="101688" y="19616"/>
                  </a:cubicBezTo>
                  <a:cubicBezTo>
                    <a:pt x="91188" y="11292"/>
                    <a:pt x="54769" y="-22289"/>
                    <a:pt x="1797" y="23778"/>
                  </a:cubicBezTo>
                  <a:cubicBezTo>
                    <a:pt x="5770" y="35224"/>
                    <a:pt x="4824" y="46291"/>
                    <a:pt x="0" y="55561"/>
                  </a:cubicBezTo>
                  <a:lnTo>
                    <a:pt x="0" y="55561"/>
                  </a:lnTo>
                  <a:close/>
                </a:path>
              </a:pathLst>
            </a:custGeom>
            <a:solidFill>
              <a:srgbClr val="BC8642"/>
            </a:solidFill>
            <a:ln w="9454"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AED5B0E0-9AC4-8206-F67B-9E0BAD6B2804}"/>
                </a:ext>
              </a:extLst>
            </p:cNvPr>
            <p:cNvSpPr/>
            <p:nvPr/>
          </p:nvSpPr>
          <p:spPr>
            <a:xfrm>
              <a:off x="10407974" y="1501061"/>
              <a:ext cx="114454" cy="86206"/>
            </a:xfrm>
            <a:custGeom>
              <a:avLst/>
              <a:gdLst>
                <a:gd name="connsiteX0" fmla="*/ 0 w 114454"/>
                <a:gd name="connsiteY0" fmla="*/ 48374 h 86206"/>
                <a:gd name="connsiteX1" fmla="*/ 10878 w 114454"/>
                <a:gd name="connsiteY1" fmla="*/ 78171 h 86206"/>
                <a:gd name="connsiteX2" fmla="*/ 112187 w 114454"/>
                <a:gd name="connsiteY2" fmla="*/ 51212 h 86206"/>
                <a:gd name="connsiteX3" fmla="*/ 89296 w 114454"/>
                <a:gd name="connsiteY3" fmla="*/ 4293 h 86206"/>
                <a:gd name="connsiteX4" fmla="*/ 0 w 114454"/>
                <a:gd name="connsiteY4" fmla="*/ 48374 h 86206"/>
                <a:gd name="connsiteX5" fmla="*/ 0 w 114454"/>
                <a:gd name="connsiteY5" fmla="*/ 48374 h 8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06">
                  <a:moveTo>
                    <a:pt x="0" y="48374"/>
                  </a:moveTo>
                  <a:cubicBezTo>
                    <a:pt x="7851" y="57171"/>
                    <a:pt x="11351" y="67671"/>
                    <a:pt x="10878" y="78171"/>
                  </a:cubicBezTo>
                  <a:cubicBezTo>
                    <a:pt x="48810" y="96049"/>
                    <a:pt x="96012" y="82806"/>
                    <a:pt x="112187" y="51212"/>
                  </a:cubicBezTo>
                  <a:cubicBezTo>
                    <a:pt x="120512" y="35131"/>
                    <a:pt x="104336" y="8455"/>
                    <a:pt x="89296" y="4293"/>
                  </a:cubicBezTo>
                  <a:cubicBezTo>
                    <a:pt x="76620" y="982"/>
                    <a:pt x="29608" y="-15287"/>
                    <a:pt x="0" y="48374"/>
                  </a:cubicBezTo>
                  <a:lnTo>
                    <a:pt x="0" y="48374"/>
                  </a:lnTo>
                  <a:close/>
                </a:path>
              </a:pathLst>
            </a:custGeom>
            <a:solidFill>
              <a:srgbClr val="BC8642"/>
            </a:solidFill>
            <a:ln w="9454"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4C6D0BC7-5178-C9E5-B16F-154DCBEA3454}"/>
                </a:ext>
              </a:extLst>
            </p:cNvPr>
            <p:cNvSpPr/>
            <p:nvPr/>
          </p:nvSpPr>
          <p:spPr>
            <a:xfrm>
              <a:off x="10338130" y="1423746"/>
              <a:ext cx="81775" cy="118972"/>
            </a:xfrm>
            <a:custGeom>
              <a:avLst/>
              <a:gdLst>
                <a:gd name="connsiteX0" fmla="*/ 23304 w 81775"/>
                <a:gd name="connsiteY0" fmla="*/ 113581 h 118972"/>
                <a:gd name="connsiteX1" fmla="*/ 23304 w 81775"/>
                <a:gd name="connsiteY1" fmla="*/ 113581 h 118972"/>
                <a:gd name="connsiteX2" fmla="*/ 57831 w 81775"/>
                <a:gd name="connsiteY2" fmla="*/ 118972 h 118972"/>
                <a:gd name="connsiteX3" fmla="*/ 48182 w 81775"/>
                <a:gd name="connsiteY3" fmla="*/ 542 h 118972"/>
                <a:gd name="connsiteX4" fmla="*/ 23304 w 81775"/>
                <a:gd name="connsiteY4" fmla="*/ 113581 h 118972"/>
                <a:gd name="connsiteX5" fmla="*/ 23304 w 81775"/>
                <a:gd name="connsiteY5" fmla="*/ 113581 h 1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 h="118972">
                  <a:moveTo>
                    <a:pt x="23304" y="113581"/>
                  </a:moveTo>
                  <a:lnTo>
                    <a:pt x="23304" y="113581"/>
                  </a:lnTo>
                  <a:cubicBezTo>
                    <a:pt x="34371" y="114716"/>
                    <a:pt x="49317" y="111216"/>
                    <a:pt x="57831" y="118972"/>
                  </a:cubicBezTo>
                  <a:cubicBezTo>
                    <a:pt x="93776" y="65811"/>
                    <a:pt x="88195" y="7542"/>
                    <a:pt x="48182" y="542"/>
                  </a:cubicBezTo>
                  <a:cubicBezTo>
                    <a:pt x="5710" y="-6742"/>
                    <a:pt x="-22101" y="60892"/>
                    <a:pt x="23304" y="113581"/>
                  </a:cubicBezTo>
                  <a:lnTo>
                    <a:pt x="23304" y="113581"/>
                  </a:lnTo>
                  <a:close/>
                </a:path>
              </a:pathLst>
            </a:custGeom>
            <a:solidFill>
              <a:srgbClr val="BC8642"/>
            </a:solidFill>
            <a:ln w="9454"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02B2A4FA-91E0-8EB8-3DF2-2C524FA6B710}"/>
                </a:ext>
              </a:extLst>
            </p:cNvPr>
            <p:cNvSpPr/>
            <p:nvPr/>
          </p:nvSpPr>
          <p:spPr>
            <a:xfrm>
              <a:off x="9615573" y="1538245"/>
              <a:ext cx="69847" cy="69858"/>
            </a:xfrm>
            <a:custGeom>
              <a:avLst/>
              <a:gdLst>
                <a:gd name="connsiteX0" fmla="*/ 751 w 69847"/>
                <a:gd name="connsiteY0" fmla="*/ 37959 h 69858"/>
                <a:gd name="connsiteX1" fmla="*/ 69426 w 69847"/>
                <a:gd name="connsiteY1" fmla="*/ 30486 h 69858"/>
                <a:gd name="connsiteX2" fmla="*/ 751 w 69847"/>
                <a:gd name="connsiteY2" fmla="*/ 37959 h 69858"/>
                <a:gd name="connsiteX3" fmla="*/ 751 w 69847"/>
                <a:gd name="connsiteY3" fmla="*/ 37959 h 69858"/>
              </a:gdLst>
              <a:ahLst/>
              <a:cxnLst>
                <a:cxn ang="0">
                  <a:pos x="connsiteX0" y="connsiteY0"/>
                </a:cxn>
                <a:cxn ang="0">
                  <a:pos x="connsiteX1" y="connsiteY1"/>
                </a:cxn>
                <a:cxn ang="0">
                  <a:pos x="connsiteX2" y="connsiteY2"/>
                </a:cxn>
                <a:cxn ang="0">
                  <a:pos x="connsiteX3" y="connsiteY3"/>
                </a:cxn>
              </a:cxnLst>
              <a:rect l="l" t="t" r="r" b="b"/>
              <a:pathLst>
                <a:path w="69847" h="69858">
                  <a:moveTo>
                    <a:pt x="751" y="37959"/>
                  </a:moveTo>
                  <a:cubicBezTo>
                    <a:pt x="10684" y="84215"/>
                    <a:pt x="75669" y="78823"/>
                    <a:pt x="69426" y="30486"/>
                  </a:cubicBezTo>
                  <a:cubicBezTo>
                    <a:pt x="63183" y="-18607"/>
                    <a:pt x="-8046" y="-2716"/>
                    <a:pt x="751" y="37959"/>
                  </a:cubicBezTo>
                  <a:lnTo>
                    <a:pt x="751" y="37959"/>
                  </a:lnTo>
                  <a:close/>
                </a:path>
              </a:pathLst>
            </a:custGeom>
            <a:solidFill>
              <a:srgbClr val="BC8642"/>
            </a:solidFill>
            <a:ln w="9454"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4663624A-FAE4-C85E-20FF-028620229B1A}"/>
                </a:ext>
              </a:extLst>
            </p:cNvPr>
            <p:cNvSpPr/>
            <p:nvPr/>
          </p:nvSpPr>
          <p:spPr>
            <a:xfrm>
              <a:off x="9664644" y="1605150"/>
              <a:ext cx="89164" cy="101099"/>
            </a:xfrm>
            <a:custGeom>
              <a:avLst/>
              <a:gdLst>
                <a:gd name="connsiteX0" fmla="*/ 67651 w 89164"/>
                <a:gd name="connsiteY0" fmla="*/ 98093 h 101099"/>
                <a:gd name="connsiteX1" fmla="*/ 30854 w 89164"/>
                <a:gd name="connsiteY1" fmla="*/ 0 h 101099"/>
                <a:gd name="connsiteX2" fmla="*/ 2476 w 89164"/>
                <a:gd name="connsiteY2" fmla="*/ 14189 h 101099"/>
                <a:gd name="connsiteX3" fmla="*/ 67651 w 89164"/>
                <a:gd name="connsiteY3" fmla="*/ 98093 h 101099"/>
                <a:gd name="connsiteX4" fmla="*/ 67651 w 89164"/>
                <a:gd name="connsiteY4" fmla="*/ 98093 h 10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1099">
                  <a:moveTo>
                    <a:pt x="67651" y="98093"/>
                  </a:moveTo>
                  <a:cubicBezTo>
                    <a:pt x="102839" y="80215"/>
                    <a:pt x="97731" y="21756"/>
                    <a:pt x="30854" y="0"/>
                  </a:cubicBezTo>
                  <a:cubicBezTo>
                    <a:pt x="23192" y="8703"/>
                    <a:pt x="12881" y="13527"/>
                    <a:pt x="2476" y="14189"/>
                  </a:cubicBezTo>
                  <a:cubicBezTo>
                    <a:pt x="-11051" y="53351"/>
                    <a:pt x="33692" y="115498"/>
                    <a:pt x="67651" y="98093"/>
                  </a:cubicBezTo>
                  <a:lnTo>
                    <a:pt x="67651" y="98093"/>
                  </a:lnTo>
                  <a:close/>
                </a:path>
              </a:pathLst>
            </a:custGeom>
            <a:solidFill>
              <a:srgbClr val="BC8642"/>
            </a:solidFill>
            <a:ln w="9454"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25D1ADC9-8704-81C3-DB76-EF2C5448B3FB}"/>
                </a:ext>
              </a:extLst>
            </p:cNvPr>
            <p:cNvSpPr/>
            <p:nvPr/>
          </p:nvSpPr>
          <p:spPr>
            <a:xfrm>
              <a:off x="9563499" y="1603636"/>
              <a:ext cx="95119" cy="99611"/>
            </a:xfrm>
            <a:custGeom>
              <a:avLst/>
              <a:gdLst>
                <a:gd name="connsiteX0" fmla="*/ 13569 w 95119"/>
                <a:gd name="connsiteY0" fmla="*/ 91093 h 99611"/>
                <a:gd name="connsiteX1" fmla="*/ 95108 w 95119"/>
                <a:gd name="connsiteY1" fmla="*/ 18257 h 99611"/>
                <a:gd name="connsiteX2" fmla="*/ 52636 w 95119"/>
                <a:gd name="connsiteY2" fmla="*/ 0 h 99611"/>
                <a:gd name="connsiteX3" fmla="*/ 13569 w 95119"/>
                <a:gd name="connsiteY3" fmla="*/ 91093 h 99611"/>
                <a:gd name="connsiteX4" fmla="*/ 13569 w 95119"/>
                <a:gd name="connsiteY4" fmla="*/ 91093 h 99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9" h="99611">
                  <a:moveTo>
                    <a:pt x="13569" y="91093"/>
                  </a:moveTo>
                  <a:cubicBezTo>
                    <a:pt x="60487" y="127133"/>
                    <a:pt x="95865" y="38405"/>
                    <a:pt x="95108" y="18257"/>
                  </a:cubicBezTo>
                  <a:cubicBezTo>
                    <a:pt x="79122" y="24027"/>
                    <a:pt x="60014" y="8513"/>
                    <a:pt x="52636" y="0"/>
                  </a:cubicBezTo>
                  <a:cubicBezTo>
                    <a:pt x="11488" y="9743"/>
                    <a:pt x="-18688" y="66121"/>
                    <a:pt x="13569" y="91093"/>
                  </a:cubicBezTo>
                  <a:lnTo>
                    <a:pt x="13569" y="91093"/>
                  </a:lnTo>
                  <a:close/>
                </a:path>
              </a:pathLst>
            </a:custGeom>
            <a:solidFill>
              <a:srgbClr val="BC8642"/>
            </a:solidFill>
            <a:ln w="9454"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5E2CF59F-948F-9D82-269B-0F5992084BB6}"/>
                </a:ext>
              </a:extLst>
            </p:cNvPr>
            <p:cNvSpPr/>
            <p:nvPr/>
          </p:nvSpPr>
          <p:spPr>
            <a:xfrm>
              <a:off x="9551680" y="1435613"/>
              <a:ext cx="95094" cy="104078"/>
            </a:xfrm>
            <a:custGeom>
              <a:avLst/>
              <a:gdLst>
                <a:gd name="connsiteX0" fmla="*/ 92454 w 95094"/>
                <a:gd name="connsiteY0" fmla="*/ 93201 h 104078"/>
                <a:gd name="connsiteX1" fmla="*/ 20280 w 95094"/>
                <a:gd name="connsiteY1" fmla="*/ 3905 h 104078"/>
                <a:gd name="connsiteX2" fmla="*/ 60671 w 95094"/>
                <a:gd name="connsiteY2" fmla="*/ 104079 h 104078"/>
                <a:gd name="connsiteX3" fmla="*/ 92454 w 95094"/>
                <a:gd name="connsiteY3" fmla="*/ 93201 h 104078"/>
                <a:gd name="connsiteX4" fmla="*/ 92454 w 95094"/>
                <a:gd name="connsiteY4" fmla="*/ 93201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4078">
                  <a:moveTo>
                    <a:pt x="92454" y="93201"/>
                  </a:moveTo>
                  <a:cubicBezTo>
                    <a:pt x="105887" y="58107"/>
                    <a:pt x="65968" y="-18041"/>
                    <a:pt x="20280" y="3905"/>
                  </a:cubicBezTo>
                  <a:cubicBezTo>
                    <a:pt x="-18220" y="22351"/>
                    <a:pt x="-342" y="67850"/>
                    <a:pt x="60671" y="104079"/>
                  </a:cubicBezTo>
                  <a:cubicBezTo>
                    <a:pt x="64549" y="102282"/>
                    <a:pt x="87819" y="93957"/>
                    <a:pt x="92454" y="93201"/>
                  </a:cubicBezTo>
                  <a:lnTo>
                    <a:pt x="92454" y="93201"/>
                  </a:lnTo>
                  <a:close/>
                </a:path>
              </a:pathLst>
            </a:custGeom>
            <a:solidFill>
              <a:srgbClr val="BC8642"/>
            </a:solidFill>
            <a:ln w="9454"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A36EB872-FCF0-AFFA-48D9-271D22CAC642}"/>
                </a:ext>
              </a:extLst>
            </p:cNvPr>
            <p:cNvSpPr/>
            <p:nvPr/>
          </p:nvSpPr>
          <p:spPr>
            <a:xfrm>
              <a:off x="11457645" y="2575989"/>
              <a:ext cx="234903" cy="283938"/>
            </a:xfrm>
            <a:custGeom>
              <a:avLst/>
              <a:gdLst>
                <a:gd name="connsiteX0" fmla="*/ 13745 w 234903"/>
                <a:gd name="connsiteY0" fmla="*/ 5929 h 283938"/>
                <a:gd name="connsiteX1" fmla="*/ 13745 w 234903"/>
                <a:gd name="connsiteY1" fmla="*/ 5929 h 283938"/>
                <a:gd name="connsiteX2" fmla="*/ 13745 w 234903"/>
                <a:gd name="connsiteY2" fmla="*/ 5929 h 283938"/>
                <a:gd name="connsiteX3" fmla="*/ 58393 w 234903"/>
                <a:gd name="connsiteY3" fmla="*/ 155386 h 283938"/>
                <a:gd name="connsiteX4" fmla="*/ 157621 w 234903"/>
                <a:gd name="connsiteY4" fmla="*/ 235412 h 283938"/>
                <a:gd name="connsiteX5" fmla="*/ 234903 w 234903"/>
                <a:gd name="connsiteY5" fmla="*/ 283938 h 283938"/>
                <a:gd name="connsiteX6" fmla="*/ 234903 w 234903"/>
                <a:gd name="connsiteY6" fmla="*/ 283938 h 283938"/>
                <a:gd name="connsiteX7" fmla="*/ 205012 w 234903"/>
                <a:gd name="connsiteY7" fmla="*/ 197385 h 283938"/>
                <a:gd name="connsiteX8" fmla="*/ 149296 w 234903"/>
                <a:gd name="connsiteY8" fmla="*/ 82455 h 283938"/>
                <a:gd name="connsiteX9" fmla="*/ 13745 w 234903"/>
                <a:gd name="connsiteY9" fmla="*/ 5929 h 283938"/>
                <a:gd name="connsiteX10" fmla="*/ 13745 w 234903"/>
                <a:gd name="connsiteY10" fmla="*/ 5929 h 283938"/>
                <a:gd name="connsiteX11" fmla="*/ 13745 w 234903"/>
                <a:gd name="connsiteY11" fmla="*/ 5929 h 283938"/>
                <a:gd name="connsiteX12" fmla="*/ 13745 w 234903"/>
                <a:gd name="connsiteY12" fmla="*/ 5929 h 283938"/>
                <a:gd name="connsiteX13" fmla="*/ 13745 w 234903"/>
                <a:gd name="connsiteY13" fmla="*/ 5929 h 2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03" h="283938">
                  <a:moveTo>
                    <a:pt x="13745" y="5929"/>
                  </a:moveTo>
                  <a:lnTo>
                    <a:pt x="13745" y="5929"/>
                  </a:lnTo>
                  <a:lnTo>
                    <a:pt x="13745" y="5929"/>
                  </a:lnTo>
                  <a:cubicBezTo>
                    <a:pt x="-21917" y="56063"/>
                    <a:pt x="18569" y="116130"/>
                    <a:pt x="58393" y="155386"/>
                  </a:cubicBezTo>
                  <a:cubicBezTo>
                    <a:pt x="88662" y="185372"/>
                    <a:pt x="122243" y="211763"/>
                    <a:pt x="157621" y="235412"/>
                  </a:cubicBezTo>
                  <a:cubicBezTo>
                    <a:pt x="183066" y="252344"/>
                    <a:pt x="209647" y="267195"/>
                    <a:pt x="234903" y="283938"/>
                  </a:cubicBezTo>
                  <a:lnTo>
                    <a:pt x="234903" y="283938"/>
                  </a:lnTo>
                  <a:cubicBezTo>
                    <a:pt x="224214" y="255371"/>
                    <a:pt x="215701" y="226142"/>
                    <a:pt x="205012" y="197385"/>
                  </a:cubicBezTo>
                  <a:cubicBezTo>
                    <a:pt x="189972" y="157656"/>
                    <a:pt x="171715" y="118684"/>
                    <a:pt x="149296" y="82455"/>
                  </a:cubicBezTo>
                  <a:cubicBezTo>
                    <a:pt x="119689" y="35158"/>
                    <a:pt x="70217" y="-18003"/>
                    <a:pt x="13745" y="5929"/>
                  </a:cubicBezTo>
                  <a:lnTo>
                    <a:pt x="13745" y="5929"/>
                  </a:lnTo>
                  <a:lnTo>
                    <a:pt x="13745" y="5929"/>
                  </a:lnTo>
                  <a:lnTo>
                    <a:pt x="13745" y="5929"/>
                  </a:lnTo>
                  <a:lnTo>
                    <a:pt x="13745" y="5929"/>
                  </a:lnTo>
                  <a:close/>
                </a:path>
              </a:pathLst>
            </a:custGeom>
            <a:solidFill>
              <a:srgbClr val="BC8642"/>
            </a:solidFill>
            <a:ln w="9454"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7BDD9571-A037-EA22-E3B8-0631957B24A5}"/>
                </a:ext>
              </a:extLst>
            </p:cNvPr>
            <p:cNvSpPr/>
            <p:nvPr/>
          </p:nvSpPr>
          <p:spPr>
            <a:xfrm>
              <a:off x="10405041" y="1594711"/>
              <a:ext cx="101104" cy="87750"/>
            </a:xfrm>
            <a:custGeom>
              <a:avLst/>
              <a:gdLst>
                <a:gd name="connsiteX0" fmla="*/ 19865 w 101104"/>
                <a:gd name="connsiteY0" fmla="*/ 601 h 87750"/>
                <a:gd name="connsiteX1" fmla="*/ 0 w 101104"/>
                <a:gd name="connsiteY1" fmla="*/ 25195 h 87750"/>
                <a:gd name="connsiteX2" fmla="*/ 92418 w 101104"/>
                <a:gd name="connsiteY2" fmla="*/ 77316 h 87750"/>
                <a:gd name="connsiteX3" fmla="*/ 19865 w 101104"/>
                <a:gd name="connsiteY3" fmla="*/ 601 h 87750"/>
                <a:gd name="connsiteX4" fmla="*/ 19865 w 101104"/>
                <a:gd name="connsiteY4" fmla="*/ 601 h 8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4" h="87750">
                  <a:moveTo>
                    <a:pt x="19865" y="601"/>
                  </a:moveTo>
                  <a:cubicBezTo>
                    <a:pt x="16459" y="11858"/>
                    <a:pt x="9365" y="20466"/>
                    <a:pt x="0" y="25195"/>
                  </a:cubicBezTo>
                  <a:cubicBezTo>
                    <a:pt x="3689" y="67289"/>
                    <a:pt x="68864" y="107302"/>
                    <a:pt x="92418" y="77316"/>
                  </a:cubicBezTo>
                  <a:cubicBezTo>
                    <a:pt x="116823" y="46479"/>
                    <a:pt x="88918" y="-6210"/>
                    <a:pt x="19865" y="601"/>
                  </a:cubicBezTo>
                  <a:lnTo>
                    <a:pt x="19865" y="601"/>
                  </a:lnTo>
                  <a:close/>
                </a:path>
              </a:pathLst>
            </a:custGeom>
            <a:solidFill>
              <a:srgbClr val="BC8642"/>
            </a:solidFill>
            <a:ln w="9454"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57813804-8E3D-D65B-CA68-3043AC901D12}"/>
                </a:ext>
              </a:extLst>
            </p:cNvPr>
            <p:cNvSpPr/>
            <p:nvPr/>
          </p:nvSpPr>
          <p:spPr>
            <a:xfrm>
              <a:off x="11099332" y="2852485"/>
              <a:ext cx="327126" cy="281004"/>
            </a:xfrm>
            <a:custGeom>
              <a:avLst/>
              <a:gdLst>
                <a:gd name="connsiteX0" fmla="*/ 2104 w 327126"/>
                <a:gd name="connsiteY0" fmla="*/ 250641 h 281004"/>
                <a:gd name="connsiteX1" fmla="*/ 33225 w 327126"/>
                <a:gd name="connsiteY1" fmla="*/ 280722 h 281004"/>
                <a:gd name="connsiteX2" fmla="*/ 327126 w 327126"/>
                <a:gd name="connsiteY2" fmla="*/ 255749 h 281004"/>
                <a:gd name="connsiteX3" fmla="*/ 163669 w 327126"/>
                <a:gd name="connsiteY3" fmla="*/ 11131 h 281004"/>
                <a:gd name="connsiteX4" fmla="*/ 120724 w 327126"/>
                <a:gd name="connsiteY4" fmla="*/ 5550 h 281004"/>
                <a:gd name="connsiteX5" fmla="*/ 271411 w 327126"/>
                <a:gd name="connsiteY5" fmla="*/ 228885 h 281004"/>
                <a:gd name="connsiteX6" fmla="*/ 2104 w 327126"/>
                <a:gd name="connsiteY6" fmla="*/ 250641 h 281004"/>
                <a:gd name="connsiteX7" fmla="*/ 2104 w 327126"/>
                <a:gd name="connsiteY7" fmla="*/ 250641 h 2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6" h="281004">
                  <a:moveTo>
                    <a:pt x="2104" y="250641"/>
                  </a:moveTo>
                  <a:cubicBezTo>
                    <a:pt x="-8301" y="254141"/>
                    <a:pt x="22726" y="284222"/>
                    <a:pt x="33225" y="280722"/>
                  </a:cubicBezTo>
                  <a:cubicBezTo>
                    <a:pt x="140210" y="244587"/>
                    <a:pt x="228655" y="242033"/>
                    <a:pt x="327126" y="255749"/>
                  </a:cubicBezTo>
                  <a:cubicBezTo>
                    <a:pt x="255141" y="187453"/>
                    <a:pt x="201979" y="116886"/>
                    <a:pt x="163669" y="11131"/>
                  </a:cubicBezTo>
                  <a:cubicBezTo>
                    <a:pt x="159980" y="726"/>
                    <a:pt x="117035" y="-4855"/>
                    <a:pt x="120724" y="5550"/>
                  </a:cubicBezTo>
                  <a:cubicBezTo>
                    <a:pt x="153642" y="96454"/>
                    <a:pt x="207277" y="165886"/>
                    <a:pt x="271411" y="228885"/>
                  </a:cubicBezTo>
                  <a:cubicBezTo>
                    <a:pt x="182020" y="218006"/>
                    <a:pt x="94049" y="219614"/>
                    <a:pt x="2104" y="250641"/>
                  </a:cubicBezTo>
                  <a:lnTo>
                    <a:pt x="2104" y="250641"/>
                  </a:lnTo>
                  <a:close/>
                </a:path>
              </a:pathLst>
            </a:custGeom>
            <a:solidFill>
              <a:srgbClr val="BC8642"/>
            </a:solidFill>
            <a:ln w="9454"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3D73A909-5E9F-26AA-F019-CFD077FB2451}"/>
                </a:ext>
              </a:extLst>
            </p:cNvPr>
            <p:cNvSpPr/>
            <p:nvPr/>
          </p:nvSpPr>
          <p:spPr>
            <a:xfrm>
              <a:off x="8897497" y="1886125"/>
              <a:ext cx="90728" cy="55057"/>
            </a:xfrm>
            <a:custGeom>
              <a:avLst/>
              <a:gdLst>
                <a:gd name="connsiteX0" fmla="*/ 47500 w 90728"/>
                <a:gd name="connsiteY0" fmla="*/ 3277 h 55057"/>
                <a:gd name="connsiteX1" fmla="*/ 40500 w 90728"/>
                <a:gd name="connsiteY1" fmla="*/ 5074 h 55057"/>
                <a:gd name="connsiteX2" fmla="*/ 17514 w 90728"/>
                <a:gd name="connsiteY2" fmla="*/ 3277 h 55057"/>
                <a:gd name="connsiteX3" fmla="*/ 12879 w 90728"/>
                <a:gd name="connsiteY3" fmla="*/ 1007 h 55057"/>
                <a:gd name="connsiteX4" fmla="*/ 1055 w 90728"/>
                <a:gd name="connsiteY4" fmla="*/ 4034 h 55057"/>
                <a:gd name="connsiteX5" fmla="*/ 866 w 90728"/>
                <a:gd name="connsiteY5" fmla="*/ 4507 h 55057"/>
                <a:gd name="connsiteX6" fmla="*/ 676 w 90728"/>
                <a:gd name="connsiteY6" fmla="*/ 5169 h 55057"/>
                <a:gd name="connsiteX7" fmla="*/ 5595 w 90728"/>
                <a:gd name="connsiteY7" fmla="*/ 16236 h 55057"/>
                <a:gd name="connsiteX8" fmla="*/ 10230 w 90728"/>
                <a:gd name="connsiteY8" fmla="*/ 18507 h 55057"/>
                <a:gd name="connsiteX9" fmla="*/ 26027 w 90728"/>
                <a:gd name="connsiteY9" fmla="*/ 35061 h 55057"/>
                <a:gd name="connsiteX10" fmla="*/ 29054 w 90728"/>
                <a:gd name="connsiteY10" fmla="*/ 41493 h 55057"/>
                <a:gd name="connsiteX11" fmla="*/ 90729 w 90728"/>
                <a:gd name="connsiteY11" fmla="*/ 47452 h 55057"/>
                <a:gd name="connsiteX12" fmla="*/ 47500 w 90728"/>
                <a:gd name="connsiteY12" fmla="*/ 3277 h 55057"/>
                <a:gd name="connsiteX13" fmla="*/ 47500 w 90728"/>
                <a:gd name="connsiteY13" fmla="*/ 3277 h 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28" h="55057">
                  <a:moveTo>
                    <a:pt x="47500" y="3277"/>
                  </a:moveTo>
                  <a:cubicBezTo>
                    <a:pt x="44757" y="2804"/>
                    <a:pt x="42392" y="3466"/>
                    <a:pt x="40500" y="5074"/>
                  </a:cubicBezTo>
                  <a:cubicBezTo>
                    <a:pt x="32838" y="4129"/>
                    <a:pt x="25176" y="3277"/>
                    <a:pt x="17514" y="3277"/>
                  </a:cubicBezTo>
                  <a:lnTo>
                    <a:pt x="12879" y="1007"/>
                  </a:lnTo>
                  <a:cubicBezTo>
                    <a:pt x="8906" y="-790"/>
                    <a:pt x="3325" y="-412"/>
                    <a:pt x="1055" y="4034"/>
                  </a:cubicBezTo>
                  <a:lnTo>
                    <a:pt x="866" y="4507"/>
                  </a:lnTo>
                  <a:lnTo>
                    <a:pt x="676" y="5169"/>
                  </a:lnTo>
                  <a:cubicBezTo>
                    <a:pt x="-1405" y="9520"/>
                    <a:pt x="1622" y="14345"/>
                    <a:pt x="5595" y="16236"/>
                  </a:cubicBezTo>
                  <a:lnTo>
                    <a:pt x="10230" y="18507"/>
                  </a:lnTo>
                  <a:cubicBezTo>
                    <a:pt x="15149" y="24466"/>
                    <a:pt x="20446" y="29763"/>
                    <a:pt x="26027" y="35061"/>
                  </a:cubicBezTo>
                  <a:cubicBezTo>
                    <a:pt x="26027" y="37331"/>
                    <a:pt x="26973" y="39601"/>
                    <a:pt x="29054" y="41493"/>
                  </a:cubicBezTo>
                  <a:cubicBezTo>
                    <a:pt x="50149" y="60506"/>
                    <a:pt x="70108" y="56628"/>
                    <a:pt x="90729" y="47452"/>
                  </a:cubicBezTo>
                  <a:cubicBezTo>
                    <a:pt x="85053" y="25790"/>
                    <a:pt x="75594" y="7912"/>
                    <a:pt x="47500" y="3277"/>
                  </a:cubicBezTo>
                  <a:lnTo>
                    <a:pt x="47500" y="3277"/>
                  </a:lnTo>
                  <a:close/>
                </a:path>
              </a:pathLst>
            </a:custGeom>
            <a:solidFill>
              <a:srgbClr val="BC8642"/>
            </a:solidFill>
            <a:ln w="9454"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9CA4FA40-0716-EB57-8A4D-C29EBF01401D}"/>
                </a:ext>
              </a:extLst>
            </p:cNvPr>
            <p:cNvSpPr/>
            <p:nvPr/>
          </p:nvSpPr>
          <p:spPr>
            <a:xfrm>
              <a:off x="9630370" y="1102528"/>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3"/>
                    <a:pt x="55480" y="3832"/>
                  </a:cubicBezTo>
                  <a:cubicBezTo>
                    <a:pt x="36278" y="-5438"/>
                    <a:pt x="13103" y="2697"/>
                    <a:pt x="3832" y="21900"/>
                  </a:cubicBezTo>
                  <a:cubicBezTo>
                    <a:pt x="-5438" y="41102"/>
                    <a:pt x="2697" y="64277"/>
                    <a:pt x="21900" y="73453"/>
                  </a:cubicBezTo>
                  <a:cubicBezTo>
                    <a:pt x="41386" y="82818"/>
                    <a:pt x="64561"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85E2B3C1-A0AC-3B4D-71E1-1101EE88F723}"/>
                </a:ext>
              </a:extLst>
            </p:cNvPr>
            <p:cNvSpPr/>
            <p:nvPr/>
          </p:nvSpPr>
          <p:spPr>
            <a:xfrm>
              <a:off x="9893593" y="907887"/>
              <a:ext cx="283981" cy="221471"/>
            </a:xfrm>
            <a:custGeom>
              <a:avLst/>
              <a:gdLst>
                <a:gd name="connsiteX0" fmla="*/ 31199 w 283981"/>
                <a:gd name="connsiteY0" fmla="*/ 208406 h 221471"/>
                <a:gd name="connsiteX1" fmla="*/ 36969 w 283981"/>
                <a:gd name="connsiteY1" fmla="*/ 107948 h 221471"/>
                <a:gd name="connsiteX2" fmla="*/ 270141 w 283981"/>
                <a:gd name="connsiteY2" fmla="*/ 86002 h 221471"/>
                <a:gd name="connsiteX3" fmla="*/ 282911 w 283981"/>
                <a:gd name="connsiteY3" fmla="*/ 75597 h 221471"/>
                <a:gd name="connsiteX4" fmla="*/ 16348 w 283981"/>
                <a:gd name="connsiteY4" fmla="*/ 216730 h 221471"/>
                <a:gd name="connsiteX5" fmla="*/ 31199 w 283981"/>
                <a:gd name="connsiteY5" fmla="*/ 208406 h 221471"/>
                <a:gd name="connsiteX6" fmla="*/ 31199 w 283981"/>
                <a:gd name="connsiteY6" fmla="*/ 208406 h 2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81" h="221471">
                  <a:moveTo>
                    <a:pt x="31199" y="208406"/>
                  </a:moveTo>
                  <a:cubicBezTo>
                    <a:pt x="16159" y="170947"/>
                    <a:pt x="20794" y="135948"/>
                    <a:pt x="36969" y="107948"/>
                  </a:cubicBezTo>
                  <a:cubicBezTo>
                    <a:pt x="123427" y="193555"/>
                    <a:pt x="189926" y="16287"/>
                    <a:pt x="270141" y="86002"/>
                  </a:cubicBezTo>
                  <a:cubicBezTo>
                    <a:pt x="273357" y="88746"/>
                    <a:pt x="288019" y="84111"/>
                    <a:pt x="282911" y="75597"/>
                  </a:cubicBezTo>
                  <a:cubicBezTo>
                    <a:pt x="201751" y="-58820"/>
                    <a:pt x="-68691" y="-15307"/>
                    <a:pt x="16348" y="216730"/>
                  </a:cubicBezTo>
                  <a:cubicBezTo>
                    <a:pt x="19848" y="227135"/>
                    <a:pt x="35077" y="218622"/>
                    <a:pt x="31199" y="208406"/>
                  </a:cubicBezTo>
                  <a:lnTo>
                    <a:pt x="31199" y="208406"/>
                  </a:lnTo>
                  <a:close/>
                </a:path>
              </a:pathLst>
            </a:custGeom>
            <a:solidFill>
              <a:srgbClr val="BC8642"/>
            </a:solidFill>
            <a:ln w="9454"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0A6597A7-B022-2984-8910-E531ED67AA3B}"/>
                </a:ext>
              </a:extLst>
            </p:cNvPr>
            <p:cNvSpPr/>
            <p:nvPr/>
          </p:nvSpPr>
          <p:spPr>
            <a:xfrm>
              <a:off x="9789475" y="774006"/>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723"/>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297B117E-A6DD-63E0-3A0F-E8C28A58D873}"/>
                </a:ext>
              </a:extLst>
            </p:cNvPr>
            <p:cNvSpPr/>
            <p:nvPr/>
          </p:nvSpPr>
          <p:spPr>
            <a:xfrm>
              <a:off x="10376875" y="1676542"/>
              <a:ext cx="355288" cy="297308"/>
            </a:xfrm>
            <a:custGeom>
              <a:avLst/>
              <a:gdLst>
                <a:gd name="connsiteX0" fmla="*/ 347040 w 355288"/>
                <a:gd name="connsiteY0" fmla="*/ 297238 h 297308"/>
                <a:gd name="connsiteX1" fmla="*/ 351486 w 355288"/>
                <a:gd name="connsiteY1" fmla="*/ 281251 h 297308"/>
                <a:gd name="connsiteX2" fmla="*/ 270230 w 355288"/>
                <a:gd name="connsiteY2" fmla="*/ 159699 h 297308"/>
                <a:gd name="connsiteX3" fmla="*/ 157286 w 355288"/>
                <a:gd name="connsiteY3" fmla="*/ 130281 h 297308"/>
                <a:gd name="connsiteX4" fmla="*/ 90598 w 355288"/>
                <a:gd name="connsiteY4" fmla="*/ 58390 h 297308"/>
                <a:gd name="connsiteX5" fmla="*/ 331432 w 355288"/>
                <a:gd name="connsiteY5" fmla="*/ 73903 h 297308"/>
                <a:gd name="connsiteX6" fmla="*/ 327459 w 355288"/>
                <a:gd name="connsiteY6" fmla="*/ 64160 h 297308"/>
                <a:gd name="connsiteX7" fmla="*/ 232961 w 355288"/>
                <a:gd name="connsiteY7" fmla="*/ 1823 h 297308"/>
                <a:gd name="connsiteX8" fmla="*/ 178570 w 355288"/>
                <a:gd name="connsiteY8" fmla="*/ 32661 h 297308"/>
                <a:gd name="connsiteX9" fmla="*/ 83220 w 355288"/>
                <a:gd name="connsiteY9" fmla="*/ 27363 h 297308"/>
                <a:gd name="connsiteX10" fmla="*/ 71206 w 355288"/>
                <a:gd name="connsiteY10" fmla="*/ 32471 h 297308"/>
                <a:gd name="connsiteX11" fmla="*/ 67233 w 355288"/>
                <a:gd name="connsiteY11" fmla="*/ 33134 h 297308"/>
                <a:gd name="connsiteX12" fmla="*/ 1208 w 355288"/>
                <a:gd name="connsiteY12" fmla="*/ 206617 h 297308"/>
                <a:gd name="connsiteX13" fmla="*/ 10667 w 355288"/>
                <a:gd name="connsiteY13" fmla="*/ 219387 h 297308"/>
                <a:gd name="connsiteX14" fmla="*/ 102327 w 355288"/>
                <a:gd name="connsiteY14" fmla="*/ 157902 h 297308"/>
                <a:gd name="connsiteX15" fmla="*/ 102517 w 355288"/>
                <a:gd name="connsiteY15" fmla="*/ 118930 h 297308"/>
                <a:gd name="connsiteX16" fmla="*/ 103179 w 355288"/>
                <a:gd name="connsiteY16" fmla="*/ 121200 h 297308"/>
                <a:gd name="connsiteX17" fmla="*/ 347040 w 355288"/>
                <a:gd name="connsiteY17" fmla="*/ 297238 h 297308"/>
                <a:gd name="connsiteX18" fmla="*/ 347040 w 355288"/>
                <a:gd name="connsiteY18" fmla="*/ 297238 h 297308"/>
                <a:gd name="connsiteX19" fmla="*/ 100152 w 355288"/>
                <a:gd name="connsiteY19" fmla="*/ 107768 h 297308"/>
                <a:gd name="connsiteX20" fmla="*/ 104125 w 355288"/>
                <a:gd name="connsiteY20" fmla="*/ 112214 h 297308"/>
                <a:gd name="connsiteX21" fmla="*/ 102044 w 355288"/>
                <a:gd name="connsiteY21" fmla="*/ 118740 h 297308"/>
                <a:gd name="connsiteX22" fmla="*/ 100152 w 355288"/>
                <a:gd name="connsiteY22" fmla="*/ 107768 h 297308"/>
                <a:gd name="connsiteX23" fmla="*/ 100152 w 355288"/>
                <a:gd name="connsiteY23" fmla="*/ 107768 h 2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288" h="297308">
                  <a:moveTo>
                    <a:pt x="347040" y="297238"/>
                  </a:moveTo>
                  <a:cubicBezTo>
                    <a:pt x="356310" y="298373"/>
                    <a:pt x="357729" y="285603"/>
                    <a:pt x="351486" y="281251"/>
                  </a:cubicBezTo>
                  <a:cubicBezTo>
                    <a:pt x="305892" y="250130"/>
                    <a:pt x="331810" y="180321"/>
                    <a:pt x="270230" y="159699"/>
                  </a:cubicBezTo>
                  <a:cubicBezTo>
                    <a:pt x="234569" y="147875"/>
                    <a:pt x="189637" y="150902"/>
                    <a:pt x="157286" y="130281"/>
                  </a:cubicBezTo>
                  <a:cubicBezTo>
                    <a:pt x="127868" y="111457"/>
                    <a:pt x="101949" y="89890"/>
                    <a:pt x="90598" y="58390"/>
                  </a:cubicBezTo>
                  <a:cubicBezTo>
                    <a:pt x="150570" y="129335"/>
                    <a:pt x="290189" y="186658"/>
                    <a:pt x="331432" y="73903"/>
                  </a:cubicBezTo>
                  <a:cubicBezTo>
                    <a:pt x="332851" y="70214"/>
                    <a:pt x="330486" y="66052"/>
                    <a:pt x="327459" y="64160"/>
                  </a:cubicBezTo>
                  <a:cubicBezTo>
                    <a:pt x="303338" y="49593"/>
                    <a:pt x="268149" y="-11231"/>
                    <a:pt x="232961" y="1823"/>
                  </a:cubicBezTo>
                  <a:cubicBezTo>
                    <a:pt x="213002" y="9012"/>
                    <a:pt x="198718" y="26417"/>
                    <a:pt x="178570" y="32661"/>
                  </a:cubicBezTo>
                  <a:cubicBezTo>
                    <a:pt x="144800" y="43350"/>
                    <a:pt x="114908" y="44674"/>
                    <a:pt x="83220" y="27363"/>
                  </a:cubicBezTo>
                  <a:cubicBezTo>
                    <a:pt x="77639" y="24336"/>
                    <a:pt x="72814" y="27836"/>
                    <a:pt x="71206" y="32471"/>
                  </a:cubicBezTo>
                  <a:cubicBezTo>
                    <a:pt x="69788" y="32471"/>
                    <a:pt x="68652" y="32661"/>
                    <a:pt x="67233" y="33134"/>
                  </a:cubicBezTo>
                  <a:cubicBezTo>
                    <a:pt x="-7779" y="67187"/>
                    <a:pt x="34599" y="147970"/>
                    <a:pt x="1208" y="206617"/>
                  </a:cubicBezTo>
                  <a:cubicBezTo>
                    <a:pt x="-2765" y="213617"/>
                    <a:pt x="3761" y="220333"/>
                    <a:pt x="10667" y="219387"/>
                  </a:cubicBezTo>
                  <a:cubicBezTo>
                    <a:pt x="50301" y="213617"/>
                    <a:pt x="93814" y="202266"/>
                    <a:pt x="102327" y="157902"/>
                  </a:cubicBezTo>
                  <a:cubicBezTo>
                    <a:pt x="104882" y="145416"/>
                    <a:pt x="104219" y="132362"/>
                    <a:pt x="102517" y="118930"/>
                  </a:cubicBezTo>
                  <a:cubicBezTo>
                    <a:pt x="102706" y="119592"/>
                    <a:pt x="102990" y="120538"/>
                    <a:pt x="103179" y="121200"/>
                  </a:cubicBezTo>
                  <a:cubicBezTo>
                    <a:pt x="150475" y="222036"/>
                    <a:pt x="236366" y="284657"/>
                    <a:pt x="347040" y="297238"/>
                  </a:cubicBezTo>
                  <a:lnTo>
                    <a:pt x="347040" y="297238"/>
                  </a:lnTo>
                  <a:close/>
                  <a:moveTo>
                    <a:pt x="100152" y="107768"/>
                  </a:moveTo>
                  <a:cubicBezTo>
                    <a:pt x="101571" y="109186"/>
                    <a:pt x="102706" y="110795"/>
                    <a:pt x="104125" y="112214"/>
                  </a:cubicBezTo>
                  <a:cubicBezTo>
                    <a:pt x="102706" y="114105"/>
                    <a:pt x="101855" y="116186"/>
                    <a:pt x="102044" y="118740"/>
                  </a:cubicBezTo>
                  <a:cubicBezTo>
                    <a:pt x="101382" y="114957"/>
                    <a:pt x="100909" y="111173"/>
                    <a:pt x="100152" y="107768"/>
                  </a:cubicBezTo>
                  <a:lnTo>
                    <a:pt x="100152" y="107768"/>
                  </a:lnTo>
                  <a:close/>
                </a:path>
              </a:pathLst>
            </a:custGeom>
            <a:solidFill>
              <a:srgbClr val="BC8642"/>
            </a:solidFill>
            <a:ln w="9454"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F67279BC-447F-F506-6566-000727539F61}"/>
                </a:ext>
              </a:extLst>
            </p:cNvPr>
            <p:cNvSpPr/>
            <p:nvPr/>
          </p:nvSpPr>
          <p:spPr>
            <a:xfrm>
              <a:off x="9710679" y="937558"/>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2"/>
                    <a:pt x="55480" y="3832"/>
                  </a:cubicBezTo>
                  <a:cubicBezTo>
                    <a:pt x="36278" y="-5438"/>
                    <a:pt x="13103" y="2697"/>
                    <a:pt x="3832" y="21900"/>
                  </a:cubicBezTo>
                  <a:cubicBezTo>
                    <a:pt x="-5438" y="41102"/>
                    <a:pt x="2697" y="64277"/>
                    <a:pt x="21900" y="73453"/>
                  </a:cubicBezTo>
                  <a:cubicBezTo>
                    <a:pt x="41102"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CCA94196-B452-976E-90EB-25D5D1BE37C8}"/>
                </a:ext>
              </a:extLst>
            </p:cNvPr>
            <p:cNvSpPr/>
            <p:nvPr/>
          </p:nvSpPr>
          <p:spPr>
            <a:xfrm>
              <a:off x="10843621" y="2012419"/>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8" y="55480"/>
                  </a:cubicBezTo>
                  <a:cubicBezTo>
                    <a:pt x="82818" y="36278"/>
                    <a:pt x="74683" y="13103"/>
                    <a:pt x="55480" y="3832"/>
                  </a:cubicBezTo>
                  <a:cubicBezTo>
                    <a:pt x="36278" y="-5438"/>
                    <a:pt x="13103" y="2697"/>
                    <a:pt x="3832" y="21900"/>
                  </a:cubicBezTo>
                  <a:cubicBezTo>
                    <a:pt x="-5438" y="41197"/>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FBBE924C-04DC-64D0-7285-5E3D105AF50D}"/>
                </a:ext>
              </a:extLst>
            </p:cNvPr>
            <p:cNvSpPr/>
            <p:nvPr/>
          </p:nvSpPr>
          <p:spPr>
            <a:xfrm>
              <a:off x="10749974" y="1966276"/>
              <a:ext cx="77379" cy="77361"/>
            </a:xfrm>
            <a:custGeom>
              <a:avLst/>
              <a:gdLst>
                <a:gd name="connsiteX0" fmla="*/ 3832 w 77379"/>
                <a:gd name="connsiteY0" fmla="*/ 21976 h 77361"/>
                <a:gd name="connsiteX1" fmla="*/ 21900 w 77379"/>
                <a:gd name="connsiteY1" fmla="*/ 73529 h 77361"/>
                <a:gd name="connsiteX2" fmla="*/ 73547 w 77379"/>
                <a:gd name="connsiteY2" fmla="*/ 55462 h 77361"/>
                <a:gd name="connsiteX3" fmla="*/ 55480 w 77379"/>
                <a:gd name="connsiteY3" fmla="*/ 3814 h 77361"/>
                <a:gd name="connsiteX4" fmla="*/ 3832 w 77379"/>
                <a:gd name="connsiteY4" fmla="*/ 21976 h 77361"/>
                <a:gd name="connsiteX5" fmla="*/ 3832 w 77379"/>
                <a:gd name="connsiteY5" fmla="*/ 21976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61">
                  <a:moveTo>
                    <a:pt x="3832" y="21976"/>
                  </a:moveTo>
                  <a:cubicBezTo>
                    <a:pt x="-5438" y="41179"/>
                    <a:pt x="2697" y="64354"/>
                    <a:pt x="21900" y="73529"/>
                  </a:cubicBezTo>
                  <a:cubicBezTo>
                    <a:pt x="41102" y="82799"/>
                    <a:pt x="64277" y="74664"/>
                    <a:pt x="73547" y="55462"/>
                  </a:cubicBezTo>
                  <a:cubicBezTo>
                    <a:pt x="82818" y="36260"/>
                    <a:pt x="74683" y="13084"/>
                    <a:pt x="55480" y="3814"/>
                  </a:cubicBezTo>
                  <a:cubicBezTo>
                    <a:pt x="36278" y="-5456"/>
                    <a:pt x="13103" y="2774"/>
                    <a:pt x="3832" y="21976"/>
                  </a:cubicBezTo>
                  <a:lnTo>
                    <a:pt x="3832" y="21976"/>
                  </a:lnTo>
                  <a:close/>
                </a:path>
              </a:pathLst>
            </a:custGeom>
            <a:solidFill>
              <a:srgbClr val="BC8642"/>
            </a:solidFill>
            <a:ln w="9454"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15C84BD1-E446-EABC-D75A-73995262DAE0}"/>
                </a:ext>
              </a:extLst>
            </p:cNvPr>
            <p:cNvSpPr/>
            <p:nvPr/>
          </p:nvSpPr>
          <p:spPr>
            <a:xfrm>
              <a:off x="10360273" y="2191148"/>
              <a:ext cx="1021538" cy="1244158"/>
            </a:xfrm>
            <a:custGeom>
              <a:avLst/>
              <a:gdLst>
                <a:gd name="connsiteX0" fmla="*/ 454830 w 1021538"/>
                <a:gd name="connsiteY0" fmla="*/ 1171636 h 1244158"/>
                <a:gd name="connsiteX1" fmla="*/ 514423 w 1021538"/>
                <a:gd name="connsiteY1" fmla="*/ 1186014 h 1244158"/>
                <a:gd name="connsiteX2" fmla="*/ 544504 w 1021538"/>
                <a:gd name="connsiteY2" fmla="*/ 1198311 h 1244158"/>
                <a:gd name="connsiteX3" fmla="*/ 657543 w 1021538"/>
                <a:gd name="connsiteY3" fmla="*/ 1181190 h 1244158"/>
                <a:gd name="connsiteX4" fmla="*/ 668421 w 1021538"/>
                <a:gd name="connsiteY4" fmla="*/ 1169650 h 1244158"/>
                <a:gd name="connsiteX5" fmla="*/ 475640 w 1021538"/>
                <a:gd name="connsiteY5" fmla="*/ 1125191 h 1244158"/>
                <a:gd name="connsiteX6" fmla="*/ 472897 w 1021538"/>
                <a:gd name="connsiteY6" fmla="*/ 1043084 h 1244158"/>
                <a:gd name="connsiteX7" fmla="*/ 305089 w 1021538"/>
                <a:gd name="connsiteY7" fmla="*/ 1117812 h 1244158"/>
                <a:gd name="connsiteX8" fmla="*/ 408195 w 1021538"/>
                <a:gd name="connsiteY8" fmla="*/ 1119704 h 1244158"/>
                <a:gd name="connsiteX9" fmla="*/ 261387 w 1021538"/>
                <a:gd name="connsiteY9" fmla="*/ 1195379 h 1244158"/>
                <a:gd name="connsiteX10" fmla="*/ 118551 w 1021538"/>
                <a:gd name="connsiteY10" fmla="*/ 925789 h 1244158"/>
                <a:gd name="connsiteX11" fmla="*/ 245684 w 1021538"/>
                <a:gd name="connsiteY11" fmla="*/ 873762 h 1244158"/>
                <a:gd name="connsiteX12" fmla="*/ 353142 w 1021538"/>
                <a:gd name="connsiteY12" fmla="*/ 854749 h 1244158"/>
                <a:gd name="connsiteX13" fmla="*/ 412074 w 1021538"/>
                <a:gd name="connsiteY13" fmla="*/ 718440 h 1244158"/>
                <a:gd name="connsiteX14" fmla="*/ 322589 w 1021538"/>
                <a:gd name="connsiteY14" fmla="*/ 649293 h 1244158"/>
                <a:gd name="connsiteX15" fmla="*/ 437425 w 1021538"/>
                <a:gd name="connsiteY15" fmla="*/ 613631 h 1244158"/>
                <a:gd name="connsiteX16" fmla="*/ 440641 w 1021538"/>
                <a:gd name="connsiteY16" fmla="*/ 617131 h 1244158"/>
                <a:gd name="connsiteX17" fmla="*/ 507896 w 1021538"/>
                <a:gd name="connsiteY17" fmla="*/ 955680 h 1244158"/>
                <a:gd name="connsiteX18" fmla="*/ 545355 w 1021538"/>
                <a:gd name="connsiteY18" fmla="*/ 965139 h 1244158"/>
                <a:gd name="connsiteX19" fmla="*/ 738798 w 1021538"/>
                <a:gd name="connsiteY19" fmla="*/ 991531 h 1244158"/>
                <a:gd name="connsiteX20" fmla="*/ 717799 w 1021538"/>
                <a:gd name="connsiteY20" fmla="*/ 996639 h 1244158"/>
                <a:gd name="connsiteX21" fmla="*/ 709664 w 1021538"/>
                <a:gd name="connsiteY21" fmla="*/ 961261 h 1244158"/>
                <a:gd name="connsiteX22" fmla="*/ 695758 w 1021538"/>
                <a:gd name="connsiteY22" fmla="*/ 951045 h 1244158"/>
                <a:gd name="connsiteX23" fmla="*/ 761406 w 1021538"/>
                <a:gd name="connsiteY23" fmla="*/ 983206 h 1244158"/>
                <a:gd name="connsiteX24" fmla="*/ 679394 w 1021538"/>
                <a:gd name="connsiteY24" fmla="*/ 899208 h 1244158"/>
                <a:gd name="connsiteX25" fmla="*/ 548098 w 1021538"/>
                <a:gd name="connsiteY25" fmla="*/ 941585 h 1244158"/>
                <a:gd name="connsiteX26" fmla="*/ 496545 w 1021538"/>
                <a:gd name="connsiteY26" fmla="*/ 680130 h 1244158"/>
                <a:gd name="connsiteX27" fmla="*/ 585747 w 1021538"/>
                <a:gd name="connsiteY27" fmla="*/ 883789 h 1244158"/>
                <a:gd name="connsiteX28" fmla="*/ 599652 w 1021538"/>
                <a:gd name="connsiteY28" fmla="*/ 891451 h 1244158"/>
                <a:gd name="connsiteX29" fmla="*/ 928079 w 1021538"/>
                <a:gd name="connsiteY29" fmla="*/ 850492 h 1244158"/>
                <a:gd name="connsiteX30" fmla="*/ 755447 w 1021538"/>
                <a:gd name="connsiteY30" fmla="*/ 567943 h 1244158"/>
                <a:gd name="connsiteX31" fmla="*/ 740879 w 1021538"/>
                <a:gd name="connsiteY31" fmla="*/ 561700 h 1244158"/>
                <a:gd name="connsiteX32" fmla="*/ 526153 w 1021538"/>
                <a:gd name="connsiteY32" fmla="*/ 618834 h 1244158"/>
                <a:gd name="connsiteX33" fmla="*/ 762352 w 1021538"/>
                <a:gd name="connsiteY33" fmla="*/ 496241 h 1244158"/>
                <a:gd name="connsiteX34" fmla="*/ 811162 w 1021538"/>
                <a:gd name="connsiteY34" fmla="*/ 625361 h 1244158"/>
                <a:gd name="connsiteX35" fmla="*/ 927890 w 1021538"/>
                <a:gd name="connsiteY35" fmla="*/ 637185 h 1244158"/>
                <a:gd name="connsiteX36" fmla="*/ 861769 w 1021538"/>
                <a:gd name="connsiteY36" fmla="*/ 605969 h 1244158"/>
                <a:gd name="connsiteX37" fmla="*/ 878418 w 1021538"/>
                <a:gd name="connsiteY37" fmla="*/ 610320 h 1244158"/>
                <a:gd name="connsiteX38" fmla="*/ 911242 w 1021538"/>
                <a:gd name="connsiteY38" fmla="*/ 594618 h 1244158"/>
                <a:gd name="connsiteX39" fmla="*/ 920512 w 1021538"/>
                <a:gd name="connsiteY39" fmla="*/ 614293 h 1244158"/>
                <a:gd name="connsiteX40" fmla="*/ 779284 w 1021538"/>
                <a:gd name="connsiteY40" fmla="*/ 479404 h 1244158"/>
                <a:gd name="connsiteX41" fmla="*/ 748541 w 1021538"/>
                <a:gd name="connsiteY41" fmla="*/ 456039 h 1244158"/>
                <a:gd name="connsiteX42" fmla="*/ 442060 w 1021538"/>
                <a:gd name="connsiteY42" fmla="*/ 614293 h 1244158"/>
                <a:gd name="connsiteX43" fmla="*/ 437425 w 1021538"/>
                <a:gd name="connsiteY43" fmla="*/ 613820 h 1244158"/>
                <a:gd name="connsiteX44" fmla="*/ 393723 w 1021538"/>
                <a:gd name="connsiteY44" fmla="*/ 501822 h 1244158"/>
                <a:gd name="connsiteX45" fmla="*/ 503545 w 1021538"/>
                <a:gd name="connsiteY45" fmla="*/ 528687 h 1244158"/>
                <a:gd name="connsiteX46" fmla="*/ 573166 w 1021538"/>
                <a:gd name="connsiteY46" fmla="*/ 397486 h 1244158"/>
                <a:gd name="connsiteX47" fmla="*/ 520950 w 1021538"/>
                <a:gd name="connsiteY47" fmla="*/ 301474 h 1244158"/>
                <a:gd name="connsiteX48" fmla="*/ 482073 w 1021538"/>
                <a:gd name="connsiteY48" fmla="*/ 169327 h 1244158"/>
                <a:gd name="connsiteX49" fmla="*/ 781649 w 1021538"/>
                <a:gd name="connsiteY49" fmla="*/ 112855 h 1244158"/>
                <a:gd name="connsiteX50" fmla="*/ 814000 w 1021538"/>
                <a:gd name="connsiteY50" fmla="*/ 274799 h 1244158"/>
                <a:gd name="connsiteX51" fmla="*/ 748352 w 1021538"/>
                <a:gd name="connsiteY51" fmla="*/ 195151 h 1244158"/>
                <a:gd name="connsiteX52" fmla="*/ 794608 w 1021538"/>
                <a:gd name="connsiteY52" fmla="*/ 373081 h 1244158"/>
                <a:gd name="connsiteX53" fmla="*/ 860445 w 1021538"/>
                <a:gd name="connsiteY53" fmla="*/ 323987 h 1244158"/>
                <a:gd name="connsiteX54" fmla="*/ 1015294 w 1021538"/>
                <a:gd name="connsiteY54" fmla="*/ 447053 h 1244158"/>
                <a:gd name="connsiteX55" fmla="*/ 1017564 w 1021538"/>
                <a:gd name="connsiteY55" fmla="*/ 431350 h 1244158"/>
                <a:gd name="connsiteX56" fmla="*/ 960430 w 1021538"/>
                <a:gd name="connsiteY56" fmla="*/ 332122 h 1244158"/>
                <a:gd name="connsiteX57" fmla="*/ 931957 w 1021538"/>
                <a:gd name="connsiteY57" fmla="*/ 316420 h 1244158"/>
                <a:gd name="connsiteX58" fmla="*/ 883620 w 1021538"/>
                <a:gd name="connsiteY58" fmla="*/ 278488 h 1244158"/>
                <a:gd name="connsiteX59" fmla="*/ 681569 w 1021538"/>
                <a:gd name="connsiteY59" fmla="*/ 7479 h 1244158"/>
                <a:gd name="connsiteX60" fmla="*/ 340183 w 1021538"/>
                <a:gd name="connsiteY60" fmla="*/ 152111 h 1244158"/>
                <a:gd name="connsiteX61" fmla="*/ 355885 w 1021538"/>
                <a:gd name="connsiteY61" fmla="*/ 574375 h 1244158"/>
                <a:gd name="connsiteX62" fmla="*/ 16391 w 1021538"/>
                <a:gd name="connsiteY62" fmla="*/ 825425 h 1244158"/>
                <a:gd name="connsiteX63" fmla="*/ 116281 w 1021538"/>
                <a:gd name="connsiteY63" fmla="*/ 1182703 h 1244158"/>
                <a:gd name="connsiteX64" fmla="*/ 454830 w 1021538"/>
                <a:gd name="connsiteY64" fmla="*/ 1171636 h 1244158"/>
                <a:gd name="connsiteX65" fmla="*/ 454830 w 1021538"/>
                <a:gd name="connsiteY65" fmla="*/ 1171636 h 12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1538" h="1244158">
                  <a:moveTo>
                    <a:pt x="454830" y="1171636"/>
                  </a:moveTo>
                  <a:cubicBezTo>
                    <a:pt x="472613" y="1160568"/>
                    <a:pt x="494370" y="1168609"/>
                    <a:pt x="514423" y="1186014"/>
                  </a:cubicBezTo>
                  <a:cubicBezTo>
                    <a:pt x="524356" y="1194338"/>
                    <a:pt x="531545" y="1196892"/>
                    <a:pt x="544504" y="1198311"/>
                  </a:cubicBezTo>
                  <a:cubicBezTo>
                    <a:pt x="583760" y="1202662"/>
                    <a:pt x="618003" y="1170501"/>
                    <a:pt x="657543" y="1181190"/>
                  </a:cubicBezTo>
                  <a:cubicBezTo>
                    <a:pt x="664921" y="1183271"/>
                    <a:pt x="671164" y="1177028"/>
                    <a:pt x="668421" y="1169650"/>
                  </a:cubicBezTo>
                  <a:cubicBezTo>
                    <a:pt x="635786" y="1078462"/>
                    <a:pt x="537599" y="1059922"/>
                    <a:pt x="475640" y="1125191"/>
                  </a:cubicBezTo>
                  <a:cubicBezTo>
                    <a:pt x="482829" y="1097853"/>
                    <a:pt x="484910" y="1068056"/>
                    <a:pt x="472897" y="1043084"/>
                  </a:cubicBezTo>
                  <a:cubicBezTo>
                    <a:pt x="396371" y="885492"/>
                    <a:pt x="229320" y="1028990"/>
                    <a:pt x="305089" y="1117812"/>
                  </a:cubicBezTo>
                  <a:cubicBezTo>
                    <a:pt x="334697" y="1152245"/>
                    <a:pt x="392020" y="1149974"/>
                    <a:pt x="408195" y="1119704"/>
                  </a:cubicBezTo>
                  <a:cubicBezTo>
                    <a:pt x="421155" y="1181284"/>
                    <a:pt x="326183" y="1216189"/>
                    <a:pt x="261387" y="1195379"/>
                  </a:cubicBezTo>
                  <a:cubicBezTo>
                    <a:pt x="162442" y="1163690"/>
                    <a:pt x="77592" y="1045638"/>
                    <a:pt x="118551" y="925789"/>
                  </a:cubicBezTo>
                  <a:cubicBezTo>
                    <a:pt x="138700" y="866762"/>
                    <a:pt x="196023" y="869600"/>
                    <a:pt x="245684" y="873762"/>
                  </a:cubicBezTo>
                  <a:cubicBezTo>
                    <a:pt x="283332" y="876978"/>
                    <a:pt x="319372" y="872154"/>
                    <a:pt x="353142" y="854749"/>
                  </a:cubicBezTo>
                  <a:cubicBezTo>
                    <a:pt x="402804" y="829493"/>
                    <a:pt x="427776" y="771413"/>
                    <a:pt x="412074" y="718440"/>
                  </a:cubicBezTo>
                  <a:cubicBezTo>
                    <a:pt x="399398" y="675590"/>
                    <a:pt x="362602" y="655252"/>
                    <a:pt x="322589" y="649293"/>
                  </a:cubicBezTo>
                  <a:cubicBezTo>
                    <a:pt x="360237" y="635199"/>
                    <a:pt x="397979" y="621482"/>
                    <a:pt x="437425" y="613631"/>
                  </a:cubicBezTo>
                  <a:cubicBezTo>
                    <a:pt x="438560" y="614766"/>
                    <a:pt x="439506" y="615901"/>
                    <a:pt x="440641" y="617131"/>
                  </a:cubicBezTo>
                  <a:cubicBezTo>
                    <a:pt x="511586" y="710116"/>
                    <a:pt x="500518" y="843398"/>
                    <a:pt x="507896" y="955680"/>
                  </a:cubicBezTo>
                  <a:cubicBezTo>
                    <a:pt x="509316" y="976017"/>
                    <a:pt x="530315" y="978099"/>
                    <a:pt x="545355" y="965139"/>
                  </a:cubicBezTo>
                  <a:cubicBezTo>
                    <a:pt x="656029" y="868181"/>
                    <a:pt x="771906" y="941113"/>
                    <a:pt x="738798" y="991531"/>
                  </a:cubicBezTo>
                  <a:cubicBezTo>
                    <a:pt x="734825" y="997774"/>
                    <a:pt x="724704" y="996828"/>
                    <a:pt x="717799" y="996639"/>
                  </a:cubicBezTo>
                  <a:cubicBezTo>
                    <a:pt x="695569" y="995504"/>
                    <a:pt x="701812" y="973936"/>
                    <a:pt x="709664" y="961261"/>
                  </a:cubicBezTo>
                  <a:cubicBezTo>
                    <a:pt x="715434" y="951802"/>
                    <a:pt x="701528" y="941585"/>
                    <a:pt x="695758" y="951045"/>
                  </a:cubicBezTo>
                  <a:cubicBezTo>
                    <a:pt x="657354" y="1014233"/>
                    <a:pt x="751001" y="1036935"/>
                    <a:pt x="761406" y="983206"/>
                  </a:cubicBezTo>
                  <a:cubicBezTo>
                    <a:pt x="769541" y="942437"/>
                    <a:pt x="709664" y="904316"/>
                    <a:pt x="679394" y="899208"/>
                  </a:cubicBezTo>
                  <a:cubicBezTo>
                    <a:pt x="636165" y="892019"/>
                    <a:pt x="586030" y="916140"/>
                    <a:pt x="548098" y="941585"/>
                  </a:cubicBezTo>
                  <a:cubicBezTo>
                    <a:pt x="546017" y="855695"/>
                    <a:pt x="533058" y="761102"/>
                    <a:pt x="496545" y="680130"/>
                  </a:cubicBezTo>
                  <a:cubicBezTo>
                    <a:pt x="545355" y="740954"/>
                    <a:pt x="585084" y="811142"/>
                    <a:pt x="585747" y="883789"/>
                  </a:cubicBezTo>
                  <a:cubicBezTo>
                    <a:pt x="585747" y="891640"/>
                    <a:pt x="592652" y="894667"/>
                    <a:pt x="599652" y="891451"/>
                  </a:cubicBezTo>
                  <a:cubicBezTo>
                    <a:pt x="716380" y="834317"/>
                    <a:pt x="817594" y="842168"/>
                    <a:pt x="928079" y="850492"/>
                  </a:cubicBezTo>
                  <a:cubicBezTo>
                    <a:pt x="852688" y="769237"/>
                    <a:pt x="783352" y="694981"/>
                    <a:pt x="755447" y="567943"/>
                  </a:cubicBezTo>
                  <a:cubicBezTo>
                    <a:pt x="753838" y="560281"/>
                    <a:pt x="747122" y="556875"/>
                    <a:pt x="740879" y="561700"/>
                  </a:cubicBezTo>
                  <a:cubicBezTo>
                    <a:pt x="683556" y="606347"/>
                    <a:pt x="604003" y="619118"/>
                    <a:pt x="526153" y="618834"/>
                  </a:cubicBezTo>
                  <a:cubicBezTo>
                    <a:pt x="612138" y="596888"/>
                    <a:pt x="694150" y="547984"/>
                    <a:pt x="762352" y="496241"/>
                  </a:cubicBezTo>
                  <a:cubicBezTo>
                    <a:pt x="766041" y="541835"/>
                    <a:pt x="778527" y="596226"/>
                    <a:pt x="811162" y="625361"/>
                  </a:cubicBezTo>
                  <a:cubicBezTo>
                    <a:pt x="834054" y="645982"/>
                    <a:pt x="901309" y="668874"/>
                    <a:pt x="927890" y="637185"/>
                  </a:cubicBezTo>
                  <a:cubicBezTo>
                    <a:pt x="963268" y="595564"/>
                    <a:pt x="887215" y="536538"/>
                    <a:pt x="861769" y="605969"/>
                  </a:cubicBezTo>
                  <a:cubicBezTo>
                    <a:pt x="858080" y="616374"/>
                    <a:pt x="874445" y="620820"/>
                    <a:pt x="878418" y="610320"/>
                  </a:cubicBezTo>
                  <a:cubicBezTo>
                    <a:pt x="883526" y="596415"/>
                    <a:pt x="896485" y="578159"/>
                    <a:pt x="911242" y="594618"/>
                  </a:cubicBezTo>
                  <a:cubicBezTo>
                    <a:pt x="915876" y="599726"/>
                    <a:pt x="922782" y="607104"/>
                    <a:pt x="920512" y="614293"/>
                  </a:cubicBezTo>
                  <a:cubicBezTo>
                    <a:pt x="901593" y="671428"/>
                    <a:pt x="772568" y="626307"/>
                    <a:pt x="779284" y="479404"/>
                  </a:cubicBezTo>
                  <a:cubicBezTo>
                    <a:pt x="780230" y="459539"/>
                    <a:pt x="765190" y="444499"/>
                    <a:pt x="748541" y="456039"/>
                  </a:cubicBezTo>
                  <a:cubicBezTo>
                    <a:pt x="656313" y="520173"/>
                    <a:pt x="558977" y="611739"/>
                    <a:pt x="442060" y="614293"/>
                  </a:cubicBezTo>
                  <a:cubicBezTo>
                    <a:pt x="440452" y="614104"/>
                    <a:pt x="439033" y="614104"/>
                    <a:pt x="437425" y="613820"/>
                  </a:cubicBezTo>
                  <a:cubicBezTo>
                    <a:pt x="418979" y="577970"/>
                    <a:pt x="406020" y="540038"/>
                    <a:pt x="393723" y="501822"/>
                  </a:cubicBezTo>
                  <a:cubicBezTo>
                    <a:pt x="423330" y="529633"/>
                    <a:pt x="462114" y="545524"/>
                    <a:pt x="503545" y="528687"/>
                  </a:cubicBezTo>
                  <a:cubicBezTo>
                    <a:pt x="554625" y="508065"/>
                    <a:pt x="584422" y="452066"/>
                    <a:pt x="573166" y="397486"/>
                  </a:cubicBezTo>
                  <a:cubicBezTo>
                    <a:pt x="565504" y="360216"/>
                    <a:pt x="546774" y="329001"/>
                    <a:pt x="520950" y="301474"/>
                  </a:cubicBezTo>
                  <a:cubicBezTo>
                    <a:pt x="486519" y="265150"/>
                    <a:pt x="448587" y="222110"/>
                    <a:pt x="482073" y="169327"/>
                  </a:cubicBezTo>
                  <a:cubicBezTo>
                    <a:pt x="550274" y="62437"/>
                    <a:pt x="695191" y="55437"/>
                    <a:pt x="781649" y="112855"/>
                  </a:cubicBezTo>
                  <a:cubicBezTo>
                    <a:pt x="838310" y="150598"/>
                    <a:pt x="870188" y="246610"/>
                    <a:pt x="814000" y="274799"/>
                  </a:cubicBezTo>
                  <a:cubicBezTo>
                    <a:pt x="827621" y="243110"/>
                    <a:pt x="793662" y="196570"/>
                    <a:pt x="748352" y="195151"/>
                  </a:cubicBezTo>
                  <a:cubicBezTo>
                    <a:pt x="631624" y="191178"/>
                    <a:pt x="623773" y="411297"/>
                    <a:pt x="794608" y="373081"/>
                  </a:cubicBezTo>
                  <a:cubicBezTo>
                    <a:pt x="821662" y="367027"/>
                    <a:pt x="843797" y="346690"/>
                    <a:pt x="860445" y="323987"/>
                  </a:cubicBezTo>
                  <a:cubicBezTo>
                    <a:pt x="848242" y="413094"/>
                    <a:pt x="924012" y="478363"/>
                    <a:pt x="1015294" y="447053"/>
                  </a:cubicBezTo>
                  <a:cubicBezTo>
                    <a:pt x="1022672" y="444499"/>
                    <a:pt x="1023618" y="435985"/>
                    <a:pt x="1017564" y="431350"/>
                  </a:cubicBezTo>
                  <a:cubicBezTo>
                    <a:pt x="984551" y="407040"/>
                    <a:pt x="988430" y="360122"/>
                    <a:pt x="960430" y="332122"/>
                  </a:cubicBezTo>
                  <a:cubicBezTo>
                    <a:pt x="951160" y="322852"/>
                    <a:pt x="944728" y="318690"/>
                    <a:pt x="931957" y="316420"/>
                  </a:cubicBezTo>
                  <a:cubicBezTo>
                    <a:pt x="905850" y="311312"/>
                    <a:pt x="885985" y="299298"/>
                    <a:pt x="883620" y="278488"/>
                  </a:cubicBezTo>
                  <a:cubicBezTo>
                    <a:pt x="903012" y="114180"/>
                    <a:pt x="774082" y="28573"/>
                    <a:pt x="681569" y="7479"/>
                  </a:cubicBezTo>
                  <a:cubicBezTo>
                    <a:pt x="554909" y="-21656"/>
                    <a:pt x="418506" y="35951"/>
                    <a:pt x="340183" y="152111"/>
                  </a:cubicBezTo>
                  <a:cubicBezTo>
                    <a:pt x="252590" y="282177"/>
                    <a:pt x="277562" y="446201"/>
                    <a:pt x="355885" y="574375"/>
                  </a:cubicBezTo>
                  <a:cubicBezTo>
                    <a:pt x="206996" y="592915"/>
                    <a:pt x="63309" y="675684"/>
                    <a:pt x="16391" y="825425"/>
                  </a:cubicBezTo>
                  <a:cubicBezTo>
                    <a:pt x="-25419" y="959180"/>
                    <a:pt x="14499" y="1101732"/>
                    <a:pt x="116281" y="1182703"/>
                  </a:cubicBezTo>
                  <a:cubicBezTo>
                    <a:pt x="191483" y="1241729"/>
                    <a:pt x="338480" y="1289405"/>
                    <a:pt x="454830" y="1171636"/>
                  </a:cubicBezTo>
                  <a:lnTo>
                    <a:pt x="454830" y="1171636"/>
                  </a:lnTo>
                  <a:close/>
                </a:path>
              </a:pathLst>
            </a:custGeom>
            <a:solidFill>
              <a:srgbClr val="BC8642"/>
            </a:solidFill>
            <a:ln w="9454"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E21A1308-444B-01F6-73DA-C736760DBA12}"/>
                </a:ext>
              </a:extLst>
            </p:cNvPr>
            <p:cNvSpPr/>
            <p:nvPr/>
          </p:nvSpPr>
          <p:spPr>
            <a:xfrm>
              <a:off x="9774658" y="1099489"/>
              <a:ext cx="576893" cy="413422"/>
            </a:xfrm>
            <a:custGeom>
              <a:avLst/>
              <a:gdLst>
                <a:gd name="connsiteX0" fmla="*/ 37757 w 576893"/>
                <a:gd name="connsiteY0" fmla="*/ 412202 h 413422"/>
                <a:gd name="connsiteX1" fmla="*/ 260713 w 576893"/>
                <a:gd name="connsiteY1" fmla="*/ 229354 h 413422"/>
                <a:gd name="connsiteX2" fmla="*/ 505615 w 576893"/>
                <a:gd name="connsiteY2" fmla="*/ 302001 h 413422"/>
                <a:gd name="connsiteX3" fmla="*/ 275280 w 576893"/>
                <a:gd name="connsiteY3" fmla="*/ 294812 h 413422"/>
                <a:gd name="connsiteX4" fmla="*/ 273199 w 576893"/>
                <a:gd name="connsiteY4" fmla="*/ 310515 h 413422"/>
                <a:gd name="connsiteX5" fmla="*/ 542600 w 576893"/>
                <a:gd name="connsiteY5" fmla="*/ 375122 h 413422"/>
                <a:gd name="connsiteX6" fmla="*/ 574478 w 576893"/>
                <a:gd name="connsiteY6" fmla="*/ 191138 h 413422"/>
                <a:gd name="connsiteX7" fmla="*/ 485939 w 576893"/>
                <a:gd name="connsiteY7" fmla="*/ 83113 h 413422"/>
                <a:gd name="connsiteX8" fmla="*/ 470237 w 576893"/>
                <a:gd name="connsiteY8" fmla="*/ 80843 h 413422"/>
                <a:gd name="connsiteX9" fmla="*/ 500317 w 576893"/>
                <a:gd name="connsiteY9" fmla="*/ 256218 h 413422"/>
                <a:gd name="connsiteX10" fmla="*/ 438075 w 576893"/>
                <a:gd name="connsiteY10" fmla="*/ 225665 h 413422"/>
                <a:gd name="connsiteX11" fmla="*/ 286159 w 576893"/>
                <a:gd name="connsiteY11" fmla="*/ 78005 h 413422"/>
                <a:gd name="connsiteX12" fmla="*/ 206606 w 576893"/>
                <a:gd name="connsiteY12" fmla="*/ 2520 h 413422"/>
                <a:gd name="connsiteX13" fmla="*/ 194593 w 576893"/>
                <a:gd name="connsiteY13" fmla="*/ 2520 h 413422"/>
                <a:gd name="connsiteX14" fmla="*/ 166593 w 576893"/>
                <a:gd name="connsiteY14" fmla="*/ 75924 h 413422"/>
                <a:gd name="connsiteX15" fmla="*/ 119391 w 576893"/>
                <a:gd name="connsiteY15" fmla="*/ 50195 h 413422"/>
                <a:gd name="connsiteX16" fmla="*/ 13447 w 576893"/>
                <a:gd name="connsiteY16" fmla="*/ 23330 h 413422"/>
                <a:gd name="connsiteX17" fmla="*/ 960 w 576893"/>
                <a:gd name="connsiteY17" fmla="*/ 28438 h 413422"/>
                <a:gd name="connsiteX18" fmla="*/ 118918 w 576893"/>
                <a:gd name="connsiteY18" fmla="*/ 170517 h 413422"/>
                <a:gd name="connsiteX19" fmla="*/ 2568 w 576893"/>
                <a:gd name="connsiteY19" fmla="*/ 233705 h 413422"/>
                <a:gd name="connsiteX20" fmla="*/ 4177 w 576893"/>
                <a:gd name="connsiteY20" fmla="*/ 247137 h 413422"/>
                <a:gd name="connsiteX21" fmla="*/ 212092 w 576893"/>
                <a:gd name="connsiteY21" fmla="*/ 240232 h 413422"/>
                <a:gd name="connsiteX22" fmla="*/ 29622 w 576893"/>
                <a:gd name="connsiteY22" fmla="*/ 396878 h 413422"/>
                <a:gd name="connsiteX23" fmla="*/ 37757 w 576893"/>
                <a:gd name="connsiteY23" fmla="*/ 412202 h 413422"/>
                <a:gd name="connsiteX24" fmla="*/ 37757 w 576893"/>
                <a:gd name="connsiteY24" fmla="*/ 412202 h 41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893" h="413422">
                  <a:moveTo>
                    <a:pt x="37757" y="412202"/>
                  </a:moveTo>
                  <a:cubicBezTo>
                    <a:pt x="121661" y="364338"/>
                    <a:pt x="174444" y="273624"/>
                    <a:pt x="260713" y="229354"/>
                  </a:cubicBezTo>
                  <a:cubicBezTo>
                    <a:pt x="323807" y="196909"/>
                    <a:pt x="497480" y="255272"/>
                    <a:pt x="505615" y="302001"/>
                  </a:cubicBezTo>
                  <a:cubicBezTo>
                    <a:pt x="381887" y="224908"/>
                    <a:pt x="315577" y="243921"/>
                    <a:pt x="275280" y="294812"/>
                  </a:cubicBezTo>
                  <a:cubicBezTo>
                    <a:pt x="270172" y="301055"/>
                    <a:pt x="267429" y="306164"/>
                    <a:pt x="273199" y="310515"/>
                  </a:cubicBezTo>
                  <a:cubicBezTo>
                    <a:pt x="332604" y="356582"/>
                    <a:pt x="498709" y="331987"/>
                    <a:pt x="542600" y="375122"/>
                  </a:cubicBezTo>
                  <a:cubicBezTo>
                    <a:pt x="545344" y="332271"/>
                    <a:pt x="587248" y="237678"/>
                    <a:pt x="574478" y="191138"/>
                  </a:cubicBezTo>
                  <a:cubicBezTo>
                    <a:pt x="560573" y="140720"/>
                    <a:pt x="503250" y="130504"/>
                    <a:pt x="485939" y="83113"/>
                  </a:cubicBezTo>
                  <a:cubicBezTo>
                    <a:pt x="483385" y="75924"/>
                    <a:pt x="474588" y="74316"/>
                    <a:pt x="470237" y="80843"/>
                  </a:cubicBezTo>
                  <a:cubicBezTo>
                    <a:pt x="449615" y="112531"/>
                    <a:pt x="414048" y="192652"/>
                    <a:pt x="500317" y="256218"/>
                  </a:cubicBezTo>
                  <a:cubicBezTo>
                    <a:pt x="490101" y="246286"/>
                    <a:pt x="453872" y="231908"/>
                    <a:pt x="438075" y="225665"/>
                  </a:cubicBezTo>
                  <a:cubicBezTo>
                    <a:pt x="344901" y="187922"/>
                    <a:pt x="297226" y="148382"/>
                    <a:pt x="286159" y="78005"/>
                  </a:cubicBezTo>
                  <a:cubicBezTo>
                    <a:pt x="280388" y="41681"/>
                    <a:pt x="232241" y="28722"/>
                    <a:pt x="206606" y="2520"/>
                  </a:cubicBezTo>
                  <a:cubicBezTo>
                    <a:pt x="203390" y="-696"/>
                    <a:pt x="197809" y="-980"/>
                    <a:pt x="194593" y="2520"/>
                  </a:cubicBezTo>
                  <a:cubicBezTo>
                    <a:pt x="172647" y="24465"/>
                    <a:pt x="164039" y="49532"/>
                    <a:pt x="166593" y="75924"/>
                  </a:cubicBezTo>
                  <a:cubicBezTo>
                    <a:pt x="153444" y="63438"/>
                    <a:pt x="138120" y="53978"/>
                    <a:pt x="119391" y="50195"/>
                  </a:cubicBezTo>
                  <a:cubicBezTo>
                    <a:pt x="82121" y="43006"/>
                    <a:pt x="47689" y="42343"/>
                    <a:pt x="13447" y="23330"/>
                  </a:cubicBezTo>
                  <a:cubicBezTo>
                    <a:pt x="9095" y="20776"/>
                    <a:pt x="771" y="22857"/>
                    <a:pt x="960" y="28438"/>
                  </a:cubicBezTo>
                  <a:cubicBezTo>
                    <a:pt x="2568" y="114518"/>
                    <a:pt x="68689" y="148098"/>
                    <a:pt x="118918" y="170517"/>
                  </a:cubicBezTo>
                  <a:cubicBezTo>
                    <a:pt x="50433" y="158031"/>
                    <a:pt x="31514" y="210057"/>
                    <a:pt x="2568" y="233705"/>
                  </a:cubicBezTo>
                  <a:cubicBezTo>
                    <a:pt x="-1783" y="237205"/>
                    <a:pt x="-175" y="244773"/>
                    <a:pt x="4177" y="247137"/>
                  </a:cubicBezTo>
                  <a:cubicBezTo>
                    <a:pt x="85810" y="291312"/>
                    <a:pt x="156566" y="271164"/>
                    <a:pt x="212092" y="240232"/>
                  </a:cubicBezTo>
                  <a:cubicBezTo>
                    <a:pt x="148526" y="287623"/>
                    <a:pt x="98108" y="357811"/>
                    <a:pt x="29622" y="396878"/>
                  </a:cubicBezTo>
                  <a:cubicBezTo>
                    <a:pt x="19690" y="402743"/>
                    <a:pt x="28014" y="417783"/>
                    <a:pt x="37757" y="412202"/>
                  </a:cubicBezTo>
                  <a:lnTo>
                    <a:pt x="37757" y="412202"/>
                  </a:lnTo>
                  <a:close/>
                </a:path>
              </a:pathLst>
            </a:custGeom>
            <a:solidFill>
              <a:srgbClr val="BC8642"/>
            </a:solidFill>
            <a:ln w="9454"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16F22E45-061C-8F01-12CD-CEC7D1EACCCE}"/>
                </a:ext>
              </a:extLst>
            </p:cNvPr>
            <p:cNvSpPr/>
            <p:nvPr/>
          </p:nvSpPr>
          <p:spPr>
            <a:xfrm>
              <a:off x="10928376" y="2052527"/>
              <a:ext cx="77379" cy="77379"/>
            </a:xfrm>
            <a:custGeom>
              <a:avLst/>
              <a:gdLst>
                <a:gd name="connsiteX0" fmla="*/ 21900 w 77379"/>
                <a:gd name="connsiteY0" fmla="*/ 73547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7 h 77379"/>
                <a:gd name="connsiteX5" fmla="*/ 21900 w 77379"/>
                <a:gd name="connsiteY5" fmla="*/ 73547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7"/>
                  </a:moveTo>
                  <a:cubicBezTo>
                    <a:pt x="41102" y="82818"/>
                    <a:pt x="64277" y="74683"/>
                    <a:pt x="73547" y="55480"/>
                  </a:cubicBezTo>
                  <a:cubicBezTo>
                    <a:pt x="82818" y="36278"/>
                    <a:pt x="74683" y="13102"/>
                    <a:pt x="55480" y="3832"/>
                  </a:cubicBezTo>
                  <a:cubicBezTo>
                    <a:pt x="36278" y="-5438"/>
                    <a:pt x="13102" y="2697"/>
                    <a:pt x="3832" y="21900"/>
                  </a:cubicBezTo>
                  <a:cubicBezTo>
                    <a:pt x="-5438" y="41197"/>
                    <a:pt x="2697" y="64372"/>
                    <a:pt x="21900" y="73547"/>
                  </a:cubicBezTo>
                  <a:lnTo>
                    <a:pt x="21900" y="73547"/>
                  </a:lnTo>
                  <a:close/>
                </a:path>
              </a:pathLst>
            </a:custGeom>
            <a:solidFill>
              <a:srgbClr val="BC8642"/>
            </a:solidFill>
            <a:ln w="9454"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2B0B319A-5401-E2B3-C1B5-D3EF8D54A8F6}"/>
                </a:ext>
              </a:extLst>
            </p:cNvPr>
            <p:cNvSpPr/>
            <p:nvPr/>
          </p:nvSpPr>
          <p:spPr>
            <a:xfrm>
              <a:off x="10324746" y="1627379"/>
              <a:ext cx="77308" cy="99633"/>
            </a:xfrm>
            <a:custGeom>
              <a:avLst/>
              <a:gdLst>
                <a:gd name="connsiteX0" fmla="*/ 27702 w 77308"/>
                <a:gd name="connsiteY0" fmla="*/ 98188 h 99633"/>
                <a:gd name="connsiteX1" fmla="*/ 72444 w 77308"/>
                <a:gd name="connsiteY1" fmla="*/ 0 h 99633"/>
                <a:gd name="connsiteX2" fmla="*/ 26756 w 77308"/>
                <a:gd name="connsiteY2" fmla="*/ 473 h 99633"/>
                <a:gd name="connsiteX3" fmla="*/ 27702 w 77308"/>
                <a:gd name="connsiteY3" fmla="*/ 98188 h 99633"/>
                <a:gd name="connsiteX4" fmla="*/ 27702 w 77308"/>
                <a:gd name="connsiteY4" fmla="*/ 98188 h 9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08" h="99633">
                  <a:moveTo>
                    <a:pt x="27702" y="98188"/>
                  </a:moveTo>
                  <a:cubicBezTo>
                    <a:pt x="84647" y="112377"/>
                    <a:pt x="80958" y="17878"/>
                    <a:pt x="72444" y="0"/>
                  </a:cubicBezTo>
                  <a:cubicBezTo>
                    <a:pt x="60242" y="11446"/>
                    <a:pt x="36877" y="5014"/>
                    <a:pt x="26756" y="473"/>
                  </a:cubicBezTo>
                  <a:cubicBezTo>
                    <a:pt x="-6541" y="25256"/>
                    <a:pt x="-11554" y="88350"/>
                    <a:pt x="27702" y="98188"/>
                  </a:cubicBezTo>
                  <a:lnTo>
                    <a:pt x="27702" y="98188"/>
                  </a:lnTo>
                  <a:close/>
                </a:path>
              </a:pathLst>
            </a:custGeom>
            <a:solidFill>
              <a:srgbClr val="BC8642"/>
            </a:solidFill>
            <a:ln w="9454"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1ACFFC7E-F5FD-C93D-C12F-FB78E15AA096}"/>
                </a:ext>
              </a:extLst>
            </p:cNvPr>
            <p:cNvSpPr/>
            <p:nvPr/>
          </p:nvSpPr>
          <p:spPr>
            <a:xfrm>
              <a:off x="10335110" y="1548600"/>
              <a:ext cx="71336" cy="69849"/>
            </a:xfrm>
            <a:custGeom>
              <a:avLst/>
              <a:gdLst>
                <a:gd name="connsiteX0" fmla="*/ 5703 w 71336"/>
                <a:gd name="connsiteY0" fmla="*/ 52482 h 69849"/>
                <a:gd name="connsiteX1" fmla="*/ 65202 w 71336"/>
                <a:gd name="connsiteY1" fmla="*/ 17577 h 69849"/>
                <a:gd name="connsiteX2" fmla="*/ 5703 w 71336"/>
                <a:gd name="connsiteY2" fmla="*/ 52482 h 69849"/>
                <a:gd name="connsiteX3" fmla="*/ 5703 w 71336"/>
                <a:gd name="connsiteY3" fmla="*/ 52482 h 69849"/>
              </a:gdLst>
              <a:ahLst/>
              <a:cxnLst>
                <a:cxn ang="0">
                  <a:pos x="connsiteX0" y="connsiteY0"/>
                </a:cxn>
                <a:cxn ang="0">
                  <a:pos x="connsiteX1" y="connsiteY1"/>
                </a:cxn>
                <a:cxn ang="0">
                  <a:pos x="connsiteX2" y="connsiteY2"/>
                </a:cxn>
                <a:cxn ang="0">
                  <a:pos x="connsiteX3" y="connsiteY3"/>
                </a:cxn>
              </a:cxnLst>
              <a:rect l="l" t="t" r="r" b="b"/>
              <a:pathLst>
                <a:path w="71336" h="69849">
                  <a:moveTo>
                    <a:pt x="5703" y="52482"/>
                  </a:moveTo>
                  <a:cubicBezTo>
                    <a:pt x="33040" y="90887"/>
                    <a:pt x="90080" y="59482"/>
                    <a:pt x="65202" y="17577"/>
                  </a:cubicBezTo>
                  <a:cubicBezTo>
                    <a:pt x="40229" y="-24895"/>
                    <a:pt x="-18418" y="18712"/>
                    <a:pt x="5703" y="52482"/>
                  </a:cubicBezTo>
                  <a:lnTo>
                    <a:pt x="5703" y="52482"/>
                  </a:lnTo>
                  <a:close/>
                </a:path>
              </a:pathLst>
            </a:custGeom>
            <a:solidFill>
              <a:srgbClr val="BC8642"/>
            </a:solidFill>
            <a:ln w="9454"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A521380E-812C-B2C5-1F26-870AC8696ABF}"/>
                </a:ext>
              </a:extLst>
            </p:cNvPr>
            <p:cNvSpPr/>
            <p:nvPr/>
          </p:nvSpPr>
          <p:spPr>
            <a:xfrm>
              <a:off x="10238425" y="1573890"/>
              <a:ext cx="105604" cy="83267"/>
            </a:xfrm>
            <a:custGeom>
              <a:avLst/>
              <a:gdLst>
                <a:gd name="connsiteX0" fmla="*/ 105604 w 105604"/>
                <a:gd name="connsiteY0" fmla="*/ 48570 h 83267"/>
                <a:gd name="connsiteX1" fmla="*/ 89429 w 105604"/>
                <a:gd name="connsiteY1" fmla="*/ 3639 h 83267"/>
                <a:gd name="connsiteX2" fmla="*/ 2309 w 105604"/>
                <a:gd name="connsiteY2" fmla="*/ 56989 h 83267"/>
                <a:gd name="connsiteX3" fmla="*/ 105604 w 105604"/>
                <a:gd name="connsiteY3" fmla="*/ 48570 h 83267"/>
                <a:gd name="connsiteX4" fmla="*/ 105604 w 105604"/>
                <a:gd name="connsiteY4" fmla="*/ 48570 h 83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04" h="83267">
                  <a:moveTo>
                    <a:pt x="105604" y="48570"/>
                  </a:moveTo>
                  <a:cubicBezTo>
                    <a:pt x="90185" y="36841"/>
                    <a:pt x="86496" y="12531"/>
                    <a:pt x="89429" y="3639"/>
                  </a:cubicBezTo>
                  <a:cubicBezTo>
                    <a:pt x="12714" y="-12253"/>
                    <a:pt x="-7529" y="27287"/>
                    <a:pt x="2309" y="56989"/>
                  </a:cubicBezTo>
                  <a:cubicBezTo>
                    <a:pt x="15362" y="96435"/>
                    <a:pt x="71078" y="89718"/>
                    <a:pt x="105604" y="48570"/>
                  </a:cubicBezTo>
                  <a:lnTo>
                    <a:pt x="105604" y="48570"/>
                  </a:lnTo>
                  <a:close/>
                </a:path>
              </a:pathLst>
            </a:custGeom>
            <a:solidFill>
              <a:srgbClr val="BC8642"/>
            </a:solidFill>
            <a:ln w="9454"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CC84DD79-5A57-5055-E895-53CB3678E2B3}"/>
                </a:ext>
              </a:extLst>
            </p:cNvPr>
            <p:cNvSpPr/>
            <p:nvPr/>
          </p:nvSpPr>
          <p:spPr>
            <a:xfrm>
              <a:off x="10043786" y="1566436"/>
              <a:ext cx="154611" cy="208153"/>
            </a:xfrm>
            <a:custGeom>
              <a:avLst/>
              <a:gdLst>
                <a:gd name="connsiteX0" fmla="*/ 110206 w 154611"/>
                <a:gd name="connsiteY0" fmla="*/ 202265 h 208153"/>
                <a:gd name="connsiteX1" fmla="*/ 126759 w 154611"/>
                <a:gd name="connsiteY1" fmla="*/ 202454 h 208153"/>
                <a:gd name="connsiteX2" fmla="*/ 70382 w 154611"/>
                <a:gd name="connsiteY2" fmla="*/ 5133 h 208153"/>
                <a:gd name="connsiteX3" fmla="*/ 65558 w 154611"/>
                <a:gd name="connsiteY3" fmla="*/ 4471 h 208153"/>
                <a:gd name="connsiteX4" fmla="*/ 54301 w 154611"/>
                <a:gd name="connsiteY4" fmla="*/ 1255 h 208153"/>
                <a:gd name="connsiteX5" fmla="*/ 5 w 154611"/>
                <a:gd name="connsiteY5" fmla="*/ 122996 h 208153"/>
                <a:gd name="connsiteX6" fmla="*/ 10599 w 154611"/>
                <a:gd name="connsiteY6" fmla="*/ 131320 h 208153"/>
                <a:gd name="connsiteX7" fmla="*/ 110206 w 154611"/>
                <a:gd name="connsiteY7" fmla="*/ 202265 h 208153"/>
                <a:gd name="connsiteX8" fmla="*/ 110206 w 154611"/>
                <a:gd name="connsiteY8" fmla="*/ 202265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11" h="208153">
                  <a:moveTo>
                    <a:pt x="110206" y="202265"/>
                  </a:moveTo>
                  <a:cubicBezTo>
                    <a:pt x="112476" y="210873"/>
                    <a:pt x="121746" y="209265"/>
                    <a:pt x="126759" y="202454"/>
                  </a:cubicBezTo>
                  <a:cubicBezTo>
                    <a:pt x="182191" y="126118"/>
                    <a:pt x="150502" y="42214"/>
                    <a:pt x="70382" y="5133"/>
                  </a:cubicBezTo>
                  <a:cubicBezTo>
                    <a:pt x="68774" y="4471"/>
                    <a:pt x="66977" y="4187"/>
                    <a:pt x="65558" y="4471"/>
                  </a:cubicBezTo>
                  <a:cubicBezTo>
                    <a:pt x="63477" y="782"/>
                    <a:pt x="59125" y="-1583"/>
                    <a:pt x="54301" y="1255"/>
                  </a:cubicBezTo>
                  <a:cubicBezTo>
                    <a:pt x="12207" y="26795"/>
                    <a:pt x="2086" y="76646"/>
                    <a:pt x="5" y="122996"/>
                  </a:cubicBezTo>
                  <a:cubicBezTo>
                    <a:pt x="-184" y="128766"/>
                    <a:pt x="5491" y="132550"/>
                    <a:pt x="10599" y="131320"/>
                  </a:cubicBezTo>
                  <a:cubicBezTo>
                    <a:pt x="61206" y="121861"/>
                    <a:pt x="97719" y="154780"/>
                    <a:pt x="110206" y="202265"/>
                  </a:cubicBezTo>
                  <a:lnTo>
                    <a:pt x="110206" y="202265"/>
                  </a:lnTo>
                  <a:close/>
                </a:path>
              </a:pathLst>
            </a:custGeom>
            <a:solidFill>
              <a:srgbClr val="BC8642"/>
            </a:solidFill>
            <a:ln w="9454"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152291FB-6008-027F-D1DC-FEBE669CD3D0}"/>
                </a:ext>
              </a:extLst>
            </p:cNvPr>
            <p:cNvSpPr/>
            <p:nvPr/>
          </p:nvSpPr>
          <p:spPr>
            <a:xfrm>
              <a:off x="10235483" y="1480250"/>
              <a:ext cx="111477" cy="89237"/>
            </a:xfrm>
            <a:custGeom>
              <a:avLst/>
              <a:gdLst>
                <a:gd name="connsiteX0" fmla="*/ 86789 w 111477"/>
                <a:gd name="connsiteY0" fmla="*/ 89238 h 89237"/>
                <a:gd name="connsiteX1" fmla="*/ 111478 w 111477"/>
                <a:gd name="connsiteY1" fmla="*/ 66441 h 89237"/>
                <a:gd name="connsiteX2" fmla="*/ 9506 w 111477"/>
                <a:gd name="connsiteY2" fmla="*/ 13280 h 89237"/>
                <a:gd name="connsiteX3" fmla="*/ 86789 w 111477"/>
                <a:gd name="connsiteY3" fmla="*/ 89238 h 89237"/>
                <a:gd name="connsiteX4" fmla="*/ 86789 w 111477"/>
                <a:gd name="connsiteY4" fmla="*/ 89238 h 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7" h="89237">
                  <a:moveTo>
                    <a:pt x="86789" y="89238"/>
                  </a:moveTo>
                  <a:cubicBezTo>
                    <a:pt x="89532" y="86022"/>
                    <a:pt x="107315" y="68806"/>
                    <a:pt x="111478" y="66441"/>
                  </a:cubicBezTo>
                  <a:cubicBezTo>
                    <a:pt x="109586" y="28793"/>
                    <a:pt x="42614" y="-25314"/>
                    <a:pt x="9506" y="13280"/>
                  </a:cubicBezTo>
                  <a:cubicBezTo>
                    <a:pt x="-18115" y="45536"/>
                    <a:pt x="16506" y="80157"/>
                    <a:pt x="86789" y="89238"/>
                  </a:cubicBezTo>
                  <a:lnTo>
                    <a:pt x="86789" y="89238"/>
                  </a:lnTo>
                  <a:close/>
                </a:path>
              </a:pathLst>
            </a:custGeom>
            <a:solidFill>
              <a:srgbClr val="BC8642"/>
            </a:solidFill>
            <a:ln w="9454"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3B129511-A6C8-1E3B-D70C-C226BBF874D3}"/>
                </a:ext>
              </a:extLst>
            </p:cNvPr>
            <p:cNvSpPr/>
            <p:nvPr/>
          </p:nvSpPr>
          <p:spPr>
            <a:xfrm>
              <a:off x="9288454" y="1536638"/>
              <a:ext cx="1318733" cy="1532932"/>
            </a:xfrm>
            <a:custGeom>
              <a:avLst/>
              <a:gdLst>
                <a:gd name="connsiteX0" fmla="*/ 65280 w 1318733"/>
                <a:gd name="connsiteY0" fmla="*/ 1476246 h 1532932"/>
                <a:gd name="connsiteX1" fmla="*/ 88172 w 1318733"/>
                <a:gd name="connsiteY1" fmla="*/ 1475300 h 1532932"/>
                <a:gd name="connsiteX2" fmla="*/ 280952 w 1318733"/>
                <a:gd name="connsiteY2" fmla="*/ 1326978 h 1532932"/>
                <a:gd name="connsiteX3" fmla="*/ 459639 w 1318733"/>
                <a:gd name="connsiteY3" fmla="*/ 1407288 h 1532932"/>
                <a:gd name="connsiteX4" fmla="*/ 749756 w 1318733"/>
                <a:gd name="connsiteY4" fmla="*/ 1532245 h 1532932"/>
                <a:gd name="connsiteX5" fmla="*/ 1026913 w 1318733"/>
                <a:gd name="connsiteY5" fmla="*/ 1366802 h 1532932"/>
                <a:gd name="connsiteX6" fmla="*/ 1161046 w 1318733"/>
                <a:gd name="connsiteY6" fmla="*/ 1232858 h 1532932"/>
                <a:gd name="connsiteX7" fmla="*/ 1318733 w 1318733"/>
                <a:gd name="connsiteY7" fmla="*/ 1176386 h 1532932"/>
                <a:gd name="connsiteX8" fmla="*/ 1264626 w 1318733"/>
                <a:gd name="connsiteY8" fmla="*/ 1017848 h 1532932"/>
                <a:gd name="connsiteX9" fmla="*/ 1285626 w 1318733"/>
                <a:gd name="connsiteY9" fmla="*/ 829513 h 1532932"/>
                <a:gd name="connsiteX10" fmla="*/ 1241924 w 1318733"/>
                <a:gd name="connsiteY10" fmla="*/ 509694 h 1532932"/>
                <a:gd name="connsiteX11" fmla="*/ 963536 w 1318733"/>
                <a:gd name="connsiteY11" fmla="*/ 360615 h 1532932"/>
                <a:gd name="connsiteX12" fmla="*/ 789485 w 1318733"/>
                <a:gd name="connsiteY12" fmla="*/ 270562 h 1532932"/>
                <a:gd name="connsiteX13" fmla="*/ 785134 w 1318733"/>
                <a:gd name="connsiteY13" fmla="*/ 27080 h 1532932"/>
                <a:gd name="connsiteX14" fmla="*/ 771512 w 1318733"/>
                <a:gd name="connsiteY14" fmla="*/ 8539 h 1532932"/>
                <a:gd name="connsiteX15" fmla="*/ 598596 w 1318733"/>
                <a:gd name="connsiteY15" fmla="*/ 233671 h 1532932"/>
                <a:gd name="connsiteX16" fmla="*/ 652419 w 1318733"/>
                <a:gd name="connsiteY16" fmla="*/ 443289 h 1532932"/>
                <a:gd name="connsiteX17" fmla="*/ 854281 w 1318733"/>
                <a:gd name="connsiteY17" fmla="*/ 553017 h 1532932"/>
                <a:gd name="connsiteX18" fmla="*/ 949252 w 1318733"/>
                <a:gd name="connsiteY18" fmla="*/ 505815 h 1532932"/>
                <a:gd name="connsiteX19" fmla="*/ 867146 w 1318733"/>
                <a:gd name="connsiteY19" fmla="*/ 567112 h 1532932"/>
                <a:gd name="connsiteX20" fmla="*/ 884456 w 1318733"/>
                <a:gd name="connsiteY20" fmla="*/ 683461 h 1532932"/>
                <a:gd name="connsiteX21" fmla="*/ 748053 w 1318733"/>
                <a:gd name="connsiteY21" fmla="*/ 778338 h 1532932"/>
                <a:gd name="connsiteX22" fmla="*/ 743702 w 1318733"/>
                <a:gd name="connsiteY22" fmla="*/ 794324 h 1532932"/>
                <a:gd name="connsiteX23" fmla="*/ 979522 w 1318733"/>
                <a:gd name="connsiteY23" fmla="*/ 835945 h 1532932"/>
                <a:gd name="connsiteX24" fmla="*/ 1100885 w 1318733"/>
                <a:gd name="connsiteY24" fmla="*/ 837080 h 1532932"/>
                <a:gd name="connsiteX25" fmla="*/ 1190370 w 1318733"/>
                <a:gd name="connsiteY25" fmla="*/ 709096 h 1532932"/>
                <a:gd name="connsiteX26" fmla="*/ 1204938 w 1318733"/>
                <a:gd name="connsiteY26" fmla="*/ 880593 h 1532932"/>
                <a:gd name="connsiteX27" fmla="*/ 1198884 w 1318733"/>
                <a:gd name="connsiteY27" fmla="*/ 1040739 h 1532932"/>
                <a:gd name="connsiteX28" fmla="*/ 1145439 w 1318733"/>
                <a:gd name="connsiteY28" fmla="*/ 904431 h 1532932"/>
                <a:gd name="connsiteX29" fmla="*/ 1131060 w 1318733"/>
                <a:gd name="connsiteY29" fmla="*/ 896106 h 1532932"/>
                <a:gd name="connsiteX30" fmla="*/ 1133142 w 1318733"/>
                <a:gd name="connsiteY30" fmla="*/ 1086806 h 1532932"/>
                <a:gd name="connsiteX31" fmla="*/ 982833 w 1318733"/>
                <a:gd name="connsiteY31" fmla="*/ 1204102 h 1532932"/>
                <a:gd name="connsiteX32" fmla="*/ 998346 w 1318733"/>
                <a:gd name="connsiteY32" fmla="*/ 1210156 h 1532932"/>
                <a:gd name="connsiteX33" fmla="*/ 1138250 w 1318733"/>
                <a:gd name="connsiteY33" fmla="*/ 1166927 h 1532932"/>
                <a:gd name="connsiteX34" fmla="*/ 1016887 w 1318733"/>
                <a:gd name="connsiteY34" fmla="*/ 1271546 h 1532932"/>
                <a:gd name="connsiteX35" fmla="*/ 873767 w 1318733"/>
                <a:gd name="connsiteY35" fmla="*/ 1367086 h 1532932"/>
                <a:gd name="connsiteX36" fmla="*/ 917942 w 1318733"/>
                <a:gd name="connsiteY36" fmla="*/ 1217345 h 1532932"/>
                <a:gd name="connsiteX37" fmla="*/ 841227 w 1318733"/>
                <a:gd name="connsiteY37" fmla="*/ 1123130 h 1532932"/>
                <a:gd name="connsiteX38" fmla="*/ 661595 w 1318733"/>
                <a:gd name="connsiteY38" fmla="*/ 964592 h 1532932"/>
                <a:gd name="connsiteX39" fmla="*/ 651852 w 1318733"/>
                <a:gd name="connsiteY39" fmla="*/ 978024 h 1532932"/>
                <a:gd name="connsiteX40" fmla="*/ 662730 w 1318733"/>
                <a:gd name="connsiteY40" fmla="*/ 1143751 h 1532932"/>
                <a:gd name="connsiteX41" fmla="*/ 561042 w 1318733"/>
                <a:gd name="connsiteY41" fmla="*/ 1202777 h 1532932"/>
                <a:gd name="connsiteX42" fmla="*/ 564259 w 1318733"/>
                <a:gd name="connsiteY42" fmla="*/ 1305033 h 1532932"/>
                <a:gd name="connsiteX43" fmla="*/ 541840 w 1318733"/>
                <a:gd name="connsiteY43" fmla="*/ 1201359 h 1532932"/>
                <a:gd name="connsiteX44" fmla="*/ 330046 w 1318733"/>
                <a:gd name="connsiteY44" fmla="*/ 1111779 h 1532932"/>
                <a:gd name="connsiteX45" fmla="*/ 132630 w 1318733"/>
                <a:gd name="connsiteY45" fmla="*/ 1200413 h 1532932"/>
                <a:gd name="connsiteX46" fmla="*/ 65280 w 1318733"/>
                <a:gd name="connsiteY46" fmla="*/ 1476246 h 1532932"/>
                <a:gd name="connsiteX47" fmla="*/ 65280 w 1318733"/>
                <a:gd name="connsiteY47" fmla="*/ 1476246 h 1532932"/>
                <a:gd name="connsiteX48" fmla="*/ 757418 w 1318733"/>
                <a:gd name="connsiteY48" fmla="*/ 470721 h 1532932"/>
                <a:gd name="connsiteX49" fmla="*/ 749094 w 1318733"/>
                <a:gd name="connsiteY49" fmla="*/ 420019 h 1532932"/>
                <a:gd name="connsiteX50" fmla="*/ 610420 w 1318733"/>
                <a:gd name="connsiteY50" fmla="*/ 356642 h 1532932"/>
                <a:gd name="connsiteX51" fmla="*/ 683730 w 1318733"/>
                <a:gd name="connsiteY51" fmla="*/ 322872 h 1532932"/>
                <a:gd name="connsiteX52" fmla="*/ 660365 w 1318733"/>
                <a:gd name="connsiteY52" fmla="*/ 208604 h 1532932"/>
                <a:gd name="connsiteX53" fmla="*/ 677014 w 1318733"/>
                <a:gd name="connsiteY53" fmla="*/ 208793 h 1532932"/>
                <a:gd name="connsiteX54" fmla="*/ 903564 w 1318733"/>
                <a:gd name="connsiteY54" fmla="*/ 400817 h 1532932"/>
                <a:gd name="connsiteX55" fmla="*/ 904983 w 1318733"/>
                <a:gd name="connsiteY55" fmla="*/ 416046 h 1532932"/>
                <a:gd name="connsiteX56" fmla="*/ 757418 w 1318733"/>
                <a:gd name="connsiteY56" fmla="*/ 470721 h 1532932"/>
                <a:gd name="connsiteX57" fmla="*/ 757418 w 1318733"/>
                <a:gd name="connsiteY57" fmla="*/ 470721 h 1532932"/>
                <a:gd name="connsiteX58" fmla="*/ 1019346 w 1318733"/>
                <a:gd name="connsiteY58" fmla="*/ 767460 h 1532932"/>
                <a:gd name="connsiteX59" fmla="*/ 1012630 w 1318733"/>
                <a:gd name="connsiteY59" fmla="*/ 736244 h 1532932"/>
                <a:gd name="connsiteX60" fmla="*/ 870457 w 1318733"/>
                <a:gd name="connsiteY60" fmla="*/ 784392 h 1532932"/>
                <a:gd name="connsiteX61" fmla="*/ 995508 w 1318733"/>
                <a:gd name="connsiteY61" fmla="*/ 676083 h 1532932"/>
                <a:gd name="connsiteX62" fmla="*/ 944145 w 1318733"/>
                <a:gd name="connsiteY62" fmla="*/ 614787 h 1532932"/>
                <a:gd name="connsiteX63" fmla="*/ 1140898 w 1318733"/>
                <a:gd name="connsiteY63" fmla="*/ 614787 h 1532932"/>
                <a:gd name="connsiteX64" fmla="*/ 1138628 w 1318733"/>
                <a:gd name="connsiteY64" fmla="*/ 630489 h 1532932"/>
                <a:gd name="connsiteX65" fmla="*/ 1019346 w 1318733"/>
                <a:gd name="connsiteY65" fmla="*/ 767460 h 1532932"/>
                <a:gd name="connsiteX66" fmla="*/ 1019346 w 1318733"/>
                <a:gd name="connsiteY66" fmla="*/ 767460 h 1532932"/>
                <a:gd name="connsiteX67" fmla="*/ 646460 w 1318733"/>
                <a:gd name="connsiteY67" fmla="*/ 1233993 h 1532932"/>
                <a:gd name="connsiteX68" fmla="*/ 726486 w 1318733"/>
                <a:gd name="connsiteY68" fmla="*/ 1236074 h 1532932"/>
                <a:gd name="connsiteX69" fmla="*/ 733202 w 1318733"/>
                <a:gd name="connsiteY69" fmla="*/ 1070631 h 1532932"/>
                <a:gd name="connsiteX70" fmla="*/ 784282 w 1318733"/>
                <a:gd name="connsiteY70" fmla="*/ 1211764 h 1532932"/>
                <a:gd name="connsiteX71" fmla="*/ 812755 w 1318733"/>
                <a:gd name="connsiteY71" fmla="*/ 1197669 h 1532932"/>
                <a:gd name="connsiteX72" fmla="*/ 780404 w 1318733"/>
                <a:gd name="connsiteY72" fmla="*/ 1376545 h 1532932"/>
                <a:gd name="connsiteX73" fmla="*/ 769526 w 1318733"/>
                <a:gd name="connsiteY73" fmla="*/ 1388085 h 1532932"/>
                <a:gd name="connsiteX74" fmla="*/ 646460 w 1318733"/>
                <a:gd name="connsiteY74" fmla="*/ 1233993 h 1532932"/>
                <a:gd name="connsiteX75" fmla="*/ 646460 w 1318733"/>
                <a:gd name="connsiteY75" fmla="*/ 1233993 h 1532932"/>
                <a:gd name="connsiteX76" fmla="*/ 151927 w 1318733"/>
                <a:gd name="connsiteY76" fmla="*/ 1264925 h 1532932"/>
                <a:gd name="connsiteX77" fmla="*/ 255696 w 1318733"/>
                <a:gd name="connsiteY77" fmla="*/ 1211953 h 1532932"/>
                <a:gd name="connsiteX78" fmla="*/ 236304 w 1318733"/>
                <a:gd name="connsiteY78" fmla="*/ 1133535 h 1532932"/>
                <a:gd name="connsiteX79" fmla="*/ 372518 w 1318733"/>
                <a:gd name="connsiteY79" fmla="*/ 1202494 h 1532932"/>
                <a:gd name="connsiteX80" fmla="*/ 417355 w 1318733"/>
                <a:gd name="connsiteY80" fmla="*/ 1177521 h 1532932"/>
                <a:gd name="connsiteX81" fmla="*/ 466355 w 1318733"/>
                <a:gd name="connsiteY81" fmla="*/ 1326978 h 1532932"/>
                <a:gd name="connsiteX82" fmla="*/ 453679 w 1318733"/>
                <a:gd name="connsiteY82" fmla="*/ 1335492 h 1532932"/>
                <a:gd name="connsiteX83" fmla="*/ 162427 w 1318733"/>
                <a:gd name="connsiteY83" fmla="*/ 1277884 h 1532932"/>
                <a:gd name="connsiteX84" fmla="*/ 151927 w 1318733"/>
                <a:gd name="connsiteY84" fmla="*/ 1264925 h 1532932"/>
                <a:gd name="connsiteX85" fmla="*/ 151927 w 1318733"/>
                <a:gd name="connsiteY85" fmla="*/ 1264925 h 15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733" h="1532932">
                  <a:moveTo>
                    <a:pt x="65280" y="1476246"/>
                  </a:moveTo>
                  <a:cubicBezTo>
                    <a:pt x="68023" y="1477854"/>
                    <a:pt x="87509" y="1484381"/>
                    <a:pt x="88172" y="1475300"/>
                  </a:cubicBezTo>
                  <a:cubicBezTo>
                    <a:pt x="95361" y="1375599"/>
                    <a:pt x="187778" y="1321870"/>
                    <a:pt x="280952" y="1326978"/>
                  </a:cubicBezTo>
                  <a:cubicBezTo>
                    <a:pt x="344046" y="1330478"/>
                    <a:pt x="406950" y="1375788"/>
                    <a:pt x="459639" y="1407288"/>
                  </a:cubicBezTo>
                  <a:cubicBezTo>
                    <a:pt x="549313" y="1460733"/>
                    <a:pt x="642487" y="1523921"/>
                    <a:pt x="749756" y="1532245"/>
                  </a:cubicBezTo>
                  <a:cubicBezTo>
                    <a:pt x="872065" y="1541704"/>
                    <a:pt x="954171" y="1451936"/>
                    <a:pt x="1026913" y="1366802"/>
                  </a:cubicBezTo>
                  <a:cubicBezTo>
                    <a:pt x="1068062" y="1318654"/>
                    <a:pt x="1109493" y="1270317"/>
                    <a:pt x="1161046" y="1232858"/>
                  </a:cubicBezTo>
                  <a:cubicBezTo>
                    <a:pt x="1207965" y="1198615"/>
                    <a:pt x="1262261" y="1182156"/>
                    <a:pt x="1318733" y="1176386"/>
                  </a:cubicBezTo>
                  <a:cubicBezTo>
                    <a:pt x="1287991" y="1128711"/>
                    <a:pt x="1267180" y="1075928"/>
                    <a:pt x="1264626" y="1017848"/>
                  </a:cubicBezTo>
                  <a:cubicBezTo>
                    <a:pt x="1261883" y="954187"/>
                    <a:pt x="1273896" y="891755"/>
                    <a:pt x="1285626" y="829513"/>
                  </a:cubicBezTo>
                  <a:cubicBezTo>
                    <a:pt x="1306625" y="719785"/>
                    <a:pt x="1325639" y="599273"/>
                    <a:pt x="1241924" y="509694"/>
                  </a:cubicBezTo>
                  <a:cubicBezTo>
                    <a:pt x="1168614" y="430992"/>
                    <a:pt x="1061156" y="397412"/>
                    <a:pt x="963536" y="360615"/>
                  </a:cubicBezTo>
                  <a:cubicBezTo>
                    <a:pt x="906213" y="338859"/>
                    <a:pt x="831484" y="318048"/>
                    <a:pt x="789485" y="270562"/>
                  </a:cubicBezTo>
                  <a:cubicBezTo>
                    <a:pt x="727337" y="200942"/>
                    <a:pt x="711540" y="94903"/>
                    <a:pt x="785134" y="27080"/>
                  </a:cubicBezTo>
                  <a:cubicBezTo>
                    <a:pt x="791566" y="21026"/>
                    <a:pt x="774539" y="9769"/>
                    <a:pt x="771512" y="8539"/>
                  </a:cubicBezTo>
                  <a:cubicBezTo>
                    <a:pt x="646460" y="-40744"/>
                    <a:pt x="506368" y="135105"/>
                    <a:pt x="598596" y="233671"/>
                  </a:cubicBezTo>
                  <a:cubicBezTo>
                    <a:pt x="496625" y="284373"/>
                    <a:pt x="547989" y="437992"/>
                    <a:pt x="652419" y="443289"/>
                  </a:cubicBezTo>
                  <a:cubicBezTo>
                    <a:pt x="588191" y="522653"/>
                    <a:pt x="784661" y="612422"/>
                    <a:pt x="854281" y="553017"/>
                  </a:cubicBezTo>
                  <a:cubicBezTo>
                    <a:pt x="876227" y="534288"/>
                    <a:pt x="922483" y="460694"/>
                    <a:pt x="949252" y="505815"/>
                  </a:cubicBezTo>
                  <a:cubicBezTo>
                    <a:pt x="981130" y="559544"/>
                    <a:pt x="894672" y="554152"/>
                    <a:pt x="867146" y="567112"/>
                  </a:cubicBezTo>
                  <a:cubicBezTo>
                    <a:pt x="807741" y="594922"/>
                    <a:pt x="844065" y="653191"/>
                    <a:pt x="884456" y="683461"/>
                  </a:cubicBezTo>
                  <a:cubicBezTo>
                    <a:pt x="830633" y="696893"/>
                    <a:pt x="813701" y="777865"/>
                    <a:pt x="748053" y="778338"/>
                  </a:cubicBezTo>
                  <a:cubicBezTo>
                    <a:pt x="738783" y="778338"/>
                    <a:pt x="736986" y="789405"/>
                    <a:pt x="743702" y="794324"/>
                  </a:cubicBezTo>
                  <a:cubicBezTo>
                    <a:pt x="817674" y="848905"/>
                    <a:pt x="896280" y="892701"/>
                    <a:pt x="979522" y="835945"/>
                  </a:cubicBezTo>
                  <a:cubicBezTo>
                    <a:pt x="1008846" y="885512"/>
                    <a:pt x="1062480" y="879647"/>
                    <a:pt x="1100885" y="837080"/>
                  </a:cubicBezTo>
                  <a:cubicBezTo>
                    <a:pt x="1126804" y="808135"/>
                    <a:pt x="1126047" y="670029"/>
                    <a:pt x="1190370" y="709096"/>
                  </a:cubicBezTo>
                  <a:cubicBezTo>
                    <a:pt x="1236816" y="737285"/>
                    <a:pt x="1211181" y="838215"/>
                    <a:pt x="1204938" y="880593"/>
                  </a:cubicBezTo>
                  <a:cubicBezTo>
                    <a:pt x="1199357" y="918809"/>
                    <a:pt x="1193113" y="1001578"/>
                    <a:pt x="1198884" y="1040739"/>
                  </a:cubicBezTo>
                  <a:cubicBezTo>
                    <a:pt x="1149885" y="1038658"/>
                    <a:pt x="1135790" y="949551"/>
                    <a:pt x="1145439" y="904431"/>
                  </a:cubicBezTo>
                  <a:cubicBezTo>
                    <a:pt x="1147330" y="896106"/>
                    <a:pt x="1137587" y="890053"/>
                    <a:pt x="1131060" y="896106"/>
                  </a:cubicBezTo>
                  <a:cubicBezTo>
                    <a:pt x="1078372" y="944727"/>
                    <a:pt x="1088494" y="1027118"/>
                    <a:pt x="1133142" y="1086806"/>
                  </a:cubicBezTo>
                  <a:cubicBezTo>
                    <a:pt x="1058697" y="1089076"/>
                    <a:pt x="987941" y="1132589"/>
                    <a:pt x="982833" y="1204102"/>
                  </a:cubicBezTo>
                  <a:cubicBezTo>
                    <a:pt x="982171" y="1212899"/>
                    <a:pt x="993049" y="1216588"/>
                    <a:pt x="998346" y="1210156"/>
                  </a:cubicBezTo>
                  <a:cubicBezTo>
                    <a:pt x="1027481" y="1174305"/>
                    <a:pt x="1106088" y="1129846"/>
                    <a:pt x="1138250" y="1166927"/>
                  </a:cubicBezTo>
                  <a:cubicBezTo>
                    <a:pt x="1104007" y="1186791"/>
                    <a:pt x="1043278" y="1243263"/>
                    <a:pt x="1016887" y="1271546"/>
                  </a:cubicBezTo>
                  <a:cubicBezTo>
                    <a:pt x="987752" y="1302762"/>
                    <a:pt x="924848" y="1385910"/>
                    <a:pt x="873767" y="1367086"/>
                  </a:cubicBezTo>
                  <a:cubicBezTo>
                    <a:pt x="803012" y="1341167"/>
                    <a:pt x="911415" y="1255560"/>
                    <a:pt x="917942" y="1217345"/>
                  </a:cubicBezTo>
                  <a:cubicBezTo>
                    <a:pt x="927212" y="1160683"/>
                    <a:pt x="898267" y="1115089"/>
                    <a:pt x="841227" y="1123130"/>
                  </a:cubicBezTo>
                  <a:cubicBezTo>
                    <a:pt x="833565" y="1022672"/>
                    <a:pt x="750418" y="988713"/>
                    <a:pt x="661595" y="964592"/>
                  </a:cubicBezTo>
                  <a:cubicBezTo>
                    <a:pt x="653744" y="962511"/>
                    <a:pt x="646082" y="970835"/>
                    <a:pt x="651852" y="978024"/>
                  </a:cubicBezTo>
                  <a:cubicBezTo>
                    <a:pt x="692527" y="1029672"/>
                    <a:pt x="639555" y="1093238"/>
                    <a:pt x="662730" y="1143751"/>
                  </a:cubicBezTo>
                  <a:cubicBezTo>
                    <a:pt x="613731" y="1130981"/>
                    <a:pt x="545529" y="1138927"/>
                    <a:pt x="561042" y="1202777"/>
                  </a:cubicBezTo>
                  <a:cubicBezTo>
                    <a:pt x="568231" y="1232385"/>
                    <a:pt x="626217" y="1296708"/>
                    <a:pt x="564259" y="1305033"/>
                  </a:cubicBezTo>
                  <a:cubicBezTo>
                    <a:pt x="512232" y="1312222"/>
                    <a:pt x="540894" y="1230020"/>
                    <a:pt x="541840" y="1201359"/>
                  </a:cubicBezTo>
                  <a:cubicBezTo>
                    <a:pt x="544867" y="1109982"/>
                    <a:pt x="351992" y="1012078"/>
                    <a:pt x="330046" y="1111779"/>
                  </a:cubicBezTo>
                  <a:cubicBezTo>
                    <a:pt x="260898" y="1033361"/>
                    <a:pt x="108793" y="1088887"/>
                    <a:pt x="132630" y="1200413"/>
                  </a:cubicBezTo>
                  <a:cubicBezTo>
                    <a:pt x="-1314" y="1190007"/>
                    <a:pt x="-51259" y="1409369"/>
                    <a:pt x="65280" y="1476246"/>
                  </a:cubicBezTo>
                  <a:lnTo>
                    <a:pt x="65280" y="1476246"/>
                  </a:lnTo>
                  <a:close/>
                  <a:moveTo>
                    <a:pt x="757418" y="470721"/>
                  </a:moveTo>
                  <a:cubicBezTo>
                    <a:pt x="722513" y="468167"/>
                    <a:pt x="734715" y="440168"/>
                    <a:pt x="749094" y="420019"/>
                  </a:cubicBezTo>
                  <a:cubicBezTo>
                    <a:pt x="698013" y="419830"/>
                    <a:pt x="637190" y="403371"/>
                    <a:pt x="610420" y="356642"/>
                  </a:cubicBezTo>
                  <a:cubicBezTo>
                    <a:pt x="590555" y="321926"/>
                    <a:pt x="648541" y="325899"/>
                    <a:pt x="683730" y="322872"/>
                  </a:cubicBezTo>
                  <a:cubicBezTo>
                    <a:pt x="641636" y="282103"/>
                    <a:pt x="648163" y="230076"/>
                    <a:pt x="660365" y="208604"/>
                  </a:cubicBezTo>
                  <a:cubicBezTo>
                    <a:pt x="665000" y="200753"/>
                    <a:pt x="674270" y="200942"/>
                    <a:pt x="677014" y="208793"/>
                  </a:cubicBezTo>
                  <a:cubicBezTo>
                    <a:pt x="712391" y="310386"/>
                    <a:pt x="809066" y="358723"/>
                    <a:pt x="903564" y="400817"/>
                  </a:cubicBezTo>
                  <a:cubicBezTo>
                    <a:pt x="910753" y="404033"/>
                    <a:pt x="909334" y="410749"/>
                    <a:pt x="904983" y="416046"/>
                  </a:cubicBezTo>
                  <a:cubicBezTo>
                    <a:pt x="857592" y="471005"/>
                    <a:pt x="796295" y="473559"/>
                    <a:pt x="757418" y="470721"/>
                  </a:cubicBezTo>
                  <a:lnTo>
                    <a:pt x="757418" y="470721"/>
                  </a:lnTo>
                  <a:close/>
                  <a:moveTo>
                    <a:pt x="1019346" y="767460"/>
                  </a:moveTo>
                  <a:cubicBezTo>
                    <a:pt x="1017076" y="766041"/>
                    <a:pt x="1011968" y="738798"/>
                    <a:pt x="1012630" y="736244"/>
                  </a:cubicBezTo>
                  <a:cubicBezTo>
                    <a:pt x="979995" y="803784"/>
                    <a:pt x="927591" y="795270"/>
                    <a:pt x="870457" y="784392"/>
                  </a:cubicBezTo>
                  <a:cubicBezTo>
                    <a:pt x="915104" y="760744"/>
                    <a:pt x="906023" y="689704"/>
                    <a:pt x="995508" y="676083"/>
                  </a:cubicBezTo>
                  <a:cubicBezTo>
                    <a:pt x="967509" y="666624"/>
                    <a:pt x="925888" y="644867"/>
                    <a:pt x="944145" y="614787"/>
                  </a:cubicBezTo>
                  <a:cubicBezTo>
                    <a:pt x="969779" y="572409"/>
                    <a:pt x="1052359" y="560206"/>
                    <a:pt x="1140898" y="614787"/>
                  </a:cubicBezTo>
                  <a:cubicBezTo>
                    <a:pt x="1147614" y="618949"/>
                    <a:pt x="1145533" y="628219"/>
                    <a:pt x="1138628" y="630489"/>
                  </a:cubicBezTo>
                  <a:cubicBezTo>
                    <a:pt x="1079507" y="651016"/>
                    <a:pt x="1095399" y="809270"/>
                    <a:pt x="1019346" y="767460"/>
                  </a:cubicBezTo>
                  <a:lnTo>
                    <a:pt x="1019346" y="767460"/>
                  </a:lnTo>
                  <a:close/>
                  <a:moveTo>
                    <a:pt x="646460" y="1233993"/>
                  </a:moveTo>
                  <a:cubicBezTo>
                    <a:pt x="658757" y="1200885"/>
                    <a:pt x="701702" y="1219899"/>
                    <a:pt x="726486" y="1236074"/>
                  </a:cubicBezTo>
                  <a:cubicBezTo>
                    <a:pt x="681365" y="1157656"/>
                    <a:pt x="742472" y="1120387"/>
                    <a:pt x="733202" y="1070631"/>
                  </a:cubicBezTo>
                  <a:cubicBezTo>
                    <a:pt x="777377" y="1108563"/>
                    <a:pt x="816633" y="1144224"/>
                    <a:pt x="784282" y="1211764"/>
                  </a:cubicBezTo>
                  <a:cubicBezTo>
                    <a:pt x="785701" y="1209683"/>
                    <a:pt x="810390" y="1196534"/>
                    <a:pt x="812755" y="1197669"/>
                  </a:cubicBezTo>
                  <a:cubicBezTo>
                    <a:pt x="892970" y="1230966"/>
                    <a:pt x="759120" y="1317046"/>
                    <a:pt x="780404" y="1376545"/>
                  </a:cubicBezTo>
                  <a:cubicBezTo>
                    <a:pt x="782958" y="1383450"/>
                    <a:pt x="776904" y="1390923"/>
                    <a:pt x="769526" y="1388085"/>
                  </a:cubicBezTo>
                  <a:cubicBezTo>
                    <a:pt x="671243" y="1352708"/>
                    <a:pt x="629339" y="1280438"/>
                    <a:pt x="646460" y="1233993"/>
                  </a:cubicBezTo>
                  <a:lnTo>
                    <a:pt x="646460" y="1233993"/>
                  </a:lnTo>
                  <a:close/>
                  <a:moveTo>
                    <a:pt x="151927" y="1264925"/>
                  </a:moveTo>
                  <a:cubicBezTo>
                    <a:pt x="161197" y="1242033"/>
                    <a:pt x="197427" y="1204291"/>
                    <a:pt x="255696" y="1211953"/>
                  </a:cubicBezTo>
                  <a:cubicBezTo>
                    <a:pt x="236021" y="1182534"/>
                    <a:pt x="196764" y="1139495"/>
                    <a:pt x="236304" y="1133535"/>
                  </a:cubicBezTo>
                  <a:cubicBezTo>
                    <a:pt x="289749" y="1125400"/>
                    <a:pt x="340357" y="1162670"/>
                    <a:pt x="372518" y="1202494"/>
                  </a:cubicBezTo>
                  <a:cubicBezTo>
                    <a:pt x="379424" y="1178656"/>
                    <a:pt x="393802" y="1151602"/>
                    <a:pt x="417355" y="1177521"/>
                  </a:cubicBezTo>
                  <a:cubicBezTo>
                    <a:pt x="443936" y="1206183"/>
                    <a:pt x="479787" y="1255750"/>
                    <a:pt x="466355" y="1326978"/>
                  </a:cubicBezTo>
                  <a:cubicBezTo>
                    <a:pt x="464936" y="1333883"/>
                    <a:pt x="460585" y="1338991"/>
                    <a:pt x="453679" y="1335492"/>
                  </a:cubicBezTo>
                  <a:cubicBezTo>
                    <a:pt x="361924" y="1287627"/>
                    <a:pt x="263642" y="1242223"/>
                    <a:pt x="162427" y="1277884"/>
                  </a:cubicBezTo>
                  <a:cubicBezTo>
                    <a:pt x="154765" y="1280438"/>
                    <a:pt x="148711" y="1273533"/>
                    <a:pt x="151927" y="1264925"/>
                  </a:cubicBezTo>
                  <a:lnTo>
                    <a:pt x="151927" y="1264925"/>
                  </a:lnTo>
                  <a:close/>
                </a:path>
              </a:pathLst>
            </a:custGeom>
            <a:solidFill>
              <a:srgbClr val="BC8642"/>
            </a:solidFill>
            <a:ln w="9454"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0B283047-438A-A026-8EF7-7EDD5F2B6674}"/>
                </a:ext>
              </a:extLst>
            </p:cNvPr>
            <p:cNvSpPr/>
            <p:nvPr/>
          </p:nvSpPr>
          <p:spPr>
            <a:xfrm>
              <a:off x="9581276" y="1294458"/>
              <a:ext cx="77379" cy="77256"/>
            </a:xfrm>
            <a:custGeom>
              <a:avLst/>
              <a:gdLst>
                <a:gd name="connsiteX0" fmla="*/ 73547 w 77379"/>
                <a:gd name="connsiteY0" fmla="*/ 55480 h 77256"/>
                <a:gd name="connsiteX1" fmla="*/ 55480 w 77379"/>
                <a:gd name="connsiteY1" fmla="*/ 3832 h 77256"/>
                <a:gd name="connsiteX2" fmla="*/ 3832 w 77379"/>
                <a:gd name="connsiteY2" fmla="*/ 21900 h 77256"/>
                <a:gd name="connsiteX3" fmla="*/ 21900 w 77379"/>
                <a:gd name="connsiteY3" fmla="*/ 73547 h 77256"/>
                <a:gd name="connsiteX4" fmla="*/ 73547 w 77379"/>
                <a:gd name="connsiteY4" fmla="*/ 55480 h 77256"/>
                <a:gd name="connsiteX5" fmla="*/ 73547 w 77379"/>
                <a:gd name="connsiteY5" fmla="*/ 55480 h 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56">
                  <a:moveTo>
                    <a:pt x="73547" y="55480"/>
                  </a:moveTo>
                  <a:cubicBezTo>
                    <a:pt x="82818" y="36278"/>
                    <a:pt x="74683" y="13102"/>
                    <a:pt x="55480" y="3832"/>
                  </a:cubicBezTo>
                  <a:cubicBezTo>
                    <a:pt x="36278" y="-5438"/>
                    <a:pt x="13102" y="2697"/>
                    <a:pt x="3832" y="21900"/>
                  </a:cubicBezTo>
                  <a:cubicBezTo>
                    <a:pt x="-5438" y="41102"/>
                    <a:pt x="2697" y="64277"/>
                    <a:pt x="21900" y="73547"/>
                  </a:cubicBezTo>
                  <a:cubicBezTo>
                    <a:pt x="41197" y="82534"/>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5195693C-0486-BBC4-24D2-5D5899113B84}"/>
                </a:ext>
              </a:extLst>
            </p:cNvPr>
            <p:cNvSpPr/>
            <p:nvPr/>
          </p:nvSpPr>
          <p:spPr>
            <a:xfrm>
              <a:off x="9513038" y="5333934"/>
              <a:ext cx="101110" cy="81732"/>
            </a:xfrm>
            <a:custGeom>
              <a:avLst/>
              <a:gdLst>
                <a:gd name="connsiteX0" fmla="*/ 98083 w 101110"/>
                <a:gd name="connsiteY0" fmla="*/ 10576 h 81732"/>
                <a:gd name="connsiteX1" fmla="*/ 179 w 101110"/>
                <a:gd name="connsiteY1" fmla="*/ 44724 h 81732"/>
                <a:gd name="connsiteX2" fmla="*/ 101110 w 101110"/>
                <a:gd name="connsiteY2" fmla="*/ 57873 h 81732"/>
                <a:gd name="connsiteX3" fmla="*/ 98083 w 101110"/>
                <a:gd name="connsiteY3" fmla="*/ 10576 h 81732"/>
                <a:gd name="connsiteX4" fmla="*/ 98083 w 101110"/>
                <a:gd name="connsiteY4" fmla="*/ 10576 h 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32">
                  <a:moveTo>
                    <a:pt x="98083" y="10576"/>
                  </a:moveTo>
                  <a:cubicBezTo>
                    <a:pt x="50408" y="-12505"/>
                    <a:pt x="-3510" y="3671"/>
                    <a:pt x="179" y="44724"/>
                  </a:cubicBezTo>
                  <a:cubicBezTo>
                    <a:pt x="2923" y="75467"/>
                    <a:pt x="37260" y="103183"/>
                    <a:pt x="101110" y="57873"/>
                  </a:cubicBezTo>
                  <a:cubicBezTo>
                    <a:pt x="94583" y="50968"/>
                    <a:pt x="88624" y="27414"/>
                    <a:pt x="98083" y="10576"/>
                  </a:cubicBezTo>
                  <a:lnTo>
                    <a:pt x="98083" y="10576"/>
                  </a:lnTo>
                  <a:close/>
                </a:path>
              </a:pathLst>
            </a:custGeom>
            <a:solidFill>
              <a:srgbClr val="BC8642"/>
            </a:solidFill>
            <a:ln w="9454"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53DDC462-EF0B-6128-AE09-9B197FE3CC46}"/>
                </a:ext>
              </a:extLst>
            </p:cNvPr>
            <p:cNvSpPr/>
            <p:nvPr/>
          </p:nvSpPr>
          <p:spPr>
            <a:xfrm>
              <a:off x="9655702" y="5397860"/>
              <a:ext cx="90715" cy="115901"/>
            </a:xfrm>
            <a:custGeom>
              <a:avLst/>
              <a:gdLst>
                <a:gd name="connsiteX0" fmla="*/ 34499 w 90715"/>
                <a:gd name="connsiteY0" fmla="*/ 0 h 115901"/>
                <a:gd name="connsiteX1" fmla="*/ 4797 w 90715"/>
                <a:gd name="connsiteY1" fmla="*/ 18540 h 115901"/>
                <a:gd name="connsiteX2" fmla="*/ 4797 w 90715"/>
                <a:gd name="connsiteY2" fmla="*/ 18729 h 115901"/>
                <a:gd name="connsiteX3" fmla="*/ 73188 w 90715"/>
                <a:gd name="connsiteY3" fmla="*/ 110012 h 115901"/>
                <a:gd name="connsiteX4" fmla="*/ 34499 w 90715"/>
                <a:gd name="connsiteY4" fmla="*/ 0 h 115901"/>
                <a:gd name="connsiteX5" fmla="*/ 34499 w 90715"/>
                <a:gd name="connsiteY5" fmla="*/ 0 h 11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15" h="115901">
                  <a:moveTo>
                    <a:pt x="34499" y="0"/>
                  </a:moveTo>
                  <a:cubicBezTo>
                    <a:pt x="29770" y="10310"/>
                    <a:pt x="14351" y="13243"/>
                    <a:pt x="4797" y="18540"/>
                  </a:cubicBezTo>
                  <a:cubicBezTo>
                    <a:pt x="4797" y="18729"/>
                    <a:pt x="4797" y="18729"/>
                    <a:pt x="4797" y="18729"/>
                  </a:cubicBezTo>
                  <a:cubicBezTo>
                    <a:pt x="-16297" y="83999"/>
                    <a:pt x="36864" y="133376"/>
                    <a:pt x="73188" y="110012"/>
                  </a:cubicBezTo>
                  <a:cubicBezTo>
                    <a:pt x="107620" y="87593"/>
                    <a:pt x="89552" y="33391"/>
                    <a:pt x="34499" y="0"/>
                  </a:cubicBezTo>
                  <a:lnTo>
                    <a:pt x="34499" y="0"/>
                  </a:lnTo>
                  <a:close/>
                </a:path>
              </a:pathLst>
            </a:custGeom>
            <a:solidFill>
              <a:srgbClr val="BC8642"/>
            </a:solidFill>
            <a:ln w="9454"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C40281CC-0FB6-D8C7-8540-A5F23FBB6469}"/>
                </a:ext>
              </a:extLst>
            </p:cNvPr>
            <p:cNvSpPr/>
            <p:nvPr/>
          </p:nvSpPr>
          <p:spPr>
            <a:xfrm>
              <a:off x="9695877" y="5325004"/>
              <a:ext cx="112977" cy="84713"/>
            </a:xfrm>
            <a:custGeom>
              <a:avLst/>
              <a:gdLst>
                <a:gd name="connsiteX0" fmla="*/ 101877 w 112977"/>
                <a:gd name="connsiteY0" fmla="*/ 65100 h 84713"/>
                <a:gd name="connsiteX1" fmla="*/ 103958 w 112977"/>
                <a:gd name="connsiteY1" fmla="*/ 12979 h 84713"/>
                <a:gd name="connsiteX2" fmla="*/ 0 w 112977"/>
                <a:gd name="connsiteY2" fmla="*/ 29249 h 84713"/>
                <a:gd name="connsiteX3" fmla="*/ 1892 w 112977"/>
                <a:gd name="connsiteY3" fmla="*/ 60748 h 84713"/>
                <a:gd name="connsiteX4" fmla="*/ 101877 w 112977"/>
                <a:gd name="connsiteY4" fmla="*/ 65100 h 84713"/>
                <a:gd name="connsiteX5" fmla="*/ 101877 w 112977"/>
                <a:gd name="connsiteY5" fmla="*/ 65100 h 8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77" h="84713">
                  <a:moveTo>
                    <a:pt x="101877" y="65100"/>
                  </a:moveTo>
                  <a:cubicBezTo>
                    <a:pt x="114174" y="55167"/>
                    <a:pt x="118147" y="24330"/>
                    <a:pt x="103958" y="12979"/>
                  </a:cubicBezTo>
                  <a:cubicBezTo>
                    <a:pt x="76526" y="-9250"/>
                    <a:pt x="27621" y="-2345"/>
                    <a:pt x="0" y="29249"/>
                  </a:cubicBezTo>
                  <a:cubicBezTo>
                    <a:pt x="4635" y="38802"/>
                    <a:pt x="5581" y="49681"/>
                    <a:pt x="1892" y="60748"/>
                  </a:cubicBezTo>
                  <a:cubicBezTo>
                    <a:pt x="54864" y="107099"/>
                    <a:pt x="91566" y="73424"/>
                    <a:pt x="101877" y="65100"/>
                  </a:cubicBezTo>
                  <a:lnTo>
                    <a:pt x="101877" y="65100"/>
                  </a:lnTo>
                  <a:close/>
                </a:path>
              </a:pathLst>
            </a:custGeom>
            <a:solidFill>
              <a:srgbClr val="BC8642"/>
            </a:solidFill>
            <a:ln w="9454"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2DB32160-3B21-9A0F-C195-95C64FCBCF20}"/>
                </a:ext>
              </a:extLst>
            </p:cNvPr>
            <p:cNvSpPr/>
            <p:nvPr/>
          </p:nvSpPr>
          <p:spPr>
            <a:xfrm>
              <a:off x="10407974" y="5353254"/>
              <a:ext cx="114454" cy="86222"/>
            </a:xfrm>
            <a:custGeom>
              <a:avLst/>
              <a:gdLst>
                <a:gd name="connsiteX0" fmla="*/ 89296 w 114454"/>
                <a:gd name="connsiteY0" fmla="*/ 81876 h 86222"/>
                <a:gd name="connsiteX1" fmla="*/ 112187 w 114454"/>
                <a:gd name="connsiteY1" fmla="*/ 34958 h 86222"/>
                <a:gd name="connsiteX2" fmla="*/ 10878 w 114454"/>
                <a:gd name="connsiteY2" fmla="*/ 7999 h 86222"/>
                <a:gd name="connsiteX3" fmla="*/ 0 w 114454"/>
                <a:gd name="connsiteY3" fmla="*/ 37701 h 86222"/>
                <a:gd name="connsiteX4" fmla="*/ 89296 w 114454"/>
                <a:gd name="connsiteY4" fmla="*/ 81876 h 86222"/>
                <a:gd name="connsiteX5" fmla="*/ 89296 w 114454"/>
                <a:gd name="connsiteY5" fmla="*/ 81876 h 8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22">
                  <a:moveTo>
                    <a:pt x="89296" y="81876"/>
                  </a:moveTo>
                  <a:cubicBezTo>
                    <a:pt x="104336" y="77714"/>
                    <a:pt x="120512" y="50944"/>
                    <a:pt x="112187" y="34958"/>
                  </a:cubicBezTo>
                  <a:cubicBezTo>
                    <a:pt x="96012" y="3553"/>
                    <a:pt x="48810" y="-9879"/>
                    <a:pt x="10878" y="7999"/>
                  </a:cubicBezTo>
                  <a:cubicBezTo>
                    <a:pt x="11351" y="18499"/>
                    <a:pt x="7851" y="29188"/>
                    <a:pt x="0" y="37701"/>
                  </a:cubicBezTo>
                  <a:cubicBezTo>
                    <a:pt x="29608" y="101362"/>
                    <a:pt x="76620" y="85376"/>
                    <a:pt x="89296" y="81876"/>
                  </a:cubicBezTo>
                  <a:lnTo>
                    <a:pt x="89296" y="81876"/>
                  </a:lnTo>
                  <a:close/>
                </a:path>
              </a:pathLst>
            </a:custGeom>
            <a:solidFill>
              <a:srgbClr val="BC8642"/>
            </a:solidFill>
            <a:ln w="9454"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C2713243-0E37-2C0E-0344-09406E0325C0}"/>
                </a:ext>
              </a:extLst>
            </p:cNvPr>
            <p:cNvSpPr/>
            <p:nvPr/>
          </p:nvSpPr>
          <p:spPr>
            <a:xfrm>
              <a:off x="10336667" y="5399279"/>
              <a:ext cx="83191" cy="117479"/>
            </a:xfrm>
            <a:custGeom>
              <a:avLst/>
              <a:gdLst>
                <a:gd name="connsiteX0" fmla="*/ 48793 w 83191"/>
                <a:gd name="connsiteY0" fmla="*/ 116918 h 117479"/>
                <a:gd name="connsiteX1" fmla="*/ 58631 w 83191"/>
                <a:gd name="connsiteY1" fmla="*/ 0 h 117479"/>
                <a:gd name="connsiteX2" fmla="*/ 23726 w 83191"/>
                <a:gd name="connsiteY2" fmla="*/ 5297 h 117479"/>
                <a:gd name="connsiteX3" fmla="*/ 23537 w 83191"/>
                <a:gd name="connsiteY3" fmla="*/ 5487 h 117479"/>
                <a:gd name="connsiteX4" fmla="*/ 48793 w 83191"/>
                <a:gd name="connsiteY4" fmla="*/ 116918 h 117479"/>
                <a:gd name="connsiteX5" fmla="*/ 48793 w 83191"/>
                <a:gd name="connsiteY5" fmla="*/ 116918 h 1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91" h="117479">
                  <a:moveTo>
                    <a:pt x="48793" y="116918"/>
                  </a:moveTo>
                  <a:cubicBezTo>
                    <a:pt x="89847" y="110012"/>
                    <a:pt x="95428" y="52500"/>
                    <a:pt x="58631" y="0"/>
                  </a:cubicBezTo>
                  <a:cubicBezTo>
                    <a:pt x="49928" y="7662"/>
                    <a:pt x="34699" y="4351"/>
                    <a:pt x="23726" y="5297"/>
                  </a:cubicBezTo>
                  <a:cubicBezTo>
                    <a:pt x="23537" y="5487"/>
                    <a:pt x="23537" y="5487"/>
                    <a:pt x="23537" y="5487"/>
                  </a:cubicBezTo>
                  <a:cubicBezTo>
                    <a:pt x="-22435" y="57513"/>
                    <a:pt x="5943" y="124295"/>
                    <a:pt x="48793" y="116918"/>
                  </a:cubicBezTo>
                  <a:lnTo>
                    <a:pt x="48793" y="116918"/>
                  </a:lnTo>
                  <a:close/>
                </a:path>
              </a:pathLst>
            </a:custGeom>
            <a:solidFill>
              <a:srgbClr val="BC8642"/>
            </a:solidFill>
            <a:ln w="9454"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2F198A52-AEBB-C251-8ED1-9B0FC39461FF}"/>
                </a:ext>
              </a:extLst>
            </p:cNvPr>
            <p:cNvSpPr/>
            <p:nvPr/>
          </p:nvSpPr>
          <p:spPr>
            <a:xfrm>
              <a:off x="9615573" y="5333886"/>
              <a:ext cx="69848" cy="68385"/>
            </a:xfrm>
            <a:custGeom>
              <a:avLst/>
              <a:gdLst>
                <a:gd name="connsiteX0" fmla="*/ 751 w 69848"/>
                <a:gd name="connsiteY0" fmla="*/ 31245 h 68385"/>
                <a:gd name="connsiteX1" fmla="*/ 69426 w 69848"/>
                <a:gd name="connsiteY1" fmla="*/ 38529 h 68385"/>
                <a:gd name="connsiteX2" fmla="*/ 751 w 69848"/>
                <a:gd name="connsiteY2" fmla="*/ 31245 h 68385"/>
                <a:gd name="connsiteX3" fmla="*/ 751 w 69848"/>
                <a:gd name="connsiteY3" fmla="*/ 31245 h 68385"/>
              </a:gdLst>
              <a:ahLst/>
              <a:cxnLst>
                <a:cxn ang="0">
                  <a:pos x="connsiteX0" y="connsiteY0"/>
                </a:cxn>
                <a:cxn ang="0">
                  <a:pos x="connsiteX1" y="connsiteY1"/>
                </a:cxn>
                <a:cxn ang="0">
                  <a:pos x="connsiteX2" y="connsiteY2"/>
                </a:cxn>
                <a:cxn ang="0">
                  <a:pos x="connsiteX3" y="connsiteY3"/>
                </a:cxn>
              </a:cxnLst>
              <a:rect l="l" t="t" r="r" b="b"/>
              <a:pathLst>
                <a:path w="69848" h="68385">
                  <a:moveTo>
                    <a:pt x="751" y="31245"/>
                  </a:moveTo>
                  <a:cubicBezTo>
                    <a:pt x="-8046" y="71069"/>
                    <a:pt x="63183" y="86583"/>
                    <a:pt x="69426" y="38529"/>
                  </a:cubicBezTo>
                  <a:cubicBezTo>
                    <a:pt x="75669" y="-8767"/>
                    <a:pt x="10873" y="-14064"/>
                    <a:pt x="751" y="31245"/>
                  </a:cubicBezTo>
                  <a:lnTo>
                    <a:pt x="751" y="31245"/>
                  </a:lnTo>
                  <a:close/>
                </a:path>
              </a:pathLst>
            </a:custGeom>
            <a:solidFill>
              <a:srgbClr val="BC8642"/>
            </a:solidFill>
            <a:ln w="9454"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2792465B-0B2A-EA73-9762-8B1F1FC04D9F}"/>
                </a:ext>
              </a:extLst>
            </p:cNvPr>
            <p:cNvSpPr/>
            <p:nvPr/>
          </p:nvSpPr>
          <p:spPr>
            <a:xfrm>
              <a:off x="10118065" y="4312522"/>
              <a:ext cx="270611" cy="185812"/>
            </a:xfrm>
            <a:custGeom>
              <a:avLst/>
              <a:gdLst>
                <a:gd name="connsiteX0" fmla="*/ 51818 w 270611"/>
                <a:gd name="connsiteY0" fmla="*/ 183299 h 185812"/>
                <a:gd name="connsiteX1" fmla="*/ 200991 w 270611"/>
                <a:gd name="connsiteY1" fmla="*/ 138178 h 185812"/>
                <a:gd name="connsiteX2" fmla="*/ 270612 w 270611"/>
                <a:gd name="connsiteY2" fmla="*/ 20315 h 185812"/>
                <a:gd name="connsiteX3" fmla="*/ 135533 w 270611"/>
                <a:gd name="connsiteY3" fmla="*/ 1491 h 185812"/>
                <a:gd name="connsiteX4" fmla="*/ 7643 w 270611"/>
                <a:gd name="connsiteY4" fmla="*/ 90787 h 185812"/>
                <a:gd name="connsiteX5" fmla="*/ 1589 w 270611"/>
                <a:gd name="connsiteY5" fmla="*/ 104503 h 185812"/>
                <a:gd name="connsiteX6" fmla="*/ 42075 w 270611"/>
                <a:gd name="connsiteY6" fmla="*/ 130989 h 185812"/>
                <a:gd name="connsiteX7" fmla="*/ 37440 w 270611"/>
                <a:gd name="connsiteY7" fmla="*/ 179326 h 185812"/>
                <a:gd name="connsiteX8" fmla="*/ 51818 w 270611"/>
                <a:gd name="connsiteY8" fmla="*/ 183299 h 185812"/>
                <a:gd name="connsiteX9" fmla="*/ 51818 w 270611"/>
                <a:gd name="connsiteY9" fmla="*/ 183299 h 1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11" h="185812">
                  <a:moveTo>
                    <a:pt x="51818" y="183299"/>
                  </a:moveTo>
                  <a:cubicBezTo>
                    <a:pt x="91831" y="139408"/>
                    <a:pt x="158898" y="177245"/>
                    <a:pt x="200991" y="138178"/>
                  </a:cubicBezTo>
                  <a:cubicBezTo>
                    <a:pt x="234761" y="106773"/>
                    <a:pt x="247058" y="60328"/>
                    <a:pt x="270612" y="20315"/>
                  </a:cubicBezTo>
                  <a:cubicBezTo>
                    <a:pt x="225018" y="14072"/>
                    <a:pt x="181127" y="-5509"/>
                    <a:pt x="135533" y="1491"/>
                  </a:cubicBezTo>
                  <a:cubicBezTo>
                    <a:pt x="78872" y="10288"/>
                    <a:pt x="66575" y="86814"/>
                    <a:pt x="7643" y="90787"/>
                  </a:cubicBezTo>
                  <a:cubicBezTo>
                    <a:pt x="927" y="91259"/>
                    <a:pt x="-2100" y="99395"/>
                    <a:pt x="1589" y="104503"/>
                  </a:cubicBezTo>
                  <a:cubicBezTo>
                    <a:pt x="11994" y="119164"/>
                    <a:pt x="26373" y="127016"/>
                    <a:pt x="42075" y="130989"/>
                  </a:cubicBezTo>
                  <a:cubicBezTo>
                    <a:pt x="35359" y="145840"/>
                    <a:pt x="32616" y="162110"/>
                    <a:pt x="37440" y="179326"/>
                  </a:cubicBezTo>
                  <a:cubicBezTo>
                    <a:pt x="39048" y="185569"/>
                    <a:pt x="47372" y="188123"/>
                    <a:pt x="51818" y="183299"/>
                  </a:cubicBezTo>
                  <a:lnTo>
                    <a:pt x="51818" y="183299"/>
                  </a:lnTo>
                  <a:close/>
                </a:path>
              </a:pathLst>
            </a:custGeom>
            <a:solidFill>
              <a:srgbClr val="BC8642"/>
            </a:solidFill>
            <a:ln w="9454"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48EFD1D6-128F-5F71-5E7E-E29EBE940E30}"/>
                </a:ext>
              </a:extLst>
            </p:cNvPr>
            <p:cNvSpPr/>
            <p:nvPr/>
          </p:nvSpPr>
          <p:spPr>
            <a:xfrm>
              <a:off x="9664644" y="5234305"/>
              <a:ext cx="89164" cy="102542"/>
            </a:xfrm>
            <a:custGeom>
              <a:avLst/>
              <a:gdLst>
                <a:gd name="connsiteX0" fmla="*/ 2476 w 89164"/>
                <a:gd name="connsiteY0" fmla="*/ 88165 h 102542"/>
                <a:gd name="connsiteX1" fmla="*/ 30854 w 89164"/>
                <a:gd name="connsiteY1" fmla="*/ 102543 h 102542"/>
                <a:gd name="connsiteX2" fmla="*/ 67651 w 89164"/>
                <a:gd name="connsiteY2" fmla="*/ 3125 h 102542"/>
                <a:gd name="connsiteX3" fmla="*/ 2476 w 89164"/>
                <a:gd name="connsiteY3" fmla="*/ 88165 h 102542"/>
                <a:gd name="connsiteX4" fmla="*/ 2476 w 89164"/>
                <a:gd name="connsiteY4" fmla="*/ 88165 h 102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2542">
                  <a:moveTo>
                    <a:pt x="2476" y="88165"/>
                  </a:moveTo>
                  <a:cubicBezTo>
                    <a:pt x="12976" y="88827"/>
                    <a:pt x="23003" y="93746"/>
                    <a:pt x="30854" y="102543"/>
                  </a:cubicBezTo>
                  <a:cubicBezTo>
                    <a:pt x="97731" y="80503"/>
                    <a:pt x="102839" y="21193"/>
                    <a:pt x="67651" y="3125"/>
                  </a:cubicBezTo>
                  <a:cubicBezTo>
                    <a:pt x="33692" y="-14753"/>
                    <a:pt x="-11051" y="48152"/>
                    <a:pt x="2476" y="88165"/>
                  </a:cubicBezTo>
                  <a:lnTo>
                    <a:pt x="2476" y="88165"/>
                  </a:lnTo>
                  <a:close/>
                </a:path>
              </a:pathLst>
            </a:custGeom>
            <a:solidFill>
              <a:srgbClr val="BC8642"/>
            </a:solidFill>
            <a:ln w="9454"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E702947-B82D-0891-182F-7F3E6E0B585B}"/>
                </a:ext>
              </a:extLst>
            </p:cNvPr>
            <p:cNvSpPr/>
            <p:nvPr/>
          </p:nvSpPr>
          <p:spPr>
            <a:xfrm>
              <a:off x="9563580" y="5237246"/>
              <a:ext cx="95131" cy="99602"/>
            </a:xfrm>
            <a:custGeom>
              <a:avLst/>
              <a:gdLst>
                <a:gd name="connsiteX0" fmla="*/ 95122 w 95131"/>
                <a:gd name="connsiteY0" fmla="*/ 81346 h 99602"/>
                <a:gd name="connsiteX1" fmla="*/ 13583 w 95131"/>
                <a:gd name="connsiteY1" fmla="*/ 8604 h 99602"/>
                <a:gd name="connsiteX2" fmla="*/ 52366 w 95131"/>
                <a:gd name="connsiteY2" fmla="*/ 99602 h 99602"/>
                <a:gd name="connsiteX3" fmla="*/ 95122 w 95131"/>
                <a:gd name="connsiteY3" fmla="*/ 81346 h 99602"/>
                <a:gd name="connsiteX4" fmla="*/ 95122 w 95131"/>
                <a:gd name="connsiteY4" fmla="*/ 81346 h 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1" h="99602">
                  <a:moveTo>
                    <a:pt x="95122" y="81346"/>
                  </a:moveTo>
                  <a:cubicBezTo>
                    <a:pt x="95784" y="61481"/>
                    <a:pt x="60690" y="-27720"/>
                    <a:pt x="13583" y="8604"/>
                  </a:cubicBezTo>
                  <a:cubicBezTo>
                    <a:pt x="-18768" y="33577"/>
                    <a:pt x="11691" y="90143"/>
                    <a:pt x="52366" y="99602"/>
                  </a:cubicBezTo>
                  <a:cubicBezTo>
                    <a:pt x="60028" y="91089"/>
                    <a:pt x="78852" y="75765"/>
                    <a:pt x="95122" y="81346"/>
                  </a:cubicBezTo>
                  <a:lnTo>
                    <a:pt x="95122" y="81346"/>
                  </a:lnTo>
                  <a:close/>
                </a:path>
              </a:pathLst>
            </a:custGeom>
            <a:solidFill>
              <a:srgbClr val="BC8642"/>
            </a:solidFill>
            <a:ln w="9454"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63829BB2-06EB-BA5C-E1E9-81DCB48097A9}"/>
                </a:ext>
              </a:extLst>
            </p:cNvPr>
            <p:cNvSpPr/>
            <p:nvPr/>
          </p:nvSpPr>
          <p:spPr>
            <a:xfrm>
              <a:off x="9368774" y="4647075"/>
              <a:ext cx="368723" cy="188763"/>
            </a:xfrm>
            <a:custGeom>
              <a:avLst/>
              <a:gdLst>
                <a:gd name="connsiteX0" fmla="*/ 220591 w 368723"/>
                <a:gd name="connsiteY0" fmla="*/ 168849 h 188763"/>
                <a:gd name="connsiteX1" fmla="*/ 368724 w 368723"/>
                <a:gd name="connsiteY1" fmla="*/ 0 h 188763"/>
                <a:gd name="connsiteX2" fmla="*/ 144160 w 368723"/>
                <a:gd name="connsiteY2" fmla="*/ 10405 h 188763"/>
                <a:gd name="connsiteX3" fmla="*/ 107552 w 368723"/>
                <a:gd name="connsiteY3" fmla="*/ 83526 h 188763"/>
                <a:gd name="connsiteX4" fmla="*/ 0 w 368723"/>
                <a:gd name="connsiteY4" fmla="*/ 177268 h 188763"/>
                <a:gd name="connsiteX5" fmla="*/ 140471 w 368723"/>
                <a:gd name="connsiteY5" fmla="*/ 151822 h 188763"/>
                <a:gd name="connsiteX6" fmla="*/ 220591 w 368723"/>
                <a:gd name="connsiteY6" fmla="*/ 168849 h 188763"/>
                <a:gd name="connsiteX7" fmla="*/ 220591 w 368723"/>
                <a:gd name="connsiteY7" fmla="*/ 168849 h 18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763">
                  <a:moveTo>
                    <a:pt x="220591" y="168849"/>
                  </a:moveTo>
                  <a:cubicBezTo>
                    <a:pt x="257199" y="111904"/>
                    <a:pt x="313765" y="38783"/>
                    <a:pt x="368724" y="0"/>
                  </a:cubicBezTo>
                  <a:cubicBezTo>
                    <a:pt x="304022" y="18730"/>
                    <a:pt x="211605" y="17121"/>
                    <a:pt x="144160" y="10405"/>
                  </a:cubicBezTo>
                  <a:cubicBezTo>
                    <a:pt x="103390" y="6243"/>
                    <a:pt x="83715" y="52310"/>
                    <a:pt x="107552" y="83526"/>
                  </a:cubicBezTo>
                  <a:cubicBezTo>
                    <a:pt x="70472" y="76148"/>
                    <a:pt x="30837" y="134228"/>
                    <a:pt x="0" y="177268"/>
                  </a:cubicBezTo>
                  <a:cubicBezTo>
                    <a:pt x="53067" y="180011"/>
                    <a:pt x="123066" y="185403"/>
                    <a:pt x="140471" y="151822"/>
                  </a:cubicBezTo>
                  <a:cubicBezTo>
                    <a:pt x="149930" y="190132"/>
                    <a:pt x="198362" y="203281"/>
                    <a:pt x="220591" y="168849"/>
                  </a:cubicBezTo>
                  <a:lnTo>
                    <a:pt x="220591" y="168849"/>
                  </a:lnTo>
                  <a:close/>
                </a:path>
              </a:pathLst>
            </a:custGeom>
            <a:solidFill>
              <a:srgbClr val="BC8642"/>
            </a:solidFill>
            <a:ln w="9454"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481C69F7-5470-3DA0-903F-CDB537864CFC}"/>
                </a:ext>
              </a:extLst>
            </p:cNvPr>
            <p:cNvSpPr/>
            <p:nvPr/>
          </p:nvSpPr>
          <p:spPr>
            <a:xfrm>
              <a:off x="9551680" y="5400793"/>
              <a:ext cx="95094" cy="105545"/>
            </a:xfrm>
            <a:custGeom>
              <a:avLst/>
              <a:gdLst>
                <a:gd name="connsiteX0" fmla="*/ 92454 w 95094"/>
                <a:gd name="connsiteY0" fmla="*/ 10973 h 105545"/>
                <a:gd name="connsiteX1" fmla="*/ 60671 w 95094"/>
                <a:gd name="connsiteY1" fmla="*/ 0 h 105545"/>
                <a:gd name="connsiteX2" fmla="*/ 20280 w 95094"/>
                <a:gd name="connsiteY2" fmla="*/ 101593 h 105545"/>
                <a:gd name="connsiteX3" fmla="*/ 92454 w 95094"/>
                <a:gd name="connsiteY3" fmla="*/ 10973 h 105545"/>
                <a:gd name="connsiteX4" fmla="*/ 92454 w 95094"/>
                <a:gd name="connsiteY4" fmla="*/ 10973 h 10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5545">
                  <a:moveTo>
                    <a:pt x="92454" y="10973"/>
                  </a:moveTo>
                  <a:cubicBezTo>
                    <a:pt x="87819" y="10500"/>
                    <a:pt x="64360" y="1797"/>
                    <a:pt x="60671" y="0"/>
                  </a:cubicBezTo>
                  <a:cubicBezTo>
                    <a:pt x="-342" y="36797"/>
                    <a:pt x="-18220" y="82864"/>
                    <a:pt x="20280" y="101593"/>
                  </a:cubicBezTo>
                  <a:cubicBezTo>
                    <a:pt x="65968" y="123822"/>
                    <a:pt x="105887" y="46634"/>
                    <a:pt x="92454" y="10973"/>
                  </a:cubicBezTo>
                  <a:lnTo>
                    <a:pt x="92454" y="10973"/>
                  </a:lnTo>
                  <a:close/>
                </a:path>
              </a:pathLst>
            </a:custGeom>
            <a:solidFill>
              <a:srgbClr val="BC8642"/>
            </a:solidFill>
            <a:ln w="9454"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AAAFE46E-C465-92E6-E4CE-27F08B6F0D1D}"/>
                </a:ext>
              </a:extLst>
            </p:cNvPr>
            <p:cNvSpPr/>
            <p:nvPr/>
          </p:nvSpPr>
          <p:spPr>
            <a:xfrm>
              <a:off x="10404947" y="5259585"/>
              <a:ext cx="101132" cy="86233"/>
            </a:xfrm>
            <a:custGeom>
              <a:avLst/>
              <a:gdLst>
                <a:gd name="connsiteX0" fmla="*/ 19959 w 101132"/>
                <a:gd name="connsiteY0" fmla="*/ 85682 h 86233"/>
                <a:gd name="connsiteX1" fmla="*/ 92418 w 101132"/>
                <a:gd name="connsiteY1" fmla="*/ 10196 h 86233"/>
                <a:gd name="connsiteX2" fmla="*/ 0 w 101132"/>
                <a:gd name="connsiteY2" fmla="*/ 61372 h 86233"/>
                <a:gd name="connsiteX3" fmla="*/ 19959 w 101132"/>
                <a:gd name="connsiteY3" fmla="*/ 85682 h 86233"/>
                <a:gd name="connsiteX4" fmla="*/ 19959 w 101132"/>
                <a:gd name="connsiteY4" fmla="*/ 85682 h 8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32" h="86233">
                  <a:moveTo>
                    <a:pt x="19959" y="85682"/>
                  </a:moveTo>
                  <a:cubicBezTo>
                    <a:pt x="88823" y="92114"/>
                    <a:pt x="116917" y="40750"/>
                    <a:pt x="92418" y="10196"/>
                  </a:cubicBezTo>
                  <a:cubicBezTo>
                    <a:pt x="68864" y="-19127"/>
                    <a:pt x="3878" y="20035"/>
                    <a:pt x="0" y="61372"/>
                  </a:cubicBezTo>
                  <a:cubicBezTo>
                    <a:pt x="9459" y="66196"/>
                    <a:pt x="16554" y="74614"/>
                    <a:pt x="19959" y="85682"/>
                  </a:cubicBezTo>
                  <a:lnTo>
                    <a:pt x="19959" y="85682"/>
                  </a:lnTo>
                  <a:close/>
                </a:path>
              </a:pathLst>
            </a:custGeom>
            <a:solidFill>
              <a:srgbClr val="BC8642"/>
            </a:solidFill>
            <a:ln w="9454"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91D2A2BB-891F-291B-A2AF-7F8811FF8F75}"/>
                </a:ext>
              </a:extLst>
            </p:cNvPr>
            <p:cNvSpPr/>
            <p:nvPr/>
          </p:nvSpPr>
          <p:spPr>
            <a:xfrm>
              <a:off x="8927213" y="4398708"/>
              <a:ext cx="618544" cy="914338"/>
            </a:xfrm>
            <a:custGeom>
              <a:avLst/>
              <a:gdLst>
                <a:gd name="connsiteX0" fmla="*/ 596599 w 618544"/>
                <a:gd name="connsiteY0" fmla="*/ 898316 h 914338"/>
                <a:gd name="connsiteX1" fmla="*/ 563302 w 618544"/>
                <a:gd name="connsiteY1" fmla="*/ 774872 h 914338"/>
                <a:gd name="connsiteX2" fmla="*/ 592720 w 618544"/>
                <a:gd name="connsiteY2" fmla="*/ 746588 h 914338"/>
                <a:gd name="connsiteX3" fmla="*/ 614004 w 618544"/>
                <a:gd name="connsiteY3" fmla="*/ 652279 h 914338"/>
                <a:gd name="connsiteX4" fmla="*/ 614004 w 618544"/>
                <a:gd name="connsiteY4" fmla="*/ 637428 h 914338"/>
                <a:gd name="connsiteX5" fmla="*/ 458398 w 618544"/>
                <a:gd name="connsiteY5" fmla="*/ 761156 h 914338"/>
                <a:gd name="connsiteX6" fmla="*/ 369008 w 618544"/>
                <a:gd name="connsiteY6" fmla="*/ 662968 h 914338"/>
                <a:gd name="connsiteX7" fmla="*/ 171024 w 618544"/>
                <a:gd name="connsiteY7" fmla="*/ 555983 h 914338"/>
                <a:gd name="connsiteX8" fmla="*/ 210848 w 618544"/>
                <a:gd name="connsiteY8" fmla="*/ 334541 h 914338"/>
                <a:gd name="connsiteX9" fmla="*/ 189754 w 618544"/>
                <a:gd name="connsiteY9" fmla="*/ 203435 h 914338"/>
                <a:gd name="connsiteX10" fmla="*/ 383575 w 618544"/>
                <a:gd name="connsiteY10" fmla="*/ 158692 h 914338"/>
                <a:gd name="connsiteX11" fmla="*/ 372035 w 618544"/>
                <a:gd name="connsiteY11" fmla="*/ 149233 h 914338"/>
                <a:gd name="connsiteX12" fmla="*/ 285009 w 618544"/>
                <a:gd name="connsiteY12" fmla="*/ 107044 h 914338"/>
                <a:gd name="connsiteX13" fmla="*/ 244523 w 618544"/>
                <a:gd name="connsiteY13" fmla="*/ 112342 h 914338"/>
                <a:gd name="connsiteX14" fmla="*/ 168849 w 618544"/>
                <a:gd name="connsiteY14" fmla="*/ 9519 h 914338"/>
                <a:gd name="connsiteX15" fmla="*/ 151917 w 618544"/>
                <a:gd name="connsiteY15" fmla="*/ 6776 h 914338"/>
                <a:gd name="connsiteX16" fmla="*/ 154660 w 618544"/>
                <a:gd name="connsiteY16" fmla="*/ 134666 h 914338"/>
                <a:gd name="connsiteX17" fmla="*/ 105093 w 618544"/>
                <a:gd name="connsiteY17" fmla="*/ 258866 h 914338"/>
                <a:gd name="connsiteX18" fmla="*/ 67161 w 618544"/>
                <a:gd name="connsiteY18" fmla="*/ 290555 h 914338"/>
                <a:gd name="connsiteX19" fmla="*/ 3216 w 618544"/>
                <a:gd name="connsiteY19" fmla="*/ 417972 h 914338"/>
                <a:gd name="connsiteX20" fmla="*/ 3027 w 618544"/>
                <a:gd name="connsiteY20" fmla="*/ 431593 h 914338"/>
                <a:gd name="connsiteX21" fmla="*/ 192875 w 618544"/>
                <a:gd name="connsiteY21" fmla="*/ 332176 h 914338"/>
                <a:gd name="connsiteX22" fmla="*/ 62337 w 618544"/>
                <a:gd name="connsiteY22" fmla="*/ 556172 h 914338"/>
                <a:gd name="connsiteX23" fmla="*/ 88728 w 618544"/>
                <a:gd name="connsiteY23" fmla="*/ 522781 h 914338"/>
                <a:gd name="connsiteX24" fmla="*/ 10689 w 618544"/>
                <a:gd name="connsiteY24" fmla="*/ 547754 h 914338"/>
                <a:gd name="connsiteX25" fmla="*/ 70188 w 618544"/>
                <a:gd name="connsiteY25" fmla="*/ 604699 h 914338"/>
                <a:gd name="connsiteX26" fmla="*/ 77850 w 618544"/>
                <a:gd name="connsiteY26" fmla="*/ 686711 h 914338"/>
                <a:gd name="connsiteX27" fmla="*/ 145957 w 618544"/>
                <a:gd name="connsiteY27" fmla="*/ 641306 h 914338"/>
                <a:gd name="connsiteX28" fmla="*/ 103579 w 618544"/>
                <a:gd name="connsiteY28" fmla="*/ 641117 h 914338"/>
                <a:gd name="connsiteX29" fmla="*/ 360116 w 618544"/>
                <a:gd name="connsiteY29" fmla="*/ 678671 h 914338"/>
                <a:gd name="connsiteX30" fmla="*/ 164024 w 618544"/>
                <a:gd name="connsiteY30" fmla="*/ 765318 h 914338"/>
                <a:gd name="connsiteX31" fmla="*/ 174903 w 618544"/>
                <a:gd name="connsiteY31" fmla="*/ 773642 h 914338"/>
                <a:gd name="connsiteX32" fmla="*/ 314238 w 618544"/>
                <a:gd name="connsiteY32" fmla="*/ 803060 h 914338"/>
                <a:gd name="connsiteX33" fmla="*/ 362670 w 618544"/>
                <a:gd name="connsiteY33" fmla="*/ 793128 h 914338"/>
                <a:gd name="connsiteX34" fmla="*/ 490654 w 618544"/>
                <a:gd name="connsiteY34" fmla="*/ 831817 h 914338"/>
                <a:gd name="connsiteX35" fmla="*/ 588842 w 618544"/>
                <a:gd name="connsiteY35" fmla="*/ 913545 h 914338"/>
                <a:gd name="connsiteX36" fmla="*/ 596599 w 618544"/>
                <a:gd name="connsiteY36" fmla="*/ 898316 h 914338"/>
                <a:gd name="connsiteX37" fmla="*/ 596599 w 618544"/>
                <a:gd name="connsiteY37" fmla="*/ 898316 h 9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4338">
                  <a:moveTo>
                    <a:pt x="596599" y="898316"/>
                  </a:moveTo>
                  <a:cubicBezTo>
                    <a:pt x="559802" y="883748"/>
                    <a:pt x="496141" y="801925"/>
                    <a:pt x="563302" y="774872"/>
                  </a:cubicBezTo>
                  <a:cubicBezTo>
                    <a:pt x="577680" y="769102"/>
                    <a:pt x="585342" y="759832"/>
                    <a:pt x="592720" y="746588"/>
                  </a:cubicBezTo>
                  <a:cubicBezTo>
                    <a:pt x="611261" y="713481"/>
                    <a:pt x="575599" y="677819"/>
                    <a:pt x="614004" y="652279"/>
                  </a:cubicBezTo>
                  <a:cubicBezTo>
                    <a:pt x="620058" y="648306"/>
                    <a:pt x="620058" y="639793"/>
                    <a:pt x="614004" y="637428"/>
                  </a:cubicBezTo>
                  <a:cubicBezTo>
                    <a:pt x="502195" y="594388"/>
                    <a:pt x="433236" y="675454"/>
                    <a:pt x="458398" y="761156"/>
                  </a:cubicBezTo>
                  <a:cubicBezTo>
                    <a:pt x="430872" y="726440"/>
                    <a:pt x="401642" y="693332"/>
                    <a:pt x="369008" y="662968"/>
                  </a:cubicBezTo>
                  <a:cubicBezTo>
                    <a:pt x="312063" y="610185"/>
                    <a:pt x="243956" y="577078"/>
                    <a:pt x="171024" y="555983"/>
                  </a:cubicBezTo>
                  <a:cubicBezTo>
                    <a:pt x="199970" y="485984"/>
                    <a:pt x="216618" y="411918"/>
                    <a:pt x="210848" y="334541"/>
                  </a:cubicBezTo>
                  <a:cubicBezTo>
                    <a:pt x="207632" y="290271"/>
                    <a:pt x="199781" y="246758"/>
                    <a:pt x="189754" y="203435"/>
                  </a:cubicBezTo>
                  <a:cubicBezTo>
                    <a:pt x="241118" y="276366"/>
                    <a:pt x="347440" y="273150"/>
                    <a:pt x="383575" y="158692"/>
                  </a:cubicBezTo>
                  <a:cubicBezTo>
                    <a:pt x="385467" y="152449"/>
                    <a:pt x="378751" y="147152"/>
                    <a:pt x="372035" y="149233"/>
                  </a:cubicBezTo>
                  <a:cubicBezTo>
                    <a:pt x="328238" y="163327"/>
                    <a:pt x="322468" y="113098"/>
                    <a:pt x="285009" y="107044"/>
                  </a:cubicBezTo>
                  <a:cubicBezTo>
                    <a:pt x="270158" y="104774"/>
                    <a:pt x="258145" y="104774"/>
                    <a:pt x="244523" y="112342"/>
                  </a:cubicBezTo>
                  <a:cubicBezTo>
                    <a:pt x="181335" y="148003"/>
                    <a:pt x="157214" y="47262"/>
                    <a:pt x="168849" y="9519"/>
                  </a:cubicBezTo>
                  <a:cubicBezTo>
                    <a:pt x="172065" y="-1170"/>
                    <a:pt x="154471" y="-3913"/>
                    <a:pt x="151917" y="6776"/>
                  </a:cubicBezTo>
                  <a:cubicBezTo>
                    <a:pt x="136876" y="69585"/>
                    <a:pt x="154660" y="134193"/>
                    <a:pt x="154660" y="134666"/>
                  </a:cubicBezTo>
                  <a:cubicBezTo>
                    <a:pt x="161565" y="159922"/>
                    <a:pt x="170362" y="232191"/>
                    <a:pt x="105093" y="258866"/>
                  </a:cubicBezTo>
                  <a:cubicBezTo>
                    <a:pt x="88918" y="265582"/>
                    <a:pt x="77566" y="276271"/>
                    <a:pt x="67161" y="290555"/>
                  </a:cubicBezTo>
                  <a:cubicBezTo>
                    <a:pt x="37553" y="330852"/>
                    <a:pt x="47013" y="385716"/>
                    <a:pt x="3216" y="417972"/>
                  </a:cubicBezTo>
                  <a:cubicBezTo>
                    <a:pt x="-1135" y="421188"/>
                    <a:pt x="-946" y="427715"/>
                    <a:pt x="3027" y="431593"/>
                  </a:cubicBezTo>
                  <a:cubicBezTo>
                    <a:pt x="51837" y="480214"/>
                    <a:pt x="171592" y="427431"/>
                    <a:pt x="192875" y="332176"/>
                  </a:cubicBezTo>
                  <a:cubicBezTo>
                    <a:pt x="182943" y="554753"/>
                    <a:pt x="68769" y="586064"/>
                    <a:pt x="62337" y="556172"/>
                  </a:cubicBezTo>
                  <a:cubicBezTo>
                    <a:pt x="59121" y="541132"/>
                    <a:pt x="88728" y="533943"/>
                    <a:pt x="88728" y="522781"/>
                  </a:cubicBezTo>
                  <a:cubicBezTo>
                    <a:pt x="88539" y="470471"/>
                    <a:pt x="6811" y="505376"/>
                    <a:pt x="10689" y="547754"/>
                  </a:cubicBezTo>
                  <a:cubicBezTo>
                    <a:pt x="14662" y="589942"/>
                    <a:pt x="41526" y="603564"/>
                    <a:pt x="70188" y="604699"/>
                  </a:cubicBezTo>
                  <a:cubicBezTo>
                    <a:pt x="53256" y="627590"/>
                    <a:pt x="47297" y="657292"/>
                    <a:pt x="77850" y="686711"/>
                  </a:cubicBezTo>
                  <a:cubicBezTo>
                    <a:pt x="108404" y="716129"/>
                    <a:pt x="186632" y="673941"/>
                    <a:pt x="145957" y="641306"/>
                  </a:cubicBezTo>
                  <a:cubicBezTo>
                    <a:pt x="137349" y="634401"/>
                    <a:pt x="113323" y="653130"/>
                    <a:pt x="103579" y="641117"/>
                  </a:cubicBezTo>
                  <a:cubicBezTo>
                    <a:pt x="84377" y="617469"/>
                    <a:pt x="180200" y="547754"/>
                    <a:pt x="360116" y="678671"/>
                  </a:cubicBezTo>
                  <a:cubicBezTo>
                    <a:pt x="272617" y="636009"/>
                    <a:pt x="156362" y="696738"/>
                    <a:pt x="164024" y="765318"/>
                  </a:cubicBezTo>
                  <a:cubicBezTo>
                    <a:pt x="164687" y="770899"/>
                    <a:pt x="169605" y="775061"/>
                    <a:pt x="174903" y="773642"/>
                  </a:cubicBezTo>
                  <a:cubicBezTo>
                    <a:pt x="227496" y="759548"/>
                    <a:pt x="264293" y="801169"/>
                    <a:pt x="314238" y="803060"/>
                  </a:cubicBezTo>
                  <a:cubicBezTo>
                    <a:pt x="331833" y="803722"/>
                    <a:pt x="347346" y="801642"/>
                    <a:pt x="362670" y="793128"/>
                  </a:cubicBezTo>
                  <a:cubicBezTo>
                    <a:pt x="424250" y="758602"/>
                    <a:pt x="475141" y="810533"/>
                    <a:pt x="490654" y="831817"/>
                  </a:cubicBezTo>
                  <a:cubicBezTo>
                    <a:pt x="490844" y="832006"/>
                    <a:pt x="530478" y="886208"/>
                    <a:pt x="588842" y="913545"/>
                  </a:cubicBezTo>
                  <a:cubicBezTo>
                    <a:pt x="598018" y="917991"/>
                    <a:pt x="607004" y="902478"/>
                    <a:pt x="596599" y="898316"/>
                  </a:cubicBezTo>
                  <a:lnTo>
                    <a:pt x="596599" y="898316"/>
                  </a:lnTo>
                  <a:close/>
                </a:path>
              </a:pathLst>
            </a:custGeom>
            <a:solidFill>
              <a:srgbClr val="BC8642"/>
            </a:solidFill>
            <a:ln w="9454"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CEFF65C5-50CA-2288-F0C3-92026678112C}"/>
                </a:ext>
              </a:extLst>
            </p:cNvPr>
            <p:cNvSpPr/>
            <p:nvPr/>
          </p:nvSpPr>
          <p:spPr>
            <a:xfrm>
              <a:off x="9630464" y="5762090"/>
              <a:ext cx="77276" cy="77379"/>
            </a:xfrm>
            <a:custGeom>
              <a:avLst/>
              <a:gdLst>
                <a:gd name="connsiteX0" fmla="*/ 73453 w 77276"/>
                <a:gd name="connsiteY0" fmla="*/ 21900 h 77379"/>
                <a:gd name="connsiteX1" fmla="*/ 21900 w 77276"/>
                <a:gd name="connsiteY1" fmla="*/ 3832 h 77379"/>
                <a:gd name="connsiteX2" fmla="*/ 3832 w 77276"/>
                <a:gd name="connsiteY2" fmla="*/ 55480 h 77379"/>
                <a:gd name="connsiteX3" fmla="*/ 55386 w 77276"/>
                <a:gd name="connsiteY3" fmla="*/ 73547 h 77379"/>
                <a:gd name="connsiteX4" fmla="*/ 73453 w 77276"/>
                <a:gd name="connsiteY4" fmla="*/ 21900 h 77379"/>
                <a:gd name="connsiteX5" fmla="*/ 73453 w 77276"/>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6" h="77379">
                  <a:moveTo>
                    <a:pt x="73453" y="21900"/>
                  </a:moveTo>
                  <a:cubicBezTo>
                    <a:pt x="64183" y="2697"/>
                    <a:pt x="41102" y="-5438"/>
                    <a:pt x="21900" y="3832"/>
                  </a:cubicBezTo>
                  <a:cubicBezTo>
                    <a:pt x="2697" y="13103"/>
                    <a:pt x="-5438" y="36183"/>
                    <a:pt x="3832" y="55480"/>
                  </a:cubicBezTo>
                  <a:cubicBezTo>
                    <a:pt x="13102" y="74682"/>
                    <a:pt x="36183" y="82818"/>
                    <a:pt x="55386" y="73547"/>
                  </a:cubicBezTo>
                  <a:cubicBezTo>
                    <a:pt x="74777" y="63993"/>
                    <a:pt x="82628" y="41102"/>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2A219066-376B-8878-1BE4-15A051EDD8FF}"/>
                </a:ext>
              </a:extLst>
            </p:cNvPr>
            <p:cNvSpPr/>
            <p:nvPr/>
          </p:nvSpPr>
          <p:spPr>
            <a:xfrm>
              <a:off x="9893616" y="5811126"/>
              <a:ext cx="283963" cy="221544"/>
            </a:xfrm>
            <a:custGeom>
              <a:avLst/>
              <a:gdLst>
                <a:gd name="connsiteX0" fmla="*/ 282888 w 283963"/>
                <a:gd name="connsiteY0" fmla="*/ 145969 h 221544"/>
                <a:gd name="connsiteX1" fmla="*/ 270118 w 283963"/>
                <a:gd name="connsiteY1" fmla="*/ 135564 h 221544"/>
                <a:gd name="connsiteX2" fmla="*/ 37040 w 283963"/>
                <a:gd name="connsiteY2" fmla="*/ 113524 h 221544"/>
                <a:gd name="connsiteX3" fmla="*/ 31270 w 283963"/>
                <a:gd name="connsiteY3" fmla="*/ 13066 h 221544"/>
                <a:gd name="connsiteX4" fmla="*/ 16230 w 283963"/>
                <a:gd name="connsiteY4" fmla="*/ 4742 h 221544"/>
                <a:gd name="connsiteX5" fmla="*/ 282888 w 283963"/>
                <a:gd name="connsiteY5" fmla="*/ 145969 h 221544"/>
                <a:gd name="connsiteX6" fmla="*/ 282888 w 283963"/>
                <a:gd name="connsiteY6" fmla="*/ 145969 h 2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63" h="221544">
                  <a:moveTo>
                    <a:pt x="282888" y="145969"/>
                  </a:moveTo>
                  <a:cubicBezTo>
                    <a:pt x="287996" y="137361"/>
                    <a:pt x="273429" y="132726"/>
                    <a:pt x="270118" y="135564"/>
                  </a:cubicBezTo>
                  <a:cubicBezTo>
                    <a:pt x="189903" y="205279"/>
                    <a:pt x="123404" y="27917"/>
                    <a:pt x="37040" y="113524"/>
                  </a:cubicBezTo>
                  <a:cubicBezTo>
                    <a:pt x="21054" y="85524"/>
                    <a:pt x="16230" y="50524"/>
                    <a:pt x="31270" y="13066"/>
                  </a:cubicBezTo>
                  <a:cubicBezTo>
                    <a:pt x="35243" y="2850"/>
                    <a:pt x="19919" y="-5664"/>
                    <a:pt x="16230" y="4742"/>
                  </a:cubicBezTo>
                  <a:cubicBezTo>
                    <a:pt x="-68431" y="236968"/>
                    <a:pt x="201727" y="280292"/>
                    <a:pt x="282888" y="145969"/>
                  </a:cubicBezTo>
                  <a:lnTo>
                    <a:pt x="282888" y="145969"/>
                  </a:lnTo>
                  <a:close/>
                </a:path>
              </a:pathLst>
            </a:custGeom>
            <a:solidFill>
              <a:srgbClr val="BC8642"/>
            </a:solidFill>
            <a:ln w="9454"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CC172151-016B-ABAB-51F3-3DC4950434F5}"/>
                </a:ext>
              </a:extLst>
            </p:cNvPr>
            <p:cNvSpPr/>
            <p:nvPr/>
          </p:nvSpPr>
          <p:spPr>
            <a:xfrm>
              <a:off x="9789475" y="6090612"/>
              <a:ext cx="77333" cy="77379"/>
            </a:xfrm>
            <a:custGeom>
              <a:avLst/>
              <a:gdLst>
                <a:gd name="connsiteX0" fmla="*/ 73453 w 77333"/>
                <a:gd name="connsiteY0" fmla="*/ 21900 h 77379"/>
                <a:gd name="connsiteX1" fmla="*/ 21900 w 77333"/>
                <a:gd name="connsiteY1" fmla="*/ 3833 h 77379"/>
                <a:gd name="connsiteX2" fmla="*/ 3832 w 77333"/>
                <a:gd name="connsiteY2" fmla="*/ 55480 h 77379"/>
                <a:gd name="connsiteX3" fmla="*/ 55386 w 77333"/>
                <a:gd name="connsiteY3" fmla="*/ 73548 h 77379"/>
                <a:gd name="connsiteX4" fmla="*/ 73453 w 77333"/>
                <a:gd name="connsiteY4" fmla="*/ 21900 h 77379"/>
                <a:gd name="connsiteX5" fmla="*/ 73453 w 7733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3" h="77379">
                  <a:moveTo>
                    <a:pt x="73453" y="21900"/>
                  </a:moveTo>
                  <a:cubicBezTo>
                    <a:pt x="64183" y="2697"/>
                    <a:pt x="41102" y="-5438"/>
                    <a:pt x="21900" y="3833"/>
                  </a:cubicBezTo>
                  <a:cubicBezTo>
                    <a:pt x="2697" y="13103"/>
                    <a:pt x="-5438" y="36183"/>
                    <a:pt x="3832" y="55480"/>
                  </a:cubicBezTo>
                  <a:cubicBezTo>
                    <a:pt x="13102" y="74683"/>
                    <a:pt x="36183" y="82818"/>
                    <a:pt x="55386" y="73548"/>
                  </a:cubicBezTo>
                  <a:cubicBezTo>
                    <a:pt x="74872" y="64277"/>
                    <a:pt x="82723" y="41386"/>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E63D20A7-18A1-1075-D0C9-D2E44A6285D8}"/>
                </a:ext>
              </a:extLst>
            </p:cNvPr>
            <p:cNvSpPr/>
            <p:nvPr/>
          </p:nvSpPr>
          <p:spPr>
            <a:xfrm>
              <a:off x="10376750" y="4968241"/>
              <a:ext cx="355352" cy="297337"/>
            </a:xfrm>
            <a:custGeom>
              <a:avLst/>
              <a:gdLst>
                <a:gd name="connsiteX0" fmla="*/ 102358 w 355352"/>
                <a:gd name="connsiteY0" fmla="*/ 139218 h 297337"/>
                <a:gd name="connsiteX1" fmla="*/ 10697 w 355352"/>
                <a:gd name="connsiteY1" fmla="*/ 77733 h 297337"/>
                <a:gd name="connsiteX2" fmla="*/ 1238 w 355352"/>
                <a:gd name="connsiteY2" fmla="*/ 90503 h 297337"/>
                <a:gd name="connsiteX3" fmla="*/ 67169 w 355352"/>
                <a:gd name="connsiteY3" fmla="*/ 263987 h 297337"/>
                <a:gd name="connsiteX4" fmla="*/ 71142 w 355352"/>
                <a:gd name="connsiteY4" fmla="*/ 264649 h 297337"/>
                <a:gd name="connsiteX5" fmla="*/ 83156 w 355352"/>
                <a:gd name="connsiteY5" fmla="*/ 269757 h 297337"/>
                <a:gd name="connsiteX6" fmla="*/ 178505 w 355352"/>
                <a:gd name="connsiteY6" fmla="*/ 264459 h 297337"/>
                <a:gd name="connsiteX7" fmla="*/ 232897 w 355352"/>
                <a:gd name="connsiteY7" fmla="*/ 295580 h 297337"/>
                <a:gd name="connsiteX8" fmla="*/ 327300 w 355352"/>
                <a:gd name="connsiteY8" fmla="*/ 233149 h 297337"/>
                <a:gd name="connsiteX9" fmla="*/ 331273 w 355352"/>
                <a:gd name="connsiteY9" fmla="*/ 223406 h 297337"/>
                <a:gd name="connsiteX10" fmla="*/ 90534 w 355352"/>
                <a:gd name="connsiteY10" fmla="*/ 238919 h 297337"/>
                <a:gd name="connsiteX11" fmla="*/ 157222 w 355352"/>
                <a:gd name="connsiteY11" fmla="*/ 167029 h 297337"/>
                <a:gd name="connsiteX12" fmla="*/ 270166 w 355352"/>
                <a:gd name="connsiteY12" fmla="*/ 137610 h 297337"/>
                <a:gd name="connsiteX13" fmla="*/ 351422 w 355352"/>
                <a:gd name="connsiteY13" fmla="*/ 16058 h 297337"/>
                <a:gd name="connsiteX14" fmla="*/ 347070 w 355352"/>
                <a:gd name="connsiteY14" fmla="*/ 72 h 297337"/>
                <a:gd name="connsiteX15" fmla="*/ 102926 w 355352"/>
                <a:gd name="connsiteY15" fmla="*/ 175920 h 297337"/>
                <a:gd name="connsiteX16" fmla="*/ 102263 w 355352"/>
                <a:gd name="connsiteY16" fmla="*/ 178475 h 297337"/>
                <a:gd name="connsiteX17" fmla="*/ 102358 w 355352"/>
                <a:gd name="connsiteY17" fmla="*/ 139218 h 297337"/>
                <a:gd name="connsiteX18" fmla="*/ 102358 w 355352"/>
                <a:gd name="connsiteY18" fmla="*/ 139218 h 297337"/>
                <a:gd name="connsiteX19" fmla="*/ 104723 w 355352"/>
                <a:gd name="connsiteY19" fmla="*/ 184907 h 297337"/>
                <a:gd name="connsiteX20" fmla="*/ 100750 w 355352"/>
                <a:gd name="connsiteY20" fmla="*/ 189352 h 297337"/>
                <a:gd name="connsiteX21" fmla="*/ 102642 w 355352"/>
                <a:gd name="connsiteY21" fmla="*/ 178475 h 297337"/>
                <a:gd name="connsiteX22" fmla="*/ 104723 w 355352"/>
                <a:gd name="connsiteY22" fmla="*/ 184907 h 297337"/>
                <a:gd name="connsiteX23" fmla="*/ 104723 w 355352"/>
                <a:gd name="connsiteY23" fmla="*/ 184907 h 29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352" h="297337">
                  <a:moveTo>
                    <a:pt x="102358" y="139218"/>
                  </a:moveTo>
                  <a:cubicBezTo>
                    <a:pt x="93561" y="94665"/>
                    <a:pt x="50048" y="83314"/>
                    <a:pt x="10697" y="77733"/>
                  </a:cubicBezTo>
                  <a:cubicBezTo>
                    <a:pt x="3508" y="76787"/>
                    <a:pt x="-2735" y="83503"/>
                    <a:pt x="1238" y="90503"/>
                  </a:cubicBezTo>
                  <a:cubicBezTo>
                    <a:pt x="34819" y="149150"/>
                    <a:pt x="-7748" y="229933"/>
                    <a:pt x="67169" y="263987"/>
                  </a:cubicBezTo>
                  <a:cubicBezTo>
                    <a:pt x="68588" y="264649"/>
                    <a:pt x="69913" y="264649"/>
                    <a:pt x="71142" y="264649"/>
                  </a:cubicBezTo>
                  <a:cubicBezTo>
                    <a:pt x="72750" y="269094"/>
                    <a:pt x="77669" y="272784"/>
                    <a:pt x="83156" y="269757"/>
                  </a:cubicBezTo>
                  <a:cubicBezTo>
                    <a:pt x="114844" y="252352"/>
                    <a:pt x="144925" y="253770"/>
                    <a:pt x="178505" y="264459"/>
                  </a:cubicBezTo>
                  <a:cubicBezTo>
                    <a:pt x="198654" y="270986"/>
                    <a:pt x="213032" y="288108"/>
                    <a:pt x="232897" y="295580"/>
                  </a:cubicBezTo>
                  <a:cubicBezTo>
                    <a:pt x="268085" y="308351"/>
                    <a:pt x="303274" y="247811"/>
                    <a:pt x="327300" y="233149"/>
                  </a:cubicBezTo>
                  <a:cubicBezTo>
                    <a:pt x="330327" y="231257"/>
                    <a:pt x="332598" y="227095"/>
                    <a:pt x="331273" y="223406"/>
                  </a:cubicBezTo>
                  <a:cubicBezTo>
                    <a:pt x="290314" y="110462"/>
                    <a:pt x="150506" y="167691"/>
                    <a:pt x="90534" y="238919"/>
                  </a:cubicBezTo>
                  <a:cubicBezTo>
                    <a:pt x="102074" y="207420"/>
                    <a:pt x="127993" y="185758"/>
                    <a:pt x="157222" y="167029"/>
                  </a:cubicBezTo>
                  <a:cubicBezTo>
                    <a:pt x="189667" y="146407"/>
                    <a:pt x="234315" y="149434"/>
                    <a:pt x="270166" y="137610"/>
                  </a:cubicBezTo>
                  <a:cubicBezTo>
                    <a:pt x="331746" y="117178"/>
                    <a:pt x="305828" y="47368"/>
                    <a:pt x="351422" y="16058"/>
                  </a:cubicBezTo>
                  <a:cubicBezTo>
                    <a:pt x="357949" y="11612"/>
                    <a:pt x="356246" y="-1063"/>
                    <a:pt x="347070" y="72"/>
                  </a:cubicBezTo>
                  <a:cubicBezTo>
                    <a:pt x="236396" y="12558"/>
                    <a:pt x="150601" y="75463"/>
                    <a:pt x="102926" y="175920"/>
                  </a:cubicBezTo>
                  <a:cubicBezTo>
                    <a:pt x="102453" y="176866"/>
                    <a:pt x="102263" y="177528"/>
                    <a:pt x="102263" y="178475"/>
                  </a:cubicBezTo>
                  <a:cubicBezTo>
                    <a:pt x="104439" y="164664"/>
                    <a:pt x="104912" y="151705"/>
                    <a:pt x="102358" y="139218"/>
                  </a:cubicBezTo>
                  <a:lnTo>
                    <a:pt x="102358" y="139218"/>
                  </a:lnTo>
                  <a:close/>
                  <a:moveTo>
                    <a:pt x="104723" y="184907"/>
                  </a:moveTo>
                  <a:cubicBezTo>
                    <a:pt x="103304" y="186325"/>
                    <a:pt x="102169" y="187934"/>
                    <a:pt x="100750" y="189352"/>
                  </a:cubicBezTo>
                  <a:cubicBezTo>
                    <a:pt x="101412" y="185663"/>
                    <a:pt x="101885" y="182163"/>
                    <a:pt x="102642" y="178475"/>
                  </a:cubicBezTo>
                  <a:cubicBezTo>
                    <a:pt x="102169" y="180934"/>
                    <a:pt x="103115" y="183204"/>
                    <a:pt x="104723" y="184907"/>
                  </a:cubicBezTo>
                  <a:lnTo>
                    <a:pt x="104723" y="184907"/>
                  </a:lnTo>
                  <a:close/>
                </a:path>
              </a:pathLst>
            </a:custGeom>
            <a:solidFill>
              <a:srgbClr val="BC8642"/>
            </a:solidFill>
            <a:ln w="9454"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2233923C-1A13-D9DB-D9B3-CE9873E7DF55}"/>
                </a:ext>
              </a:extLst>
            </p:cNvPr>
            <p:cNvSpPr/>
            <p:nvPr/>
          </p:nvSpPr>
          <p:spPr>
            <a:xfrm>
              <a:off x="9710679" y="5925641"/>
              <a:ext cx="77338" cy="77379"/>
            </a:xfrm>
            <a:custGeom>
              <a:avLst/>
              <a:gdLst>
                <a:gd name="connsiteX0" fmla="*/ 73548 w 77338"/>
                <a:gd name="connsiteY0" fmla="*/ 21900 h 77379"/>
                <a:gd name="connsiteX1" fmla="*/ 21900 w 77338"/>
                <a:gd name="connsiteY1" fmla="*/ 3833 h 77379"/>
                <a:gd name="connsiteX2" fmla="*/ 3832 w 77338"/>
                <a:gd name="connsiteY2" fmla="*/ 55480 h 77379"/>
                <a:gd name="connsiteX3" fmla="*/ 55480 w 77338"/>
                <a:gd name="connsiteY3" fmla="*/ 73548 h 77379"/>
                <a:gd name="connsiteX4" fmla="*/ 73548 w 77338"/>
                <a:gd name="connsiteY4" fmla="*/ 21900 h 77379"/>
                <a:gd name="connsiteX5" fmla="*/ 73548 w 77338"/>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379">
                  <a:moveTo>
                    <a:pt x="73548" y="21900"/>
                  </a:moveTo>
                  <a:cubicBezTo>
                    <a:pt x="64277" y="2697"/>
                    <a:pt x="41197" y="-5438"/>
                    <a:pt x="21900" y="3833"/>
                  </a:cubicBezTo>
                  <a:cubicBezTo>
                    <a:pt x="2697" y="13103"/>
                    <a:pt x="-5438" y="36183"/>
                    <a:pt x="3832" y="55480"/>
                  </a:cubicBezTo>
                  <a:cubicBezTo>
                    <a:pt x="13103" y="74683"/>
                    <a:pt x="36183" y="82818"/>
                    <a:pt x="55480" y="73548"/>
                  </a:cubicBezTo>
                  <a:cubicBezTo>
                    <a:pt x="74683" y="64183"/>
                    <a:pt x="82723"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2A05D0E7-98EA-82E4-71C4-F4997531BDB0}"/>
                </a:ext>
              </a:extLst>
            </p:cNvPr>
            <p:cNvSpPr/>
            <p:nvPr/>
          </p:nvSpPr>
          <p:spPr>
            <a:xfrm>
              <a:off x="10843609" y="4852104"/>
              <a:ext cx="77297" cy="77379"/>
            </a:xfrm>
            <a:custGeom>
              <a:avLst/>
              <a:gdLst>
                <a:gd name="connsiteX0" fmla="*/ 3750 w 77297"/>
                <a:gd name="connsiteY0" fmla="*/ 55480 h 77379"/>
                <a:gd name="connsiteX1" fmla="*/ 55398 w 77297"/>
                <a:gd name="connsiteY1" fmla="*/ 73547 h 77379"/>
                <a:gd name="connsiteX2" fmla="*/ 73465 w 77297"/>
                <a:gd name="connsiteY2" fmla="*/ 21900 h 77379"/>
                <a:gd name="connsiteX3" fmla="*/ 21817 w 77297"/>
                <a:gd name="connsiteY3" fmla="*/ 3832 h 77379"/>
                <a:gd name="connsiteX4" fmla="*/ 3750 w 77297"/>
                <a:gd name="connsiteY4" fmla="*/ 55480 h 77379"/>
                <a:gd name="connsiteX5" fmla="*/ 3750 w 77297"/>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7" h="77379">
                  <a:moveTo>
                    <a:pt x="3750" y="55480"/>
                  </a:moveTo>
                  <a:cubicBezTo>
                    <a:pt x="13020" y="74683"/>
                    <a:pt x="36195" y="82818"/>
                    <a:pt x="55398" y="73547"/>
                  </a:cubicBezTo>
                  <a:cubicBezTo>
                    <a:pt x="74600" y="64277"/>
                    <a:pt x="82735" y="41102"/>
                    <a:pt x="73465" y="21900"/>
                  </a:cubicBezTo>
                  <a:cubicBezTo>
                    <a:pt x="64195" y="2697"/>
                    <a:pt x="41020" y="-5438"/>
                    <a:pt x="21817" y="3832"/>
                  </a:cubicBezTo>
                  <a:cubicBezTo>
                    <a:pt x="2615" y="13386"/>
                    <a:pt x="-5331" y="36278"/>
                    <a:pt x="3750" y="55480"/>
                  </a:cubicBezTo>
                  <a:lnTo>
                    <a:pt x="3750" y="55480"/>
                  </a:lnTo>
                  <a:close/>
                </a:path>
              </a:pathLst>
            </a:custGeom>
            <a:solidFill>
              <a:srgbClr val="BC8642"/>
            </a:solidFill>
            <a:ln w="9454"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FD8B0C8D-2091-80D2-2710-EA56A0B66DC4}"/>
                </a:ext>
              </a:extLst>
            </p:cNvPr>
            <p:cNvSpPr/>
            <p:nvPr/>
          </p:nvSpPr>
          <p:spPr>
            <a:xfrm>
              <a:off x="10749974" y="4896847"/>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3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3"/>
                  </a:cubicBezTo>
                  <a:cubicBezTo>
                    <a:pt x="2697" y="13292"/>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7B7F8D97-594E-AC6D-6E8B-2FF9D0010D09}"/>
                </a:ext>
              </a:extLst>
            </p:cNvPr>
            <p:cNvSpPr/>
            <p:nvPr/>
          </p:nvSpPr>
          <p:spPr>
            <a:xfrm>
              <a:off x="9773208" y="5427571"/>
              <a:ext cx="576715" cy="413293"/>
            </a:xfrm>
            <a:custGeom>
              <a:avLst/>
              <a:gdLst>
                <a:gd name="connsiteX0" fmla="*/ 13667 w 576715"/>
                <a:gd name="connsiteY0" fmla="*/ 390094 h 413293"/>
                <a:gd name="connsiteX1" fmla="*/ 119328 w 576715"/>
                <a:gd name="connsiteY1" fmla="*/ 363229 h 413293"/>
                <a:gd name="connsiteX2" fmla="*/ 166530 w 576715"/>
                <a:gd name="connsiteY2" fmla="*/ 337594 h 413293"/>
                <a:gd name="connsiteX3" fmla="*/ 194529 w 576715"/>
                <a:gd name="connsiteY3" fmla="*/ 410904 h 413293"/>
                <a:gd name="connsiteX4" fmla="*/ 206543 w 576715"/>
                <a:gd name="connsiteY4" fmla="*/ 410715 h 413293"/>
                <a:gd name="connsiteX5" fmla="*/ 286095 w 576715"/>
                <a:gd name="connsiteY5" fmla="*/ 335324 h 413293"/>
                <a:gd name="connsiteX6" fmla="*/ 438201 w 576715"/>
                <a:gd name="connsiteY6" fmla="*/ 187759 h 413293"/>
                <a:gd name="connsiteX7" fmla="*/ 500160 w 576715"/>
                <a:gd name="connsiteY7" fmla="*/ 157206 h 413293"/>
                <a:gd name="connsiteX8" fmla="*/ 470079 w 576715"/>
                <a:gd name="connsiteY8" fmla="*/ 332297 h 413293"/>
                <a:gd name="connsiteX9" fmla="*/ 485781 w 576715"/>
                <a:gd name="connsiteY9" fmla="*/ 330216 h 413293"/>
                <a:gd name="connsiteX10" fmla="*/ 574321 w 576715"/>
                <a:gd name="connsiteY10" fmla="*/ 222191 h 413293"/>
                <a:gd name="connsiteX11" fmla="*/ 542443 w 576715"/>
                <a:gd name="connsiteY11" fmla="*/ 38302 h 413293"/>
                <a:gd name="connsiteX12" fmla="*/ 273042 w 576715"/>
                <a:gd name="connsiteY12" fmla="*/ 102815 h 413293"/>
                <a:gd name="connsiteX13" fmla="*/ 275312 w 576715"/>
                <a:gd name="connsiteY13" fmla="*/ 118517 h 413293"/>
                <a:gd name="connsiteX14" fmla="*/ 505646 w 576715"/>
                <a:gd name="connsiteY14" fmla="*/ 111328 h 413293"/>
                <a:gd name="connsiteX15" fmla="*/ 260839 w 576715"/>
                <a:gd name="connsiteY15" fmla="*/ 183975 h 413293"/>
                <a:gd name="connsiteX16" fmla="*/ 37978 w 576715"/>
                <a:gd name="connsiteY16" fmla="*/ 1221 h 413293"/>
                <a:gd name="connsiteX17" fmla="*/ 29653 w 576715"/>
                <a:gd name="connsiteY17" fmla="*/ 16262 h 413293"/>
                <a:gd name="connsiteX18" fmla="*/ 212124 w 576715"/>
                <a:gd name="connsiteY18" fmla="*/ 172908 h 413293"/>
                <a:gd name="connsiteX19" fmla="*/ 4303 w 576715"/>
                <a:gd name="connsiteY19" fmla="*/ 166003 h 413293"/>
                <a:gd name="connsiteX20" fmla="*/ 2694 w 576715"/>
                <a:gd name="connsiteY20" fmla="*/ 179624 h 413293"/>
                <a:gd name="connsiteX21" fmla="*/ 118949 w 576715"/>
                <a:gd name="connsiteY21" fmla="*/ 242812 h 413293"/>
                <a:gd name="connsiteX22" fmla="*/ 992 w 576715"/>
                <a:gd name="connsiteY22" fmla="*/ 384891 h 413293"/>
                <a:gd name="connsiteX23" fmla="*/ 13667 w 576715"/>
                <a:gd name="connsiteY23" fmla="*/ 390094 h 413293"/>
                <a:gd name="connsiteX24" fmla="*/ 13667 w 576715"/>
                <a:gd name="connsiteY24" fmla="*/ 390094 h 41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15" h="413293">
                  <a:moveTo>
                    <a:pt x="13667" y="390094"/>
                  </a:moveTo>
                  <a:cubicBezTo>
                    <a:pt x="47910" y="371081"/>
                    <a:pt x="82342" y="370229"/>
                    <a:pt x="119328" y="363229"/>
                  </a:cubicBezTo>
                  <a:cubicBezTo>
                    <a:pt x="138246" y="359729"/>
                    <a:pt x="153570" y="350081"/>
                    <a:pt x="166530" y="337594"/>
                  </a:cubicBezTo>
                  <a:cubicBezTo>
                    <a:pt x="163976" y="364175"/>
                    <a:pt x="172773" y="388959"/>
                    <a:pt x="194529" y="410904"/>
                  </a:cubicBezTo>
                  <a:cubicBezTo>
                    <a:pt x="197745" y="414120"/>
                    <a:pt x="203326" y="414120"/>
                    <a:pt x="206543" y="410715"/>
                  </a:cubicBezTo>
                  <a:cubicBezTo>
                    <a:pt x="232177" y="384607"/>
                    <a:pt x="280325" y="371837"/>
                    <a:pt x="286095" y="335324"/>
                  </a:cubicBezTo>
                  <a:cubicBezTo>
                    <a:pt x="297447" y="265041"/>
                    <a:pt x="345027" y="225407"/>
                    <a:pt x="438201" y="187759"/>
                  </a:cubicBezTo>
                  <a:cubicBezTo>
                    <a:pt x="453714" y="181516"/>
                    <a:pt x="490038" y="167421"/>
                    <a:pt x="500160" y="157206"/>
                  </a:cubicBezTo>
                  <a:cubicBezTo>
                    <a:pt x="413891" y="220867"/>
                    <a:pt x="449552" y="300609"/>
                    <a:pt x="470079" y="332297"/>
                  </a:cubicBezTo>
                  <a:cubicBezTo>
                    <a:pt x="474430" y="339013"/>
                    <a:pt x="483227" y="337121"/>
                    <a:pt x="485781" y="330216"/>
                  </a:cubicBezTo>
                  <a:cubicBezTo>
                    <a:pt x="503092" y="282825"/>
                    <a:pt x="560415" y="272609"/>
                    <a:pt x="574321" y="222191"/>
                  </a:cubicBezTo>
                  <a:cubicBezTo>
                    <a:pt x="586996" y="175651"/>
                    <a:pt x="545375" y="81058"/>
                    <a:pt x="542443" y="38302"/>
                  </a:cubicBezTo>
                  <a:cubicBezTo>
                    <a:pt x="498551" y="81342"/>
                    <a:pt x="332541" y="56842"/>
                    <a:pt x="273042" y="102815"/>
                  </a:cubicBezTo>
                  <a:cubicBezTo>
                    <a:pt x="267461" y="107166"/>
                    <a:pt x="270298" y="112274"/>
                    <a:pt x="275312" y="118517"/>
                  </a:cubicBezTo>
                  <a:cubicBezTo>
                    <a:pt x="315514" y="169408"/>
                    <a:pt x="381634" y="188421"/>
                    <a:pt x="505646" y="111328"/>
                  </a:cubicBezTo>
                  <a:cubicBezTo>
                    <a:pt x="497511" y="158057"/>
                    <a:pt x="323933" y="216326"/>
                    <a:pt x="260839" y="183975"/>
                  </a:cubicBezTo>
                  <a:cubicBezTo>
                    <a:pt x="174381" y="139800"/>
                    <a:pt x="121882" y="49085"/>
                    <a:pt x="37978" y="1221"/>
                  </a:cubicBezTo>
                  <a:cubicBezTo>
                    <a:pt x="28235" y="-4360"/>
                    <a:pt x="19910" y="10680"/>
                    <a:pt x="29653" y="16262"/>
                  </a:cubicBezTo>
                  <a:cubicBezTo>
                    <a:pt x="98139" y="55139"/>
                    <a:pt x="148462" y="125422"/>
                    <a:pt x="212124" y="172908"/>
                  </a:cubicBezTo>
                  <a:cubicBezTo>
                    <a:pt x="156408" y="141882"/>
                    <a:pt x="85842" y="121827"/>
                    <a:pt x="4303" y="166003"/>
                  </a:cubicBezTo>
                  <a:cubicBezTo>
                    <a:pt x="-333" y="168556"/>
                    <a:pt x="-1751" y="175935"/>
                    <a:pt x="2694" y="179624"/>
                  </a:cubicBezTo>
                  <a:cubicBezTo>
                    <a:pt x="31640" y="203178"/>
                    <a:pt x="50369" y="255299"/>
                    <a:pt x="118949" y="242812"/>
                  </a:cubicBezTo>
                  <a:cubicBezTo>
                    <a:pt x="68815" y="265231"/>
                    <a:pt x="2694" y="298811"/>
                    <a:pt x="992" y="384891"/>
                  </a:cubicBezTo>
                  <a:cubicBezTo>
                    <a:pt x="1181" y="390567"/>
                    <a:pt x="9316" y="392364"/>
                    <a:pt x="13667" y="390094"/>
                  </a:cubicBezTo>
                  <a:lnTo>
                    <a:pt x="13667" y="390094"/>
                  </a:lnTo>
                  <a:close/>
                </a:path>
              </a:pathLst>
            </a:custGeom>
            <a:solidFill>
              <a:srgbClr val="BC8642"/>
            </a:solidFill>
            <a:ln w="9454"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FC8A084E-025F-523A-94B7-460C6E2D4522}"/>
                </a:ext>
              </a:extLst>
            </p:cNvPr>
            <p:cNvSpPr/>
            <p:nvPr/>
          </p:nvSpPr>
          <p:spPr>
            <a:xfrm>
              <a:off x="10928376" y="4810578"/>
              <a:ext cx="77379" cy="77285"/>
            </a:xfrm>
            <a:custGeom>
              <a:avLst/>
              <a:gdLst>
                <a:gd name="connsiteX0" fmla="*/ 3832 w 77379"/>
                <a:gd name="connsiteY0" fmla="*/ 55385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5 h 77285"/>
                <a:gd name="connsiteX5" fmla="*/ 3832 w 77379"/>
                <a:gd name="connsiteY5" fmla="*/ 55385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5"/>
                  </a:moveTo>
                  <a:cubicBezTo>
                    <a:pt x="13102" y="74588"/>
                    <a:pt x="36183" y="82723"/>
                    <a:pt x="55480" y="73453"/>
                  </a:cubicBezTo>
                  <a:cubicBezTo>
                    <a:pt x="74683" y="64183"/>
                    <a:pt x="82818" y="41102"/>
                    <a:pt x="73547" y="21900"/>
                  </a:cubicBezTo>
                  <a:cubicBezTo>
                    <a:pt x="64277" y="2697"/>
                    <a:pt x="41197" y="-5438"/>
                    <a:pt x="21900" y="3832"/>
                  </a:cubicBezTo>
                  <a:cubicBezTo>
                    <a:pt x="2697" y="13103"/>
                    <a:pt x="-5438" y="36183"/>
                    <a:pt x="3832" y="55385"/>
                  </a:cubicBezTo>
                  <a:lnTo>
                    <a:pt x="3832" y="55385"/>
                  </a:lnTo>
                  <a:close/>
                </a:path>
              </a:pathLst>
            </a:custGeom>
            <a:solidFill>
              <a:srgbClr val="BC8642"/>
            </a:solidFill>
            <a:ln w="9454"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E8CE8486-8D3C-499D-16EF-3C502EE2078F}"/>
                </a:ext>
              </a:extLst>
            </p:cNvPr>
            <p:cNvSpPr/>
            <p:nvPr/>
          </p:nvSpPr>
          <p:spPr>
            <a:xfrm>
              <a:off x="10324735" y="5213454"/>
              <a:ext cx="78820" cy="101069"/>
            </a:xfrm>
            <a:custGeom>
              <a:avLst/>
              <a:gdLst>
                <a:gd name="connsiteX0" fmla="*/ 28185 w 78820"/>
                <a:gd name="connsiteY0" fmla="*/ 1463 h 101069"/>
                <a:gd name="connsiteX1" fmla="*/ 27050 w 78820"/>
                <a:gd name="connsiteY1" fmla="*/ 100597 h 101069"/>
                <a:gd name="connsiteX2" fmla="*/ 73779 w 78820"/>
                <a:gd name="connsiteY2" fmla="*/ 101070 h 101069"/>
                <a:gd name="connsiteX3" fmla="*/ 28185 w 78820"/>
                <a:gd name="connsiteY3" fmla="*/ 1463 h 101069"/>
                <a:gd name="connsiteX4" fmla="*/ 28185 w 78820"/>
                <a:gd name="connsiteY4" fmla="*/ 1463 h 10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0" h="101069">
                  <a:moveTo>
                    <a:pt x="28185" y="1463"/>
                  </a:moveTo>
                  <a:cubicBezTo>
                    <a:pt x="-11733" y="11490"/>
                    <a:pt x="-6625" y="75529"/>
                    <a:pt x="27050" y="100597"/>
                  </a:cubicBezTo>
                  <a:cubicBezTo>
                    <a:pt x="37361" y="95678"/>
                    <a:pt x="61104" y="89245"/>
                    <a:pt x="73779" y="101070"/>
                  </a:cubicBezTo>
                  <a:cubicBezTo>
                    <a:pt x="82576" y="83002"/>
                    <a:pt x="86360" y="-12915"/>
                    <a:pt x="28185" y="1463"/>
                  </a:cubicBezTo>
                  <a:lnTo>
                    <a:pt x="28185" y="1463"/>
                  </a:lnTo>
                  <a:close/>
                </a:path>
              </a:pathLst>
            </a:custGeom>
            <a:solidFill>
              <a:srgbClr val="BC8642"/>
            </a:solidFill>
            <a:ln w="9454"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E5BD214A-006B-A072-9E06-B6BA8D6E26AD}"/>
                </a:ext>
              </a:extLst>
            </p:cNvPr>
            <p:cNvSpPr/>
            <p:nvPr/>
          </p:nvSpPr>
          <p:spPr>
            <a:xfrm>
              <a:off x="10335165" y="5323501"/>
              <a:ext cx="71342" cy="68364"/>
            </a:xfrm>
            <a:custGeom>
              <a:avLst/>
              <a:gdLst>
                <a:gd name="connsiteX0" fmla="*/ 65241 w 71342"/>
                <a:gd name="connsiteY0" fmla="*/ 51184 h 68364"/>
                <a:gd name="connsiteX1" fmla="*/ 5742 w 71342"/>
                <a:gd name="connsiteY1" fmla="*/ 17036 h 68364"/>
                <a:gd name="connsiteX2" fmla="*/ 65241 w 71342"/>
                <a:gd name="connsiteY2" fmla="*/ 51184 h 68364"/>
                <a:gd name="connsiteX3" fmla="*/ 65241 w 71342"/>
                <a:gd name="connsiteY3" fmla="*/ 51184 h 68364"/>
              </a:gdLst>
              <a:ahLst/>
              <a:cxnLst>
                <a:cxn ang="0">
                  <a:pos x="connsiteX0" y="connsiteY0"/>
                </a:cxn>
                <a:cxn ang="0">
                  <a:pos x="connsiteX1" y="connsiteY1"/>
                </a:cxn>
                <a:cxn ang="0">
                  <a:pos x="connsiteX2" y="connsiteY2"/>
                </a:cxn>
                <a:cxn ang="0">
                  <a:pos x="connsiteX3" y="connsiteY3"/>
                </a:cxn>
              </a:cxnLst>
              <a:rect l="l" t="t" r="r" b="b"/>
              <a:pathLst>
                <a:path w="71342" h="68364">
                  <a:moveTo>
                    <a:pt x="65241" y="51184"/>
                  </a:moveTo>
                  <a:cubicBezTo>
                    <a:pt x="90025" y="10131"/>
                    <a:pt x="33079" y="-20612"/>
                    <a:pt x="5742" y="17036"/>
                  </a:cubicBezTo>
                  <a:cubicBezTo>
                    <a:pt x="-18474" y="50049"/>
                    <a:pt x="40174" y="92711"/>
                    <a:pt x="65241" y="51184"/>
                  </a:cubicBezTo>
                  <a:lnTo>
                    <a:pt x="65241" y="51184"/>
                  </a:lnTo>
                  <a:close/>
                </a:path>
              </a:pathLst>
            </a:custGeom>
            <a:solidFill>
              <a:srgbClr val="BC8642"/>
            </a:solidFill>
            <a:ln w="9454"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721DC571-4A6A-0FAD-193D-F1516F796F6E}"/>
                </a:ext>
              </a:extLst>
            </p:cNvPr>
            <p:cNvSpPr/>
            <p:nvPr/>
          </p:nvSpPr>
          <p:spPr>
            <a:xfrm>
              <a:off x="10238488" y="5284828"/>
              <a:ext cx="105635" cy="81787"/>
            </a:xfrm>
            <a:custGeom>
              <a:avLst/>
              <a:gdLst>
                <a:gd name="connsiteX0" fmla="*/ 2340 w 105635"/>
                <a:gd name="connsiteY0" fmla="*/ 25912 h 81787"/>
                <a:gd name="connsiteX1" fmla="*/ 89460 w 105635"/>
                <a:gd name="connsiteY1" fmla="*/ 78223 h 81787"/>
                <a:gd name="connsiteX2" fmla="*/ 105635 w 105635"/>
                <a:gd name="connsiteY2" fmla="*/ 34142 h 81787"/>
                <a:gd name="connsiteX3" fmla="*/ 2340 w 105635"/>
                <a:gd name="connsiteY3" fmla="*/ 25912 h 81787"/>
                <a:gd name="connsiteX4" fmla="*/ 2340 w 105635"/>
                <a:gd name="connsiteY4" fmla="*/ 25912 h 81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35" h="81787">
                  <a:moveTo>
                    <a:pt x="2340" y="25912"/>
                  </a:moveTo>
                  <a:cubicBezTo>
                    <a:pt x="-7593" y="54858"/>
                    <a:pt x="12745" y="93830"/>
                    <a:pt x="89460" y="78223"/>
                  </a:cubicBezTo>
                  <a:cubicBezTo>
                    <a:pt x="86433" y="69236"/>
                    <a:pt x="90122" y="45399"/>
                    <a:pt x="105635" y="34142"/>
                  </a:cubicBezTo>
                  <a:cubicBezTo>
                    <a:pt x="71204" y="-6249"/>
                    <a:pt x="15488" y="-13060"/>
                    <a:pt x="2340" y="25912"/>
                  </a:cubicBezTo>
                  <a:lnTo>
                    <a:pt x="2340" y="25912"/>
                  </a:lnTo>
                  <a:close/>
                </a:path>
              </a:pathLst>
            </a:custGeom>
            <a:solidFill>
              <a:srgbClr val="BC8642"/>
            </a:solidFill>
            <a:ln w="9454"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E0B7D364-146F-2278-05B3-EF9B60769CC6}"/>
                </a:ext>
              </a:extLst>
            </p:cNvPr>
            <p:cNvSpPr/>
            <p:nvPr/>
          </p:nvSpPr>
          <p:spPr>
            <a:xfrm>
              <a:off x="10043785" y="5167377"/>
              <a:ext cx="154589" cy="208143"/>
            </a:xfrm>
            <a:custGeom>
              <a:avLst/>
              <a:gdLst>
                <a:gd name="connsiteX0" fmla="*/ 70382 w 154589"/>
                <a:gd name="connsiteY0" fmla="*/ 202957 h 208143"/>
                <a:gd name="connsiteX1" fmla="*/ 126760 w 154589"/>
                <a:gd name="connsiteY1" fmla="*/ 5731 h 208143"/>
                <a:gd name="connsiteX2" fmla="*/ 110206 w 154589"/>
                <a:gd name="connsiteY2" fmla="*/ 5920 h 208143"/>
                <a:gd name="connsiteX3" fmla="*/ 10599 w 154589"/>
                <a:gd name="connsiteY3" fmla="*/ 76865 h 208143"/>
                <a:gd name="connsiteX4" fmla="*/ 5 w 154589"/>
                <a:gd name="connsiteY4" fmla="*/ 85189 h 208143"/>
                <a:gd name="connsiteX5" fmla="*/ 54301 w 154589"/>
                <a:gd name="connsiteY5" fmla="*/ 206930 h 208143"/>
                <a:gd name="connsiteX6" fmla="*/ 65558 w 154589"/>
                <a:gd name="connsiteY6" fmla="*/ 203714 h 208143"/>
                <a:gd name="connsiteX7" fmla="*/ 70382 w 154589"/>
                <a:gd name="connsiteY7" fmla="*/ 202957 h 208143"/>
                <a:gd name="connsiteX8" fmla="*/ 70382 w 154589"/>
                <a:gd name="connsiteY8" fmla="*/ 202957 h 2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208143">
                  <a:moveTo>
                    <a:pt x="70382" y="202957"/>
                  </a:moveTo>
                  <a:cubicBezTo>
                    <a:pt x="150408" y="165877"/>
                    <a:pt x="182191" y="81973"/>
                    <a:pt x="126760" y="5731"/>
                  </a:cubicBezTo>
                  <a:cubicBezTo>
                    <a:pt x="121651" y="-1269"/>
                    <a:pt x="112476" y="-2594"/>
                    <a:pt x="110206" y="5920"/>
                  </a:cubicBezTo>
                  <a:cubicBezTo>
                    <a:pt x="97814" y="53217"/>
                    <a:pt x="61017" y="86324"/>
                    <a:pt x="10599" y="76865"/>
                  </a:cubicBezTo>
                  <a:cubicBezTo>
                    <a:pt x="5302" y="75919"/>
                    <a:pt x="-184" y="79418"/>
                    <a:pt x="5" y="85189"/>
                  </a:cubicBezTo>
                  <a:cubicBezTo>
                    <a:pt x="2086" y="131539"/>
                    <a:pt x="11924" y="181201"/>
                    <a:pt x="54301" y="206930"/>
                  </a:cubicBezTo>
                  <a:cubicBezTo>
                    <a:pt x="58936" y="209673"/>
                    <a:pt x="63288" y="207403"/>
                    <a:pt x="65558" y="203714"/>
                  </a:cubicBezTo>
                  <a:cubicBezTo>
                    <a:pt x="66882" y="203903"/>
                    <a:pt x="68774" y="203903"/>
                    <a:pt x="70382" y="202957"/>
                  </a:cubicBezTo>
                  <a:lnTo>
                    <a:pt x="70382" y="202957"/>
                  </a:lnTo>
                  <a:close/>
                </a:path>
              </a:pathLst>
            </a:custGeom>
            <a:solidFill>
              <a:srgbClr val="BC8642"/>
            </a:solidFill>
            <a:ln w="9454"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A134BA19-E431-2376-058B-9929C43D65B9}"/>
                </a:ext>
              </a:extLst>
            </p:cNvPr>
            <p:cNvSpPr/>
            <p:nvPr/>
          </p:nvSpPr>
          <p:spPr>
            <a:xfrm>
              <a:off x="10235527" y="5372510"/>
              <a:ext cx="111528" cy="87743"/>
            </a:xfrm>
            <a:custGeom>
              <a:avLst/>
              <a:gdLst>
                <a:gd name="connsiteX0" fmla="*/ 9557 w 111528"/>
                <a:gd name="connsiteY0" fmla="*/ 74728 h 87743"/>
                <a:gd name="connsiteX1" fmla="*/ 111529 w 111528"/>
                <a:gd name="connsiteY1" fmla="*/ 22419 h 87743"/>
                <a:gd name="connsiteX2" fmla="*/ 86840 w 111528"/>
                <a:gd name="connsiteY2" fmla="*/ 0 h 87743"/>
                <a:gd name="connsiteX3" fmla="*/ 9557 w 111528"/>
                <a:gd name="connsiteY3" fmla="*/ 74728 h 87743"/>
                <a:gd name="connsiteX4" fmla="*/ 9557 w 111528"/>
                <a:gd name="connsiteY4" fmla="*/ 74728 h 8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28" h="87743">
                  <a:moveTo>
                    <a:pt x="9557" y="74728"/>
                  </a:moveTo>
                  <a:cubicBezTo>
                    <a:pt x="42570" y="112660"/>
                    <a:pt x="109447" y="59215"/>
                    <a:pt x="111529" y="22419"/>
                  </a:cubicBezTo>
                  <a:cubicBezTo>
                    <a:pt x="107556" y="19864"/>
                    <a:pt x="89583" y="3216"/>
                    <a:pt x="86840" y="0"/>
                  </a:cubicBezTo>
                  <a:cubicBezTo>
                    <a:pt x="16462" y="8702"/>
                    <a:pt x="-18159" y="43040"/>
                    <a:pt x="9557" y="74728"/>
                  </a:cubicBezTo>
                  <a:lnTo>
                    <a:pt x="9557" y="74728"/>
                  </a:lnTo>
                  <a:close/>
                </a:path>
              </a:pathLst>
            </a:custGeom>
            <a:solidFill>
              <a:srgbClr val="BC8642"/>
            </a:solidFill>
            <a:ln w="9454"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2F510B28-2925-13AE-218D-79007A24AED2}"/>
                </a:ext>
              </a:extLst>
            </p:cNvPr>
            <p:cNvSpPr/>
            <p:nvPr/>
          </p:nvSpPr>
          <p:spPr>
            <a:xfrm>
              <a:off x="9581276" y="5570255"/>
              <a:ext cx="77379" cy="77379"/>
            </a:xfrm>
            <a:custGeom>
              <a:avLst/>
              <a:gdLst>
                <a:gd name="connsiteX0" fmla="*/ 73547 w 77379"/>
                <a:gd name="connsiteY0" fmla="*/ 21900 h 77379"/>
                <a:gd name="connsiteX1" fmla="*/ 21900 w 77379"/>
                <a:gd name="connsiteY1" fmla="*/ 3833 h 77379"/>
                <a:gd name="connsiteX2" fmla="*/ 3832 w 77379"/>
                <a:gd name="connsiteY2" fmla="*/ 55480 h 77379"/>
                <a:gd name="connsiteX3" fmla="*/ 55480 w 77379"/>
                <a:gd name="connsiteY3" fmla="*/ 73548 h 77379"/>
                <a:gd name="connsiteX4" fmla="*/ 73547 w 77379"/>
                <a:gd name="connsiteY4" fmla="*/ 21900 h 77379"/>
                <a:gd name="connsiteX5" fmla="*/ 73547 w 77379"/>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73547" y="21900"/>
                  </a:moveTo>
                  <a:cubicBezTo>
                    <a:pt x="64277" y="2697"/>
                    <a:pt x="41197" y="-5438"/>
                    <a:pt x="21900" y="3833"/>
                  </a:cubicBezTo>
                  <a:cubicBezTo>
                    <a:pt x="2697" y="13102"/>
                    <a:pt x="-5438" y="36183"/>
                    <a:pt x="3832" y="55480"/>
                  </a:cubicBezTo>
                  <a:cubicBezTo>
                    <a:pt x="13102" y="74683"/>
                    <a:pt x="36183" y="82818"/>
                    <a:pt x="55480" y="73548"/>
                  </a:cubicBezTo>
                  <a:cubicBezTo>
                    <a:pt x="74683" y="64277"/>
                    <a:pt x="82818" y="41102"/>
                    <a:pt x="73547" y="21900"/>
                  </a:cubicBezTo>
                  <a:lnTo>
                    <a:pt x="73547" y="21900"/>
                  </a:lnTo>
                  <a:close/>
                </a:path>
              </a:pathLst>
            </a:custGeom>
            <a:solidFill>
              <a:srgbClr val="BC8642"/>
            </a:solidFill>
            <a:ln w="9454"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A8177D45-598A-2FCA-B33D-A910EF696A04}"/>
                </a:ext>
              </a:extLst>
            </p:cNvPr>
            <p:cNvSpPr/>
            <p:nvPr/>
          </p:nvSpPr>
          <p:spPr>
            <a:xfrm>
              <a:off x="9197750" y="4261998"/>
              <a:ext cx="822260" cy="924718"/>
            </a:xfrm>
            <a:custGeom>
              <a:avLst/>
              <a:gdLst>
                <a:gd name="connsiteX0" fmla="*/ 595937 w 822260"/>
                <a:gd name="connsiteY0" fmla="*/ 924542 h 924718"/>
                <a:gd name="connsiteX1" fmla="*/ 604072 w 822260"/>
                <a:gd name="connsiteY1" fmla="*/ 909975 h 924718"/>
                <a:gd name="connsiteX2" fmla="*/ 800541 w 822260"/>
                <a:gd name="connsiteY2" fmla="*/ 512021 h 924718"/>
                <a:gd name="connsiteX3" fmla="*/ 802812 w 822260"/>
                <a:gd name="connsiteY3" fmla="*/ 258322 h 924718"/>
                <a:gd name="connsiteX4" fmla="*/ 603126 w 822260"/>
                <a:gd name="connsiteY4" fmla="*/ 102055 h 924718"/>
                <a:gd name="connsiteX5" fmla="*/ 169700 w 822260"/>
                <a:gd name="connsiteY5" fmla="*/ 7556 h 924718"/>
                <a:gd name="connsiteX6" fmla="*/ 153241 w 822260"/>
                <a:gd name="connsiteY6" fmla="*/ 5002 h 924718"/>
                <a:gd name="connsiteX7" fmla="*/ 215956 w 822260"/>
                <a:gd name="connsiteY7" fmla="*/ 321227 h 924718"/>
                <a:gd name="connsiteX8" fmla="*/ 222388 w 822260"/>
                <a:gd name="connsiteY8" fmla="*/ 324443 h 924718"/>
                <a:gd name="connsiteX9" fmla="*/ 145768 w 822260"/>
                <a:gd name="connsiteY9" fmla="*/ 374672 h 924718"/>
                <a:gd name="connsiteX10" fmla="*/ 171686 w 822260"/>
                <a:gd name="connsiteY10" fmla="*/ 475414 h 924718"/>
                <a:gd name="connsiteX11" fmla="*/ 0 w 822260"/>
                <a:gd name="connsiteY11" fmla="*/ 645114 h 924718"/>
                <a:gd name="connsiteX12" fmla="*/ 239699 w 822260"/>
                <a:gd name="connsiteY12" fmla="*/ 616641 h 924718"/>
                <a:gd name="connsiteX13" fmla="*/ 302414 w 822260"/>
                <a:gd name="connsiteY13" fmla="*/ 699788 h 924718"/>
                <a:gd name="connsiteX14" fmla="*/ 389440 w 822260"/>
                <a:gd name="connsiteY14" fmla="*/ 671316 h 924718"/>
                <a:gd name="connsiteX15" fmla="*/ 388021 w 822260"/>
                <a:gd name="connsiteY15" fmla="*/ 678221 h 924718"/>
                <a:gd name="connsiteX16" fmla="*/ 595937 w 822260"/>
                <a:gd name="connsiteY16" fmla="*/ 924542 h 924718"/>
                <a:gd name="connsiteX17" fmla="*/ 595937 w 822260"/>
                <a:gd name="connsiteY17" fmla="*/ 924542 h 924718"/>
                <a:gd name="connsiteX18" fmla="*/ 262212 w 822260"/>
                <a:gd name="connsiteY18" fmla="*/ 602925 h 924718"/>
                <a:gd name="connsiteX19" fmla="*/ 250388 w 822260"/>
                <a:gd name="connsiteY19" fmla="*/ 591385 h 924718"/>
                <a:gd name="connsiteX20" fmla="*/ 70094 w 822260"/>
                <a:gd name="connsiteY20" fmla="*/ 611533 h 924718"/>
                <a:gd name="connsiteX21" fmla="*/ 198078 w 822260"/>
                <a:gd name="connsiteY21" fmla="*/ 483076 h 924718"/>
                <a:gd name="connsiteX22" fmla="*/ 196470 w 822260"/>
                <a:gd name="connsiteY22" fmla="*/ 466617 h 924718"/>
                <a:gd name="connsiteX23" fmla="*/ 251996 w 822260"/>
                <a:gd name="connsiteY23" fmla="*/ 338159 h 924718"/>
                <a:gd name="connsiteX24" fmla="*/ 581748 w 822260"/>
                <a:gd name="connsiteY24" fmla="*/ 365023 h 924718"/>
                <a:gd name="connsiteX25" fmla="*/ 397102 w 822260"/>
                <a:gd name="connsiteY25" fmla="*/ 639817 h 924718"/>
                <a:gd name="connsiteX26" fmla="*/ 262212 w 822260"/>
                <a:gd name="connsiteY26" fmla="*/ 602925 h 924718"/>
                <a:gd name="connsiteX27" fmla="*/ 262212 w 822260"/>
                <a:gd name="connsiteY27" fmla="*/ 602925 h 92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60" h="924718">
                  <a:moveTo>
                    <a:pt x="595937" y="924542"/>
                  </a:moveTo>
                  <a:cubicBezTo>
                    <a:pt x="604544" y="926150"/>
                    <a:pt x="609842" y="916407"/>
                    <a:pt x="604072" y="909975"/>
                  </a:cubicBezTo>
                  <a:cubicBezTo>
                    <a:pt x="475141" y="766477"/>
                    <a:pt x="744542" y="612006"/>
                    <a:pt x="800541" y="512021"/>
                  </a:cubicBezTo>
                  <a:cubicBezTo>
                    <a:pt x="855405" y="413834"/>
                    <a:pt x="787109" y="327754"/>
                    <a:pt x="802812" y="258322"/>
                  </a:cubicBezTo>
                  <a:cubicBezTo>
                    <a:pt x="738678" y="227580"/>
                    <a:pt x="714178" y="120311"/>
                    <a:pt x="603126" y="102055"/>
                  </a:cubicBezTo>
                  <a:cubicBezTo>
                    <a:pt x="490181" y="83515"/>
                    <a:pt x="201578" y="197878"/>
                    <a:pt x="169700" y="7556"/>
                  </a:cubicBezTo>
                  <a:cubicBezTo>
                    <a:pt x="168281" y="-1052"/>
                    <a:pt x="157403" y="-2849"/>
                    <a:pt x="153241" y="5002"/>
                  </a:cubicBezTo>
                  <a:cubicBezTo>
                    <a:pt x="99796" y="105460"/>
                    <a:pt x="108120" y="258039"/>
                    <a:pt x="215956" y="321227"/>
                  </a:cubicBezTo>
                  <a:cubicBezTo>
                    <a:pt x="218037" y="322362"/>
                    <a:pt x="220118" y="323308"/>
                    <a:pt x="222388" y="324443"/>
                  </a:cubicBezTo>
                  <a:cubicBezTo>
                    <a:pt x="192119" y="331822"/>
                    <a:pt x="163835" y="350645"/>
                    <a:pt x="145768" y="374672"/>
                  </a:cubicBezTo>
                  <a:cubicBezTo>
                    <a:pt x="112660" y="419320"/>
                    <a:pt x="129782" y="456400"/>
                    <a:pt x="171686" y="475414"/>
                  </a:cubicBezTo>
                  <a:cubicBezTo>
                    <a:pt x="74729" y="485630"/>
                    <a:pt x="27054" y="569628"/>
                    <a:pt x="0" y="645114"/>
                  </a:cubicBezTo>
                  <a:cubicBezTo>
                    <a:pt x="75864" y="670843"/>
                    <a:pt x="171214" y="686073"/>
                    <a:pt x="239699" y="616641"/>
                  </a:cubicBezTo>
                  <a:cubicBezTo>
                    <a:pt x="228632" y="661289"/>
                    <a:pt x="246888" y="697708"/>
                    <a:pt x="302414" y="699788"/>
                  </a:cubicBezTo>
                  <a:cubicBezTo>
                    <a:pt x="332495" y="700923"/>
                    <a:pt x="364656" y="690329"/>
                    <a:pt x="389440" y="671316"/>
                  </a:cubicBezTo>
                  <a:cubicBezTo>
                    <a:pt x="388967" y="673586"/>
                    <a:pt x="388305" y="675951"/>
                    <a:pt x="388021" y="678221"/>
                  </a:cubicBezTo>
                  <a:cubicBezTo>
                    <a:pt x="370048" y="802043"/>
                    <a:pt x="484128" y="903731"/>
                    <a:pt x="595937" y="924542"/>
                  </a:cubicBezTo>
                  <a:lnTo>
                    <a:pt x="595937" y="924542"/>
                  </a:lnTo>
                  <a:close/>
                  <a:moveTo>
                    <a:pt x="262212" y="602925"/>
                  </a:moveTo>
                  <a:cubicBezTo>
                    <a:pt x="261077" y="594790"/>
                    <a:pt x="258239" y="586939"/>
                    <a:pt x="250388" y="591385"/>
                  </a:cubicBezTo>
                  <a:cubicBezTo>
                    <a:pt x="190227" y="625438"/>
                    <a:pt x="127701" y="653154"/>
                    <a:pt x="70094" y="611533"/>
                  </a:cubicBezTo>
                  <a:cubicBezTo>
                    <a:pt x="73310" y="540494"/>
                    <a:pt x="133944" y="508710"/>
                    <a:pt x="198078" y="483076"/>
                  </a:cubicBezTo>
                  <a:cubicBezTo>
                    <a:pt x="206402" y="479576"/>
                    <a:pt x="202051" y="472387"/>
                    <a:pt x="196470" y="466617"/>
                  </a:cubicBezTo>
                  <a:cubicBezTo>
                    <a:pt x="170362" y="439279"/>
                    <a:pt x="146903" y="362470"/>
                    <a:pt x="251996" y="338159"/>
                  </a:cubicBezTo>
                  <a:cubicBezTo>
                    <a:pt x="323698" y="399739"/>
                    <a:pt x="472966" y="351781"/>
                    <a:pt x="581748" y="365023"/>
                  </a:cubicBezTo>
                  <a:cubicBezTo>
                    <a:pt x="524140" y="458292"/>
                    <a:pt x="393602" y="545413"/>
                    <a:pt x="397102" y="639817"/>
                  </a:cubicBezTo>
                  <a:cubicBezTo>
                    <a:pt x="312630" y="706694"/>
                    <a:pt x="267320" y="640479"/>
                    <a:pt x="262212" y="602925"/>
                  </a:cubicBezTo>
                  <a:lnTo>
                    <a:pt x="262212" y="602925"/>
                  </a:lnTo>
                  <a:close/>
                </a:path>
              </a:pathLst>
            </a:custGeom>
            <a:solidFill>
              <a:srgbClr val="BC8642"/>
            </a:solidFill>
            <a:ln w="9454"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EED8D938-50CA-C3C2-17D6-2BF4D95E31FD}"/>
                </a:ext>
              </a:extLst>
            </p:cNvPr>
            <p:cNvSpPr/>
            <p:nvPr/>
          </p:nvSpPr>
          <p:spPr>
            <a:xfrm>
              <a:off x="9011887" y="4278256"/>
              <a:ext cx="101107" cy="98159"/>
            </a:xfrm>
            <a:custGeom>
              <a:avLst/>
              <a:gdLst>
                <a:gd name="connsiteX0" fmla="*/ 101107 w 101107"/>
                <a:gd name="connsiteY0" fmla="*/ 31973 h 98159"/>
                <a:gd name="connsiteX1" fmla="*/ 65919 w 101107"/>
                <a:gd name="connsiteY1" fmla="*/ 0 h 98159"/>
                <a:gd name="connsiteX2" fmla="*/ 12947 w 101107"/>
                <a:gd name="connsiteY2" fmla="*/ 87499 h 98159"/>
                <a:gd name="connsiteX3" fmla="*/ 101107 w 101107"/>
                <a:gd name="connsiteY3" fmla="*/ 31973 h 98159"/>
                <a:gd name="connsiteX4" fmla="*/ 101107 w 101107"/>
                <a:gd name="connsiteY4" fmla="*/ 31973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31973"/>
                  </a:moveTo>
                  <a:cubicBezTo>
                    <a:pt x="81905" y="28945"/>
                    <a:pt x="67338" y="9554"/>
                    <a:pt x="65919" y="0"/>
                  </a:cubicBezTo>
                  <a:cubicBezTo>
                    <a:pt x="-9472" y="21756"/>
                    <a:pt x="-9283" y="65931"/>
                    <a:pt x="12947" y="87499"/>
                  </a:cubicBezTo>
                  <a:cubicBezTo>
                    <a:pt x="43027" y="115971"/>
                    <a:pt x="89378" y="83999"/>
                    <a:pt x="101107" y="31973"/>
                  </a:cubicBezTo>
                  <a:lnTo>
                    <a:pt x="101107" y="31973"/>
                  </a:lnTo>
                  <a:close/>
                </a:path>
              </a:pathLst>
            </a:custGeom>
            <a:solidFill>
              <a:srgbClr val="BC8642"/>
            </a:solidFill>
            <a:ln w="9454"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7D44F52F-8300-5C5C-73B1-2259ACE647C0}"/>
                </a:ext>
              </a:extLst>
            </p:cNvPr>
            <p:cNvSpPr/>
            <p:nvPr/>
          </p:nvSpPr>
          <p:spPr>
            <a:xfrm>
              <a:off x="9032780" y="4114693"/>
              <a:ext cx="89198" cy="113051"/>
            </a:xfrm>
            <a:custGeom>
              <a:avLst/>
              <a:gdLst>
                <a:gd name="connsiteX0" fmla="*/ 55526 w 89198"/>
                <a:gd name="connsiteY0" fmla="*/ 113051 h 113051"/>
                <a:gd name="connsiteX1" fmla="*/ 88066 w 89198"/>
                <a:gd name="connsiteY1" fmla="*/ 101605 h 113051"/>
                <a:gd name="connsiteX2" fmla="*/ 25540 w 89198"/>
                <a:gd name="connsiteY2" fmla="*/ 1999 h 113051"/>
                <a:gd name="connsiteX3" fmla="*/ 55336 w 89198"/>
                <a:gd name="connsiteY3" fmla="*/ 112956 h 113051"/>
                <a:gd name="connsiteX4" fmla="*/ 55526 w 89198"/>
                <a:gd name="connsiteY4" fmla="*/ 113051 h 113051"/>
                <a:gd name="connsiteX5" fmla="*/ 55526 w 89198"/>
                <a:gd name="connsiteY5" fmla="*/ 113051 h 1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98" h="113051">
                  <a:moveTo>
                    <a:pt x="55526" y="113051"/>
                  </a:moveTo>
                  <a:cubicBezTo>
                    <a:pt x="65647" y="108605"/>
                    <a:pt x="77093" y="98578"/>
                    <a:pt x="88066" y="101605"/>
                  </a:cubicBezTo>
                  <a:cubicBezTo>
                    <a:pt x="95633" y="37849"/>
                    <a:pt x="64228" y="-10582"/>
                    <a:pt x="25540" y="1999"/>
                  </a:cubicBezTo>
                  <a:cubicBezTo>
                    <a:pt x="-15041" y="15242"/>
                    <a:pt x="-8798" y="87889"/>
                    <a:pt x="55336" y="112956"/>
                  </a:cubicBezTo>
                  <a:cubicBezTo>
                    <a:pt x="55242" y="112862"/>
                    <a:pt x="55242" y="112862"/>
                    <a:pt x="55526" y="113051"/>
                  </a:cubicBezTo>
                  <a:lnTo>
                    <a:pt x="55526" y="113051"/>
                  </a:lnTo>
                  <a:close/>
                </a:path>
              </a:pathLst>
            </a:custGeom>
            <a:solidFill>
              <a:srgbClr val="BC8642"/>
            </a:solidFill>
            <a:ln w="9454"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E32F23AE-97B7-6473-1217-80EF06DA50C2}"/>
                </a:ext>
              </a:extLst>
            </p:cNvPr>
            <p:cNvSpPr/>
            <p:nvPr/>
          </p:nvSpPr>
          <p:spPr>
            <a:xfrm>
              <a:off x="9135339" y="4135553"/>
              <a:ext cx="101104" cy="102596"/>
            </a:xfrm>
            <a:custGeom>
              <a:avLst/>
              <a:gdLst>
                <a:gd name="connsiteX0" fmla="*/ 101099 w 101104"/>
                <a:gd name="connsiteY0" fmla="*/ 31367 h 102596"/>
                <a:gd name="connsiteX1" fmla="*/ 58911 w 101104"/>
                <a:gd name="connsiteY1" fmla="*/ 435 h 102596"/>
                <a:gd name="connsiteX2" fmla="*/ 169 w 101104"/>
                <a:gd name="connsiteY2" fmla="*/ 81218 h 102596"/>
                <a:gd name="connsiteX3" fmla="*/ 23628 w 101104"/>
                <a:gd name="connsiteY3" fmla="*/ 102596 h 102596"/>
                <a:gd name="connsiteX4" fmla="*/ 101099 w 101104"/>
                <a:gd name="connsiteY4" fmla="*/ 31367 h 102596"/>
                <a:gd name="connsiteX5" fmla="*/ 101099 w 101104"/>
                <a:gd name="connsiteY5" fmla="*/ 31367 h 1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04" h="102596">
                  <a:moveTo>
                    <a:pt x="101099" y="31367"/>
                  </a:moveTo>
                  <a:cubicBezTo>
                    <a:pt x="101099" y="13205"/>
                    <a:pt x="74424" y="-2875"/>
                    <a:pt x="58911" y="435"/>
                  </a:cubicBezTo>
                  <a:cubicBezTo>
                    <a:pt x="45952" y="3462"/>
                    <a:pt x="-3237" y="10935"/>
                    <a:pt x="169" y="81218"/>
                  </a:cubicBezTo>
                  <a:cubicBezTo>
                    <a:pt x="11047" y="85380"/>
                    <a:pt x="19182" y="92853"/>
                    <a:pt x="23628" y="102596"/>
                  </a:cubicBezTo>
                  <a:cubicBezTo>
                    <a:pt x="65627" y="100988"/>
                    <a:pt x="101572" y="67029"/>
                    <a:pt x="101099" y="31367"/>
                  </a:cubicBezTo>
                  <a:lnTo>
                    <a:pt x="101099" y="31367"/>
                  </a:lnTo>
                  <a:close/>
                </a:path>
              </a:pathLst>
            </a:custGeom>
            <a:solidFill>
              <a:srgbClr val="BC8642"/>
            </a:solidFill>
            <a:ln w="9454"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938506DA-6C81-A0C7-9FDA-AA39C6558FD8}"/>
                </a:ext>
              </a:extLst>
            </p:cNvPr>
            <p:cNvSpPr/>
            <p:nvPr/>
          </p:nvSpPr>
          <p:spPr>
            <a:xfrm>
              <a:off x="9562071" y="3557231"/>
              <a:ext cx="87692" cy="111561"/>
            </a:xfrm>
            <a:custGeom>
              <a:avLst/>
              <a:gdLst>
                <a:gd name="connsiteX0" fmla="*/ 82914 w 87692"/>
                <a:gd name="connsiteY0" fmla="*/ 16023 h 111561"/>
                <a:gd name="connsiteX1" fmla="*/ 32402 w 87692"/>
                <a:gd name="connsiteY1" fmla="*/ 4766 h 111561"/>
                <a:gd name="connsiteX2" fmla="*/ 11307 w 87692"/>
                <a:gd name="connsiteY2" fmla="*/ 101629 h 111561"/>
                <a:gd name="connsiteX3" fmla="*/ 40915 w 87692"/>
                <a:gd name="connsiteY3" fmla="*/ 111562 h 111561"/>
                <a:gd name="connsiteX4" fmla="*/ 82914 w 87692"/>
                <a:gd name="connsiteY4" fmla="*/ 16023 h 111561"/>
                <a:gd name="connsiteX5" fmla="*/ 82914 w 87692"/>
                <a:gd name="connsiteY5" fmla="*/ 16023 h 11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92" h="111561">
                  <a:moveTo>
                    <a:pt x="82914" y="16023"/>
                  </a:moveTo>
                  <a:cubicBezTo>
                    <a:pt x="75536" y="-342"/>
                    <a:pt x="44982" y="-4315"/>
                    <a:pt x="32402" y="4766"/>
                  </a:cubicBezTo>
                  <a:cubicBezTo>
                    <a:pt x="21807" y="12617"/>
                    <a:pt x="-19719" y="39103"/>
                    <a:pt x="11307" y="101629"/>
                  </a:cubicBezTo>
                  <a:cubicBezTo>
                    <a:pt x="22753" y="100967"/>
                    <a:pt x="33158" y="104656"/>
                    <a:pt x="40915" y="111562"/>
                  </a:cubicBezTo>
                  <a:cubicBezTo>
                    <a:pt x="78374" y="93022"/>
                    <a:pt x="97198" y="48090"/>
                    <a:pt x="82914" y="16023"/>
                  </a:cubicBezTo>
                  <a:lnTo>
                    <a:pt x="82914" y="16023"/>
                  </a:lnTo>
                  <a:close/>
                </a:path>
              </a:pathLst>
            </a:custGeom>
            <a:solidFill>
              <a:srgbClr val="BC8642"/>
            </a:solidFill>
            <a:ln w="9454"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63A6CC77-1F9F-0BF0-7266-D8F89553881F}"/>
                </a:ext>
              </a:extLst>
            </p:cNvPr>
            <p:cNvSpPr/>
            <p:nvPr/>
          </p:nvSpPr>
          <p:spPr>
            <a:xfrm>
              <a:off x="9450539" y="3588410"/>
              <a:ext cx="108556" cy="98190"/>
            </a:xfrm>
            <a:custGeom>
              <a:avLst/>
              <a:gdLst>
                <a:gd name="connsiteX0" fmla="*/ 82922 w 108556"/>
                <a:gd name="connsiteY0" fmla="*/ 98072 h 98190"/>
                <a:gd name="connsiteX1" fmla="*/ 82922 w 108556"/>
                <a:gd name="connsiteY1" fmla="*/ 98072 h 98190"/>
                <a:gd name="connsiteX2" fmla="*/ 108557 w 108556"/>
                <a:gd name="connsiteY2" fmla="*/ 74613 h 98190"/>
                <a:gd name="connsiteX3" fmla="*/ 12072 w 108556"/>
                <a:gd name="connsiteY3" fmla="*/ 9817 h 98190"/>
                <a:gd name="connsiteX4" fmla="*/ 82922 w 108556"/>
                <a:gd name="connsiteY4" fmla="*/ 98072 h 98190"/>
                <a:gd name="connsiteX5" fmla="*/ 82922 w 108556"/>
                <a:gd name="connsiteY5" fmla="*/ 98072 h 9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56" h="98190">
                  <a:moveTo>
                    <a:pt x="82922" y="98072"/>
                  </a:moveTo>
                  <a:lnTo>
                    <a:pt x="82922" y="98072"/>
                  </a:lnTo>
                  <a:cubicBezTo>
                    <a:pt x="90489" y="90032"/>
                    <a:pt x="97300" y="76505"/>
                    <a:pt x="108557" y="74613"/>
                  </a:cubicBezTo>
                  <a:cubicBezTo>
                    <a:pt x="90300" y="13979"/>
                    <a:pt x="42531" y="-17237"/>
                    <a:pt x="12072" y="9817"/>
                  </a:cubicBezTo>
                  <a:cubicBezTo>
                    <a:pt x="-19901" y="38100"/>
                    <a:pt x="14342" y="101288"/>
                    <a:pt x="82922" y="98072"/>
                  </a:cubicBezTo>
                  <a:lnTo>
                    <a:pt x="82922" y="98072"/>
                  </a:lnTo>
                  <a:close/>
                </a:path>
              </a:pathLst>
            </a:custGeom>
            <a:solidFill>
              <a:srgbClr val="BC8642"/>
            </a:solidFill>
            <a:ln w="9454"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B6DD5B3C-0AF1-5638-A651-AAEE13FC5190}"/>
                </a:ext>
              </a:extLst>
            </p:cNvPr>
            <p:cNvSpPr/>
            <p:nvPr/>
          </p:nvSpPr>
          <p:spPr>
            <a:xfrm>
              <a:off x="9083298" y="4229210"/>
              <a:ext cx="71414" cy="68380"/>
            </a:xfrm>
            <a:custGeom>
              <a:avLst/>
              <a:gdLst>
                <a:gd name="connsiteX0" fmla="*/ 16170 w 71414"/>
                <a:gd name="connsiteY0" fmla="*/ 63803 h 68380"/>
                <a:gd name="connsiteX1" fmla="*/ 53155 w 71414"/>
                <a:gd name="connsiteY1" fmla="*/ 5723 h 68380"/>
                <a:gd name="connsiteX2" fmla="*/ 16170 w 71414"/>
                <a:gd name="connsiteY2" fmla="*/ 63803 h 68380"/>
                <a:gd name="connsiteX3" fmla="*/ 16170 w 71414"/>
                <a:gd name="connsiteY3" fmla="*/ 63803 h 68380"/>
              </a:gdLst>
              <a:ahLst/>
              <a:cxnLst>
                <a:cxn ang="0">
                  <a:pos x="connsiteX0" y="connsiteY0"/>
                </a:cxn>
                <a:cxn ang="0">
                  <a:pos x="connsiteX1" y="connsiteY1"/>
                </a:cxn>
                <a:cxn ang="0">
                  <a:pos x="connsiteX2" y="connsiteY2"/>
                </a:cxn>
                <a:cxn ang="0">
                  <a:pos x="connsiteX3" y="connsiteY3"/>
                </a:cxn>
              </a:cxnLst>
              <a:rect l="l" t="t" r="r" b="b"/>
              <a:pathLst>
                <a:path w="71414" h="68380">
                  <a:moveTo>
                    <a:pt x="16170" y="63803"/>
                  </a:moveTo>
                  <a:cubicBezTo>
                    <a:pt x="58263" y="84330"/>
                    <a:pt x="94587" y="30601"/>
                    <a:pt x="53155" y="5723"/>
                  </a:cubicBezTo>
                  <a:cubicBezTo>
                    <a:pt x="11251" y="-19533"/>
                    <a:pt x="-20627" y="45925"/>
                    <a:pt x="16170" y="63803"/>
                  </a:cubicBezTo>
                  <a:lnTo>
                    <a:pt x="16170" y="63803"/>
                  </a:lnTo>
                  <a:close/>
                </a:path>
              </a:pathLst>
            </a:custGeom>
            <a:solidFill>
              <a:srgbClr val="BC8642"/>
            </a:solidFill>
            <a:ln w="9454"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E3E73105-41B8-EE42-52F5-7EB668CE478D}"/>
                </a:ext>
              </a:extLst>
            </p:cNvPr>
            <p:cNvSpPr/>
            <p:nvPr/>
          </p:nvSpPr>
          <p:spPr>
            <a:xfrm>
              <a:off x="9165115" y="4232256"/>
              <a:ext cx="108524" cy="77258"/>
            </a:xfrm>
            <a:custGeom>
              <a:avLst/>
              <a:gdLst>
                <a:gd name="connsiteX0" fmla="*/ 107742 w 108524"/>
                <a:gd name="connsiteY0" fmla="*/ 50824 h 77258"/>
                <a:gd name="connsiteX1" fmla="*/ 6527 w 108524"/>
                <a:gd name="connsiteY1" fmla="*/ 17244 h 77258"/>
                <a:gd name="connsiteX2" fmla="*/ 0 w 108524"/>
                <a:gd name="connsiteY2" fmla="*/ 48743 h 77258"/>
                <a:gd name="connsiteX3" fmla="*/ 107742 w 108524"/>
                <a:gd name="connsiteY3" fmla="*/ 50824 h 77258"/>
                <a:gd name="connsiteX4" fmla="*/ 107742 w 108524"/>
                <a:gd name="connsiteY4" fmla="*/ 50824 h 77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4" h="77258">
                  <a:moveTo>
                    <a:pt x="107742" y="50824"/>
                  </a:moveTo>
                  <a:cubicBezTo>
                    <a:pt x="115404" y="11663"/>
                    <a:pt x="65742" y="-21445"/>
                    <a:pt x="6527" y="17244"/>
                  </a:cubicBezTo>
                  <a:cubicBezTo>
                    <a:pt x="8608" y="28973"/>
                    <a:pt x="6054" y="39757"/>
                    <a:pt x="0" y="48743"/>
                  </a:cubicBezTo>
                  <a:cubicBezTo>
                    <a:pt x="23081" y="84121"/>
                    <a:pt x="100269" y="88567"/>
                    <a:pt x="107742" y="50824"/>
                  </a:cubicBezTo>
                  <a:lnTo>
                    <a:pt x="107742" y="50824"/>
                  </a:lnTo>
                  <a:close/>
                </a:path>
              </a:pathLst>
            </a:custGeom>
            <a:solidFill>
              <a:srgbClr val="BC8642"/>
            </a:solidFill>
            <a:ln w="9454"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6623E546-3331-8C86-29D6-718848F21ABB}"/>
                </a:ext>
              </a:extLst>
            </p:cNvPr>
            <p:cNvSpPr/>
            <p:nvPr/>
          </p:nvSpPr>
          <p:spPr>
            <a:xfrm>
              <a:off x="9116024" y="4290175"/>
              <a:ext cx="80293" cy="110003"/>
            </a:xfrm>
            <a:custGeom>
              <a:avLst/>
              <a:gdLst>
                <a:gd name="connsiteX0" fmla="*/ 52780 w 80293"/>
                <a:gd name="connsiteY0" fmla="*/ 108971 h 110003"/>
                <a:gd name="connsiteX1" fmla="*/ 46537 w 80293"/>
                <a:gd name="connsiteY1" fmla="*/ 0 h 110003"/>
                <a:gd name="connsiteX2" fmla="*/ 5957 w 80293"/>
                <a:gd name="connsiteY2" fmla="*/ 21756 h 110003"/>
                <a:gd name="connsiteX3" fmla="*/ 52780 w 80293"/>
                <a:gd name="connsiteY3" fmla="*/ 108971 h 110003"/>
                <a:gd name="connsiteX4" fmla="*/ 52780 w 80293"/>
                <a:gd name="connsiteY4" fmla="*/ 108971 h 11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3" h="110003">
                  <a:moveTo>
                    <a:pt x="52780" y="108971"/>
                  </a:moveTo>
                  <a:cubicBezTo>
                    <a:pt x="110198" y="94782"/>
                    <a:pt x="62429" y="11824"/>
                    <a:pt x="46537" y="0"/>
                  </a:cubicBezTo>
                  <a:cubicBezTo>
                    <a:pt x="40956" y="16270"/>
                    <a:pt x="17213" y="21378"/>
                    <a:pt x="5957" y="21756"/>
                  </a:cubicBezTo>
                  <a:cubicBezTo>
                    <a:pt x="-12111" y="59594"/>
                    <a:pt x="13051" y="118525"/>
                    <a:pt x="52780" y="108971"/>
                  </a:cubicBezTo>
                  <a:lnTo>
                    <a:pt x="52780" y="108971"/>
                  </a:lnTo>
                  <a:close/>
                </a:path>
              </a:pathLst>
            </a:custGeom>
            <a:solidFill>
              <a:srgbClr val="BC8642"/>
            </a:solidFill>
            <a:ln w="9454"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83A2153C-EA18-821B-8DE7-52551F2DA969}"/>
                </a:ext>
              </a:extLst>
            </p:cNvPr>
            <p:cNvSpPr/>
            <p:nvPr/>
          </p:nvSpPr>
          <p:spPr>
            <a:xfrm>
              <a:off x="8964399" y="4211402"/>
              <a:ext cx="115960" cy="74352"/>
            </a:xfrm>
            <a:custGeom>
              <a:avLst/>
              <a:gdLst>
                <a:gd name="connsiteX0" fmla="*/ 115961 w 115960"/>
                <a:gd name="connsiteY0" fmla="*/ 30626 h 74352"/>
                <a:gd name="connsiteX1" fmla="*/ 1219 w 115960"/>
                <a:gd name="connsiteY1" fmla="*/ 31099 h 74352"/>
                <a:gd name="connsiteX2" fmla="*/ 104609 w 115960"/>
                <a:gd name="connsiteY2" fmla="*/ 62220 h 74352"/>
                <a:gd name="connsiteX3" fmla="*/ 115961 w 115960"/>
                <a:gd name="connsiteY3" fmla="*/ 30626 h 74352"/>
                <a:gd name="connsiteX4" fmla="*/ 115961 w 115960"/>
                <a:gd name="connsiteY4" fmla="*/ 30626 h 7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60" h="74352">
                  <a:moveTo>
                    <a:pt x="115961" y="30626"/>
                  </a:moveTo>
                  <a:cubicBezTo>
                    <a:pt x="96758" y="-1725"/>
                    <a:pt x="12570" y="-18090"/>
                    <a:pt x="1219" y="31099"/>
                  </a:cubicBezTo>
                  <a:cubicBezTo>
                    <a:pt x="-8240" y="72625"/>
                    <a:pt x="38394" y="86908"/>
                    <a:pt x="104609" y="62220"/>
                  </a:cubicBezTo>
                  <a:cubicBezTo>
                    <a:pt x="105745" y="57868"/>
                    <a:pt x="113407" y="34504"/>
                    <a:pt x="115961" y="30626"/>
                  </a:cubicBezTo>
                  <a:lnTo>
                    <a:pt x="115961" y="30626"/>
                  </a:lnTo>
                  <a:close/>
                </a:path>
              </a:pathLst>
            </a:custGeom>
            <a:solidFill>
              <a:srgbClr val="BC8642"/>
            </a:solidFill>
            <a:ln w="9454"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BF72D94-4A35-3A0D-B4D8-7B0F07BF7CED}"/>
                </a:ext>
              </a:extLst>
            </p:cNvPr>
            <p:cNvSpPr/>
            <p:nvPr/>
          </p:nvSpPr>
          <p:spPr>
            <a:xfrm>
              <a:off x="11044302" y="3410050"/>
              <a:ext cx="353872" cy="120383"/>
            </a:xfrm>
            <a:custGeom>
              <a:avLst/>
              <a:gdLst>
                <a:gd name="connsiteX0" fmla="*/ 144065 w 353872"/>
                <a:gd name="connsiteY0" fmla="*/ 118177 h 120383"/>
                <a:gd name="connsiteX1" fmla="*/ 267982 w 353872"/>
                <a:gd name="connsiteY1" fmla="*/ 90462 h 120383"/>
                <a:gd name="connsiteX2" fmla="*/ 353873 w 353872"/>
                <a:gd name="connsiteY2" fmla="*/ 60192 h 120383"/>
                <a:gd name="connsiteX3" fmla="*/ 353873 w 353872"/>
                <a:gd name="connsiteY3" fmla="*/ 60192 h 120383"/>
                <a:gd name="connsiteX4" fmla="*/ 267982 w 353872"/>
                <a:gd name="connsiteY4" fmla="*/ 29922 h 120383"/>
                <a:gd name="connsiteX5" fmla="*/ 144065 w 353872"/>
                <a:gd name="connsiteY5" fmla="*/ 2206 h 120383"/>
                <a:gd name="connsiteX6" fmla="*/ 0 w 353872"/>
                <a:gd name="connsiteY6" fmla="*/ 60192 h 120383"/>
                <a:gd name="connsiteX7" fmla="*/ 0 w 353872"/>
                <a:gd name="connsiteY7" fmla="*/ 60192 h 120383"/>
                <a:gd name="connsiteX8" fmla="*/ 0 w 353872"/>
                <a:gd name="connsiteY8" fmla="*/ 60192 h 120383"/>
                <a:gd name="connsiteX9" fmla="*/ 0 w 353872"/>
                <a:gd name="connsiteY9" fmla="*/ 60192 h 120383"/>
                <a:gd name="connsiteX10" fmla="*/ 0 w 353872"/>
                <a:gd name="connsiteY10" fmla="*/ 60192 h 120383"/>
                <a:gd name="connsiteX11" fmla="*/ 144065 w 353872"/>
                <a:gd name="connsiteY11" fmla="*/ 118177 h 120383"/>
                <a:gd name="connsiteX12" fmla="*/ 144065 w 353872"/>
                <a:gd name="connsiteY12" fmla="*/ 118177 h 1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72" h="120383">
                  <a:moveTo>
                    <a:pt x="144065" y="118177"/>
                  </a:moveTo>
                  <a:cubicBezTo>
                    <a:pt x="186064" y="113069"/>
                    <a:pt x="227591" y="103421"/>
                    <a:pt x="267982" y="90462"/>
                  </a:cubicBezTo>
                  <a:cubicBezTo>
                    <a:pt x="297022" y="81191"/>
                    <a:pt x="325022" y="69462"/>
                    <a:pt x="353873" y="60192"/>
                  </a:cubicBezTo>
                  <a:lnTo>
                    <a:pt x="353873" y="60192"/>
                  </a:lnTo>
                  <a:cubicBezTo>
                    <a:pt x="325022" y="50922"/>
                    <a:pt x="297117" y="39192"/>
                    <a:pt x="267982" y="29922"/>
                  </a:cubicBezTo>
                  <a:cubicBezTo>
                    <a:pt x="227591" y="16963"/>
                    <a:pt x="186064" y="7314"/>
                    <a:pt x="144065" y="2206"/>
                  </a:cubicBezTo>
                  <a:cubicBezTo>
                    <a:pt x="88634" y="-4510"/>
                    <a:pt x="16838" y="1260"/>
                    <a:pt x="0" y="60192"/>
                  </a:cubicBezTo>
                  <a:lnTo>
                    <a:pt x="0" y="60192"/>
                  </a:lnTo>
                  <a:lnTo>
                    <a:pt x="0" y="60192"/>
                  </a:lnTo>
                  <a:lnTo>
                    <a:pt x="0" y="60192"/>
                  </a:lnTo>
                  <a:lnTo>
                    <a:pt x="0" y="60192"/>
                  </a:lnTo>
                  <a:cubicBezTo>
                    <a:pt x="16648" y="119123"/>
                    <a:pt x="88634" y="124894"/>
                    <a:pt x="144065" y="118177"/>
                  </a:cubicBezTo>
                  <a:lnTo>
                    <a:pt x="144065" y="118177"/>
                  </a:lnTo>
                  <a:close/>
                </a:path>
              </a:pathLst>
            </a:custGeom>
            <a:solidFill>
              <a:srgbClr val="BC8642"/>
            </a:solidFill>
            <a:ln w="9454"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9CBB6DD7-A97D-A2D1-138F-E30BC78E0ABA}"/>
                </a:ext>
              </a:extLst>
            </p:cNvPr>
            <p:cNvSpPr/>
            <p:nvPr/>
          </p:nvSpPr>
          <p:spPr>
            <a:xfrm>
              <a:off x="10376758" y="3432299"/>
              <a:ext cx="77282" cy="75886"/>
            </a:xfrm>
            <a:custGeom>
              <a:avLst/>
              <a:gdLst>
                <a:gd name="connsiteX0" fmla="*/ 0 w 77282"/>
                <a:gd name="connsiteY0" fmla="*/ 37943 h 75886"/>
                <a:gd name="connsiteX1" fmla="*/ 0 w 77282"/>
                <a:gd name="connsiteY1" fmla="*/ 37943 h 75886"/>
                <a:gd name="connsiteX2" fmla="*/ 0 w 77282"/>
                <a:gd name="connsiteY2" fmla="*/ 37943 h 75886"/>
                <a:gd name="connsiteX3" fmla="*/ 3689 w 77282"/>
                <a:gd name="connsiteY3" fmla="*/ 54213 h 75886"/>
                <a:gd name="connsiteX4" fmla="*/ 55432 w 77282"/>
                <a:gd name="connsiteY4" fmla="*/ 72092 h 75886"/>
                <a:gd name="connsiteX5" fmla="*/ 77283 w 77282"/>
                <a:gd name="connsiteY5" fmla="*/ 37943 h 75886"/>
                <a:gd name="connsiteX6" fmla="*/ 77283 w 77282"/>
                <a:gd name="connsiteY6" fmla="*/ 37943 h 75886"/>
                <a:gd name="connsiteX7" fmla="*/ 55432 w 77282"/>
                <a:gd name="connsiteY7" fmla="*/ 3795 h 75886"/>
                <a:gd name="connsiteX8" fmla="*/ 3689 w 77282"/>
                <a:gd name="connsiteY8" fmla="*/ 21674 h 75886"/>
                <a:gd name="connsiteX9" fmla="*/ 0 w 77282"/>
                <a:gd name="connsiteY9" fmla="*/ 37943 h 75886"/>
                <a:gd name="connsiteX10" fmla="*/ 0 w 77282"/>
                <a:gd name="connsiteY10" fmla="*/ 37943 h 75886"/>
                <a:gd name="connsiteX11" fmla="*/ 0 w 77282"/>
                <a:gd name="connsiteY11" fmla="*/ 37943 h 75886"/>
                <a:gd name="connsiteX12" fmla="*/ 0 w 77282"/>
                <a:gd name="connsiteY12" fmla="*/ 37943 h 75886"/>
                <a:gd name="connsiteX13" fmla="*/ 0 w 77282"/>
                <a:gd name="connsiteY13" fmla="*/ 37943 h 7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82" h="75886">
                  <a:moveTo>
                    <a:pt x="0" y="37943"/>
                  </a:moveTo>
                  <a:lnTo>
                    <a:pt x="0" y="37943"/>
                  </a:lnTo>
                  <a:lnTo>
                    <a:pt x="0" y="37943"/>
                  </a:lnTo>
                  <a:cubicBezTo>
                    <a:pt x="0" y="43430"/>
                    <a:pt x="1135" y="48916"/>
                    <a:pt x="3689" y="54213"/>
                  </a:cubicBezTo>
                  <a:cubicBezTo>
                    <a:pt x="12959" y="73227"/>
                    <a:pt x="36229" y="81267"/>
                    <a:pt x="55432" y="72092"/>
                  </a:cubicBezTo>
                  <a:cubicBezTo>
                    <a:pt x="69148" y="65659"/>
                    <a:pt x="76999" y="52132"/>
                    <a:pt x="77283" y="37943"/>
                  </a:cubicBezTo>
                  <a:lnTo>
                    <a:pt x="77283" y="37943"/>
                  </a:lnTo>
                  <a:cubicBezTo>
                    <a:pt x="77093" y="23754"/>
                    <a:pt x="69148" y="10228"/>
                    <a:pt x="55432" y="3795"/>
                  </a:cubicBezTo>
                  <a:cubicBezTo>
                    <a:pt x="36134" y="-5380"/>
                    <a:pt x="12959" y="2660"/>
                    <a:pt x="3689" y="21674"/>
                  </a:cubicBezTo>
                  <a:cubicBezTo>
                    <a:pt x="1135" y="26971"/>
                    <a:pt x="0" y="32457"/>
                    <a:pt x="0" y="37943"/>
                  </a:cubicBezTo>
                  <a:lnTo>
                    <a:pt x="0" y="37943"/>
                  </a:lnTo>
                  <a:lnTo>
                    <a:pt x="0" y="37943"/>
                  </a:lnTo>
                  <a:lnTo>
                    <a:pt x="0" y="37943"/>
                  </a:lnTo>
                  <a:lnTo>
                    <a:pt x="0" y="37943"/>
                  </a:lnTo>
                  <a:close/>
                </a:path>
              </a:pathLst>
            </a:custGeom>
            <a:solidFill>
              <a:srgbClr val="BC8642"/>
            </a:solidFill>
            <a:ln w="9454"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7E9CE492-FF22-B757-D3D7-31AAA7CF0E30}"/>
                </a:ext>
              </a:extLst>
            </p:cNvPr>
            <p:cNvSpPr/>
            <p:nvPr/>
          </p:nvSpPr>
          <p:spPr>
            <a:xfrm>
              <a:off x="9620013" y="3633048"/>
              <a:ext cx="105527" cy="80281"/>
            </a:xfrm>
            <a:custGeom>
              <a:avLst/>
              <a:gdLst>
                <a:gd name="connsiteX0" fmla="*/ 0 w 105527"/>
                <a:gd name="connsiteY0" fmla="*/ 41042 h 80281"/>
                <a:gd name="connsiteX1" fmla="*/ 6432 w 105527"/>
                <a:gd name="connsiteY1" fmla="*/ 71690 h 80281"/>
                <a:gd name="connsiteX2" fmla="*/ 104904 w 105527"/>
                <a:gd name="connsiteY2" fmla="*/ 31109 h 80281"/>
                <a:gd name="connsiteX3" fmla="*/ 0 w 105527"/>
                <a:gd name="connsiteY3" fmla="*/ 41042 h 80281"/>
                <a:gd name="connsiteX4" fmla="*/ 0 w 105527"/>
                <a:gd name="connsiteY4" fmla="*/ 41042 h 8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7" h="80281">
                  <a:moveTo>
                    <a:pt x="0" y="41042"/>
                  </a:moveTo>
                  <a:cubicBezTo>
                    <a:pt x="6432" y="50690"/>
                    <a:pt x="8513" y="61568"/>
                    <a:pt x="6432" y="71690"/>
                  </a:cubicBezTo>
                  <a:cubicBezTo>
                    <a:pt x="41243" y="94771"/>
                    <a:pt x="112944" y="68001"/>
                    <a:pt x="104904" y="31109"/>
                  </a:cubicBezTo>
                  <a:cubicBezTo>
                    <a:pt x="96390" y="-6822"/>
                    <a:pt x="38310" y="-17228"/>
                    <a:pt x="0" y="41042"/>
                  </a:cubicBezTo>
                  <a:lnTo>
                    <a:pt x="0" y="41042"/>
                  </a:lnTo>
                  <a:close/>
                </a:path>
              </a:pathLst>
            </a:custGeom>
            <a:solidFill>
              <a:srgbClr val="BC8642"/>
            </a:solidFill>
            <a:ln w="9454"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F84B5C5F-9C86-DEFF-A650-7ED008BE8059}"/>
                </a:ext>
              </a:extLst>
            </p:cNvPr>
            <p:cNvSpPr/>
            <p:nvPr/>
          </p:nvSpPr>
          <p:spPr>
            <a:xfrm>
              <a:off x="8552530" y="3433812"/>
              <a:ext cx="75863" cy="72728"/>
            </a:xfrm>
            <a:custGeom>
              <a:avLst/>
              <a:gdLst>
                <a:gd name="connsiteX0" fmla="*/ 75864 w 75863"/>
                <a:gd name="connsiteY0" fmla="*/ 36430 h 72728"/>
                <a:gd name="connsiteX1" fmla="*/ 75864 w 75863"/>
                <a:gd name="connsiteY1" fmla="*/ 36430 h 72728"/>
                <a:gd name="connsiteX2" fmla="*/ 54580 w 75863"/>
                <a:gd name="connsiteY2" fmla="*/ 3795 h 72728"/>
                <a:gd name="connsiteX3" fmla="*/ 3689 w 75863"/>
                <a:gd name="connsiteY3" fmla="*/ 21673 h 72728"/>
                <a:gd name="connsiteX4" fmla="*/ 0 w 75863"/>
                <a:gd name="connsiteY4" fmla="*/ 36335 h 72728"/>
                <a:gd name="connsiteX5" fmla="*/ 0 w 75863"/>
                <a:gd name="connsiteY5" fmla="*/ 36335 h 72728"/>
                <a:gd name="connsiteX6" fmla="*/ 3689 w 75863"/>
                <a:gd name="connsiteY6" fmla="*/ 50997 h 72728"/>
                <a:gd name="connsiteX7" fmla="*/ 54580 w 75863"/>
                <a:gd name="connsiteY7" fmla="*/ 68875 h 72728"/>
                <a:gd name="connsiteX8" fmla="*/ 75864 w 75863"/>
                <a:gd name="connsiteY8" fmla="*/ 36430 h 72728"/>
                <a:gd name="connsiteX9" fmla="*/ 75864 w 75863"/>
                <a:gd name="connsiteY9" fmla="*/ 36430 h 7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3" h="72728">
                  <a:moveTo>
                    <a:pt x="75864" y="36430"/>
                  </a:moveTo>
                  <a:lnTo>
                    <a:pt x="75864" y="36430"/>
                  </a:lnTo>
                  <a:cubicBezTo>
                    <a:pt x="75202" y="22903"/>
                    <a:pt x="67634" y="10039"/>
                    <a:pt x="54580" y="3795"/>
                  </a:cubicBezTo>
                  <a:cubicBezTo>
                    <a:pt x="35662" y="-5380"/>
                    <a:pt x="12770" y="2660"/>
                    <a:pt x="3689" y="21673"/>
                  </a:cubicBezTo>
                  <a:cubicBezTo>
                    <a:pt x="1419" y="26498"/>
                    <a:pt x="284" y="31322"/>
                    <a:pt x="0" y="36335"/>
                  </a:cubicBezTo>
                  <a:lnTo>
                    <a:pt x="0" y="36335"/>
                  </a:lnTo>
                  <a:cubicBezTo>
                    <a:pt x="189" y="41349"/>
                    <a:pt x="1324" y="46173"/>
                    <a:pt x="3689" y="50997"/>
                  </a:cubicBezTo>
                  <a:cubicBezTo>
                    <a:pt x="12865" y="70105"/>
                    <a:pt x="35662" y="78145"/>
                    <a:pt x="54580" y="68875"/>
                  </a:cubicBezTo>
                  <a:cubicBezTo>
                    <a:pt x="67350" y="62821"/>
                    <a:pt x="75107" y="49957"/>
                    <a:pt x="75864" y="36430"/>
                  </a:cubicBezTo>
                  <a:lnTo>
                    <a:pt x="75864" y="36430"/>
                  </a:lnTo>
                  <a:close/>
                </a:path>
              </a:pathLst>
            </a:custGeom>
            <a:solidFill>
              <a:srgbClr val="BC8642"/>
            </a:solidFill>
            <a:ln w="9454"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60081EA3-B1AB-1D05-C8C4-476757303338}"/>
                </a:ext>
              </a:extLst>
            </p:cNvPr>
            <p:cNvSpPr/>
            <p:nvPr/>
          </p:nvSpPr>
          <p:spPr>
            <a:xfrm>
              <a:off x="11099336" y="3808412"/>
              <a:ext cx="327121" cy="281046"/>
            </a:xfrm>
            <a:custGeom>
              <a:avLst/>
              <a:gdLst>
                <a:gd name="connsiteX0" fmla="*/ 163475 w 327121"/>
                <a:gd name="connsiteY0" fmla="*/ 270159 h 281046"/>
                <a:gd name="connsiteX1" fmla="*/ 327121 w 327121"/>
                <a:gd name="connsiteY1" fmla="*/ 25541 h 281046"/>
                <a:gd name="connsiteX2" fmla="*/ 33220 w 327121"/>
                <a:gd name="connsiteY2" fmla="*/ 284 h 281046"/>
                <a:gd name="connsiteX3" fmla="*/ 2099 w 327121"/>
                <a:gd name="connsiteY3" fmla="*/ 30365 h 281046"/>
                <a:gd name="connsiteX4" fmla="*/ 271406 w 327121"/>
                <a:gd name="connsiteY4" fmla="*/ 52121 h 281046"/>
                <a:gd name="connsiteX5" fmla="*/ 120719 w 327121"/>
                <a:gd name="connsiteY5" fmla="*/ 275456 h 281046"/>
                <a:gd name="connsiteX6" fmla="*/ 163475 w 327121"/>
                <a:gd name="connsiteY6" fmla="*/ 270159 h 281046"/>
                <a:gd name="connsiteX7" fmla="*/ 163475 w 327121"/>
                <a:gd name="connsiteY7" fmla="*/ 270159 h 2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1" h="281046">
                  <a:moveTo>
                    <a:pt x="163475" y="270159"/>
                  </a:moveTo>
                  <a:cubicBezTo>
                    <a:pt x="201975" y="164214"/>
                    <a:pt x="254947" y="93837"/>
                    <a:pt x="327121" y="25541"/>
                  </a:cubicBezTo>
                  <a:cubicBezTo>
                    <a:pt x="228745" y="38973"/>
                    <a:pt x="140300" y="36419"/>
                    <a:pt x="33220" y="284"/>
                  </a:cubicBezTo>
                  <a:cubicBezTo>
                    <a:pt x="22815" y="-3216"/>
                    <a:pt x="-8306" y="26676"/>
                    <a:pt x="2099" y="30365"/>
                  </a:cubicBezTo>
                  <a:cubicBezTo>
                    <a:pt x="94044" y="61391"/>
                    <a:pt x="182016" y="62716"/>
                    <a:pt x="271406" y="52121"/>
                  </a:cubicBezTo>
                  <a:cubicBezTo>
                    <a:pt x="207366" y="115026"/>
                    <a:pt x="153732" y="184457"/>
                    <a:pt x="120719" y="275456"/>
                  </a:cubicBezTo>
                  <a:cubicBezTo>
                    <a:pt x="116746" y="285861"/>
                    <a:pt x="159691" y="280374"/>
                    <a:pt x="163475" y="270159"/>
                  </a:cubicBezTo>
                  <a:lnTo>
                    <a:pt x="163475" y="270159"/>
                  </a:lnTo>
                  <a:close/>
                </a:path>
              </a:pathLst>
            </a:custGeom>
            <a:solidFill>
              <a:srgbClr val="BC8642"/>
            </a:solidFill>
            <a:ln w="9454"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097F1AA0-A3C6-D691-29C3-17EECC8FAEB5}"/>
                </a:ext>
              </a:extLst>
            </p:cNvPr>
            <p:cNvSpPr/>
            <p:nvPr/>
          </p:nvSpPr>
          <p:spPr>
            <a:xfrm>
              <a:off x="8897497" y="5000815"/>
              <a:ext cx="90728" cy="54982"/>
            </a:xfrm>
            <a:custGeom>
              <a:avLst/>
              <a:gdLst>
                <a:gd name="connsiteX0" fmla="*/ 17609 w 90728"/>
                <a:gd name="connsiteY0" fmla="*/ 51781 h 54982"/>
                <a:gd name="connsiteX1" fmla="*/ 40595 w 90728"/>
                <a:gd name="connsiteY1" fmla="*/ 49983 h 54982"/>
                <a:gd name="connsiteX2" fmla="*/ 47595 w 90728"/>
                <a:gd name="connsiteY2" fmla="*/ 51591 h 54982"/>
                <a:gd name="connsiteX3" fmla="*/ 90729 w 90728"/>
                <a:gd name="connsiteY3" fmla="*/ 7605 h 54982"/>
                <a:gd name="connsiteX4" fmla="*/ 29054 w 90728"/>
                <a:gd name="connsiteY4" fmla="*/ 13565 h 54982"/>
                <a:gd name="connsiteX5" fmla="*/ 26027 w 90728"/>
                <a:gd name="connsiteY5" fmla="*/ 19998 h 54982"/>
                <a:gd name="connsiteX6" fmla="*/ 10230 w 90728"/>
                <a:gd name="connsiteY6" fmla="*/ 36457 h 54982"/>
                <a:gd name="connsiteX7" fmla="*/ 5595 w 90728"/>
                <a:gd name="connsiteY7" fmla="*/ 38727 h 54982"/>
                <a:gd name="connsiteX8" fmla="*/ 676 w 90728"/>
                <a:gd name="connsiteY8" fmla="*/ 49699 h 54982"/>
                <a:gd name="connsiteX9" fmla="*/ 866 w 90728"/>
                <a:gd name="connsiteY9" fmla="*/ 50362 h 54982"/>
                <a:gd name="connsiteX10" fmla="*/ 1055 w 90728"/>
                <a:gd name="connsiteY10" fmla="*/ 50834 h 54982"/>
                <a:gd name="connsiteX11" fmla="*/ 12879 w 90728"/>
                <a:gd name="connsiteY11" fmla="*/ 54051 h 54982"/>
                <a:gd name="connsiteX12" fmla="*/ 17609 w 90728"/>
                <a:gd name="connsiteY12" fmla="*/ 51781 h 54982"/>
                <a:gd name="connsiteX13" fmla="*/ 17609 w 90728"/>
                <a:gd name="connsiteY13" fmla="*/ 51781 h 54982"/>
                <a:gd name="connsiteX14" fmla="*/ 17609 w 90728"/>
                <a:gd name="connsiteY14" fmla="*/ 51781 h 5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728" h="54982">
                  <a:moveTo>
                    <a:pt x="17609" y="51781"/>
                  </a:moveTo>
                  <a:cubicBezTo>
                    <a:pt x="25271" y="51781"/>
                    <a:pt x="32933" y="50834"/>
                    <a:pt x="40595" y="49983"/>
                  </a:cubicBezTo>
                  <a:cubicBezTo>
                    <a:pt x="42486" y="51402"/>
                    <a:pt x="44757" y="52064"/>
                    <a:pt x="47595" y="51591"/>
                  </a:cubicBezTo>
                  <a:cubicBezTo>
                    <a:pt x="75689" y="47240"/>
                    <a:pt x="85148" y="29173"/>
                    <a:pt x="90729" y="7605"/>
                  </a:cubicBezTo>
                  <a:cubicBezTo>
                    <a:pt x="70297" y="-1570"/>
                    <a:pt x="50149" y="-5448"/>
                    <a:pt x="29054" y="13565"/>
                  </a:cubicBezTo>
                  <a:cubicBezTo>
                    <a:pt x="26973" y="15362"/>
                    <a:pt x="26027" y="17727"/>
                    <a:pt x="26027" y="19998"/>
                  </a:cubicBezTo>
                  <a:cubicBezTo>
                    <a:pt x="20446" y="25295"/>
                    <a:pt x="15149" y="30781"/>
                    <a:pt x="10230" y="36457"/>
                  </a:cubicBezTo>
                  <a:lnTo>
                    <a:pt x="5595" y="38727"/>
                  </a:lnTo>
                  <a:cubicBezTo>
                    <a:pt x="1622" y="40524"/>
                    <a:pt x="-1405" y="45348"/>
                    <a:pt x="676" y="49699"/>
                  </a:cubicBezTo>
                  <a:lnTo>
                    <a:pt x="866" y="50362"/>
                  </a:lnTo>
                  <a:lnTo>
                    <a:pt x="1055" y="50834"/>
                  </a:lnTo>
                  <a:cubicBezTo>
                    <a:pt x="3136" y="55186"/>
                    <a:pt x="8906" y="55848"/>
                    <a:pt x="12879" y="54051"/>
                  </a:cubicBezTo>
                  <a:lnTo>
                    <a:pt x="17609" y="51781"/>
                  </a:lnTo>
                  <a:lnTo>
                    <a:pt x="17609" y="51781"/>
                  </a:lnTo>
                  <a:lnTo>
                    <a:pt x="17609" y="51781"/>
                  </a:lnTo>
                  <a:close/>
                </a:path>
              </a:pathLst>
            </a:custGeom>
            <a:solidFill>
              <a:srgbClr val="BC8642"/>
            </a:solidFill>
            <a:ln w="9454"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EB70E1CE-5338-CC16-7A84-D65C0997346B}"/>
                </a:ext>
              </a:extLst>
            </p:cNvPr>
            <p:cNvSpPr/>
            <p:nvPr/>
          </p:nvSpPr>
          <p:spPr>
            <a:xfrm>
              <a:off x="8754627" y="3942308"/>
              <a:ext cx="77395" cy="77395"/>
            </a:xfrm>
            <a:custGeom>
              <a:avLst/>
              <a:gdLst>
                <a:gd name="connsiteX0" fmla="*/ 73547 w 77395"/>
                <a:gd name="connsiteY0" fmla="*/ 21899 h 77395"/>
                <a:gd name="connsiteX1" fmla="*/ 21900 w 77395"/>
                <a:gd name="connsiteY1" fmla="*/ 3832 h 77395"/>
                <a:gd name="connsiteX2" fmla="*/ 3832 w 77395"/>
                <a:gd name="connsiteY2" fmla="*/ 55480 h 77395"/>
                <a:gd name="connsiteX3" fmla="*/ 55480 w 77395"/>
                <a:gd name="connsiteY3" fmla="*/ 73548 h 77395"/>
                <a:gd name="connsiteX4" fmla="*/ 73547 w 77395"/>
                <a:gd name="connsiteY4" fmla="*/ 21899 h 77395"/>
                <a:gd name="connsiteX5" fmla="*/ 73547 w 77395"/>
                <a:gd name="connsiteY5" fmla="*/ 21899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5" h="77395">
                  <a:moveTo>
                    <a:pt x="73547" y="21899"/>
                  </a:moveTo>
                  <a:cubicBezTo>
                    <a:pt x="64277" y="2697"/>
                    <a:pt x="41197" y="-5438"/>
                    <a:pt x="21900" y="3832"/>
                  </a:cubicBezTo>
                  <a:cubicBezTo>
                    <a:pt x="2697" y="13102"/>
                    <a:pt x="-5438" y="36183"/>
                    <a:pt x="3832" y="55480"/>
                  </a:cubicBezTo>
                  <a:cubicBezTo>
                    <a:pt x="13102" y="74777"/>
                    <a:pt x="36183" y="82817"/>
                    <a:pt x="55480" y="73548"/>
                  </a:cubicBezTo>
                  <a:cubicBezTo>
                    <a:pt x="74777" y="64183"/>
                    <a:pt x="82818" y="41102"/>
                    <a:pt x="73547" y="21899"/>
                  </a:cubicBezTo>
                  <a:lnTo>
                    <a:pt x="73547" y="21899"/>
                  </a:lnTo>
                  <a:close/>
                </a:path>
              </a:pathLst>
            </a:custGeom>
            <a:solidFill>
              <a:srgbClr val="BC8642"/>
            </a:solidFill>
            <a:ln w="9454"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D523C629-F157-C643-1F45-18012CC76959}"/>
                </a:ext>
              </a:extLst>
            </p:cNvPr>
            <p:cNvSpPr/>
            <p:nvPr/>
          </p:nvSpPr>
          <p:spPr>
            <a:xfrm>
              <a:off x="8803804" y="3485849"/>
              <a:ext cx="188752" cy="297369"/>
            </a:xfrm>
            <a:custGeom>
              <a:avLst/>
              <a:gdLst>
                <a:gd name="connsiteX0" fmla="*/ 130125 w 188752"/>
                <a:gd name="connsiteY0" fmla="*/ 279996 h 297369"/>
                <a:gd name="connsiteX1" fmla="*/ 54734 w 188752"/>
                <a:gd name="connsiteY1" fmla="*/ 213024 h 297369"/>
                <a:gd name="connsiteX2" fmla="*/ 183381 w 188752"/>
                <a:gd name="connsiteY2" fmla="*/ 17595 h 297369"/>
                <a:gd name="connsiteX3" fmla="*/ 183192 w 188752"/>
                <a:gd name="connsiteY3" fmla="*/ 1230 h 297369"/>
                <a:gd name="connsiteX4" fmla="*/ 127382 w 188752"/>
                <a:gd name="connsiteY4" fmla="*/ 296928 h 297369"/>
                <a:gd name="connsiteX5" fmla="*/ 130125 w 188752"/>
                <a:gd name="connsiteY5" fmla="*/ 279996 h 297369"/>
                <a:gd name="connsiteX6" fmla="*/ 130125 w 188752"/>
                <a:gd name="connsiteY6" fmla="*/ 279996 h 2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752" h="297369">
                  <a:moveTo>
                    <a:pt x="130125" y="279996"/>
                  </a:moveTo>
                  <a:cubicBezTo>
                    <a:pt x="91247" y="268456"/>
                    <a:pt x="66558" y="243010"/>
                    <a:pt x="54734" y="213024"/>
                  </a:cubicBezTo>
                  <a:cubicBezTo>
                    <a:pt x="176192" y="198930"/>
                    <a:pt x="78477" y="36797"/>
                    <a:pt x="183381" y="17595"/>
                  </a:cubicBezTo>
                  <a:cubicBezTo>
                    <a:pt x="187543" y="16933"/>
                    <a:pt x="193124" y="2555"/>
                    <a:pt x="183192" y="1230"/>
                  </a:cubicBezTo>
                  <a:cubicBezTo>
                    <a:pt x="26545" y="-19107"/>
                    <a:pt x="-108344" y="218321"/>
                    <a:pt x="127382" y="296928"/>
                  </a:cubicBezTo>
                  <a:cubicBezTo>
                    <a:pt x="137787" y="300334"/>
                    <a:pt x="140625" y="283023"/>
                    <a:pt x="130125" y="279996"/>
                  </a:cubicBezTo>
                  <a:lnTo>
                    <a:pt x="130125" y="279996"/>
                  </a:lnTo>
                  <a:close/>
                </a:path>
              </a:pathLst>
            </a:custGeom>
            <a:solidFill>
              <a:srgbClr val="BC8642"/>
            </a:solidFill>
            <a:ln w="9454"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A02D8BB8-2706-95A8-3852-C9D431B5ACAC}"/>
                </a:ext>
              </a:extLst>
            </p:cNvPr>
            <p:cNvSpPr/>
            <p:nvPr/>
          </p:nvSpPr>
          <p:spPr>
            <a:xfrm>
              <a:off x="8597019" y="3613691"/>
              <a:ext cx="77412" cy="77379"/>
            </a:xfrm>
            <a:custGeom>
              <a:avLst/>
              <a:gdLst>
                <a:gd name="connsiteX0" fmla="*/ 73564 w 77412"/>
                <a:gd name="connsiteY0" fmla="*/ 21900 h 77379"/>
                <a:gd name="connsiteX1" fmla="*/ 21916 w 77412"/>
                <a:gd name="connsiteY1" fmla="*/ 3832 h 77379"/>
                <a:gd name="connsiteX2" fmla="*/ 3848 w 77412"/>
                <a:gd name="connsiteY2" fmla="*/ 55480 h 77379"/>
                <a:gd name="connsiteX3" fmla="*/ 55496 w 77412"/>
                <a:gd name="connsiteY3" fmla="*/ 73547 h 77379"/>
                <a:gd name="connsiteX4" fmla="*/ 73564 w 77412"/>
                <a:gd name="connsiteY4" fmla="*/ 21900 h 77379"/>
                <a:gd name="connsiteX5" fmla="*/ 73564 w 77412"/>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12" h="77379">
                  <a:moveTo>
                    <a:pt x="73564" y="21900"/>
                  </a:moveTo>
                  <a:cubicBezTo>
                    <a:pt x="64293" y="2697"/>
                    <a:pt x="41213" y="-5438"/>
                    <a:pt x="21916" y="3832"/>
                  </a:cubicBezTo>
                  <a:cubicBezTo>
                    <a:pt x="2619" y="13103"/>
                    <a:pt x="-5422" y="36183"/>
                    <a:pt x="3848" y="55480"/>
                  </a:cubicBezTo>
                  <a:cubicBezTo>
                    <a:pt x="13119" y="74683"/>
                    <a:pt x="36199" y="82818"/>
                    <a:pt x="55496" y="73547"/>
                  </a:cubicBezTo>
                  <a:cubicBezTo>
                    <a:pt x="74793" y="64277"/>
                    <a:pt x="82834" y="41102"/>
                    <a:pt x="73564" y="21900"/>
                  </a:cubicBezTo>
                  <a:lnTo>
                    <a:pt x="73564" y="21900"/>
                  </a:lnTo>
                  <a:close/>
                </a:path>
              </a:pathLst>
            </a:custGeom>
            <a:solidFill>
              <a:srgbClr val="BC8642"/>
            </a:solidFill>
            <a:ln w="9454"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0130C9F2-51D6-607A-8E77-5EF869C5AB4A}"/>
                </a:ext>
              </a:extLst>
            </p:cNvPr>
            <p:cNvSpPr/>
            <p:nvPr/>
          </p:nvSpPr>
          <p:spPr>
            <a:xfrm>
              <a:off x="9717919" y="3545361"/>
              <a:ext cx="385273" cy="349367"/>
            </a:xfrm>
            <a:custGeom>
              <a:avLst/>
              <a:gdLst>
                <a:gd name="connsiteX0" fmla="*/ 96956 w 385273"/>
                <a:gd name="connsiteY0" fmla="*/ 344023 h 349367"/>
                <a:gd name="connsiteX1" fmla="*/ 112659 w 385273"/>
                <a:gd name="connsiteY1" fmla="*/ 344496 h 349367"/>
                <a:gd name="connsiteX2" fmla="*/ 121929 w 385273"/>
                <a:gd name="connsiteY2" fmla="*/ 234579 h 349367"/>
                <a:gd name="connsiteX3" fmla="*/ 81727 w 385273"/>
                <a:gd name="connsiteY3" fmla="*/ 204782 h 349367"/>
                <a:gd name="connsiteX4" fmla="*/ 87497 w 385273"/>
                <a:gd name="connsiteY4" fmla="*/ 204592 h 349367"/>
                <a:gd name="connsiteX5" fmla="*/ 93929 w 385273"/>
                <a:gd name="connsiteY5" fmla="*/ 211498 h 349367"/>
                <a:gd name="connsiteX6" fmla="*/ 382911 w 385273"/>
                <a:gd name="connsiteY6" fmla="*/ 130053 h 349367"/>
                <a:gd name="connsiteX7" fmla="*/ 373168 w 385273"/>
                <a:gd name="connsiteY7" fmla="*/ 116621 h 349367"/>
                <a:gd name="connsiteX8" fmla="*/ 228062 w 385273"/>
                <a:gd name="connsiteY8" fmla="*/ 104607 h 349367"/>
                <a:gd name="connsiteX9" fmla="*/ 134699 w 385273"/>
                <a:gd name="connsiteY9" fmla="*/ 174512 h 349367"/>
                <a:gd name="connsiteX10" fmla="*/ 37173 w 385273"/>
                <a:gd name="connsiteY10" fmla="*/ 181890 h 349367"/>
                <a:gd name="connsiteX11" fmla="*/ 199117 w 385273"/>
                <a:gd name="connsiteY11" fmla="*/ 3488 h 349367"/>
                <a:gd name="connsiteX12" fmla="*/ 189184 w 385273"/>
                <a:gd name="connsiteY12" fmla="*/ 461 h 349367"/>
                <a:gd name="connsiteX13" fmla="*/ 81727 w 385273"/>
                <a:gd name="connsiteY13" fmla="*/ 35365 h 349367"/>
                <a:gd name="connsiteX14" fmla="*/ 71984 w 385273"/>
                <a:gd name="connsiteY14" fmla="*/ 97135 h 349367"/>
                <a:gd name="connsiteX15" fmla="*/ 8417 w 385273"/>
                <a:gd name="connsiteY15" fmla="*/ 168363 h 349367"/>
                <a:gd name="connsiteX16" fmla="*/ 4728 w 385273"/>
                <a:gd name="connsiteY16" fmla="*/ 180850 h 349367"/>
                <a:gd name="connsiteX17" fmla="*/ 2836 w 385273"/>
                <a:gd name="connsiteY17" fmla="*/ 184539 h 349367"/>
                <a:gd name="connsiteX18" fmla="*/ 96956 w 385273"/>
                <a:gd name="connsiteY18" fmla="*/ 344023 h 349367"/>
                <a:gd name="connsiteX19" fmla="*/ 96956 w 385273"/>
                <a:gd name="connsiteY19" fmla="*/ 344023 h 3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273" h="349367">
                  <a:moveTo>
                    <a:pt x="96956" y="344023"/>
                  </a:moveTo>
                  <a:cubicBezTo>
                    <a:pt x="99983" y="351401"/>
                    <a:pt x="109159" y="350739"/>
                    <a:pt x="112659" y="344496"/>
                  </a:cubicBezTo>
                  <a:cubicBezTo>
                    <a:pt x="132712" y="310064"/>
                    <a:pt x="150969" y="269105"/>
                    <a:pt x="121929" y="234579"/>
                  </a:cubicBezTo>
                  <a:cubicBezTo>
                    <a:pt x="111334" y="222092"/>
                    <a:pt x="96956" y="212822"/>
                    <a:pt x="81727" y="204782"/>
                  </a:cubicBezTo>
                  <a:cubicBezTo>
                    <a:pt x="83618" y="204592"/>
                    <a:pt x="85700" y="204782"/>
                    <a:pt x="87497" y="204592"/>
                  </a:cubicBezTo>
                  <a:cubicBezTo>
                    <a:pt x="88159" y="207619"/>
                    <a:pt x="90051" y="210647"/>
                    <a:pt x="93929" y="211498"/>
                  </a:cubicBezTo>
                  <a:cubicBezTo>
                    <a:pt x="202049" y="236754"/>
                    <a:pt x="304115" y="208755"/>
                    <a:pt x="382911" y="130053"/>
                  </a:cubicBezTo>
                  <a:cubicBezTo>
                    <a:pt x="389627" y="123621"/>
                    <a:pt x="380641" y="114351"/>
                    <a:pt x="373168" y="116621"/>
                  </a:cubicBezTo>
                  <a:cubicBezTo>
                    <a:pt x="320480" y="132796"/>
                    <a:pt x="282359" y="69230"/>
                    <a:pt x="228062" y="104607"/>
                  </a:cubicBezTo>
                  <a:cubicBezTo>
                    <a:pt x="196657" y="125229"/>
                    <a:pt x="171023" y="162026"/>
                    <a:pt x="134699" y="174512"/>
                  </a:cubicBezTo>
                  <a:cubicBezTo>
                    <a:pt x="101875" y="185863"/>
                    <a:pt x="69051" y="192579"/>
                    <a:pt x="37173" y="181890"/>
                  </a:cubicBezTo>
                  <a:cubicBezTo>
                    <a:pt x="129780" y="179336"/>
                    <a:pt x="261264" y="105743"/>
                    <a:pt x="199117" y="3488"/>
                  </a:cubicBezTo>
                  <a:cubicBezTo>
                    <a:pt x="197036" y="271"/>
                    <a:pt x="192401" y="-674"/>
                    <a:pt x="189184" y="461"/>
                  </a:cubicBezTo>
                  <a:cubicBezTo>
                    <a:pt x="162888" y="10204"/>
                    <a:pt x="93740" y="-13"/>
                    <a:pt x="81727" y="35365"/>
                  </a:cubicBezTo>
                  <a:cubicBezTo>
                    <a:pt x="75011" y="55514"/>
                    <a:pt x="79456" y="77459"/>
                    <a:pt x="71984" y="97135"/>
                  </a:cubicBezTo>
                  <a:cubicBezTo>
                    <a:pt x="59308" y="130242"/>
                    <a:pt x="41714" y="154553"/>
                    <a:pt x="8417" y="168363"/>
                  </a:cubicBezTo>
                  <a:cubicBezTo>
                    <a:pt x="2647" y="170634"/>
                    <a:pt x="2458" y="176688"/>
                    <a:pt x="4728" y="180850"/>
                  </a:cubicBezTo>
                  <a:cubicBezTo>
                    <a:pt x="3782" y="181795"/>
                    <a:pt x="3120" y="182931"/>
                    <a:pt x="2836" y="184539"/>
                  </a:cubicBezTo>
                  <a:cubicBezTo>
                    <a:pt x="-16934" y="264470"/>
                    <a:pt x="72267" y="281591"/>
                    <a:pt x="96956" y="344023"/>
                  </a:cubicBezTo>
                  <a:lnTo>
                    <a:pt x="96956" y="344023"/>
                  </a:lnTo>
                  <a:close/>
                </a:path>
              </a:pathLst>
            </a:custGeom>
            <a:solidFill>
              <a:srgbClr val="BC8642"/>
            </a:solidFill>
            <a:ln w="9454"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96CCFA2F-FC48-0EB4-7324-DA2E9F84E591}"/>
                </a:ext>
              </a:extLst>
            </p:cNvPr>
            <p:cNvSpPr/>
            <p:nvPr/>
          </p:nvSpPr>
          <p:spPr>
            <a:xfrm>
              <a:off x="8675872" y="3777243"/>
              <a:ext cx="77383" cy="77379"/>
            </a:xfrm>
            <a:custGeom>
              <a:avLst/>
              <a:gdLst>
                <a:gd name="connsiteX0" fmla="*/ 73412 w 77383"/>
                <a:gd name="connsiteY0" fmla="*/ 21900 h 77379"/>
                <a:gd name="connsiteX1" fmla="*/ 21858 w 77383"/>
                <a:gd name="connsiteY1" fmla="*/ 3832 h 77379"/>
                <a:gd name="connsiteX2" fmla="*/ 3791 w 77383"/>
                <a:gd name="connsiteY2" fmla="*/ 55480 h 77379"/>
                <a:gd name="connsiteX3" fmla="*/ 55344 w 77383"/>
                <a:gd name="connsiteY3" fmla="*/ 73547 h 77379"/>
                <a:gd name="connsiteX4" fmla="*/ 73412 w 77383"/>
                <a:gd name="connsiteY4" fmla="*/ 21900 h 77379"/>
                <a:gd name="connsiteX5" fmla="*/ 73412 w 7738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83" h="77379">
                  <a:moveTo>
                    <a:pt x="73412" y="21900"/>
                  </a:moveTo>
                  <a:cubicBezTo>
                    <a:pt x="64142" y="2697"/>
                    <a:pt x="41061" y="-5438"/>
                    <a:pt x="21858" y="3832"/>
                  </a:cubicBezTo>
                  <a:cubicBezTo>
                    <a:pt x="2656" y="13103"/>
                    <a:pt x="-5384" y="36183"/>
                    <a:pt x="3791" y="55480"/>
                  </a:cubicBezTo>
                  <a:cubicBezTo>
                    <a:pt x="13061" y="74683"/>
                    <a:pt x="36142" y="82818"/>
                    <a:pt x="55344" y="73547"/>
                  </a:cubicBezTo>
                  <a:cubicBezTo>
                    <a:pt x="74641" y="63993"/>
                    <a:pt x="82966" y="41102"/>
                    <a:pt x="73412" y="21900"/>
                  </a:cubicBezTo>
                  <a:lnTo>
                    <a:pt x="73412" y="21900"/>
                  </a:lnTo>
                  <a:close/>
                </a:path>
              </a:pathLst>
            </a:custGeom>
            <a:solidFill>
              <a:srgbClr val="BC8642"/>
            </a:solidFill>
            <a:ln w="9454"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2BA5F1FB-3449-9B16-49AC-276DDD558DB8}"/>
                </a:ext>
              </a:extLst>
            </p:cNvPr>
            <p:cNvSpPr/>
            <p:nvPr/>
          </p:nvSpPr>
          <p:spPr>
            <a:xfrm>
              <a:off x="10222144" y="3560133"/>
              <a:ext cx="77379" cy="77383"/>
            </a:xfrm>
            <a:custGeom>
              <a:avLst/>
              <a:gdLst>
                <a:gd name="connsiteX0" fmla="*/ 55480 w 77379"/>
                <a:gd name="connsiteY0" fmla="*/ 73376 h 77383"/>
                <a:gd name="connsiteX1" fmla="*/ 73547 w 77379"/>
                <a:gd name="connsiteY1" fmla="*/ 21823 h 77383"/>
                <a:gd name="connsiteX2" fmla="*/ 21900 w 77379"/>
                <a:gd name="connsiteY2" fmla="*/ 3850 h 77383"/>
                <a:gd name="connsiteX3" fmla="*/ 3832 w 77379"/>
                <a:gd name="connsiteY3" fmla="*/ 55404 h 77383"/>
                <a:gd name="connsiteX4" fmla="*/ 55480 w 77379"/>
                <a:gd name="connsiteY4" fmla="*/ 73376 h 77383"/>
                <a:gd name="connsiteX5" fmla="*/ 55480 w 77379"/>
                <a:gd name="connsiteY5" fmla="*/ 73376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83">
                  <a:moveTo>
                    <a:pt x="55480" y="73376"/>
                  </a:moveTo>
                  <a:cubicBezTo>
                    <a:pt x="74683" y="64107"/>
                    <a:pt x="82818" y="41026"/>
                    <a:pt x="73547" y="21823"/>
                  </a:cubicBezTo>
                  <a:cubicBezTo>
                    <a:pt x="64277" y="2621"/>
                    <a:pt x="41197" y="-5419"/>
                    <a:pt x="21900" y="3850"/>
                  </a:cubicBezTo>
                  <a:cubicBezTo>
                    <a:pt x="2697" y="13121"/>
                    <a:pt x="-5438" y="36201"/>
                    <a:pt x="3832" y="55404"/>
                  </a:cubicBezTo>
                  <a:cubicBezTo>
                    <a:pt x="13103" y="74795"/>
                    <a:pt x="36278" y="82930"/>
                    <a:pt x="55480" y="73376"/>
                  </a:cubicBezTo>
                  <a:lnTo>
                    <a:pt x="55480" y="73376"/>
                  </a:lnTo>
                  <a:close/>
                </a:path>
              </a:pathLst>
            </a:custGeom>
            <a:solidFill>
              <a:srgbClr val="BC8642"/>
            </a:solidFill>
            <a:ln w="9454"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6D55E392-93DB-4651-FC55-EB9D9EE5C1F7}"/>
                </a:ext>
              </a:extLst>
            </p:cNvPr>
            <p:cNvSpPr/>
            <p:nvPr/>
          </p:nvSpPr>
          <p:spPr>
            <a:xfrm>
              <a:off x="10126983" y="3606313"/>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2"/>
                  </a:cubicBezTo>
                  <a:cubicBezTo>
                    <a:pt x="2697" y="13103"/>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B3475F0C-A2F0-5BAB-B1FC-0D478131D08C}"/>
                </a:ext>
              </a:extLst>
            </p:cNvPr>
            <p:cNvSpPr/>
            <p:nvPr/>
          </p:nvSpPr>
          <p:spPr>
            <a:xfrm>
              <a:off x="10360418" y="3505314"/>
              <a:ext cx="1022873" cy="1244244"/>
            </a:xfrm>
            <a:custGeom>
              <a:avLst/>
              <a:gdLst>
                <a:gd name="connsiteX0" fmla="*/ 16435 w 1022873"/>
                <a:gd name="connsiteY0" fmla="*/ 418502 h 1244244"/>
                <a:gd name="connsiteX1" fmla="*/ 356402 w 1022873"/>
                <a:gd name="connsiteY1" fmla="*/ 669647 h 1244244"/>
                <a:gd name="connsiteX2" fmla="*/ 340700 w 1022873"/>
                <a:gd name="connsiteY2" fmla="*/ 1092100 h 1244244"/>
                <a:gd name="connsiteX3" fmla="*/ 682559 w 1022873"/>
                <a:gd name="connsiteY3" fmla="*/ 1236733 h 1244244"/>
                <a:gd name="connsiteX4" fmla="*/ 884800 w 1022873"/>
                <a:gd name="connsiteY4" fmla="*/ 965629 h 1244244"/>
                <a:gd name="connsiteX5" fmla="*/ 933136 w 1022873"/>
                <a:gd name="connsiteY5" fmla="*/ 927697 h 1244244"/>
                <a:gd name="connsiteX6" fmla="*/ 961609 w 1022873"/>
                <a:gd name="connsiteY6" fmla="*/ 911995 h 1244244"/>
                <a:gd name="connsiteX7" fmla="*/ 1018743 w 1022873"/>
                <a:gd name="connsiteY7" fmla="*/ 812672 h 1244244"/>
                <a:gd name="connsiteX8" fmla="*/ 1016662 w 1022873"/>
                <a:gd name="connsiteY8" fmla="*/ 796969 h 1244244"/>
                <a:gd name="connsiteX9" fmla="*/ 861624 w 1022873"/>
                <a:gd name="connsiteY9" fmla="*/ 920129 h 1244244"/>
                <a:gd name="connsiteX10" fmla="*/ 795409 w 1022873"/>
                <a:gd name="connsiteY10" fmla="*/ 871036 h 1244244"/>
                <a:gd name="connsiteX11" fmla="*/ 749153 w 1022873"/>
                <a:gd name="connsiteY11" fmla="*/ 1049060 h 1244244"/>
                <a:gd name="connsiteX12" fmla="*/ 814895 w 1022873"/>
                <a:gd name="connsiteY12" fmla="*/ 969412 h 1244244"/>
                <a:gd name="connsiteX13" fmla="*/ 782450 w 1022873"/>
                <a:gd name="connsiteY13" fmla="*/ 1131450 h 1244244"/>
                <a:gd name="connsiteX14" fmla="*/ 482495 w 1022873"/>
                <a:gd name="connsiteY14" fmla="*/ 1074978 h 1244244"/>
                <a:gd name="connsiteX15" fmla="*/ 521184 w 1022873"/>
                <a:gd name="connsiteY15" fmla="*/ 943021 h 1244244"/>
                <a:gd name="connsiteX16" fmla="*/ 573494 w 1022873"/>
                <a:gd name="connsiteY16" fmla="*/ 846914 h 1244244"/>
                <a:gd name="connsiteX17" fmla="*/ 503873 w 1022873"/>
                <a:gd name="connsiteY17" fmla="*/ 715903 h 1244244"/>
                <a:gd name="connsiteX18" fmla="*/ 393956 w 1022873"/>
                <a:gd name="connsiteY18" fmla="*/ 742767 h 1244244"/>
                <a:gd name="connsiteX19" fmla="*/ 437658 w 1022873"/>
                <a:gd name="connsiteY19" fmla="*/ 630769 h 1244244"/>
                <a:gd name="connsiteX20" fmla="*/ 442293 w 1022873"/>
                <a:gd name="connsiteY20" fmla="*/ 630296 h 1244244"/>
                <a:gd name="connsiteX21" fmla="*/ 748964 w 1022873"/>
                <a:gd name="connsiteY21" fmla="*/ 788645 h 1244244"/>
                <a:gd name="connsiteX22" fmla="*/ 779706 w 1022873"/>
                <a:gd name="connsiteY22" fmla="*/ 765281 h 1244244"/>
                <a:gd name="connsiteX23" fmla="*/ 921123 w 1022873"/>
                <a:gd name="connsiteY23" fmla="*/ 630107 h 1244244"/>
                <a:gd name="connsiteX24" fmla="*/ 911853 w 1022873"/>
                <a:gd name="connsiteY24" fmla="*/ 649782 h 1244244"/>
                <a:gd name="connsiteX25" fmla="*/ 879029 w 1022873"/>
                <a:gd name="connsiteY25" fmla="*/ 634080 h 1244244"/>
                <a:gd name="connsiteX26" fmla="*/ 862570 w 1022873"/>
                <a:gd name="connsiteY26" fmla="*/ 638431 h 1244244"/>
                <a:gd name="connsiteX27" fmla="*/ 928785 w 1022873"/>
                <a:gd name="connsiteY27" fmla="*/ 607216 h 1244244"/>
                <a:gd name="connsiteX28" fmla="*/ 811679 w 1022873"/>
                <a:gd name="connsiteY28" fmla="*/ 619040 h 1244244"/>
                <a:gd name="connsiteX29" fmla="*/ 762869 w 1022873"/>
                <a:gd name="connsiteY29" fmla="*/ 748443 h 1244244"/>
                <a:gd name="connsiteX30" fmla="*/ 526386 w 1022873"/>
                <a:gd name="connsiteY30" fmla="*/ 625756 h 1244244"/>
                <a:gd name="connsiteX31" fmla="*/ 741396 w 1022873"/>
                <a:gd name="connsiteY31" fmla="*/ 682890 h 1244244"/>
                <a:gd name="connsiteX32" fmla="*/ 755964 w 1022873"/>
                <a:gd name="connsiteY32" fmla="*/ 676647 h 1244244"/>
                <a:gd name="connsiteX33" fmla="*/ 928880 w 1022873"/>
                <a:gd name="connsiteY33" fmla="*/ 394003 h 1244244"/>
                <a:gd name="connsiteX34" fmla="*/ 599980 w 1022873"/>
                <a:gd name="connsiteY34" fmla="*/ 353044 h 1244244"/>
                <a:gd name="connsiteX35" fmla="*/ 586074 w 1022873"/>
                <a:gd name="connsiteY35" fmla="*/ 360706 h 1244244"/>
                <a:gd name="connsiteX36" fmla="*/ 496779 w 1022873"/>
                <a:gd name="connsiteY36" fmla="*/ 564459 h 1244244"/>
                <a:gd name="connsiteX37" fmla="*/ 548427 w 1022873"/>
                <a:gd name="connsiteY37" fmla="*/ 302909 h 1244244"/>
                <a:gd name="connsiteX38" fmla="*/ 679911 w 1022873"/>
                <a:gd name="connsiteY38" fmla="*/ 345287 h 1244244"/>
                <a:gd name="connsiteX39" fmla="*/ 762112 w 1022873"/>
                <a:gd name="connsiteY39" fmla="*/ 261288 h 1244244"/>
                <a:gd name="connsiteX40" fmla="*/ 696370 w 1022873"/>
                <a:gd name="connsiteY40" fmla="*/ 293734 h 1244244"/>
                <a:gd name="connsiteX41" fmla="*/ 710275 w 1022873"/>
                <a:gd name="connsiteY41" fmla="*/ 283518 h 1244244"/>
                <a:gd name="connsiteX42" fmla="*/ 718410 w 1022873"/>
                <a:gd name="connsiteY42" fmla="*/ 248140 h 1244244"/>
                <a:gd name="connsiteX43" fmla="*/ 739504 w 1022873"/>
                <a:gd name="connsiteY43" fmla="*/ 253248 h 1244244"/>
                <a:gd name="connsiteX44" fmla="*/ 545778 w 1022873"/>
                <a:gd name="connsiteY44" fmla="*/ 279640 h 1244244"/>
                <a:gd name="connsiteX45" fmla="*/ 508319 w 1022873"/>
                <a:gd name="connsiteY45" fmla="*/ 288909 h 1244244"/>
                <a:gd name="connsiteX46" fmla="*/ 440780 w 1022873"/>
                <a:gd name="connsiteY46" fmla="*/ 627553 h 1244244"/>
                <a:gd name="connsiteX47" fmla="*/ 437563 w 1022873"/>
                <a:gd name="connsiteY47" fmla="*/ 631053 h 1244244"/>
                <a:gd name="connsiteX48" fmla="*/ 322538 w 1022873"/>
                <a:gd name="connsiteY48" fmla="*/ 595391 h 1244244"/>
                <a:gd name="connsiteX49" fmla="*/ 412118 w 1022873"/>
                <a:gd name="connsiteY49" fmla="*/ 526149 h 1244244"/>
                <a:gd name="connsiteX50" fmla="*/ 353092 w 1022873"/>
                <a:gd name="connsiteY50" fmla="*/ 389840 h 1244244"/>
                <a:gd name="connsiteX51" fmla="*/ 245445 w 1022873"/>
                <a:gd name="connsiteY51" fmla="*/ 370827 h 1244244"/>
                <a:gd name="connsiteX52" fmla="*/ 117933 w 1022873"/>
                <a:gd name="connsiteY52" fmla="*/ 318707 h 1244244"/>
                <a:gd name="connsiteX53" fmla="*/ 260958 w 1022873"/>
                <a:gd name="connsiteY53" fmla="*/ 49022 h 1244244"/>
                <a:gd name="connsiteX54" fmla="*/ 407956 w 1022873"/>
                <a:gd name="connsiteY54" fmla="*/ 124696 h 1244244"/>
                <a:gd name="connsiteX55" fmla="*/ 304755 w 1022873"/>
                <a:gd name="connsiteY55" fmla="*/ 126304 h 1244244"/>
                <a:gd name="connsiteX56" fmla="*/ 472752 w 1022873"/>
                <a:gd name="connsiteY56" fmla="*/ 201033 h 1244244"/>
                <a:gd name="connsiteX57" fmla="*/ 475495 w 1022873"/>
                <a:gd name="connsiteY57" fmla="*/ 118831 h 1244244"/>
                <a:gd name="connsiteX58" fmla="*/ 668276 w 1022873"/>
                <a:gd name="connsiteY58" fmla="*/ 74372 h 1244244"/>
                <a:gd name="connsiteX59" fmla="*/ 657398 w 1022873"/>
                <a:gd name="connsiteY59" fmla="*/ 62832 h 1244244"/>
                <a:gd name="connsiteX60" fmla="*/ 543981 w 1022873"/>
                <a:gd name="connsiteY60" fmla="*/ 45711 h 1244244"/>
                <a:gd name="connsiteX61" fmla="*/ 513900 w 1022873"/>
                <a:gd name="connsiteY61" fmla="*/ 58197 h 1244244"/>
                <a:gd name="connsiteX62" fmla="*/ 454212 w 1022873"/>
                <a:gd name="connsiteY62" fmla="*/ 72575 h 1244244"/>
                <a:gd name="connsiteX63" fmla="*/ 116136 w 1022873"/>
                <a:gd name="connsiteY63" fmla="*/ 61697 h 1244244"/>
                <a:gd name="connsiteX64" fmla="*/ 16435 w 1022873"/>
                <a:gd name="connsiteY64" fmla="*/ 418502 h 1244244"/>
                <a:gd name="connsiteX65" fmla="*/ 16435 w 1022873"/>
                <a:gd name="connsiteY65" fmla="*/ 418502 h 124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2873" h="1244244">
                  <a:moveTo>
                    <a:pt x="16435" y="418502"/>
                  </a:moveTo>
                  <a:cubicBezTo>
                    <a:pt x="63448" y="568243"/>
                    <a:pt x="207324" y="651107"/>
                    <a:pt x="356402" y="669647"/>
                  </a:cubicBezTo>
                  <a:cubicBezTo>
                    <a:pt x="277985" y="797915"/>
                    <a:pt x="252918" y="962034"/>
                    <a:pt x="340700" y="1092100"/>
                  </a:cubicBezTo>
                  <a:cubicBezTo>
                    <a:pt x="419118" y="1208260"/>
                    <a:pt x="555426" y="1265962"/>
                    <a:pt x="682559" y="1236733"/>
                  </a:cubicBezTo>
                  <a:cubicBezTo>
                    <a:pt x="775166" y="1215449"/>
                    <a:pt x="904286" y="1130032"/>
                    <a:pt x="884800" y="965629"/>
                  </a:cubicBezTo>
                  <a:cubicBezTo>
                    <a:pt x="887070" y="944818"/>
                    <a:pt x="907218" y="932805"/>
                    <a:pt x="933136" y="927697"/>
                  </a:cubicBezTo>
                  <a:cubicBezTo>
                    <a:pt x="945907" y="925143"/>
                    <a:pt x="952339" y="920981"/>
                    <a:pt x="961609" y="911995"/>
                  </a:cubicBezTo>
                  <a:cubicBezTo>
                    <a:pt x="989609" y="883995"/>
                    <a:pt x="985920" y="836982"/>
                    <a:pt x="1018743" y="812672"/>
                  </a:cubicBezTo>
                  <a:cubicBezTo>
                    <a:pt x="1024987" y="808037"/>
                    <a:pt x="1024041" y="799523"/>
                    <a:pt x="1016662" y="796969"/>
                  </a:cubicBezTo>
                  <a:cubicBezTo>
                    <a:pt x="925002" y="765753"/>
                    <a:pt x="849327" y="831023"/>
                    <a:pt x="861624" y="920129"/>
                  </a:cubicBezTo>
                  <a:cubicBezTo>
                    <a:pt x="844692" y="897427"/>
                    <a:pt x="822747" y="877090"/>
                    <a:pt x="795409" y="871036"/>
                  </a:cubicBezTo>
                  <a:cubicBezTo>
                    <a:pt x="624385" y="832820"/>
                    <a:pt x="632236" y="1052938"/>
                    <a:pt x="749153" y="1049060"/>
                  </a:cubicBezTo>
                  <a:cubicBezTo>
                    <a:pt x="794558" y="1047452"/>
                    <a:pt x="828517" y="1000912"/>
                    <a:pt x="814895" y="969412"/>
                  </a:cubicBezTo>
                  <a:cubicBezTo>
                    <a:pt x="871178" y="997885"/>
                    <a:pt x="838922" y="1093992"/>
                    <a:pt x="782450" y="1131450"/>
                  </a:cubicBezTo>
                  <a:cubicBezTo>
                    <a:pt x="695897" y="1189058"/>
                    <a:pt x="550791" y="1181869"/>
                    <a:pt x="482495" y="1074978"/>
                  </a:cubicBezTo>
                  <a:cubicBezTo>
                    <a:pt x="448915" y="1022385"/>
                    <a:pt x="486846" y="979345"/>
                    <a:pt x="521184" y="943021"/>
                  </a:cubicBezTo>
                  <a:cubicBezTo>
                    <a:pt x="547102" y="915684"/>
                    <a:pt x="565832" y="884184"/>
                    <a:pt x="573494" y="846914"/>
                  </a:cubicBezTo>
                  <a:cubicBezTo>
                    <a:pt x="584845" y="792240"/>
                    <a:pt x="554953" y="736524"/>
                    <a:pt x="503873" y="715903"/>
                  </a:cubicBezTo>
                  <a:cubicBezTo>
                    <a:pt x="462441" y="698971"/>
                    <a:pt x="423564" y="715241"/>
                    <a:pt x="393956" y="742767"/>
                  </a:cubicBezTo>
                  <a:cubicBezTo>
                    <a:pt x="406442" y="704363"/>
                    <a:pt x="419212" y="666336"/>
                    <a:pt x="437658" y="630769"/>
                  </a:cubicBezTo>
                  <a:cubicBezTo>
                    <a:pt x="439266" y="630580"/>
                    <a:pt x="440874" y="630580"/>
                    <a:pt x="442293" y="630296"/>
                  </a:cubicBezTo>
                  <a:cubicBezTo>
                    <a:pt x="559399" y="632850"/>
                    <a:pt x="656830" y="724511"/>
                    <a:pt x="748964" y="788645"/>
                  </a:cubicBezTo>
                  <a:cubicBezTo>
                    <a:pt x="765612" y="800185"/>
                    <a:pt x="780652" y="784956"/>
                    <a:pt x="779706" y="765281"/>
                  </a:cubicBezTo>
                  <a:cubicBezTo>
                    <a:pt x="772990" y="618094"/>
                    <a:pt x="902394" y="572878"/>
                    <a:pt x="921123" y="630107"/>
                  </a:cubicBezTo>
                  <a:cubicBezTo>
                    <a:pt x="923393" y="637012"/>
                    <a:pt x="916488" y="644674"/>
                    <a:pt x="911853" y="649782"/>
                  </a:cubicBezTo>
                  <a:cubicBezTo>
                    <a:pt x="897002" y="666242"/>
                    <a:pt x="884043" y="647890"/>
                    <a:pt x="879029" y="634080"/>
                  </a:cubicBezTo>
                  <a:cubicBezTo>
                    <a:pt x="875340" y="623675"/>
                    <a:pt x="858692" y="628310"/>
                    <a:pt x="862570" y="638431"/>
                  </a:cubicBezTo>
                  <a:cubicBezTo>
                    <a:pt x="888016" y="707862"/>
                    <a:pt x="964163" y="648836"/>
                    <a:pt x="928785" y="607216"/>
                  </a:cubicBezTo>
                  <a:cubicBezTo>
                    <a:pt x="901921" y="575716"/>
                    <a:pt x="834571" y="598418"/>
                    <a:pt x="811679" y="619040"/>
                  </a:cubicBezTo>
                  <a:cubicBezTo>
                    <a:pt x="779045" y="648174"/>
                    <a:pt x="766558" y="702849"/>
                    <a:pt x="762869" y="748443"/>
                  </a:cubicBezTo>
                  <a:cubicBezTo>
                    <a:pt x="694573" y="696322"/>
                    <a:pt x="612466" y="647701"/>
                    <a:pt x="526386" y="625756"/>
                  </a:cubicBezTo>
                  <a:cubicBezTo>
                    <a:pt x="604331" y="625567"/>
                    <a:pt x="683978" y="638242"/>
                    <a:pt x="741396" y="682890"/>
                  </a:cubicBezTo>
                  <a:cubicBezTo>
                    <a:pt x="747640" y="687714"/>
                    <a:pt x="754356" y="684309"/>
                    <a:pt x="755964" y="676647"/>
                  </a:cubicBezTo>
                  <a:cubicBezTo>
                    <a:pt x="783963" y="549608"/>
                    <a:pt x="853395" y="475258"/>
                    <a:pt x="928880" y="394003"/>
                  </a:cubicBezTo>
                  <a:cubicBezTo>
                    <a:pt x="818490" y="402327"/>
                    <a:pt x="716897" y="410178"/>
                    <a:pt x="599980" y="353044"/>
                  </a:cubicBezTo>
                  <a:cubicBezTo>
                    <a:pt x="593074" y="349544"/>
                    <a:pt x="586074" y="352855"/>
                    <a:pt x="586074" y="360706"/>
                  </a:cubicBezTo>
                  <a:cubicBezTo>
                    <a:pt x="585412" y="433353"/>
                    <a:pt x="545589" y="503541"/>
                    <a:pt x="496779" y="564459"/>
                  </a:cubicBezTo>
                  <a:cubicBezTo>
                    <a:pt x="533386" y="483488"/>
                    <a:pt x="546345" y="388800"/>
                    <a:pt x="548427" y="302909"/>
                  </a:cubicBezTo>
                  <a:cubicBezTo>
                    <a:pt x="586358" y="328355"/>
                    <a:pt x="636587" y="352665"/>
                    <a:pt x="679911" y="345287"/>
                  </a:cubicBezTo>
                  <a:cubicBezTo>
                    <a:pt x="710275" y="340179"/>
                    <a:pt x="770153" y="301774"/>
                    <a:pt x="762112" y="261288"/>
                  </a:cubicBezTo>
                  <a:cubicBezTo>
                    <a:pt x="751707" y="207843"/>
                    <a:pt x="657965" y="230262"/>
                    <a:pt x="696370" y="293734"/>
                  </a:cubicBezTo>
                  <a:cubicBezTo>
                    <a:pt x="702140" y="303193"/>
                    <a:pt x="715856" y="293072"/>
                    <a:pt x="710275" y="283518"/>
                  </a:cubicBezTo>
                  <a:cubicBezTo>
                    <a:pt x="702613" y="270748"/>
                    <a:pt x="696370" y="249275"/>
                    <a:pt x="718410" y="248140"/>
                  </a:cubicBezTo>
                  <a:cubicBezTo>
                    <a:pt x="725126" y="247667"/>
                    <a:pt x="735342" y="247005"/>
                    <a:pt x="739504" y="253248"/>
                  </a:cubicBezTo>
                  <a:cubicBezTo>
                    <a:pt x="772328" y="303761"/>
                    <a:pt x="656641" y="376597"/>
                    <a:pt x="545778" y="279640"/>
                  </a:cubicBezTo>
                  <a:cubicBezTo>
                    <a:pt x="530738" y="266680"/>
                    <a:pt x="509643" y="268761"/>
                    <a:pt x="508319" y="288909"/>
                  </a:cubicBezTo>
                  <a:cubicBezTo>
                    <a:pt x="500941" y="401192"/>
                    <a:pt x="511819" y="534284"/>
                    <a:pt x="440780" y="627553"/>
                  </a:cubicBezTo>
                  <a:cubicBezTo>
                    <a:pt x="439644" y="628688"/>
                    <a:pt x="438698" y="629823"/>
                    <a:pt x="437563" y="631053"/>
                  </a:cubicBezTo>
                  <a:cubicBezTo>
                    <a:pt x="398023" y="623202"/>
                    <a:pt x="360281" y="609486"/>
                    <a:pt x="322538" y="595391"/>
                  </a:cubicBezTo>
                  <a:cubicBezTo>
                    <a:pt x="362551" y="589621"/>
                    <a:pt x="399348" y="569284"/>
                    <a:pt x="412118" y="526149"/>
                  </a:cubicBezTo>
                  <a:cubicBezTo>
                    <a:pt x="427820" y="473177"/>
                    <a:pt x="402848" y="415002"/>
                    <a:pt x="353092" y="389840"/>
                  </a:cubicBezTo>
                  <a:cubicBezTo>
                    <a:pt x="319322" y="372719"/>
                    <a:pt x="282998" y="367611"/>
                    <a:pt x="245445" y="370827"/>
                  </a:cubicBezTo>
                  <a:cubicBezTo>
                    <a:pt x="195500" y="374989"/>
                    <a:pt x="138082" y="378016"/>
                    <a:pt x="117933" y="318707"/>
                  </a:cubicBezTo>
                  <a:cubicBezTo>
                    <a:pt x="76974" y="198762"/>
                    <a:pt x="161919" y="80710"/>
                    <a:pt x="260958" y="49022"/>
                  </a:cubicBezTo>
                  <a:cubicBezTo>
                    <a:pt x="325754" y="28211"/>
                    <a:pt x="420915" y="63116"/>
                    <a:pt x="407956" y="124696"/>
                  </a:cubicBezTo>
                  <a:cubicBezTo>
                    <a:pt x="391780" y="94142"/>
                    <a:pt x="334173" y="91872"/>
                    <a:pt x="304755" y="126304"/>
                  </a:cubicBezTo>
                  <a:cubicBezTo>
                    <a:pt x="228891" y="215222"/>
                    <a:pt x="395942" y="358719"/>
                    <a:pt x="472752" y="201033"/>
                  </a:cubicBezTo>
                  <a:cubicBezTo>
                    <a:pt x="485049" y="176060"/>
                    <a:pt x="482684" y="145979"/>
                    <a:pt x="475495" y="118831"/>
                  </a:cubicBezTo>
                  <a:cubicBezTo>
                    <a:pt x="537548" y="183911"/>
                    <a:pt x="635830" y="165371"/>
                    <a:pt x="668276" y="74372"/>
                  </a:cubicBezTo>
                  <a:cubicBezTo>
                    <a:pt x="671019" y="66994"/>
                    <a:pt x="664776" y="60751"/>
                    <a:pt x="657398" y="62832"/>
                  </a:cubicBezTo>
                  <a:cubicBezTo>
                    <a:pt x="617858" y="73521"/>
                    <a:pt x="583615" y="41265"/>
                    <a:pt x="543981" y="45711"/>
                  </a:cubicBezTo>
                  <a:cubicBezTo>
                    <a:pt x="531021" y="47319"/>
                    <a:pt x="523832" y="49684"/>
                    <a:pt x="513900" y="58197"/>
                  </a:cubicBezTo>
                  <a:cubicBezTo>
                    <a:pt x="493752" y="75318"/>
                    <a:pt x="471995" y="83643"/>
                    <a:pt x="454212" y="72575"/>
                  </a:cubicBezTo>
                  <a:cubicBezTo>
                    <a:pt x="337768" y="-45288"/>
                    <a:pt x="190581" y="2387"/>
                    <a:pt x="116136" y="61697"/>
                  </a:cubicBezTo>
                  <a:cubicBezTo>
                    <a:pt x="14543" y="142101"/>
                    <a:pt x="-25470" y="284653"/>
                    <a:pt x="16435" y="418502"/>
                  </a:cubicBezTo>
                  <a:lnTo>
                    <a:pt x="16435" y="418502"/>
                  </a:lnTo>
                  <a:close/>
                </a:path>
              </a:pathLst>
            </a:custGeom>
            <a:solidFill>
              <a:srgbClr val="BC8642"/>
            </a:solidFill>
            <a:ln w="9454"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8F5812AB-219A-36B3-0966-462D9CDDA5A8}"/>
                </a:ext>
              </a:extLst>
            </p:cNvPr>
            <p:cNvSpPr/>
            <p:nvPr/>
          </p:nvSpPr>
          <p:spPr>
            <a:xfrm>
              <a:off x="8846850" y="3536486"/>
              <a:ext cx="611125" cy="570850"/>
            </a:xfrm>
            <a:custGeom>
              <a:avLst/>
              <a:gdLst>
                <a:gd name="connsiteX0" fmla="*/ 325265 w 611125"/>
                <a:gd name="connsiteY0" fmla="*/ 563935 h 570850"/>
                <a:gd name="connsiteX1" fmla="*/ 321292 w 611125"/>
                <a:gd name="connsiteY1" fmla="*/ 275332 h 570850"/>
                <a:gd name="connsiteX2" fmla="*/ 531005 w 611125"/>
                <a:gd name="connsiteY2" fmla="*/ 129091 h 570850"/>
                <a:gd name="connsiteX3" fmla="*/ 381737 w 611125"/>
                <a:gd name="connsiteY3" fmla="*/ 304750 h 570850"/>
                <a:gd name="connsiteX4" fmla="*/ 392615 w 611125"/>
                <a:gd name="connsiteY4" fmla="*/ 316290 h 570850"/>
                <a:gd name="connsiteX5" fmla="*/ 611125 w 611125"/>
                <a:gd name="connsiteY5" fmla="*/ 145739 h 570850"/>
                <a:gd name="connsiteX6" fmla="*/ 487303 w 611125"/>
                <a:gd name="connsiteY6" fmla="*/ 6214 h 570850"/>
                <a:gd name="connsiteX7" fmla="*/ 347494 w 611125"/>
                <a:gd name="connsiteY7" fmla="*/ 8106 h 570850"/>
                <a:gd name="connsiteX8" fmla="*/ 335954 w 611125"/>
                <a:gd name="connsiteY8" fmla="*/ 18984 h 570850"/>
                <a:gd name="connsiteX9" fmla="*/ 491749 w 611125"/>
                <a:gd name="connsiteY9" fmla="*/ 104875 h 570850"/>
                <a:gd name="connsiteX10" fmla="*/ 429223 w 611125"/>
                <a:gd name="connsiteY10" fmla="*/ 134482 h 570850"/>
                <a:gd name="connsiteX11" fmla="*/ 218848 w 611125"/>
                <a:gd name="connsiteY11" fmla="*/ 161347 h 570850"/>
                <a:gd name="connsiteX12" fmla="*/ 110255 w 611125"/>
                <a:gd name="connsiteY12" fmla="*/ 176576 h 570850"/>
                <a:gd name="connsiteX13" fmla="*/ 102593 w 611125"/>
                <a:gd name="connsiteY13" fmla="*/ 186036 h 570850"/>
                <a:gd name="connsiteX14" fmla="*/ 142416 w 611125"/>
                <a:gd name="connsiteY14" fmla="*/ 253859 h 570850"/>
                <a:gd name="connsiteX15" fmla="*/ 92850 w 611125"/>
                <a:gd name="connsiteY15" fmla="*/ 274953 h 570850"/>
                <a:gd name="connsiteX16" fmla="*/ 5824 w 611125"/>
                <a:gd name="connsiteY16" fmla="*/ 340884 h 570850"/>
                <a:gd name="connsiteX17" fmla="*/ 2135 w 611125"/>
                <a:gd name="connsiteY17" fmla="*/ 353844 h 570850"/>
                <a:gd name="connsiteX18" fmla="*/ 186780 w 611125"/>
                <a:gd name="connsiteY18" fmla="*/ 350344 h 570850"/>
                <a:gd name="connsiteX19" fmla="*/ 163605 w 611125"/>
                <a:gd name="connsiteY19" fmla="*/ 480693 h 570850"/>
                <a:gd name="connsiteX20" fmla="*/ 175146 w 611125"/>
                <a:gd name="connsiteY20" fmla="*/ 487882 h 570850"/>
                <a:gd name="connsiteX21" fmla="*/ 299630 w 611125"/>
                <a:gd name="connsiteY21" fmla="*/ 320736 h 570850"/>
                <a:gd name="connsiteX22" fmla="*/ 308238 w 611125"/>
                <a:gd name="connsiteY22" fmla="*/ 561192 h 570850"/>
                <a:gd name="connsiteX23" fmla="*/ 325265 w 611125"/>
                <a:gd name="connsiteY23" fmla="*/ 563935 h 570850"/>
                <a:gd name="connsiteX24" fmla="*/ 325265 w 611125"/>
                <a:gd name="connsiteY24" fmla="*/ 563935 h 57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125" h="570850">
                  <a:moveTo>
                    <a:pt x="325265" y="563935"/>
                  </a:moveTo>
                  <a:cubicBezTo>
                    <a:pt x="340305" y="468301"/>
                    <a:pt x="302090" y="370681"/>
                    <a:pt x="321292" y="275332"/>
                  </a:cubicBezTo>
                  <a:cubicBezTo>
                    <a:pt x="335386" y="205711"/>
                    <a:pt x="489573" y="106104"/>
                    <a:pt x="531005" y="129091"/>
                  </a:cubicBezTo>
                  <a:cubicBezTo>
                    <a:pt x="393561" y="177901"/>
                    <a:pt x="366886" y="241562"/>
                    <a:pt x="381737" y="304750"/>
                  </a:cubicBezTo>
                  <a:cubicBezTo>
                    <a:pt x="383629" y="312601"/>
                    <a:pt x="385710" y="317898"/>
                    <a:pt x="392615" y="316290"/>
                  </a:cubicBezTo>
                  <a:cubicBezTo>
                    <a:pt x="465736" y="298507"/>
                    <a:pt x="550207" y="153306"/>
                    <a:pt x="611125" y="145739"/>
                  </a:cubicBezTo>
                  <a:cubicBezTo>
                    <a:pt x="579436" y="116793"/>
                    <a:pt x="531289" y="25133"/>
                    <a:pt x="487303" y="6214"/>
                  </a:cubicBezTo>
                  <a:cubicBezTo>
                    <a:pt x="439155" y="-14407"/>
                    <a:pt x="395453" y="24281"/>
                    <a:pt x="347494" y="8106"/>
                  </a:cubicBezTo>
                  <a:cubicBezTo>
                    <a:pt x="340305" y="5552"/>
                    <a:pt x="333400" y="11606"/>
                    <a:pt x="335954" y="18984"/>
                  </a:cubicBezTo>
                  <a:cubicBezTo>
                    <a:pt x="347967" y="54835"/>
                    <a:pt x="388264" y="132591"/>
                    <a:pt x="491749" y="104875"/>
                  </a:cubicBezTo>
                  <a:cubicBezTo>
                    <a:pt x="477654" y="106483"/>
                    <a:pt x="443885" y="126158"/>
                    <a:pt x="429223" y="134482"/>
                  </a:cubicBezTo>
                  <a:cubicBezTo>
                    <a:pt x="341535" y="183765"/>
                    <a:pt x="280901" y="196536"/>
                    <a:pt x="218848" y="161347"/>
                  </a:cubicBezTo>
                  <a:cubicBezTo>
                    <a:pt x="186686" y="143280"/>
                    <a:pt x="146862" y="172887"/>
                    <a:pt x="110255" y="176576"/>
                  </a:cubicBezTo>
                  <a:cubicBezTo>
                    <a:pt x="105620" y="177049"/>
                    <a:pt x="102120" y="181401"/>
                    <a:pt x="102593" y="186036"/>
                  </a:cubicBezTo>
                  <a:cubicBezTo>
                    <a:pt x="106093" y="216778"/>
                    <a:pt x="120187" y="239292"/>
                    <a:pt x="142416" y="253859"/>
                  </a:cubicBezTo>
                  <a:cubicBezTo>
                    <a:pt x="124633" y="256413"/>
                    <a:pt x="107511" y="262183"/>
                    <a:pt x="92850" y="274953"/>
                  </a:cubicBezTo>
                  <a:cubicBezTo>
                    <a:pt x="64188" y="299453"/>
                    <a:pt x="41958" y="326128"/>
                    <a:pt x="5824" y="340884"/>
                  </a:cubicBezTo>
                  <a:cubicBezTo>
                    <a:pt x="1189" y="342776"/>
                    <a:pt x="-2500" y="350344"/>
                    <a:pt x="2135" y="353844"/>
                  </a:cubicBezTo>
                  <a:cubicBezTo>
                    <a:pt x="70431" y="406343"/>
                    <a:pt x="137970" y="375411"/>
                    <a:pt x="186780" y="350344"/>
                  </a:cubicBezTo>
                  <a:cubicBezTo>
                    <a:pt x="134281" y="396127"/>
                    <a:pt x="163132" y="443423"/>
                    <a:pt x="163605" y="480693"/>
                  </a:cubicBezTo>
                  <a:cubicBezTo>
                    <a:pt x="163605" y="486274"/>
                    <a:pt x="170510" y="489963"/>
                    <a:pt x="175146" y="487882"/>
                  </a:cubicBezTo>
                  <a:cubicBezTo>
                    <a:pt x="260752" y="451559"/>
                    <a:pt x="289225" y="383735"/>
                    <a:pt x="299630" y="320736"/>
                  </a:cubicBezTo>
                  <a:cubicBezTo>
                    <a:pt x="297076" y="400100"/>
                    <a:pt x="320441" y="483436"/>
                    <a:pt x="308238" y="561192"/>
                  </a:cubicBezTo>
                  <a:cubicBezTo>
                    <a:pt x="306535" y="572070"/>
                    <a:pt x="323467" y="574813"/>
                    <a:pt x="325265" y="563935"/>
                  </a:cubicBezTo>
                  <a:lnTo>
                    <a:pt x="325265" y="563935"/>
                  </a:lnTo>
                  <a:close/>
                </a:path>
              </a:pathLst>
            </a:custGeom>
            <a:solidFill>
              <a:srgbClr val="BC8642"/>
            </a:solidFill>
            <a:ln w="9454"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5151B456-0CD7-15FA-78AB-36FAF6AA89EF}"/>
                </a:ext>
              </a:extLst>
            </p:cNvPr>
            <p:cNvSpPr/>
            <p:nvPr/>
          </p:nvSpPr>
          <p:spPr>
            <a:xfrm>
              <a:off x="10306883" y="3520044"/>
              <a:ext cx="77396" cy="77379"/>
            </a:xfrm>
            <a:custGeom>
              <a:avLst/>
              <a:gdLst>
                <a:gd name="connsiteX0" fmla="*/ 3848 w 77396"/>
                <a:gd name="connsiteY0" fmla="*/ 55480 h 77379"/>
                <a:gd name="connsiteX1" fmla="*/ 55496 w 77396"/>
                <a:gd name="connsiteY1" fmla="*/ 73547 h 77379"/>
                <a:gd name="connsiteX2" fmla="*/ 73564 w 77396"/>
                <a:gd name="connsiteY2" fmla="*/ 21900 h 77379"/>
                <a:gd name="connsiteX3" fmla="*/ 21916 w 77396"/>
                <a:gd name="connsiteY3" fmla="*/ 3832 h 77379"/>
                <a:gd name="connsiteX4" fmla="*/ 3848 w 77396"/>
                <a:gd name="connsiteY4" fmla="*/ 55480 h 77379"/>
                <a:gd name="connsiteX5" fmla="*/ 3848 w 77396"/>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6" h="77379">
                  <a:moveTo>
                    <a:pt x="3848" y="55480"/>
                  </a:moveTo>
                  <a:cubicBezTo>
                    <a:pt x="13119" y="74683"/>
                    <a:pt x="36199" y="82818"/>
                    <a:pt x="55496" y="73547"/>
                  </a:cubicBezTo>
                  <a:cubicBezTo>
                    <a:pt x="74699" y="64278"/>
                    <a:pt x="82834" y="41102"/>
                    <a:pt x="73564" y="21900"/>
                  </a:cubicBezTo>
                  <a:cubicBezTo>
                    <a:pt x="64293" y="2697"/>
                    <a:pt x="41213" y="-5438"/>
                    <a:pt x="21916" y="3832"/>
                  </a:cubicBezTo>
                  <a:cubicBezTo>
                    <a:pt x="2619" y="13103"/>
                    <a:pt x="-5422" y="35994"/>
                    <a:pt x="3848" y="55480"/>
                  </a:cubicBezTo>
                  <a:lnTo>
                    <a:pt x="3848" y="55480"/>
                  </a:lnTo>
                  <a:close/>
                </a:path>
              </a:pathLst>
            </a:custGeom>
            <a:solidFill>
              <a:srgbClr val="BC8642"/>
            </a:solidFill>
            <a:ln w="9454"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71ADDFD7-1C9A-1FEB-FE85-2F16786E5B6F}"/>
                </a:ext>
              </a:extLst>
            </p:cNvPr>
            <p:cNvSpPr/>
            <p:nvPr/>
          </p:nvSpPr>
          <p:spPr>
            <a:xfrm>
              <a:off x="9599171" y="3714860"/>
              <a:ext cx="92211" cy="104109"/>
            </a:xfrm>
            <a:custGeom>
              <a:avLst/>
              <a:gdLst>
                <a:gd name="connsiteX0" fmla="*/ 32 w 92211"/>
                <a:gd name="connsiteY0" fmla="*/ 36229 h 104109"/>
                <a:gd name="connsiteX1" fmla="*/ 77409 w 92211"/>
                <a:gd name="connsiteY1" fmla="*/ 96958 h 104109"/>
                <a:gd name="connsiteX2" fmla="*/ 28315 w 92211"/>
                <a:gd name="connsiteY2" fmla="*/ 0 h 104109"/>
                <a:gd name="connsiteX3" fmla="*/ 32 w 92211"/>
                <a:gd name="connsiteY3" fmla="*/ 36229 h 104109"/>
                <a:gd name="connsiteX4" fmla="*/ 32 w 92211"/>
                <a:gd name="connsiteY4" fmla="*/ 36229 h 10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11" h="104109">
                  <a:moveTo>
                    <a:pt x="32" y="36229"/>
                  </a:moveTo>
                  <a:cubicBezTo>
                    <a:pt x="-1387" y="77756"/>
                    <a:pt x="45247" y="121647"/>
                    <a:pt x="77409" y="96958"/>
                  </a:cubicBezTo>
                  <a:cubicBezTo>
                    <a:pt x="123949" y="61202"/>
                    <a:pt x="47612" y="4446"/>
                    <a:pt x="28315" y="0"/>
                  </a:cubicBezTo>
                  <a:cubicBezTo>
                    <a:pt x="29639" y="16838"/>
                    <a:pt x="10153" y="31121"/>
                    <a:pt x="32" y="36229"/>
                  </a:cubicBezTo>
                  <a:lnTo>
                    <a:pt x="32" y="36229"/>
                  </a:lnTo>
                  <a:close/>
                </a:path>
              </a:pathLst>
            </a:custGeom>
            <a:solidFill>
              <a:srgbClr val="BC8642"/>
            </a:solidFill>
            <a:ln w="9454"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59C1F0B3-DF31-BCC9-5879-121344C39F95}"/>
                </a:ext>
              </a:extLst>
            </p:cNvPr>
            <p:cNvSpPr/>
            <p:nvPr/>
          </p:nvSpPr>
          <p:spPr>
            <a:xfrm>
              <a:off x="9542708" y="3674667"/>
              <a:ext cx="69902" cy="68432"/>
            </a:xfrm>
            <a:custGeom>
              <a:avLst/>
              <a:gdLst>
                <a:gd name="connsiteX0" fmla="*/ 28684 w 69902"/>
                <a:gd name="connsiteY0" fmla="*/ 68382 h 68432"/>
                <a:gd name="connsiteX1" fmla="*/ 39090 w 69902"/>
                <a:gd name="connsiteY1" fmla="*/ 370 h 68432"/>
                <a:gd name="connsiteX2" fmla="*/ 28684 w 69902"/>
                <a:gd name="connsiteY2" fmla="*/ 68382 h 68432"/>
                <a:gd name="connsiteX3" fmla="*/ 28684 w 69902"/>
                <a:gd name="connsiteY3" fmla="*/ 68382 h 68432"/>
              </a:gdLst>
              <a:ahLst/>
              <a:cxnLst>
                <a:cxn ang="0">
                  <a:pos x="connsiteX0" y="connsiteY0"/>
                </a:cxn>
                <a:cxn ang="0">
                  <a:pos x="connsiteX1" y="connsiteY1"/>
                </a:cxn>
                <a:cxn ang="0">
                  <a:pos x="connsiteX2" y="connsiteY2"/>
                </a:cxn>
                <a:cxn ang="0">
                  <a:pos x="connsiteX3" y="connsiteY3"/>
                </a:cxn>
              </a:cxnLst>
              <a:rect l="l" t="t" r="r" b="b"/>
              <a:pathLst>
                <a:path w="69902" h="68432">
                  <a:moveTo>
                    <a:pt x="28684" y="68382"/>
                  </a:moveTo>
                  <a:cubicBezTo>
                    <a:pt x="75508" y="70463"/>
                    <a:pt x="87048" y="6802"/>
                    <a:pt x="39090" y="370"/>
                  </a:cubicBezTo>
                  <a:cubicBezTo>
                    <a:pt x="-9531" y="-5779"/>
                    <a:pt x="-12558" y="66774"/>
                    <a:pt x="28684" y="68382"/>
                  </a:cubicBezTo>
                  <a:lnTo>
                    <a:pt x="28684" y="68382"/>
                  </a:lnTo>
                  <a:close/>
                </a:path>
              </a:pathLst>
            </a:custGeom>
            <a:solidFill>
              <a:srgbClr val="BC8642"/>
            </a:solidFill>
            <a:ln w="9454"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70ABFE22-8366-A2BA-A8E4-BE8CDCBB3740}"/>
                </a:ext>
              </a:extLst>
            </p:cNvPr>
            <p:cNvSpPr/>
            <p:nvPr/>
          </p:nvSpPr>
          <p:spPr>
            <a:xfrm>
              <a:off x="9505547" y="3738697"/>
              <a:ext cx="87726" cy="104010"/>
            </a:xfrm>
            <a:custGeom>
              <a:avLst/>
              <a:gdLst>
                <a:gd name="connsiteX0" fmla="*/ 27062 w 87726"/>
                <a:gd name="connsiteY0" fmla="*/ 101499 h 104010"/>
                <a:gd name="connsiteX1" fmla="*/ 85710 w 87726"/>
                <a:gd name="connsiteY1" fmla="*/ 15040 h 104010"/>
                <a:gd name="connsiteX2" fmla="*/ 40589 w 87726"/>
                <a:gd name="connsiteY2" fmla="*/ 0 h 104010"/>
                <a:gd name="connsiteX3" fmla="*/ 27062 w 87726"/>
                <a:gd name="connsiteY3" fmla="*/ 101499 h 104010"/>
                <a:gd name="connsiteX4" fmla="*/ 27062 w 87726"/>
                <a:gd name="connsiteY4" fmla="*/ 101499 h 104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26" h="104010">
                  <a:moveTo>
                    <a:pt x="27062" y="101499"/>
                  </a:moveTo>
                  <a:cubicBezTo>
                    <a:pt x="65940" y="115687"/>
                    <a:pt x="95926" y="67445"/>
                    <a:pt x="85710" y="15040"/>
                  </a:cubicBezTo>
                  <a:cubicBezTo>
                    <a:pt x="66886" y="19865"/>
                    <a:pt x="45697" y="8040"/>
                    <a:pt x="40589" y="0"/>
                  </a:cubicBezTo>
                  <a:cubicBezTo>
                    <a:pt x="-20234" y="50513"/>
                    <a:pt x="-2262" y="91093"/>
                    <a:pt x="27062" y="101499"/>
                  </a:cubicBezTo>
                  <a:lnTo>
                    <a:pt x="27062" y="101499"/>
                  </a:lnTo>
                  <a:close/>
                </a:path>
              </a:pathLst>
            </a:custGeom>
            <a:solidFill>
              <a:srgbClr val="BC8642"/>
            </a:solidFill>
            <a:ln w="9454"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FC9D7115-E549-BE2C-6F6B-3A7001E14507}"/>
                </a:ext>
              </a:extLst>
            </p:cNvPr>
            <p:cNvSpPr/>
            <p:nvPr/>
          </p:nvSpPr>
          <p:spPr>
            <a:xfrm>
              <a:off x="9392529" y="3882946"/>
              <a:ext cx="203601" cy="148642"/>
            </a:xfrm>
            <a:custGeom>
              <a:avLst/>
              <a:gdLst>
                <a:gd name="connsiteX0" fmla="*/ 839 w 203601"/>
                <a:gd name="connsiteY0" fmla="*/ 28100 h 148642"/>
                <a:gd name="connsiteX1" fmla="*/ 61662 w 203601"/>
                <a:gd name="connsiteY1" fmla="*/ 146625 h 148642"/>
                <a:gd name="connsiteX2" fmla="*/ 74811 w 203601"/>
                <a:gd name="connsiteY2" fmla="*/ 143598 h 148642"/>
                <a:gd name="connsiteX3" fmla="*/ 192579 w 203601"/>
                <a:gd name="connsiteY3" fmla="*/ 109545 h 148642"/>
                <a:gd name="connsiteX4" fmla="*/ 202984 w 203601"/>
                <a:gd name="connsiteY4" fmla="*/ 96586 h 148642"/>
                <a:gd name="connsiteX5" fmla="*/ 13703 w 203601"/>
                <a:gd name="connsiteY5" fmla="*/ 17979 h 148642"/>
                <a:gd name="connsiteX6" fmla="*/ 10203 w 203601"/>
                <a:gd name="connsiteY6" fmla="*/ 21479 h 148642"/>
                <a:gd name="connsiteX7" fmla="*/ 839 w 203601"/>
                <a:gd name="connsiteY7" fmla="*/ 28100 h 148642"/>
                <a:gd name="connsiteX8" fmla="*/ 839 w 203601"/>
                <a:gd name="connsiteY8" fmla="*/ 28100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01" h="148642">
                  <a:moveTo>
                    <a:pt x="839" y="28100"/>
                  </a:moveTo>
                  <a:cubicBezTo>
                    <a:pt x="-5688" y="77288"/>
                    <a:pt x="26946" y="116166"/>
                    <a:pt x="61662" y="146625"/>
                  </a:cubicBezTo>
                  <a:cubicBezTo>
                    <a:pt x="66013" y="150598"/>
                    <a:pt x="72351" y="148233"/>
                    <a:pt x="74811" y="143598"/>
                  </a:cubicBezTo>
                  <a:cubicBezTo>
                    <a:pt x="99121" y="97910"/>
                    <a:pt x="147742" y="89775"/>
                    <a:pt x="192579" y="109545"/>
                  </a:cubicBezTo>
                  <a:cubicBezTo>
                    <a:pt x="200714" y="113045"/>
                    <a:pt x="205349" y="104909"/>
                    <a:pt x="202984" y="96586"/>
                  </a:cubicBezTo>
                  <a:cubicBezTo>
                    <a:pt x="178201" y="5209"/>
                    <a:pt x="92783" y="-22129"/>
                    <a:pt x="13703" y="17979"/>
                  </a:cubicBezTo>
                  <a:cubicBezTo>
                    <a:pt x="12095" y="18924"/>
                    <a:pt x="10960" y="20059"/>
                    <a:pt x="10203" y="21479"/>
                  </a:cubicBezTo>
                  <a:cubicBezTo>
                    <a:pt x="6136" y="20438"/>
                    <a:pt x="1785" y="22519"/>
                    <a:pt x="839" y="28100"/>
                  </a:cubicBezTo>
                  <a:lnTo>
                    <a:pt x="839" y="28100"/>
                  </a:lnTo>
                  <a:close/>
                </a:path>
              </a:pathLst>
            </a:custGeom>
            <a:solidFill>
              <a:srgbClr val="BC8642"/>
            </a:solidFill>
            <a:ln w="9454"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2405731E-9B2A-8037-9FBA-BD7480A35024}"/>
                </a:ext>
              </a:extLst>
            </p:cNvPr>
            <p:cNvSpPr/>
            <p:nvPr/>
          </p:nvSpPr>
          <p:spPr>
            <a:xfrm>
              <a:off x="9426714" y="3695492"/>
              <a:ext cx="108543" cy="83279"/>
            </a:xfrm>
            <a:custGeom>
              <a:avLst/>
              <a:gdLst>
                <a:gd name="connsiteX0" fmla="*/ 707 w 108543"/>
                <a:gd name="connsiteY0" fmla="*/ 55407 h 83279"/>
                <a:gd name="connsiteX1" fmla="*/ 108543 w 108543"/>
                <a:gd name="connsiteY1" fmla="*/ 42259 h 83279"/>
                <a:gd name="connsiteX2" fmla="*/ 106179 w 108543"/>
                <a:gd name="connsiteY2" fmla="*/ 8867 h 83279"/>
                <a:gd name="connsiteX3" fmla="*/ 707 w 108543"/>
                <a:gd name="connsiteY3" fmla="*/ 55407 h 83279"/>
                <a:gd name="connsiteX4" fmla="*/ 707 w 108543"/>
                <a:gd name="connsiteY4" fmla="*/ 55407 h 8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43" h="83279">
                  <a:moveTo>
                    <a:pt x="707" y="55407"/>
                  </a:moveTo>
                  <a:cubicBezTo>
                    <a:pt x="8653" y="97028"/>
                    <a:pt x="57369" y="91542"/>
                    <a:pt x="108543" y="42259"/>
                  </a:cubicBezTo>
                  <a:cubicBezTo>
                    <a:pt x="107881" y="38097"/>
                    <a:pt x="105516" y="13692"/>
                    <a:pt x="106179" y="8867"/>
                  </a:cubicBezTo>
                  <a:cubicBezTo>
                    <a:pt x="75814" y="-12700"/>
                    <a:pt x="-8563" y="5935"/>
                    <a:pt x="707" y="55407"/>
                  </a:cubicBezTo>
                  <a:lnTo>
                    <a:pt x="707" y="55407"/>
                  </a:lnTo>
                  <a:close/>
                </a:path>
              </a:pathLst>
            </a:custGeom>
            <a:solidFill>
              <a:srgbClr val="BC8642"/>
            </a:solidFill>
            <a:ln w="9454"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8A9224C0-8075-246D-BDCC-57288DCF6676}"/>
                </a:ext>
              </a:extLst>
            </p:cNvPr>
            <p:cNvSpPr/>
            <p:nvPr/>
          </p:nvSpPr>
          <p:spPr>
            <a:xfrm>
              <a:off x="9288366" y="3871008"/>
              <a:ext cx="1318821" cy="1532742"/>
            </a:xfrm>
            <a:custGeom>
              <a:avLst/>
              <a:gdLst>
                <a:gd name="connsiteX0" fmla="*/ 771505 w 1318821"/>
                <a:gd name="connsiteY0" fmla="*/ 1524203 h 1532742"/>
                <a:gd name="connsiteX1" fmla="*/ 785127 w 1318821"/>
                <a:gd name="connsiteY1" fmla="*/ 1505663 h 1532742"/>
                <a:gd name="connsiteX2" fmla="*/ 789478 w 1318821"/>
                <a:gd name="connsiteY2" fmla="*/ 1262180 h 1532742"/>
                <a:gd name="connsiteX3" fmla="*/ 963624 w 1318821"/>
                <a:gd name="connsiteY3" fmla="*/ 1172411 h 1532742"/>
                <a:gd name="connsiteX4" fmla="*/ 1242011 w 1318821"/>
                <a:gd name="connsiteY4" fmla="*/ 1023427 h 1532742"/>
                <a:gd name="connsiteX5" fmla="*/ 1285714 w 1318821"/>
                <a:gd name="connsiteY5" fmla="*/ 703419 h 1532742"/>
                <a:gd name="connsiteX6" fmla="*/ 1264714 w 1318821"/>
                <a:gd name="connsiteY6" fmla="*/ 515084 h 1532742"/>
                <a:gd name="connsiteX7" fmla="*/ 1318821 w 1318821"/>
                <a:gd name="connsiteY7" fmla="*/ 356546 h 1532742"/>
                <a:gd name="connsiteX8" fmla="*/ 1161134 w 1318821"/>
                <a:gd name="connsiteY8" fmla="*/ 300074 h 1532742"/>
                <a:gd name="connsiteX9" fmla="*/ 1027001 w 1318821"/>
                <a:gd name="connsiteY9" fmla="*/ 166130 h 1532742"/>
                <a:gd name="connsiteX10" fmla="*/ 749938 w 1318821"/>
                <a:gd name="connsiteY10" fmla="*/ 687 h 1532742"/>
                <a:gd name="connsiteX11" fmla="*/ 459726 w 1318821"/>
                <a:gd name="connsiteY11" fmla="*/ 125644 h 1532742"/>
                <a:gd name="connsiteX12" fmla="*/ 280945 w 1318821"/>
                <a:gd name="connsiteY12" fmla="*/ 205954 h 1532742"/>
                <a:gd name="connsiteX13" fmla="*/ 88070 w 1318821"/>
                <a:gd name="connsiteY13" fmla="*/ 57632 h 1532742"/>
                <a:gd name="connsiteX14" fmla="*/ 65179 w 1318821"/>
                <a:gd name="connsiteY14" fmla="*/ 56686 h 1532742"/>
                <a:gd name="connsiteX15" fmla="*/ 133380 w 1318821"/>
                <a:gd name="connsiteY15" fmla="*/ 332330 h 1532742"/>
                <a:gd name="connsiteX16" fmla="*/ 330891 w 1318821"/>
                <a:gd name="connsiteY16" fmla="*/ 420964 h 1532742"/>
                <a:gd name="connsiteX17" fmla="*/ 542685 w 1318821"/>
                <a:gd name="connsiteY17" fmla="*/ 331384 h 1532742"/>
                <a:gd name="connsiteX18" fmla="*/ 565103 w 1318821"/>
                <a:gd name="connsiteY18" fmla="*/ 227710 h 1532742"/>
                <a:gd name="connsiteX19" fmla="*/ 561887 w 1318821"/>
                <a:gd name="connsiteY19" fmla="*/ 330249 h 1532742"/>
                <a:gd name="connsiteX20" fmla="*/ 663669 w 1318821"/>
                <a:gd name="connsiteY20" fmla="*/ 389275 h 1532742"/>
                <a:gd name="connsiteX21" fmla="*/ 652791 w 1318821"/>
                <a:gd name="connsiteY21" fmla="*/ 555002 h 1532742"/>
                <a:gd name="connsiteX22" fmla="*/ 662534 w 1318821"/>
                <a:gd name="connsiteY22" fmla="*/ 568435 h 1532742"/>
                <a:gd name="connsiteX23" fmla="*/ 842166 w 1318821"/>
                <a:gd name="connsiteY23" fmla="*/ 409897 h 1532742"/>
                <a:gd name="connsiteX24" fmla="*/ 918976 w 1318821"/>
                <a:gd name="connsiteY24" fmla="*/ 315682 h 1532742"/>
                <a:gd name="connsiteX25" fmla="*/ 874801 w 1318821"/>
                <a:gd name="connsiteY25" fmla="*/ 165941 h 1532742"/>
                <a:gd name="connsiteX26" fmla="*/ 1017920 w 1318821"/>
                <a:gd name="connsiteY26" fmla="*/ 261480 h 1532742"/>
                <a:gd name="connsiteX27" fmla="*/ 1139283 w 1318821"/>
                <a:gd name="connsiteY27" fmla="*/ 366100 h 1532742"/>
                <a:gd name="connsiteX28" fmla="*/ 999380 w 1318821"/>
                <a:gd name="connsiteY28" fmla="*/ 322871 h 1532742"/>
                <a:gd name="connsiteX29" fmla="*/ 983867 w 1318821"/>
                <a:gd name="connsiteY29" fmla="*/ 328925 h 1532742"/>
                <a:gd name="connsiteX30" fmla="*/ 1134175 w 1318821"/>
                <a:gd name="connsiteY30" fmla="*/ 446031 h 1532742"/>
                <a:gd name="connsiteX31" fmla="*/ 1132094 w 1318821"/>
                <a:gd name="connsiteY31" fmla="*/ 636731 h 1532742"/>
                <a:gd name="connsiteX32" fmla="*/ 1146472 w 1318821"/>
                <a:gd name="connsiteY32" fmla="*/ 628407 h 1532742"/>
                <a:gd name="connsiteX33" fmla="*/ 1199918 w 1318821"/>
                <a:gd name="connsiteY33" fmla="*/ 492098 h 1532742"/>
                <a:gd name="connsiteX34" fmla="*/ 1205971 w 1318821"/>
                <a:gd name="connsiteY34" fmla="*/ 652244 h 1532742"/>
                <a:gd name="connsiteX35" fmla="*/ 1191404 w 1318821"/>
                <a:gd name="connsiteY35" fmla="*/ 823741 h 1532742"/>
                <a:gd name="connsiteX36" fmla="*/ 1101919 w 1318821"/>
                <a:gd name="connsiteY36" fmla="*/ 695757 h 1532742"/>
                <a:gd name="connsiteX37" fmla="*/ 980556 w 1318821"/>
                <a:gd name="connsiteY37" fmla="*/ 696892 h 1532742"/>
                <a:gd name="connsiteX38" fmla="*/ 744641 w 1318821"/>
                <a:gd name="connsiteY38" fmla="*/ 738513 h 1532742"/>
                <a:gd name="connsiteX39" fmla="*/ 748992 w 1318821"/>
                <a:gd name="connsiteY39" fmla="*/ 754499 h 1532742"/>
                <a:gd name="connsiteX40" fmla="*/ 885395 w 1318821"/>
                <a:gd name="connsiteY40" fmla="*/ 849376 h 1532742"/>
                <a:gd name="connsiteX41" fmla="*/ 868085 w 1318821"/>
                <a:gd name="connsiteY41" fmla="*/ 965820 h 1532742"/>
                <a:gd name="connsiteX42" fmla="*/ 950192 w 1318821"/>
                <a:gd name="connsiteY42" fmla="*/ 1027117 h 1532742"/>
                <a:gd name="connsiteX43" fmla="*/ 855126 w 1318821"/>
                <a:gd name="connsiteY43" fmla="*/ 979915 h 1532742"/>
                <a:gd name="connsiteX44" fmla="*/ 653264 w 1318821"/>
                <a:gd name="connsiteY44" fmla="*/ 1089643 h 1532742"/>
                <a:gd name="connsiteX45" fmla="*/ 599346 w 1318821"/>
                <a:gd name="connsiteY45" fmla="*/ 1299261 h 1532742"/>
                <a:gd name="connsiteX46" fmla="*/ 771505 w 1318821"/>
                <a:gd name="connsiteY46" fmla="*/ 1524203 h 1532742"/>
                <a:gd name="connsiteX47" fmla="*/ 771505 w 1318821"/>
                <a:gd name="connsiteY47" fmla="*/ 1524203 h 1532742"/>
                <a:gd name="connsiteX48" fmla="*/ 417443 w 1318821"/>
                <a:gd name="connsiteY48" fmla="*/ 355411 h 1532742"/>
                <a:gd name="connsiteX49" fmla="*/ 372606 w 1318821"/>
                <a:gd name="connsiteY49" fmla="*/ 330155 h 1532742"/>
                <a:gd name="connsiteX50" fmla="*/ 236392 w 1318821"/>
                <a:gd name="connsiteY50" fmla="*/ 399113 h 1532742"/>
                <a:gd name="connsiteX51" fmla="*/ 255784 w 1318821"/>
                <a:gd name="connsiteY51" fmla="*/ 320695 h 1532742"/>
                <a:gd name="connsiteX52" fmla="*/ 151920 w 1318821"/>
                <a:gd name="connsiteY52" fmla="*/ 267723 h 1532742"/>
                <a:gd name="connsiteX53" fmla="*/ 162326 w 1318821"/>
                <a:gd name="connsiteY53" fmla="*/ 254764 h 1532742"/>
                <a:gd name="connsiteX54" fmla="*/ 453673 w 1318821"/>
                <a:gd name="connsiteY54" fmla="*/ 197157 h 1532742"/>
                <a:gd name="connsiteX55" fmla="*/ 466348 w 1318821"/>
                <a:gd name="connsiteY55" fmla="*/ 205481 h 1532742"/>
                <a:gd name="connsiteX56" fmla="*/ 417443 w 1318821"/>
                <a:gd name="connsiteY56" fmla="*/ 355411 h 1532742"/>
                <a:gd name="connsiteX57" fmla="*/ 417443 w 1318821"/>
                <a:gd name="connsiteY57" fmla="*/ 355411 h 1532742"/>
                <a:gd name="connsiteX58" fmla="*/ 812653 w 1318821"/>
                <a:gd name="connsiteY58" fmla="*/ 335452 h 1532742"/>
                <a:gd name="connsiteX59" fmla="*/ 784181 w 1318821"/>
                <a:gd name="connsiteY59" fmla="*/ 321074 h 1532742"/>
                <a:gd name="connsiteX60" fmla="*/ 733100 w 1318821"/>
                <a:gd name="connsiteY60" fmla="*/ 462207 h 1532742"/>
                <a:gd name="connsiteX61" fmla="*/ 726384 w 1318821"/>
                <a:gd name="connsiteY61" fmla="*/ 296763 h 1532742"/>
                <a:gd name="connsiteX62" fmla="*/ 646359 w 1318821"/>
                <a:gd name="connsiteY62" fmla="*/ 298655 h 1532742"/>
                <a:gd name="connsiteX63" fmla="*/ 769141 w 1318821"/>
                <a:gd name="connsiteY63" fmla="*/ 144752 h 1532742"/>
                <a:gd name="connsiteX64" fmla="*/ 780019 w 1318821"/>
                <a:gd name="connsiteY64" fmla="*/ 156292 h 1532742"/>
                <a:gd name="connsiteX65" fmla="*/ 812653 w 1318821"/>
                <a:gd name="connsiteY65" fmla="*/ 335452 h 1532742"/>
                <a:gd name="connsiteX66" fmla="*/ 812653 w 1318821"/>
                <a:gd name="connsiteY66" fmla="*/ 335452 h 1532742"/>
                <a:gd name="connsiteX67" fmla="*/ 944516 w 1318821"/>
                <a:gd name="connsiteY67" fmla="*/ 918145 h 1532742"/>
                <a:gd name="connsiteX68" fmla="*/ 995880 w 1318821"/>
                <a:gd name="connsiteY68" fmla="*/ 856849 h 1532742"/>
                <a:gd name="connsiteX69" fmla="*/ 870733 w 1318821"/>
                <a:gd name="connsiteY69" fmla="*/ 748540 h 1532742"/>
                <a:gd name="connsiteX70" fmla="*/ 1012907 w 1318821"/>
                <a:gd name="connsiteY70" fmla="*/ 796688 h 1532742"/>
                <a:gd name="connsiteX71" fmla="*/ 1019623 w 1318821"/>
                <a:gd name="connsiteY71" fmla="*/ 765661 h 1532742"/>
                <a:gd name="connsiteX72" fmla="*/ 1138905 w 1318821"/>
                <a:gd name="connsiteY72" fmla="*/ 902632 h 1532742"/>
                <a:gd name="connsiteX73" fmla="*/ 1140986 w 1318821"/>
                <a:gd name="connsiteY73" fmla="*/ 918335 h 1532742"/>
                <a:gd name="connsiteX74" fmla="*/ 944516 w 1318821"/>
                <a:gd name="connsiteY74" fmla="*/ 918145 h 1532742"/>
                <a:gd name="connsiteX75" fmla="*/ 944516 w 1318821"/>
                <a:gd name="connsiteY75" fmla="*/ 918145 h 1532742"/>
                <a:gd name="connsiteX76" fmla="*/ 660548 w 1318821"/>
                <a:gd name="connsiteY76" fmla="*/ 1324517 h 1532742"/>
                <a:gd name="connsiteX77" fmla="*/ 683912 w 1318821"/>
                <a:gd name="connsiteY77" fmla="*/ 1210249 h 1532742"/>
                <a:gd name="connsiteX78" fmla="*/ 610602 w 1318821"/>
                <a:gd name="connsiteY78" fmla="*/ 1176479 h 1532742"/>
                <a:gd name="connsiteX79" fmla="*/ 749371 w 1318821"/>
                <a:gd name="connsiteY79" fmla="*/ 1113102 h 1532742"/>
                <a:gd name="connsiteX80" fmla="*/ 757695 w 1318821"/>
                <a:gd name="connsiteY80" fmla="*/ 1062400 h 1532742"/>
                <a:gd name="connsiteX81" fmla="*/ 905260 w 1318821"/>
                <a:gd name="connsiteY81" fmla="*/ 1117264 h 1532742"/>
                <a:gd name="connsiteX82" fmla="*/ 903841 w 1318821"/>
                <a:gd name="connsiteY82" fmla="*/ 1132493 h 1532742"/>
                <a:gd name="connsiteX83" fmla="*/ 677007 w 1318821"/>
                <a:gd name="connsiteY83" fmla="*/ 1324517 h 1532742"/>
                <a:gd name="connsiteX84" fmla="*/ 660548 w 1318821"/>
                <a:gd name="connsiteY84" fmla="*/ 1324517 h 1532742"/>
                <a:gd name="connsiteX85" fmla="*/ 660548 w 1318821"/>
                <a:gd name="connsiteY85" fmla="*/ 1324517 h 153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821" h="1532742">
                  <a:moveTo>
                    <a:pt x="771505" y="1524203"/>
                  </a:moveTo>
                  <a:cubicBezTo>
                    <a:pt x="774532" y="1523068"/>
                    <a:pt x="791654" y="1511717"/>
                    <a:pt x="785127" y="1505663"/>
                  </a:cubicBezTo>
                  <a:cubicBezTo>
                    <a:pt x="711817" y="1437840"/>
                    <a:pt x="727520" y="1331896"/>
                    <a:pt x="789478" y="1262180"/>
                  </a:cubicBezTo>
                  <a:cubicBezTo>
                    <a:pt x="831572" y="1214978"/>
                    <a:pt x="906301" y="1193884"/>
                    <a:pt x="963624" y="1172411"/>
                  </a:cubicBezTo>
                  <a:cubicBezTo>
                    <a:pt x="1061433" y="1135426"/>
                    <a:pt x="1168702" y="1101845"/>
                    <a:pt x="1242011" y="1023427"/>
                  </a:cubicBezTo>
                  <a:cubicBezTo>
                    <a:pt x="1325726" y="933659"/>
                    <a:pt x="1306808" y="813336"/>
                    <a:pt x="1285714" y="703419"/>
                  </a:cubicBezTo>
                  <a:cubicBezTo>
                    <a:pt x="1273700" y="641177"/>
                    <a:pt x="1261876" y="578651"/>
                    <a:pt x="1264714" y="515084"/>
                  </a:cubicBezTo>
                  <a:cubicBezTo>
                    <a:pt x="1267268" y="457004"/>
                    <a:pt x="1288267" y="404221"/>
                    <a:pt x="1318821" y="356546"/>
                  </a:cubicBezTo>
                  <a:cubicBezTo>
                    <a:pt x="1262444" y="350776"/>
                    <a:pt x="1208053" y="334317"/>
                    <a:pt x="1161134" y="300074"/>
                  </a:cubicBezTo>
                  <a:cubicBezTo>
                    <a:pt x="1109770" y="262615"/>
                    <a:pt x="1068149" y="214183"/>
                    <a:pt x="1027001" y="166130"/>
                  </a:cubicBezTo>
                  <a:cubicBezTo>
                    <a:pt x="954354" y="81186"/>
                    <a:pt x="872058" y="-8773"/>
                    <a:pt x="749938" y="687"/>
                  </a:cubicBezTo>
                  <a:cubicBezTo>
                    <a:pt x="642859" y="9011"/>
                    <a:pt x="549684" y="72199"/>
                    <a:pt x="459726" y="125644"/>
                  </a:cubicBezTo>
                  <a:cubicBezTo>
                    <a:pt x="407038" y="156860"/>
                    <a:pt x="344134" y="202454"/>
                    <a:pt x="280945" y="205954"/>
                  </a:cubicBezTo>
                  <a:cubicBezTo>
                    <a:pt x="187771" y="211062"/>
                    <a:pt x="95259" y="157333"/>
                    <a:pt x="88070" y="57632"/>
                  </a:cubicBezTo>
                  <a:cubicBezTo>
                    <a:pt x="87408" y="48835"/>
                    <a:pt x="67922" y="55078"/>
                    <a:pt x="65179" y="56686"/>
                  </a:cubicBezTo>
                  <a:cubicBezTo>
                    <a:pt x="-51360" y="123752"/>
                    <a:pt x="-1226" y="343209"/>
                    <a:pt x="133380" y="332330"/>
                  </a:cubicBezTo>
                  <a:cubicBezTo>
                    <a:pt x="109543" y="443855"/>
                    <a:pt x="261459" y="499382"/>
                    <a:pt x="330891" y="420964"/>
                  </a:cubicBezTo>
                  <a:cubicBezTo>
                    <a:pt x="352647" y="520665"/>
                    <a:pt x="545522" y="422856"/>
                    <a:pt x="542685" y="331384"/>
                  </a:cubicBezTo>
                  <a:cubicBezTo>
                    <a:pt x="541739" y="302723"/>
                    <a:pt x="513077" y="220521"/>
                    <a:pt x="565103" y="227710"/>
                  </a:cubicBezTo>
                  <a:cubicBezTo>
                    <a:pt x="626872" y="236224"/>
                    <a:pt x="568792" y="300358"/>
                    <a:pt x="561887" y="330249"/>
                  </a:cubicBezTo>
                  <a:cubicBezTo>
                    <a:pt x="546658" y="394100"/>
                    <a:pt x="614859" y="401951"/>
                    <a:pt x="663669" y="389275"/>
                  </a:cubicBezTo>
                  <a:cubicBezTo>
                    <a:pt x="640588" y="439693"/>
                    <a:pt x="693277" y="503355"/>
                    <a:pt x="652791" y="555002"/>
                  </a:cubicBezTo>
                  <a:cubicBezTo>
                    <a:pt x="647021" y="562192"/>
                    <a:pt x="654683" y="570516"/>
                    <a:pt x="662534" y="568435"/>
                  </a:cubicBezTo>
                  <a:cubicBezTo>
                    <a:pt x="751357" y="544597"/>
                    <a:pt x="834599" y="510354"/>
                    <a:pt x="842166" y="409897"/>
                  </a:cubicBezTo>
                  <a:cubicBezTo>
                    <a:pt x="899301" y="417748"/>
                    <a:pt x="928152" y="372154"/>
                    <a:pt x="918976" y="315682"/>
                  </a:cubicBezTo>
                  <a:cubicBezTo>
                    <a:pt x="912733" y="277277"/>
                    <a:pt x="804045" y="191670"/>
                    <a:pt x="874801" y="165941"/>
                  </a:cubicBezTo>
                  <a:cubicBezTo>
                    <a:pt x="925881" y="147212"/>
                    <a:pt x="988786" y="230264"/>
                    <a:pt x="1017920" y="261480"/>
                  </a:cubicBezTo>
                  <a:cubicBezTo>
                    <a:pt x="1044312" y="289669"/>
                    <a:pt x="1105135" y="346141"/>
                    <a:pt x="1139283" y="366100"/>
                  </a:cubicBezTo>
                  <a:cubicBezTo>
                    <a:pt x="1107122" y="403086"/>
                    <a:pt x="1028704" y="358722"/>
                    <a:pt x="999380" y="322871"/>
                  </a:cubicBezTo>
                  <a:cubicBezTo>
                    <a:pt x="994083" y="316155"/>
                    <a:pt x="983205" y="320128"/>
                    <a:pt x="983867" y="328925"/>
                  </a:cubicBezTo>
                  <a:cubicBezTo>
                    <a:pt x="988975" y="400437"/>
                    <a:pt x="1059731" y="443666"/>
                    <a:pt x="1134175" y="446031"/>
                  </a:cubicBezTo>
                  <a:cubicBezTo>
                    <a:pt x="1089527" y="505719"/>
                    <a:pt x="1079406" y="588110"/>
                    <a:pt x="1132094" y="636731"/>
                  </a:cubicBezTo>
                  <a:cubicBezTo>
                    <a:pt x="1138527" y="642785"/>
                    <a:pt x="1148270" y="636731"/>
                    <a:pt x="1146472" y="628407"/>
                  </a:cubicBezTo>
                  <a:cubicBezTo>
                    <a:pt x="1136540" y="583097"/>
                    <a:pt x="1150824" y="493990"/>
                    <a:pt x="1199918" y="492098"/>
                  </a:cubicBezTo>
                  <a:cubicBezTo>
                    <a:pt x="1194147" y="531165"/>
                    <a:pt x="1200391" y="614029"/>
                    <a:pt x="1205971" y="652244"/>
                  </a:cubicBezTo>
                  <a:cubicBezTo>
                    <a:pt x="1212215" y="694622"/>
                    <a:pt x="1237660" y="795458"/>
                    <a:pt x="1191404" y="823741"/>
                  </a:cubicBezTo>
                  <a:cubicBezTo>
                    <a:pt x="1127081" y="862808"/>
                    <a:pt x="1127838" y="724702"/>
                    <a:pt x="1101919" y="695757"/>
                  </a:cubicBezTo>
                  <a:cubicBezTo>
                    <a:pt x="1063514" y="653190"/>
                    <a:pt x="1009880" y="647420"/>
                    <a:pt x="980556" y="696892"/>
                  </a:cubicBezTo>
                  <a:cubicBezTo>
                    <a:pt x="897314" y="640231"/>
                    <a:pt x="818707" y="684122"/>
                    <a:pt x="744641" y="738513"/>
                  </a:cubicBezTo>
                  <a:cubicBezTo>
                    <a:pt x="737925" y="743337"/>
                    <a:pt x="739817" y="754499"/>
                    <a:pt x="748992" y="754499"/>
                  </a:cubicBezTo>
                  <a:cubicBezTo>
                    <a:pt x="814640" y="754972"/>
                    <a:pt x="831572" y="835944"/>
                    <a:pt x="885395" y="849376"/>
                  </a:cubicBezTo>
                  <a:cubicBezTo>
                    <a:pt x="844910" y="879646"/>
                    <a:pt x="808586" y="938010"/>
                    <a:pt x="868085" y="965820"/>
                  </a:cubicBezTo>
                  <a:cubicBezTo>
                    <a:pt x="895611" y="978780"/>
                    <a:pt x="982070" y="973482"/>
                    <a:pt x="950192" y="1027117"/>
                  </a:cubicBezTo>
                  <a:cubicBezTo>
                    <a:pt x="923327" y="1072238"/>
                    <a:pt x="877071" y="998644"/>
                    <a:pt x="855126" y="979915"/>
                  </a:cubicBezTo>
                  <a:cubicBezTo>
                    <a:pt x="785505" y="920699"/>
                    <a:pt x="588751" y="1010468"/>
                    <a:pt x="653264" y="1089643"/>
                  </a:cubicBezTo>
                  <a:cubicBezTo>
                    <a:pt x="548739" y="1094940"/>
                    <a:pt x="497374" y="1248654"/>
                    <a:pt x="599346" y="1299261"/>
                  </a:cubicBezTo>
                  <a:cubicBezTo>
                    <a:pt x="506266" y="1397638"/>
                    <a:pt x="646359" y="1573486"/>
                    <a:pt x="771505" y="1524203"/>
                  </a:cubicBezTo>
                  <a:lnTo>
                    <a:pt x="771505" y="1524203"/>
                  </a:lnTo>
                  <a:close/>
                  <a:moveTo>
                    <a:pt x="417443" y="355411"/>
                  </a:moveTo>
                  <a:cubicBezTo>
                    <a:pt x="393606" y="381140"/>
                    <a:pt x="379512" y="353992"/>
                    <a:pt x="372606" y="330155"/>
                  </a:cubicBezTo>
                  <a:cubicBezTo>
                    <a:pt x="340445" y="370167"/>
                    <a:pt x="289837" y="407248"/>
                    <a:pt x="236392" y="399113"/>
                  </a:cubicBezTo>
                  <a:cubicBezTo>
                    <a:pt x="196852" y="393059"/>
                    <a:pt x="236203" y="350019"/>
                    <a:pt x="255784" y="320695"/>
                  </a:cubicBezTo>
                  <a:cubicBezTo>
                    <a:pt x="197514" y="328357"/>
                    <a:pt x="161001" y="290615"/>
                    <a:pt x="151920" y="267723"/>
                  </a:cubicBezTo>
                  <a:cubicBezTo>
                    <a:pt x="148421" y="259210"/>
                    <a:pt x="154664" y="252210"/>
                    <a:pt x="162326" y="254764"/>
                  </a:cubicBezTo>
                  <a:cubicBezTo>
                    <a:pt x="263635" y="290425"/>
                    <a:pt x="361917" y="244831"/>
                    <a:pt x="453673" y="197157"/>
                  </a:cubicBezTo>
                  <a:cubicBezTo>
                    <a:pt x="460578" y="193468"/>
                    <a:pt x="465213" y="198765"/>
                    <a:pt x="466348" y="205481"/>
                  </a:cubicBezTo>
                  <a:cubicBezTo>
                    <a:pt x="479875" y="277182"/>
                    <a:pt x="444024" y="326655"/>
                    <a:pt x="417443" y="355411"/>
                  </a:cubicBezTo>
                  <a:lnTo>
                    <a:pt x="417443" y="355411"/>
                  </a:lnTo>
                  <a:close/>
                  <a:moveTo>
                    <a:pt x="812653" y="335452"/>
                  </a:moveTo>
                  <a:cubicBezTo>
                    <a:pt x="810383" y="336398"/>
                    <a:pt x="785600" y="323439"/>
                    <a:pt x="784181" y="321074"/>
                  </a:cubicBezTo>
                  <a:cubicBezTo>
                    <a:pt x="816815" y="388613"/>
                    <a:pt x="777276" y="424558"/>
                    <a:pt x="733100" y="462207"/>
                  </a:cubicBezTo>
                  <a:cubicBezTo>
                    <a:pt x="742560" y="412450"/>
                    <a:pt x="681263" y="375181"/>
                    <a:pt x="726384" y="296763"/>
                  </a:cubicBezTo>
                  <a:cubicBezTo>
                    <a:pt x="701601" y="312750"/>
                    <a:pt x="658656" y="331668"/>
                    <a:pt x="646359" y="298655"/>
                  </a:cubicBezTo>
                  <a:cubicBezTo>
                    <a:pt x="629237" y="252115"/>
                    <a:pt x="671142" y="179941"/>
                    <a:pt x="769141" y="144752"/>
                  </a:cubicBezTo>
                  <a:cubicBezTo>
                    <a:pt x="776519" y="142009"/>
                    <a:pt x="782573" y="149387"/>
                    <a:pt x="780019" y="156292"/>
                  </a:cubicBezTo>
                  <a:cubicBezTo>
                    <a:pt x="759019" y="215792"/>
                    <a:pt x="892868" y="302155"/>
                    <a:pt x="812653" y="335452"/>
                  </a:cubicBezTo>
                  <a:lnTo>
                    <a:pt x="812653" y="335452"/>
                  </a:lnTo>
                  <a:close/>
                  <a:moveTo>
                    <a:pt x="944516" y="918145"/>
                  </a:moveTo>
                  <a:cubicBezTo>
                    <a:pt x="926260" y="888065"/>
                    <a:pt x="967881" y="866119"/>
                    <a:pt x="995880" y="856849"/>
                  </a:cubicBezTo>
                  <a:cubicBezTo>
                    <a:pt x="906395" y="843228"/>
                    <a:pt x="915665" y="772188"/>
                    <a:pt x="870733" y="748540"/>
                  </a:cubicBezTo>
                  <a:cubicBezTo>
                    <a:pt x="927868" y="737662"/>
                    <a:pt x="980367" y="729148"/>
                    <a:pt x="1012907" y="796688"/>
                  </a:cubicBezTo>
                  <a:cubicBezTo>
                    <a:pt x="1012245" y="794418"/>
                    <a:pt x="1017258" y="766796"/>
                    <a:pt x="1019623" y="765661"/>
                  </a:cubicBezTo>
                  <a:cubicBezTo>
                    <a:pt x="1095676" y="723567"/>
                    <a:pt x="1079501" y="882105"/>
                    <a:pt x="1138905" y="902632"/>
                  </a:cubicBezTo>
                  <a:cubicBezTo>
                    <a:pt x="1145810" y="904902"/>
                    <a:pt x="1147891" y="914172"/>
                    <a:pt x="1140986" y="918335"/>
                  </a:cubicBezTo>
                  <a:cubicBezTo>
                    <a:pt x="1052731" y="972820"/>
                    <a:pt x="970151" y="960523"/>
                    <a:pt x="944516" y="918145"/>
                  </a:cubicBezTo>
                  <a:lnTo>
                    <a:pt x="944516" y="918145"/>
                  </a:lnTo>
                  <a:close/>
                  <a:moveTo>
                    <a:pt x="660548" y="1324517"/>
                  </a:moveTo>
                  <a:cubicBezTo>
                    <a:pt x="648251" y="1303045"/>
                    <a:pt x="641629" y="1251113"/>
                    <a:pt x="683912" y="1210249"/>
                  </a:cubicBezTo>
                  <a:cubicBezTo>
                    <a:pt x="648723" y="1207222"/>
                    <a:pt x="590738" y="1211195"/>
                    <a:pt x="610602" y="1176479"/>
                  </a:cubicBezTo>
                  <a:cubicBezTo>
                    <a:pt x="637467" y="1129750"/>
                    <a:pt x="698290" y="1113291"/>
                    <a:pt x="749371" y="1113102"/>
                  </a:cubicBezTo>
                  <a:cubicBezTo>
                    <a:pt x="734992" y="1092954"/>
                    <a:pt x="722790" y="1064765"/>
                    <a:pt x="757695" y="1062400"/>
                  </a:cubicBezTo>
                  <a:cubicBezTo>
                    <a:pt x="796573" y="1059657"/>
                    <a:pt x="857869" y="1062400"/>
                    <a:pt x="905260" y="1117264"/>
                  </a:cubicBezTo>
                  <a:cubicBezTo>
                    <a:pt x="909895" y="1122561"/>
                    <a:pt x="911030" y="1129277"/>
                    <a:pt x="903841" y="1132493"/>
                  </a:cubicBezTo>
                  <a:cubicBezTo>
                    <a:pt x="809248" y="1174588"/>
                    <a:pt x="712385" y="1222924"/>
                    <a:pt x="677007" y="1324517"/>
                  </a:cubicBezTo>
                  <a:cubicBezTo>
                    <a:pt x="674358" y="1331896"/>
                    <a:pt x="664899" y="1332369"/>
                    <a:pt x="660548" y="1324517"/>
                  </a:cubicBezTo>
                  <a:lnTo>
                    <a:pt x="660548" y="1324517"/>
                  </a:lnTo>
                  <a:close/>
                </a:path>
              </a:pathLst>
            </a:custGeom>
            <a:solidFill>
              <a:srgbClr val="BC8642"/>
            </a:solidFill>
            <a:ln w="9454"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97646DEE-CF9E-6B75-AAC1-B72054BD578E}"/>
                </a:ext>
              </a:extLst>
            </p:cNvPr>
            <p:cNvSpPr/>
            <p:nvPr/>
          </p:nvSpPr>
          <p:spPr>
            <a:xfrm>
              <a:off x="8873625" y="4099900"/>
              <a:ext cx="77379" cy="77395"/>
            </a:xfrm>
            <a:custGeom>
              <a:avLst/>
              <a:gdLst>
                <a:gd name="connsiteX0" fmla="*/ 73548 w 77379"/>
                <a:gd name="connsiteY0" fmla="*/ 21900 h 77395"/>
                <a:gd name="connsiteX1" fmla="*/ 21900 w 77379"/>
                <a:gd name="connsiteY1" fmla="*/ 3832 h 77395"/>
                <a:gd name="connsiteX2" fmla="*/ 3832 w 77379"/>
                <a:gd name="connsiteY2" fmla="*/ 55480 h 77395"/>
                <a:gd name="connsiteX3" fmla="*/ 55480 w 77379"/>
                <a:gd name="connsiteY3" fmla="*/ 73548 h 77395"/>
                <a:gd name="connsiteX4" fmla="*/ 73548 w 77379"/>
                <a:gd name="connsiteY4" fmla="*/ 21900 h 77395"/>
                <a:gd name="connsiteX5" fmla="*/ 73548 w 77379"/>
                <a:gd name="connsiteY5" fmla="*/ 21900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95">
                  <a:moveTo>
                    <a:pt x="73548" y="21900"/>
                  </a:moveTo>
                  <a:cubicBezTo>
                    <a:pt x="64277" y="2697"/>
                    <a:pt x="41197" y="-5438"/>
                    <a:pt x="21900" y="3832"/>
                  </a:cubicBezTo>
                  <a:cubicBezTo>
                    <a:pt x="2697" y="13103"/>
                    <a:pt x="-5438" y="36183"/>
                    <a:pt x="3832" y="55480"/>
                  </a:cubicBezTo>
                  <a:cubicBezTo>
                    <a:pt x="13103" y="74777"/>
                    <a:pt x="36183" y="82818"/>
                    <a:pt x="55480" y="73548"/>
                  </a:cubicBezTo>
                  <a:cubicBezTo>
                    <a:pt x="74683" y="64183"/>
                    <a:pt x="82818"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DCADA47E-5458-822C-8731-0A755A5D938E}"/>
                </a:ext>
              </a:extLst>
            </p:cNvPr>
            <p:cNvSpPr/>
            <p:nvPr/>
          </p:nvSpPr>
          <p:spPr>
            <a:xfrm>
              <a:off x="11991373" y="6646678"/>
              <a:ext cx="90709" cy="105573"/>
            </a:xfrm>
            <a:custGeom>
              <a:avLst/>
              <a:gdLst>
                <a:gd name="connsiteX0" fmla="*/ 17116 w 90709"/>
                <a:gd name="connsiteY0" fmla="*/ 98472 h 105573"/>
                <a:gd name="connsiteX1" fmla="*/ 90709 w 90709"/>
                <a:gd name="connsiteY1" fmla="*/ 27149 h 105573"/>
                <a:gd name="connsiteX2" fmla="*/ 51831 w 90709"/>
                <a:gd name="connsiteY2" fmla="*/ 0 h 105573"/>
                <a:gd name="connsiteX3" fmla="*/ 17116 w 90709"/>
                <a:gd name="connsiteY3" fmla="*/ 98472 h 105573"/>
                <a:gd name="connsiteX4" fmla="*/ 17116 w 90709"/>
                <a:gd name="connsiteY4" fmla="*/ 98472 h 105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09" h="105573">
                  <a:moveTo>
                    <a:pt x="17116" y="98472"/>
                  </a:moveTo>
                  <a:cubicBezTo>
                    <a:pt x="42845" y="115404"/>
                    <a:pt x="86074" y="105944"/>
                    <a:pt x="90709" y="27149"/>
                  </a:cubicBezTo>
                  <a:cubicBezTo>
                    <a:pt x="81250" y="27810"/>
                    <a:pt x="59020" y="17878"/>
                    <a:pt x="51831" y="0"/>
                  </a:cubicBezTo>
                  <a:cubicBezTo>
                    <a:pt x="3400" y="22987"/>
                    <a:pt x="-17411" y="75674"/>
                    <a:pt x="17116" y="98472"/>
                  </a:cubicBezTo>
                  <a:lnTo>
                    <a:pt x="17116" y="98472"/>
                  </a:lnTo>
                  <a:close/>
                </a:path>
              </a:pathLst>
            </a:custGeom>
            <a:solidFill>
              <a:srgbClr val="BC8642"/>
            </a:solidFill>
            <a:ln w="9454"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B1B7A776-EF38-131C-432C-A5E317C6417B}"/>
                </a:ext>
              </a:extLst>
            </p:cNvPr>
            <p:cNvSpPr/>
            <p:nvPr/>
          </p:nvSpPr>
          <p:spPr>
            <a:xfrm>
              <a:off x="12129663" y="6618490"/>
              <a:ext cx="5895" cy="34147"/>
            </a:xfrm>
            <a:custGeom>
              <a:avLst/>
              <a:gdLst>
                <a:gd name="connsiteX0" fmla="*/ 3878 w 5895"/>
                <a:gd name="connsiteY0" fmla="*/ 0 h 34147"/>
                <a:gd name="connsiteX1" fmla="*/ 0 w 5895"/>
                <a:gd name="connsiteY1" fmla="*/ 33959 h 34147"/>
                <a:gd name="connsiteX2" fmla="*/ 284 w 5895"/>
                <a:gd name="connsiteY2" fmla="*/ 34148 h 34147"/>
              </a:gdLst>
              <a:ahLst/>
              <a:cxnLst>
                <a:cxn ang="0">
                  <a:pos x="connsiteX0" y="connsiteY0"/>
                </a:cxn>
                <a:cxn ang="0">
                  <a:pos x="connsiteX1" y="connsiteY1"/>
                </a:cxn>
                <a:cxn ang="0">
                  <a:pos x="connsiteX2" y="connsiteY2"/>
                </a:cxn>
              </a:cxnLst>
              <a:rect l="l" t="t" r="r" b="b"/>
              <a:pathLst>
                <a:path w="5895" h="34147">
                  <a:moveTo>
                    <a:pt x="3878" y="0"/>
                  </a:moveTo>
                  <a:cubicBezTo>
                    <a:pt x="9459" y="9932"/>
                    <a:pt x="1892" y="23365"/>
                    <a:pt x="0" y="33959"/>
                  </a:cubicBezTo>
                  <a:cubicBezTo>
                    <a:pt x="284" y="34148"/>
                    <a:pt x="284" y="34148"/>
                    <a:pt x="284" y="34148"/>
                  </a:cubicBezTo>
                </a:path>
              </a:pathLst>
            </a:custGeom>
            <a:solidFill>
              <a:srgbClr val="BC8642"/>
            </a:solidFill>
            <a:ln w="9454"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3E33977E-EA02-D436-24F7-6C48B07768E5}"/>
                </a:ext>
              </a:extLst>
            </p:cNvPr>
            <p:cNvSpPr/>
            <p:nvPr/>
          </p:nvSpPr>
          <p:spPr>
            <a:xfrm>
              <a:off x="12102854" y="6495089"/>
              <a:ext cx="92202" cy="110062"/>
            </a:xfrm>
            <a:custGeom>
              <a:avLst/>
              <a:gdLst>
                <a:gd name="connsiteX0" fmla="*/ 92172 w 92202"/>
                <a:gd name="connsiteY0" fmla="*/ 34672 h 110062"/>
                <a:gd name="connsiteX1" fmla="*/ 53010 w 92202"/>
                <a:gd name="connsiteY1" fmla="*/ 524 h 110062"/>
                <a:gd name="connsiteX2" fmla="*/ 1363 w 92202"/>
                <a:gd name="connsiteY2" fmla="*/ 91901 h 110062"/>
                <a:gd name="connsiteX3" fmla="*/ 27187 w 92202"/>
                <a:gd name="connsiteY3" fmla="*/ 110063 h 110062"/>
                <a:gd name="connsiteX4" fmla="*/ 92172 w 92202"/>
                <a:gd name="connsiteY4" fmla="*/ 34672 h 110062"/>
                <a:gd name="connsiteX5" fmla="*/ 92172 w 92202"/>
                <a:gd name="connsiteY5" fmla="*/ 34672 h 1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62">
                  <a:moveTo>
                    <a:pt x="92172" y="34672"/>
                  </a:moveTo>
                  <a:cubicBezTo>
                    <a:pt x="91983" y="18875"/>
                    <a:pt x="70510" y="-3733"/>
                    <a:pt x="53010" y="524"/>
                  </a:cubicBezTo>
                  <a:cubicBezTo>
                    <a:pt x="18673" y="8186"/>
                    <a:pt x="-6205" y="50469"/>
                    <a:pt x="1363" y="91901"/>
                  </a:cubicBezTo>
                  <a:cubicBezTo>
                    <a:pt x="11484" y="93982"/>
                    <a:pt x="20754" y="100225"/>
                    <a:pt x="27187" y="110063"/>
                  </a:cubicBezTo>
                  <a:cubicBezTo>
                    <a:pt x="95672" y="97671"/>
                    <a:pt x="92172" y="48104"/>
                    <a:pt x="92172" y="34672"/>
                  </a:cubicBezTo>
                  <a:lnTo>
                    <a:pt x="92172" y="34672"/>
                  </a:lnTo>
                  <a:close/>
                </a:path>
              </a:pathLst>
            </a:custGeom>
            <a:solidFill>
              <a:srgbClr val="BC8642"/>
            </a:solidFill>
            <a:ln w="9454"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634BCD6D-2CB6-7C6E-0C0D-B76B87E156ED}"/>
                </a:ext>
              </a:extLst>
            </p:cNvPr>
            <p:cNvSpPr/>
            <p:nvPr/>
          </p:nvSpPr>
          <p:spPr>
            <a:xfrm>
              <a:off x="12053838" y="6594644"/>
              <a:ext cx="68420" cy="72880"/>
            </a:xfrm>
            <a:custGeom>
              <a:avLst/>
              <a:gdLst>
                <a:gd name="connsiteX0" fmla="*/ 9609 w 68420"/>
                <a:gd name="connsiteY0" fmla="*/ 61873 h 72880"/>
                <a:gd name="connsiteX1" fmla="*/ 57946 w 68420"/>
                <a:gd name="connsiteY1" fmla="*/ 12211 h 72880"/>
                <a:gd name="connsiteX2" fmla="*/ 9609 w 68420"/>
                <a:gd name="connsiteY2" fmla="*/ 61873 h 72880"/>
                <a:gd name="connsiteX3" fmla="*/ 9609 w 68420"/>
                <a:gd name="connsiteY3" fmla="*/ 61873 h 72880"/>
              </a:gdLst>
              <a:ahLst/>
              <a:cxnLst>
                <a:cxn ang="0">
                  <a:pos x="connsiteX0" y="connsiteY0"/>
                </a:cxn>
                <a:cxn ang="0">
                  <a:pos x="connsiteX1" y="connsiteY1"/>
                </a:cxn>
                <a:cxn ang="0">
                  <a:pos x="connsiteX2" y="connsiteY2"/>
                </a:cxn>
                <a:cxn ang="0">
                  <a:pos x="connsiteX3" y="connsiteY3"/>
                </a:cxn>
              </a:cxnLst>
              <a:rect l="l" t="t" r="r" b="b"/>
              <a:pathLst>
                <a:path w="68420" h="72880">
                  <a:moveTo>
                    <a:pt x="9609" y="61873"/>
                  </a:moveTo>
                  <a:cubicBezTo>
                    <a:pt x="35244" y="94413"/>
                    <a:pt x="91716" y="47872"/>
                    <a:pt x="57946" y="12211"/>
                  </a:cubicBezTo>
                  <a:cubicBezTo>
                    <a:pt x="24649" y="-22883"/>
                    <a:pt x="-19809" y="25170"/>
                    <a:pt x="9609" y="61873"/>
                  </a:cubicBezTo>
                  <a:lnTo>
                    <a:pt x="9609" y="61873"/>
                  </a:lnTo>
                  <a:close/>
                </a:path>
              </a:pathLst>
            </a:custGeom>
            <a:solidFill>
              <a:srgbClr val="BC8642"/>
            </a:solidFill>
            <a:ln w="9454"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50AE230A-4909-2823-F71D-93479D1C677F}"/>
                </a:ext>
              </a:extLst>
            </p:cNvPr>
            <p:cNvSpPr/>
            <p:nvPr/>
          </p:nvSpPr>
          <p:spPr>
            <a:xfrm>
              <a:off x="11627125" y="5409779"/>
              <a:ext cx="159055" cy="280964"/>
            </a:xfrm>
            <a:custGeom>
              <a:avLst/>
              <a:gdLst>
                <a:gd name="connsiteX0" fmla="*/ 88693 w 159055"/>
                <a:gd name="connsiteY0" fmla="*/ 280374 h 280964"/>
                <a:gd name="connsiteX1" fmla="*/ 100706 w 159055"/>
                <a:gd name="connsiteY1" fmla="*/ 271388 h 280964"/>
                <a:gd name="connsiteX2" fmla="*/ 158881 w 159055"/>
                <a:gd name="connsiteY2" fmla="*/ 127133 h 280964"/>
                <a:gd name="connsiteX3" fmla="*/ 110733 w 159055"/>
                <a:gd name="connsiteY3" fmla="*/ 0 h 280964"/>
                <a:gd name="connsiteX4" fmla="*/ 11789 w 159055"/>
                <a:gd name="connsiteY4" fmla="*/ 93742 h 280964"/>
                <a:gd name="connsiteX5" fmla="*/ 1383 w 159055"/>
                <a:gd name="connsiteY5" fmla="*/ 248780 h 280964"/>
                <a:gd name="connsiteX6" fmla="*/ 8289 w 159055"/>
                <a:gd name="connsiteY6" fmla="*/ 261928 h 280964"/>
                <a:gd name="connsiteX7" fmla="*/ 54166 w 159055"/>
                <a:gd name="connsiteY7" fmla="*/ 246698 h 280964"/>
                <a:gd name="connsiteX8" fmla="*/ 88693 w 159055"/>
                <a:gd name="connsiteY8" fmla="*/ 280374 h 280964"/>
                <a:gd name="connsiteX9" fmla="*/ 88693 w 159055"/>
                <a:gd name="connsiteY9" fmla="*/ 280374 h 28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55" h="280964">
                  <a:moveTo>
                    <a:pt x="88693" y="280374"/>
                  </a:moveTo>
                  <a:cubicBezTo>
                    <a:pt x="94463" y="282644"/>
                    <a:pt x="101652" y="278103"/>
                    <a:pt x="100706" y="271388"/>
                  </a:cubicBezTo>
                  <a:cubicBezTo>
                    <a:pt x="91436" y="213213"/>
                    <a:pt x="163043" y="184173"/>
                    <a:pt x="158881" y="127133"/>
                  </a:cubicBezTo>
                  <a:cubicBezTo>
                    <a:pt x="155665" y="81445"/>
                    <a:pt x="126909" y="42945"/>
                    <a:pt x="110733" y="0"/>
                  </a:cubicBezTo>
                  <a:cubicBezTo>
                    <a:pt x="77342" y="31594"/>
                    <a:pt x="34775" y="54012"/>
                    <a:pt x="11789" y="93742"/>
                  </a:cubicBezTo>
                  <a:cubicBezTo>
                    <a:pt x="-16684" y="143403"/>
                    <a:pt x="35153" y="200348"/>
                    <a:pt x="1383" y="248780"/>
                  </a:cubicBezTo>
                  <a:cubicBezTo>
                    <a:pt x="-2306" y="254360"/>
                    <a:pt x="1856" y="261739"/>
                    <a:pt x="8289" y="261928"/>
                  </a:cubicBezTo>
                  <a:cubicBezTo>
                    <a:pt x="26167" y="262874"/>
                    <a:pt x="41207" y="256631"/>
                    <a:pt x="54166" y="246698"/>
                  </a:cubicBezTo>
                  <a:cubicBezTo>
                    <a:pt x="61166" y="261455"/>
                    <a:pt x="72044" y="273374"/>
                    <a:pt x="88693" y="280374"/>
                  </a:cubicBezTo>
                  <a:lnTo>
                    <a:pt x="88693" y="280374"/>
                  </a:lnTo>
                  <a:close/>
                </a:path>
              </a:pathLst>
            </a:custGeom>
            <a:solidFill>
              <a:srgbClr val="BC8642"/>
            </a:solidFill>
            <a:ln w="9454"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C04A6DE7-D1D1-607C-A5F4-B3AEBF91BCE3}"/>
                </a:ext>
              </a:extLst>
            </p:cNvPr>
            <p:cNvSpPr/>
            <p:nvPr/>
          </p:nvSpPr>
          <p:spPr>
            <a:xfrm>
              <a:off x="12018127" y="6481672"/>
              <a:ext cx="78752" cy="107021"/>
            </a:xfrm>
            <a:custGeom>
              <a:avLst/>
              <a:gdLst>
                <a:gd name="connsiteX0" fmla="*/ 43239 w 78752"/>
                <a:gd name="connsiteY0" fmla="*/ 107021 h 107021"/>
                <a:gd name="connsiteX1" fmla="*/ 71712 w 78752"/>
                <a:gd name="connsiteY1" fmla="*/ 93873 h 107021"/>
                <a:gd name="connsiteX2" fmla="*/ 17415 w 78752"/>
                <a:gd name="connsiteY2" fmla="*/ 3442 h 107021"/>
                <a:gd name="connsiteX3" fmla="*/ 43239 w 78752"/>
                <a:gd name="connsiteY3" fmla="*/ 107021 h 107021"/>
                <a:gd name="connsiteX4" fmla="*/ 43239 w 78752"/>
                <a:gd name="connsiteY4" fmla="*/ 107021 h 10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2" h="107021">
                  <a:moveTo>
                    <a:pt x="43239" y="107021"/>
                  </a:moveTo>
                  <a:cubicBezTo>
                    <a:pt x="50145" y="99170"/>
                    <a:pt x="59982" y="94535"/>
                    <a:pt x="71712" y="93873"/>
                  </a:cubicBezTo>
                  <a:cubicBezTo>
                    <a:pt x="95833" y="28225"/>
                    <a:pt x="53077" y="-12450"/>
                    <a:pt x="17415" y="3442"/>
                  </a:cubicBezTo>
                  <a:cubicBezTo>
                    <a:pt x="-17206" y="18954"/>
                    <a:pt x="4172" y="92737"/>
                    <a:pt x="43239" y="107021"/>
                  </a:cubicBezTo>
                  <a:lnTo>
                    <a:pt x="43239" y="107021"/>
                  </a:lnTo>
                  <a:close/>
                </a:path>
              </a:pathLst>
            </a:custGeom>
            <a:solidFill>
              <a:srgbClr val="BC8642"/>
            </a:solidFill>
            <a:ln w="9454"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DE2BC11B-3295-7163-0BBA-E05F2D4DFAD0}"/>
                </a:ext>
              </a:extLst>
            </p:cNvPr>
            <p:cNvSpPr/>
            <p:nvPr/>
          </p:nvSpPr>
          <p:spPr>
            <a:xfrm>
              <a:off x="11945296" y="6575329"/>
              <a:ext cx="107084" cy="77351"/>
            </a:xfrm>
            <a:custGeom>
              <a:avLst/>
              <a:gdLst>
                <a:gd name="connsiteX0" fmla="*/ 5 w 107084"/>
                <a:gd name="connsiteY0" fmla="*/ 36728 h 77351"/>
                <a:gd name="connsiteX1" fmla="*/ 94882 w 107084"/>
                <a:gd name="connsiteY1" fmla="*/ 63404 h 77351"/>
                <a:gd name="connsiteX2" fmla="*/ 107084 w 107084"/>
                <a:gd name="connsiteY2" fmla="*/ 18282 h 77351"/>
                <a:gd name="connsiteX3" fmla="*/ 5 w 107084"/>
                <a:gd name="connsiteY3" fmla="*/ 36728 h 77351"/>
                <a:gd name="connsiteX4" fmla="*/ 5 w 107084"/>
                <a:gd name="connsiteY4" fmla="*/ 36728 h 7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4" h="77351">
                  <a:moveTo>
                    <a:pt x="5" y="36728"/>
                  </a:moveTo>
                  <a:cubicBezTo>
                    <a:pt x="-657" y="77876"/>
                    <a:pt x="62153" y="89606"/>
                    <a:pt x="94882" y="63404"/>
                  </a:cubicBezTo>
                  <a:cubicBezTo>
                    <a:pt x="93085" y="52147"/>
                    <a:pt x="92801" y="27647"/>
                    <a:pt x="107084" y="18282"/>
                  </a:cubicBezTo>
                  <a:cubicBezTo>
                    <a:pt x="91855" y="5134"/>
                    <a:pt x="951" y="-23149"/>
                    <a:pt x="5" y="36728"/>
                  </a:cubicBezTo>
                  <a:lnTo>
                    <a:pt x="5" y="36728"/>
                  </a:lnTo>
                  <a:close/>
                </a:path>
              </a:pathLst>
            </a:custGeom>
            <a:solidFill>
              <a:srgbClr val="BC8642"/>
            </a:solidFill>
            <a:ln w="9454"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370A4B8E-B140-4B5B-6826-E1FFCCBFCCB2}"/>
                </a:ext>
              </a:extLst>
            </p:cNvPr>
            <p:cNvSpPr/>
            <p:nvPr/>
          </p:nvSpPr>
          <p:spPr>
            <a:xfrm>
              <a:off x="11432411" y="6112889"/>
              <a:ext cx="187311" cy="398520"/>
            </a:xfrm>
            <a:custGeom>
              <a:avLst/>
              <a:gdLst>
                <a:gd name="connsiteX0" fmla="*/ 121369 w 187311"/>
                <a:gd name="connsiteY0" fmla="*/ 272901 h 398520"/>
                <a:gd name="connsiteX1" fmla="*/ 184746 w 187311"/>
                <a:gd name="connsiteY1" fmla="*/ 220875 h 398520"/>
                <a:gd name="connsiteX2" fmla="*/ 144828 w 187311"/>
                <a:gd name="connsiteY2" fmla="*/ 0 h 398520"/>
                <a:gd name="connsiteX3" fmla="*/ 12681 w 187311"/>
                <a:gd name="connsiteY3" fmla="*/ 181808 h 398520"/>
                <a:gd name="connsiteX4" fmla="*/ 47303 w 187311"/>
                <a:gd name="connsiteY4" fmla="*/ 256064 h 398520"/>
                <a:gd name="connsiteX5" fmla="*/ 53545 w 187311"/>
                <a:gd name="connsiteY5" fmla="*/ 398521 h 398520"/>
                <a:gd name="connsiteX6" fmla="*/ 121369 w 187311"/>
                <a:gd name="connsiteY6" fmla="*/ 272901 h 398520"/>
                <a:gd name="connsiteX7" fmla="*/ 121369 w 187311"/>
                <a:gd name="connsiteY7" fmla="*/ 272901 h 39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11" h="398520">
                  <a:moveTo>
                    <a:pt x="121369" y="272901"/>
                  </a:moveTo>
                  <a:cubicBezTo>
                    <a:pt x="157409" y="289077"/>
                    <a:pt x="197989" y="259753"/>
                    <a:pt x="184746" y="220875"/>
                  </a:cubicBezTo>
                  <a:cubicBezTo>
                    <a:pt x="162895" y="156836"/>
                    <a:pt x="141044" y="67067"/>
                    <a:pt x="144828" y="0"/>
                  </a:cubicBezTo>
                  <a:cubicBezTo>
                    <a:pt x="119004" y="61959"/>
                    <a:pt x="60072" y="133187"/>
                    <a:pt x="12681" y="181808"/>
                  </a:cubicBezTo>
                  <a:cubicBezTo>
                    <a:pt x="-16075" y="211132"/>
                    <a:pt x="7762" y="255118"/>
                    <a:pt x="47303" y="256064"/>
                  </a:cubicBezTo>
                  <a:cubicBezTo>
                    <a:pt x="18262" y="280563"/>
                    <a:pt x="39167" y="347630"/>
                    <a:pt x="53545" y="398521"/>
                  </a:cubicBezTo>
                  <a:cubicBezTo>
                    <a:pt x="88545" y="358697"/>
                    <a:pt x="136693" y="307428"/>
                    <a:pt x="121369" y="272901"/>
                  </a:cubicBezTo>
                  <a:lnTo>
                    <a:pt x="121369" y="272901"/>
                  </a:lnTo>
                  <a:close/>
                </a:path>
              </a:pathLst>
            </a:custGeom>
            <a:solidFill>
              <a:srgbClr val="BC8642"/>
            </a:solidFill>
            <a:ln w="9454"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232D5BD5-5548-2A54-8466-2C511DF61532}"/>
                </a:ext>
              </a:extLst>
            </p:cNvPr>
            <p:cNvSpPr/>
            <p:nvPr/>
          </p:nvSpPr>
          <p:spPr>
            <a:xfrm>
              <a:off x="12086576" y="6663043"/>
              <a:ext cx="77263" cy="117411"/>
            </a:xfrm>
            <a:custGeom>
              <a:avLst/>
              <a:gdLst>
                <a:gd name="connsiteX0" fmla="*/ 30317 w 77263"/>
                <a:gd name="connsiteY0" fmla="*/ 0 h 117411"/>
                <a:gd name="connsiteX1" fmla="*/ 2034 w 77263"/>
                <a:gd name="connsiteY1" fmla="*/ 18162 h 117411"/>
                <a:gd name="connsiteX2" fmla="*/ 55573 w 77263"/>
                <a:gd name="connsiteY2" fmla="*/ 113039 h 117411"/>
                <a:gd name="connsiteX3" fmla="*/ 30317 w 77263"/>
                <a:gd name="connsiteY3" fmla="*/ 0 h 117411"/>
                <a:gd name="connsiteX4" fmla="*/ 30317 w 77263"/>
                <a:gd name="connsiteY4" fmla="*/ 0 h 11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63" h="117411">
                  <a:moveTo>
                    <a:pt x="30317" y="0"/>
                  </a:moveTo>
                  <a:cubicBezTo>
                    <a:pt x="26817" y="3311"/>
                    <a:pt x="5723" y="16364"/>
                    <a:pt x="2034" y="18162"/>
                  </a:cubicBezTo>
                  <a:cubicBezTo>
                    <a:pt x="-7426" y="89012"/>
                    <a:pt x="17074" y="131673"/>
                    <a:pt x="55573" y="113039"/>
                  </a:cubicBezTo>
                  <a:cubicBezTo>
                    <a:pt x="101167" y="90904"/>
                    <a:pt x="66168" y="11635"/>
                    <a:pt x="30317" y="0"/>
                  </a:cubicBezTo>
                  <a:lnTo>
                    <a:pt x="30317" y="0"/>
                  </a:lnTo>
                  <a:close/>
                </a:path>
              </a:pathLst>
            </a:custGeom>
            <a:solidFill>
              <a:srgbClr val="BC8642"/>
            </a:solidFill>
            <a:ln w="9454"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32EF3F8A-06B1-4E2F-4A05-2BDB0908D2D4}"/>
                </a:ext>
              </a:extLst>
            </p:cNvPr>
            <p:cNvSpPr/>
            <p:nvPr/>
          </p:nvSpPr>
          <p:spPr>
            <a:xfrm>
              <a:off x="11308216" y="6841610"/>
              <a:ext cx="33391" cy="7308"/>
            </a:xfrm>
            <a:custGeom>
              <a:avLst/>
              <a:gdLst>
                <a:gd name="connsiteX0" fmla="*/ 33391 w 33391"/>
                <a:gd name="connsiteY0" fmla="*/ 7308 h 7308"/>
                <a:gd name="connsiteX1" fmla="*/ 0 w 33391"/>
                <a:gd name="connsiteY1" fmla="*/ 7308 h 7308"/>
                <a:gd name="connsiteX2" fmla="*/ 33297 w 33391"/>
                <a:gd name="connsiteY2" fmla="*/ 7214 h 7308"/>
                <a:gd name="connsiteX3" fmla="*/ 33391 w 33391"/>
                <a:gd name="connsiteY3" fmla="*/ 7308 h 7308"/>
              </a:gdLst>
              <a:ahLst/>
              <a:cxnLst>
                <a:cxn ang="0">
                  <a:pos x="connsiteX0" y="connsiteY0"/>
                </a:cxn>
                <a:cxn ang="0">
                  <a:pos x="connsiteX1" y="connsiteY1"/>
                </a:cxn>
                <a:cxn ang="0">
                  <a:pos x="connsiteX2" y="connsiteY2"/>
                </a:cxn>
                <a:cxn ang="0">
                  <a:pos x="connsiteX3" y="connsiteY3"/>
                </a:cxn>
              </a:cxnLst>
              <a:rect l="l" t="t" r="r" b="b"/>
              <a:pathLst>
                <a:path w="33391" h="7308">
                  <a:moveTo>
                    <a:pt x="33391" y="7308"/>
                  </a:moveTo>
                  <a:lnTo>
                    <a:pt x="0" y="7308"/>
                  </a:lnTo>
                  <a:cubicBezTo>
                    <a:pt x="8135" y="-1300"/>
                    <a:pt x="19770" y="-3475"/>
                    <a:pt x="33297" y="7214"/>
                  </a:cubicBezTo>
                  <a:lnTo>
                    <a:pt x="33391" y="7308"/>
                  </a:lnTo>
                  <a:close/>
                </a:path>
              </a:pathLst>
            </a:custGeom>
            <a:solidFill>
              <a:srgbClr val="BC8642"/>
            </a:solidFill>
            <a:ln w="9454"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F0407DE-805C-587D-EE35-7220C2AFF560}"/>
                </a:ext>
              </a:extLst>
            </p:cNvPr>
            <p:cNvSpPr/>
            <p:nvPr/>
          </p:nvSpPr>
          <p:spPr>
            <a:xfrm>
              <a:off x="10975942" y="6388063"/>
              <a:ext cx="987182" cy="470339"/>
            </a:xfrm>
            <a:custGeom>
              <a:avLst/>
              <a:gdLst>
                <a:gd name="connsiteX0" fmla="*/ 982413 w 987182"/>
                <a:gd name="connsiteY0" fmla="*/ 313290 h 470339"/>
                <a:gd name="connsiteX1" fmla="*/ 857171 w 987182"/>
                <a:gd name="connsiteY1" fmla="*/ 338925 h 470339"/>
                <a:gd name="connsiteX2" fmla="*/ 747160 w 987182"/>
                <a:gd name="connsiteY2" fmla="*/ 414978 h 470339"/>
                <a:gd name="connsiteX3" fmla="*/ 724741 w 987182"/>
                <a:gd name="connsiteY3" fmla="*/ 458964 h 470339"/>
                <a:gd name="connsiteX4" fmla="*/ 723039 w 987182"/>
                <a:gd name="connsiteY4" fmla="*/ 460855 h 470339"/>
                <a:gd name="connsiteX5" fmla="*/ 572541 w 987182"/>
                <a:gd name="connsiteY5" fmla="*/ 460855 h 470339"/>
                <a:gd name="connsiteX6" fmla="*/ 656634 w 987182"/>
                <a:gd name="connsiteY6" fmla="*/ 346113 h 470339"/>
                <a:gd name="connsiteX7" fmla="*/ 467637 w 987182"/>
                <a:gd name="connsiteY7" fmla="*/ 460855 h 470339"/>
                <a:gd name="connsiteX8" fmla="*/ 402462 w 987182"/>
                <a:gd name="connsiteY8" fmla="*/ 460855 h 470339"/>
                <a:gd name="connsiteX9" fmla="*/ 281572 w 987182"/>
                <a:gd name="connsiteY9" fmla="*/ 260318 h 470339"/>
                <a:gd name="connsiteX10" fmla="*/ 266911 w 987182"/>
                <a:gd name="connsiteY10" fmla="*/ 460855 h 470339"/>
                <a:gd name="connsiteX11" fmla="*/ 240803 w 987182"/>
                <a:gd name="connsiteY11" fmla="*/ 470314 h 470339"/>
                <a:gd name="connsiteX12" fmla="*/ 230397 w 987182"/>
                <a:gd name="connsiteY12" fmla="*/ 461517 h 470339"/>
                <a:gd name="connsiteX13" fmla="*/ 230397 w 987182"/>
                <a:gd name="connsiteY13" fmla="*/ 460855 h 470339"/>
                <a:gd name="connsiteX14" fmla="*/ 170615 w 987182"/>
                <a:gd name="connsiteY14" fmla="*/ 332209 h 470339"/>
                <a:gd name="connsiteX15" fmla="*/ 169479 w 987182"/>
                <a:gd name="connsiteY15" fmla="*/ 283020 h 470339"/>
                <a:gd name="connsiteX16" fmla="*/ 103454 w 987182"/>
                <a:gd name="connsiteY16" fmla="*/ 166860 h 470339"/>
                <a:gd name="connsiteX17" fmla="*/ 1861 w 987182"/>
                <a:gd name="connsiteY17" fmla="*/ 89388 h 470339"/>
                <a:gd name="connsiteX18" fmla="*/ 14631 w 987182"/>
                <a:gd name="connsiteY18" fmla="*/ 78132 h 470339"/>
                <a:gd name="connsiteX19" fmla="*/ 142142 w 987182"/>
                <a:gd name="connsiteY19" fmla="*/ 82956 h 470339"/>
                <a:gd name="connsiteX20" fmla="*/ 163237 w 987182"/>
                <a:gd name="connsiteY20" fmla="*/ 48051 h 470339"/>
                <a:gd name="connsiteX21" fmla="*/ 250546 w 987182"/>
                <a:gd name="connsiteY21" fmla="*/ 6430 h 470339"/>
                <a:gd name="connsiteX22" fmla="*/ 265113 w 987182"/>
                <a:gd name="connsiteY22" fmla="*/ 3213 h 470339"/>
                <a:gd name="connsiteX23" fmla="*/ 179223 w 987182"/>
                <a:gd name="connsiteY23" fmla="*/ 182184 h 470339"/>
                <a:gd name="connsiteX24" fmla="*/ 294721 w 987182"/>
                <a:gd name="connsiteY24" fmla="*/ 247358 h 470339"/>
                <a:gd name="connsiteX25" fmla="*/ 442948 w 987182"/>
                <a:gd name="connsiteY25" fmla="*/ 416207 h 470339"/>
                <a:gd name="connsiteX26" fmla="*/ 649918 w 987182"/>
                <a:gd name="connsiteY26" fmla="*/ 328330 h 470339"/>
                <a:gd name="connsiteX27" fmla="*/ 782348 w 987182"/>
                <a:gd name="connsiteY27" fmla="*/ 319722 h 470339"/>
                <a:gd name="connsiteX28" fmla="*/ 782821 w 987182"/>
                <a:gd name="connsiteY28" fmla="*/ 121361 h 470339"/>
                <a:gd name="connsiteX29" fmla="*/ 794646 w 987182"/>
                <a:gd name="connsiteY29" fmla="*/ 130631 h 470339"/>
                <a:gd name="connsiteX30" fmla="*/ 855090 w 987182"/>
                <a:gd name="connsiteY30" fmla="*/ 205927 h 470339"/>
                <a:gd name="connsiteX31" fmla="*/ 858780 w 987182"/>
                <a:gd name="connsiteY31" fmla="*/ 246413 h 470339"/>
                <a:gd name="connsiteX32" fmla="*/ 975980 w 987182"/>
                <a:gd name="connsiteY32" fmla="*/ 297304 h 470339"/>
                <a:gd name="connsiteX33" fmla="*/ 982413 w 987182"/>
                <a:gd name="connsiteY33" fmla="*/ 313290 h 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7182" h="470339">
                  <a:moveTo>
                    <a:pt x="982413" y="313290"/>
                  </a:moveTo>
                  <a:cubicBezTo>
                    <a:pt x="924522" y="341668"/>
                    <a:pt x="857455" y="338925"/>
                    <a:pt x="857171" y="338925"/>
                  </a:cubicBezTo>
                  <a:cubicBezTo>
                    <a:pt x="830969" y="337790"/>
                    <a:pt x="758511" y="345452"/>
                    <a:pt x="747160" y="414978"/>
                  </a:cubicBezTo>
                  <a:cubicBezTo>
                    <a:pt x="744227" y="432383"/>
                    <a:pt x="736281" y="445531"/>
                    <a:pt x="724741" y="458964"/>
                  </a:cubicBezTo>
                  <a:cubicBezTo>
                    <a:pt x="724174" y="459625"/>
                    <a:pt x="723606" y="460193"/>
                    <a:pt x="723039" y="460855"/>
                  </a:cubicBezTo>
                  <a:lnTo>
                    <a:pt x="572541" y="460855"/>
                  </a:lnTo>
                  <a:cubicBezTo>
                    <a:pt x="580298" y="416018"/>
                    <a:pt x="609337" y="368627"/>
                    <a:pt x="656634" y="346113"/>
                  </a:cubicBezTo>
                  <a:cubicBezTo>
                    <a:pt x="545487" y="376762"/>
                    <a:pt x="490528" y="423207"/>
                    <a:pt x="467637" y="460855"/>
                  </a:cubicBezTo>
                  <a:lnTo>
                    <a:pt x="402462" y="460855"/>
                  </a:lnTo>
                  <a:cubicBezTo>
                    <a:pt x="404165" y="418005"/>
                    <a:pt x="379193" y="345546"/>
                    <a:pt x="281572" y="260318"/>
                  </a:cubicBezTo>
                  <a:cubicBezTo>
                    <a:pt x="334261" y="325492"/>
                    <a:pt x="316761" y="428599"/>
                    <a:pt x="266911" y="460855"/>
                  </a:cubicBezTo>
                  <a:cubicBezTo>
                    <a:pt x="258965" y="465869"/>
                    <a:pt x="250168" y="469274"/>
                    <a:pt x="240803" y="470314"/>
                  </a:cubicBezTo>
                  <a:cubicBezTo>
                    <a:pt x="235222" y="470693"/>
                    <a:pt x="230114" y="466814"/>
                    <a:pt x="230397" y="461517"/>
                  </a:cubicBezTo>
                  <a:lnTo>
                    <a:pt x="230397" y="460855"/>
                  </a:lnTo>
                  <a:cubicBezTo>
                    <a:pt x="232100" y="406937"/>
                    <a:pt x="183479" y="380167"/>
                    <a:pt x="170615" y="332209"/>
                  </a:cubicBezTo>
                  <a:cubicBezTo>
                    <a:pt x="165980" y="315371"/>
                    <a:pt x="164655" y="299858"/>
                    <a:pt x="169479" y="283020"/>
                  </a:cubicBezTo>
                  <a:cubicBezTo>
                    <a:pt x="189628" y="215197"/>
                    <a:pt x="127575" y="177265"/>
                    <a:pt x="103454" y="166860"/>
                  </a:cubicBezTo>
                  <a:cubicBezTo>
                    <a:pt x="103075" y="166671"/>
                    <a:pt x="41684" y="140090"/>
                    <a:pt x="1861" y="89388"/>
                  </a:cubicBezTo>
                  <a:cubicBezTo>
                    <a:pt x="-4856" y="81064"/>
                    <a:pt x="8293" y="68861"/>
                    <a:pt x="14631" y="78132"/>
                  </a:cubicBezTo>
                  <a:cubicBezTo>
                    <a:pt x="36860" y="110672"/>
                    <a:pt x="130602" y="154374"/>
                    <a:pt x="142142" y="82956"/>
                  </a:cubicBezTo>
                  <a:cubicBezTo>
                    <a:pt x="144696" y="67726"/>
                    <a:pt x="152169" y="58172"/>
                    <a:pt x="163237" y="48051"/>
                  </a:cubicBezTo>
                  <a:cubicBezTo>
                    <a:pt x="191520" y="22605"/>
                    <a:pt x="234276" y="49470"/>
                    <a:pt x="250546" y="6430"/>
                  </a:cubicBezTo>
                  <a:cubicBezTo>
                    <a:pt x="253100" y="-286"/>
                    <a:pt x="261424" y="-2367"/>
                    <a:pt x="265113" y="3213"/>
                  </a:cubicBezTo>
                  <a:cubicBezTo>
                    <a:pt x="331991" y="102347"/>
                    <a:pt x="268140" y="187481"/>
                    <a:pt x="179223" y="182184"/>
                  </a:cubicBezTo>
                  <a:cubicBezTo>
                    <a:pt x="219236" y="201386"/>
                    <a:pt x="258208" y="222386"/>
                    <a:pt x="294721" y="247358"/>
                  </a:cubicBezTo>
                  <a:cubicBezTo>
                    <a:pt x="358666" y="290871"/>
                    <a:pt x="406341" y="349992"/>
                    <a:pt x="442948" y="416207"/>
                  </a:cubicBezTo>
                  <a:cubicBezTo>
                    <a:pt x="504812" y="372505"/>
                    <a:pt x="573297" y="339871"/>
                    <a:pt x="649918" y="328330"/>
                  </a:cubicBezTo>
                  <a:cubicBezTo>
                    <a:pt x="693904" y="321804"/>
                    <a:pt x="738173" y="319722"/>
                    <a:pt x="782348" y="319722"/>
                  </a:cubicBezTo>
                  <a:cubicBezTo>
                    <a:pt x="699958" y="286236"/>
                    <a:pt x="679337" y="181711"/>
                    <a:pt x="782821" y="121361"/>
                  </a:cubicBezTo>
                  <a:cubicBezTo>
                    <a:pt x="788686" y="118144"/>
                    <a:pt x="795402" y="123441"/>
                    <a:pt x="794646" y="130631"/>
                  </a:cubicBezTo>
                  <a:cubicBezTo>
                    <a:pt x="790483" y="176603"/>
                    <a:pt x="840712" y="170833"/>
                    <a:pt x="855090" y="205927"/>
                  </a:cubicBezTo>
                  <a:cubicBezTo>
                    <a:pt x="860671" y="219832"/>
                    <a:pt x="863226" y="231656"/>
                    <a:pt x="858780" y="246413"/>
                  </a:cubicBezTo>
                  <a:cubicBezTo>
                    <a:pt x="838158" y="315844"/>
                    <a:pt x="941738" y="316979"/>
                    <a:pt x="975980" y="297304"/>
                  </a:cubicBezTo>
                  <a:cubicBezTo>
                    <a:pt x="985440" y="292006"/>
                    <a:pt x="992156" y="308371"/>
                    <a:pt x="982413" y="313290"/>
                  </a:cubicBezTo>
                  <a:close/>
                </a:path>
              </a:pathLst>
            </a:custGeom>
            <a:solidFill>
              <a:srgbClr val="BC8642"/>
            </a:solidFill>
            <a:ln w="9454"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838F4B96-08AE-5DAC-45A5-AD8F4471352C}"/>
                </a:ext>
              </a:extLst>
            </p:cNvPr>
            <p:cNvSpPr/>
            <p:nvPr/>
          </p:nvSpPr>
          <p:spPr>
            <a:xfrm>
              <a:off x="11038389" y="5829015"/>
              <a:ext cx="997542" cy="868270"/>
            </a:xfrm>
            <a:custGeom>
              <a:avLst/>
              <a:gdLst>
                <a:gd name="connsiteX0" fmla="*/ 636092 w 997542"/>
                <a:gd name="connsiteY0" fmla="*/ 665841 h 868270"/>
                <a:gd name="connsiteX1" fmla="*/ 667969 w 997542"/>
                <a:gd name="connsiteY1" fmla="*/ 580045 h 868270"/>
                <a:gd name="connsiteX2" fmla="*/ 672604 w 997542"/>
                <a:gd name="connsiteY2" fmla="*/ 585626 h 868270"/>
                <a:gd name="connsiteX3" fmla="*/ 994410 w 997542"/>
                <a:gd name="connsiteY3" fmla="*/ 576356 h 868270"/>
                <a:gd name="connsiteX4" fmla="*/ 988167 w 997542"/>
                <a:gd name="connsiteY4" fmla="*/ 561126 h 868270"/>
                <a:gd name="connsiteX5" fmla="*/ 799737 w 997542"/>
                <a:gd name="connsiteY5" fmla="*/ 159863 h 868270"/>
                <a:gd name="connsiteX6" fmla="*/ 603268 w 997542"/>
                <a:gd name="connsiteY6" fmla="*/ 0 h 868270"/>
                <a:gd name="connsiteX7" fmla="*/ 356852 w 997542"/>
                <a:gd name="connsiteY7" fmla="*/ 58743 h 868270"/>
                <a:gd name="connsiteX8" fmla="*/ 13101 w 997542"/>
                <a:gd name="connsiteY8" fmla="*/ 338644 h 868270"/>
                <a:gd name="connsiteX9" fmla="*/ 804 w 997542"/>
                <a:gd name="connsiteY9" fmla="*/ 349711 h 868270"/>
                <a:gd name="connsiteX10" fmla="*/ 286759 w 997542"/>
                <a:gd name="connsiteY10" fmla="*/ 497749 h 868270"/>
                <a:gd name="connsiteX11" fmla="*/ 293192 w 997542"/>
                <a:gd name="connsiteY11" fmla="*/ 494722 h 868270"/>
                <a:gd name="connsiteX12" fmla="*/ 284867 w 997542"/>
                <a:gd name="connsiteY12" fmla="*/ 585816 h 868270"/>
                <a:gd name="connsiteX13" fmla="*/ 379649 w 997542"/>
                <a:gd name="connsiteY13" fmla="*/ 628383 h 868270"/>
                <a:gd name="connsiteX14" fmla="*/ 405095 w 997542"/>
                <a:gd name="connsiteY14" fmla="*/ 868270 h 868270"/>
                <a:gd name="connsiteX15" fmla="*/ 532039 w 997542"/>
                <a:gd name="connsiteY15" fmla="*/ 663098 h 868270"/>
                <a:gd name="connsiteX16" fmla="*/ 636092 w 997542"/>
                <a:gd name="connsiteY16" fmla="*/ 665841 h 868270"/>
                <a:gd name="connsiteX17" fmla="*/ 636092 w 997542"/>
                <a:gd name="connsiteY17" fmla="*/ 665841 h 868270"/>
                <a:gd name="connsiteX18" fmla="*/ 422311 w 997542"/>
                <a:gd name="connsiteY18" fmla="*/ 792407 h 868270"/>
                <a:gd name="connsiteX19" fmla="*/ 401690 w 997542"/>
                <a:gd name="connsiteY19" fmla="*/ 612490 h 868270"/>
                <a:gd name="connsiteX20" fmla="*/ 387785 w 997542"/>
                <a:gd name="connsiteY20" fmla="*/ 603693 h 868270"/>
                <a:gd name="connsiteX21" fmla="*/ 322137 w 997542"/>
                <a:gd name="connsiteY21" fmla="*/ 480155 h 868270"/>
                <a:gd name="connsiteX22" fmla="*/ 548498 w 997542"/>
                <a:gd name="connsiteY22" fmla="*/ 239132 h 868270"/>
                <a:gd name="connsiteX23" fmla="*/ 647916 w 997542"/>
                <a:gd name="connsiteY23" fmla="*/ 554599 h 868270"/>
                <a:gd name="connsiteX24" fmla="*/ 535066 w 997542"/>
                <a:gd name="connsiteY24" fmla="*/ 637180 h 868270"/>
                <a:gd name="connsiteX25" fmla="*/ 518607 w 997542"/>
                <a:gd name="connsiteY25" fmla="*/ 639260 h 868270"/>
                <a:gd name="connsiteX26" fmla="*/ 422311 w 997542"/>
                <a:gd name="connsiteY26" fmla="*/ 792407 h 868270"/>
                <a:gd name="connsiteX27" fmla="*/ 422311 w 997542"/>
                <a:gd name="connsiteY27" fmla="*/ 792407 h 86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42" h="868270">
                  <a:moveTo>
                    <a:pt x="636092" y="665841"/>
                  </a:moveTo>
                  <a:cubicBezTo>
                    <a:pt x="655483" y="643139"/>
                    <a:pt x="667496" y="611261"/>
                    <a:pt x="667969" y="580045"/>
                  </a:cubicBezTo>
                  <a:cubicBezTo>
                    <a:pt x="669577" y="581937"/>
                    <a:pt x="670713" y="583734"/>
                    <a:pt x="672604" y="585626"/>
                  </a:cubicBezTo>
                  <a:cubicBezTo>
                    <a:pt x="758117" y="676530"/>
                    <a:pt x="908425" y="650896"/>
                    <a:pt x="994410" y="576356"/>
                  </a:cubicBezTo>
                  <a:cubicBezTo>
                    <a:pt x="1000842" y="570586"/>
                    <a:pt x="996680" y="560654"/>
                    <a:pt x="988167" y="561126"/>
                  </a:cubicBezTo>
                  <a:cubicBezTo>
                    <a:pt x="795859" y="572478"/>
                    <a:pt x="842967" y="265807"/>
                    <a:pt x="799737" y="159863"/>
                  </a:cubicBezTo>
                  <a:cubicBezTo>
                    <a:pt x="757171" y="55810"/>
                    <a:pt x="647348" y="55527"/>
                    <a:pt x="603268" y="0"/>
                  </a:cubicBezTo>
                  <a:cubicBezTo>
                    <a:pt x="539228" y="30743"/>
                    <a:pt x="440284" y="-16648"/>
                    <a:pt x="356852" y="58743"/>
                  </a:cubicBezTo>
                  <a:cubicBezTo>
                    <a:pt x="272002" y="135269"/>
                    <a:pt x="181571" y="432291"/>
                    <a:pt x="13101" y="338644"/>
                  </a:cubicBezTo>
                  <a:cubicBezTo>
                    <a:pt x="5439" y="334482"/>
                    <a:pt x="-2601" y="341860"/>
                    <a:pt x="804" y="349711"/>
                  </a:cubicBezTo>
                  <a:cubicBezTo>
                    <a:pt x="46114" y="454047"/>
                    <a:pt x="170220" y="542587"/>
                    <a:pt x="286759" y="497749"/>
                  </a:cubicBezTo>
                  <a:cubicBezTo>
                    <a:pt x="289029" y="496803"/>
                    <a:pt x="291110" y="495668"/>
                    <a:pt x="293192" y="494722"/>
                  </a:cubicBezTo>
                  <a:cubicBezTo>
                    <a:pt x="280232" y="522911"/>
                    <a:pt x="277016" y="556964"/>
                    <a:pt x="284867" y="585816"/>
                  </a:cubicBezTo>
                  <a:cubicBezTo>
                    <a:pt x="299245" y="639450"/>
                    <a:pt x="338691" y="649004"/>
                    <a:pt x="379649" y="628383"/>
                  </a:cubicBezTo>
                  <a:cubicBezTo>
                    <a:pt x="327150" y="710489"/>
                    <a:pt x="363190" y="799974"/>
                    <a:pt x="405095" y="868270"/>
                  </a:cubicBezTo>
                  <a:cubicBezTo>
                    <a:pt x="472635" y="825041"/>
                    <a:pt x="543769" y="760056"/>
                    <a:pt x="532039" y="663098"/>
                  </a:cubicBezTo>
                  <a:cubicBezTo>
                    <a:pt x="560039" y="699611"/>
                    <a:pt x="599862" y="708219"/>
                    <a:pt x="636092" y="665841"/>
                  </a:cubicBezTo>
                  <a:lnTo>
                    <a:pt x="636092" y="665841"/>
                  </a:lnTo>
                  <a:close/>
                  <a:moveTo>
                    <a:pt x="422311" y="792407"/>
                  </a:moveTo>
                  <a:cubicBezTo>
                    <a:pt x="368677" y="745678"/>
                    <a:pt x="382109" y="678422"/>
                    <a:pt x="401690" y="612490"/>
                  </a:cubicBezTo>
                  <a:cubicBezTo>
                    <a:pt x="404244" y="603977"/>
                    <a:pt x="395919" y="602748"/>
                    <a:pt x="387785" y="603693"/>
                  </a:cubicBezTo>
                  <a:cubicBezTo>
                    <a:pt x="350326" y="607193"/>
                    <a:pt x="275692" y="577586"/>
                    <a:pt x="322137" y="480155"/>
                  </a:cubicBezTo>
                  <a:cubicBezTo>
                    <a:pt x="414838" y="462561"/>
                    <a:pt x="470554" y="315941"/>
                    <a:pt x="548498" y="239132"/>
                  </a:cubicBezTo>
                  <a:cubicBezTo>
                    <a:pt x="585484" y="342332"/>
                    <a:pt x="572052" y="498411"/>
                    <a:pt x="647916" y="554599"/>
                  </a:cubicBezTo>
                  <a:cubicBezTo>
                    <a:pt x="647443" y="662341"/>
                    <a:pt x="567417" y="656855"/>
                    <a:pt x="535066" y="637180"/>
                  </a:cubicBezTo>
                  <a:cubicBezTo>
                    <a:pt x="528161" y="633017"/>
                    <a:pt x="520026" y="630274"/>
                    <a:pt x="518607" y="639260"/>
                  </a:cubicBezTo>
                  <a:cubicBezTo>
                    <a:pt x="508296" y="707273"/>
                    <a:pt x="490891" y="773393"/>
                    <a:pt x="422311" y="792407"/>
                  </a:cubicBezTo>
                  <a:lnTo>
                    <a:pt x="422311" y="792407"/>
                  </a:lnTo>
                  <a:close/>
                </a:path>
              </a:pathLst>
            </a:custGeom>
            <a:solidFill>
              <a:srgbClr val="BC8642"/>
            </a:solidFill>
            <a:ln w="9454"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2C95BE4A-A1BC-71F6-9015-9E1C04C550DF}"/>
                </a:ext>
              </a:extLst>
            </p:cNvPr>
            <p:cNvSpPr/>
            <p:nvPr/>
          </p:nvSpPr>
          <p:spPr>
            <a:xfrm>
              <a:off x="10865877" y="6392507"/>
              <a:ext cx="81805" cy="104082"/>
            </a:xfrm>
            <a:custGeom>
              <a:avLst/>
              <a:gdLst>
                <a:gd name="connsiteX0" fmla="*/ 59048 w 81805"/>
                <a:gd name="connsiteY0" fmla="*/ 0 h 104082"/>
                <a:gd name="connsiteX1" fmla="*/ 11657 w 81805"/>
                <a:gd name="connsiteY1" fmla="*/ 7662 h 104082"/>
                <a:gd name="connsiteX2" fmla="*/ 47507 w 81805"/>
                <a:gd name="connsiteY2" fmla="*/ 103674 h 104082"/>
                <a:gd name="connsiteX3" fmla="*/ 59048 w 81805"/>
                <a:gd name="connsiteY3" fmla="*/ 0 h 104082"/>
                <a:gd name="connsiteX4" fmla="*/ 59048 w 81805"/>
                <a:gd name="connsiteY4" fmla="*/ 0 h 10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5" h="104082">
                  <a:moveTo>
                    <a:pt x="59048" y="0"/>
                  </a:moveTo>
                  <a:cubicBezTo>
                    <a:pt x="44480" y="13243"/>
                    <a:pt x="19886" y="12298"/>
                    <a:pt x="11657" y="7662"/>
                  </a:cubicBezTo>
                  <a:cubicBezTo>
                    <a:pt x="-18802" y="80499"/>
                    <a:pt x="16575" y="107836"/>
                    <a:pt x="47507" y="103674"/>
                  </a:cubicBezTo>
                  <a:cubicBezTo>
                    <a:pt x="89034" y="98093"/>
                    <a:pt x="92817" y="41716"/>
                    <a:pt x="59048" y="0"/>
                  </a:cubicBezTo>
                  <a:lnTo>
                    <a:pt x="59048" y="0"/>
                  </a:lnTo>
                  <a:close/>
                </a:path>
              </a:pathLst>
            </a:custGeom>
            <a:solidFill>
              <a:srgbClr val="BC8642"/>
            </a:solidFill>
            <a:ln w="9454"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7FB5D0EE-397B-C341-461A-CAFFCD2AE501}"/>
                </a:ext>
              </a:extLst>
            </p:cNvPr>
            <p:cNvSpPr/>
            <p:nvPr/>
          </p:nvSpPr>
          <p:spPr>
            <a:xfrm>
              <a:off x="10736566" y="6288418"/>
              <a:ext cx="118927" cy="84750"/>
            </a:xfrm>
            <a:custGeom>
              <a:avLst/>
              <a:gdLst>
                <a:gd name="connsiteX0" fmla="*/ 107198 w 118927"/>
                <a:gd name="connsiteY0" fmla="*/ 71360 h 84750"/>
                <a:gd name="connsiteX1" fmla="*/ 107198 w 118927"/>
                <a:gd name="connsiteY1" fmla="*/ 71360 h 84750"/>
                <a:gd name="connsiteX2" fmla="*/ 118928 w 118927"/>
                <a:gd name="connsiteY2" fmla="*/ 38063 h 84750"/>
                <a:gd name="connsiteX3" fmla="*/ 2389 w 118927"/>
                <a:gd name="connsiteY3" fmla="*/ 25766 h 84750"/>
                <a:gd name="connsiteX4" fmla="*/ 107198 w 118927"/>
                <a:gd name="connsiteY4" fmla="*/ 71360 h 84750"/>
                <a:gd name="connsiteX5" fmla="*/ 107198 w 118927"/>
                <a:gd name="connsiteY5" fmla="*/ 7136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4750">
                  <a:moveTo>
                    <a:pt x="107198" y="71360"/>
                  </a:moveTo>
                  <a:lnTo>
                    <a:pt x="107198" y="71360"/>
                  </a:lnTo>
                  <a:cubicBezTo>
                    <a:pt x="110414" y="60671"/>
                    <a:pt x="109752" y="45063"/>
                    <a:pt x="118928" y="38063"/>
                  </a:cubicBezTo>
                  <a:cubicBezTo>
                    <a:pt x="74185" y="-7531"/>
                    <a:pt x="16956" y="-12828"/>
                    <a:pt x="2389" y="25766"/>
                  </a:cubicBezTo>
                  <a:cubicBezTo>
                    <a:pt x="-12840" y="65968"/>
                    <a:pt x="47415" y="106454"/>
                    <a:pt x="107198" y="71360"/>
                  </a:cubicBezTo>
                  <a:lnTo>
                    <a:pt x="107198" y="71360"/>
                  </a:lnTo>
                  <a:close/>
                </a:path>
              </a:pathLst>
            </a:custGeom>
            <a:solidFill>
              <a:srgbClr val="BC8642"/>
            </a:solidFill>
            <a:ln w="9454"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7DE65F5B-6CEA-8288-A5FF-41DF37D6BBAE}"/>
                </a:ext>
              </a:extLst>
            </p:cNvPr>
            <p:cNvSpPr/>
            <p:nvPr/>
          </p:nvSpPr>
          <p:spPr>
            <a:xfrm>
              <a:off x="10828744" y="6202184"/>
              <a:ext cx="84703" cy="114459"/>
            </a:xfrm>
            <a:custGeom>
              <a:avLst/>
              <a:gdLst>
                <a:gd name="connsiteX0" fmla="*/ 10385 w 84703"/>
                <a:gd name="connsiteY0" fmla="*/ 18352 h 114459"/>
                <a:gd name="connsiteX1" fmla="*/ 36871 w 84703"/>
                <a:gd name="connsiteY1" fmla="*/ 114459 h 114459"/>
                <a:gd name="connsiteX2" fmla="*/ 68276 w 84703"/>
                <a:gd name="connsiteY2" fmla="*/ 109351 h 114459"/>
                <a:gd name="connsiteX3" fmla="*/ 61087 w 84703"/>
                <a:gd name="connsiteY3" fmla="*/ 4731 h 114459"/>
                <a:gd name="connsiteX4" fmla="*/ 10385 w 84703"/>
                <a:gd name="connsiteY4" fmla="*/ 18352 h 114459"/>
                <a:gd name="connsiteX5" fmla="*/ 10385 w 84703"/>
                <a:gd name="connsiteY5" fmla="*/ 18352 h 11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03" h="114459">
                  <a:moveTo>
                    <a:pt x="10385" y="18352"/>
                  </a:moveTo>
                  <a:cubicBezTo>
                    <a:pt x="4615" y="30366"/>
                    <a:pt x="-20358" y="73216"/>
                    <a:pt x="36871" y="114459"/>
                  </a:cubicBezTo>
                  <a:cubicBezTo>
                    <a:pt x="46898" y="108405"/>
                    <a:pt x="58060" y="106797"/>
                    <a:pt x="68276" y="109351"/>
                  </a:cubicBezTo>
                  <a:cubicBezTo>
                    <a:pt x="93154" y="75581"/>
                    <a:pt x="88992" y="26487"/>
                    <a:pt x="61087" y="4731"/>
                  </a:cubicBezTo>
                  <a:cubicBezTo>
                    <a:pt x="46709" y="-6620"/>
                    <a:pt x="17385" y="4258"/>
                    <a:pt x="10385" y="18352"/>
                  </a:cubicBezTo>
                  <a:lnTo>
                    <a:pt x="10385" y="18352"/>
                  </a:lnTo>
                  <a:close/>
                </a:path>
              </a:pathLst>
            </a:custGeom>
            <a:solidFill>
              <a:srgbClr val="BC8642"/>
            </a:solidFill>
            <a:ln w="9454"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DF549E63-222E-ED90-BD4F-C1046A12D77D}"/>
                </a:ext>
              </a:extLst>
            </p:cNvPr>
            <p:cNvSpPr/>
            <p:nvPr/>
          </p:nvSpPr>
          <p:spPr>
            <a:xfrm>
              <a:off x="10638407" y="5515271"/>
              <a:ext cx="92179" cy="109991"/>
            </a:xfrm>
            <a:custGeom>
              <a:avLst/>
              <a:gdLst>
                <a:gd name="connsiteX0" fmla="*/ 279 w 92179"/>
                <a:gd name="connsiteY0" fmla="*/ 33087 h 109991"/>
                <a:gd name="connsiteX1" fmla="*/ 63562 w 92179"/>
                <a:gd name="connsiteY1" fmla="*/ 109991 h 109991"/>
                <a:gd name="connsiteX2" fmla="*/ 90237 w 92179"/>
                <a:gd name="connsiteY2" fmla="*/ 92965 h 109991"/>
                <a:gd name="connsiteX3" fmla="*/ 41144 w 92179"/>
                <a:gd name="connsiteY3" fmla="*/ 642 h 109991"/>
                <a:gd name="connsiteX4" fmla="*/ 279 w 92179"/>
                <a:gd name="connsiteY4" fmla="*/ 33087 h 109991"/>
                <a:gd name="connsiteX5" fmla="*/ 279 w 92179"/>
                <a:gd name="connsiteY5" fmla="*/ 33087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9" h="109991">
                  <a:moveTo>
                    <a:pt x="279" y="33087"/>
                  </a:moveTo>
                  <a:cubicBezTo>
                    <a:pt x="-194" y="46236"/>
                    <a:pt x="-5585" y="95235"/>
                    <a:pt x="63562" y="109991"/>
                  </a:cubicBezTo>
                  <a:cubicBezTo>
                    <a:pt x="70373" y="100532"/>
                    <a:pt x="79927" y="94572"/>
                    <a:pt x="90237" y="92965"/>
                  </a:cubicBezTo>
                  <a:cubicBezTo>
                    <a:pt x="99318" y="52195"/>
                    <a:pt x="75481" y="9344"/>
                    <a:pt x="41144" y="642"/>
                  </a:cubicBezTo>
                  <a:cubicBezTo>
                    <a:pt x="23455" y="-3993"/>
                    <a:pt x="1036" y="17479"/>
                    <a:pt x="279" y="33087"/>
                  </a:cubicBezTo>
                  <a:lnTo>
                    <a:pt x="279" y="33087"/>
                  </a:lnTo>
                  <a:close/>
                </a:path>
              </a:pathLst>
            </a:custGeom>
            <a:solidFill>
              <a:srgbClr val="BC8642"/>
            </a:solidFill>
            <a:ln w="9454"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474B7FEA-2B10-5B2E-A532-DF22A6854559}"/>
                </a:ext>
              </a:extLst>
            </p:cNvPr>
            <p:cNvSpPr/>
            <p:nvPr/>
          </p:nvSpPr>
          <p:spPr>
            <a:xfrm>
              <a:off x="10584900" y="5629824"/>
              <a:ext cx="114420" cy="81724"/>
            </a:xfrm>
            <a:custGeom>
              <a:avLst/>
              <a:gdLst>
                <a:gd name="connsiteX0" fmla="*/ 58 w 114420"/>
                <a:gd name="connsiteY0" fmla="*/ 45383 h 81724"/>
                <a:gd name="connsiteX1" fmla="*/ 114231 w 114420"/>
                <a:gd name="connsiteY1" fmla="*/ 44721 h 81724"/>
                <a:gd name="connsiteX2" fmla="*/ 114421 w 114420"/>
                <a:gd name="connsiteY2" fmla="*/ 44532 h 81724"/>
                <a:gd name="connsiteX3" fmla="*/ 111867 w 114420"/>
                <a:gd name="connsiteY3" fmla="*/ 10194 h 81724"/>
                <a:gd name="connsiteX4" fmla="*/ 58 w 114420"/>
                <a:gd name="connsiteY4" fmla="*/ 45383 h 81724"/>
                <a:gd name="connsiteX5" fmla="*/ 58 w 114420"/>
                <a:gd name="connsiteY5" fmla="*/ 45383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0" h="81724">
                  <a:moveTo>
                    <a:pt x="58" y="45383"/>
                  </a:moveTo>
                  <a:cubicBezTo>
                    <a:pt x="2328" y="87477"/>
                    <a:pt x="73840" y="100058"/>
                    <a:pt x="114231" y="44721"/>
                  </a:cubicBezTo>
                  <a:cubicBezTo>
                    <a:pt x="114231" y="44721"/>
                    <a:pt x="114231" y="44721"/>
                    <a:pt x="114421" y="44532"/>
                  </a:cubicBezTo>
                  <a:cubicBezTo>
                    <a:pt x="112813" y="33843"/>
                    <a:pt x="106286" y="20126"/>
                    <a:pt x="111867" y="10194"/>
                  </a:cubicBezTo>
                  <a:cubicBezTo>
                    <a:pt x="52557" y="-12886"/>
                    <a:pt x="-2023" y="5086"/>
                    <a:pt x="58" y="45383"/>
                  </a:cubicBezTo>
                  <a:lnTo>
                    <a:pt x="58" y="45383"/>
                  </a:lnTo>
                  <a:close/>
                </a:path>
              </a:pathLst>
            </a:custGeom>
            <a:solidFill>
              <a:srgbClr val="BC8642"/>
            </a:solidFill>
            <a:ln w="9454"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41EA7335-6931-11EE-3FD8-FA845A1BC745}"/>
                </a:ext>
              </a:extLst>
            </p:cNvPr>
            <p:cNvSpPr/>
            <p:nvPr/>
          </p:nvSpPr>
          <p:spPr>
            <a:xfrm>
              <a:off x="10857036" y="6324071"/>
              <a:ext cx="69831" cy="71382"/>
            </a:xfrm>
            <a:custGeom>
              <a:avLst/>
              <a:gdLst>
                <a:gd name="connsiteX0" fmla="*/ 23241 w 69831"/>
                <a:gd name="connsiteY0" fmla="*/ 2882 h 71382"/>
                <a:gd name="connsiteX1" fmla="*/ 46133 w 69831"/>
                <a:gd name="connsiteY1" fmla="*/ 68435 h 71382"/>
                <a:gd name="connsiteX2" fmla="*/ 23241 w 69831"/>
                <a:gd name="connsiteY2" fmla="*/ 2882 h 71382"/>
                <a:gd name="connsiteX3" fmla="*/ 23241 w 69831"/>
                <a:gd name="connsiteY3" fmla="*/ 2882 h 71382"/>
              </a:gdLst>
              <a:ahLst/>
              <a:cxnLst>
                <a:cxn ang="0">
                  <a:pos x="connsiteX0" y="connsiteY0"/>
                </a:cxn>
                <a:cxn ang="0">
                  <a:pos x="connsiteX1" y="connsiteY1"/>
                </a:cxn>
                <a:cxn ang="0">
                  <a:pos x="connsiteX2" y="connsiteY2"/>
                </a:cxn>
                <a:cxn ang="0">
                  <a:pos x="connsiteX3" y="connsiteY3"/>
                </a:cxn>
              </a:cxnLst>
              <a:rect l="l" t="t" r="r" b="b"/>
              <a:pathLst>
                <a:path w="69831" h="71382">
                  <a:moveTo>
                    <a:pt x="23241" y="2882"/>
                  </a:moveTo>
                  <a:cubicBezTo>
                    <a:pt x="-23299" y="19815"/>
                    <a:pt x="8295" y="86030"/>
                    <a:pt x="46133" y="68435"/>
                  </a:cubicBezTo>
                  <a:cubicBezTo>
                    <a:pt x="88983" y="48287"/>
                    <a:pt x="69119" y="-14050"/>
                    <a:pt x="23241" y="2882"/>
                  </a:cubicBezTo>
                  <a:lnTo>
                    <a:pt x="23241" y="2882"/>
                  </a:lnTo>
                  <a:close/>
                </a:path>
              </a:pathLst>
            </a:custGeom>
            <a:solidFill>
              <a:srgbClr val="BC8642"/>
            </a:solidFill>
            <a:ln w="9454"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C33E9588-951F-1BD1-4732-9F70D29B63B3}"/>
                </a:ext>
              </a:extLst>
            </p:cNvPr>
            <p:cNvSpPr/>
            <p:nvPr/>
          </p:nvSpPr>
          <p:spPr>
            <a:xfrm>
              <a:off x="10913574" y="6236445"/>
              <a:ext cx="95107" cy="96588"/>
            </a:xfrm>
            <a:custGeom>
              <a:avLst/>
              <a:gdLst>
                <a:gd name="connsiteX0" fmla="*/ 20148 w 95107"/>
                <a:gd name="connsiteY0" fmla="*/ 96374 h 96588"/>
                <a:gd name="connsiteX1" fmla="*/ 88634 w 95107"/>
                <a:gd name="connsiteY1" fmla="*/ 13983 h 96588"/>
                <a:gd name="connsiteX2" fmla="*/ 0 w 95107"/>
                <a:gd name="connsiteY2" fmla="*/ 72063 h 96588"/>
                <a:gd name="connsiteX3" fmla="*/ 20148 w 95107"/>
                <a:gd name="connsiteY3" fmla="*/ 96374 h 96588"/>
                <a:gd name="connsiteX4" fmla="*/ 20148 w 95107"/>
                <a:gd name="connsiteY4" fmla="*/ 96374 h 9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7" h="96588">
                  <a:moveTo>
                    <a:pt x="20148" y="96374"/>
                  </a:moveTo>
                  <a:cubicBezTo>
                    <a:pt x="61958" y="100536"/>
                    <a:pt x="113417" y="43212"/>
                    <a:pt x="88634" y="13983"/>
                  </a:cubicBezTo>
                  <a:cubicBezTo>
                    <a:pt x="63093" y="-16192"/>
                    <a:pt x="6432" y="2159"/>
                    <a:pt x="0" y="72063"/>
                  </a:cubicBezTo>
                  <a:cubicBezTo>
                    <a:pt x="10405" y="77550"/>
                    <a:pt x="17121" y="86158"/>
                    <a:pt x="20148" y="96374"/>
                  </a:cubicBezTo>
                  <a:lnTo>
                    <a:pt x="20148" y="96374"/>
                  </a:lnTo>
                  <a:close/>
                </a:path>
              </a:pathLst>
            </a:custGeom>
            <a:solidFill>
              <a:srgbClr val="BC8642"/>
            </a:solidFill>
            <a:ln w="9454"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B00D4943-7E19-4225-D0F4-A397874E32E0}"/>
                </a:ext>
              </a:extLst>
            </p:cNvPr>
            <p:cNvSpPr/>
            <p:nvPr/>
          </p:nvSpPr>
          <p:spPr>
            <a:xfrm>
              <a:off x="10931357" y="6338950"/>
              <a:ext cx="101110" cy="84759"/>
            </a:xfrm>
            <a:custGeom>
              <a:avLst/>
              <a:gdLst>
                <a:gd name="connsiteX0" fmla="*/ 96958 w 101110"/>
                <a:gd name="connsiteY0" fmla="*/ 64057 h 84759"/>
                <a:gd name="connsiteX1" fmla="*/ 8324 w 101110"/>
                <a:gd name="connsiteY1" fmla="*/ 963 h 84759"/>
                <a:gd name="connsiteX2" fmla="*/ 0 w 101110"/>
                <a:gd name="connsiteY2" fmla="*/ 46368 h 84759"/>
                <a:gd name="connsiteX3" fmla="*/ 96958 w 101110"/>
                <a:gd name="connsiteY3" fmla="*/ 64057 h 84759"/>
                <a:gd name="connsiteX4" fmla="*/ 96958 w 101110"/>
                <a:gd name="connsiteY4" fmla="*/ 64057 h 84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4759">
                  <a:moveTo>
                    <a:pt x="96958" y="64057"/>
                  </a:moveTo>
                  <a:cubicBezTo>
                    <a:pt x="121836" y="10234"/>
                    <a:pt x="27621" y="-4145"/>
                    <a:pt x="8324" y="963"/>
                  </a:cubicBezTo>
                  <a:cubicBezTo>
                    <a:pt x="17310" y="15342"/>
                    <a:pt x="6716" y="37098"/>
                    <a:pt x="0" y="46368"/>
                  </a:cubicBezTo>
                  <a:cubicBezTo>
                    <a:pt x="18445" y="84206"/>
                    <a:pt x="79931" y="101138"/>
                    <a:pt x="96958" y="64057"/>
                  </a:cubicBezTo>
                  <a:lnTo>
                    <a:pt x="96958" y="64057"/>
                  </a:lnTo>
                  <a:close/>
                </a:path>
              </a:pathLst>
            </a:custGeom>
            <a:solidFill>
              <a:srgbClr val="BC8642"/>
            </a:solidFill>
            <a:ln w="9454"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48BD5571-3996-395D-6C51-E2041BE42F98}"/>
                </a:ext>
              </a:extLst>
            </p:cNvPr>
            <p:cNvSpPr/>
            <p:nvPr/>
          </p:nvSpPr>
          <p:spPr>
            <a:xfrm>
              <a:off x="10770794" y="6374654"/>
              <a:ext cx="98132" cy="104066"/>
            </a:xfrm>
            <a:custGeom>
              <a:avLst/>
              <a:gdLst>
                <a:gd name="connsiteX0" fmla="*/ 8458 w 98132"/>
                <a:gd name="connsiteY0" fmla="*/ 89933 h 104066"/>
                <a:gd name="connsiteX1" fmla="*/ 98132 w 98132"/>
                <a:gd name="connsiteY1" fmla="*/ 28636 h 104066"/>
                <a:gd name="connsiteX2" fmla="*/ 80349 w 98132"/>
                <a:gd name="connsiteY2" fmla="*/ 353 h 104066"/>
                <a:gd name="connsiteX3" fmla="*/ 8458 w 98132"/>
                <a:gd name="connsiteY3" fmla="*/ 89933 h 104066"/>
                <a:gd name="connsiteX4" fmla="*/ 8458 w 98132"/>
                <a:gd name="connsiteY4" fmla="*/ 89933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32" h="104066">
                  <a:moveTo>
                    <a:pt x="8458" y="89933"/>
                  </a:moveTo>
                  <a:cubicBezTo>
                    <a:pt x="35322" y="123135"/>
                    <a:pt x="76187" y="95892"/>
                    <a:pt x="98132" y="28636"/>
                  </a:cubicBezTo>
                  <a:cubicBezTo>
                    <a:pt x="95578" y="25137"/>
                    <a:pt x="82051" y="4705"/>
                    <a:pt x="80349" y="353"/>
                  </a:cubicBezTo>
                  <a:cubicBezTo>
                    <a:pt x="42795" y="-4944"/>
                    <a:pt x="-23514" y="50487"/>
                    <a:pt x="8458" y="89933"/>
                  </a:cubicBezTo>
                  <a:lnTo>
                    <a:pt x="8458" y="89933"/>
                  </a:lnTo>
                  <a:close/>
                </a:path>
              </a:pathLst>
            </a:custGeom>
            <a:solidFill>
              <a:srgbClr val="BC8642"/>
            </a:solidFill>
            <a:ln w="9454"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E0CE5509-7ACD-926A-E161-A3FC23A032A4}"/>
                </a:ext>
              </a:extLst>
            </p:cNvPr>
            <p:cNvSpPr/>
            <p:nvPr/>
          </p:nvSpPr>
          <p:spPr>
            <a:xfrm>
              <a:off x="11457645" y="4082070"/>
              <a:ext cx="234903" cy="282481"/>
            </a:xfrm>
            <a:custGeom>
              <a:avLst/>
              <a:gdLst>
                <a:gd name="connsiteX0" fmla="*/ 149107 w 234903"/>
                <a:gd name="connsiteY0" fmla="*/ 200348 h 282481"/>
                <a:gd name="connsiteX1" fmla="*/ 204823 w 234903"/>
                <a:gd name="connsiteY1" fmla="*/ 86080 h 282481"/>
                <a:gd name="connsiteX2" fmla="*/ 234903 w 234903"/>
                <a:gd name="connsiteY2" fmla="*/ 0 h 282481"/>
                <a:gd name="connsiteX3" fmla="*/ 234903 w 234903"/>
                <a:gd name="connsiteY3" fmla="*/ 0 h 282481"/>
                <a:gd name="connsiteX4" fmla="*/ 157621 w 234903"/>
                <a:gd name="connsiteY4" fmla="*/ 48243 h 282481"/>
                <a:gd name="connsiteX5" fmla="*/ 58393 w 234903"/>
                <a:gd name="connsiteY5" fmla="*/ 127890 h 282481"/>
                <a:gd name="connsiteX6" fmla="*/ 13745 w 234903"/>
                <a:gd name="connsiteY6" fmla="*/ 276590 h 282481"/>
                <a:gd name="connsiteX7" fmla="*/ 13745 w 234903"/>
                <a:gd name="connsiteY7" fmla="*/ 276590 h 282481"/>
                <a:gd name="connsiteX8" fmla="*/ 13745 w 234903"/>
                <a:gd name="connsiteY8" fmla="*/ 276590 h 282481"/>
                <a:gd name="connsiteX9" fmla="*/ 13745 w 234903"/>
                <a:gd name="connsiteY9" fmla="*/ 276590 h 282481"/>
                <a:gd name="connsiteX10" fmla="*/ 13745 w 234903"/>
                <a:gd name="connsiteY10" fmla="*/ 276590 h 282481"/>
                <a:gd name="connsiteX11" fmla="*/ 149107 w 234903"/>
                <a:gd name="connsiteY11" fmla="*/ 200348 h 282481"/>
                <a:gd name="connsiteX12" fmla="*/ 149107 w 234903"/>
                <a:gd name="connsiteY12" fmla="*/ 200348 h 2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903" h="282481">
                  <a:moveTo>
                    <a:pt x="149107" y="200348"/>
                  </a:moveTo>
                  <a:cubicBezTo>
                    <a:pt x="171337" y="164308"/>
                    <a:pt x="189782" y="125809"/>
                    <a:pt x="204823" y="86080"/>
                  </a:cubicBezTo>
                  <a:cubicBezTo>
                    <a:pt x="215701" y="57418"/>
                    <a:pt x="224025" y="28378"/>
                    <a:pt x="234903" y="0"/>
                  </a:cubicBezTo>
                  <a:lnTo>
                    <a:pt x="234903" y="0"/>
                  </a:lnTo>
                  <a:cubicBezTo>
                    <a:pt x="209647" y="16648"/>
                    <a:pt x="183066" y="31405"/>
                    <a:pt x="157621" y="48243"/>
                  </a:cubicBezTo>
                  <a:cubicBezTo>
                    <a:pt x="122243" y="71796"/>
                    <a:pt x="88662" y="98093"/>
                    <a:pt x="58393" y="127890"/>
                  </a:cubicBezTo>
                  <a:cubicBezTo>
                    <a:pt x="18569" y="166957"/>
                    <a:pt x="-21917" y="226929"/>
                    <a:pt x="13745" y="276590"/>
                  </a:cubicBezTo>
                  <a:lnTo>
                    <a:pt x="13745" y="276590"/>
                  </a:lnTo>
                  <a:lnTo>
                    <a:pt x="13745" y="276590"/>
                  </a:lnTo>
                  <a:lnTo>
                    <a:pt x="13745" y="276590"/>
                  </a:lnTo>
                  <a:lnTo>
                    <a:pt x="13745" y="276590"/>
                  </a:lnTo>
                  <a:cubicBezTo>
                    <a:pt x="70406" y="300333"/>
                    <a:pt x="119689" y="247739"/>
                    <a:pt x="149107" y="200348"/>
                  </a:cubicBezTo>
                  <a:lnTo>
                    <a:pt x="149107" y="200348"/>
                  </a:lnTo>
                  <a:close/>
                </a:path>
              </a:pathLst>
            </a:custGeom>
            <a:solidFill>
              <a:srgbClr val="BC8642"/>
            </a:solidFill>
            <a:ln w="9454"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9A59C334-A178-8D85-9865-831EB233599B}"/>
                </a:ext>
              </a:extLst>
            </p:cNvPr>
            <p:cNvSpPr/>
            <p:nvPr/>
          </p:nvSpPr>
          <p:spPr>
            <a:xfrm>
              <a:off x="11041376" y="4812045"/>
              <a:ext cx="77353" cy="75921"/>
            </a:xfrm>
            <a:custGeom>
              <a:avLst/>
              <a:gdLst>
                <a:gd name="connsiteX0" fmla="*/ 62803 w 77353"/>
                <a:gd name="connsiteY0" fmla="*/ 8230 h 75921"/>
                <a:gd name="connsiteX1" fmla="*/ 62803 w 77353"/>
                <a:gd name="connsiteY1" fmla="*/ 8230 h 75921"/>
                <a:gd name="connsiteX2" fmla="*/ 22033 w 77353"/>
                <a:gd name="connsiteY2" fmla="*/ 3690 h 75921"/>
                <a:gd name="connsiteX3" fmla="*/ 3871 w 77353"/>
                <a:gd name="connsiteY3" fmla="*/ 54580 h 75921"/>
                <a:gd name="connsiteX4" fmla="*/ 14371 w 77353"/>
                <a:gd name="connsiteY4" fmla="*/ 67634 h 75921"/>
                <a:gd name="connsiteX5" fmla="*/ 14371 w 77353"/>
                <a:gd name="connsiteY5" fmla="*/ 67634 h 75921"/>
                <a:gd name="connsiteX6" fmla="*/ 29790 w 77353"/>
                <a:gd name="connsiteY6" fmla="*/ 74918 h 75921"/>
                <a:gd name="connsiteX7" fmla="*/ 76424 w 77353"/>
                <a:gd name="connsiteY7" fmla="*/ 46162 h 75921"/>
                <a:gd name="connsiteX8" fmla="*/ 62803 w 77353"/>
                <a:gd name="connsiteY8" fmla="*/ 8230 h 75921"/>
                <a:gd name="connsiteX9" fmla="*/ 62803 w 77353"/>
                <a:gd name="connsiteY9" fmla="*/ 8230 h 7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53" h="75921">
                  <a:moveTo>
                    <a:pt x="62803" y="8230"/>
                  </a:moveTo>
                  <a:lnTo>
                    <a:pt x="62803" y="8230"/>
                  </a:lnTo>
                  <a:cubicBezTo>
                    <a:pt x="51641" y="-473"/>
                    <a:pt x="35750" y="-2743"/>
                    <a:pt x="22033" y="3690"/>
                  </a:cubicBezTo>
                  <a:cubicBezTo>
                    <a:pt x="2736" y="12770"/>
                    <a:pt x="-5493" y="35662"/>
                    <a:pt x="3871" y="54580"/>
                  </a:cubicBezTo>
                  <a:cubicBezTo>
                    <a:pt x="6426" y="59878"/>
                    <a:pt x="10115" y="64134"/>
                    <a:pt x="14371" y="67634"/>
                  </a:cubicBezTo>
                  <a:lnTo>
                    <a:pt x="14371" y="67634"/>
                  </a:lnTo>
                  <a:cubicBezTo>
                    <a:pt x="18817" y="71039"/>
                    <a:pt x="23925" y="73594"/>
                    <a:pt x="29790" y="74918"/>
                  </a:cubicBezTo>
                  <a:cubicBezTo>
                    <a:pt x="50790" y="79742"/>
                    <a:pt x="71506" y="66689"/>
                    <a:pt x="76424" y="46162"/>
                  </a:cubicBezTo>
                  <a:cubicBezTo>
                    <a:pt x="79735" y="31500"/>
                    <a:pt x="73965" y="17122"/>
                    <a:pt x="62803" y="8230"/>
                  </a:cubicBezTo>
                  <a:lnTo>
                    <a:pt x="62803" y="8230"/>
                  </a:lnTo>
                  <a:close/>
                </a:path>
              </a:pathLst>
            </a:custGeom>
            <a:solidFill>
              <a:srgbClr val="BC8642"/>
            </a:solidFill>
            <a:ln w="9454"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02087DC6-3B31-8EC0-9139-D51132C088D4}"/>
                </a:ext>
              </a:extLst>
            </p:cNvPr>
            <p:cNvSpPr/>
            <p:nvPr/>
          </p:nvSpPr>
          <p:spPr>
            <a:xfrm>
              <a:off x="10736572" y="5506367"/>
              <a:ext cx="80341" cy="107071"/>
            </a:xfrm>
            <a:custGeom>
              <a:avLst/>
              <a:gdLst>
                <a:gd name="connsiteX0" fmla="*/ 5788 w 80341"/>
                <a:gd name="connsiteY0" fmla="*/ 92882 h 107071"/>
                <a:gd name="connsiteX1" fmla="*/ 34166 w 80341"/>
                <a:gd name="connsiteY1" fmla="*/ 107071 h 107071"/>
                <a:gd name="connsiteX2" fmla="*/ 63868 w 80341"/>
                <a:gd name="connsiteY2" fmla="*/ 4154 h 107071"/>
                <a:gd name="connsiteX3" fmla="*/ 5788 w 80341"/>
                <a:gd name="connsiteY3" fmla="*/ 92882 h 107071"/>
                <a:gd name="connsiteX4" fmla="*/ 5788 w 80341"/>
                <a:gd name="connsiteY4" fmla="*/ 92882 h 107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41" h="107071">
                  <a:moveTo>
                    <a:pt x="5788" y="92882"/>
                  </a:moveTo>
                  <a:cubicBezTo>
                    <a:pt x="17423" y="93828"/>
                    <a:pt x="27355" y="98936"/>
                    <a:pt x="34166" y="107071"/>
                  </a:cubicBezTo>
                  <a:cubicBezTo>
                    <a:pt x="74084" y="94017"/>
                    <a:pt x="98300" y="20897"/>
                    <a:pt x="63868" y="4154"/>
                  </a:cubicBezTo>
                  <a:cubicBezTo>
                    <a:pt x="28490" y="-13346"/>
                    <a:pt x="-16063" y="26005"/>
                    <a:pt x="5788" y="92882"/>
                  </a:cubicBezTo>
                  <a:lnTo>
                    <a:pt x="5788" y="92882"/>
                  </a:lnTo>
                  <a:close/>
                </a:path>
              </a:pathLst>
            </a:custGeom>
            <a:solidFill>
              <a:srgbClr val="BC8642"/>
            </a:solidFill>
            <a:ln w="9454"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D0275442-4CA8-85DE-B554-B0000F471A53}"/>
                </a:ext>
              </a:extLst>
            </p:cNvPr>
            <p:cNvSpPr/>
            <p:nvPr/>
          </p:nvSpPr>
          <p:spPr>
            <a:xfrm>
              <a:off x="9905520" y="6239362"/>
              <a:ext cx="72804" cy="75775"/>
            </a:xfrm>
            <a:custGeom>
              <a:avLst/>
              <a:gdLst>
                <a:gd name="connsiteX0" fmla="*/ 71865 w 72804"/>
                <a:gd name="connsiteY0" fmla="*/ 45309 h 75775"/>
                <a:gd name="connsiteX1" fmla="*/ 59852 w 72804"/>
                <a:gd name="connsiteY1" fmla="*/ 7377 h 75775"/>
                <a:gd name="connsiteX2" fmla="*/ 59852 w 72804"/>
                <a:gd name="connsiteY2" fmla="*/ 7377 h 75775"/>
                <a:gd name="connsiteX3" fmla="*/ 21447 w 72804"/>
                <a:gd name="connsiteY3" fmla="*/ 3877 h 75775"/>
                <a:gd name="connsiteX4" fmla="*/ 3758 w 72804"/>
                <a:gd name="connsiteY4" fmla="*/ 56092 h 75775"/>
                <a:gd name="connsiteX5" fmla="*/ 12839 w 72804"/>
                <a:gd name="connsiteY5" fmla="*/ 68484 h 75775"/>
                <a:gd name="connsiteX6" fmla="*/ 12839 w 72804"/>
                <a:gd name="connsiteY6" fmla="*/ 68484 h 75775"/>
                <a:gd name="connsiteX7" fmla="*/ 26744 w 72804"/>
                <a:gd name="connsiteY7" fmla="*/ 74822 h 75775"/>
                <a:gd name="connsiteX8" fmla="*/ 71865 w 72804"/>
                <a:gd name="connsiteY8" fmla="*/ 45309 h 75775"/>
                <a:gd name="connsiteX9" fmla="*/ 71865 w 72804"/>
                <a:gd name="connsiteY9" fmla="*/ 45309 h 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04" h="75775">
                  <a:moveTo>
                    <a:pt x="71865" y="45309"/>
                  </a:moveTo>
                  <a:cubicBezTo>
                    <a:pt x="75082" y="30741"/>
                    <a:pt x="69784" y="16458"/>
                    <a:pt x="59852" y="7377"/>
                  </a:cubicBezTo>
                  <a:lnTo>
                    <a:pt x="59852" y="7377"/>
                  </a:lnTo>
                  <a:cubicBezTo>
                    <a:pt x="48974" y="-569"/>
                    <a:pt x="34406" y="-2650"/>
                    <a:pt x="21447" y="3877"/>
                  </a:cubicBezTo>
                  <a:cubicBezTo>
                    <a:pt x="2623" y="13241"/>
                    <a:pt x="-5323" y="36700"/>
                    <a:pt x="3758" y="56092"/>
                  </a:cubicBezTo>
                  <a:cubicBezTo>
                    <a:pt x="6029" y="61011"/>
                    <a:pt x="9245" y="64984"/>
                    <a:pt x="12839" y="68484"/>
                  </a:cubicBezTo>
                  <a:lnTo>
                    <a:pt x="12839" y="68484"/>
                  </a:lnTo>
                  <a:cubicBezTo>
                    <a:pt x="16907" y="71511"/>
                    <a:pt x="21447" y="73592"/>
                    <a:pt x="26744" y="74822"/>
                  </a:cubicBezTo>
                  <a:cubicBezTo>
                    <a:pt x="46893" y="79551"/>
                    <a:pt x="67136" y="66213"/>
                    <a:pt x="71865" y="45309"/>
                  </a:cubicBezTo>
                  <a:lnTo>
                    <a:pt x="71865" y="45309"/>
                  </a:lnTo>
                  <a:close/>
                </a:path>
              </a:pathLst>
            </a:custGeom>
            <a:solidFill>
              <a:srgbClr val="BC8642"/>
            </a:solidFill>
            <a:ln w="9454"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75B1FAA7-41D6-049A-B4E5-EEDA3BFD9E78}"/>
                </a:ext>
              </a:extLst>
            </p:cNvPr>
            <p:cNvSpPr/>
            <p:nvPr/>
          </p:nvSpPr>
          <p:spPr>
            <a:xfrm>
              <a:off x="11786187" y="4285729"/>
              <a:ext cx="298819" cy="319692"/>
            </a:xfrm>
            <a:custGeom>
              <a:avLst/>
              <a:gdLst>
                <a:gd name="connsiteX0" fmla="*/ 5211 w 298819"/>
                <a:gd name="connsiteY0" fmla="*/ 214253 h 319692"/>
                <a:gd name="connsiteX1" fmla="*/ 9373 w 298819"/>
                <a:gd name="connsiteY1" fmla="*/ 257293 h 319692"/>
                <a:gd name="connsiteX2" fmla="*/ 194208 w 298819"/>
                <a:gd name="connsiteY2" fmla="*/ 60256 h 319692"/>
                <a:gd name="connsiteX3" fmla="*/ 275369 w 298819"/>
                <a:gd name="connsiteY3" fmla="*/ 318211 h 319692"/>
                <a:gd name="connsiteX4" fmla="*/ 297882 w 298819"/>
                <a:gd name="connsiteY4" fmla="*/ 281225 h 319692"/>
                <a:gd name="connsiteX5" fmla="*/ 208113 w 298819"/>
                <a:gd name="connsiteY5" fmla="*/ 0 h 319692"/>
                <a:gd name="connsiteX6" fmla="*/ 5211 w 298819"/>
                <a:gd name="connsiteY6" fmla="*/ 214253 h 319692"/>
                <a:gd name="connsiteX7" fmla="*/ 5211 w 298819"/>
                <a:gd name="connsiteY7" fmla="*/ 214253 h 3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19" h="319692">
                  <a:moveTo>
                    <a:pt x="5211" y="214253"/>
                  </a:moveTo>
                  <a:cubicBezTo>
                    <a:pt x="-4059" y="220307"/>
                    <a:pt x="103" y="263252"/>
                    <a:pt x="9373" y="257293"/>
                  </a:cubicBezTo>
                  <a:cubicBezTo>
                    <a:pt x="91007" y="204794"/>
                    <a:pt x="146911" y="136876"/>
                    <a:pt x="194208" y="60256"/>
                  </a:cubicBezTo>
                  <a:cubicBezTo>
                    <a:pt x="203762" y="149930"/>
                    <a:pt x="224572" y="235253"/>
                    <a:pt x="275369" y="318211"/>
                  </a:cubicBezTo>
                  <a:cubicBezTo>
                    <a:pt x="281139" y="327481"/>
                    <a:pt x="303652" y="290590"/>
                    <a:pt x="297882" y="281225"/>
                  </a:cubicBezTo>
                  <a:cubicBezTo>
                    <a:pt x="238950" y="184740"/>
                    <a:pt x="216721" y="99228"/>
                    <a:pt x="208113" y="0"/>
                  </a:cubicBezTo>
                  <a:cubicBezTo>
                    <a:pt x="157127" y="85512"/>
                    <a:pt x="100088" y="153146"/>
                    <a:pt x="5211" y="214253"/>
                  </a:cubicBezTo>
                  <a:lnTo>
                    <a:pt x="5211" y="214253"/>
                  </a:lnTo>
                  <a:close/>
                </a:path>
              </a:pathLst>
            </a:custGeom>
            <a:solidFill>
              <a:srgbClr val="BC8642"/>
            </a:solidFill>
            <a:ln w="9454"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4C7BE452-4B78-8F81-DD92-A2DDFD37D88E}"/>
                </a:ext>
              </a:extLst>
            </p:cNvPr>
            <p:cNvSpPr/>
            <p:nvPr/>
          </p:nvSpPr>
          <p:spPr>
            <a:xfrm>
              <a:off x="8408276" y="18540"/>
              <a:ext cx="3771899" cy="6830378"/>
            </a:xfrm>
            <a:custGeom>
              <a:avLst/>
              <a:gdLst>
                <a:gd name="connsiteX0" fmla="*/ 2665066 w 3771899"/>
                <a:gd name="connsiteY0" fmla="*/ 6782515 h 6830378"/>
                <a:gd name="connsiteX1" fmla="*/ 2622310 w 3771899"/>
                <a:gd name="connsiteY1" fmla="*/ 6658882 h 6830378"/>
                <a:gd name="connsiteX2" fmla="*/ 2618337 w 3771899"/>
                <a:gd name="connsiteY2" fmla="*/ 6651314 h 6830378"/>
                <a:gd name="connsiteX3" fmla="*/ 2512866 w 3771899"/>
                <a:gd name="connsiteY3" fmla="*/ 6569586 h 6830378"/>
                <a:gd name="connsiteX4" fmla="*/ 2504731 w 3771899"/>
                <a:gd name="connsiteY4" fmla="*/ 6567032 h 6830378"/>
                <a:gd name="connsiteX5" fmla="*/ 2336071 w 3771899"/>
                <a:gd name="connsiteY5" fmla="*/ 6525411 h 6830378"/>
                <a:gd name="connsiteX6" fmla="*/ 2325666 w 3771899"/>
                <a:gd name="connsiteY6" fmla="*/ 6526357 h 6830378"/>
                <a:gd name="connsiteX7" fmla="*/ 2172993 w 3771899"/>
                <a:gd name="connsiteY7" fmla="*/ 6503844 h 6830378"/>
                <a:gd name="connsiteX8" fmla="*/ 2162588 w 3771899"/>
                <a:gd name="connsiteY8" fmla="*/ 6502047 h 6830378"/>
                <a:gd name="connsiteX9" fmla="*/ 2027225 w 3771899"/>
                <a:gd name="connsiteY9" fmla="*/ 6518884 h 6830378"/>
                <a:gd name="connsiteX10" fmla="*/ 1964793 w 3771899"/>
                <a:gd name="connsiteY10" fmla="*/ 6490695 h 6830378"/>
                <a:gd name="connsiteX11" fmla="*/ 1915510 w 3771899"/>
                <a:gd name="connsiteY11" fmla="*/ 6503654 h 6830378"/>
                <a:gd name="connsiteX12" fmla="*/ 1840971 w 3771899"/>
                <a:gd name="connsiteY12" fmla="*/ 6494857 h 6830378"/>
                <a:gd name="connsiteX13" fmla="*/ 1763688 w 3771899"/>
                <a:gd name="connsiteY13" fmla="*/ 6461277 h 6830378"/>
                <a:gd name="connsiteX14" fmla="*/ 1695014 w 3771899"/>
                <a:gd name="connsiteY14" fmla="*/ 6463168 h 6830378"/>
                <a:gd name="connsiteX15" fmla="*/ 1569583 w 3771899"/>
                <a:gd name="connsiteY15" fmla="*/ 6414548 h 6830378"/>
                <a:gd name="connsiteX16" fmla="*/ 1492585 w 3771899"/>
                <a:gd name="connsiteY16" fmla="*/ 6406507 h 6830378"/>
                <a:gd name="connsiteX17" fmla="*/ 1430058 w 3771899"/>
                <a:gd name="connsiteY17" fmla="*/ 6387778 h 6830378"/>
                <a:gd name="connsiteX18" fmla="*/ 1397897 w 3771899"/>
                <a:gd name="connsiteY18" fmla="*/ 6331022 h 6830378"/>
                <a:gd name="connsiteX19" fmla="*/ 1372924 w 3771899"/>
                <a:gd name="connsiteY19" fmla="*/ 6257712 h 6830378"/>
                <a:gd name="connsiteX20" fmla="*/ 1297723 w 3771899"/>
                <a:gd name="connsiteY20" fmla="*/ 6146187 h 6830378"/>
                <a:gd name="connsiteX21" fmla="*/ 1284101 w 3771899"/>
                <a:gd name="connsiteY21" fmla="*/ 6078837 h 6830378"/>
                <a:gd name="connsiteX22" fmla="*/ 1234345 w 3771899"/>
                <a:gd name="connsiteY22" fmla="*/ 6010825 h 6830378"/>
                <a:gd name="connsiteX23" fmla="*/ 1209184 w 3771899"/>
                <a:gd name="connsiteY23" fmla="*/ 5939974 h 6830378"/>
                <a:gd name="connsiteX24" fmla="*/ 1210981 w 3771899"/>
                <a:gd name="connsiteY24" fmla="*/ 5889083 h 6830378"/>
                <a:gd name="connsiteX25" fmla="*/ 1169549 w 3771899"/>
                <a:gd name="connsiteY25" fmla="*/ 5834314 h 6830378"/>
                <a:gd name="connsiteX26" fmla="*/ 1155928 w 3771899"/>
                <a:gd name="connsiteY26" fmla="*/ 5698478 h 6830378"/>
                <a:gd name="connsiteX27" fmla="*/ 1151766 w 3771899"/>
                <a:gd name="connsiteY27" fmla="*/ 5688735 h 6830378"/>
                <a:gd name="connsiteX28" fmla="*/ 1095956 w 3771899"/>
                <a:gd name="connsiteY28" fmla="*/ 5544859 h 6830378"/>
                <a:gd name="connsiteX29" fmla="*/ 1094631 w 3771899"/>
                <a:gd name="connsiteY29" fmla="*/ 5534359 h 6830378"/>
                <a:gd name="connsiteX30" fmla="*/ 1016403 w 3771899"/>
                <a:gd name="connsiteY30" fmla="*/ 5379416 h 6830378"/>
                <a:gd name="connsiteX31" fmla="*/ 1012052 w 3771899"/>
                <a:gd name="connsiteY31" fmla="*/ 5371942 h 6830378"/>
                <a:gd name="connsiteX32" fmla="*/ 909040 w 3771899"/>
                <a:gd name="connsiteY32" fmla="*/ 5287282 h 6830378"/>
                <a:gd name="connsiteX33" fmla="*/ 900716 w 3771899"/>
                <a:gd name="connsiteY33" fmla="*/ 5285201 h 6830378"/>
                <a:gd name="connsiteX34" fmla="*/ 770934 w 3771899"/>
                <a:gd name="connsiteY34" fmla="*/ 5271106 h 6830378"/>
                <a:gd name="connsiteX35" fmla="*/ 720989 w 3771899"/>
                <a:gd name="connsiteY35" fmla="*/ 5264390 h 6830378"/>
                <a:gd name="connsiteX36" fmla="*/ 629328 w 3771899"/>
                <a:gd name="connsiteY36" fmla="*/ 5222296 h 6830378"/>
                <a:gd name="connsiteX37" fmla="*/ 398237 w 3771899"/>
                <a:gd name="connsiteY37" fmla="*/ 5076528 h 6830378"/>
                <a:gd name="connsiteX38" fmla="*/ 428507 w 3771899"/>
                <a:gd name="connsiteY38" fmla="*/ 4804857 h 6830378"/>
                <a:gd name="connsiteX39" fmla="*/ 452628 w 3771899"/>
                <a:gd name="connsiteY39" fmla="*/ 4706953 h 6830378"/>
                <a:gd name="connsiteX40" fmla="*/ 478452 w 3771899"/>
                <a:gd name="connsiteY40" fmla="*/ 4663724 h 6830378"/>
                <a:gd name="connsiteX41" fmla="*/ 548356 w 3771899"/>
                <a:gd name="connsiteY41" fmla="*/ 4553334 h 6830378"/>
                <a:gd name="connsiteX42" fmla="*/ 551856 w 3771899"/>
                <a:gd name="connsiteY42" fmla="*/ 4545483 h 6830378"/>
                <a:gd name="connsiteX43" fmla="*/ 549964 w 3771899"/>
                <a:gd name="connsiteY43" fmla="*/ 4412201 h 6830378"/>
                <a:gd name="connsiteX44" fmla="*/ 546937 w 3771899"/>
                <a:gd name="connsiteY44" fmla="*/ 4404066 h 6830378"/>
                <a:gd name="connsiteX45" fmla="*/ 474574 w 3771899"/>
                <a:gd name="connsiteY45" fmla="*/ 4246285 h 6830378"/>
                <a:gd name="connsiteX46" fmla="*/ 467385 w 3771899"/>
                <a:gd name="connsiteY46" fmla="*/ 4238623 h 6830378"/>
                <a:gd name="connsiteX47" fmla="*/ 389629 w 3771899"/>
                <a:gd name="connsiteY47" fmla="*/ 4105435 h 6830378"/>
                <a:gd name="connsiteX48" fmla="*/ 384805 w 3771899"/>
                <a:gd name="connsiteY48" fmla="*/ 4096165 h 6830378"/>
                <a:gd name="connsiteX49" fmla="*/ 287185 w 3771899"/>
                <a:gd name="connsiteY49" fmla="*/ 4000815 h 6830378"/>
                <a:gd name="connsiteX50" fmla="*/ 270252 w 3771899"/>
                <a:gd name="connsiteY50" fmla="*/ 3934411 h 6830378"/>
                <a:gd name="connsiteX51" fmla="*/ 229294 w 3771899"/>
                <a:gd name="connsiteY51" fmla="*/ 3903858 h 6830378"/>
                <a:gd name="connsiteX52" fmla="*/ 189754 w 3771899"/>
                <a:gd name="connsiteY52" fmla="*/ 3840196 h 6830378"/>
                <a:gd name="connsiteX53" fmla="*/ 167808 w 3771899"/>
                <a:gd name="connsiteY53" fmla="*/ 3759036 h 6830378"/>
                <a:gd name="connsiteX54" fmla="*/ 123633 w 3771899"/>
                <a:gd name="connsiteY54" fmla="*/ 3706252 h 6830378"/>
                <a:gd name="connsiteX55" fmla="*/ 83337 w 3771899"/>
                <a:gd name="connsiteY55" fmla="*/ 3577890 h 6830378"/>
                <a:gd name="connsiteX56" fmla="*/ 41432 w 3771899"/>
                <a:gd name="connsiteY56" fmla="*/ 3512337 h 6830378"/>
                <a:gd name="connsiteX57" fmla="*/ 17121 w 3771899"/>
                <a:gd name="connsiteY57" fmla="*/ 3451986 h 6830378"/>
                <a:gd name="connsiteX58" fmla="*/ 41432 w 3771899"/>
                <a:gd name="connsiteY58" fmla="*/ 3391352 h 6830378"/>
                <a:gd name="connsiteX59" fmla="*/ 83337 w 3771899"/>
                <a:gd name="connsiteY59" fmla="*/ 3326083 h 6830378"/>
                <a:gd name="connsiteX60" fmla="*/ 123633 w 3771899"/>
                <a:gd name="connsiteY60" fmla="*/ 3197720 h 6830378"/>
                <a:gd name="connsiteX61" fmla="*/ 167808 w 3771899"/>
                <a:gd name="connsiteY61" fmla="*/ 3144937 h 6830378"/>
                <a:gd name="connsiteX62" fmla="*/ 189754 w 3771899"/>
                <a:gd name="connsiteY62" fmla="*/ 3063682 h 6830378"/>
                <a:gd name="connsiteX63" fmla="*/ 229294 w 3771899"/>
                <a:gd name="connsiteY63" fmla="*/ 2999831 h 6830378"/>
                <a:gd name="connsiteX64" fmla="*/ 270252 w 3771899"/>
                <a:gd name="connsiteY64" fmla="*/ 2969278 h 6830378"/>
                <a:gd name="connsiteX65" fmla="*/ 287185 w 3771899"/>
                <a:gd name="connsiteY65" fmla="*/ 2902873 h 6830378"/>
                <a:gd name="connsiteX66" fmla="*/ 384805 w 3771899"/>
                <a:gd name="connsiteY66" fmla="*/ 2807618 h 6830378"/>
                <a:gd name="connsiteX67" fmla="*/ 389629 w 3771899"/>
                <a:gd name="connsiteY67" fmla="*/ 2798348 h 6830378"/>
                <a:gd name="connsiteX68" fmla="*/ 467385 w 3771899"/>
                <a:gd name="connsiteY68" fmla="*/ 2665066 h 6830378"/>
                <a:gd name="connsiteX69" fmla="*/ 474574 w 3771899"/>
                <a:gd name="connsiteY69" fmla="*/ 2657404 h 6830378"/>
                <a:gd name="connsiteX70" fmla="*/ 546937 w 3771899"/>
                <a:gd name="connsiteY70" fmla="*/ 2499623 h 6830378"/>
                <a:gd name="connsiteX71" fmla="*/ 549964 w 3771899"/>
                <a:gd name="connsiteY71" fmla="*/ 2491488 h 6830378"/>
                <a:gd name="connsiteX72" fmla="*/ 551856 w 3771899"/>
                <a:gd name="connsiteY72" fmla="*/ 2358206 h 6830378"/>
                <a:gd name="connsiteX73" fmla="*/ 548356 w 3771899"/>
                <a:gd name="connsiteY73" fmla="*/ 2350355 h 6830378"/>
                <a:gd name="connsiteX74" fmla="*/ 478452 w 3771899"/>
                <a:gd name="connsiteY74" fmla="*/ 2239965 h 6830378"/>
                <a:gd name="connsiteX75" fmla="*/ 452628 w 3771899"/>
                <a:gd name="connsiteY75" fmla="*/ 2196736 h 6830378"/>
                <a:gd name="connsiteX76" fmla="*/ 428507 w 3771899"/>
                <a:gd name="connsiteY76" fmla="*/ 2098832 h 6830378"/>
                <a:gd name="connsiteX77" fmla="*/ 398426 w 3771899"/>
                <a:gd name="connsiteY77" fmla="*/ 1827255 h 6830378"/>
                <a:gd name="connsiteX78" fmla="*/ 629612 w 3771899"/>
                <a:gd name="connsiteY78" fmla="*/ 1681487 h 6830378"/>
                <a:gd name="connsiteX79" fmla="*/ 721178 w 3771899"/>
                <a:gd name="connsiteY79" fmla="*/ 1639298 h 6830378"/>
                <a:gd name="connsiteX80" fmla="*/ 771123 w 3771899"/>
                <a:gd name="connsiteY80" fmla="*/ 1632582 h 6830378"/>
                <a:gd name="connsiteX81" fmla="*/ 901188 w 3771899"/>
                <a:gd name="connsiteY81" fmla="*/ 1618488 h 6830378"/>
                <a:gd name="connsiteX82" fmla="*/ 909513 w 3771899"/>
                <a:gd name="connsiteY82" fmla="*/ 1616407 h 6830378"/>
                <a:gd name="connsiteX83" fmla="*/ 1012525 w 3771899"/>
                <a:gd name="connsiteY83" fmla="*/ 1531746 h 6830378"/>
                <a:gd name="connsiteX84" fmla="*/ 1016876 w 3771899"/>
                <a:gd name="connsiteY84" fmla="*/ 1524368 h 6830378"/>
                <a:gd name="connsiteX85" fmla="*/ 1095104 w 3771899"/>
                <a:gd name="connsiteY85" fmla="*/ 1369330 h 6830378"/>
                <a:gd name="connsiteX86" fmla="*/ 1096429 w 3771899"/>
                <a:gd name="connsiteY86" fmla="*/ 1359114 h 6830378"/>
                <a:gd name="connsiteX87" fmla="*/ 1152239 w 3771899"/>
                <a:gd name="connsiteY87" fmla="*/ 1215238 h 6830378"/>
                <a:gd name="connsiteX88" fmla="*/ 1156401 w 3771899"/>
                <a:gd name="connsiteY88" fmla="*/ 1205495 h 6830378"/>
                <a:gd name="connsiteX89" fmla="*/ 1170022 w 3771899"/>
                <a:gd name="connsiteY89" fmla="*/ 1069659 h 6830378"/>
                <a:gd name="connsiteX90" fmla="*/ 1211454 w 3771899"/>
                <a:gd name="connsiteY90" fmla="*/ 1015079 h 6830378"/>
                <a:gd name="connsiteX91" fmla="*/ 1209562 w 3771899"/>
                <a:gd name="connsiteY91" fmla="*/ 963904 h 6830378"/>
                <a:gd name="connsiteX92" fmla="*/ 1234629 w 3771899"/>
                <a:gd name="connsiteY92" fmla="*/ 893148 h 6830378"/>
                <a:gd name="connsiteX93" fmla="*/ 1284291 w 3771899"/>
                <a:gd name="connsiteY93" fmla="*/ 825136 h 6830378"/>
                <a:gd name="connsiteX94" fmla="*/ 1298007 w 3771899"/>
                <a:gd name="connsiteY94" fmla="*/ 757785 h 6830378"/>
                <a:gd name="connsiteX95" fmla="*/ 1373208 w 3771899"/>
                <a:gd name="connsiteY95" fmla="*/ 646260 h 6830378"/>
                <a:gd name="connsiteX96" fmla="*/ 1398181 w 3771899"/>
                <a:gd name="connsiteY96" fmla="*/ 572856 h 6830378"/>
                <a:gd name="connsiteX97" fmla="*/ 1430342 w 3771899"/>
                <a:gd name="connsiteY97" fmla="*/ 516195 h 6830378"/>
                <a:gd name="connsiteX98" fmla="*/ 1492774 w 3771899"/>
                <a:gd name="connsiteY98" fmla="*/ 497465 h 6830378"/>
                <a:gd name="connsiteX99" fmla="*/ 1569867 w 3771899"/>
                <a:gd name="connsiteY99" fmla="*/ 489330 h 6830378"/>
                <a:gd name="connsiteX100" fmla="*/ 1695203 w 3771899"/>
                <a:gd name="connsiteY100" fmla="*/ 440804 h 6830378"/>
                <a:gd name="connsiteX101" fmla="*/ 1763972 w 3771899"/>
                <a:gd name="connsiteY101" fmla="*/ 442601 h 6830378"/>
                <a:gd name="connsiteX102" fmla="*/ 1841255 w 3771899"/>
                <a:gd name="connsiteY102" fmla="*/ 409115 h 6830378"/>
                <a:gd name="connsiteX103" fmla="*/ 1915700 w 3771899"/>
                <a:gd name="connsiteY103" fmla="*/ 400318 h 6830378"/>
                <a:gd name="connsiteX104" fmla="*/ 1964982 w 3771899"/>
                <a:gd name="connsiteY104" fmla="*/ 413277 h 6830378"/>
                <a:gd name="connsiteX105" fmla="*/ 2027509 w 3771899"/>
                <a:gd name="connsiteY105" fmla="*/ 384994 h 6830378"/>
                <a:gd name="connsiteX106" fmla="*/ 2162777 w 3771899"/>
                <a:gd name="connsiteY106" fmla="*/ 401926 h 6830378"/>
                <a:gd name="connsiteX107" fmla="*/ 2173182 w 3771899"/>
                <a:gd name="connsiteY107" fmla="*/ 400034 h 6830378"/>
                <a:gd name="connsiteX108" fmla="*/ 2325950 w 3771899"/>
                <a:gd name="connsiteY108" fmla="*/ 377616 h 6830378"/>
                <a:gd name="connsiteX109" fmla="*/ 2336355 w 3771899"/>
                <a:gd name="connsiteY109" fmla="*/ 378562 h 6830378"/>
                <a:gd name="connsiteX110" fmla="*/ 2505015 w 3771899"/>
                <a:gd name="connsiteY110" fmla="*/ 336846 h 6830378"/>
                <a:gd name="connsiteX111" fmla="*/ 2513055 w 3771899"/>
                <a:gd name="connsiteY111" fmla="*/ 334103 h 6830378"/>
                <a:gd name="connsiteX112" fmla="*/ 2618621 w 3771899"/>
                <a:gd name="connsiteY112" fmla="*/ 252469 h 6830378"/>
                <a:gd name="connsiteX113" fmla="*/ 2622499 w 3771899"/>
                <a:gd name="connsiteY113" fmla="*/ 244807 h 6830378"/>
                <a:gd name="connsiteX114" fmla="*/ 2665350 w 3771899"/>
                <a:gd name="connsiteY114" fmla="*/ 121268 h 6830378"/>
                <a:gd name="connsiteX115" fmla="*/ 2682944 w 3771899"/>
                <a:gd name="connsiteY115" fmla="*/ 73783 h 6830378"/>
                <a:gd name="connsiteX116" fmla="*/ 2714255 w 3771899"/>
                <a:gd name="connsiteY116" fmla="*/ 19675 h 6830378"/>
                <a:gd name="connsiteX117" fmla="*/ 2692593 w 3771899"/>
                <a:gd name="connsiteY117" fmla="*/ 19675 h 6830378"/>
                <a:gd name="connsiteX118" fmla="*/ 2670647 w 3771899"/>
                <a:gd name="connsiteY118" fmla="*/ 60161 h 6830378"/>
                <a:gd name="connsiteX119" fmla="*/ 2610770 w 3771899"/>
                <a:gd name="connsiteY119" fmla="*/ 185308 h 6830378"/>
                <a:gd name="connsiteX120" fmla="*/ 2603297 w 3771899"/>
                <a:gd name="connsiteY120" fmla="*/ 222105 h 6830378"/>
                <a:gd name="connsiteX121" fmla="*/ 2563095 w 3771899"/>
                <a:gd name="connsiteY121" fmla="*/ 267699 h 6830378"/>
                <a:gd name="connsiteX122" fmla="*/ 2518163 w 3771899"/>
                <a:gd name="connsiteY122" fmla="*/ 301752 h 6830378"/>
                <a:gd name="connsiteX123" fmla="*/ 2462164 w 3771899"/>
                <a:gd name="connsiteY123" fmla="*/ 312819 h 6830378"/>
                <a:gd name="connsiteX124" fmla="*/ 2354612 w 3771899"/>
                <a:gd name="connsiteY124" fmla="*/ 345643 h 6830378"/>
                <a:gd name="connsiteX125" fmla="*/ 2318288 w 3771899"/>
                <a:gd name="connsiteY125" fmla="*/ 352359 h 6830378"/>
                <a:gd name="connsiteX126" fmla="*/ 2273640 w 3771899"/>
                <a:gd name="connsiteY126" fmla="*/ 342238 h 6830378"/>
                <a:gd name="connsiteX127" fmla="*/ 2187560 w 3771899"/>
                <a:gd name="connsiteY127" fmla="*/ 368819 h 6830378"/>
                <a:gd name="connsiteX128" fmla="*/ 2147074 w 3771899"/>
                <a:gd name="connsiteY128" fmla="*/ 375345 h 6830378"/>
                <a:gd name="connsiteX129" fmla="*/ 2091737 w 3771899"/>
                <a:gd name="connsiteY129" fmla="*/ 361156 h 6830378"/>
                <a:gd name="connsiteX130" fmla="*/ 1982104 w 3771899"/>
                <a:gd name="connsiteY130" fmla="*/ 391521 h 6830378"/>
                <a:gd name="connsiteX131" fmla="*/ 1907375 w 3771899"/>
                <a:gd name="connsiteY131" fmla="*/ 381967 h 6830378"/>
                <a:gd name="connsiteX132" fmla="*/ 1850052 w 3771899"/>
                <a:gd name="connsiteY132" fmla="*/ 388967 h 6830378"/>
                <a:gd name="connsiteX133" fmla="*/ 1724149 w 3771899"/>
                <a:gd name="connsiteY133" fmla="*/ 428507 h 6830378"/>
                <a:gd name="connsiteX134" fmla="*/ 1611015 w 3771899"/>
                <a:gd name="connsiteY134" fmla="*/ 440993 h 6830378"/>
                <a:gd name="connsiteX135" fmla="*/ 1542057 w 3771899"/>
                <a:gd name="connsiteY135" fmla="*/ 475993 h 6830378"/>
                <a:gd name="connsiteX136" fmla="*/ 1478017 w 3771899"/>
                <a:gd name="connsiteY136" fmla="*/ 483371 h 6830378"/>
                <a:gd name="connsiteX137" fmla="*/ 1420126 w 3771899"/>
                <a:gd name="connsiteY137" fmla="*/ 503235 h 6830378"/>
                <a:gd name="connsiteX138" fmla="*/ 1387965 w 3771899"/>
                <a:gd name="connsiteY138" fmla="*/ 555356 h 6830378"/>
                <a:gd name="connsiteX139" fmla="*/ 1366492 w 3771899"/>
                <a:gd name="connsiteY139" fmla="*/ 616179 h 6830378"/>
                <a:gd name="connsiteX140" fmla="*/ 1317209 w 3771899"/>
                <a:gd name="connsiteY140" fmla="*/ 675679 h 6830378"/>
                <a:gd name="connsiteX141" fmla="*/ 1279939 w 3771899"/>
                <a:gd name="connsiteY141" fmla="*/ 783231 h 6830378"/>
                <a:gd name="connsiteX142" fmla="*/ 1213346 w 3771899"/>
                <a:gd name="connsiteY142" fmla="*/ 897310 h 6830378"/>
                <a:gd name="connsiteX143" fmla="*/ 1193670 w 3771899"/>
                <a:gd name="connsiteY143" fmla="*/ 951701 h 6830378"/>
                <a:gd name="connsiteX144" fmla="*/ 1186198 w 3771899"/>
                <a:gd name="connsiteY144" fmla="*/ 1026619 h 6830378"/>
                <a:gd name="connsiteX145" fmla="*/ 1132279 w 3771899"/>
                <a:gd name="connsiteY145" fmla="*/ 1126793 h 6830378"/>
                <a:gd name="connsiteX146" fmla="*/ 1133982 w 3771899"/>
                <a:gd name="connsiteY146" fmla="*/ 1183927 h 6830378"/>
                <a:gd name="connsiteX147" fmla="*/ 1118658 w 3771899"/>
                <a:gd name="connsiteY147" fmla="*/ 1222143 h 6830378"/>
                <a:gd name="connsiteX148" fmla="*/ 1073537 w 3771899"/>
                <a:gd name="connsiteY148" fmla="*/ 1300371 h 6830378"/>
                <a:gd name="connsiteX149" fmla="*/ 1073537 w 3771899"/>
                <a:gd name="connsiteY149" fmla="*/ 1346155 h 6830378"/>
                <a:gd name="connsiteX150" fmla="*/ 1058781 w 3771899"/>
                <a:gd name="connsiteY150" fmla="*/ 1380208 h 6830378"/>
                <a:gd name="connsiteX151" fmla="*/ 1002782 w 3771899"/>
                <a:gd name="connsiteY151" fmla="*/ 1477828 h 6830378"/>
                <a:gd name="connsiteX152" fmla="*/ 979417 w 3771899"/>
                <a:gd name="connsiteY152" fmla="*/ 1530138 h 6830378"/>
                <a:gd name="connsiteX153" fmla="*/ 936377 w 3771899"/>
                <a:gd name="connsiteY153" fmla="*/ 1566178 h 6830378"/>
                <a:gd name="connsiteX154" fmla="*/ 882932 w 3771899"/>
                <a:gd name="connsiteY154" fmla="*/ 1595124 h 6830378"/>
                <a:gd name="connsiteX155" fmla="*/ 845189 w 3771899"/>
                <a:gd name="connsiteY155" fmla="*/ 1594178 h 6830378"/>
                <a:gd name="connsiteX156" fmla="*/ 709827 w 3771899"/>
                <a:gd name="connsiteY156" fmla="*/ 1624731 h 6830378"/>
                <a:gd name="connsiteX157" fmla="*/ 617977 w 3771899"/>
                <a:gd name="connsiteY157" fmla="*/ 1670609 h 6830378"/>
                <a:gd name="connsiteX158" fmla="*/ 473155 w 3771899"/>
                <a:gd name="connsiteY158" fmla="*/ 1759905 h 6830378"/>
                <a:gd name="connsiteX159" fmla="*/ 381305 w 3771899"/>
                <a:gd name="connsiteY159" fmla="*/ 1820066 h 6830378"/>
                <a:gd name="connsiteX160" fmla="*/ 391521 w 3771899"/>
                <a:gd name="connsiteY160" fmla="*/ 1929226 h 6830378"/>
                <a:gd name="connsiteX161" fmla="*/ 411858 w 3771899"/>
                <a:gd name="connsiteY161" fmla="*/ 2098359 h 6830378"/>
                <a:gd name="connsiteX162" fmla="*/ 433426 w 3771899"/>
                <a:gd name="connsiteY162" fmla="*/ 2198817 h 6830378"/>
                <a:gd name="connsiteX163" fmla="*/ 493776 w 3771899"/>
                <a:gd name="connsiteY163" fmla="*/ 2323490 h 6830378"/>
                <a:gd name="connsiteX164" fmla="*/ 518086 w 3771899"/>
                <a:gd name="connsiteY164" fmla="*/ 2352436 h 6830378"/>
                <a:gd name="connsiteX165" fmla="*/ 528681 w 3771899"/>
                <a:gd name="connsiteY165" fmla="*/ 2412408 h 6830378"/>
                <a:gd name="connsiteX166" fmla="*/ 527357 w 3771899"/>
                <a:gd name="connsiteY166" fmla="*/ 2468596 h 6830378"/>
                <a:gd name="connsiteX167" fmla="*/ 501154 w 3771899"/>
                <a:gd name="connsiteY167" fmla="*/ 2519487 h 6830378"/>
                <a:gd name="connsiteX168" fmla="*/ 459722 w 3771899"/>
                <a:gd name="connsiteY168" fmla="*/ 2624297 h 6830378"/>
                <a:gd name="connsiteX169" fmla="*/ 442412 w 3771899"/>
                <a:gd name="connsiteY169" fmla="*/ 2656931 h 6830378"/>
                <a:gd name="connsiteX170" fmla="*/ 406561 w 3771899"/>
                <a:gd name="connsiteY170" fmla="*/ 2685404 h 6830378"/>
                <a:gd name="connsiteX171" fmla="*/ 373643 w 3771899"/>
                <a:gd name="connsiteY171" fmla="*/ 2769403 h 6830378"/>
                <a:gd name="connsiteX172" fmla="*/ 353589 w 3771899"/>
                <a:gd name="connsiteY172" fmla="*/ 2805253 h 6830378"/>
                <a:gd name="connsiteX173" fmla="*/ 307995 w 3771899"/>
                <a:gd name="connsiteY173" fmla="*/ 2839780 h 6830378"/>
                <a:gd name="connsiteX174" fmla="*/ 263347 w 3771899"/>
                <a:gd name="connsiteY174" fmla="*/ 2944305 h 6830378"/>
                <a:gd name="connsiteX175" fmla="*/ 209429 w 3771899"/>
                <a:gd name="connsiteY175" fmla="*/ 2996804 h 6830378"/>
                <a:gd name="connsiteX176" fmla="*/ 179159 w 3771899"/>
                <a:gd name="connsiteY176" fmla="*/ 3046087 h 6830378"/>
                <a:gd name="connsiteX177" fmla="*/ 131484 w 3771899"/>
                <a:gd name="connsiteY177" fmla="*/ 3169247 h 6830378"/>
                <a:gd name="connsiteX178" fmla="*/ 70566 w 3771899"/>
                <a:gd name="connsiteY178" fmla="*/ 3265449 h 6830378"/>
                <a:gd name="connsiteX179" fmla="*/ 54864 w 3771899"/>
                <a:gd name="connsiteY179" fmla="*/ 3341123 h 6830378"/>
                <a:gd name="connsiteX180" fmla="*/ 20621 w 3771899"/>
                <a:gd name="connsiteY180" fmla="*/ 3395703 h 6830378"/>
                <a:gd name="connsiteX181" fmla="*/ 0 w 3771899"/>
                <a:gd name="connsiteY181" fmla="*/ 3453594 h 6830378"/>
                <a:gd name="connsiteX182" fmla="*/ 20621 w 3771899"/>
                <a:gd name="connsiteY182" fmla="*/ 3511201 h 6830378"/>
                <a:gd name="connsiteX183" fmla="*/ 54864 w 3771899"/>
                <a:gd name="connsiteY183" fmla="*/ 3565782 h 6830378"/>
                <a:gd name="connsiteX184" fmla="*/ 70566 w 3771899"/>
                <a:gd name="connsiteY184" fmla="*/ 3641456 h 6830378"/>
                <a:gd name="connsiteX185" fmla="*/ 131484 w 3771899"/>
                <a:gd name="connsiteY185" fmla="*/ 3737752 h 6830378"/>
                <a:gd name="connsiteX186" fmla="*/ 179159 w 3771899"/>
                <a:gd name="connsiteY186" fmla="*/ 3860818 h 6830378"/>
                <a:gd name="connsiteX187" fmla="*/ 209429 w 3771899"/>
                <a:gd name="connsiteY187" fmla="*/ 3910101 h 6830378"/>
                <a:gd name="connsiteX188" fmla="*/ 263347 w 3771899"/>
                <a:gd name="connsiteY188" fmla="*/ 3962600 h 6830378"/>
                <a:gd name="connsiteX189" fmla="*/ 307995 w 3771899"/>
                <a:gd name="connsiteY189" fmla="*/ 4067220 h 6830378"/>
                <a:gd name="connsiteX190" fmla="*/ 353589 w 3771899"/>
                <a:gd name="connsiteY190" fmla="*/ 4101652 h 6830378"/>
                <a:gd name="connsiteX191" fmla="*/ 373643 w 3771899"/>
                <a:gd name="connsiteY191" fmla="*/ 4137597 h 6830378"/>
                <a:gd name="connsiteX192" fmla="*/ 406561 w 3771899"/>
                <a:gd name="connsiteY192" fmla="*/ 4221501 h 6830378"/>
                <a:gd name="connsiteX193" fmla="*/ 442412 w 3771899"/>
                <a:gd name="connsiteY193" fmla="*/ 4249974 h 6830378"/>
                <a:gd name="connsiteX194" fmla="*/ 459722 w 3771899"/>
                <a:gd name="connsiteY194" fmla="*/ 4282609 h 6830378"/>
                <a:gd name="connsiteX195" fmla="*/ 501154 w 3771899"/>
                <a:gd name="connsiteY195" fmla="*/ 4387228 h 6830378"/>
                <a:gd name="connsiteX196" fmla="*/ 527357 w 3771899"/>
                <a:gd name="connsiteY196" fmla="*/ 4438120 h 6830378"/>
                <a:gd name="connsiteX197" fmla="*/ 528681 w 3771899"/>
                <a:gd name="connsiteY197" fmla="*/ 4494308 h 6830378"/>
                <a:gd name="connsiteX198" fmla="*/ 518086 w 3771899"/>
                <a:gd name="connsiteY198" fmla="*/ 4554280 h 6830378"/>
                <a:gd name="connsiteX199" fmla="*/ 493776 w 3771899"/>
                <a:gd name="connsiteY199" fmla="*/ 4583225 h 6830378"/>
                <a:gd name="connsiteX200" fmla="*/ 433426 w 3771899"/>
                <a:gd name="connsiteY200" fmla="*/ 4707899 h 6830378"/>
                <a:gd name="connsiteX201" fmla="*/ 411858 w 3771899"/>
                <a:gd name="connsiteY201" fmla="*/ 4808357 h 6830378"/>
                <a:gd name="connsiteX202" fmla="*/ 391521 w 3771899"/>
                <a:gd name="connsiteY202" fmla="*/ 4977489 h 6830378"/>
                <a:gd name="connsiteX203" fmla="*/ 381305 w 3771899"/>
                <a:gd name="connsiteY203" fmla="*/ 5086650 h 6830378"/>
                <a:gd name="connsiteX204" fmla="*/ 473155 w 3771899"/>
                <a:gd name="connsiteY204" fmla="*/ 5146811 h 6830378"/>
                <a:gd name="connsiteX205" fmla="*/ 617977 w 3771899"/>
                <a:gd name="connsiteY205" fmla="*/ 5236107 h 6830378"/>
                <a:gd name="connsiteX206" fmla="*/ 709827 w 3771899"/>
                <a:gd name="connsiteY206" fmla="*/ 5281984 h 6830378"/>
                <a:gd name="connsiteX207" fmla="*/ 845189 w 3771899"/>
                <a:gd name="connsiteY207" fmla="*/ 5312538 h 6830378"/>
                <a:gd name="connsiteX208" fmla="*/ 882932 w 3771899"/>
                <a:gd name="connsiteY208" fmla="*/ 5311592 h 6830378"/>
                <a:gd name="connsiteX209" fmla="*/ 936377 w 3771899"/>
                <a:gd name="connsiteY209" fmla="*/ 5340537 h 6830378"/>
                <a:gd name="connsiteX210" fmla="*/ 979417 w 3771899"/>
                <a:gd name="connsiteY210" fmla="*/ 5376577 h 6830378"/>
                <a:gd name="connsiteX211" fmla="*/ 1002782 w 3771899"/>
                <a:gd name="connsiteY211" fmla="*/ 5428888 h 6830378"/>
                <a:gd name="connsiteX212" fmla="*/ 1058781 w 3771899"/>
                <a:gd name="connsiteY212" fmla="*/ 5526508 h 6830378"/>
                <a:gd name="connsiteX213" fmla="*/ 1073348 w 3771899"/>
                <a:gd name="connsiteY213" fmla="*/ 5560278 h 6830378"/>
                <a:gd name="connsiteX214" fmla="*/ 1073348 w 3771899"/>
                <a:gd name="connsiteY214" fmla="*/ 5606155 h 6830378"/>
                <a:gd name="connsiteX215" fmla="*/ 1118469 w 3771899"/>
                <a:gd name="connsiteY215" fmla="*/ 5684100 h 6830378"/>
                <a:gd name="connsiteX216" fmla="*/ 1133982 w 3771899"/>
                <a:gd name="connsiteY216" fmla="*/ 5722316 h 6830378"/>
                <a:gd name="connsiteX217" fmla="*/ 1132563 w 3771899"/>
                <a:gd name="connsiteY217" fmla="*/ 5779450 h 6830378"/>
                <a:gd name="connsiteX218" fmla="*/ 1186481 w 3771899"/>
                <a:gd name="connsiteY218" fmla="*/ 5879624 h 6830378"/>
                <a:gd name="connsiteX219" fmla="*/ 1193860 w 3771899"/>
                <a:gd name="connsiteY219" fmla="*/ 5954636 h 6830378"/>
                <a:gd name="connsiteX220" fmla="*/ 1213535 w 3771899"/>
                <a:gd name="connsiteY220" fmla="*/ 6008933 h 6830378"/>
                <a:gd name="connsiteX221" fmla="*/ 1280129 w 3771899"/>
                <a:gd name="connsiteY221" fmla="*/ 6123012 h 6830378"/>
                <a:gd name="connsiteX222" fmla="*/ 1317398 w 3771899"/>
                <a:gd name="connsiteY222" fmla="*/ 6230659 h 6830378"/>
                <a:gd name="connsiteX223" fmla="*/ 1366681 w 3771899"/>
                <a:gd name="connsiteY223" fmla="*/ 6290063 h 6830378"/>
                <a:gd name="connsiteX224" fmla="*/ 1388248 w 3771899"/>
                <a:gd name="connsiteY224" fmla="*/ 6350981 h 6830378"/>
                <a:gd name="connsiteX225" fmla="*/ 1420410 w 3771899"/>
                <a:gd name="connsiteY225" fmla="*/ 6403007 h 6830378"/>
                <a:gd name="connsiteX226" fmla="*/ 1478206 w 3771899"/>
                <a:gd name="connsiteY226" fmla="*/ 6422872 h 6830378"/>
                <a:gd name="connsiteX227" fmla="*/ 1542341 w 3771899"/>
                <a:gd name="connsiteY227" fmla="*/ 6430345 h 6830378"/>
                <a:gd name="connsiteX228" fmla="*/ 1611204 w 3771899"/>
                <a:gd name="connsiteY228" fmla="*/ 6465250 h 6830378"/>
                <a:gd name="connsiteX229" fmla="*/ 1724338 w 3771899"/>
                <a:gd name="connsiteY229" fmla="*/ 6477736 h 6830378"/>
                <a:gd name="connsiteX230" fmla="*/ 1850241 w 3771899"/>
                <a:gd name="connsiteY230" fmla="*/ 6517276 h 6830378"/>
                <a:gd name="connsiteX231" fmla="*/ 1907659 w 3771899"/>
                <a:gd name="connsiteY231" fmla="*/ 6524276 h 6830378"/>
                <a:gd name="connsiteX232" fmla="*/ 1982388 w 3771899"/>
                <a:gd name="connsiteY232" fmla="*/ 6514722 h 6830378"/>
                <a:gd name="connsiteX233" fmla="*/ 2092021 w 3771899"/>
                <a:gd name="connsiteY233" fmla="*/ 6545086 h 6830378"/>
                <a:gd name="connsiteX234" fmla="*/ 2147263 w 3771899"/>
                <a:gd name="connsiteY234" fmla="*/ 6530992 h 6830378"/>
                <a:gd name="connsiteX235" fmla="*/ 2187844 w 3771899"/>
                <a:gd name="connsiteY235" fmla="*/ 6537424 h 6830378"/>
                <a:gd name="connsiteX236" fmla="*/ 2274113 w 3771899"/>
                <a:gd name="connsiteY236" fmla="*/ 6564005 h 6830378"/>
                <a:gd name="connsiteX237" fmla="*/ 2318761 w 3771899"/>
                <a:gd name="connsiteY237" fmla="*/ 6553883 h 6830378"/>
                <a:gd name="connsiteX238" fmla="*/ 2355085 w 3771899"/>
                <a:gd name="connsiteY238" fmla="*/ 6560600 h 6830378"/>
                <a:gd name="connsiteX239" fmla="*/ 2462637 w 3771899"/>
                <a:gd name="connsiteY239" fmla="*/ 6593423 h 6830378"/>
                <a:gd name="connsiteX240" fmla="*/ 2518636 w 3771899"/>
                <a:gd name="connsiteY240" fmla="*/ 6604490 h 6830378"/>
                <a:gd name="connsiteX241" fmla="*/ 2563568 w 3771899"/>
                <a:gd name="connsiteY241" fmla="*/ 6638544 h 6830378"/>
                <a:gd name="connsiteX242" fmla="*/ 2603770 w 3771899"/>
                <a:gd name="connsiteY242" fmla="*/ 6684138 h 6830378"/>
                <a:gd name="connsiteX243" fmla="*/ 2611148 w 3771899"/>
                <a:gd name="connsiteY243" fmla="*/ 6721124 h 6830378"/>
                <a:gd name="connsiteX244" fmla="*/ 2665066 w 3771899"/>
                <a:gd name="connsiteY244" fmla="*/ 6830379 h 6830378"/>
                <a:gd name="connsiteX245" fmla="*/ 2683228 w 3771899"/>
                <a:gd name="connsiteY245" fmla="*/ 6830379 h 6830378"/>
                <a:gd name="connsiteX246" fmla="*/ 2682944 w 3771899"/>
                <a:gd name="connsiteY246" fmla="*/ 6829623 h 6830378"/>
                <a:gd name="connsiteX247" fmla="*/ 2665066 w 3771899"/>
                <a:gd name="connsiteY247" fmla="*/ 6782515 h 6830378"/>
                <a:gd name="connsiteX248" fmla="*/ 3560484 w 3771899"/>
                <a:gd name="connsiteY248" fmla="*/ 6808150 h 6830378"/>
                <a:gd name="connsiteX249" fmla="*/ 3551876 w 3771899"/>
                <a:gd name="connsiteY249" fmla="*/ 6807015 h 6830378"/>
                <a:gd name="connsiteX250" fmla="*/ 3461256 w 3771899"/>
                <a:gd name="connsiteY250" fmla="*/ 6830379 h 6830378"/>
                <a:gd name="connsiteX251" fmla="*/ 3590470 w 3771899"/>
                <a:gd name="connsiteY251" fmla="*/ 6830379 h 6830378"/>
                <a:gd name="connsiteX252" fmla="*/ 3560484 w 3771899"/>
                <a:gd name="connsiteY252" fmla="*/ 6808150 h 6830378"/>
                <a:gd name="connsiteX253" fmla="*/ 3739549 w 3771899"/>
                <a:gd name="connsiteY253" fmla="*/ 6830379 h 6830378"/>
                <a:gd name="connsiteX254" fmla="*/ 3771900 w 3771899"/>
                <a:gd name="connsiteY254" fmla="*/ 6830379 h 6830378"/>
                <a:gd name="connsiteX255" fmla="*/ 3771427 w 3771899"/>
                <a:gd name="connsiteY255" fmla="*/ 420088 h 6830378"/>
                <a:gd name="connsiteX256" fmla="*/ 3771427 w 3771899"/>
                <a:gd name="connsiteY256" fmla="*/ 0 h 6830378"/>
                <a:gd name="connsiteX257" fmla="*/ 3743144 w 3771899"/>
                <a:gd name="connsiteY257" fmla="*/ 19675 h 6830378"/>
                <a:gd name="connsiteX258" fmla="*/ 3735576 w 3771899"/>
                <a:gd name="connsiteY258" fmla="*/ 28662 h 6830378"/>
                <a:gd name="connsiteX259" fmla="*/ 3700009 w 3771899"/>
                <a:gd name="connsiteY259" fmla="*/ 38405 h 6830378"/>
                <a:gd name="connsiteX260" fmla="*/ 3588673 w 3771899"/>
                <a:gd name="connsiteY260" fmla="*/ 55526 h 6830378"/>
                <a:gd name="connsiteX261" fmla="*/ 3533431 w 3771899"/>
                <a:gd name="connsiteY261" fmla="*/ 69904 h 6830378"/>
                <a:gd name="connsiteX262" fmla="*/ 3478378 w 3771899"/>
                <a:gd name="connsiteY262" fmla="*/ 58742 h 6830378"/>
                <a:gd name="connsiteX263" fmla="*/ 3422378 w 3771899"/>
                <a:gd name="connsiteY263" fmla="*/ 35189 h 6830378"/>
                <a:gd name="connsiteX264" fmla="*/ 3412541 w 3771899"/>
                <a:gd name="connsiteY264" fmla="*/ 19675 h 6830378"/>
                <a:gd name="connsiteX265" fmla="*/ 3388609 w 3771899"/>
                <a:gd name="connsiteY265" fmla="*/ 19675 h 6830378"/>
                <a:gd name="connsiteX266" fmla="*/ 3414433 w 3771899"/>
                <a:gd name="connsiteY266" fmla="*/ 63850 h 6830378"/>
                <a:gd name="connsiteX267" fmla="*/ 3421149 w 3771899"/>
                <a:gd name="connsiteY267" fmla="*/ 68958 h 6830378"/>
                <a:gd name="connsiteX268" fmla="*/ 3551687 w 3771899"/>
                <a:gd name="connsiteY268" fmla="*/ 96674 h 6830378"/>
                <a:gd name="connsiteX269" fmla="*/ 3560201 w 3771899"/>
                <a:gd name="connsiteY269" fmla="*/ 95539 h 6830378"/>
                <a:gd name="connsiteX270" fmla="*/ 3730279 w 3771899"/>
                <a:gd name="connsiteY270" fmla="*/ 59972 h 6830378"/>
                <a:gd name="connsiteX271" fmla="*/ 3739265 w 3771899"/>
                <a:gd name="connsiteY271" fmla="*/ 54580 h 6830378"/>
                <a:gd name="connsiteX272" fmla="*/ 3739265 w 3771899"/>
                <a:gd name="connsiteY272" fmla="*/ 644652 h 6830378"/>
                <a:gd name="connsiteX273" fmla="*/ 3739360 w 3771899"/>
                <a:gd name="connsiteY273" fmla="*/ 2100156 h 6830378"/>
                <a:gd name="connsiteX274" fmla="*/ 3739360 w 3771899"/>
                <a:gd name="connsiteY274" fmla="*/ 2350355 h 6830378"/>
                <a:gd name="connsiteX275" fmla="*/ 3739455 w 3771899"/>
                <a:gd name="connsiteY275" fmla="*/ 4554469 h 6830378"/>
                <a:gd name="connsiteX276" fmla="*/ 3739455 w 3771899"/>
                <a:gd name="connsiteY276" fmla="*/ 4581239 h 6830378"/>
                <a:gd name="connsiteX277" fmla="*/ 3739833 w 3771899"/>
                <a:gd name="connsiteY277" fmla="*/ 4582942 h 6830378"/>
                <a:gd name="connsiteX278" fmla="*/ 3740401 w 3771899"/>
                <a:gd name="connsiteY278" fmla="*/ 4585779 h 6830378"/>
                <a:gd name="connsiteX279" fmla="*/ 3740873 w 3771899"/>
                <a:gd name="connsiteY279" fmla="*/ 4588428 h 6830378"/>
                <a:gd name="connsiteX280" fmla="*/ 3741252 w 3771899"/>
                <a:gd name="connsiteY280" fmla="*/ 4592874 h 6830378"/>
                <a:gd name="connsiteX281" fmla="*/ 3740968 w 3771899"/>
                <a:gd name="connsiteY281" fmla="*/ 4595901 h 6830378"/>
                <a:gd name="connsiteX282" fmla="*/ 3740873 w 3771899"/>
                <a:gd name="connsiteY282" fmla="*/ 4596752 h 6830378"/>
                <a:gd name="connsiteX283" fmla="*/ 3740022 w 3771899"/>
                <a:gd name="connsiteY283" fmla="*/ 4599117 h 6830378"/>
                <a:gd name="connsiteX284" fmla="*/ 3739455 w 3771899"/>
                <a:gd name="connsiteY284" fmla="*/ 4600252 h 6830378"/>
                <a:gd name="connsiteX285" fmla="*/ 3739455 w 3771899"/>
                <a:gd name="connsiteY285" fmla="*/ 4804857 h 6830378"/>
                <a:gd name="connsiteX286" fmla="*/ 3739549 w 3771899"/>
                <a:gd name="connsiteY286" fmla="*/ 6259037 h 6830378"/>
                <a:gd name="connsiteX287" fmla="*/ 3739549 w 3771899"/>
                <a:gd name="connsiteY287" fmla="*/ 6259132 h 6830378"/>
                <a:gd name="connsiteX288" fmla="*/ 3739549 w 3771899"/>
                <a:gd name="connsiteY288" fmla="*/ 6830379 h 68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771899" h="6830378">
                  <a:moveTo>
                    <a:pt x="2665066" y="6782515"/>
                  </a:moveTo>
                  <a:cubicBezTo>
                    <a:pt x="2642458" y="6741745"/>
                    <a:pt x="2613986" y="6708922"/>
                    <a:pt x="2622310" y="6658882"/>
                  </a:cubicBezTo>
                  <a:cubicBezTo>
                    <a:pt x="2622783" y="6655949"/>
                    <a:pt x="2620702" y="6652923"/>
                    <a:pt x="2618337" y="6651314"/>
                  </a:cubicBezTo>
                  <a:cubicBezTo>
                    <a:pt x="2580405" y="6626247"/>
                    <a:pt x="2539920" y="6607802"/>
                    <a:pt x="2512866" y="6569586"/>
                  </a:cubicBezTo>
                  <a:cubicBezTo>
                    <a:pt x="2511258" y="6567315"/>
                    <a:pt x="2507285" y="6566086"/>
                    <a:pt x="2504731" y="6567032"/>
                  </a:cubicBezTo>
                  <a:cubicBezTo>
                    <a:pt x="2446272" y="6587180"/>
                    <a:pt x="2382327" y="6562680"/>
                    <a:pt x="2336071" y="6525411"/>
                  </a:cubicBezTo>
                  <a:cubicBezTo>
                    <a:pt x="2333139" y="6522857"/>
                    <a:pt x="2328504" y="6523992"/>
                    <a:pt x="2325666" y="6526357"/>
                  </a:cubicBezTo>
                  <a:cubicBezTo>
                    <a:pt x="2277613" y="6563343"/>
                    <a:pt x="2214141" y="6540167"/>
                    <a:pt x="2172993" y="6503844"/>
                  </a:cubicBezTo>
                  <a:cubicBezTo>
                    <a:pt x="2169966" y="6501384"/>
                    <a:pt x="2166277" y="6499965"/>
                    <a:pt x="2162588" y="6502047"/>
                  </a:cubicBezTo>
                  <a:cubicBezTo>
                    <a:pt x="2120967" y="6524276"/>
                    <a:pt x="2073292" y="6536289"/>
                    <a:pt x="2027225" y="6518884"/>
                  </a:cubicBezTo>
                  <a:cubicBezTo>
                    <a:pt x="2008306" y="6511789"/>
                    <a:pt x="1986550" y="6488614"/>
                    <a:pt x="1964793" y="6490695"/>
                  </a:cubicBezTo>
                  <a:cubicBezTo>
                    <a:pt x="1947199" y="6492303"/>
                    <a:pt x="1932348" y="6500911"/>
                    <a:pt x="1915510" y="6503654"/>
                  </a:cubicBezTo>
                  <a:cubicBezTo>
                    <a:pt x="1890065" y="6507817"/>
                    <a:pt x="1864808" y="6503844"/>
                    <a:pt x="1840971" y="6494857"/>
                  </a:cubicBezTo>
                  <a:cubicBezTo>
                    <a:pt x="1815336" y="6485114"/>
                    <a:pt x="1790080" y="6468277"/>
                    <a:pt x="1763688" y="6461277"/>
                  </a:cubicBezTo>
                  <a:cubicBezTo>
                    <a:pt x="1739662" y="6455033"/>
                    <a:pt x="1719040" y="6460804"/>
                    <a:pt x="1695014" y="6463168"/>
                  </a:cubicBezTo>
                  <a:cubicBezTo>
                    <a:pt x="1645731" y="6467804"/>
                    <a:pt x="1605907" y="6444912"/>
                    <a:pt x="1569583" y="6414548"/>
                  </a:cubicBezTo>
                  <a:cubicBezTo>
                    <a:pt x="1556624" y="6403670"/>
                    <a:pt x="1509706" y="6409251"/>
                    <a:pt x="1492585" y="6406507"/>
                  </a:cubicBezTo>
                  <a:cubicBezTo>
                    <a:pt x="1470071" y="6402724"/>
                    <a:pt x="1449072" y="6397237"/>
                    <a:pt x="1430058" y="6387778"/>
                  </a:cubicBezTo>
                  <a:cubicBezTo>
                    <a:pt x="1416437" y="6371508"/>
                    <a:pt x="1406505" y="6352116"/>
                    <a:pt x="1397897" y="6331022"/>
                  </a:cubicBezTo>
                  <a:cubicBezTo>
                    <a:pt x="1391465" y="6314846"/>
                    <a:pt x="1386357" y="6267834"/>
                    <a:pt x="1372924" y="6257712"/>
                  </a:cubicBezTo>
                  <a:cubicBezTo>
                    <a:pt x="1335276" y="6229050"/>
                    <a:pt x="1304250" y="6195187"/>
                    <a:pt x="1297723" y="6146187"/>
                  </a:cubicBezTo>
                  <a:cubicBezTo>
                    <a:pt x="1294507" y="6122066"/>
                    <a:pt x="1295642" y="6100782"/>
                    <a:pt x="1284101" y="6078837"/>
                  </a:cubicBezTo>
                  <a:cubicBezTo>
                    <a:pt x="1271331" y="6054527"/>
                    <a:pt x="1249386" y="6033716"/>
                    <a:pt x="1234345" y="6010825"/>
                  </a:cubicBezTo>
                  <a:cubicBezTo>
                    <a:pt x="1220251" y="5989257"/>
                    <a:pt x="1210792" y="5965893"/>
                    <a:pt x="1209184" y="5939974"/>
                  </a:cubicBezTo>
                  <a:cubicBezTo>
                    <a:pt x="1207954" y="5922664"/>
                    <a:pt x="1213062" y="5906488"/>
                    <a:pt x="1210981" y="5889083"/>
                  </a:cubicBezTo>
                  <a:cubicBezTo>
                    <a:pt x="1208238" y="5867326"/>
                    <a:pt x="1180900" y="5851435"/>
                    <a:pt x="1169549" y="5834314"/>
                  </a:cubicBezTo>
                  <a:cubicBezTo>
                    <a:pt x="1142496" y="5793071"/>
                    <a:pt x="1143441" y="5744072"/>
                    <a:pt x="1155928" y="5698478"/>
                  </a:cubicBezTo>
                  <a:cubicBezTo>
                    <a:pt x="1157063" y="5694316"/>
                    <a:pt x="1154793" y="5691005"/>
                    <a:pt x="1151766" y="5688735"/>
                  </a:cubicBezTo>
                  <a:cubicBezTo>
                    <a:pt x="1107307" y="5656573"/>
                    <a:pt x="1070510" y="5599912"/>
                    <a:pt x="1095956" y="5544859"/>
                  </a:cubicBezTo>
                  <a:cubicBezTo>
                    <a:pt x="1097375" y="5541548"/>
                    <a:pt x="1097658" y="5536913"/>
                    <a:pt x="1094631" y="5534359"/>
                  </a:cubicBezTo>
                  <a:cubicBezTo>
                    <a:pt x="1047902" y="5497562"/>
                    <a:pt x="1009687" y="5440901"/>
                    <a:pt x="1016403" y="5379416"/>
                  </a:cubicBezTo>
                  <a:cubicBezTo>
                    <a:pt x="1016687" y="5376577"/>
                    <a:pt x="1014606" y="5372889"/>
                    <a:pt x="1012052" y="5371942"/>
                  </a:cubicBezTo>
                  <a:cubicBezTo>
                    <a:pt x="969012" y="5354159"/>
                    <a:pt x="941958" y="5318781"/>
                    <a:pt x="909040" y="5287282"/>
                  </a:cubicBezTo>
                  <a:cubicBezTo>
                    <a:pt x="906959" y="5285390"/>
                    <a:pt x="903553" y="5284066"/>
                    <a:pt x="900716" y="5285201"/>
                  </a:cubicBezTo>
                  <a:cubicBezTo>
                    <a:pt x="853987" y="5304403"/>
                    <a:pt x="815582" y="5284066"/>
                    <a:pt x="770934" y="5271106"/>
                  </a:cubicBezTo>
                  <a:cubicBezTo>
                    <a:pt x="754948" y="5266471"/>
                    <a:pt x="737164" y="5265998"/>
                    <a:pt x="720989" y="5264390"/>
                  </a:cubicBezTo>
                  <a:cubicBezTo>
                    <a:pt x="682773" y="5260890"/>
                    <a:pt x="657800" y="5247269"/>
                    <a:pt x="629328" y="5222296"/>
                  </a:cubicBezTo>
                  <a:cubicBezTo>
                    <a:pt x="559897" y="5161189"/>
                    <a:pt x="471074" y="5132244"/>
                    <a:pt x="398237" y="5076528"/>
                  </a:cubicBezTo>
                  <a:cubicBezTo>
                    <a:pt x="400318" y="4984678"/>
                    <a:pt x="432953" y="4897180"/>
                    <a:pt x="428507" y="4804857"/>
                  </a:cubicBezTo>
                  <a:cubicBezTo>
                    <a:pt x="426709" y="4766925"/>
                    <a:pt x="431723" y="4738926"/>
                    <a:pt x="452628" y="4706953"/>
                  </a:cubicBezTo>
                  <a:cubicBezTo>
                    <a:pt x="461614" y="4693332"/>
                    <a:pt x="472209" y="4678954"/>
                    <a:pt x="478452" y="4663724"/>
                  </a:cubicBezTo>
                  <a:cubicBezTo>
                    <a:pt x="496046" y="4620400"/>
                    <a:pt x="504181" y="4577834"/>
                    <a:pt x="548356" y="4553334"/>
                  </a:cubicBezTo>
                  <a:cubicBezTo>
                    <a:pt x="550910" y="4551915"/>
                    <a:pt x="552045" y="4548226"/>
                    <a:pt x="551856" y="4545483"/>
                  </a:cubicBezTo>
                  <a:cubicBezTo>
                    <a:pt x="547694" y="4500078"/>
                    <a:pt x="537005" y="4457133"/>
                    <a:pt x="549964" y="4412201"/>
                  </a:cubicBezTo>
                  <a:cubicBezTo>
                    <a:pt x="550721" y="4409647"/>
                    <a:pt x="549302" y="4405485"/>
                    <a:pt x="546937" y="4404066"/>
                  </a:cubicBezTo>
                  <a:cubicBezTo>
                    <a:pt x="494722" y="4371053"/>
                    <a:pt x="474101" y="4305784"/>
                    <a:pt x="474574" y="4246285"/>
                  </a:cubicBezTo>
                  <a:cubicBezTo>
                    <a:pt x="474574" y="4242406"/>
                    <a:pt x="470884" y="4239568"/>
                    <a:pt x="467385" y="4238623"/>
                  </a:cubicBezTo>
                  <a:cubicBezTo>
                    <a:pt x="408358" y="4224055"/>
                    <a:pt x="386886" y="4160016"/>
                    <a:pt x="389629" y="4105435"/>
                  </a:cubicBezTo>
                  <a:cubicBezTo>
                    <a:pt x="389913" y="4101462"/>
                    <a:pt x="388494" y="4097773"/>
                    <a:pt x="384805" y="4096165"/>
                  </a:cubicBezTo>
                  <a:cubicBezTo>
                    <a:pt x="341292" y="4077436"/>
                    <a:pt x="302414" y="4047544"/>
                    <a:pt x="287185" y="4000815"/>
                  </a:cubicBezTo>
                  <a:cubicBezTo>
                    <a:pt x="280942" y="3981329"/>
                    <a:pt x="285293" y="3950113"/>
                    <a:pt x="270252" y="3934411"/>
                  </a:cubicBezTo>
                  <a:cubicBezTo>
                    <a:pt x="258050" y="3921641"/>
                    <a:pt x="242064" y="3915682"/>
                    <a:pt x="229294" y="3903858"/>
                  </a:cubicBezTo>
                  <a:cubicBezTo>
                    <a:pt x="210091" y="3886547"/>
                    <a:pt x="197605" y="3864507"/>
                    <a:pt x="189754" y="3840196"/>
                  </a:cubicBezTo>
                  <a:cubicBezTo>
                    <a:pt x="181240" y="3814089"/>
                    <a:pt x="178876" y="3784008"/>
                    <a:pt x="167808" y="3759036"/>
                  </a:cubicBezTo>
                  <a:cubicBezTo>
                    <a:pt x="157592" y="3736333"/>
                    <a:pt x="140282" y="3723847"/>
                    <a:pt x="123633" y="3706252"/>
                  </a:cubicBezTo>
                  <a:cubicBezTo>
                    <a:pt x="89107" y="3670591"/>
                    <a:pt x="82201" y="3625281"/>
                    <a:pt x="83337" y="3577890"/>
                  </a:cubicBezTo>
                  <a:cubicBezTo>
                    <a:pt x="83809" y="3560958"/>
                    <a:pt x="50040" y="3527661"/>
                    <a:pt x="41432" y="3512337"/>
                  </a:cubicBezTo>
                  <a:cubicBezTo>
                    <a:pt x="30364" y="3492472"/>
                    <a:pt x="21567" y="3472797"/>
                    <a:pt x="17121" y="3451986"/>
                  </a:cubicBezTo>
                  <a:cubicBezTo>
                    <a:pt x="21283" y="3431176"/>
                    <a:pt x="30081" y="3411216"/>
                    <a:pt x="41432" y="3391352"/>
                  </a:cubicBezTo>
                  <a:cubicBezTo>
                    <a:pt x="50040" y="3376123"/>
                    <a:pt x="83526" y="3343015"/>
                    <a:pt x="83337" y="3326083"/>
                  </a:cubicBezTo>
                  <a:cubicBezTo>
                    <a:pt x="82391" y="3278692"/>
                    <a:pt x="89107" y="3233287"/>
                    <a:pt x="123633" y="3197720"/>
                  </a:cubicBezTo>
                  <a:cubicBezTo>
                    <a:pt x="140471" y="3180315"/>
                    <a:pt x="157876" y="3167829"/>
                    <a:pt x="167808" y="3144937"/>
                  </a:cubicBezTo>
                  <a:cubicBezTo>
                    <a:pt x="178876" y="3119965"/>
                    <a:pt x="181430" y="3089600"/>
                    <a:pt x="189754" y="3063682"/>
                  </a:cubicBezTo>
                  <a:cubicBezTo>
                    <a:pt x="197605" y="3039371"/>
                    <a:pt x="210375" y="3017236"/>
                    <a:pt x="229294" y="2999831"/>
                  </a:cubicBezTo>
                  <a:cubicBezTo>
                    <a:pt x="242064" y="2988291"/>
                    <a:pt x="258050" y="2982048"/>
                    <a:pt x="270252" y="2969278"/>
                  </a:cubicBezTo>
                  <a:cubicBezTo>
                    <a:pt x="285577" y="2953575"/>
                    <a:pt x="280942" y="2922076"/>
                    <a:pt x="287185" y="2902873"/>
                  </a:cubicBezTo>
                  <a:cubicBezTo>
                    <a:pt x="302414" y="2856144"/>
                    <a:pt x="341292" y="2826347"/>
                    <a:pt x="384805" y="2807618"/>
                  </a:cubicBezTo>
                  <a:cubicBezTo>
                    <a:pt x="388683" y="2805915"/>
                    <a:pt x="389913" y="2802226"/>
                    <a:pt x="389629" y="2798348"/>
                  </a:cubicBezTo>
                  <a:cubicBezTo>
                    <a:pt x="386886" y="2743484"/>
                    <a:pt x="408358" y="2679350"/>
                    <a:pt x="467385" y="2665066"/>
                  </a:cubicBezTo>
                  <a:cubicBezTo>
                    <a:pt x="470884" y="2664120"/>
                    <a:pt x="474574" y="2661377"/>
                    <a:pt x="474574" y="2657404"/>
                  </a:cubicBezTo>
                  <a:cubicBezTo>
                    <a:pt x="474101" y="2597905"/>
                    <a:pt x="494722" y="2532730"/>
                    <a:pt x="546937" y="2499623"/>
                  </a:cubicBezTo>
                  <a:cubicBezTo>
                    <a:pt x="549302" y="2498204"/>
                    <a:pt x="550721" y="2494042"/>
                    <a:pt x="549964" y="2491488"/>
                  </a:cubicBezTo>
                  <a:cubicBezTo>
                    <a:pt x="537005" y="2446651"/>
                    <a:pt x="547694" y="2403327"/>
                    <a:pt x="551856" y="2358206"/>
                  </a:cubicBezTo>
                  <a:cubicBezTo>
                    <a:pt x="552045" y="2355463"/>
                    <a:pt x="550910" y="2351963"/>
                    <a:pt x="548356" y="2350355"/>
                  </a:cubicBezTo>
                  <a:cubicBezTo>
                    <a:pt x="504181" y="2325855"/>
                    <a:pt x="496046" y="2283005"/>
                    <a:pt x="478452" y="2239965"/>
                  </a:cubicBezTo>
                  <a:cubicBezTo>
                    <a:pt x="472209" y="2224735"/>
                    <a:pt x="461614" y="2210357"/>
                    <a:pt x="452628" y="2196736"/>
                  </a:cubicBezTo>
                  <a:cubicBezTo>
                    <a:pt x="431534" y="2164763"/>
                    <a:pt x="426709" y="2136764"/>
                    <a:pt x="428507" y="2098832"/>
                  </a:cubicBezTo>
                  <a:cubicBezTo>
                    <a:pt x="432953" y="2006509"/>
                    <a:pt x="400318" y="1919105"/>
                    <a:pt x="398426" y="1827255"/>
                  </a:cubicBezTo>
                  <a:cubicBezTo>
                    <a:pt x="471357" y="1771445"/>
                    <a:pt x="560180" y="1742500"/>
                    <a:pt x="629612" y="1681487"/>
                  </a:cubicBezTo>
                  <a:cubicBezTo>
                    <a:pt x="657990" y="1656231"/>
                    <a:pt x="683057" y="1642799"/>
                    <a:pt x="721178" y="1639298"/>
                  </a:cubicBezTo>
                  <a:cubicBezTo>
                    <a:pt x="737637" y="1637690"/>
                    <a:pt x="755421" y="1637217"/>
                    <a:pt x="771123" y="1632582"/>
                  </a:cubicBezTo>
                  <a:cubicBezTo>
                    <a:pt x="815866" y="1619434"/>
                    <a:pt x="854270" y="1599286"/>
                    <a:pt x="901188" y="1618488"/>
                  </a:cubicBezTo>
                  <a:cubicBezTo>
                    <a:pt x="903932" y="1619623"/>
                    <a:pt x="907432" y="1618299"/>
                    <a:pt x="909513" y="1616407"/>
                  </a:cubicBezTo>
                  <a:cubicBezTo>
                    <a:pt x="942337" y="1585002"/>
                    <a:pt x="969485" y="1549813"/>
                    <a:pt x="1012525" y="1531746"/>
                  </a:cubicBezTo>
                  <a:cubicBezTo>
                    <a:pt x="1014984" y="1530800"/>
                    <a:pt x="1017065" y="1527111"/>
                    <a:pt x="1016876" y="1524368"/>
                  </a:cubicBezTo>
                  <a:cubicBezTo>
                    <a:pt x="1010160" y="1462788"/>
                    <a:pt x="1048375" y="1405843"/>
                    <a:pt x="1095104" y="1369330"/>
                  </a:cubicBezTo>
                  <a:cubicBezTo>
                    <a:pt x="1098321" y="1366965"/>
                    <a:pt x="1098037" y="1362141"/>
                    <a:pt x="1096429" y="1359114"/>
                  </a:cubicBezTo>
                  <a:cubicBezTo>
                    <a:pt x="1070983" y="1304061"/>
                    <a:pt x="1107780" y="1247116"/>
                    <a:pt x="1152239" y="1215238"/>
                  </a:cubicBezTo>
                  <a:cubicBezTo>
                    <a:pt x="1155266" y="1212873"/>
                    <a:pt x="1157536" y="1209657"/>
                    <a:pt x="1156401" y="1205495"/>
                  </a:cubicBezTo>
                  <a:cubicBezTo>
                    <a:pt x="1143914" y="1159901"/>
                    <a:pt x="1142969" y="1110901"/>
                    <a:pt x="1170022" y="1069659"/>
                  </a:cubicBezTo>
                  <a:cubicBezTo>
                    <a:pt x="1181184" y="1052821"/>
                    <a:pt x="1208711" y="1036835"/>
                    <a:pt x="1211454" y="1015079"/>
                  </a:cubicBezTo>
                  <a:cubicBezTo>
                    <a:pt x="1213724" y="997673"/>
                    <a:pt x="1208711" y="981309"/>
                    <a:pt x="1209562" y="963904"/>
                  </a:cubicBezTo>
                  <a:cubicBezTo>
                    <a:pt x="1211265" y="938269"/>
                    <a:pt x="1220724" y="914621"/>
                    <a:pt x="1234629" y="893148"/>
                  </a:cubicBezTo>
                  <a:cubicBezTo>
                    <a:pt x="1249670" y="870257"/>
                    <a:pt x="1271804" y="849352"/>
                    <a:pt x="1284291" y="825136"/>
                  </a:cubicBezTo>
                  <a:cubicBezTo>
                    <a:pt x="1295926" y="802906"/>
                    <a:pt x="1294696" y="781623"/>
                    <a:pt x="1298007" y="757785"/>
                  </a:cubicBezTo>
                  <a:cubicBezTo>
                    <a:pt x="1304439" y="708692"/>
                    <a:pt x="1335465" y="674922"/>
                    <a:pt x="1373208" y="646260"/>
                  </a:cubicBezTo>
                  <a:cubicBezTo>
                    <a:pt x="1386546" y="636044"/>
                    <a:pt x="1391654" y="589126"/>
                    <a:pt x="1398181" y="572856"/>
                  </a:cubicBezTo>
                  <a:cubicBezTo>
                    <a:pt x="1406694" y="551856"/>
                    <a:pt x="1416626" y="532654"/>
                    <a:pt x="1430342" y="516195"/>
                  </a:cubicBezTo>
                  <a:cubicBezTo>
                    <a:pt x="1449261" y="506451"/>
                    <a:pt x="1470071" y="500965"/>
                    <a:pt x="1492774" y="497465"/>
                  </a:cubicBezTo>
                  <a:cubicBezTo>
                    <a:pt x="1509895" y="494722"/>
                    <a:pt x="1556908" y="500208"/>
                    <a:pt x="1569867" y="489330"/>
                  </a:cubicBezTo>
                  <a:cubicBezTo>
                    <a:pt x="1606380" y="459060"/>
                    <a:pt x="1645920" y="436169"/>
                    <a:pt x="1695203" y="440804"/>
                  </a:cubicBezTo>
                  <a:cubicBezTo>
                    <a:pt x="1719324" y="443074"/>
                    <a:pt x="1739851" y="448844"/>
                    <a:pt x="1763972" y="442601"/>
                  </a:cubicBezTo>
                  <a:cubicBezTo>
                    <a:pt x="1790364" y="435696"/>
                    <a:pt x="1815525" y="418764"/>
                    <a:pt x="1841255" y="409115"/>
                  </a:cubicBezTo>
                  <a:cubicBezTo>
                    <a:pt x="1865281" y="400034"/>
                    <a:pt x="1890254" y="396156"/>
                    <a:pt x="1915700" y="400318"/>
                  </a:cubicBezTo>
                  <a:cubicBezTo>
                    <a:pt x="1932821" y="403061"/>
                    <a:pt x="1947672" y="411669"/>
                    <a:pt x="1964982" y="413277"/>
                  </a:cubicBezTo>
                  <a:cubicBezTo>
                    <a:pt x="1986739" y="415358"/>
                    <a:pt x="2008495" y="392183"/>
                    <a:pt x="2027509" y="384994"/>
                  </a:cubicBezTo>
                  <a:cubicBezTo>
                    <a:pt x="2073481" y="367873"/>
                    <a:pt x="2121156" y="379697"/>
                    <a:pt x="2162777" y="401926"/>
                  </a:cubicBezTo>
                  <a:cubicBezTo>
                    <a:pt x="2166466" y="404007"/>
                    <a:pt x="2170250" y="402588"/>
                    <a:pt x="2173182" y="400034"/>
                  </a:cubicBezTo>
                  <a:cubicBezTo>
                    <a:pt x="2214425" y="363710"/>
                    <a:pt x="2277802" y="340630"/>
                    <a:pt x="2325950" y="377616"/>
                  </a:cubicBezTo>
                  <a:cubicBezTo>
                    <a:pt x="2328693" y="379697"/>
                    <a:pt x="2333139" y="380832"/>
                    <a:pt x="2336355" y="378562"/>
                  </a:cubicBezTo>
                  <a:cubicBezTo>
                    <a:pt x="2382611" y="341292"/>
                    <a:pt x="2446272" y="316509"/>
                    <a:pt x="2505015" y="336846"/>
                  </a:cubicBezTo>
                  <a:cubicBezTo>
                    <a:pt x="2507569" y="337792"/>
                    <a:pt x="2511731" y="336468"/>
                    <a:pt x="2513055" y="334103"/>
                  </a:cubicBezTo>
                  <a:cubicBezTo>
                    <a:pt x="2540203" y="295887"/>
                    <a:pt x="2580689" y="277442"/>
                    <a:pt x="2618621" y="252469"/>
                  </a:cubicBezTo>
                  <a:cubicBezTo>
                    <a:pt x="2620891" y="251050"/>
                    <a:pt x="2622972" y="247834"/>
                    <a:pt x="2622499" y="244807"/>
                  </a:cubicBezTo>
                  <a:cubicBezTo>
                    <a:pt x="2614175" y="195051"/>
                    <a:pt x="2642458" y="161943"/>
                    <a:pt x="2665350" y="121268"/>
                  </a:cubicBezTo>
                  <a:cubicBezTo>
                    <a:pt x="2673390" y="106890"/>
                    <a:pt x="2677836" y="89580"/>
                    <a:pt x="2682944" y="73783"/>
                  </a:cubicBezTo>
                  <a:cubicBezTo>
                    <a:pt x="2690228" y="51269"/>
                    <a:pt x="2700349" y="34432"/>
                    <a:pt x="2714255" y="19675"/>
                  </a:cubicBezTo>
                  <a:lnTo>
                    <a:pt x="2692593" y="19675"/>
                  </a:lnTo>
                  <a:cubicBezTo>
                    <a:pt x="2683417" y="31310"/>
                    <a:pt x="2675944" y="44459"/>
                    <a:pt x="2670647" y="60161"/>
                  </a:cubicBezTo>
                  <a:cubicBezTo>
                    <a:pt x="2655134" y="105471"/>
                    <a:pt x="2629026" y="141795"/>
                    <a:pt x="2610770" y="185308"/>
                  </a:cubicBezTo>
                  <a:cubicBezTo>
                    <a:pt x="2605662" y="197321"/>
                    <a:pt x="2604243" y="209429"/>
                    <a:pt x="2603297" y="222105"/>
                  </a:cubicBezTo>
                  <a:cubicBezTo>
                    <a:pt x="2601027" y="250388"/>
                    <a:pt x="2586175" y="253793"/>
                    <a:pt x="2563095" y="267699"/>
                  </a:cubicBezTo>
                  <a:cubicBezTo>
                    <a:pt x="2546636" y="277442"/>
                    <a:pt x="2532068" y="288793"/>
                    <a:pt x="2518163" y="301752"/>
                  </a:cubicBezTo>
                  <a:cubicBezTo>
                    <a:pt x="2498015" y="320198"/>
                    <a:pt x="2487420" y="313765"/>
                    <a:pt x="2462164" y="312819"/>
                  </a:cubicBezTo>
                  <a:cubicBezTo>
                    <a:pt x="2424516" y="311684"/>
                    <a:pt x="2386584" y="327671"/>
                    <a:pt x="2354612" y="345643"/>
                  </a:cubicBezTo>
                  <a:cubicBezTo>
                    <a:pt x="2337490" y="355386"/>
                    <a:pt x="2335882" y="362575"/>
                    <a:pt x="2318288" y="352359"/>
                  </a:cubicBezTo>
                  <a:cubicBezTo>
                    <a:pt x="2304856" y="344508"/>
                    <a:pt x="2288680" y="343089"/>
                    <a:pt x="2273640" y="342238"/>
                  </a:cubicBezTo>
                  <a:cubicBezTo>
                    <a:pt x="2243370" y="340346"/>
                    <a:pt x="2212816" y="353967"/>
                    <a:pt x="2187560" y="368819"/>
                  </a:cubicBezTo>
                  <a:cubicBezTo>
                    <a:pt x="2167885" y="380359"/>
                    <a:pt x="2169966" y="385751"/>
                    <a:pt x="2147074" y="375345"/>
                  </a:cubicBezTo>
                  <a:cubicBezTo>
                    <a:pt x="2130237" y="367683"/>
                    <a:pt x="2110278" y="362102"/>
                    <a:pt x="2091737" y="361156"/>
                  </a:cubicBezTo>
                  <a:cubicBezTo>
                    <a:pt x="2049170" y="358602"/>
                    <a:pt x="2017955" y="370237"/>
                    <a:pt x="1982104" y="391521"/>
                  </a:cubicBezTo>
                  <a:cubicBezTo>
                    <a:pt x="1959685" y="404953"/>
                    <a:pt x="1930078" y="385751"/>
                    <a:pt x="1907375" y="381967"/>
                  </a:cubicBezTo>
                  <a:cubicBezTo>
                    <a:pt x="1888646" y="379035"/>
                    <a:pt x="1867835" y="384332"/>
                    <a:pt x="1850052" y="388967"/>
                  </a:cubicBezTo>
                  <a:cubicBezTo>
                    <a:pt x="1806728" y="400034"/>
                    <a:pt x="1770405" y="433331"/>
                    <a:pt x="1724149" y="428507"/>
                  </a:cubicBezTo>
                  <a:cubicBezTo>
                    <a:pt x="1683473" y="424345"/>
                    <a:pt x="1648947" y="419993"/>
                    <a:pt x="1611015" y="440993"/>
                  </a:cubicBezTo>
                  <a:cubicBezTo>
                    <a:pt x="1588313" y="453479"/>
                    <a:pt x="1568637" y="473911"/>
                    <a:pt x="1542057" y="475993"/>
                  </a:cubicBezTo>
                  <a:cubicBezTo>
                    <a:pt x="1520773" y="477601"/>
                    <a:pt x="1499017" y="478925"/>
                    <a:pt x="1478017" y="483371"/>
                  </a:cubicBezTo>
                  <a:cubicBezTo>
                    <a:pt x="1456923" y="487722"/>
                    <a:pt x="1437531" y="493776"/>
                    <a:pt x="1420126" y="503235"/>
                  </a:cubicBezTo>
                  <a:cubicBezTo>
                    <a:pt x="1406978" y="518276"/>
                    <a:pt x="1396762" y="535681"/>
                    <a:pt x="1387965" y="555356"/>
                  </a:cubicBezTo>
                  <a:cubicBezTo>
                    <a:pt x="1378978" y="574748"/>
                    <a:pt x="1372735" y="595558"/>
                    <a:pt x="1366492" y="616179"/>
                  </a:cubicBezTo>
                  <a:cubicBezTo>
                    <a:pt x="1358641" y="641625"/>
                    <a:pt x="1334330" y="656382"/>
                    <a:pt x="1317209" y="675679"/>
                  </a:cubicBezTo>
                  <a:cubicBezTo>
                    <a:pt x="1288264" y="708029"/>
                    <a:pt x="1284764" y="742745"/>
                    <a:pt x="1279939" y="783231"/>
                  </a:cubicBezTo>
                  <a:cubicBezTo>
                    <a:pt x="1274358" y="829487"/>
                    <a:pt x="1233683" y="857487"/>
                    <a:pt x="1213346" y="897310"/>
                  </a:cubicBezTo>
                  <a:cubicBezTo>
                    <a:pt x="1204738" y="913675"/>
                    <a:pt x="1194805" y="932688"/>
                    <a:pt x="1193670" y="951701"/>
                  </a:cubicBezTo>
                  <a:cubicBezTo>
                    <a:pt x="1192252" y="974593"/>
                    <a:pt x="1204265" y="1007700"/>
                    <a:pt x="1186198" y="1026619"/>
                  </a:cubicBezTo>
                  <a:cubicBezTo>
                    <a:pt x="1157536" y="1056983"/>
                    <a:pt x="1139279" y="1084699"/>
                    <a:pt x="1132279" y="1126793"/>
                  </a:cubicBezTo>
                  <a:cubicBezTo>
                    <a:pt x="1129347" y="1145144"/>
                    <a:pt x="1130009" y="1165671"/>
                    <a:pt x="1133982" y="1183927"/>
                  </a:cubicBezTo>
                  <a:cubicBezTo>
                    <a:pt x="1138996" y="1208711"/>
                    <a:pt x="1134171" y="1205495"/>
                    <a:pt x="1118658" y="1222143"/>
                  </a:cubicBezTo>
                  <a:cubicBezTo>
                    <a:pt x="1098321" y="1243710"/>
                    <a:pt x="1078456" y="1270291"/>
                    <a:pt x="1073537" y="1300371"/>
                  </a:cubicBezTo>
                  <a:cubicBezTo>
                    <a:pt x="1070983" y="1315128"/>
                    <a:pt x="1068902" y="1331398"/>
                    <a:pt x="1073537" y="1346155"/>
                  </a:cubicBezTo>
                  <a:cubicBezTo>
                    <a:pt x="1079591" y="1365357"/>
                    <a:pt x="1072213" y="1365357"/>
                    <a:pt x="1058781" y="1380208"/>
                  </a:cubicBezTo>
                  <a:cubicBezTo>
                    <a:pt x="1033997" y="1407451"/>
                    <a:pt x="1009971" y="1440842"/>
                    <a:pt x="1002782" y="1477828"/>
                  </a:cubicBezTo>
                  <a:cubicBezTo>
                    <a:pt x="997863" y="1502801"/>
                    <a:pt x="1002025" y="1514625"/>
                    <a:pt x="979417" y="1530138"/>
                  </a:cubicBezTo>
                  <a:cubicBezTo>
                    <a:pt x="963620" y="1540732"/>
                    <a:pt x="949526" y="1552557"/>
                    <a:pt x="936377" y="1566178"/>
                  </a:cubicBezTo>
                  <a:cubicBezTo>
                    <a:pt x="917648" y="1585664"/>
                    <a:pt x="910932" y="1599096"/>
                    <a:pt x="882932" y="1595124"/>
                  </a:cubicBezTo>
                  <a:cubicBezTo>
                    <a:pt x="870162" y="1593326"/>
                    <a:pt x="858149" y="1591907"/>
                    <a:pt x="845189" y="1594178"/>
                  </a:cubicBezTo>
                  <a:cubicBezTo>
                    <a:pt x="798744" y="1602313"/>
                    <a:pt x="757502" y="1619623"/>
                    <a:pt x="709827" y="1624731"/>
                  </a:cubicBezTo>
                  <a:cubicBezTo>
                    <a:pt x="672368" y="1628704"/>
                    <a:pt x="645503" y="1646015"/>
                    <a:pt x="617977" y="1670609"/>
                  </a:cubicBezTo>
                  <a:cubicBezTo>
                    <a:pt x="575883" y="1708257"/>
                    <a:pt x="523857" y="1735594"/>
                    <a:pt x="473155" y="1759905"/>
                  </a:cubicBezTo>
                  <a:cubicBezTo>
                    <a:pt x="438439" y="1776553"/>
                    <a:pt x="410439" y="1796229"/>
                    <a:pt x="381305" y="1820066"/>
                  </a:cubicBezTo>
                  <a:cubicBezTo>
                    <a:pt x="380832" y="1857525"/>
                    <a:pt x="382913" y="1891768"/>
                    <a:pt x="391521" y="1929226"/>
                  </a:cubicBezTo>
                  <a:cubicBezTo>
                    <a:pt x="404007" y="1984280"/>
                    <a:pt x="415075" y="2041981"/>
                    <a:pt x="411858" y="2098359"/>
                  </a:cubicBezTo>
                  <a:cubicBezTo>
                    <a:pt x="409777" y="2135156"/>
                    <a:pt x="412993" y="2167128"/>
                    <a:pt x="433426" y="2198817"/>
                  </a:cubicBezTo>
                  <a:cubicBezTo>
                    <a:pt x="459060" y="2239303"/>
                    <a:pt x="471357" y="2282343"/>
                    <a:pt x="493776" y="2323490"/>
                  </a:cubicBezTo>
                  <a:cubicBezTo>
                    <a:pt x="500019" y="2334842"/>
                    <a:pt x="508816" y="2343639"/>
                    <a:pt x="518086" y="2352436"/>
                  </a:cubicBezTo>
                  <a:cubicBezTo>
                    <a:pt x="538613" y="2371922"/>
                    <a:pt x="532181" y="2385544"/>
                    <a:pt x="528681" y="2412408"/>
                  </a:cubicBezTo>
                  <a:cubicBezTo>
                    <a:pt x="526127" y="2431327"/>
                    <a:pt x="525938" y="2449583"/>
                    <a:pt x="527357" y="2468596"/>
                  </a:cubicBezTo>
                  <a:cubicBezTo>
                    <a:pt x="529438" y="2495934"/>
                    <a:pt x="517613" y="2500096"/>
                    <a:pt x="501154" y="2519487"/>
                  </a:cubicBezTo>
                  <a:cubicBezTo>
                    <a:pt x="476655" y="2548244"/>
                    <a:pt x="465587" y="2587784"/>
                    <a:pt x="459722" y="2624297"/>
                  </a:cubicBezTo>
                  <a:cubicBezTo>
                    <a:pt x="456790" y="2643783"/>
                    <a:pt x="461141" y="2649553"/>
                    <a:pt x="442412" y="2656931"/>
                  </a:cubicBezTo>
                  <a:cubicBezTo>
                    <a:pt x="428034" y="2662512"/>
                    <a:pt x="416683" y="2674336"/>
                    <a:pt x="406561" y="2685404"/>
                  </a:cubicBezTo>
                  <a:cubicBezTo>
                    <a:pt x="386224" y="2707822"/>
                    <a:pt x="377899" y="2740268"/>
                    <a:pt x="373643" y="2769403"/>
                  </a:cubicBezTo>
                  <a:cubicBezTo>
                    <a:pt x="370427" y="2792105"/>
                    <a:pt x="376008" y="2793713"/>
                    <a:pt x="353589" y="2805253"/>
                  </a:cubicBezTo>
                  <a:cubicBezTo>
                    <a:pt x="336941" y="2813577"/>
                    <a:pt x="320292" y="2825875"/>
                    <a:pt x="307995" y="2839780"/>
                  </a:cubicBezTo>
                  <a:cubicBezTo>
                    <a:pt x="279523" y="2871468"/>
                    <a:pt x="269117" y="2903157"/>
                    <a:pt x="263347" y="2944305"/>
                  </a:cubicBezTo>
                  <a:cubicBezTo>
                    <a:pt x="259658" y="2970223"/>
                    <a:pt x="226267" y="2981386"/>
                    <a:pt x="209429" y="2996804"/>
                  </a:cubicBezTo>
                  <a:cubicBezTo>
                    <a:pt x="195335" y="3009574"/>
                    <a:pt x="186727" y="3029250"/>
                    <a:pt x="179159" y="3046087"/>
                  </a:cubicBezTo>
                  <a:cubicBezTo>
                    <a:pt x="160808" y="3086857"/>
                    <a:pt x="164119" y="3136140"/>
                    <a:pt x="131484" y="3169247"/>
                  </a:cubicBezTo>
                  <a:cubicBezTo>
                    <a:pt x="102728" y="3198382"/>
                    <a:pt x="77756" y="3222693"/>
                    <a:pt x="70566" y="3265449"/>
                  </a:cubicBezTo>
                  <a:cubicBezTo>
                    <a:pt x="66215" y="3290894"/>
                    <a:pt x="69904" y="3319178"/>
                    <a:pt x="54864" y="3341123"/>
                  </a:cubicBezTo>
                  <a:cubicBezTo>
                    <a:pt x="42851" y="3358717"/>
                    <a:pt x="30554" y="3376785"/>
                    <a:pt x="20621" y="3395703"/>
                  </a:cubicBezTo>
                  <a:cubicBezTo>
                    <a:pt x="10878" y="3414906"/>
                    <a:pt x="3500" y="3433919"/>
                    <a:pt x="0" y="3453594"/>
                  </a:cubicBezTo>
                  <a:cubicBezTo>
                    <a:pt x="3500" y="3473270"/>
                    <a:pt x="10878" y="3492188"/>
                    <a:pt x="20621" y="3511201"/>
                  </a:cubicBezTo>
                  <a:cubicBezTo>
                    <a:pt x="30364" y="3530404"/>
                    <a:pt x="42567" y="3548187"/>
                    <a:pt x="54864" y="3565782"/>
                  </a:cubicBezTo>
                  <a:cubicBezTo>
                    <a:pt x="69904" y="3587822"/>
                    <a:pt x="66215" y="3616011"/>
                    <a:pt x="70566" y="3641456"/>
                  </a:cubicBezTo>
                  <a:cubicBezTo>
                    <a:pt x="77756" y="3684307"/>
                    <a:pt x="102728" y="3708617"/>
                    <a:pt x="131484" y="3737752"/>
                  </a:cubicBezTo>
                  <a:cubicBezTo>
                    <a:pt x="164119" y="3770860"/>
                    <a:pt x="160808" y="3820143"/>
                    <a:pt x="179159" y="3860818"/>
                  </a:cubicBezTo>
                  <a:cubicBezTo>
                    <a:pt x="186727" y="3877750"/>
                    <a:pt x="195335" y="3897331"/>
                    <a:pt x="209429" y="3910101"/>
                  </a:cubicBezTo>
                  <a:cubicBezTo>
                    <a:pt x="226550" y="3925614"/>
                    <a:pt x="259847" y="3936681"/>
                    <a:pt x="263347" y="3962600"/>
                  </a:cubicBezTo>
                  <a:cubicBezTo>
                    <a:pt x="269117" y="4003843"/>
                    <a:pt x="279523" y="4035531"/>
                    <a:pt x="307995" y="4067220"/>
                  </a:cubicBezTo>
                  <a:cubicBezTo>
                    <a:pt x="320481" y="4081125"/>
                    <a:pt x="336941" y="4093328"/>
                    <a:pt x="353589" y="4101652"/>
                  </a:cubicBezTo>
                  <a:cubicBezTo>
                    <a:pt x="376008" y="4113003"/>
                    <a:pt x="370710" y="4114895"/>
                    <a:pt x="373643" y="4137597"/>
                  </a:cubicBezTo>
                  <a:cubicBezTo>
                    <a:pt x="377899" y="4166732"/>
                    <a:pt x="386224" y="4199083"/>
                    <a:pt x="406561" y="4221501"/>
                  </a:cubicBezTo>
                  <a:cubicBezTo>
                    <a:pt x="416683" y="4232663"/>
                    <a:pt x="428034" y="4244488"/>
                    <a:pt x="442412" y="4249974"/>
                  </a:cubicBezTo>
                  <a:cubicBezTo>
                    <a:pt x="461141" y="4257447"/>
                    <a:pt x="456506" y="4263217"/>
                    <a:pt x="459722" y="4282609"/>
                  </a:cubicBezTo>
                  <a:cubicBezTo>
                    <a:pt x="465587" y="4318932"/>
                    <a:pt x="476655" y="4358567"/>
                    <a:pt x="501154" y="4387228"/>
                  </a:cubicBezTo>
                  <a:cubicBezTo>
                    <a:pt x="517613" y="4406620"/>
                    <a:pt x="529438" y="4410782"/>
                    <a:pt x="527357" y="4438120"/>
                  </a:cubicBezTo>
                  <a:cubicBezTo>
                    <a:pt x="525938" y="4457133"/>
                    <a:pt x="526127" y="4475389"/>
                    <a:pt x="528681" y="4494308"/>
                  </a:cubicBezTo>
                  <a:cubicBezTo>
                    <a:pt x="532370" y="4521172"/>
                    <a:pt x="538613" y="4534793"/>
                    <a:pt x="518086" y="4554280"/>
                  </a:cubicBezTo>
                  <a:cubicBezTo>
                    <a:pt x="508816" y="4563077"/>
                    <a:pt x="500019" y="4571590"/>
                    <a:pt x="493776" y="4583225"/>
                  </a:cubicBezTo>
                  <a:cubicBezTo>
                    <a:pt x="471074" y="4624563"/>
                    <a:pt x="459060" y="4667602"/>
                    <a:pt x="433426" y="4707899"/>
                  </a:cubicBezTo>
                  <a:cubicBezTo>
                    <a:pt x="412993" y="4739588"/>
                    <a:pt x="409777" y="4771276"/>
                    <a:pt x="411858" y="4808357"/>
                  </a:cubicBezTo>
                  <a:cubicBezTo>
                    <a:pt x="415075" y="4864829"/>
                    <a:pt x="404007" y="4922436"/>
                    <a:pt x="391521" y="4977489"/>
                  </a:cubicBezTo>
                  <a:cubicBezTo>
                    <a:pt x="382913" y="5014948"/>
                    <a:pt x="380832" y="5049191"/>
                    <a:pt x="381305" y="5086650"/>
                  </a:cubicBezTo>
                  <a:cubicBezTo>
                    <a:pt x="410250" y="5110487"/>
                    <a:pt x="438439" y="5130163"/>
                    <a:pt x="473155" y="5146811"/>
                  </a:cubicBezTo>
                  <a:cubicBezTo>
                    <a:pt x="524046" y="5171405"/>
                    <a:pt x="575883" y="5198648"/>
                    <a:pt x="617977" y="5236107"/>
                  </a:cubicBezTo>
                  <a:cubicBezTo>
                    <a:pt x="645503" y="5260701"/>
                    <a:pt x="672368" y="5278012"/>
                    <a:pt x="709827" y="5281984"/>
                  </a:cubicBezTo>
                  <a:cubicBezTo>
                    <a:pt x="757502" y="5287093"/>
                    <a:pt x="798744" y="5304403"/>
                    <a:pt x="845189" y="5312538"/>
                  </a:cubicBezTo>
                  <a:cubicBezTo>
                    <a:pt x="857959" y="5314808"/>
                    <a:pt x="870162" y="5313389"/>
                    <a:pt x="882932" y="5311592"/>
                  </a:cubicBezTo>
                  <a:cubicBezTo>
                    <a:pt x="910932" y="5307619"/>
                    <a:pt x="917648" y="5321051"/>
                    <a:pt x="936377" y="5340537"/>
                  </a:cubicBezTo>
                  <a:cubicBezTo>
                    <a:pt x="949526" y="5354159"/>
                    <a:pt x="963620" y="5365983"/>
                    <a:pt x="979417" y="5376577"/>
                  </a:cubicBezTo>
                  <a:cubicBezTo>
                    <a:pt x="1001836" y="5392091"/>
                    <a:pt x="997863" y="5403915"/>
                    <a:pt x="1002782" y="5428888"/>
                  </a:cubicBezTo>
                  <a:cubicBezTo>
                    <a:pt x="1009971" y="5465873"/>
                    <a:pt x="1033997" y="5499265"/>
                    <a:pt x="1058781" y="5526508"/>
                  </a:cubicBezTo>
                  <a:cubicBezTo>
                    <a:pt x="1071929" y="5541075"/>
                    <a:pt x="1079307" y="5541075"/>
                    <a:pt x="1073348" y="5560278"/>
                  </a:cubicBezTo>
                  <a:cubicBezTo>
                    <a:pt x="1068713" y="5575129"/>
                    <a:pt x="1070794" y="5591304"/>
                    <a:pt x="1073348" y="5606155"/>
                  </a:cubicBezTo>
                  <a:cubicBezTo>
                    <a:pt x="1078172" y="5635952"/>
                    <a:pt x="1098321" y="5662816"/>
                    <a:pt x="1118469" y="5684100"/>
                  </a:cubicBezTo>
                  <a:cubicBezTo>
                    <a:pt x="1134171" y="5700559"/>
                    <a:pt x="1138996" y="5697532"/>
                    <a:pt x="1133982" y="5722316"/>
                  </a:cubicBezTo>
                  <a:cubicBezTo>
                    <a:pt x="1130198" y="5740572"/>
                    <a:pt x="1129347" y="5761193"/>
                    <a:pt x="1132563" y="5779450"/>
                  </a:cubicBezTo>
                  <a:cubicBezTo>
                    <a:pt x="1139752" y="5821544"/>
                    <a:pt x="1157820" y="5849354"/>
                    <a:pt x="1186481" y="5879624"/>
                  </a:cubicBezTo>
                  <a:cubicBezTo>
                    <a:pt x="1204549" y="5898637"/>
                    <a:pt x="1192441" y="5931650"/>
                    <a:pt x="1193860" y="5954636"/>
                  </a:cubicBezTo>
                  <a:cubicBezTo>
                    <a:pt x="1194995" y="5973555"/>
                    <a:pt x="1204927" y="5992568"/>
                    <a:pt x="1213535" y="6008933"/>
                  </a:cubicBezTo>
                  <a:cubicBezTo>
                    <a:pt x="1233872" y="6048567"/>
                    <a:pt x="1274642" y="6076756"/>
                    <a:pt x="1280129" y="6123012"/>
                  </a:cubicBezTo>
                  <a:cubicBezTo>
                    <a:pt x="1285047" y="6163782"/>
                    <a:pt x="1288453" y="6198214"/>
                    <a:pt x="1317398" y="6230659"/>
                  </a:cubicBezTo>
                  <a:cubicBezTo>
                    <a:pt x="1334520" y="6249861"/>
                    <a:pt x="1358830" y="6264618"/>
                    <a:pt x="1366681" y="6290063"/>
                  </a:cubicBezTo>
                  <a:cubicBezTo>
                    <a:pt x="1372924" y="6310496"/>
                    <a:pt x="1379167" y="6331306"/>
                    <a:pt x="1388248" y="6350981"/>
                  </a:cubicBezTo>
                  <a:cubicBezTo>
                    <a:pt x="1397046" y="6370657"/>
                    <a:pt x="1407451" y="6387967"/>
                    <a:pt x="1420410" y="6403007"/>
                  </a:cubicBezTo>
                  <a:cubicBezTo>
                    <a:pt x="1437910" y="6412467"/>
                    <a:pt x="1457112" y="6418521"/>
                    <a:pt x="1478206" y="6422872"/>
                  </a:cubicBezTo>
                  <a:cubicBezTo>
                    <a:pt x="1499301" y="6427318"/>
                    <a:pt x="1521057" y="6428642"/>
                    <a:pt x="1542341" y="6430345"/>
                  </a:cubicBezTo>
                  <a:cubicBezTo>
                    <a:pt x="1568921" y="6432142"/>
                    <a:pt x="1588597" y="6452763"/>
                    <a:pt x="1611204" y="6465250"/>
                  </a:cubicBezTo>
                  <a:cubicBezTo>
                    <a:pt x="1649231" y="6486344"/>
                    <a:pt x="1683852" y="6481898"/>
                    <a:pt x="1724338" y="6477736"/>
                  </a:cubicBezTo>
                  <a:cubicBezTo>
                    <a:pt x="1770688" y="6472912"/>
                    <a:pt x="1807201" y="6506209"/>
                    <a:pt x="1850241" y="6517276"/>
                  </a:cubicBezTo>
                  <a:cubicBezTo>
                    <a:pt x="1868025" y="6521911"/>
                    <a:pt x="1888835" y="6527303"/>
                    <a:pt x="1907659" y="6524276"/>
                  </a:cubicBezTo>
                  <a:cubicBezTo>
                    <a:pt x="1930267" y="6520586"/>
                    <a:pt x="1959875" y="6501574"/>
                    <a:pt x="1982388" y="6514722"/>
                  </a:cubicBezTo>
                  <a:cubicBezTo>
                    <a:pt x="2018238" y="6536005"/>
                    <a:pt x="2049454" y="6547641"/>
                    <a:pt x="2092021" y="6545086"/>
                  </a:cubicBezTo>
                  <a:cubicBezTo>
                    <a:pt x="2110561" y="6543951"/>
                    <a:pt x="2130426" y="6538559"/>
                    <a:pt x="2147263" y="6530992"/>
                  </a:cubicBezTo>
                  <a:cubicBezTo>
                    <a:pt x="2170250" y="6520586"/>
                    <a:pt x="2168358" y="6525884"/>
                    <a:pt x="2187844" y="6537424"/>
                  </a:cubicBezTo>
                  <a:cubicBezTo>
                    <a:pt x="2213289" y="6552464"/>
                    <a:pt x="2243748" y="6565897"/>
                    <a:pt x="2274113" y="6564005"/>
                  </a:cubicBezTo>
                  <a:cubicBezTo>
                    <a:pt x="2289153" y="6563153"/>
                    <a:pt x="2305329" y="6561545"/>
                    <a:pt x="2318761" y="6553883"/>
                  </a:cubicBezTo>
                  <a:cubicBezTo>
                    <a:pt x="2336355" y="6543667"/>
                    <a:pt x="2337963" y="6550856"/>
                    <a:pt x="2355085" y="6560600"/>
                  </a:cubicBezTo>
                  <a:cubicBezTo>
                    <a:pt x="2387246" y="6578667"/>
                    <a:pt x="2424989" y="6594558"/>
                    <a:pt x="2462637" y="6593423"/>
                  </a:cubicBezTo>
                  <a:cubicBezTo>
                    <a:pt x="2488082" y="6592761"/>
                    <a:pt x="2498771" y="6586045"/>
                    <a:pt x="2518636" y="6604490"/>
                  </a:cubicBezTo>
                  <a:cubicBezTo>
                    <a:pt x="2532541" y="6617450"/>
                    <a:pt x="2547108" y="6628612"/>
                    <a:pt x="2563568" y="6638544"/>
                  </a:cubicBezTo>
                  <a:cubicBezTo>
                    <a:pt x="2586649" y="6652449"/>
                    <a:pt x="2601216" y="6656139"/>
                    <a:pt x="2603770" y="6684138"/>
                  </a:cubicBezTo>
                  <a:cubicBezTo>
                    <a:pt x="2604905" y="6696813"/>
                    <a:pt x="2606135" y="6709110"/>
                    <a:pt x="2611148" y="6721124"/>
                  </a:cubicBezTo>
                  <a:cubicBezTo>
                    <a:pt x="2627323" y="6759434"/>
                    <a:pt x="2649269" y="6792163"/>
                    <a:pt x="2665066" y="6830379"/>
                  </a:cubicBezTo>
                  <a:lnTo>
                    <a:pt x="2683228" y="6830379"/>
                  </a:lnTo>
                  <a:cubicBezTo>
                    <a:pt x="2683133" y="6830095"/>
                    <a:pt x="2683039" y="6829906"/>
                    <a:pt x="2682944" y="6829623"/>
                  </a:cubicBezTo>
                  <a:cubicBezTo>
                    <a:pt x="2677836" y="6814204"/>
                    <a:pt x="2673201" y="6796798"/>
                    <a:pt x="2665066" y="6782515"/>
                  </a:cubicBezTo>
                  <a:close/>
                  <a:moveTo>
                    <a:pt x="3560484" y="6808150"/>
                  </a:moveTo>
                  <a:cubicBezTo>
                    <a:pt x="3558403" y="6806258"/>
                    <a:pt x="3554241" y="6805596"/>
                    <a:pt x="3551876" y="6807015"/>
                  </a:cubicBezTo>
                  <a:cubicBezTo>
                    <a:pt x="3523026" y="6822812"/>
                    <a:pt x="3492567" y="6827163"/>
                    <a:pt x="3461256" y="6830379"/>
                  </a:cubicBezTo>
                  <a:lnTo>
                    <a:pt x="3590470" y="6830379"/>
                  </a:lnTo>
                  <a:cubicBezTo>
                    <a:pt x="3579592" y="6824514"/>
                    <a:pt x="3569565" y="6817136"/>
                    <a:pt x="3560484" y="6808150"/>
                  </a:cubicBezTo>
                  <a:close/>
                  <a:moveTo>
                    <a:pt x="3739549" y="6830379"/>
                  </a:moveTo>
                  <a:lnTo>
                    <a:pt x="3771900" y="6830379"/>
                  </a:lnTo>
                  <a:lnTo>
                    <a:pt x="3771427" y="420088"/>
                  </a:lnTo>
                  <a:lnTo>
                    <a:pt x="3771427" y="0"/>
                  </a:lnTo>
                  <a:cubicBezTo>
                    <a:pt x="3761589" y="5486"/>
                    <a:pt x="3751373" y="11540"/>
                    <a:pt x="3743144" y="19675"/>
                  </a:cubicBezTo>
                  <a:cubicBezTo>
                    <a:pt x="3740306" y="22419"/>
                    <a:pt x="3737846" y="25351"/>
                    <a:pt x="3735576" y="28662"/>
                  </a:cubicBezTo>
                  <a:cubicBezTo>
                    <a:pt x="3724320" y="45310"/>
                    <a:pt x="3719685" y="39540"/>
                    <a:pt x="3700009" y="38405"/>
                  </a:cubicBezTo>
                  <a:cubicBezTo>
                    <a:pt x="3663213" y="36135"/>
                    <a:pt x="3621970" y="37932"/>
                    <a:pt x="3588673" y="55526"/>
                  </a:cubicBezTo>
                  <a:cubicBezTo>
                    <a:pt x="3566255" y="67350"/>
                    <a:pt x="3559349" y="77756"/>
                    <a:pt x="3533431" y="69904"/>
                  </a:cubicBezTo>
                  <a:cubicBezTo>
                    <a:pt x="3515364" y="64323"/>
                    <a:pt x="3497296" y="60350"/>
                    <a:pt x="3478378" y="58742"/>
                  </a:cubicBezTo>
                  <a:cubicBezTo>
                    <a:pt x="3451513" y="56188"/>
                    <a:pt x="3436662" y="59499"/>
                    <a:pt x="3422378" y="35189"/>
                  </a:cubicBezTo>
                  <a:cubicBezTo>
                    <a:pt x="3419162" y="29702"/>
                    <a:pt x="3416041" y="24594"/>
                    <a:pt x="3412541" y="19675"/>
                  </a:cubicBezTo>
                  <a:lnTo>
                    <a:pt x="3388609" y="19675"/>
                  </a:lnTo>
                  <a:cubicBezTo>
                    <a:pt x="3399960" y="31310"/>
                    <a:pt x="3409041" y="45310"/>
                    <a:pt x="3414433" y="63850"/>
                  </a:cubicBezTo>
                  <a:cubicBezTo>
                    <a:pt x="3415189" y="66594"/>
                    <a:pt x="3418689" y="68485"/>
                    <a:pt x="3421149" y="68958"/>
                  </a:cubicBezTo>
                  <a:cubicBezTo>
                    <a:pt x="3466270" y="75012"/>
                    <a:pt x="3510729" y="74256"/>
                    <a:pt x="3551687" y="96674"/>
                  </a:cubicBezTo>
                  <a:cubicBezTo>
                    <a:pt x="3553957" y="98093"/>
                    <a:pt x="3558403" y="97431"/>
                    <a:pt x="3560201" y="95539"/>
                  </a:cubicBezTo>
                  <a:cubicBezTo>
                    <a:pt x="3604186" y="52026"/>
                    <a:pt x="3672483" y="46540"/>
                    <a:pt x="3730279" y="59972"/>
                  </a:cubicBezTo>
                  <a:cubicBezTo>
                    <a:pt x="3734252" y="60823"/>
                    <a:pt x="3737657" y="57796"/>
                    <a:pt x="3739265" y="54580"/>
                  </a:cubicBezTo>
                  <a:lnTo>
                    <a:pt x="3739265" y="644652"/>
                  </a:lnTo>
                  <a:lnTo>
                    <a:pt x="3739360" y="2100156"/>
                  </a:lnTo>
                  <a:lnTo>
                    <a:pt x="3739360" y="2350355"/>
                  </a:lnTo>
                  <a:lnTo>
                    <a:pt x="3739455" y="4554469"/>
                  </a:lnTo>
                  <a:lnTo>
                    <a:pt x="3739455" y="4581239"/>
                  </a:lnTo>
                  <a:cubicBezTo>
                    <a:pt x="3739644" y="4581806"/>
                    <a:pt x="3739738" y="4582374"/>
                    <a:pt x="3739833" y="4582942"/>
                  </a:cubicBezTo>
                  <a:cubicBezTo>
                    <a:pt x="3740117" y="4583887"/>
                    <a:pt x="3740306" y="4584928"/>
                    <a:pt x="3740401" y="4585779"/>
                  </a:cubicBezTo>
                  <a:cubicBezTo>
                    <a:pt x="3740590" y="4586725"/>
                    <a:pt x="3740684" y="4587577"/>
                    <a:pt x="3740873" y="4588428"/>
                  </a:cubicBezTo>
                  <a:cubicBezTo>
                    <a:pt x="3741157" y="4590036"/>
                    <a:pt x="3741252" y="4591549"/>
                    <a:pt x="3741252" y="4592874"/>
                  </a:cubicBezTo>
                  <a:cubicBezTo>
                    <a:pt x="3741252" y="4593914"/>
                    <a:pt x="3741157" y="4594955"/>
                    <a:pt x="3740968" y="4595901"/>
                  </a:cubicBezTo>
                  <a:cubicBezTo>
                    <a:pt x="3740968" y="4596185"/>
                    <a:pt x="3740968" y="4596563"/>
                    <a:pt x="3740873" y="4596752"/>
                  </a:cubicBezTo>
                  <a:cubicBezTo>
                    <a:pt x="3740684" y="4597698"/>
                    <a:pt x="3740495" y="4598455"/>
                    <a:pt x="3740022" y="4599117"/>
                  </a:cubicBezTo>
                  <a:cubicBezTo>
                    <a:pt x="3739833" y="4599495"/>
                    <a:pt x="3739644" y="4599874"/>
                    <a:pt x="3739455" y="4600252"/>
                  </a:cubicBezTo>
                  <a:lnTo>
                    <a:pt x="3739455" y="4804857"/>
                  </a:lnTo>
                  <a:lnTo>
                    <a:pt x="3739549" y="6259037"/>
                  </a:lnTo>
                  <a:cubicBezTo>
                    <a:pt x="3739549" y="6259037"/>
                    <a:pt x="3739549" y="6259037"/>
                    <a:pt x="3739549" y="6259132"/>
                  </a:cubicBezTo>
                  <a:lnTo>
                    <a:pt x="3739549" y="6830379"/>
                  </a:lnTo>
                  <a:close/>
                </a:path>
              </a:pathLst>
            </a:custGeom>
            <a:solidFill>
              <a:srgbClr val="BC8642"/>
            </a:solidFill>
            <a:ln w="9454"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843BAAC7-FF61-6E3C-3725-2944395C25AA}"/>
                </a:ext>
              </a:extLst>
            </p:cNvPr>
            <p:cNvSpPr/>
            <p:nvPr/>
          </p:nvSpPr>
          <p:spPr>
            <a:xfrm>
              <a:off x="8460396" y="38215"/>
              <a:ext cx="3712400" cy="6810703"/>
            </a:xfrm>
            <a:custGeom>
              <a:avLst/>
              <a:gdLst>
                <a:gd name="connsiteX0" fmla="*/ 3712117 w 3712400"/>
                <a:gd name="connsiteY0" fmla="*/ 405331 h 6810703"/>
                <a:gd name="connsiteX1" fmla="*/ 3712117 w 3712400"/>
                <a:gd name="connsiteY1" fmla="*/ 82674 h 6810703"/>
                <a:gd name="connsiteX2" fmla="*/ 3700388 w 3712400"/>
                <a:gd name="connsiteY2" fmla="*/ 89674 h 6810703"/>
                <a:gd name="connsiteX3" fmla="*/ 3698685 w 3712400"/>
                <a:gd name="connsiteY3" fmla="*/ 88823 h 6810703"/>
                <a:gd name="connsiteX4" fmla="*/ 3698685 w 3712400"/>
                <a:gd name="connsiteY4" fmla="*/ 408831 h 6810703"/>
                <a:gd name="connsiteX5" fmla="*/ 3698780 w 3712400"/>
                <a:gd name="connsiteY5" fmla="*/ 2084075 h 6810703"/>
                <a:gd name="connsiteX6" fmla="*/ 3698874 w 3712400"/>
                <a:gd name="connsiteY6" fmla="*/ 2119548 h 6810703"/>
                <a:gd name="connsiteX7" fmla="*/ 3698874 w 3712400"/>
                <a:gd name="connsiteY7" fmla="*/ 2318477 h 6810703"/>
                <a:gd name="connsiteX8" fmla="*/ 3698969 w 3712400"/>
                <a:gd name="connsiteY8" fmla="*/ 4546996 h 6810703"/>
                <a:gd name="connsiteX9" fmla="*/ 3698969 w 3712400"/>
                <a:gd name="connsiteY9" fmla="*/ 4547091 h 6810703"/>
                <a:gd name="connsiteX10" fmla="*/ 3698969 w 3712400"/>
                <a:gd name="connsiteY10" fmla="*/ 4746020 h 6810703"/>
                <a:gd name="connsiteX11" fmla="*/ 3699063 w 3712400"/>
                <a:gd name="connsiteY11" fmla="*/ 4781398 h 6810703"/>
                <a:gd name="connsiteX12" fmla="*/ 3699063 w 3712400"/>
                <a:gd name="connsiteY12" fmla="*/ 4781492 h 6810703"/>
                <a:gd name="connsiteX13" fmla="*/ 3699158 w 3712400"/>
                <a:gd name="connsiteY13" fmla="*/ 6774380 h 6810703"/>
                <a:gd name="connsiteX14" fmla="*/ 3700577 w 3712400"/>
                <a:gd name="connsiteY14" fmla="*/ 6773623 h 6810703"/>
                <a:gd name="connsiteX15" fmla="*/ 3712401 w 3712400"/>
                <a:gd name="connsiteY15" fmla="*/ 6780528 h 6810703"/>
                <a:gd name="connsiteX16" fmla="*/ 3712117 w 3712400"/>
                <a:gd name="connsiteY16" fmla="*/ 405331 h 6810703"/>
                <a:gd name="connsiteX17" fmla="*/ 2705457 w 3712400"/>
                <a:gd name="connsiteY17" fmla="*/ 0 h 6810703"/>
                <a:gd name="connsiteX18" fmla="*/ 2674431 w 3712400"/>
                <a:gd name="connsiteY18" fmla="*/ 63756 h 6810703"/>
                <a:gd name="connsiteX19" fmla="*/ 2625148 w 3712400"/>
                <a:gd name="connsiteY19" fmla="*/ 158349 h 6810703"/>
                <a:gd name="connsiteX20" fmla="*/ 2610770 w 3712400"/>
                <a:gd name="connsiteY20" fmla="*/ 243293 h 6810703"/>
                <a:gd name="connsiteX21" fmla="*/ 2478812 w 3712400"/>
                <a:gd name="connsiteY21" fmla="*/ 349238 h 6810703"/>
                <a:gd name="connsiteX22" fmla="*/ 2280545 w 3712400"/>
                <a:gd name="connsiteY22" fmla="*/ 394548 h 6810703"/>
                <a:gd name="connsiteX23" fmla="*/ 2108102 w 3712400"/>
                <a:gd name="connsiteY23" fmla="*/ 427655 h 6810703"/>
                <a:gd name="connsiteX24" fmla="*/ 1911632 w 3712400"/>
                <a:gd name="connsiteY24" fmla="*/ 439669 h 6810703"/>
                <a:gd name="connsiteX25" fmla="*/ 1722540 w 3712400"/>
                <a:gd name="connsiteY25" fmla="*/ 470506 h 6810703"/>
                <a:gd name="connsiteX26" fmla="*/ 1624353 w 3712400"/>
                <a:gd name="connsiteY26" fmla="*/ 444588 h 6810703"/>
                <a:gd name="connsiteX27" fmla="*/ 1533165 w 3712400"/>
                <a:gd name="connsiteY27" fmla="*/ 516100 h 6810703"/>
                <a:gd name="connsiteX28" fmla="*/ 1400546 w 3712400"/>
                <a:gd name="connsiteY28" fmla="*/ 524613 h 6810703"/>
                <a:gd name="connsiteX29" fmla="*/ 1359208 w 3712400"/>
                <a:gd name="connsiteY29" fmla="*/ 622517 h 6810703"/>
                <a:gd name="connsiteX30" fmla="*/ 1362614 w 3712400"/>
                <a:gd name="connsiteY30" fmla="*/ 651841 h 6810703"/>
                <a:gd name="connsiteX31" fmla="*/ 1272845 w 3712400"/>
                <a:gd name="connsiteY31" fmla="*/ 724772 h 6810703"/>
                <a:gd name="connsiteX32" fmla="*/ 1276061 w 3712400"/>
                <a:gd name="connsiteY32" fmla="*/ 826082 h 6810703"/>
                <a:gd name="connsiteX33" fmla="*/ 1204076 w 3712400"/>
                <a:gd name="connsiteY33" fmla="*/ 1003538 h 6810703"/>
                <a:gd name="connsiteX34" fmla="*/ 1148833 w 3712400"/>
                <a:gd name="connsiteY34" fmla="*/ 1192346 h 6810703"/>
                <a:gd name="connsiteX35" fmla="*/ 1077983 w 3712400"/>
                <a:gd name="connsiteY35" fmla="*/ 1353154 h 6810703"/>
                <a:gd name="connsiteX36" fmla="*/ 989822 w 3712400"/>
                <a:gd name="connsiteY36" fmla="*/ 1536381 h 6810703"/>
                <a:gd name="connsiteX37" fmla="*/ 856919 w 3712400"/>
                <a:gd name="connsiteY37" fmla="*/ 1641474 h 6810703"/>
                <a:gd name="connsiteX38" fmla="*/ 771123 w 3712400"/>
                <a:gd name="connsiteY38" fmla="*/ 1636650 h 6810703"/>
                <a:gd name="connsiteX39" fmla="*/ 667638 w 3712400"/>
                <a:gd name="connsiteY39" fmla="*/ 1663704 h 6810703"/>
                <a:gd name="connsiteX40" fmla="*/ 557248 w 3712400"/>
                <a:gd name="connsiteY40" fmla="*/ 1731716 h 6810703"/>
                <a:gd name="connsiteX41" fmla="*/ 509762 w 3712400"/>
                <a:gd name="connsiteY41" fmla="*/ 1738621 h 6810703"/>
                <a:gd name="connsiteX42" fmla="*/ 464925 w 3712400"/>
                <a:gd name="connsiteY42" fmla="*/ 1778918 h 6810703"/>
                <a:gd name="connsiteX43" fmla="*/ 375345 w 3712400"/>
                <a:gd name="connsiteY43" fmla="*/ 1822147 h 6810703"/>
                <a:gd name="connsiteX44" fmla="*/ 397291 w 3712400"/>
                <a:gd name="connsiteY44" fmla="*/ 1919105 h 6810703"/>
                <a:gd name="connsiteX45" fmla="*/ 393886 w 3712400"/>
                <a:gd name="connsiteY45" fmla="*/ 1979266 h 6810703"/>
                <a:gd name="connsiteX46" fmla="*/ 417912 w 3712400"/>
                <a:gd name="connsiteY46" fmla="*/ 2020698 h 6810703"/>
                <a:gd name="connsiteX47" fmla="*/ 433615 w 3712400"/>
                <a:gd name="connsiteY47" fmla="*/ 2149345 h 6810703"/>
                <a:gd name="connsiteX48" fmla="*/ 476938 w 3712400"/>
                <a:gd name="connsiteY48" fmla="*/ 2246965 h 6810703"/>
                <a:gd name="connsiteX49" fmla="*/ 534356 w 3712400"/>
                <a:gd name="connsiteY49" fmla="*/ 2311099 h 6810703"/>
                <a:gd name="connsiteX50" fmla="*/ 535019 w 3712400"/>
                <a:gd name="connsiteY50" fmla="*/ 2480231 h 6810703"/>
                <a:gd name="connsiteX51" fmla="*/ 446858 w 3712400"/>
                <a:gd name="connsiteY51" fmla="*/ 2663458 h 6810703"/>
                <a:gd name="connsiteX52" fmla="*/ 365129 w 3712400"/>
                <a:gd name="connsiteY52" fmla="*/ 2818969 h 6810703"/>
                <a:gd name="connsiteX53" fmla="*/ 251996 w 3712400"/>
                <a:gd name="connsiteY53" fmla="*/ 2979967 h 6810703"/>
                <a:gd name="connsiteX54" fmla="*/ 158065 w 3712400"/>
                <a:gd name="connsiteY54" fmla="*/ 3146829 h 6810703"/>
                <a:gd name="connsiteX55" fmla="*/ 76810 w 3712400"/>
                <a:gd name="connsiteY55" fmla="*/ 3207463 h 6810703"/>
                <a:gd name="connsiteX56" fmla="*/ 75864 w 3712400"/>
                <a:gd name="connsiteY56" fmla="*/ 3323151 h 6810703"/>
                <a:gd name="connsiteX57" fmla="*/ 0 w 3712400"/>
                <a:gd name="connsiteY57" fmla="*/ 3432122 h 6810703"/>
                <a:gd name="connsiteX58" fmla="*/ 23648 w 3712400"/>
                <a:gd name="connsiteY58" fmla="*/ 3496350 h 6810703"/>
                <a:gd name="connsiteX59" fmla="*/ 75864 w 3712400"/>
                <a:gd name="connsiteY59" fmla="*/ 3541093 h 6810703"/>
                <a:gd name="connsiteX60" fmla="*/ 76810 w 3712400"/>
                <a:gd name="connsiteY60" fmla="*/ 3656780 h 6810703"/>
                <a:gd name="connsiteX61" fmla="*/ 158254 w 3712400"/>
                <a:gd name="connsiteY61" fmla="*/ 3717414 h 6810703"/>
                <a:gd name="connsiteX62" fmla="*/ 252185 w 3712400"/>
                <a:gd name="connsiteY62" fmla="*/ 3884182 h 6810703"/>
                <a:gd name="connsiteX63" fmla="*/ 365413 w 3712400"/>
                <a:gd name="connsiteY63" fmla="*/ 4045274 h 6810703"/>
                <a:gd name="connsiteX64" fmla="*/ 446858 w 3712400"/>
                <a:gd name="connsiteY64" fmla="*/ 4200691 h 6810703"/>
                <a:gd name="connsiteX65" fmla="*/ 535302 w 3712400"/>
                <a:gd name="connsiteY65" fmla="*/ 4383918 h 6810703"/>
                <a:gd name="connsiteX66" fmla="*/ 534546 w 3712400"/>
                <a:gd name="connsiteY66" fmla="*/ 4553050 h 6810703"/>
                <a:gd name="connsiteX67" fmla="*/ 477128 w 3712400"/>
                <a:gd name="connsiteY67" fmla="*/ 4617184 h 6810703"/>
                <a:gd name="connsiteX68" fmla="*/ 433899 w 3712400"/>
                <a:gd name="connsiteY68" fmla="*/ 4714804 h 6810703"/>
                <a:gd name="connsiteX69" fmla="*/ 418196 w 3712400"/>
                <a:gd name="connsiteY69" fmla="*/ 4843451 h 6810703"/>
                <a:gd name="connsiteX70" fmla="*/ 394075 w 3712400"/>
                <a:gd name="connsiteY70" fmla="*/ 4884883 h 6810703"/>
                <a:gd name="connsiteX71" fmla="*/ 397575 w 3712400"/>
                <a:gd name="connsiteY71" fmla="*/ 4945044 h 6810703"/>
                <a:gd name="connsiteX72" fmla="*/ 375535 w 3712400"/>
                <a:gd name="connsiteY72" fmla="*/ 5042002 h 6810703"/>
                <a:gd name="connsiteX73" fmla="*/ 465114 w 3712400"/>
                <a:gd name="connsiteY73" fmla="*/ 5085231 h 6810703"/>
                <a:gd name="connsiteX74" fmla="*/ 510046 w 3712400"/>
                <a:gd name="connsiteY74" fmla="*/ 5125528 h 6810703"/>
                <a:gd name="connsiteX75" fmla="*/ 557437 w 3712400"/>
                <a:gd name="connsiteY75" fmla="*/ 5132433 h 6810703"/>
                <a:gd name="connsiteX76" fmla="*/ 667827 w 3712400"/>
                <a:gd name="connsiteY76" fmla="*/ 5200445 h 6810703"/>
                <a:gd name="connsiteX77" fmla="*/ 771312 w 3712400"/>
                <a:gd name="connsiteY77" fmla="*/ 5227593 h 6810703"/>
                <a:gd name="connsiteX78" fmla="*/ 857203 w 3712400"/>
                <a:gd name="connsiteY78" fmla="*/ 5222674 h 6810703"/>
                <a:gd name="connsiteX79" fmla="*/ 989822 w 3712400"/>
                <a:gd name="connsiteY79" fmla="*/ 5327768 h 6810703"/>
                <a:gd name="connsiteX80" fmla="*/ 1078172 w 3712400"/>
                <a:gd name="connsiteY80" fmla="*/ 5510995 h 6810703"/>
                <a:gd name="connsiteX81" fmla="*/ 1149022 w 3712400"/>
                <a:gd name="connsiteY81" fmla="*/ 5671803 h 6810703"/>
                <a:gd name="connsiteX82" fmla="*/ 1204359 w 3712400"/>
                <a:gd name="connsiteY82" fmla="*/ 5860610 h 6810703"/>
                <a:gd name="connsiteX83" fmla="*/ 1276345 w 3712400"/>
                <a:gd name="connsiteY83" fmla="*/ 6038067 h 6810703"/>
                <a:gd name="connsiteX84" fmla="*/ 1273034 w 3712400"/>
                <a:gd name="connsiteY84" fmla="*/ 6139377 h 6810703"/>
                <a:gd name="connsiteX85" fmla="*/ 1363087 w 3712400"/>
                <a:gd name="connsiteY85" fmla="*/ 6212308 h 6810703"/>
                <a:gd name="connsiteX86" fmla="*/ 1401018 w 3712400"/>
                <a:gd name="connsiteY86" fmla="*/ 6339535 h 6810703"/>
                <a:gd name="connsiteX87" fmla="*/ 1475652 w 3712400"/>
                <a:gd name="connsiteY87" fmla="*/ 6361576 h 6810703"/>
                <a:gd name="connsiteX88" fmla="*/ 1533638 w 3712400"/>
                <a:gd name="connsiteY88" fmla="*/ 6348332 h 6810703"/>
                <a:gd name="connsiteX89" fmla="*/ 1624826 w 3712400"/>
                <a:gd name="connsiteY89" fmla="*/ 6419845 h 6810703"/>
                <a:gd name="connsiteX90" fmla="*/ 1723013 w 3712400"/>
                <a:gd name="connsiteY90" fmla="*/ 6393926 h 6810703"/>
                <a:gd name="connsiteX91" fmla="*/ 1912105 w 3712400"/>
                <a:gd name="connsiteY91" fmla="*/ 6424669 h 6810703"/>
                <a:gd name="connsiteX92" fmla="*/ 2108575 w 3712400"/>
                <a:gd name="connsiteY92" fmla="*/ 6436683 h 6810703"/>
                <a:gd name="connsiteX93" fmla="*/ 2280924 w 3712400"/>
                <a:gd name="connsiteY93" fmla="*/ 6469790 h 6810703"/>
                <a:gd name="connsiteX94" fmla="*/ 2479285 w 3712400"/>
                <a:gd name="connsiteY94" fmla="*/ 6514911 h 6810703"/>
                <a:gd name="connsiteX95" fmla="*/ 2611243 w 3712400"/>
                <a:gd name="connsiteY95" fmla="*/ 6620855 h 6810703"/>
                <a:gd name="connsiteX96" fmla="*/ 2625526 w 3712400"/>
                <a:gd name="connsiteY96" fmla="*/ 6705800 h 6810703"/>
                <a:gd name="connsiteX97" fmla="*/ 2674904 w 3712400"/>
                <a:gd name="connsiteY97" fmla="*/ 6800488 h 6810703"/>
                <a:gd name="connsiteX98" fmla="*/ 2678215 w 3712400"/>
                <a:gd name="connsiteY98" fmla="*/ 6810703 h 6810703"/>
                <a:gd name="connsiteX99" fmla="*/ 2695620 w 3712400"/>
                <a:gd name="connsiteY99" fmla="*/ 6810703 h 6810703"/>
                <a:gd name="connsiteX100" fmla="*/ 2679255 w 3712400"/>
                <a:gd name="connsiteY100" fmla="*/ 6766245 h 6810703"/>
                <a:gd name="connsiteX101" fmla="*/ 2628080 w 3712400"/>
                <a:gd name="connsiteY101" fmla="*/ 6613288 h 6810703"/>
                <a:gd name="connsiteX102" fmla="*/ 2619756 w 3712400"/>
                <a:gd name="connsiteY102" fmla="*/ 6604207 h 6810703"/>
                <a:gd name="connsiteX103" fmla="*/ 2489501 w 3712400"/>
                <a:gd name="connsiteY103" fmla="*/ 6498263 h 6810703"/>
                <a:gd name="connsiteX104" fmla="*/ 2476069 w 3712400"/>
                <a:gd name="connsiteY104" fmla="*/ 6495709 h 6810703"/>
                <a:gd name="connsiteX105" fmla="*/ 2287450 w 3712400"/>
                <a:gd name="connsiteY105" fmla="*/ 6450587 h 6810703"/>
                <a:gd name="connsiteX106" fmla="*/ 2273829 w 3712400"/>
                <a:gd name="connsiteY106" fmla="*/ 6451723 h 6810703"/>
                <a:gd name="connsiteX107" fmla="*/ 2116142 w 3712400"/>
                <a:gd name="connsiteY107" fmla="*/ 6417480 h 6810703"/>
                <a:gd name="connsiteX108" fmla="*/ 2101386 w 3712400"/>
                <a:gd name="connsiteY108" fmla="*/ 6416818 h 6810703"/>
                <a:gd name="connsiteX109" fmla="*/ 1920429 w 3712400"/>
                <a:gd name="connsiteY109" fmla="*/ 6408021 h 6810703"/>
                <a:gd name="connsiteX110" fmla="*/ 1906997 w 3712400"/>
                <a:gd name="connsiteY110" fmla="*/ 6405467 h 6810703"/>
                <a:gd name="connsiteX111" fmla="*/ 1735973 w 3712400"/>
                <a:gd name="connsiteY111" fmla="*/ 6372170 h 6810703"/>
                <a:gd name="connsiteX112" fmla="*/ 1719230 w 3712400"/>
                <a:gd name="connsiteY112" fmla="*/ 6371508 h 6810703"/>
                <a:gd name="connsiteX113" fmla="*/ 1641474 w 3712400"/>
                <a:gd name="connsiteY113" fmla="*/ 6400643 h 6810703"/>
                <a:gd name="connsiteX114" fmla="*/ 1546597 w 3712400"/>
                <a:gd name="connsiteY114" fmla="*/ 6333292 h 6810703"/>
                <a:gd name="connsiteX115" fmla="*/ 1534395 w 3712400"/>
                <a:gd name="connsiteY115" fmla="*/ 6327522 h 6810703"/>
                <a:gd name="connsiteX116" fmla="*/ 1411045 w 3712400"/>
                <a:gd name="connsiteY116" fmla="*/ 6325630 h 6810703"/>
                <a:gd name="connsiteX117" fmla="*/ 1375951 w 3712400"/>
                <a:gd name="connsiteY117" fmla="*/ 6241253 h 6810703"/>
                <a:gd name="connsiteX118" fmla="*/ 1381627 w 3712400"/>
                <a:gd name="connsiteY118" fmla="*/ 6206065 h 6810703"/>
                <a:gd name="connsiteX119" fmla="*/ 1373303 w 3712400"/>
                <a:gd name="connsiteY119" fmla="*/ 6195375 h 6810703"/>
                <a:gd name="connsiteX120" fmla="*/ 1286466 w 3712400"/>
                <a:gd name="connsiteY120" fmla="*/ 6118093 h 6810703"/>
                <a:gd name="connsiteX121" fmla="*/ 1297628 w 3712400"/>
                <a:gd name="connsiteY121" fmla="*/ 6035702 h 6810703"/>
                <a:gd name="connsiteX122" fmla="*/ 1293182 w 3712400"/>
                <a:gd name="connsiteY122" fmla="*/ 6019811 h 6810703"/>
                <a:gd name="connsiteX123" fmla="*/ 1222805 w 3712400"/>
                <a:gd name="connsiteY123" fmla="*/ 5860610 h 6810703"/>
                <a:gd name="connsiteX124" fmla="*/ 1217508 w 3712400"/>
                <a:gd name="connsiteY124" fmla="*/ 5848125 h 6810703"/>
                <a:gd name="connsiteX125" fmla="*/ 1168698 w 3712400"/>
                <a:gd name="connsiteY125" fmla="*/ 5673600 h 6810703"/>
                <a:gd name="connsiteX126" fmla="*/ 1164725 w 3712400"/>
                <a:gd name="connsiteY126" fmla="*/ 5659317 h 6810703"/>
                <a:gd name="connsiteX127" fmla="*/ 1096240 w 3712400"/>
                <a:gd name="connsiteY127" fmla="*/ 5513265 h 6810703"/>
                <a:gd name="connsiteX128" fmla="*/ 1094442 w 3712400"/>
                <a:gd name="connsiteY128" fmla="*/ 5499927 h 6810703"/>
                <a:gd name="connsiteX129" fmla="*/ 1008268 w 3712400"/>
                <a:gd name="connsiteY129" fmla="*/ 5325876 h 6810703"/>
                <a:gd name="connsiteX130" fmla="*/ 1002971 w 3712400"/>
                <a:gd name="connsiteY130" fmla="*/ 5313389 h 6810703"/>
                <a:gd name="connsiteX131" fmla="*/ 870635 w 3712400"/>
                <a:gd name="connsiteY131" fmla="*/ 5209999 h 6810703"/>
                <a:gd name="connsiteX132" fmla="*/ 859946 w 3712400"/>
                <a:gd name="connsiteY132" fmla="*/ 5203945 h 6810703"/>
                <a:gd name="connsiteX133" fmla="*/ 699611 w 3712400"/>
                <a:gd name="connsiteY133" fmla="*/ 5187959 h 6810703"/>
                <a:gd name="connsiteX134" fmla="*/ 641247 w 3712400"/>
                <a:gd name="connsiteY134" fmla="*/ 5181527 h 6810703"/>
                <a:gd name="connsiteX135" fmla="*/ 570396 w 3712400"/>
                <a:gd name="connsiteY135" fmla="*/ 5121082 h 6810703"/>
                <a:gd name="connsiteX136" fmla="*/ 559991 w 3712400"/>
                <a:gd name="connsiteY136" fmla="*/ 5115122 h 6810703"/>
                <a:gd name="connsiteX137" fmla="*/ 472965 w 3712400"/>
                <a:gd name="connsiteY137" fmla="*/ 5070474 h 6810703"/>
                <a:gd name="connsiteX138" fmla="*/ 391332 w 3712400"/>
                <a:gd name="connsiteY138" fmla="*/ 5034340 h 6810703"/>
                <a:gd name="connsiteX139" fmla="*/ 414034 w 3712400"/>
                <a:gd name="connsiteY139" fmla="*/ 4947787 h 6810703"/>
                <a:gd name="connsiteX140" fmla="*/ 433236 w 3712400"/>
                <a:gd name="connsiteY140" fmla="*/ 4852059 h 6810703"/>
                <a:gd name="connsiteX141" fmla="*/ 435034 w 3712400"/>
                <a:gd name="connsiteY141" fmla="*/ 4840046 h 6810703"/>
                <a:gd name="connsiteX142" fmla="*/ 432007 w 3712400"/>
                <a:gd name="connsiteY142" fmla="*/ 4746966 h 6810703"/>
                <a:gd name="connsiteX143" fmla="*/ 463317 w 3712400"/>
                <a:gd name="connsiteY143" fmla="*/ 4697494 h 6810703"/>
                <a:gd name="connsiteX144" fmla="*/ 551005 w 3712400"/>
                <a:gd name="connsiteY144" fmla="*/ 4562131 h 6810703"/>
                <a:gd name="connsiteX145" fmla="*/ 552897 w 3712400"/>
                <a:gd name="connsiteY145" fmla="*/ 4550118 h 6810703"/>
                <a:gd name="connsiteX146" fmla="*/ 554505 w 3712400"/>
                <a:gd name="connsiteY146" fmla="*/ 4382120 h 6810703"/>
                <a:gd name="connsiteX147" fmla="*/ 547978 w 3712400"/>
                <a:gd name="connsiteY147" fmla="*/ 4370107 h 6810703"/>
                <a:gd name="connsiteX148" fmla="*/ 465587 w 3712400"/>
                <a:gd name="connsiteY148" fmla="*/ 4194448 h 6810703"/>
                <a:gd name="connsiteX149" fmla="*/ 456317 w 3712400"/>
                <a:gd name="connsiteY149" fmla="*/ 4184515 h 6810703"/>
                <a:gd name="connsiteX150" fmla="*/ 384805 w 3712400"/>
                <a:gd name="connsiteY150" fmla="*/ 4039882 h 6810703"/>
                <a:gd name="connsiteX151" fmla="*/ 376008 w 3712400"/>
                <a:gd name="connsiteY151" fmla="*/ 4027869 h 6810703"/>
                <a:gd name="connsiteX152" fmla="*/ 270063 w 3712400"/>
                <a:gd name="connsiteY152" fmla="*/ 3880966 h 6810703"/>
                <a:gd name="connsiteX153" fmla="*/ 263536 w 3712400"/>
                <a:gd name="connsiteY153" fmla="*/ 3868953 h 6810703"/>
                <a:gd name="connsiteX154" fmla="*/ 183038 w 3712400"/>
                <a:gd name="connsiteY154" fmla="*/ 3714577 h 6810703"/>
                <a:gd name="connsiteX155" fmla="*/ 173295 w 3712400"/>
                <a:gd name="connsiteY155" fmla="*/ 3701144 h 6810703"/>
                <a:gd name="connsiteX156" fmla="*/ 101971 w 3712400"/>
                <a:gd name="connsiteY156" fmla="*/ 3658578 h 6810703"/>
                <a:gd name="connsiteX157" fmla="*/ 95539 w 3712400"/>
                <a:gd name="connsiteY157" fmla="*/ 3542417 h 6810703"/>
                <a:gd name="connsiteX158" fmla="*/ 92512 w 3712400"/>
                <a:gd name="connsiteY158" fmla="*/ 3529269 h 6810703"/>
                <a:gd name="connsiteX159" fmla="*/ 17311 w 3712400"/>
                <a:gd name="connsiteY159" fmla="*/ 3431649 h 6810703"/>
                <a:gd name="connsiteX160" fmla="*/ 92512 w 3712400"/>
                <a:gd name="connsiteY160" fmla="*/ 3333934 h 6810703"/>
                <a:gd name="connsiteX161" fmla="*/ 95728 w 3712400"/>
                <a:gd name="connsiteY161" fmla="*/ 3320786 h 6810703"/>
                <a:gd name="connsiteX162" fmla="*/ 102255 w 3712400"/>
                <a:gd name="connsiteY162" fmla="*/ 3204625 h 6810703"/>
                <a:gd name="connsiteX163" fmla="*/ 173484 w 3712400"/>
                <a:gd name="connsiteY163" fmla="*/ 3162058 h 6810703"/>
                <a:gd name="connsiteX164" fmla="*/ 183227 w 3712400"/>
                <a:gd name="connsiteY164" fmla="*/ 3148626 h 6810703"/>
                <a:gd name="connsiteX165" fmla="*/ 263820 w 3712400"/>
                <a:gd name="connsiteY165" fmla="*/ 2994345 h 6810703"/>
                <a:gd name="connsiteX166" fmla="*/ 270253 w 3712400"/>
                <a:gd name="connsiteY166" fmla="*/ 2982332 h 6810703"/>
                <a:gd name="connsiteX167" fmla="*/ 376291 w 3712400"/>
                <a:gd name="connsiteY167" fmla="*/ 2835334 h 6810703"/>
                <a:gd name="connsiteX168" fmla="*/ 385089 w 3712400"/>
                <a:gd name="connsiteY168" fmla="*/ 2823321 h 6810703"/>
                <a:gd name="connsiteX169" fmla="*/ 456601 w 3712400"/>
                <a:gd name="connsiteY169" fmla="*/ 2678688 h 6810703"/>
                <a:gd name="connsiteX170" fmla="*/ 465871 w 3712400"/>
                <a:gd name="connsiteY170" fmla="*/ 2668755 h 6810703"/>
                <a:gd name="connsiteX171" fmla="*/ 548262 w 3712400"/>
                <a:gd name="connsiteY171" fmla="*/ 2493190 h 6810703"/>
                <a:gd name="connsiteX172" fmla="*/ 554694 w 3712400"/>
                <a:gd name="connsiteY172" fmla="*/ 2481177 h 6810703"/>
                <a:gd name="connsiteX173" fmla="*/ 553086 w 3712400"/>
                <a:gd name="connsiteY173" fmla="*/ 2313180 h 6810703"/>
                <a:gd name="connsiteX174" fmla="*/ 551194 w 3712400"/>
                <a:gd name="connsiteY174" fmla="*/ 2301072 h 6810703"/>
                <a:gd name="connsiteX175" fmla="*/ 463506 w 3712400"/>
                <a:gd name="connsiteY175" fmla="*/ 2165804 h 6810703"/>
                <a:gd name="connsiteX176" fmla="*/ 432290 w 3712400"/>
                <a:gd name="connsiteY176" fmla="*/ 2116237 h 6810703"/>
                <a:gd name="connsiteX177" fmla="*/ 435317 w 3712400"/>
                <a:gd name="connsiteY177" fmla="*/ 2023252 h 6810703"/>
                <a:gd name="connsiteX178" fmla="*/ 433426 w 3712400"/>
                <a:gd name="connsiteY178" fmla="*/ 2011239 h 6810703"/>
                <a:gd name="connsiteX179" fmla="*/ 414223 w 3712400"/>
                <a:gd name="connsiteY179" fmla="*/ 1915416 h 6810703"/>
                <a:gd name="connsiteX180" fmla="*/ 391332 w 3712400"/>
                <a:gd name="connsiteY180" fmla="*/ 1829147 h 6810703"/>
                <a:gd name="connsiteX181" fmla="*/ 473249 w 3712400"/>
                <a:gd name="connsiteY181" fmla="*/ 1793012 h 6810703"/>
                <a:gd name="connsiteX182" fmla="*/ 560275 w 3712400"/>
                <a:gd name="connsiteY182" fmla="*/ 1748364 h 6810703"/>
                <a:gd name="connsiteX183" fmla="*/ 570869 w 3712400"/>
                <a:gd name="connsiteY183" fmla="*/ 1742310 h 6810703"/>
                <a:gd name="connsiteX184" fmla="*/ 641720 w 3712400"/>
                <a:gd name="connsiteY184" fmla="*/ 1681960 h 6810703"/>
                <a:gd name="connsiteX185" fmla="*/ 700084 w 3712400"/>
                <a:gd name="connsiteY185" fmla="*/ 1675433 h 6810703"/>
                <a:gd name="connsiteX186" fmla="*/ 860419 w 3712400"/>
                <a:gd name="connsiteY186" fmla="*/ 1659541 h 6810703"/>
                <a:gd name="connsiteX187" fmla="*/ 871108 w 3712400"/>
                <a:gd name="connsiteY187" fmla="*/ 1653487 h 6810703"/>
                <a:gd name="connsiteX188" fmla="*/ 1003444 w 3712400"/>
                <a:gd name="connsiteY188" fmla="*/ 1550097 h 6810703"/>
                <a:gd name="connsiteX189" fmla="*/ 1008741 w 3712400"/>
                <a:gd name="connsiteY189" fmla="*/ 1537611 h 6810703"/>
                <a:gd name="connsiteX190" fmla="*/ 1094821 w 3712400"/>
                <a:gd name="connsiteY190" fmla="*/ 1363843 h 6810703"/>
                <a:gd name="connsiteX191" fmla="*/ 1096712 w 3712400"/>
                <a:gd name="connsiteY191" fmla="*/ 1350411 h 6810703"/>
                <a:gd name="connsiteX192" fmla="*/ 1165198 w 3712400"/>
                <a:gd name="connsiteY192" fmla="*/ 1204359 h 6810703"/>
                <a:gd name="connsiteX193" fmla="*/ 1169171 w 3712400"/>
                <a:gd name="connsiteY193" fmla="*/ 1190076 h 6810703"/>
                <a:gd name="connsiteX194" fmla="*/ 1217981 w 3712400"/>
                <a:gd name="connsiteY194" fmla="*/ 1015646 h 6810703"/>
                <a:gd name="connsiteX195" fmla="*/ 1223278 w 3712400"/>
                <a:gd name="connsiteY195" fmla="*/ 1003065 h 6810703"/>
                <a:gd name="connsiteX196" fmla="*/ 1293655 w 3712400"/>
                <a:gd name="connsiteY196" fmla="*/ 843960 h 6810703"/>
                <a:gd name="connsiteX197" fmla="*/ 1298101 w 3712400"/>
                <a:gd name="connsiteY197" fmla="*/ 827973 h 6810703"/>
                <a:gd name="connsiteX198" fmla="*/ 1286939 w 3712400"/>
                <a:gd name="connsiteY198" fmla="*/ 745583 h 6810703"/>
                <a:gd name="connsiteX199" fmla="*/ 1373776 w 3712400"/>
                <a:gd name="connsiteY199" fmla="*/ 668111 h 6810703"/>
                <a:gd name="connsiteX200" fmla="*/ 1382100 w 3712400"/>
                <a:gd name="connsiteY200" fmla="*/ 657422 h 6810703"/>
                <a:gd name="connsiteX201" fmla="*/ 1411424 w 3712400"/>
                <a:gd name="connsiteY201" fmla="*/ 537762 h 6810703"/>
                <a:gd name="connsiteX202" fmla="*/ 1474707 w 3712400"/>
                <a:gd name="connsiteY202" fmla="*/ 519411 h 6810703"/>
                <a:gd name="connsiteX203" fmla="*/ 1534584 w 3712400"/>
                <a:gd name="connsiteY203" fmla="*/ 535681 h 6810703"/>
                <a:gd name="connsiteX204" fmla="*/ 1546881 w 3712400"/>
                <a:gd name="connsiteY204" fmla="*/ 529911 h 6810703"/>
                <a:gd name="connsiteX205" fmla="*/ 1641758 w 3712400"/>
                <a:gd name="connsiteY205" fmla="*/ 462655 h 6810703"/>
                <a:gd name="connsiteX206" fmla="*/ 1719513 w 3712400"/>
                <a:gd name="connsiteY206" fmla="*/ 491790 h 6810703"/>
                <a:gd name="connsiteX207" fmla="*/ 1736162 w 3712400"/>
                <a:gd name="connsiteY207" fmla="*/ 491033 h 6810703"/>
                <a:gd name="connsiteX208" fmla="*/ 1907186 w 3712400"/>
                <a:gd name="connsiteY208" fmla="*/ 457736 h 6810703"/>
                <a:gd name="connsiteX209" fmla="*/ 1920618 w 3712400"/>
                <a:gd name="connsiteY209" fmla="*/ 455182 h 6810703"/>
                <a:gd name="connsiteX210" fmla="*/ 2101575 w 3712400"/>
                <a:gd name="connsiteY210" fmla="*/ 446385 h 6810703"/>
                <a:gd name="connsiteX211" fmla="*/ 2116426 w 3712400"/>
                <a:gd name="connsiteY211" fmla="*/ 445723 h 6810703"/>
                <a:gd name="connsiteX212" fmla="*/ 2274018 w 3712400"/>
                <a:gd name="connsiteY212" fmla="*/ 411480 h 6810703"/>
                <a:gd name="connsiteX213" fmla="*/ 2287640 w 3712400"/>
                <a:gd name="connsiteY213" fmla="*/ 412615 h 6810703"/>
                <a:gd name="connsiteX214" fmla="*/ 2476258 w 3712400"/>
                <a:gd name="connsiteY214" fmla="*/ 367494 h 6810703"/>
                <a:gd name="connsiteX215" fmla="*/ 2489690 w 3712400"/>
                <a:gd name="connsiteY215" fmla="*/ 364940 h 6810703"/>
                <a:gd name="connsiteX216" fmla="*/ 2620040 w 3712400"/>
                <a:gd name="connsiteY216" fmla="*/ 258996 h 6810703"/>
                <a:gd name="connsiteX217" fmla="*/ 2628080 w 3712400"/>
                <a:gd name="connsiteY217" fmla="*/ 250010 h 6810703"/>
                <a:gd name="connsiteX218" fmla="*/ 2679255 w 3712400"/>
                <a:gd name="connsiteY218" fmla="*/ 97053 h 6810703"/>
                <a:gd name="connsiteX219" fmla="*/ 2698741 w 3712400"/>
                <a:gd name="connsiteY219" fmla="*/ 41716 h 6810703"/>
                <a:gd name="connsiteX220" fmla="*/ 2729389 w 3712400"/>
                <a:gd name="connsiteY220" fmla="*/ 0 h 6810703"/>
                <a:gd name="connsiteX221" fmla="*/ 2705457 w 3712400"/>
                <a:gd name="connsiteY221" fmla="*/ 0 h 6810703"/>
                <a:gd name="connsiteX222" fmla="*/ 3687428 w 3712400"/>
                <a:gd name="connsiteY222" fmla="*/ 6779961 h 6810703"/>
                <a:gd name="connsiteX223" fmla="*/ 3511012 w 3712400"/>
                <a:gd name="connsiteY223" fmla="*/ 6732381 h 6810703"/>
                <a:gd name="connsiteX224" fmla="*/ 3497864 w 3712400"/>
                <a:gd name="connsiteY224" fmla="*/ 6728975 h 6810703"/>
                <a:gd name="connsiteX225" fmla="*/ 3334407 w 3712400"/>
                <a:gd name="connsiteY225" fmla="*/ 6767853 h 6810703"/>
                <a:gd name="connsiteX226" fmla="*/ 3323150 w 3712400"/>
                <a:gd name="connsiteY226" fmla="*/ 6772204 h 6810703"/>
                <a:gd name="connsiteX227" fmla="*/ 3301394 w 3712400"/>
                <a:gd name="connsiteY227" fmla="*/ 6810703 h 6810703"/>
                <a:gd name="connsiteX228" fmla="*/ 3324191 w 3712400"/>
                <a:gd name="connsiteY228" fmla="*/ 6810703 h 6810703"/>
                <a:gd name="connsiteX229" fmla="*/ 3336110 w 3712400"/>
                <a:gd name="connsiteY229" fmla="*/ 6786582 h 6810703"/>
                <a:gd name="connsiteX230" fmla="*/ 3500891 w 3712400"/>
                <a:gd name="connsiteY230" fmla="*/ 6748367 h 6810703"/>
                <a:gd name="connsiteX231" fmla="*/ 3687428 w 3712400"/>
                <a:gd name="connsiteY231" fmla="*/ 6798691 h 6810703"/>
                <a:gd name="connsiteX232" fmla="*/ 3699158 w 3712400"/>
                <a:gd name="connsiteY232" fmla="*/ 6793772 h 6810703"/>
                <a:gd name="connsiteX233" fmla="*/ 3699158 w 3712400"/>
                <a:gd name="connsiteY233" fmla="*/ 6774380 h 6810703"/>
                <a:gd name="connsiteX234" fmla="*/ 3687428 w 3712400"/>
                <a:gd name="connsiteY234" fmla="*/ 6779961 h 6810703"/>
                <a:gd name="connsiteX235" fmla="*/ 3687144 w 3712400"/>
                <a:gd name="connsiteY235" fmla="*/ 65742 h 6810703"/>
                <a:gd name="connsiteX236" fmla="*/ 3500418 w 3712400"/>
                <a:gd name="connsiteY236" fmla="*/ 115971 h 6810703"/>
                <a:gd name="connsiteX237" fmla="*/ 3335637 w 3712400"/>
                <a:gd name="connsiteY237" fmla="*/ 77566 h 6810703"/>
                <a:gd name="connsiteX238" fmla="*/ 3285881 w 3712400"/>
                <a:gd name="connsiteY238" fmla="*/ 7473 h 6810703"/>
                <a:gd name="connsiteX239" fmla="*/ 3275570 w 3712400"/>
                <a:gd name="connsiteY239" fmla="*/ 0 h 6810703"/>
                <a:gd name="connsiteX240" fmla="*/ 3244544 w 3712400"/>
                <a:gd name="connsiteY240" fmla="*/ 0 h 6810703"/>
                <a:gd name="connsiteX241" fmla="*/ 3322867 w 3712400"/>
                <a:gd name="connsiteY241" fmla="*/ 90999 h 6810703"/>
                <a:gd name="connsiteX242" fmla="*/ 3334218 w 3712400"/>
                <a:gd name="connsiteY242" fmla="*/ 95444 h 6810703"/>
                <a:gd name="connsiteX243" fmla="*/ 3497580 w 3712400"/>
                <a:gd name="connsiteY243" fmla="*/ 134322 h 6810703"/>
                <a:gd name="connsiteX244" fmla="*/ 3510823 w 3712400"/>
                <a:gd name="connsiteY244" fmla="*/ 130822 h 6810703"/>
                <a:gd name="connsiteX245" fmla="*/ 3687144 w 3712400"/>
                <a:gd name="connsiteY245" fmla="*/ 83242 h 6810703"/>
                <a:gd name="connsiteX246" fmla="*/ 3698685 w 3712400"/>
                <a:gd name="connsiteY246" fmla="*/ 88823 h 6810703"/>
                <a:gd name="connsiteX247" fmla="*/ 3698685 w 3712400"/>
                <a:gd name="connsiteY247" fmla="*/ 70661 h 6810703"/>
                <a:gd name="connsiteX248" fmla="*/ 3687144 w 3712400"/>
                <a:gd name="connsiteY248" fmla="*/ 65742 h 681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3712400" h="6810703">
                  <a:moveTo>
                    <a:pt x="3712117" y="405331"/>
                  </a:moveTo>
                  <a:lnTo>
                    <a:pt x="3712117" y="82674"/>
                  </a:lnTo>
                  <a:cubicBezTo>
                    <a:pt x="3710982" y="87593"/>
                    <a:pt x="3705685" y="92607"/>
                    <a:pt x="3700388" y="89674"/>
                  </a:cubicBezTo>
                  <a:cubicBezTo>
                    <a:pt x="3699820" y="89390"/>
                    <a:pt x="3699252" y="89012"/>
                    <a:pt x="3698685" y="88823"/>
                  </a:cubicBezTo>
                  <a:lnTo>
                    <a:pt x="3698685" y="408831"/>
                  </a:lnTo>
                  <a:lnTo>
                    <a:pt x="3698780" y="2084075"/>
                  </a:lnTo>
                  <a:lnTo>
                    <a:pt x="3698874" y="2119548"/>
                  </a:lnTo>
                  <a:lnTo>
                    <a:pt x="3698874" y="2318477"/>
                  </a:lnTo>
                  <a:lnTo>
                    <a:pt x="3698969" y="4546996"/>
                  </a:lnTo>
                  <a:cubicBezTo>
                    <a:pt x="3698969" y="4547091"/>
                    <a:pt x="3698969" y="4547091"/>
                    <a:pt x="3698969" y="4547091"/>
                  </a:cubicBezTo>
                  <a:lnTo>
                    <a:pt x="3698969" y="4746020"/>
                  </a:lnTo>
                  <a:lnTo>
                    <a:pt x="3699063" y="4781398"/>
                  </a:lnTo>
                  <a:lnTo>
                    <a:pt x="3699063" y="4781492"/>
                  </a:lnTo>
                  <a:lnTo>
                    <a:pt x="3699158" y="6774380"/>
                  </a:lnTo>
                  <a:cubicBezTo>
                    <a:pt x="3699631" y="6774096"/>
                    <a:pt x="3700104" y="6773907"/>
                    <a:pt x="3700577" y="6773623"/>
                  </a:cubicBezTo>
                  <a:cubicBezTo>
                    <a:pt x="3705874" y="6770596"/>
                    <a:pt x="3711266" y="6775705"/>
                    <a:pt x="3712401" y="6780528"/>
                  </a:cubicBezTo>
                  <a:lnTo>
                    <a:pt x="3712117" y="405331"/>
                  </a:lnTo>
                  <a:close/>
                  <a:moveTo>
                    <a:pt x="2705457" y="0"/>
                  </a:moveTo>
                  <a:cubicBezTo>
                    <a:pt x="2691741" y="14946"/>
                    <a:pt x="2683228" y="35567"/>
                    <a:pt x="2674431" y="63756"/>
                  </a:cubicBezTo>
                  <a:cubicBezTo>
                    <a:pt x="2663553" y="98188"/>
                    <a:pt x="2641513" y="126660"/>
                    <a:pt x="2625148" y="158349"/>
                  </a:cubicBezTo>
                  <a:cubicBezTo>
                    <a:pt x="2611432" y="184740"/>
                    <a:pt x="2609824" y="214159"/>
                    <a:pt x="2610770" y="243293"/>
                  </a:cubicBezTo>
                  <a:cubicBezTo>
                    <a:pt x="2543609" y="249537"/>
                    <a:pt x="2509177" y="292293"/>
                    <a:pt x="2478812" y="349238"/>
                  </a:cubicBezTo>
                  <a:cubicBezTo>
                    <a:pt x="2416570" y="309414"/>
                    <a:pt x="2324909" y="338549"/>
                    <a:pt x="2280545" y="394548"/>
                  </a:cubicBezTo>
                  <a:cubicBezTo>
                    <a:pt x="2225870" y="339968"/>
                    <a:pt x="2148588" y="367778"/>
                    <a:pt x="2108102" y="427655"/>
                  </a:cubicBezTo>
                  <a:cubicBezTo>
                    <a:pt x="2050873" y="357846"/>
                    <a:pt x="1964793" y="369386"/>
                    <a:pt x="1911632" y="439669"/>
                  </a:cubicBezTo>
                  <a:cubicBezTo>
                    <a:pt x="1852795" y="391332"/>
                    <a:pt x="1743540" y="389061"/>
                    <a:pt x="1722540" y="470506"/>
                  </a:cubicBezTo>
                  <a:cubicBezTo>
                    <a:pt x="1697095" y="452912"/>
                    <a:pt x="1644028" y="445723"/>
                    <a:pt x="1624353" y="444588"/>
                  </a:cubicBezTo>
                  <a:cubicBezTo>
                    <a:pt x="1576016" y="442034"/>
                    <a:pt x="1546124" y="474195"/>
                    <a:pt x="1533165" y="516100"/>
                  </a:cubicBezTo>
                  <a:cubicBezTo>
                    <a:pt x="1491733" y="495479"/>
                    <a:pt x="1438572" y="499168"/>
                    <a:pt x="1400546" y="524613"/>
                  </a:cubicBezTo>
                  <a:cubicBezTo>
                    <a:pt x="1374343" y="549208"/>
                    <a:pt x="1359208" y="586099"/>
                    <a:pt x="1359208" y="622517"/>
                  </a:cubicBezTo>
                  <a:cubicBezTo>
                    <a:pt x="1359208" y="632450"/>
                    <a:pt x="1360249" y="642287"/>
                    <a:pt x="1362614" y="651841"/>
                  </a:cubicBezTo>
                  <a:cubicBezTo>
                    <a:pt x="1318912" y="655152"/>
                    <a:pt x="1280980" y="677097"/>
                    <a:pt x="1272845" y="724772"/>
                  </a:cubicBezTo>
                  <a:cubicBezTo>
                    <a:pt x="1269629" y="744164"/>
                    <a:pt x="1264710" y="797420"/>
                    <a:pt x="1276061" y="826082"/>
                  </a:cubicBezTo>
                  <a:cubicBezTo>
                    <a:pt x="1192062" y="828446"/>
                    <a:pt x="1169833" y="935526"/>
                    <a:pt x="1204076" y="1003538"/>
                  </a:cubicBezTo>
                  <a:cubicBezTo>
                    <a:pt x="1123766" y="1039673"/>
                    <a:pt x="1093213" y="1121118"/>
                    <a:pt x="1148833" y="1192346"/>
                  </a:cubicBezTo>
                  <a:cubicBezTo>
                    <a:pt x="1081483" y="1218548"/>
                    <a:pt x="1037024" y="1287696"/>
                    <a:pt x="1077983" y="1353154"/>
                  </a:cubicBezTo>
                  <a:cubicBezTo>
                    <a:pt x="1013660" y="1384181"/>
                    <a:pt x="964755" y="1466761"/>
                    <a:pt x="989822" y="1536381"/>
                  </a:cubicBezTo>
                  <a:cubicBezTo>
                    <a:pt x="927580" y="1553124"/>
                    <a:pt x="878013" y="1577151"/>
                    <a:pt x="856919" y="1641474"/>
                  </a:cubicBezTo>
                  <a:cubicBezTo>
                    <a:pt x="828730" y="1634096"/>
                    <a:pt x="799785" y="1629177"/>
                    <a:pt x="771123" y="1636650"/>
                  </a:cubicBezTo>
                  <a:cubicBezTo>
                    <a:pt x="736407" y="1645636"/>
                    <a:pt x="703773" y="1660677"/>
                    <a:pt x="667638" y="1663704"/>
                  </a:cubicBezTo>
                  <a:cubicBezTo>
                    <a:pt x="609747" y="1668339"/>
                    <a:pt x="580612" y="1678271"/>
                    <a:pt x="557248" y="1731716"/>
                  </a:cubicBezTo>
                  <a:cubicBezTo>
                    <a:pt x="540600" y="1729635"/>
                    <a:pt x="525748" y="1730108"/>
                    <a:pt x="509762" y="1738621"/>
                  </a:cubicBezTo>
                  <a:cubicBezTo>
                    <a:pt x="491979" y="1748175"/>
                    <a:pt x="483465" y="1770594"/>
                    <a:pt x="464925" y="1778918"/>
                  </a:cubicBezTo>
                  <a:cubicBezTo>
                    <a:pt x="430872" y="1794620"/>
                    <a:pt x="398899" y="1796985"/>
                    <a:pt x="375345" y="1822147"/>
                  </a:cubicBezTo>
                  <a:cubicBezTo>
                    <a:pt x="370237" y="1856390"/>
                    <a:pt x="388305" y="1882781"/>
                    <a:pt x="397291" y="1919105"/>
                  </a:cubicBezTo>
                  <a:cubicBezTo>
                    <a:pt x="402210" y="1938780"/>
                    <a:pt x="390197" y="1959402"/>
                    <a:pt x="393886" y="1979266"/>
                  </a:cubicBezTo>
                  <a:cubicBezTo>
                    <a:pt x="397102" y="1997050"/>
                    <a:pt x="405899" y="2008874"/>
                    <a:pt x="417912" y="2020698"/>
                  </a:cubicBezTo>
                  <a:cubicBezTo>
                    <a:pt x="390859" y="2072062"/>
                    <a:pt x="401264" y="2101197"/>
                    <a:pt x="433615" y="2149345"/>
                  </a:cubicBezTo>
                  <a:cubicBezTo>
                    <a:pt x="453763" y="2179141"/>
                    <a:pt x="462371" y="2214330"/>
                    <a:pt x="476938" y="2246965"/>
                  </a:cubicBezTo>
                  <a:cubicBezTo>
                    <a:pt x="488952" y="2274018"/>
                    <a:pt x="510992" y="2293694"/>
                    <a:pt x="534356" y="2311099"/>
                  </a:cubicBezTo>
                  <a:cubicBezTo>
                    <a:pt x="497276" y="2367571"/>
                    <a:pt x="509384" y="2421205"/>
                    <a:pt x="535019" y="2480231"/>
                  </a:cubicBezTo>
                  <a:cubicBezTo>
                    <a:pt x="465114" y="2504069"/>
                    <a:pt x="430872" y="2593838"/>
                    <a:pt x="446858" y="2663458"/>
                  </a:cubicBezTo>
                  <a:cubicBezTo>
                    <a:pt x="370048" y="2671972"/>
                    <a:pt x="343657" y="2750011"/>
                    <a:pt x="365129" y="2818969"/>
                  </a:cubicBezTo>
                  <a:cubicBezTo>
                    <a:pt x="274888" y="2820104"/>
                    <a:pt x="230240" y="2894644"/>
                    <a:pt x="251996" y="2979967"/>
                  </a:cubicBezTo>
                  <a:cubicBezTo>
                    <a:pt x="177457" y="2995669"/>
                    <a:pt x="107552" y="3079668"/>
                    <a:pt x="158065" y="3146829"/>
                  </a:cubicBezTo>
                  <a:cubicBezTo>
                    <a:pt x="128363" y="3155815"/>
                    <a:pt x="89769" y="3192612"/>
                    <a:pt x="76810" y="3207463"/>
                  </a:cubicBezTo>
                  <a:cubicBezTo>
                    <a:pt x="44648" y="3243503"/>
                    <a:pt x="51080" y="3287016"/>
                    <a:pt x="75864" y="3323151"/>
                  </a:cubicBezTo>
                  <a:cubicBezTo>
                    <a:pt x="33959" y="3342542"/>
                    <a:pt x="3689" y="3386528"/>
                    <a:pt x="0" y="3432122"/>
                  </a:cubicBezTo>
                  <a:cubicBezTo>
                    <a:pt x="1892" y="3454919"/>
                    <a:pt x="10311" y="3477243"/>
                    <a:pt x="23648" y="3496350"/>
                  </a:cubicBezTo>
                  <a:cubicBezTo>
                    <a:pt x="36891" y="3515458"/>
                    <a:pt x="54864" y="3531350"/>
                    <a:pt x="75864" y="3541093"/>
                  </a:cubicBezTo>
                  <a:cubicBezTo>
                    <a:pt x="51080" y="3577133"/>
                    <a:pt x="44648" y="3620646"/>
                    <a:pt x="76810" y="3656780"/>
                  </a:cubicBezTo>
                  <a:cubicBezTo>
                    <a:pt x="89958" y="3671537"/>
                    <a:pt x="128647" y="3708334"/>
                    <a:pt x="158254" y="3717414"/>
                  </a:cubicBezTo>
                  <a:cubicBezTo>
                    <a:pt x="107836" y="3784481"/>
                    <a:pt x="177740" y="3868480"/>
                    <a:pt x="252185" y="3884182"/>
                  </a:cubicBezTo>
                  <a:cubicBezTo>
                    <a:pt x="230429" y="3969600"/>
                    <a:pt x="275171" y="4044044"/>
                    <a:pt x="365413" y="4045274"/>
                  </a:cubicBezTo>
                  <a:cubicBezTo>
                    <a:pt x="343846" y="4114138"/>
                    <a:pt x="370237" y="4192177"/>
                    <a:pt x="446858" y="4200691"/>
                  </a:cubicBezTo>
                  <a:cubicBezTo>
                    <a:pt x="430872" y="4270311"/>
                    <a:pt x="465114" y="4360175"/>
                    <a:pt x="535302" y="4383918"/>
                  </a:cubicBezTo>
                  <a:cubicBezTo>
                    <a:pt x="509573" y="4442944"/>
                    <a:pt x="497560" y="4496673"/>
                    <a:pt x="534546" y="4553050"/>
                  </a:cubicBezTo>
                  <a:cubicBezTo>
                    <a:pt x="511181" y="4570455"/>
                    <a:pt x="489236" y="4590131"/>
                    <a:pt x="477128" y="4617184"/>
                  </a:cubicBezTo>
                  <a:cubicBezTo>
                    <a:pt x="462560" y="4649819"/>
                    <a:pt x="454047" y="4684724"/>
                    <a:pt x="433899" y="4714804"/>
                  </a:cubicBezTo>
                  <a:cubicBezTo>
                    <a:pt x="401453" y="4762952"/>
                    <a:pt x="391048" y="4792087"/>
                    <a:pt x="418196" y="4843451"/>
                  </a:cubicBezTo>
                  <a:cubicBezTo>
                    <a:pt x="406088" y="4855275"/>
                    <a:pt x="397291" y="4867099"/>
                    <a:pt x="394075" y="4884883"/>
                  </a:cubicBezTo>
                  <a:cubicBezTo>
                    <a:pt x="390386" y="4904747"/>
                    <a:pt x="402399" y="4925368"/>
                    <a:pt x="397575" y="4945044"/>
                  </a:cubicBezTo>
                  <a:cubicBezTo>
                    <a:pt x="388494" y="4981557"/>
                    <a:pt x="370521" y="5007949"/>
                    <a:pt x="375535" y="5042002"/>
                  </a:cubicBezTo>
                  <a:cubicBezTo>
                    <a:pt x="399183" y="5067163"/>
                    <a:pt x="431155" y="5069528"/>
                    <a:pt x="465114" y="5085231"/>
                  </a:cubicBezTo>
                  <a:cubicBezTo>
                    <a:pt x="483655" y="5093839"/>
                    <a:pt x="492168" y="5116068"/>
                    <a:pt x="510046" y="5125528"/>
                  </a:cubicBezTo>
                  <a:cubicBezTo>
                    <a:pt x="526032" y="5134041"/>
                    <a:pt x="540600" y="5134514"/>
                    <a:pt x="557437" y="5132433"/>
                  </a:cubicBezTo>
                  <a:cubicBezTo>
                    <a:pt x="580612" y="5185689"/>
                    <a:pt x="610031" y="5195621"/>
                    <a:pt x="667827" y="5200445"/>
                  </a:cubicBezTo>
                  <a:cubicBezTo>
                    <a:pt x="703962" y="5203283"/>
                    <a:pt x="736596" y="5218512"/>
                    <a:pt x="771312" y="5227593"/>
                  </a:cubicBezTo>
                  <a:cubicBezTo>
                    <a:pt x="799974" y="5234972"/>
                    <a:pt x="829203" y="5230053"/>
                    <a:pt x="857203" y="5222674"/>
                  </a:cubicBezTo>
                  <a:cubicBezTo>
                    <a:pt x="878202" y="5286809"/>
                    <a:pt x="927769" y="5310835"/>
                    <a:pt x="989822" y="5327768"/>
                  </a:cubicBezTo>
                  <a:cubicBezTo>
                    <a:pt x="964755" y="5397388"/>
                    <a:pt x="1013660" y="5479968"/>
                    <a:pt x="1078172" y="5510995"/>
                  </a:cubicBezTo>
                  <a:cubicBezTo>
                    <a:pt x="1037024" y="5576453"/>
                    <a:pt x="1081483" y="5645600"/>
                    <a:pt x="1149022" y="5671803"/>
                  </a:cubicBezTo>
                  <a:cubicBezTo>
                    <a:pt x="1093685" y="5743031"/>
                    <a:pt x="1124239" y="5824476"/>
                    <a:pt x="1204359" y="5860610"/>
                  </a:cubicBezTo>
                  <a:cubicBezTo>
                    <a:pt x="1170117" y="5928623"/>
                    <a:pt x="1192346" y="6035702"/>
                    <a:pt x="1276345" y="6038067"/>
                  </a:cubicBezTo>
                  <a:cubicBezTo>
                    <a:pt x="1264994" y="6066729"/>
                    <a:pt x="1269629" y="6119985"/>
                    <a:pt x="1273034" y="6139377"/>
                  </a:cubicBezTo>
                  <a:cubicBezTo>
                    <a:pt x="1281358" y="6187051"/>
                    <a:pt x="1319385" y="6209092"/>
                    <a:pt x="1363087" y="6212308"/>
                  </a:cubicBezTo>
                  <a:cubicBezTo>
                    <a:pt x="1352208" y="6257145"/>
                    <a:pt x="1367722" y="6308320"/>
                    <a:pt x="1401018" y="6339535"/>
                  </a:cubicBezTo>
                  <a:cubicBezTo>
                    <a:pt x="1422680" y="6354008"/>
                    <a:pt x="1449166" y="6361576"/>
                    <a:pt x="1475652" y="6361576"/>
                  </a:cubicBezTo>
                  <a:cubicBezTo>
                    <a:pt x="1495706" y="6361576"/>
                    <a:pt x="1515760" y="6357224"/>
                    <a:pt x="1533638" y="6348332"/>
                  </a:cubicBezTo>
                  <a:cubicBezTo>
                    <a:pt x="1546597" y="6390238"/>
                    <a:pt x="1576489" y="6422399"/>
                    <a:pt x="1624826" y="6419845"/>
                  </a:cubicBezTo>
                  <a:cubicBezTo>
                    <a:pt x="1644501" y="6418710"/>
                    <a:pt x="1697473" y="6411521"/>
                    <a:pt x="1723013" y="6393926"/>
                  </a:cubicBezTo>
                  <a:cubicBezTo>
                    <a:pt x="1744013" y="6475087"/>
                    <a:pt x="1853268" y="6473007"/>
                    <a:pt x="1912105" y="6424669"/>
                  </a:cubicBezTo>
                  <a:cubicBezTo>
                    <a:pt x="1965266" y="6494763"/>
                    <a:pt x="2051346" y="6506587"/>
                    <a:pt x="2108575" y="6436683"/>
                  </a:cubicBezTo>
                  <a:cubicBezTo>
                    <a:pt x="2149061" y="6496655"/>
                    <a:pt x="2226343" y="6524654"/>
                    <a:pt x="2280924" y="6469790"/>
                  </a:cubicBezTo>
                  <a:cubicBezTo>
                    <a:pt x="2325666" y="6525600"/>
                    <a:pt x="2417043" y="6554924"/>
                    <a:pt x="2479285" y="6514911"/>
                  </a:cubicBezTo>
                  <a:cubicBezTo>
                    <a:pt x="2509366" y="6571856"/>
                    <a:pt x="2543892" y="6614612"/>
                    <a:pt x="2611243" y="6620855"/>
                  </a:cubicBezTo>
                  <a:cubicBezTo>
                    <a:pt x="2610297" y="6650085"/>
                    <a:pt x="2611905" y="6679219"/>
                    <a:pt x="2625526" y="6705800"/>
                  </a:cubicBezTo>
                  <a:cubicBezTo>
                    <a:pt x="2641985" y="6737489"/>
                    <a:pt x="2664026" y="6765961"/>
                    <a:pt x="2674904" y="6800488"/>
                  </a:cubicBezTo>
                  <a:cubicBezTo>
                    <a:pt x="2676039" y="6803988"/>
                    <a:pt x="2677079" y="6807393"/>
                    <a:pt x="2678215" y="6810703"/>
                  </a:cubicBezTo>
                  <a:lnTo>
                    <a:pt x="2695620" y="6810703"/>
                  </a:lnTo>
                  <a:cubicBezTo>
                    <a:pt x="2691174" y="6795569"/>
                    <a:pt x="2686728" y="6779867"/>
                    <a:pt x="2679255" y="6766245"/>
                  </a:cubicBezTo>
                  <a:cubicBezTo>
                    <a:pt x="2650782" y="6712705"/>
                    <a:pt x="2624864" y="6676855"/>
                    <a:pt x="2628080" y="6613288"/>
                  </a:cubicBezTo>
                  <a:cubicBezTo>
                    <a:pt x="2628364" y="6608653"/>
                    <a:pt x="2624675" y="6604491"/>
                    <a:pt x="2619756" y="6604207"/>
                  </a:cubicBezTo>
                  <a:cubicBezTo>
                    <a:pt x="2549662" y="6601180"/>
                    <a:pt x="2518920" y="6555870"/>
                    <a:pt x="2489501" y="6498263"/>
                  </a:cubicBezTo>
                  <a:cubicBezTo>
                    <a:pt x="2486947" y="6493154"/>
                    <a:pt x="2480420" y="6492493"/>
                    <a:pt x="2476069" y="6495709"/>
                  </a:cubicBezTo>
                  <a:cubicBezTo>
                    <a:pt x="2418462" y="6541113"/>
                    <a:pt x="2325382" y="6505452"/>
                    <a:pt x="2287450" y="6450587"/>
                  </a:cubicBezTo>
                  <a:cubicBezTo>
                    <a:pt x="2283951" y="6445480"/>
                    <a:pt x="2277045" y="6447844"/>
                    <a:pt x="2273829" y="6451723"/>
                  </a:cubicBezTo>
                  <a:cubicBezTo>
                    <a:pt x="2223789" y="6511884"/>
                    <a:pt x="2148588" y="6474898"/>
                    <a:pt x="2116142" y="6417480"/>
                  </a:cubicBezTo>
                  <a:cubicBezTo>
                    <a:pt x="2112926" y="6411710"/>
                    <a:pt x="2105075" y="6411237"/>
                    <a:pt x="2101386" y="6416818"/>
                  </a:cubicBezTo>
                  <a:cubicBezTo>
                    <a:pt x="2050211" y="6490128"/>
                    <a:pt x="1967631" y="6478114"/>
                    <a:pt x="1920429" y="6408021"/>
                  </a:cubicBezTo>
                  <a:cubicBezTo>
                    <a:pt x="1917402" y="6403670"/>
                    <a:pt x="1911348" y="6401305"/>
                    <a:pt x="1906997" y="6405467"/>
                  </a:cubicBezTo>
                  <a:cubicBezTo>
                    <a:pt x="1855633" y="6454561"/>
                    <a:pt x="1744013" y="6462128"/>
                    <a:pt x="1735973" y="6372170"/>
                  </a:cubicBezTo>
                  <a:cubicBezTo>
                    <a:pt x="1735216" y="6363562"/>
                    <a:pt x="1721122" y="6363373"/>
                    <a:pt x="1719230" y="6371508"/>
                  </a:cubicBezTo>
                  <a:cubicBezTo>
                    <a:pt x="1715824" y="6386548"/>
                    <a:pt x="1655379" y="6399035"/>
                    <a:pt x="1641474" y="6400643"/>
                  </a:cubicBezTo>
                  <a:cubicBezTo>
                    <a:pt x="1590583" y="6406886"/>
                    <a:pt x="1558421" y="6383994"/>
                    <a:pt x="1546597" y="6333292"/>
                  </a:cubicBezTo>
                  <a:cubicBezTo>
                    <a:pt x="1545462" y="6328185"/>
                    <a:pt x="1539219" y="6324495"/>
                    <a:pt x="1534395" y="6327522"/>
                  </a:cubicBezTo>
                  <a:cubicBezTo>
                    <a:pt x="1497314" y="6350414"/>
                    <a:pt x="1446612" y="6349279"/>
                    <a:pt x="1411045" y="6325630"/>
                  </a:cubicBezTo>
                  <a:cubicBezTo>
                    <a:pt x="1388721" y="6304347"/>
                    <a:pt x="1375951" y="6272753"/>
                    <a:pt x="1375951" y="6241253"/>
                  </a:cubicBezTo>
                  <a:cubicBezTo>
                    <a:pt x="1375951" y="6229335"/>
                    <a:pt x="1377843" y="6217416"/>
                    <a:pt x="1381627" y="6206065"/>
                  </a:cubicBezTo>
                  <a:cubicBezTo>
                    <a:pt x="1383424" y="6200673"/>
                    <a:pt x="1378411" y="6195375"/>
                    <a:pt x="1373303" y="6195375"/>
                  </a:cubicBezTo>
                  <a:cubicBezTo>
                    <a:pt x="1321182" y="6195186"/>
                    <a:pt x="1291858" y="6168984"/>
                    <a:pt x="1286466" y="6118093"/>
                  </a:cubicBezTo>
                  <a:cubicBezTo>
                    <a:pt x="1285142" y="6103999"/>
                    <a:pt x="1283912" y="6042419"/>
                    <a:pt x="1297628" y="6035702"/>
                  </a:cubicBezTo>
                  <a:cubicBezTo>
                    <a:pt x="1305006" y="6032013"/>
                    <a:pt x="1301790" y="6018581"/>
                    <a:pt x="1293182" y="6019811"/>
                  </a:cubicBezTo>
                  <a:cubicBezTo>
                    <a:pt x="1203603" y="6032013"/>
                    <a:pt x="1186292" y="5921434"/>
                    <a:pt x="1222805" y="5860610"/>
                  </a:cubicBezTo>
                  <a:cubicBezTo>
                    <a:pt x="1225832" y="5855503"/>
                    <a:pt x="1222427" y="5849921"/>
                    <a:pt x="1217508" y="5848125"/>
                  </a:cubicBezTo>
                  <a:cubicBezTo>
                    <a:pt x="1138617" y="5817571"/>
                    <a:pt x="1108537" y="5739815"/>
                    <a:pt x="1168698" y="5673600"/>
                  </a:cubicBezTo>
                  <a:cubicBezTo>
                    <a:pt x="1173049" y="5668776"/>
                    <a:pt x="1170968" y="5661114"/>
                    <a:pt x="1164725" y="5659317"/>
                  </a:cubicBezTo>
                  <a:cubicBezTo>
                    <a:pt x="1101537" y="5640303"/>
                    <a:pt x="1048848" y="5575318"/>
                    <a:pt x="1096240" y="5513265"/>
                  </a:cubicBezTo>
                  <a:cubicBezTo>
                    <a:pt x="1099266" y="5509386"/>
                    <a:pt x="1099929" y="5502008"/>
                    <a:pt x="1094442" y="5499927"/>
                  </a:cubicBezTo>
                  <a:cubicBezTo>
                    <a:pt x="1032389" y="5474860"/>
                    <a:pt x="976863" y="5392280"/>
                    <a:pt x="1008268" y="5325876"/>
                  </a:cubicBezTo>
                  <a:cubicBezTo>
                    <a:pt x="1010633" y="5321051"/>
                    <a:pt x="1008552" y="5314809"/>
                    <a:pt x="1002971" y="5313389"/>
                  </a:cubicBezTo>
                  <a:cubicBezTo>
                    <a:pt x="940255" y="5297403"/>
                    <a:pt x="889364" y="5277728"/>
                    <a:pt x="870635" y="5209999"/>
                  </a:cubicBezTo>
                  <a:cubicBezTo>
                    <a:pt x="869405" y="5205553"/>
                    <a:pt x="864581" y="5202527"/>
                    <a:pt x="859946" y="5203945"/>
                  </a:cubicBezTo>
                  <a:cubicBezTo>
                    <a:pt x="798650" y="5221067"/>
                    <a:pt x="757880" y="5203945"/>
                    <a:pt x="699611" y="5187959"/>
                  </a:cubicBezTo>
                  <a:cubicBezTo>
                    <a:pt x="681070" y="5182946"/>
                    <a:pt x="660449" y="5182662"/>
                    <a:pt x="641247" y="5181527"/>
                  </a:cubicBezTo>
                  <a:cubicBezTo>
                    <a:pt x="601896" y="5178689"/>
                    <a:pt x="584775" y="5156743"/>
                    <a:pt x="570396" y="5121082"/>
                  </a:cubicBezTo>
                  <a:cubicBezTo>
                    <a:pt x="568599" y="5116447"/>
                    <a:pt x="564910" y="5114176"/>
                    <a:pt x="559991" y="5115122"/>
                  </a:cubicBezTo>
                  <a:cubicBezTo>
                    <a:pt x="515816" y="5122501"/>
                    <a:pt x="503519" y="5092231"/>
                    <a:pt x="472965" y="5070474"/>
                  </a:cubicBezTo>
                  <a:cubicBezTo>
                    <a:pt x="444966" y="5050515"/>
                    <a:pt x="414696" y="5055907"/>
                    <a:pt x="391332" y="5034340"/>
                  </a:cubicBezTo>
                  <a:cubicBezTo>
                    <a:pt x="388967" y="5002651"/>
                    <a:pt x="412331" y="4982314"/>
                    <a:pt x="414034" y="4947787"/>
                  </a:cubicBezTo>
                  <a:cubicBezTo>
                    <a:pt x="416115" y="4910328"/>
                    <a:pt x="399845" y="4881856"/>
                    <a:pt x="433236" y="4852059"/>
                  </a:cubicBezTo>
                  <a:cubicBezTo>
                    <a:pt x="436926" y="4848559"/>
                    <a:pt x="437588" y="4844397"/>
                    <a:pt x="435034" y="4840046"/>
                  </a:cubicBezTo>
                  <a:cubicBezTo>
                    <a:pt x="416115" y="4806654"/>
                    <a:pt x="409588" y="4779601"/>
                    <a:pt x="432007" y="4746966"/>
                  </a:cubicBezTo>
                  <a:cubicBezTo>
                    <a:pt x="442885" y="4731263"/>
                    <a:pt x="455655" y="4715088"/>
                    <a:pt x="463317" y="4697494"/>
                  </a:cubicBezTo>
                  <a:cubicBezTo>
                    <a:pt x="487154" y="4641968"/>
                    <a:pt x="499168" y="4599401"/>
                    <a:pt x="551005" y="4562131"/>
                  </a:cubicBezTo>
                  <a:cubicBezTo>
                    <a:pt x="554694" y="4559388"/>
                    <a:pt x="555640" y="4553807"/>
                    <a:pt x="552897" y="4550118"/>
                  </a:cubicBezTo>
                  <a:cubicBezTo>
                    <a:pt x="511465" y="4493362"/>
                    <a:pt x="527830" y="4441147"/>
                    <a:pt x="554505" y="4382120"/>
                  </a:cubicBezTo>
                  <a:cubicBezTo>
                    <a:pt x="556775" y="4376823"/>
                    <a:pt x="553275" y="4371431"/>
                    <a:pt x="547978" y="4370107"/>
                  </a:cubicBezTo>
                  <a:cubicBezTo>
                    <a:pt x="476465" y="4353175"/>
                    <a:pt x="446669" y="4258582"/>
                    <a:pt x="465587" y="4194448"/>
                  </a:cubicBezTo>
                  <a:cubicBezTo>
                    <a:pt x="467479" y="4188488"/>
                    <a:pt x="461236" y="4184515"/>
                    <a:pt x="456317" y="4184515"/>
                  </a:cubicBezTo>
                  <a:cubicBezTo>
                    <a:pt x="378089" y="4182907"/>
                    <a:pt x="360305" y="4100989"/>
                    <a:pt x="384805" y="4039882"/>
                  </a:cubicBezTo>
                  <a:cubicBezTo>
                    <a:pt x="387170" y="4033639"/>
                    <a:pt x="382724" y="4027396"/>
                    <a:pt x="376008" y="4027869"/>
                  </a:cubicBezTo>
                  <a:cubicBezTo>
                    <a:pt x="286712" y="4033639"/>
                    <a:pt x="244618" y="3961654"/>
                    <a:pt x="270063" y="3880966"/>
                  </a:cubicBezTo>
                  <a:cubicBezTo>
                    <a:pt x="271671" y="3875858"/>
                    <a:pt x="269590" y="3869804"/>
                    <a:pt x="263536" y="3868953"/>
                  </a:cubicBezTo>
                  <a:cubicBezTo>
                    <a:pt x="193159" y="3859399"/>
                    <a:pt x="117485" y="3777103"/>
                    <a:pt x="183038" y="3714577"/>
                  </a:cubicBezTo>
                  <a:cubicBezTo>
                    <a:pt x="189281" y="3708617"/>
                    <a:pt x="180673" y="3697455"/>
                    <a:pt x="173295" y="3701144"/>
                  </a:cubicBezTo>
                  <a:cubicBezTo>
                    <a:pt x="159673" y="3707860"/>
                    <a:pt x="111998" y="3668510"/>
                    <a:pt x="101971" y="3658578"/>
                  </a:cubicBezTo>
                  <a:cubicBezTo>
                    <a:pt x="65458" y="3622727"/>
                    <a:pt x="63094" y="3583376"/>
                    <a:pt x="95539" y="3542417"/>
                  </a:cubicBezTo>
                  <a:cubicBezTo>
                    <a:pt x="98755" y="3538539"/>
                    <a:pt x="97620" y="3531161"/>
                    <a:pt x="92512" y="3529269"/>
                  </a:cubicBezTo>
                  <a:cubicBezTo>
                    <a:pt x="51553" y="3514418"/>
                    <a:pt x="21000" y="3474216"/>
                    <a:pt x="17311" y="3431649"/>
                  </a:cubicBezTo>
                  <a:cubicBezTo>
                    <a:pt x="21000" y="3389271"/>
                    <a:pt x="51837" y="3348785"/>
                    <a:pt x="92512" y="3333934"/>
                  </a:cubicBezTo>
                  <a:cubicBezTo>
                    <a:pt x="97809" y="3332137"/>
                    <a:pt x="98755" y="3324758"/>
                    <a:pt x="95728" y="3320786"/>
                  </a:cubicBezTo>
                  <a:cubicBezTo>
                    <a:pt x="63377" y="3280110"/>
                    <a:pt x="65648" y="3240760"/>
                    <a:pt x="102255" y="3204625"/>
                  </a:cubicBezTo>
                  <a:cubicBezTo>
                    <a:pt x="112471" y="3194693"/>
                    <a:pt x="159862" y="3155342"/>
                    <a:pt x="173484" y="3162058"/>
                  </a:cubicBezTo>
                  <a:cubicBezTo>
                    <a:pt x="180957" y="3165747"/>
                    <a:pt x="189470" y="3154680"/>
                    <a:pt x="183227" y="3148626"/>
                  </a:cubicBezTo>
                  <a:cubicBezTo>
                    <a:pt x="117768" y="3086195"/>
                    <a:pt x="193443" y="3003804"/>
                    <a:pt x="263820" y="2994345"/>
                  </a:cubicBezTo>
                  <a:cubicBezTo>
                    <a:pt x="269780" y="2993588"/>
                    <a:pt x="271861" y="2987345"/>
                    <a:pt x="270253" y="2982332"/>
                  </a:cubicBezTo>
                  <a:cubicBezTo>
                    <a:pt x="244807" y="2901549"/>
                    <a:pt x="287185" y="2829564"/>
                    <a:pt x="376291" y="2835334"/>
                  </a:cubicBezTo>
                  <a:cubicBezTo>
                    <a:pt x="383007" y="2835807"/>
                    <a:pt x="387359" y="2829564"/>
                    <a:pt x="385089" y="2823321"/>
                  </a:cubicBezTo>
                  <a:cubicBezTo>
                    <a:pt x="360494" y="2762213"/>
                    <a:pt x="378372" y="2680390"/>
                    <a:pt x="456601" y="2678688"/>
                  </a:cubicBezTo>
                  <a:cubicBezTo>
                    <a:pt x="461425" y="2678499"/>
                    <a:pt x="467668" y="2674809"/>
                    <a:pt x="465871" y="2668755"/>
                  </a:cubicBezTo>
                  <a:cubicBezTo>
                    <a:pt x="446669" y="2604716"/>
                    <a:pt x="476749" y="2509839"/>
                    <a:pt x="548262" y="2493190"/>
                  </a:cubicBezTo>
                  <a:cubicBezTo>
                    <a:pt x="553559" y="2491961"/>
                    <a:pt x="557059" y="2486474"/>
                    <a:pt x="554694" y="2481177"/>
                  </a:cubicBezTo>
                  <a:cubicBezTo>
                    <a:pt x="528113" y="2422340"/>
                    <a:pt x="511654" y="2370030"/>
                    <a:pt x="553086" y="2313180"/>
                  </a:cubicBezTo>
                  <a:cubicBezTo>
                    <a:pt x="555829" y="2309491"/>
                    <a:pt x="554978" y="2303910"/>
                    <a:pt x="551194" y="2301072"/>
                  </a:cubicBezTo>
                  <a:cubicBezTo>
                    <a:pt x="499641" y="2263897"/>
                    <a:pt x="487627" y="2221330"/>
                    <a:pt x="463506" y="2165804"/>
                  </a:cubicBezTo>
                  <a:cubicBezTo>
                    <a:pt x="455844" y="2147926"/>
                    <a:pt x="443169" y="2131939"/>
                    <a:pt x="432290" y="2116237"/>
                  </a:cubicBezTo>
                  <a:cubicBezTo>
                    <a:pt x="409777" y="2083886"/>
                    <a:pt x="416304" y="2056549"/>
                    <a:pt x="435317" y="2023252"/>
                  </a:cubicBezTo>
                  <a:cubicBezTo>
                    <a:pt x="437871" y="2018806"/>
                    <a:pt x="437115" y="2014644"/>
                    <a:pt x="433426" y="2011239"/>
                  </a:cubicBezTo>
                  <a:cubicBezTo>
                    <a:pt x="400129" y="1981347"/>
                    <a:pt x="416304" y="1952686"/>
                    <a:pt x="414223" y="1915416"/>
                  </a:cubicBezTo>
                  <a:cubicBezTo>
                    <a:pt x="412331" y="1881173"/>
                    <a:pt x="389251" y="1860836"/>
                    <a:pt x="391332" y="1829147"/>
                  </a:cubicBezTo>
                  <a:cubicBezTo>
                    <a:pt x="414696" y="1807580"/>
                    <a:pt x="445250" y="1812877"/>
                    <a:pt x="473249" y="1793012"/>
                  </a:cubicBezTo>
                  <a:cubicBezTo>
                    <a:pt x="503803" y="1771256"/>
                    <a:pt x="516005" y="1740986"/>
                    <a:pt x="560275" y="1748364"/>
                  </a:cubicBezTo>
                  <a:cubicBezTo>
                    <a:pt x="565383" y="1749310"/>
                    <a:pt x="568788" y="1746946"/>
                    <a:pt x="570869" y="1742310"/>
                  </a:cubicBezTo>
                  <a:cubicBezTo>
                    <a:pt x="585058" y="1706743"/>
                    <a:pt x="602369" y="1684703"/>
                    <a:pt x="641720" y="1681960"/>
                  </a:cubicBezTo>
                  <a:cubicBezTo>
                    <a:pt x="660733" y="1680541"/>
                    <a:pt x="681260" y="1680541"/>
                    <a:pt x="700084" y="1675433"/>
                  </a:cubicBezTo>
                  <a:cubicBezTo>
                    <a:pt x="758353" y="1659541"/>
                    <a:pt x="799123" y="1642420"/>
                    <a:pt x="860419" y="1659541"/>
                  </a:cubicBezTo>
                  <a:cubicBezTo>
                    <a:pt x="865054" y="1660677"/>
                    <a:pt x="869689" y="1657933"/>
                    <a:pt x="871108" y="1653487"/>
                  </a:cubicBezTo>
                  <a:cubicBezTo>
                    <a:pt x="889554" y="1585664"/>
                    <a:pt x="940728" y="1566084"/>
                    <a:pt x="1003444" y="1550097"/>
                  </a:cubicBezTo>
                  <a:cubicBezTo>
                    <a:pt x="1009025" y="1548678"/>
                    <a:pt x="1011106" y="1542719"/>
                    <a:pt x="1008741" y="1537611"/>
                  </a:cubicBezTo>
                  <a:cubicBezTo>
                    <a:pt x="977336" y="1471207"/>
                    <a:pt x="1032862" y="1388532"/>
                    <a:pt x="1094821" y="1363843"/>
                  </a:cubicBezTo>
                  <a:cubicBezTo>
                    <a:pt x="1100685" y="1361479"/>
                    <a:pt x="1099739" y="1354100"/>
                    <a:pt x="1096712" y="1350411"/>
                  </a:cubicBezTo>
                  <a:cubicBezTo>
                    <a:pt x="1049321" y="1288358"/>
                    <a:pt x="1102010" y="1223373"/>
                    <a:pt x="1165198" y="1204359"/>
                  </a:cubicBezTo>
                  <a:cubicBezTo>
                    <a:pt x="1171441" y="1202562"/>
                    <a:pt x="1173806" y="1194900"/>
                    <a:pt x="1169171" y="1190076"/>
                  </a:cubicBezTo>
                  <a:cubicBezTo>
                    <a:pt x="1109010" y="1123861"/>
                    <a:pt x="1139090" y="1045916"/>
                    <a:pt x="1217981" y="1015646"/>
                  </a:cubicBezTo>
                  <a:cubicBezTo>
                    <a:pt x="1222805" y="1013754"/>
                    <a:pt x="1226589" y="1008457"/>
                    <a:pt x="1223278" y="1003065"/>
                  </a:cubicBezTo>
                  <a:cubicBezTo>
                    <a:pt x="1186765" y="942242"/>
                    <a:pt x="1204076" y="831663"/>
                    <a:pt x="1293655" y="843960"/>
                  </a:cubicBezTo>
                  <a:cubicBezTo>
                    <a:pt x="1302263" y="845095"/>
                    <a:pt x="1305479" y="831379"/>
                    <a:pt x="1298101" y="827973"/>
                  </a:cubicBezTo>
                  <a:cubicBezTo>
                    <a:pt x="1284196" y="821257"/>
                    <a:pt x="1285331" y="759677"/>
                    <a:pt x="1286939" y="745583"/>
                  </a:cubicBezTo>
                  <a:cubicBezTo>
                    <a:pt x="1292236" y="694692"/>
                    <a:pt x="1321655" y="668300"/>
                    <a:pt x="1373776" y="668111"/>
                  </a:cubicBezTo>
                  <a:cubicBezTo>
                    <a:pt x="1378789" y="668111"/>
                    <a:pt x="1383897" y="662719"/>
                    <a:pt x="1382100" y="657422"/>
                  </a:cubicBezTo>
                  <a:cubicBezTo>
                    <a:pt x="1368006" y="616274"/>
                    <a:pt x="1380492" y="567180"/>
                    <a:pt x="1411424" y="537762"/>
                  </a:cubicBezTo>
                  <a:cubicBezTo>
                    <a:pt x="1429775" y="525559"/>
                    <a:pt x="1452193" y="519411"/>
                    <a:pt x="1474707" y="519411"/>
                  </a:cubicBezTo>
                  <a:cubicBezTo>
                    <a:pt x="1495706" y="519411"/>
                    <a:pt x="1516706" y="524803"/>
                    <a:pt x="1534584" y="535681"/>
                  </a:cubicBezTo>
                  <a:cubicBezTo>
                    <a:pt x="1539408" y="538708"/>
                    <a:pt x="1545746" y="535019"/>
                    <a:pt x="1546881" y="529911"/>
                  </a:cubicBezTo>
                  <a:cubicBezTo>
                    <a:pt x="1558705" y="479303"/>
                    <a:pt x="1590867" y="456601"/>
                    <a:pt x="1641758" y="462655"/>
                  </a:cubicBezTo>
                  <a:cubicBezTo>
                    <a:pt x="1655852" y="464263"/>
                    <a:pt x="1716297" y="476938"/>
                    <a:pt x="1719513" y="491790"/>
                  </a:cubicBezTo>
                  <a:cubicBezTo>
                    <a:pt x="1721311" y="499830"/>
                    <a:pt x="1735216" y="499641"/>
                    <a:pt x="1736162" y="491033"/>
                  </a:cubicBezTo>
                  <a:cubicBezTo>
                    <a:pt x="1744297" y="401075"/>
                    <a:pt x="1855822" y="408737"/>
                    <a:pt x="1907186" y="457736"/>
                  </a:cubicBezTo>
                  <a:cubicBezTo>
                    <a:pt x="1911632" y="461898"/>
                    <a:pt x="1917591" y="459628"/>
                    <a:pt x="1920618" y="455182"/>
                  </a:cubicBezTo>
                  <a:cubicBezTo>
                    <a:pt x="1967820" y="385089"/>
                    <a:pt x="2050495" y="373075"/>
                    <a:pt x="2101575" y="446385"/>
                  </a:cubicBezTo>
                  <a:cubicBezTo>
                    <a:pt x="2105264" y="451777"/>
                    <a:pt x="2113210" y="451493"/>
                    <a:pt x="2116426" y="445723"/>
                  </a:cubicBezTo>
                  <a:cubicBezTo>
                    <a:pt x="2148777" y="388305"/>
                    <a:pt x="2224073" y="351319"/>
                    <a:pt x="2274018" y="411480"/>
                  </a:cubicBezTo>
                  <a:cubicBezTo>
                    <a:pt x="2277234" y="415169"/>
                    <a:pt x="2284234" y="417723"/>
                    <a:pt x="2287640" y="412615"/>
                  </a:cubicBezTo>
                  <a:cubicBezTo>
                    <a:pt x="2325855" y="357846"/>
                    <a:pt x="2418651" y="321900"/>
                    <a:pt x="2476258" y="367494"/>
                  </a:cubicBezTo>
                  <a:cubicBezTo>
                    <a:pt x="2480704" y="370994"/>
                    <a:pt x="2486947" y="370332"/>
                    <a:pt x="2489690" y="364940"/>
                  </a:cubicBezTo>
                  <a:cubicBezTo>
                    <a:pt x="2519109" y="307333"/>
                    <a:pt x="2549852" y="262023"/>
                    <a:pt x="2620040" y="258996"/>
                  </a:cubicBezTo>
                  <a:cubicBezTo>
                    <a:pt x="2624675" y="258807"/>
                    <a:pt x="2628553" y="254834"/>
                    <a:pt x="2628080" y="250010"/>
                  </a:cubicBezTo>
                  <a:cubicBezTo>
                    <a:pt x="2624864" y="186348"/>
                    <a:pt x="2650782" y="150498"/>
                    <a:pt x="2679255" y="97053"/>
                  </a:cubicBezTo>
                  <a:cubicBezTo>
                    <a:pt x="2688242" y="80120"/>
                    <a:pt x="2693160" y="60067"/>
                    <a:pt x="2698741" y="41716"/>
                  </a:cubicBezTo>
                  <a:cubicBezTo>
                    <a:pt x="2704890" y="21283"/>
                    <a:pt x="2715200" y="8324"/>
                    <a:pt x="2729389" y="0"/>
                  </a:cubicBezTo>
                  <a:lnTo>
                    <a:pt x="2705457" y="0"/>
                  </a:lnTo>
                  <a:close/>
                  <a:moveTo>
                    <a:pt x="3687428" y="6779961"/>
                  </a:moveTo>
                  <a:cubicBezTo>
                    <a:pt x="3628402" y="6805028"/>
                    <a:pt x="3540904" y="6793582"/>
                    <a:pt x="3511012" y="6732381"/>
                  </a:cubicBezTo>
                  <a:cubicBezTo>
                    <a:pt x="3508742" y="6727556"/>
                    <a:pt x="3502499" y="6725286"/>
                    <a:pt x="3497864" y="6728975"/>
                  </a:cubicBezTo>
                  <a:cubicBezTo>
                    <a:pt x="3446500" y="6768042"/>
                    <a:pt x="3399014" y="6795569"/>
                    <a:pt x="3334407" y="6767853"/>
                  </a:cubicBezTo>
                  <a:cubicBezTo>
                    <a:pt x="3330245" y="6765961"/>
                    <a:pt x="3324948" y="6768042"/>
                    <a:pt x="3323150" y="6772204"/>
                  </a:cubicBezTo>
                  <a:cubicBezTo>
                    <a:pt x="3316813" y="6787150"/>
                    <a:pt x="3309529" y="6799731"/>
                    <a:pt x="3301394" y="6810703"/>
                  </a:cubicBezTo>
                  <a:lnTo>
                    <a:pt x="3324191" y="6810703"/>
                  </a:lnTo>
                  <a:cubicBezTo>
                    <a:pt x="3328637" y="6802947"/>
                    <a:pt x="3332515" y="6794812"/>
                    <a:pt x="3336110" y="6786582"/>
                  </a:cubicBezTo>
                  <a:cubicBezTo>
                    <a:pt x="3399203" y="6810136"/>
                    <a:pt x="3449054" y="6786582"/>
                    <a:pt x="3500891" y="6748367"/>
                  </a:cubicBezTo>
                  <a:cubicBezTo>
                    <a:pt x="3537498" y="6807582"/>
                    <a:pt x="3623767" y="6822906"/>
                    <a:pt x="3687428" y="6798691"/>
                  </a:cubicBezTo>
                  <a:cubicBezTo>
                    <a:pt x="3691401" y="6797271"/>
                    <a:pt x="3695374" y="6795569"/>
                    <a:pt x="3699158" y="6793772"/>
                  </a:cubicBezTo>
                  <a:lnTo>
                    <a:pt x="3699158" y="6774380"/>
                  </a:lnTo>
                  <a:cubicBezTo>
                    <a:pt x="3695469" y="6776461"/>
                    <a:pt x="3691496" y="6778353"/>
                    <a:pt x="3687428" y="6779961"/>
                  </a:cubicBezTo>
                  <a:close/>
                  <a:moveTo>
                    <a:pt x="3687144" y="65742"/>
                  </a:moveTo>
                  <a:cubicBezTo>
                    <a:pt x="3623483" y="41337"/>
                    <a:pt x="3537025" y="56756"/>
                    <a:pt x="3500418" y="115971"/>
                  </a:cubicBezTo>
                  <a:cubicBezTo>
                    <a:pt x="3448581" y="77850"/>
                    <a:pt x="3398825" y="54202"/>
                    <a:pt x="3335637" y="77566"/>
                  </a:cubicBezTo>
                  <a:cubicBezTo>
                    <a:pt x="3323813" y="50986"/>
                    <a:pt x="3309718" y="25351"/>
                    <a:pt x="3285881" y="7473"/>
                  </a:cubicBezTo>
                  <a:cubicBezTo>
                    <a:pt x="3282475" y="4919"/>
                    <a:pt x="3278975" y="2459"/>
                    <a:pt x="3275570" y="0"/>
                  </a:cubicBezTo>
                  <a:lnTo>
                    <a:pt x="3244544" y="0"/>
                  </a:lnTo>
                  <a:cubicBezTo>
                    <a:pt x="3277462" y="23837"/>
                    <a:pt x="3304137" y="46824"/>
                    <a:pt x="3322867" y="90999"/>
                  </a:cubicBezTo>
                  <a:cubicBezTo>
                    <a:pt x="3324758" y="95444"/>
                    <a:pt x="3329772" y="97242"/>
                    <a:pt x="3334218" y="95444"/>
                  </a:cubicBezTo>
                  <a:cubicBezTo>
                    <a:pt x="3398825" y="67634"/>
                    <a:pt x="3446027" y="95444"/>
                    <a:pt x="3497580" y="134322"/>
                  </a:cubicBezTo>
                  <a:cubicBezTo>
                    <a:pt x="3502215" y="137728"/>
                    <a:pt x="3508269" y="135647"/>
                    <a:pt x="3510823" y="130822"/>
                  </a:cubicBezTo>
                  <a:cubicBezTo>
                    <a:pt x="3540809" y="69715"/>
                    <a:pt x="3628213" y="58269"/>
                    <a:pt x="3687144" y="83242"/>
                  </a:cubicBezTo>
                  <a:cubicBezTo>
                    <a:pt x="3691117" y="84850"/>
                    <a:pt x="3694996" y="86742"/>
                    <a:pt x="3698685" y="88823"/>
                  </a:cubicBezTo>
                  <a:lnTo>
                    <a:pt x="3698685" y="70661"/>
                  </a:lnTo>
                  <a:cubicBezTo>
                    <a:pt x="3694901" y="68864"/>
                    <a:pt x="3691117" y="67256"/>
                    <a:pt x="3687144" y="65742"/>
                  </a:cubicBezTo>
                  <a:close/>
                </a:path>
              </a:pathLst>
            </a:custGeom>
            <a:solidFill>
              <a:srgbClr val="BC8642"/>
            </a:solidFill>
            <a:ln w="9454"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F213F894-3626-742B-C45D-135BC0CDDAB5}"/>
                </a:ext>
              </a:extLst>
            </p:cNvPr>
            <p:cNvSpPr/>
            <p:nvPr/>
          </p:nvSpPr>
          <p:spPr>
            <a:xfrm>
              <a:off x="10428827" y="6396901"/>
              <a:ext cx="77327" cy="77292"/>
            </a:xfrm>
            <a:custGeom>
              <a:avLst/>
              <a:gdLst>
                <a:gd name="connsiteX0" fmla="*/ 47254 w 77327"/>
                <a:gd name="connsiteY0" fmla="*/ 998 h 77292"/>
                <a:gd name="connsiteX1" fmla="*/ 998 w 77327"/>
                <a:gd name="connsiteY1" fmla="*/ 30133 h 77292"/>
                <a:gd name="connsiteX2" fmla="*/ 30132 w 77327"/>
                <a:gd name="connsiteY2" fmla="*/ 76294 h 77292"/>
                <a:gd name="connsiteX3" fmla="*/ 76388 w 77327"/>
                <a:gd name="connsiteY3" fmla="*/ 47443 h 77292"/>
                <a:gd name="connsiteX4" fmla="*/ 47254 w 77327"/>
                <a:gd name="connsiteY4" fmla="*/ 998 h 77292"/>
                <a:gd name="connsiteX5" fmla="*/ 47254 w 77327"/>
                <a:gd name="connsiteY5" fmla="*/ 998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92">
                  <a:moveTo>
                    <a:pt x="47254" y="998"/>
                  </a:moveTo>
                  <a:cubicBezTo>
                    <a:pt x="26443" y="-3827"/>
                    <a:pt x="5916" y="9322"/>
                    <a:pt x="998" y="30133"/>
                  </a:cubicBezTo>
                  <a:cubicBezTo>
                    <a:pt x="-3827" y="50943"/>
                    <a:pt x="9322" y="71470"/>
                    <a:pt x="30132" y="76294"/>
                  </a:cubicBezTo>
                  <a:cubicBezTo>
                    <a:pt x="50943" y="81118"/>
                    <a:pt x="71470" y="67970"/>
                    <a:pt x="76388" y="47443"/>
                  </a:cubicBezTo>
                  <a:cubicBezTo>
                    <a:pt x="81023" y="26443"/>
                    <a:pt x="68064" y="5917"/>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53317D3E-4A9C-AFAD-75E1-FE735F075F9A}"/>
                </a:ext>
              </a:extLst>
            </p:cNvPr>
            <p:cNvSpPr/>
            <p:nvPr/>
          </p:nvSpPr>
          <p:spPr>
            <a:xfrm>
              <a:off x="10155247" y="5976216"/>
              <a:ext cx="246830" cy="267594"/>
            </a:xfrm>
            <a:custGeom>
              <a:avLst/>
              <a:gdLst>
                <a:gd name="connsiteX0" fmla="*/ 243456 w 246830"/>
                <a:gd name="connsiteY0" fmla="*/ 229375 h 267594"/>
                <a:gd name="connsiteX1" fmla="*/ 231916 w 246830"/>
                <a:gd name="connsiteY1" fmla="*/ 216699 h 267594"/>
                <a:gd name="connsiteX2" fmla="*/ 132972 w 246830"/>
                <a:gd name="connsiteY2" fmla="*/ 233537 h 267594"/>
                <a:gd name="connsiteX3" fmla="*/ 59662 w 246830"/>
                <a:gd name="connsiteY3" fmla="*/ 11905 h 267594"/>
                <a:gd name="connsiteX4" fmla="*/ 46703 w 246830"/>
                <a:gd name="connsiteY4" fmla="*/ 1973 h 267594"/>
                <a:gd name="connsiteX5" fmla="*/ 243456 w 246830"/>
                <a:gd name="connsiteY5" fmla="*/ 229375 h 267594"/>
                <a:gd name="connsiteX6" fmla="*/ 243456 w 246830"/>
                <a:gd name="connsiteY6" fmla="*/ 229375 h 26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30" h="267594">
                  <a:moveTo>
                    <a:pt x="243456" y="229375"/>
                  </a:moveTo>
                  <a:cubicBezTo>
                    <a:pt x="252726" y="223321"/>
                    <a:pt x="240902" y="210457"/>
                    <a:pt x="231916" y="216699"/>
                  </a:cubicBezTo>
                  <a:cubicBezTo>
                    <a:pt x="198619" y="239780"/>
                    <a:pt x="163714" y="243091"/>
                    <a:pt x="132972" y="233537"/>
                  </a:cubicBezTo>
                  <a:cubicBezTo>
                    <a:pt x="197200" y="130431"/>
                    <a:pt x="9717" y="105268"/>
                    <a:pt x="59662" y="11905"/>
                  </a:cubicBezTo>
                  <a:cubicBezTo>
                    <a:pt x="61743" y="8216"/>
                    <a:pt x="53892" y="-4932"/>
                    <a:pt x="46703" y="1973"/>
                  </a:cubicBezTo>
                  <a:cubicBezTo>
                    <a:pt x="-66336" y="110282"/>
                    <a:pt x="36108" y="363413"/>
                    <a:pt x="243456" y="229375"/>
                  </a:cubicBezTo>
                  <a:lnTo>
                    <a:pt x="243456" y="229375"/>
                  </a:lnTo>
                  <a:close/>
                </a:path>
              </a:pathLst>
            </a:custGeom>
            <a:solidFill>
              <a:srgbClr val="BC8642"/>
            </a:solidFill>
            <a:ln w="9454"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8A733008-5A50-D67B-6115-9C2DA2F27B41}"/>
                </a:ext>
              </a:extLst>
            </p:cNvPr>
            <p:cNvSpPr/>
            <p:nvPr/>
          </p:nvSpPr>
          <p:spPr>
            <a:xfrm>
              <a:off x="10073440" y="6316668"/>
              <a:ext cx="77328" cy="75800"/>
            </a:xfrm>
            <a:custGeom>
              <a:avLst/>
              <a:gdLst>
                <a:gd name="connsiteX0" fmla="*/ 76389 w 77328"/>
                <a:gd name="connsiteY0" fmla="*/ 46326 h 75800"/>
                <a:gd name="connsiteX1" fmla="*/ 47254 w 77328"/>
                <a:gd name="connsiteY1" fmla="*/ 921 h 75800"/>
                <a:gd name="connsiteX2" fmla="*/ 998 w 77328"/>
                <a:gd name="connsiteY2" fmla="*/ 29488 h 75800"/>
                <a:gd name="connsiteX3" fmla="*/ 29944 w 77328"/>
                <a:gd name="connsiteY3" fmla="*/ 74893 h 75800"/>
                <a:gd name="connsiteX4" fmla="*/ 76389 w 77328"/>
                <a:gd name="connsiteY4" fmla="*/ 46326 h 75800"/>
                <a:gd name="connsiteX5" fmla="*/ 76389 w 77328"/>
                <a:gd name="connsiteY5" fmla="*/ 46326 h 7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8" h="75800">
                  <a:moveTo>
                    <a:pt x="76389" y="46326"/>
                  </a:moveTo>
                  <a:cubicBezTo>
                    <a:pt x="81024" y="25894"/>
                    <a:pt x="68065" y="5651"/>
                    <a:pt x="47254" y="921"/>
                  </a:cubicBezTo>
                  <a:cubicBezTo>
                    <a:pt x="26444" y="-3619"/>
                    <a:pt x="5917" y="9056"/>
                    <a:pt x="998" y="29488"/>
                  </a:cubicBezTo>
                  <a:cubicBezTo>
                    <a:pt x="-3826" y="49920"/>
                    <a:pt x="9322" y="70163"/>
                    <a:pt x="29944" y="74893"/>
                  </a:cubicBezTo>
                  <a:cubicBezTo>
                    <a:pt x="50943" y="79433"/>
                    <a:pt x="71754" y="66474"/>
                    <a:pt x="76389" y="46326"/>
                  </a:cubicBezTo>
                  <a:lnTo>
                    <a:pt x="76389" y="46326"/>
                  </a:lnTo>
                  <a:close/>
                </a:path>
              </a:pathLst>
            </a:custGeom>
            <a:solidFill>
              <a:srgbClr val="BC8642"/>
            </a:solidFill>
            <a:ln w="9454"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A92B77F3-350F-36FE-DAEE-AF6FB8C7F532}"/>
                </a:ext>
              </a:extLst>
            </p:cNvPr>
            <p:cNvSpPr/>
            <p:nvPr/>
          </p:nvSpPr>
          <p:spPr>
            <a:xfrm>
              <a:off x="10776849" y="5216546"/>
              <a:ext cx="269084" cy="370069"/>
            </a:xfrm>
            <a:custGeom>
              <a:avLst/>
              <a:gdLst>
                <a:gd name="connsiteX0" fmla="*/ 63131 w 269084"/>
                <a:gd name="connsiteY0" fmla="*/ 323867 h 370069"/>
                <a:gd name="connsiteX1" fmla="*/ 70793 w 269084"/>
                <a:gd name="connsiteY1" fmla="*/ 334556 h 370069"/>
                <a:gd name="connsiteX2" fmla="*/ 72401 w 269084"/>
                <a:gd name="connsiteY2" fmla="*/ 338244 h 370069"/>
                <a:gd name="connsiteX3" fmla="*/ 255817 w 269084"/>
                <a:gd name="connsiteY3" fmla="*/ 364163 h 370069"/>
                <a:gd name="connsiteX4" fmla="*/ 266033 w 269084"/>
                <a:gd name="connsiteY4" fmla="*/ 352150 h 370069"/>
                <a:gd name="connsiteX5" fmla="*/ 185724 w 269084"/>
                <a:gd name="connsiteY5" fmla="*/ 276381 h 370069"/>
                <a:gd name="connsiteX6" fmla="*/ 147981 w 269084"/>
                <a:gd name="connsiteY6" fmla="*/ 284988 h 370069"/>
                <a:gd name="connsiteX7" fmla="*/ 150062 w 269084"/>
                <a:gd name="connsiteY7" fmla="*/ 283853 h 370069"/>
                <a:gd name="connsiteX8" fmla="*/ 266979 w 269084"/>
                <a:gd name="connsiteY8" fmla="*/ 6506 h 370069"/>
                <a:gd name="connsiteX9" fmla="*/ 250331 w 269084"/>
                <a:gd name="connsiteY9" fmla="*/ 5845 h 370069"/>
                <a:gd name="connsiteX10" fmla="*/ 150346 w 269084"/>
                <a:gd name="connsiteY10" fmla="*/ 112167 h 370069"/>
                <a:gd name="connsiteX11" fmla="*/ 146657 w 269084"/>
                <a:gd name="connsiteY11" fmla="*/ 228989 h 370069"/>
                <a:gd name="connsiteX12" fmla="*/ 91509 w 269084"/>
                <a:gd name="connsiteY12" fmla="*/ 310056 h 370069"/>
                <a:gd name="connsiteX13" fmla="*/ 53104 w 269084"/>
                <a:gd name="connsiteY13" fmla="*/ 71870 h 370069"/>
                <a:gd name="connsiteX14" fmla="*/ 44496 w 269084"/>
                <a:gd name="connsiteY14" fmla="*/ 77925 h 370069"/>
                <a:gd name="connsiteX15" fmla="*/ 4673 w 269084"/>
                <a:gd name="connsiteY15" fmla="*/ 184058 h 370069"/>
                <a:gd name="connsiteX16" fmla="*/ 46767 w 269084"/>
                <a:gd name="connsiteY16" fmla="*/ 230124 h 370069"/>
                <a:gd name="connsiteX17" fmla="*/ 63131 w 269084"/>
                <a:gd name="connsiteY17" fmla="*/ 323867 h 370069"/>
                <a:gd name="connsiteX18" fmla="*/ 63131 w 269084"/>
                <a:gd name="connsiteY18" fmla="*/ 323867 h 370069"/>
                <a:gd name="connsiteX19" fmla="*/ 140697 w 269084"/>
                <a:gd name="connsiteY19" fmla="*/ 284232 h 370069"/>
                <a:gd name="connsiteX20" fmla="*/ 147603 w 269084"/>
                <a:gd name="connsiteY20" fmla="*/ 284894 h 370069"/>
                <a:gd name="connsiteX21" fmla="*/ 137387 w 269084"/>
                <a:gd name="connsiteY21" fmla="*/ 289056 h 370069"/>
                <a:gd name="connsiteX22" fmla="*/ 140697 w 269084"/>
                <a:gd name="connsiteY22" fmla="*/ 284232 h 370069"/>
                <a:gd name="connsiteX23" fmla="*/ 140697 w 269084"/>
                <a:gd name="connsiteY23" fmla="*/ 284232 h 37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84" h="370069">
                  <a:moveTo>
                    <a:pt x="63131" y="323867"/>
                  </a:moveTo>
                  <a:cubicBezTo>
                    <a:pt x="61523" y="329920"/>
                    <a:pt x="65874" y="333799"/>
                    <a:pt x="70793" y="334556"/>
                  </a:cubicBezTo>
                  <a:cubicBezTo>
                    <a:pt x="70982" y="335691"/>
                    <a:pt x="71455" y="337109"/>
                    <a:pt x="72401" y="338244"/>
                  </a:cubicBezTo>
                  <a:cubicBezTo>
                    <a:pt x="122157" y="403797"/>
                    <a:pt x="191399" y="344488"/>
                    <a:pt x="255817" y="364163"/>
                  </a:cubicBezTo>
                  <a:cubicBezTo>
                    <a:pt x="263479" y="366433"/>
                    <a:pt x="268587" y="358866"/>
                    <a:pt x="266033" y="352150"/>
                  </a:cubicBezTo>
                  <a:cubicBezTo>
                    <a:pt x="251655" y="314880"/>
                    <a:pt x="230845" y="274962"/>
                    <a:pt x="185724" y="276381"/>
                  </a:cubicBezTo>
                  <a:cubicBezTo>
                    <a:pt x="172954" y="276854"/>
                    <a:pt x="160278" y="280070"/>
                    <a:pt x="147981" y="284988"/>
                  </a:cubicBezTo>
                  <a:cubicBezTo>
                    <a:pt x="148643" y="284800"/>
                    <a:pt x="149400" y="284327"/>
                    <a:pt x="150062" y="283853"/>
                  </a:cubicBezTo>
                  <a:cubicBezTo>
                    <a:pt x="237372" y="214800"/>
                    <a:pt x="279277" y="117275"/>
                    <a:pt x="266979" y="6506"/>
                  </a:cubicBezTo>
                  <a:cubicBezTo>
                    <a:pt x="266033" y="-2764"/>
                    <a:pt x="253358" y="-1345"/>
                    <a:pt x="250331" y="5845"/>
                  </a:cubicBezTo>
                  <a:cubicBezTo>
                    <a:pt x="230183" y="57303"/>
                    <a:pt x="156589" y="47560"/>
                    <a:pt x="150346" y="112167"/>
                  </a:cubicBezTo>
                  <a:cubicBezTo>
                    <a:pt x="146657" y="149720"/>
                    <a:pt x="159616" y="192855"/>
                    <a:pt x="146657" y="228989"/>
                  </a:cubicBezTo>
                  <a:cubicBezTo>
                    <a:pt x="135116" y="261908"/>
                    <a:pt x="119792" y="291799"/>
                    <a:pt x="91509" y="310056"/>
                  </a:cubicBezTo>
                  <a:cubicBezTo>
                    <a:pt x="147319" y="235895"/>
                    <a:pt x="172102" y="86627"/>
                    <a:pt x="53104" y="71870"/>
                  </a:cubicBezTo>
                  <a:cubicBezTo>
                    <a:pt x="49131" y="71398"/>
                    <a:pt x="45726" y="74425"/>
                    <a:pt x="44496" y="77925"/>
                  </a:cubicBezTo>
                  <a:cubicBezTo>
                    <a:pt x="35510" y="104600"/>
                    <a:pt x="-15476" y="152558"/>
                    <a:pt x="4673" y="184058"/>
                  </a:cubicBezTo>
                  <a:cubicBezTo>
                    <a:pt x="16213" y="201936"/>
                    <a:pt x="36172" y="212057"/>
                    <a:pt x="46767" y="230124"/>
                  </a:cubicBezTo>
                  <a:cubicBezTo>
                    <a:pt x="64929" y="260205"/>
                    <a:pt x="73063" y="289151"/>
                    <a:pt x="63131" y="323867"/>
                  </a:cubicBezTo>
                  <a:lnTo>
                    <a:pt x="63131" y="323867"/>
                  </a:lnTo>
                  <a:close/>
                  <a:moveTo>
                    <a:pt x="140697" y="284232"/>
                  </a:moveTo>
                  <a:cubicBezTo>
                    <a:pt x="142778" y="285367"/>
                    <a:pt x="145143" y="285651"/>
                    <a:pt x="147603" y="284894"/>
                  </a:cubicBezTo>
                  <a:cubicBezTo>
                    <a:pt x="144103" y="286313"/>
                    <a:pt x="140887" y="287448"/>
                    <a:pt x="137387" y="289056"/>
                  </a:cubicBezTo>
                  <a:cubicBezTo>
                    <a:pt x="138333" y="287543"/>
                    <a:pt x="139562" y="285935"/>
                    <a:pt x="140697" y="284232"/>
                  </a:cubicBezTo>
                  <a:lnTo>
                    <a:pt x="140697" y="284232"/>
                  </a:lnTo>
                  <a:close/>
                </a:path>
              </a:pathLst>
            </a:custGeom>
            <a:solidFill>
              <a:srgbClr val="BC8642"/>
            </a:solidFill>
            <a:ln w="9454"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37A2B747-B431-A885-47BF-753EE7301426}"/>
                </a:ext>
              </a:extLst>
            </p:cNvPr>
            <p:cNvSpPr/>
            <p:nvPr/>
          </p:nvSpPr>
          <p:spPr>
            <a:xfrm>
              <a:off x="10250483" y="6356793"/>
              <a:ext cx="77269" cy="77328"/>
            </a:xfrm>
            <a:custGeom>
              <a:avLst/>
              <a:gdLst>
                <a:gd name="connsiteX0" fmla="*/ 76330 w 77269"/>
                <a:gd name="connsiteY0" fmla="*/ 47254 h 77328"/>
                <a:gd name="connsiteX1" fmla="*/ 47195 w 77269"/>
                <a:gd name="connsiteY1" fmla="*/ 998 h 77328"/>
                <a:gd name="connsiteX2" fmla="*/ 939 w 77269"/>
                <a:gd name="connsiteY2" fmla="*/ 30133 h 77328"/>
                <a:gd name="connsiteX3" fmla="*/ 30074 w 77269"/>
                <a:gd name="connsiteY3" fmla="*/ 76389 h 77328"/>
                <a:gd name="connsiteX4" fmla="*/ 76330 w 77269"/>
                <a:gd name="connsiteY4" fmla="*/ 47254 h 77328"/>
                <a:gd name="connsiteX5" fmla="*/ 76330 w 77269"/>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8">
                  <a:moveTo>
                    <a:pt x="76330" y="47254"/>
                  </a:moveTo>
                  <a:cubicBezTo>
                    <a:pt x="80965" y="26443"/>
                    <a:pt x="68006" y="5822"/>
                    <a:pt x="47195" y="998"/>
                  </a:cubicBezTo>
                  <a:cubicBezTo>
                    <a:pt x="26385" y="-3827"/>
                    <a:pt x="5764" y="9322"/>
                    <a:pt x="939" y="30133"/>
                  </a:cubicBezTo>
                  <a:cubicBezTo>
                    <a:pt x="-3696" y="50943"/>
                    <a:pt x="9263" y="71470"/>
                    <a:pt x="30074" y="76389"/>
                  </a:cubicBezTo>
                  <a:cubicBezTo>
                    <a:pt x="50885" y="81024"/>
                    <a:pt x="71695" y="68064"/>
                    <a:pt x="76330" y="47254"/>
                  </a:cubicBezTo>
                  <a:lnTo>
                    <a:pt x="76330" y="47254"/>
                  </a:lnTo>
                  <a:close/>
                </a:path>
              </a:pathLst>
            </a:custGeom>
            <a:solidFill>
              <a:srgbClr val="BC8642"/>
            </a:solidFill>
            <a:ln w="9454"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DE1B929C-DFB2-C998-4B0B-18F5966A0F15}"/>
                </a:ext>
              </a:extLst>
            </p:cNvPr>
            <p:cNvSpPr/>
            <p:nvPr/>
          </p:nvSpPr>
          <p:spPr>
            <a:xfrm>
              <a:off x="11045821" y="5012778"/>
              <a:ext cx="77327" cy="77269"/>
            </a:xfrm>
            <a:custGeom>
              <a:avLst/>
              <a:gdLst>
                <a:gd name="connsiteX0" fmla="*/ 76330 w 77327"/>
                <a:gd name="connsiteY0" fmla="*/ 47195 h 77269"/>
                <a:gd name="connsiteX1" fmla="*/ 47196 w 77327"/>
                <a:gd name="connsiteY1" fmla="*/ 940 h 77269"/>
                <a:gd name="connsiteX2" fmla="*/ 939 w 77327"/>
                <a:gd name="connsiteY2" fmla="*/ 30074 h 77269"/>
                <a:gd name="connsiteX3" fmla="*/ 30074 w 77327"/>
                <a:gd name="connsiteY3" fmla="*/ 76330 h 77269"/>
                <a:gd name="connsiteX4" fmla="*/ 76330 w 77327"/>
                <a:gd name="connsiteY4" fmla="*/ 47195 h 77269"/>
                <a:gd name="connsiteX5" fmla="*/ 76330 w 7732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47195"/>
                  </a:moveTo>
                  <a:cubicBezTo>
                    <a:pt x="81154" y="26385"/>
                    <a:pt x="68006" y="5763"/>
                    <a:pt x="47196" y="940"/>
                  </a:cubicBezTo>
                  <a:cubicBezTo>
                    <a:pt x="26385" y="-3696"/>
                    <a:pt x="5858" y="9263"/>
                    <a:pt x="939" y="30074"/>
                  </a:cubicBezTo>
                  <a:cubicBezTo>
                    <a:pt x="-3696" y="50884"/>
                    <a:pt x="9264" y="71506"/>
                    <a:pt x="30074" y="76330"/>
                  </a:cubicBezTo>
                  <a:cubicBezTo>
                    <a:pt x="50884" y="80965"/>
                    <a:pt x="71695" y="68006"/>
                    <a:pt x="76330" y="47195"/>
                  </a:cubicBezTo>
                  <a:lnTo>
                    <a:pt x="76330" y="47195"/>
                  </a:lnTo>
                  <a:close/>
                </a:path>
              </a:pathLst>
            </a:custGeom>
            <a:solidFill>
              <a:srgbClr val="BC8642"/>
            </a:solidFill>
            <a:ln w="9454"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8BF64186-1B23-5EF7-841A-29FC9B75645C}"/>
                </a:ext>
              </a:extLst>
            </p:cNvPr>
            <p:cNvSpPr/>
            <p:nvPr/>
          </p:nvSpPr>
          <p:spPr>
            <a:xfrm>
              <a:off x="11022079" y="5115354"/>
              <a:ext cx="77260" cy="77327"/>
            </a:xfrm>
            <a:custGeom>
              <a:avLst/>
              <a:gdLst>
                <a:gd name="connsiteX0" fmla="*/ 47195 w 77260"/>
                <a:gd name="connsiteY0" fmla="*/ 998 h 77327"/>
                <a:gd name="connsiteX1" fmla="*/ 939 w 77260"/>
                <a:gd name="connsiteY1" fmla="*/ 30133 h 77327"/>
                <a:gd name="connsiteX2" fmla="*/ 30074 w 77260"/>
                <a:gd name="connsiteY2" fmla="*/ 76388 h 77327"/>
                <a:gd name="connsiteX3" fmla="*/ 76330 w 77260"/>
                <a:gd name="connsiteY3" fmla="*/ 47254 h 77327"/>
                <a:gd name="connsiteX4" fmla="*/ 47195 w 77260"/>
                <a:gd name="connsiteY4" fmla="*/ 998 h 77327"/>
                <a:gd name="connsiteX5" fmla="*/ 47195 w 77260"/>
                <a:gd name="connsiteY5" fmla="*/ 998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0" h="77327">
                  <a:moveTo>
                    <a:pt x="47195" y="998"/>
                  </a:moveTo>
                  <a:cubicBezTo>
                    <a:pt x="26385" y="-3827"/>
                    <a:pt x="5764" y="9322"/>
                    <a:pt x="939" y="30133"/>
                  </a:cubicBezTo>
                  <a:cubicBezTo>
                    <a:pt x="-3696" y="50943"/>
                    <a:pt x="9263" y="71470"/>
                    <a:pt x="30074" y="76388"/>
                  </a:cubicBezTo>
                  <a:cubicBezTo>
                    <a:pt x="50885" y="81024"/>
                    <a:pt x="71506" y="68064"/>
                    <a:pt x="76330" y="47254"/>
                  </a:cubicBezTo>
                  <a:cubicBezTo>
                    <a:pt x="80965" y="26443"/>
                    <a:pt x="67817" y="5633"/>
                    <a:pt x="47195" y="998"/>
                  </a:cubicBezTo>
                  <a:lnTo>
                    <a:pt x="47195" y="998"/>
                  </a:lnTo>
                  <a:close/>
                </a:path>
              </a:pathLst>
            </a:custGeom>
            <a:solidFill>
              <a:srgbClr val="BC8642"/>
            </a:solidFill>
            <a:ln w="9454"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A120254C-C4B0-E38D-2E2C-63BD2C87BF19}"/>
                </a:ext>
              </a:extLst>
            </p:cNvPr>
            <p:cNvSpPr/>
            <p:nvPr/>
          </p:nvSpPr>
          <p:spPr>
            <a:xfrm>
              <a:off x="11193096" y="4434430"/>
              <a:ext cx="976703" cy="895134"/>
            </a:xfrm>
            <a:custGeom>
              <a:avLst/>
              <a:gdLst>
                <a:gd name="connsiteX0" fmla="*/ 941675 w 976703"/>
                <a:gd name="connsiteY0" fmla="*/ 660922 h 895134"/>
                <a:gd name="connsiteX1" fmla="*/ 899297 w 976703"/>
                <a:gd name="connsiteY1" fmla="*/ 560086 h 895134"/>
                <a:gd name="connsiteX2" fmla="*/ 753245 w 976703"/>
                <a:gd name="connsiteY2" fmla="*/ 532748 h 895134"/>
                <a:gd name="connsiteX3" fmla="*/ 705854 w 976703"/>
                <a:gd name="connsiteY3" fmla="*/ 635476 h 895134"/>
                <a:gd name="connsiteX4" fmla="*/ 645504 w 976703"/>
                <a:gd name="connsiteY4" fmla="*/ 531424 h 895134"/>
                <a:gd name="connsiteX5" fmla="*/ 648058 w 976703"/>
                <a:gd name="connsiteY5" fmla="*/ 527451 h 895134"/>
                <a:gd name="connsiteX6" fmla="*/ 962958 w 976703"/>
                <a:gd name="connsiteY6" fmla="*/ 386413 h 895134"/>
                <a:gd name="connsiteX7" fmla="*/ 963904 w 976703"/>
                <a:gd name="connsiteY7" fmla="*/ 347819 h 895134"/>
                <a:gd name="connsiteX8" fmla="*/ 946594 w 976703"/>
                <a:gd name="connsiteY8" fmla="*/ 153052 h 895134"/>
                <a:gd name="connsiteX9" fmla="*/ 956053 w 976703"/>
                <a:gd name="connsiteY9" fmla="*/ 172443 h 895134"/>
                <a:gd name="connsiteX10" fmla="*/ 923229 w 976703"/>
                <a:gd name="connsiteY10" fmla="*/ 188429 h 895134"/>
                <a:gd name="connsiteX11" fmla="*/ 916513 w 976703"/>
                <a:gd name="connsiteY11" fmla="*/ 204132 h 895134"/>
                <a:gd name="connsiteX12" fmla="*/ 933445 w 976703"/>
                <a:gd name="connsiteY12" fmla="*/ 132903 h 895134"/>
                <a:gd name="connsiteX13" fmla="*/ 869784 w 976703"/>
                <a:gd name="connsiteY13" fmla="*/ 231658 h 895134"/>
                <a:gd name="connsiteX14" fmla="*/ 940350 w 976703"/>
                <a:gd name="connsiteY14" fmla="*/ 350278 h 895134"/>
                <a:gd name="connsiteX15" fmla="*/ 696962 w 976703"/>
                <a:gd name="connsiteY15" fmla="*/ 458493 h 895134"/>
                <a:gd name="connsiteX16" fmla="*/ 875554 w 976703"/>
                <a:gd name="connsiteY16" fmla="*/ 326252 h 895134"/>
                <a:gd name="connsiteX17" fmla="*/ 879906 w 976703"/>
                <a:gd name="connsiteY17" fmla="*/ 311022 h 895134"/>
                <a:gd name="connsiteX18" fmla="*/ 766772 w 976703"/>
                <a:gd name="connsiteY18" fmla="*/ 0 h 895134"/>
                <a:gd name="connsiteX19" fmla="*/ 529816 w 976703"/>
                <a:gd name="connsiteY19" fmla="*/ 231280 h 895134"/>
                <a:gd name="connsiteX20" fmla="*/ 527073 w 976703"/>
                <a:gd name="connsiteY20" fmla="*/ 246793 h 895134"/>
                <a:gd name="connsiteX21" fmla="*/ 630463 w 976703"/>
                <a:gd name="connsiteY21" fmla="*/ 443642 h 895134"/>
                <a:gd name="connsiteX22" fmla="*/ 458304 w 976703"/>
                <a:gd name="connsiteY22" fmla="*/ 240550 h 895134"/>
                <a:gd name="connsiteX23" fmla="*/ 573329 w 976703"/>
                <a:gd name="connsiteY23" fmla="*/ 164213 h 895134"/>
                <a:gd name="connsiteX24" fmla="*/ 558762 w 976703"/>
                <a:gd name="connsiteY24" fmla="*/ 47675 h 895134"/>
                <a:gd name="connsiteX25" fmla="*/ 543059 w 976703"/>
                <a:gd name="connsiteY25" fmla="*/ 119093 h 895134"/>
                <a:gd name="connsiteX26" fmla="*/ 543722 w 976703"/>
                <a:gd name="connsiteY26" fmla="*/ 101971 h 895134"/>
                <a:gd name="connsiteX27" fmla="*/ 521019 w 976703"/>
                <a:gd name="connsiteY27" fmla="*/ 73499 h 895134"/>
                <a:gd name="connsiteX28" fmla="*/ 538141 w 976703"/>
                <a:gd name="connsiteY28" fmla="*/ 60350 h 895134"/>
                <a:gd name="connsiteX29" fmla="*/ 437967 w 976703"/>
                <a:gd name="connsiteY29" fmla="*/ 228253 h 895134"/>
                <a:gd name="connsiteX30" fmla="*/ 421980 w 976703"/>
                <a:gd name="connsiteY30" fmla="*/ 263442 h 895134"/>
                <a:gd name="connsiteX31" fmla="*/ 644558 w 976703"/>
                <a:gd name="connsiteY31" fmla="*/ 527073 h 895134"/>
                <a:gd name="connsiteX32" fmla="*/ 645220 w 976703"/>
                <a:gd name="connsiteY32" fmla="*/ 531708 h 895134"/>
                <a:gd name="connsiteX33" fmla="*/ 545708 w 976703"/>
                <a:gd name="connsiteY33" fmla="*/ 599247 h 895134"/>
                <a:gd name="connsiteX34" fmla="*/ 547600 w 976703"/>
                <a:gd name="connsiteY34" fmla="*/ 486114 h 895134"/>
                <a:gd name="connsiteX35" fmla="*/ 404386 w 976703"/>
                <a:gd name="connsiteY35" fmla="*/ 447236 h 895134"/>
                <a:gd name="connsiteX36" fmla="*/ 322468 w 976703"/>
                <a:gd name="connsiteY36" fmla="*/ 519600 h 895134"/>
                <a:gd name="connsiteX37" fmla="*/ 202335 w 976703"/>
                <a:gd name="connsiteY37" fmla="*/ 586666 h 895134"/>
                <a:gd name="connsiteX38" fmla="*/ 80594 w 976703"/>
                <a:gd name="connsiteY38" fmla="*/ 306860 h 895134"/>
                <a:gd name="connsiteX39" fmla="*/ 231470 w 976703"/>
                <a:gd name="connsiteY39" fmla="*/ 239320 h 895134"/>
                <a:gd name="connsiteX40" fmla="*/ 168282 w 976703"/>
                <a:gd name="connsiteY40" fmla="*/ 321238 h 895134"/>
                <a:gd name="connsiteX41" fmla="*/ 331455 w 976703"/>
                <a:gd name="connsiteY41" fmla="*/ 236577 h 895134"/>
                <a:gd name="connsiteX42" fmla="*/ 269023 w 976703"/>
                <a:gd name="connsiteY42" fmla="*/ 183132 h 895134"/>
                <a:gd name="connsiteX43" fmla="*/ 354441 w 976703"/>
                <a:gd name="connsiteY43" fmla="*/ 4635 h 895134"/>
                <a:gd name="connsiteX44" fmla="*/ 338454 w 976703"/>
                <a:gd name="connsiteY44" fmla="*/ 6054 h 895134"/>
                <a:gd name="connsiteX45" fmla="*/ 254456 w 976703"/>
                <a:gd name="connsiteY45" fmla="*/ 83999 h 895134"/>
                <a:gd name="connsiteX46" fmla="*/ 245470 w 976703"/>
                <a:gd name="connsiteY46" fmla="*/ 115214 h 895134"/>
                <a:gd name="connsiteX47" fmla="*/ 219362 w 976703"/>
                <a:gd name="connsiteY47" fmla="*/ 170740 h 895134"/>
                <a:gd name="connsiteX48" fmla="*/ 0 w 976703"/>
                <a:gd name="connsiteY48" fmla="*/ 427939 h 895134"/>
                <a:gd name="connsiteX49" fmla="*/ 217092 w 976703"/>
                <a:gd name="connsiteY49" fmla="*/ 728840 h 895134"/>
                <a:gd name="connsiteX50" fmla="*/ 625261 w 976703"/>
                <a:gd name="connsiteY50" fmla="*/ 619679 h 895134"/>
                <a:gd name="connsiteX51" fmla="*/ 945742 w 976703"/>
                <a:gd name="connsiteY51" fmla="*/ 895134 h 895134"/>
                <a:gd name="connsiteX52" fmla="*/ 941675 w 976703"/>
                <a:gd name="connsiteY52" fmla="*/ 660922 h 8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703" h="895134">
                  <a:moveTo>
                    <a:pt x="941675" y="660922"/>
                  </a:moveTo>
                  <a:cubicBezTo>
                    <a:pt x="936378" y="623463"/>
                    <a:pt x="923608" y="589504"/>
                    <a:pt x="899297" y="560086"/>
                  </a:cubicBezTo>
                  <a:cubicBezTo>
                    <a:pt x="863636" y="517329"/>
                    <a:pt x="801393" y="505695"/>
                    <a:pt x="753245" y="532748"/>
                  </a:cubicBezTo>
                  <a:cubicBezTo>
                    <a:pt x="714178" y="554694"/>
                    <a:pt x="702543" y="594991"/>
                    <a:pt x="705854" y="635476"/>
                  </a:cubicBezTo>
                  <a:cubicBezTo>
                    <a:pt x="683625" y="601990"/>
                    <a:pt x="661868" y="568221"/>
                    <a:pt x="645504" y="531424"/>
                  </a:cubicBezTo>
                  <a:cubicBezTo>
                    <a:pt x="646450" y="530005"/>
                    <a:pt x="647396" y="528870"/>
                    <a:pt x="648058" y="527451"/>
                  </a:cubicBezTo>
                  <a:cubicBezTo>
                    <a:pt x="723070" y="437493"/>
                    <a:pt x="855406" y="418764"/>
                    <a:pt x="962958" y="386413"/>
                  </a:cubicBezTo>
                  <a:cubicBezTo>
                    <a:pt x="982350" y="380643"/>
                    <a:pt x="979890" y="359359"/>
                    <a:pt x="963904" y="347819"/>
                  </a:cubicBezTo>
                  <a:cubicBezTo>
                    <a:pt x="844717" y="261361"/>
                    <a:pt x="890121" y="132241"/>
                    <a:pt x="946594" y="153052"/>
                  </a:cubicBezTo>
                  <a:cubicBezTo>
                    <a:pt x="953499" y="155605"/>
                    <a:pt x="954918" y="165727"/>
                    <a:pt x="956053" y="172443"/>
                  </a:cubicBezTo>
                  <a:cubicBezTo>
                    <a:pt x="959742" y="194200"/>
                    <a:pt x="937323" y="193065"/>
                    <a:pt x="923229" y="188429"/>
                  </a:cubicBezTo>
                  <a:cubicBezTo>
                    <a:pt x="912824" y="184929"/>
                    <a:pt x="905919" y="200727"/>
                    <a:pt x="916513" y="204132"/>
                  </a:cubicBezTo>
                  <a:cubicBezTo>
                    <a:pt x="986607" y="227496"/>
                    <a:pt x="987742" y="131295"/>
                    <a:pt x="933445" y="132903"/>
                  </a:cubicBezTo>
                  <a:cubicBezTo>
                    <a:pt x="892013" y="134038"/>
                    <a:pt x="867987" y="201105"/>
                    <a:pt x="869784" y="231658"/>
                  </a:cubicBezTo>
                  <a:cubicBezTo>
                    <a:pt x="872338" y="275360"/>
                    <a:pt x="907054" y="319062"/>
                    <a:pt x="940350" y="350278"/>
                  </a:cubicBezTo>
                  <a:cubicBezTo>
                    <a:pt x="857014" y="371278"/>
                    <a:pt x="767718" y="405047"/>
                    <a:pt x="696962" y="458493"/>
                  </a:cubicBezTo>
                  <a:cubicBezTo>
                    <a:pt x="745299" y="397480"/>
                    <a:pt x="804799" y="343089"/>
                    <a:pt x="875554" y="326252"/>
                  </a:cubicBezTo>
                  <a:cubicBezTo>
                    <a:pt x="883216" y="324360"/>
                    <a:pt x="884824" y="316981"/>
                    <a:pt x="879906" y="311022"/>
                  </a:cubicBezTo>
                  <a:cubicBezTo>
                    <a:pt x="797988" y="209997"/>
                    <a:pt x="783231" y="109350"/>
                    <a:pt x="766772" y="0"/>
                  </a:cubicBezTo>
                  <a:cubicBezTo>
                    <a:pt x="704530" y="91566"/>
                    <a:pt x="647396" y="175754"/>
                    <a:pt x="529816" y="231280"/>
                  </a:cubicBezTo>
                  <a:cubicBezTo>
                    <a:pt x="522911" y="234496"/>
                    <a:pt x="521019" y="241874"/>
                    <a:pt x="527073" y="246793"/>
                  </a:cubicBezTo>
                  <a:cubicBezTo>
                    <a:pt x="583545" y="292576"/>
                    <a:pt x="613626" y="367494"/>
                    <a:pt x="630463" y="443642"/>
                  </a:cubicBezTo>
                  <a:cubicBezTo>
                    <a:pt x="589977" y="364562"/>
                    <a:pt x="524046" y="295414"/>
                    <a:pt x="458304" y="240550"/>
                  </a:cubicBezTo>
                  <a:cubicBezTo>
                    <a:pt x="501817" y="226645"/>
                    <a:pt x="552235" y="202618"/>
                    <a:pt x="573329" y="164213"/>
                  </a:cubicBezTo>
                  <a:cubicBezTo>
                    <a:pt x="588370" y="137349"/>
                    <a:pt x="595558" y="66593"/>
                    <a:pt x="558762" y="47675"/>
                  </a:cubicBezTo>
                  <a:cubicBezTo>
                    <a:pt x="510425" y="22513"/>
                    <a:pt x="469655" y="109633"/>
                    <a:pt x="543059" y="119093"/>
                  </a:cubicBezTo>
                  <a:cubicBezTo>
                    <a:pt x="553938" y="120512"/>
                    <a:pt x="554600" y="103390"/>
                    <a:pt x="543722" y="101971"/>
                  </a:cubicBezTo>
                  <a:cubicBezTo>
                    <a:pt x="529154" y="100079"/>
                    <a:pt x="508344" y="91566"/>
                    <a:pt x="521019" y="73499"/>
                  </a:cubicBezTo>
                  <a:cubicBezTo>
                    <a:pt x="524992" y="67918"/>
                    <a:pt x="530762" y="59594"/>
                    <a:pt x="538141" y="60350"/>
                  </a:cubicBezTo>
                  <a:cubicBezTo>
                    <a:pt x="598113" y="65931"/>
                    <a:pt x="583072" y="201862"/>
                    <a:pt x="437967" y="228253"/>
                  </a:cubicBezTo>
                  <a:cubicBezTo>
                    <a:pt x="418575" y="231753"/>
                    <a:pt x="406940" y="249726"/>
                    <a:pt x="421980" y="263442"/>
                  </a:cubicBezTo>
                  <a:cubicBezTo>
                    <a:pt x="505033" y="339022"/>
                    <a:pt x="616085" y="413561"/>
                    <a:pt x="644558" y="527073"/>
                  </a:cubicBezTo>
                  <a:cubicBezTo>
                    <a:pt x="644747" y="528681"/>
                    <a:pt x="645031" y="530100"/>
                    <a:pt x="645220" y="531708"/>
                  </a:cubicBezTo>
                  <a:cubicBezTo>
                    <a:pt x="614477" y="557816"/>
                    <a:pt x="580424" y="578626"/>
                    <a:pt x="545708" y="599247"/>
                  </a:cubicBezTo>
                  <a:cubicBezTo>
                    <a:pt x="566045" y="564343"/>
                    <a:pt x="573046" y="522911"/>
                    <a:pt x="547600" y="486114"/>
                  </a:cubicBezTo>
                  <a:cubicBezTo>
                    <a:pt x="516100" y="440804"/>
                    <a:pt x="455088" y="424155"/>
                    <a:pt x="404386" y="447236"/>
                  </a:cubicBezTo>
                  <a:cubicBezTo>
                    <a:pt x="369954" y="462938"/>
                    <a:pt x="343279" y="488195"/>
                    <a:pt x="322468" y="519600"/>
                  </a:cubicBezTo>
                  <a:cubicBezTo>
                    <a:pt x="294658" y="561221"/>
                    <a:pt x="261172" y="607760"/>
                    <a:pt x="202335" y="586666"/>
                  </a:cubicBezTo>
                  <a:cubicBezTo>
                    <a:pt x="82959" y="543910"/>
                    <a:pt x="43797" y="404196"/>
                    <a:pt x="80594" y="306860"/>
                  </a:cubicBezTo>
                  <a:cubicBezTo>
                    <a:pt x="104620" y="243293"/>
                    <a:pt x="191173" y="190794"/>
                    <a:pt x="231470" y="239320"/>
                  </a:cubicBezTo>
                  <a:cubicBezTo>
                    <a:pt x="197416" y="233077"/>
                    <a:pt x="159768" y="276590"/>
                    <a:pt x="168282" y="321238"/>
                  </a:cubicBezTo>
                  <a:cubicBezTo>
                    <a:pt x="190511" y="435980"/>
                    <a:pt x="406845" y="394737"/>
                    <a:pt x="331455" y="236577"/>
                  </a:cubicBezTo>
                  <a:cubicBezTo>
                    <a:pt x="319441" y="211416"/>
                    <a:pt x="294658" y="194483"/>
                    <a:pt x="269023" y="183132"/>
                  </a:cubicBezTo>
                  <a:cubicBezTo>
                    <a:pt x="358603" y="175281"/>
                    <a:pt x="405332" y="86931"/>
                    <a:pt x="354441" y="4635"/>
                  </a:cubicBezTo>
                  <a:cubicBezTo>
                    <a:pt x="350279" y="-2081"/>
                    <a:pt x="341671" y="-1135"/>
                    <a:pt x="338454" y="6054"/>
                  </a:cubicBezTo>
                  <a:cubicBezTo>
                    <a:pt x="321995" y="43702"/>
                    <a:pt x="275550" y="50229"/>
                    <a:pt x="254456" y="83999"/>
                  </a:cubicBezTo>
                  <a:cubicBezTo>
                    <a:pt x="247551" y="95066"/>
                    <a:pt x="244996" y="102255"/>
                    <a:pt x="245470" y="115214"/>
                  </a:cubicBezTo>
                  <a:cubicBezTo>
                    <a:pt x="246416" y="141795"/>
                    <a:pt x="239226" y="163741"/>
                    <a:pt x="219362" y="170740"/>
                  </a:cubicBezTo>
                  <a:cubicBezTo>
                    <a:pt x="54864" y="188335"/>
                    <a:pt x="190" y="333062"/>
                    <a:pt x="0" y="427939"/>
                  </a:cubicBezTo>
                  <a:cubicBezTo>
                    <a:pt x="-189" y="557910"/>
                    <a:pt x="86269" y="678138"/>
                    <a:pt x="217092" y="728840"/>
                  </a:cubicBezTo>
                  <a:cubicBezTo>
                    <a:pt x="363332" y="785501"/>
                    <a:pt x="517898" y="724489"/>
                    <a:pt x="625261" y="619679"/>
                  </a:cubicBezTo>
                  <a:cubicBezTo>
                    <a:pt x="676625" y="760718"/>
                    <a:pt x="789285" y="882648"/>
                    <a:pt x="945742" y="895134"/>
                  </a:cubicBezTo>
                  <a:lnTo>
                    <a:pt x="941675" y="660922"/>
                  </a:lnTo>
                  <a:close/>
                </a:path>
              </a:pathLst>
            </a:custGeom>
            <a:solidFill>
              <a:srgbClr val="BC8642"/>
            </a:solidFill>
            <a:ln w="9454"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D4106E62-1091-011C-D26F-0A3E15FFCC1D}"/>
                </a:ext>
              </a:extLst>
            </p:cNvPr>
            <p:cNvSpPr/>
            <p:nvPr/>
          </p:nvSpPr>
          <p:spPr>
            <a:xfrm>
              <a:off x="10358746" y="5729266"/>
              <a:ext cx="440158" cy="608170"/>
            </a:xfrm>
            <a:custGeom>
              <a:avLst/>
              <a:gdLst>
                <a:gd name="connsiteX0" fmla="*/ 65119 w 440158"/>
                <a:gd name="connsiteY0" fmla="*/ 596931 h 608170"/>
                <a:gd name="connsiteX1" fmla="*/ 72971 w 440158"/>
                <a:gd name="connsiteY1" fmla="*/ 607998 h 608170"/>
                <a:gd name="connsiteX2" fmla="*/ 185063 w 440158"/>
                <a:gd name="connsiteY2" fmla="*/ 461474 h 608170"/>
                <a:gd name="connsiteX3" fmla="*/ 272468 w 440158"/>
                <a:gd name="connsiteY3" fmla="*/ 560796 h 608170"/>
                <a:gd name="connsiteX4" fmla="*/ 285143 w 440158"/>
                <a:gd name="connsiteY4" fmla="*/ 556161 h 608170"/>
                <a:gd name="connsiteX5" fmla="*/ 232171 w 440158"/>
                <a:gd name="connsiteY5" fmla="*/ 354772 h 608170"/>
                <a:gd name="connsiteX6" fmla="*/ 425141 w 440158"/>
                <a:gd name="connsiteY6" fmla="*/ 497797 h 608170"/>
                <a:gd name="connsiteX7" fmla="*/ 437816 w 440158"/>
                <a:gd name="connsiteY7" fmla="*/ 486257 h 608170"/>
                <a:gd name="connsiteX8" fmla="*/ 210131 w 440158"/>
                <a:gd name="connsiteY8" fmla="*/ 309462 h 608170"/>
                <a:gd name="connsiteX9" fmla="*/ 226306 w 440158"/>
                <a:gd name="connsiteY9" fmla="*/ 54156 h 608170"/>
                <a:gd name="connsiteX10" fmla="*/ 270670 w 440158"/>
                <a:gd name="connsiteY10" fmla="*/ 280233 h 608170"/>
                <a:gd name="connsiteX11" fmla="*/ 286373 w 440158"/>
                <a:gd name="connsiteY11" fmla="*/ 278814 h 608170"/>
                <a:gd name="connsiteX12" fmla="*/ 289400 w 440158"/>
                <a:gd name="connsiteY12" fmla="*/ 1562 h 608170"/>
                <a:gd name="connsiteX13" fmla="*/ 103335 w 440158"/>
                <a:gd name="connsiteY13" fmla="*/ 11305 h 608170"/>
                <a:gd name="connsiteX14" fmla="*/ 17823 w 440158"/>
                <a:gd name="connsiteY14" fmla="*/ 121695 h 608170"/>
                <a:gd name="connsiteX15" fmla="*/ 19242 w 440158"/>
                <a:gd name="connsiteY15" fmla="*/ 137681 h 608170"/>
                <a:gd name="connsiteX16" fmla="*/ 183077 w 440158"/>
                <a:gd name="connsiteY16" fmla="*/ 69385 h 608170"/>
                <a:gd name="connsiteX17" fmla="*/ 167091 w 440158"/>
                <a:gd name="connsiteY17" fmla="*/ 136735 h 608170"/>
                <a:gd name="connsiteX18" fmla="*/ 57079 w 440158"/>
                <a:gd name="connsiteY18" fmla="*/ 317975 h 608170"/>
                <a:gd name="connsiteX19" fmla="*/ 1364 w 440158"/>
                <a:gd name="connsiteY19" fmla="*/ 412380 h 608170"/>
                <a:gd name="connsiteX20" fmla="*/ 3918 w 440158"/>
                <a:gd name="connsiteY20" fmla="*/ 424204 h 608170"/>
                <a:gd name="connsiteX21" fmla="*/ 81579 w 440158"/>
                <a:gd name="connsiteY21" fmla="*/ 435271 h 608170"/>
                <a:gd name="connsiteX22" fmla="*/ 67011 w 440158"/>
                <a:gd name="connsiteY22" fmla="*/ 487108 h 608170"/>
                <a:gd name="connsiteX23" fmla="*/ 65119 w 440158"/>
                <a:gd name="connsiteY23" fmla="*/ 596931 h 608170"/>
                <a:gd name="connsiteX24" fmla="*/ 65119 w 440158"/>
                <a:gd name="connsiteY24" fmla="*/ 596931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0158" h="608170">
                  <a:moveTo>
                    <a:pt x="65119" y="596931"/>
                  </a:moveTo>
                  <a:cubicBezTo>
                    <a:pt x="63700" y="601755"/>
                    <a:pt x="67390" y="609417"/>
                    <a:pt x="72971" y="607998"/>
                  </a:cubicBezTo>
                  <a:cubicBezTo>
                    <a:pt x="156402" y="587377"/>
                    <a:pt x="174469" y="515202"/>
                    <a:pt x="185063" y="461474"/>
                  </a:cubicBezTo>
                  <a:cubicBezTo>
                    <a:pt x="188280" y="531094"/>
                    <a:pt x="243049" y="538094"/>
                    <a:pt x="272468" y="560796"/>
                  </a:cubicBezTo>
                  <a:cubicBezTo>
                    <a:pt x="276819" y="564296"/>
                    <a:pt x="284008" y="560985"/>
                    <a:pt x="285143" y="556161"/>
                  </a:cubicBezTo>
                  <a:cubicBezTo>
                    <a:pt x="310116" y="466581"/>
                    <a:pt x="274738" y="402069"/>
                    <a:pt x="232171" y="354772"/>
                  </a:cubicBezTo>
                  <a:cubicBezTo>
                    <a:pt x="292521" y="406136"/>
                    <a:pt x="371980" y="439906"/>
                    <a:pt x="425141" y="497797"/>
                  </a:cubicBezTo>
                  <a:cubicBezTo>
                    <a:pt x="432519" y="505932"/>
                    <a:pt x="445478" y="494297"/>
                    <a:pt x="437816" y="486257"/>
                  </a:cubicBezTo>
                  <a:cubicBezTo>
                    <a:pt x="372358" y="414933"/>
                    <a:pt x="272562" y="383718"/>
                    <a:pt x="210131" y="309462"/>
                  </a:cubicBezTo>
                  <a:cubicBezTo>
                    <a:pt x="164631" y="255071"/>
                    <a:pt x="182888" y="72507"/>
                    <a:pt x="226306" y="54156"/>
                  </a:cubicBezTo>
                  <a:cubicBezTo>
                    <a:pt x="178726" y="192072"/>
                    <a:pt x="212023" y="252517"/>
                    <a:pt x="270670" y="280233"/>
                  </a:cubicBezTo>
                  <a:cubicBezTo>
                    <a:pt x="278049" y="283733"/>
                    <a:pt x="283629" y="285341"/>
                    <a:pt x="286373" y="278814"/>
                  </a:cubicBezTo>
                  <a:cubicBezTo>
                    <a:pt x="318061" y="210518"/>
                    <a:pt x="257238" y="54061"/>
                    <a:pt x="289400" y="1562"/>
                  </a:cubicBezTo>
                  <a:cubicBezTo>
                    <a:pt x="247117" y="8278"/>
                    <a:pt x="145618" y="-11398"/>
                    <a:pt x="103335" y="11305"/>
                  </a:cubicBezTo>
                  <a:cubicBezTo>
                    <a:pt x="57363" y="36088"/>
                    <a:pt x="60106" y="94358"/>
                    <a:pt x="17823" y="121695"/>
                  </a:cubicBezTo>
                  <a:cubicBezTo>
                    <a:pt x="11580" y="125857"/>
                    <a:pt x="11580" y="134843"/>
                    <a:pt x="19242" y="137681"/>
                  </a:cubicBezTo>
                  <a:cubicBezTo>
                    <a:pt x="54620" y="150640"/>
                    <a:pt x="140605" y="167573"/>
                    <a:pt x="183077" y="69385"/>
                  </a:cubicBezTo>
                  <a:cubicBezTo>
                    <a:pt x="175699" y="81682"/>
                    <a:pt x="169929" y="120276"/>
                    <a:pt x="167091" y="136735"/>
                  </a:cubicBezTo>
                  <a:cubicBezTo>
                    <a:pt x="150915" y="236058"/>
                    <a:pt x="123200" y="291300"/>
                    <a:pt x="57079" y="317975"/>
                  </a:cubicBezTo>
                  <a:cubicBezTo>
                    <a:pt x="22836" y="331597"/>
                    <a:pt x="21228" y="381353"/>
                    <a:pt x="1364" y="412380"/>
                  </a:cubicBezTo>
                  <a:cubicBezTo>
                    <a:pt x="-1190" y="416353"/>
                    <a:pt x="-55" y="421839"/>
                    <a:pt x="3918" y="424204"/>
                  </a:cubicBezTo>
                  <a:cubicBezTo>
                    <a:pt x="30309" y="440663"/>
                    <a:pt x="56417" y="443595"/>
                    <a:pt x="81579" y="435271"/>
                  </a:cubicBezTo>
                  <a:cubicBezTo>
                    <a:pt x="72309" y="450785"/>
                    <a:pt x="66349" y="467906"/>
                    <a:pt x="67011" y="487108"/>
                  </a:cubicBezTo>
                  <a:cubicBezTo>
                    <a:pt x="68998" y="525607"/>
                    <a:pt x="75998" y="559377"/>
                    <a:pt x="65119" y="596931"/>
                  </a:cubicBezTo>
                  <a:lnTo>
                    <a:pt x="65119" y="596931"/>
                  </a:lnTo>
                  <a:close/>
                </a:path>
              </a:pathLst>
            </a:custGeom>
            <a:solidFill>
              <a:srgbClr val="BC8642"/>
            </a:solidFill>
            <a:ln w="9454"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337588F4-BD47-681B-4D84-4B965F40BCCE}"/>
                </a:ext>
              </a:extLst>
            </p:cNvPr>
            <p:cNvSpPr/>
            <p:nvPr/>
          </p:nvSpPr>
          <p:spPr>
            <a:xfrm>
              <a:off x="11066668" y="4920586"/>
              <a:ext cx="77294" cy="77291"/>
            </a:xfrm>
            <a:custGeom>
              <a:avLst/>
              <a:gdLst>
                <a:gd name="connsiteX0" fmla="*/ 47254 w 77294"/>
                <a:gd name="connsiteY0" fmla="*/ 998 h 77291"/>
                <a:gd name="connsiteX1" fmla="*/ 998 w 77294"/>
                <a:gd name="connsiteY1" fmla="*/ 30132 h 77291"/>
                <a:gd name="connsiteX2" fmla="*/ 30132 w 77294"/>
                <a:gd name="connsiteY2" fmla="*/ 76294 h 77291"/>
                <a:gd name="connsiteX3" fmla="*/ 76388 w 77294"/>
                <a:gd name="connsiteY3" fmla="*/ 47159 h 77291"/>
                <a:gd name="connsiteX4" fmla="*/ 47254 w 77294"/>
                <a:gd name="connsiteY4" fmla="*/ 998 h 77291"/>
                <a:gd name="connsiteX5" fmla="*/ 47254 w 77294"/>
                <a:gd name="connsiteY5" fmla="*/ 998 h 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4" h="77291">
                  <a:moveTo>
                    <a:pt x="47254" y="998"/>
                  </a:moveTo>
                  <a:cubicBezTo>
                    <a:pt x="26443" y="-3826"/>
                    <a:pt x="5916" y="9322"/>
                    <a:pt x="998" y="30132"/>
                  </a:cubicBezTo>
                  <a:cubicBezTo>
                    <a:pt x="-3827" y="50943"/>
                    <a:pt x="9322" y="71470"/>
                    <a:pt x="30132" y="76294"/>
                  </a:cubicBezTo>
                  <a:cubicBezTo>
                    <a:pt x="50943" y="81118"/>
                    <a:pt x="71469" y="67970"/>
                    <a:pt x="76388" y="47159"/>
                  </a:cubicBezTo>
                  <a:cubicBezTo>
                    <a:pt x="80929" y="26443"/>
                    <a:pt x="67970" y="5822"/>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6D6A678B-B6EF-2FF5-E1BF-B95D95E43B7B}"/>
                </a:ext>
              </a:extLst>
            </p:cNvPr>
            <p:cNvSpPr/>
            <p:nvPr/>
          </p:nvSpPr>
          <p:spPr>
            <a:xfrm>
              <a:off x="10778211" y="5601484"/>
              <a:ext cx="107089" cy="77314"/>
            </a:xfrm>
            <a:custGeom>
              <a:avLst/>
              <a:gdLst>
                <a:gd name="connsiteX0" fmla="*/ 10689 w 107089"/>
                <a:gd name="connsiteY0" fmla="*/ 61805 h 77314"/>
                <a:gd name="connsiteX1" fmla="*/ 107079 w 107089"/>
                <a:gd name="connsiteY1" fmla="*/ 38345 h 77314"/>
                <a:gd name="connsiteX2" fmla="*/ 0 w 107089"/>
                <a:gd name="connsiteY2" fmla="*/ 16305 h 77314"/>
                <a:gd name="connsiteX3" fmla="*/ 10689 w 107089"/>
                <a:gd name="connsiteY3" fmla="*/ 61805 h 77314"/>
                <a:gd name="connsiteX4" fmla="*/ 10689 w 107089"/>
                <a:gd name="connsiteY4" fmla="*/ 61805 h 7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9" h="77314">
                  <a:moveTo>
                    <a:pt x="10689" y="61805"/>
                  </a:moveTo>
                  <a:cubicBezTo>
                    <a:pt x="42756" y="89236"/>
                    <a:pt x="106323" y="79588"/>
                    <a:pt x="107079" y="38345"/>
                  </a:cubicBezTo>
                  <a:cubicBezTo>
                    <a:pt x="108215" y="-21627"/>
                    <a:pt x="15608" y="3441"/>
                    <a:pt x="0" y="16305"/>
                  </a:cubicBezTo>
                  <a:cubicBezTo>
                    <a:pt x="14189" y="25953"/>
                    <a:pt x="13243" y="50548"/>
                    <a:pt x="10689" y="61805"/>
                  </a:cubicBezTo>
                  <a:lnTo>
                    <a:pt x="10689" y="61805"/>
                  </a:lnTo>
                  <a:close/>
                </a:path>
              </a:pathLst>
            </a:custGeom>
            <a:solidFill>
              <a:srgbClr val="BC8642"/>
            </a:solidFill>
            <a:ln w="9454"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64E00909-5FA6-249D-F36A-848343D29EE1}"/>
                </a:ext>
              </a:extLst>
            </p:cNvPr>
            <p:cNvSpPr/>
            <p:nvPr/>
          </p:nvSpPr>
          <p:spPr>
            <a:xfrm>
              <a:off x="10708327" y="5617827"/>
              <a:ext cx="68425" cy="72876"/>
            </a:xfrm>
            <a:custGeom>
              <a:avLst/>
              <a:gdLst>
                <a:gd name="connsiteX0" fmla="*/ 57965 w 68425"/>
                <a:gd name="connsiteY0" fmla="*/ 62773 h 72876"/>
                <a:gd name="connsiteX1" fmla="*/ 11425 w 68425"/>
                <a:gd name="connsiteY1" fmla="*/ 11314 h 72876"/>
                <a:gd name="connsiteX2" fmla="*/ 57965 w 68425"/>
                <a:gd name="connsiteY2" fmla="*/ 62773 h 72876"/>
                <a:gd name="connsiteX3" fmla="*/ 57965 w 68425"/>
                <a:gd name="connsiteY3" fmla="*/ 62773 h 72876"/>
              </a:gdLst>
              <a:ahLst/>
              <a:cxnLst>
                <a:cxn ang="0">
                  <a:pos x="connsiteX0" y="connsiteY0"/>
                </a:cxn>
                <a:cxn ang="0">
                  <a:pos x="connsiteX1" y="connsiteY1"/>
                </a:cxn>
                <a:cxn ang="0">
                  <a:pos x="connsiteX2" y="connsiteY2"/>
                </a:cxn>
                <a:cxn ang="0">
                  <a:pos x="connsiteX3" y="connsiteY3"/>
                </a:cxn>
              </a:cxnLst>
              <a:rect l="l" t="t" r="r" b="b"/>
              <a:pathLst>
                <a:path w="68425" h="72876">
                  <a:moveTo>
                    <a:pt x="57965" y="62773"/>
                  </a:moveTo>
                  <a:cubicBezTo>
                    <a:pt x="88518" y="27016"/>
                    <a:pt x="45762" y="-22550"/>
                    <a:pt x="11425" y="11314"/>
                  </a:cubicBezTo>
                  <a:cubicBezTo>
                    <a:pt x="-23763" y="45745"/>
                    <a:pt x="31101" y="94083"/>
                    <a:pt x="57965" y="62773"/>
                  </a:cubicBezTo>
                  <a:lnTo>
                    <a:pt x="57965" y="62773"/>
                  </a:lnTo>
                  <a:close/>
                </a:path>
              </a:pathLst>
            </a:custGeom>
            <a:solidFill>
              <a:srgbClr val="BC8642"/>
            </a:solidFill>
            <a:ln w="9454"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4913A3F-84B5-BEE4-D4EE-95E4124B3536}"/>
                </a:ext>
              </a:extLst>
            </p:cNvPr>
            <p:cNvSpPr/>
            <p:nvPr/>
          </p:nvSpPr>
          <p:spPr>
            <a:xfrm>
              <a:off x="10746995" y="5671329"/>
              <a:ext cx="89247" cy="105595"/>
            </a:xfrm>
            <a:custGeom>
              <a:avLst/>
              <a:gdLst>
                <a:gd name="connsiteX0" fmla="*/ 0 w 89247"/>
                <a:gd name="connsiteY0" fmla="*/ 25730 h 105595"/>
                <a:gd name="connsiteX1" fmla="*/ 71039 w 89247"/>
                <a:gd name="connsiteY1" fmla="*/ 99323 h 105595"/>
                <a:gd name="connsiteX2" fmla="*/ 39918 w 89247"/>
                <a:gd name="connsiteY2" fmla="*/ 0 h 105595"/>
                <a:gd name="connsiteX3" fmla="*/ 0 w 89247"/>
                <a:gd name="connsiteY3" fmla="*/ 25730 h 105595"/>
                <a:gd name="connsiteX4" fmla="*/ 0 w 89247"/>
                <a:gd name="connsiteY4" fmla="*/ 25730 h 105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95">
                  <a:moveTo>
                    <a:pt x="0" y="25730"/>
                  </a:moveTo>
                  <a:cubicBezTo>
                    <a:pt x="1608" y="104147"/>
                    <a:pt x="44553" y="115309"/>
                    <a:pt x="71039" y="99323"/>
                  </a:cubicBezTo>
                  <a:cubicBezTo>
                    <a:pt x="106323" y="77756"/>
                    <a:pt x="87309" y="24595"/>
                    <a:pt x="39918" y="0"/>
                  </a:cubicBezTo>
                  <a:cubicBezTo>
                    <a:pt x="31972" y="17689"/>
                    <a:pt x="9459" y="26675"/>
                    <a:pt x="0" y="25730"/>
                  </a:cubicBezTo>
                  <a:lnTo>
                    <a:pt x="0" y="25730"/>
                  </a:lnTo>
                  <a:close/>
                </a:path>
              </a:pathLst>
            </a:custGeom>
            <a:solidFill>
              <a:srgbClr val="BC8642"/>
            </a:solidFill>
            <a:ln w="9454"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FFFA99B1-CE6E-10FA-E14B-FAEB6ABEBAF8}"/>
                </a:ext>
              </a:extLst>
            </p:cNvPr>
            <p:cNvSpPr/>
            <p:nvPr/>
          </p:nvSpPr>
          <p:spPr>
            <a:xfrm>
              <a:off x="10785653" y="5794736"/>
              <a:ext cx="188856" cy="159120"/>
            </a:xfrm>
            <a:custGeom>
              <a:avLst/>
              <a:gdLst>
                <a:gd name="connsiteX0" fmla="*/ 132178 w 188856"/>
                <a:gd name="connsiteY0" fmla="*/ 154413 h 159120"/>
                <a:gd name="connsiteX1" fmla="*/ 137948 w 188856"/>
                <a:gd name="connsiteY1" fmla="*/ 142116 h 159120"/>
                <a:gd name="connsiteX2" fmla="*/ 184488 w 188856"/>
                <a:gd name="connsiteY2" fmla="*/ 28794 h 159120"/>
                <a:gd name="connsiteX3" fmla="*/ 180988 w 188856"/>
                <a:gd name="connsiteY3" fmla="*/ 12618 h 159120"/>
                <a:gd name="connsiteX4" fmla="*/ 2491 w 188856"/>
                <a:gd name="connsiteY4" fmla="*/ 111563 h 159120"/>
                <a:gd name="connsiteX5" fmla="*/ 2964 w 188856"/>
                <a:gd name="connsiteY5" fmla="*/ 116670 h 159120"/>
                <a:gd name="connsiteX6" fmla="*/ 2302 w 188856"/>
                <a:gd name="connsiteY6" fmla="*/ 128211 h 159120"/>
                <a:gd name="connsiteX7" fmla="*/ 132178 w 188856"/>
                <a:gd name="connsiteY7" fmla="*/ 154413 h 159120"/>
                <a:gd name="connsiteX8" fmla="*/ 132178 w 188856"/>
                <a:gd name="connsiteY8" fmla="*/ 154413 h 15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856" h="159120">
                  <a:moveTo>
                    <a:pt x="132178" y="154413"/>
                  </a:moveTo>
                  <a:cubicBezTo>
                    <a:pt x="137948" y="153467"/>
                    <a:pt x="140029" y="147035"/>
                    <a:pt x="137948" y="142116"/>
                  </a:cubicBezTo>
                  <a:cubicBezTo>
                    <a:pt x="117705" y="94725"/>
                    <a:pt x="141448" y="51685"/>
                    <a:pt x="184488" y="28794"/>
                  </a:cubicBezTo>
                  <a:cubicBezTo>
                    <a:pt x="192339" y="24632"/>
                    <a:pt x="188650" y="16118"/>
                    <a:pt x="180988" y="12618"/>
                  </a:cubicBezTo>
                  <a:cubicBezTo>
                    <a:pt x="94814" y="-24841"/>
                    <a:pt x="20463" y="24915"/>
                    <a:pt x="2491" y="111563"/>
                  </a:cubicBezTo>
                  <a:cubicBezTo>
                    <a:pt x="2018" y="113455"/>
                    <a:pt x="2491" y="115063"/>
                    <a:pt x="2964" y="116670"/>
                  </a:cubicBezTo>
                  <a:cubicBezTo>
                    <a:pt x="-252" y="119413"/>
                    <a:pt x="-1388" y="124332"/>
                    <a:pt x="2302" y="128211"/>
                  </a:cubicBezTo>
                  <a:cubicBezTo>
                    <a:pt x="36544" y="163872"/>
                    <a:pt x="87057" y="162454"/>
                    <a:pt x="132178" y="154413"/>
                  </a:cubicBezTo>
                  <a:lnTo>
                    <a:pt x="132178" y="154413"/>
                  </a:lnTo>
                  <a:close/>
                </a:path>
              </a:pathLst>
            </a:custGeom>
            <a:solidFill>
              <a:srgbClr val="BC8642"/>
            </a:solidFill>
            <a:ln w="9454"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85E85896-CBD3-A7A2-E107-C3BCC37D03F7}"/>
                </a:ext>
              </a:extLst>
            </p:cNvPr>
            <p:cNvSpPr/>
            <p:nvPr/>
          </p:nvSpPr>
          <p:spPr>
            <a:xfrm>
              <a:off x="10662224" y="5686275"/>
              <a:ext cx="78813" cy="115939"/>
            </a:xfrm>
            <a:custGeom>
              <a:avLst/>
              <a:gdLst>
                <a:gd name="connsiteX0" fmla="*/ 20638 w 78813"/>
                <a:gd name="connsiteY0" fmla="*/ 110958 h 115939"/>
                <a:gd name="connsiteX1" fmla="*/ 77677 w 78813"/>
                <a:gd name="connsiteY1" fmla="*/ 18919 h 115939"/>
                <a:gd name="connsiteX2" fmla="*/ 49962 w 78813"/>
                <a:gd name="connsiteY2" fmla="*/ 0 h 115939"/>
                <a:gd name="connsiteX3" fmla="*/ 20638 w 78813"/>
                <a:gd name="connsiteY3" fmla="*/ 110958 h 115939"/>
                <a:gd name="connsiteX4" fmla="*/ 20638 w 78813"/>
                <a:gd name="connsiteY4" fmla="*/ 110958 h 115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3" h="115939">
                  <a:moveTo>
                    <a:pt x="20638" y="110958"/>
                  </a:moveTo>
                  <a:cubicBezTo>
                    <a:pt x="58570" y="130822"/>
                    <a:pt x="84677" y="89485"/>
                    <a:pt x="77677" y="18919"/>
                  </a:cubicBezTo>
                  <a:cubicBezTo>
                    <a:pt x="73988" y="16837"/>
                    <a:pt x="53178" y="3216"/>
                    <a:pt x="49962" y="0"/>
                  </a:cubicBezTo>
                  <a:cubicBezTo>
                    <a:pt x="13354" y="10122"/>
                    <a:pt x="-24578" y="87404"/>
                    <a:pt x="20638" y="110958"/>
                  </a:cubicBezTo>
                  <a:lnTo>
                    <a:pt x="20638" y="110958"/>
                  </a:lnTo>
                  <a:close/>
                </a:path>
              </a:pathLst>
            </a:custGeom>
            <a:solidFill>
              <a:srgbClr val="BC8642"/>
            </a:solidFill>
            <a:ln w="9454"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10F5AAAD-ABA8-B8CD-E407-3D96AC095E53}"/>
                </a:ext>
              </a:extLst>
            </p:cNvPr>
            <p:cNvSpPr/>
            <p:nvPr/>
          </p:nvSpPr>
          <p:spPr>
            <a:xfrm>
              <a:off x="10773783" y="5171877"/>
              <a:ext cx="1375180" cy="1160770"/>
            </a:xfrm>
            <a:custGeom>
              <a:avLst/>
              <a:gdLst>
                <a:gd name="connsiteX0" fmla="*/ 1268192 w 1375180"/>
                <a:gd name="connsiteY0" fmla="*/ 241969 h 1160770"/>
                <a:gd name="connsiteX1" fmla="*/ 1107667 w 1375180"/>
                <a:gd name="connsiteY1" fmla="*/ 141133 h 1160770"/>
                <a:gd name="connsiteX2" fmla="*/ 1017426 w 1375180"/>
                <a:gd name="connsiteY2" fmla="*/ 0 h 1160770"/>
                <a:gd name="connsiteX3" fmla="*/ 874968 w 1375180"/>
                <a:gd name="connsiteY3" fmla="*/ 88161 h 1160770"/>
                <a:gd name="connsiteX4" fmla="*/ 686728 w 1375180"/>
                <a:gd name="connsiteY4" fmla="*/ 109444 h 1160770"/>
                <a:gd name="connsiteX5" fmla="*/ 384692 w 1375180"/>
                <a:gd name="connsiteY5" fmla="*/ 223240 h 1160770"/>
                <a:gd name="connsiteX6" fmla="*/ 301450 w 1375180"/>
                <a:gd name="connsiteY6" fmla="*/ 527924 h 1160770"/>
                <a:gd name="connsiteX7" fmla="*/ 252640 w 1375180"/>
                <a:gd name="connsiteY7" fmla="*/ 717867 h 1160770"/>
                <a:gd name="connsiteX8" fmla="*/ 16441 w 1375180"/>
                <a:gd name="connsiteY8" fmla="*/ 776420 h 1160770"/>
                <a:gd name="connsiteX9" fmla="*/ 1401 w 1375180"/>
                <a:gd name="connsiteY9" fmla="*/ 793731 h 1160770"/>
                <a:gd name="connsiteX10" fmla="*/ 259262 w 1375180"/>
                <a:gd name="connsiteY10" fmla="*/ 912161 h 1160770"/>
                <a:gd name="connsiteX11" fmla="*/ 451664 w 1375180"/>
                <a:gd name="connsiteY11" fmla="*/ 812933 h 1160770"/>
                <a:gd name="connsiteX12" fmla="*/ 513623 w 1375180"/>
                <a:gd name="connsiteY12" fmla="*/ 591491 h 1160770"/>
                <a:gd name="connsiteX13" fmla="*/ 446556 w 1375180"/>
                <a:gd name="connsiteY13" fmla="*/ 509384 h 1160770"/>
                <a:gd name="connsiteX14" fmla="*/ 524501 w 1375180"/>
                <a:gd name="connsiteY14" fmla="*/ 575788 h 1160770"/>
                <a:gd name="connsiteX15" fmla="*/ 634134 w 1375180"/>
                <a:gd name="connsiteY15" fmla="*/ 532938 h 1160770"/>
                <a:gd name="connsiteX16" fmla="*/ 756916 w 1375180"/>
                <a:gd name="connsiteY16" fmla="*/ 644936 h 1160770"/>
                <a:gd name="connsiteX17" fmla="*/ 773565 w 1375180"/>
                <a:gd name="connsiteY17" fmla="*/ 645598 h 1160770"/>
                <a:gd name="connsiteX18" fmla="*/ 761740 w 1375180"/>
                <a:gd name="connsiteY18" fmla="*/ 406372 h 1160770"/>
                <a:gd name="connsiteX19" fmla="*/ 735822 w 1375180"/>
                <a:gd name="connsiteY19" fmla="*/ 287657 h 1160770"/>
                <a:gd name="connsiteX20" fmla="*/ 591283 w 1375180"/>
                <a:gd name="connsiteY20" fmla="*/ 228631 h 1160770"/>
                <a:gd name="connsiteX21" fmla="*/ 755308 w 1375180"/>
                <a:gd name="connsiteY21" fmla="*/ 176322 h 1160770"/>
                <a:gd name="connsiteX22" fmla="*/ 912806 w 1375180"/>
                <a:gd name="connsiteY22" fmla="*/ 146430 h 1160770"/>
                <a:gd name="connsiteX23" fmla="*/ 791821 w 1375180"/>
                <a:gd name="connsiteY23" fmla="*/ 228821 h 1160770"/>
                <a:gd name="connsiteX24" fmla="*/ 786997 w 1375180"/>
                <a:gd name="connsiteY24" fmla="*/ 244523 h 1160770"/>
                <a:gd name="connsiteX25" fmla="*/ 972304 w 1375180"/>
                <a:gd name="connsiteY25" fmla="*/ 200065 h 1160770"/>
                <a:gd name="connsiteX26" fmla="*/ 1119870 w 1375180"/>
                <a:gd name="connsiteY26" fmla="*/ 320576 h 1160770"/>
                <a:gd name="connsiteX27" fmla="*/ 1122140 w 1375180"/>
                <a:gd name="connsiteY27" fmla="*/ 304117 h 1160770"/>
                <a:gd name="connsiteX28" fmla="*/ 1048831 w 1375180"/>
                <a:gd name="connsiteY28" fmla="*/ 177362 h 1160770"/>
                <a:gd name="connsiteX29" fmla="*/ 1177855 w 1375180"/>
                <a:gd name="connsiteY29" fmla="*/ 272428 h 1160770"/>
                <a:gd name="connsiteX30" fmla="*/ 1302718 w 1375180"/>
                <a:gd name="connsiteY30" fmla="*/ 390859 h 1160770"/>
                <a:gd name="connsiteX31" fmla="*/ 1146829 w 1375180"/>
                <a:gd name="connsiteY31" fmla="*/ 381115 h 1160770"/>
                <a:gd name="connsiteX32" fmla="*/ 1072100 w 1375180"/>
                <a:gd name="connsiteY32" fmla="*/ 476938 h 1160770"/>
                <a:gd name="connsiteX33" fmla="*/ 957643 w 1375180"/>
                <a:gd name="connsiteY33" fmla="*/ 687503 h 1160770"/>
                <a:gd name="connsiteX34" fmla="*/ 972872 w 1375180"/>
                <a:gd name="connsiteY34" fmla="*/ 693935 h 1160770"/>
                <a:gd name="connsiteX35" fmla="*/ 1131978 w 1375180"/>
                <a:gd name="connsiteY35" fmla="*/ 646260 h 1160770"/>
                <a:gd name="connsiteX36" fmla="*/ 1212004 w 1375180"/>
                <a:gd name="connsiteY36" fmla="*/ 732529 h 1160770"/>
                <a:gd name="connsiteX37" fmla="*/ 1311043 w 1375180"/>
                <a:gd name="connsiteY37" fmla="*/ 706421 h 1160770"/>
                <a:gd name="connsiteX38" fmla="*/ 1214841 w 1375180"/>
                <a:gd name="connsiteY38" fmla="*/ 751353 h 1160770"/>
                <a:gd name="connsiteX39" fmla="*/ 1174639 w 1375180"/>
                <a:gd name="connsiteY39" fmla="*/ 977904 h 1160770"/>
                <a:gd name="connsiteX40" fmla="*/ 1304894 w 1375180"/>
                <a:gd name="connsiteY40" fmla="*/ 1150725 h 1160770"/>
                <a:gd name="connsiteX41" fmla="*/ 1268192 w 1375180"/>
                <a:gd name="connsiteY41" fmla="*/ 241969 h 1160770"/>
                <a:gd name="connsiteX42" fmla="*/ 368422 w 1375180"/>
                <a:gd name="connsiteY42" fmla="*/ 572666 h 1160770"/>
                <a:gd name="connsiteX43" fmla="*/ 454691 w 1375180"/>
                <a:gd name="connsiteY43" fmla="*/ 704340 h 1160770"/>
                <a:gd name="connsiteX44" fmla="*/ 407016 w 1375180"/>
                <a:gd name="connsiteY44" fmla="*/ 723732 h 1160770"/>
                <a:gd name="connsiteX45" fmla="*/ 375990 w 1375180"/>
                <a:gd name="connsiteY45" fmla="*/ 873189 h 1160770"/>
                <a:gd name="connsiteX46" fmla="*/ 326707 w 1375180"/>
                <a:gd name="connsiteY46" fmla="*/ 809055 h 1160770"/>
                <a:gd name="connsiteX47" fmla="*/ 220573 w 1375180"/>
                <a:gd name="connsiteY47" fmla="*/ 857203 h 1160770"/>
                <a:gd name="connsiteX48" fmla="*/ 217073 w 1375180"/>
                <a:gd name="connsiteY48" fmla="*/ 841027 h 1160770"/>
                <a:gd name="connsiteX49" fmla="*/ 353760 w 1375180"/>
                <a:gd name="connsiteY49" fmla="*/ 577207 h 1160770"/>
                <a:gd name="connsiteX50" fmla="*/ 368422 w 1375180"/>
                <a:gd name="connsiteY50" fmla="*/ 572666 h 1160770"/>
                <a:gd name="connsiteX51" fmla="*/ 368422 w 1375180"/>
                <a:gd name="connsiteY51" fmla="*/ 572666 h 1160770"/>
                <a:gd name="connsiteX52" fmla="*/ 525447 w 1375180"/>
                <a:gd name="connsiteY52" fmla="*/ 296549 h 1160770"/>
                <a:gd name="connsiteX53" fmla="*/ 685498 w 1375180"/>
                <a:gd name="connsiteY53" fmla="*/ 382629 h 1160770"/>
                <a:gd name="connsiteX54" fmla="*/ 656553 w 1375180"/>
                <a:gd name="connsiteY54" fmla="*/ 396061 h 1160770"/>
                <a:gd name="connsiteX55" fmla="*/ 735160 w 1375180"/>
                <a:gd name="connsiteY55" fmla="*/ 524046 h 1160770"/>
                <a:gd name="connsiteX56" fmla="*/ 601689 w 1375180"/>
                <a:gd name="connsiteY56" fmla="*/ 426142 h 1160770"/>
                <a:gd name="connsiteX57" fmla="*/ 553352 w 1375180"/>
                <a:gd name="connsiteY57" fmla="*/ 489992 h 1160770"/>
                <a:gd name="connsiteX58" fmla="*/ 509650 w 1375180"/>
                <a:gd name="connsiteY58" fmla="*/ 297968 h 1160770"/>
                <a:gd name="connsiteX59" fmla="*/ 525447 w 1375180"/>
                <a:gd name="connsiteY59" fmla="*/ 296549 h 1160770"/>
                <a:gd name="connsiteX60" fmla="*/ 525447 w 1375180"/>
                <a:gd name="connsiteY60" fmla="*/ 296549 h 1160770"/>
                <a:gd name="connsiteX61" fmla="*/ 1223355 w 1375180"/>
                <a:gd name="connsiteY61" fmla="*/ 642760 h 1160770"/>
                <a:gd name="connsiteX62" fmla="*/ 1207368 w 1375180"/>
                <a:gd name="connsiteY62" fmla="*/ 564342 h 1160770"/>
                <a:gd name="connsiteX63" fmla="*/ 1044763 w 1375180"/>
                <a:gd name="connsiteY63" fmla="*/ 594612 h 1160770"/>
                <a:gd name="connsiteX64" fmla="*/ 1171045 w 1375180"/>
                <a:gd name="connsiteY64" fmla="*/ 513357 h 1160770"/>
                <a:gd name="connsiteX65" fmla="*/ 1150896 w 1375180"/>
                <a:gd name="connsiteY65" fmla="*/ 488857 h 1160770"/>
                <a:gd name="connsiteX66" fmla="*/ 1332515 w 1375180"/>
                <a:gd name="connsiteY66" fmla="*/ 480722 h 1160770"/>
                <a:gd name="connsiteX67" fmla="*/ 1346137 w 1375180"/>
                <a:gd name="connsiteY67" fmla="*/ 488857 h 1160770"/>
                <a:gd name="connsiteX68" fmla="*/ 1223355 w 1375180"/>
                <a:gd name="connsiteY68" fmla="*/ 642760 h 1160770"/>
                <a:gd name="connsiteX69" fmla="*/ 1223355 w 1375180"/>
                <a:gd name="connsiteY69" fmla="*/ 642760 h 1160770"/>
                <a:gd name="connsiteX70" fmla="*/ 1363447 w 1375180"/>
                <a:gd name="connsiteY70" fmla="*/ 1118185 h 1160770"/>
                <a:gd name="connsiteX71" fmla="*/ 1288719 w 1375180"/>
                <a:gd name="connsiteY71" fmla="*/ 1028605 h 1160770"/>
                <a:gd name="connsiteX72" fmla="*/ 1216544 w 1375180"/>
                <a:gd name="connsiteY72" fmla="*/ 1064929 h 1160770"/>
                <a:gd name="connsiteX73" fmla="*/ 1253530 w 1375180"/>
                <a:gd name="connsiteY73" fmla="*/ 916891 h 1160770"/>
                <a:gd name="connsiteX74" fmla="*/ 1219098 w 1375180"/>
                <a:gd name="connsiteY74" fmla="*/ 878676 h 1160770"/>
                <a:gd name="connsiteX75" fmla="*/ 1353988 w 1375180"/>
                <a:gd name="connsiteY75" fmla="*/ 797420 h 1160770"/>
                <a:gd name="connsiteX76" fmla="*/ 1365055 w 1375180"/>
                <a:gd name="connsiteY76" fmla="*/ 807825 h 1160770"/>
                <a:gd name="connsiteX77" fmla="*/ 1373569 w 1375180"/>
                <a:gd name="connsiteY77" fmla="*/ 1104942 h 1160770"/>
                <a:gd name="connsiteX78" fmla="*/ 1363447 w 1375180"/>
                <a:gd name="connsiteY78" fmla="*/ 1118185 h 1160770"/>
                <a:gd name="connsiteX79" fmla="*/ 1363447 w 1375180"/>
                <a:gd name="connsiteY79" fmla="*/ 1118185 h 11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80" h="1160770">
                  <a:moveTo>
                    <a:pt x="1268192" y="241969"/>
                  </a:moveTo>
                  <a:cubicBezTo>
                    <a:pt x="1212004" y="212550"/>
                    <a:pt x="1155815" y="182754"/>
                    <a:pt x="1107667" y="141133"/>
                  </a:cubicBezTo>
                  <a:cubicBezTo>
                    <a:pt x="1063965" y="102917"/>
                    <a:pt x="1035777" y="53634"/>
                    <a:pt x="1017426" y="0"/>
                  </a:cubicBezTo>
                  <a:cubicBezTo>
                    <a:pt x="977886" y="40486"/>
                    <a:pt x="930873" y="72931"/>
                    <a:pt x="874968" y="88161"/>
                  </a:cubicBezTo>
                  <a:cubicBezTo>
                    <a:pt x="813483" y="105093"/>
                    <a:pt x="749822" y="107363"/>
                    <a:pt x="686728" y="109444"/>
                  </a:cubicBezTo>
                  <a:cubicBezTo>
                    <a:pt x="575013" y="113134"/>
                    <a:pt x="453556" y="121458"/>
                    <a:pt x="384692" y="223240"/>
                  </a:cubicBezTo>
                  <a:cubicBezTo>
                    <a:pt x="324531" y="312063"/>
                    <a:pt x="315734" y="424534"/>
                    <a:pt x="301450" y="527924"/>
                  </a:cubicBezTo>
                  <a:cubicBezTo>
                    <a:pt x="293126" y="588747"/>
                    <a:pt x="289437" y="666314"/>
                    <a:pt x="252640" y="717867"/>
                  </a:cubicBezTo>
                  <a:cubicBezTo>
                    <a:pt x="198533" y="794015"/>
                    <a:pt x="98832" y="832892"/>
                    <a:pt x="16441" y="776420"/>
                  </a:cubicBezTo>
                  <a:cubicBezTo>
                    <a:pt x="9252" y="771312"/>
                    <a:pt x="2063" y="790515"/>
                    <a:pt x="1401" y="793731"/>
                  </a:cubicBezTo>
                  <a:cubicBezTo>
                    <a:pt x="-18747" y="926540"/>
                    <a:pt x="183871" y="1024160"/>
                    <a:pt x="259262" y="912161"/>
                  </a:cubicBezTo>
                  <a:cubicBezTo>
                    <a:pt x="331436" y="1000322"/>
                    <a:pt x="469732" y="916134"/>
                    <a:pt x="451664" y="812933"/>
                  </a:cubicBezTo>
                  <a:cubicBezTo>
                    <a:pt x="543230" y="858054"/>
                    <a:pt x="586932" y="646355"/>
                    <a:pt x="513623" y="591491"/>
                  </a:cubicBezTo>
                  <a:cubicBezTo>
                    <a:pt x="490447" y="574369"/>
                    <a:pt x="408624" y="545424"/>
                    <a:pt x="446556" y="509384"/>
                  </a:cubicBezTo>
                  <a:cubicBezTo>
                    <a:pt x="491866" y="466344"/>
                    <a:pt x="505771" y="551762"/>
                    <a:pt x="524501" y="575788"/>
                  </a:cubicBezTo>
                  <a:cubicBezTo>
                    <a:pt x="564703" y="627625"/>
                    <a:pt x="613513" y="579288"/>
                    <a:pt x="634134" y="532938"/>
                  </a:cubicBezTo>
                  <a:cubicBezTo>
                    <a:pt x="659107" y="582410"/>
                    <a:pt x="741687" y="580802"/>
                    <a:pt x="756916" y="644936"/>
                  </a:cubicBezTo>
                  <a:cubicBezTo>
                    <a:pt x="758997" y="653922"/>
                    <a:pt x="770348" y="653260"/>
                    <a:pt x="773565" y="645598"/>
                  </a:cubicBezTo>
                  <a:cubicBezTo>
                    <a:pt x="810077" y="561126"/>
                    <a:pt x="835334" y="474858"/>
                    <a:pt x="761740" y="406372"/>
                  </a:cubicBezTo>
                  <a:cubicBezTo>
                    <a:pt x="803645" y="366548"/>
                    <a:pt x="786051" y="315657"/>
                    <a:pt x="735822" y="287657"/>
                  </a:cubicBezTo>
                  <a:cubicBezTo>
                    <a:pt x="701863" y="268645"/>
                    <a:pt x="567446" y="300144"/>
                    <a:pt x="591283" y="228631"/>
                  </a:cubicBezTo>
                  <a:cubicBezTo>
                    <a:pt x="608594" y="176984"/>
                    <a:pt x="712457" y="179538"/>
                    <a:pt x="755308" y="176322"/>
                  </a:cubicBezTo>
                  <a:cubicBezTo>
                    <a:pt x="793713" y="173295"/>
                    <a:pt x="875820" y="161092"/>
                    <a:pt x="912806" y="146430"/>
                  </a:cubicBezTo>
                  <a:cubicBezTo>
                    <a:pt x="921603" y="194578"/>
                    <a:pt x="838077" y="228348"/>
                    <a:pt x="791821" y="228821"/>
                  </a:cubicBezTo>
                  <a:cubicBezTo>
                    <a:pt x="783308" y="229010"/>
                    <a:pt x="779524" y="239699"/>
                    <a:pt x="786997" y="244523"/>
                  </a:cubicBezTo>
                  <a:cubicBezTo>
                    <a:pt x="846023" y="285009"/>
                    <a:pt x="924157" y="256821"/>
                    <a:pt x="972304" y="200065"/>
                  </a:cubicBezTo>
                  <a:cubicBezTo>
                    <a:pt x="991034" y="272239"/>
                    <a:pt x="1049114" y="331454"/>
                    <a:pt x="1119870" y="320576"/>
                  </a:cubicBezTo>
                  <a:cubicBezTo>
                    <a:pt x="1128383" y="319157"/>
                    <a:pt x="1129802" y="307806"/>
                    <a:pt x="1122140" y="304117"/>
                  </a:cubicBezTo>
                  <a:cubicBezTo>
                    <a:pt x="1080708" y="283779"/>
                    <a:pt x="1019885" y="216902"/>
                    <a:pt x="1048831" y="177362"/>
                  </a:cubicBezTo>
                  <a:cubicBezTo>
                    <a:pt x="1075884" y="206308"/>
                    <a:pt x="1144369" y="253037"/>
                    <a:pt x="1177855" y="272428"/>
                  </a:cubicBezTo>
                  <a:cubicBezTo>
                    <a:pt x="1214841" y="293901"/>
                    <a:pt x="1309718" y="336941"/>
                    <a:pt x="1302718" y="390859"/>
                  </a:cubicBezTo>
                  <a:cubicBezTo>
                    <a:pt x="1293259" y="465587"/>
                    <a:pt x="1185707" y="378845"/>
                    <a:pt x="1146829" y="381115"/>
                  </a:cubicBezTo>
                  <a:cubicBezTo>
                    <a:pt x="1089695" y="384615"/>
                    <a:pt x="1051574" y="423020"/>
                    <a:pt x="1072100" y="476938"/>
                  </a:cubicBezTo>
                  <a:cubicBezTo>
                    <a:pt x="975899" y="506830"/>
                    <a:pt x="961332" y="595653"/>
                    <a:pt x="957643" y="687503"/>
                  </a:cubicBezTo>
                  <a:cubicBezTo>
                    <a:pt x="957454" y="695827"/>
                    <a:pt x="967102" y="701124"/>
                    <a:pt x="972872" y="693935"/>
                  </a:cubicBezTo>
                  <a:cubicBezTo>
                    <a:pt x="1014304" y="642760"/>
                    <a:pt x="1087803" y="680030"/>
                    <a:pt x="1131978" y="646260"/>
                  </a:cubicBezTo>
                  <a:cubicBezTo>
                    <a:pt x="1130370" y="696962"/>
                    <a:pt x="1153261" y="761759"/>
                    <a:pt x="1212004" y="732529"/>
                  </a:cubicBezTo>
                  <a:cubicBezTo>
                    <a:pt x="1239341" y="719097"/>
                    <a:pt x="1289002" y="648057"/>
                    <a:pt x="1311043" y="706421"/>
                  </a:cubicBezTo>
                  <a:cubicBezTo>
                    <a:pt x="1329583" y="755515"/>
                    <a:pt x="1243314" y="745961"/>
                    <a:pt x="1214841" y="751353"/>
                  </a:cubicBezTo>
                  <a:cubicBezTo>
                    <a:pt x="1125073" y="768947"/>
                    <a:pt x="1072573" y="978755"/>
                    <a:pt x="1174639" y="977904"/>
                  </a:cubicBezTo>
                  <a:cubicBezTo>
                    <a:pt x="1113532" y="1062848"/>
                    <a:pt x="1201693" y="1198873"/>
                    <a:pt x="1304894" y="1150725"/>
                  </a:cubicBezTo>
                  <a:lnTo>
                    <a:pt x="1268192" y="241969"/>
                  </a:lnTo>
                  <a:close/>
                  <a:moveTo>
                    <a:pt x="368422" y="572666"/>
                  </a:moveTo>
                  <a:cubicBezTo>
                    <a:pt x="432462" y="606720"/>
                    <a:pt x="448921" y="665652"/>
                    <a:pt x="454691" y="704340"/>
                  </a:cubicBezTo>
                  <a:cubicBezTo>
                    <a:pt x="459988" y="738772"/>
                    <a:pt x="429908" y="733286"/>
                    <a:pt x="407016" y="723732"/>
                  </a:cubicBezTo>
                  <a:cubicBezTo>
                    <a:pt x="418083" y="773677"/>
                    <a:pt x="415530" y="836676"/>
                    <a:pt x="375990" y="873189"/>
                  </a:cubicBezTo>
                  <a:cubicBezTo>
                    <a:pt x="346571" y="900526"/>
                    <a:pt x="337585" y="842919"/>
                    <a:pt x="326707" y="809055"/>
                  </a:cubicBezTo>
                  <a:cubicBezTo>
                    <a:pt x="296153" y="859284"/>
                    <a:pt x="244127" y="864392"/>
                    <a:pt x="220573" y="857203"/>
                  </a:cubicBezTo>
                  <a:cubicBezTo>
                    <a:pt x="211776" y="854460"/>
                    <a:pt x="210168" y="845379"/>
                    <a:pt x="217073" y="841027"/>
                  </a:cubicBezTo>
                  <a:cubicBezTo>
                    <a:pt x="308166" y="783893"/>
                    <a:pt x="333896" y="678611"/>
                    <a:pt x="353760" y="577207"/>
                  </a:cubicBezTo>
                  <a:cubicBezTo>
                    <a:pt x="355463" y="569639"/>
                    <a:pt x="362463" y="569167"/>
                    <a:pt x="368422" y="572666"/>
                  </a:cubicBezTo>
                  <a:lnTo>
                    <a:pt x="368422" y="572666"/>
                  </a:lnTo>
                  <a:close/>
                  <a:moveTo>
                    <a:pt x="525447" y="296549"/>
                  </a:moveTo>
                  <a:cubicBezTo>
                    <a:pt x="558554" y="349994"/>
                    <a:pt x="709525" y="299103"/>
                    <a:pt x="685498" y="382629"/>
                  </a:cubicBezTo>
                  <a:cubicBezTo>
                    <a:pt x="684836" y="385183"/>
                    <a:pt x="659107" y="396251"/>
                    <a:pt x="656553" y="396061"/>
                  </a:cubicBezTo>
                  <a:cubicBezTo>
                    <a:pt x="729673" y="412710"/>
                    <a:pt x="733079" y="465966"/>
                    <a:pt x="735160" y="524046"/>
                  </a:cubicBezTo>
                  <a:cubicBezTo>
                    <a:pt x="702052" y="485641"/>
                    <a:pt x="634796" y="510425"/>
                    <a:pt x="601689" y="426142"/>
                  </a:cubicBezTo>
                  <a:cubicBezTo>
                    <a:pt x="598662" y="455560"/>
                    <a:pt x="586648" y="501154"/>
                    <a:pt x="553352" y="489992"/>
                  </a:cubicBezTo>
                  <a:cubicBezTo>
                    <a:pt x="506433" y="474479"/>
                    <a:pt x="476069" y="396724"/>
                    <a:pt x="509650" y="297968"/>
                  </a:cubicBezTo>
                  <a:cubicBezTo>
                    <a:pt x="512298" y="290306"/>
                    <a:pt x="521758" y="290306"/>
                    <a:pt x="525447" y="296549"/>
                  </a:cubicBezTo>
                  <a:lnTo>
                    <a:pt x="525447" y="296549"/>
                  </a:lnTo>
                  <a:close/>
                  <a:moveTo>
                    <a:pt x="1223355" y="642760"/>
                  </a:moveTo>
                  <a:cubicBezTo>
                    <a:pt x="1188450" y="638409"/>
                    <a:pt x="1197436" y="592059"/>
                    <a:pt x="1207368" y="564342"/>
                  </a:cubicBezTo>
                  <a:cubicBezTo>
                    <a:pt x="1140964" y="625922"/>
                    <a:pt x="1091019" y="574275"/>
                    <a:pt x="1044763" y="594612"/>
                  </a:cubicBezTo>
                  <a:cubicBezTo>
                    <a:pt x="1071817" y="543248"/>
                    <a:pt x="1097924" y="496708"/>
                    <a:pt x="1171045" y="513357"/>
                  </a:cubicBezTo>
                  <a:cubicBezTo>
                    <a:pt x="1168775" y="512411"/>
                    <a:pt x="1150423" y="491411"/>
                    <a:pt x="1150896" y="488857"/>
                  </a:cubicBezTo>
                  <a:cubicBezTo>
                    <a:pt x="1165464" y="403250"/>
                    <a:pt x="1279259" y="514587"/>
                    <a:pt x="1332515" y="480722"/>
                  </a:cubicBezTo>
                  <a:cubicBezTo>
                    <a:pt x="1338758" y="476749"/>
                    <a:pt x="1347083" y="480912"/>
                    <a:pt x="1346137" y="488857"/>
                  </a:cubicBezTo>
                  <a:cubicBezTo>
                    <a:pt x="1333177" y="592342"/>
                    <a:pt x="1272165" y="649003"/>
                    <a:pt x="1223355" y="642760"/>
                  </a:cubicBezTo>
                  <a:lnTo>
                    <a:pt x="1223355" y="642760"/>
                  </a:lnTo>
                  <a:close/>
                  <a:moveTo>
                    <a:pt x="1363447" y="1118185"/>
                  </a:moveTo>
                  <a:cubicBezTo>
                    <a:pt x="1338947" y="1114496"/>
                    <a:pt x="1294299" y="1087159"/>
                    <a:pt x="1288719" y="1028605"/>
                  </a:cubicBezTo>
                  <a:cubicBezTo>
                    <a:pt x="1264408" y="1054240"/>
                    <a:pt x="1231395" y="1102199"/>
                    <a:pt x="1216544" y="1064929"/>
                  </a:cubicBezTo>
                  <a:cubicBezTo>
                    <a:pt x="1196679" y="1014700"/>
                    <a:pt x="1221841" y="956904"/>
                    <a:pt x="1253530" y="916891"/>
                  </a:cubicBezTo>
                  <a:cubicBezTo>
                    <a:pt x="1228747" y="915472"/>
                    <a:pt x="1199139" y="907621"/>
                    <a:pt x="1219098" y="878676"/>
                  </a:cubicBezTo>
                  <a:cubicBezTo>
                    <a:pt x="1241327" y="846514"/>
                    <a:pt x="1281340" y="800257"/>
                    <a:pt x="1353988" y="797420"/>
                  </a:cubicBezTo>
                  <a:cubicBezTo>
                    <a:pt x="1360893" y="797231"/>
                    <a:pt x="1366947" y="800447"/>
                    <a:pt x="1365055" y="807825"/>
                  </a:cubicBezTo>
                  <a:cubicBezTo>
                    <a:pt x="1338947" y="907999"/>
                    <a:pt x="1316245" y="1013944"/>
                    <a:pt x="1373569" y="1104942"/>
                  </a:cubicBezTo>
                  <a:cubicBezTo>
                    <a:pt x="1378109" y="1112226"/>
                    <a:pt x="1372528" y="1119604"/>
                    <a:pt x="1363447" y="1118185"/>
                  </a:cubicBezTo>
                  <a:lnTo>
                    <a:pt x="1363447" y="1118185"/>
                  </a:lnTo>
                  <a:close/>
                </a:path>
              </a:pathLst>
            </a:custGeom>
            <a:solidFill>
              <a:srgbClr val="BC8642"/>
            </a:solidFill>
            <a:ln w="9454"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58D4913B-CCD5-41EE-4E5C-DC184F02FFD2}"/>
                </a:ext>
              </a:extLst>
            </p:cNvPr>
            <p:cNvSpPr/>
            <p:nvPr/>
          </p:nvSpPr>
          <p:spPr>
            <a:xfrm>
              <a:off x="10626527" y="6402860"/>
              <a:ext cx="77327" cy="77328"/>
            </a:xfrm>
            <a:custGeom>
              <a:avLst/>
              <a:gdLst>
                <a:gd name="connsiteX0" fmla="*/ 76388 w 77327"/>
                <a:gd name="connsiteY0" fmla="*/ 47254 h 77328"/>
                <a:gd name="connsiteX1" fmla="*/ 47254 w 77327"/>
                <a:gd name="connsiteY1" fmla="*/ 998 h 77328"/>
                <a:gd name="connsiteX2" fmla="*/ 998 w 77327"/>
                <a:gd name="connsiteY2" fmla="*/ 30133 h 77328"/>
                <a:gd name="connsiteX3" fmla="*/ 30132 w 77327"/>
                <a:gd name="connsiteY3" fmla="*/ 76389 h 77328"/>
                <a:gd name="connsiteX4" fmla="*/ 76388 w 77327"/>
                <a:gd name="connsiteY4" fmla="*/ 47254 h 77328"/>
                <a:gd name="connsiteX5" fmla="*/ 76388 w 77327"/>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328">
                  <a:moveTo>
                    <a:pt x="76388" y="47254"/>
                  </a:moveTo>
                  <a:cubicBezTo>
                    <a:pt x="81023" y="26443"/>
                    <a:pt x="68064" y="5633"/>
                    <a:pt x="47254" y="998"/>
                  </a:cubicBezTo>
                  <a:cubicBezTo>
                    <a:pt x="26443" y="-3827"/>
                    <a:pt x="5917" y="9322"/>
                    <a:pt x="998" y="30133"/>
                  </a:cubicBezTo>
                  <a:cubicBezTo>
                    <a:pt x="-3827" y="50943"/>
                    <a:pt x="9322" y="71470"/>
                    <a:pt x="30132" y="76389"/>
                  </a:cubicBezTo>
                  <a:cubicBezTo>
                    <a:pt x="50943" y="81024"/>
                    <a:pt x="71564" y="68064"/>
                    <a:pt x="76388" y="47254"/>
                  </a:cubicBezTo>
                  <a:lnTo>
                    <a:pt x="76388" y="47254"/>
                  </a:lnTo>
                  <a:close/>
                </a:path>
              </a:pathLst>
            </a:custGeom>
            <a:solidFill>
              <a:srgbClr val="BC8642"/>
            </a:solidFill>
            <a:ln w="9454"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41F035A3-EE72-61CA-B68B-328ED78F0E01}"/>
                </a:ext>
              </a:extLst>
            </p:cNvPr>
            <p:cNvSpPr/>
            <p:nvPr/>
          </p:nvSpPr>
          <p:spPr>
            <a:xfrm>
              <a:off x="11432417" y="30837"/>
              <a:ext cx="21472" cy="7378"/>
            </a:xfrm>
            <a:custGeom>
              <a:avLst/>
              <a:gdLst>
                <a:gd name="connsiteX0" fmla="*/ 21473 w 21472"/>
                <a:gd name="connsiteY0" fmla="*/ 7378 h 7378"/>
                <a:gd name="connsiteX1" fmla="*/ 0 w 21472"/>
                <a:gd name="connsiteY1" fmla="*/ 7378 h 7378"/>
                <a:gd name="connsiteX2" fmla="*/ 10594 w 21472"/>
                <a:gd name="connsiteY2" fmla="*/ 0 h 7378"/>
                <a:gd name="connsiteX3" fmla="*/ 21473 w 21472"/>
                <a:gd name="connsiteY3" fmla="*/ 7378 h 7378"/>
              </a:gdLst>
              <a:ahLst/>
              <a:cxnLst>
                <a:cxn ang="0">
                  <a:pos x="connsiteX0" y="connsiteY0"/>
                </a:cxn>
                <a:cxn ang="0">
                  <a:pos x="connsiteX1" y="connsiteY1"/>
                </a:cxn>
                <a:cxn ang="0">
                  <a:pos x="connsiteX2" y="connsiteY2"/>
                </a:cxn>
                <a:cxn ang="0">
                  <a:pos x="connsiteX3" y="connsiteY3"/>
                </a:cxn>
              </a:cxnLst>
              <a:rect l="l" t="t" r="r" b="b"/>
              <a:pathLst>
                <a:path w="21472" h="7378">
                  <a:moveTo>
                    <a:pt x="21473" y="7378"/>
                  </a:moveTo>
                  <a:lnTo>
                    <a:pt x="0" y="7378"/>
                  </a:lnTo>
                  <a:cubicBezTo>
                    <a:pt x="2270" y="2649"/>
                    <a:pt x="5959" y="0"/>
                    <a:pt x="10594" y="0"/>
                  </a:cubicBezTo>
                  <a:cubicBezTo>
                    <a:pt x="15418" y="95"/>
                    <a:pt x="18824" y="3122"/>
                    <a:pt x="21473" y="7378"/>
                  </a:cubicBezTo>
                  <a:close/>
                </a:path>
              </a:pathLst>
            </a:custGeom>
            <a:solidFill>
              <a:srgbClr val="BC8642"/>
            </a:solidFill>
            <a:ln w="9454"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C5BD32B4-9A4D-71AB-C4CF-C7F6289C5B40}"/>
                </a:ext>
              </a:extLst>
            </p:cNvPr>
            <p:cNvSpPr/>
            <p:nvPr/>
          </p:nvSpPr>
          <p:spPr>
            <a:xfrm>
              <a:off x="11550564" y="42"/>
              <a:ext cx="66026" cy="38173"/>
            </a:xfrm>
            <a:custGeom>
              <a:avLst/>
              <a:gdLst>
                <a:gd name="connsiteX0" fmla="*/ 66026 w 66026"/>
                <a:gd name="connsiteY0" fmla="*/ 38173 h 38173"/>
                <a:gd name="connsiteX1" fmla="*/ 0 w 66026"/>
                <a:gd name="connsiteY1" fmla="*/ 38173 h 38173"/>
                <a:gd name="connsiteX2" fmla="*/ 26959 w 66026"/>
                <a:gd name="connsiteY2" fmla="*/ 1660 h 38173"/>
                <a:gd name="connsiteX3" fmla="*/ 40107 w 66026"/>
                <a:gd name="connsiteY3" fmla="*/ 4876 h 38173"/>
                <a:gd name="connsiteX4" fmla="*/ 66026 w 66026"/>
                <a:gd name="connsiteY4" fmla="*/ 38173 h 3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6" h="38173">
                  <a:moveTo>
                    <a:pt x="66026" y="38173"/>
                  </a:moveTo>
                  <a:lnTo>
                    <a:pt x="0" y="38173"/>
                  </a:lnTo>
                  <a:cubicBezTo>
                    <a:pt x="4919" y="22660"/>
                    <a:pt x="13905" y="9795"/>
                    <a:pt x="26959" y="1660"/>
                  </a:cubicBezTo>
                  <a:cubicBezTo>
                    <a:pt x="31594" y="-1367"/>
                    <a:pt x="38026" y="-232"/>
                    <a:pt x="40107" y="4876"/>
                  </a:cubicBezTo>
                  <a:cubicBezTo>
                    <a:pt x="46351" y="19255"/>
                    <a:pt x="55431" y="29660"/>
                    <a:pt x="66026" y="38173"/>
                  </a:cubicBezTo>
                  <a:close/>
                </a:path>
              </a:pathLst>
            </a:custGeom>
            <a:solidFill>
              <a:srgbClr val="BC8642"/>
            </a:solidFill>
            <a:ln w="9454"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95B4806D-EADC-2AD6-3D27-F58E48C841A1}"/>
                </a:ext>
              </a:extLst>
            </p:cNvPr>
            <p:cNvSpPr/>
            <p:nvPr/>
          </p:nvSpPr>
          <p:spPr>
            <a:xfrm>
              <a:off x="12151419" y="18540"/>
              <a:ext cx="28283" cy="19675"/>
            </a:xfrm>
            <a:custGeom>
              <a:avLst/>
              <a:gdLst>
                <a:gd name="connsiteX0" fmla="*/ 28284 w 28283"/>
                <a:gd name="connsiteY0" fmla="*/ 0 h 19675"/>
                <a:gd name="connsiteX1" fmla="*/ 28284 w 28283"/>
                <a:gd name="connsiteY1" fmla="*/ 19675 h 19675"/>
                <a:gd name="connsiteX2" fmla="*/ 0 w 28283"/>
                <a:gd name="connsiteY2" fmla="*/ 19675 h 19675"/>
                <a:gd name="connsiteX3" fmla="*/ 28284 w 28283"/>
                <a:gd name="connsiteY3" fmla="*/ 0 h 19675"/>
              </a:gdLst>
              <a:ahLst/>
              <a:cxnLst>
                <a:cxn ang="0">
                  <a:pos x="connsiteX0" y="connsiteY0"/>
                </a:cxn>
                <a:cxn ang="0">
                  <a:pos x="connsiteX1" y="connsiteY1"/>
                </a:cxn>
                <a:cxn ang="0">
                  <a:pos x="connsiteX2" y="connsiteY2"/>
                </a:cxn>
                <a:cxn ang="0">
                  <a:pos x="connsiteX3" y="connsiteY3"/>
                </a:cxn>
              </a:cxnLst>
              <a:rect l="l" t="t" r="r" b="b"/>
              <a:pathLst>
                <a:path w="28283" h="19675">
                  <a:moveTo>
                    <a:pt x="28284" y="0"/>
                  </a:moveTo>
                  <a:lnTo>
                    <a:pt x="28284" y="19675"/>
                  </a:lnTo>
                  <a:lnTo>
                    <a:pt x="0" y="19675"/>
                  </a:lnTo>
                  <a:cubicBezTo>
                    <a:pt x="8230" y="11540"/>
                    <a:pt x="18446" y="5486"/>
                    <a:pt x="28284" y="0"/>
                  </a:cubicBezTo>
                  <a:close/>
                </a:path>
              </a:pathLst>
            </a:custGeom>
            <a:solidFill>
              <a:srgbClr val="BC8642"/>
            </a:solidFill>
            <a:ln w="9454"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DD8F0893-FBB7-897A-2517-FF24865BFA00}"/>
                </a:ext>
              </a:extLst>
            </p:cNvPr>
            <p:cNvSpPr/>
            <p:nvPr/>
          </p:nvSpPr>
          <p:spPr>
            <a:xfrm>
              <a:off x="11206328" y="6848918"/>
              <a:ext cx="36524" cy="9484"/>
            </a:xfrm>
            <a:custGeom>
              <a:avLst/>
              <a:gdLst>
                <a:gd name="connsiteX0" fmla="*/ 36524 w 36524"/>
                <a:gd name="connsiteY0" fmla="*/ 0 h 9484"/>
                <a:gd name="connsiteX1" fmla="*/ 10417 w 36524"/>
                <a:gd name="connsiteY1" fmla="*/ 9459 h 9484"/>
                <a:gd name="connsiteX2" fmla="*/ 11 w 36524"/>
                <a:gd name="connsiteY2" fmla="*/ 662 h 9484"/>
                <a:gd name="connsiteX3" fmla="*/ 11 w 36524"/>
                <a:gd name="connsiteY3" fmla="*/ 0 h 9484"/>
                <a:gd name="connsiteX4" fmla="*/ 36524 w 36524"/>
                <a:gd name="connsiteY4" fmla="*/ 0 h 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4" h="9484">
                  <a:moveTo>
                    <a:pt x="36524" y="0"/>
                  </a:moveTo>
                  <a:cubicBezTo>
                    <a:pt x="28579" y="5014"/>
                    <a:pt x="19782" y="8419"/>
                    <a:pt x="10417" y="9459"/>
                  </a:cubicBezTo>
                  <a:cubicBezTo>
                    <a:pt x="4836" y="9838"/>
                    <a:pt x="-272" y="5959"/>
                    <a:pt x="11" y="662"/>
                  </a:cubicBezTo>
                  <a:lnTo>
                    <a:pt x="11" y="0"/>
                  </a:lnTo>
                  <a:lnTo>
                    <a:pt x="36524" y="0"/>
                  </a:lnTo>
                  <a:close/>
                </a:path>
              </a:pathLst>
            </a:custGeom>
            <a:solidFill>
              <a:srgbClr val="BC8642"/>
            </a:solidFill>
            <a:ln w="9454" cap="flat">
              <a:noFill/>
              <a:prstDash val="solid"/>
              <a:miter/>
            </a:ln>
          </p:spPr>
          <p:txBody>
            <a:bodyPr rtlCol="0" anchor="ctr"/>
            <a:lstStyle/>
            <a:p>
              <a:endParaRPr lang="en-US"/>
            </a:p>
          </p:txBody>
        </p:sp>
      </p:grpSp>
      <p:grpSp>
        <p:nvGrpSpPr>
          <p:cNvPr id="1295" name="Group 1294">
            <a:extLst>
              <a:ext uri="{FF2B5EF4-FFF2-40B4-BE49-F238E27FC236}">
                <a16:creationId xmlns:a16="http://schemas.microsoft.com/office/drawing/2014/main" id="{D2DC27AE-E37A-5051-7F66-A9AA3A2BA63D}"/>
              </a:ext>
            </a:extLst>
          </p:cNvPr>
          <p:cNvGrpSpPr/>
          <p:nvPr userDrawn="1"/>
        </p:nvGrpSpPr>
        <p:grpSpPr>
          <a:xfrm>
            <a:off x="91936" y="119270"/>
            <a:ext cx="1333501" cy="6588815"/>
            <a:chOff x="91936" y="119270"/>
            <a:chExt cx="1333501" cy="6588815"/>
          </a:xfrm>
        </p:grpSpPr>
        <p:pic>
          <p:nvPicPr>
            <p:cNvPr id="1296" name="Graphic 1295">
              <a:extLst>
                <a:ext uri="{FF2B5EF4-FFF2-40B4-BE49-F238E27FC236}">
                  <a16:creationId xmlns:a16="http://schemas.microsoft.com/office/drawing/2014/main" id="{6329B910-61FE-8B28-7821-FDDB4243B0C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1297" name="Graphic 1296">
              <a:extLst>
                <a:ext uri="{FF2B5EF4-FFF2-40B4-BE49-F238E27FC236}">
                  <a16:creationId xmlns:a16="http://schemas.microsoft.com/office/drawing/2014/main" id="{EF6464FC-43C0-2DEE-5458-41A6C74FAD9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298" name="Straight Connector 1297">
              <a:extLst>
                <a:ext uri="{FF2B5EF4-FFF2-40B4-BE49-F238E27FC236}">
                  <a16:creationId xmlns:a16="http://schemas.microsoft.com/office/drawing/2014/main" id="{44B6B9D4-61CF-7409-0DF1-ED1E49419AC9}"/>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grpSp>
        <p:nvGrpSpPr>
          <p:cNvPr id="1299" name="Group 1298">
            <a:extLst>
              <a:ext uri="{FF2B5EF4-FFF2-40B4-BE49-F238E27FC236}">
                <a16:creationId xmlns:a16="http://schemas.microsoft.com/office/drawing/2014/main" id="{F2C99B4C-68CA-B1C5-ADDA-F3AB2588695A}"/>
              </a:ext>
            </a:extLst>
          </p:cNvPr>
          <p:cNvGrpSpPr/>
          <p:nvPr userDrawn="1"/>
        </p:nvGrpSpPr>
        <p:grpSpPr>
          <a:xfrm flipH="1">
            <a:off x="6700751" y="148001"/>
            <a:ext cx="1333501" cy="6588815"/>
            <a:chOff x="91936" y="119270"/>
            <a:chExt cx="1333501" cy="6588815"/>
          </a:xfrm>
        </p:grpSpPr>
        <p:pic>
          <p:nvPicPr>
            <p:cNvPr id="1300" name="Graphic 1299">
              <a:extLst>
                <a:ext uri="{FF2B5EF4-FFF2-40B4-BE49-F238E27FC236}">
                  <a16:creationId xmlns:a16="http://schemas.microsoft.com/office/drawing/2014/main" id="{433AC5B0-DCA0-8339-ECB7-AD2F0DA50AD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1301" name="Graphic 1300">
              <a:extLst>
                <a:ext uri="{FF2B5EF4-FFF2-40B4-BE49-F238E27FC236}">
                  <a16:creationId xmlns:a16="http://schemas.microsoft.com/office/drawing/2014/main" id="{BDBC8C0E-7FF5-3EA1-1863-D57D6891772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302" name="Straight Connector 1301">
              <a:extLst>
                <a:ext uri="{FF2B5EF4-FFF2-40B4-BE49-F238E27FC236}">
                  <a16:creationId xmlns:a16="http://schemas.microsoft.com/office/drawing/2014/main" id="{311D3D3E-1CD9-CFBD-7252-DD6EDE69D8E3}"/>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35035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82"/>
                                        </p:tgtEl>
                                        <p:attrNameLst>
                                          <p:attrName>style.visibility</p:attrName>
                                        </p:attrNameLst>
                                      </p:cBhvr>
                                      <p:to>
                                        <p:strVal val="visible"/>
                                      </p:to>
                                    </p:set>
                                    <p:animEffect transition="in" filter="wipe(right)">
                                      <p:cBhvr>
                                        <p:cTn id="7" dur="500"/>
                                        <p:tgtEl>
                                          <p:spTgt spid="1082"/>
                                        </p:tgtEl>
                                      </p:cBhvr>
                                    </p:animEffect>
                                  </p:childTnLst>
                                </p:cTn>
                              </p:par>
                              <p:par>
                                <p:cTn id="8" presetID="22" presetClass="entr" presetSubtype="2" fill="hold" nodeType="withEffect">
                                  <p:stCondLst>
                                    <p:cond delay="0"/>
                                  </p:stCondLst>
                                  <p:childTnLst>
                                    <p:set>
                                      <p:cBhvr>
                                        <p:cTn id="9" dur="1" fill="hold">
                                          <p:stCondLst>
                                            <p:cond delay="0"/>
                                          </p:stCondLst>
                                        </p:cTn>
                                        <p:tgtEl>
                                          <p:spTgt spid="1083"/>
                                        </p:tgtEl>
                                        <p:attrNameLst>
                                          <p:attrName>style.visibility</p:attrName>
                                        </p:attrNameLst>
                                      </p:cBhvr>
                                      <p:to>
                                        <p:strVal val="visible"/>
                                      </p:to>
                                    </p:set>
                                    <p:animEffect transition="in" filter="wipe(right)">
                                      <p:cBhvr>
                                        <p:cTn id="10" dur="500"/>
                                        <p:tgtEl>
                                          <p:spTgt spid="1083"/>
                                        </p:tgtEl>
                                      </p:cBhvr>
                                    </p:animEffect>
                                  </p:childTnLst>
                                </p:cTn>
                              </p:par>
                              <p:par>
                                <p:cTn id="11" presetID="16" presetClass="entr" presetSubtype="42" fill="hold" nodeType="withEffect">
                                  <p:stCondLst>
                                    <p:cond delay="0"/>
                                  </p:stCondLst>
                                  <p:childTnLst>
                                    <p:set>
                                      <p:cBhvr>
                                        <p:cTn id="12" dur="1" fill="hold">
                                          <p:stCondLst>
                                            <p:cond delay="0"/>
                                          </p:stCondLst>
                                        </p:cTn>
                                        <p:tgtEl>
                                          <p:spTgt spid="1299"/>
                                        </p:tgtEl>
                                        <p:attrNameLst>
                                          <p:attrName>style.visibility</p:attrName>
                                        </p:attrNameLst>
                                      </p:cBhvr>
                                      <p:to>
                                        <p:strVal val="visible"/>
                                      </p:to>
                                    </p:set>
                                    <p:animEffect transition="in" filter="barn(outHorizontal)">
                                      <p:cBhvr>
                                        <p:cTn id="13" dur="500"/>
                                        <p:tgtEl>
                                          <p:spTgt spid="1299"/>
                                        </p:tgtEl>
                                      </p:cBhvr>
                                    </p:animEffect>
                                  </p:childTnLst>
                                </p:cTn>
                              </p:par>
                              <p:par>
                                <p:cTn id="14" presetID="16" presetClass="entr" presetSubtype="42" fill="hold" nodeType="withEffect">
                                  <p:stCondLst>
                                    <p:cond delay="0"/>
                                  </p:stCondLst>
                                  <p:childTnLst>
                                    <p:set>
                                      <p:cBhvr>
                                        <p:cTn id="15" dur="1" fill="hold">
                                          <p:stCondLst>
                                            <p:cond delay="0"/>
                                          </p:stCondLst>
                                        </p:cTn>
                                        <p:tgtEl>
                                          <p:spTgt spid="1295"/>
                                        </p:tgtEl>
                                        <p:attrNameLst>
                                          <p:attrName>style.visibility</p:attrName>
                                        </p:attrNameLst>
                                      </p:cBhvr>
                                      <p:to>
                                        <p:strVal val="visible"/>
                                      </p:to>
                                    </p:set>
                                    <p:animEffect transition="in" filter="barn(outHorizontal)">
                                      <p:cBhvr>
                                        <p:cTn id="16" dur="500"/>
                                        <p:tgtEl>
                                          <p:spTgt spid="1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FCF9F4"/>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a:off x="3336795" y="601870"/>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2" name="Rectangle 41">
            <a:extLst>
              <a:ext uri="{FF2B5EF4-FFF2-40B4-BE49-F238E27FC236}">
                <a16:creationId xmlns:a16="http://schemas.microsoft.com/office/drawing/2014/main" id="{473917E8-237A-3CE4-50C0-07C94605CCA7}"/>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94FEBDBD-B0BC-74DD-529E-DF0EC013306D}"/>
              </a:ext>
            </a:extLst>
          </p:cNvPr>
          <p:cNvSpPr/>
          <p:nvPr userDrawn="1"/>
        </p:nvSpPr>
        <p:spPr>
          <a:xfrm>
            <a:off x="737544" y="1997513"/>
            <a:ext cx="10738930" cy="2797582"/>
          </a:xfrm>
          <a:prstGeom prst="rect">
            <a:avLst/>
          </a:prstGeom>
          <a:solidFill>
            <a:srgbClr val="002E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a:extLst>
              <a:ext uri="{FF2B5EF4-FFF2-40B4-BE49-F238E27FC236}">
                <a16:creationId xmlns:a16="http://schemas.microsoft.com/office/drawing/2014/main" id="{CD4F1F2F-F373-6E7A-A2DA-B393B43728F3}"/>
              </a:ext>
            </a:extLst>
          </p:cNvPr>
          <p:cNvGrpSpPr/>
          <p:nvPr userDrawn="1"/>
        </p:nvGrpSpPr>
        <p:grpSpPr>
          <a:xfrm>
            <a:off x="800618" y="2065436"/>
            <a:ext cx="10590765" cy="2686857"/>
            <a:chOff x="597188" y="2004383"/>
            <a:chExt cx="10992743" cy="2788838"/>
          </a:xfrm>
          <a:solidFill>
            <a:srgbClr val="ED7D31"/>
          </a:solidFill>
        </p:grpSpPr>
        <p:sp>
          <p:nvSpPr>
            <p:cNvPr id="46" name="Freeform: Shape 45">
              <a:extLst>
                <a:ext uri="{FF2B5EF4-FFF2-40B4-BE49-F238E27FC236}">
                  <a16:creationId xmlns:a16="http://schemas.microsoft.com/office/drawing/2014/main" id="{AC4FA456-86F5-8A23-3AFF-F1F05F8279E7}"/>
                </a:ext>
              </a:extLst>
            </p:cNvPr>
            <p:cNvSpPr/>
            <p:nvPr userDrawn="1"/>
          </p:nvSpPr>
          <p:spPr>
            <a:xfrm>
              <a:off x="1282569" y="2673353"/>
              <a:ext cx="152081" cy="149009"/>
            </a:xfrm>
            <a:custGeom>
              <a:avLst/>
              <a:gdLst>
                <a:gd name="connsiteX0" fmla="*/ 14781 w 152677"/>
                <a:gd name="connsiteY0" fmla="*/ 4493 h 152754"/>
                <a:gd name="connsiteX1" fmla="*/ 9066 w 152677"/>
                <a:gd name="connsiteY1" fmla="*/ 9065 h 152754"/>
                <a:gd name="connsiteX2" fmla="*/ 4494 w 152677"/>
                <a:gd name="connsiteY2" fmla="*/ 14780 h 152754"/>
                <a:gd name="connsiteX3" fmla="*/ 19067 w 152677"/>
                <a:gd name="connsiteY3" fmla="*/ 87646 h 152754"/>
                <a:gd name="connsiteX4" fmla="*/ 134701 w 152677"/>
                <a:gd name="connsiteY4" fmla="*/ 152416 h 152754"/>
                <a:gd name="connsiteX5" fmla="*/ 146988 w 152677"/>
                <a:gd name="connsiteY5" fmla="*/ 147082 h 152754"/>
                <a:gd name="connsiteX6" fmla="*/ 152322 w 152677"/>
                <a:gd name="connsiteY6" fmla="*/ 134795 h 152754"/>
                <a:gd name="connsiteX7" fmla="*/ 87552 w 152677"/>
                <a:gd name="connsiteY7" fmla="*/ 19162 h 152754"/>
                <a:gd name="connsiteX8" fmla="*/ 14781 w 152677"/>
                <a:gd name="connsiteY8" fmla="*/ 4493 h 152754"/>
                <a:gd name="connsiteX9" fmla="*/ 85933 w 152677"/>
                <a:gd name="connsiteY9" fmla="*/ 70597 h 152754"/>
                <a:gd name="connsiteX10" fmla="*/ 108507 w 152677"/>
                <a:gd name="connsiteY10" fmla="*/ 107744 h 152754"/>
                <a:gd name="connsiteX11" fmla="*/ 107364 w 152677"/>
                <a:gd name="connsiteY11" fmla="*/ 107363 h 152754"/>
                <a:gd name="connsiteX12" fmla="*/ 107745 w 152677"/>
                <a:gd name="connsiteY12" fmla="*/ 108506 h 152754"/>
                <a:gd name="connsiteX13" fmla="*/ 70598 w 152677"/>
                <a:gd name="connsiteY13" fmla="*/ 85932 h 152754"/>
                <a:gd name="connsiteX14" fmla="*/ 44975 w 152677"/>
                <a:gd name="connsiteY14" fmla="*/ 46308 h 152754"/>
                <a:gd name="connsiteX15" fmla="*/ 46880 w 152677"/>
                <a:gd name="connsiteY15" fmla="*/ 46879 h 152754"/>
                <a:gd name="connsiteX16" fmla="*/ 46309 w 152677"/>
                <a:gd name="connsiteY16" fmla="*/ 44974 h 152754"/>
                <a:gd name="connsiteX17" fmla="*/ 85933 w 152677"/>
                <a:gd name="connsiteY17" fmla="*/ 70597 h 15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677" h="152754">
                  <a:moveTo>
                    <a:pt x="14781" y="4493"/>
                  </a:moveTo>
                  <a:cubicBezTo>
                    <a:pt x="12590" y="5827"/>
                    <a:pt x="10685" y="7351"/>
                    <a:pt x="9066" y="9065"/>
                  </a:cubicBezTo>
                  <a:cubicBezTo>
                    <a:pt x="7352" y="10684"/>
                    <a:pt x="5828" y="12685"/>
                    <a:pt x="4494" y="14780"/>
                  </a:cubicBezTo>
                  <a:cubicBezTo>
                    <a:pt x="-9793" y="38783"/>
                    <a:pt x="14114" y="79741"/>
                    <a:pt x="19067" y="87646"/>
                  </a:cubicBezTo>
                  <a:cubicBezTo>
                    <a:pt x="46499" y="131747"/>
                    <a:pt x="89743" y="155941"/>
                    <a:pt x="134701" y="152416"/>
                  </a:cubicBezTo>
                  <a:cubicBezTo>
                    <a:pt x="139463" y="152035"/>
                    <a:pt x="143654" y="150035"/>
                    <a:pt x="146988" y="147082"/>
                  </a:cubicBezTo>
                  <a:cubicBezTo>
                    <a:pt x="149941" y="143749"/>
                    <a:pt x="151941" y="139558"/>
                    <a:pt x="152322" y="134795"/>
                  </a:cubicBezTo>
                  <a:cubicBezTo>
                    <a:pt x="155942" y="89837"/>
                    <a:pt x="131748" y="46594"/>
                    <a:pt x="87552" y="19162"/>
                  </a:cubicBezTo>
                  <a:cubicBezTo>
                    <a:pt x="79646" y="14113"/>
                    <a:pt x="38689" y="-9794"/>
                    <a:pt x="14781" y="4493"/>
                  </a:cubicBezTo>
                  <a:close/>
                  <a:moveTo>
                    <a:pt x="85933" y="70597"/>
                  </a:moveTo>
                  <a:cubicBezTo>
                    <a:pt x="94601" y="79169"/>
                    <a:pt x="104221" y="91647"/>
                    <a:pt x="108507" y="107744"/>
                  </a:cubicBezTo>
                  <a:cubicBezTo>
                    <a:pt x="108126" y="107649"/>
                    <a:pt x="107745" y="107458"/>
                    <a:pt x="107364" y="107363"/>
                  </a:cubicBezTo>
                  <a:cubicBezTo>
                    <a:pt x="107459" y="107744"/>
                    <a:pt x="107650" y="108125"/>
                    <a:pt x="107745" y="108506"/>
                  </a:cubicBezTo>
                  <a:cubicBezTo>
                    <a:pt x="91648" y="104125"/>
                    <a:pt x="79170" y="94600"/>
                    <a:pt x="70598" y="85932"/>
                  </a:cubicBezTo>
                  <a:cubicBezTo>
                    <a:pt x="57263" y="72406"/>
                    <a:pt x="49071" y="57262"/>
                    <a:pt x="44975" y="46308"/>
                  </a:cubicBezTo>
                  <a:cubicBezTo>
                    <a:pt x="45642" y="46498"/>
                    <a:pt x="46214" y="46689"/>
                    <a:pt x="46880" y="46879"/>
                  </a:cubicBezTo>
                  <a:cubicBezTo>
                    <a:pt x="46690" y="46213"/>
                    <a:pt x="46499" y="45641"/>
                    <a:pt x="46309" y="44974"/>
                  </a:cubicBezTo>
                  <a:cubicBezTo>
                    <a:pt x="57263" y="49070"/>
                    <a:pt x="72407" y="57262"/>
                    <a:pt x="85933" y="70597"/>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DFF94A0-9791-1275-3261-C87604BE83A7}"/>
                </a:ext>
              </a:extLst>
            </p:cNvPr>
            <p:cNvSpPr/>
            <p:nvPr userDrawn="1"/>
          </p:nvSpPr>
          <p:spPr>
            <a:xfrm>
              <a:off x="1318331" y="2554515"/>
              <a:ext cx="191298" cy="105753"/>
            </a:xfrm>
            <a:custGeom>
              <a:avLst/>
              <a:gdLst>
                <a:gd name="connsiteX0" fmla="*/ 107275 w 192048"/>
                <a:gd name="connsiteY0" fmla="*/ 108412 h 108411"/>
                <a:gd name="connsiteX1" fmla="*/ 181951 w 192048"/>
                <a:gd name="connsiteY1" fmla="*/ 88028 h 108411"/>
                <a:gd name="connsiteX2" fmla="*/ 189381 w 192048"/>
                <a:gd name="connsiteY2" fmla="*/ 59929 h 108411"/>
                <a:gd name="connsiteX3" fmla="*/ 71176 w 192048"/>
                <a:gd name="connsiteY3" fmla="*/ 113 h 108411"/>
                <a:gd name="connsiteX4" fmla="*/ 2596 w 192048"/>
                <a:gd name="connsiteY4" fmla="*/ 28688 h 108411"/>
                <a:gd name="connsiteX5" fmla="*/ 5548 w 192048"/>
                <a:gd name="connsiteY5" fmla="*/ 56024 h 108411"/>
                <a:gd name="connsiteX6" fmla="*/ 107275 w 192048"/>
                <a:gd name="connsiteY6" fmla="*/ 108412 h 108411"/>
                <a:gd name="connsiteX7" fmla="*/ 98417 w 192048"/>
                <a:gd name="connsiteY7" fmla="*/ 43737 h 108411"/>
                <a:gd name="connsiteX8" fmla="*/ 137851 w 192048"/>
                <a:gd name="connsiteY8" fmla="*/ 61930 h 108411"/>
                <a:gd name="connsiteX9" fmla="*/ 51269 w 192048"/>
                <a:gd name="connsiteY9" fmla="*/ 44594 h 108411"/>
                <a:gd name="connsiteX10" fmla="*/ 98417 w 192048"/>
                <a:gd name="connsiteY10" fmla="*/ 43737 h 1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8" h="108411">
                  <a:moveTo>
                    <a:pt x="107275" y="108412"/>
                  </a:moveTo>
                  <a:cubicBezTo>
                    <a:pt x="137565" y="108412"/>
                    <a:pt x="164997" y="98220"/>
                    <a:pt x="181951" y="88028"/>
                  </a:cubicBezTo>
                  <a:cubicBezTo>
                    <a:pt x="191572" y="82218"/>
                    <a:pt x="194905" y="69740"/>
                    <a:pt x="189381" y="59929"/>
                  </a:cubicBezTo>
                  <a:cubicBezTo>
                    <a:pt x="167283" y="20591"/>
                    <a:pt x="123087" y="-1793"/>
                    <a:pt x="71176" y="113"/>
                  </a:cubicBezTo>
                  <a:cubicBezTo>
                    <a:pt x="61841" y="493"/>
                    <a:pt x="14502" y="3351"/>
                    <a:pt x="2596" y="28688"/>
                  </a:cubicBezTo>
                  <a:cubicBezTo>
                    <a:pt x="-1691" y="37736"/>
                    <a:pt x="-643" y="48023"/>
                    <a:pt x="5548" y="56024"/>
                  </a:cubicBezTo>
                  <a:cubicBezTo>
                    <a:pt x="35743" y="95648"/>
                    <a:pt x="73271" y="108412"/>
                    <a:pt x="107275" y="108412"/>
                  </a:cubicBezTo>
                  <a:close/>
                  <a:moveTo>
                    <a:pt x="98417" y="43737"/>
                  </a:moveTo>
                  <a:cubicBezTo>
                    <a:pt x="110419" y="46023"/>
                    <a:pt x="125278" y="51071"/>
                    <a:pt x="137851" y="61930"/>
                  </a:cubicBezTo>
                  <a:cubicBezTo>
                    <a:pt x="115753" y="68883"/>
                    <a:pt x="81463" y="72407"/>
                    <a:pt x="51269" y="44594"/>
                  </a:cubicBezTo>
                  <a:cubicBezTo>
                    <a:pt x="62603" y="41832"/>
                    <a:pt x="79748" y="40117"/>
                    <a:pt x="98417" y="43737"/>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BD444EAC-3C43-6858-8B1A-941943C86AD8}"/>
                </a:ext>
              </a:extLst>
            </p:cNvPr>
            <p:cNvSpPr/>
            <p:nvPr userDrawn="1"/>
          </p:nvSpPr>
          <p:spPr>
            <a:xfrm>
              <a:off x="1330571" y="2436189"/>
              <a:ext cx="193563" cy="104962"/>
            </a:xfrm>
            <a:custGeom>
              <a:avLst/>
              <a:gdLst>
                <a:gd name="connsiteX0" fmla="*/ 187571 w 194322"/>
                <a:gd name="connsiteY0" fmla="*/ 29781 h 107600"/>
                <a:gd name="connsiteX1" fmla="*/ 56602 w 194322"/>
                <a:gd name="connsiteY1" fmla="*/ 9493 h 107600"/>
                <a:gd name="connsiteX2" fmla="*/ 214 w 194322"/>
                <a:gd name="connsiteY2" fmla="*/ 57880 h 107600"/>
                <a:gd name="connsiteX3" fmla="*/ 11453 w 194322"/>
                <a:gd name="connsiteY3" fmla="*/ 82931 h 107600"/>
                <a:gd name="connsiteX4" fmla="*/ 11453 w 194322"/>
                <a:gd name="connsiteY4" fmla="*/ 82931 h 107600"/>
                <a:gd name="connsiteX5" fmla="*/ 85844 w 194322"/>
                <a:gd name="connsiteY5" fmla="*/ 107601 h 107600"/>
                <a:gd name="connsiteX6" fmla="*/ 189285 w 194322"/>
                <a:gd name="connsiteY6" fmla="*/ 58737 h 107600"/>
                <a:gd name="connsiteX7" fmla="*/ 187571 w 194322"/>
                <a:gd name="connsiteY7" fmla="*/ 29781 h 107600"/>
                <a:gd name="connsiteX8" fmla="*/ 51649 w 194322"/>
                <a:gd name="connsiteY8" fmla="*/ 58071 h 107600"/>
                <a:gd name="connsiteX9" fmla="*/ 96226 w 194322"/>
                <a:gd name="connsiteY9" fmla="*/ 42640 h 107600"/>
                <a:gd name="connsiteX10" fmla="*/ 139279 w 194322"/>
                <a:gd name="connsiteY10" fmla="*/ 47688 h 107600"/>
                <a:gd name="connsiteX11" fmla="*/ 51649 w 194322"/>
                <a:gd name="connsiteY11" fmla="*/ 58071 h 10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00">
                  <a:moveTo>
                    <a:pt x="187571" y="29781"/>
                  </a:moveTo>
                  <a:cubicBezTo>
                    <a:pt x="154328" y="-794"/>
                    <a:pt x="105370" y="-8319"/>
                    <a:pt x="56602" y="9493"/>
                  </a:cubicBezTo>
                  <a:cubicBezTo>
                    <a:pt x="47839" y="12732"/>
                    <a:pt x="3738" y="30162"/>
                    <a:pt x="214" y="57880"/>
                  </a:cubicBezTo>
                  <a:cubicBezTo>
                    <a:pt x="-1024" y="67881"/>
                    <a:pt x="3167" y="77216"/>
                    <a:pt x="11453" y="82931"/>
                  </a:cubicBezTo>
                  <a:lnTo>
                    <a:pt x="11453" y="82931"/>
                  </a:lnTo>
                  <a:cubicBezTo>
                    <a:pt x="37361" y="100743"/>
                    <a:pt x="62603" y="107601"/>
                    <a:pt x="85844" y="107601"/>
                  </a:cubicBezTo>
                  <a:cubicBezTo>
                    <a:pt x="132516" y="107601"/>
                    <a:pt x="170902" y="79978"/>
                    <a:pt x="189285" y="58737"/>
                  </a:cubicBezTo>
                  <a:cubicBezTo>
                    <a:pt x="196619" y="50260"/>
                    <a:pt x="195857" y="37497"/>
                    <a:pt x="187571" y="29781"/>
                  </a:cubicBezTo>
                  <a:close/>
                  <a:moveTo>
                    <a:pt x="51649" y="58071"/>
                  </a:moveTo>
                  <a:cubicBezTo>
                    <a:pt x="61650" y="51975"/>
                    <a:pt x="77366" y="45117"/>
                    <a:pt x="96226" y="42640"/>
                  </a:cubicBezTo>
                  <a:cubicBezTo>
                    <a:pt x="108227" y="41116"/>
                    <a:pt x="123944" y="41211"/>
                    <a:pt x="139279" y="47688"/>
                  </a:cubicBezTo>
                  <a:cubicBezTo>
                    <a:pt x="120419" y="60928"/>
                    <a:pt x="88796" y="75025"/>
                    <a:pt x="51649" y="58071"/>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2988905-3D28-0746-EA75-2DE8D863C2DE}"/>
                </a:ext>
              </a:extLst>
            </p:cNvPr>
            <p:cNvSpPr/>
            <p:nvPr userDrawn="1"/>
          </p:nvSpPr>
          <p:spPr>
            <a:xfrm>
              <a:off x="1406449" y="2068926"/>
              <a:ext cx="466995" cy="381913"/>
            </a:xfrm>
            <a:custGeom>
              <a:avLst/>
              <a:gdLst>
                <a:gd name="connsiteX0" fmla="*/ 345234 w 468826"/>
                <a:gd name="connsiteY0" fmla="*/ 168055 h 391511"/>
                <a:gd name="connsiteX1" fmla="*/ 341995 w 468826"/>
                <a:gd name="connsiteY1" fmla="*/ 168341 h 391511"/>
                <a:gd name="connsiteX2" fmla="*/ 326755 w 468826"/>
                <a:gd name="connsiteY2" fmla="*/ 22322 h 391511"/>
                <a:gd name="connsiteX3" fmla="*/ 224076 w 468826"/>
                <a:gd name="connsiteY3" fmla="*/ 22322 h 391511"/>
                <a:gd name="connsiteX4" fmla="*/ 200739 w 468826"/>
                <a:gd name="connsiteY4" fmla="*/ 77663 h 391511"/>
                <a:gd name="connsiteX5" fmla="*/ 229410 w 468826"/>
                <a:gd name="connsiteY5" fmla="*/ 142147 h 391511"/>
                <a:gd name="connsiteX6" fmla="*/ 258937 w 468826"/>
                <a:gd name="connsiteY6" fmla="*/ 142147 h 391511"/>
                <a:gd name="connsiteX7" fmla="*/ 258937 w 468826"/>
                <a:gd name="connsiteY7" fmla="*/ 112619 h 391511"/>
                <a:gd name="connsiteX8" fmla="*/ 242459 w 468826"/>
                <a:gd name="connsiteY8" fmla="*/ 78044 h 391511"/>
                <a:gd name="connsiteX9" fmla="*/ 253603 w 468826"/>
                <a:gd name="connsiteY9" fmla="*/ 51945 h 391511"/>
                <a:gd name="connsiteX10" fmla="*/ 297132 w 468826"/>
                <a:gd name="connsiteY10" fmla="*/ 51945 h 391511"/>
                <a:gd name="connsiteX11" fmla="*/ 271986 w 468826"/>
                <a:gd name="connsiteY11" fmla="*/ 194725 h 391511"/>
                <a:gd name="connsiteX12" fmla="*/ 164544 w 468826"/>
                <a:gd name="connsiteY12" fmla="*/ 245779 h 391511"/>
                <a:gd name="connsiteX13" fmla="*/ 35671 w 468826"/>
                <a:gd name="connsiteY13" fmla="*/ 191201 h 391511"/>
                <a:gd name="connsiteX14" fmla="*/ 6144 w 468826"/>
                <a:gd name="connsiteY14" fmla="*/ 191201 h 391511"/>
                <a:gd name="connsiteX15" fmla="*/ 6144 w 468826"/>
                <a:gd name="connsiteY15" fmla="*/ 220728 h 391511"/>
                <a:gd name="connsiteX16" fmla="*/ 122539 w 468826"/>
                <a:gd name="connsiteY16" fmla="*/ 285022 h 391511"/>
                <a:gd name="connsiteX17" fmla="*/ 122634 w 468826"/>
                <a:gd name="connsiteY17" fmla="*/ 285879 h 391511"/>
                <a:gd name="connsiteX18" fmla="*/ 122634 w 468826"/>
                <a:gd name="connsiteY18" fmla="*/ 285879 h 391511"/>
                <a:gd name="connsiteX19" fmla="*/ 255984 w 468826"/>
                <a:gd name="connsiteY19" fmla="*/ 391511 h 391511"/>
                <a:gd name="connsiteX20" fmla="*/ 268176 w 468826"/>
                <a:gd name="connsiteY20" fmla="*/ 390940 h 391511"/>
                <a:gd name="connsiteX21" fmla="*/ 286941 w 468826"/>
                <a:gd name="connsiteY21" fmla="*/ 368747 h 391511"/>
                <a:gd name="connsiteX22" fmla="*/ 225790 w 468826"/>
                <a:gd name="connsiteY22" fmla="*/ 274068 h 391511"/>
                <a:gd name="connsiteX23" fmla="*/ 289608 w 468826"/>
                <a:gd name="connsiteY23" fmla="*/ 235206 h 391511"/>
                <a:gd name="connsiteX24" fmla="*/ 380476 w 468826"/>
                <a:gd name="connsiteY24" fmla="*/ 275116 h 391511"/>
                <a:gd name="connsiteX25" fmla="*/ 459439 w 468826"/>
                <a:gd name="connsiteY25" fmla="*/ 251684 h 391511"/>
                <a:gd name="connsiteX26" fmla="*/ 465725 w 468826"/>
                <a:gd name="connsiteY26" fmla="*/ 223300 h 391511"/>
                <a:gd name="connsiteX27" fmla="*/ 345234 w 468826"/>
                <a:gd name="connsiteY27" fmla="*/ 168055 h 391511"/>
                <a:gd name="connsiteX28" fmla="*/ 239697 w 468826"/>
                <a:gd name="connsiteY28" fmla="*/ 348458 h 391511"/>
                <a:gd name="connsiteX29" fmla="*/ 169021 w 468826"/>
                <a:gd name="connsiteY29" fmla="*/ 295404 h 391511"/>
                <a:gd name="connsiteX30" fmla="*/ 211884 w 468826"/>
                <a:gd name="connsiteY30" fmla="*/ 314930 h 391511"/>
                <a:gd name="connsiteX31" fmla="*/ 239697 w 468826"/>
                <a:gd name="connsiteY31" fmla="*/ 348458 h 391511"/>
                <a:gd name="connsiteX32" fmla="*/ 327231 w 468826"/>
                <a:gd name="connsiteY32" fmla="*/ 213299 h 391511"/>
                <a:gd name="connsiteX33" fmla="*/ 374285 w 468826"/>
                <a:gd name="connsiteY33" fmla="*/ 210632 h 391511"/>
                <a:gd name="connsiteX34" fmla="*/ 414480 w 468826"/>
                <a:gd name="connsiteY34" fmla="*/ 227300 h 391511"/>
                <a:gd name="connsiteX35" fmla="*/ 327231 w 468826"/>
                <a:gd name="connsiteY35" fmla="*/ 213299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345234" y="168055"/>
                  </a:moveTo>
                  <a:cubicBezTo>
                    <a:pt x="344472" y="168150"/>
                    <a:pt x="343233" y="168245"/>
                    <a:pt x="341995" y="168341"/>
                  </a:cubicBezTo>
                  <a:cubicBezTo>
                    <a:pt x="366379" y="119191"/>
                    <a:pt x="367808" y="63375"/>
                    <a:pt x="326755" y="22322"/>
                  </a:cubicBezTo>
                  <a:cubicBezTo>
                    <a:pt x="293037" y="-11396"/>
                    <a:pt x="249603" y="-3205"/>
                    <a:pt x="224076" y="22322"/>
                  </a:cubicBezTo>
                  <a:cubicBezTo>
                    <a:pt x="209217" y="37181"/>
                    <a:pt x="200930" y="56898"/>
                    <a:pt x="200739" y="77663"/>
                  </a:cubicBezTo>
                  <a:cubicBezTo>
                    <a:pt x="200644" y="93855"/>
                    <a:pt x="205502" y="118144"/>
                    <a:pt x="229410" y="142147"/>
                  </a:cubicBezTo>
                  <a:cubicBezTo>
                    <a:pt x="237601" y="150338"/>
                    <a:pt x="250841" y="150338"/>
                    <a:pt x="258937" y="142147"/>
                  </a:cubicBezTo>
                  <a:cubicBezTo>
                    <a:pt x="267129" y="133955"/>
                    <a:pt x="267129" y="120716"/>
                    <a:pt x="258937" y="112619"/>
                  </a:cubicBezTo>
                  <a:cubicBezTo>
                    <a:pt x="248079" y="101761"/>
                    <a:pt x="242364" y="89854"/>
                    <a:pt x="242459" y="78044"/>
                  </a:cubicBezTo>
                  <a:cubicBezTo>
                    <a:pt x="242554" y="68423"/>
                    <a:pt x="246555" y="58898"/>
                    <a:pt x="253603" y="51945"/>
                  </a:cubicBezTo>
                  <a:cubicBezTo>
                    <a:pt x="263604" y="41944"/>
                    <a:pt x="281035" y="35943"/>
                    <a:pt x="297132" y="51945"/>
                  </a:cubicBezTo>
                  <a:cubicBezTo>
                    <a:pt x="335709" y="90521"/>
                    <a:pt x="313706" y="153005"/>
                    <a:pt x="271986" y="194725"/>
                  </a:cubicBezTo>
                  <a:cubicBezTo>
                    <a:pt x="242078" y="224633"/>
                    <a:pt x="202930" y="243207"/>
                    <a:pt x="164544" y="245779"/>
                  </a:cubicBezTo>
                  <a:cubicBezTo>
                    <a:pt x="119015" y="248922"/>
                    <a:pt x="74438" y="229967"/>
                    <a:pt x="35671" y="191201"/>
                  </a:cubicBezTo>
                  <a:cubicBezTo>
                    <a:pt x="27480" y="183009"/>
                    <a:pt x="14240" y="183009"/>
                    <a:pt x="6144" y="191201"/>
                  </a:cubicBezTo>
                  <a:cubicBezTo>
                    <a:pt x="-2048" y="199392"/>
                    <a:pt x="-2048" y="212632"/>
                    <a:pt x="6144" y="220728"/>
                  </a:cubicBezTo>
                  <a:cubicBezTo>
                    <a:pt x="41291" y="255875"/>
                    <a:pt x="80915" y="277592"/>
                    <a:pt x="122539" y="285022"/>
                  </a:cubicBezTo>
                  <a:cubicBezTo>
                    <a:pt x="122634" y="285308"/>
                    <a:pt x="122634" y="285593"/>
                    <a:pt x="122634" y="285879"/>
                  </a:cubicBezTo>
                  <a:lnTo>
                    <a:pt x="122634" y="285879"/>
                  </a:lnTo>
                  <a:cubicBezTo>
                    <a:pt x="140351" y="370175"/>
                    <a:pt x="211788" y="391511"/>
                    <a:pt x="255984" y="391511"/>
                  </a:cubicBezTo>
                  <a:cubicBezTo>
                    <a:pt x="260366" y="391511"/>
                    <a:pt x="264366" y="391321"/>
                    <a:pt x="268176" y="390940"/>
                  </a:cubicBezTo>
                  <a:cubicBezTo>
                    <a:pt x="279416" y="389797"/>
                    <a:pt x="287703" y="379986"/>
                    <a:pt x="286941" y="368747"/>
                  </a:cubicBezTo>
                  <a:cubicBezTo>
                    <a:pt x="284369" y="330361"/>
                    <a:pt x="261890" y="296166"/>
                    <a:pt x="225790" y="274068"/>
                  </a:cubicBezTo>
                  <a:cubicBezTo>
                    <a:pt x="248650" y="265115"/>
                    <a:pt x="270177" y="252065"/>
                    <a:pt x="289608" y="235206"/>
                  </a:cubicBezTo>
                  <a:cubicBezTo>
                    <a:pt x="318087" y="264924"/>
                    <a:pt x="350663" y="275116"/>
                    <a:pt x="380476" y="275116"/>
                  </a:cubicBezTo>
                  <a:cubicBezTo>
                    <a:pt x="412861" y="275116"/>
                    <a:pt x="442008" y="263210"/>
                    <a:pt x="459439" y="251684"/>
                  </a:cubicBezTo>
                  <a:cubicBezTo>
                    <a:pt x="468868" y="245493"/>
                    <a:pt x="471630" y="232920"/>
                    <a:pt x="465725" y="223300"/>
                  </a:cubicBezTo>
                  <a:cubicBezTo>
                    <a:pt x="442103" y="184819"/>
                    <a:pt x="397050" y="164150"/>
                    <a:pt x="345234" y="168055"/>
                  </a:cubicBezTo>
                  <a:close/>
                  <a:moveTo>
                    <a:pt x="239697" y="348458"/>
                  </a:moveTo>
                  <a:cubicBezTo>
                    <a:pt x="216741" y="345220"/>
                    <a:pt x="184261" y="333599"/>
                    <a:pt x="169021" y="295404"/>
                  </a:cubicBezTo>
                  <a:cubicBezTo>
                    <a:pt x="180451" y="297881"/>
                    <a:pt x="196644" y="303691"/>
                    <a:pt x="211884" y="314930"/>
                  </a:cubicBezTo>
                  <a:cubicBezTo>
                    <a:pt x="221694" y="322169"/>
                    <a:pt x="233029" y="333123"/>
                    <a:pt x="239697" y="348458"/>
                  </a:cubicBezTo>
                  <a:close/>
                  <a:moveTo>
                    <a:pt x="327231" y="213299"/>
                  </a:moveTo>
                  <a:cubicBezTo>
                    <a:pt x="338471" y="210155"/>
                    <a:pt x="355521" y="207774"/>
                    <a:pt x="374285" y="210632"/>
                  </a:cubicBezTo>
                  <a:cubicBezTo>
                    <a:pt x="386286" y="212441"/>
                    <a:pt x="401431" y="216918"/>
                    <a:pt x="414480" y="227300"/>
                  </a:cubicBezTo>
                  <a:cubicBezTo>
                    <a:pt x="392668" y="235111"/>
                    <a:pt x="358473" y="239969"/>
                    <a:pt x="327231" y="213299"/>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49EA426-E90D-7AFE-F362-DDAFEEE2AE23}"/>
                </a:ext>
              </a:extLst>
            </p:cNvPr>
            <p:cNvSpPr/>
            <p:nvPr userDrawn="1"/>
          </p:nvSpPr>
          <p:spPr>
            <a:xfrm>
              <a:off x="599465" y="2004383"/>
              <a:ext cx="9094427" cy="2016158"/>
            </a:xfrm>
            <a:custGeom>
              <a:avLst/>
              <a:gdLst>
                <a:gd name="connsiteX0" fmla="*/ 0 w 9130093"/>
                <a:gd name="connsiteY0" fmla="*/ 0 h 2066829"/>
                <a:gd name="connsiteX1" fmla="*/ 0 w 9130093"/>
                <a:gd name="connsiteY1" fmla="*/ 2066830 h 2066829"/>
                <a:gd name="connsiteX2" fmla="*/ 41815 w 9130093"/>
                <a:gd name="connsiteY2" fmla="*/ 2066830 h 2066829"/>
                <a:gd name="connsiteX3" fmla="*/ 41815 w 9130093"/>
                <a:gd name="connsiteY3" fmla="*/ 1579626 h 2066829"/>
                <a:gd name="connsiteX4" fmla="*/ 106204 w 9130093"/>
                <a:gd name="connsiteY4" fmla="*/ 1437418 h 2066829"/>
                <a:gd name="connsiteX5" fmla="*/ 108109 w 9130093"/>
                <a:gd name="connsiteY5" fmla="*/ 1428750 h 2066829"/>
                <a:gd name="connsiteX6" fmla="*/ 105823 w 9130093"/>
                <a:gd name="connsiteY6" fmla="*/ 1419225 h 2066829"/>
                <a:gd name="connsiteX7" fmla="*/ 91345 w 9130093"/>
                <a:gd name="connsiteY7" fmla="*/ 1408271 h 2066829"/>
                <a:gd name="connsiteX8" fmla="*/ 41910 w 9130093"/>
                <a:gd name="connsiteY8" fmla="*/ 1332357 h 2066829"/>
                <a:gd name="connsiteX9" fmla="*/ 41910 w 9130093"/>
                <a:gd name="connsiteY9" fmla="*/ 179451 h 2066829"/>
                <a:gd name="connsiteX10" fmla="*/ 178784 w 9130093"/>
                <a:gd name="connsiteY10" fmla="*/ 178689 h 2066829"/>
                <a:gd name="connsiteX11" fmla="*/ 179451 w 9130093"/>
                <a:gd name="connsiteY11" fmla="*/ 41815 h 2066829"/>
                <a:gd name="connsiteX12" fmla="*/ 1332452 w 9130093"/>
                <a:gd name="connsiteY12" fmla="*/ 41815 h 2066829"/>
                <a:gd name="connsiteX13" fmla="*/ 1408367 w 9130093"/>
                <a:gd name="connsiteY13" fmla="*/ 91250 h 2066829"/>
                <a:gd name="connsiteX14" fmla="*/ 1419320 w 9130093"/>
                <a:gd name="connsiteY14" fmla="*/ 105728 h 2066829"/>
                <a:gd name="connsiteX15" fmla="*/ 1428845 w 9130093"/>
                <a:gd name="connsiteY15" fmla="*/ 108014 h 2066829"/>
                <a:gd name="connsiteX16" fmla="*/ 1437513 w 9130093"/>
                <a:gd name="connsiteY16" fmla="*/ 106109 h 2066829"/>
                <a:gd name="connsiteX17" fmla="*/ 1579721 w 9130093"/>
                <a:gd name="connsiteY17" fmla="*/ 41720 h 2066829"/>
                <a:gd name="connsiteX18" fmla="*/ 9130093 w 9130093"/>
                <a:gd name="connsiteY18" fmla="*/ 41720 h 2066829"/>
                <a:gd name="connsiteX19" fmla="*/ 9130093 w 9130093"/>
                <a:gd name="connsiteY19" fmla="*/ 0 h 2066829"/>
                <a:gd name="connsiteX20" fmla="*/ 0 w 9130093"/>
                <a:gd name="connsiteY20" fmla="*/ 0 h 206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30093" h="2066829">
                  <a:moveTo>
                    <a:pt x="0" y="0"/>
                  </a:moveTo>
                  <a:lnTo>
                    <a:pt x="0" y="2066830"/>
                  </a:lnTo>
                  <a:lnTo>
                    <a:pt x="41815" y="2066830"/>
                  </a:lnTo>
                  <a:lnTo>
                    <a:pt x="41815" y="1579626"/>
                  </a:lnTo>
                  <a:lnTo>
                    <a:pt x="106204" y="1437418"/>
                  </a:lnTo>
                  <a:cubicBezTo>
                    <a:pt x="107442" y="1434656"/>
                    <a:pt x="108109" y="1431703"/>
                    <a:pt x="108109" y="1428750"/>
                  </a:cubicBezTo>
                  <a:cubicBezTo>
                    <a:pt x="108109" y="1425512"/>
                    <a:pt x="107347" y="1422178"/>
                    <a:pt x="105823" y="1419225"/>
                  </a:cubicBezTo>
                  <a:cubicBezTo>
                    <a:pt x="102870" y="1413510"/>
                    <a:pt x="96393" y="1412081"/>
                    <a:pt x="91345" y="1408271"/>
                  </a:cubicBezTo>
                  <a:cubicBezTo>
                    <a:pt x="64294" y="1387983"/>
                    <a:pt x="41910" y="1368171"/>
                    <a:pt x="41910" y="1332357"/>
                  </a:cubicBezTo>
                  <a:lnTo>
                    <a:pt x="41910" y="179451"/>
                  </a:lnTo>
                  <a:lnTo>
                    <a:pt x="178784" y="178689"/>
                  </a:lnTo>
                  <a:lnTo>
                    <a:pt x="179451" y="41815"/>
                  </a:lnTo>
                  <a:lnTo>
                    <a:pt x="1332452" y="41815"/>
                  </a:lnTo>
                  <a:cubicBezTo>
                    <a:pt x="1368266" y="41815"/>
                    <a:pt x="1387983" y="64198"/>
                    <a:pt x="1408367" y="91250"/>
                  </a:cubicBezTo>
                  <a:cubicBezTo>
                    <a:pt x="1412177" y="96393"/>
                    <a:pt x="1413605" y="102870"/>
                    <a:pt x="1419320" y="105728"/>
                  </a:cubicBezTo>
                  <a:cubicBezTo>
                    <a:pt x="1422273" y="107252"/>
                    <a:pt x="1425607" y="108014"/>
                    <a:pt x="1428845" y="108014"/>
                  </a:cubicBezTo>
                  <a:cubicBezTo>
                    <a:pt x="1431798" y="108014"/>
                    <a:pt x="1434751" y="107347"/>
                    <a:pt x="1437513" y="106109"/>
                  </a:cubicBezTo>
                  <a:lnTo>
                    <a:pt x="1579721" y="41720"/>
                  </a:lnTo>
                  <a:lnTo>
                    <a:pt x="9130093" y="41720"/>
                  </a:lnTo>
                  <a:lnTo>
                    <a:pt x="9130093" y="0"/>
                  </a:lnTo>
                  <a:lnTo>
                    <a:pt x="0" y="0"/>
                  </a:ln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D38FA19-1EA5-EB8D-C6FC-E29C57EF7344}"/>
                </a:ext>
              </a:extLst>
            </p:cNvPr>
            <p:cNvSpPr/>
            <p:nvPr userDrawn="1"/>
          </p:nvSpPr>
          <p:spPr>
            <a:xfrm>
              <a:off x="1022833" y="2418991"/>
              <a:ext cx="241597" cy="236598"/>
            </a:xfrm>
            <a:custGeom>
              <a:avLst/>
              <a:gdLst>
                <a:gd name="connsiteX0" fmla="*/ 222672 w 242544"/>
                <a:gd name="connsiteY0" fmla="*/ 242389 h 242544"/>
                <a:gd name="connsiteX1" fmla="*/ 241341 w 242544"/>
                <a:gd name="connsiteY1" fmla="*/ 241341 h 242544"/>
                <a:gd name="connsiteX2" fmla="*/ 242389 w 242544"/>
                <a:gd name="connsiteY2" fmla="*/ 222672 h 242544"/>
                <a:gd name="connsiteX3" fmla="*/ 185905 w 242544"/>
                <a:gd name="connsiteY3" fmla="*/ 56270 h 242544"/>
                <a:gd name="connsiteX4" fmla="*/ 19313 w 242544"/>
                <a:gd name="connsiteY4" fmla="*/ 168 h 242544"/>
                <a:gd name="connsiteX5" fmla="*/ 1216 w 242544"/>
                <a:gd name="connsiteY5" fmla="*/ 1216 h 242544"/>
                <a:gd name="connsiteX6" fmla="*/ 168 w 242544"/>
                <a:gd name="connsiteY6" fmla="*/ 19313 h 242544"/>
                <a:gd name="connsiteX7" fmla="*/ 56270 w 242544"/>
                <a:gd name="connsiteY7" fmla="*/ 185905 h 242544"/>
                <a:gd name="connsiteX8" fmla="*/ 222672 w 242544"/>
                <a:gd name="connsiteY8" fmla="*/ 242389 h 242544"/>
                <a:gd name="connsiteX9" fmla="*/ 85893 w 242544"/>
                <a:gd name="connsiteY9" fmla="*/ 156378 h 242544"/>
                <a:gd name="connsiteX10" fmla="*/ 42364 w 242544"/>
                <a:gd name="connsiteY10" fmla="*/ 42364 h 242544"/>
                <a:gd name="connsiteX11" fmla="*/ 156378 w 242544"/>
                <a:gd name="connsiteY11" fmla="*/ 85893 h 242544"/>
                <a:gd name="connsiteX12" fmla="*/ 200193 w 242544"/>
                <a:gd name="connsiteY12" fmla="*/ 200193 h 242544"/>
                <a:gd name="connsiteX13" fmla="*/ 85893 w 242544"/>
                <a:gd name="connsiteY13" fmla="*/ 156378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44">
                  <a:moveTo>
                    <a:pt x="222672" y="242389"/>
                  </a:moveTo>
                  <a:lnTo>
                    <a:pt x="241341" y="241341"/>
                  </a:lnTo>
                  <a:lnTo>
                    <a:pt x="242389" y="222672"/>
                  </a:lnTo>
                  <a:cubicBezTo>
                    <a:pt x="242579" y="218386"/>
                    <a:pt x="247342" y="117516"/>
                    <a:pt x="185905" y="56270"/>
                  </a:cubicBezTo>
                  <a:cubicBezTo>
                    <a:pt x="124469" y="-4976"/>
                    <a:pt x="23599" y="-23"/>
                    <a:pt x="19313" y="168"/>
                  </a:cubicBezTo>
                  <a:lnTo>
                    <a:pt x="1216" y="1216"/>
                  </a:lnTo>
                  <a:lnTo>
                    <a:pt x="168" y="19313"/>
                  </a:lnTo>
                  <a:cubicBezTo>
                    <a:pt x="-23" y="23599"/>
                    <a:pt x="-4976" y="124469"/>
                    <a:pt x="56270" y="185905"/>
                  </a:cubicBezTo>
                  <a:cubicBezTo>
                    <a:pt x="117516" y="247341"/>
                    <a:pt x="218386" y="242579"/>
                    <a:pt x="222672" y="242389"/>
                  </a:cubicBezTo>
                  <a:close/>
                  <a:moveTo>
                    <a:pt x="85893" y="156378"/>
                  </a:moveTo>
                  <a:cubicBezTo>
                    <a:pt x="52460" y="122850"/>
                    <a:pt x="44269" y="71034"/>
                    <a:pt x="42364" y="42364"/>
                  </a:cubicBezTo>
                  <a:cubicBezTo>
                    <a:pt x="70939" y="44269"/>
                    <a:pt x="122850" y="52460"/>
                    <a:pt x="156378" y="85893"/>
                  </a:cubicBezTo>
                  <a:cubicBezTo>
                    <a:pt x="190001" y="119421"/>
                    <a:pt x="198288" y="171618"/>
                    <a:pt x="200193" y="200193"/>
                  </a:cubicBezTo>
                  <a:cubicBezTo>
                    <a:pt x="171618" y="198288"/>
                    <a:pt x="119421" y="190001"/>
                    <a:pt x="85893" y="156378"/>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190E2577-B666-35F6-FFD0-4CB1388DB41F}"/>
                </a:ext>
              </a:extLst>
            </p:cNvPr>
            <p:cNvSpPr/>
            <p:nvPr userDrawn="1"/>
          </p:nvSpPr>
          <p:spPr>
            <a:xfrm>
              <a:off x="686847" y="2089399"/>
              <a:ext cx="855416" cy="838129"/>
            </a:xfrm>
            <a:custGeom>
              <a:avLst/>
              <a:gdLst>
                <a:gd name="connsiteX0" fmla="*/ 50101 w 858771"/>
                <a:gd name="connsiteY0" fmla="*/ 744093 h 859193"/>
                <a:gd name="connsiteX1" fmla="*/ 119158 w 858771"/>
                <a:gd name="connsiteY1" fmla="*/ 857250 h 859193"/>
                <a:gd name="connsiteX2" fmla="*/ 146590 w 858771"/>
                <a:gd name="connsiteY2" fmla="*/ 847630 h 859193"/>
                <a:gd name="connsiteX3" fmla="*/ 161449 w 858771"/>
                <a:gd name="connsiteY3" fmla="*/ 782574 h 859193"/>
                <a:gd name="connsiteX4" fmla="*/ 144304 w 858771"/>
                <a:gd name="connsiteY4" fmla="*/ 718280 h 859193"/>
                <a:gd name="connsiteX5" fmla="*/ 187452 w 858771"/>
                <a:gd name="connsiteY5" fmla="*/ 692753 h 859193"/>
                <a:gd name="connsiteX6" fmla="*/ 207931 w 858771"/>
                <a:gd name="connsiteY6" fmla="*/ 636270 h 859193"/>
                <a:gd name="connsiteX7" fmla="*/ 208216 w 858771"/>
                <a:gd name="connsiteY7" fmla="*/ 635222 h 859193"/>
                <a:gd name="connsiteX8" fmla="*/ 248222 w 858771"/>
                <a:gd name="connsiteY8" fmla="*/ 575882 h 859193"/>
                <a:gd name="connsiteX9" fmla="*/ 318421 w 858771"/>
                <a:gd name="connsiteY9" fmla="*/ 562261 h 859193"/>
                <a:gd name="connsiteX10" fmla="*/ 355187 w 858771"/>
                <a:gd name="connsiteY10" fmla="*/ 617887 h 859193"/>
                <a:gd name="connsiteX11" fmla="*/ 346805 w 858771"/>
                <a:gd name="connsiteY11" fmla="*/ 630269 h 859193"/>
                <a:gd name="connsiteX12" fmla="*/ 333851 w 858771"/>
                <a:gd name="connsiteY12" fmla="*/ 633413 h 859193"/>
                <a:gd name="connsiteX13" fmla="*/ 346424 w 858771"/>
                <a:gd name="connsiteY13" fmla="*/ 618173 h 859193"/>
                <a:gd name="connsiteX14" fmla="*/ 330137 w 858771"/>
                <a:gd name="connsiteY14" fmla="*/ 593503 h 859193"/>
                <a:gd name="connsiteX15" fmla="*/ 303657 w 858771"/>
                <a:gd name="connsiteY15" fmla="*/ 598646 h 859193"/>
                <a:gd name="connsiteX16" fmla="*/ 288608 w 858771"/>
                <a:gd name="connsiteY16" fmla="*/ 621030 h 859193"/>
                <a:gd name="connsiteX17" fmla="*/ 295180 w 858771"/>
                <a:gd name="connsiteY17" fmla="*/ 654844 h 859193"/>
                <a:gd name="connsiteX18" fmla="*/ 323755 w 858771"/>
                <a:gd name="connsiteY18" fmla="*/ 674084 h 859193"/>
                <a:gd name="connsiteX19" fmla="*/ 369856 w 858771"/>
                <a:gd name="connsiteY19" fmla="*/ 665131 h 859193"/>
                <a:gd name="connsiteX20" fmla="*/ 396145 w 858771"/>
                <a:gd name="connsiteY20" fmla="*/ 626174 h 859193"/>
                <a:gd name="connsiteX21" fmla="*/ 397955 w 858771"/>
                <a:gd name="connsiteY21" fmla="*/ 608267 h 859193"/>
                <a:gd name="connsiteX22" fmla="*/ 383191 w 858771"/>
                <a:gd name="connsiteY22" fmla="*/ 559308 h 859193"/>
                <a:gd name="connsiteX23" fmla="*/ 326803 w 858771"/>
                <a:gd name="connsiteY23" fmla="*/ 521208 h 859193"/>
                <a:gd name="connsiteX24" fmla="*/ 225171 w 858771"/>
                <a:gd name="connsiteY24" fmla="*/ 540925 h 859193"/>
                <a:gd name="connsiteX25" fmla="*/ 185737 w 858771"/>
                <a:gd name="connsiteY25" fmla="*/ 581120 h 859193"/>
                <a:gd name="connsiteX26" fmla="*/ 134684 w 858771"/>
                <a:gd name="connsiteY26" fmla="*/ 568071 h 859193"/>
                <a:gd name="connsiteX27" fmla="*/ 106394 w 858771"/>
                <a:gd name="connsiteY27" fmla="*/ 587121 h 859193"/>
                <a:gd name="connsiteX28" fmla="*/ 99822 w 858771"/>
                <a:gd name="connsiteY28" fmla="*/ 620554 h 859193"/>
                <a:gd name="connsiteX29" fmla="*/ 124492 w 858771"/>
                <a:gd name="connsiteY29" fmla="*/ 636842 h 859193"/>
                <a:gd name="connsiteX30" fmla="*/ 140780 w 858771"/>
                <a:gd name="connsiteY30" fmla="*/ 612172 h 859193"/>
                <a:gd name="connsiteX31" fmla="*/ 142875 w 858771"/>
                <a:gd name="connsiteY31" fmla="*/ 608933 h 859193"/>
                <a:gd name="connsiteX32" fmla="*/ 165068 w 858771"/>
                <a:gd name="connsiteY32" fmla="*/ 623602 h 859193"/>
                <a:gd name="connsiteX33" fmla="*/ 154972 w 858771"/>
                <a:gd name="connsiteY33" fmla="*/ 666083 h 859193"/>
                <a:gd name="connsiteX34" fmla="*/ 133445 w 858771"/>
                <a:gd name="connsiteY34" fmla="*/ 677323 h 859193"/>
                <a:gd name="connsiteX35" fmla="*/ 68485 w 858771"/>
                <a:gd name="connsiteY35" fmla="*/ 621697 h 859193"/>
                <a:gd name="connsiteX36" fmla="*/ 41434 w 858771"/>
                <a:gd name="connsiteY36" fmla="*/ 476536 h 859193"/>
                <a:gd name="connsiteX37" fmla="*/ 146209 w 858771"/>
                <a:gd name="connsiteY37" fmla="*/ 227171 h 859193"/>
                <a:gd name="connsiteX38" fmla="*/ 164497 w 858771"/>
                <a:gd name="connsiteY38" fmla="*/ 381000 h 859193"/>
                <a:gd name="connsiteX39" fmla="*/ 291656 w 858771"/>
                <a:gd name="connsiteY39" fmla="*/ 388811 h 859193"/>
                <a:gd name="connsiteX40" fmla="*/ 312515 w 858771"/>
                <a:gd name="connsiteY40" fmla="*/ 346139 h 859193"/>
                <a:gd name="connsiteX41" fmla="*/ 312610 w 858771"/>
                <a:gd name="connsiteY41" fmla="*/ 342233 h 859193"/>
                <a:gd name="connsiteX42" fmla="*/ 297085 w 858771"/>
                <a:gd name="connsiteY42" fmla="*/ 301181 h 859193"/>
                <a:gd name="connsiteX43" fmla="*/ 233077 w 858771"/>
                <a:gd name="connsiteY43" fmla="*/ 297275 h 859193"/>
                <a:gd name="connsiteX44" fmla="*/ 221170 w 858771"/>
                <a:gd name="connsiteY44" fmla="*/ 321659 h 859193"/>
                <a:gd name="connsiteX45" fmla="*/ 230029 w 858771"/>
                <a:gd name="connsiteY45" fmla="*/ 347282 h 859193"/>
                <a:gd name="connsiteX46" fmla="*/ 259556 w 858771"/>
                <a:gd name="connsiteY46" fmla="*/ 349091 h 859193"/>
                <a:gd name="connsiteX47" fmla="*/ 266224 w 858771"/>
                <a:gd name="connsiteY47" fmla="*/ 329184 h 859193"/>
                <a:gd name="connsiteX48" fmla="*/ 270986 w 858771"/>
                <a:gd name="connsiteY48" fmla="*/ 343472 h 859193"/>
                <a:gd name="connsiteX49" fmla="*/ 264224 w 858771"/>
                <a:gd name="connsiteY49" fmla="*/ 357378 h 859193"/>
                <a:gd name="connsiteX50" fmla="*/ 196024 w 858771"/>
                <a:gd name="connsiteY50" fmla="*/ 353187 h 859193"/>
                <a:gd name="connsiteX51" fmla="*/ 205264 w 858771"/>
                <a:gd name="connsiteY51" fmla="*/ 217646 h 859193"/>
                <a:gd name="connsiteX52" fmla="*/ 209931 w 858771"/>
                <a:gd name="connsiteY52" fmla="*/ 210312 h 859193"/>
                <a:gd name="connsiteX53" fmla="*/ 217265 w 858771"/>
                <a:gd name="connsiteY53" fmla="*/ 205645 h 859193"/>
                <a:gd name="connsiteX54" fmla="*/ 352806 w 858771"/>
                <a:gd name="connsiteY54" fmla="*/ 196406 h 859193"/>
                <a:gd name="connsiteX55" fmla="*/ 356997 w 858771"/>
                <a:gd name="connsiteY55" fmla="*/ 264605 h 859193"/>
                <a:gd name="connsiteX56" fmla="*/ 343091 w 858771"/>
                <a:gd name="connsiteY56" fmla="*/ 271367 h 859193"/>
                <a:gd name="connsiteX57" fmla="*/ 328803 w 858771"/>
                <a:gd name="connsiteY57" fmla="*/ 266605 h 859193"/>
                <a:gd name="connsiteX58" fmla="*/ 348710 w 858771"/>
                <a:gd name="connsiteY58" fmla="*/ 259937 h 859193"/>
                <a:gd name="connsiteX59" fmla="*/ 346901 w 858771"/>
                <a:gd name="connsiteY59" fmla="*/ 230410 h 859193"/>
                <a:gd name="connsiteX60" fmla="*/ 321278 w 858771"/>
                <a:gd name="connsiteY60" fmla="*/ 221552 h 859193"/>
                <a:gd name="connsiteX61" fmla="*/ 296894 w 858771"/>
                <a:gd name="connsiteY61" fmla="*/ 233458 h 859193"/>
                <a:gd name="connsiteX62" fmla="*/ 300799 w 858771"/>
                <a:gd name="connsiteY62" fmla="*/ 297466 h 859193"/>
                <a:gd name="connsiteX63" fmla="*/ 341852 w 858771"/>
                <a:gd name="connsiteY63" fmla="*/ 312992 h 859193"/>
                <a:gd name="connsiteX64" fmla="*/ 345758 w 858771"/>
                <a:gd name="connsiteY64" fmla="*/ 312896 h 859193"/>
                <a:gd name="connsiteX65" fmla="*/ 388430 w 858771"/>
                <a:gd name="connsiteY65" fmla="*/ 292037 h 859193"/>
                <a:gd name="connsiteX66" fmla="*/ 380619 w 858771"/>
                <a:gd name="connsiteY66" fmla="*/ 164878 h 859193"/>
                <a:gd name="connsiteX67" fmla="*/ 226790 w 858771"/>
                <a:gd name="connsiteY67" fmla="*/ 146590 h 859193"/>
                <a:gd name="connsiteX68" fmla="*/ 476155 w 858771"/>
                <a:gd name="connsiteY68" fmla="*/ 41815 h 859193"/>
                <a:gd name="connsiteX69" fmla="*/ 621316 w 858771"/>
                <a:gd name="connsiteY69" fmla="*/ 68866 h 859193"/>
                <a:gd name="connsiteX70" fmla="*/ 676942 w 858771"/>
                <a:gd name="connsiteY70" fmla="*/ 133826 h 859193"/>
                <a:gd name="connsiteX71" fmla="*/ 665702 w 858771"/>
                <a:gd name="connsiteY71" fmla="*/ 155353 h 859193"/>
                <a:gd name="connsiteX72" fmla="*/ 623221 w 858771"/>
                <a:gd name="connsiteY72" fmla="*/ 165449 h 859193"/>
                <a:gd name="connsiteX73" fmla="*/ 608552 w 858771"/>
                <a:gd name="connsiteY73" fmla="*/ 143256 h 859193"/>
                <a:gd name="connsiteX74" fmla="*/ 611791 w 858771"/>
                <a:gd name="connsiteY74" fmla="*/ 141161 h 859193"/>
                <a:gd name="connsiteX75" fmla="*/ 636460 w 858771"/>
                <a:gd name="connsiteY75" fmla="*/ 124873 h 859193"/>
                <a:gd name="connsiteX76" fmla="*/ 620173 w 858771"/>
                <a:gd name="connsiteY76" fmla="*/ 100203 h 859193"/>
                <a:gd name="connsiteX77" fmla="*/ 586740 w 858771"/>
                <a:gd name="connsiteY77" fmla="*/ 106775 h 859193"/>
                <a:gd name="connsiteX78" fmla="*/ 567690 w 858771"/>
                <a:gd name="connsiteY78" fmla="*/ 135065 h 859193"/>
                <a:gd name="connsiteX79" fmla="*/ 580739 w 858771"/>
                <a:gd name="connsiteY79" fmla="*/ 186119 h 859193"/>
                <a:gd name="connsiteX80" fmla="*/ 540544 w 858771"/>
                <a:gd name="connsiteY80" fmla="*/ 225552 h 859193"/>
                <a:gd name="connsiteX81" fmla="*/ 520827 w 858771"/>
                <a:gd name="connsiteY81" fmla="*/ 327184 h 859193"/>
                <a:gd name="connsiteX82" fmla="*/ 558927 w 858771"/>
                <a:gd name="connsiteY82" fmla="*/ 383572 h 859193"/>
                <a:gd name="connsiteX83" fmla="*/ 607885 w 858771"/>
                <a:gd name="connsiteY83" fmla="*/ 398336 h 859193"/>
                <a:gd name="connsiteX84" fmla="*/ 625793 w 858771"/>
                <a:gd name="connsiteY84" fmla="*/ 396526 h 859193"/>
                <a:gd name="connsiteX85" fmla="*/ 664750 w 858771"/>
                <a:gd name="connsiteY85" fmla="*/ 370237 h 859193"/>
                <a:gd name="connsiteX86" fmla="*/ 673703 w 858771"/>
                <a:gd name="connsiteY86" fmla="*/ 324136 h 859193"/>
                <a:gd name="connsiteX87" fmla="*/ 654463 w 858771"/>
                <a:gd name="connsiteY87" fmla="*/ 295561 h 859193"/>
                <a:gd name="connsiteX88" fmla="*/ 620649 w 858771"/>
                <a:gd name="connsiteY88" fmla="*/ 288989 h 859193"/>
                <a:gd name="connsiteX89" fmla="*/ 598265 w 858771"/>
                <a:gd name="connsiteY89" fmla="*/ 304038 h 859193"/>
                <a:gd name="connsiteX90" fmla="*/ 593122 w 858771"/>
                <a:gd name="connsiteY90" fmla="*/ 330518 h 859193"/>
                <a:gd name="connsiteX91" fmla="*/ 617792 w 858771"/>
                <a:gd name="connsiteY91" fmla="*/ 346805 h 859193"/>
                <a:gd name="connsiteX92" fmla="*/ 633032 w 858771"/>
                <a:gd name="connsiteY92" fmla="*/ 334232 h 859193"/>
                <a:gd name="connsiteX93" fmla="*/ 629888 w 858771"/>
                <a:gd name="connsiteY93" fmla="*/ 347186 h 859193"/>
                <a:gd name="connsiteX94" fmla="*/ 617506 w 858771"/>
                <a:gd name="connsiteY94" fmla="*/ 355568 h 859193"/>
                <a:gd name="connsiteX95" fmla="*/ 561880 w 858771"/>
                <a:gd name="connsiteY95" fmla="*/ 318802 h 859193"/>
                <a:gd name="connsiteX96" fmla="*/ 575501 w 858771"/>
                <a:gd name="connsiteY96" fmla="*/ 248603 h 859193"/>
                <a:gd name="connsiteX97" fmla="*/ 634841 w 858771"/>
                <a:gd name="connsiteY97" fmla="*/ 208598 h 859193"/>
                <a:gd name="connsiteX98" fmla="*/ 635889 w 858771"/>
                <a:gd name="connsiteY98" fmla="*/ 208312 h 859193"/>
                <a:gd name="connsiteX99" fmla="*/ 692372 w 858771"/>
                <a:gd name="connsiteY99" fmla="*/ 187833 h 859193"/>
                <a:gd name="connsiteX100" fmla="*/ 717899 w 858771"/>
                <a:gd name="connsiteY100" fmla="*/ 144685 h 859193"/>
                <a:gd name="connsiteX101" fmla="*/ 782193 w 858771"/>
                <a:gd name="connsiteY101" fmla="*/ 161830 h 859193"/>
                <a:gd name="connsiteX102" fmla="*/ 847249 w 858771"/>
                <a:gd name="connsiteY102" fmla="*/ 146971 h 859193"/>
                <a:gd name="connsiteX103" fmla="*/ 856869 w 858771"/>
                <a:gd name="connsiteY103" fmla="*/ 119539 h 859193"/>
                <a:gd name="connsiteX104" fmla="*/ 743712 w 858771"/>
                <a:gd name="connsiteY104" fmla="*/ 50483 h 859193"/>
                <a:gd name="connsiteX105" fmla="*/ 685419 w 858771"/>
                <a:gd name="connsiteY105" fmla="*/ 61436 h 859193"/>
                <a:gd name="connsiteX106" fmla="*/ 476345 w 858771"/>
                <a:gd name="connsiteY106" fmla="*/ 0 h 859193"/>
                <a:gd name="connsiteX107" fmla="*/ 175451 w 858771"/>
                <a:gd name="connsiteY107" fmla="*/ 175451 h 859193"/>
                <a:gd name="connsiteX108" fmla="*/ 0 w 858771"/>
                <a:gd name="connsiteY108" fmla="*/ 476345 h 859193"/>
                <a:gd name="connsiteX109" fmla="*/ 61436 w 858771"/>
                <a:gd name="connsiteY109" fmla="*/ 685419 h 859193"/>
                <a:gd name="connsiteX110" fmla="*/ 50101 w 858771"/>
                <a:gd name="connsiteY110" fmla="*/ 744093 h 859193"/>
                <a:gd name="connsiteX111" fmla="*/ 92964 w 858771"/>
                <a:gd name="connsiteY111" fmla="*/ 720852 h 859193"/>
                <a:gd name="connsiteX112" fmla="*/ 117062 w 858771"/>
                <a:gd name="connsiteY112" fmla="*/ 805720 h 859193"/>
                <a:gd name="connsiteX113" fmla="*/ 95822 w 858771"/>
                <a:gd name="connsiteY113" fmla="*/ 767906 h 859193"/>
                <a:gd name="connsiteX114" fmla="*/ 92964 w 858771"/>
                <a:gd name="connsiteY114" fmla="*/ 720852 h 859193"/>
                <a:gd name="connsiteX115" fmla="*/ 767239 w 858771"/>
                <a:gd name="connsiteY115" fmla="*/ 96488 h 859193"/>
                <a:gd name="connsiteX116" fmla="*/ 805053 w 858771"/>
                <a:gd name="connsiteY116" fmla="*/ 117729 h 859193"/>
                <a:gd name="connsiteX117" fmla="*/ 720185 w 858771"/>
                <a:gd name="connsiteY117" fmla="*/ 93631 h 859193"/>
                <a:gd name="connsiteX118" fmla="*/ 767239 w 858771"/>
                <a:gd name="connsiteY118" fmla="*/ 96488 h 85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8771" h="859193">
                  <a:moveTo>
                    <a:pt x="50101" y="744093"/>
                  </a:moveTo>
                  <a:cubicBezTo>
                    <a:pt x="52387" y="796004"/>
                    <a:pt x="78200" y="838295"/>
                    <a:pt x="119158" y="857250"/>
                  </a:cubicBezTo>
                  <a:cubicBezTo>
                    <a:pt x="129445" y="862013"/>
                    <a:pt x="141541" y="857726"/>
                    <a:pt x="146590" y="847630"/>
                  </a:cubicBezTo>
                  <a:cubicBezTo>
                    <a:pt x="154400" y="832104"/>
                    <a:pt x="161449" y="808577"/>
                    <a:pt x="161449" y="782574"/>
                  </a:cubicBezTo>
                  <a:cubicBezTo>
                    <a:pt x="161449" y="761714"/>
                    <a:pt x="156877" y="739235"/>
                    <a:pt x="144304" y="718280"/>
                  </a:cubicBezTo>
                  <a:cubicBezTo>
                    <a:pt x="160877" y="715613"/>
                    <a:pt x="175927" y="706850"/>
                    <a:pt x="187452" y="692753"/>
                  </a:cubicBezTo>
                  <a:cubicBezTo>
                    <a:pt x="200120" y="677228"/>
                    <a:pt x="207359" y="656749"/>
                    <a:pt x="207931" y="636270"/>
                  </a:cubicBezTo>
                  <a:cubicBezTo>
                    <a:pt x="208026" y="635889"/>
                    <a:pt x="208216" y="635603"/>
                    <a:pt x="208216" y="635222"/>
                  </a:cubicBezTo>
                  <a:cubicBezTo>
                    <a:pt x="213170" y="610743"/>
                    <a:pt x="227362" y="589693"/>
                    <a:pt x="248222" y="575882"/>
                  </a:cubicBezTo>
                  <a:cubicBezTo>
                    <a:pt x="269081" y="562070"/>
                    <a:pt x="293941" y="557213"/>
                    <a:pt x="318421" y="562261"/>
                  </a:cubicBezTo>
                  <a:cubicBezTo>
                    <a:pt x="343853" y="567404"/>
                    <a:pt x="360331" y="592360"/>
                    <a:pt x="355187" y="617887"/>
                  </a:cubicBezTo>
                  <a:cubicBezTo>
                    <a:pt x="354139" y="623030"/>
                    <a:pt x="351187" y="627412"/>
                    <a:pt x="346805" y="630269"/>
                  </a:cubicBezTo>
                  <a:cubicBezTo>
                    <a:pt x="342995" y="632841"/>
                    <a:pt x="338423" y="633889"/>
                    <a:pt x="333851" y="633413"/>
                  </a:cubicBezTo>
                  <a:cubicBezTo>
                    <a:pt x="340138" y="630841"/>
                    <a:pt x="344995" y="625316"/>
                    <a:pt x="346424" y="618173"/>
                  </a:cubicBezTo>
                  <a:cubicBezTo>
                    <a:pt x="348710" y="606838"/>
                    <a:pt x="341376" y="595789"/>
                    <a:pt x="330137" y="593503"/>
                  </a:cubicBezTo>
                  <a:cubicBezTo>
                    <a:pt x="320897" y="591598"/>
                    <a:pt x="311563" y="593408"/>
                    <a:pt x="303657" y="598646"/>
                  </a:cubicBezTo>
                  <a:cubicBezTo>
                    <a:pt x="295847" y="603790"/>
                    <a:pt x="290417" y="611791"/>
                    <a:pt x="288608" y="621030"/>
                  </a:cubicBezTo>
                  <a:cubicBezTo>
                    <a:pt x="286226" y="632746"/>
                    <a:pt x="288512" y="644747"/>
                    <a:pt x="295180" y="654844"/>
                  </a:cubicBezTo>
                  <a:cubicBezTo>
                    <a:pt x="301847" y="664845"/>
                    <a:pt x="311944" y="671703"/>
                    <a:pt x="323755" y="674084"/>
                  </a:cubicBezTo>
                  <a:cubicBezTo>
                    <a:pt x="339852" y="677323"/>
                    <a:pt x="356235" y="674180"/>
                    <a:pt x="369856" y="665131"/>
                  </a:cubicBezTo>
                  <a:cubicBezTo>
                    <a:pt x="383476" y="656082"/>
                    <a:pt x="392811" y="642271"/>
                    <a:pt x="396145" y="626174"/>
                  </a:cubicBezTo>
                  <a:cubicBezTo>
                    <a:pt x="397383" y="620173"/>
                    <a:pt x="397955" y="614172"/>
                    <a:pt x="397955" y="608267"/>
                  </a:cubicBezTo>
                  <a:cubicBezTo>
                    <a:pt x="397955" y="591026"/>
                    <a:pt x="392906" y="574072"/>
                    <a:pt x="383191" y="559308"/>
                  </a:cubicBezTo>
                  <a:cubicBezTo>
                    <a:pt x="370046" y="539496"/>
                    <a:pt x="350044" y="525971"/>
                    <a:pt x="326803" y="521208"/>
                  </a:cubicBezTo>
                  <a:cubicBezTo>
                    <a:pt x="291370" y="513969"/>
                    <a:pt x="255270" y="521018"/>
                    <a:pt x="225171" y="540925"/>
                  </a:cubicBezTo>
                  <a:cubicBezTo>
                    <a:pt x="209074" y="551593"/>
                    <a:pt x="195834" y="565309"/>
                    <a:pt x="185737" y="581120"/>
                  </a:cubicBezTo>
                  <a:cubicBezTo>
                    <a:pt x="172117" y="569595"/>
                    <a:pt x="153543" y="564261"/>
                    <a:pt x="134684" y="568071"/>
                  </a:cubicBezTo>
                  <a:cubicBezTo>
                    <a:pt x="123063" y="570452"/>
                    <a:pt x="112966" y="577215"/>
                    <a:pt x="106394" y="587121"/>
                  </a:cubicBezTo>
                  <a:cubicBezTo>
                    <a:pt x="99822" y="597027"/>
                    <a:pt x="97536" y="608933"/>
                    <a:pt x="99822" y="620554"/>
                  </a:cubicBezTo>
                  <a:cubicBezTo>
                    <a:pt x="102108" y="631889"/>
                    <a:pt x="113157" y="639223"/>
                    <a:pt x="124492" y="636842"/>
                  </a:cubicBezTo>
                  <a:cubicBezTo>
                    <a:pt x="135826" y="634556"/>
                    <a:pt x="143161" y="623507"/>
                    <a:pt x="140780" y="612172"/>
                  </a:cubicBezTo>
                  <a:cubicBezTo>
                    <a:pt x="140494" y="610743"/>
                    <a:pt x="141446" y="609219"/>
                    <a:pt x="142875" y="608933"/>
                  </a:cubicBezTo>
                  <a:cubicBezTo>
                    <a:pt x="153067" y="606838"/>
                    <a:pt x="162973" y="613505"/>
                    <a:pt x="165068" y="623602"/>
                  </a:cubicBezTo>
                  <a:cubicBezTo>
                    <a:pt x="168021" y="638175"/>
                    <a:pt x="164020" y="654939"/>
                    <a:pt x="154972" y="666083"/>
                  </a:cubicBezTo>
                  <a:cubicBezTo>
                    <a:pt x="150781" y="671227"/>
                    <a:pt x="143637" y="677323"/>
                    <a:pt x="133445" y="677323"/>
                  </a:cubicBezTo>
                  <a:cubicBezTo>
                    <a:pt x="101155" y="677323"/>
                    <a:pt x="80296" y="647033"/>
                    <a:pt x="68485" y="621697"/>
                  </a:cubicBezTo>
                  <a:cubicBezTo>
                    <a:pt x="51054" y="584168"/>
                    <a:pt x="41434" y="532638"/>
                    <a:pt x="41434" y="476536"/>
                  </a:cubicBezTo>
                  <a:cubicBezTo>
                    <a:pt x="41434" y="372332"/>
                    <a:pt x="74581" y="261652"/>
                    <a:pt x="146209" y="227171"/>
                  </a:cubicBezTo>
                  <a:cubicBezTo>
                    <a:pt x="118682" y="277749"/>
                    <a:pt x="124301" y="335471"/>
                    <a:pt x="164497" y="381000"/>
                  </a:cubicBezTo>
                  <a:cubicBezTo>
                    <a:pt x="197358" y="418243"/>
                    <a:pt x="254413" y="421767"/>
                    <a:pt x="291656" y="388811"/>
                  </a:cubicBezTo>
                  <a:cubicBezTo>
                    <a:pt x="304038" y="377857"/>
                    <a:pt x="311468" y="362712"/>
                    <a:pt x="312515" y="346139"/>
                  </a:cubicBezTo>
                  <a:cubicBezTo>
                    <a:pt x="312610" y="344805"/>
                    <a:pt x="312610" y="343567"/>
                    <a:pt x="312610" y="342233"/>
                  </a:cubicBezTo>
                  <a:cubicBezTo>
                    <a:pt x="312610" y="327089"/>
                    <a:pt x="307181" y="312706"/>
                    <a:pt x="297085" y="301181"/>
                  </a:cubicBezTo>
                  <a:cubicBezTo>
                    <a:pt x="280511" y="282416"/>
                    <a:pt x="251746" y="280702"/>
                    <a:pt x="233077" y="297275"/>
                  </a:cubicBezTo>
                  <a:cubicBezTo>
                    <a:pt x="225933" y="303562"/>
                    <a:pt x="221742" y="312230"/>
                    <a:pt x="221170" y="321659"/>
                  </a:cubicBezTo>
                  <a:cubicBezTo>
                    <a:pt x="220599" y="330994"/>
                    <a:pt x="223742" y="340233"/>
                    <a:pt x="230029" y="347282"/>
                  </a:cubicBezTo>
                  <a:cubicBezTo>
                    <a:pt x="237649" y="355949"/>
                    <a:pt x="250889" y="356711"/>
                    <a:pt x="259556" y="349091"/>
                  </a:cubicBezTo>
                  <a:cubicBezTo>
                    <a:pt x="265366" y="343948"/>
                    <a:pt x="267653" y="336328"/>
                    <a:pt x="266224" y="329184"/>
                  </a:cubicBezTo>
                  <a:cubicBezTo>
                    <a:pt x="269558" y="333185"/>
                    <a:pt x="271272" y="338233"/>
                    <a:pt x="270986" y="343472"/>
                  </a:cubicBezTo>
                  <a:cubicBezTo>
                    <a:pt x="270605" y="348901"/>
                    <a:pt x="268224" y="353854"/>
                    <a:pt x="264224" y="357378"/>
                  </a:cubicBezTo>
                  <a:cubicBezTo>
                    <a:pt x="244316" y="374999"/>
                    <a:pt x="213741" y="373094"/>
                    <a:pt x="196024" y="353187"/>
                  </a:cubicBezTo>
                  <a:cubicBezTo>
                    <a:pt x="159449" y="311849"/>
                    <a:pt x="162973" y="259842"/>
                    <a:pt x="205264" y="217646"/>
                  </a:cubicBezTo>
                  <a:cubicBezTo>
                    <a:pt x="207455" y="215456"/>
                    <a:pt x="208978" y="212979"/>
                    <a:pt x="209931" y="210312"/>
                  </a:cubicBezTo>
                  <a:cubicBezTo>
                    <a:pt x="212598" y="209264"/>
                    <a:pt x="215074" y="207740"/>
                    <a:pt x="217265" y="205645"/>
                  </a:cubicBezTo>
                  <a:cubicBezTo>
                    <a:pt x="259556" y="163354"/>
                    <a:pt x="311468" y="159830"/>
                    <a:pt x="352806" y="196406"/>
                  </a:cubicBezTo>
                  <a:cubicBezTo>
                    <a:pt x="372713" y="214027"/>
                    <a:pt x="374618" y="244602"/>
                    <a:pt x="356997" y="264605"/>
                  </a:cubicBezTo>
                  <a:cubicBezTo>
                    <a:pt x="353378" y="268700"/>
                    <a:pt x="348424" y="271082"/>
                    <a:pt x="343091" y="271367"/>
                  </a:cubicBezTo>
                  <a:cubicBezTo>
                    <a:pt x="337757" y="271653"/>
                    <a:pt x="332804" y="270034"/>
                    <a:pt x="328803" y="266605"/>
                  </a:cubicBezTo>
                  <a:cubicBezTo>
                    <a:pt x="335851" y="268034"/>
                    <a:pt x="343567" y="265748"/>
                    <a:pt x="348710" y="259937"/>
                  </a:cubicBezTo>
                  <a:cubicBezTo>
                    <a:pt x="356330" y="251269"/>
                    <a:pt x="355568" y="238125"/>
                    <a:pt x="346901" y="230410"/>
                  </a:cubicBezTo>
                  <a:cubicBezTo>
                    <a:pt x="339757" y="224123"/>
                    <a:pt x="330613" y="220980"/>
                    <a:pt x="321278" y="221552"/>
                  </a:cubicBezTo>
                  <a:cubicBezTo>
                    <a:pt x="311849" y="222123"/>
                    <a:pt x="303181" y="226314"/>
                    <a:pt x="296894" y="233458"/>
                  </a:cubicBezTo>
                  <a:cubicBezTo>
                    <a:pt x="280321" y="252222"/>
                    <a:pt x="282131" y="280892"/>
                    <a:pt x="300799" y="297466"/>
                  </a:cubicBezTo>
                  <a:cubicBezTo>
                    <a:pt x="312230" y="307562"/>
                    <a:pt x="326708" y="312992"/>
                    <a:pt x="341852" y="312992"/>
                  </a:cubicBezTo>
                  <a:cubicBezTo>
                    <a:pt x="343186" y="312992"/>
                    <a:pt x="344424" y="312992"/>
                    <a:pt x="345758" y="312896"/>
                  </a:cubicBezTo>
                  <a:cubicBezTo>
                    <a:pt x="362331" y="311849"/>
                    <a:pt x="377476" y="304514"/>
                    <a:pt x="388430" y="292037"/>
                  </a:cubicBezTo>
                  <a:cubicBezTo>
                    <a:pt x="421291" y="254794"/>
                    <a:pt x="417766" y="197739"/>
                    <a:pt x="380619" y="164878"/>
                  </a:cubicBezTo>
                  <a:cubicBezTo>
                    <a:pt x="335185" y="124682"/>
                    <a:pt x="277463" y="119063"/>
                    <a:pt x="226790" y="146590"/>
                  </a:cubicBezTo>
                  <a:cubicBezTo>
                    <a:pt x="261271" y="74962"/>
                    <a:pt x="371951" y="41815"/>
                    <a:pt x="476155" y="41815"/>
                  </a:cubicBezTo>
                  <a:cubicBezTo>
                    <a:pt x="532257" y="41815"/>
                    <a:pt x="583787" y="51435"/>
                    <a:pt x="621316" y="68866"/>
                  </a:cubicBezTo>
                  <a:cubicBezTo>
                    <a:pt x="646652" y="80677"/>
                    <a:pt x="676942" y="101537"/>
                    <a:pt x="676942" y="133826"/>
                  </a:cubicBezTo>
                  <a:cubicBezTo>
                    <a:pt x="676942" y="144113"/>
                    <a:pt x="670846" y="151162"/>
                    <a:pt x="665702" y="155353"/>
                  </a:cubicBezTo>
                  <a:cubicBezTo>
                    <a:pt x="654558" y="164497"/>
                    <a:pt x="637889" y="168497"/>
                    <a:pt x="623221" y="165449"/>
                  </a:cubicBezTo>
                  <a:cubicBezTo>
                    <a:pt x="613029" y="163354"/>
                    <a:pt x="606457" y="153448"/>
                    <a:pt x="608552" y="143256"/>
                  </a:cubicBezTo>
                  <a:cubicBezTo>
                    <a:pt x="608838" y="141827"/>
                    <a:pt x="610267" y="140875"/>
                    <a:pt x="611791" y="141161"/>
                  </a:cubicBezTo>
                  <a:cubicBezTo>
                    <a:pt x="623126" y="143447"/>
                    <a:pt x="634175" y="136112"/>
                    <a:pt x="636460" y="124873"/>
                  </a:cubicBezTo>
                  <a:cubicBezTo>
                    <a:pt x="638747" y="113538"/>
                    <a:pt x="631412" y="102489"/>
                    <a:pt x="620173" y="100203"/>
                  </a:cubicBezTo>
                  <a:cubicBezTo>
                    <a:pt x="608552" y="97822"/>
                    <a:pt x="596646" y="100108"/>
                    <a:pt x="586740" y="106775"/>
                  </a:cubicBezTo>
                  <a:cubicBezTo>
                    <a:pt x="576834" y="113348"/>
                    <a:pt x="570071" y="123349"/>
                    <a:pt x="567690" y="135065"/>
                  </a:cubicBezTo>
                  <a:cubicBezTo>
                    <a:pt x="563880" y="153829"/>
                    <a:pt x="569309" y="172403"/>
                    <a:pt x="580739" y="186119"/>
                  </a:cubicBezTo>
                  <a:cubicBezTo>
                    <a:pt x="564928" y="196215"/>
                    <a:pt x="551212" y="209455"/>
                    <a:pt x="540544" y="225552"/>
                  </a:cubicBezTo>
                  <a:cubicBezTo>
                    <a:pt x="520637" y="255651"/>
                    <a:pt x="513588" y="291751"/>
                    <a:pt x="520827" y="327184"/>
                  </a:cubicBezTo>
                  <a:cubicBezTo>
                    <a:pt x="525589" y="350425"/>
                    <a:pt x="539115" y="370523"/>
                    <a:pt x="558927" y="383572"/>
                  </a:cubicBezTo>
                  <a:cubicBezTo>
                    <a:pt x="573691" y="393287"/>
                    <a:pt x="590550" y="398336"/>
                    <a:pt x="607885" y="398336"/>
                  </a:cubicBezTo>
                  <a:cubicBezTo>
                    <a:pt x="613791" y="398336"/>
                    <a:pt x="619792" y="397764"/>
                    <a:pt x="625793" y="396526"/>
                  </a:cubicBezTo>
                  <a:cubicBezTo>
                    <a:pt x="641890" y="393287"/>
                    <a:pt x="655701" y="383953"/>
                    <a:pt x="664750" y="370237"/>
                  </a:cubicBezTo>
                  <a:cubicBezTo>
                    <a:pt x="673798" y="356521"/>
                    <a:pt x="676942" y="340233"/>
                    <a:pt x="673703" y="324136"/>
                  </a:cubicBezTo>
                  <a:cubicBezTo>
                    <a:pt x="671322" y="312325"/>
                    <a:pt x="664464" y="302228"/>
                    <a:pt x="654463" y="295561"/>
                  </a:cubicBezTo>
                  <a:cubicBezTo>
                    <a:pt x="644461" y="288893"/>
                    <a:pt x="632460" y="286607"/>
                    <a:pt x="620649" y="288989"/>
                  </a:cubicBezTo>
                  <a:cubicBezTo>
                    <a:pt x="611410" y="290894"/>
                    <a:pt x="603504" y="296228"/>
                    <a:pt x="598265" y="304038"/>
                  </a:cubicBezTo>
                  <a:cubicBezTo>
                    <a:pt x="593027" y="311849"/>
                    <a:pt x="591217" y="321278"/>
                    <a:pt x="593122" y="330518"/>
                  </a:cubicBezTo>
                  <a:cubicBezTo>
                    <a:pt x="595408" y="341852"/>
                    <a:pt x="606457" y="349187"/>
                    <a:pt x="617792" y="346805"/>
                  </a:cubicBezTo>
                  <a:cubicBezTo>
                    <a:pt x="624935" y="345377"/>
                    <a:pt x="630460" y="340424"/>
                    <a:pt x="633032" y="334232"/>
                  </a:cubicBezTo>
                  <a:cubicBezTo>
                    <a:pt x="633508" y="338804"/>
                    <a:pt x="632460" y="343281"/>
                    <a:pt x="629888" y="347186"/>
                  </a:cubicBezTo>
                  <a:cubicBezTo>
                    <a:pt x="627031" y="351568"/>
                    <a:pt x="622554" y="354521"/>
                    <a:pt x="617506" y="355568"/>
                  </a:cubicBezTo>
                  <a:cubicBezTo>
                    <a:pt x="592074" y="360712"/>
                    <a:pt x="567119" y="344234"/>
                    <a:pt x="561880" y="318802"/>
                  </a:cubicBezTo>
                  <a:cubicBezTo>
                    <a:pt x="556927" y="294323"/>
                    <a:pt x="561785" y="269367"/>
                    <a:pt x="575501" y="248603"/>
                  </a:cubicBezTo>
                  <a:cubicBezTo>
                    <a:pt x="589312" y="227743"/>
                    <a:pt x="610362" y="213551"/>
                    <a:pt x="634841" y="208598"/>
                  </a:cubicBezTo>
                  <a:cubicBezTo>
                    <a:pt x="635222" y="208502"/>
                    <a:pt x="635508" y="208407"/>
                    <a:pt x="635889" y="208312"/>
                  </a:cubicBezTo>
                  <a:cubicBezTo>
                    <a:pt x="656463" y="207740"/>
                    <a:pt x="676847" y="200501"/>
                    <a:pt x="692372" y="187833"/>
                  </a:cubicBezTo>
                  <a:cubicBezTo>
                    <a:pt x="706469" y="176308"/>
                    <a:pt x="715232" y="161258"/>
                    <a:pt x="717899" y="144685"/>
                  </a:cubicBezTo>
                  <a:cubicBezTo>
                    <a:pt x="738950" y="157163"/>
                    <a:pt x="761333" y="161830"/>
                    <a:pt x="782193" y="161830"/>
                  </a:cubicBezTo>
                  <a:cubicBezTo>
                    <a:pt x="808101" y="161830"/>
                    <a:pt x="831723" y="154781"/>
                    <a:pt x="847249" y="146971"/>
                  </a:cubicBezTo>
                  <a:cubicBezTo>
                    <a:pt x="857345" y="141923"/>
                    <a:pt x="861536" y="129731"/>
                    <a:pt x="856869" y="119539"/>
                  </a:cubicBezTo>
                  <a:cubicBezTo>
                    <a:pt x="837914" y="78581"/>
                    <a:pt x="795623" y="52769"/>
                    <a:pt x="743712" y="50483"/>
                  </a:cubicBezTo>
                  <a:cubicBezTo>
                    <a:pt x="736283" y="50197"/>
                    <a:pt x="704945" y="49625"/>
                    <a:pt x="685419" y="61436"/>
                  </a:cubicBezTo>
                  <a:cubicBezTo>
                    <a:pt x="640271" y="19622"/>
                    <a:pt x="556260" y="0"/>
                    <a:pt x="476345" y="0"/>
                  </a:cubicBezTo>
                  <a:cubicBezTo>
                    <a:pt x="338137" y="0"/>
                    <a:pt x="190024" y="55055"/>
                    <a:pt x="175451" y="175451"/>
                  </a:cubicBezTo>
                  <a:cubicBezTo>
                    <a:pt x="55150" y="190024"/>
                    <a:pt x="0" y="338138"/>
                    <a:pt x="0" y="476345"/>
                  </a:cubicBezTo>
                  <a:cubicBezTo>
                    <a:pt x="0" y="556260"/>
                    <a:pt x="19622" y="640271"/>
                    <a:pt x="61436" y="685419"/>
                  </a:cubicBezTo>
                  <a:cubicBezTo>
                    <a:pt x="49244" y="705326"/>
                    <a:pt x="49816" y="736568"/>
                    <a:pt x="50101" y="744093"/>
                  </a:cubicBezTo>
                  <a:close/>
                  <a:moveTo>
                    <a:pt x="92964" y="720852"/>
                  </a:moveTo>
                  <a:cubicBezTo>
                    <a:pt x="122968" y="748665"/>
                    <a:pt x="122110" y="783241"/>
                    <a:pt x="117062" y="805720"/>
                  </a:cubicBezTo>
                  <a:cubicBezTo>
                    <a:pt x="105251" y="794004"/>
                    <a:pt x="99060" y="779621"/>
                    <a:pt x="95822" y="767906"/>
                  </a:cubicBezTo>
                  <a:cubicBezTo>
                    <a:pt x="90868" y="749522"/>
                    <a:pt x="91154" y="732377"/>
                    <a:pt x="92964" y="720852"/>
                  </a:cubicBezTo>
                  <a:close/>
                  <a:moveTo>
                    <a:pt x="767239" y="96488"/>
                  </a:moveTo>
                  <a:cubicBezTo>
                    <a:pt x="778955" y="99727"/>
                    <a:pt x="793433" y="105918"/>
                    <a:pt x="805053" y="117729"/>
                  </a:cubicBezTo>
                  <a:cubicBezTo>
                    <a:pt x="782574" y="122777"/>
                    <a:pt x="747998" y="123539"/>
                    <a:pt x="720185" y="93631"/>
                  </a:cubicBezTo>
                  <a:cubicBezTo>
                    <a:pt x="731806" y="91726"/>
                    <a:pt x="748951" y="91440"/>
                    <a:pt x="767239" y="96488"/>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688C0C27-73CE-2C7A-5D32-F9707A4E69ED}"/>
                </a:ext>
              </a:extLst>
            </p:cNvPr>
            <p:cNvSpPr/>
            <p:nvPr userDrawn="1"/>
          </p:nvSpPr>
          <p:spPr>
            <a:xfrm>
              <a:off x="1161031" y="2708216"/>
              <a:ext cx="107988" cy="187333"/>
            </a:xfrm>
            <a:custGeom>
              <a:avLst/>
              <a:gdLst>
                <a:gd name="connsiteX0" fmla="*/ 56024 w 108412"/>
                <a:gd name="connsiteY0" fmla="*/ 5521 h 192041"/>
                <a:gd name="connsiteX1" fmla="*/ 28688 w 108412"/>
                <a:gd name="connsiteY1" fmla="*/ 2568 h 192041"/>
                <a:gd name="connsiteX2" fmla="*/ 113 w 108412"/>
                <a:gd name="connsiteY2" fmla="*/ 71148 h 192041"/>
                <a:gd name="connsiteX3" fmla="*/ 59930 w 108412"/>
                <a:gd name="connsiteY3" fmla="*/ 189353 h 192041"/>
                <a:gd name="connsiteX4" fmla="*/ 88028 w 108412"/>
                <a:gd name="connsiteY4" fmla="*/ 181924 h 192041"/>
                <a:gd name="connsiteX5" fmla="*/ 108412 w 108412"/>
                <a:gd name="connsiteY5" fmla="*/ 107248 h 192041"/>
                <a:gd name="connsiteX6" fmla="*/ 56024 w 108412"/>
                <a:gd name="connsiteY6" fmla="*/ 5521 h 192041"/>
                <a:gd name="connsiteX7" fmla="*/ 62120 w 108412"/>
                <a:gd name="connsiteY7" fmla="*/ 138109 h 192041"/>
                <a:gd name="connsiteX8" fmla="*/ 43927 w 108412"/>
                <a:gd name="connsiteY8" fmla="*/ 98675 h 192041"/>
                <a:gd name="connsiteX9" fmla="*/ 44785 w 108412"/>
                <a:gd name="connsiteY9" fmla="*/ 51527 h 192041"/>
                <a:gd name="connsiteX10" fmla="*/ 62120 w 108412"/>
                <a:gd name="connsiteY10" fmla="*/ 138109 h 1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2" h="192041">
                  <a:moveTo>
                    <a:pt x="56024" y="5521"/>
                  </a:moveTo>
                  <a:cubicBezTo>
                    <a:pt x="48023" y="-575"/>
                    <a:pt x="37832" y="-1718"/>
                    <a:pt x="28688" y="2568"/>
                  </a:cubicBezTo>
                  <a:cubicBezTo>
                    <a:pt x="3446" y="14474"/>
                    <a:pt x="494" y="61813"/>
                    <a:pt x="113" y="71148"/>
                  </a:cubicBezTo>
                  <a:cubicBezTo>
                    <a:pt x="-1793" y="123059"/>
                    <a:pt x="20591" y="167255"/>
                    <a:pt x="59930" y="189353"/>
                  </a:cubicBezTo>
                  <a:cubicBezTo>
                    <a:pt x="69740" y="194878"/>
                    <a:pt x="82218" y="191639"/>
                    <a:pt x="88028" y="181924"/>
                  </a:cubicBezTo>
                  <a:cubicBezTo>
                    <a:pt x="98315" y="164969"/>
                    <a:pt x="108412" y="137537"/>
                    <a:pt x="108412" y="107248"/>
                  </a:cubicBezTo>
                  <a:cubicBezTo>
                    <a:pt x="108507" y="73529"/>
                    <a:pt x="95744" y="35905"/>
                    <a:pt x="56024" y="5521"/>
                  </a:cubicBezTo>
                  <a:close/>
                  <a:moveTo>
                    <a:pt x="62120" y="138109"/>
                  </a:moveTo>
                  <a:cubicBezTo>
                    <a:pt x="51167" y="125536"/>
                    <a:pt x="46118" y="110582"/>
                    <a:pt x="43927" y="98675"/>
                  </a:cubicBezTo>
                  <a:cubicBezTo>
                    <a:pt x="40403" y="80006"/>
                    <a:pt x="42023" y="62861"/>
                    <a:pt x="44785" y="51527"/>
                  </a:cubicBezTo>
                  <a:cubicBezTo>
                    <a:pt x="72598" y="81721"/>
                    <a:pt x="69073" y="116011"/>
                    <a:pt x="62120" y="138109"/>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2DDBD6E-77EA-7D0A-695D-F0AE07E13A7C}"/>
                </a:ext>
              </a:extLst>
            </p:cNvPr>
            <p:cNvSpPr/>
            <p:nvPr userDrawn="1"/>
          </p:nvSpPr>
          <p:spPr>
            <a:xfrm>
              <a:off x="1040395" y="2720362"/>
              <a:ext cx="107274" cy="189558"/>
            </a:xfrm>
            <a:custGeom>
              <a:avLst/>
              <a:gdLst>
                <a:gd name="connsiteX0" fmla="*/ 9493 w 107695"/>
                <a:gd name="connsiteY0" fmla="*/ 56602 h 194322"/>
                <a:gd name="connsiteX1" fmla="*/ 29781 w 107695"/>
                <a:gd name="connsiteY1" fmla="*/ 187571 h 194322"/>
                <a:gd name="connsiteX2" fmla="*/ 58833 w 107695"/>
                <a:gd name="connsiteY2" fmla="*/ 189285 h 194322"/>
                <a:gd name="connsiteX3" fmla="*/ 107696 w 107695"/>
                <a:gd name="connsiteY3" fmla="*/ 85844 h 194322"/>
                <a:gd name="connsiteX4" fmla="*/ 83026 w 107695"/>
                <a:gd name="connsiteY4" fmla="*/ 11453 h 194322"/>
                <a:gd name="connsiteX5" fmla="*/ 83026 w 107695"/>
                <a:gd name="connsiteY5" fmla="*/ 11453 h 194322"/>
                <a:gd name="connsiteX6" fmla="*/ 57975 w 107695"/>
                <a:gd name="connsiteY6" fmla="*/ 214 h 194322"/>
                <a:gd name="connsiteX7" fmla="*/ 9493 w 107695"/>
                <a:gd name="connsiteY7" fmla="*/ 56602 h 194322"/>
                <a:gd name="connsiteX8" fmla="*/ 42545 w 107695"/>
                <a:gd name="connsiteY8" fmla="*/ 96131 h 194322"/>
                <a:gd name="connsiteX9" fmla="*/ 57975 w 107695"/>
                <a:gd name="connsiteY9" fmla="*/ 51554 h 194322"/>
                <a:gd name="connsiteX10" fmla="*/ 47688 w 107695"/>
                <a:gd name="connsiteY10" fmla="*/ 139184 h 194322"/>
                <a:gd name="connsiteX11" fmla="*/ 42545 w 107695"/>
                <a:gd name="connsiteY11" fmla="*/ 96131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95" h="194322">
                  <a:moveTo>
                    <a:pt x="9493" y="56602"/>
                  </a:moveTo>
                  <a:cubicBezTo>
                    <a:pt x="-8319" y="105370"/>
                    <a:pt x="-794" y="154328"/>
                    <a:pt x="29781" y="187571"/>
                  </a:cubicBezTo>
                  <a:cubicBezTo>
                    <a:pt x="37401" y="195857"/>
                    <a:pt x="50260" y="196619"/>
                    <a:pt x="58833" y="189285"/>
                  </a:cubicBezTo>
                  <a:cubicBezTo>
                    <a:pt x="80073" y="170997"/>
                    <a:pt x="107696" y="132611"/>
                    <a:pt x="107696" y="85844"/>
                  </a:cubicBezTo>
                  <a:cubicBezTo>
                    <a:pt x="107696" y="62603"/>
                    <a:pt x="100838" y="37361"/>
                    <a:pt x="83026" y="11453"/>
                  </a:cubicBezTo>
                  <a:lnTo>
                    <a:pt x="83026" y="11453"/>
                  </a:lnTo>
                  <a:cubicBezTo>
                    <a:pt x="77311" y="3167"/>
                    <a:pt x="67977" y="-1024"/>
                    <a:pt x="57975" y="214"/>
                  </a:cubicBezTo>
                  <a:cubicBezTo>
                    <a:pt x="30258" y="3738"/>
                    <a:pt x="12732" y="47839"/>
                    <a:pt x="9493" y="56602"/>
                  </a:cubicBezTo>
                  <a:close/>
                  <a:moveTo>
                    <a:pt x="42545" y="96131"/>
                  </a:moveTo>
                  <a:cubicBezTo>
                    <a:pt x="44926" y="77271"/>
                    <a:pt x="51879" y="61555"/>
                    <a:pt x="57975" y="51554"/>
                  </a:cubicBezTo>
                  <a:cubicBezTo>
                    <a:pt x="74930" y="88796"/>
                    <a:pt x="60928" y="120419"/>
                    <a:pt x="47688" y="139184"/>
                  </a:cubicBezTo>
                  <a:cubicBezTo>
                    <a:pt x="41211" y="123944"/>
                    <a:pt x="41021" y="108227"/>
                    <a:pt x="42545" y="96131"/>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0EE0EC9-30A8-5882-CAFA-031849B8E459}"/>
                </a:ext>
              </a:extLst>
            </p:cNvPr>
            <p:cNvSpPr/>
            <p:nvPr userDrawn="1"/>
          </p:nvSpPr>
          <p:spPr>
            <a:xfrm>
              <a:off x="665277" y="2794669"/>
              <a:ext cx="389982" cy="457332"/>
            </a:xfrm>
            <a:custGeom>
              <a:avLst/>
              <a:gdLst>
                <a:gd name="connsiteX0" fmla="*/ 168436 w 391511"/>
                <a:gd name="connsiteY0" fmla="*/ 341995 h 468826"/>
                <a:gd name="connsiteX1" fmla="*/ 168150 w 391511"/>
                <a:gd name="connsiteY1" fmla="*/ 345234 h 468826"/>
                <a:gd name="connsiteX2" fmla="*/ 223300 w 391511"/>
                <a:gd name="connsiteY2" fmla="*/ 465725 h 468826"/>
                <a:gd name="connsiteX3" fmla="*/ 251684 w 391511"/>
                <a:gd name="connsiteY3" fmla="*/ 459438 h 468826"/>
                <a:gd name="connsiteX4" fmla="*/ 275116 w 391511"/>
                <a:gd name="connsiteY4" fmla="*/ 380476 h 468826"/>
                <a:gd name="connsiteX5" fmla="*/ 235206 w 391511"/>
                <a:gd name="connsiteY5" fmla="*/ 289608 h 468826"/>
                <a:gd name="connsiteX6" fmla="*/ 274068 w 391511"/>
                <a:gd name="connsiteY6" fmla="*/ 225790 h 468826"/>
                <a:gd name="connsiteX7" fmla="*/ 368747 w 391511"/>
                <a:gd name="connsiteY7" fmla="*/ 286941 h 468826"/>
                <a:gd name="connsiteX8" fmla="*/ 390940 w 391511"/>
                <a:gd name="connsiteY8" fmla="*/ 268176 h 468826"/>
                <a:gd name="connsiteX9" fmla="*/ 391511 w 391511"/>
                <a:gd name="connsiteY9" fmla="*/ 255984 h 468826"/>
                <a:gd name="connsiteX10" fmla="*/ 285879 w 391511"/>
                <a:gd name="connsiteY10" fmla="*/ 122634 h 468826"/>
                <a:gd name="connsiteX11" fmla="*/ 285879 w 391511"/>
                <a:gd name="connsiteY11" fmla="*/ 122634 h 468826"/>
                <a:gd name="connsiteX12" fmla="*/ 285022 w 391511"/>
                <a:gd name="connsiteY12" fmla="*/ 122539 h 468826"/>
                <a:gd name="connsiteX13" fmla="*/ 220728 w 391511"/>
                <a:gd name="connsiteY13" fmla="*/ 6144 h 468826"/>
                <a:gd name="connsiteX14" fmla="*/ 191201 w 391511"/>
                <a:gd name="connsiteY14" fmla="*/ 6144 h 468826"/>
                <a:gd name="connsiteX15" fmla="*/ 191201 w 391511"/>
                <a:gd name="connsiteY15" fmla="*/ 35671 h 468826"/>
                <a:gd name="connsiteX16" fmla="*/ 245779 w 391511"/>
                <a:gd name="connsiteY16" fmla="*/ 164544 h 468826"/>
                <a:gd name="connsiteX17" fmla="*/ 194725 w 391511"/>
                <a:gd name="connsiteY17" fmla="*/ 271986 h 468826"/>
                <a:gd name="connsiteX18" fmla="*/ 51945 w 391511"/>
                <a:gd name="connsiteY18" fmla="*/ 297132 h 468826"/>
                <a:gd name="connsiteX19" fmla="*/ 51945 w 391511"/>
                <a:gd name="connsiteY19" fmla="*/ 253603 h 468826"/>
                <a:gd name="connsiteX20" fmla="*/ 78044 w 391511"/>
                <a:gd name="connsiteY20" fmla="*/ 242459 h 468826"/>
                <a:gd name="connsiteX21" fmla="*/ 112619 w 391511"/>
                <a:gd name="connsiteY21" fmla="*/ 258937 h 468826"/>
                <a:gd name="connsiteX22" fmla="*/ 142147 w 391511"/>
                <a:gd name="connsiteY22" fmla="*/ 258937 h 468826"/>
                <a:gd name="connsiteX23" fmla="*/ 142147 w 391511"/>
                <a:gd name="connsiteY23" fmla="*/ 229410 h 468826"/>
                <a:gd name="connsiteX24" fmla="*/ 77663 w 391511"/>
                <a:gd name="connsiteY24" fmla="*/ 200739 h 468826"/>
                <a:gd name="connsiteX25" fmla="*/ 22322 w 391511"/>
                <a:gd name="connsiteY25" fmla="*/ 224076 h 468826"/>
                <a:gd name="connsiteX26" fmla="*/ 22322 w 391511"/>
                <a:gd name="connsiteY26" fmla="*/ 326755 h 468826"/>
                <a:gd name="connsiteX27" fmla="*/ 168436 w 391511"/>
                <a:gd name="connsiteY27" fmla="*/ 341995 h 468826"/>
                <a:gd name="connsiteX28" fmla="*/ 348458 w 391511"/>
                <a:gd name="connsiteY28" fmla="*/ 239697 h 468826"/>
                <a:gd name="connsiteX29" fmla="*/ 315026 w 391511"/>
                <a:gd name="connsiteY29" fmla="*/ 211979 h 468826"/>
                <a:gd name="connsiteX30" fmla="*/ 295499 w 391511"/>
                <a:gd name="connsiteY30" fmla="*/ 169116 h 468826"/>
                <a:gd name="connsiteX31" fmla="*/ 348458 w 391511"/>
                <a:gd name="connsiteY31" fmla="*/ 239697 h 468826"/>
                <a:gd name="connsiteX32" fmla="*/ 213394 w 391511"/>
                <a:gd name="connsiteY32" fmla="*/ 327327 h 468826"/>
                <a:gd name="connsiteX33" fmla="*/ 227396 w 391511"/>
                <a:gd name="connsiteY33" fmla="*/ 414576 h 468826"/>
                <a:gd name="connsiteX34" fmla="*/ 210727 w 391511"/>
                <a:gd name="connsiteY34" fmla="*/ 374380 h 468826"/>
                <a:gd name="connsiteX35" fmla="*/ 213394 w 391511"/>
                <a:gd name="connsiteY35" fmla="*/ 327327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1" h="468826">
                  <a:moveTo>
                    <a:pt x="168436" y="341995"/>
                  </a:moveTo>
                  <a:cubicBezTo>
                    <a:pt x="168340" y="343329"/>
                    <a:pt x="168245" y="344472"/>
                    <a:pt x="168150" y="345234"/>
                  </a:cubicBezTo>
                  <a:cubicBezTo>
                    <a:pt x="164245" y="397050"/>
                    <a:pt x="184914" y="442103"/>
                    <a:pt x="223300" y="465725"/>
                  </a:cubicBezTo>
                  <a:cubicBezTo>
                    <a:pt x="232920" y="471630"/>
                    <a:pt x="245493" y="468868"/>
                    <a:pt x="251684" y="459438"/>
                  </a:cubicBezTo>
                  <a:cubicBezTo>
                    <a:pt x="263209" y="442008"/>
                    <a:pt x="275116" y="412766"/>
                    <a:pt x="275116" y="380476"/>
                  </a:cubicBezTo>
                  <a:cubicBezTo>
                    <a:pt x="275116" y="350663"/>
                    <a:pt x="264924" y="318183"/>
                    <a:pt x="235206" y="289608"/>
                  </a:cubicBezTo>
                  <a:cubicBezTo>
                    <a:pt x="252065" y="270177"/>
                    <a:pt x="265115" y="248650"/>
                    <a:pt x="274068" y="225790"/>
                  </a:cubicBezTo>
                  <a:cubicBezTo>
                    <a:pt x="296166" y="261890"/>
                    <a:pt x="330266" y="284369"/>
                    <a:pt x="368747" y="286941"/>
                  </a:cubicBezTo>
                  <a:cubicBezTo>
                    <a:pt x="379986" y="287703"/>
                    <a:pt x="389797" y="279416"/>
                    <a:pt x="390940" y="268176"/>
                  </a:cubicBezTo>
                  <a:cubicBezTo>
                    <a:pt x="391321" y="264462"/>
                    <a:pt x="391511" y="260366"/>
                    <a:pt x="391511" y="255984"/>
                  </a:cubicBezTo>
                  <a:cubicBezTo>
                    <a:pt x="391511" y="211788"/>
                    <a:pt x="370175" y="140351"/>
                    <a:pt x="285879" y="122634"/>
                  </a:cubicBezTo>
                  <a:lnTo>
                    <a:pt x="285879" y="122634"/>
                  </a:lnTo>
                  <a:cubicBezTo>
                    <a:pt x="285593" y="122539"/>
                    <a:pt x="285307" y="122539"/>
                    <a:pt x="285022" y="122539"/>
                  </a:cubicBezTo>
                  <a:cubicBezTo>
                    <a:pt x="277592" y="80915"/>
                    <a:pt x="255875" y="41291"/>
                    <a:pt x="220728" y="6144"/>
                  </a:cubicBezTo>
                  <a:cubicBezTo>
                    <a:pt x="212536" y="-2048"/>
                    <a:pt x="199297" y="-2048"/>
                    <a:pt x="191201" y="6144"/>
                  </a:cubicBezTo>
                  <a:cubicBezTo>
                    <a:pt x="183009" y="14335"/>
                    <a:pt x="183009" y="27575"/>
                    <a:pt x="191201" y="35671"/>
                  </a:cubicBezTo>
                  <a:cubicBezTo>
                    <a:pt x="229967" y="74438"/>
                    <a:pt x="248922" y="119015"/>
                    <a:pt x="245779" y="164544"/>
                  </a:cubicBezTo>
                  <a:cubicBezTo>
                    <a:pt x="243207" y="202930"/>
                    <a:pt x="224538" y="242078"/>
                    <a:pt x="194725" y="271986"/>
                  </a:cubicBezTo>
                  <a:cubicBezTo>
                    <a:pt x="153005" y="313706"/>
                    <a:pt x="90521" y="335804"/>
                    <a:pt x="51945" y="297132"/>
                  </a:cubicBezTo>
                  <a:cubicBezTo>
                    <a:pt x="35848" y="281035"/>
                    <a:pt x="41848" y="263604"/>
                    <a:pt x="51945" y="253603"/>
                  </a:cubicBezTo>
                  <a:cubicBezTo>
                    <a:pt x="58898" y="246650"/>
                    <a:pt x="68423" y="242554"/>
                    <a:pt x="78044" y="242459"/>
                  </a:cubicBezTo>
                  <a:cubicBezTo>
                    <a:pt x="89759" y="242364"/>
                    <a:pt x="101761" y="248079"/>
                    <a:pt x="112619" y="258937"/>
                  </a:cubicBezTo>
                  <a:cubicBezTo>
                    <a:pt x="120811" y="267129"/>
                    <a:pt x="134051" y="267129"/>
                    <a:pt x="142147" y="258937"/>
                  </a:cubicBezTo>
                  <a:cubicBezTo>
                    <a:pt x="150338" y="250746"/>
                    <a:pt x="150338" y="237506"/>
                    <a:pt x="142147" y="229410"/>
                  </a:cubicBezTo>
                  <a:cubicBezTo>
                    <a:pt x="118239" y="205502"/>
                    <a:pt x="93855" y="200549"/>
                    <a:pt x="77663" y="200739"/>
                  </a:cubicBezTo>
                  <a:cubicBezTo>
                    <a:pt x="56898" y="200930"/>
                    <a:pt x="37277" y="209217"/>
                    <a:pt x="22322" y="224076"/>
                  </a:cubicBezTo>
                  <a:cubicBezTo>
                    <a:pt x="-3205" y="249603"/>
                    <a:pt x="-11396" y="293037"/>
                    <a:pt x="22322" y="326755"/>
                  </a:cubicBezTo>
                  <a:cubicBezTo>
                    <a:pt x="63470" y="367903"/>
                    <a:pt x="119287" y="366379"/>
                    <a:pt x="168436" y="341995"/>
                  </a:cubicBezTo>
                  <a:close/>
                  <a:moveTo>
                    <a:pt x="348458" y="239697"/>
                  </a:moveTo>
                  <a:cubicBezTo>
                    <a:pt x="333123" y="233029"/>
                    <a:pt x="322169" y="221790"/>
                    <a:pt x="315026" y="211979"/>
                  </a:cubicBezTo>
                  <a:cubicBezTo>
                    <a:pt x="303786" y="196644"/>
                    <a:pt x="297976" y="180546"/>
                    <a:pt x="295499" y="169116"/>
                  </a:cubicBezTo>
                  <a:cubicBezTo>
                    <a:pt x="333599" y="184261"/>
                    <a:pt x="345220" y="216741"/>
                    <a:pt x="348458" y="239697"/>
                  </a:cubicBezTo>
                  <a:close/>
                  <a:moveTo>
                    <a:pt x="213394" y="327327"/>
                  </a:moveTo>
                  <a:cubicBezTo>
                    <a:pt x="240064" y="358569"/>
                    <a:pt x="235206" y="392763"/>
                    <a:pt x="227396" y="414576"/>
                  </a:cubicBezTo>
                  <a:cubicBezTo>
                    <a:pt x="216918" y="401526"/>
                    <a:pt x="212536" y="386477"/>
                    <a:pt x="210727" y="374380"/>
                  </a:cubicBezTo>
                  <a:cubicBezTo>
                    <a:pt x="207869" y="355521"/>
                    <a:pt x="210251" y="338566"/>
                    <a:pt x="213394" y="327327"/>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233F594-4D38-9E95-0709-92D0135AAA90}"/>
                </a:ext>
              </a:extLst>
            </p:cNvPr>
            <p:cNvSpPr/>
            <p:nvPr userDrawn="1"/>
          </p:nvSpPr>
          <p:spPr>
            <a:xfrm>
              <a:off x="1267010" y="3975131"/>
              <a:ext cx="152157" cy="148934"/>
            </a:xfrm>
            <a:custGeom>
              <a:avLst/>
              <a:gdLst>
                <a:gd name="connsiteX0" fmla="*/ 4493 w 152754"/>
                <a:gd name="connsiteY0" fmla="*/ 137896 h 152677"/>
                <a:gd name="connsiteX1" fmla="*/ 9065 w 152754"/>
                <a:gd name="connsiteY1" fmla="*/ 143611 h 152677"/>
                <a:gd name="connsiteX2" fmla="*/ 14780 w 152754"/>
                <a:gd name="connsiteY2" fmla="*/ 148184 h 152677"/>
                <a:gd name="connsiteX3" fmla="*/ 87646 w 152754"/>
                <a:gd name="connsiteY3" fmla="*/ 133610 h 152677"/>
                <a:gd name="connsiteX4" fmla="*/ 152416 w 152754"/>
                <a:gd name="connsiteY4" fmla="*/ 17977 h 152677"/>
                <a:gd name="connsiteX5" fmla="*/ 147082 w 152754"/>
                <a:gd name="connsiteY5" fmla="*/ 5689 h 152677"/>
                <a:gd name="connsiteX6" fmla="*/ 134795 w 152754"/>
                <a:gd name="connsiteY6" fmla="*/ 355 h 152677"/>
                <a:gd name="connsiteX7" fmla="*/ 19162 w 152754"/>
                <a:gd name="connsiteY7" fmla="*/ 65125 h 152677"/>
                <a:gd name="connsiteX8" fmla="*/ 4493 w 152754"/>
                <a:gd name="connsiteY8" fmla="*/ 137896 h 152677"/>
                <a:gd name="connsiteX9" fmla="*/ 70597 w 152754"/>
                <a:gd name="connsiteY9" fmla="*/ 66745 h 152677"/>
                <a:gd name="connsiteX10" fmla="*/ 107744 w 152754"/>
                <a:gd name="connsiteY10" fmla="*/ 44171 h 152677"/>
                <a:gd name="connsiteX11" fmla="*/ 107363 w 152754"/>
                <a:gd name="connsiteY11" fmla="*/ 45313 h 152677"/>
                <a:gd name="connsiteX12" fmla="*/ 108506 w 152754"/>
                <a:gd name="connsiteY12" fmla="*/ 44933 h 152677"/>
                <a:gd name="connsiteX13" fmla="*/ 85932 w 152754"/>
                <a:gd name="connsiteY13" fmla="*/ 82080 h 152677"/>
                <a:gd name="connsiteX14" fmla="*/ 46308 w 152754"/>
                <a:gd name="connsiteY14" fmla="*/ 107702 h 152677"/>
                <a:gd name="connsiteX15" fmla="*/ 46879 w 152754"/>
                <a:gd name="connsiteY15" fmla="*/ 105797 h 152677"/>
                <a:gd name="connsiteX16" fmla="*/ 44974 w 152754"/>
                <a:gd name="connsiteY16" fmla="*/ 106369 h 152677"/>
                <a:gd name="connsiteX17" fmla="*/ 70597 w 152754"/>
                <a:gd name="connsiteY17" fmla="*/ 66745 h 15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754" h="152677">
                  <a:moveTo>
                    <a:pt x="4493" y="137896"/>
                  </a:moveTo>
                  <a:cubicBezTo>
                    <a:pt x="5827" y="140087"/>
                    <a:pt x="7351" y="141992"/>
                    <a:pt x="9065" y="143611"/>
                  </a:cubicBezTo>
                  <a:cubicBezTo>
                    <a:pt x="10684" y="145326"/>
                    <a:pt x="12685" y="146850"/>
                    <a:pt x="14780" y="148184"/>
                  </a:cubicBezTo>
                  <a:cubicBezTo>
                    <a:pt x="38783" y="162471"/>
                    <a:pt x="79740" y="138563"/>
                    <a:pt x="87646" y="133610"/>
                  </a:cubicBezTo>
                  <a:cubicBezTo>
                    <a:pt x="131747" y="106178"/>
                    <a:pt x="155940" y="62935"/>
                    <a:pt x="152416" y="17977"/>
                  </a:cubicBezTo>
                  <a:cubicBezTo>
                    <a:pt x="152035" y="13214"/>
                    <a:pt x="150035" y="9023"/>
                    <a:pt x="147082" y="5689"/>
                  </a:cubicBezTo>
                  <a:cubicBezTo>
                    <a:pt x="143749" y="2737"/>
                    <a:pt x="139558" y="736"/>
                    <a:pt x="134795" y="355"/>
                  </a:cubicBezTo>
                  <a:cubicBezTo>
                    <a:pt x="89837" y="-3264"/>
                    <a:pt x="46594" y="20929"/>
                    <a:pt x="19162" y="65125"/>
                  </a:cubicBezTo>
                  <a:cubicBezTo>
                    <a:pt x="14113" y="73031"/>
                    <a:pt x="-9794" y="113893"/>
                    <a:pt x="4493" y="137896"/>
                  </a:cubicBezTo>
                  <a:close/>
                  <a:moveTo>
                    <a:pt x="70597" y="66745"/>
                  </a:moveTo>
                  <a:cubicBezTo>
                    <a:pt x="79169" y="58077"/>
                    <a:pt x="91647" y="48457"/>
                    <a:pt x="107744" y="44171"/>
                  </a:cubicBezTo>
                  <a:cubicBezTo>
                    <a:pt x="107649" y="44551"/>
                    <a:pt x="107458" y="44933"/>
                    <a:pt x="107363" y="45313"/>
                  </a:cubicBezTo>
                  <a:cubicBezTo>
                    <a:pt x="107744" y="45218"/>
                    <a:pt x="108125" y="45028"/>
                    <a:pt x="108506" y="44933"/>
                  </a:cubicBezTo>
                  <a:cubicBezTo>
                    <a:pt x="104125" y="61030"/>
                    <a:pt x="94600" y="73508"/>
                    <a:pt x="85932" y="82080"/>
                  </a:cubicBezTo>
                  <a:cubicBezTo>
                    <a:pt x="72406" y="95415"/>
                    <a:pt x="57261" y="103606"/>
                    <a:pt x="46308" y="107702"/>
                  </a:cubicBezTo>
                  <a:cubicBezTo>
                    <a:pt x="46498" y="107035"/>
                    <a:pt x="46689" y="106464"/>
                    <a:pt x="46879" y="105797"/>
                  </a:cubicBezTo>
                  <a:cubicBezTo>
                    <a:pt x="46213" y="105988"/>
                    <a:pt x="45641" y="106178"/>
                    <a:pt x="44974" y="106369"/>
                  </a:cubicBezTo>
                  <a:cubicBezTo>
                    <a:pt x="49165" y="95320"/>
                    <a:pt x="57261" y="80270"/>
                    <a:pt x="70597" y="66745"/>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B2C367D-D47A-0957-C748-C110A88C0F69}"/>
                </a:ext>
              </a:extLst>
            </p:cNvPr>
            <p:cNvSpPr/>
            <p:nvPr userDrawn="1"/>
          </p:nvSpPr>
          <p:spPr>
            <a:xfrm>
              <a:off x="1145660" y="3901703"/>
              <a:ext cx="107987" cy="187340"/>
            </a:xfrm>
            <a:custGeom>
              <a:avLst/>
              <a:gdLst>
                <a:gd name="connsiteX0" fmla="*/ 108412 w 108411"/>
                <a:gd name="connsiteY0" fmla="*/ 84773 h 192048"/>
                <a:gd name="connsiteX1" fmla="*/ 88028 w 108411"/>
                <a:gd name="connsiteY1" fmla="*/ 10097 h 192048"/>
                <a:gd name="connsiteX2" fmla="*/ 59929 w 108411"/>
                <a:gd name="connsiteY2" fmla="*/ 2668 h 192048"/>
                <a:gd name="connsiteX3" fmla="*/ 113 w 108411"/>
                <a:gd name="connsiteY3" fmla="*/ 120873 h 192048"/>
                <a:gd name="connsiteX4" fmla="*/ 28688 w 108411"/>
                <a:gd name="connsiteY4" fmla="*/ 189453 h 192048"/>
                <a:gd name="connsiteX5" fmla="*/ 56024 w 108411"/>
                <a:gd name="connsiteY5" fmla="*/ 186500 h 192048"/>
                <a:gd name="connsiteX6" fmla="*/ 108412 w 108411"/>
                <a:gd name="connsiteY6" fmla="*/ 84773 h 192048"/>
                <a:gd name="connsiteX7" fmla="*/ 43737 w 108411"/>
                <a:gd name="connsiteY7" fmla="*/ 93632 h 192048"/>
                <a:gd name="connsiteX8" fmla="*/ 61930 w 108411"/>
                <a:gd name="connsiteY8" fmla="*/ 54198 h 192048"/>
                <a:gd name="connsiteX9" fmla="*/ 44594 w 108411"/>
                <a:gd name="connsiteY9" fmla="*/ 140780 h 192048"/>
                <a:gd name="connsiteX10" fmla="*/ 43737 w 108411"/>
                <a:gd name="connsiteY10" fmla="*/ 93632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1" h="192048">
                  <a:moveTo>
                    <a:pt x="108412" y="84773"/>
                  </a:moveTo>
                  <a:cubicBezTo>
                    <a:pt x="108412" y="54484"/>
                    <a:pt x="98220" y="27052"/>
                    <a:pt x="88028" y="10097"/>
                  </a:cubicBezTo>
                  <a:cubicBezTo>
                    <a:pt x="82218" y="477"/>
                    <a:pt x="69740" y="-2857"/>
                    <a:pt x="59929" y="2668"/>
                  </a:cubicBezTo>
                  <a:cubicBezTo>
                    <a:pt x="20591" y="24766"/>
                    <a:pt x="-1792" y="68962"/>
                    <a:pt x="113" y="120873"/>
                  </a:cubicBezTo>
                  <a:cubicBezTo>
                    <a:pt x="494" y="130208"/>
                    <a:pt x="3351" y="177547"/>
                    <a:pt x="28688" y="189453"/>
                  </a:cubicBezTo>
                  <a:cubicBezTo>
                    <a:pt x="37736" y="193739"/>
                    <a:pt x="48023" y="192692"/>
                    <a:pt x="56024" y="186500"/>
                  </a:cubicBezTo>
                  <a:cubicBezTo>
                    <a:pt x="95648" y="156306"/>
                    <a:pt x="108412" y="118778"/>
                    <a:pt x="108412" y="84773"/>
                  </a:cubicBezTo>
                  <a:close/>
                  <a:moveTo>
                    <a:pt x="43737" y="93632"/>
                  </a:moveTo>
                  <a:cubicBezTo>
                    <a:pt x="46023" y="81630"/>
                    <a:pt x="51071" y="66771"/>
                    <a:pt x="61930" y="54198"/>
                  </a:cubicBezTo>
                  <a:cubicBezTo>
                    <a:pt x="68883" y="76296"/>
                    <a:pt x="72407" y="110586"/>
                    <a:pt x="44594" y="140780"/>
                  </a:cubicBezTo>
                  <a:cubicBezTo>
                    <a:pt x="41832" y="129350"/>
                    <a:pt x="40117" y="112301"/>
                    <a:pt x="43737" y="93632"/>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45F16BE6-00A8-9586-DA27-276F2B14D15F}"/>
                </a:ext>
              </a:extLst>
            </p:cNvPr>
            <p:cNvSpPr/>
            <p:nvPr userDrawn="1"/>
          </p:nvSpPr>
          <p:spPr>
            <a:xfrm>
              <a:off x="1024929" y="3887498"/>
              <a:ext cx="107180" cy="189558"/>
            </a:xfrm>
            <a:custGeom>
              <a:avLst/>
              <a:gdLst>
                <a:gd name="connsiteX0" fmla="*/ 29781 w 107600"/>
                <a:gd name="connsiteY0" fmla="*/ 6752 h 194322"/>
                <a:gd name="connsiteX1" fmla="*/ 9493 w 107600"/>
                <a:gd name="connsiteY1" fmla="*/ 137721 h 194322"/>
                <a:gd name="connsiteX2" fmla="*/ 57880 w 107600"/>
                <a:gd name="connsiteY2" fmla="*/ 194109 h 194322"/>
                <a:gd name="connsiteX3" fmla="*/ 82931 w 107600"/>
                <a:gd name="connsiteY3" fmla="*/ 182869 h 194322"/>
                <a:gd name="connsiteX4" fmla="*/ 82931 w 107600"/>
                <a:gd name="connsiteY4" fmla="*/ 182869 h 194322"/>
                <a:gd name="connsiteX5" fmla="*/ 107601 w 107600"/>
                <a:gd name="connsiteY5" fmla="*/ 108479 h 194322"/>
                <a:gd name="connsiteX6" fmla="*/ 58737 w 107600"/>
                <a:gd name="connsiteY6" fmla="*/ 5037 h 194322"/>
                <a:gd name="connsiteX7" fmla="*/ 29781 w 107600"/>
                <a:gd name="connsiteY7" fmla="*/ 6752 h 194322"/>
                <a:gd name="connsiteX8" fmla="*/ 57975 w 107600"/>
                <a:gd name="connsiteY8" fmla="*/ 142674 h 194322"/>
                <a:gd name="connsiteX9" fmla="*/ 42545 w 107600"/>
                <a:gd name="connsiteY9" fmla="*/ 98097 h 194322"/>
                <a:gd name="connsiteX10" fmla="*/ 47593 w 107600"/>
                <a:gd name="connsiteY10" fmla="*/ 55044 h 194322"/>
                <a:gd name="connsiteX11" fmla="*/ 57975 w 107600"/>
                <a:gd name="connsiteY11" fmla="*/ 142674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00" h="194322">
                  <a:moveTo>
                    <a:pt x="29781" y="6752"/>
                  </a:moveTo>
                  <a:cubicBezTo>
                    <a:pt x="-794" y="39994"/>
                    <a:pt x="-8319" y="88953"/>
                    <a:pt x="9493" y="137721"/>
                  </a:cubicBezTo>
                  <a:cubicBezTo>
                    <a:pt x="12732" y="146484"/>
                    <a:pt x="30162" y="190584"/>
                    <a:pt x="57880" y="194109"/>
                  </a:cubicBezTo>
                  <a:cubicBezTo>
                    <a:pt x="67881" y="195347"/>
                    <a:pt x="77216" y="191156"/>
                    <a:pt x="82931" y="182869"/>
                  </a:cubicBezTo>
                  <a:lnTo>
                    <a:pt x="82931" y="182869"/>
                  </a:lnTo>
                  <a:cubicBezTo>
                    <a:pt x="100743" y="156961"/>
                    <a:pt x="107601" y="131720"/>
                    <a:pt x="107601" y="108479"/>
                  </a:cubicBezTo>
                  <a:cubicBezTo>
                    <a:pt x="107601" y="61806"/>
                    <a:pt x="79978" y="23421"/>
                    <a:pt x="58737" y="5037"/>
                  </a:cubicBezTo>
                  <a:cubicBezTo>
                    <a:pt x="50260" y="-2297"/>
                    <a:pt x="37401" y="-1535"/>
                    <a:pt x="29781" y="6752"/>
                  </a:cubicBezTo>
                  <a:close/>
                  <a:moveTo>
                    <a:pt x="57975" y="142674"/>
                  </a:moveTo>
                  <a:cubicBezTo>
                    <a:pt x="51879" y="132673"/>
                    <a:pt x="45021" y="116956"/>
                    <a:pt x="42545" y="98097"/>
                  </a:cubicBezTo>
                  <a:cubicBezTo>
                    <a:pt x="41021" y="86095"/>
                    <a:pt x="41116" y="70379"/>
                    <a:pt x="47593" y="55044"/>
                  </a:cubicBezTo>
                  <a:cubicBezTo>
                    <a:pt x="60833" y="73903"/>
                    <a:pt x="74930" y="105526"/>
                    <a:pt x="57975" y="14267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338486A-47A6-8CE5-828D-A9C344AC0EFC}"/>
                </a:ext>
              </a:extLst>
            </p:cNvPr>
            <p:cNvSpPr/>
            <p:nvPr userDrawn="1"/>
          </p:nvSpPr>
          <p:spPr>
            <a:xfrm>
              <a:off x="649811" y="3545415"/>
              <a:ext cx="389982" cy="457332"/>
            </a:xfrm>
            <a:custGeom>
              <a:avLst/>
              <a:gdLst>
                <a:gd name="connsiteX0" fmla="*/ 168055 w 391511"/>
                <a:gd name="connsiteY0" fmla="*/ 123593 h 468826"/>
                <a:gd name="connsiteX1" fmla="*/ 168341 w 391511"/>
                <a:gd name="connsiteY1" fmla="*/ 126832 h 468826"/>
                <a:gd name="connsiteX2" fmla="*/ 22322 w 391511"/>
                <a:gd name="connsiteY2" fmla="*/ 142072 h 468826"/>
                <a:gd name="connsiteX3" fmla="*/ 22322 w 391511"/>
                <a:gd name="connsiteY3" fmla="*/ 244751 h 468826"/>
                <a:gd name="connsiteX4" fmla="*/ 77662 w 391511"/>
                <a:gd name="connsiteY4" fmla="*/ 268087 h 468826"/>
                <a:gd name="connsiteX5" fmla="*/ 142147 w 391511"/>
                <a:gd name="connsiteY5" fmla="*/ 239417 h 468826"/>
                <a:gd name="connsiteX6" fmla="*/ 142147 w 391511"/>
                <a:gd name="connsiteY6" fmla="*/ 209890 h 468826"/>
                <a:gd name="connsiteX7" fmla="*/ 112619 w 391511"/>
                <a:gd name="connsiteY7" fmla="*/ 209890 h 468826"/>
                <a:gd name="connsiteX8" fmla="*/ 78043 w 391511"/>
                <a:gd name="connsiteY8" fmla="*/ 226368 h 468826"/>
                <a:gd name="connsiteX9" fmla="*/ 51945 w 391511"/>
                <a:gd name="connsiteY9" fmla="*/ 215224 h 468826"/>
                <a:gd name="connsiteX10" fmla="*/ 51945 w 391511"/>
                <a:gd name="connsiteY10" fmla="*/ 171694 h 468826"/>
                <a:gd name="connsiteX11" fmla="*/ 194725 w 391511"/>
                <a:gd name="connsiteY11" fmla="*/ 196840 h 468826"/>
                <a:gd name="connsiteX12" fmla="*/ 245779 w 391511"/>
                <a:gd name="connsiteY12" fmla="*/ 304282 h 468826"/>
                <a:gd name="connsiteX13" fmla="*/ 191201 w 391511"/>
                <a:gd name="connsiteY13" fmla="*/ 433156 h 468826"/>
                <a:gd name="connsiteX14" fmla="*/ 191201 w 391511"/>
                <a:gd name="connsiteY14" fmla="*/ 462683 h 468826"/>
                <a:gd name="connsiteX15" fmla="*/ 220728 w 391511"/>
                <a:gd name="connsiteY15" fmla="*/ 462683 h 468826"/>
                <a:gd name="connsiteX16" fmla="*/ 285022 w 391511"/>
                <a:gd name="connsiteY16" fmla="*/ 346288 h 468826"/>
                <a:gd name="connsiteX17" fmla="*/ 285879 w 391511"/>
                <a:gd name="connsiteY17" fmla="*/ 346192 h 468826"/>
                <a:gd name="connsiteX18" fmla="*/ 285879 w 391511"/>
                <a:gd name="connsiteY18" fmla="*/ 346192 h 468826"/>
                <a:gd name="connsiteX19" fmla="*/ 391511 w 391511"/>
                <a:gd name="connsiteY19" fmla="*/ 212842 h 468826"/>
                <a:gd name="connsiteX20" fmla="*/ 390940 w 391511"/>
                <a:gd name="connsiteY20" fmla="*/ 200650 h 468826"/>
                <a:gd name="connsiteX21" fmla="*/ 368747 w 391511"/>
                <a:gd name="connsiteY21" fmla="*/ 181886 h 468826"/>
                <a:gd name="connsiteX22" fmla="*/ 274068 w 391511"/>
                <a:gd name="connsiteY22" fmla="*/ 243037 h 468826"/>
                <a:gd name="connsiteX23" fmla="*/ 235206 w 391511"/>
                <a:gd name="connsiteY23" fmla="*/ 179219 h 468826"/>
                <a:gd name="connsiteX24" fmla="*/ 275116 w 391511"/>
                <a:gd name="connsiteY24" fmla="*/ 88351 h 468826"/>
                <a:gd name="connsiteX25" fmla="*/ 251684 w 391511"/>
                <a:gd name="connsiteY25" fmla="*/ 9388 h 468826"/>
                <a:gd name="connsiteX26" fmla="*/ 223300 w 391511"/>
                <a:gd name="connsiteY26" fmla="*/ 3102 h 468826"/>
                <a:gd name="connsiteX27" fmla="*/ 168055 w 391511"/>
                <a:gd name="connsiteY27" fmla="*/ 123593 h 468826"/>
                <a:gd name="connsiteX28" fmla="*/ 348458 w 391511"/>
                <a:gd name="connsiteY28" fmla="*/ 229130 h 468826"/>
                <a:gd name="connsiteX29" fmla="*/ 295404 w 391511"/>
                <a:gd name="connsiteY29" fmla="*/ 299806 h 468826"/>
                <a:gd name="connsiteX30" fmla="*/ 314930 w 391511"/>
                <a:gd name="connsiteY30" fmla="*/ 256943 h 468826"/>
                <a:gd name="connsiteX31" fmla="*/ 348458 w 391511"/>
                <a:gd name="connsiteY31" fmla="*/ 229130 h 468826"/>
                <a:gd name="connsiteX32" fmla="*/ 213394 w 391511"/>
                <a:gd name="connsiteY32" fmla="*/ 141595 h 468826"/>
                <a:gd name="connsiteX33" fmla="*/ 210727 w 391511"/>
                <a:gd name="connsiteY33" fmla="*/ 94542 h 468826"/>
                <a:gd name="connsiteX34" fmla="*/ 227395 w 391511"/>
                <a:gd name="connsiteY34" fmla="*/ 54346 h 468826"/>
                <a:gd name="connsiteX35" fmla="*/ 213394 w 391511"/>
                <a:gd name="connsiteY35" fmla="*/ 141595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1" h="468826">
                  <a:moveTo>
                    <a:pt x="168055" y="123593"/>
                  </a:moveTo>
                  <a:cubicBezTo>
                    <a:pt x="168150" y="124355"/>
                    <a:pt x="168245" y="125593"/>
                    <a:pt x="168341" y="126832"/>
                  </a:cubicBezTo>
                  <a:cubicBezTo>
                    <a:pt x="119191" y="102448"/>
                    <a:pt x="63375" y="101019"/>
                    <a:pt x="22322" y="142072"/>
                  </a:cubicBezTo>
                  <a:cubicBezTo>
                    <a:pt x="-11396" y="175790"/>
                    <a:pt x="-3205" y="219224"/>
                    <a:pt x="22322" y="244751"/>
                  </a:cubicBezTo>
                  <a:cubicBezTo>
                    <a:pt x="37181" y="259610"/>
                    <a:pt x="56898" y="267897"/>
                    <a:pt x="77662" y="268087"/>
                  </a:cubicBezTo>
                  <a:cubicBezTo>
                    <a:pt x="93855" y="268183"/>
                    <a:pt x="118144" y="263325"/>
                    <a:pt x="142147" y="239417"/>
                  </a:cubicBezTo>
                  <a:cubicBezTo>
                    <a:pt x="150338" y="231226"/>
                    <a:pt x="150338" y="217986"/>
                    <a:pt x="142147" y="209890"/>
                  </a:cubicBezTo>
                  <a:cubicBezTo>
                    <a:pt x="133955" y="201698"/>
                    <a:pt x="120716" y="201698"/>
                    <a:pt x="112619" y="209890"/>
                  </a:cubicBezTo>
                  <a:cubicBezTo>
                    <a:pt x="101761" y="220748"/>
                    <a:pt x="89855" y="226463"/>
                    <a:pt x="78043" y="226368"/>
                  </a:cubicBezTo>
                  <a:cubicBezTo>
                    <a:pt x="68423" y="226273"/>
                    <a:pt x="58898" y="222272"/>
                    <a:pt x="51945" y="215224"/>
                  </a:cubicBezTo>
                  <a:cubicBezTo>
                    <a:pt x="41944" y="205222"/>
                    <a:pt x="35943" y="187792"/>
                    <a:pt x="51945" y="171694"/>
                  </a:cubicBezTo>
                  <a:cubicBezTo>
                    <a:pt x="90521" y="133118"/>
                    <a:pt x="153005" y="155121"/>
                    <a:pt x="194725" y="196840"/>
                  </a:cubicBezTo>
                  <a:cubicBezTo>
                    <a:pt x="224633" y="226749"/>
                    <a:pt x="243207" y="265897"/>
                    <a:pt x="245779" y="304282"/>
                  </a:cubicBezTo>
                  <a:cubicBezTo>
                    <a:pt x="248922" y="349812"/>
                    <a:pt x="229967" y="394389"/>
                    <a:pt x="191201" y="433156"/>
                  </a:cubicBezTo>
                  <a:cubicBezTo>
                    <a:pt x="183009" y="441347"/>
                    <a:pt x="183009" y="454587"/>
                    <a:pt x="191201" y="462683"/>
                  </a:cubicBezTo>
                  <a:cubicBezTo>
                    <a:pt x="199392" y="470875"/>
                    <a:pt x="212632" y="470875"/>
                    <a:pt x="220728" y="462683"/>
                  </a:cubicBezTo>
                  <a:cubicBezTo>
                    <a:pt x="255875" y="427536"/>
                    <a:pt x="277592" y="387912"/>
                    <a:pt x="285022" y="346288"/>
                  </a:cubicBezTo>
                  <a:cubicBezTo>
                    <a:pt x="285308" y="346192"/>
                    <a:pt x="285593" y="346192"/>
                    <a:pt x="285879" y="346192"/>
                  </a:cubicBezTo>
                  <a:lnTo>
                    <a:pt x="285879" y="346192"/>
                  </a:lnTo>
                  <a:cubicBezTo>
                    <a:pt x="370175" y="328476"/>
                    <a:pt x="391511" y="257038"/>
                    <a:pt x="391511" y="212842"/>
                  </a:cubicBezTo>
                  <a:cubicBezTo>
                    <a:pt x="391511" y="208461"/>
                    <a:pt x="391321" y="204460"/>
                    <a:pt x="390940" y="200650"/>
                  </a:cubicBezTo>
                  <a:cubicBezTo>
                    <a:pt x="389797" y="189411"/>
                    <a:pt x="379986" y="181124"/>
                    <a:pt x="368747" y="181886"/>
                  </a:cubicBezTo>
                  <a:cubicBezTo>
                    <a:pt x="330361" y="184458"/>
                    <a:pt x="296166" y="206937"/>
                    <a:pt x="274068" y="243037"/>
                  </a:cubicBezTo>
                  <a:cubicBezTo>
                    <a:pt x="265114" y="220177"/>
                    <a:pt x="252065" y="198650"/>
                    <a:pt x="235206" y="179219"/>
                  </a:cubicBezTo>
                  <a:cubicBezTo>
                    <a:pt x="264924" y="150739"/>
                    <a:pt x="275116" y="118164"/>
                    <a:pt x="275116" y="88351"/>
                  </a:cubicBezTo>
                  <a:cubicBezTo>
                    <a:pt x="275116" y="55966"/>
                    <a:pt x="263210" y="26819"/>
                    <a:pt x="251684" y="9388"/>
                  </a:cubicBezTo>
                  <a:cubicBezTo>
                    <a:pt x="245493" y="-41"/>
                    <a:pt x="232920" y="-2804"/>
                    <a:pt x="223300" y="3102"/>
                  </a:cubicBezTo>
                  <a:cubicBezTo>
                    <a:pt x="184819" y="26724"/>
                    <a:pt x="164150" y="71777"/>
                    <a:pt x="168055" y="123593"/>
                  </a:cubicBezTo>
                  <a:close/>
                  <a:moveTo>
                    <a:pt x="348458" y="229130"/>
                  </a:moveTo>
                  <a:cubicBezTo>
                    <a:pt x="345220" y="252085"/>
                    <a:pt x="333599" y="284566"/>
                    <a:pt x="295404" y="299806"/>
                  </a:cubicBezTo>
                  <a:cubicBezTo>
                    <a:pt x="297881" y="288376"/>
                    <a:pt x="303691" y="272183"/>
                    <a:pt x="314930" y="256943"/>
                  </a:cubicBezTo>
                  <a:cubicBezTo>
                    <a:pt x="322169" y="247037"/>
                    <a:pt x="333123" y="235798"/>
                    <a:pt x="348458" y="229130"/>
                  </a:cubicBezTo>
                  <a:close/>
                  <a:moveTo>
                    <a:pt x="213394" y="141595"/>
                  </a:moveTo>
                  <a:cubicBezTo>
                    <a:pt x="210251" y="130356"/>
                    <a:pt x="207869" y="113306"/>
                    <a:pt x="210727" y="94542"/>
                  </a:cubicBezTo>
                  <a:cubicBezTo>
                    <a:pt x="212537" y="82540"/>
                    <a:pt x="217013" y="67395"/>
                    <a:pt x="227395" y="54346"/>
                  </a:cubicBezTo>
                  <a:cubicBezTo>
                    <a:pt x="235111" y="76159"/>
                    <a:pt x="240064" y="110353"/>
                    <a:pt x="213394" y="141595"/>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EFCB40E-7B58-A0A8-9EF3-5EA0602D7C24}"/>
                </a:ext>
              </a:extLst>
            </p:cNvPr>
            <p:cNvSpPr/>
            <p:nvPr userDrawn="1"/>
          </p:nvSpPr>
          <p:spPr>
            <a:xfrm>
              <a:off x="597188" y="2781150"/>
              <a:ext cx="2058851" cy="2011885"/>
            </a:xfrm>
            <a:custGeom>
              <a:avLst/>
              <a:gdLst>
                <a:gd name="connsiteX0" fmla="*/ 95 w 2066925"/>
                <a:gd name="connsiteY0" fmla="*/ 2062448 h 2062448"/>
                <a:gd name="connsiteX1" fmla="*/ 2066925 w 2066925"/>
                <a:gd name="connsiteY1" fmla="*/ 2062448 h 2062448"/>
                <a:gd name="connsiteX2" fmla="*/ 2066925 w 2066925"/>
                <a:gd name="connsiteY2" fmla="*/ 2020633 h 2062448"/>
                <a:gd name="connsiteX3" fmla="*/ 1579721 w 2066925"/>
                <a:gd name="connsiteY3" fmla="*/ 2020633 h 2062448"/>
                <a:gd name="connsiteX4" fmla="*/ 1437513 w 2066925"/>
                <a:gd name="connsiteY4" fmla="*/ 1956245 h 2062448"/>
                <a:gd name="connsiteX5" fmla="*/ 1428845 w 2066925"/>
                <a:gd name="connsiteY5" fmla="*/ 1954340 h 2062448"/>
                <a:gd name="connsiteX6" fmla="*/ 1419320 w 2066925"/>
                <a:gd name="connsiteY6" fmla="*/ 1956625 h 2062448"/>
                <a:gd name="connsiteX7" fmla="*/ 1408366 w 2066925"/>
                <a:gd name="connsiteY7" fmla="*/ 1971104 h 2062448"/>
                <a:gd name="connsiteX8" fmla="*/ 1332452 w 2066925"/>
                <a:gd name="connsiteY8" fmla="*/ 2020538 h 2062448"/>
                <a:gd name="connsiteX9" fmla="*/ 179546 w 2066925"/>
                <a:gd name="connsiteY9" fmla="*/ 2020538 h 2062448"/>
                <a:gd name="connsiteX10" fmla="*/ 178784 w 2066925"/>
                <a:gd name="connsiteY10" fmla="*/ 1883664 h 2062448"/>
                <a:gd name="connsiteX11" fmla="*/ 41910 w 2066925"/>
                <a:gd name="connsiteY11" fmla="*/ 1882902 h 2062448"/>
                <a:gd name="connsiteX12" fmla="*/ 41910 w 2066925"/>
                <a:gd name="connsiteY12" fmla="*/ 729996 h 2062448"/>
                <a:gd name="connsiteX13" fmla="*/ 91345 w 2066925"/>
                <a:gd name="connsiteY13" fmla="*/ 654082 h 2062448"/>
                <a:gd name="connsiteX14" fmla="*/ 105823 w 2066925"/>
                <a:gd name="connsiteY14" fmla="*/ 643128 h 2062448"/>
                <a:gd name="connsiteX15" fmla="*/ 108109 w 2066925"/>
                <a:gd name="connsiteY15" fmla="*/ 633603 h 2062448"/>
                <a:gd name="connsiteX16" fmla="*/ 106204 w 2066925"/>
                <a:gd name="connsiteY16" fmla="*/ 624935 h 2062448"/>
                <a:gd name="connsiteX17" fmla="*/ 41815 w 2066925"/>
                <a:gd name="connsiteY17" fmla="*/ 482727 h 2062448"/>
                <a:gd name="connsiteX18" fmla="*/ 41815 w 2066925"/>
                <a:gd name="connsiteY18" fmla="*/ 0 h 2062448"/>
                <a:gd name="connsiteX19" fmla="*/ 0 w 2066925"/>
                <a:gd name="connsiteY19" fmla="*/ 0 h 2062448"/>
                <a:gd name="connsiteX20" fmla="*/ 0 w 2066925"/>
                <a:gd name="connsiteY20" fmla="*/ 2062448 h 206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6925" h="2062448">
                  <a:moveTo>
                    <a:pt x="95" y="2062448"/>
                  </a:moveTo>
                  <a:lnTo>
                    <a:pt x="2066925" y="2062448"/>
                  </a:lnTo>
                  <a:lnTo>
                    <a:pt x="2066925" y="2020633"/>
                  </a:lnTo>
                  <a:lnTo>
                    <a:pt x="1579721" y="2020633"/>
                  </a:lnTo>
                  <a:lnTo>
                    <a:pt x="1437513" y="1956245"/>
                  </a:lnTo>
                  <a:cubicBezTo>
                    <a:pt x="1434751" y="1955006"/>
                    <a:pt x="1431798" y="1954340"/>
                    <a:pt x="1428845" y="1954340"/>
                  </a:cubicBezTo>
                  <a:cubicBezTo>
                    <a:pt x="1425607" y="1954340"/>
                    <a:pt x="1422273" y="1955101"/>
                    <a:pt x="1419320" y="1956625"/>
                  </a:cubicBezTo>
                  <a:cubicBezTo>
                    <a:pt x="1413605" y="1959578"/>
                    <a:pt x="1412177" y="1966055"/>
                    <a:pt x="1408366" y="1971104"/>
                  </a:cubicBezTo>
                  <a:cubicBezTo>
                    <a:pt x="1388078" y="1998155"/>
                    <a:pt x="1368266" y="2020538"/>
                    <a:pt x="1332452" y="2020538"/>
                  </a:cubicBezTo>
                  <a:lnTo>
                    <a:pt x="179546" y="2020538"/>
                  </a:lnTo>
                  <a:lnTo>
                    <a:pt x="178784" y="1883664"/>
                  </a:lnTo>
                  <a:lnTo>
                    <a:pt x="41910" y="1882902"/>
                  </a:lnTo>
                  <a:lnTo>
                    <a:pt x="41910" y="729996"/>
                  </a:lnTo>
                  <a:cubicBezTo>
                    <a:pt x="41910" y="694182"/>
                    <a:pt x="64294" y="674465"/>
                    <a:pt x="91345" y="654082"/>
                  </a:cubicBezTo>
                  <a:cubicBezTo>
                    <a:pt x="96488" y="650272"/>
                    <a:pt x="102965" y="648843"/>
                    <a:pt x="105823" y="643128"/>
                  </a:cubicBezTo>
                  <a:cubicBezTo>
                    <a:pt x="107347" y="640175"/>
                    <a:pt x="108109" y="636842"/>
                    <a:pt x="108109" y="633603"/>
                  </a:cubicBezTo>
                  <a:cubicBezTo>
                    <a:pt x="108109" y="630650"/>
                    <a:pt x="107442" y="627698"/>
                    <a:pt x="106204" y="624935"/>
                  </a:cubicBezTo>
                  <a:lnTo>
                    <a:pt x="41815" y="482727"/>
                  </a:lnTo>
                  <a:lnTo>
                    <a:pt x="41815" y="0"/>
                  </a:lnTo>
                  <a:lnTo>
                    <a:pt x="0" y="0"/>
                  </a:lnTo>
                  <a:lnTo>
                    <a:pt x="0" y="2062448"/>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242A083-7855-C307-B1C9-FD4D8CCBEF5A}"/>
                </a:ext>
              </a:extLst>
            </p:cNvPr>
            <p:cNvSpPr/>
            <p:nvPr userDrawn="1"/>
          </p:nvSpPr>
          <p:spPr>
            <a:xfrm>
              <a:off x="1007273" y="4141829"/>
              <a:ext cx="241597" cy="236598"/>
            </a:xfrm>
            <a:custGeom>
              <a:avLst/>
              <a:gdLst>
                <a:gd name="connsiteX0" fmla="*/ 242389 w 242544"/>
                <a:gd name="connsiteY0" fmla="*/ 19872 h 242544"/>
                <a:gd name="connsiteX1" fmla="*/ 241341 w 242544"/>
                <a:gd name="connsiteY1" fmla="*/ 1203 h 242544"/>
                <a:gd name="connsiteX2" fmla="*/ 222672 w 242544"/>
                <a:gd name="connsiteY2" fmla="*/ 156 h 242544"/>
                <a:gd name="connsiteX3" fmla="*/ 56270 w 242544"/>
                <a:gd name="connsiteY3" fmla="*/ 56639 h 242544"/>
                <a:gd name="connsiteX4" fmla="*/ 168 w 242544"/>
                <a:gd name="connsiteY4" fmla="*/ 223231 h 242544"/>
                <a:gd name="connsiteX5" fmla="*/ 1216 w 242544"/>
                <a:gd name="connsiteY5" fmla="*/ 241329 h 242544"/>
                <a:gd name="connsiteX6" fmla="*/ 19313 w 242544"/>
                <a:gd name="connsiteY6" fmla="*/ 242376 h 242544"/>
                <a:gd name="connsiteX7" fmla="*/ 185905 w 242544"/>
                <a:gd name="connsiteY7" fmla="*/ 186274 h 242544"/>
                <a:gd name="connsiteX8" fmla="*/ 242389 w 242544"/>
                <a:gd name="connsiteY8" fmla="*/ 19872 h 242544"/>
                <a:gd name="connsiteX9" fmla="*/ 156378 w 242544"/>
                <a:gd name="connsiteY9" fmla="*/ 156651 h 242544"/>
                <a:gd name="connsiteX10" fmla="*/ 42364 w 242544"/>
                <a:gd name="connsiteY10" fmla="*/ 200181 h 242544"/>
                <a:gd name="connsiteX11" fmla="*/ 85893 w 242544"/>
                <a:gd name="connsiteY11" fmla="*/ 86166 h 242544"/>
                <a:gd name="connsiteX12" fmla="*/ 200193 w 242544"/>
                <a:gd name="connsiteY12" fmla="*/ 42351 h 242544"/>
                <a:gd name="connsiteX13" fmla="*/ 156378 w 242544"/>
                <a:gd name="connsiteY13" fmla="*/ 156651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44">
                  <a:moveTo>
                    <a:pt x="242389" y="19872"/>
                  </a:moveTo>
                  <a:lnTo>
                    <a:pt x="241341" y="1203"/>
                  </a:lnTo>
                  <a:lnTo>
                    <a:pt x="222672" y="156"/>
                  </a:lnTo>
                  <a:cubicBezTo>
                    <a:pt x="218386" y="-35"/>
                    <a:pt x="117516" y="-4797"/>
                    <a:pt x="56270" y="56639"/>
                  </a:cubicBezTo>
                  <a:cubicBezTo>
                    <a:pt x="-4976" y="118075"/>
                    <a:pt x="-23" y="218945"/>
                    <a:pt x="168" y="223231"/>
                  </a:cubicBezTo>
                  <a:lnTo>
                    <a:pt x="1216" y="241329"/>
                  </a:lnTo>
                  <a:lnTo>
                    <a:pt x="19313" y="242376"/>
                  </a:lnTo>
                  <a:cubicBezTo>
                    <a:pt x="23599" y="242567"/>
                    <a:pt x="124469" y="247520"/>
                    <a:pt x="185905" y="186274"/>
                  </a:cubicBezTo>
                  <a:cubicBezTo>
                    <a:pt x="247342" y="125028"/>
                    <a:pt x="242579" y="24063"/>
                    <a:pt x="242389" y="19872"/>
                  </a:cubicBezTo>
                  <a:close/>
                  <a:moveTo>
                    <a:pt x="156378" y="156651"/>
                  </a:moveTo>
                  <a:cubicBezTo>
                    <a:pt x="122850" y="190084"/>
                    <a:pt x="71034" y="198276"/>
                    <a:pt x="42364" y="200181"/>
                  </a:cubicBezTo>
                  <a:cubicBezTo>
                    <a:pt x="44269" y="171606"/>
                    <a:pt x="52460" y="119694"/>
                    <a:pt x="85893" y="86166"/>
                  </a:cubicBezTo>
                  <a:cubicBezTo>
                    <a:pt x="119421" y="52543"/>
                    <a:pt x="171618" y="44256"/>
                    <a:pt x="200193" y="42351"/>
                  </a:cubicBezTo>
                  <a:cubicBezTo>
                    <a:pt x="198288" y="70926"/>
                    <a:pt x="190001" y="123123"/>
                    <a:pt x="156378" y="156651"/>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31E72A6-862C-49BF-3080-F4A52B3A7C66}"/>
                </a:ext>
              </a:extLst>
            </p:cNvPr>
            <p:cNvSpPr/>
            <p:nvPr userDrawn="1"/>
          </p:nvSpPr>
          <p:spPr>
            <a:xfrm>
              <a:off x="670813" y="3869743"/>
              <a:ext cx="855742" cy="837717"/>
            </a:xfrm>
            <a:custGeom>
              <a:avLst/>
              <a:gdLst>
                <a:gd name="connsiteX0" fmla="*/ 743998 w 859098"/>
                <a:gd name="connsiteY0" fmla="*/ 808670 h 858771"/>
                <a:gd name="connsiteX1" fmla="*/ 857155 w 859098"/>
                <a:gd name="connsiteY1" fmla="*/ 739613 h 858771"/>
                <a:gd name="connsiteX2" fmla="*/ 847534 w 859098"/>
                <a:gd name="connsiteY2" fmla="*/ 712181 h 858771"/>
                <a:gd name="connsiteX3" fmla="*/ 782479 w 859098"/>
                <a:gd name="connsiteY3" fmla="*/ 697322 h 858771"/>
                <a:gd name="connsiteX4" fmla="*/ 718185 w 859098"/>
                <a:gd name="connsiteY4" fmla="*/ 714467 h 858771"/>
                <a:gd name="connsiteX5" fmla="*/ 692658 w 859098"/>
                <a:gd name="connsiteY5" fmla="*/ 671319 h 858771"/>
                <a:gd name="connsiteX6" fmla="*/ 636175 w 859098"/>
                <a:gd name="connsiteY6" fmla="*/ 650840 h 858771"/>
                <a:gd name="connsiteX7" fmla="*/ 635127 w 859098"/>
                <a:gd name="connsiteY7" fmla="*/ 650555 h 858771"/>
                <a:gd name="connsiteX8" fmla="*/ 575786 w 859098"/>
                <a:gd name="connsiteY8" fmla="*/ 610550 h 858771"/>
                <a:gd name="connsiteX9" fmla="*/ 562165 w 859098"/>
                <a:gd name="connsiteY9" fmla="*/ 540350 h 858771"/>
                <a:gd name="connsiteX10" fmla="*/ 617792 w 859098"/>
                <a:gd name="connsiteY10" fmla="*/ 503584 h 858771"/>
                <a:gd name="connsiteX11" fmla="*/ 630174 w 859098"/>
                <a:gd name="connsiteY11" fmla="*/ 511966 h 858771"/>
                <a:gd name="connsiteX12" fmla="*/ 633317 w 859098"/>
                <a:gd name="connsiteY12" fmla="*/ 524920 h 858771"/>
                <a:gd name="connsiteX13" fmla="*/ 618077 w 859098"/>
                <a:gd name="connsiteY13" fmla="*/ 512347 h 858771"/>
                <a:gd name="connsiteX14" fmla="*/ 593407 w 859098"/>
                <a:gd name="connsiteY14" fmla="*/ 528635 h 858771"/>
                <a:gd name="connsiteX15" fmla="*/ 598551 w 859098"/>
                <a:gd name="connsiteY15" fmla="*/ 555114 h 858771"/>
                <a:gd name="connsiteX16" fmla="*/ 620935 w 859098"/>
                <a:gd name="connsiteY16" fmla="*/ 570164 h 858771"/>
                <a:gd name="connsiteX17" fmla="*/ 654749 w 859098"/>
                <a:gd name="connsiteY17" fmla="*/ 563591 h 858771"/>
                <a:gd name="connsiteX18" fmla="*/ 673989 w 859098"/>
                <a:gd name="connsiteY18" fmla="*/ 535016 h 858771"/>
                <a:gd name="connsiteX19" fmla="*/ 665035 w 859098"/>
                <a:gd name="connsiteY19" fmla="*/ 488915 h 858771"/>
                <a:gd name="connsiteX20" fmla="*/ 626078 w 859098"/>
                <a:gd name="connsiteY20" fmla="*/ 462626 h 858771"/>
                <a:gd name="connsiteX21" fmla="*/ 608171 w 859098"/>
                <a:gd name="connsiteY21" fmla="*/ 460817 h 858771"/>
                <a:gd name="connsiteX22" fmla="*/ 559308 w 859098"/>
                <a:gd name="connsiteY22" fmla="*/ 475580 h 858771"/>
                <a:gd name="connsiteX23" fmla="*/ 521208 w 859098"/>
                <a:gd name="connsiteY23" fmla="*/ 531968 h 858771"/>
                <a:gd name="connsiteX24" fmla="*/ 540925 w 859098"/>
                <a:gd name="connsiteY24" fmla="*/ 633600 h 858771"/>
                <a:gd name="connsiteX25" fmla="*/ 581120 w 859098"/>
                <a:gd name="connsiteY25" fmla="*/ 673034 h 858771"/>
                <a:gd name="connsiteX26" fmla="*/ 568071 w 859098"/>
                <a:gd name="connsiteY26" fmla="*/ 724088 h 858771"/>
                <a:gd name="connsiteX27" fmla="*/ 587121 w 859098"/>
                <a:gd name="connsiteY27" fmla="*/ 752377 h 858771"/>
                <a:gd name="connsiteX28" fmla="*/ 620554 w 859098"/>
                <a:gd name="connsiteY28" fmla="*/ 758949 h 858771"/>
                <a:gd name="connsiteX29" fmla="*/ 636842 w 859098"/>
                <a:gd name="connsiteY29" fmla="*/ 734280 h 858771"/>
                <a:gd name="connsiteX30" fmla="*/ 612172 w 859098"/>
                <a:gd name="connsiteY30" fmla="*/ 717992 h 858771"/>
                <a:gd name="connsiteX31" fmla="*/ 608933 w 859098"/>
                <a:gd name="connsiteY31" fmla="*/ 715896 h 858771"/>
                <a:gd name="connsiteX32" fmla="*/ 623602 w 859098"/>
                <a:gd name="connsiteY32" fmla="*/ 693703 h 858771"/>
                <a:gd name="connsiteX33" fmla="*/ 666083 w 859098"/>
                <a:gd name="connsiteY33" fmla="*/ 703799 h 858771"/>
                <a:gd name="connsiteX34" fmla="*/ 677323 w 859098"/>
                <a:gd name="connsiteY34" fmla="*/ 725326 h 858771"/>
                <a:gd name="connsiteX35" fmla="*/ 621697 w 859098"/>
                <a:gd name="connsiteY35" fmla="*/ 790287 h 858771"/>
                <a:gd name="connsiteX36" fmla="*/ 476536 w 859098"/>
                <a:gd name="connsiteY36" fmla="*/ 817338 h 858771"/>
                <a:gd name="connsiteX37" fmla="*/ 227171 w 859098"/>
                <a:gd name="connsiteY37" fmla="*/ 712563 h 858771"/>
                <a:gd name="connsiteX38" fmla="*/ 381000 w 859098"/>
                <a:gd name="connsiteY38" fmla="*/ 694274 h 858771"/>
                <a:gd name="connsiteX39" fmla="*/ 388811 w 859098"/>
                <a:gd name="connsiteY39" fmla="*/ 567116 h 858771"/>
                <a:gd name="connsiteX40" fmla="*/ 346138 w 859098"/>
                <a:gd name="connsiteY40" fmla="*/ 546256 h 858771"/>
                <a:gd name="connsiteX41" fmla="*/ 342233 w 859098"/>
                <a:gd name="connsiteY41" fmla="*/ 546161 h 858771"/>
                <a:gd name="connsiteX42" fmla="*/ 301180 w 859098"/>
                <a:gd name="connsiteY42" fmla="*/ 561687 h 858771"/>
                <a:gd name="connsiteX43" fmla="*/ 297275 w 859098"/>
                <a:gd name="connsiteY43" fmla="*/ 625695 h 858771"/>
                <a:gd name="connsiteX44" fmla="*/ 321659 w 859098"/>
                <a:gd name="connsiteY44" fmla="*/ 637601 h 858771"/>
                <a:gd name="connsiteX45" fmla="*/ 347282 w 859098"/>
                <a:gd name="connsiteY45" fmla="*/ 628742 h 858771"/>
                <a:gd name="connsiteX46" fmla="*/ 349091 w 859098"/>
                <a:gd name="connsiteY46" fmla="*/ 599215 h 858771"/>
                <a:gd name="connsiteX47" fmla="*/ 329184 w 859098"/>
                <a:gd name="connsiteY47" fmla="*/ 592547 h 858771"/>
                <a:gd name="connsiteX48" fmla="*/ 343471 w 859098"/>
                <a:gd name="connsiteY48" fmla="*/ 587785 h 858771"/>
                <a:gd name="connsiteX49" fmla="*/ 357378 w 859098"/>
                <a:gd name="connsiteY49" fmla="*/ 594548 h 858771"/>
                <a:gd name="connsiteX50" fmla="*/ 353187 w 859098"/>
                <a:gd name="connsiteY50" fmla="*/ 662747 h 858771"/>
                <a:gd name="connsiteX51" fmla="*/ 217646 w 859098"/>
                <a:gd name="connsiteY51" fmla="*/ 653507 h 858771"/>
                <a:gd name="connsiteX52" fmla="*/ 210312 w 859098"/>
                <a:gd name="connsiteY52" fmla="*/ 648840 h 858771"/>
                <a:gd name="connsiteX53" fmla="*/ 205645 w 859098"/>
                <a:gd name="connsiteY53" fmla="*/ 641506 h 858771"/>
                <a:gd name="connsiteX54" fmla="*/ 196405 w 859098"/>
                <a:gd name="connsiteY54" fmla="*/ 505965 h 858771"/>
                <a:gd name="connsiteX55" fmla="*/ 264605 w 859098"/>
                <a:gd name="connsiteY55" fmla="*/ 501774 h 858771"/>
                <a:gd name="connsiteX56" fmla="*/ 271367 w 859098"/>
                <a:gd name="connsiteY56" fmla="*/ 515681 h 858771"/>
                <a:gd name="connsiteX57" fmla="*/ 266605 w 859098"/>
                <a:gd name="connsiteY57" fmla="*/ 529968 h 858771"/>
                <a:gd name="connsiteX58" fmla="*/ 259937 w 859098"/>
                <a:gd name="connsiteY58" fmla="*/ 510061 h 858771"/>
                <a:gd name="connsiteX59" fmla="*/ 230410 w 859098"/>
                <a:gd name="connsiteY59" fmla="*/ 511871 h 858771"/>
                <a:gd name="connsiteX60" fmla="*/ 221551 w 859098"/>
                <a:gd name="connsiteY60" fmla="*/ 537493 h 858771"/>
                <a:gd name="connsiteX61" fmla="*/ 233458 w 859098"/>
                <a:gd name="connsiteY61" fmla="*/ 561877 h 858771"/>
                <a:gd name="connsiteX62" fmla="*/ 297466 w 859098"/>
                <a:gd name="connsiteY62" fmla="*/ 557972 h 858771"/>
                <a:gd name="connsiteX63" fmla="*/ 312992 w 859098"/>
                <a:gd name="connsiteY63" fmla="*/ 516919 h 858771"/>
                <a:gd name="connsiteX64" fmla="*/ 312896 w 859098"/>
                <a:gd name="connsiteY64" fmla="*/ 513014 h 858771"/>
                <a:gd name="connsiteX65" fmla="*/ 292036 w 859098"/>
                <a:gd name="connsiteY65" fmla="*/ 470342 h 858771"/>
                <a:gd name="connsiteX66" fmla="*/ 164878 w 859098"/>
                <a:gd name="connsiteY66" fmla="*/ 478152 h 858771"/>
                <a:gd name="connsiteX67" fmla="*/ 146590 w 859098"/>
                <a:gd name="connsiteY67" fmla="*/ 631981 h 858771"/>
                <a:gd name="connsiteX68" fmla="*/ 41815 w 859098"/>
                <a:gd name="connsiteY68" fmla="*/ 382616 h 858771"/>
                <a:gd name="connsiteX69" fmla="*/ 68866 w 859098"/>
                <a:gd name="connsiteY69" fmla="*/ 237455 h 858771"/>
                <a:gd name="connsiteX70" fmla="*/ 133826 w 859098"/>
                <a:gd name="connsiteY70" fmla="*/ 181829 h 858771"/>
                <a:gd name="connsiteX71" fmla="*/ 155353 w 859098"/>
                <a:gd name="connsiteY71" fmla="*/ 193069 h 858771"/>
                <a:gd name="connsiteX72" fmla="*/ 165449 w 859098"/>
                <a:gd name="connsiteY72" fmla="*/ 235550 h 858771"/>
                <a:gd name="connsiteX73" fmla="*/ 143256 w 859098"/>
                <a:gd name="connsiteY73" fmla="*/ 250219 h 858771"/>
                <a:gd name="connsiteX74" fmla="*/ 141161 w 859098"/>
                <a:gd name="connsiteY74" fmla="*/ 246980 h 858771"/>
                <a:gd name="connsiteX75" fmla="*/ 124873 w 859098"/>
                <a:gd name="connsiteY75" fmla="*/ 222311 h 858771"/>
                <a:gd name="connsiteX76" fmla="*/ 100203 w 859098"/>
                <a:gd name="connsiteY76" fmla="*/ 238598 h 858771"/>
                <a:gd name="connsiteX77" fmla="*/ 106775 w 859098"/>
                <a:gd name="connsiteY77" fmla="*/ 272031 h 858771"/>
                <a:gd name="connsiteX78" fmla="*/ 135065 w 859098"/>
                <a:gd name="connsiteY78" fmla="*/ 291081 h 858771"/>
                <a:gd name="connsiteX79" fmla="*/ 186119 w 859098"/>
                <a:gd name="connsiteY79" fmla="*/ 278032 h 858771"/>
                <a:gd name="connsiteX80" fmla="*/ 225552 w 859098"/>
                <a:gd name="connsiteY80" fmla="*/ 318227 h 858771"/>
                <a:gd name="connsiteX81" fmla="*/ 327184 w 859098"/>
                <a:gd name="connsiteY81" fmla="*/ 337944 h 858771"/>
                <a:gd name="connsiteX82" fmla="*/ 383572 w 859098"/>
                <a:gd name="connsiteY82" fmla="*/ 299844 h 858771"/>
                <a:gd name="connsiteX83" fmla="*/ 398336 w 859098"/>
                <a:gd name="connsiteY83" fmla="*/ 250886 h 858771"/>
                <a:gd name="connsiteX84" fmla="*/ 396526 w 859098"/>
                <a:gd name="connsiteY84" fmla="*/ 232979 h 858771"/>
                <a:gd name="connsiteX85" fmla="*/ 370237 w 859098"/>
                <a:gd name="connsiteY85" fmla="*/ 194021 h 858771"/>
                <a:gd name="connsiteX86" fmla="*/ 324136 w 859098"/>
                <a:gd name="connsiteY86" fmla="*/ 185068 h 858771"/>
                <a:gd name="connsiteX87" fmla="*/ 295561 w 859098"/>
                <a:gd name="connsiteY87" fmla="*/ 204308 h 858771"/>
                <a:gd name="connsiteX88" fmla="*/ 288988 w 859098"/>
                <a:gd name="connsiteY88" fmla="*/ 238122 h 858771"/>
                <a:gd name="connsiteX89" fmla="*/ 304038 w 859098"/>
                <a:gd name="connsiteY89" fmla="*/ 260506 h 858771"/>
                <a:gd name="connsiteX90" fmla="*/ 330517 w 859098"/>
                <a:gd name="connsiteY90" fmla="*/ 265649 h 858771"/>
                <a:gd name="connsiteX91" fmla="*/ 346805 w 859098"/>
                <a:gd name="connsiteY91" fmla="*/ 240980 h 858771"/>
                <a:gd name="connsiteX92" fmla="*/ 334232 w 859098"/>
                <a:gd name="connsiteY92" fmla="*/ 225740 h 858771"/>
                <a:gd name="connsiteX93" fmla="*/ 347186 w 859098"/>
                <a:gd name="connsiteY93" fmla="*/ 228883 h 858771"/>
                <a:gd name="connsiteX94" fmla="*/ 355568 w 859098"/>
                <a:gd name="connsiteY94" fmla="*/ 241265 h 858771"/>
                <a:gd name="connsiteX95" fmla="*/ 318802 w 859098"/>
                <a:gd name="connsiteY95" fmla="*/ 296891 h 858771"/>
                <a:gd name="connsiteX96" fmla="*/ 248602 w 859098"/>
                <a:gd name="connsiteY96" fmla="*/ 283271 h 858771"/>
                <a:gd name="connsiteX97" fmla="*/ 208598 w 859098"/>
                <a:gd name="connsiteY97" fmla="*/ 223930 h 858771"/>
                <a:gd name="connsiteX98" fmla="*/ 208312 w 859098"/>
                <a:gd name="connsiteY98" fmla="*/ 222882 h 858771"/>
                <a:gd name="connsiteX99" fmla="*/ 187833 w 859098"/>
                <a:gd name="connsiteY99" fmla="*/ 166399 h 858771"/>
                <a:gd name="connsiteX100" fmla="*/ 144685 w 859098"/>
                <a:gd name="connsiteY100" fmla="*/ 140872 h 858771"/>
                <a:gd name="connsiteX101" fmla="*/ 161830 w 859098"/>
                <a:gd name="connsiteY101" fmla="*/ 76578 h 858771"/>
                <a:gd name="connsiteX102" fmla="*/ 146971 w 859098"/>
                <a:gd name="connsiteY102" fmla="*/ 11522 h 858771"/>
                <a:gd name="connsiteX103" fmla="*/ 119539 w 859098"/>
                <a:gd name="connsiteY103" fmla="*/ 1902 h 858771"/>
                <a:gd name="connsiteX104" fmla="*/ 50482 w 859098"/>
                <a:gd name="connsiteY104" fmla="*/ 115059 h 858771"/>
                <a:gd name="connsiteX105" fmla="*/ 61436 w 859098"/>
                <a:gd name="connsiteY105" fmla="*/ 173352 h 858771"/>
                <a:gd name="connsiteX106" fmla="*/ 0 w 859098"/>
                <a:gd name="connsiteY106" fmla="*/ 382426 h 858771"/>
                <a:gd name="connsiteX107" fmla="*/ 175450 w 859098"/>
                <a:gd name="connsiteY107" fmla="*/ 683321 h 858771"/>
                <a:gd name="connsiteX108" fmla="*/ 476345 w 859098"/>
                <a:gd name="connsiteY108" fmla="*/ 858771 h 858771"/>
                <a:gd name="connsiteX109" fmla="*/ 685419 w 859098"/>
                <a:gd name="connsiteY109" fmla="*/ 797335 h 858771"/>
                <a:gd name="connsiteX110" fmla="*/ 743998 w 859098"/>
                <a:gd name="connsiteY110" fmla="*/ 808670 h 858771"/>
                <a:gd name="connsiteX111" fmla="*/ 720757 w 859098"/>
                <a:gd name="connsiteY111" fmla="*/ 765807 h 858771"/>
                <a:gd name="connsiteX112" fmla="*/ 805625 w 859098"/>
                <a:gd name="connsiteY112" fmla="*/ 741709 h 858771"/>
                <a:gd name="connsiteX113" fmla="*/ 767810 w 859098"/>
                <a:gd name="connsiteY113" fmla="*/ 762950 h 858771"/>
                <a:gd name="connsiteX114" fmla="*/ 720757 w 859098"/>
                <a:gd name="connsiteY114" fmla="*/ 765807 h 858771"/>
                <a:gd name="connsiteX115" fmla="*/ 96393 w 859098"/>
                <a:gd name="connsiteY115" fmla="*/ 91532 h 858771"/>
                <a:gd name="connsiteX116" fmla="*/ 117634 w 859098"/>
                <a:gd name="connsiteY116" fmla="*/ 53718 h 858771"/>
                <a:gd name="connsiteX117" fmla="*/ 93536 w 859098"/>
                <a:gd name="connsiteY117" fmla="*/ 138586 h 858771"/>
                <a:gd name="connsiteX118" fmla="*/ 96393 w 859098"/>
                <a:gd name="connsiteY118" fmla="*/ 91532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9098" h="858771">
                  <a:moveTo>
                    <a:pt x="743998" y="808670"/>
                  </a:moveTo>
                  <a:cubicBezTo>
                    <a:pt x="795909" y="806384"/>
                    <a:pt x="838200" y="780571"/>
                    <a:pt x="857155" y="739613"/>
                  </a:cubicBezTo>
                  <a:cubicBezTo>
                    <a:pt x="861917" y="729326"/>
                    <a:pt x="857631" y="717230"/>
                    <a:pt x="847534" y="712181"/>
                  </a:cubicBezTo>
                  <a:cubicBezTo>
                    <a:pt x="832009" y="704371"/>
                    <a:pt x="808482" y="697322"/>
                    <a:pt x="782479" y="697322"/>
                  </a:cubicBezTo>
                  <a:cubicBezTo>
                    <a:pt x="761619" y="697322"/>
                    <a:pt x="739140" y="701895"/>
                    <a:pt x="718185" y="714467"/>
                  </a:cubicBezTo>
                  <a:cubicBezTo>
                    <a:pt x="715518" y="697894"/>
                    <a:pt x="706755" y="682845"/>
                    <a:pt x="692658" y="671319"/>
                  </a:cubicBezTo>
                  <a:cubicBezTo>
                    <a:pt x="677132" y="658651"/>
                    <a:pt x="656654" y="651412"/>
                    <a:pt x="636175" y="650840"/>
                  </a:cubicBezTo>
                  <a:cubicBezTo>
                    <a:pt x="635794" y="650745"/>
                    <a:pt x="635508" y="650555"/>
                    <a:pt x="635127" y="650555"/>
                  </a:cubicBezTo>
                  <a:cubicBezTo>
                    <a:pt x="610648" y="645602"/>
                    <a:pt x="589598" y="631409"/>
                    <a:pt x="575786" y="610550"/>
                  </a:cubicBezTo>
                  <a:cubicBezTo>
                    <a:pt x="561975" y="589690"/>
                    <a:pt x="557117" y="564830"/>
                    <a:pt x="562165" y="540350"/>
                  </a:cubicBezTo>
                  <a:cubicBezTo>
                    <a:pt x="567309" y="514919"/>
                    <a:pt x="592265" y="498440"/>
                    <a:pt x="617792" y="503584"/>
                  </a:cubicBezTo>
                  <a:cubicBezTo>
                    <a:pt x="622935" y="504632"/>
                    <a:pt x="627317" y="507584"/>
                    <a:pt x="630174" y="511966"/>
                  </a:cubicBezTo>
                  <a:cubicBezTo>
                    <a:pt x="632746" y="515776"/>
                    <a:pt x="633794" y="520348"/>
                    <a:pt x="633317" y="524920"/>
                  </a:cubicBezTo>
                  <a:cubicBezTo>
                    <a:pt x="630746" y="518633"/>
                    <a:pt x="625221" y="513776"/>
                    <a:pt x="618077" y="512347"/>
                  </a:cubicBezTo>
                  <a:cubicBezTo>
                    <a:pt x="606743" y="510061"/>
                    <a:pt x="595694" y="517395"/>
                    <a:pt x="593407" y="528635"/>
                  </a:cubicBezTo>
                  <a:cubicBezTo>
                    <a:pt x="591503" y="537874"/>
                    <a:pt x="593312" y="547208"/>
                    <a:pt x="598551" y="555114"/>
                  </a:cubicBezTo>
                  <a:cubicBezTo>
                    <a:pt x="603695" y="562925"/>
                    <a:pt x="611696" y="568354"/>
                    <a:pt x="620935" y="570164"/>
                  </a:cubicBezTo>
                  <a:cubicBezTo>
                    <a:pt x="632651" y="572545"/>
                    <a:pt x="644652" y="570259"/>
                    <a:pt x="654749" y="563591"/>
                  </a:cubicBezTo>
                  <a:cubicBezTo>
                    <a:pt x="664750" y="556924"/>
                    <a:pt x="671608" y="546828"/>
                    <a:pt x="673989" y="535016"/>
                  </a:cubicBezTo>
                  <a:cubicBezTo>
                    <a:pt x="677227" y="518919"/>
                    <a:pt x="674084" y="502536"/>
                    <a:pt x="665035" y="488915"/>
                  </a:cubicBezTo>
                  <a:cubicBezTo>
                    <a:pt x="655987" y="475295"/>
                    <a:pt x="642176" y="465960"/>
                    <a:pt x="626078" y="462626"/>
                  </a:cubicBezTo>
                  <a:cubicBezTo>
                    <a:pt x="620078" y="461388"/>
                    <a:pt x="614077" y="460817"/>
                    <a:pt x="608171" y="460817"/>
                  </a:cubicBezTo>
                  <a:cubicBezTo>
                    <a:pt x="590931" y="460817"/>
                    <a:pt x="573976" y="465865"/>
                    <a:pt x="559308" y="475580"/>
                  </a:cubicBezTo>
                  <a:cubicBezTo>
                    <a:pt x="539496" y="488725"/>
                    <a:pt x="525971" y="508727"/>
                    <a:pt x="521208" y="531968"/>
                  </a:cubicBezTo>
                  <a:cubicBezTo>
                    <a:pt x="513969" y="567401"/>
                    <a:pt x="521017" y="603501"/>
                    <a:pt x="540925" y="633600"/>
                  </a:cubicBezTo>
                  <a:cubicBezTo>
                    <a:pt x="551593" y="649697"/>
                    <a:pt x="565309" y="662937"/>
                    <a:pt x="581120" y="673034"/>
                  </a:cubicBezTo>
                  <a:cubicBezTo>
                    <a:pt x="569595" y="686655"/>
                    <a:pt x="564261" y="705228"/>
                    <a:pt x="568071" y="724088"/>
                  </a:cubicBezTo>
                  <a:cubicBezTo>
                    <a:pt x="570452" y="735708"/>
                    <a:pt x="577215" y="745805"/>
                    <a:pt x="587121" y="752377"/>
                  </a:cubicBezTo>
                  <a:cubicBezTo>
                    <a:pt x="597027" y="758949"/>
                    <a:pt x="608933" y="761235"/>
                    <a:pt x="620554" y="758949"/>
                  </a:cubicBezTo>
                  <a:cubicBezTo>
                    <a:pt x="631888" y="756663"/>
                    <a:pt x="639223" y="745614"/>
                    <a:pt x="636842" y="734280"/>
                  </a:cubicBezTo>
                  <a:cubicBezTo>
                    <a:pt x="634555" y="722945"/>
                    <a:pt x="623507" y="715611"/>
                    <a:pt x="612172" y="717992"/>
                  </a:cubicBezTo>
                  <a:cubicBezTo>
                    <a:pt x="610743" y="718278"/>
                    <a:pt x="609219" y="717325"/>
                    <a:pt x="608933" y="715896"/>
                  </a:cubicBezTo>
                  <a:cubicBezTo>
                    <a:pt x="606838" y="705705"/>
                    <a:pt x="613505" y="695798"/>
                    <a:pt x="623602" y="693703"/>
                  </a:cubicBezTo>
                  <a:cubicBezTo>
                    <a:pt x="638175" y="690750"/>
                    <a:pt x="654939" y="694751"/>
                    <a:pt x="666083" y="703799"/>
                  </a:cubicBezTo>
                  <a:cubicBezTo>
                    <a:pt x="671227" y="707990"/>
                    <a:pt x="677323" y="715134"/>
                    <a:pt x="677323" y="725326"/>
                  </a:cubicBezTo>
                  <a:cubicBezTo>
                    <a:pt x="677323" y="757616"/>
                    <a:pt x="647033" y="778475"/>
                    <a:pt x="621697" y="790287"/>
                  </a:cubicBezTo>
                  <a:cubicBezTo>
                    <a:pt x="584168" y="807717"/>
                    <a:pt x="532638" y="817338"/>
                    <a:pt x="476536" y="817338"/>
                  </a:cubicBezTo>
                  <a:cubicBezTo>
                    <a:pt x="372332" y="817338"/>
                    <a:pt x="261652" y="784190"/>
                    <a:pt x="227171" y="712563"/>
                  </a:cubicBezTo>
                  <a:cubicBezTo>
                    <a:pt x="277749" y="740090"/>
                    <a:pt x="335471" y="734470"/>
                    <a:pt x="381000" y="694274"/>
                  </a:cubicBezTo>
                  <a:cubicBezTo>
                    <a:pt x="418243" y="661413"/>
                    <a:pt x="421767" y="604358"/>
                    <a:pt x="388811" y="567116"/>
                  </a:cubicBezTo>
                  <a:cubicBezTo>
                    <a:pt x="377857" y="554733"/>
                    <a:pt x="362712" y="547304"/>
                    <a:pt x="346138" y="546256"/>
                  </a:cubicBezTo>
                  <a:cubicBezTo>
                    <a:pt x="344805" y="546161"/>
                    <a:pt x="343567" y="546161"/>
                    <a:pt x="342233" y="546161"/>
                  </a:cubicBezTo>
                  <a:cubicBezTo>
                    <a:pt x="327088" y="546161"/>
                    <a:pt x="312706" y="551590"/>
                    <a:pt x="301180" y="561687"/>
                  </a:cubicBezTo>
                  <a:cubicBezTo>
                    <a:pt x="282416" y="578260"/>
                    <a:pt x="280702" y="607025"/>
                    <a:pt x="297275" y="625695"/>
                  </a:cubicBezTo>
                  <a:cubicBezTo>
                    <a:pt x="303562" y="632838"/>
                    <a:pt x="312230" y="637029"/>
                    <a:pt x="321659" y="637601"/>
                  </a:cubicBezTo>
                  <a:cubicBezTo>
                    <a:pt x="330994" y="638172"/>
                    <a:pt x="340233" y="635029"/>
                    <a:pt x="347282" y="628742"/>
                  </a:cubicBezTo>
                  <a:cubicBezTo>
                    <a:pt x="355949" y="621122"/>
                    <a:pt x="356711" y="607883"/>
                    <a:pt x="349091" y="599215"/>
                  </a:cubicBezTo>
                  <a:cubicBezTo>
                    <a:pt x="343948" y="593405"/>
                    <a:pt x="336328" y="591119"/>
                    <a:pt x="329184" y="592547"/>
                  </a:cubicBezTo>
                  <a:cubicBezTo>
                    <a:pt x="333184" y="589214"/>
                    <a:pt x="338233" y="587499"/>
                    <a:pt x="343471" y="587785"/>
                  </a:cubicBezTo>
                  <a:cubicBezTo>
                    <a:pt x="348901" y="588166"/>
                    <a:pt x="353854" y="590547"/>
                    <a:pt x="357378" y="594548"/>
                  </a:cubicBezTo>
                  <a:cubicBezTo>
                    <a:pt x="374999" y="614455"/>
                    <a:pt x="373094" y="645030"/>
                    <a:pt x="353187" y="662747"/>
                  </a:cubicBezTo>
                  <a:cubicBezTo>
                    <a:pt x="311848" y="699323"/>
                    <a:pt x="259842" y="695798"/>
                    <a:pt x="217646" y="653507"/>
                  </a:cubicBezTo>
                  <a:cubicBezTo>
                    <a:pt x="215455" y="651317"/>
                    <a:pt x="212979" y="649793"/>
                    <a:pt x="210312" y="648840"/>
                  </a:cubicBezTo>
                  <a:cubicBezTo>
                    <a:pt x="209264" y="646173"/>
                    <a:pt x="207740" y="643697"/>
                    <a:pt x="205645" y="641506"/>
                  </a:cubicBezTo>
                  <a:cubicBezTo>
                    <a:pt x="163354" y="599215"/>
                    <a:pt x="159829" y="547304"/>
                    <a:pt x="196405" y="505965"/>
                  </a:cubicBezTo>
                  <a:cubicBezTo>
                    <a:pt x="214027" y="486058"/>
                    <a:pt x="244602" y="484153"/>
                    <a:pt x="264605" y="501774"/>
                  </a:cubicBezTo>
                  <a:cubicBezTo>
                    <a:pt x="268700" y="505394"/>
                    <a:pt x="271082" y="510347"/>
                    <a:pt x="271367" y="515681"/>
                  </a:cubicBezTo>
                  <a:cubicBezTo>
                    <a:pt x="271653" y="521015"/>
                    <a:pt x="270034" y="525968"/>
                    <a:pt x="266605" y="529968"/>
                  </a:cubicBezTo>
                  <a:cubicBezTo>
                    <a:pt x="268034" y="522920"/>
                    <a:pt x="265748" y="515204"/>
                    <a:pt x="259937" y="510061"/>
                  </a:cubicBezTo>
                  <a:cubicBezTo>
                    <a:pt x="251269" y="502441"/>
                    <a:pt x="238125" y="503203"/>
                    <a:pt x="230410" y="511871"/>
                  </a:cubicBezTo>
                  <a:cubicBezTo>
                    <a:pt x="224123" y="519014"/>
                    <a:pt x="220980" y="528158"/>
                    <a:pt x="221551" y="537493"/>
                  </a:cubicBezTo>
                  <a:cubicBezTo>
                    <a:pt x="222123" y="546923"/>
                    <a:pt x="226314" y="555590"/>
                    <a:pt x="233458" y="561877"/>
                  </a:cubicBezTo>
                  <a:cubicBezTo>
                    <a:pt x="252222" y="578450"/>
                    <a:pt x="280892" y="576641"/>
                    <a:pt x="297466" y="557972"/>
                  </a:cubicBezTo>
                  <a:cubicBezTo>
                    <a:pt x="307562" y="546542"/>
                    <a:pt x="312992" y="532064"/>
                    <a:pt x="312992" y="516919"/>
                  </a:cubicBezTo>
                  <a:cubicBezTo>
                    <a:pt x="312992" y="515585"/>
                    <a:pt x="312992" y="514347"/>
                    <a:pt x="312896" y="513014"/>
                  </a:cubicBezTo>
                  <a:cubicBezTo>
                    <a:pt x="311848" y="496440"/>
                    <a:pt x="304514" y="481295"/>
                    <a:pt x="292036" y="470342"/>
                  </a:cubicBezTo>
                  <a:cubicBezTo>
                    <a:pt x="254794" y="437480"/>
                    <a:pt x="197739" y="441005"/>
                    <a:pt x="164878" y="478152"/>
                  </a:cubicBezTo>
                  <a:cubicBezTo>
                    <a:pt x="124682" y="523586"/>
                    <a:pt x="119063" y="581308"/>
                    <a:pt x="146590" y="631981"/>
                  </a:cubicBezTo>
                  <a:cubicBezTo>
                    <a:pt x="74962" y="597500"/>
                    <a:pt x="41815" y="486820"/>
                    <a:pt x="41815" y="382616"/>
                  </a:cubicBezTo>
                  <a:cubicBezTo>
                    <a:pt x="41815" y="326514"/>
                    <a:pt x="51435" y="274984"/>
                    <a:pt x="68866" y="237455"/>
                  </a:cubicBezTo>
                  <a:cubicBezTo>
                    <a:pt x="80677" y="212119"/>
                    <a:pt x="101536" y="181829"/>
                    <a:pt x="133826" y="181829"/>
                  </a:cubicBezTo>
                  <a:cubicBezTo>
                    <a:pt x="144113" y="181829"/>
                    <a:pt x="151162" y="187925"/>
                    <a:pt x="155353" y="193069"/>
                  </a:cubicBezTo>
                  <a:cubicBezTo>
                    <a:pt x="164497" y="204213"/>
                    <a:pt x="168497" y="220882"/>
                    <a:pt x="165449" y="235550"/>
                  </a:cubicBezTo>
                  <a:cubicBezTo>
                    <a:pt x="163354" y="245742"/>
                    <a:pt x="153448" y="252314"/>
                    <a:pt x="143256" y="250219"/>
                  </a:cubicBezTo>
                  <a:cubicBezTo>
                    <a:pt x="141827" y="249933"/>
                    <a:pt x="140875" y="248504"/>
                    <a:pt x="141161" y="246980"/>
                  </a:cubicBezTo>
                  <a:cubicBezTo>
                    <a:pt x="143446" y="235646"/>
                    <a:pt x="136112" y="224597"/>
                    <a:pt x="124873" y="222311"/>
                  </a:cubicBezTo>
                  <a:cubicBezTo>
                    <a:pt x="113538" y="220025"/>
                    <a:pt x="102489" y="227359"/>
                    <a:pt x="100203" y="238598"/>
                  </a:cubicBezTo>
                  <a:cubicBezTo>
                    <a:pt x="97822" y="250219"/>
                    <a:pt x="100108" y="262125"/>
                    <a:pt x="106775" y="272031"/>
                  </a:cubicBezTo>
                  <a:cubicBezTo>
                    <a:pt x="113348" y="281937"/>
                    <a:pt x="123349" y="288700"/>
                    <a:pt x="135065" y="291081"/>
                  </a:cubicBezTo>
                  <a:cubicBezTo>
                    <a:pt x="153829" y="294891"/>
                    <a:pt x="172402" y="289462"/>
                    <a:pt x="186119" y="278032"/>
                  </a:cubicBezTo>
                  <a:cubicBezTo>
                    <a:pt x="196215" y="293843"/>
                    <a:pt x="209455" y="307559"/>
                    <a:pt x="225552" y="318227"/>
                  </a:cubicBezTo>
                  <a:cubicBezTo>
                    <a:pt x="255651" y="338135"/>
                    <a:pt x="291751" y="345183"/>
                    <a:pt x="327184" y="337944"/>
                  </a:cubicBezTo>
                  <a:cubicBezTo>
                    <a:pt x="350425" y="333182"/>
                    <a:pt x="370523" y="319656"/>
                    <a:pt x="383572" y="299844"/>
                  </a:cubicBezTo>
                  <a:cubicBezTo>
                    <a:pt x="393287" y="285080"/>
                    <a:pt x="398336" y="268221"/>
                    <a:pt x="398336" y="250886"/>
                  </a:cubicBezTo>
                  <a:cubicBezTo>
                    <a:pt x="398336" y="244980"/>
                    <a:pt x="397764" y="238979"/>
                    <a:pt x="396526" y="232979"/>
                  </a:cubicBezTo>
                  <a:cubicBezTo>
                    <a:pt x="393287" y="216881"/>
                    <a:pt x="383953" y="203070"/>
                    <a:pt x="370237" y="194021"/>
                  </a:cubicBezTo>
                  <a:cubicBezTo>
                    <a:pt x="356521" y="184973"/>
                    <a:pt x="340233" y="181829"/>
                    <a:pt x="324136" y="185068"/>
                  </a:cubicBezTo>
                  <a:cubicBezTo>
                    <a:pt x="312325" y="187449"/>
                    <a:pt x="302228" y="194307"/>
                    <a:pt x="295561" y="204308"/>
                  </a:cubicBezTo>
                  <a:cubicBezTo>
                    <a:pt x="288893" y="214310"/>
                    <a:pt x="286607" y="226311"/>
                    <a:pt x="288988" y="238122"/>
                  </a:cubicBezTo>
                  <a:cubicBezTo>
                    <a:pt x="290894" y="247361"/>
                    <a:pt x="296228" y="255267"/>
                    <a:pt x="304038" y="260506"/>
                  </a:cubicBezTo>
                  <a:cubicBezTo>
                    <a:pt x="311848" y="265745"/>
                    <a:pt x="321278" y="267554"/>
                    <a:pt x="330517" y="265649"/>
                  </a:cubicBezTo>
                  <a:cubicBezTo>
                    <a:pt x="341852" y="263363"/>
                    <a:pt x="349186" y="252314"/>
                    <a:pt x="346805" y="240980"/>
                  </a:cubicBezTo>
                  <a:cubicBezTo>
                    <a:pt x="345376" y="233836"/>
                    <a:pt x="340423" y="228311"/>
                    <a:pt x="334232" y="225740"/>
                  </a:cubicBezTo>
                  <a:cubicBezTo>
                    <a:pt x="338804" y="225263"/>
                    <a:pt x="343281" y="226311"/>
                    <a:pt x="347186" y="228883"/>
                  </a:cubicBezTo>
                  <a:cubicBezTo>
                    <a:pt x="351568" y="231740"/>
                    <a:pt x="354521" y="236217"/>
                    <a:pt x="355568" y="241265"/>
                  </a:cubicBezTo>
                  <a:cubicBezTo>
                    <a:pt x="360712" y="266697"/>
                    <a:pt x="344234" y="291653"/>
                    <a:pt x="318802" y="296891"/>
                  </a:cubicBezTo>
                  <a:cubicBezTo>
                    <a:pt x="294323" y="301844"/>
                    <a:pt x="269367" y="296987"/>
                    <a:pt x="248602" y="283271"/>
                  </a:cubicBezTo>
                  <a:cubicBezTo>
                    <a:pt x="227743" y="269459"/>
                    <a:pt x="213550" y="248409"/>
                    <a:pt x="208598" y="223930"/>
                  </a:cubicBezTo>
                  <a:cubicBezTo>
                    <a:pt x="208502" y="223549"/>
                    <a:pt x="208407" y="223263"/>
                    <a:pt x="208312" y="222882"/>
                  </a:cubicBezTo>
                  <a:cubicBezTo>
                    <a:pt x="207740" y="202308"/>
                    <a:pt x="200501" y="181925"/>
                    <a:pt x="187833" y="166399"/>
                  </a:cubicBezTo>
                  <a:cubicBezTo>
                    <a:pt x="176308" y="152302"/>
                    <a:pt x="161258" y="143539"/>
                    <a:pt x="144685" y="140872"/>
                  </a:cubicBezTo>
                  <a:cubicBezTo>
                    <a:pt x="157163" y="119822"/>
                    <a:pt x="161830" y="97438"/>
                    <a:pt x="161830" y="76578"/>
                  </a:cubicBezTo>
                  <a:cubicBezTo>
                    <a:pt x="161830" y="50670"/>
                    <a:pt x="154781" y="27048"/>
                    <a:pt x="146971" y="11522"/>
                  </a:cubicBezTo>
                  <a:cubicBezTo>
                    <a:pt x="141923" y="1426"/>
                    <a:pt x="129730" y="-2765"/>
                    <a:pt x="119539" y="1902"/>
                  </a:cubicBezTo>
                  <a:cubicBezTo>
                    <a:pt x="78581" y="20857"/>
                    <a:pt x="52769" y="63148"/>
                    <a:pt x="50482" y="115059"/>
                  </a:cubicBezTo>
                  <a:cubicBezTo>
                    <a:pt x="50197" y="122489"/>
                    <a:pt x="49625" y="153826"/>
                    <a:pt x="61436" y="173352"/>
                  </a:cubicBezTo>
                  <a:cubicBezTo>
                    <a:pt x="19621" y="218501"/>
                    <a:pt x="0" y="302511"/>
                    <a:pt x="0" y="382426"/>
                  </a:cubicBezTo>
                  <a:cubicBezTo>
                    <a:pt x="0" y="520634"/>
                    <a:pt x="55054" y="668747"/>
                    <a:pt x="175450" y="683321"/>
                  </a:cubicBezTo>
                  <a:cubicBezTo>
                    <a:pt x="190024" y="803621"/>
                    <a:pt x="338138" y="858771"/>
                    <a:pt x="476345" y="858771"/>
                  </a:cubicBezTo>
                  <a:cubicBezTo>
                    <a:pt x="556260" y="858771"/>
                    <a:pt x="640271" y="839150"/>
                    <a:pt x="685419" y="797335"/>
                  </a:cubicBezTo>
                  <a:cubicBezTo>
                    <a:pt x="705231" y="809527"/>
                    <a:pt x="736568" y="808955"/>
                    <a:pt x="743998" y="808670"/>
                  </a:cubicBezTo>
                  <a:close/>
                  <a:moveTo>
                    <a:pt x="720757" y="765807"/>
                  </a:moveTo>
                  <a:cubicBezTo>
                    <a:pt x="748570" y="735804"/>
                    <a:pt x="783146" y="736661"/>
                    <a:pt x="805625" y="741709"/>
                  </a:cubicBezTo>
                  <a:cubicBezTo>
                    <a:pt x="793909" y="753520"/>
                    <a:pt x="779526" y="759711"/>
                    <a:pt x="767810" y="762950"/>
                  </a:cubicBezTo>
                  <a:cubicBezTo>
                    <a:pt x="749427" y="767903"/>
                    <a:pt x="732282" y="767617"/>
                    <a:pt x="720757" y="765807"/>
                  </a:cubicBezTo>
                  <a:close/>
                  <a:moveTo>
                    <a:pt x="96393" y="91532"/>
                  </a:moveTo>
                  <a:cubicBezTo>
                    <a:pt x="99631" y="79817"/>
                    <a:pt x="105823" y="65339"/>
                    <a:pt x="117634" y="53718"/>
                  </a:cubicBezTo>
                  <a:cubicBezTo>
                    <a:pt x="122682" y="76197"/>
                    <a:pt x="123444" y="110773"/>
                    <a:pt x="93536" y="138586"/>
                  </a:cubicBezTo>
                  <a:cubicBezTo>
                    <a:pt x="91630" y="126965"/>
                    <a:pt x="91345" y="109820"/>
                    <a:pt x="96393" y="91532"/>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B976B96-F737-A6A5-611A-74BC082B45F5}"/>
                </a:ext>
              </a:extLst>
            </p:cNvPr>
            <p:cNvSpPr/>
            <p:nvPr userDrawn="1"/>
          </p:nvSpPr>
          <p:spPr>
            <a:xfrm>
              <a:off x="1302609" y="4137333"/>
              <a:ext cx="191291" cy="105755"/>
            </a:xfrm>
            <a:custGeom>
              <a:avLst/>
              <a:gdLst>
                <a:gd name="connsiteX0" fmla="*/ 5521 w 192041"/>
                <a:gd name="connsiteY0" fmla="*/ 52390 h 108413"/>
                <a:gd name="connsiteX1" fmla="*/ 2568 w 192041"/>
                <a:gd name="connsiteY1" fmla="*/ 79726 h 108413"/>
                <a:gd name="connsiteX2" fmla="*/ 71148 w 192041"/>
                <a:gd name="connsiteY2" fmla="*/ 108301 h 108413"/>
                <a:gd name="connsiteX3" fmla="*/ 189353 w 192041"/>
                <a:gd name="connsiteY3" fmla="*/ 48484 h 108413"/>
                <a:gd name="connsiteX4" fmla="*/ 181924 w 192041"/>
                <a:gd name="connsiteY4" fmla="*/ 20386 h 108413"/>
                <a:gd name="connsiteX5" fmla="*/ 107248 w 192041"/>
                <a:gd name="connsiteY5" fmla="*/ 2 h 108413"/>
                <a:gd name="connsiteX6" fmla="*/ 5521 w 192041"/>
                <a:gd name="connsiteY6" fmla="*/ 52390 h 108413"/>
                <a:gd name="connsiteX7" fmla="*/ 138109 w 192041"/>
                <a:gd name="connsiteY7" fmla="*/ 46294 h 108413"/>
                <a:gd name="connsiteX8" fmla="*/ 98675 w 192041"/>
                <a:gd name="connsiteY8" fmla="*/ 64486 h 108413"/>
                <a:gd name="connsiteX9" fmla="*/ 51527 w 192041"/>
                <a:gd name="connsiteY9" fmla="*/ 63629 h 108413"/>
                <a:gd name="connsiteX10" fmla="*/ 138109 w 192041"/>
                <a:gd name="connsiteY10" fmla="*/ 46294 h 10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1" h="108413">
                  <a:moveTo>
                    <a:pt x="5521" y="52390"/>
                  </a:moveTo>
                  <a:cubicBezTo>
                    <a:pt x="-575" y="60391"/>
                    <a:pt x="-1718" y="70582"/>
                    <a:pt x="2568" y="79726"/>
                  </a:cubicBezTo>
                  <a:cubicBezTo>
                    <a:pt x="14474" y="104968"/>
                    <a:pt x="61814" y="107920"/>
                    <a:pt x="71148" y="108301"/>
                  </a:cubicBezTo>
                  <a:cubicBezTo>
                    <a:pt x="123059" y="110206"/>
                    <a:pt x="167255" y="87823"/>
                    <a:pt x="189353" y="48484"/>
                  </a:cubicBezTo>
                  <a:cubicBezTo>
                    <a:pt x="194878" y="38674"/>
                    <a:pt x="191639" y="26196"/>
                    <a:pt x="181924" y="20386"/>
                  </a:cubicBezTo>
                  <a:cubicBezTo>
                    <a:pt x="164969" y="10099"/>
                    <a:pt x="137537" y="2"/>
                    <a:pt x="107248" y="2"/>
                  </a:cubicBezTo>
                  <a:cubicBezTo>
                    <a:pt x="73529" y="-188"/>
                    <a:pt x="35906" y="12670"/>
                    <a:pt x="5521" y="52390"/>
                  </a:cubicBezTo>
                  <a:close/>
                  <a:moveTo>
                    <a:pt x="138109" y="46294"/>
                  </a:moveTo>
                  <a:cubicBezTo>
                    <a:pt x="125536" y="57247"/>
                    <a:pt x="110581" y="62296"/>
                    <a:pt x="98675" y="64486"/>
                  </a:cubicBezTo>
                  <a:cubicBezTo>
                    <a:pt x="80006" y="68011"/>
                    <a:pt x="62861" y="66391"/>
                    <a:pt x="51527" y="63629"/>
                  </a:cubicBezTo>
                  <a:cubicBezTo>
                    <a:pt x="81721" y="35816"/>
                    <a:pt x="116011" y="39340"/>
                    <a:pt x="138109" y="46294"/>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40930D2A-F896-8AB6-C555-D3BAD7C5E439}"/>
                </a:ext>
              </a:extLst>
            </p:cNvPr>
            <p:cNvSpPr/>
            <p:nvPr userDrawn="1"/>
          </p:nvSpPr>
          <p:spPr>
            <a:xfrm>
              <a:off x="1315011" y="4256081"/>
              <a:ext cx="193563" cy="105055"/>
            </a:xfrm>
            <a:custGeom>
              <a:avLst/>
              <a:gdLst>
                <a:gd name="connsiteX0" fmla="*/ 56602 w 194322"/>
                <a:gd name="connsiteY0" fmla="*/ 98203 h 107695"/>
                <a:gd name="connsiteX1" fmla="*/ 187571 w 194322"/>
                <a:gd name="connsiteY1" fmla="*/ 77915 h 107695"/>
                <a:gd name="connsiteX2" fmla="*/ 189285 w 194322"/>
                <a:gd name="connsiteY2" fmla="*/ 48863 h 107695"/>
                <a:gd name="connsiteX3" fmla="*/ 85844 w 194322"/>
                <a:gd name="connsiteY3" fmla="*/ 0 h 107695"/>
                <a:gd name="connsiteX4" fmla="*/ 11453 w 194322"/>
                <a:gd name="connsiteY4" fmla="*/ 24670 h 107695"/>
                <a:gd name="connsiteX5" fmla="*/ 11453 w 194322"/>
                <a:gd name="connsiteY5" fmla="*/ 24670 h 107695"/>
                <a:gd name="connsiteX6" fmla="*/ 214 w 194322"/>
                <a:gd name="connsiteY6" fmla="*/ 49721 h 107695"/>
                <a:gd name="connsiteX7" fmla="*/ 56602 w 194322"/>
                <a:gd name="connsiteY7" fmla="*/ 98203 h 107695"/>
                <a:gd name="connsiteX8" fmla="*/ 96226 w 194322"/>
                <a:gd name="connsiteY8" fmla="*/ 65151 h 107695"/>
                <a:gd name="connsiteX9" fmla="*/ 51649 w 194322"/>
                <a:gd name="connsiteY9" fmla="*/ 49721 h 107695"/>
                <a:gd name="connsiteX10" fmla="*/ 139279 w 194322"/>
                <a:gd name="connsiteY10" fmla="*/ 60008 h 107695"/>
                <a:gd name="connsiteX11" fmla="*/ 96226 w 194322"/>
                <a:gd name="connsiteY11" fmla="*/ 65151 h 10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95">
                  <a:moveTo>
                    <a:pt x="56602" y="98203"/>
                  </a:moveTo>
                  <a:cubicBezTo>
                    <a:pt x="105370" y="116015"/>
                    <a:pt x="154328" y="108490"/>
                    <a:pt x="187571" y="77915"/>
                  </a:cubicBezTo>
                  <a:cubicBezTo>
                    <a:pt x="195857" y="70295"/>
                    <a:pt x="196619" y="57436"/>
                    <a:pt x="189285" y="48863"/>
                  </a:cubicBezTo>
                  <a:cubicBezTo>
                    <a:pt x="170997" y="27623"/>
                    <a:pt x="132611" y="0"/>
                    <a:pt x="85844" y="0"/>
                  </a:cubicBezTo>
                  <a:cubicBezTo>
                    <a:pt x="62603" y="0"/>
                    <a:pt x="37361" y="6858"/>
                    <a:pt x="11453" y="24670"/>
                  </a:cubicBezTo>
                  <a:lnTo>
                    <a:pt x="11453" y="24670"/>
                  </a:lnTo>
                  <a:cubicBezTo>
                    <a:pt x="3167" y="30385"/>
                    <a:pt x="-1024" y="39719"/>
                    <a:pt x="214" y="49721"/>
                  </a:cubicBezTo>
                  <a:cubicBezTo>
                    <a:pt x="3738" y="77533"/>
                    <a:pt x="47839" y="95060"/>
                    <a:pt x="56602" y="98203"/>
                  </a:cubicBezTo>
                  <a:close/>
                  <a:moveTo>
                    <a:pt x="96226" y="65151"/>
                  </a:moveTo>
                  <a:cubicBezTo>
                    <a:pt x="77366" y="62770"/>
                    <a:pt x="61650" y="55817"/>
                    <a:pt x="51649" y="49721"/>
                  </a:cubicBezTo>
                  <a:cubicBezTo>
                    <a:pt x="88892" y="32766"/>
                    <a:pt x="120515" y="46768"/>
                    <a:pt x="139279" y="60008"/>
                  </a:cubicBezTo>
                  <a:cubicBezTo>
                    <a:pt x="123944" y="66580"/>
                    <a:pt x="108227" y="66770"/>
                    <a:pt x="96226" y="65151"/>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B70AE202-9FD1-DF9D-FFA0-807910031521}"/>
                </a:ext>
              </a:extLst>
            </p:cNvPr>
            <p:cNvSpPr/>
            <p:nvPr userDrawn="1"/>
          </p:nvSpPr>
          <p:spPr>
            <a:xfrm>
              <a:off x="1390889" y="4346673"/>
              <a:ext cx="466995" cy="381913"/>
            </a:xfrm>
            <a:custGeom>
              <a:avLst/>
              <a:gdLst>
                <a:gd name="connsiteX0" fmla="*/ 341995 w 468826"/>
                <a:gd name="connsiteY0" fmla="*/ 223076 h 391511"/>
                <a:gd name="connsiteX1" fmla="*/ 345234 w 468826"/>
                <a:gd name="connsiteY1" fmla="*/ 223361 h 391511"/>
                <a:gd name="connsiteX2" fmla="*/ 465725 w 468826"/>
                <a:gd name="connsiteY2" fmla="*/ 168212 h 391511"/>
                <a:gd name="connsiteX3" fmla="*/ 459439 w 468826"/>
                <a:gd name="connsiteY3" fmla="*/ 139827 h 391511"/>
                <a:gd name="connsiteX4" fmla="*/ 380476 w 468826"/>
                <a:gd name="connsiteY4" fmla="*/ 116396 h 391511"/>
                <a:gd name="connsiteX5" fmla="*/ 289608 w 468826"/>
                <a:gd name="connsiteY5" fmla="*/ 156305 h 391511"/>
                <a:gd name="connsiteX6" fmla="*/ 225790 w 468826"/>
                <a:gd name="connsiteY6" fmla="*/ 117443 h 391511"/>
                <a:gd name="connsiteX7" fmla="*/ 286941 w 468826"/>
                <a:gd name="connsiteY7" fmla="*/ 22765 h 391511"/>
                <a:gd name="connsiteX8" fmla="*/ 268176 w 468826"/>
                <a:gd name="connsiteY8" fmla="*/ 571 h 391511"/>
                <a:gd name="connsiteX9" fmla="*/ 255984 w 468826"/>
                <a:gd name="connsiteY9" fmla="*/ 0 h 391511"/>
                <a:gd name="connsiteX10" fmla="*/ 122634 w 468826"/>
                <a:gd name="connsiteY10" fmla="*/ 105632 h 391511"/>
                <a:gd name="connsiteX11" fmla="*/ 122634 w 468826"/>
                <a:gd name="connsiteY11" fmla="*/ 105632 h 391511"/>
                <a:gd name="connsiteX12" fmla="*/ 122539 w 468826"/>
                <a:gd name="connsiteY12" fmla="*/ 106489 h 391511"/>
                <a:gd name="connsiteX13" fmla="*/ 6144 w 468826"/>
                <a:gd name="connsiteY13" fmla="*/ 170783 h 391511"/>
                <a:gd name="connsiteX14" fmla="*/ 6144 w 468826"/>
                <a:gd name="connsiteY14" fmla="*/ 200311 h 391511"/>
                <a:gd name="connsiteX15" fmla="*/ 35671 w 468826"/>
                <a:gd name="connsiteY15" fmla="*/ 200311 h 391511"/>
                <a:gd name="connsiteX16" fmla="*/ 164544 w 468826"/>
                <a:gd name="connsiteY16" fmla="*/ 145733 h 391511"/>
                <a:gd name="connsiteX17" fmla="*/ 271986 w 468826"/>
                <a:gd name="connsiteY17" fmla="*/ 196787 h 391511"/>
                <a:gd name="connsiteX18" fmla="*/ 297132 w 468826"/>
                <a:gd name="connsiteY18" fmla="*/ 339566 h 391511"/>
                <a:gd name="connsiteX19" fmla="*/ 253603 w 468826"/>
                <a:gd name="connsiteY19" fmla="*/ 339566 h 391511"/>
                <a:gd name="connsiteX20" fmla="*/ 242459 w 468826"/>
                <a:gd name="connsiteY20" fmla="*/ 313468 h 391511"/>
                <a:gd name="connsiteX21" fmla="*/ 258937 w 468826"/>
                <a:gd name="connsiteY21" fmla="*/ 278892 h 391511"/>
                <a:gd name="connsiteX22" fmla="*/ 258937 w 468826"/>
                <a:gd name="connsiteY22" fmla="*/ 249364 h 391511"/>
                <a:gd name="connsiteX23" fmla="*/ 229410 w 468826"/>
                <a:gd name="connsiteY23" fmla="*/ 249364 h 391511"/>
                <a:gd name="connsiteX24" fmla="*/ 200739 w 468826"/>
                <a:gd name="connsiteY24" fmla="*/ 313849 h 391511"/>
                <a:gd name="connsiteX25" fmla="*/ 224076 w 468826"/>
                <a:gd name="connsiteY25" fmla="*/ 369189 h 391511"/>
                <a:gd name="connsiteX26" fmla="*/ 326755 w 468826"/>
                <a:gd name="connsiteY26" fmla="*/ 369189 h 391511"/>
                <a:gd name="connsiteX27" fmla="*/ 341995 w 468826"/>
                <a:gd name="connsiteY27" fmla="*/ 223076 h 391511"/>
                <a:gd name="connsiteX28" fmla="*/ 239697 w 468826"/>
                <a:gd name="connsiteY28" fmla="*/ 43053 h 391511"/>
                <a:gd name="connsiteX29" fmla="*/ 211979 w 468826"/>
                <a:gd name="connsiteY29" fmla="*/ 76486 h 391511"/>
                <a:gd name="connsiteX30" fmla="*/ 169116 w 468826"/>
                <a:gd name="connsiteY30" fmla="*/ 96012 h 391511"/>
                <a:gd name="connsiteX31" fmla="*/ 239697 w 468826"/>
                <a:gd name="connsiteY31" fmla="*/ 43053 h 391511"/>
                <a:gd name="connsiteX32" fmla="*/ 327327 w 468826"/>
                <a:gd name="connsiteY32" fmla="*/ 178118 h 391511"/>
                <a:gd name="connsiteX33" fmla="*/ 414576 w 468826"/>
                <a:gd name="connsiteY33" fmla="*/ 164116 h 391511"/>
                <a:gd name="connsiteX34" fmla="*/ 374380 w 468826"/>
                <a:gd name="connsiteY34" fmla="*/ 180785 h 391511"/>
                <a:gd name="connsiteX35" fmla="*/ 327327 w 468826"/>
                <a:gd name="connsiteY35" fmla="*/ 178118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341995" y="223076"/>
                  </a:moveTo>
                  <a:cubicBezTo>
                    <a:pt x="343329" y="223171"/>
                    <a:pt x="344472" y="223266"/>
                    <a:pt x="345234" y="223361"/>
                  </a:cubicBezTo>
                  <a:cubicBezTo>
                    <a:pt x="397050" y="227267"/>
                    <a:pt x="442103" y="206597"/>
                    <a:pt x="465725" y="168212"/>
                  </a:cubicBezTo>
                  <a:cubicBezTo>
                    <a:pt x="471630" y="158591"/>
                    <a:pt x="468868" y="146018"/>
                    <a:pt x="459439" y="139827"/>
                  </a:cubicBezTo>
                  <a:cubicBezTo>
                    <a:pt x="442008" y="128302"/>
                    <a:pt x="412766" y="116396"/>
                    <a:pt x="380476" y="116396"/>
                  </a:cubicBezTo>
                  <a:cubicBezTo>
                    <a:pt x="350663" y="116396"/>
                    <a:pt x="318183" y="126587"/>
                    <a:pt x="289608" y="156305"/>
                  </a:cubicBezTo>
                  <a:cubicBezTo>
                    <a:pt x="270177" y="139446"/>
                    <a:pt x="248650" y="126397"/>
                    <a:pt x="225790" y="117443"/>
                  </a:cubicBezTo>
                  <a:cubicBezTo>
                    <a:pt x="261890" y="95345"/>
                    <a:pt x="284369" y="61246"/>
                    <a:pt x="286941" y="22765"/>
                  </a:cubicBezTo>
                  <a:cubicBezTo>
                    <a:pt x="287703" y="11525"/>
                    <a:pt x="279416" y="1715"/>
                    <a:pt x="268176" y="571"/>
                  </a:cubicBezTo>
                  <a:cubicBezTo>
                    <a:pt x="264462" y="191"/>
                    <a:pt x="260366" y="0"/>
                    <a:pt x="255984" y="0"/>
                  </a:cubicBezTo>
                  <a:cubicBezTo>
                    <a:pt x="211788" y="0"/>
                    <a:pt x="140351" y="21336"/>
                    <a:pt x="122634" y="105632"/>
                  </a:cubicBezTo>
                  <a:lnTo>
                    <a:pt x="122634" y="105632"/>
                  </a:lnTo>
                  <a:cubicBezTo>
                    <a:pt x="122539" y="105918"/>
                    <a:pt x="122539" y="106204"/>
                    <a:pt x="122539" y="106489"/>
                  </a:cubicBezTo>
                  <a:cubicBezTo>
                    <a:pt x="80915" y="113919"/>
                    <a:pt x="41291" y="135636"/>
                    <a:pt x="6144" y="170783"/>
                  </a:cubicBezTo>
                  <a:cubicBezTo>
                    <a:pt x="-2048" y="178975"/>
                    <a:pt x="-2048" y="192214"/>
                    <a:pt x="6144" y="200311"/>
                  </a:cubicBezTo>
                  <a:cubicBezTo>
                    <a:pt x="14335" y="208502"/>
                    <a:pt x="27575" y="208502"/>
                    <a:pt x="35671" y="200311"/>
                  </a:cubicBezTo>
                  <a:cubicBezTo>
                    <a:pt x="74438" y="161544"/>
                    <a:pt x="119015" y="142589"/>
                    <a:pt x="164544" y="145733"/>
                  </a:cubicBezTo>
                  <a:cubicBezTo>
                    <a:pt x="202930" y="148304"/>
                    <a:pt x="242078" y="166973"/>
                    <a:pt x="271986" y="196787"/>
                  </a:cubicBezTo>
                  <a:cubicBezTo>
                    <a:pt x="313706" y="238506"/>
                    <a:pt x="335804" y="300990"/>
                    <a:pt x="297132" y="339566"/>
                  </a:cubicBezTo>
                  <a:cubicBezTo>
                    <a:pt x="281035" y="355663"/>
                    <a:pt x="263604" y="349663"/>
                    <a:pt x="253603" y="339566"/>
                  </a:cubicBezTo>
                  <a:cubicBezTo>
                    <a:pt x="246650" y="332613"/>
                    <a:pt x="242554" y="323088"/>
                    <a:pt x="242459" y="313468"/>
                  </a:cubicBezTo>
                  <a:cubicBezTo>
                    <a:pt x="242364" y="301752"/>
                    <a:pt x="248079" y="289751"/>
                    <a:pt x="258937" y="278892"/>
                  </a:cubicBezTo>
                  <a:cubicBezTo>
                    <a:pt x="267129" y="270701"/>
                    <a:pt x="267129" y="257461"/>
                    <a:pt x="258937" y="249364"/>
                  </a:cubicBezTo>
                  <a:cubicBezTo>
                    <a:pt x="250746" y="241173"/>
                    <a:pt x="237506" y="241173"/>
                    <a:pt x="229410" y="249364"/>
                  </a:cubicBezTo>
                  <a:cubicBezTo>
                    <a:pt x="205502" y="273272"/>
                    <a:pt x="200549" y="297656"/>
                    <a:pt x="200739" y="313849"/>
                  </a:cubicBezTo>
                  <a:cubicBezTo>
                    <a:pt x="200930" y="334613"/>
                    <a:pt x="209217" y="354235"/>
                    <a:pt x="224076" y="369189"/>
                  </a:cubicBezTo>
                  <a:cubicBezTo>
                    <a:pt x="249603" y="394716"/>
                    <a:pt x="293037" y="402908"/>
                    <a:pt x="326755" y="369189"/>
                  </a:cubicBezTo>
                  <a:cubicBezTo>
                    <a:pt x="367903" y="328041"/>
                    <a:pt x="366379" y="272225"/>
                    <a:pt x="341995" y="223076"/>
                  </a:cubicBezTo>
                  <a:close/>
                  <a:moveTo>
                    <a:pt x="239697" y="43053"/>
                  </a:moveTo>
                  <a:cubicBezTo>
                    <a:pt x="233029" y="58388"/>
                    <a:pt x="221790" y="69342"/>
                    <a:pt x="211979" y="76486"/>
                  </a:cubicBezTo>
                  <a:cubicBezTo>
                    <a:pt x="196644" y="87725"/>
                    <a:pt x="180546" y="93536"/>
                    <a:pt x="169116" y="96012"/>
                  </a:cubicBezTo>
                  <a:cubicBezTo>
                    <a:pt x="184261" y="57912"/>
                    <a:pt x="216837" y="46292"/>
                    <a:pt x="239697" y="43053"/>
                  </a:cubicBezTo>
                  <a:close/>
                  <a:moveTo>
                    <a:pt x="327327" y="178118"/>
                  </a:moveTo>
                  <a:cubicBezTo>
                    <a:pt x="358569" y="151447"/>
                    <a:pt x="392764" y="156305"/>
                    <a:pt x="414576" y="164116"/>
                  </a:cubicBezTo>
                  <a:cubicBezTo>
                    <a:pt x="401526" y="174593"/>
                    <a:pt x="386477" y="178975"/>
                    <a:pt x="374380" y="180785"/>
                  </a:cubicBezTo>
                  <a:cubicBezTo>
                    <a:pt x="355521" y="183642"/>
                    <a:pt x="338566" y="181261"/>
                    <a:pt x="327327" y="178118"/>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E2B86D70-7F24-D909-3E13-D8C25B7E0EDF}"/>
                </a:ext>
              </a:extLst>
            </p:cNvPr>
            <p:cNvSpPr/>
            <p:nvPr userDrawn="1"/>
          </p:nvSpPr>
          <p:spPr>
            <a:xfrm>
              <a:off x="10752376" y="3975055"/>
              <a:ext cx="152081" cy="149047"/>
            </a:xfrm>
            <a:custGeom>
              <a:avLst/>
              <a:gdLst>
                <a:gd name="connsiteX0" fmla="*/ 137897 w 152677"/>
                <a:gd name="connsiteY0" fmla="*/ 148261 h 152793"/>
                <a:gd name="connsiteX1" fmla="*/ 143612 w 152677"/>
                <a:gd name="connsiteY1" fmla="*/ 143689 h 152793"/>
                <a:gd name="connsiteX2" fmla="*/ 148184 w 152677"/>
                <a:gd name="connsiteY2" fmla="*/ 137974 h 152793"/>
                <a:gd name="connsiteX3" fmla="*/ 133610 w 152677"/>
                <a:gd name="connsiteY3" fmla="*/ 65108 h 152793"/>
                <a:gd name="connsiteX4" fmla="*/ 17978 w 152677"/>
                <a:gd name="connsiteY4" fmla="*/ 338 h 152793"/>
                <a:gd name="connsiteX5" fmla="*/ 5690 w 152677"/>
                <a:gd name="connsiteY5" fmla="*/ 5672 h 152793"/>
                <a:gd name="connsiteX6" fmla="*/ 355 w 152677"/>
                <a:gd name="connsiteY6" fmla="*/ 17959 h 152793"/>
                <a:gd name="connsiteX7" fmla="*/ 65126 w 152677"/>
                <a:gd name="connsiteY7" fmla="*/ 133593 h 152793"/>
                <a:gd name="connsiteX8" fmla="*/ 137897 w 152677"/>
                <a:gd name="connsiteY8" fmla="*/ 148261 h 152793"/>
                <a:gd name="connsiteX9" fmla="*/ 66746 w 152677"/>
                <a:gd name="connsiteY9" fmla="*/ 82158 h 152793"/>
                <a:gd name="connsiteX10" fmla="*/ 44171 w 152677"/>
                <a:gd name="connsiteY10" fmla="*/ 45010 h 152793"/>
                <a:gd name="connsiteX11" fmla="*/ 45314 w 152677"/>
                <a:gd name="connsiteY11" fmla="*/ 45391 h 152793"/>
                <a:gd name="connsiteX12" fmla="*/ 44933 w 152677"/>
                <a:gd name="connsiteY12" fmla="*/ 44248 h 152793"/>
                <a:gd name="connsiteX13" fmla="*/ 82081 w 152677"/>
                <a:gd name="connsiteY13" fmla="*/ 66823 h 152793"/>
                <a:gd name="connsiteX14" fmla="*/ 107702 w 152677"/>
                <a:gd name="connsiteY14" fmla="*/ 106447 h 152793"/>
                <a:gd name="connsiteX15" fmla="*/ 105798 w 152677"/>
                <a:gd name="connsiteY15" fmla="*/ 105875 h 152793"/>
                <a:gd name="connsiteX16" fmla="*/ 106369 w 152677"/>
                <a:gd name="connsiteY16" fmla="*/ 107780 h 152793"/>
                <a:gd name="connsiteX17" fmla="*/ 66746 w 152677"/>
                <a:gd name="connsiteY17" fmla="*/ 82158 h 15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677" h="152793">
                  <a:moveTo>
                    <a:pt x="137897" y="148261"/>
                  </a:moveTo>
                  <a:cubicBezTo>
                    <a:pt x="140088" y="146928"/>
                    <a:pt x="141992" y="145404"/>
                    <a:pt x="143612" y="143689"/>
                  </a:cubicBezTo>
                  <a:cubicBezTo>
                    <a:pt x="145327" y="142070"/>
                    <a:pt x="146850" y="140070"/>
                    <a:pt x="148184" y="137974"/>
                  </a:cubicBezTo>
                  <a:cubicBezTo>
                    <a:pt x="162471" y="113971"/>
                    <a:pt x="138563" y="73014"/>
                    <a:pt x="133610" y="65108"/>
                  </a:cubicBezTo>
                  <a:cubicBezTo>
                    <a:pt x="106179" y="21007"/>
                    <a:pt x="62935" y="-3186"/>
                    <a:pt x="17978" y="338"/>
                  </a:cubicBezTo>
                  <a:cubicBezTo>
                    <a:pt x="13215" y="719"/>
                    <a:pt x="9024" y="2719"/>
                    <a:pt x="5690" y="5672"/>
                  </a:cubicBezTo>
                  <a:cubicBezTo>
                    <a:pt x="2737" y="9006"/>
                    <a:pt x="641" y="13197"/>
                    <a:pt x="355" y="17959"/>
                  </a:cubicBezTo>
                  <a:cubicBezTo>
                    <a:pt x="-3264" y="62917"/>
                    <a:pt x="20930" y="106161"/>
                    <a:pt x="65126" y="133593"/>
                  </a:cubicBezTo>
                  <a:cubicBezTo>
                    <a:pt x="73031" y="138641"/>
                    <a:pt x="113894" y="162644"/>
                    <a:pt x="137897" y="148261"/>
                  </a:cubicBezTo>
                  <a:close/>
                  <a:moveTo>
                    <a:pt x="66746" y="82158"/>
                  </a:moveTo>
                  <a:cubicBezTo>
                    <a:pt x="58078" y="73585"/>
                    <a:pt x="48457" y="61108"/>
                    <a:pt x="44171" y="45010"/>
                  </a:cubicBezTo>
                  <a:cubicBezTo>
                    <a:pt x="44552" y="45106"/>
                    <a:pt x="44933" y="45296"/>
                    <a:pt x="45314" y="45391"/>
                  </a:cubicBezTo>
                  <a:cubicBezTo>
                    <a:pt x="45219" y="45010"/>
                    <a:pt x="45028" y="44629"/>
                    <a:pt x="44933" y="44248"/>
                  </a:cubicBezTo>
                  <a:cubicBezTo>
                    <a:pt x="61030" y="48630"/>
                    <a:pt x="73508" y="58155"/>
                    <a:pt x="82081" y="66823"/>
                  </a:cubicBezTo>
                  <a:cubicBezTo>
                    <a:pt x="95416" y="80348"/>
                    <a:pt x="103607" y="95493"/>
                    <a:pt x="107702" y="106447"/>
                  </a:cubicBezTo>
                  <a:cubicBezTo>
                    <a:pt x="107036" y="106256"/>
                    <a:pt x="106464" y="106066"/>
                    <a:pt x="105798" y="105875"/>
                  </a:cubicBezTo>
                  <a:cubicBezTo>
                    <a:pt x="105989" y="106542"/>
                    <a:pt x="106179" y="107113"/>
                    <a:pt x="106369" y="107780"/>
                  </a:cubicBezTo>
                  <a:cubicBezTo>
                    <a:pt x="95416" y="103684"/>
                    <a:pt x="80270" y="95493"/>
                    <a:pt x="66746" y="82158"/>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0626DD34-A8CE-1E3D-34AF-3B6702450238}"/>
                </a:ext>
              </a:extLst>
            </p:cNvPr>
            <p:cNvSpPr/>
            <p:nvPr userDrawn="1"/>
          </p:nvSpPr>
          <p:spPr>
            <a:xfrm>
              <a:off x="10677396" y="4137150"/>
              <a:ext cx="191298" cy="105753"/>
            </a:xfrm>
            <a:custGeom>
              <a:avLst/>
              <a:gdLst>
                <a:gd name="connsiteX0" fmla="*/ 84774 w 192048"/>
                <a:gd name="connsiteY0" fmla="*/ 0 h 108411"/>
                <a:gd name="connsiteX1" fmla="*/ 10097 w 192048"/>
                <a:gd name="connsiteY1" fmla="*/ 20383 h 108411"/>
                <a:gd name="connsiteX2" fmla="*/ 2668 w 192048"/>
                <a:gd name="connsiteY2" fmla="*/ 48482 h 108411"/>
                <a:gd name="connsiteX3" fmla="*/ 120873 w 192048"/>
                <a:gd name="connsiteY3" fmla="*/ 108299 h 108411"/>
                <a:gd name="connsiteX4" fmla="*/ 189453 w 192048"/>
                <a:gd name="connsiteY4" fmla="*/ 79724 h 108411"/>
                <a:gd name="connsiteX5" fmla="*/ 186500 w 192048"/>
                <a:gd name="connsiteY5" fmla="*/ 52388 h 108411"/>
                <a:gd name="connsiteX6" fmla="*/ 84774 w 192048"/>
                <a:gd name="connsiteY6" fmla="*/ 0 h 108411"/>
                <a:gd name="connsiteX7" fmla="*/ 93631 w 192048"/>
                <a:gd name="connsiteY7" fmla="*/ 64770 h 108411"/>
                <a:gd name="connsiteX8" fmla="*/ 54198 w 192048"/>
                <a:gd name="connsiteY8" fmla="*/ 46577 h 108411"/>
                <a:gd name="connsiteX9" fmla="*/ 140781 w 192048"/>
                <a:gd name="connsiteY9" fmla="*/ 63913 h 108411"/>
                <a:gd name="connsiteX10" fmla="*/ 93631 w 192048"/>
                <a:gd name="connsiteY10" fmla="*/ 64770 h 1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8" h="108411">
                  <a:moveTo>
                    <a:pt x="84774" y="0"/>
                  </a:moveTo>
                  <a:cubicBezTo>
                    <a:pt x="54484" y="0"/>
                    <a:pt x="27052" y="10192"/>
                    <a:pt x="10097" y="20383"/>
                  </a:cubicBezTo>
                  <a:cubicBezTo>
                    <a:pt x="478" y="26194"/>
                    <a:pt x="-2857" y="38672"/>
                    <a:pt x="2668" y="48482"/>
                  </a:cubicBezTo>
                  <a:cubicBezTo>
                    <a:pt x="24766" y="87821"/>
                    <a:pt x="68962" y="110204"/>
                    <a:pt x="120873" y="108299"/>
                  </a:cubicBezTo>
                  <a:cubicBezTo>
                    <a:pt x="130208" y="107918"/>
                    <a:pt x="177547" y="105061"/>
                    <a:pt x="189453" y="79724"/>
                  </a:cubicBezTo>
                  <a:cubicBezTo>
                    <a:pt x="193739" y="70676"/>
                    <a:pt x="192691" y="60389"/>
                    <a:pt x="186500" y="52388"/>
                  </a:cubicBezTo>
                  <a:cubicBezTo>
                    <a:pt x="156306" y="12859"/>
                    <a:pt x="118777" y="0"/>
                    <a:pt x="84774" y="0"/>
                  </a:cubicBezTo>
                  <a:close/>
                  <a:moveTo>
                    <a:pt x="93631" y="64770"/>
                  </a:moveTo>
                  <a:cubicBezTo>
                    <a:pt x="81630" y="62484"/>
                    <a:pt x="66771" y="57436"/>
                    <a:pt x="54198" y="46577"/>
                  </a:cubicBezTo>
                  <a:cubicBezTo>
                    <a:pt x="76296" y="39624"/>
                    <a:pt x="110586" y="36100"/>
                    <a:pt x="140781" y="63913"/>
                  </a:cubicBezTo>
                  <a:cubicBezTo>
                    <a:pt x="129350" y="66580"/>
                    <a:pt x="112301" y="68294"/>
                    <a:pt x="93631" y="64770"/>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5B0492B6-DC7E-285A-CC56-065617940AA1}"/>
                </a:ext>
              </a:extLst>
            </p:cNvPr>
            <p:cNvSpPr/>
            <p:nvPr userDrawn="1"/>
          </p:nvSpPr>
          <p:spPr>
            <a:xfrm>
              <a:off x="10662891" y="4256267"/>
              <a:ext cx="193563" cy="104962"/>
            </a:xfrm>
            <a:custGeom>
              <a:avLst/>
              <a:gdLst>
                <a:gd name="connsiteX0" fmla="*/ 6752 w 194322"/>
                <a:gd name="connsiteY0" fmla="*/ 77819 h 107600"/>
                <a:gd name="connsiteX1" fmla="*/ 137720 w 194322"/>
                <a:gd name="connsiteY1" fmla="*/ 98108 h 107600"/>
                <a:gd name="connsiteX2" fmla="*/ 194109 w 194322"/>
                <a:gd name="connsiteY2" fmla="*/ 49721 h 107600"/>
                <a:gd name="connsiteX3" fmla="*/ 182870 w 194322"/>
                <a:gd name="connsiteY3" fmla="*/ 24670 h 107600"/>
                <a:gd name="connsiteX4" fmla="*/ 182870 w 194322"/>
                <a:gd name="connsiteY4" fmla="*/ 24670 h 107600"/>
                <a:gd name="connsiteX5" fmla="*/ 108479 w 194322"/>
                <a:gd name="connsiteY5" fmla="*/ 0 h 107600"/>
                <a:gd name="connsiteX6" fmla="*/ 5038 w 194322"/>
                <a:gd name="connsiteY6" fmla="*/ 48863 h 107600"/>
                <a:gd name="connsiteX7" fmla="*/ 6752 w 194322"/>
                <a:gd name="connsiteY7" fmla="*/ 77819 h 107600"/>
                <a:gd name="connsiteX8" fmla="*/ 142674 w 194322"/>
                <a:gd name="connsiteY8" fmla="*/ 49625 h 107600"/>
                <a:gd name="connsiteX9" fmla="*/ 98097 w 194322"/>
                <a:gd name="connsiteY9" fmla="*/ 65056 h 107600"/>
                <a:gd name="connsiteX10" fmla="*/ 55044 w 194322"/>
                <a:gd name="connsiteY10" fmla="*/ 60008 h 107600"/>
                <a:gd name="connsiteX11" fmla="*/ 142674 w 194322"/>
                <a:gd name="connsiteY11" fmla="*/ 49625 h 10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00">
                  <a:moveTo>
                    <a:pt x="6752" y="77819"/>
                  </a:moveTo>
                  <a:cubicBezTo>
                    <a:pt x="39995" y="108395"/>
                    <a:pt x="88952" y="115919"/>
                    <a:pt x="137720" y="98108"/>
                  </a:cubicBezTo>
                  <a:cubicBezTo>
                    <a:pt x="146484" y="94869"/>
                    <a:pt x="190585" y="77438"/>
                    <a:pt x="194109" y="49721"/>
                  </a:cubicBezTo>
                  <a:cubicBezTo>
                    <a:pt x="195347" y="39719"/>
                    <a:pt x="191157" y="30385"/>
                    <a:pt x="182870" y="24670"/>
                  </a:cubicBezTo>
                  <a:lnTo>
                    <a:pt x="182870" y="24670"/>
                  </a:lnTo>
                  <a:cubicBezTo>
                    <a:pt x="156961" y="6858"/>
                    <a:pt x="131721" y="0"/>
                    <a:pt x="108479" y="0"/>
                  </a:cubicBezTo>
                  <a:cubicBezTo>
                    <a:pt x="61806" y="0"/>
                    <a:pt x="23420" y="27622"/>
                    <a:pt x="5038" y="48863"/>
                  </a:cubicBezTo>
                  <a:cubicBezTo>
                    <a:pt x="-2297" y="57341"/>
                    <a:pt x="-1535" y="70199"/>
                    <a:pt x="6752" y="77819"/>
                  </a:cubicBezTo>
                  <a:close/>
                  <a:moveTo>
                    <a:pt x="142674" y="49625"/>
                  </a:moveTo>
                  <a:cubicBezTo>
                    <a:pt x="132673" y="55721"/>
                    <a:pt x="116956" y="62579"/>
                    <a:pt x="98097" y="65056"/>
                  </a:cubicBezTo>
                  <a:cubicBezTo>
                    <a:pt x="86096" y="66580"/>
                    <a:pt x="70379" y="66484"/>
                    <a:pt x="55044" y="60008"/>
                  </a:cubicBezTo>
                  <a:cubicBezTo>
                    <a:pt x="73903" y="46672"/>
                    <a:pt x="105527" y="32575"/>
                    <a:pt x="142674" y="49625"/>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DD5C2A60-5B53-FB78-DB13-877A33A652FC}"/>
                </a:ext>
              </a:extLst>
            </p:cNvPr>
            <p:cNvSpPr/>
            <p:nvPr userDrawn="1"/>
          </p:nvSpPr>
          <p:spPr>
            <a:xfrm>
              <a:off x="10313582" y="4346580"/>
              <a:ext cx="466995" cy="381913"/>
            </a:xfrm>
            <a:custGeom>
              <a:avLst/>
              <a:gdLst>
                <a:gd name="connsiteX0" fmla="*/ 123593 w 468826"/>
                <a:gd name="connsiteY0" fmla="*/ 223457 h 391511"/>
                <a:gd name="connsiteX1" fmla="*/ 126831 w 468826"/>
                <a:gd name="connsiteY1" fmla="*/ 223171 h 391511"/>
                <a:gd name="connsiteX2" fmla="*/ 142071 w 468826"/>
                <a:gd name="connsiteY2" fmla="*/ 369189 h 391511"/>
                <a:gd name="connsiteX3" fmla="*/ 244751 w 468826"/>
                <a:gd name="connsiteY3" fmla="*/ 369189 h 391511"/>
                <a:gd name="connsiteX4" fmla="*/ 268088 w 468826"/>
                <a:gd name="connsiteY4" fmla="*/ 313849 h 391511"/>
                <a:gd name="connsiteX5" fmla="*/ 239417 w 468826"/>
                <a:gd name="connsiteY5" fmla="*/ 249365 h 391511"/>
                <a:gd name="connsiteX6" fmla="*/ 209889 w 468826"/>
                <a:gd name="connsiteY6" fmla="*/ 249365 h 391511"/>
                <a:gd name="connsiteX7" fmla="*/ 209889 w 468826"/>
                <a:gd name="connsiteY7" fmla="*/ 278892 h 391511"/>
                <a:gd name="connsiteX8" fmla="*/ 226368 w 468826"/>
                <a:gd name="connsiteY8" fmla="*/ 313468 h 391511"/>
                <a:gd name="connsiteX9" fmla="*/ 215224 w 468826"/>
                <a:gd name="connsiteY9" fmla="*/ 339566 h 391511"/>
                <a:gd name="connsiteX10" fmla="*/ 171694 w 468826"/>
                <a:gd name="connsiteY10" fmla="*/ 339566 h 391511"/>
                <a:gd name="connsiteX11" fmla="*/ 196840 w 468826"/>
                <a:gd name="connsiteY11" fmla="*/ 196786 h 391511"/>
                <a:gd name="connsiteX12" fmla="*/ 304282 w 468826"/>
                <a:gd name="connsiteY12" fmla="*/ 145733 h 391511"/>
                <a:gd name="connsiteX13" fmla="*/ 433156 w 468826"/>
                <a:gd name="connsiteY13" fmla="*/ 200311 h 391511"/>
                <a:gd name="connsiteX14" fmla="*/ 462683 w 468826"/>
                <a:gd name="connsiteY14" fmla="*/ 200311 h 391511"/>
                <a:gd name="connsiteX15" fmla="*/ 462683 w 468826"/>
                <a:gd name="connsiteY15" fmla="*/ 170783 h 391511"/>
                <a:gd name="connsiteX16" fmla="*/ 346288 w 468826"/>
                <a:gd name="connsiteY16" fmla="*/ 106490 h 391511"/>
                <a:gd name="connsiteX17" fmla="*/ 346192 w 468826"/>
                <a:gd name="connsiteY17" fmla="*/ 105632 h 391511"/>
                <a:gd name="connsiteX18" fmla="*/ 346192 w 468826"/>
                <a:gd name="connsiteY18" fmla="*/ 105632 h 391511"/>
                <a:gd name="connsiteX19" fmla="*/ 212842 w 468826"/>
                <a:gd name="connsiteY19" fmla="*/ 0 h 391511"/>
                <a:gd name="connsiteX20" fmla="*/ 200650 w 468826"/>
                <a:gd name="connsiteY20" fmla="*/ 571 h 391511"/>
                <a:gd name="connsiteX21" fmla="*/ 181886 w 468826"/>
                <a:gd name="connsiteY21" fmla="*/ 22765 h 391511"/>
                <a:gd name="connsiteX22" fmla="*/ 243037 w 468826"/>
                <a:gd name="connsiteY22" fmla="*/ 117443 h 391511"/>
                <a:gd name="connsiteX23" fmla="*/ 179219 w 468826"/>
                <a:gd name="connsiteY23" fmla="*/ 156305 h 391511"/>
                <a:gd name="connsiteX24" fmla="*/ 88350 w 468826"/>
                <a:gd name="connsiteY24" fmla="*/ 116395 h 391511"/>
                <a:gd name="connsiteX25" fmla="*/ 9388 w 468826"/>
                <a:gd name="connsiteY25" fmla="*/ 139827 h 391511"/>
                <a:gd name="connsiteX26" fmla="*/ 3102 w 468826"/>
                <a:gd name="connsiteY26" fmla="*/ 168211 h 391511"/>
                <a:gd name="connsiteX27" fmla="*/ 123593 w 468826"/>
                <a:gd name="connsiteY27" fmla="*/ 223457 h 391511"/>
                <a:gd name="connsiteX28" fmla="*/ 229130 w 468826"/>
                <a:gd name="connsiteY28" fmla="*/ 43148 h 391511"/>
                <a:gd name="connsiteX29" fmla="*/ 299806 w 468826"/>
                <a:gd name="connsiteY29" fmla="*/ 96202 h 391511"/>
                <a:gd name="connsiteX30" fmla="*/ 256943 w 468826"/>
                <a:gd name="connsiteY30" fmla="*/ 76676 h 391511"/>
                <a:gd name="connsiteX31" fmla="*/ 229130 w 468826"/>
                <a:gd name="connsiteY31" fmla="*/ 43148 h 391511"/>
                <a:gd name="connsiteX32" fmla="*/ 141596 w 468826"/>
                <a:gd name="connsiteY32" fmla="*/ 178213 h 391511"/>
                <a:gd name="connsiteX33" fmla="*/ 94541 w 468826"/>
                <a:gd name="connsiteY33" fmla="*/ 180880 h 391511"/>
                <a:gd name="connsiteX34" fmla="*/ 54346 w 468826"/>
                <a:gd name="connsiteY34" fmla="*/ 164211 h 391511"/>
                <a:gd name="connsiteX35" fmla="*/ 141596 w 468826"/>
                <a:gd name="connsiteY35" fmla="*/ 178213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123593" y="223457"/>
                  </a:moveTo>
                  <a:cubicBezTo>
                    <a:pt x="124355" y="223361"/>
                    <a:pt x="125593" y="223266"/>
                    <a:pt x="126831" y="223171"/>
                  </a:cubicBezTo>
                  <a:cubicBezTo>
                    <a:pt x="102448" y="272320"/>
                    <a:pt x="101019" y="328136"/>
                    <a:pt x="142071" y="369189"/>
                  </a:cubicBezTo>
                  <a:cubicBezTo>
                    <a:pt x="175790" y="402908"/>
                    <a:pt x="219225" y="394716"/>
                    <a:pt x="244751" y="369189"/>
                  </a:cubicBezTo>
                  <a:cubicBezTo>
                    <a:pt x="259610" y="354330"/>
                    <a:pt x="267897" y="334613"/>
                    <a:pt x="268088" y="313849"/>
                  </a:cubicBezTo>
                  <a:cubicBezTo>
                    <a:pt x="268182" y="297656"/>
                    <a:pt x="263325" y="273367"/>
                    <a:pt x="239417" y="249365"/>
                  </a:cubicBezTo>
                  <a:cubicBezTo>
                    <a:pt x="231225" y="241173"/>
                    <a:pt x="217986" y="241173"/>
                    <a:pt x="209889" y="249365"/>
                  </a:cubicBezTo>
                  <a:cubicBezTo>
                    <a:pt x="201698" y="257556"/>
                    <a:pt x="201698" y="270796"/>
                    <a:pt x="209889" y="278892"/>
                  </a:cubicBezTo>
                  <a:cubicBezTo>
                    <a:pt x="220748" y="289750"/>
                    <a:pt x="226462" y="301657"/>
                    <a:pt x="226368" y="313468"/>
                  </a:cubicBezTo>
                  <a:cubicBezTo>
                    <a:pt x="226273" y="323088"/>
                    <a:pt x="222272" y="332613"/>
                    <a:pt x="215224" y="339566"/>
                  </a:cubicBezTo>
                  <a:cubicBezTo>
                    <a:pt x="205222" y="349567"/>
                    <a:pt x="187792" y="355568"/>
                    <a:pt x="171694" y="339566"/>
                  </a:cubicBezTo>
                  <a:cubicBezTo>
                    <a:pt x="133118" y="300990"/>
                    <a:pt x="155120" y="238506"/>
                    <a:pt x="196840" y="196786"/>
                  </a:cubicBezTo>
                  <a:cubicBezTo>
                    <a:pt x="226748" y="166878"/>
                    <a:pt x="265896" y="148304"/>
                    <a:pt x="304282" y="145733"/>
                  </a:cubicBezTo>
                  <a:cubicBezTo>
                    <a:pt x="349812" y="142589"/>
                    <a:pt x="394388" y="161544"/>
                    <a:pt x="433156" y="200311"/>
                  </a:cubicBezTo>
                  <a:cubicBezTo>
                    <a:pt x="441347" y="208502"/>
                    <a:pt x="454587" y="208502"/>
                    <a:pt x="462683" y="200311"/>
                  </a:cubicBezTo>
                  <a:cubicBezTo>
                    <a:pt x="470874" y="192119"/>
                    <a:pt x="470874" y="178879"/>
                    <a:pt x="462683" y="170783"/>
                  </a:cubicBezTo>
                  <a:cubicBezTo>
                    <a:pt x="427536" y="135636"/>
                    <a:pt x="387912" y="113919"/>
                    <a:pt x="346288" y="106490"/>
                  </a:cubicBezTo>
                  <a:cubicBezTo>
                    <a:pt x="346192" y="106204"/>
                    <a:pt x="346192" y="105918"/>
                    <a:pt x="346192" y="105632"/>
                  </a:cubicBezTo>
                  <a:lnTo>
                    <a:pt x="346192" y="105632"/>
                  </a:lnTo>
                  <a:cubicBezTo>
                    <a:pt x="328476" y="21336"/>
                    <a:pt x="257038" y="0"/>
                    <a:pt x="212842" y="0"/>
                  </a:cubicBezTo>
                  <a:cubicBezTo>
                    <a:pt x="208461" y="0"/>
                    <a:pt x="204460" y="191"/>
                    <a:pt x="200650" y="571"/>
                  </a:cubicBezTo>
                  <a:cubicBezTo>
                    <a:pt x="189411" y="1714"/>
                    <a:pt x="181125" y="11525"/>
                    <a:pt x="181886" y="22765"/>
                  </a:cubicBezTo>
                  <a:cubicBezTo>
                    <a:pt x="184458" y="61150"/>
                    <a:pt x="206937" y="95345"/>
                    <a:pt x="243037" y="117443"/>
                  </a:cubicBezTo>
                  <a:cubicBezTo>
                    <a:pt x="220177" y="126397"/>
                    <a:pt x="198650" y="139446"/>
                    <a:pt x="179219" y="156305"/>
                  </a:cubicBezTo>
                  <a:cubicBezTo>
                    <a:pt x="150739" y="126587"/>
                    <a:pt x="118163" y="116395"/>
                    <a:pt x="88350" y="116395"/>
                  </a:cubicBezTo>
                  <a:cubicBezTo>
                    <a:pt x="55966" y="116395"/>
                    <a:pt x="26819" y="128302"/>
                    <a:pt x="9388" y="139827"/>
                  </a:cubicBezTo>
                  <a:cubicBezTo>
                    <a:pt x="-41" y="146018"/>
                    <a:pt x="-2804" y="158591"/>
                    <a:pt x="3102" y="168211"/>
                  </a:cubicBezTo>
                  <a:cubicBezTo>
                    <a:pt x="26723" y="206692"/>
                    <a:pt x="71777" y="227362"/>
                    <a:pt x="123593" y="223457"/>
                  </a:cubicBezTo>
                  <a:close/>
                  <a:moveTo>
                    <a:pt x="229130" y="43148"/>
                  </a:moveTo>
                  <a:cubicBezTo>
                    <a:pt x="252085" y="46387"/>
                    <a:pt x="284566" y="58007"/>
                    <a:pt x="299806" y="96202"/>
                  </a:cubicBezTo>
                  <a:cubicBezTo>
                    <a:pt x="288375" y="93726"/>
                    <a:pt x="272183" y="87916"/>
                    <a:pt x="256943" y="76676"/>
                  </a:cubicBezTo>
                  <a:cubicBezTo>
                    <a:pt x="247132" y="69342"/>
                    <a:pt x="235798" y="58388"/>
                    <a:pt x="229130" y="43148"/>
                  </a:cubicBezTo>
                  <a:close/>
                  <a:moveTo>
                    <a:pt x="141596" y="178213"/>
                  </a:moveTo>
                  <a:cubicBezTo>
                    <a:pt x="130356" y="181356"/>
                    <a:pt x="113307" y="183737"/>
                    <a:pt x="94541" y="180880"/>
                  </a:cubicBezTo>
                  <a:cubicBezTo>
                    <a:pt x="82540" y="179070"/>
                    <a:pt x="67395" y="174593"/>
                    <a:pt x="54346" y="164211"/>
                  </a:cubicBezTo>
                  <a:cubicBezTo>
                    <a:pt x="76159" y="156400"/>
                    <a:pt x="110353" y="151543"/>
                    <a:pt x="141596" y="178213"/>
                  </a:cubicBez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C17635DD-AA93-E91A-982C-282B1966DFFB}"/>
                </a:ext>
              </a:extLst>
            </p:cNvPr>
            <p:cNvSpPr/>
            <p:nvPr userDrawn="1"/>
          </p:nvSpPr>
          <p:spPr>
            <a:xfrm>
              <a:off x="2510686" y="2776876"/>
              <a:ext cx="9076874" cy="2016345"/>
            </a:xfrm>
            <a:custGeom>
              <a:avLst/>
              <a:gdLst>
                <a:gd name="connsiteX0" fmla="*/ 9112472 w 9112471"/>
                <a:gd name="connsiteY0" fmla="*/ 2066830 h 2067020"/>
                <a:gd name="connsiteX1" fmla="*/ 9112472 w 9112471"/>
                <a:gd name="connsiteY1" fmla="*/ 0 h 2067020"/>
                <a:gd name="connsiteX2" fmla="*/ 9070658 w 9112471"/>
                <a:gd name="connsiteY2" fmla="*/ 0 h 2067020"/>
                <a:gd name="connsiteX3" fmla="*/ 9070658 w 9112471"/>
                <a:gd name="connsiteY3" fmla="*/ 487204 h 2067020"/>
                <a:gd name="connsiteX4" fmla="*/ 9006269 w 9112471"/>
                <a:gd name="connsiteY4" fmla="*/ 629412 h 2067020"/>
                <a:gd name="connsiteX5" fmla="*/ 9004363 w 9112471"/>
                <a:gd name="connsiteY5" fmla="*/ 638080 h 2067020"/>
                <a:gd name="connsiteX6" fmla="*/ 9006649 w 9112471"/>
                <a:gd name="connsiteY6" fmla="*/ 647605 h 2067020"/>
                <a:gd name="connsiteX7" fmla="*/ 9021127 w 9112471"/>
                <a:gd name="connsiteY7" fmla="*/ 658559 h 2067020"/>
                <a:gd name="connsiteX8" fmla="*/ 9070563 w 9112471"/>
                <a:gd name="connsiteY8" fmla="*/ 734473 h 2067020"/>
                <a:gd name="connsiteX9" fmla="*/ 9070563 w 9112471"/>
                <a:gd name="connsiteY9" fmla="*/ 1887474 h 2067020"/>
                <a:gd name="connsiteX10" fmla="*/ 8933688 w 9112471"/>
                <a:gd name="connsiteY10" fmla="*/ 1888236 h 2067020"/>
                <a:gd name="connsiteX11" fmla="*/ 8932926 w 9112471"/>
                <a:gd name="connsiteY11" fmla="*/ 2025110 h 2067020"/>
                <a:gd name="connsiteX12" fmla="*/ 7780021 w 9112471"/>
                <a:gd name="connsiteY12" fmla="*/ 2025110 h 2067020"/>
                <a:gd name="connsiteX13" fmla="*/ 7704106 w 9112471"/>
                <a:gd name="connsiteY13" fmla="*/ 1975676 h 2067020"/>
                <a:gd name="connsiteX14" fmla="*/ 7693153 w 9112471"/>
                <a:gd name="connsiteY14" fmla="*/ 1961198 h 2067020"/>
                <a:gd name="connsiteX15" fmla="*/ 7683628 w 9112471"/>
                <a:gd name="connsiteY15" fmla="*/ 1958911 h 2067020"/>
                <a:gd name="connsiteX16" fmla="*/ 7674960 w 9112471"/>
                <a:gd name="connsiteY16" fmla="*/ 1960817 h 2067020"/>
                <a:gd name="connsiteX17" fmla="*/ 7532751 w 9112471"/>
                <a:gd name="connsiteY17" fmla="*/ 2025206 h 2067020"/>
                <a:gd name="connsiteX18" fmla="*/ 0 w 9112471"/>
                <a:gd name="connsiteY18" fmla="*/ 2025206 h 2067020"/>
                <a:gd name="connsiteX19" fmla="*/ 0 w 9112471"/>
                <a:gd name="connsiteY19" fmla="*/ 2067020 h 2067020"/>
                <a:gd name="connsiteX20" fmla="*/ 9112472 w 9112471"/>
                <a:gd name="connsiteY20" fmla="*/ 2067020 h 206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2471" h="2067020">
                  <a:moveTo>
                    <a:pt x="9112472" y="2066830"/>
                  </a:moveTo>
                  <a:lnTo>
                    <a:pt x="9112472" y="0"/>
                  </a:lnTo>
                  <a:lnTo>
                    <a:pt x="9070658" y="0"/>
                  </a:lnTo>
                  <a:lnTo>
                    <a:pt x="9070658" y="487204"/>
                  </a:lnTo>
                  <a:lnTo>
                    <a:pt x="9006269" y="629412"/>
                  </a:lnTo>
                  <a:cubicBezTo>
                    <a:pt x="9005031" y="632174"/>
                    <a:pt x="9004363" y="635127"/>
                    <a:pt x="9004363" y="638080"/>
                  </a:cubicBezTo>
                  <a:cubicBezTo>
                    <a:pt x="9004363" y="641318"/>
                    <a:pt x="9005126" y="644652"/>
                    <a:pt x="9006649" y="647605"/>
                  </a:cubicBezTo>
                  <a:cubicBezTo>
                    <a:pt x="9009602" y="653320"/>
                    <a:pt x="9016079" y="654749"/>
                    <a:pt x="9021127" y="658559"/>
                  </a:cubicBezTo>
                  <a:cubicBezTo>
                    <a:pt x="9048178" y="678847"/>
                    <a:pt x="9070563" y="698659"/>
                    <a:pt x="9070563" y="734473"/>
                  </a:cubicBezTo>
                  <a:lnTo>
                    <a:pt x="9070563" y="1887474"/>
                  </a:lnTo>
                  <a:lnTo>
                    <a:pt x="8933688" y="1888236"/>
                  </a:lnTo>
                  <a:lnTo>
                    <a:pt x="8932926" y="2025110"/>
                  </a:lnTo>
                  <a:lnTo>
                    <a:pt x="7780021" y="2025110"/>
                  </a:lnTo>
                  <a:cubicBezTo>
                    <a:pt x="7744207" y="2025110"/>
                    <a:pt x="7724489" y="2002727"/>
                    <a:pt x="7704106" y="1975676"/>
                  </a:cubicBezTo>
                  <a:cubicBezTo>
                    <a:pt x="7700297" y="1970532"/>
                    <a:pt x="7698868" y="1964055"/>
                    <a:pt x="7693153" y="1961198"/>
                  </a:cubicBezTo>
                  <a:cubicBezTo>
                    <a:pt x="7690199" y="1959674"/>
                    <a:pt x="7686866" y="1958911"/>
                    <a:pt x="7683628" y="1958911"/>
                  </a:cubicBezTo>
                  <a:cubicBezTo>
                    <a:pt x="7680674" y="1958911"/>
                    <a:pt x="7677722" y="1959578"/>
                    <a:pt x="7674960" y="1960817"/>
                  </a:cubicBezTo>
                  <a:lnTo>
                    <a:pt x="7532751" y="2025206"/>
                  </a:lnTo>
                  <a:lnTo>
                    <a:pt x="0" y="2025206"/>
                  </a:lnTo>
                  <a:lnTo>
                    <a:pt x="0" y="2067020"/>
                  </a:lnTo>
                  <a:lnTo>
                    <a:pt x="9112472" y="2067020"/>
                  </a:ln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C416AF39-78A4-A021-60D0-2C62EEE6C346}"/>
                </a:ext>
              </a:extLst>
            </p:cNvPr>
            <p:cNvSpPr/>
            <p:nvPr userDrawn="1"/>
          </p:nvSpPr>
          <p:spPr>
            <a:xfrm>
              <a:off x="10922596" y="4141835"/>
              <a:ext cx="241597" cy="236592"/>
            </a:xfrm>
            <a:custGeom>
              <a:avLst/>
              <a:gdLst>
                <a:gd name="connsiteX0" fmla="*/ 19872 w 242544"/>
                <a:gd name="connsiteY0" fmla="*/ 150 h 242538"/>
                <a:gd name="connsiteX1" fmla="*/ 1203 w 242544"/>
                <a:gd name="connsiteY1" fmla="*/ 1198 h 242538"/>
                <a:gd name="connsiteX2" fmla="*/ 156 w 242544"/>
                <a:gd name="connsiteY2" fmla="*/ 19867 h 242538"/>
                <a:gd name="connsiteX3" fmla="*/ 56639 w 242544"/>
                <a:gd name="connsiteY3" fmla="*/ 186269 h 242538"/>
                <a:gd name="connsiteX4" fmla="*/ 223232 w 242544"/>
                <a:gd name="connsiteY4" fmla="*/ 242371 h 242538"/>
                <a:gd name="connsiteX5" fmla="*/ 241328 w 242544"/>
                <a:gd name="connsiteY5" fmla="*/ 241323 h 242538"/>
                <a:gd name="connsiteX6" fmla="*/ 242377 w 242544"/>
                <a:gd name="connsiteY6" fmla="*/ 223226 h 242538"/>
                <a:gd name="connsiteX7" fmla="*/ 186275 w 242544"/>
                <a:gd name="connsiteY7" fmla="*/ 56634 h 242538"/>
                <a:gd name="connsiteX8" fmla="*/ 19872 w 242544"/>
                <a:gd name="connsiteY8" fmla="*/ 150 h 242538"/>
                <a:gd name="connsiteX9" fmla="*/ 156652 w 242544"/>
                <a:gd name="connsiteY9" fmla="*/ 86161 h 242538"/>
                <a:gd name="connsiteX10" fmla="*/ 200181 w 242544"/>
                <a:gd name="connsiteY10" fmla="*/ 200175 h 242538"/>
                <a:gd name="connsiteX11" fmla="*/ 86167 w 242544"/>
                <a:gd name="connsiteY11" fmla="*/ 156646 h 242538"/>
                <a:gd name="connsiteX12" fmla="*/ 42352 w 242544"/>
                <a:gd name="connsiteY12" fmla="*/ 42346 h 242538"/>
                <a:gd name="connsiteX13" fmla="*/ 156652 w 242544"/>
                <a:gd name="connsiteY13" fmla="*/ 861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38">
                  <a:moveTo>
                    <a:pt x="19872" y="150"/>
                  </a:moveTo>
                  <a:lnTo>
                    <a:pt x="1203" y="1198"/>
                  </a:lnTo>
                  <a:lnTo>
                    <a:pt x="156" y="19867"/>
                  </a:lnTo>
                  <a:cubicBezTo>
                    <a:pt x="-35" y="24153"/>
                    <a:pt x="-4798" y="125023"/>
                    <a:pt x="56639" y="186269"/>
                  </a:cubicBezTo>
                  <a:cubicBezTo>
                    <a:pt x="118075" y="247515"/>
                    <a:pt x="218945" y="242562"/>
                    <a:pt x="223232" y="242371"/>
                  </a:cubicBezTo>
                  <a:lnTo>
                    <a:pt x="241328" y="241323"/>
                  </a:lnTo>
                  <a:lnTo>
                    <a:pt x="242377" y="223226"/>
                  </a:lnTo>
                  <a:cubicBezTo>
                    <a:pt x="242566" y="218940"/>
                    <a:pt x="247520" y="118070"/>
                    <a:pt x="186275" y="56634"/>
                  </a:cubicBezTo>
                  <a:cubicBezTo>
                    <a:pt x="125028" y="-4707"/>
                    <a:pt x="24159" y="-40"/>
                    <a:pt x="19872" y="150"/>
                  </a:cubicBezTo>
                  <a:close/>
                  <a:moveTo>
                    <a:pt x="156652" y="86161"/>
                  </a:moveTo>
                  <a:cubicBezTo>
                    <a:pt x="190085" y="119689"/>
                    <a:pt x="198276" y="171505"/>
                    <a:pt x="200181" y="200175"/>
                  </a:cubicBezTo>
                  <a:cubicBezTo>
                    <a:pt x="171606" y="198270"/>
                    <a:pt x="119695" y="190079"/>
                    <a:pt x="86167" y="156646"/>
                  </a:cubicBezTo>
                  <a:cubicBezTo>
                    <a:pt x="52543" y="123118"/>
                    <a:pt x="44256" y="70921"/>
                    <a:pt x="42352" y="42346"/>
                  </a:cubicBezTo>
                  <a:cubicBezTo>
                    <a:pt x="70927" y="44251"/>
                    <a:pt x="123124" y="52538"/>
                    <a:pt x="156652" y="86161"/>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68E7A2B3-1527-297A-0DD5-83DB5167ABB9}"/>
                </a:ext>
              </a:extLst>
            </p:cNvPr>
            <p:cNvSpPr/>
            <p:nvPr userDrawn="1"/>
          </p:nvSpPr>
          <p:spPr>
            <a:xfrm>
              <a:off x="10644762" y="3869982"/>
              <a:ext cx="855415" cy="838036"/>
            </a:xfrm>
            <a:custGeom>
              <a:avLst/>
              <a:gdLst>
                <a:gd name="connsiteX0" fmla="*/ 808669 w 858770"/>
                <a:gd name="connsiteY0" fmla="*/ 115100 h 859098"/>
                <a:gd name="connsiteX1" fmla="*/ 739613 w 858770"/>
                <a:gd name="connsiteY1" fmla="*/ 1944 h 859098"/>
                <a:gd name="connsiteX2" fmla="*/ 712181 w 858770"/>
                <a:gd name="connsiteY2" fmla="*/ 11564 h 859098"/>
                <a:gd name="connsiteX3" fmla="*/ 697323 w 858770"/>
                <a:gd name="connsiteY3" fmla="*/ 76620 h 859098"/>
                <a:gd name="connsiteX4" fmla="*/ 714467 w 858770"/>
                <a:gd name="connsiteY4" fmla="*/ 140913 h 859098"/>
                <a:gd name="connsiteX5" fmla="*/ 671320 w 858770"/>
                <a:gd name="connsiteY5" fmla="*/ 166440 h 859098"/>
                <a:gd name="connsiteX6" fmla="*/ 650841 w 858770"/>
                <a:gd name="connsiteY6" fmla="*/ 222924 h 859098"/>
                <a:gd name="connsiteX7" fmla="*/ 650555 w 858770"/>
                <a:gd name="connsiteY7" fmla="*/ 223971 h 859098"/>
                <a:gd name="connsiteX8" fmla="*/ 610550 w 858770"/>
                <a:gd name="connsiteY8" fmla="*/ 283312 h 859098"/>
                <a:gd name="connsiteX9" fmla="*/ 540351 w 858770"/>
                <a:gd name="connsiteY9" fmla="*/ 296933 h 859098"/>
                <a:gd name="connsiteX10" fmla="*/ 503583 w 858770"/>
                <a:gd name="connsiteY10" fmla="*/ 241307 h 859098"/>
                <a:gd name="connsiteX11" fmla="*/ 511965 w 858770"/>
                <a:gd name="connsiteY11" fmla="*/ 228924 h 859098"/>
                <a:gd name="connsiteX12" fmla="*/ 524920 w 858770"/>
                <a:gd name="connsiteY12" fmla="*/ 225781 h 859098"/>
                <a:gd name="connsiteX13" fmla="*/ 512347 w 858770"/>
                <a:gd name="connsiteY13" fmla="*/ 241021 h 859098"/>
                <a:gd name="connsiteX14" fmla="*/ 528634 w 858770"/>
                <a:gd name="connsiteY14" fmla="*/ 265691 h 859098"/>
                <a:gd name="connsiteX15" fmla="*/ 555114 w 858770"/>
                <a:gd name="connsiteY15" fmla="*/ 260547 h 859098"/>
                <a:gd name="connsiteX16" fmla="*/ 570164 w 858770"/>
                <a:gd name="connsiteY16" fmla="*/ 238163 h 859098"/>
                <a:gd name="connsiteX17" fmla="*/ 563591 w 858770"/>
                <a:gd name="connsiteY17" fmla="*/ 204350 h 859098"/>
                <a:gd name="connsiteX18" fmla="*/ 535016 w 858770"/>
                <a:gd name="connsiteY18" fmla="*/ 185109 h 859098"/>
                <a:gd name="connsiteX19" fmla="*/ 488916 w 858770"/>
                <a:gd name="connsiteY19" fmla="*/ 194063 h 859098"/>
                <a:gd name="connsiteX20" fmla="*/ 462626 w 858770"/>
                <a:gd name="connsiteY20" fmla="*/ 233020 h 859098"/>
                <a:gd name="connsiteX21" fmla="*/ 460816 w 858770"/>
                <a:gd name="connsiteY21" fmla="*/ 250927 h 859098"/>
                <a:gd name="connsiteX22" fmla="*/ 475580 w 858770"/>
                <a:gd name="connsiteY22" fmla="*/ 299790 h 859098"/>
                <a:gd name="connsiteX23" fmla="*/ 531969 w 858770"/>
                <a:gd name="connsiteY23" fmla="*/ 337890 h 859098"/>
                <a:gd name="connsiteX24" fmla="*/ 633600 w 858770"/>
                <a:gd name="connsiteY24" fmla="*/ 318174 h 859098"/>
                <a:gd name="connsiteX25" fmla="*/ 673033 w 858770"/>
                <a:gd name="connsiteY25" fmla="*/ 277978 h 859098"/>
                <a:gd name="connsiteX26" fmla="*/ 724087 w 858770"/>
                <a:gd name="connsiteY26" fmla="*/ 291027 h 859098"/>
                <a:gd name="connsiteX27" fmla="*/ 752377 w 858770"/>
                <a:gd name="connsiteY27" fmla="*/ 271977 h 859098"/>
                <a:gd name="connsiteX28" fmla="*/ 758949 w 858770"/>
                <a:gd name="connsiteY28" fmla="*/ 238545 h 859098"/>
                <a:gd name="connsiteX29" fmla="*/ 734280 w 858770"/>
                <a:gd name="connsiteY29" fmla="*/ 222257 h 859098"/>
                <a:gd name="connsiteX30" fmla="*/ 717991 w 858770"/>
                <a:gd name="connsiteY30" fmla="*/ 246927 h 859098"/>
                <a:gd name="connsiteX31" fmla="*/ 715896 w 858770"/>
                <a:gd name="connsiteY31" fmla="*/ 250165 h 859098"/>
                <a:gd name="connsiteX32" fmla="*/ 693703 w 858770"/>
                <a:gd name="connsiteY32" fmla="*/ 235496 h 859098"/>
                <a:gd name="connsiteX33" fmla="*/ 703799 w 858770"/>
                <a:gd name="connsiteY33" fmla="*/ 193015 h 859098"/>
                <a:gd name="connsiteX34" fmla="*/ 725326 w 858770"/>
                <a:gd name="connsiteY34" fmla="*/ 181775 h 859098"/>
                <a:gd name="connsiteX35" fmla="*/ 790287 w 858770"/>
                <a:gd name="connsiteY35" fmla="*/ 237402 h 859098"/>
                <a:gd name="connsiteX36" fmla="*/ 817337 w 858770"/>
                <a:gd name="connsiteY36" fmla="*/ 382563 h 859098"/>
                <a:gd name="connsiteX37" fmla="*/ 712562 w 858770"/>
                <a:gd name="connsiteY37" fmla="*/ 631927 h 859098"/>
                <a:gd name="connsiteX38" fmla="*/ 694274 w 858770"/>
                <a:gd name="connsiteY38" fmla="*/ 478098 h 859098"/>
                <a:gd name="connsiteX39" fmla="*/ 567115 w 858770"/>
                <a:gd name="connsiteY39" fmla="*/ 470288 h 859098"/>
                <a:gd name="connsiteX40" fmla="*/ 546256 w 858770"/>
                <a:gd name="connsiteY40" fmla="*/ 512960 h 859098"/>
                <a:gd name="connsiteX41" fmla="*/ 546161 w 858770"/>
                <a:gd name="connsiteY41" fmla="*/ 516865 h 859098"/>
                <a:gd name="connsiteX42" fmla="*/ 561687 w 858770"/>
                <a:gd name="connsiteY42" fmla="*/ 557918 h 859098"/>
                <a:gd name="connsiteX43" fmla="*/ 625694 w 858770"/>
                <a:gd name="connsiteY43" fmla="*/ 561823 h 859098"/>
                <a:gd name="connsiteX44" fmla="*/ 637601 w 858770"/>
                <a:gd name="connsiteY44" fmla="*/ 537439 h 859098"/>
                <a:gd name="connsiteX45" fmla="*/ 628742 w 858770"/>
                <a:gd name="connsiteY45" fmla="*/ 511817 h 859098"/>
                <a:gd name="connsiteX46" fmla="*/ 599215 w 858770"/>
                <a:gd name="connsiteY46" fmla="*/ 510007 h 859098"/>
                <a:gd name="connsiteX47" fmla="*/ 592548 w 858770"/>
                <a:gd name="connsiteY47" fmla="*/ 529914 h 859098"/>
                <a:gd name="connsiteX48" fmla="*/ 587785 w 858770"/>
                <a:gd name="connsiteY48" fmla="*/ 515627 h 859098"/>
                <a:gd name="connsiteX49" fmla="*/ 594547 w 858770"/>
                <a:gd name="connsiteY49" fmla="*/ 501720 h 859098"/>
                <a:gd name="connsiteX50" fmla="*/ 662747 w 858770"/>
                <a:gd name="connsiteY50" fmla="*/ 505911 h 859098"/>
                <a:gd name="connsiteX51" fmla="*/ 653508 w 858770"/>
                <a:gd name="connsiteY51" fmla="*/ 641452 h 859098"/>
                <a:gd name="connsiteX52" fmla="*/ 648840 w 858770"/>
                <a:gd name="connsiteY52" fmla="*/ 648786 h 859098"/>
                <a:gd name="connsiteX53" fmla="*/ 641506 w 858770"/>
                <a:gd name="connsiteY53" fmla="*/ 653454 h 859098"/>
                <a:gd name="connsiteX54" fmla="*/ 505965 w 858770"/>
                <a:gd name="connsiteY54" fmla="*/ 662693 h 859098"/>
                <a:gd name="connsiteX55" fmla="*/ 501774 w 858770"/>
                <a:gd name="connsiteY55" fmla="*/ 594494 h 859098"/>
                <a:gd name="connsiteX56" fmla="*/ 515680 w 858770"/>
                <a:gd name="connsiteY56" fmla="*/ 587731 h 859098"/>
                <a:gd name="connsiteX57" fmla="*/ 529968 w 858770"/>
                <a:gd name="connsiteY57" fmla="*/ 592493 h 859098"/>
                <a:gd name="connsiteX58" fmla="*/ 510061 w 858770"/>
                <a:gd name="connsiteY58" fmla="*/ 599161 h 859098"/>
                <a:gd name="connsiteX59" fmla="*/ 511871 w 858770"/>
                <a:gd name="connsiteY59" fmla="*/ 628689 h 859098"/>
                <a:gd name="connsiteX60" fmla="*/ 537493 w 858770"/>
                <a:gd name="connsiteY60" fmla="*/ 637547 h 859098"/>
                <a:gd name="connsiteX61" fmla="*/ 561877 w 858770"/>
                <a:gd name="connsiteY61" fmla="*/ 625641 h 859098"/>
                <a:gd name="connsiteX62" fmla="*/ 557972 w 858770"/>
                <a:gd name="connsiteY62" fmla="*/ 561633 h 859098"/>
                <a:gd name="connsiteX63" fmla="*/ 516918 w 858770"/>
                <a:gd name="connsiteY63" fmla="*/ 546107 h 859098"/>
                <a:gd name="connsiteX64" fmla="*/ 513014 w 858770"/>
                <a:gd name="connsiteY64" fmla="*/ 546202 h 859098"/>
                <a:gd name="connsiteX65" fmla="*/ 470341 w 858770"/>
                <a:gd name="connsiteY65" fmla="*/ 567062 h 859098"/>
                <a:gd name="connsiteX66" fmla="*/ 478152 w 858770"/>
                <a:gd name="connsiteY66" fmla="*/ 694221 h 859098"/>
                <a:gd name="connsiteX67" fmla="*/ 631981 w 858770"/>
                <a:gd name="connsiteY67" fmla="*/ 712509 h 859098"/>
                <a:gd name="connsiteX68" fmla="*/ 382616 w 858770"/>
                <a:gd name="connsiteY68" fmla="*/ 817284 h 859098"/>
                <a:gd name="connsiteX69" fmla="*/ 237455 w 858770"/>
                <a:gd name="connsiteY69" fmla="*/ 790233 h 859098"/>
                <a:gd name="connsiteX70" fmla="*/ 181830 w 858770"/>
                <a:gd name="connsiteY70" fmla="*/ 725272 h 859098"/>
                <a:gd name="connsiteX71" fmla="*/ 193068 w 858770"/>
                <a:gd name="connsiteY71" fmla="*/ 703746 h 859098"/>
                <a:gd name="connsiteX72" fmla="*/ 235551 w 858770"/>
                <a:gd name="connsiteY72" fmla="*/ 693649 h 859098"/>
                <a:gd name="connsiteX73" fmla="*/ 250218 w 858770"/>
                <a:gd name="connsiteY73" fmla="*/ 715842 h 859098"/>
                <a:gd name="connsiteX74" fmla="*/ 246980 w 858770"/>
                <a:gd name="connsiteY74" fmla="*/ 717938 h 859098"/>
                <a:gd name="connsiteX75" fmla="*/ 222311 w 858770"/>
                <a:gd name="connsiteY75" fmla="*/ 734226 h 859098"/>
                <a:gd name="connsiteX76" fmla="*/ 238598 w 858770"/>
                <a:gd name="connsiteY76" fmla="*/ 758895 h 859098"/>
                <a:gd name="connsiteX77" fmla="*/ 272031 w 858770"/>
                <a:gd name="connsiteY77" fmla="*/ 752323 h 859098"/>
                <a:gd name="connsiteX78" fmla="*/ 291081 w 858770"/>
                <a:gd name="connsiteY78" fmla="*/ 724034 h 859098"/>
                <a:gd name="connsiteX79" fmla="*/ 278032 w 858770"/>
                <a:gd name="connsiteY79" fmla="*/ 672980 h 859098"/>
                <a:gd name="connsiteX80" fmla="*/ 318227 w 858770"/>
                <a:gd name="connsiteY80" fmla="*/ 633546 h 859098"/>
                <a:gd name="connsiteX81" fmla="*/ 337945 w 858770"/>
                <a:gd name="connsiteY81" fmla="*/ 531915 h 859098"/>
                <a:gd name="connsiteX82" fmla="*/ 299845 w 858770"/>
                <a:gd name="connsiteY82" fmla="*/ 475527 h 859098"/>
                <a:gd name="connsiteX83" fmla="*/ 250886 w 858770"/>
                <a:gd name="connsiteY83" fmla="*/ 460763 h 859098"/>
                <a:gd name="connsiteX84" fmla="*/ 232979 w 858770"/>
                <a:gd name="connsiteY84" fmla="*/ 462573 h 859098"/>
                <a:gd name="connsiteX85" fmla="*/ 194021 w 858770"/>
                <a:gd name="connsiteY85" fmla="*/ 488862 h 859098"/>
                <a:gd name="connsiteX86" fmla="*/ 185068 w 858770"/>
                <a:gd name="connsiteY86" fmla="*/ 534963 h 859098"/>
                <a:gd name="connsiteX87" fmla="*/ 204308 w 858770"/>
                <a:gd name="connsiteY87" fmla="*/ 563538 h 859098"/>
                <a:gd name="connsiteX88" fmla="*/ 238122 w 858770"/>
                <a:gd name="connsiteY88" fmla="*/ 570110 h 859098"/>
                <a:gd name="connsiteX89" fmla="*/ 260506 w 858770"/>
                <a:gd name="connsiteY89" fmla="*/ 555060 h 859098"/>
                <a:gd name="connsiteX90" fmla="*/ 265649 w 858770"/>
                <a:gd name="connsiteY90" fmla="*/ 528581 h 859098"/>
                <a:gd name="connsiteX91" fmla="*/ 240980 w 858770"/>
                <a:gd name="connsiteY91" fmla="*/ 512293 h 859098"/>
                <a:gd name="connsiteX92" fmla="*/ 225740 w 858770"/>
                <a:gd name="connsiteY92" fmla="*/ 524866 h 859098"/>
                <a:gd name="connsiteX93" fmla="*/ 228883 w 858770"/>
                <a:gd name="connsiteY93" fmla="*/ 511912 h 859098"/>
                <a:gd name="connsiteX94" fmla="*/ 241266 w 858770"/>
                <a:gd name="connsiteY94" fmla="*/ 503530 h 859098"/>
                <a:gd name="connsiteX95" fmla="*/ 296891 w 858770"/>
                <a:gd name="connsiteY95" fmla="*/ 540297 h 859098"/>
                <a:gd name="connsiteX96" fmla="*/ 283271 w 858770"/>
                <a:gd name="connsiteY96" fmla="*/ 610496 h 859098"/>
                <a:gd name="connsiteX97" fmla="*/ 223929 w 858770"/>
                <a:gd name="connsiteY97" fmla="*/ 650501 h 859098"/>
                <a:gd name="connsiteX98" fmla="*/ 222882 w 858770"/>
                <a:gd name="connsiteY98" fmla="*/ 650786 h 859098"/>
                <a:gd name="connsiteX99" fmla="*/ 166399 w 858770"/>
                <a:gd name="connsiteY99" fmla="*/ 671265 h 859098"/>
                <a:gd name="connsiteX100" fmla="*/ 140872 w 858770"/>
                <a:gd name="connsiteY100" fmla="*/ 714414 h 859098"/>
                <a:gd name="connsiteX101" fmla="*/ 76578 w 858770"/>
                <a:gd name="connsiteY101" fmla="*/ 697268 h 859098"/>
                <a:gd name="connsiteX102" fmla="*/ 11523 w 858770"/>
                <a:gd name="connsiteY102" fmla="*/ 712127 h 859098"/>
                <a:gd name="connsiteX103" fmla="*/ 1902 w 858770"/>
                <a:gd name="connsiteY103" fmla="*/ 739559 h 859098"/>
                <a:gd name="connsiteX104" fmla="*/ 115059 w 858770"/>
                <a:gd name="connsiteY104" fmla="*/ 808616 h 859098"/>
                <a:gd name="connsiteX105" fmla="*/ 173352 w 858770"/>
                <a:gd name="connsiteY105" fmla="*/ 797662 h 859098"/>
                <a:gd name="connsiteX106" fmla="*/ 382426 w 858770"/>
                <a:gd name="connsiteY106" fmla="*/ 859098 h 859098"/>
                <a:gd name="connsiteX107" fmla="*/ 683321 w 858770"/>
                <a:gd name="connsiteY107" fmla="*/ 683648 h 859098"/>
                <a:gd name="connsiteX108" fmla="*/ 858771 w 858770"/>
                <a:gd name="connsiteY108" fmla="*/ 382753 h 859098"/>
                <a:gd name="connsiteX109" fmla="*/ 797335 w 858770"/>
                <a:gd name="connsiteY109" fmla="*/ 173679 h 859098"/>
                <a:gd name="connsiteX110" fmla="*/ 808669 w 858770"/>
                <a:gd name="connsiteY110" fmla="*/ 115100 h 859098"/>
                <a:gd name="connsiteX111" fmla="*/ 765807 w 858770"/>
                <a:gd name="connsiteY111" fmla="*/ 138246 h 859098"/>
                <a:gd name="connsiteX112" fmla="*/ 741708 w 858770"/>
                <a:gd name="connsiteY112" fmla="*/ 53379 h 859098"/>
                <a:gd name="connsiteX113" fmla="*/ 762950 w 858770"/>
                <a:gd name="connsiteY113" fmla="*/ 91193 h 859098"/>
                <a:gd name="connsiteX114" fmla="*/ 765807 w 858770"/>
                <a:gd name="connsiteY114" fmla="*/ 138246 h 859098"/>
                <a:gd name="connsiteX115" fmla="*/ 91533 w 858770"/>
                <a:gd name="connsiteY115" fmla="*/ 762705 h 859098"/>
                <a:gd name="connsiteX116" fmla="*/ 53718 w 858770"/>
                <a:gd name="connsiteY116" fmla="*/ 741465 h 859098"/>
                <a:gd name="connsiteX117" fmla="*/ 138586 w 858770"/>
                <a:gd name="connsiteY117" fmla="*/ 765563 h 859098"/>
                <a:gd name="connsiteX118" fmla="*/ 91533 w 858770"/>
                <a:gd name="connsiteY118" fmla="*/ 762705 h 85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8770" h="859098">
                  <a:moveTo>
                    <a:pt x="808669" y="115100"/>
                  </a:moveTo>
                  <a:cubicBezTo>
                    <a:pt x="806383" y="63189"/>
                    <a:pt x="780571" y="20898"/>
                    <a:pt x="739613" y="1944"/>
                  </a:cubicBezTo>
                  <a:cubicBezTo>
                    <a:pt x="729326" y="-2819"/>
                    <a:pt x="717230" y="1467"/>
                    <a:pt x="712181" y="11564"/>
                  </a:cubicBezTo>
                  <a:cubicBezTo>
                    <a:pt x="704371" y="27090"/>
                    <a:pt x="697323" y="50616"/>
                    <a:pt x="697323" y="76620"/>
                  </a:cubicBezTo>
                  <a:cubicBezTo>
                    <a:pt x="697323" y="97479"/>
                    <a:pt x="701894" y="119958"/>
                    <a:pt x="714467" y="140913"/>
                  </a:cubicBezTo>
                  <a:cubicBezTo>
                    <a:pt x="697894" y="143580"/>
                    <a:pt x="682844" y="152343"/>
                    <a:pt x="671320" y="166440"/>
                  </a:cubicBezTo>
                  <a:cubicBezTo>
                    <a:pt x="658651" y="181966"/>
                    <a:pt x="651411" y="202445"/>
                    <a:pt x="650841" y="222924"/>
                  </a:cubicBezTo>
                  <a:cubicBezTo>
                    <a:pt x="650745" y="223304"/>
                    <a:pt x="650555" y="223590"/>
                    <a:pt x="650555" y="223971"/>
                  </a:cubicBezTo>
                  <a:cubicBezTo>
                    <a:pt x="645601" y="248450"/>
                    <a:pt x="631409" y="269501"/>
                    <a:pt x="610550" y="283312"/>
                  </a:cubicBezTo>
                  <a:cubicBezTo>
                    <a:pt x="589690" y="297123"/>
                    <a:pt x="564830" y="301981"/>
                    <a:pt x="540351" y="296933"/>
                  </a:cubicBezTo>
                  <a:cubicBezTo>
                    <a:pt x="514919" y="291789"/>
                    <a:pt x="498441" y="266834"/>
                    <a:pt x="503583" y="241307"/>
                  </a:cubicBezTo>
                  <a:cubicBezTo>
                    <a:pt x="504632" y="236163"/>
                    <a:pt x="507584" y="231782"/>
                    <a:pt x="511965" y="228924"/>
                  </a:cubicBezTo>
                  <a:cubicBezTo>
                    <a:pt x="515776" y="226353"/>
                    <a:pt x="520347" y="225305"/>
                    <a:pt x="524920" y="225781"/>
                  </a:cubicBezTo>
                  <a:cubicBezTo>
                    <a:pt x="518634" y="228353"/>
                    <a:pt x="513776" y="233877"/>
                    <a:pt x="512347" y="241021"/>
                  </a:cubicBezTo>
                  <a:cubicBezTo>
                    <a:pt x="510061" y="252356"/>
                    <a:pt x="517395" y="263405"/>
                    <a:pt x="528634" y="265691"/>
                  </a:cubicBezTo>
                  <a:cubicBezTo>
                    <a:pt x="537874" y="267596"/>
                    <a:pt x="547209" y="265786"/>
                    <a:pt x="555114" y="260547"/>
                  </a:cubicBezTo>
                  <a:cubicBezTo>
                    <a:pt x="562925" y="255404"/>
                    <a:pt x="568354" y="247403"/>
                    <a:pt x="570164" y="238163"/>
                  </a:cubicBezTo>
                  <a:cubicBezTo>
                    <a:pt x="572545" y="226448"/>
                    <a:pt x="570258" y="214446"/>
                    <a:pt x="563591" y="204350"/>
                  </a:cubicBezTo>
                  <a:cubicBezTo>
                    <a:pt x="556924" y="194349"/>
                    <a:pt x="546827" y="187491"/>
                    <a:pt x="535016" y="185109"/>
                  </a:cubicBezTo>
                  <a:cubicBezTo>
                    <a:pt x="518920" y="181871"/>
                    <a:pt x="502536" y="185014"/>
                    <a:pt x="488916" y="194063"/>
                  </a:cubicBezTo>
                  <a:cubicBezTo>
                    <a:pt x="475294" y="203112"/>
                    <a:pt x="465960" y="216923"/>
                    <a:pt x="462626" y="233020"/>
                  </a:cubicBezTo>
                  <a:cubicBezTo>
                    <a:pt x="461388" y="239021"/>
                    <a:pt x="460816" y="245021"/>
                    <a:pt x="460816" y="250927"/>
                  </a:cubicBezTo>
                  <a:cubicBezTo>
                    <a:pt x="460816" y="268167"/>
                    <a:pt x="465865" y="285122"/>
                    <a:pt x="475580" y="299790"/>
                  </a:cubicBezTo>
                  <a:cubicBezTo>
                    <a:pt x="488725" y="319602"/>
                    <a:pt x="508727" y="333128"/>
                    <a:pt x="531969" y="337890"/>
                  </a:cubicBezTo>
                  <a:cubicBezTo>
                    <a:pt x="567401" y="345129"/>
                    <a:pt x="603502" y="338081"/>
                    <a:pt x="633600" y="318174"/>
                  </a:cubicBezTo>
                  <a:cubicBezTo>
                    <a:pt x="649698" y="307506"/>
                    <a:pt x="662938" y="293790"/>
                    <a:pt x="673033" y="277978"/>
                  </a:cubicBezTo>
                  <a:cubicBezTo>
                    <a:pt x="686655" y="289503"/>
                    <a:pt x="705228" y="294837"/>
                    <a:pt x="724087" y="291027"/>
                  </a:cubicBezTo>
                  <a:cubicBezTo>
                    <a:pt x="735709" y="288646"/>
                    <a:pt x="745805" y="281883"/>
                    <a:pt x="752377" y="271977"/>
                  </a:cubicBezTo>
                  <a:cubicBezTo>
                    <a:pt x="758949" y="262071"/>
                    <a:pt x="761235" y="250165"/>
                    <a:pt x="758949" y="238545"/>
                  </a:cubicBezTo>
                  <a:cubicBezTo>
                    <a:pt x="756663" y="227210"/>
                    <a:pt x="745614" y="219875"/>
                    <a:pt x="734280" y="222257"/>
                  </a:cubicBezTo>
                  <a:cubicBezTo>
                    <a:pt x="722944" y="224543"/>
                    <a:pt x="715610" y="235592"/>
                    <a:pt x="717991" y="246927"/>
                  </a:cubicBezTo>
                  <a:cubicBezTo>
                    <a:pt x="718277" y="248355"/>
                    <a:pt x="717325" y="249879"/>
                    <a:pt x="715896" y="250165"/>
                  </a:cubicBezTo>
                  <a:cubicBezTo>
                    <a:pt x="705705" y="252261"/>
                    <a:pt x="695798" y="245593"/>
                    <a:pt x="693703" y="235496"/>
                  </a:cubicBezTo>
                  <a:cubicBezTo>
                    <a:pt x="690750" y="220923"/>
                    <a:pt x="694751" y="204159"/>
                    <a:pt x="703799" y="193015"/>
                  </a:cubicBezTo>
                  <a:cubicBezTo>
                    <a:pt x="707991" y="187871"/>
                    <a:pt x="715134" y="181775"/>
                    <a:pt x="725326" y="181775"/>
                  </a:cubicBezTo>
                  <a:cubicBezTo>
                    <a:pt x="757615" y="181775"/>
                    <a:pt x="778476" y="212065"/>
                    <a:pt x="790287" y="237402"/>
                  </a:cubicBezTo>
                  <a:cubicBezTo>
                    <a:pt x="807717" y="274930"/>
                    <a:pt x="817337" y="326460"/>
                    <a:pt x="817337" y="382563"/>
                  </a:cubicBezTo>
                  <a:cubicBezTo>
                    <a:pt x="817337" y="486766"/>
                    <a:pt x="784191" y="597447"/>
                    <a:pt x="712562" y="631927"/>
                  </a:cubicBezTo>
                  <a:cubicBezTo>
                    <a:pt x="740090" y="581349"/>
                    <a:pt x="734470" y="523628"/>
                    <a:pt x="694274" y="478098"/>
                  </a:cubicBezTo>
                  <a:cubicBezTo>
                    <a:pt x="661413" y="440856"/>
                    <a:pt x="604359" y="437331"/>
                    <a:pt x="567115" y="470288"/>
                  </a:cubicBezTo>
                  <a:cubicBezTo>
                    <a:pt x="554734" y="481242"/>
                    <a:pt x="547304" y="496386"/>
                    <a:pt x="546256" y="512960"/>
                  </a:cubicBezTo>
                  <a:cubicBezTo>
                    <a:pt x="546161" y="514293"/>
                    <a:pt x="546161" y="515532"/>
                    <a:pt x="546161" y="516865"/>
                  </a:cubicBezTo>
                  <a:cubicBezTo>
                    <a:pt x="546161" y="532010"/>
                    <a:pt x="551590" y="546392"/>
                    <a:pt x="561687" y="557918"/>
                  </a:cubicBezTo>
                  <a:cubicBezTo>
                    <a:pt x="578260" y="576682"/>
                    <a:pt x="607026" y="578397"/>
                    <a:pt x="625694" y="561823"/>
                  </a:cubicBezTo>
                  <a:cubicBezTo>
                    <a:pt x="632838" y="555536"/>
                    <a:pt x="637029" y="546869"/>
                    <a:pt x="637601" y="537439"/>
                  </a:cubicBezTo>
                  <a:cubicBezTo>
                    <a:pt x="638172" y="528105"/>
                    <a:pt x="635029" y="518865"/>
                    <a:pt x="628742" y="511817"/>
                  </a:cubicBezTo>
                  <a:cubicBezTo>
                    <a:pt x="621123" y="503149"/>
                    <a:pt x="607883" y="502387"/>
                    <a:pt x="599215" y="510007"/>
                  </a:cubicBezTo>
                  <a:cubicBezTo>
                    <a:pt x="593405" y="515150"/>
                    <a:pt x="591119" y="522771"/>
                    <a:pt x="592548" y="529914"/>
                  </a:cubicBezTo>
                  <a:cubicBezTo>
                    <a:pt x="589214" y="525914"/>
                    <a:pt x="587499" y="520866"/>
                    <a:pt x="587785" y="515627"/>
                  </a:cubicBezTo>
                  <a:cubicBezTo>
                    <a:pt x="588165" y="510198"/>
                    <a:pt x="590547" y="505245"/>
                    <a:pt x="594547" y="501720"/>
                  </a:cubicBezTo>
                  <a:cubicBezTo>
                    <a:pt x="614454" y="484099"/>
                    <a:pt x="645030" y="486004"/>
                    <a:pt x="662747" y="505911"/>
                  </a:cubicBezTo>
                  <a:cubicBezTo>
                    <a:pt x="699322" y="547250"/>
                    <a:pt x="695798" y="599256"/>
                    <a:pt x="653508" y="641452"/>
                  </a:cubicBezTo>
                  <a:cubicBezTo>
                    <a:pt x="651316" y="643643"/>
                    <a:pt x="649793" y="646119"/>
                    <a:pt x="648840" y="648786"/>
                  </a:cubicBezTo>
                  <a:cubicBezTo>
                    <a:pt x="646173" y="649834"/>
                    <a:pt x="643697" y="651358"/>
                    <a:pt x="641506" y="653454"/>
                  </a:cubicBezTo>
                  <a:cubicBezTo>
                    <a:pt x="599215" y="695744"/>
                    <a:pt x="547304" y="699269"/>
                    <a:pt x="505965" y="662693"/>
                  </a:cubicBezTo>
                  <a:cubicBezTo>
                    <a:pt x="486058" y="645072"/>
                    <a:pt x="484153" y="614496"/>
                    <a:pt x="501774" y="594494"/>
                  </a:cubicBezTo>
                  <a:cubicBezTo>
                    <a:pt x="505394" y="590398"/>
                    <a:pt x="510347" y="588017"/>
                    <a:pt x="515680" y="587731"/>
                  </a:cubicBezTo>
                  <a:cubicBezTo>
                    <a:pt x="521015" y="587445"/>
                    <a:pt x="525968" y="589065"/>
                    <a:pt x="529968" y="592493"/>
                  </a:cubicBezTo>
                  <a:cubicBezTo>
                    <a:pt x="522919" y="591065"/>
                    <a:pt x="515205" y="593351"/>
                    <a:pt x="510061" y="599161"/>
                  </a:cubicBezTo>
                  <a:cubicBezTo>
                    <a:pt x="502440" y="607829"/>
                    <a:pt x="503203" y="620973"/>
                    <a:pt x="511871" y="628689"/>
                  </a:cubicBezTo>
                  <a:cubicBezTo>
                    <a:pt x="519015" y="634975"/>
                    <a:pt x="528159" y="638118"/>
                    <a:pt x="537493" y="637547"/>
                  </a:cubicBezTo>
                  <a:cubicBezTo>
                    <a:pt x="546922" y="636975"/>
                    <a:pt x="555591" y="632784"/>
                    <a:pt x="561877" y="625641"/>
                  </a:cubicBezTo>
                  <a:cubicBezTo>
                    <a:pt x="578451" y="606876"/>
                    <a:pt x="576640" y="578206"/>
                    <a:pt x="557972" y="561633"/>
                  </a:cubicBezTo>
                  <a:cubicBezTo>
                    <a:pt x="546541" y="551536"/>
                    <a:pt x="532064" y="546107"/>
                    <a:pt x="516918" y="546107"/>
                  </a:cubicBezTo>
                  <a:cubicBezTo>
                    <a:pt x="515585" y="546107"/>
                    <a:pt x="514347" y="546107"/>
                    <a:pt x="513014" y="546202"/>
                  </a:cubicBezTo>
                  <a:cubicBezTo>
                    <a:pt x="496440" y="547250"/>
                    <a:pt x="481295" y="554584"/>
                    <a:pt x="470341" y="567062"/>
                  </a:cubicBezTo>
                  <a:cubicBezTo>
                    <a:pt x="437480" y="604305"/>
                    <a:pt x="441005" y="661359"/>
                    <a:pt x="478152" y="694221"/>
                  </a:cubicBezTo>
                  <a:cubicBezTo>
                    <a:pt x="523587" y="734416"/>
                    <a:pt x="581308" y="740036"/>
                    <a:pt x="631981" y="712509"/>
                  </a:cubicBezTo>
                  <a:cubicBezTo>
                    <a:pt x="597501" y="784136"/>
                    <a:pt x="486820" y="817284"/>
                    <a:pt x="382616" y="817284"/>
                  </a:cubicBezTo>
                  <a:cubicBezTo>
                    <a:pt x="326514" y="817284"/>
                    <a:pt x="274983" y="807663"/>
                    <a:pt x="237455" y="790233"/>
                  </a:cubicBezTo>
                  <a:cubicBezTo>
                    <a:pt x="212118" y="778422"/>
                    <a:pt x="181830" y="757562"/>
                    <a:pt x="181830" y="725272"/>
                  </a:cubicBezTo>
                  <a:cubicBezTo>
                    <a:pt x="181830" y="714985"/>
                    <a:pt x="187926" y="707936"/>
                    <a:pt x="193068" y="703746"/>
                  </a:cubicBezTo>
                  <a:cubicBezTo>
                    <a:pt x="204213" y="694601"/>
                    <a:pt x="220882" y="690601"/>
                    <a:pt x="235551" y="693649"/>
                  </a:cubicBezTo>
                  <a:cubicBezTo>
                    <a:pt x="245742" y="695744"/>
                    <a:pt x="252315" y="705651"/>
                    <a:pt x="250218" y="715842"/>
                  </a:cubicBezTo>
                  <a:cubicBezTo>
                    <a:pt x="249934" y="717271"/>
                    <a:pt x="248505" y="718224"/>
                    <a:pt x="246980" y="717938"/>
                  </a:cubicBezTo>
                  <a:cubicBezTo>
                    <a:pt x="235646" y="715652"/>
                    <a:pt x="224597" y="722986"/>
                    <a:pt x="222311" y="734226"/>
                  </a:cubicBezTo>
                  <a:cubicBezTo>
                    <a:pt x="220025" y="745560"/>
                    <a:pt x="227358" y="756609"/>
                    <a:pt x="238598" y="758895"/>
                  </a:cubicBezTo>
                  <a:cubicBezTo>
                    <a:pt x="250218" y="761276"/>
                    <a:pt x="262125" y="758991"/>
                    <a:pt x="272031" y="752323"/>
                  </a:cubicBezTo>
                  <a:cubicBezTo>
                    <a:pt x="281937" y="745751"/>
                    <a:pt x="288700" y="735750"/>
                    <a:pt x="291081" y="724034"/>
                  </a:cubicBezTo>
                  <a:cubicBezTo>
                    <a:pt x="294891" y="705269"/>
                    <a:pt x="289461" y="686696"/>
                    <a:pt x="278032" y="672980"/>
                  </a:cubicBezTo>
                  <a:cubicBezTo>
                    <a:pt x="293844" y="662883"/>
                    <a:pt x="307559" y="649643"/>
                    <a:pt x="318227" y="633546"/>
                  </a:cubicBezTo>
                  <a:cubicBezTo>
                    <a:pt x="338134" y="603447"/>
                    <a:pt x="345184" y="567348"/>
                    <a:pt x="337945" y="531915"/>
                  </a:cubicBezTo>
                  <a:cubicBezTo>
                    <a:pt x="333182" y="508674"/>
                    <a:pt x="319656" y="488576"/>
                    <a:pt x="299845" y="475527"/>
                  </a:cubicBezTo>
                  <a:cubicBezTo>
                    <a:pt x="285080" y="465811"/>
                    <a:pt x="268221" y="460763"/>
                    <a:pt x="250886" y="460763"/>
                  </a:cubicBezTo>
                  <a:cubicBezTo>
                    <a:pt x="244980" y="460763"/>
                    <a:pt x="238980" y="461334"/>
                    <a:pt x="232979" y="462573"/>
                  </a:cubicBezTo>
                  <a:cubicBezTo>
                    <a:pt x="216881" y="465811"/>
                    <a:pt x="203070" y="475146"/>
                    <a:pt x="194021" y="488862"/>
                  </a:cubicBezTo>
                  <a:cubicBezTo>
                    <a:pt x="184972" y="502578"/>
                    <a:pt x="181830" y="518865"/>
                    <a:pt x="185068" y="534963"/>
                  </a:cubicBezTo>
                  <a:cubicBezTo>
                    <a:pt x="187449" y="546774"/>
                    <a:pt x="194307" y="556870"/>
                    <a:pt x="204308" y="563538"/>
                  </a:cubicBezTo>
                  <a:cubicBezTo>
                    <a:pt x="214309" y="570205"/>
                    <a:pt x="226311" y="572491"/>
                    <a:pt x="238122" y="570110"/>
                  </a:cubicBezTo>
                  <a:cubicBezTo>
                    <a:pt x="247362" y="568205"/>
                    <a:pt x="255267" y="562871"/>
                    <a:pt x="260506" y="555060"/>
                  </a:cubicBezTo>
                  <a:cubicBezTo>
                    <a:pt x="265744" y="547250"/>
                    <a:pt x="267555" y="537820"/>
                    <a:pt x="265649" y="528581"/>
                  </a:cubicBezTo>
                  <a:cubicBezTo>
                    <a:pt x="263363" y="517246"/>
                    <a:pt x="252315" y="509912"/>
                    <a:pt x="240980" y="512293"/>
                  </a:cubicBezTo>
                  <a:cubicBezTo>
                    <a:pt x="233836" y="513722"/>
                    <a:pt x="228312" y="518675"/>
                    <a:pt x="225740" y="524866"/>
                  </a:cubicBezTo>
                  <a:cubicBezTo>
                    <a:pt x="225263" y="520294"/>
                    <a:pt x="226311" y="515817"/>
                    <a:pt x="228883" y="511912"/>
                  </a:cubicBezTo>
                  <a:cubicBezTo>
                    <a:pt x="231741" y="507531"/>
                    <a:pt x="236217" y="504578"/>
                    <a:pt x="241266" y="503530"/>
                  </a:cubicBezTo>
                  <a:cubicBezTo>
                    <a:pt x="266697" y="498387"/>
                    <a:pt x="291652" y="514865"/>
                    <a:pt x="296891" y="540297"/>
                  </a:cubicBezTo>
                  <a:cubicBezTo>
                    <a:pt x="301844" y="564776"/>
                    <a:pt x="296987" y="589731"/>
                    <a:pt x="283271" y="610496"/>
                  </a:cubicBezTo>
                  <a:cubicBezTo>
                    <a:pt x="269459" y="631356"/>
                    <a:pt x="248409" y="645548"/>
                    <a:pt x="223929" y="650501"/>
                  </a:cubicBezTo>
                  <a:cubicBezTo>
                    <a:pt x="223549" y="650596"/>
                    <a:pt x="223263" y="650691"/>
                    <a:pt x="222882" y="650786"/>
                  </a:cubicBezTo>
                  <a:cubicBezTo>
                    <a:pt x="202309" y="651358"/>
                    <a:pt x="181925" y="658597"/>
                    <a:pt x="166399" y="671265"/>
                  </a:cubicBezTo>
                  <a:cubicBezTo>
                    <a:pt x="152302" y="682791"/>
                    <a:pt x="143539" y="697840"/>
                    <a:pt x="140872" y="714414"/>
                  </a:cubicBezTo>
                  <a:cubicBezTo>
                    <a:pt x="119822" y="701936"/>
                    <a:pt x="97438" y="697268"/>
                    <a:pt x="76578" y="697268"/>
                  </a:cubicBezTo>
                  <a:cubicBezTo>
                    <a:pt x="50670" y="697268"/>
                    <a:pt x="27048" y="704317"/>
                    <a:pt x="11523" y="712127"/>
                  </a:cubicBezTo>
                  <a:cubicBezTo>
                    <a:pt x="1426" y="717176"/>
                    <a:pt x="-2765" y="729368"/>
                    <a:pt x="1902" y="739559"/>
                  </a:cubicBezTo>
                  <a:cubicBezTo>
                    <a:pt x="20857" y="780517"/>
                    <a:pt x="63147" y="806330"/>
                    <a:pt x="115059" y="808616"/>
                  </a:cubicBezTo>
                  <a:cubicBezTo>
                    <a:pt x="122489" y="808901"/>
                    <a:pt x="153826" y="809473"/>
                    <a:pt x="173352" y="797662"/>
                  </a:cubicBezTo>
                  <a:cubicBezTo>
                    <a:pt x="218501" y="839477"/>
                    <a:pt x="302511" y="859098"/>
                    <a:pt x="382426" y="859098"/>
                  </a:cubicBezTo>
                  <a:cubicBezTo>
                    <a:pt x="520633" y="859098"/>
                    <a:pt x="668748" y="804044"/>
                    <a:pt x="683321" y="683648"/>
                  </a:cubicBezTo>
                  <a:cubicBezTo>
                    <a:pt x="803621" y="669075"/>
                    <a:pt x="858771" y="520961"/>
                    <a:pt x="858771" y="382753"/>
                  </a:cubicBezTo>
                  <a:cubicBezTo>
                    <a:pt x="858771" y="302838"/>
                    <a:pt x="839150" y="218828"/>
                    <a:pt x="797335" y="173679"/>
                  </a:cubicBezTo>
                  <a:cubicBezTo>
                    <a:pt x="809527" y="153772"/>
                    <a:pt x="808955" y="122530"/>
                    <a:pt x="808669" y="115100"/>
                  </a:cubicBezTo>
                  <a:close/>
                  <a:moveTo>
                    <a:pt x="765807" y="138246"/>
                  </a:moveTo>
                  <a:cubicBezTo>
                    <a:pt x="735803" y="110433"/>
                    <a:pt x="736661" y="75858"/>
                    <a:pt x="741708" y="53379"/>
                  </a:cubicBezTo>
                  <a:cubicBezTo>
                    <a:pt x="753520" y="65094"/>
                    <a:pt x="759711" y="79477"/>
                    <a:pt x="762950" y="91193"/>
                  </a:cubicBezTo>
                  <a:cubicBezTo>
                    <a:pt x="767902" y="109576"/>
                    <a:pt x="767617" y="126721"/>
                    <a:pt x="765807" y="138246"/>
                  </a:cubicBezTo>
                  <a:close/>
                  <a:moveTo>
                    <a:pt x="91533" y="762705"/>
                  </a:moveTo>
                  <a:cubicBezTo>
                    <a:pt x="79816" y="759467"/>
                    <a:pt x="65339" y="753276"/>
                    <a:pt x="53718" y="741465"/>
                  </a:cubicBezTo>
                  <a:cubicBezTo>
                    <a:pt x="76197" y="736416"/>
                    <a:pt x="110772" y="735654"/>
                    <a:pt x="138586" y="765563"/>
                  </a:cubicBezTo>
                  <a:cubicBezTo>
                    <a:pt x="126966" y="767373"/>
                    <a:pt x="109820" y="767658"/>
                    <a:pt x="91533" y="762705"/>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40B91D0-FC6B-A723-F11D-8E2926FEE92E}"/>
                </a:ext>
              </a:extLst>
            </p:cNvPr>
            <p:cNvSpPr/>
            <p:nvPr userDrawn="1"/>
          </p:nvSpPr>
          <p:spPr>
            <a:xfrm>
              <a:off x="10918006" y="3901868"/>
              <a:ext cx="107988" cy="187333"/>
            </a:xfrm>
            <a:custGeom>
              <a:avLst/>
              <a:gdLst>
                <a:gd name="connsiteX0" fmla="*/ 52388 w 108412"/>
                <a:gd name="connsiteY0" fmla="*/ 186521 h 192041"/>
                <a:gd name="connsiteX1" fmla="*/ 79725 w 108412"/>
                <a:gd name="connsiteY1" fmla="*/ 189474 h 192041"/>
                <a:gd name="connsiteX2" fmla="*/ 108300 w 108412"/>
                <a:gd name="connsiteY2" fmla="*/ 120894 h 192041"/>
                <a:gd name="connsiteX3" fmla="*/ 48482 w 108412"/>
                <a:gd name="connsiteY3" fmla="*/ 2689 h 192041"/>
                <a:gd name="connsiteX4" fmla="*/ 20384 w 108412"/>
                <a:gd name="connsiteY4" fmla="*/ 10118 h 192041"/>
                <a:gd name="connsiteX5" fmla="*/ 1 w 108412"/>
                <a:gd name="connsiteY5" fmla="*/ 84794 h 192041"/>
                <a:gd name="connsiteX6" fmla="*/ 52388 w 108412"/>
                <a:gd name="connsiteY6" fmla="*/ 186521 h 192041"/>
                <a:gd name="connsiteX7" fmla="*/ 46292 w 108412"/>
                <a:gd name="connsiteY7" fmla="*/ 53933 h 192041"/>
                <a:gd name="connsiteX8" fmla="*/ 64485 w 108412"/>
                <a:gd name="connsiteY8" fmla="*/ 93367 h 192041"/>
                <a:gd name="connsiteX9" fmla="*/ 63628 w 108412"/>
                <a:gd name="connsiteY9" fmla="*/ 140515 h 192041"/>
                <a:gd name="connsiteX10" fmla="*/ 46292 w 108412"/>
                <a:gd name="connsiteY10" fmla="*/ 53933 h 1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2" h="192041">
                  <a:moveTo>
                    <a:pt x="52388" y="186521"/>
                  </a:moveTo>
                  <a:cubicBezTo>
                    <a:pt x="60389" y="192617"/>
                    <a:pt x="70581" y="193760"/>
                    <a:pt x="79725" y="189474"/>
                  </a:cubicBezTo>
                  <a:cubicBezTo>
                    <a:pt x="104966" y="177568"/>
                    <a:pt x="107918" y="130228"/>
                    <a:pt x="108300" y="120894"/>
                  </a:cubicBezTo>
                  <a:cubicBezTo>
                    <a:pt x="110204" y="68983"/>
                    <a:pt x="87821" y="24787"/>
                    <a:pt x="48482" y="2689"/>
                  </a:cubicBezTo>
                  <a:cubicBezTo>
                    <a:pt x="38673" y="-2836"/>
                    <a:pt x="26194" y="403"/>
                    <a:pt x="20384" y="10118"/>
                  </a:cubicBezTo>
                  <a:cubicBezTo>
                    <a:pt x="10098" y="27073"/>
                    <a:pt x="1" y="54505"/>
                    <a:pt x="1" y="84794"/>
                  </a:cubicBezTo>
                  <a:cubicBezTo>
                    <a:pt x="-95" y="118608"/>
                    <a:pt x="12668" y="156136"/>
                    <a:pt x="52388" y="186521"/>
                  </a:cubicBezTo>
                  <a:close/>
                  <a:moveTo>
                    <a:pt x="46292" y="53933"/>
                  </a:moveTo>
                  <a:cubicBezTo>
                    <a:pt x="57246" y="66506"/>
                    <a:pt x="62294" y="81460"/>
                    <a:pt x="64485" y="93367"/>
                  </a:cubicBezTo>
                  <a:cubicBezTo>
                    <a:pt x="68009" y="112036"/>
                    <a:pt x="66390" y="129181"/>
                    <a:pt x="63628" y="140515"/>
                  </a:cubicBezTo>
                  <a:cubicBezTo>
                    <a:pt x="35815" y="110416"/>
                    <a:pt x="39339" y="76031"/>
                    <a:pt x="46292" y="53933"/>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F4143A59-8105-F786-F1FD-1149960C9836}"/>
                </a:ext>
              </a:extLst>
            </p:cNvPr>
            <p:cNvSpPr/>
            <p:nvPr userDrawn="1"/>
          </p:nvSpPr>
          <p:spPr>
            <a:xfrm>
              <a:off x="11039356" y="3887498"/>
              <a:ext cx="107274" cy="189558"/>
            </a:xfrm>
            <a:custGeom>
              <a:avLst/>
              <a:gdLst>
                <a:gd name="connsiteX0" fmla="*/ 98202 w 107695"/>
                <a:gd name="connsiteY0" fmla="*/ 137721 h 194322"/>
                <a:gd name="connsiteX1" fmla="*/ 77914 w 107695"/>
                <a:gd name="connsiteY1" fmla="*/ 6752 h 194322"/>
                <a:gd name="connsiteX2" fmla="*/ 48863 w 107695"/>
                <a:gd name="connsiteY2" fmla="*/ 5037 h 194322"/>
                <a:gd name="connsiteX3" fmla="*/ 0 w 107695"/>
                <a:gd name="connsiteY3" fmla="*/ 108479 h 194322"/>
                <a:gd name="connsiteX4" fmla="*/ 24669 w 107695"/>
                <a:gd name="connsiteY4" fmla="*/ 182869 h 194322"/>
                <a:gd name="connsiteX5" fmla="*/ 24669 w 107695"/>
                <a:gd name="connsiteY5" fmla="*/ 182869 h 194322"/>
                <a:gd name="connsiteX6" fmla="*/ 49720 w 107695"/>
                <a:gd name="connsiteY6" fmla="*/ 194109 h 194322"/>
                <a:gd name="connsiteX7" fmla="*/ 98202 w 107695"/>
                <a:gd name="connsiteY7" fmla="*/ 137721 h 194322"/>
                <a:gd name="connsiteX8" fmla="*/ 65151 w 107695"/>
                <a:gd name="connsiteY8" fmla="*/ 98192 h 194322"/>
                <a:gd name="connsiteX9" fmla="*/ 49720 w 107695"/>
                <a:gd name="connsiteY9" fmla="*/ 142769 h 194322"/>
                <a:gd name="connsiteX10" fmla="*/ 60007 w 107695"/>
                <a:gd name="connsiteY10" fmla="*/ 55139 h 194322"/>
                <a:gd name="connsiteX11" fmla="*/ 65151 w 107695"/>
                <a:gd name="connsiteY11" fmla="*/ 98192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95" h="194322">
                  <a:moveTo>
                    <a:pt x="98202" y="137721"/>
                  </a:moveTo>
                  <a:cubicBezTo>
                    <a:pt x="116014" y="88953"/>
                    <a:pt x="108490" y="39994"/>
                    <a:pt x="77914" y="6752"/>
                  </a:cubicBezTo>
                  <a:cubicBezTo>
                    <a:pt x="70295" y="-1535"/>
                    <a:pt x="57435" y="-2297"/>
                    <a:pt x="48863" y="5037"/>
                  </a:cubicBezTo>
                  <a:cubicBezTo>
                    <a:pt x="27623" y="23325"/>
                    <a:pt x="0" y="61711"/>
                    <a:pt x="0" y="108479"/>
                  </a:cubicBezTo>
                  <a:cubicBezTo>
                    <a:pt x="0" y="131720"/>
                    <a:pt x="6858" y="156961"/>
                    <a:pt x="24669" y="182869"/>
                  </a:cubicBezTo>
                  <a:lnTo>
                    <a:pt x="24669" y="182869"/>
                  </a:lnTo>
                  <a:cubicBezTo>
                    <a:pt x="30384" y="191156"/>
                    <a:pt x="39719" y="195347"/>
                    <a:pt x="49720" y="194109"/>
                  </a:cubicBezTo>
                  <a:cubicBezTo>
                    <a:pt x="77438" y="190584"/>
                    <a:pt x="94964" y="146484"/>
                    <a:pt x="98202" y="137721"/>
                  </a:cubicBezTo>
                  <a:close/>
                  <a:moveTo>
                    <a:pt x="65151" y="98192"/>
                  </a:moveTo>
                  <a:cubicBezTo>
                    <a:pt x="62769" y="117052"/>
                    <a:pt x="55816" y="132768"/>
                    <a:pt x="49720" y="142769"/>
                  </a:cubicBezTo>
                  <a:cubicBezTo>
                    <a:pt x="32765" y="105526"/>
                    <a:pt x="46767" y="73903"/>
                    <a:pt x="60007" y="55139"/>
                  </a:cubicBezTo>
                  <a:cubicBezTo>
                    <a:pt x="66484" y="70379"/>
                    <a:pt x="66675" y="86095"/>
                    <a:pt x="65151" y="98192"/>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CDF36166-C8D3-B2BE-98FB-089FF7BDF349}"/>
                </a:ext>
              </a:extLst>
            </p:cNvPr>
            <p:cNvSpPr/>
            <p:nvPr userDrawn="1"/>
          </p:nvSpPr>
          <p:spPr>
            <a:xfrm>
              <a:off x="11131767" y="3545415"/>
              <a:ext cx="389981" cy="457332"/>
            </a:xfrm>
            <a:custGeom>
              <a:avLst/>
              <a:gdLst>
                <a:gd name="connsiteX0" fmla="*/ 223075 w 391510"/>
                <a:gd name="connsiteY0" fmla="*/ 126832 h 468826"/>
                <a:gd name="connsiteX1" fmla="*/ 223361 w 391510"/>
                <a:gd name="connsiteY1" fmla="*/ 123593 h 468826"/>
                <a:gd name="connsiteX2" fmla="*/ 168212 w 391510"/>
                <a:gd name="connsiteY2" fmla="*/ 3102 h 468826"/>
                <a:gd name="connsiteX3" fmla="*/ 139826 w 391510"/>
                <a:gd name="connsiteY3" fmla="*/ 9388 h 468826"/>
                <a:gd name="connsiteX4" fmla="*/ 116395 w 391510"/>
                <a:gd name="connsiteY4" fmla="*/ 88351 h 468826"/>
                <a:gd name="connsiteX5" fmla="*/ 156306 w 391510"/>
                <a:gd name="connsiteY5" fmla="*/ 179219 h 468826"/>
                <a:gd name="connsiteX6" fmla="*/ 117443 w 391510"/>
                <a:gd name="connsiteY6" fmla="*/ 243037 h 468826"/>
                <a:gd name="connsiteX7" fmla="*/ 22765 w 391510"/>
                <a:gd name="connsiteY7" fmla="*/ 181886 h 468826"/>
                <a:gd name="connsiteX8" fmla="*/ 571 w 391510"/>
                <a:gd name="connsiteY8" fmla="*/ 200650 h 468826"/>
                <a:gd name="connsiteX9" fmla="*/ 0 w 391510"/>
                <a:gd name="connsiteY9" fmla="*/ 212842 h 468826"/>
                <a:gd name="connsiteX10" fmla="*/ 105632 w 391510"/>
                <a:gd name="connsiteY10" fmla="*/ 346192 h 468826"/>
                <a:gd name="connsiteX11" fmla="*/ 105632 w 391510"/>
                <a:gd name="connsiteY11" fmla="*/ 346192 h 468826"/>
                <a:gd name="connsiteX12" fmla="*/ 106489 w 391510"/>
                <a:gd name="connsiteY12" fmla="*/ 346288 h 468826"/>
                <a:gd name="connsiteX13" fmla="*/ 170783 w 391510"/>
                <a:gd name="connsiteY13" fmla="*/ 462683 h 468826"/>
                <a:gd name="connsiteX14" fmla="*/ 200311 w 391510"/>
                <a:gd name="connsiteY14" fmla="*/ 462683 h 468826"/>
                <a:gd name="connsiteX15" fmla="*/ 200311 w 391510"/>
                <a:gd name="connsiteY15" fmla="*/ 433156 h 468826"/>
                <a:gd name="connsiteX16" fmla="*/ 145732 w 391510"/>
                <a:gd name="connsiteY16" fmla="*/ 304282 h 468826"/>
                <a:gd name="connsiteX17" fmla="*/ 196787 w 391510"/>
                <a:gd name="connsiteY17" fmla="*/ 196840 h 468826"/>
                <a:gd name="connsiteX18" fmla="*/ 339566 w 391510"/>
                <a:gd name="connsiteY18" fmla="*/ 171694 h 468826"/>
                <a:gd name="connsiteX19" fmla="*/ 339566 w 391510"/>
                <a:gd name="connsiteY19" fmla="*/ 215224 h 468826"/>
                <a:gd name="connsiteX20" fmla="*/ 313468 w 391510"/>
                <a:gd name="connsiteY20" fmla="*/ 226368 h 468826"/>
                <a:gd name="connsiteX21" fmla="*/ 278892 w 391510"/>
                <a:gd name="connsiteY21" fmla="*/ 209890 h 468826"/>
                <a:gd name="connsiteX22" fmla="*/ 249364 w 391510"/>
                <a:gd name="connsiteY22" fmla="*/ 209890 h 468826"/>
                <a:gd name="connsiteX23" fmla="*/ 249364 w 391510"/>
                <a:gd name="connsiteY23" fmla="*/ 239417 h 468826"/>
                <a:gd name="connsiteX24" fmla="*/ 313848 w 391510"/>
                <a:gd name="connsiteY24" fmla="*/ 268087 h 468826"/>
                <a:gd name="connsiteX25" fmla="*/ 369189 w 391510"/>
                <a:gd name="connsiteY25" fmla="*/ 244751 h 468826"/>
                <a:gd name="connsiteX26" fmla="*/ 369189 w 391510"/>
                <a:gd name="connsiteY26" fmla="*/ 142072 h 468826"/>
                <a:gd name="connsiteX27" fmla="*/ 223075 w 391510"/>
                <a:gd name="connsiteY27" fmla="*/ 126832 h 468826"/>
                <a:gd name="connsiteX28" fmla="*/ 43053 w 391510"/>
                <a:gd name="connsiteY28" fmla="*/ 229130 h 468826"/>
                <a:gd name="connsiteX29" fmla="*/ 76486 w 391510"/>
                <a:gd name="connsiteY29" fmla="*/ 256848 h 468826"/>
                <a:gd name="connsiteX30" fmla="*/ 96012 w 391510"/>
                <a:gd name="connsiteY30" fmla="*/ 299710 h 468826"/>
                <a:gd name="connsiteX31" fmla="*/ 43053 w 391510"/>
                <a:gd name="connsiteY31" fmla="*/ 229130 h 468826"/>
                <a:gd name="connsiteX32" fmla="*/ 178117 w 391510"/>
                <a:gd name="connsiteY32" fmla="*/ 141595 h 468826"/>
                <a:gd name="connsiteX33" fmla="*/ 164116 w 391510"/>
                <a:gd name="connsiteY33" fmla="*/ 54346 h 468826"/>
                <a:gd name="connsiteX34" fmla="*/ 180784 w 391510"/>
                <a:gd name="connsiteY34" fmla="*/ 94542 h 468826"/>
                <a:gd name="connsiteX35" fmla="*/ 178117 w 391510"/>
                <a:gd name="connsiteY35" fmla="*/ 141595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0" h="468826">
                  <a:moveTo>
                    <a:pt x="223075" y="126832"/>
                  </a:moveTo>
                  <a:cubicBezTo>
                    <a:pt x="223170" y="125498"/>
                    <a:pt x="223265" y="124355"/>
                    <a:pt x="223361" y="123593"/>
                  </a:cubicBezTo>
                  <a:cubicBezTo>
                    <a:pt x="227266" y="71777"/>
                    <a:pt x="206597" y="26724"/>
                    <a:pt x="168212" y="3102"/>
                  </a:cubicBezTo>
                  <a:cubicBezTo>
                    <a:pt x="158591" y="-2804"/>
                    <a:pt x="146018" y="-41"/>
                    <a:pt x="139826" y="9388"/>
                  </a:cubicBezTo>
                  <a:cubicBezTo>
                    <a:pt x="128301" y="26819"/>
                    <a:pt x="116395" y="56061"/>
                    <a:pt x="116395" y="88351"/>
                  </a:cubicBezTo>
                  <a:cubicBezTo>
                    <a:pt x="116395" y="118164"/>
                    <a:pt x="126586" y="150644"/>
                    <a:pt x="156306" y="179219"/>
                  </a:cubicBezTo>
                  <a:cubicBezTo>
                    <a:pt x="139446" y="198650"/>
                    <a:pt x="126397" y="220177"/>
                    <a:pt x="117443" y="243037"/>
                  </a:cubicBezTo>
                  <a:cubicBezTo>
                    <a:pt x="95345" y="206937"/>
                    <a:pt x="61245" y="184458"/>
                    <a:pt x="22765" y="181886"/>
                  </a:cubicBezTo>
                  <a:cubicBezTo>
                    <a:pt x="11525" y="181124"/>
                    <a:pt x="1714" y="189411"/>
                    <a:pt x="571" y="200650"/>
                  </a:cubicBezTo>
                  <a:cubicBezTo>
                    <a:pt x="191" y="204365"/>
                    <a:pt x="0" y="208461"/>
                    <a:pt x="0" y="212842"/>
                  </a:cubicBezTo>
                  <a:cubicBezTo>
                    <a:pt x="0" y="257038"/>
                    <a:pt x="21336" y="328476"/>
                    <a:pt x="105632" y="346192"/>
                  </a:cubicBezTo>
                  <a:lnTo>
                    <a:pt x="105632" y="346192"/>
                  </a:lnTo>
                  <a:cubicBezTo>
                    <a:pt x="105918" y="346288"/>
                    <a:pt x="106204" y="346288"/>
                    <a:pt x="106489" y="346288"/>
                  </a:cubicBezTo>
                  <a:cubicBezTo>
                    <a:pt x="113919" y="387912"/>
                    <a:pt x="135636" y="427536"/>
                    <a:pt x="170783" y="462683"/>
                  </a:cubicBezTo>
                  <a:cubicBezTo>
                    <a:pt x="178974" y="470875"/>
                    <a:pt x="192214" y="470875"/>
                    <a:pt x="200311" y="462683"/>
                  </a:cubicBezTo>
                  <a:cubicBezTo>
                    <a:pt x="208502" y="454492"/>
                    <a:pt x="208502" y="441252"/>
                    <a:pt x="200311" y="433156"/>
                  </a:cubicBezTo>
                  <a:cubicBezTo>
                    <a:pt x="161544" y="394389"/>
                    <a:pt x="142589" y="349812"/>
                    <a:pt x="145732" y="304282"/>
                  </a:cubicBezTo>
                  <a:cubicBezTo>
                    <a:pt x="148304" y="265897"/>
                    <a:pt x="166974" y="226749"/>
                    <a:pt x="196787" y="196840"/>
                  </a:cubicBezTo>
                  <a:cubicBezTo>
                    <a:pt x="238505" y="155121"/>
                    <a:pt x="300990" y="133023"/>
                    <a:pt x="339566" y="171694"/>
                  </a:cubicBezTo>
                  <a:cubicBezTo>
                    <a:pt x="355663" y="187792"/>
                    <a:pt x="349662" y="205222"/>
                    <a:pt x="339566" y="215224"/>
                  </a:cubicBezTo>
                  <a:cubicBezTo>
                    <a:pt x="332612" y="222177"/>
                    <a:pt x="323087" y="226273"/>
                    <a:pt x="313468" y="226368"/>
                  </a:cubicBezTo>
                  <a:cubicBezTo>
                    <a:pt x="301751" y="226463"/>
                    <a:pt x="289750" y="220748"/>
                    <a:pt x="278892" y="209890"/>
                  </a:cubicBezTo>
                  <a:cubicBezTo>
                    <a:pt x="270700" y="201698"/>
                    <a:pt x="257461" y="201698"/>
                    <a:pt x="249364" y="209890"/>
                  </a:cubicBezTo>
                  <a:cubicBezTo>
                    <a:pt x="241172" y="218081"/>
                    <a:pt x="241172" y="231321"/>
                    <a:pt x="249364" y="239417"/>
                  </a:cubicBezTo>
                  <a:cubicBezTo>
                    <a:pt x="273272" y="263325"/>
                    <a:pt x="297656" y="268278"/>
                    <a:pt x="313848" y="268087"/>
                  </a:cubicBezTo>
                  <a:cubicBezTo>
                    <a:pt x="334613" y="267897"/>
                    <a:pt x="354234" y="259610"/>
                    <a:pt x="369189" y="244751"/>
                  </a:cubicBezTo>
                  <a:cubicBezTo>
                    <a:pt x="394715" y="219224"/>
                    <a:pt x="402907" y="175790"/>
                    <a:pt x="369189" y="142072"/>
                  </a:cubicBezTo>
                  <a:cubicBezTo>
                    <a:pt x="328040" y="101019"/>
                    <a:pt x="272224" y="102448"/>
                    <a:pt x="223075" y="126832"/>
                  </a:cubicBezTo>
                  <a:close/>
                  <a:moveTo>
                    <a:pt x="43053" y="229130"/>
                  </a:moveTo>
                  <a:cubicBezTo>
                    <a:pt x="58388" y="235798"/>
                    <a:pt x="69342" y="247037"/>
                    <a:pt x="76486" y="256848"/>
                  </a:cubicBezTo>
                  <a:cubicBezTo>
                    <a:pt x="87725" y="272183"/>
                    <a:pt x="93535" y="288280"/>
                    <a:pt x="96012" y="299710"/>
                  </a:cubicBezTo>
                  <a:cubicBezTo>
                    <a:pt x="57912" y="284566"/>
                    <a:pt x="46291" y="252085"/>
                    <a:pt x="43053" y="229130"/>
                  </a:cubicBezTo>
                  <a:close/>
                  <a:moveTo>
                    <a:pt x="178117" y="141595"/>
                  </a:moveTo>
                  <a:cubicBezTo>
                    <a:pt x="151448" y="110353"/>
                    <a:pt x="156306" y="76159"/>
                    <a:pt x="164116" y="54346"/>
                  </a:cubicBezTo>
                  <a:cubicBezTo>
                    <a:pt x="174593" y="67395"/>
                    <a:pt x="178974" y="82445"/>
                    <a:pt x="180784" y="94542"/>
                  </a:cubicBezTo>
                  <a:cubicBezTo>
                    <a:pt x="183642" y="113306"/>
                    <a:pt x="181261" y="130356"/>
                    <a:pt x="178117" y="141595"/>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245EB59C-F8A2-EB45-E5B0-51AF553B1AE8}"/>
                </a:ext>
              </a:extLst>
            </p:cNvPr>
            <p:cNvSpPr/>
            <p:nvPr userDrawn="1"/>
          </p:nvSpPr>
          <p:spPr>
            <a:xfrm>
              <a:off x="10767858" y="2673352"/>
              <a:ext cx="152146" cy="148934"/>
            </a:xfrm>
            <a:custGeom>
              <a:avLst/>
              <a:gdLst>
                <a:gd name="connsiteX0" fmla="*/ 148262 w 152743"/>
                <a:gd name="connsiteY0" fmla="*/ 14781 h 152677"/>
                <a:gd name="connsiteX1" fmla="*/ 143690 w 152743"/>
                <a:gd name="connsiteY1" fmla="*/ 9066 h 152677"/>
                <a:gd name="connsiteX2" fmla="*/ 137975 w 152743"/>
                <a:gd name="connsiteY2" fmla="*/ 4494 h 152677"/>
                <a:gd name="connsiteX3" fmla="*/ 65109 w 152743"/>
                <a:gd name="connsiteY3" fmla="*/ 19067 h 152677"/>
                <a:gd name="connsiteX4" fmla="*/ 338 w 152743"/>
                <a:gd name="connsiteY4" fmla="*/ 134701 h 152677"/>
                <a:gd name="connsiteX5" fmla="*/ 5673 w 152743"/>
                <a:gd name="connsiteY5" fmla="*/ 146988 h 152677"/>
                <a:gd name="connsiteX6" fmla="*/ 17960 w 152743"/>
                <a:gd name="connsiteY6" fmla="*/ 152322 h 152677"/>
                <a:gd name="connsiteX7" fmla="*/ 133593 w 152743"/>
                <a:gd name="connsiteY7" fmla="*/ 87552 h 152677"/>
                <a:gd name="connsiteX8" fmla="*/ 148262 w 152743"/>
                <a:gd name="connsiteY8" fmla="*/ 14781 h 152677"/>
                <a:gd name="connsiteX9" fmla="*/ 82159 w 152743"/>
                <a:gd name="connsiteY9" fmla="*/ 86028 h 152677"/>
                <a:gd name="connsiteX10" fmla="*/ 45011 w 152743"/>
                <a:gd name="connsiteY10" fmla="*/ 108602 h 152677"/>
                <a:gd name="connsiteX11" fmla="*/ 45392 w 152743"/>
                <a:gd name="connsiteY11" fmla="*/ 107459 h 152677"/>
                <a:gd name="connsiteX12" fmla="*/ 44248 w 152743"/>
                <a:gd name="connsiteY12" fmla="*/ 107840 h 152677"/>
                <a:gd name="connsiteX13" fmla="*/ 66824 w 152743"/>
                <a:gd name="connsiteY13" fmla="*/ 70693 h 152677"/>
                <a:gd name="connsiteX14" fmla="*/ 106447 w 152743"/>
                <a:gd name="connsiteY14" fmla="*/ 45071 h 152677"/>
                <a:gd name="connsiteX15" fmla="*/ 105876 w 152743"/>
                <a:gd name="connsiteY15" fmla="*/ 46976 h 152677"/>
                <a:gd name="connsiteX16" fmla="*/ 107780 w 152743"/>
                <a:gd name="connsiteY16" fmla="*/ 46404 h 152677"/>
                <a:gd name="connsiteX17" fmla="*/ 82159 w 152743"/>
                <a:gd name="connsiteY17" fmla="*/ 86028 h 15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743" h="152677">
                  <a:moveTo>
                    <a:pt x="148262" y="14781"/>
                  </a:moveTo>
                  <a:cubicBezTo>
                    <a:pt x="146928" y="12590"/>
                    <a:pt x="145405" y="10685"/>
                    <a:pt x="143690" y="9066"/>
                  </a:cubicBezTo>
                  <a:cubicBezTo>
                    <a:pt x="142070" y="7352"/>
                    <a:pt x="140070" y="5828"/>
                    <a:pt x="137975" y="4494"/>
                  </a:cubicBezTo>
                  <a:cubicBezTo>
                    <a:pt x="113972" y="-9793"/>
                    <a:pt x="73014" y="14114"/>
                    <a:pt x="65109" y="19067"/>
                  </a:cubicBezTo>
                  <a:cubicBezTo>
                    <a:pt x="21008" y="46499"/>
                    <a:pt x="-3186" y="89743"/>
                    <a:pt x="338" y="134701"/>
                  </a:cubicBezTo>
                  <a:cubicBezTo>
                    <a:pt x="719" y="139463"/>
                    <a:pt x="2719" y="143654"/>
                    <a:pt x="5673" y="146988"/>
                  </a:cubicBezTo>
                  <a:cubicBezTo>
                    <a:pt x="9006" y="149941"/>
                    <a:pt x="13198" y="151941"/>
                    <a:pt x="17960" y="152322"/>
                  </a:cubicBezTo>
                  <a:cubicBezTo>
                    <a:pt x="62918" y="155942"/>
                    <a:pt x="106161" y="131748"/>
                    <a:pt x="133593" y="87552"/>
                  </a:cubicBezTo>
                  <a:cubicBezTo>
                    <a:pt x="138546" y="79742"/>
                    <a:pt x="162549" y="38784"/>
                    <a:pt x="148262" y="14781"/>
                  </a:cubicBezTo>
                  <a:close/>
                  <a:moveTo>
                    <a:pt x="82159" y="86028"/>
                  </a:moveTo>
                  <a:cubicBezTo>
                    <a:pt x="73586" y="94696"/>
                    <a:pt x="61108" y="104316"/>
                    <a:pt x="45011" y="108602"/>
                  </a:cubicBezTo>
                  <a:cubicBezTo>
                    <a:pt x="45106" y="108221"/>
                    <a:pt x="45297" y="107840"/>
                    <a:pt x="45392" y="107459"/>
                  </a:cubicBezTo>
                  <a:cubicBezTo>
                    <a:pt x="45011" y="107555"/>
                    <a:pt x="44630" y="107745"/>
                    <a:pt x="44248" y="107840"/>
                  </a:cubicBezTo>
                  <a:cubicBezTo>
                    <a:pt x="48630" y="91743"/>
                    <a:pt x="58155" y="79265"/>
                    <a:pt x="66824" y="70693"/>
                  </a:cubicBezTo>
                  <a:cubicBezTo>
                    <a:pt x="80348" y="57358"/>
                    <a:pt x="95493" y="49166"/>
                    <a:pt x="106447" y="45071"/>
                  </a:cubicBezTo>
                  <a:cubicBezTo>
                    <a:pt x="106256" y="45737"/>
                    <a:pt x="106067" y="46309"/>
                    <a:pt x="105876" y="46976"/>
                  </a:cubicBezTo>
                  <a:cubicBezTo>
                    <a:pt x="106542" y="46785"/>
                    <a:pt x="107114" y="46595"/>
                    <a:pt x="107780" y="46404"/>
                  </a:cubicBezTo>
                  <a:cubicBezTo>
                    <a:pt x="103590" y="57358"/>
                    <a:pt x="95493" y="72503"/>
                    <a:pt x="82159" y="86028"/>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DE17E5E5-3C05-7E8F-3C7F-FBCA52E90B00}"/>
                </a:ext>
              </a:extLst>
            </p:cNvPr>
            <p:cNvSpPr/>
            <p:nvPr userDrawn="1"/>
          </p:nvSpPr>
          <p:spPr>
            <a:xfrm>
              <a:off x="10933377" y="2708375"/>
              <a:ext cx="107987" cy="187340"/>
            </a:xfrm>
            <a:custGeom>
              <a:avLst/>
              <a:gdLst>
                <a:gd name="connsiteX0" fmla="*/ 0 w 108411"/>
                <a:gd name="connsiteY0" fmla="*/ 107275 h 192048"/>
                <a:gd name="connsiteX1" fmla="*/ 20384 w 108411"/>
                <a:gd name="connsiteY1" fmla="*/ 181952 h 192048"/>
                <a:gd name="connsiteX2" fmla="*/ 48482 w 108411"/>
                <a:gd name="connsiteY2" fmla="*/ 189381 h 192048"/>
                <a:gd name="connsiteX3" fmla="*/ 108299 w 108411"/>
                <a:gd name="connsiteY3" fmla="*/ 71176 h 192048"/>
                <a:gd name="connsiteX4" fmla="*/ 79724 w 108411"/>
                <a:gd name="connsiteY4" fmla="*/ 2596 h 192048"/>
                <a:gd name="connsiteX5" fmla="*/ 52388 w 108411"/>
                <a:gd name="connsiteY5" fmla="*/ 5548 h 192048"/>
                <a:gd name="connsiteX6" fmla="*/ 0 w 108411"/>
                <a:gd name="connsiteY6" fmla="*/ 107275 h 192048"/>
                <a:gd name="connsiteX7" fmla="*/ 64675 w 108411"/>
                <a:gd name="connsiteY7" fmla="*/ 98417 h 192048"/>
                <a:gd name="connsiteX8" fmla="*/ 46482 w 108411"/>
                <a:gd name="connsiteY8" fmla="*/ 137851 h 192048"/>
                <a:gd name="connsiteX9" fmla="*/ 63817 w 108411"/>
                <a:gd name="connsiteY9" fmla="*/ 51269 h 192048"/>
                <a:gd name="connsiteX10" fmla="*/ 64675 w 108411"/>
                <a:gd name="connsiteY10" fmla="*/ 98417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1" h="192048">
                  <a:moveTo>
                    <a:pt x="0" y="107275"/>
                  </a:moveTo>
                  <a:cubicBezTo>
                    <a:pt x="0" y="137565"/>
                    <a:pt x="10192" y="164997"/>
                    <a:pt x="20384" y="181952"/>
                  </a:cubicBezTo>
                  <a:cubicBezTo>
                    <a:pt x="26194" y="191572"/>
                    <a:pt x="38672" y="194906"/>
                    <a:pt x="48482" y="189381"/>
                  </a:cubicBezTo>
                  <a:cubicBezTo>
                    <a:pt x="87820" y="167283"/>
                    <a:pt x="110205" y="123087"/>
                    <a:pt x="108299" y="71176"/>
                  </a:cubicBezTo>
                  <a:cubicBezTo>
                    <a:pt x="107918" y="61841"/>
                    <a:pt x="105061" y="14502"/>
                    <a:pt x="79724" y="2596"/>
                  </a:cubicBezTo>
                  <a:cubicBezTo>
                    <a:pt x="70676" y="-1691"/>
                    <a:pt x="60388" y="-643"/>
                    <a:pt x="52388" y="5548"/>
                  </a:cubicBezTo>
                  <a:cubicBezTo>
                    <a:pt x="12763" y="35743"/>
                    <a:pt x="0" y="73367"/>
                    <a:pt x="0" y="107275"/>
                  </a:cubicBezTo>
                  <a:close/>
                  <a:moveTo>
                    <a:pt x="64675" y="98417"/>
                  </a:moveTo>
                  <a:cubicBezTo>
                    <a:pt x="62389" y="110419"/>
                    <a:pt x="57341" y="125278"/>
                    <a:pt x="46482" y="137851"/>
                  </a:cubicBezTo>
                  <a:cubicBezTo>
                    <a:pt x="39529" y="115753"/>
                    <a:pt x="36005" y="81463"/>
                    <a:pt x="63817" y="51269"/>
                  </a:cubicBezTo>
                  <a:cubicBezTo>
                    <a:pt x="66580" y="62698"/>
                    <a:pt x="68295" y="79748"/>
                    <a:pt x="64675" y="98417"/>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F191349D-5AE8-9B89-4CE8-238E869875AF}"/>
                </a:ext>
              </a:extLst>
            </p:cNvPr>
            <p:cNvSpPr/>
            <p:nvPr userDrawn="1"/>
          </p:nvSpPr>
          <p:spPr>
            <a:xfrm>
              <a:off x="11054916" y="2720362"/>
              <a:ext cx="107180" cy="189558"/>
            </a:xfrm>
            <a:custGeom>
              <a:avLst/>
              <a:gdLst>
                <a:gd name="connsiteX0" fmla="*/ 77819 w 107600"/>
                <a:gd name="connsiteY0" fmla="*/ 187571 h 194322"/>
                <a:gd name="connsiteX1" fmla="*/ 98107 w 107600"/>
                <a:gd name="connsiteY1" fmla="*/ 56602 h 194322"/>
                <a:gd name="connsiteX2" fmla="*/ 49720 w 107600"/>
                <a:gd name="connsiteY2" fmla="*/ 214 h 194322"/>
                <a:gd name="connsiteX3" fmla="*/ 24669 w 107600"/>
                <a:gd name="connsiteY3" fmla="*/ 11453 h 194322"/>
                <a:gd name="connsiteX4" fmla="*/ 24669 w 107600"/>
                <a:gd name="connsiteY4" fmla="*/ 11453 h 194322"/>
                <a:gd name="connsiteX5" fmla="*/ 0 w 107600"/>
                <a:gd name="connsiteY5" fmla="*/ 85844 h 194322"/>
                <a:gd name="connsiteX6" fmla="*/ 48863 w 107600"/>
                <a:gd name="connsiteY6" fmla="*/ 189285 h 194322"/>
                <a:gd name="connsiteX7" fmla="*/ 77819 w 107600"/>
                <a:gd name="connsiteY7" fmla="*/ 187571 h 194322"/>
                <a:gd name="connsiteX8" fmla="*/ 49625 w 107600"/>
                <a:gd name="connsiteY8" fmla="*/ 51649 h 194322"/>
                <a:gd name="connsiteX9" fmla="*/ 65055 w 107600"/>
                <a:gd name="connsiteY9" fmla="*/ 96226 h 194322"/>
                <a:gd name="connsiteX10" fmla="*/ 60007 w 107600"/>
                <a:gd name="connsiteY10" fmla="*/ 139279 h 194322"/>
                <a:gd name="connsiteX11" fmla="*/ 49625 w 107600"/>
                <a:gd name="connsiteY11" fmla="*/ 51649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00" h="194322">
                  <a:moveTo>
                    <a:pt x="77819" y="187571"/>
                  </a:moveTo>
                  <a:cubicBezTo>
                    <a:pt x="108395" y="154328"/>
                    <a:pt x="115919" y="105370"/>
                    <a:pt x="98107" y="56602"/>
                  </a:cubicBezTo>
                  <a:cubicBezTo>
                    <a:pt x="94869" y="47839"/>
                    <a:pt x="77438" y="3738"/>
                    <a:pt x="49720" y="214"/>
                  </a:cubicBezTo>
                  <a:cubicBezTo>
                    <a:pt x="39719" y="-1024"/>
                    <a:pt x="30384" y="3167"/>
                    <a:pt x="24669" y="11453"/>
                  </a:cubicBezTo>
                  <a:lnTo>
                    <a:pt x="24669" y="11453"/>
                  </a:lnTo>
                  <a:cubicBezTo>
                    <a:pt x="6858" y="37361"/>
                    <a:pt x="0" y="62603"/>
                    <a:pt x="0" y="85844"/>
                  </a:cubicBezTo>
                  <a:cubicBezTo>
                    <a:pt x="0" y="132516"/>
                    <a:pt x="27622" y="170902"/>
                    <a:pt x="48863" y="189285"/>
                  </a:cubicBezTo>
                  <a:cubicBezTo>
                    <a:pt x="57340" y="196619"/>
                    <a:pt x="70199" y="195857"/>
                    <a:pt x="77819" y="187571"/>
                  </a:cubicBezTo>
                  <a:close/>
                  <a:moveTo>
                    <a:pt x="49625" y="51649"/>
                  </a:moveTo>
                  <a:cubicBezTo>
                    <a:pt x="55721" y="61650"/>
                    <a:pt x="62579" y="77366"/>
                    <a:pt x="65055" y="96226"/>
                  </a:cubicBezTo>
                  <a:cubicBezTo>
                    <a:pt x="66580" y="108227"/>
                    <a:pt x="66484" y="123944"/>
                    <a:pt x="60007" y="139279"/>
                  </a:cubicBezTo>
                  <a:cubicBezTo>
                    <a:pt x="46672" y="120515"/>
                    <a:pt x="32670" y="88892"/>
                    <a:pt x="49625" y="51649"/>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54F6F4DB-50FC-8CE8-9483-5378147A5E6B}"/>
                </a:ext>
              </a:extLst>
            </p:cNvPr>
            <p:cNvSpPr/>
            <p:nvPr userDrawn="1"/>
          </p:nvSpPr>
          <p:spPr>
            <a:xfrm>
              <a:off x="11147232" y="2794763"/>
              <a:ext cx="389981" cy="457332"/>
            </a:xfrm>
            <a:custGeom>
              <a:avLst/>
              <a:gdLst>
                <a:gd name="connsiteX0" fmla="*/ 223456 w 391510"/>
                <a:gd name="connsiteY0" fmla="*/ 345234 h 468826"/>
                <a:gd name="connsiteX1" fmla="*/ 223170 w 391510"/>
                <a:gd name="connsiteY1" fmla="*/ 341995 h 468826"/>
                <a:gd name="connsiteX2" fmla="*/ 369189 w 391510"/>
                <a:gd name="connsiteY2" fmla="*/ 326755 h 468826"/>
                <a:gd name="connsiteX3" fmla="*/ 369189 w 391510"/>
                <a:gd name="connsiteY3" fmla="*/ 224076 h 468826"/>
                <a:gd name="connsiteX4" fmla="*/ 313848 w 391510"/>
                <a:gd name="connsiteY4" fmla="*/ 200739 h 468826"/>
                <a:gd name="connsiteX5" fmla="*/ 249364 w 391510"/>
                <a:gd name="connsiteY5" fmla="*/ 229410 h 468826"/>
                <a:gd name="connsiteX6" fmla="*/ 249364 w 391510"/>
                <a:gd name="connsiteY6" fmla="*/ 258937 h 468826"/>
                <a:gd name="connsiteX7" fmla="*/ 278892 w 391510"/>
                <a:gd name="connsiteY7" fmla="*/ 258937 h 468826"/>
                <a:gd name="connsiteX8" fmla="*/ 313467 w 391510"/>
                <a:gd name="connsiteY8" fmla="*/ 242459 h 468826"/>
                <a:gd name="connsiteX9" fmla="*/ 339566 w 391510"/>
                <a:gd name="connsiteY9" fmla="*/ 253603 h 468826"/>
                <a:gd name="connsiteX10" fmla="*/ 339566 w 391510"/>
                <a:gd name="connsiteY10" fmla="*/ 297132 h 468826"/>
                <a:gd name="connsiteX11" fmla="*/ 196786 w 391510"/>
                <a:gd name="connsiteY11" fmla="*/ 271986 h 468826"/>
                <a:gd name="connsiteX12" fmla="*/ 145732 w 391510"/>
                <a:gd name="connsiteY12" fmla="*/ 164544 h 468826"/>
                <a:gd name="connsiteX13" fmla="*/ 200311 w 391510"/>
                <a:gd name="connsiteY13" fmla="*/ 35671 h 468826"/>
                <a:gd name="connsiteX14" fmla="*/ 200311 w 391510"/>
                <a:gd name="connsiteY14" fmla="*/ 6144 h 468826"/>
                <a:gd name="connsiteX15" fmla="*/ 170783 w 391510"/>
                <a:gd name="connsiteY15" fmla="*/ 6144 h 468826"/>
                <a:gd name="connsiteX16" fmla="*/ 106489 w 391510"/>
                <a:gd name="connsiteY16" fmla="*/ 122539 h 468826"/>
                <a:gd name="connsiteX17" fmla="*/ 105632 w 391510"/>
                <a:gd name="connsiteY17" fmla="*/ 122634 h 468826"/>
                <a:gd name="connsiteX18" fmla="*/ 105632 w 391510"/>
                <a:gd name="connsiteY18" fmla="*/ 122634 h 468826"/>
                <a:gd name="connsiteX19" fmla="*/ 0 w 391510"/>
                <a:gd name="connsiteY19" fmla="*/ 255984 h 468826"/>
                <a:gd name="connsiteX20" fmla="*/ 571 w 391510"/>
                <a:gd name="connsiteY20" fmla="*/ 268176 h 468826"/>
                <a:gd name="connsiteX21" fmla="*/ 22765 w 391510"/>
                <a:gd name="connsiteY21" fmla="*/ 286941 h 468826"/>
                <a:gd name="connsiteX22" fmla="*/ 117443 w 391510"/>
                <a:gd name="connsiteY22" fmla="*/ 225790 h 468826"/>
                <a:gd name="connsiteX23" fmla="*/ 156304 w 391510"/>
                <a:gd name="connsiteY23" fmla="*/ 289608 h 468826"/>
                <a:gd name="connsiteX24" fmla="*/ 116395 w 391510"/>
                <a:gd name="connsiteY24" fmla="*/ 380476 h 468826"/>
                <a:gd name="connsiteX25" fmla="*/ 139826 w 391510"/>
                <a:gd name="connsiteY25" fmla="*/ 459438 h 468826"/>
                <a:gd name="connsiteX26" fmla="*/ 168211 w 391510"/>
                <a:gd name="connsiteY26" fmla="*/ 465725 h 468826"/>
                <a:gd name="connsiteX27" fmla="*/ 223456 w 391510"/>
                <a:gd name="connsiteY27" fmla="*/ 345234 h 468826"/>
                <a:gd name="connsiteX28" fmla="*/ 43053 w 391510"/>
                <a:gd name="connsiteY28" fmla="*/ 239601 h 468826"/>
                <a:gd name="connsiteX29" fmla="*/ 96107 w 391510"/>
                <a:gd name="connsiteY29" fmla="*/ 168926 h 468826"/>
                <a:gd name="connsiteX30" fmla="*/ 76580 w 391510"/>
                <a:gd name="connsiteY30" fmla="*/ 211788 h 468826"/>
                <a:gd name="connsiteX31" fmla="*/ 43053 w 391510"/>
                <a:gd name="connsiteY31" fmla="*/ 239601 h 468826"/>
                <a:gd name="connsiteX32" fmla="*/ 178117 w 391510"/>
                <a:gd name="connsiteY32" fmla="*/ 327231 h 468826"/>
                <a:gd name="connsiteX33" fmla="*/ 180784 w 391510"/>
                <a:gd name="connsiteY33" fmla="*/ 374285 h 468826"/>
                <a:gd name="connsiteX34" fmla="*/ 164116 w 391510"/>
                <a:gd name="connsiteY34" fmla="*/ 414480 h 468826"/>
                <a:gd name="connsiteX35" fmla="*/ 178117 w 391510"/>
                <a:gd name="connsiteY35" fmla="*/ 327231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0" h="468826">
                  <a:moveTo>
                    <a:pt x="223456" y="345234"/>
                  </a:moveTo>
                  <a:cubicBezTo>
                    <a:pt x="223361" y="344472"/>
                    <a:pt x="223265" y="343233"/>
                    <a:pt x="223170" y="341995"/>
                  </a:cubicBezTo>
                  <a:cubicBezTo>
                    <a:pt x="272319" y="366379"/>
                    <a:pt x="328136" y="367808"/>
                    <a:pt x="369189" y="326755"/>
                  </a:cubicBezTo>
                  <a:cubicBezTo>
                    <a:pt x="402907" y="293037"/>
                    <a:pt x="394715" y="249603"/>
                    <a:pt x="369189" y="224076"/>
                  </a:cubicBezTo>
                  <a:cubicBezTo>
                    <a:pt x="354330" y="209217"/>
                    <a:pt x="334613" y="200930"/>
                    <a:pt x="313848" y="200739"/>
                  </a:cubicBezTo>
                  <a:cubicBezTo>
                    <a:pt x="297656" y="200644"/>
                    <a:pt x="273367" y="205502"/>
                    <a:pt x="249364" y="229410"/>
                  </a:cubicBezTo>
                  <a:cubicBezTo>
                    <a:pt x="241172" y="237601"/>
                    <a:pt x="241172" y="250841"/>
                    <a:pt x="249364" y="258937"/>
                  </a:cubicBezTo>
                  <a:cubicBezTo>
                    <a:pt x="257555" y="267129"/>
                    <a:pt x="270795" y="267129"/>
                    <a:pt x="278892" y="258937"/>
                  </a:cubicBezTo>
                  <a:cubicBezTo>
                    <a:pt x="289750" y="248079"/>
                    <a:pt x="301656" y="242364"/>
                    <a:pt x="313467" y="242459"/>
                  </a:cubicBezTo>
                  <a:cubicBezTo>
                    <a:pt x="323087" y="242554"/>
                    <a:pt x="332612" y="246555"/>
                    <a:pt x="339566" y="253603"/>
                  </a:cubicBezTo>
                  <a:cubicBezTo>
                    <a:pt x="349567" y="263604"/>
                    <a:pt x="355568" y="281035"/>
                    <a:pt x="339566" y="297132"/>
                  </a:cubicBezTo>
                  <a:cubicBezTo>
                    <a:pt x="300990" y="335709"/>
                    <a:pt x="238505" y="313706"/>
                    <a:pt x="196786" y="271986"/>
                  </a:cubicBezTo>
                  <a:cubicBezTo>
                    <a:pt x="166878" y="242078"/>
                    <a:pt x="148304" y="202930"/>
                    <a:pt x="145732" y="164544"/>
                  </a:cubicBezTo>
                  <a:cubicBezTo>
                    <a:pt x="142589" y="119015"/>
                    <a:pt x="161544" y="74438"/>
                    <a:pt x="200311" y="35671"/>
                  </a:cubicBezTo>
                  <a:cubicBezTo>
                    <a:pt x="208502" y="27480"/>
                    <a:pt x="208502" y="14240"/>
                    <a:pt x="200311" y="6144"/>
                  </a:cubicBezTo>
                  <a:cubicBezTo>
                    <a:pt x="192119" y="-2048"/>
                    <a:pt x="178880" y="-2048"/>
                    <a:pt x="170783" y="6144"/>
                  </a:cubicBezTo>
                  <a:cubicBezTo>
                    <a:pt x="135636" y="41291"/>
                    <a:pt x="113919" y="80915"/>
                    <a:pt x="106489" y="122539"/>
                  </a:cubicBezTo>
                  <a:cubicBezTo>
                    <a:pt x="106204" y="122634"/>
                    <a:pt x="105918" y="122634"/>
                    <a:pt x="105632" y="122634"/>
                  </a:cubicBezTo>
                  <a:lnTo>
                    <a:pt x="105632" y="122634"/>
                  </a:lnTo>
                  <a:cubicBezTo>
                    <a:pt x="21336" y="140351"/>
                    <a:pt x="0" y="211788"/>
                    <a:pt x="0" y="255984"/>
                  </a:cubicBezTo>
                  <a:cubicBezTo>
                    <a:pt x="0" y="260366"/>
                    <a:pt x="191" y="264366"/>
                    <a:pt x="571" y="268176"/>
                  </a:cubicBezTo>
                  <a:cubicBezTo>
                    <a:pt x="1714" y="279416"/>
                    <a:pt x="11525" y="287703"/>
                    <a:pt x="22765" y="286941"/>
                  </a:cubicBezTo>
                  <a:cubicBezTo>
                    <a:pt x="61150" y="284369"/>
                    <a:pt x="95345" y="261890"/>
                    <a:pt x="117443" y="225790"/>
                  </a:cubicBezTo>
                  <a:cubicBezTo>
                    <a:pt x="126397" y="248650"/>
                    <a:pt x="139446" y="270177"/>
                    <a:pt x="156304" y="289608"/>
                  </a:cubicBezTo>
                  <a:cubicBezTo>
                    <a:pt x="126586" y="318087"/>
                    <a:pt x="116395" y="350663"/>
                    <a:pt x="116395" y="380476"/>
                  </a:cubicBezTo>
                  <a:cubicBezTo>
                    <a:pt x="116395" y="412861"/>
                    <a:pt x="128301" y="442008"/>
                    <a:pt x="139826" y="459438"/>
                  </a:cubicBezTo>
                  <a:cubicBezTo>
                    <a:pt x="146018" y="468868"/>
                    <a:pt x="158591" y="471630"/>
                    <a:pt x="168211" y="465725"/>
                  </a:cubicBezTo>
                  <a:cubicBezTo>
                    <a:pt x="206692" y="442008"/>
                    <a:pt x="227362" y="397050"/>
                    <a:pt x="223456" y="345234"/>
                  </a:cubicBezTo>
                  <a:close/>
                  <a:moveTo>
                    <a:pt x="43053" y="239601"/>
                  </a:moveTo>
                  <a:cubicBezTo>
                    <a:pt x="46291" y="216646"/>
                    <a:pt x="57912" y="184166"/>
                    <a:pt x="96107" y="168926"/>
                  </a:cubicBezTo>
                  <a:cubicBezTo>
                    <a:pt x="93630" y="180356"/>
                    <a:pt x="87820" y="196548"/>
                    <a:pt x="76580" y="211788"/>
                  </a:cubicBezTo>
                  <a:cubicBezTo>
                    <a:pt x="69342" y="221694"/>
                    <a:pt x="58388" y="232934"/>
                    <a:pt x="43053" y="239601"/>
                  </a:cubicBezTo>
                  <a:close/>
                  <a:moveTo>
                    <a:pt x="178117" y="327231"/>
                  </a:moveTo>
                  <a:cubicBezTo>
                    <a:pt x="181261" y="338471"/>
                    <a:pt x="183642" y="355521"/>
                    <a:pt x="180784" y="374285"/>
                  </a:cubicBezTo>
                  <a:cubicBezTo>
                    <a:pt x="178974" y="386286"/>
                    <a:pt x="174497" y="401431"/>
                    <a:pt x="164116" y="414480"/>
                  </a:cubicBezTo>
                  <a:cubicBezTo>
                    <a:pt x="156400" y="392573"/>
                    <a:pt x="151448" y="358378"/>
                    <a:pt x="178117" y="327231"/>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C9AD0A89-278C-2ADA-DE01-4141AECF3676}"/>
                </a:ext>
              </a:extLst>
            </p:cNvPr>
            <p:cNvSpPr/>
            <p:nvPr userDrawn="1"/>
          </p:nvSpPr>
          <p:spPr>
            <a:xfrm>
              <a:off x="9530987" y="2004383"/>
              <a:ext cx="2058944" cy="2012070"/>
            </a:xfrm>
            <a:custGeom>
              <a:avLst/>
              <a:gdLst>
                <a:gd name="connsiteX0" fmla="*/ 2066830 w 2067019"/>
                <a:gd name="connsiteY0" fmla="*/ 0 h 2062638"/>
                <a:gd name="connsiteX1" fmla="*/ 0 w 2067019"/>
                <a:gd name="connsiteY1" fmla="*/ 0 h 2062638"/>
                <a:gd name="connsiteX2" fmla="*/ 0 w 2067019"/>
                <a:gd name="connsiteY2" fmla="*/ 41815 h 2062638"/>
                <a:gd name="connsiteX3" fmla="*/ 487203 w 2067019"/>
                <a:gd name="connsiteY3" fmla="*/ 41815 h 2062638"/>
                <a:gd name="connsiteX4" fmla="*/ 629412 w 2067019"/>
                <a:gd name="connsiteY4" fmla="*/ 106204 h 2062638"/>
                <a:gd name="connsiteX5" fmla="*/ 638080 w 2067019"/>
                <a:gd name="connsiteY5" fmla="*/ 108109 h 2062638"/>
                <a:gd name="connsiteX6" fmla="*/ 647605 w 2067019"/>
                <a:gd name="connsiteY6" fmla="*/ 105823 h 2062638"/>
                <a:gd name="connsiteX7" fmla="*/ 658558 w 2067019"/>
                <a:gd name="connsiteY7" fmla="*/ 91345 h 2062638"/>
                <a:gd name="connsiteX8" fmla="*/ 734473 w 2067019"/>
                <a:gd name="connsiteY8" fmla="*/ 41910 h 2062638"/>
                <a:gd name="connsiteX9" fmla="*/ 1887474 w 2067019"/>
                <a:gd name="connsiteY9" fmla="*/ 41910 h 2062638"/>
                <a:gd name="connsiteX10" fmla="*/ 1888237 w 2067019"/>
                <a:gd name="connsiteY10" fmla="*/ 178784 h 2062638"/>
                <a:gd name="connsiteX11" fmla="*/ 2025111 w 2067019"/>
                <a:gd name="connsiteY11" fmla="*/ 179546 h 2062638"/>
                <a:gd name="connsiteX12" fmla="*/ 2025111 w 2067019"/>
                <a:gd name="connsiteY12" fmla="*/ 1332548 h 2062638"/>
                <a:gd name="connsiteX13" fmla="*/ 1975675 w 2067019"/>
                <a:gd name="connsiteY13" fmla="*/ 1408462 h 2062638"/>
                <a:gd name="connsiteX14" fmla="*/ 1961197 w 2067019"/>
                <a:gd name="connsiteY14" fmla="*/ 1419416 h 2062638"/>
                <a:gd name="connsiteX15" fmla="*/ 1958911 w 2067019"/>
                <a:gd name="connsiteY15" fmla="*/ 1428941 h 2062638"/>
                <a:gd name="connsiteX16" fmla="*/ 1960817 w 2067019"/>
                <a:gd name="connsiteY16" fmla="*/ 1437608 h 2062638"/>
                <a:gd name="connsiteX17" fmla="*/ 2025206 w 2067019"/>
                <a:gd name="connsiteY17" fmla="*/ 1579817 h 2062638"/>
                <a:gd name="connsiteX18" fmla="*/ 2025206 w 2067019"/>
                <a:gd name="connsiteY18" fmla="*/ 2062639 h 2062638"/>
                <a:gd name="connsiteX19" fmla="*/ 2067020 w 2067019"/>
                <a:gd name="connsiteY19" fmla="*/ 2062639 h 2062638"/>
                <a:gd name="connsiteX20" fmla="*/ 2067020 w 2067019"/>
                <a:gd name="connsiteY20" fmla="*/ 0 h 206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7019" h="2062638">
                  <a:moveTo>
                    <a:pt x="2066830" y="0"/>
                  </a:moveTo>
                  <a:lnTo>
                    <a:pt x="0" y="0"/>
                  </a:lnTo>
                  <a:lnTo>
                    <a:pt x="0" y="41815"/>
                  </a:lnTo>
                  <a:lnTo>
                    <a:pt x="487203" y="41815"/>
                  </a:lnTo>
                  <a:lnTo>
                    <a:pt x="629412" y="106204"/>
                  </a:lnTo>
                  <a:cubicBezTo>
                    <a:pt x="632175" y="107442"/>
                    <a:pt x="635127" y="108109"/>
                    <a:pt x="638080" y="108109"/>
                  </a:cubicBezTo>
                  <a:cubicBezTo>
                    <a:pt x="641318" y="108109"/>
                    <a:pt x="644652" y="107347"/>
                    <a:pt x="647605" y="105823"/>
                  </a:cubicBezTo>
                  <a:cubicBezTo>
                    <a:pt x="653320" y="102870"/>
                    <a:pt x="654749" y="96393"/>
                    <a:pt x="658558" y="91345"/>
                  </a:cubicBezTo>
                  <a:cubicBezTo>
                    <a:pt x="678846" y="64294"/>
                    <a:pt x="698659" y="41910"/>
                    <a:pt x="734473" y="41910"/>
                  </a:cubicBezTo>
                  <a:lnTo>
                    <a:pt x="1887474" y="41910"/>
                  </a:lnTo>
                  <a:lnTo>
                    <a:pt x="1888237" y="178784"/>
                  </a:lnTo>
                  <a:lnTo>
                    <a:pt x="2025111" y="179546"/>
                  </a:lnTo>
                  <a:lnTo>
                    <a:pt x="2025111" y="1332548"/>
                  </a:lnTo>
                  <a:cubicBezTo>
                    <a:pt x="2025111" y="1368362"/>
                    <a:pt x="2002726" y="1388078"/>
                    <a:pt x="1975675" y="1408462"/>
                  </a:cubicBezTo>
                  <a:cubicBezTo>
                    <a:pt x="1970533" y="1412272"/>
                    <a:pt x="1964055" y="1413701"/>
                    <a:pt x="1961197" y="1419416"/>
                  </a:cubicBezTo>
                  <a:cubicBezTo>
                    <a:pt x="1959674" y="1422368"/>
                    <a:pt x="1958911" y="1425702"/>
                    <a:pt x="1958911" y="1428941"/>
                  </a:cubicBezTo>
                  <a:cubicBezTo>
                    <a:pt x="1958911" y="1431893"/>
                    <a:pt x="1959579" y="1434846"/>
                    <a:pt x="1960817" y="1437608"/>
                  </a:cubicBezTo>
                  <a:lnTo>
                    <a:pt x="2025206" y="1579817"/>
                  </a:lnTo>
                  <a:lnTo>
                    <a:pt x="2025206" y="2062639"/>
                  </a:lnTo>
                  <a:lnTo>
                    <a:pt x="2067020" y="2062639"/>
                  </a:lnTo>
                  <a:lnTo>
                    <a:pt x="2067020" y="0"/>
                  </a:ln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6099960B-628D-2F96-34C4-3DB5E028BF99}"/>
                </a:ext>
              </a:extLst>
            </p:cNvPr>
            <p:cNvSpPr/>
            <p:nvPr userDrawn="1"/>
          </p:nvSpPr>
          <p:spPr>
            <a:xfrm>
              <a:off x="10938156" y="2419084"/>
              <a:ext cx="241596" cy="236598"/>
            </a:xfrm>
            <a:custGeom>
              <a:avLst/>
              <a:gdLst>
                <a:gd name="connsiteX0" fmla="*/ 156 w 242543"/>
                <a:gd name="connsiteY0" fmla="*/ 222672 h 242544"/>
                <a:gd name="connsiteX1" fmla="*/ 1203 w 242543"/>
                <a:gd name="connsiteY1" fmla="*/ 241341 h 242544"/>
                <a:gd name="connsiteX2" fmla="*/ 19872 w 242543"/>
                <a:gd name="connsiteY2" fmla="*/ 242389 h 242544"/>
                <a:gd name="connsiteX3" fmla="*/ 186275 w 242543"/>
                <a:gd name="connsiteY3" fmla="*/ 185905 h 242544"/>
                <a:gd name="connsiteX4" fmla="*/ 242376 w 242543"/>
                <a:gd name="connsiteY4" fmla="*/ 19313 h 242544"/>
                <a:gd name="connsiteX5" fmla="*/ 241328 w 242543"/>
                <a:gd name="connsiteY5" fmla="*/ 1215 h 242544"/>
                <a:gd name="connsiteX6" fmla="*/ 223232 w 242543"/>
                <a:gd name="connsiteY6" fmla="*/ 168 h 242544"/>
                <a:gd name="connsiteX7" fmla="*/ 56638 w 242543"/>
                <a:gd name="connsiteY7" fmla="*/ 56270 h 242544"/>
                <a:gd name="connsiteX8" fmla="*/ 156 w 242543"/>
                <a:gd name="connsiteY8" fmla="*/ 222672 h 242544"/>
                <a:gd name="connsiteX9" fmla="*/ 86167 w 242543"/>
                <a:gd name="connsiteY9" fmla="*/ 85797 h 242544"/>
                <a:gd name="connsiteX10" fmla="*/ 200181 w 242543"/>
                <a:gd name="connsiteY10" fmla="*/ 42268 h 242544"/>
                <a:gd name="connsiteX11" fmla="*/ 156651 w 242543"/>
                <a:gd name="connsiteY11" fmla="*/ 156283 h 242544"/>
                <a:gd name="connsiteX12" fmla="*/ 42351 w 242543"/>
                <a:gd name="connsiteY12" fmla="*/ 200098 h 242544"/>
                <a:gd name="connsiteX13" fmla="*/ 86167 w 242543"/>
                <a:gd name="connsiteY13" fmla="*/ 85797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3" h="242544">
                  <a:moveTo>
                    <a:pt x="156" y="222672"/>
                  </a:moveTo>
                  <a:lnTo>
                    <a:pt x="1203" y="241341"/>
                  </a:lnTo>
                  <a:lnTo>
                    <a:pt x="19872" y="242389"/>
                  </a:lnTo>
                  <a:cubicBezTo>
                    <a:pt x="24159" y="242579"/>
                    <a:pt x="125028" y="247341"/>
                    <a:pt x="186275" y="185905"/>
                  </a:cubicBezTo>
                  <a:cubicBezTo>
                    <a:pt x="247520" y="124469"/>
                    <a:pt x="242566" y="23599"/>
                    <a:pt x="242376" y="19313"/>
                  </a:cubicBezTo>
                  <a:lnTo>
                    <a:pt x="241328" y="1215"/>
                  </a:lnTo>
                  <a:lnTo>
                    <a:pt x="223232" y="168"/>
                  </a:lnTo>
                  <a:cubicBezTo>
                    <a:pt x="218945" y="-23"/>
                    <a:pt x="118075" y="-4976"/>
                    <a:pt x="56638" y="56270"/>
                  </a:cubicBezTo>
                  <a:cubicBezTo>
                    <a:pt x="-4798" y="117420"/>
                    <a:pt x="-35" y="218385"/>
                    <a:pt x="156" y="222672"/>
                  </a:cubicBezTo>
                  <a:close/>
                  <a:moveTo>
                    <a:pt x="86167" y="85797"/>
                  </a:moveTo>
                  <a:cubicBezTo>
                    <a:pt x="119695" y="52365"/>
                    <a:pt x="171510" y="44173"/>
                    <a:pt x="200181" y="42268"/>
                  </a:cubicBezTo>
                  <a:cubicBezTo>
                    <a:pt x="198276" y="70843"/>
                    <a:pt x="190084" y="122755"/>
                    <a:pt x="156651" y="156283"/>
                  </a:cubicBezTo>
                  <a:cubicBezTo>
                    <a:pt x="123124" y="189906"/>
                    <a:pt x="70926" y="198193"/>
                    <a:pt x="42351" y="200098"/>
                  </a:cubicBezTo>
                  <a:cubicBezTo>
                    <a:pt x="44256" y="171523"/>
                    <a:pt x="52543" y="119326"/>
                    <a:pt x="86167" y="85797"/>
                  </a:cubicBez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BCA36323-2412-779A-4219-F1142165249C}"/>
                </a:ext>
              </a:extLst>
            </p:cNvPr>
            <p:cNvSpPr/>
            <p:nvPr userDrawn="1"/>
          </p:nvSpPr>
          <p:spPr>
            <a:xfrm>
              <a:off x="10660470" y="2090050"/>
              <a:ext cx="855837" cy="837717"/>
            </a:xfrm>
            <a:custGeom>
              <a:avLst/>
              <a:gdLst>
                <a:gd name="connsiteX0" fmla="*/ 115101 w 859193"/>
                <a:gd name="connsiteY0" fmla="*/ 50101 h 858771"/>
                <a:gd name="connsiteX1" fmla="*/ 1944 w 859193"/>
                <a:gd name="connsiteY1" fmla="*/ 119158 h 858771"/>
                <a:gd name="connsiteX2" fmla="*/ 11563 w 859193"/>
                <a:gd name="connsiteY2" fmla="*/ 146590 h 858771"/>
                <a:gd name="connsiteX3" fmla="*/ 76619 w 859193"/>
                <a:gd name="connsiteY3" fmla="*/ 161449 h 858771"/>
                <a:gd name="connsiteX4" fmla="*/ 140913 w 859193"/>
                <a:gd name="connsiteY4" fmla="*/ 144304 h 858771"/>
                <a:gd name="connsiteX5" fmla="*/ 166439 w 859193"/>
                <a:gd name="connsiteY5" fmla="*/ 187452 h 858771"/>
                <a:gd name="connsiteX6" fmla="*/ 222923 w 859193"/>
                <a:gd name="connsiteY6" fmla="*/ 207931 h 858771"/>
                <a:gd name="connsiteX7" fmla="*/ 223971 w 859193"/>
                <a:gd name="connsiteY7" fmla="*/ 208217 h 858771"/>
                <a:gd name="connsiteX8" fmla="*/ 283311 w 859193"/>
                <a:gd name="connsiteY8" fmla="*/ 248221 h 858771"/>
                <a:gd name="connsiteX9" fmla="*/ 296933 w 859193"/>
                <a:gd name="connsiteY9" fmla="*/ 318421 h 858771"/>
                <a:gd name="connsiteX10" fmla="*/ 241307 w 859193"/>
                <a:gd name="connsiteY10" fmla="*/ 355187 h 858771"/>
                <a:gd name="connsiteX11" fmla="*/ 228924 w 859193"/>
                <a:gd name="connsiteY11" fmla="*/ 346805 h 858771"/>
                <a:gd name="connsiteX12" fmla="*/ 225781 w 859193"/>
                <a:gd name="connsiteY12" fmla="*/ 333851 h 858771"/>
                <a:gd name="connsiteX13" fmla="*/ 241021 w 859193"/>
                <a:gd name="connsiteY13" fmla="*/ 346424 h 858771"/>
                <a:gd name="connsiteX14" fmla="*/ 265690 w 859193"/>
                <a:gd name="connsiteY14" fmla="*/ 330137 h 858771"/>
                <a:gd name="connsiteX15" fmla="*/ 260546 w 859193"/>
                <a:gd name="connsiteY15" fmla="*/ 303657 h 858771"/>
                <a:gd name="connsiteX16" fmla="*/ 238163 w 859193"/>
                <a:gd name="connsiteY16" fmla="*/ 288608 h 858771"/>
                <a:gd name="connsiteX17" fmla="*/ 204350 w 859193"/>
                <a:gd name="connsiteY17" fmla="*/ 295180 h 858771"/>
                <a:gd name="connsiteX18" fmla="*/ 185109 w 859193"/>
                <a:gd name="connsiteY18" fmla="*/ 323755 h 858771"/>
                <a:gd name="connsiteX19" fmla="*/ 194062 w 859193"/>
                <a:gd name="connsiteY19" fmla="*/ 369856 h 858771"/>
                <a:gd name="connsiteX20" fmla="*/ 233019 w 859193"/>
                <a:gd name="connsiteY20" fmla="*/ 396145 h 858771"/>
                <a:gd name="connsiteX21" fmla="*/ 250926 w 859193"/>
                <a:gd name="connsiteY21" fmla="*/ 397955 h 858771"/>
                <a:gd name="connsiteX22" fmla="*/ 299885 w 859193"/>
                <a:gd name="connsiteY22" fmla="*/ 383191 h 858771"/>
                <a:gd name="connsiteX23" fmla="*/ 337985 w 859193"/>
                <a:gd name="connsiteY23" fmla="*/ 326803 h 858771"/>
                <a:gd name="connsiteX24" fmla="*/ 318269 w 859193"/>
                <a:gd name="connsiteY24" fmla="*/ 225171 h 858771"/>
                <a:gd name="connsiteX25" fmla="*/ 278073 w 859193"/>
                <a:gd name="connsiteY25" fmla="*/ 185737 h 858771"/>
                <a:gd name="connsiteX26" fmla="*/ 291123 w 859193"/>
                <a:gd name="connsiteY26" fmla="*/ 134684 h 858771"/>
                <a:gd name="connsiteX27" fmla="*/ 272073 w 859193"/>
                <a:gd name="connsiteY27" fmla="*/ 106394 h 858771"/>
                <a:gd name="connsiteX28" fmla="*/ 238640 w 859193"/>
                <a:gd name="connsiteY28" fmla="*/ 99822 h 858771"/>
                <a:gd name="connsiteX29" fmla="*/ 222351 w 859193"/>
                <a:gd name="connsiteY29" fmla="*/ 124492 h 858771"/>
                <a:gd name="connsiteX30" fmla="*/ 247022 w 859193"/>
                <a:gd name="connsiteY30" fmla="*/ 140780 h 858771"/>
                <a:gd name="connsiteX31" fmla="*/ 250260 w 859193"/>
                <a:gd name="connsiteY31" fmla="*/ 142875 h 858771"/>
                <a:gd name="connsiteX32" fmla="*/ 235591 w 859193"/>
                <a:gd name="connsiteY32" fmla="*/ 165068 h 858771"/>
                <a:gd name="connsiteX33" fmla="*/ 193110 w 859193"/>
                <a:gd name="connsiteY33" fmla="*/ 154972 h 858771"/>
                <a:gd name="connsiteX34" fmla="*/ 181870 w 859193"/>
                <a:gd name="connsiteY34" fmla="*/ 133445 h 858771"/>
                <a:gd name="connsiteX35" fmla="*/ 237497 w 859193"/>
                <a:gd name="connsiteY35" fmla="*/ 68485 h 858771"/>
                <a:gd name="connsiteX36" fmla="*/ 382658 w 859193"/>
                <a:gd name="connsiteY36" fmla="*/ 41434 h 858771"/>
                <a:gd name="connsiteX37" fmla="*/ 632022 w 859193"/>
                <a:gd name="connsiteY37" fmla="*/ 146209 h 858771"/>
                <a:gd name="connsiteX38" fmla="*/ 478194 w 859193"/>
                <a:gd name="connsiteY38" fmla="*/ 164497 h 858771"/>
                <a:gd name="connsiteX39" fmla="*/ 470383 w 859193"/>
                <a:gd name="connsiteY39" fmla="*/ 291656 h 858771"/>
                <a:gd name="connsiteX40" fmla="*/ 513054 w 859193"/>
                <a:gd name="connsiteY40" fmla="*/ 312515 h 858771"/>
                <a:gd name="connsiteX41" fmla="*/ 516960 w 859193"/>
                <a:gd name="connsiteY41" fmla="*/ 312611 h 858771"/>
                <a:gd name="connsiteX42" fmla="*/ 558013 w 859193"/>
                <a:gd name="connsiteY42" fmla="*/ 297085 h 858771"/>
                <a:gd name="connsiteX43" fmla="*/ 561918 w 859193"/>
                <a:gd name="connsiteY43" fmla="*/ 233077 h 858771"/>
                <a:gd name="connsiteX44" fmla="*/ 537534 w 859193"/>
                <a:gd name="connsiteY44" fmla="*/ 221170 h 858771"/>
                <a:gd name="connsiteX45" fmla="*/ 511911 w 859193"/>
                <a:gd name="connsiteY45" fmla="*/ 230029 h 858771"/>
                <a:gd name="connsiteX46" fmla="*/ 510102 w 859193"/>
                <a:gd name="connsiteY46" fmla="*/ 259556 h 858771"/>
                <a:gd name="connsiteX47" fmla="*/ 530009 w 859193"/>
                <a:gd name="connsiteY47" fmla="*/ 266224 h 858771"/>
                <a:gd name="connsiteX48" fmla="*/ 515722 w 859193"/>
                <a:gd name="connsiteY48" fmla="*/ 270986 h 858771"/>
                <a:gd name="connsiteX49" fmla="*/ 501815 w 859193"/>
                <a:gd name="connsiteY49" fmla="*/ 264224 h 858771"/>
                <a:gd name="connsiteX50" fmla="*/ 506006 w 859193"/>
                <a:gd name="connsiteY50" fmla="*/ 196024 h 858771"/>
                <a:gd name="connsiteX51" fmla="*/ 641547 w 859193"/>
                <a:gd name="connsiteY51" fmla="*/ 205264 h 858771"/>
                <a:gd name="connsiteX52" fmla="*/ 648881 w 859193"/>
                <a:gd name="connsiteY52" fmla="*/ 209931 h 858771"/>
                <a:gd name="connsiteX53" fmla="*/ 653548 w 859193"/>
                <a:gd name="connsiteY53" fmla="*/ 217265 h 858771"/>
                <a:gd name="connsiteX54" fmla="*/ 662788 w 859193"/>
                <a:gd name="connsiteY54" fmla="*/ 352806 h 858771"/>
                <a:gd name="connsiteX55" fmla="*/ 594589 w 859193"/>
                <a:gd name="connsiteY55" fmla="*/ 356997 h 858771"/>
                <a:gd name="connsiteX56" fmla="*/ 587825 w 859193"/>
                <a:gd name="connsiteY56" fmla="*/ 343091 h 858771"/>
                <a:gd name="connsiteX57" fmla="*/ 592588 w 859193"/>
                <a:gd name="connsiteY57" fmla="*/ 328803 h 858771"/>
                <a:gd name="connsiteX58" fmla="*/ 599256 w 859193"/>
                <a:gd name="connsiteY58" fmla="*/ 348710 h 858771"/>
                <a:gd name="connsiteX59" fmla="*/ 628783 w 859193"/>
                <a:gd name="connsiteY59" fmla="*/ 346901 h 858771"/>
                <a:gd name="connsiteX60" fmla="*/ 637642 w 859193"/>
                <a:gd name="connsiteY60" fmla="*/ 321278 h 858771"/>
                <a:gd name="connsiteX61" fmla="*/ 625736 w 859193"/>
                <a:gd name="connsiteY61" fmla="*/ 296894 h 858771"/>
                <a:gd name="connsiteX62" fmla="*/ 561727 w 859193"/>
                <a:gd name="connsiteY62" fmla="*/ 300800 h 858771"/>
                <a:gd name="connsiteX63" fmla="*/ 546201 w 859193"/>
                <a:gd name="connsiteY63" fmla="*/ 341852 h 858771"/>
                <a:gd name="connsiteX64" fmla="*/ 546297 w 859193"/>
                <a:gd name="connsiteY64" fmla="*/ 345758 h 858771"/>
                <a:gd name="connsiteX65" fmla="*/ 567157 w 859193"/>
                <a:gd name="connsiteY65" fmla="*/ 388430 h 858771"/>
                <a:gd name="connsiteX66" fmla="*/ 694315 w 859193"/>
                <a:gd name="connsiteY66" fmla="*/ 380619 h 858771"/>
                <a:gd name="connsiteX67" fmla="*/ 712604 w 859193"/>
                <a:gd name="connsiteY67" fmla="*/ 226790 h 858771"/>
                <a:gd name="connsiteX68" fmla="*/ 817379 w 859193"/>
                <a:gd name="connsiteY68" fmla="*/ 476155 h 858771"/>
                <a:gd name="connsiteX69" fmla="*/ 790327 w 859193"/>
                <a:gd name="connsiteY69" fmla="*/ 621316 h 858771"/>
                <a:gd name="connsiteX70" fmla="*/ 725367 w 859193"/>
                <a:gd name="connsiteY70" fmla="*/ 676942 h 858771"/>
                <a:gd name="connsiteX71" fmla="*/ 703840 w 859193"/>
                <a:gd name="connsiteY71" fmla="*/ 665702 h 858771"/>
                <a:gd name="connsiteX72" fmla="*/ 693744 w 859193"/>
                <a:gd name="connsiteY72" fmla="*/ 623221 h 858771"/>
                <a:gd name="connsiteX73" fmla="*/ 715937 w 859193"/>
                <a:gd name="connsiteY73" fmla="*/ 608552 h 858771"/>
                <a:gd name="connsiteX74" fmla="*/ 718033 w 859193"/>
                <a:gd name="connsiteY74" fmla="*/ 611791 h 858771"/>
                <a:gd name="connsiteX75" fmla="*/ 734320 w 859193"/>
                <a:gd name="connsiteY75" fmla="*/ 636461 h 858771"/>
                <a:gd name="connsiteX76" fmla="*/ 758991 w 859193"/>
                <a:gd name="connsiteY76" fmla="*/ 620173 h 858771"/>
                <a:gd name="connsiteX77" fmla="*/ 752418 w 859193"/>
                <a:gd name="connsiteY77" fmla="*/ 586740 h 858771"/>
                <a:gd name="connsiteX78" fmla="*/ 724129 w 859193"/>
                <a:gd name="connsiteY78" fmla="*/ 567690 h 858771"/>
                <a:gd name="connsiteX79" fmla="*/ 673075 w 859193"/>
                <a:gd name="connsiteY79" fmla="*/ 580739 h 858771"/>
                <a:gd name="connsiteX80" fmla="*/ 633641 w 859193"/>
                <a:gd name="connsiteY80" fmla="*/ 540544 h 858771"/>
                <a:gd name="connsiteX81" fmla="*/ 532009 w 859193"/>
                <a:gd name="connsiteY81" fmla="*/ 520827 h 858771"/>
                <a:gd name="connsiteX82" fmla="*/ 475622 w 859193"/>
                <a:gd name="connsiteY82" fmla="*/ 558927 h 858771"/>
                <a:gd name="connsiteX83" fmla="*/ 460858 w 859193"/>
                <a:gd name="connsiteY83" fmla="*/ 607886 h 858771"/>
                <a:gd name="connsiteX84" fmla="*/ 462668 w 859193"/>
                <a:gd name="connsiteY84" fmla="*/ 625793 h 858771"/>
                <a:gd name="connsiteX85" fmla="*/ 488957 w 859193"/>
                <a:gd name="connsiteY85" fmla="*/ 664750 h 858771"/>
                <a:gd name="connsiteX86" fmla="*/ 535058 w 859193"/>
                <a:gd name="connsiteY86" fmla="*/ 673703 h 858771"/>
                <a:gd name="connsiteX87" fmla="*/ 563633 w 859193"/>
                <a:gd name="connsiteY87" fmla="*/ 654463 h 858771"/>
                <a:gd name="connsiteX88" fmla="*/ 570204 w 859193"/>
                <a:gd name="connsiteY88" fmla="*/ 620649 h 858771"/>
                <a:gd name="connsiteX89" fmla="*/ 555155 w 859193"/>
                <a:gd name="connsiteY89" fmla="*/ 598265 h 858771"/>
                <a:gd name="connsiteX90" fmla="*/ 528675 w 859193"/>
                <a:gd name="connsiteY90" fmla="*/ 593122 h 858771"/>
                <a:gd name="connsiteX91" fmla="*/ 512388 w 859193"/>
                <a:gd name="connsiteY91" fmla="*/ 617792 h 858771"/>
                <a:gd name="connsiteX92" fmla="*/ 524961 w 859193"/>
                <a:gd name="connsiteY92" fmla="*/ 633032 h 858771"/>
                <a:gd name="connsiteX93" fmla="*/ 512007 w 859193"/>
                <a:gd name="connsiteY93" fmla="*/ 629888 h 858771"/>
                <a:gd name="connsiteX94" fmla="*/ 503625 w 859193"/>
                <a:gd name="connsiteY94" fmla="*/ 617506 h 858771"/>
                <a:gd name="connsiteX95" fmla="*/ 540391 w 859193"/>
                <a:gd name="connsiteY95" fmla="*/ 561880 h 858771"/>
                <a:gd name="connsiteX96" fmla="*/ 610590 w 859193"/>
                <a:gd name="connsiteY96" fmla="*/ 575501 h 858771"/>
                <a:gd name="connsiteX97" fmla="*/ 650596 w 859193"/>
                <a:gd name="connsiteY97" fmla="*/ 634841 h 858771"/>
                <a:gd name="connsiteX98" fmla="*/ 650882 w 859193"/>
                <a:gd name="connsiteY98" fmla="*/ 635889 h 858771"/>
                <a:gd name="connsiteX99" fmla="*/ 671360 w 859193"/>
                <a:gd name="connsiteY99" fmla="*/ 692372 h 858771"/>
                <a:gd name="connsiteX100" fmla="*/ 714508 w 859193"/>
                <a:gd name="connsiteY100" fmla="*/ 717899 h 858771"/>
                <a:gd name="connsiteX101" fmla="*/ 697363 w 859193"/>
                <a:gd name="connsiteY101" fmla="*/ 782193 h 858771"/>
                <a:gd name="connsiteX102" fmla="*/ 712222 w 859193"/>
                <a:gd name="connsiteY102" fmla="*/ 847249 h 858771"/>
                <a:gd name="connsiteX103" fmla="*/ 739654 w 859193"/>
                <a:gd name="connsiteY103" fmla="*/ 856869 h 858771"/>
                <a:gd name="connsiteX104" fmla="*/ 808711 w 859193"/>
                <a:gd name="connsiteY104" fmla="*/ 743712 h 858771"/>
                <a:gd name="connsiteX105" fmla="*/ 797757 w 859193"/>
                <a:gd name="connsiteY105" fmla="*/ 685419 h 858771"/>
                <a:gd name="connsiteX106" fmla="*/ 859194 w 859193"/>
                <a:gd name="connsiteY106" fmla="*/ 476345 h 858771"/>
                <a:gd name="connsiteX107" fmla="*/ 683743 w 859193"/>
                <a:gd name="connsiteY107" fmla="*/ 175450 h 858771"/>
                <a:gd name="connsiteX108" fmla="*/ 382848 w 859193"/>
                <a:gd name="connsiteY108" fmla="*/ 0 h 858771"/>
                <a:gd name="connsiteX109" fmla="*/ 173774 w 859193"/>
                <a:gd name="connsiteY109" fmla="*/ 61436 h 858771"/>
                <a:gd name="connsiteX110" fmla="*/ 115101 w 859193"/>
                <a:gd name="connsiteY110" fmla="*/ 50101 h 858771"/>
                <a:gd name="connsiteX111" fmla="*/ 138341 w 859193"/>
                <a:gd name="connsiteY111" fmla="*/ 92869 h 858771"/>
                <a:gd name="connsiteX112" fmla="*/ 53473 w 859193"/>
                <a:gd name="connsiteY112" fmla="*/ 116967 h 858771"/>
                <a:gd name="connsiteX113" fmla="*/ 91288 w 859193"/>
                <a:gd name="connsiteY113" fmla="*/ 95726 h 858771"/>
                <a:gd name="connsiteX114" fmla="*/ 138341 w 859193"/>
                <a:gd name="connsiteY114" fmla="*/ 92869 h 858771"/>
                <a:gd name="connsiteX115" fmla="*/ 762705 w 859193"/>
                <a:gd name="connsiteY115" fmla="*/ 767239 h 858771"/>
                <a:gd name="connsiteX116" fmla="*/ 741464 w 859193"/>
                <a:gd name="connsiteY116" fmla="*/ 805053 h 858771"/>
                <a:gd name="connsiteX117" fmla="*/ 765562 w 859193"/>
                <a:gd name="connsiteY117" fmla="*/ 720185 h 858771"/>
                <a:gd name="connsiteX118" fmla="*/ 762705 w 859193"/>
                <a:gd name="connsiteY118" fmla="*/ 767239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9193" h="858771">
                  <a:moveTo>
                    <a:pt x="115101" y="50101"/>
                  </a:moveTo>
                  <a:cubicBezTo>
                    <a:pt x="63189" y="52388"/>
                    <a:pt x="20898" y="78200"/>
                    <a:pt x="1944" y="119158"/>
                  </a:cubicBezTo>
                  <a:cubicBezTo>
                    <a:pt x="-2819" y="129445"/>
                    <a:pt x="1467" y="141542"/>
                    <a:pt x="11563" y="146590"/>
                  </a:cubicBezTo>
                  <a:cubicBezTo>
                    <a:pt x="27089" y="154400"/>
                    <a:pt x="50616" y="161449"/>
                    <a:pt x="76619" y="161449"/>
                  </a:cubicBezTo>
                  <a:cubicBezTo>
                    <a:pt x="97479" y="161449"/>
                    <a:pt x="119957" y="156877"/>
                    <a:pt x="140913" y="144304"/>
                  </a:cubicBezTo>
                  <a:cubicBezTo>
                    <a:pt x="143580" y="160877"/>
                    <a:pt x="152343" y="175927"/>
                    <a:pt x="166439" y="187452"/>
                  </a:cubicBezTo>
                  <a:cubicBezTo>
                    <a:pt x="181965" y="200120"/>
                    <a:pt x="202444" y="207359"/>
                    <a:pt x="222923" y="207931"/>
                  </a:cubicBezTo>
                  <a:cubicBezTo>
                    <a:pt x="223305" y="208026"/>
                    <a:pt x="223589" y="208217"/>
                    <a:pt x="223971" y="208217"/>
                  </a:cubicBezTo>
                  <a:cubicBezTo>
                    <a:pt x="248451" y="213170"/>
                    <a:pt x="269501" y="227362"/>
                    <a:pt x="283311" y="248221"/>
                  </a:cubicBezTo>
                  <a:cubicBezTo>
                    <a:pt x="297123" y="269081"/>
                    <a:pt x="301981" y="293942"/>
                    <a:pt x="296933" y="318421"/>
                  </a:cubicBezTo>
                  <a:cubicBezTo>
                    <a:pt x="291789" y="343853"/>
                    <a:pt x="266833" y="360331"/>
                    <a:pt x="241307" y="355187"/>
                  </a:cubicBezTo>
                  <a:cubicBezTo>
                    <a:pt x="236163" y="354140"/>
                    <a:pt x="231782" y="351187"/>
                    <a:pt x="228924" y="346805"/>
                  </a:cubicBezTo>
                  <a:cubicBezTo>
                    <a:pt x="226352" y="342995"/>
                    <a:pt x="225304" y="338423"/>
                    <a:pt x="225781" y="333851"/>
                  </a:cubicBezTo>
                  <a:cubicBezTo>
                    <a:pt x="228352" y="340138"/>
                    <a:pt x="233877" y="344996"/>
                    <a:pt x="241021" y="346424"/>
                  </a:cubicBezTo>
                  <a:cubicBezTo>
                    <a:pt x="252355" y="348710"/>
                    <a:pt x="263404" y="341376"/>
                    <a:pt x="265690" y="330137"/>
                  </a:cubicBezTo>
                  <a:cubicBezTo>
                    <a:pt x="267595" y="320897"/>
                    <a:pt x="265786" y="311563"/>
                    <a:pt x="260546" y="303657"/>
                  </a:cubicBezTo>
                  <a:cubicBezTo>
                    <a:pt x="255404" y="295847"/>
                    <a:pt x="247402" y="290417"/>
                    <a:pt x="238163" y="288608"/>
                  </a:cubicBezTo>
                  <a:cubicBezTo>
                    <a:pt x="226447" y="286226"/>
                    <a:pt x="214446" y="288512"/>
                    <a:pt x="204350" y="295180"/>
                  </a:cubicBezTo>
                  <a:cubicBezTo>
                    <a:pt x="194348" y="301847"/>
                    <a:pt x="187490" y="311944"/>
                    <a:pt x="185109" y="323755"/>
                  </a:cubicBezTo>
                  <a:cubicBezTo>
                    <a:pt x="181870" y="339852"/>
                    <a:pt x="185014" y="356235"/>
                    <a:pt x="194062" y="369856"/>
                  </a:cubicBezTo>
                  <a:cubicBezTo>
                    <a:pt x="203112" y="383477"/>
                    <a:pt x="216922" y="392811"/>
                    <a:pt x="233019" y="396145"/>
                  </a:cubicBezTo>
                  <a:cubicBezTo>
                    <a:pt x="239020" y="397383"/>
                    <a:pt x="245021" y="397955"/>
                    <a:pt x="250926" y="397955"/>
                  </a:cubicBezTo>
                  <a:cubicBezTo>
                    <a:pt x="268167" y="397955"/>
                    <a:pt x="285122" y="392906"/>
                    <a:pt x="299885" y="383191"/>
                  </a:cubicBezTo>
                  <a:cubicBezTo>
                    <a:pt x="319698" y="370046"/>
                    <a:pt x="333222" y="350044"/>
                    <a:pt x="337985" y="326803"/>
                  </a:cubicBezTo>
                  <a:cubicBezTo>
                    <a:pt x="345224" y="291370"/>
                    <a:pt x="338175" y="255270"/>
                    <a:pt x="318269" y="225171"/>
                  </a:cubicBezTo>
                  <a:cubicBezTo>
                    <a:pt x="307601" y="209074"/>
                    <a:pt x="293884" y="195834"/>
                    <a:pt x="278073" y="185737"/>
                  </a:cubicBezTo>
                  <a:cubicBezTo>
                    <a:pt x="289598" y="172117"/>
                    <a:pt x="294932" y="153543"/>
                    <a:pt x="291123" y="134684"/>
                  </a:cubicBezTo>
                  <a:cubicBezTo>
                    <a:pt x="288741" y="123063"/>
                    <a:pt x="281978" y="112967"/>
                    <a:pt x="272073" y="106394"/>
                  </a:cubicBezTo>
                  <a:cubicBezTo>
                    <a:pt x="262166" y="99822"/>
                    <a:pt x="250260" y="97536"/>
                    <a:pt x="238640" y="99822"/>
                  </a:cubicBezTo>
                  <a:cubicBezTo>
                    <a:pt x="227304" y="102108"/>
                    <a:pt x="219970" y="113157"/>
                    <a:pt x="222351" y="124492"/>
                  </a:cubicBezTo>
                  <a:cubicBezTo>
                    <a:pt x="224638" y="135827"/>
                    <a:pt x="235686" y="143161"/>
                    <a:pt x="247022" y="140780"/>
                  </a:cubicBezTo>
                  <a:cubicBezTo>
                    <a:pt x="248451" y="140494"/>
                    <a:pt x="249974" y="141446"/>
                    <a:pt x="250260" y="142875"/>
                  </a:cubicBezTo>
                  <a:cubicBezTo>
                    <a:pt x="252355" y="153067"/>
                    <a:pt x="245688" y="162973"/>
                    <a:pt x="235591" y="165068"/>
                  </a:cubicBezTo>
                  <a:cubicBezTo>
                    <a:pt x="221019" y="168021"/>
                    <a:pt x="204255" y="164021"/>
                    <a:pt x="193110" y="154972"/>
                  </a:cubicBezTo>
                  <a:cubicBezTo>
                    <a:pt x="187966" y="150781"/>
                    <a:pt x="181870" y="143637"/>
                    <a:pt x="181870" y="133445"/>
                  </a:cubicBezTo>
                  <a:cubicBezTo>
                    <a:pt x="181870" y="101156"/>
                    <a:pt x="212065" y="80296"/>
                    <a:pt x="237497" y="68485"/>
                  </a:cubicBezTo>
                  <a:cubicBezTo>
                    <a:pt x="275025" y="51054"/>
                    <a:pt x="326555" y="41434"/>
                    <a:pt x="382658" y="41434"/>
                  </a:cubicBezTo>
                  <a:cubicBezTo>
                    <a:pt x="486861" y="41434"/>
                    <a:pt x="597541" y="74581"/>
                    <a:pt x="632022" y="146209"/>
                  </a:cubicBezTo>
                  <a:cubicBezTo>
                    <a:pt x="581444" y="118682"/>
                    <a:pt x="523722" y="124301"/>
                    <a:pt x="478194" y="164497"/>
                  </a:cubicBezTo>
                  <a:cubicBezTo>
                    <a:pt x="440951" y="197358"/>
                    <a:pt x="437426" y="254413"/>
                    <a:pt x="470383" y="291656"/>
                  </a:cubicBezTo>
                  <a:cubicBezTo>
                    <a:pt x="481337" y="304038"/>
                    <a:pt x="496481" y="311467"/>
                    <a:pt x="513054" y="312515"/>
                  </a:cubicBezTo>
                  <a:cubicBezTo>
                    <a:pt x="514388" y="312611"/>
                    <a:pt x="515626" y="312611"/>
                    <a:pt x="516960" y="312611"/>
                  </a:cubicBezTo>
                  <a:cubicBezTo>
                    <a:pt x="532104" y="312611"/>
                    <a:pt x="546487" y="307181"/>
                    <a:pt x="558013" y="297085"/>
                  </a:cubicBezTo>
                  <a:cubicBezTo>
                    <a:pt x="576777" y="280511"/>
                    <a:pt x="578491" y="251746"/>
                    <a:pt x="561918" y="233077"/>
                  </a:cubicBezTo>
                  <a:cubicBezTo>
                    <a:pt x="555632" y="225933"/>
                    <a:pt x="546964" y="221742"/>
                    <a:pt x="537534" y="221170"/>
                  </a:cubicBezTo>
                  <a:cubicBezTo>
                    <a:pt x="528200" y="220599"/>
                    <a:pt x="518960" y="223742"/>
                    <a:pt x="511911" y="230029"/>
                  </a:cubicBezTo>
                  <a:cubicBezTo>
                    <a:pt x="503244" y="237649"/>
                    <a:pt x="502482" y="250889"/>
                    <a:pt x="510102" y="259556"/>
                  </a:cubicBezTo>
                  <a:cubicBezTo>
                    <a:pt x="515245" y="265367"/>
                    <a:pt x="522865" y="267653"/>
                    <a:pt x="530009" y="266224"/>
                  </a:cubicBezTo>
                  <a:cubicBezTo>
                    <a:pt x="526008" y="269558"/>
                    <a:pt x="520961" y="271272"/>
                    <a:pt x="515722" y="270986"/>
                  </a:cubicBezTo>
                  <a:cubicBezTo>
                    <a:pt x="510293" y="270605"/>
                    <a:pt x="505340" y="268224"/>
                    <a:pt x="501815" y="264224"/>
                  </a:cubicBezTo>
                  <a:cubicBezTo>
                    <a:pt x="484194" y="244316"/>
                    <a:pt x="486099" y="213741"/>
                    <a:pt x="506006" y="196024"/>
                  </a:cubicBezTo>
                  <a:cubicBezTo>
                    <a:pt x="547344" y="159448"/>
                    <a:pt x="599351" y="162973"/>
                    <a:pt x="641547" y="205264"/>
                  </a:cubicBezTo>
                  <a:cubicBezTo>
                    <a:pt x="643738" y="207455"/>
                    <a:pt x="646214" y="208979"/>
                    <a:pt x="648881" y="209931"/>
                  </a:cubicBezTo>
                  <a:cubicBezTo>
                    <a:pt x="649929" y="212598"/>
                    <a:pt x="651453" y="215074"/>
                    <a:pt x="653548" y="217265"/>
                  </a:cubicBezTo>
                  <a:cubicBezTo>
                    <a:pt x="695840" y="259556"/>
                    <a:pt x="699364" y="311467"/>
                    <a:pt x="662788" y="352806"/>
                  </a:cubicBezTo>
                  <a:cubicBezTo>
                    <a:pt x="645166" y="372713"/>
                    <a:pt x="614591" y="374618"/>
                    <a:pt x="594589" y="356997"/>
                  </a:cubicBezTo>
                  <a:cubicBezTo>
                    <a:pt x="590493" y="353378"/>
                    <a:pt x="588111" y="348425"/>
                    <a:pt x="587825" y="343091"/>
                  </a:cubicBezTo>
                  <a:cubicBezTo>
                    <a:pt x="587541" y="337757"/>
                    <a:pt x="589159" y="332804"/>
                    <a:pt x="592588" y="328803"/>
                  </a:cubicBezTo>
                  <a:cubicBezTo>
                    <a:pt x="591160" y="335852"/>
                    <a:pt x="593446" y="343567"/>
                    <a:pt x="599256" y="348710"/>
                  </a:cubicBezTo>
                  <a:cubicBezTo>
                    <a:pt x="607924" y="356330"/>
                    <a:pt x="621069" y="355568"/>
                    <a:pt x="628783" y="346901"/>
                  </a:cubicBezTo>
                  <a:cubicBezTo>
                    <a:pt x="635070" y="339757"/>
                    <a:pt x="638213" y="330613"/>
                    <a:pt x="637642" y="321278"/>
                  </a:cubicBezTo>
                  <a:cubicBezTo>
                    <a:pt x="637070" y="311849"/>
                    <a:pt x="632880" y="303181"/>
                    <a:pt x="625736" y="296894"/>
                  </a:cubicBezTo>
                  <a:cubicBezTo>
                    <a:pt x="606971" y="280321"/>
                    <a:pt x="578300" y="282131"/>
                    <a:pt x="561727" y="300800"/>
                  </a:cubicBezTo>
                  <a:cubicBezTo>
                    <a:pt x="551631" y="312230"/>
                    <a:pt x="546201" y="326708"/>
                    <a:pt x="546201" y="341852"/>
                  </a:cubicBezTo>
                  <a:cubicBezTo>
                    <a:pt x="546201" y="343186"/>
                    <a:pt x="546201" y="344424"/>
                    <a:pt x="546297" y="345758"/>
                  </a:cubicBezTo>
                  <a:cubicBezTo>
                    <a:pt x="547344" y="362331"/>
                    <a:pt x="554679" y="377476"/>
                    <a:pt x="567157" y="388430"/>
                  </a:cubicBezTo>
                  <a:cubicBezTo>
                    <a:pt x="604400" y="421291"/>
                    <a:pt x="661455" y="417767"/>
                    <a:pt x="694315" y="380619"/>
                  </a:cubicBezTo>
                  <a:cubicBezTo>
                    <a:pt x="734511" y="335185"/>
                    <a:pt x="740131" y="277463"/>
                    <a:pt x="712604" y="226790"/>
                  </a:cubicBezTo>
                  <a:cubicBezTo>
                    <a:pt x="784232" y="261271"/>
                    <a:pt x="817379" y="371951"/>
                    <a:pt x="817379" y="476155"/>
                  </a:cubicBezTo>
                  <a:cubicBezTo>
                    <a:pt x="817379" y="532257"/>
                    <a:pt x="807758" y="583787"/>
                    <a:pt x="790327" y="621316"/>
                  </a:cubicBezTo>
                  <a:cubicBezTo>
                    <a:pt x="778516" y="646652"/>
                    <a:pt x="757657" y="676942"/>
                    <a:pt x="725367" y="676942"/>
                  </a:cubicBezTo>
                  <a:cubicBezTo>
                    <a:pt x="715080" y="676942"/>
                    <a:pt x="708032" y="670846"/>
                    <a:pt x="703840" y="665702"/>
                  </a:cubicBezTo>
                  <a:cubicBezTo>
                    <a:pt x="694697" y="654558"/>
                    <a:pt x="690696" y="637889"/>
                    <a:pt x="693744" y="623221"/>
                  </a:cubicBezTo>
                  <a:cubicBezTo>
                    <a:pt x="695840" y="613029"/>
                    <a:pt x="705745" y="606457"/>
                    <a:pt x="715937" y="608552"/>
                  </a:cubicBezTo>
                  <a:cubicBezTo>
                    <a:pt x="717366" y="608838"/>
                    <a:pt x="718319" y="610267"/>
                    <a:pt x="718033" y="611791"/>
                  </a:cubicBezTo>
                  <a:cubicBezTo>
                    <a:pt x="715747" y="623126"/>
                    <a:pt x="723081" y="634175"/>
                    <a:pt x="734320" y="636461"/>
                  </a:cubicBezTo>
                  <a:cubicBezTo>
                    <a:pt x="745655" y="638747"/>
                    <a:pt x="756705" y="631412"/>
                    <a:pt x="758991" y="620173"/>
                  </a:cubicBezTo>
                  <a:cubicBezTo>
                    <a:pt x="761372" y="608552"/>
                    <a:pt x="759086" y="596646"/>
                    <a:pt x="752418" y="586740"/>
                  </a:cubicBezTo>
                  <a:cubicBezTo>
                    <a:pt x="745846" y="576834"/>
                    <a:pt x="735844" y="570071"/>
                    <a:pt x="724129" y="567690"/>
                  </a:cubicBezTo>
                  <a:cubicBezTo>
                    <a:pt x="705365" y="563880"/>
                    <a:pt x="686790" y="569309"/>
                    <a:pt x="673075" y="580739"/>
                  </a:cubicBezTo>
                  <a:cubicBezTo>
                    <a:pt x="662978" y="564928"/>
                    <a:pt x="649738" y="551212"/>
                    <a:pt x="633641" y="540544"/>
                  </a:cubicBezTo>
                  <a:cubicBezTo>
                    <a:pt x="603542" y="520637"/>
                    <a:pt x="567443" y="513588"/>
                    <a:pt x="532009" y="520827"/>
                  </a:cubicBezTo>
                  <a:cubicBezTo>
                    <a:pt x="508769" y="525590"/>
                    <a:pt x="488671" y="539115"/>
                    <a:pt x="475622" y="558927"/>
                  </a:cubicBezTo>
                  <a:cubicBezTo>
                    <a:pt x="465906" y="573691"/>
                    <a:pt x="460858" y="590550"/>
                    <a:pt x="460858" y="607886"/>
                  </a:cubicBezTo>
                  <a:cubicBezTo>
                    <a:pt x="460858" y="613791"/>
                    <a:pt x="461430" y="619792"/>
                    <a:pt x="462668" y="625793"/>
                  </a:cubicBezTo>
                  <a:cubicBezTo>
                    <a:pt x="465906" y="641890"/>
                    <a:pt x="475240" y="655701"/>
                    <a:pt x="488957" y="664750"/>
                  </a:cubicBezTo>
                  <a:cubicBezTo>
                    <a:pt x="502672" y="673799"/>
                    <a:pt x="518960" y="676942"/>
                    <a:pt x="535058" y="673703"/>
                  </a:cubicBezTo>
                  <a:cubicBezTo>
                    <a:pt x="546869" y="671322"/>
                    <a:pt x="556964" y="664464"/>
                    <a:pt x="563633" y="654463"/>
                  </a:cubicBezTo>
                  <a:cubicBezTo>
                    <a:pt x="570300" y="644462"/>
                    <a:pt x="572586" y="632460"/>
                    <a:pt x="570204" y="620649"/>
                  </a:cubicBezTo>
                  <a:cubicBezTo>
                    <a:pt x="568300" y="611410"/>
                    <a:pt x="562965" y="603504"/>
                    <a:pt x="555155" y="598265"/>
                  </a:cubicBezTo>
                  <a:cubicBezTo>
                    <a:pt x="547344" y="593027"/>
                    <a:pt x="537914" y="591217"/>
                    <a:pt x="528675" y="593122"/>
                  </a:cubicBezTo>
                  <a:cubicBezTo>
                    <a:pt x="517341" y="595408"/>
                    <a:pt x="510007" y="606457"/>
                    <a:pt x="512388" y="617792"/>
                  </a:cubicBezTo>
                  <a:cubicBezTo>
                    <a:pt x="513817" y="624935"/>
                    <a:pt x="518769" y="630460"/>
                    <a:pt x="524961" y="633032"/>
                  </a:cubicBezTo>
                  <a:cubicBezTo>
                    <a:pt x="520389" y="633508"/>
                    <a:pt x="515912" y="632460"/>
                    <a:pt x="512007" y="629888"/>
                  </a:cubicBezTo>
                  <a:cubicBezTo>
                    <a:pt x="507626" y="627031"/>
                    <a:pt x="504672" y="622554"/>
                    <a:pt x="503625" y="617506"/>
                  </a:cubicBezTo>
                  <a:cubicBezTo>
                    <a:pt x="498482" y="592074"/>
                    <a:pt x="514960" y="567119"/>
                    <a:pt x="540391" y="561880"/>
                  </a:cubicBezTo>
                  <a:cubicBezTo>
                    <a:pt x="564871" y="556927"/>
                    <a:pt x="589826" y="561784"/>
                    <a:pt x="610590" y="575501"/>
                  </a:cubicBezTo>
                  <a:cubicBezTo>
                    <a:pt x="631451" y="589312"/>
                    <a:pt x="645643" y="610362"/>
                    <a:pt x="650596" y="634841"/>
                  </a:cubicBezTo>
                  <a:cubicBezTo>
                    <a:pt x="650691" y="635222"/>
                    <a:pt x="650787" y="635508"/>
                    <a:pt x="650882" y="635889"/>
                  </a:cubicBezTo>
                  <a:cubicBezTo>
                    <a:pt x="651453" y="656463"/>
                    <a:pt x="658692" y="676847"/>
                    <a:pt x="671360" y="692372"/>
                  </a:cubicBezTo>
                  <a:cubicBezTo>
                    <a:pt x="682886" y="706469"/>
                    <a:pt x="697935" y="715232"/>
                    <a:pt x="714508" y="717899"/>
                  </a:cubicBezTo>
                  <a:cubicBezTo>
                    <a:pt x="702031" y="738950"/>
                    <a:pt x="697363" y="761333"/>
                    <a:pt x="697363" y="782193"/>
                  </a:cubicBezTo>
                  <a:cubicBezTo>
                    <a:pt x="697363" y="808101"/>
                    <a:pt x="704412" y="831723"/>
                    <a:pt x="712222" y="847249"/>
                  </a:cubicBezTo>
                  <a:cubicBezTo>
                    <a:pt x="717271" y="857345"/>
                    <a:pt x="729463" y="861536"/>
                    <a:pt x="739654" y="856869"/>
                  </a:cubicBezTo>
                  <a:cubicBezTo>
                    <a:pt x="780612" y="837914"/>
                    <a:pt x="806425" y="795623"/>
                    <a:pt x="808711" y="743712"/>
                  </a:cubicBezTo>
                  <a:cubicBezTo>
                    <a:pt x="808997" y="736282"/>
                    <a:pt x="809568" y="704945"/>
                    <a:pt x="797757" y="685419"/>
                  </a:cubicBezTo>
                  <a:cubicBezTo>
                    <a:pt x="839572" y="640271"/>
                    <a:pt x="859194" y="556260"/>
                    <a:pt x="859194" y="476345"/>
                  </a:cubicBezTo>
                  <a:cubicBezTo>
                    <a:pt x="859194" y="338138"/>
                    <a:pt x="804139" y="190024"/>
                    <a:pt x="683743" y="175450"/>
                  </a:cubicBezTo>
                  <a:cubicBezTo>
                    <a:pt x="669169" y="55150"/>
                    <a:pt x="521056" y="0"/>
                    <a:pt x="382848" y="0"/>
                  </a:cubicBezTo>
                  <a:cubicBezTo>
                    <a:pt x="302933" y="0"/>
                    <a:pt x="218922" y="19621"/>
                    <a:pt x="173774" y="61436"/>
                  </a:cubicBezTo>
                  <a:cubicBezTo>
                    <a:pt x="153867" y="49244"/>
                    <a:pt x="122529" y="49720"/>
                    <a:pt x="115101" y="50101"/>
                  </a:cubicBezTo>
                  <a:close/>
                  <a:moveTo>
                    <a:pt x="138341" y="92869"/>
                  </a:moveTo>
                  <a:cubicBezTo>
                    <a:pt x="110528" y="122873"/>
                    <a:pt x="75952" y="122015"/>
                    <a:pt x="53473" y="116967"/>
                  </a:cubicBezTo>
                  <a:cubicBezTo>
                    <a:pt x="65189" y="105156"/>
                    <a:pt x="79571" y="98965"/>
                    <a:pt x="91288" y="95726"/>
                  </a:cubicBezTo>
                  <a:cubicBezTo>
                    <a:pt x="109671" y="90773"/>
                    <a:pt x="126816" y="91059"/>
                    <a:pt x="138341" y="92869"/>
                  </a:cubicBezTo>
                  <a:close/>
                  <a:moveTo>
                    <a:pt x="762705" y="767239"/>
                  </a:moveTo>
                  <a:cubicBezTo>
                    <a:pt x="759466" y="778955"/>
                    <a:pt x="753276" y="793432"/>
                    <a:pt x="741464" y="805053"/>
                  </a:cubicBezTo>
                  <a:cubicBezTo>
                    <a:pt x="736416" y="782574"/>
                    <a:pt x="735654" y="747998"/>
                    <a:pt x="765562" y="720185"/>
                  </a:cubicBezTo>
                  <a:cubicBezTo>
                    <a:pt x="767468" y="731711"/>
                    <a:pt x="767753" y="748855"/>
                    <a:pt x="762705" y="767239"/>
                  </a:cubicBez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6B16414-D476-454E-9370-AE1821C58455}"/>
                </a:ext>
              </a:extLst>
            </p:cNvPr>
            <p:cNvSpPr/>
            <p:nvPr userDrawn="1"/>
          </p:nvSpPr>
          <p:spPr>
            <a:xfrm>
              <a:off x="10693029" y="2554329"/>
              <a:ext cx="191292" cy="105755"/>
            </a:xfrm>
            <a:custGeom>
              <a:avLst/>
              <a:gdLst>
                <a:gd name="connsiteX0" fmla="*/ 186521 w 192042"/>
                <a:gd name="connsiteY0" fmla="*/ 56024 h 108413"/>
                <a:gd name="connsiteX1" fmla="*/ 189475 w 192042"/>
                <a:gd name="connsiteY1" fmla="*/ 28688 h 108413"/>
                <a:gd name="connsiteX2" fmla="*/ 120894 w 192042"/>
                <a:gd name="connsiteY2" fmla="*/ 113 h 108413"/>
                <a:gd name="connsiteX3" fmla="*/ 2688 w 192042"/>
                <a:gd name="connsiteY3" fmla="*/ 59930 h 108413"/>
                <a:gd name="connsiteX4" fmla="*/ 10118 w 192042"/>
                <a:gd name="connsiteY4" fmla="*/ 88028 h 108413"/>
                <a:gd name="connsiteX5" fmla="*/ 84795 w 192042"/>
                <a:gd name="connsiteY5" fmla="*/ 108412 h 108413"/>
                <a:gd name="connsiteX6" fmla="*/ 186521 w 192042"/>
                <a:gd name="connsiteY6" fmla="*/ 56024 h 108413"/>
                <a:gd name="connsiteX7" fmla="*/ 54028 w 192042"/>
                <a:gd name="connsiteY7" fmla="*/ 62120 h 108413"/>
                <a:gd name="connsiteX8" fmla="*/ 93462 w 192042"/>
                <a:gd name="connsiteY8" fmla="*/ 43927 h 108413"/>
                <a:gd name="connsiteX9" fmla="*/ 140611 w 192042"/>
                <a:gd name="connsiteY9" fmla="*/ 44785 h 108413"/>
                <a:gd name="connsiteX10" fmla="*/ 54028 w 192042"/>
                <a:gd name="connsiteY10" fmla="*/ 62120 h 10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2" h="108413">
                  <a:moveTo>
                    <a:pt x="186521" y="56024"/>
                  </a:moveTo>
                  <a:cubicBezTo>
                    <a:pt x="192617" y="48023"/>
                    <a:pt x="193760" y="37831"/>
                    <a:pt x="189475" y="28688"/>
                  </a:cubicBezTo>
                  <a:cubicBezTo>
                    <a:pt x="177568" y="3446"/>
                    <a:pt x="130228" y="494"/>
                    <a:pt x="120894" y="113"/>
                  </a:cubicBezTo>
                  <a:cubicBezTo>
                    <a:pt x="68983" y="-1793"/>
                    <a:pt x="24787" y="20591"/>
                    <a:pt x="2688" y="59930"/>
                  </a:cubicBezTo>
                  <a:cubicBezTo>
                    <a:pt x="-2836" y="69740"/>
                    <a:pt x="402" y="82218"/>
                    <a:pt x="10118" y="88028"/>
                  </a:cubicBezTo>
                  <a:cubicBezTo>
                    <a:pt x="27073" y="98315"/>
                    <a:pt x="54505" y="108412"/>
                    <a:pt x="84795" y="108412"/>
                  </a:cubicBezTo>
                  <a:cubicBezTo>
                    <a:pt x="118608" y="108602"/>
                    <a:pt x="156232" y="95839"/>
                    <a:pt x="186521" y="56024"/>
                  </a:cubicBezTo>
                  <a:close/>
                  <a:moveTo>
                    <a:pt x="54028" y="62120"/>
                  </a:moveTo>
                  <a:cubicBezTo>
                    <a:pt x="66602" y="51166"/>
                    <a:pt x="81556" y="46118"/>
                    <a:pt x="93462" y="43927"/>
                  </a:cubicBezTo>
                  <a:cubicBezTo>
                    <a:pt x="112132" y="40403"/>
                    <a:pt x="129276" y="42022"/>
                    <a:pt x="140611" y="44785"/>
                  </a:cubicBezTo>
                  <a:cubicBezTo>
                    <a:pt x="110417" y="72598"/>
                    <a:pt x="76127" y="69074"/>
                    <a:pt x="54028" y="62120"/>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08C27CD3-64D6-772E-BA48-8629E98EE70C}"/>
                </a:ext>
              </a:extLst>
            </p:cNvPr>
            <p:cNvSpPr/>
            <p:nvPr userDrawn="1"/>
          </p:nvSpPr>
          <p:spPr>
            <a:xfrm>
              <a:off x="10678451" y="2436281"/>
              <a:ext cx="193563" cy="105055"/>
            </a:xfrm>
            <a:custGeom>
              <a:avLst/>
              <a:gdLst>
                <a:gd name="connsiteX0" fmla="*/ 137720 w 194322"/>
                <a:gd name="connsiteY0" fmla="*/ 9493 h 107695"/>
                <a:gd name="connsiteX1" fmla="*/ 6752 w 194322"/>
                <a:gd name="connsiteY1" fmla="*/ 29781 h 107695"/>
                <a:gd name="connsiteX2" fmla="*/ 5038 w 194322"/>
                <a:gd name="connsiteY2" fmla="*/ 58833 h 107695"/>
                <a:gd name="connsiteX3" fmla="*/ 108479 w 194322"/>
                <a:gd name="connsiteY3" fmla="*/ 107696 h 107695"/>
                <a:gd name="connsiteX4" fmla="*/ 182869 w 194322"/>
                <a:gd name="connsiteY4" fmla="*/ 83026 h 107695"/>
                <a:gd name="connsiteX5" fmla="*/ 182869 w 194322"/>
                <a:gd name="connsiteY5" fmla="*/ 83026 h 107695"/>
                <a:gd name="connsiteX6" fmla="*/ 194109 w 194322"/>
                <a:gd name="connsiteY6" fmla="*/ 57975 h 107695"/>
                <a:gd name="connsiteX7" fmla="*/ 137720 w 194322"/>
                <a:gd name="connsiteY7" fmla="*/ 9493 h 107695"/>
                <a:gd name="connsiteX8" fmla="*/ 98097 w 194322"/>
                <a:gd name="connsiteY8" fmla="*/ 42545 h 107695"/>
                <a:gd name="connsiteX9" fmla="*/ 142674 w 194322"/>
                <a:gd name="connsiteY9" fmla="*/ 57975 h 107695"/>
                <a:gd name="connsiteX10" fmla="*/ 55044 w 194322"/>
                <a:gd name="connsiteY10" fmla="*/ 47688 h 107695"/>
                <a:gd name="connsiteX11" fmla="*/ 98097 w 194322"/>
                <a:gd name="connsiteY11" fmla="*/ 42545 h 10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95">
                  <a:moveTo>
                    <a:pt x="137720" y="9493"/>
                  </a:moveTo>
                  <a:cubicBezTo>
                    <a:pt x="88952" y="-8319"/>
                    <a:pt x="39994" y="-794"/>
                    <a:pt x="6752" y="29781"/>
                  </a:cubicBezTo>
                  <a:cubicBezTo>
                    <a:pt x="-1535" y="37401"/>
                    <a:pt x="-2297" y="50260"/>
                    <a:pt x="5038" y="58833"/>
                  </a:cubicBezTo>
                  <a:cubicBezTo>
                    <a:pt x="23325" y="80073"/>
                    <a:pt x="61711" y="107696"/>
                    <a:pt x="108479" y="107696"/>
                  </a:cubicBezTo>
                  <a:cubicBezTo>
                    <a:pt x="131720" y="107696"/>
                    <a:pt x="156961" y="100838"/>
                    <a:pt x="182869" y="83026"/>
                  </a:cubicBezTo>
                  <a:lnTo>
                    <a:pt x="182869" y="83026"/>
                  </a:lnTo>
                  <a:cubicBezTo>
                    <a:pt x="191155" y="77311"/>
                    <a:pt x="195347" y="67977"/>
                    <a:pt x="194109" y="57975"/>
                  </a:cubicBezTo>
                  <a:cubicBezTo>
                    <a:pt x="190585" y="30162"/>
                    <a:pt x="146484" y="12732"/>
                    <a:pt x="137720" y="9493"/>
                  </a:cubicBezTo>
                  <a:close/>
                  <a:moveTo>
                    <a:pt x="98097" y="42545"/>
                  </a:moveTo>
                  <a:cubicBezTo>
                    <a:pt x="116956" y="44926"/>
                    <a:pt x="132673" y="51879"/>
                    <a:pt x="142674" y="57975"/>
                  </a:cubicBezTo>
                  <a:cubicBezTo>
                    <a:pt x="105430" y="74930"/>
                    <a:pt x="73808" y="60928"/>
                    <a:pt x="55044" y="47688"/>
                  </a:cubicBezTo>
                  <a:cubicBezTo>
                    <a:pt x="70379" y="41116"/>
                    <a:pt x="86096" y="41021"/>
                    <a:pt x="98097" y="42545"/>
                  </a:cubicBez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E49A5A7D-A793-F5FB-DB6F-52D7B24E9AAF}"/>
                </a:ext>
              </a:extLst>
            </p:cNvPr>
            <p:cNvSpPr/>
            <p:nvPr userDrawn="1"/>
          </p:nvSpPr>
          <p:spPr>
            <a:xfrm>
              <a:off x="10329142" y="2068832"/>
              <a:ext cx="466995" cy="381913"/>
            </a:xfrm>
            <a:custGeom>
              <a:avLst/>
              <a:gdLst>
                <a:gd name="connsiteX0" fmla="*/ 126831 w 468826"/>
                <a:gd name="connsiteY0" fmla="*/ 168436 h 391511"/>
                <a:gd name="connsiteX1" fmla="*/ 123593 w 468826"/>
                <a:gd name="connsiteY1" fmla="*/ 168150 h 391511"/>
                <a:gd name="connsiteX2" fmla="*/ 3102 w 468826"/>
                <a:gd name="connsiteY2" fmla="*/ 223300 h 391511"/>
                <a:gd name="connsiteX3" fmla="*/ 9388 w 468826"/>
                <a:gd name="connsiteY3" fmla="*/ 251684 h 391511"/>
                <a:gd name="connsiteX4" fmla="*/ 88350 w 468826"/>
                <a:gd name="connsiteY4" fmla="*/ 275116 h 391511"/>
                <a:gd name="connsiteX5" fmla="*/ 179219 w 468826"/>
                <a:gd name="connsiteY5" fmla="*/ 235206 h 391511"/>
                <a:gd name="connsiteX6" fmla="*/ 243036 w 468826"/>
                <a:gd name="connsiteY6" fmla="*/ 274068 h 391511"/>
                <a:gd name="connsiteX7" fmla="*/ 181886 w 468826"/>
                <a:gd name="connsiteY7" fmla="*/ 368747 h 391511"/>
                <a:gd name="connsiteX8" fmla="*/ 200650 w 468826"/>
                <a:gd name="connsiteY8" fmla="*/ 390940 h 391511"/>
                <a:gd name="connsiteX9" fmla="*/ 212842 w 468826"/>
                <a:gd name="connsiteY9" fmla="*/ 391511 h 391511"/>
                <a:gd name="connsiteX10" fmla="*/ 346192 w 468826"/>
                <a:gd name="connsiteY10" fmla="*/ 285879 h 391511"/>
                <a:gd name="connsiteX11" fmla="*/ 346192 w 468826"/>
                <a:gd name="connsiteY11" fmla="*/ 285879 h 391511"/>
                <a:gd name="connsiteX12" fmla="*/ 346288 w 468826"/>
                <a:gd name="connsiteY12" fmla="*/ 285022 h 391511"/>
                <a:gd name="connsiteX13" fmla="*/ 462683 w 468826"/>
                <a:gd name="connsiteY13" fmla="*/ 220728 h 391511"/>
                <a:gd name="connsiteX14" fmla="*/ 462683 w 468826"/>
                <a:gd name="connsiteY14" fmla="*/ 191201 h 391511"/>
                <a:gd name="connsiteX15" fmla="*/ 433156 w 468826"/>
                <a:gd name="connsiteY15" fmla="*/ 191201 h 391511"/>
                <a:gd name="connsiteX16" fmla="*/ 304282 w 468826"/>
                <a:gd name="connsiteY16" fmla="*/ 245779 h 391511"/>
                <a:gd name="connsiteX17" fmla="*/ 196840 w 468826"/>
                <a:gd name="connsiteY17" fmla="*/ 194725 h 391511"/>
                <a:gd name="connsiteX18" fmla="*/ 171694 w 468826"/>
                <a:gd name="connsiteY18" fmla="*/ 51945 h 391511"/>
                <a:gd name="connsiteX19" fmla="*/ 215224 w 468826"/>
                <a:gd name="connsiteY19" fmla="*/ 51945 h 391511"/>
                <a:gd name="connsiteX20" fmla="*/ 226367 w 468826"/>
                <a:gd name="connsiteY20" fmla="*/ 78044 h 391511"/>
                <a:gd name="connsiteX21" fmla="*/ 209889 w 468826"/>
                <a:gd name="connsiteY21" fmla="*/ 112619 h 391511"/>
                <a:gd name="connsiteX22" fmla="*/ 209889 w 468826"/>
                <a:gd name="connsiteY22" fmla="*/ 142147 h 391511"/>
                <a:gd name="connsiteX23" fmla="*/ 239416 w 468826"/>
                <a:gd name="connsiteY23" fmla="*/ 142147 h 391511"/>
                <a:gd name="connsiteX24" fmla="*/ 268087 w 468826"/>
                <a:gd name="connsiteY24" fmla="*/ 77663 h 391511"/>
                <a:gd name="connsiteX25" fmla="*/ 244751 w 468826"/>
                <a:gd name="connsiteY25" fmla="*/ 22322 h 391511"/>
                <a:gd name="connsiteX26" fmla="*/ 142071 w 468826"/>
                <a:gd name="connsiteY26" fmla="*/ 22322 h 391511"/>
                <a:gd name="connsiteX27" fmla="*/ 126831 w 468826"/>
                <a:gd name="connsiteY27" fmla="*/ 168436 h 391511"/>
                <a:gd name="connsiteX28" fmla="*/ 229130 w 468826"/>
                <a:gd name="connsiteY28" fmla="*/ 348554 h 391511"/>
                <a:gd name="connsiteX29" fmla="*/ 256848 w 468826"/>
                <a:gd name="connsiteY29" fmla="*/ 315121 h 391511"/>
                <a:gd name="connsiteX30" fmla="*/ 299710 w 468826"/>
                <a:gd name="connsiteY30" fmla="*/ 295595 h 391511"/>
                <a:gd name="connsiteX31" fmla="*/ 229130 w 468826"/>
                <a:gd name="connsiteY31" fmla="*/ 348554 h 391511"/>
                <a:gd name="connsiteX32" fmla="*/ 141500 w 468826"/>
                <a:gd name="connsiteY32" fmla="*/ 213394 h 391511"/>
                <a:gd name="connsiteX33" fmla="*/ 54251 w 468826"/>
                <a:gd name="connsiteY33" fmla="*/ 227396 h 391511"/>
                <a:gd name="connsiteX34" fmla="*/ 94446 w 468826"/>
                <a:gd name="connsiteY34" fmla="*/ 210727 h 391511"/>
                <a:gd name="connsiteX35" fmla="*/ 141500 w 468826"/>
                <a:gd name="connsiteY35" fmla="*/ 213394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126831" y="168436"/>
                  </a:moveTo>
                  <a:cubicBezTo>
                    <a:pt x="125498" y="168341"/>
                    <a:pt x="124355" y="168245"/>
                    <a:pt x="123593" y="168150"/>
                  </a:cubicBezTo>
                  <a:cubicBezTo>
                    <a:pt x="71777" y="164245"/>
                    <a:pt x="26723" y="184914"/>
                    <a:pt x="3102" y="223300"/>
                  </a:cubicBezTo>
                  <a:cubicBezTo>
                    <a:pt x="-2804" y="232920"/>
                    <a:pt x="-41" y="245493"/>
                    <a:pt x="9388" y="251684"/>
                  </a:cubicBezTo>
                  <a:cubicBezTo>
                    <a:pt x="26819" y="263210"/>
                    <a:pt x="56060" y="275116"/>
                    <a:pt x="88350" y="275116"/>
                  </a:cubicBezTo>
                  <a:cubicBezTo>
                    <a:pt x="118163" y="275116"/>
                    <a:pt x="150644" y="264924"/>
                    <a:pt x="179219" y="235206"/>
                  </a:cubicBezTo>
                  <a:cubicBezTo>
                    <a:pt x="198650" y="252065"/>
                    <a:pt x="220177" y="265115"/>
                    <a:pt x="243036" y="274068"/>
                  </a:cubicBezTo>
                  <a:cubicBezTo>
                    <a:pt x="206937" y="296166"/>
                    <a:pt x="184458" y="330266"/>
                    <a:pt x="181886" y="368747"/>
                  </a:cubicBezTo>
                  <a:cubicBezTo>
                    <a:pt x="181123" y="379986"/>
                    <a:pt x="189410" y="389797"/>
                    <a:pt x="200650" y="390940"/>
                  </a:cubicBezTo>
                  <a:cubicBezTo>
                    <a:pt x="204365" y="391321"/>
                    <a:pt x="208460" y="391511"/>
                    <a:pt x="212842" y="391511"/>
                  </a:cubicBezTo>
                  <a:cubicBezTo>
                    <a:pt x="257038" y="391511"/>
                    <a:pt x="328476" y="370175"/>
                    <a:pt x="346192" y="285879"/>
                  </a:cubicBezTo>
                  <a:lnTo>
                    <a:pt x="346192" y="285879"/>
                  </a:lnTo>
                  <a:cubicBezTo>
                    <a:pt x="346288" y="285593"/>
                    <a:pt x="346288" y="285308"/>
                    <a:pt x="346288" y="285022"/>
                  </a:cubicBezTo>
                  <a:cubicBezTo>
                    <a:pt x="387912" y="277592"/>
                    <a:pt x="427535" y="255875"/>
                    <a:pt x="462683" y="220728"/>
                  </a:cubicBezTo>
                  <a:cubicBezTo>
                    <a:pt x="470874" y="212537"/>
                    <a:pt x="470874" y="199297"/>
                    <a:pt x="462683" y="191201"/>
                  </a:cubicBezTo>
                  <a:cubicBezTo>
                    <a:pt x="454492" y="183009"/>
                    <a:pt x="441252" y="183009"/>
                    <a:pt x="433156" y="191201"/>
                  </a:cubicBezTo>
                  <a:cubicBezTo>
                    <a:pt x="394388" y="229967"/>
                    <a:pt x="349812" y="248922"/>
                    <a:pt x="304282" y="245779"/>
                  </a:cubicBezTo>
                  <a:cubicBezTo>
                    <a:pt x="265896" y="243207"/>
                    <a:pt x="226748" y="224538"/>
                    <a:pt x="196840" y="194725"/>
                  </a:cubicBezTo>
                  <a:cubicBezTo>
                    <a:pt x="155120" y="153005"/>
                    <a:pt x="133023" y="90521"/>
                    <a:pt x="171694" y="51945"/>
                  </a:cubicBezTo>
                  <a:cubicBezTo>
                    <a:pt x="187792" y="35848"/>
                    <a:pt x="205222" y="41849"/>
                    <a:pt x="215224" y="51945"/>
                  </a:cubicBezTo>
                  <a:cubicBezTo>
                    <a:pt x="222177" y="58898"/>
                    <a:pt x="226273" y="68423"/>
                    <a:pt x="226367" y="78044"/>
                  </a:cubicBezTo>
                  <a:cubicBezTo>
                    <a:pt x="226462" y="89759"/>
                    <a:pt x="220748" y="101761"/>
                    <a:pt x="209889" y="112619"/>
                  </a:cubicBezTo>
                  <a:cubicBezTo>
                    <a:pt x="201698" y="120811"/>
                    <a:pt x="201698" y="134051"/>
                    <a:pt x="209889" y="142147"/>
                  </a:cubicBezTo>
                  <a:cubicBezTo>
                    <a:pt x="218080" y="150338"/>
                    <a:pt x="231320" y="150338"/>
                    <a:pt x="239416" y="142147"/>
                  </a:cubicBezTo>
                  <a:cubicBezTo>
                    <a:pt x="263324" y="118239"/>
                    <a:pt x="268277" y="93855"/>
                    <a:pt x="268087" y="77663"/>
                  </a:cubicBezTo>
                  <a:cubicBezTo>
                    <a:pt x="267897" y="56898"/>
                    <a:pt x="259610" y="37277"/>
                    <a:pt x="244751" y="22322"/>
                  </a:cubicBezTo>
                  <a:cubicBezTo>
                    <a:pt x="219223" y="-3205"/>
                    <a:pt x="175790" y="-11396"/>
                    <a:pt x="142071" y="22322"/>
                  </a:cubicBezTo>
                  <a:cubicBezTo>
                    <a:pt x="100924" y="63470"/>
                    <a:pt x="102448" y="119287"/>
                    <a:pt x="126831" y="168436"/>
                  </a:cubicBezTo>
                  <a:close/>
                  <a:moveTo>
                    <a:pt x="229130" y="348554"/>
                  </a:moveTo>
                  <a:cubicBezTo>
                    <a:pt x="235798" y="333218"/>
                    <a:pt x="247037" y="322265"/>
                    <a:pt x="256848" y="315121"/>
                  </a:cubicBezTo>
                  <a:cubicBezTo>
                    <a:pt x="272183" y="303881"/>
                    <a:pt x="288280" y="298071"/>
                    <a:pt x="299710" y="295595"/>
                  </a:cubicBezTo>
                  <a:cubicBezTo>
                    <a:pt x="284566" y="333695"/>
                    <a:pt x="251990" y="345220"/>
                    <a:pt x="229130" y="348554"/>
                  </a:cubicBezTo>
                  <a:close/>
                  <a:moveTo>
                    <a:pt x="141500" y="213394"/>
                  </a:moveTo>
                  <a:cubicBezTo>
                    <a:pt x="110258" y="240064"/>
                    <a:pt x="76063" y="235206"/>
                    <a:pt x="54251" y="227396"/>
                  </a:cubicBezTo>
                  <a:cubicBezTo>
                    <a:pt x="67300" y="216918"/>
                    <a:pt x="82349" y="212537"/>
                    <a:pt x="94446" y="210727"/>
                  </a:cubicBezTo>
                  <a:cubicBezTo>
                    <a:pt x="113305" y="207965"/>
                    <a:pt x="130260" y="210251"/>
                    <a:pt x="141500" y="213394"/>
                  </a:cubicBez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819333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6" presetClass="entr" presetSubtype="37" fill="hold" grpId="0" nodeType="withEffect">
                                  <p:stCondLst>
                                    <p:cond delay="300"/>
                                  </p:stCondLst>
                                  <p:childTnLst>
                                    <p:set>
                                      <p:cBhvr>
                                        <p:cTn id="10" dur="1" fill="hold">
                                          <p:stCondLst>
                                            <p:cond delay="0"/>
                                          </p:stCondLst>
                                        </p:cTn>
                                        <p:tgtEl>
                                          <p:spTgt spid="44"/>
                                        </p:tgtEl>
                                        <p:attrNameLst>
                                          <p:attrName>style.visibility</p:attrName>
                                        </p:attrNameLst>
                                      </p:cBhvr>
                                      <p:to>
                                        <p:strVal val="visible"/>
                                      </p:to>
                                    </p:set>
                                    <p:animEffect transition="in" filter="barn(outVertical)">
                                      <p:cBhvr>
                                        <p:cTn id="11" dur="500"/>
                                        <p:tgtEl>
                                          <p:spTgt spid="44"/>
                                        </p:tgtEl>
                                      </p:cBhvr>
                                    </p:animEffect>
                                  </p:childTnLst>
                                </p:cTn>
                              </p:par>
                              <p:par>
                                <p:cTn id="12" presetID="16" presetClass="entr" presetSubtype="37" fill="hold" nodeType="withEffect">
                                  <p:stCondLst>
                                    <p:cond delay="800"/>
                                  </p:stCondLst>
                                  <p:childTnLst>
                                    <p:set>
                                      <p:cBhvr>
                                        <p:cTn id="13" dur="1" fill="hold">
                                          <p:stCondLst>
                                            <p:cond delay="0"/>
                                          </p:stCondLst>
                                        </p:cTn>
                                        <p:tgtEl>
                                          <p:spTgt spid="45"/>
                                        </p:tgtEl>
                                        <p:attrNameLst>
                                          <p:attrName>style.visibility</p:attrName>
                                        </p:attrNameLst>
                                      </p:cBhvr>
                                      <p:to>
                                        <p:strVal val="visible"/>
                                      </p:to>
                                    </p:set>
                                    <p:animEffect transition="in" filter="barn(outVertical)">
                                      <p:cBhvr>
                                        <p:cTn id="1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Title Slide">
    <p:bg>
      <p:bgPr>
        <a:solidFill>
          <a:srgbClr val="002E48"/>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a:off x="3336795" y="601870"/>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4" name="Rectangle 43">
            <a:extLst>
              <a:ext uri="{FF2B5EF4-FFF2-40B4-BE49-F238E27FC236}">
                <a16:creationId xmlns:a16="http://schemas.microsoft.com/office/drawing/2014/main" id="{94FEBDBD-B0BC-74DD-529E-DF0EC013306D}"/>
              </a:ext>
            </a:extLst>
          </p:cNvPr>
          <p:cNvSpPr/>
          <p:nvPr userDrawn="1"/>
        </p:nvSpPr>
        <p:spPr>
          <a:xfrm>
            <a:off x="11994" y="2464127"/>
            <a:ext cx="12192000" cy="2212007"/>
          </a:xfrm>
          <a:prstGeom prst="rect">
            <a:avLst/>
          </a:prstGeom>
          <a:solidFill>
            <a:srgbClr val="002E48"/>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25058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4" presetClass="entr" presetSubtype="10" fill="hold" grpId="0" nodeType="withEffect">
                                  <p:stCondLst>
                                    <p:cond delay="300"/>
                                  </p:stCondLst>
                                  <p:childTnLst>
                                    <p:set>
                                      <p:cBhvr>
                                        <p:cTn id="10" dur="1" fill="hold">
                                          <p:stCondLst>
                                            <p:cond delay="0"/>
                                          </p:stCondLst>
                                        </p:cTn>
                                        <p:tgtEl>
                                          <p:spTgt spid="44"/>
                                        </p:tgtEl>
                                        <p:attrNameLst>
                                          <p:attrName>style.visibility</p:attrName>
                                        </p:attrNameLst>
                                      </p:cBhvr>
                                      <p:to>
                                        <p:strVal val="visible"/>
                                      </p:to>
                                    </p:set>
                                    <p:animEffect transition="in" filter="randombar(horizontal)">
                                      <p:cBhvr>
                                        <p:cTn id="1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2_Title Slide">
    <p:bg>
      <p:bgPr>
        <a:solidFill>
          <a:srgbClr val="002E48"/>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a:off x="3336795" y="601870"/>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4" name="Rectangle 43">
            <a:extLst>
              <a:ext uri="{FF2B5EF4-FFF2-40B4-BE49-F238E27FC236}">
                <a16:creationId xmlns:a16="http://schemas.microsoft.com/office/drawing/2014/main" id="{94FEBDBD-B0BC-74DD-529E-DF0EC013306D}"/>
              </a:ext>
            </a:extLst>
          </p:cNvPr>
          <p:cNvSpPr/>
          <p:nvPr userDrawn="1"/>
        </p:nvSpPr>
        <p:spPr>
          <a:xfrm>
            <a:off x="7399263" y="0"/>
            <a:ext cx="4804730" cy="6857999"/>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922A07C5-2D18-F8FF-86EC-604260C647C3}"/>
              </a:ext>
            </a:extLst>
          </p:cNvPr>
          <p:cNvSpPr/>
          <p:nvPr userDrawn="1"/>
        </p:nvSpPr>
        <p:spPr>
          <a:xfrm>
            <a:off x="-25938" y="5082"/>
            <a:ext cx="4789081" cy="6857999"/>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0ED1D2CD-A660-ABBE-8592-2A0F48356C83}"/>
              </a:ext>
            </a:extLst>
          </p:cNvPr>
          <p:cNvGrpSpPr/>
          <p:nvPr userDrawn="1"/>
        </p:nvGrpSpPr>
        <p:grpSpPr>
          <a:xfrm>
            <a:off x="119946" y="50268"/>
            <a:ext cx="4376583" cy="6725992"/>
            <a:chOff x="119946" y="50268"/>
            <a:chExt cx="4376583" cy="6725992"/>
          </a:xfrm>
          <a:solidFill>
            <a:srgbClr val="ED7D31"/>
          </a:solidFill>
        </p:grpSpPr>
        <p:grpSp>
          <p:nvGrpSpPr>
            <p:cNvPr id="71" name="Group 70">
              <a:extLst>
                <a:ext uri="{FF2B5EF4-FFF2-40B4-BE49-F238E27FC236}">
                  <a16:creationId xmlns:a16="http://schemas.microsoft.com/office/drawing/2014/main" id="{1E9AFCD7-6C3F-34EC-892D-3DF12756D58B}"/>
                </a:ext>
              </a:extLst>
            </p:cNvPr>
            <p:cNvGrpSpPr/>
            <p:nvPr userDrawn="1"/>
          </p:nvGrpSpPr>
          <p:grpSpPr>
            <a:xfrm>
              <a:off x="119946" y="5292267"/>
              <a:ext cx="4346568" cy="1483993"/>
              <a:chOff x="131942" y="6400187"/>
              <a:chExt cx="4346568" cy="1483993"/>
            </a:xfrm>
            <a:grpFill/>
          </p:grpSpPr>
          <p:grpSp>
            <p:nvGrpSpPr>
              <p:cNvPr id="48" name="Graphic 2">
                <a:extLst>
                  <a:ext uri="{FF2B5EF4-FFF2-40B4-BE49-F238E27FC236}">
                    <a16:creationId xmlns:a16="http://schemas.microsoft.com/office/drawing/2014/main" id="{4A40B864-0EE0-930D-215A-18B837AA0641}"/>
                  </a:ext>
                </a:extLst>
              </p:cNvPr>
              <p:cNvGrpSpPr/>
              <p:nvPr/>
            </p:nvGrpSpPr>
            <p:grpSpPr>
              <a:xfrm rot="16200000">
                <a:off x="131986" y="6400143"/>
                <a:ext cx="1474704" cy="1474791"/>
                <a:chOff x="128491" y="95249"/>
                <a:chExt cx="2252906" cy="2253041"/>
              </a:xfrm>
              <a:grpFill/>
            </p:grpSpPr>
            <p:sp>
              <p:nvSpPr>
                <p:cNvPr id="503" name="Freeform: Shape 502">
                  <a:extLst>
                    <a:ext uri="{FF2B5EF4-FFF2-40B4-BE49-F238E27FC236}">
                      <a16:creationId xmlns:a16="http://schemas.microsoft.com/office/drawing/2014/main" id="{B8506428-3150-E646-AC38-44FA80FB24D3}"/>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BF8B4A"/>
                  </a:solid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2A4111D8-FE67-BBD7-6EB7-BC07198F911C}"/>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BF8B4A"/>
                  </a:solid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A94A3832-7C29-926B-9C13-87D2A743FA23}"/>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BF8B4A"/>
                  </a:solid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C087B9D0-92DC-6425-69DF-F3742F8D5972}"/>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BF8B4A"/>
                  </a:solid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8AAE36C0-CFAF-6C6D-6AA5-9FD6C354FF59}"/>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BF8B4A"/>
                  </a:solid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6C3BEFB0-6CFD-4EA5-83B7-9323A263E222}"/>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BF8B4A"/>
                  </a:solid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2740059D-A663-EC85-C0A1-C62E80C536B0}"/>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BF8B4A"/>
                  </a:solid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2E345D0-E885-D78F-BB19-8EE36BF18998}"/>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BF8B4A"/>
                  </a:solid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E476BE63-1BBE-1082-B082-03E11423AE5C}"/>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BF8B4A"/>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3707ED9-2986-6F73-B690-D5BEDB316747}"/>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BF8B4A"/>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88CB5C7-867F-BFB0-5A32-6699E09AE210}"/>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BF8B4A"/>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20C61BB7-6822-1F0A-CC77-3791252C1FFB}"/>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BF8B4A"/>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8EE89AF0-1328-02A5-8EDF-A9B50202FC4A}"/>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BF8B4A"/>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F28734C0-7B9B-9C92-4C0F-465403DC8314}"/>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BF8B4A"/>
                  </a:solid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A0E2B982-D755-D6B3-E6CE-6A3D9E4E1416}"/>
                  </a:ext>
                </a:extLst>
              </p:cNvPr>
              <p:cNvGrpSpPr/>
              <p:nvPr/>
            </p:nvGrpSpPr>
            <p:grpSpPr>
              <a:xfrm rot="16200000">
                <a:off x="3003763" y="6409433"/>
                <a:ext cx="1474792" cy="1474702"/>
                <a:chOff x="114299" y="4482602"/>
                <a:chExt cx="2253041" cy="2252905"/>
              </a:xfrm>
              <a:grpFill/>
            </p:grpSpPr>
            <p:sp>
              <p:nvSpPr>
                <p:cNvPr id="50" name="Freeform: Shape 49">
                  <a:extLst>
                    <a:ext uri="{FF2B5EF4-FFF2-40B4-BE49-F238E27FC236}">
                      <a16:creationId xmlns:a16="http://schemas.microsoft.com/office/drawing/2014/main" id="{85FCD599-A490-815F-D118-7A369AF49754}"/>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BF8B4A"/>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7AC8F94-58FD-2A66-4DBC-2B2A1DF0B4D6}"/>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BF8B4A"/>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46DF40F-29ED-6497-FAA8-890D46EABF30}"/>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BF8B4A"/>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16B11DB-E5CD-00DF-0D63-A82ED44925B8}"/>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BF8B4A"/>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27ABE42-992A-525C-331B-B48450C29461}"/>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BF8B4A"/>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1B97AFD9-CA99-604D-C816-FAA70C90A8FB}"/>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BF8B4A"/>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096B619A-2A7E-EEB0-205F-445214C39548}"/>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BF8B4A"/>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C56AD36-6CFB-9A0D-A8DC-9887AAE5C23D}"/>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BF8B4A"/>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D2AB57E-3E60-A1F4-4A82-CE3D833B4EF2}"/>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BF8B4A"/>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17268E2-97D6-AFF2-CD2D-6759BB145A48}"/>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BF8B4A"/>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D6D78C6-CFD8-D45D-E60D-7F8961AEC7D6}"/>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BF8B4A"/>
                  </a:solid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C45D62D-7DBD-A32F-8F9C-278B8261CE9A}"/>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BF8B4A"/>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1432A712-B3BB-42B3-D28A-780455E1A428}"/>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BF8B4A"/>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BE86A85D-4183-A457-313E-B06F9A888238}"/>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BF8B4A"/>
                  </a:solidFill>
                  <a:prstDash val="solid"/>
                  <a:miter/>
                </a:ln>
              </p:spPr>
              <p:txBody>
                <a:bodyPr rtlCol="0" anchor="ctr"/>
                <a:lstStyle/>
                <a:p>
                  <a:endParaRPr lang="en-US"/>
                </a:p>
              </p:txBody>
            </p:sp>
          </p:grpSp>
        </p:grpSp>
        <p:grpSp>
          <p:nvGrpSpPr>
            <p:cNvPr id="6" name="Graphic 2">
              <a:extLst>
                <a:ext uri="{FF2B5EF4-FFF2-40B4-BE49-F238E27FC236}">
                  <a16:creationId xmlns:a16="http://schemas.microsoft.com/office/drawing/2014/main" id="{218F6D55-E035-8E0F-D8EC-9E550F16E406}"/>
                </a:ext>
              </a:extLst>
            </p:cNvPr>
            <p:cNvGrpSpPr/>
            <p:nvPr/>
          </p:nvGrpSpPr>
          <p:grpSpPr>
            <a:xfrm rot="16200000">
              <a:off x="1581267" y="-1380976"/>
              <a:ext cx="1484017" cy="4346506"/>
              <a:chOff x="9815040" y="122871"/>
              <a:chExt cx="2267135" cy="6640163"/>
            </a:xfrm>
            <a:grpFill/>
          </p:grpSpPr>
          <p:grpSp>
            <p:nvGrpSpPr>
              <p:cNvPr id="17" name="Graphic 2">
                <a:extLst>
                  <a:ext uri="{FF2B5EF4-FFF2-40B4-BE49-F238E27FC236}">
                    <a16:creationId xmlns:a16="http://schemas.microsoft.com/office/drawing/2014/main" id="{F0A7C24A-1D69-2E84-C77B-E64C23286679}"/>
                  </a:ext>
                </a:extLst>
              </p:cNvPr>
              <p:cNvGrpSpPr/>
              <p:nvPr/>
            </p:nvGrpSpPr>
            <p:grpSpPr>
              <a:xfrm>
                <a:off x="9815040" y="4509898"/>
                <a:ext cx="2252848" cy="2253136"/>
                <a:chOff x="9815040" y="4509898"/>
                <a:chExt cx="2252848" cy="2253136"/>
              </a:xfrm>
              <a:grpFill/>
            </p:grpSpPr>
            <p:sp>
              <p:nvSpPr>
                <p:cNvPr id="33" name="Freeform: Shape 32">
                  <a:extLst>
                    <a:ext uri="{FF2B5EF4-FFF2-40B4-BE49-F238E27FC236}">
                      <a16:creationId xmlns:a16="http://schemas.microsoft.com/office/drawing/2014/main" id="{5798A98F-C5D7-65AC-DBEA-078B2DA361AC}"/>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BF8B4A"/>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9FBA44B-7036-B1F0-A434-39836D6E430D}"/>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BF8B4A"/>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6F5295B-75F5-D5A3-CBBC-A424044A693B}"/>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BF8B4A"/>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3490C66-7CDA-8D95-718B-2373093A845D}"/>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BF8B4A"/>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AD3379D-1081-8FAB-A49C-5C4FD631A11F}"/>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BF8B4A"/>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A5FB0C8-CCA1-4DBA-A102-330639FD404E}"/>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BF8B4A"/>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A057585-B42C-6120-9036-B64222634B8F}"/>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BF8B4A"/>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AF3FCC6-B8FF-CB5D-9035-5146A8D39CC7}"/>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BF8B4A"/>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7FB87053-5A56-9D96-58FE-E13D11D7B97F}"/>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BF8B4A"/>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6569A0D8-385C-FB8E-8593-266B0A9CF415}"/>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BF8B4A"/>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F49A9D9-00F8-823D-0D09-F10A9DCFA9B5}"/>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BF8B4A"/>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625114E-A3BB-C1E4-17E9-FEC74B891634}"/>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BF8B4A"/>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B9A227C-9C63-BCFB-4311-32E18B35F692}"/>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BF8B4A"/>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2CC7DE5-8741-95C1-0507-7C22F2B3053C}"/>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BF8B4A"/>
                  </a:solidFill>
                  <a:prstDash val="solid"/>
                  <a:miter/>
                </a:ln>
              </p:spPr>
              <p:txBody>
                <a:bodyPr rtlCol="0" anchor="ctr"/>
                <a:lstStyle/>
                <a:p>
                  <a:endParaRPr lang="en-US"/>
                </a:p>
              </p:txBody>
            </p:sp>
          </p:grpSp>
          <p:grpSp>
            <p:nvGrpSpPr>
              <p:cNvPr id="18" name="Graphic 2">
                <a:extLst>
                  <a:ext uri="{FF2B5EF4-FFF2-40B4-BE49-F238E27FC236}">
                    <a16:creationId xmlns:a16="http://schemas.microsoft.com/office/drawing/2014/main" id="{B80ACE49-51F1-5E56-0E43-E8FEBC9A9352}"/>
                  </a:ext>
                </a:extLst>
              </p:cNvPr>
              <p:cNvGrpSpPr/>
              <p:nvPr/>
            </p:nvGrpSpPr>
            <p:grpSpPr>
              <a:xfrm>
                <a:off x="9828944" y="122871"/>
                <a:ext cx="2253231" cy="2252906"/>
                <a:chOff x="9828944" y="122871"/>
                <a:chExt cx="2253231" cy="2252906"/>
              </a:xfrm>
              <a:grpFill/>
            </p:grpSpPr>
            <p:sp>
              <p:nvSpPr>
                <p:cNvPr id="19" name="Freeform: Shape 18">
                  <a:extLst>
                    <a:ext uri="{FF2B5EF4-FFF2-40B4-BE49-F238E27FC236}">
                      <a16:creationId xmlns:a16="http://schemas.microsoft.com/office/drawing/2014/main" id="{BF136F7E-8D27-FC57-1DD8-1500CC022363}"/>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BF8B4A"/>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F937168-E33F-281A-5183-3BA8408A11A4}"/>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BF8B4A"/>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8E40C18-4CCE-5DB1-7E7B-AEC12F09457D}"/>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BF8B4A"/>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3B59BE0-6517-0791-E349-8DB3F4D9B53B}"/>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BF8B4A"/>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8D7BDBA3-CB50-4008-DE5A-A9E114246DC6}"/>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BF8B4A"/>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17B1D4B-063E-ACCC-0C37-49D25F41ECBA}"/>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BF8B4A"/>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1E23972-43F2-C2D6-0296-2D230C310369}"/>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BF8B4A"/>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9347CAF-8E4C-51AC-9DF8-4AC463F8583F}"/>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BF8B4A"/>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3B1EEE3-31E8-4F22-ACFF-585C4D358059}"/>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BF8B4A"/>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9070C2A-43BC-7B60-B9AA-FD520EAE1FEF}"/>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BF8B4A"/>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0D824D8-3666-1AB7-1A49-E051007819BC}"/>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BF8B4A"/>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A60E11D-CB90-08DF-BB74-488AF7510F7E}"/>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BF8B4A"/>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7983A98-4FDB-6F0D-FDCB-F903796A8D8E}"/>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BF8B4A"/>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39199FF8-A986-55C8-B758-4D50EEA846D0}"/>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BF8B4A"/>
                  </a:solidFill>
                  <a:prstDash val="solid"/>
                  <a:miter/>
                </a:ln>
              </p:spPr>
              <p:txBody>
                <a:bodyPr rtlCol="0" anchor="ctr"/>
                <a:lstStyle/>
                <a:p>
                  <a:endParaRPr lang="en-US"/>
                </a:p>
              </p:txBody>
            </p:sp>
          </p:grpSp>
        </p:grpSp>
        <p:cxnSp>
          <p:nvCxnSpPr>
            <p:cNvPr id="7" name="Straight Connector 6">
              <a:extLst>
                <a:ext uri="{FF2B5EF4-FFF2-40B4-BE49-F238E27FC236}">
                  <a16:creationId xmlns:a16="http://schemas.microsoft.com/office/drawing/2014/main" id="{D56F6816-103F-0A58-C12B-08A4945FC4A8}"/>
                </a:ext>
              </a:extLst>
            </p:cNvPr>
            <p:cNvCxnSpPr>
              <a:cxnSpLocks/>
              <a:endCxn id="19" idx="805"/>
            </p:cNvCxnSpPr>
            <p:nvPr/>
          </p:nvCxnSpPr>
          <p:spPr>
            <a:xfrm flipV="1">
              <a:off x="291491" y="1465332"/>
              <a:ext cx="24629" cy="3974427"/>
            </a:xfrm>
            <a:prstGeom prst="line">
              <a:avLst/>
            </a:prstGeom>
            <a:grpFill/>
            <a:ln w="28575">
              <a:solidFill>
                <a:srgbClr val="BF8B4A"/>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9561B35-7C5E-646E-6CC9-F2F88BE1EB24}"/>
                </a:ext>
              </a:extLst>
            </p:cNvPr>
            <p:cNvCxnSpPr>
              <a:cxnSpLocks/>
            </p:cNvCxnSpPr>
            <p:nvPr/>
          </p:nvCxnSpPr>
          <p:spPr>
            <a:xfrm flipV="1">
              <a:off x="4309964" y="1494491"/>
              <a:ext cx="26539" cy="3955529"/>
            </a:xfrm>
            <a:prstGeom prst="line">
              <a:avLst/>
            </a:prstGeom>
            <a:grpFill/>
            <a:ln w="28575">
              <a:solidFill>
                <a:srgbClr val="BF8B4A"/>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1517F15-B194-3DD9-0333-D6C43EAE8F82}"/>
                </a:ext>
              </a:extLst>
            </p:cNvPr>
            <p:cNvCxnSpPr>
              <a:stCxn id="33" idx="449"/>
              <a:endCxn id="19" idx="679"/>
            </p:cNvCxnSpPr>
            <p:nvPr/>
          </p:nvCxnSpPr>
          <p:spPr>
            <a:xfrm rot="16200000" flipV="1">
              <a:off x="2318694" y="-516417"/>
              <a:ext cx="8916" cy="1473483"/>
            </a:xfrm>
            <a:prstGeom prst="line">
              <a:avLst/>
            </a:prstGeom>
            <a:grpFill/>
            <a:ln w="28575">
              <a:solidFill>
                <a:srgbClr val="BF8B4A"/>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F9433CB2-A8E0-8359-DE08-4F63FFF54C9F}"/>
                </a:ext>
              </a:extLst>
            </p:cNvPr>
            <p:cNvCxnSpPr/>
            <p:nvPr/>
          </p:nvCxnSpPr>
          <p:spPr>
            <a:xfrm rot="16200000" flipV="1">
              <a:off x="2309867" y="5881110"/>
              <a:ext cx="8916" cy="1473483"/>
            </a:xfrm>
            <a:prstGeom prst="line">
              <a:avLst/>
            </a:prstGeom>
            <a:grpFill/>
            <a:ln w="28575">
              <a:solidFill>
                <a:srgbClr val="BF8B4A"/>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98CC54BE-8361-F86E-26B3-EA4023378B39}"/>
              </a:ext>
            </a:extLst>
          </p:cNvPr>
          <p:cNvGrpSpPr/>
          <p:nvPr userDrawn="1"/>
        </p:nvGrpSpPr>
        <p:grpSpPr>
          <a:xfrm>
            <a:off x="7648675" y="54764"/>
            <a:ext cx="4376583" cy="6725992"/>
            <a:chOff x="119946" y="50268"/>
            <a:chExt cx="4376583" cy="6725992"/>
          </a:xfrm>
        </p:grpSpPr>
        <p:grpSp>
          <p:nvGrpSpPr>
            <p:cNvPr id="74" name="Group 73">
              <a:extLst>
                <a:ext uri="{FF2B5EF4-FFF2-40B4-BE49-F238E27FC236}">
                  <a16:creationId xmlns:a16="http://schemas.microsoft.com/office/drawing/2014/main" id="{18A16F78-79F0-7F0E-9A25-BA1F8224862D}"/>
                </a:ext>
              </a:extLst>
            </p:cNvPr>
            <p:cNvGrpSpPr/>
            <p:nvPr userDrawn="1"/>
          </p:nvGrpSpPr>
          <p:grpSpPr>
            <a:xfrm>
              <a:off x="119946" y="5292267"/>
              <a:ext cx="4346568" cy="1483993"/>
              <a:chOff x="131942" y="6400187"/>
              <a:chExt cx="4346568" cy="1483993"/>
            </a:xfrm>
          </p:grpSpPr>
          <p:grpSp>
            <p:nvGrpSpPr>
              <p:cNvPr id="543" name="Graphic 2">
                <a:extLst>
                  <a:ext uri="{FF2B5EF4-FFF2-40B4-BE49-F238E27FC236}">
                    <a16:creationId xmlns:a16="http://schemas.microsoft.com/office/drawing/2014/main" id="{767FE503-DE3C-4587-24C4-A84757EE3C8E}"/>
                  </a:ext>
                </a:extLst>
              </p:cNvPr>
              <p:cNvGrpSpPr/>
              <p:nvPr/>
            </p:nvGrpSpPr>
            <p:grpSpPr>
              <a:xfrm rot="16200000">
                <a:off x="131986" y="6400143"/>
                <a:ext cx="1474704" cy="1474791"/>
                <a:chOff x="128491" y="95249"/>
                <a:chExt cx="2252906" cy="2253041"/>
              </a:xfrm>
              <a:solidFill>
                <a:srgbClr val="002E48"/>
              </a:solidFill>
            </p:grpSpPr>
            <p:sp>
              <p:nvSpPr>
                <p:cNvPr id="559" name="Freeform: Shape 558">
                  <a:extLst>
                    <a:ext uri="{FF2B5EF4-FFF2-40B4-BE49-F238E27FC236}">
                      <a16:creationId xmlns:a16="http://schemas.microsoft.com/office/drawing/2014/main" id="{62C6BEC8-9634-3C5E-4B26-01BCA059D88E}"/>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002E48"/>
                  </a:solid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B5C6C5C8-5081-58B5-542F-336E0836B5D6}"/>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002E48"/>
                  </a:solid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124A2A83-8FB3-FFBB-35D6-D8A04B4E3F61}"/>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002E48"/>
                  </a:solid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10BDE8C4-C480-E02C-10A3-8B2AA6CFFBB4}"/>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002E48"/>
                  </a:solid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B858C68F-E3B9-86FE-5205-F207EC0DAA3A}"/>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002E48"/>
                  </a:solid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8A8F1727-D5A5-0DCC-13C3-9CE3DBDDBCF2}"/>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002E48"/>
                  </a:solid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75E78F19-BADF-93C7-0F46-288E194D187A}"/>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002E48"/>
                  </a:solid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1A9DE2E0-18BA-9C90-D403-30C15C4301D4}"/>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002E48"/>
                  </a:solid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4BB5D4DE-630E-890A-3E0E-392D836FCDDE}"/>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002E48"/>
                  </a:solid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6319C8C0-FB17-8CB1-D975-F17E8B7FAB7D}"/>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002E48"/>
                  </a:solid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99DE5ABA-26FC-290B-2ADE-2237E19A8D42}"/>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002E48"/>
                  </a:solid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0AAFBEE3-0A3E-B4E3-E456-25C32D8D9D8A}"/>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002E48"/>
                  </a:solid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E0CC011C-2CA4-1013-B154-0A31043C0827}"/>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002E48"/>
                  </a:solid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E194E34F-B677-AEF7-FD0F-E2FFE8F61D73}"/>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002E48"/>
                  </a:solidFill>
                  <a:prstDash val="solid"/>
                  <a:miter/>
                </a:ln>
              </p:spPr>
              <p:txBody>
                <a:bodyPr rtlCol="0" anchor="ctr"/>
                <a:lstStyle/>
                <a:p>
                  <a:endParaRPr lang="en-US"/>
                </a:p>
              </p:txBody>
            </p:sp>
          </p:grpSp>
          <p:grpSp>
            <p:nvGrpSpPr>
              <p:cNvPr id="544" name="Graphic 2">
                <a:extLst>
                  <a:ext uri="{FF2B5EF4-FFF2-40B4-BE49-F238E27FC236}">
                    <a16:creationId xmlns:a16="http://schemas.microsoft.com/office/drawing/2014/main" id="{3DC324AB-F652-B124-AADB-0D3AF7E90A65}"/>
                  </a:ext>
                </a:extLst>
              </p:cNvPr>
              <p:cNvGrpSpPr/>
              <p:nvPr/>
            </p:nvGrpSpPr>
            <p:grpSpPr>
              <a:xfrm rot="16200000">
                <a:off x="3003763" y="6409433"/>
                <a:ext cx="1474792" cy="1474702"/>
                <a:chOff x="114299" y="4482602"/>
                <a:chExt cx="2253041" cy="2252905"/>
              </a:xfrm>
              <a:solidFill>
                <a:srgbClr val="002E48"/>
              </a:solidFill>
            </p:grpSpPr>
            <p:sp>
              <p:nvSpPr>
                <p:cNvPr id="545" name="Freeform: Shape 544">
                  <a:extLst>
                    <a:ext uri="{FF2B5EF4-FFF2-40B4-BE49-F238E27FC236}">
                      <a16:creationId xmlns:a16="http://schemas.microsoft.com/office/drawing/2014/main" id="{A9E46E32-C1CC-5BA6-6EB4-440A7B2F7F1C}"/>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002E48"/>
                  </a:solid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DFB5D7AF-63C4-8FE6-D03E-40ECF7BE42B1}"/>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002E48"/>
                  </a:solid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41A75005-26FD-5CA6-DDDE-FB7B761FAC07}"/>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002E48"/>
                  </a:solid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4C802B9E-85AB-2127-38A9-ADE558449C14}"/>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002E48"/>
                  </a:solid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19B0C38B-4990-35E5-FA6D-CF640100C036}"/>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002E48"/>
                  </a:solid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D1669614-F472-AAEE-1EA5-D71D66F4D358}"/>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002E48"/>
                  </a:solid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D170E1F6-BAF1-3E3C-56DB-4A3066608B10}"/>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002E48"/>
                  </a:solid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96CAC282-36C5-0648-97E1-1923C1238C55}"/>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002E48"/>
                  </a:solid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DCA09386-1A5A-A07C-C3E7-5FB971AFDB1F}"/>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002E48"/>
                  </a:solid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E273C2BB-D0AE-8E4F-8F23-87A13B4050BA}"/>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002E48"/>
                  </a:solid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9794585A-5DE9-8202-29F9-903753F283E0}"/>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002E48"/>
                  </a:solid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DC6F7FC6-755C-9019-D520-3723D55BCC79}"/>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002E48"/>
                  </a:solid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FF1CAE32-342C-871F-381D-A7FE5E278A6D}"/>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002E48"/>
                  </a:solid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FFDD6F5D-DBB5-87D3-4C6C-53A749A512E4}"/>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002E48"/>
                  </a:solidFill>
                  <a:prstDash val="solid"/>
                  <a:miter/>
                </a:ln>
              </p:spPr>
              <p:txBody>
                <a:bodyPr rtlCol="0" anchor="ctr"/>
                <a:lstStyle/>
                <a:p>
                  <a:endParaRPr lang="en-US"/>
                </a:p>
              </p:txBody>
            </p:sp>
          </p:grpSp>
        </p:grpSp>
        <p:grpSp>
          <p:nvGrpSpPr>
            <p:cNvPr id="78" name="Graphic 2">
              <a:extLst>
                <a:ext uri="{FF2B5EF4-FFF2-40B4-BE49-F238E27FC236}">
                  <a16:creationId xmlns:a16="http://schemas.microsoft.com/office/drawing/2014/main" id="{72AC1D9E-449B-DFFB-2170-411746B91364}"/>
                </a:ext>
              </a:extLst>
            </p:cNvPr>
            <p:cNvGrpSpPr/>
            <p:nvPr/>
          </p:nvGrpSpPr>
          <p:grpSpPr>
            <a:xfrm rot="16200000">
              <a:off x="1581267" y="-1380976"/>
              <a:ext cx="1484017" cy="4346506"/>
              <a:chOff x="9815040" y="122871"/>
              <a:chExt cx="2267135" cy="6640163"/>
            </a:xfrm>
            <a:solidFill>
              <a:srgbClr val="002E48"/>
            </a:solidFill>
          </p:grpSpPr>
          <p:grpSp>
            <p:nvGrpSpPr>
              <p:cNvPr id="513" name="Graphic 2">
                <a:extLst>
                  <a:ext uri="{FF2B5EF4-FFF2-40B4-BE49-F238E27FC236}">
                    <a16:creationId xmlns:a16="http://schemas.microsoft.com/office/drawing/2014/main" id="{CB318974-F1DA-E7ED-CF85-AA487097F616}"/>
                  </a:ext>
                </a:extLst>
              </p:cNvPr>
              <p:cNvGrpSpPr/>
              <p:nvPr/>
            </p:nvGrpSpPr>
            <p:grpSpPr>
              <a:xfrm>
                <a:off x="9815040" y="4509898"/>
                <a:ext cx="2252848" cy="2253136"/>
                <a:chOff x="9815040" y="4509898"/>
                <a:chExt cx="2252848" cy="2253136"/>
              </a:xfrm>
              <a:grpFill/>
            </p:grpSpPr>
            <p:sp>
              <p:nvSpPr>
                <p:cNvPr id="529" name="Freeform: Shape 528">
                  <a:extLst>
                    <a:ext uri="{FF2B5EF4-FFF2-40B4-BE49-F238E27FC236}">
                      <a16:creationId xmlns:a16="http://schemas.microsoft.com/office/drawing/2014/main" id="{916FE693-75EC-2EE4-0F91-57410B071ACF}"/>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002E48"/>
                  </a:solid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4BC2F593-8A46-C3D1-707B-852214DE7692}"/>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002E48"/>
                  </a:solid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EC3FAF05-4775-0503-C0FF-585EE5E6C7AD}"/>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002E48"/>
                  </a:solid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EC1946C9-EDB1-B46A-61F7-9A065692E1FD}"/>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002E48"/>
                  </a:solid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504416D5-4D3C-6511-838D-7715B8EB243F}"/>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002E48"/>
                  </a:solid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F7141576-1FC3-0851-D49C-830BEF2F76C4}"/>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002E48"/>
                  </a:solid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1C6B212C-A64F-E0F1-036B-10F9C31220D9}"/>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002E48"/>
                  </a:solid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1738C728-D531-56E4-1526-E7E4F9BC5797}"/>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002E48"/>
                  </a:solid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EAA22863-E0FB-E2BA-C5C1-6D423218DE04}"/>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002E48"/>
                  </a:solid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65D96F93-6FBE-AF36-B15F-F76CE3E03A1D}"/>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002E48"/>
                  </a:solid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E66435FB-7607-510C-ABE9-8C5246C714C2}"/>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002E48"/>
                  </a:solid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BEB5B383-D74A-39ED-C39B-AC9C423ACB4C}"/>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002E48"/>
                  </a:solid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ABCBC961-D3C8-9E3C-12D7-20244678202C}"/>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002E48"/>
                  </a:solid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6EAE8563-6280-0128-3E38-1FDB59AA9390}"/>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002E48"/>
                  </a:solidFill>
                  <a:prstDash val="solid"/>
                  <a:miter/>
                </a:ln>
              </p:spPr>
              <p:txBody>
                <a:bodyPr rtlCol="0" anchor="ctr"/>
                <a:lstStyle/>
                <a:p>
                  <a:endParaRPr lang="en-US"/>
                </a:p>
              </p:txBody>
            </p:sp>
          </p:grpSp>
          <p:grpSp>
            <p:nvGrpSpPr>
              <p:cNvPr id="514" name="Graphic 2">
                <a:extLst>
                  <a:ext uri="{FF2B5EF4-FFF2-40B4-BE49-F238E27FC236}">
                    <a16:creationId xmlns:a16="http://schemas.microsoft.com/office/drawing/2014/main" id="{7404CB6B-0CBB-F9DE-5A1D-2FB7877C4DED}"/>
                  </a:ext>
                </a:extLst>
              </p:cNvPr>
              <p:cNvGrpSpPr/>
              <p:nvPr/>
            </p:nvGrpSpPr>
            <p:grpSpPr>
              <a:xfrm>
                <a:off x="9828944" y="122871"/>
                <a:ext cx="2253231" cy="2252906"/>
                <a:chOff x="9828944" y="122871"/>
                <a:chExt cx="2253231" cy="2252906"/>
              </a:xfrm>
              <a:grpFill/>
            </p:grpSpPr>
            <p:sp>
              <p:nvSpPr>
                <p:cNvPr id="515" name="Freeform: Shape 514">
                  <a:extLst>
                    <a:ext uri="{FF2B5EF4-FFF2-40B4-BE49-F238E27FC236}">
                      <a16:creationId xmlns:a16="http://schemas.microsoft.com/office/drawing/2014/main" id="{9FB0491A-DA69-E8DE-D590-201CF7F56FA4}"/>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002E48"/>
                  </a:solid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154DAE9A-C5E0-69BF-8E0B-A9D19E21E588}"/>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002E48"/>
                  </a:solid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DCFD8F7B-F8CB-7F11-EAD4-D881F627BFD6}"/>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002E48"/>
                  </a:solid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D0A2216-BC8B-E507-D42F-BA372C4C56B5}"/>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002E48"/>
                  </a:solid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6BFFCEA1-6F1D-BCA5-41CD-669EB8069316}"/>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002E48"/>
                  </a:solid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3309C640-F67A-02B9-17EB-D7298F71D00B}"/>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002E48"/>
                  </a:solid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9CC10D4E-031E-AD56-E2F6-901BABCD0732}"/>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002E48"/>
                  </a:solid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5B00D3B8-F0B1-BF3D-F0DF-2FBE72782065}"/>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002E48"/>
                  </a:solid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688DF8EF-5599-1CCA-092A-BB824CED4037}"/>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002E48"/>
                  </a:solid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5A6906A3-B918-5097-4DD9-69747D7233ED}"/>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002E48"/>
                  </a:solid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D849591C-7B5A-6A3C-A17B-84E2C52EAD6B}"/>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002E48"/>
                  </a:solid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652A4661-A337-FDF7-AD80-72DC9EB60B32}"/>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002E48"/>
                  </a:solid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3B9CA8FC-9D8F-3477-C60F-370F90937071}"/>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002E48"/>
                  </a:solid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420F993E-A0FC-B473-4B14-79861D7FDEB5}"/>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002E48"/>
                  </a:solidFill>
                  <a:prstDash val="solid"/>
                  <a:miter/>
                </a:ln>
              </p:spPr>
              <p:txBody>
                <a:bodyPr rtlCol="0" anchor="ctr"/>
                <a:lstStyle/>
                <a:p>
                  <a:endParaRPr lang="en-US"/>
                </a:p>
              </p:txBody>
            </p:sp>
          </p:grpSp>
        </p:grpSp>
        <p:cxnSp>
          <p:nvCxnSpPr>
            <p:cNvPr id="79" name="Straight Connector 78">
              <a:extLst>
                <a:ext uri="{FF2B5EF4-FFF2-40B4-BE49-F238E27FC236}">
                  <a16:creationId xmlns:a16="http://schemas.microsoft.com/office/drawing/2014/main" id="{435F1B32-AE8B-8B17-9A1D-A8F33A75332B}"/>
                </a:ext>
              </a:extLst>
            </p:cNvPr>
            <p:cNvCxnSpPr>
              <a:cxnSpLocks/>
              <a:endCxn id="515" idx="805"/>
            </p:cNvCxnSpPr>
            <p:nvPr/>
          </p:nvCxnSpPr>
          <p:spPr>
            <a:xfrm flipV="1">
              <a:off x="291491" y="1465332"/>
              <a:ext cx="24629" cy="3974427"/>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1CCA5806-3FA4-C37F-8355-83CBD3AA69AA}"/>
                </a:ext>
              </a:extLst>
            </p:cNvPr>
            <p:cNvCxnSpPr>
              <a:cxnSpLocks/>
            </p:cNvCxnSpPr>
            <p:nvPr/>
          </p:nvCxnSpPr>
          <p:spPr>
            <a:xfrm flipV="1">
              <a:off x="4309964" y="1494491"/>
              <a:ext cx="26539" cy="3955529"/>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5C697B9-E77B-3E48-280C-2F9B4A900ABE}"/>
                </a:ext>
              </a:extLst>
            </p:cNvPr>
            <p:cNvCxnSpPr>
              <a:stCxn id="529" idx="449"/>
              <a:endCxn id="515" idx="679"/>
            </p:cNvCxnSpPr>
            <p:nvPr/>
          </p:nvCxnSpPr>
          <p:spPr>
            <a:xfrm rot="16200000" flipV="1">
              <a:off x="2318694" y="-516417"/>
              <a:ext cx="8916" cy="1473483"/>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A253063E-D754-1F12-C0DA-1C4C5F4B005A}"/>
                </a:ext>
              </a:extLst>
            </p:cNvPr>
            <p:cNvCxnSpPr/>
            <p:nvPr/>
          </p:nvCxnSpPr>
          <p:spPr>
            <a:xfrm rot="16200000" flipV="1">
              <a:off x="2309867" y="5881110"/>
              <a:ext cx="8916" cy="1473483"/>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63667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2900" fill="hold"/>
                                        <p:tgtEl>
                                          <p:spTgt spid="11"/>
                                        </p:tgtEl>
                                        <p:attrNameLst>
                                          <p:attrName>r</p:attrName>
                                        </p:attrNameLst>
                                      </p:cBhvr>
                                    </p:animRot>
                                  </p:childTnLst>
                                </p:cTn>
                              </p:par>
                              <p:par>
                                <p:cTn id="7" presetID="22" presetClass="entr" presetSubtype="4" fill="hold" nodeType="withEffect">
                                  <p:stCondLst>
                                    <p:cond delay="1400"/>
                                  </p:stCondLst>
                                  <p:childTnLst>
                                    <p:set>
                                      <p:cBhvr>
                                        <p:cTn id="8" dur="1" fill="hold">
                                          <p:stCondLst>
                                            <p:cond delay="0"/>
                                          </p:stCondLst>
                                        </p:cTn>
                                        <p:tgtEl>
                                          <p:spTgt spid="73"/>
                                        </p:tgtEl>
                                        <p:attrNameLst>
                                          <p:attrName>style.visibility</p:attrName>
                                        </p:attrNameLst>
                                      </p:cBhvr>
                                      <p:to>
                                        <p:strVal val="visible"/>
                                      </p:to>
                                    </p:set>
                                    <p:animEffect transition="in" filter="wipe(down)">
                                      <p:cBhvr>
                                        <p:cTn id="9" dur="800"/>
                                        <p:tgtEl>
                                          <p:spTgt spid="73"/>
                                        </p:tgtEl>
                                      </p:cBhvr>
                                    </p:animEffect>
                                  </p:childTnLst>
                                </p:cTn>
                              </p:par>
                              <p:par>
                                <p:cTn id="10" presetID="22" presetClass="entr" presetSubtype="4" fill="hold" nodeType="withEffect">
                                  <p:stCondLst>
                                    <p:cond delay="1900"/>
                                  </p:stCondLst>
                                  <p:childTnLst>
                                    <p:set>
                                      <p:cBhvr>
                                        <p:cTn id="11" dur="1" fill="hold">
                                          <p:stCondLst>
                                            <p:cond delay="0"/>
                                          </p:stCondLst>
                                        </p:cTn>
                                        <p:tgtEl>
                                          <p:spTgt spid="72"/>
                                        </p:tgtEl>
                                        <p:attrNameLst>
                                          <p:attrName>style.visibility</p:attrName>
                                        </p:attrNameLst>
                                      </p:cBhvr>
                                      <p:to>
                                        <p:strVal val="visible"/>
                                      </p:to>
                                    </p:set>
                                    <p:animEffect transition="in" filter="wipe(down)">
                                      <p:cBhvr>
                                        <p:cTn id="12" dur="8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1_Title Slide">
    <p:bg>
      <p:bgPr>
        <a:solidFill>
          <a:srgbClr val="FCF9F4"/>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a:off x="3336795" y="601870"/>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4" name="Rectangle 43">
            <a:extLst>
              <a:ext uri="{FF2B5EF4-FFF2-40B4-BE49-F238E27FC236}">
                <a16:creationId xmlns:a16="http://schemas.microsoft.com/office/drawing/2014/main" id="{94FEBDBD-B0BC-74DD-529E-DF0EC013306D}"/>
              </a:ext>
            </a:extLst>
          </p:cNvPr>
          <p:cNvSpPr/>
          <p:nvPr userDrawn="1"/>
        </p:nvSpPr>
        <p:spPr>
          <a:xfrm>
            <a:off x="11994" y="2464127"/>
            <a:ext cx="12192000" cy="2212007"/>
          </a:xfrm>
          <a:prstGeom prst="rect">
            <a:avLst/>
          </a:prstGeom>
          <a:solidFill>
            <a:srgbClr val="002E48"/>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20132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4" presetClass="entr" presetSubtype="10" fill="hold" grpId="0" nodeType="withEffect">
                                  <p:stCondLst>
                                    <p:cond delay="300"/>
                                  </p:stCondLst>
                                  <p:childTnLst>
                                    <p:set>
                                      <p:cBhvr>
                                        <p:cTn id="10" dur="1" fill="hold">
                                          <p:stCondLst>
                                            <p:cond delay="0"/>
                                          </p:stCondLst>
                                        </p:cTn>
                                        <p:tgtEl>
                                          <p:spTgt spid="44"/>
                                        </p:tgtEl>
                                        <p:attrNameLst>
                                          <p:attrName>style.visibility</p:attrName>
                                        </p:attrNameLst>
                                      </p:cBhvr>
                                      <p:to>
                                        <p:strVal val="visible"/>
                                      </p:to>
                                    </p:set>
                                    <p:animEffect transition="in" filter="randombar(horizontal)">
                                      <p:cBhvr>
                                        <p:cTn id="1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Title Slide">
    <p:bg>
      <p:bgPr>
        <a:solidFill>
          <a:srgbClr val="002E48"/>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a:off x="3336795" y="13523"/>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4" name="Rectangle 43">
            <a:extLst>
              <a:ext uri="{FF2B5EF4-FFF2-40B4-BE49-F238E27FC236}">
                <a16:creationId xmlns:a16="http://schemas.microsoft.com/office/drawing/2014/main" id="{94FEBDBD-B0BC-74DD-529E-DF0EC013306D}"/>
              </a:ext>
            </a:extLst>
          </p:cNvPr>
          <p:cNvSpPr/>
          <p:nvPr userDrawn="1"/>
        </p:nvSpPr>
        <p:spPr>
          <a:xfrm>
            <a:off x="11994" y="1996006"/>
            <a:ext cx="12192000" cy="4848471"/>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2B5E6864-5529-4FEF-C564-019AF8A3BAB8}"/>
              </a:ext>
            </a:extLst>
          </p:cNvPr>
          <p:cNvSpPr/>
          <p:nvPr userDrawn="1"/>
        </p:nvSpPr>
        <p:spPr>
          <a:xfrm>
            <a:off x="11824" y="0"/>
            <a:ext cx="12160971" cy="6848918"/>
          </a:xfrm>
          <a:prstGeom prst="rect">
            <a:avLst/>
          </a:prstGeom>
          <a:noFill/>
          <a:ln w="38100">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2464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3500" fill="hold"/>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Title Slide">
    <p:bg>
      <p:bgPr>
        <a:solidFill>
          <a:srgbClr val="002E48"/>
        </a:solidFill>
        <a:effectLst/>
      </p:bgPr>
    </p:bg>
    <p:spTree>
      <p:nvGrpSpPr>
        <p:cNvPr id="1" name=""/>
        <p:cNvGrpSpPr/>
        <p:nvPr/>
      </p:nvGrpSpPr>
      <p:grpSpPr>
        <a:xfrm>
          <a:off x="0" y="0"/>
          <a:ext cx="0" cy="0"/>
          <a:chOff x="0" y="0"/>
          <a:chExt cx="0" cy="0"/>
        </a:xfrm>
      </p:grpSpPr>
      <p:grpSp>
        <p:nvGrpSpPr>
          <p:cNvPr id="651" name="Group 650">
            <a:extLst>
              <a:ext uri="{FF2B5EF4-FFF2-40B4-BE49-F238E27FC236}">
                <a16:creationId xmlns:a16="http://schemas.microsoft.com/office/drawing/2014/main" id="{CC453ABD-D49E-DBE7-4AC0-FB785BF994E2}"/>
              </a:ext>
            </a:extLst>
          </p:cNvPr>
          <p:cNvGrpSpPr/>
          <p:nvPr userDrawn="1"/>
        </p:nvGrpSpPr>
        <p:grpSpPr>
          <a:xfrm>
            <a:off x="0" y="0"/>
            <a:ext cx="12170992" cy="6869900"/>
            <a:chOff x="0" y="0"/>
            <a:chExt cx="12170992" cy="6869900"/>
          </a:xfrm>
        </p:grpSpPr>
        <p:grpSp>
          <p:nvGrpSpPr>
            <p:cNvPr id="6" name="Group 5">
              <a:extLst>
                <a:ext uri="{FF2B5EF4-FFF2-40B4-BE49-F238E27FC236}">
                  <a16:creationId xmlns:a16="http://schemas.microsoft.com/office/drawing/2014/main" id="{C33A64F4-4B75-DE50-C39C-58F0FE17AE57}"/>
                </a:ext>
              </a:extLst>
            </p:cNvPr>
            <p:cNvGrpSpPr/>
            <p:nvPr userDrawn="1"/>
          </p:nvGrpSpPr>
          <p:grpSpPr>
            <a:xfrm flipH="1">
              <a:off x="8384212" y="0"/>
              <a:ext cx="3786780" cy="6858402"/>
              <a:chOff x="8408276" y="42"/>
              <a:chExt cx="3786780" cy="6858360"/>
            </a:xfrm>
          </p:grpSpPr>
          <p:sp>
            <p:nvSpPr>
              <p:cNvPr id="7" name="Freeform: Shape 6">
                <a:extLst>
                  <a:ext uri="{FF2B5EF4-FFF2-40B4-BE49-F238E27FC236}">
                    <a16:creationId xmlns:a16="http://schemas.microsoft.com/office/drawing/2014/main" id="{65B8FFB1-B42A-031A-48F6-D8654CAB7B15}"/>
                  </a:ext>
                </a:extLst>
              </p:cNvPr>
              <p:cNvSpPr/>
              <p:nvPr/>
            </p:nvSpPr>
            <p:spPr>
              <a:xfrm>
                <a:off x="10867404" y="445409"/>
                <a:ext cx="80299" cy="104081"/>
              </a:xfrm>
              <a:custGeom>
                <a:avLst/>
                <a:gdLst>
                  <a:gd name="connsiteX0" fmla="*/ 11360 w 80299"/>
                  <a:gd name="connsiteY0" fmla="*/ 96419 h 104081"/>
                  <a:gd name="connsiteX1" fmla="*/ 57994 w 80299"/>
                  <a:gd name="connsiteY1" fmla="*/ 104081 h 104081"/>
                  <a:gd name="connsiteX2" fmla="*/ 46454 w 80299"/>
                  <a:gd name="connsiteY2" fmla="*/ 407 h 104081"/>
                  <a:gd name="connsiteX3" fmla="*/ 11360 w 80299"/>
                  <a:gd name="connsiteY3" fmla="*/ 96419 h 104081"/>
                  <a:gd name="connsiteX4" fmla="*/ 11360 w 80299"/>
                  <a:gd name="connsiteY4" fmla="*/ 96419 h 10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4081">
                    <a:moveTo>
                      <a:pt x="11360" y="96419"/>
                    </a:moveTo>
                    <a:cubicBezTo>
                      <a:pt x="19684" y="91784"/>
                      <a:pt x="43900" y="90838"/>
                      <a:pt x="57994" y="104081"/>
                    </a:cubicBezTo>
                    <a:cubicBezTo>
                      <a:pt x="91196" y="62366"/>
                      <a:pt x="87318" y="5988"/>
                      <a:pt x="46454" y="407"/>
                    </a:cubicBezTo>
                    <a:cubicBezTo>
                      <a:pt x="16184" y="-3755"/>
                      <a:pt x="-18342" y="23677"/>
                      <a:pt x="11360" y="96419"/>
                    </a:cubicBezTo>
                    <a:lnTo>
                      <a:pt x="11360" y="96419"/>
                    </a:lnTo>
                    <a:close/>
                  </a:path>
                </a:pathLst>
              </a:custGeom>
              <a:solidFill>
                <a:srgbClr val="BC8642"/>
              </a:solidFill>
              <a:ln w="9454"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01AB05BA-FE89-3934-633B-26680AC3D184}"/>
                  </a:ext>
                </a:extLst>
              </p:cNvPr>
              <p:cNvSpPr/>
              <p:nvPr/>
            </p:nvSpPr>
            <p:spPr>
              <a:xfrm>
                <a:off x="10736566" y="568899"/>
                <a:ext cx="118927" cy="83221"/>
              </a:xfrm>
              <a:custGeom>
                <a:avLst/>
                <a:gdLst>
                  <a:gd name="connsiteX0" fmla="*/ 2389 w 118927"/>
                  <a:gd name="connsiteY0" fmla="*/ 57969 h 83221"/>
                  <a:gd name="connsiteX1" fmla="*/ 118928 w 118927"/>
                  <a:gd name="connsiteY1" fmla="*/ 45861 h 83221"/>
                  <a:gd name="connsiteX2" fmla="*/ 107387 w 118927"/>
                  <a:gd name="connsiteY2" fmla="*/ 13510 h 83221"/>
                  <a:gd name="connsiteX3" fmla="*/ 107198 w 118927"/>
                  <a:gd name="connsiteY3" fmla="*/ 13321 h 83221"/>
                  <a:gd name="connsiteX4" fmla="*/ 2389 w 118927"/>
                  <a:gd name="connsiteY4" fmla="*/ 57969 h 83221"/>
                  <a:gd name="connsiteX5" fmla="*/ 2389 w 118927"/>
                  <a:gd name="connsiteY5" fmla="*/ 57969 h 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3221">
                    <a:moveTo>
                      <a:pt x="2389" y="57969"/>
                    </a:moveTo>
                    <a:cubicBezTo>
                      <a:pt x="16956" y="95806"/>
                      <a:pt x="74185" y="90603"/>
                      <a:pt x="118928" y="45861"/>
                    </a:cubicBezTo>
                    <a:cubicBezTo>
                      <a:pt x="109658" y="39050"/>
                      <a:pt x="110131" y="23915"/>
                      <a:pt x="107387" y="13510"/>
                    </a:cubicBezTo>
                    <a:cubicBezTo>
                      <a:pt x="107198" y="13321"/>
                      <a:pt x="107198" y="13321"/>
                      <a:pt x="107198" y="13321"/>
                    </a:cubicBezTo>
                    <a:cubicBezTo>
                      <a:pt x="47415" y="-21395"/>
                      <a:pt x="-12840" y="18240"/>
                      <a:pt x="2389" y="57969"/>
                    </a:cubicBezTo>
                    <a:lnTo>
                      <a:pt x="2389" y="57969"/>
                    </a:lnTo>
                    <a:close/>
                  </a:path>
                </a:pathLst>
              </a:custGeom>
              <a:solidFill>
                <a:srgbClr val="BC8642"/>
              </a:solidFill>
              <a:ln w="9454"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4FAFCB62-1AA8-55B4-179A-83EACBB2B0A6}"/>
                  </a:ext>
                </a:extLst>
              </p:cNvPr>
              <p:cNvSpPr/>
              <p:nvPr/>
            </p:nvSpPr>
            <p:spPr>
              <a:xfrm>
                <a:off x="10828778" y="625355"/>
                <a:ext cx="84794" cy="114458"/>
              </a:xfrm>
              <a:custGeom>
                <a:avLst/>
                <a:gdLst>
                  <a:gd name="connsiteX0" fmla="*/ 10351 w 84794"/>
                  <a:gd name="connsiteY0" fmla="*/ 96107 h 114458"/>
                  <a:gd name="connsiteX1" fmla="*/ 61053 w 84794"/>
                  <a:gd name="connsiteY1" fmla="*/ 109728 h 114458"/>
                  <a:gd name="connsiteX2" fmla="*/ 68336 w 84794"/>
                  <a:gd name="connsiteY2" fmla="*/ 5108 h 114458"/>
                  <a:gd name="connsiteX3" fmla="*/ 36837 w 84794"/>
                  <a:gd name="connsiteY3" fmla="*/ 0 h 114458"/>
                  <a:gd name="connsiteX4" fmla="*/ 10351 w 84794"/>
                  <a:gd name="connsiteY4" fmla="*/ 96107 h 114458"/>
                  <a:gd name="connsiteX5" fmla="*/ 10351 w 84794"/>
                  <a:gd name="connsiteY5" fmla="*/ 96107 h 11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94" h="114458">
                    <a:moveTo>
                      <a:pt x="10351" y="96107"/>
                    </a:moveTo>
                    <a:cubicBezTo>
                      <a:pt x="17351" y="110201"/>
                      <a:pt x="46769" y="121079"/>
                      <a:pt x="61053" y="109728"/>
                    </a:cubicBezTo>
                    <a:cubicBezTo>
                      <a:pt x="89052" y="87972"/>
                      <a:pt x="93309" y="39067"/>
                      <a:pt x="68336" y="5108"/>
                    </a:cubicBezTo>
                    <a:cubicBezTo>
                      <a:pt x="58026" y="7662"/>
                      <a:pt x="47053" y="6054"/>
                      <a:pt x="36837" y="0"/>
                    </a:cubicBezTo>
                    <a:cubicBezTo>
                      <a:pt x="-20203" y="41243"/>
                      <a:pt x="4486" y="84282"/>
                      <a:pt x="10351" y="96107"/>
                    </a:cubicBezTo>
                    <a:lnTo>
                      <a:pt x="10351" y="96107"/>
                    </a:lnTo>
                    <a:close/>
                  </a:path>
                </a:pathLst>
              </a:custGeom>
              <a:solidFill>
                <a:srgbClr val="BC8642"/>
              </a:solidFill>
              <a:ln w="9454"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27D7C2F9-B2A3-F380-D5C5-6CF2176EACE9}"/>
                  </a:ext>
                </a:extLst>
              </p:cNvPr>
              <p:cNvSpPr/>
              <p:nvPr/>
            </p:nvSpPr>
            <p:spPr>
              <a:xfrm>
                <a:off x="10638413" y="1315222"/>
                <a:ext cx="92173" cy="109993"/>
              </a:xfrm>
              <a:custGeom>
                <a:avLst/>
                <a:gdLst>
                  <a:gd name="connsiteX0" fmla="*/ 273 w 92173"/>
                  <a:gd name="connsiteY0" fmla="*/ 76904 h 109993"/>
                  <a:gd name="connsiteX1" fmla="*/ 41137 w 92173"/>
                  <a:gd name="connsiteY1" fmla="*/ 109350 h 109993"/>
                  <a:gd name="connsiteX2" fmla="*/ 90231 w 92173"/>
                  <a:gd name="connsiteY2" fmla="*/ 17027 h 109993"/>
                  <a:gd name="connsiteX3" fmla="*/ 63556 w 92173"/>
                  <a:gd name="connsiteY3" fmla="*/ 0 h 109993"/>
                  <a:gd name="connsiteX4" fmla="*/ 273 w 92173"/>
                  <a:gd name="connsiteY4" fmla="*/ 76904 h 109993"/>
                  <a:gd name="connsiteX5" fmla="*/ 273 w 92173"/>
                  <a:gd name="connsiteY5" fmla="*/ 76904 h 10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3" h="109993">
                    <a:moveTo>
                      <a:pt x="273" y="76904"/>
                    </a:moveTo>
                    <a:cubicBezTo>
                      <a:pt x="935" y="92607"/>
                      <a:pt x="23449" y="113985"/>
                      <a:pt x="41137" y="109350"/>
                    </a:cubicBezTo>
                    <a:cubicBezTo>
                      <a:pt x="75475" y="100647"/>
                      <a:pt x="99312" y="57796"/>
                      <a:pt x="90231" y="17027"/>
                    </a:cubicBezTo>
                    <a:cubicBezTo>
                      <a:pt x="79731" y="15135"/>
                      <a:pt x="70367" y="9459"/>
                      <a:pt x="63556" y="0"/>
                    </a:cubicBezTo>
                    <a:cubicBezTo>
                      <a:pt x="-5497" y="14757"/>
                      <a:pt x="-200" y="63756"/>
                      <a:pt x="273" y="76904"/>
                    </a:cubicBezTo>
                    <a:lnTo>
                      <a:pt x="273" y="76904"/>
                    </a:lnTo>
                    <a:close/>
                  </a:path>
                </a:pathLst>
              </a:custGeom>
              <a:solidFill>
                <a:srgbClr val="BC8642"/>
              </a:solidFill>
              <a:ln w="9454"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F21E007-F875-644D-8D8F-90C35D6A040C}"/>
                  </a:ext>
                </a:extLst>
              </p:cNvPr>
              <p:cNvSpPr/>
              <p:nvPr/>
            </p:nvSpPr>
            <p:spPr>
              <a:xfrm>
                <a:off x="10584900" y="1228952"/>
                <a:ext cx="114515" cy="83270"/>
              </a:xfrm>
              <a:custGeom>
                <a:avLst/>
                <a:gdLst>
                  <a:gd name="connsiteX0" fmla="*/ 58 w 114515"/>
                  <a:gd name="connsiteY0" fmla="*/ 37081 h 83270"/>
                  <a:gd name="connsiteX1" fmla="*/ 111961 w 114515"/>
                  <a:gd name="connsiteY1" fmla="*/ 72743 h 83270"/>
                  <a:gd name="connsiteX2" fmla="*/ 114515 w 114515"/>
                  <a:gd name="connsiteY2" fmla="*/ 37933 h 83270"/>
                  <a:gd name="connsiteX3" fmla="*/ 114326 w 114515"/>
                  <a:gd name="connsiteY3" fmla="*/ 37743 h 83270"/>
                  <a:gd name="connsiteX4" fmla="*/ 58 w 114515"/>
                  <a:gd name="connsiteY4" fmla="*/ 37081 h 83270"/>
                  <a:gd name="connsiteX5" fmla="*/ 58 w 114515"/>
                  <a:gd name="connsiteY5" fmla="*/ 37081 h 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5" h="83270">
                    <a:moveTo>
                      <a:pt x="58" y="37081"/>
                    </a:moveTo>
                    <a:cubicBezTo>
                      <a:pt x="-2023" y="78135"/>
                      <a:pt x="52557" y="96486"/>
                      <a:pt x="111961" y="72743"/>
                    </a:cubicBezTo>
                    <a:cubicBezTo>
                      <a:pt x="106380" y="62811"/>
                      <a:pt x="112907" y="48905"/>
                      <a:pt x="114515" y="37933"/>
                    </a:cubicBezTo>
                    <a:cubicBezTo>
                      <a:pt x="114326" y="37743"/>
                      <a:pt x="114326" y="37743"/>
                      <a:pt x="114326" y="37743"/>
                    </a:cubicBezTo>
                    <a:cubicBezTo>
                      <a:pt x="73840" y="-18539"/>
                      <a:pt x="2422" y="-6053"/>
                      <a:pt x="58" y="37081"/>
                    </a:cubicBezTo>
                    <a:lnTo>
                      <a:pt x="58" y="37081"/>
                    </a:lnTo>
                    <a:close/>
                  </a:path>
                </a:pathLst>
              </a:custGeom>
              <a:solidFill>
                <a:srgbClr val="BC8642"/>
              </a:solidFill>
              <a:ln w="9454"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FD1A19E-9783-C3F7-6B32-9A19628A04E0}"/>
                  </a:ext>
                </a:extLst>
              </p:cNvPr>
              <p:cNvSpPr/>
              <p:nvPr/>
            </p:nvSpPr>
            <p:spPr>
              <a:xfrm>
                <a:off x="10857011" y="546602"/>
                <a:ext cx="69892" cy="71341"/>
              </a:xfrm>
              <a:custGeom>
                <a:avLst/>
                <a:gdLst>
                  <a:gd name="connsiteX0" fmla="*/ 23172 w 69892"/>
                  <a:gd name="connsiteY0" fmla="*/ 68536 h 71341"/>
                  <a:gd name="connsiteX1" fmla="*/ 46158 w 69892"/>
                  <a:gd name="connsiteY1" fmla="*/ 2983 h 71341"/>
                  <a:gd name="connsiteX2" fmla="*/ 23172 w 69892"/>
                  <a:gd name="connsiteY2" fmla="*/ 68536 h 71341"/>
                  <a:gd name="connsiteX3" fmla="*/ 23172 w 69892"/>
                  <a:gd name="connsiteY3" fmla="*/ 68536 h 71341"/>
                </a:gdLst>
                <a:ahLst/>
                <a:cxnLst>
                  <a:cxn ang="0">
                    <a:pos x="connsiteX0" y="connsiteY0"/>
                  </a:cxn>
                  <a:cxn ang="0">
                    <a:pos x="connsiteX1" y="connsiteY1"/>
                  </a:cxn>
                  <a:cxn ang="0">
                    <a:pos x="connsiteX2" y="connsiteY2"/>
                  </a:cxn>
                  <a:cxn ang="0">
                    <a:pos x="connsiteX3" y="connsiteY3"/>
                  </a:cxn>
                </a:cxnLst>
                <a:rect l="l" t="t" r="r" b="b"/>
                <a:pathLst>
                  <a:path w="69892" h="71341">
                    <a:moveTo>
                      <a:pt x="23172" y="68536"/>
                    </a:moveTo>
                    <a:cubicBezTo>
                      <a:pt x="69144" y="85185"/>
                      <a:pt x="89103" y="23132"/>
                      <a:pt x="46158" y="2983"/>
                    </a:cubicBezTo>
                    <a:cubicBezTo>
                      <a:pt x="8320" y="-14706"/>
                      <a:pt x="-23274" y="51320"/>
                      <a:pt x="23172" y="68536"/>
                    </a:cubicBezTo>
                    <a:lnTo>
                      <a:pt x="23172" y="68536"/>
                    </a:lnTo>
                    <a:close/>
                  </a:path>
                </a:pathLst>
              </a:custGeom>
              <a:solidFill>
                <a:srgbClr val="BC8642"/>
              </a:solidFill>
              <a:ln w="9454"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6E6DCF2-03FF-15CA-A36E-B9D6A899AD94}"/>
                  </a:ext>
                </a:extLst>
              </p:cNvPr>
              <p:cNvSpPr/>
              <p:nvPr/>
            </p:nvSpPr>
            <p:spPr>
              <a:xfrm>
                <a:off x="11627153" y="1249730"/>
                <a:ext cx="159013" cy="282488"/>
              </a:xfrm>
              <a:custGeom>
                <a:avLst/>
                <a:gdLst>
                  <a:gd name="connsiteX0" fmla="*/ 1356 w 159013"/>
                  <a:gd name="connsiteY0" fmla="*/ 32290 h 282488"/>
                  <a:gd name="connsiteX1" fmla="*/ 11761 w 159013"/>
                  <a:gd name="connsiteY1" fmla="*/ 188274 h 282488"/>
                  <a:gd name="connsiteX2" fmla="*/ 110516 w 159013"/>
                  <a:gd name="connsiteY2" fmla="*/ 282489 h 282488"/>
                  <a:gd name="connsiteX3" fmla="*/ 158853 w 159013"/>
                  <a:gd name="connsiteY3" fmla="*/ 154599 h 282488"/>
                  <a:gd name="connsiteX4" fmla="*/ 100773 w 159013"/>
                  <a:gd name="connsiteY4" fmla="*/ 9493 h 282488"/>
                  <a:gd name="connsiteX5" fmla="*/ 88760 w 159013"/>
                  <a:gd name="connsiteY5" fmla="*/ 696 h 282488"/>
                  <a:gd name="connsiteX6" fmla="*/ 54044 w 159013"/>
                  <a:gd name="connsiteY6" fmla="*/ 34371 h 282488"/>
                  <a:gd name="connsiteX7" fmla="*/ 8261 w 159013"/>
                  <a:gd name="connsiteY7" fmla="*/ 19047 h 282488"/>
                  <a:gd name="connsiteX8" fmla="*/ 1356 w 159013"/>
                  <a:gd name="connsiteY8" fmla="*/ 32290 h 282488"/>
                  <a:gd name="connsiteX9" fmla="*/ 1356 w 159013"/>
                  <a:gd name="connsiteY9" fmla="*/ 32290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13" h="282488">
                    <a:moveTo>
                      <a:pt x="1356" y="32290"/>
                    </a:moveTo>
                    <a:cubicBezTo>
                      <a:pt x="35125" y="81005"/>
                      <a:pt x="-16712" y="138329"/>
                      <a:pt x="11761" y="188274"/>
                    </a:cubicBezTo>
                    <a:cubicBezTo>
                      <a:pt x="34653" y="228192"/>
                      <a:pt x="77219" y="250705"/>
                      <a:pt x="110516" y="282489"/>
                    </a:cubicBezTo>
                    <a:cubicBezTo>
                      <a:pt x="126691" y="239354"/>
                      <a:pt x="155448" y="200571"/>
                      <a:pt x="158853" y="154599"/>
                    </a:cubicBezTo>
                    <a:cubicBezTo>
                      <a:pt x="162826" y="97275"/>
                      <a:pt x="91503" y="68235"/>
                      <a:pt x="100773" y="9493"/>
                    </a:cubicBezTo>
                    <a:cubicBezTo>
                      <a:pt x="101719" y="2966"/>
                      <a:pt x="94719" y="-1858"/>
                      <a:pt x="88760" y="696"/>
                    </a:cubicBezTo>
                    <a:cubicBezTo>
                      <a:pt x="72300" y="7696"/>
                      <a:pt x="61422" y="19709"/>
                      <a:pt x="54044" y="34371"/>
                    </a:cubicBezTo>
                    <a:cubicBezTo>
                      <a:pt x="41085" y="24344"/>
                      <a:pt x="26045" y="18101"/>
                      <a:pt x="8261" y="19047"/>
                    </a:cubicBezTo>
                    <a:cubicBezTo>
                      <a:pt x="2018" y="19331"/>
                      <a:pt x="-2333" y="26709"/>
                      <a:pt x="1356" y="32290"/>
                    </a:cubicBezTo>
                    <a:lnTo>
                      <a:pt x="1356" y="32290"/>
                    </a:lnTo>
                    <a:close/>
                  </a:path>
                </a:pathLst>
              </a:custGeom>
              <a:solidFill>
                <a:srgbClr val="BC8642"/>
              </a:solidFill>
              <a:ln w="9454"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1460102-BC36-11E3-DE06-26E29A8D3BE9}"/>
                  </a:ext>
                </a:extLst>
              </p:cNvPr>
              <p:cNvSpPr/>
              <p:nvPr/>
            </p:nvSpPr>
            <p:spPr>
              <a:xfrm>
                <a:off x="10913479" y="608965"/>
                <a:ext cx="95132" cy="96688"/>
              </a:xfrm>
              <a:custGeom>
                <a:avLst/>
                <a:gdLst>
                  <a:gd name="connsiteX0" fmla="*/ 88728 w 95132"/>
                  <a:gd name="connsiteY0" fmla="*/ 82605 h 96688"/>
                  <a:gd name="connsiteX1" fmla="*/ 20243 w 95132"/>
                  <a:gd name="connsiteY1" fmla="*/ 214 h 96688"/>
                  <a:gd name="connsiteX2" fmla="*/ 0 w 95132"/>
                  <a:gd name="connsiteY2" fmla="*/ 24619 h 96688"/>
                  <a:gd name="connsiteX3" fmla="*/ 88728 w 95132"/>
                  <a:gd name="connsiteY3" fmla="*/ 82605 h 96688"/>
                  <a:gd name="connsiteX4" fmla="*/ 88728 w 95132"/>
                  <a:gd name="connsiteY4" fmla="*/ 82605 h 9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2" h="96688">
                    <a:moveTo>
                      <a:pt x="88728" y="82605"/>
                    </a:moveTo>
                    <a:cubicBezTo>
                      <a:pt x="113323" y="53565"/>
                      <a:pt x="62053" y="-3948"/>
                      <a:pt x="20243" y="214"/>
                    </a:cubicBezTo>
                    <a:cubicBezTo>
                      <a:pt x="17216" y="10241"/>
                      <a:pt x="10216" y="19038"/>
                      <a:pt x="0" y="24619"/>
                    </a:cubicBezTo>
                    <a:cubicBezTo>
                      <a:pt x="6716" y="94713"/>
                      <a:pt x="63472" y="112875"/>
                      <a:pt x="88728" y="82605"/>
                    </a:cubicBezTo>
                    <a:lnTo>
                      <a:pt x="88728" y="82605"/>
                    </a:lnTo>
                    <a:close/>
                  </a:path>
                </a:pathLst>
              </a:custGeom>
              <a:solidFill>
                <a:srgbClr val="BC8642"/>
              </a:solidFill>
              <a:ln w="945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0693104-C228-6DFB-2903-5BCB51FBF939}"/>
                  </a:ext>
                </a:extLst>
              </p:cNvPr>
              <p:cNvSpPr/>
              <p:nvPr/>
            </p:nvSpPr>
            <p:spPr>
              <a:xfrm>
                <a:off x="10931357" y="518282"/>
                <a:ext cx="101128" cy="83235"/>
              </a:xfrm>
              <a:custGeom>
                <a:avLst/>
                <a:gdLst>
                  <a:gd name="connsiteX0" fmla="*/ 0 w 101128"/>
                  <a:gd name="connsiteY0" fmla="*/ 37642 h 83235"/>
                  <a:gd name="connsiteX1" fmla="*/ 8324 w 101128"/>
                  <a:gd name="connsiteY1" fmla="*/ 82289 h 83235"/>
                  <a:gd name="connsiteX2" fmla="*/ 97052 w 101128"/>
                  <a:gd name="connsiteY2" fmla="*/ 20331 h 83235"/>
                  <a:gd name="connsiteX3" fmla="*/ 0 w 101128"/>
                  <a:gd name="connsiteY3" fmla="*/ 37642 h 83235"/>
                  <a:gd name="connsiteX4" fmla="*/ 0 w 101128"/>
                  <a:gd name="connsiteY4" fmla="*/ 37642 h 8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28" h="83235">
                    <a:moveTo>
                      <a:pt x="0" y="37642"/>
                    </a:moveTo>
                    <a:cubicBezTo>
                      <a:pt x="6716" y="46722"/>
                      <a:pt x="17310" y="68195"/>
                      <a:pt x="8324" y="82289"/>
                    </a:cubicBezTo>
                    <a:cubicBezTo>
                      <a:pt x="27716" y="87303"/>
                      <a:pt x="121647" y="73209"/>
                      <a:pt x="97052" y="20331"/>
                    </a:cubicBezTo>
                    <a:cubicBezTo>
                      <a:pt x="79931" y="-16087"/>
                      <a:pt x="18445" y="561"/>
                      <a:pt x="0" y="37642"/>
                    </a:cubicBezTo>
                    <a:lnTo>
                      <a:pt x="0" y="37642"/>
                    </a:lnTo>
                    <a:close/>
                  </a:path>
                </a:pathLst>
              </a:custGeom>
              <a:solidFill>
                <a:srgbClr val="BC8642"/>
              </a:solidFill>
              <a:ln w="9454"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06D20C3-908F-960E-56AE-33C4C8928D98}"/>
                  </a:ext>
                </a:extLst>
              </p:cNvPr>
              <p:cNvSpPr/>
              <p:nvPr/>
            </p:nvSpPr>
            <p:spPr>
              <a:xfrm>
                <a:off x="11432410" y="429168"/>
                <a:ext cx="185861" cy="398426"/>
              </a:xfrm>
              <a:custGeom>
                <a:avLst/>
                <a:gdLst>
                  <a:gd name="connsiteX0" fmla="*/ 46925 w 185861"/>
                  <a:gd name="connsiteY0" fmla="*/ 142646 h 398426"/>
                  <a:gd name="connsiteX1" fmla="*/ 12587 w 185861"/>
                  <a:gd name="connsiteY1" fmla="*/ 216902 h 398426"/>
                  <a:gd name="connsiteX2" fmla="*/ 143694 w 185861"/>
                  <a:gd name="connsiteY2" fmla="*/ 398426 h 398426"/>
                  <a:gd name="connsiteX3" fmla="*/ 183328 w 185861"/>
                  <a:gd name="connsiteY3" fmla="*/ 177551 h 398426"/>
                  <a:gd name="connsiteX4" fmla="*/ 120423 w 185861"/>
                  <a:gd name="connsiteY4" fmla="*/ 125525 h 398426"/>
                  <a:gd name="connsiteX5" fmla="*/ 53168 w 185861"/>
                  <a:gd name="connsiteY5" fmla="*/ 0 h 398426"/>
                  <a:gd name="connsiteX6" fmla="*/ 46925 w 185861"/>
                  <a:gd name="connsiteY6" fmla="*/ 142646 h 398426"/>
                  <a:gd name="connsiteX7" fmla="*/ 46925 w 185861"/>
                  <a:gd name="connsiteY7" fmla="*/ 142646 h 3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61" h="398426">
                    <a:moveTo>
                      <a:pt x="46925" y="142646"/>
                    </a:moveTo>
                    <a:cubicBezTo>
                      <a:pt x="7763" y="143592"/>
                      <a:pt x="-15980" y="187484"/>
                      <a:pt x="12587" y="216902"/>
                    </a:cubicBezTo>
                    <a:cubicBezTo>
                      <a:pt x="59789" y="265239"/>
                      <a:pt x="118153" y="336468"/>
                      <a:pt x="143694" y="398426"/>
                    </a:cubicBezTo>
                    <a:cubicBezTo>
                      <a:pt x="140004" y="331360"/>
                      <a:pt x="161666" y="241875"/>
                      <a:pt x="183328" y="177551"/>
                    </a:cubicBezTo>
                    <a:cubicBezTo>
                      <a:pt x="196476" y="138673"/>
                      <a:pt x="155896" y="109350"/>
                      <a:pt x="120423" y="125525"/>
                    </a:cubicBezTo>
                    <a:cubicBezTo>
                      <a:pt x="135842" y="91093"/>
                      <a:pt x="88167" y="39729"/>
                      <a:pt x="53168" y="0"/>
                    </a:cubicBezTo>
                    <a:cubicBezTo>
                      <a:pt x="39073" y="51269"/>
                      <a:pt x="18358" y="118336"/>
                      <a:pt x="46925" y="142646"/>
                    </a:cubicBezTo>
                    <a:lnTo>
                      <a:pt x="46925" y="142646"/>
                    </a:lnTo>
                    <a:close/>
                  </a:path>
                </a:pathLst>
              </a:custGeom>
              <a:solidFill>
                <a:srgbClr val="BC8642"/>
              </a:solidFill>
              <a:ln w="945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1A9FD81-6870-6861-D6A4-E3498EF1D94A}"/>
                  </a:ext>
                </a:extLst>
              </p:cNvPr>
              <p:cNvSpPr/>
              <p:nvPr/>
            </p:nvSpPr>
            <p:spPr>
              <a:xfrm>
                <a:off x="10772237" y="461828"/>
                <a:ext cx="96688" cy="105581"/>
              </a:xfrm>
              <a:custGeom>
                <a:avLst/>
                <a:gdLst>
                  <a:gd name="connsiteX0" fmla="*/ 8244 w 96688"/>
                  <a:gd name="connsiteY0" fmla="*/ 14258 h 105581"/>
                  <a:gd name="connsiteX1" fmla="*/ 79189 w 96688"/>
                  <a:gd name="connsiteY1" fmla="*/ 105257 h 105581"/>
                  <a:gd name="connsiteX2" fmla="*/ 96689 w 96688"/>
                  <a:gd name="connsiteY2" fmla="*/ 76595 h 105581"/>
                  <a:gd name="connsiteX3" fmla="*/ 8244 w 96688"/>
                  <a:gd name="connsiteY3" fmla="*/ 14258 h 105581"/>
                  <a:gd name="connsiteX4" fmla="*/ 8244 w 96688"/>
                  <a:gd name="connsiteY4" fmla="*/ 14258 h 10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88" h="105581">
                    <a:moveTo>
                      <a:pt x="8244" y="14258"/>
                    </a:moveTo>
                    <a:cubicBezTo>
                      <a:pt x="-23066" y="54177"/>
                      <a:pt x="42297" y="110365"/>
                      <a:pt x="79189" y="105257"/>
                    </a:cubicBezTo>
                    <a:cubicBezTo>
                      <a:pt x="80797" y="100811"/>
                      <a:pt x="94134" y="79811"/>
                      <a:pt x="96689" y="76595"/>
                    </a:cubicBezTo>
                    <a:cubicBezTo>
                      <a:pt x="74743" y="8393"/>
                      <a:pt x="34541" y="-19322"/>
                      <a:pt x="8244" y="14258"/>
                    </a:cubicBezTo>
                    <a:lnTo>
                      <a:pt x="8244" y="14258"/>
                    </a:lnTo>
                    <a:close/>
                  </a:path>
                </a:pathLst>
              </a:custGeom>
              <a:solidFill>
                <a:srgbClr val="BC8642"/>
              </a:solidFill>
              <a:ln w="945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C85DDFD-0EBD-97A1-1513-3930E865C343}"/>
                  </a:ext>
                </a:extLst>
              </p:cNvPr>
              <p:cNvSpPr/>
              <p:nvPr/>
            </p:nvSpPr>
            <p:spPr>
              <a:xfrm>
                <a:off x="11041228" y="2052587"/>
                <a:ext cx="77400" cy="77305"/>
              </a:xfrm>
              <a:custGeom>
                <a:avLst/>
                <a:gdLst>
                  <a:gd name="connsiteX0" fmla="*/ 76383 w 77400"/>
                  <a:gd name="connsiteY0" fmla="*/ 30258 h 77305"/>
                  <a:gd name="connsiteX1" fmla="*/ 29749 w 77400"/>
                  <a:gd name="connsiteY1" fmla="*/ 934 h 77305"/>
                  <a:gd name="connsiteX2" fmla="*/ 14330 w 77400"/>
                  <a:gd name="connsiteY2" fmla="*/ 8407 h 77305"/>
                  <a:gd name="connsiteX3" fmla="*/ 14330 w 77400"/>
                  <a:gd name="connsiteY3" fmla="*/ 8407 h 77305"/>
                  <a:gd name="connsiteX4" fmla="*/ 3830 w 77400"/>
                  <a:gd name="connsiteY4" fmla="*/ 21650 h 77305"/>
                  <a:gd name="connsiteX5" fmla="*/ 21992 w 77400"/>
                  <a:gd name="connsiteY5" fmla="*/ 73487 h 77305"/>
                  <a:gd name="connsiteX6" fmla="*/ 62762 w 77400"/>
                  <a:gd name="connsiteY6" fmla="*/ 69041 h 77305"/>
                  <a:gd name="connsiteX7" fmla="*/ 62762 w 77400"/>
                  <a:gd name="connsiteY7" fmla="*/ 69041 h 77305"/>
                  <a:gd name="connsiteX8" fmla="*/ 76383 w 77400"/>
                  <a:gd name="connsiteY8" fmla="*/ 30258 h 77305"/>
                  <a:gd name="connsiteX9" fmla="*/ 76383 w 77400"/>
                  <a:gd name="connsiteY9" fmla="*/ 30258 h 7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0" h="77305">
                    <a:moveTo>
                      <a:pt x="76383" y="30258"/>
                    </a:moveTo>
                    <a:cubicBezTo>
                      <a:pt x="71464" y="9353"/>
                      <a:pt x="50748" y="-3701"/>
                      <a:pt x="29749" y="934"/>
                    </a:cubicBezTo>
                    <a:cubicBezTo>
                      <a:pt x="23884" y="2353"/>
                      <a:pt x="18776" y="4907"/>
                      <a:pt x="14330" y="8407"/>
                    </a:cubicBezTo>
                    <a:lnTo>
                      <a:pt x="14330" y="8407"/>
                    </a:lnTo>
                    <a:cubicBezTo>
                      <a:pt x="10168" y="11907"/>
                      <a:pt x="6384" y="16353"/>
                      <a:pt x="3830" y="21650"/>
                    </a:cubicBezTo>
                    <a:cubicBezTo>
                      <a:pt x="-5440" y="40947"/>
                      <a:pt x="2695" y="64217"/>
                      <a:pt x="21992" y="73487"/>
                    </a:cubicBezTo>
                    <a:cubicBezTo>
                      <a:pt x="35708" y="80203"/>
                      <a:pt x="51600" y="77649"/>
                      <a:pt x="62762" y="69041"/>
                    </a:cubicBezTo>
                    <a:lnTo>
                      <a:pt x="62762" y="69041"/>
                    </a:lnTo>
                    <a:cubicBezTo>
                      <a:pt x="74113" y="59771"/>
                      <a:pt x="79883" y="45204"/>
                      <a:pt x="76383" y="30258"/>
                    </a:cubicBezTo>
                    <a:lnTo>
                      <a:pt x="76383" y="30258"/>
                    </a:lnTo>
                    <a:close/>
                  </a:path>
                </a:pathLst>
              </a:custGeom>
              <a:solidFill>
                <a:srgbClr val="BC8642"/>
              </a:solidFill>
              <a:ln w="945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429106D-8C61-7B9F-70CC-1B633BC7629D}"/>
                  </a:ext>
                </a:extLst>
              </p:cNvPr>
              <p:cNvSpPr/>
              <p:nvPr/>
            </p:nvSpPr>
            <p:spPr>
              <a:xfrm>
                <a:off x="10736572" y="1328560"/>
                <a:ext cx="80299" cy="105565"/>
              </a:xfrm>
              <a:custGeom>
                <a:avLst/>
                <a:gdLst>
                  <a:gd name="connsiteX0" fmla="*/ 63868 w 80299"/>
                  <a:gd name="connsiteY0" fmla="*/ 101593 h 105565"/>
                  <a:gd name="connsiteX1" fmla="*/ 34166 w 80299"/>
                  <a:gd name="connsiteY1" fmla="*/ 0 h 105565"/>
                  <a:gd name="connsiteX2" fmla="*/ 5788 w 80299"/>
                  <a:gd name="connsiteY2" fmla="*/ 14000 h 105565"/>
                  <a:gd name="connsiteX3" fmla="*/ 63868 w 80299"/>
                  <a:gd name="connsiteY3" fmla="*/ 101593 h 105565"/>
                  <a:gd name="connsiteX4" fmla="*/ 63868 w 80299"/>
                  <a:gd name="connsiteY4" fmla="*/ 101593 h 1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5565">
                    <a:moveTo>
                      <a:pt x="63868" y="101593"/>
                    </a:moveTo>
                    <a:cubicBezTo>
                      <a:pt x="98205" y="85039"/>
                      <a:pt x="74084" y="12865"/>
                      <a:pt x="34166" y="0"/>
                    </a:cubicBezTo>
                    <a:cubicBezTo>
                      <a:pt x="27450" y="8040"/>
                      <a:pt x="17423" y="13054"/>
                      <a:pt x="5788" y="14000"/>
                    </a:cubicBezTo>
                    <a:cubicBezTo>
                      <a:pt x="-16063" y="79837"/>
                      <a:pt x="28490" y="118525"/>
                      <a:pt x="63868" y="101593"/>
                    </a:cubicBezTo>
                    <a:lnTo>
                      <a:pt x="63868" y="101593"/>
                    </a:lnTo>
                    <a:close/>
                  </a:path>
                </a:pathLst>
              </a:custGeom>
              <a:solidFill>
                <a:srgbClr val="BC8642"/>
              </a:solidFill>
              <a:ln w="945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2812207-AD68-3345-BC30-B73D276D157F}"/>
                  </a:ext>
                </a:extLst>
              </p:cNvPr>
              <p:cNvSpPr/>
              <p:nvPr/>
            </p:nvSpPr>
            <p:spPr>
              <a:xfrm>
                <a:off x="9905520" y="626869"/>
                <a:ext cx="72813" cy="74318"/>
              </a:xfrm>
              <a:custGeom>
                <a:avLst/>
                <a:gdLst>
                  <a:gd name="connsiteX0" fmla="*/ 59852 w 72813"/>
                  <a:gd name="connsiteY0" fmla="*/ 67160 h 74318"/>
                  <a:gd name="connsiteX1" fmla="*/ 59852 w 72813"/>
                  <a:gd name="connsiteY1" fmla="*/ 67160 h 74318"/>
                  <a:gd name="connsiteX2" fmla="*/ 59852 w 72813"/>
                  <a:gd name="connsiteY2" fmla="*/ 67160 h 74318"/>
                  <a:gd name="connsiteX3" fmla="*/ 59852 w 72813"/>
                  <a:gd name="connsiteY3" fmla="*/ 67160 h 74318"/>
                  <a:gd name="connsiteX4" fmla="*/ 71865 w 72813"/>
                  <a:gd name="connsiteY4" fmla="*/ 29890 h 74318"/>
                  <a:gd name="connsiteX5" fmla="*/ 26461 w 72813"/>
                  <a:gd name="connsiteY5" fmla="*/ 945 h 74318"/>
                  <a:gd name="connsiteX6" fmla="*/ 12839 w 72813"/>
                  <a:gd name="connsiteY6" fmla="*/ 7188 h 74318"/>
                  <a:gd name="connsiteX7" fmla="*/ 12839 w 72813"/>
                  <a:gd name="connsiteY7" fmla="*/ 7188 h 74318"/>
                  <a:gd name="connsiteX8" fmla="*/ 12839 w 72813"/>
                  <a:gd name="connsiteY8" fmla="*/ 7188 h 74318"/>
                  <a:gd name="connsiteX9" fmla="*/ 12839 w 72813"/>
                  <a:gd name="connsiteY9" fmla="*/ 7188 h 74318"/>
                  <a:gd name="connsiteX10" fmla="*/ 12839 w 72813"/>
                  <a:gd name="connsiteY10" fmla="*/ 7188 h 74318"/>
                  <a:gd name="connsiteX11" fmla="*/ 3758 w 72813"/>
                  <a:gd name="connsiteY11" fmla="*/ 19390 h 74318"/>
                  <a:gd name="connsiteX12" fmla="*/ 21447 w 72813"/>
                  <a:gd name="connsiteY12" fmla="*/ 70660 h 74318"/>
                  <a:gd name="connsiteX13" fmla="*/ 59852 w 72813"/>
                  <a:gd name="connsiteY13" fmla="*/ 67160 h 74318"/>
                  <a:gd name="connsiteX14" fmla="*/ 59852 w 72813"/>
                  <a:gd name="connsiteY14" fmla="*/ 67160 h 74318"/>
                  <a:gd name="connsiteX15" fmla="*/ 59852 w 72813"/>
                  <a:gd name="connsiteY15" fmla="*/ 67160 h 74318"/>
                  <a:gd name="connsiteX16" fmla="*/ 59852 w 72813"/>
                  <a:gd name="connsiteY16" fmla="*/ 67160 h 7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13" h="74318">
                    <a:moveTo>
                      <a:pt x="59852" y="67160"/>
                    </a:moveTo>
                    <a:lnTo>
                      <a:pt x="59852" y="67160"/>
                    </a:lnTo>
                    <a:cubicBezTo>
                      <a:pt x="59852" y="67160"/>
                      <a:pt x="59852" y="66876"/>
                      <a:pt x="59852" y="67160"/>
                    </a:cubicBezTo>
                    <a:lnTo>
                      <a:pt x="59852" y="67160"/>
                    </a:lnTo>
                    <a:cubicBezTo>
                      <a:pt x="69879" y="58173"/>
                      <a:pt x="75082" y="44174"/>
                      <a:pt x="71865" y="29890"/>
                    </a:cubicBezTo>
                    <a:cubicBezTo>
                      <a:pt x="67136" y="9174"/>
                      <a:pt x="46893" y="-3691"/>
                      <a:pt x="26461" y="945"/>
                    </a:cubicBezTo>
                    <a:cubicBezTo>
                      <a:pt x="21447" y="2080"/>
                      <a:pt x="16718" y="4350"/>
                      <a:pt x="12839" y="7188"/>
                    </a:cubicBezTo>
                    <a:lnTo>
                      <a:pt x="12839" y="7188"/>
                    </a:lnTo>
                    <a:lnTo>
                      <a:pt x="12839" y="7188"/>
                    </a:lnTo>
                    <a:lnTo>
                      <a:pt x="12839" y="7188"/>
                    </a:lnTo>
                    <a:lnTo>
                      <a:pt x="12839" y="7188"/>
                    </a:lnTo>
                    <a:cubicBezTo>
                      <a:pt x="9245" y="10404"/>
                      <a:pt x="6029" y="14566"/>
                      <a:pt x="3758" y="19390"/>
                    </a:cubicBezTo>
                    <a:cubicBezTo>
                      <a:pt x="-5323" y="38498"/>
                      <a:pt x="2623" y="61484"/>
                      <a:pt x="21447" y="70660"/>
                    </a:cubicBezTo>
                    <a:cubicBezTo>
                      <a:pt x="34406" y="76808"/>
                      <a:pt x="48974" y="74916"/>
                      <a:pt x="59852" y="67160"/>
                    </a:cubicBezTo>
                    <a:lnTo>
                      <a:pt x="59852" y="67160"/>
                    </a:lnTo>
                    <a:lnTo>
                      <a:pt x="59852" y="67160"/>
                    </a:lnTo>
                    <a:lnTo>
                      <a:pt x="59852" y="67160"/>
                    </a:lnTo>
                    <a:close/>
                  </a:path>
                </a:pathLst>
              </a:custGeom>
              <a:solidFill>
                <a:srgbClr val="BC8642"/>
              </a:solidFill>
              <a:ln w="945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1221010-E3F6-1C7B-AFD7-025FE072FA38}"/>
                  </a:ext>
                </a:extLst>
              </p:cNvPr>
              <p:cNvSpPr/>
              <p:nvPr/>
            </p:nvSpPr>
            <p:spPr>
              <a:xfrm>
                <a:off x="11453890" y="38215"/>
                <a:ext cx="47675" cy="26761"/>
              </a:xfrm>
              <a:custGeom>
                <a:avLst/>
                <a:gdLst>
                  <a:gd name="connsiteX0" fmla="*/ 0 w 47675"/>
                  <a:gd name="connsiteY0" fmla="*/ 0 h 26761"/>
                  <a:gd name="connsiteX1" fmla="*/ 47675 w 47675"/>
                  <a:gd name="connsiteY1" fmla="*/ 0 h 26761"/>
                  <a:gd name="connsiteX2" fmla="*/ 15702 w 47675"/>
                  <a:gd name="connsiteY2" fmla="*/ 25729 h 26761"/>
                  <a:gd name="connsiteX3" fmla="*/ 0 w 47675"/>
                  <a:gd name="connsiteY3" fmla="*/ 0 h 26761"/>
                </a:gdLst>
                <a:ahLst/>
                <a:cxnLst>
                  <a:cxn ang="0">
                    <a:pos x="connsiteX0" y="connsiteY0"/>
                  </a:cxn>
                  <a:cxn ang="0">
                    <a:pos x="connsiteX1" y="connsiteY1"/>
                  </a:cxn>
                  <a:cxn ang="0">
                    <a:pos x="connsiteX2" y="connsiteY2"/>
                  </a:cxn>
                  <a:cxn ang="0">
                    <a:pos x="connsiteX3" y="connsiteY3"/>
                  </a:cxn>
                </a:cxnLst>
                <a:rect l="l" t="t" r="r" b="b"/>
                <a:pathLst>
                  <a:path w="47675" h="26761">
                    <a:moveTo>
                      <a:pt x="0" y="0"/>
                    </a:moveTo>
                    <a:lnTo>
                      <a:pt x="47675" y="0"/>
                    </a:lnTo>
                    <a:cubicBezTo>
                      <a:pt x="47202" y="17311"/>
                      <a:pt x="37648" y="30648"/>
                      <a:pt x="15702" y="25729"/>
                    </a:cubicBezTo>
                    <a:cubicBezTo>
                      <a:pt x="8419" y="23932"/>
                      <a:pt x="5770" y="9176"/>
                      <a:pt x="0" y="0"/>
                    </a:cubicBezTo>
                    <a:close/>
                  </a:path>
                </a:pathLst>
              </a:custGeom>
              <a:solidFill>
                <a:srgbClr val="BC8642"/>
              </a:solidFill>
              <a:ln w="945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56E101D-766C-9ED3-5D05-0FD2E0DF7366}"/>
                  </a:ext>
                </a:extLst>
              </p:cNvPr>
              <p:cNvSpPr/>
              <p:nvPr/>
            </p:nvSpPr>
            <p:spPr>
              <a:xfrm>
                <a:off x="10975942" y="42"/>
                <a:ext cx="987182" cy="553999"/>
              </a:xfrm>
              <a:custGeom>
                <a:avLst/>
                <a:gdLst>
                  <a:gd name="connsiteX0" fmla="*/ 975980 w 987182"/>
                  <a:gd name="connsiteY0" fmla="*/ 256872 h 553999"/>
                  <a:gd name="connsiteX1" fmla="*/ 858780 w 987182"/>
                  <a:gd name="connsiteY1" fmla="*/ 307764 h 553999"/>
                  <a:gd name="connsiteX2" fmla="*/ 855090 w 987182"/>
                  <a:gd name="connsiteY2" fmla="*/ 348249 h 553999"/>
                  <a:gd name="connsiteX3" fmla="*/ 794646 w 987182"/>
                  <a:gd name="connsiteY3" fmla="*/ 423640 h 553999"/>
                  <a:gd name="connsiteX4" fmla="*/ 782821 w 987182"/>
                  <a:gd name="connsiteY4" fmla="*/ 432910 h 553999"/>
                  <a:gd name="connsiteX5" fmla="*/ 782348 w 987182"/>
                  <a:gd name="connsiteY5" fmla="*/ 234359 h 553999"/>
                  <a:gd name="connsiteX6" fmla="*/ 649918 w 987182"/>
                  <a:gd name="connsiteY6" fmla="*/ 225562 h 553999"/>
                  <a:gd name="connsiteX7" fmla="*/ 442948 w 987182"/>
                  <a:gd name="connsiteY7" fmla="*/ 137685 h 553999"/>
                  <a:gd name="connsiteX8" fmla="*/ 294721 w 987182"/>
                  <a:gd name="connsiteY8" fmla="*/ 306534 h 553999"/>
                  <a:gd name="connsiteX9" fmla="*/ 179223 w 987182"/>
                  <a:gd name="connsiteY9" fmla="*/ 371803 h 553999"/>
                  <a:gd name="connsiteX10" fmla="*/ 265113 w 987182"/>
                  <a:gd name="connsiteY10" fmla="*/ 550868 h 553999"/>
                  <a:gd name="connsiteX11" fmla="*/ 250546 w 987182"/>
                  <a:gd name="connsiteY11" fmla="*/ 547652 h 553999"/>
                  <a:gd name="connsiteX12" fmla="*/ 163237 w 987182"/>
                  <a:gd name="connsiteY12" fmla="*/ 506031 h 553999"/>
                  <a:gd name="connsiteX13" fmla="*/ 142142 w 987182"/>
                  <a:gd name="connsiteY13" fmla="*/ 471031 h 553999"/>
                  <a:gd name="connsiteX14" fmla="*/ 14631 w 987182"/>
                  <a:gd name="connsiteY14" fmla="*/ 475950 h 553999"/>
                  <a:gd name="connsiteX15" fmla="*/ 1861 w 987182"/>
                  <a:gd name="connsiteY15" fmla="*/ 464410 h 553999"/>
                  <a:gd name="connsiteX16" fmla="*/ 103454 w 987182"/>
                  <a:gd name="connsiteY16" fmla="*/ 387127 h 553999"/>
                  <a:gd name="connsiteX17" fmla="*/ 169479 w 987182"/>
                  <a:gd name="connsiteY17" fmla="*/ 270967 h 553999"/>
                  <a:gd name="connsiteX18" fmla="*/ 170615 w 987182"/>
                  <a:gd name="connsiteY18" fmla="*/ 221684 h 553999"/>
                  <a:gd name="connsiteX19" fmla="*/ 230397 w 987182"/>
                  <a:gd name="connsiteY19" fmla="*/ 92564 h 553999"/>
                  <a:gd name="connsiteX20" fmla="*/ 240803 w 987182"/>
                  <a:gd name="connsiteY20" fmla="*/ 83767 h 553999"/>
                  <a:gd name="connsiteX21" fmla="*/ 281572 w 987182"/>
                  <a:gd name="connsiteY21" fmla="*/ 293858 h 553999"/>
                  <a:gd name="connsiteX22" fmla="*/ 375125 w 987182"/>
                  <a:gd name="connsiteY22" fmla="*/ 52078 h 553999"/>
                  <a:gd name="connsiteX23" fmla="*/ 365382 w 987182"/>
                  <a:gd name="connsiteY23" fmla="*/ 93226 h 553999"/>
                  <a:gd name="connsiteX24" fmla="*/ 321207 w 987182"/>
                  <a:gd name="connsiteY24" fmla="*/ 38173 h 553999"/>
                  <a:gd name="connsiteX25" fmla="*/ 456475 w 987182"/>
                  <a:gd name="connsiteY25" fmla="*/ 38173 h 553999"/>
                  <a:gd name="connsiteX26" fmla="*/ 656161 w 987182"/>
                  <a:gd name="connsiteY26" fmla="*/ 208725 h 553999"/>
                  <a:gd name="connsiteX27" fmla="*/ 574622 w 987182"/>
                  <a:gd name="connsiteY27" fmla="*/ 38173 h 553999"/>
                  <a:gd name="connsiteX28" fmla="*/ 601581 w 987182"/>
                  <a:gd name="connsiteY28" fmla="*/ 1660 h 553999"/>
                  <a:gd name="connsiteX29" fmla="*/ 614729 w 987182"/>
                  <a:gd name="connsiteY29" fmla="*/ 4876 h 553999"/>
                  <a:gd name="connsiteX30" fmla="*/ 640648 w 987182"/>
                  <a:gd name="connsiteY30" fmla="*/ 38173 h 553999"/>
                  <a:gd name="connsiteX31" fmla="*/ 724741 w 987182"/>
                  <a:gd name="connsiteY31" fmla="*/ 95307 h 553999"/>
                  <a:gd name="connsiteX32" fmla="*/ 747160 w 987182"/>
                  <a:gd name="connsiteY32" fmla="*/ 139293 h 553999"/>
                  <a:gd name="connsiteX33" fmla="*/ 857171 w 987182"/>
                  <a:gd name="connsiteY33" fmla="*/ 215157 h 553999"/>
                  <a:gd name="connsiteX34" fmla="*/ 982413 w 987182"/>
                  <a:gd name="connsiteY34" fmla="*/ 240886 h 553999"/>
                  <a:gd name="connsiteX35" fmla="*/ 975980 w 987182"/>
                  <a:gd name="connsiteY35" fmla="*/ 256872 h 5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7182" h="553999">
                    <a:moveTo>
                      <a:pt x="975980" y="256872"/>
                    </a:moveTo>
                    <a:cubicBezTo>
                      <a:pt x="941738" y="237197"/>
                      <a:pt x="838158" y="238332"/>
                      <a:pt x="858780" y="307764"/>
                    </a:cubicBezTo>
                    <a:cubicBezTo>
                      <a:pt x="863226" y="322520"/>
                      <a:pt x="860671" y="334344"/>
                      <a:pt x="855090" y="348249"/>
                    </a:cubicBezTo>
                    <a:cubicBezTo>
                      <a:pt x="840712" y="383343"/>
                      <a:pt x="790483" y="377857"/>
                      <a:pt x="794646" y="423640"/>
                    </a:cubicBezTo>
                    <a:cubicBezTo>
                      <a:pt x="795402" y="430829"/>
                      <a:pt x="788686" y="436126"/>
                      <a:pt x="782821" y="432910"/>
                    </a:cubicBezTo>
                    <a:cubicBezTo>
                      <a:pt x="679337" y="372465"/>
                      <a:pt x="699958" y="268129"/>
                      <a:pt x="782348" y="234359"/>
                    </a:cubicBezTo>
                    <a:cubicBezTo>
                      <a:pt x="738173" y="234359"/>
                      <a:pt x="693904" y="232278"/>
                      <a:pt x="649918" y="225562"/>
                    </a:cubicBezTo>
                    <a:cubicBezTo>
                      <a:pt x="573297" y="214022"/>
                      <a:pt x="504812" y="181387"/>
                      <a:pt x="442948" y="137685"/>
                    </a:cubicBezTo>
                    <a:cubicBezTo>
                      <a:pt x="406341" y="203806"/>
                      <a:pt x="358855" y="262832"/>
                      <a:pt x="294721" y="306534"/>
                    </a:cubicBezTo>
                    <a:cubicBezTo>
                      <a:pt x="258208" y="331601"/>
                      <a:pt x="219236" y="352601"/>
                      <a:pt x="179223" y="371803"/>
                    </a:cubicBezTo>
                    <a:cubicBezTo>
                      <a:pt x="268329" y="366506"/>
                      <a:pt x="331991" y="451640"/>
                      <a:pt x="265113" y="550868"/>
                    </a:cubicBezTo>
                    <a:cubicBezTo>
                      <a:pt x="261424" y="556260"/>
                      <a:pt x="253100" y="554368"/>
                      <a:pt x="250546" y="547652"/>
                    </a:cubicBezTo>
                    <a:cubicBezTo>
                      <a:pt x="234276" y="504612"/>
                      <a:pt x="191520" y="531476"/>
                      <a:pt x="163237" y="506031"/>
                    </a:cubicBezTo>
                    <a:cubicBezTo>
                      <a:pt x="152169" y="495815"/>
                      <a:pt x="144696" y="486355"/>
                      <a:pt x="142142" y="471031"/>
                    </a:cubicBezTo>
                    <a:cubicBezTo>
                      <a:pt x="130791" y="399613"/>
                      <a:pt x="37049" y="443315"/>
                      <a:pt x="14631" y="475950"/>
                    </a:cubicBezTo>
                    <a:cubicBezTo>
                      <a:pt x="8293" y="484936"/>
                      <a:pt x="-4856" y="472923"/>
                      <a:pt x="1861" y="464410"/>
                    </a:cubicBezTo>
                    <a:cubicBezTo>
                      <a:pt x="41211" y="413708"/>
                      <a:pt x="102413" y="387127"/>
                      <a:pt x="103454" y="387127"/>
                    </a:cubicBezTo>
                    <a:cubicBezTo>
                      <a:pt x="127575" y="376722"/>
                      <a:pt x="189439" y="338696"/>
                      <a:pt x="169479" y="270967"/>
                    </a:cubicBezTo>
                    <a:cubicBezTo>
                      <a:pt x="164655" y="254318"/>
                      <a:pt x="165980" y="238521"/>
                      <a:pt x="170615" y="221684"/>
                    </a:cubicBezTo>
                    <a:cubicBezTo>
                      <a:pt x="183574" y="173536"/>
                      <a:pt x="232479" y="146955"/>
                      <a:pt x="230397" y="92564"/>
                    </a:cubicBezTo>
                    <a:cubicBezTo>
                      <a:pt x="230114" y="86983"/>
                      <a:pt x="235222" y="83105"/>
                      <a:pt x="240803" y="83767"/>
                    </a:cubicBezTo>
                    <a:cubicBezTo>
                      <a:pt x="309383" y="91429"/>
                      <a:pt x="342680" y="217995"/>
                      <a:pt x="281572" y="293858"/>
                    </a:cubicBezTo>
                    <a:cubicBezTo>
                      <a:pt x="449191" y="147428"/>
                      <a:pt x="402462" y="38646"/>
                      <a:pt x="375125" y="52078"/>
                    </a:cubicBezTo>
                    <a:cubicBezTo>
                      <a:pt x="361220" y="58795"/>
                      <a:pt x="373990" y="86510"/>
                      <a:pt x="365382" y="93226"/>
                    </a:cubicBezTo>
                    <a:cubicBezTo>
                      <a:pt x="333126" y="118767"/>
                      <a:pt x="311559" y="70902"/>
                      <a:pt x="321207" y="38173"/>
                    </a:cubicBezTo>
                    <a:lnTo>
                      <a:pt x="456475" y="38173"/>
                    </a:lnTo>
                    <a:cubicBezTo>
                      <a:pt x="443043" y="64943"/>
                      <a:pt x="474258" y="157834"/>
                      <a:pt x="656161" y="208725"/>
                    </a:cubicBezTo>
                    <a:cubicBezTo>
                      <a:pt x="587960" y="176185"/>
                      <a:pt x="557595" y="91524"/>
                      <a:pt x="574622" y="38173"/>
                    </a:cubicBezTo>
                    <a:cubicBezTo>
                      <a:pt x="579541" y="22660"/>
                      <a:pt x="588527" y="9795"/>
                      <a:pt x="601581" y="1660"/>
                    </a:cubicBezTo>
                    <a:cubicBezTo>
                      <a:pt x="606216" y="-1367"/>
                      <a:pt x="612648" y="-232"/>
                      <a:pt x="614729" y="4876"/>
                    </a:cubicBezTo>
                    <a:cubicBezTo>
                      <a:pt x="620972" y="19255"/>
                      <a:pt x="630053" y="29660"/>
                      <a:pt x="640648" y="38173"/>
                    </a:cubicBezTo>
                    <a:cubicBezTo>
                      <a:pt x="666661" y="59267"/>
                      <a:pt x="701471" y="68538"/>
                      <a:pt x="724741" y="95307"/>
                    </a:cubicBezTo>
                    <a:cubicBezTo>
                      <a:pt x="736281" y="108550"/>
                      <a:pt x="744417" y="121888"/>
                      <a:pt x="747160" y="139293"/>
                    </a:cubicBezTo>
                    <a:cubicBezTo>
                      <a:pt x="758511" y="208914"/>
                      <a:pt x="830969" y="216292"/>
                      <a:pt x="857171" y="215157"/>
                    </a:cubicBezTo>
                    <a:cubicBezTo>
                      <a:pt x="857644" y="215157"/>
                      <a:pt x="924522" y="212414"/>
                      <a:pt x="982413" y="240886"/>
                    </a:cubicBezTo>
                    <a:cubicBezTo>
                      <a:pt x="992156" y="245711"/>
                      <a:pt x="985440" y="262359"/>
                      <a:pt x="975980" y="256872"/>
                    </a:cubicBezTo>
                    <a:close/>
                  </a:path>
                </a:pathLst>
              </a:custGeom>
              <a:solidFill>
                <a:srgbClr val="BC8642"/>
              </a:solidFill>
              <a:ln w="945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906C08D-343A-2036-4006-6E4FD5ACE30E}"/>
                  </a:ext>
                </a:extLst>
              </p:cNvPr>
              <p:cNvSpPr/>
              <p:nvPr/>
            </p:nvSpPr>
            <p:spPr>
              <a:xfrm>
                <a:off x="10428791" y="466255"/>
                <a:ext cx="77269" cy="77327"/>
              </a:xfrm>
              <a:custGeom>
                <a:avLst/>
                <a:gdLst>
                  <a:gd name="connsiteX0" fmla="*/ 47195 w 77269"/>
                  <a:gd name="connsiteY0" fmla="*/ 76330 h 77327"/>
                  <a:gd name="connsiteX1" fmla="*/ 76330 w 77269"/>
                  <a:gd name="connsiteY1" fmla="*/ 30074 h 77327"/>
                  <a:gd name="connsiteX2" fmla="*/ 30074 w 77269"/>
                  <a:gd name="connsiteY2" fmla="*/ 939 h 77327"/>
                  <a:gd name="connsiteX3" fmla="*/ 939 w 77269"/>
                  <a:gd name="connsiteY3" fmla="*/ 47195 h 77327"/>
                  <a:gd name="connsiteX4" fmla="*/ 47195 w 77269"/>
                  <a:gd name="connsiteY4" fmla="*/ 76330 h 77327"/>
                  <a:gd name="connsiteX5" fmla="*/ 47195 w 77269"/>
                  <a:gd name="connsiteY5" fmla="*/ 7633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7">
                    <a:moveTo>
                      <a:pt x="47195" y="76330"/>
                    </a:moveTo>
                    <a:cubicBezTo>
                      <a:pt x="68006" y="71506"/>
                      <a:pt x="80965" y="50885"/>
                      <a:pt x="76330" y="30074"/>
                    </a:cubicBezTo>
                    <a:cubicBezTo>
                      <a:pt x="71506" y="9264"/>
                      <a:pt x="50884" y="-3696"/>
                      <a:pt x="30074" y="939"/>
                    </a:cubicBezTo>
                    <a:cubicBezTo>
                      <a:pt x="9264" y="5574"/>
                      <a:pt x="-3696" y="26385"/>
                      <a:pt x="939" y="47195"/>
                    </a:cubicBezTo>
                    <a:cubicBezTo>
                      <a:pt x="5574" y="68006"/>
                      <a:pt x="26385" y="81154"/>
                      <a:pt x="47195" y="76330"/>
                    </a:cubicBezTo>
                    <a:lnTo>
                      <a:pt x="47195" y="76330"/>
                    </a:lnTo>
                    <a:close/>
                  </a:path>
                </a:pathLst>
              </a:custGeom>
              <a:solidFill>
                <a:srgbClr val="BC8642"/>
              </a:solidFill>
              <a:ln w="945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108D394-11FE-8A1C-3249-28C9E8588331}"/>
                  </a:ext>
                </a:extLst>
              </p:cNvPr>
              <p:cNvSpPr/>
              <p:nvPr/>
            </p:nvSpPr>
            <p:spPr>
              <a:xfrm>
                <a:off x="10155143" y="698206"/>
                <a:ext cx="246840" cy="267575"/>
              </a:xfrm>
              <a:custGeom>
                <a:avLst/>
                <a:gdLst>
                  <a:gd name="connsiteX0" fmla="*/ 59672 w 246840"/>
                  <a:gd name="connsiteY0" fmla="*/ 255671 h 267575"/>
                  <a:gd name="connsiteX1" fmla="*/ 132982 w 246840"/>
                  <a:gd name="connsiteY1" fmla="*/ 34228 h 267575"/>
                  <a:gd name="connsiteX2" fmla="*/ 231926 w 246840"/>
                  <a:gd name="connsiteY2" fmla="*/ 50877 h 267575"/>
                  <a:gd name="connsiteX3" fmla="*/ 243466 w 246840"/>
                  <a:gd name="connsiteY3" fmla="*/ 38201 h 267575"/>
                  <a:gd name="connsiteX4" fmla="*/ 46618 w 246840"/>
                  <a:gd name="connsiteY4" fmla="*/ 265603 h 267575"/>
                  <a:gd name="connsiteX5" fmla="*/ 59672 w 246840"/>
                  <a:gd name="connsiteY5" fmla="*/ 255671 h 267575"/>
                  <a:gd name="connsiteX6" fmla="*/ 59672 w 246840"/>
                  <a:gd name="connsiteY6" fmla="*/ 255671 h 26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40" h="267575">
                    <a:moveTo>
                      <a:pt x="59672" y="255671"/>
                    </a:moveTo>
                    <a:cubicBezTo>
                      <a:pt x="9727" y="162402"/>
                      <a:pt x="197305" y="137240"/>
                      <a:pt x="132982" y="34228"/>
                    </a:cubicBezTo>
                    <a:cubicBezTo>
                      <a:pt x="163724" y="24769"/>
                      <a:pt x="198913" y="27985"/>
                      <a:pt x="231926" y="50877"/>
                    </a:cubicBezTo>
                    <a:cubicBezTo>
                      <a:pt x="240912" y="57120"/>
                      <a:pt x="252736" y="44160"/>
                      <a:pt x="243466" y="38201"/>
                    </a:cubicBezTo>
                    <a:cubicBezTo>
                      <a:pt x="36024" y="-95743"/>
                      <a:pt x="-66232" y="157105"/>
                      <a:pt x="46618" y="265603"/>
                    </a:cubicBezTo>
                    <a:cubicBezTo>
                      <a:pt x="53902" y="272508"/>
                      <a:pt x="61753" y="259360"/>
                      <a:pt x="59672" y="255671"/>
                    </a:cubicBezTo>
                    <a:lnTo>
                      <a:pt x="59672" y="255671"/>
                    </a:lnTo>
                    <a:close/>
                  </a:path>
                </a:pathLst>
              </a:custGeom>
              <a:solidFill>
                <a:srgbClr val="BC8642"/>
              </a:solidFill>
              <a:ln w="945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56A6C1C-A153-9A68-BC02-CBF2D3E9CF8E}"/>
                  </a:ext>
                </a:extLst>
              </p:cNvPr>
              <p:cNvSpPr/>
              <p:nvPr/>
            </p:nvSpPr>
            <p:spPr>
              <a:xfrm>
                <a:off x="10073499" y="548078"/>
                <a:ext cx="77327" cy="77269"/>
              </a:xfrm>
              <a:custGeom>
                <a:avLst/>
                <a:gdLst>
                  <a:gd name="connsiteX0" fmla="*/ 76330 w 77327"/>
                  <a:gd name="connsiteY0" fmla="*/ 30074 h 77269"/>
                  <a:gd name="connsiteX1" fmla="*/ 30074 w 77327"/>
                  <a:gd name="connsiteY1" fmla="*/ 939 h 77269"/>
                  <a:gd name="connsiteX2" fmla="*/ 939 w 77327"/>
                  <a:gd name="connsiteY2" fmla="*/ 47195 h 77269"/>
                  <a:gd name="connsiteX3" fmla="*/ 47195 w 77327"/>
                  <a:gd name="connsiteY3" fmla="*/ 76330 h 77269"/>
                  <a:gd name="connsiteX4" fmla="*/ 76330 w 77327"/>
                  <a:gd name="connsiteY4" fmla="*/ 30074 h 77269"/>
                  <a:gd name="connsiteX5" fmla="*/ 76330 w 77327"/>
                  <a:gd name="connsiteY5" fmla="*/ 30074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30074"/>
                    </a:moveTo>
                    <a:cubicBezTo>
                      <a:pt x="71506" y="9264"/>
                      <a:pt x="50885" y="-3696"/>
                      <a:pt x="30074" y="939"/>
                    </a:cubicBezTo>
                    <a:cubicBezTo>
                      <a:pt x="9264" y="5764"/>
                      <a:pt x="-3696" y="26385"/>
                      <a:pt x="939" y="47195"/>
                    </a:cubicBezTo>
                    <a:cubicBezTo>
                      <a:pt x="5575" y="68006"/>
                      <a:pt x="26385" y="80965"/>
                      <a:pt x="47195" y="76330"/>
                    </a:cubicBezTo>
                    <a:cubicBezTo>
                      <a:pt x="68006" y="71506"/>
                      <a:pt x="81154" y="50885"/>
                      <a:pt x="76330" y="30074"/>
                    </a:cubicBezTo>
                    <a:lnTo>
                      <a:pt x="76330" y="30074"/>
                    </a:lnTo>
                    <a:close/>
                  </a:path>
                </a:pathLst>
              </a:custGeom>
              <a:solidFill>
                <a:srgbClr val="BC8642"/>
              </a:solidFill>
              <a:ln w="945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5688A9D-508F-4595-CDFA-B3A4935A820E}"/>
                  </a:ext>
                </a:extLst>
              </p:cNvPr>
              <p:cNvSpPr/>
              <p:nvPr/>
            </p:nvSpPr>
            <p:spPr>
              <a:xfrm>
                <a:off x="10776683" y="1355228"/>
                <a:ext cx="269061" cy="368769"/>
              </a:xfrm>
              <a:custGeom>
                <a:avLst/>
                <a:gdLst>
                  <a:gd name="connsiteX0" fmla="*/ 4744 w 269061"/>
                  <a:gd name="connsiteY0" fmla="*/ 185694 h 368769"/>
                  <a:gd name="connsiteX1" fmla="*/ 44567 w 269061"/>
                  <a:gd name="connsiteY1" fmla="*/ 291354 h 368769"/>
                  <a:gd name="connsiteX2" fmla="*/ 53175 w 269061"/>
                  <a:gd name="connsiteY2" fmla="*/ 297313 h 368769"/>
                  <a:gd name="connsiteX3" fmla="*/ 91580 w 269061"/>
                  <a:gd name="connsiteY3" fmla="*/ 60169 h 368769"/>
                  <a:gd name="connsiteX4" fmla="*/ 146633 w 269061"/>
                  <a:gd name="connsiteY4" fmla="*/ 140856 h 368769"/>
                  <a:gd name="connsiteX5" fmla="*/ 150322 w 269061"/>
                  <a:gd name="connsiteY5" fmla="*/ 257111 h 368769"/>
                  <a:gd name="connsiteX6" fmla="*/ 250307 w 269061"/>
                  <a:gd name="connsiteY6" fmla="*/ 362961 h 368769"/>
                  <a:gd name="connsiteX7" fmla="*/ 266956 w 269061"/>
                  <a:gd name="connsiteY7" fmla="*/ 362299 h 368769"/>
                  <a:gd name="connsiteX8" fmla="*/ 150039 w 269061"/>
                  <a:gd name="connsiteY8" fmla="*/ 86182 h 368769"/>
                  <a:gd name="connsiteX9" fmla="*/ 147958 w 269061"/>
                  <a:gd name="connsiteY9" fmla="*/ 84763 h 368769"/>
                  <a:gd name="connsiteX10" fmla="*/ 185700 w 269061"/>
                  <a:gd name="connsiteY10" fmla="*/ 93276 h 368769"/>
                  <a:gd name="connsiteX11" fmla="*/ 266010 w 269061"/>
                  <a:gd name="connsiteY11" fmla="*/ 17885 h 368769"/>
                  <a:gd name="connsiteX12" fmla="*/ 255794 w 269061"/>
                  <a:gd name="connsiteY12" fmla="*/ 5872 h 368769"/>
                  <a:gd name="connsiteX13" fmla="*/ 72473 w 269061"/>
                  <a:gd name="connsiteY13" fmla="*/ 31696 h 368769"/>
                  <a:gd name="connsiteX14" fmla="*/ 70864 w 269061"/>
                  <a:gd name="connsiteY14" fmla="*/ 35385 h 368769"/>
                  <a:gd name="connsiteX15" fmla="*/ 63202 w 269061"/>
                  <a:gd name="connsiteY15" fmla="*/ 45980 h 368769"/>
                  <a:gd name="connsiteX16" fmla="*/ 47027 w 269061"/>
                  <a:gd name="connsiteY16" fmla="*/ 139816 h 368769"/>
                  <a:gd name="connsiteX17" fmla="*/ 4744 w 269061"/>
                  <a:gd name="connsiteY17" fmla="*/ 185694 h 368769"/>
                  <a:gd name="connsiteX18" fmla="*/ 4744 w 269061"/>
                  <a:gd name="connsiteY18" fmla="*/ 185694 h 368769"/>
                  <a:gd name="connsiteX19" fmla="*/ 147390 w 269061"/>
                  <a:gd name="connsiteY19" fmla="*/ 84857 h 368769"/>
                  <a:gd name="connsiteX20" fmla="*/ 140485 w 269061"/>
                  <a:gd name="connsiteY20" fmla="*/ 85330 h 368769"/>
                  <a:gd name="connsiteX21" fmla="*/ 137269 w 269061"/>
                  <a:gd name="connsiteY21" fmla="*/ 80695 h 368769"/>
                  <a:gd name="connsiteX22" fmla="*/ 147390 w 269061"/>
                  <a:gd name="connsiteY22" fmla="*/ 84857 h 368769"/>
                  <a:gd name="connsiteX23" fmla="*/ 147390 w 269061"/>
                  <a:gd name="connsiteY23" fmla="*/ 84857 h 3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61" h="368769">
                    <a:moveTo>
                      <a:pt x="4744" y="185694"/>
                    </a:moveTo>
                    <a:cubicBezTo>
                      <a:pt x="-15594" y="217099"/>
                      <a:pt x="35487" y="264773"/>
                      <a:pt x="44567" y="291354"/>
                    </a:cubicBezTo>
                    <a:cubicBezTo>
                      <a:pt x="45703" y="294854"/>
                      <a:pt x="49203" y="297786"/>
                      <a:pt x="53175" y="297313"/>
                    </a:cubicBezTo>
                    <a:cubicBezTo>
                      <a:pt x="172173" y="282368"/>
                      <a:pt x="147390" y="134046"/>
                      <a:pt x="91580" y="60169"/>
                    </a:cubicBezTo>
                    <a:cubicBezTo>
                      <a:pt x="119863" y="78425"/>
                      <a:pt x="134904" y="108127"/>
                      <a:pt x="146633" y="140856"/>
                    </a:cubicBezTo>
                    <a:cubicBezTo>
                      <a:pt x="159593" y="176802"/>
                      <a:pt x="146633" y="219747"/>
                      <a:pt x="150322" y="257111"/>
                    </a:cubicBezTo>
                    <a:cubicBezTo>
                      <a:pt x="156566" y="321435"/>
                      <a:pt x="230159" y="311786"/>
                      <a:pt x="250307" y="362961"/>
                    </a:cubicBezTo>
                    <a:cubicBezTo>
                      <a:pt x="253051" y="370150"/>
                      <a:pt x="265821" y="371474"/>
                      <a:pt x="266956" y="362299"/>
                    </a:cubicBezTo>
                    <a:cubicBezTo>
                      <a:pt x="279253" y="252003"/>
                      <a:pt x="237348" y="154667"/>
                      <a:pt x="150039" y="86182"/>
                    </a:cubicBezTo>
                    <a:cubicBezTo>
                      <a:pt x="149377" y="85709"/>
                      <a:pt x="148620" y="85236"/>
                      <a:pt x="147958" y="84763"/>
                    </a:cubicBezTo>
                    <a:cubicBezTo>
                      <a:pt x="160444" y="89398"/>
                      <a:pt x="172930" y="92803"/>
                      <a:pt x="185700" y="93276"/>
                    </a:cubicBezTo>
                    <a:cubicBezTo>
                      <a:pt x="230821" y="94695"/>
                      <a:pt x="251632" y="54966"/>
                      <a:pt x="266010" y="17885"/>
                    </a:cubicBezTo>
                    <a:cubicBezTo>
                      <a:pt x="268564" y="11169"/>
                      <a:pt x="263456" y="3602"/>
                      <a:pt x="255794" y="5872"/>
                    </a:cubicBezTo>
                    <a:cubicBezTo>
                      <a:pt x="191187" y="25453"/>
                      <a:pt x="122228" y="-33573"/>
                      <a:pt x="72473" y="31696"/>
                    </a:cubicBezTo>
                    <a:cubicBezTo>
                      <a:pt x="71527" y="32831"/>
                      <a:pt x="71054" y="34250"/>
                      <a:pt x="70864" y="35385"/>
                    </a:cubicBezTo>
                    <a:cubicBezTo>
                      <a:pt x="66040" y="36047"/>
                      <a:pt x="61594" y="40020"/>
                      <a:pt x="63202" y="45980"/>
                    </a:cubicBezTo>
                    <a:cubicBezTo>
                      <a:pt x="73134" y="80601"/>
                      <a:pt x="65094" y="109452"/>
                      <a:pt x="47027" y="139816"/>
                    </a:cubicBezTo>
                    <a:cubicBezTo>
                      <a:pt x="36527" y="157978"/>
                      <a:pt x="16379" y="167910"/>
                      <a:pt x="4744" y="185694"/>
                    </a:cubicBezTo>
                    <a:lnTo>
                      <a:pt x="4744" y="185694"/>
                    </a:lnTo>
                    <a:close/>
                    <a:moveTo>
                      <a:pt x="147390" y="84857"/>
                    </a:moveTo>
                    <a:cubicBezTo>
                      <a:pt x="145120" y="83911"/>
                      <a:pt x="142566" y="84384"/>
                      <a:pt x="140485" y="85330"/>
                    </a:cubicBezTo>
                    <a:cubicBezTo>
                      <a:pt x="139539" y="83722"/>
                      <a:pt x="138215" y="82303"/>
                      <a:pt x="137269" y="80695"/>
                    </a:cubicBezTo>
                    <a:cubicBezTo>
                      <a:pt x="140674" y="82114"/>
                      <a:pt x="144079" y="83438"/>
                      <a:pt x="147390" y="84857"/>
                    </a:cubicBezTo>
                    <a:lnTo>
                      <a:pt x="147390" y="84857"/>
                    </a:lnTo>
                    <a:close/>
                  </a:path>
                </a:pathLst>
              </a:custGeom>
              <a:solidFill>
                <a:srgbClr val="BC8642"/>
              </a:solidFill>
              <a:ln w="945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A95DBC5-8652-4E1F-337A-4E3193619929}"/>
                  </a:ext>
                </a:extLst>
              </p:cNvPr>
              <p:cNvSpPr/>
              <p:nvPr/>
            </p:nvSpPr>
            <p:spPr>
              <a:xfrm>
                <a:off x="10250474" y="506363"/>
                <a:ext cx="77277" cy="77357"/>
              </a:xfrm>
              <a:custGeom>
                <a:avLst/>
                <a:gdLst>
                  <a:gd name="connsiteX0" fmla="*/ 47109 w 77277"/>
                  <a:gd name="connsiteY0" fmla="*/ 76330 h 77357"/>
                  <a:gd name="connsiteX1" fmla="*/ 76339 w 77277"/>
                  <a:gd name="connsiteY1" fmla="*/ 30074 h 77357"/>
                  <a:gd name="connsiteX2" fmla="*/ 29988 w 77277"/>
                  <a:gd name="connsiteY2" fmla="*/ 939 h 77357"/>
                  <a:gd name="connsiteX3" fmla="*/ 1042 w 77277"/>
                  <a:gd name="connsiteY3" fmla="*/ 47195 h 77357"/>
                  <a:gd name="connsiteX4" fmla="*/ 47109 w 77277"/>
                  <a:gd name="connsiteY4" fmla="*/ 76330 h 77357"/>
                  <a:gd name="connsiteX5" fmla="*/ 47109 w 77277"/>
                  <a:gd name="connsiteY5" fmla="*/ 76330 h 7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7" h="77357">
                    <a:moveTo>
                      <a:pt x="47109" y="76330"/>
                    </a:moveTo>
                    <a:cubicBezTo>
                      <a:pt x="68014" y="71695"/>
                      <a:pt x="80974" y="50885"/>
                      <a:pt x="76339" y="30074"/>
                    </a:cubicBezTo>
                    <a:cubicBezTo>
                      <a:pt x="71514" y="9264"/>
                      <a:pt x="50798" y="-3696"/>
                      <a:pt x="29988" y="939"/>
                    </a:cubicBezTo>
                    <a:cubicBezTo>
                      <a:pt x="9083" y="5764"/>
                      <a:pt x="-3876" y="26385"/>
                      <a:pt x="1042" y="47195"/>
                    </a:cubicBezTo>
                    <a:cubicBezTo>
                      <a:pt x="5394" y="68006"/>
                      <a:pt x="26204" y="81249"/>
                      <a:pt x="47109" y="76330"/>
                    </a:cubicBezTo>
                    <a:lnTo>
                      <a:pt x="47109" y="76330"/>
                    </a:lnTo>
                    <a:close/>
                  </a:path>
                </a:pathLst>
              </a:custGeom>
              <a:solidFill>
                <a:srgbClr val="BC8642"/>
              </a:solidFill>
              <a:ln w="945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1C46BD2C-62C8-B0D1-370E-4018D43564C1}"/>
                  </a:ext>
                </a:extLst>
              </p:cNvPr>
              <p:cNvSpPr/>
              <p:nvPr/>
            </p:nvSpPr>
            <p:spPr>
              <a:xfrm>
                <a:off x="11045828" y="1851950"/>
                <a:ext cx="77357" cy="77269"/>
              </a:xfrm>
              <a:custGeom>
                <a:avLst/>
                <a:gdLst>
                  <a:gd name="connsiteX0" fmla="*/ 1027 w 77357"/>
                  <a:gd name="connsiteY0" fmla="*/ 47195 h 77269"/>
                  <a:gd name="connsiteX1" fmla="*/ 47283 w 77357"/>
                  <a:gd name="connsiteY1" fmla="*/ 76330 h 77269"/>
                  <a:gd name="connsiteX2" fmla="*/ 76418 w 77357"/>
                  <a:gd name="connsiteY2" fmla="*/ 30074 h 77269"/>
                  <a:gd name="connsiteX3" fmla="*/ 30162 w 77357"/>
                  <a:gd name="connsiteY3" fmla="*/ 939 h 77269"/>
                  <a:gd name="connsiteX4" fmla="*/ 1027 w 77357"/>
                  <a:gd name="connsiteY4" fmla="*/ 47195 h 77269"/>
                  <a:gd name="connsiteX5" fmla="*/ 1027 w 7735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57" h="77269">
                    <a:moveTo>
                      <a:pt x="1027" y="47195"/>
                    </a:moveTo>
                    <a:cubicBezTo>
                      <a:pt x="5851" y="68006"/>
                      <a:pt x="26473" y="80965"/>
                      <a:pt x="47283" y="76330"/>
                    </a:cubicBezTo>
                    <a:cubicBezTo>
                      <a:pt x="68094" y="71695"/>
                      <a:pt x="81053" y="50885"/>
                      <a:pt x="76418" y="30074"/>
                    </a:cubicBezTo>
                    <a:cubicBezTo>
                      <a:pt x="71593" y="9263"/>
                      <a:pt x="50972" y="-3696"/>
                      <a:pt x="30162" y="939"/>
                    </a:cubicBezTo>
                    <a:cubicBezTo>
                      <a:pt x="9351" y="5764"/>
                      <a:pt x="-3892" y="26385"/>
                      <a:pt x="1027" y="47195"/>
                    </a:cubicBezTo>
                    <a:lnTo>
                      <a:pt x="1027" y="47195"/>
                    </a:lnTo>
                    <a:close/>
                  </a:path>
                </a:pathLst>
              </a:custGeom>
              <a:solidFill>
                <a:srgbClr val="BC8642"/>
              </a:solidFill>
              <a:ln w="945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830A58D-651E-3C2A-EE30-EBEFAF95D45E}"/>
                  </a:ext>
                </a:extLst>
              </p:cNvPr>
              <p:cNvSpPr/>
              <p:nvPr/>
            </p:nvSpPr>
            <p:spPr>
              <a:xfrm>
                <a:off x="11022011" y="1749222"/>
                <a:ext cx="77337" cy="77372"/>
              </a:xfrm>
              <a:custGeom>
                <a:avLst/>
                <a:gdLst>
                  <a:gd name="connsiteX0" fmla="*/ 1007 w 77337"/>
                  <a:gd name="connsiteY0" fmla="*/ 47479 h 77372"/>
                  <a:gd name="connsiteX1" fmla="*/ 47263 w 77337"/>
                  <a:gd name="connsiteY1" fmla="*/ 76330 h 77372"/>
                  <a:gd name="connsiteX2" fmla="*/ 76398 w 77337"/>
                  <a:gd name="connsiteY2" fmla="*/ 30074 h 77372"/>
                  <a:gd name="connsiteX3" fmla="*/ 30142 w 77337"/>
                  <a:gd name="connsiteY3" fmla="*/ 939 h 77372"/>
                  <a:gd name="connsiteX4" fmla="*/ 1007 w 77337"/>
                  <a:gd name="connsiteY4" fmla="*/ 47479 h 77372"/>
                  <a:gd name="connsiteX5" fmla="*/ 1007 w 77337"/>
                  <a:gd name="connsiteY5" fmla="*/ 47479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7" h="77372">
                    <a:moveTo>
                      <a:pt x="1007" y="47479"/>
                    </a:moveTo>
                    <a:cubicBezTo>
                      <a:pt x="5642" y="68290"/>
                      <a:pt x="26453" y="81249"/>
                      <a:pt x="47263" y="76330"/>
                    </a:cubicBezTo>
                    <a:cubicBezTo>
                      <a:pt x="68074" y="71695"/>
                      <a:pt x="81033" y="50885"/>
                      <a:pt x="76398" y="30074"/>
                    </a:cubicBezTo>
                    <a:cubicBezTo>
                      <a:pt x="71574" y="9263"/>
                      <a:pt x="50952" y="-3696"/>
                      <a:pt x="30142" y="939"/>
                    </a:cubicBezTo>
                    <a:cubicBezTo>
                      <a:pt x="9142" y="6142"/>
                      <a:pt x="-3817" y="26669"/>
                      <a:pt x="1007" y="47479"/>
                    </a:cubicBezTo>
                    <a:lnTo>
                      <a:pt x="1007" y="47479"/>
                    </a:lnTo>
                    <a:close/>
                  </a:path>
                </a:pathLst>
              </a:custGeom>
              <a:solidFill>
                <a:srgbClr val="BC8642"/>
              </a:solidFill>
              <a:ln w="945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4B6A51FA-2B4E-777B-1156-9243B69F41D5}"/>
                  </a:ext>
                </a:extLst>
              </p:cNvPr>
              <p:cNvSpPr/>
              <p:nvPr/>
            </p:nvSpPr>
            <p:spPr>
              <a:xfrm>
                <a:off x="10360472" y="604466"/>
                <a:ext cx="438509" cy="608170"/>
              </a:xfrm>
              <a:custGeom>
                <a:avLst/>
                <a:gdLst>
                  <a:gd name="connsiteX0" fmla="*/ 18178 w 438509"/>
                  <a:gd name="connsiteY0" fmla="*/ 470489 h 608170"/>
                  <a:gd name="connsiteX1" fmla="*/ 16759 w 438509"/>
                  <a:gd name="connsiteY1" fmla="*/ 486476 h 608170"/>
                  <a:gd name="connsiteX2" fmla="*/ 102176 w 438509"/>
                  <a:gd name="connsiteY2" fmla="*/ 596866 h 608170"/>
                  <a:gd name="connsiteX3" fmla="*/ 288147 w 438509"/>
                  <a:gd name="connsiteY3" fmla="*/ 606609 h 608170"/>
                  <a:gd name="connsiteX4" fmla="*/ 285120 w 438509"/>
                  <a:gd name="connsiteY4" fmla="*/ 329356 h 608170"/>
                  <a:gd name="connsiteX5" fmla="*/ 269417 w 438509"/>
                  <a:gd name="connsiteY5" fmla="*/ 327938 h 608170"/>
                  <a:gd name="connsiteX6" fmla="*/ 225147 w 438509"/>
                  <a:gd name="connsiteY6" fmla="*/ 554015 h 608170"/>
                  <a:gd name="connsiteX7" fmla="*/ 208972 w 438509"/>
                  <a:gd name="connsiteY7" fmla="*/ 298708 h 608170"/>
                  <a:gd name="connsiteX8" fmla="*/ 436279 w 438509"/>
                  <a:gd name="connsiteY8" fmla="*/ 121914 h 608170"/>
                  <a:gd name="connsiteX9" fmla="*/ 423604 w 438509"/>
                  <a:gd name="connsiteY9" fmla="*/ 110373 h 608170"/>
                  <a:gd name="connsiteX10" fmla="*/ 230918 w 438509"/>
                  <a:gd name="connsiteY10" fmla="*/ 253398 h 608170"/>
                  <a:gd name="connsiteX11" fmla="*/ 283795 w 438509"/>
                  <a:gd name="connsiteY11" fmla="*/ 52009 h 608170"/>
                  <a:gd name="connsiteX12" fmla="*/ 271120 w 438509"/>
                  <a:gd name="connsiteY12" fmla="*/ 47374 h 608170"/>
                  <a:gd name="connsiteX13" fmla="*/ 183905 w 438509"/>
                  <a:gd name="connsiteY13" fmla="*/ 146886 h 608170"/>
                  <a:gd name="connsiteX14" fmla="*/ 72001 w 438509"/>
                  <a:gd name="connsiteY14" fmla="*/ 172 h 608170"/>
                  <a:gd name="connsiteX15" fmla="*/ 64150 w 438509"/>
                  <a:gd name="connsiteY15" fmla="*/ 11240 h 608170"/>
                  <a:gd name="connsiteX16" fmla="*/ 66893 w 438509"/>
                  <a:gd name="connsiteY16" fmla="*/ 120495 h 608170"/>
                  <a:gd name="connsiteX17" fmla="*/ 81461 w 438509"/>
                  <a:gd name="connsiteY17" fmla="*/ 172332 h 608170"/>
                  <a:gd name="connsiteX18" fmla="*/ 3894 w 438509"/>
                  <a:gd name="connsiteY18" fmla="*/ 183399 h 608170"/>
                  <a:gd name="connsiteX19" fmla="*/ 1340 w 438509"/>
                  <a:gd name="connsiteY19" fmla="*/ 195223 h 608170"/>
                  <a:gd name="connsiteX20" fmla="*/ 56961 w 438509"/>
                  <a:gd name="connsiteY20" fmla="*/ 289627 h 608170"/>
                  <a:gd name="connsiteX21" fmla="*/ 166784 w 438509"/>
                  <a:gd name="connsiteY21" fmla="*/ 470868 h 608170"/>
                  <a:gd name="connsiteX22" fmla="*/ 182675 w 438509"/>
                  <a:gd name="connsiteY22" fmla="*/ 538218 h 608170"/>
                  <a:gd name="connsiteX23" fmla="*/ 18178 w 438509"/>
                  <a:gd name="connsiteY23" fmla="*/ 470489 h 608170"/>
                  <a:gd name="connsiteX24" fmla="*/ 18178 w 438509"/>
                  <a:gd name="connsiteY24" fmla="*/ 470489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8509" h="608170">
                    <a:moveTo>
                      <a:pt x="18178" y="470489"/>
                    </a:moveTo>
                    <a:cubicBezTo>
                      <a:pt x="10800" y="473233"/>
                      <a:pt x="10516" y="482314"/>
                      <a:pt x="16759" y="486476"/>
                    </a:cubicBezTo>
                    <a:cubicBezTo>
                      <a:pt x="58947" y="514002"/>
                      <a:pt x="56204" y="572366"/>
                      <a:pt x="102176" y="596866"/>
                    </a:cubicBezTo>
                    <a:cubicBezTo>
                      <a:pt x="144365" y="619568"/>
                      <a:pt x="245674" y="599893"/>
                      <a:pt x="288147" y="606609"/>
                    </a:cubicBezTo>
                    <a:cubicBezTo>
                      <a:pt x="256079" y="554110"/>
                      <a:pt x="316808" y="397653"/>
                      <a:pt x="285120" y="329356"/>
                    </a:cubicBezTo>
                    <a:cubicBezTo>
                      <a:pt x="282093" y="322924"/>
                      <a:pt x="276606" y="324532"/>
                      <a:pt x="269417" y="327938"/>
                    </a:cubicBezTo>
                    <a:cubicBezTo>
                      <a:pt x="211053" y="355748"/>
                      <a:pt x="177756" y="416098"/>
                      <a:pt x="225147" y="554015"/>
                    </a:cubicBezTo>
                    <a:cubicBezTo>
                      <a:pt x="181540" y="535759"/>
                      <a:pt x="163284" y="353383"/>
                      <a:pt x="208972" y="298708"/>
                    </a:cubicBezTo>
                    <a:cubicBezTo>
                      <a:pt x="271309" y="224169"/>
                      <a:pt x="371199" y="192953"/>
                      <a:pt x="436279" y="121914"/>
                    </a:cubicBezTo>
                    <a:cubicBezTo>
                      <a:pt x="443658" y="113779"/>
                      <a:pt x="430982" y="102238"/>
                      <a:pt x="423604" y="110373"/>
                    </a:cubicBezTo>
                    <a:cubicBezTo>
                      <a:pt x="370537" y="168454"/>
                      <a:pt x="291174" y="202034"/>
                      <a:pt x="230918" y="253398"/>
                    </a:cubicBezTo>
                    <a:cubicBezTo>
                      <a:pt x="273390" y="205912"/>
                      <a:pt x="308673" y="141589"/>
                      <a:pt x="283795" y="52009"/>
                    </a:cubicBezTo>
                    <a:cubicBezTo>
                      <a:pt x="282376" y="46901"/>
                      <a:pt x="275471" y="43874"/>
                      <a:pt x="271120" y="47374"/>
                    </a:cubicBezTo>
                    <a:cubicBezTo>
                      <a:pt x="241796" y="70266"/>
                      <a:pt x="187121" y="77266"/>
                      <a:pt x="183905" y="146886"/>
                    </a:cubicBezTo>
                    <a:cubicBezTo>
                      <a:pt x="173311" y="92968"/>
                      <a:pt x="155243" y="20983"/>
                      <a:pt x="72001" y="172"/>
                    </a:cubicBezTo>
                    <a:cubicBezTo>
                      <a:pt x="66420" y="-1246"/>
                      <a:pt x="62731" y="6416"/>
                      <a:pt x="64150" y="11240"/>
                    </a:cubicBezTo>
                    <a:cubicBezTo>
                      <a:pt x="75028" y="48983"/>
                      <a:pt x="68028" y="82563"/>
                      <a:pt x="66893" y="120495"/>
                    </a:cubicBezTo>
                    <a:cubicBezTo>
                      <a:pt x="66231" y="139697"/>
                      <a:pt x="72190" y="156819"/>
                      <a:pt x="81461" y="172332"/>
                    </a:cubicBezTo>
                    <a:cubicBezTo>
                      <a:pt x="56299" y="164008"/>
                      <a:pt x="30002" y="167035"/>
                      <a:pt x="3894" y="183399"/>
                    </a:cubicBezTo>
                    <a:cubicBezTo>
                      <a:pt x="16" y="185953"/>
                      <a:pt x="-1214" y="191251"/>
                      <a:pt x="1340" y="195223"/>
                    </a:cubicBezTo>
                    <a:cubicBezTo>
                      <a:pt x="20921" y="226250"/>
                      <a:pt x="22813" y="276006"/>
                      <a:pt x="56961" y="289627"/>
                    </a:cubicBezTo>
                    <a:cubicBezTo>
                      <a:pt x="122703" y="316208"/>
                      <a:pt x="150703" y="371545"/>
                      <a:pt x="166784" y="470868"/>
                    </a:cubicBezTo>
                    <a:cubicBezTo>
                      <a:pt x="169527" y="487516"/>
                      <a:pt x="175108" y="525921"/>
                      <a:pt x="182675" y="538218"/>
                    </a:cubicBezTo>
                    <a:cubicBezTo>
                      <a:pt x="139257" y="440409"/>
                      <a:pt x="53461" y="457341"/>
                      <a:pt x="18178" y="470489"/>
                    </a:cubicBezTo>
                    <a:lnTo>
                      <a:pt x="18178" y="470489"/>
                    </a:lnTo>
                    <a:close/>
                  </a:path>
                </a:pathLst>
              </a:custGeom>
              <a:solidFill>
                <a:srgbClr val="BC8642"/>
              </a:solidFill>
              <a:ln w="945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560F08D-1325-31D8-13E8-255C8A772B2D}"/>
                  </a:ext>
                </a:extLst>
              </p:cNvPr>
              <p:cNvSpPr/>
              <p:nvPr/>
            </p:nvSpPr>
            <p:spPr>
              <a:xfrm>
                <a:off x="11066632" y="1942665"/>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4" y="68006"/>
                      <a:pt x="26385" y="80965"/>
                      <a:pt x="47195" y="76330"/>
                    </a:cubicBezTo>
                    <a:cubicBezTo>
                      <a:pt x="68006" y="71506"/>
                      <a:pt x="80965" y="50885"/>
                      <a:pt x="76330" y="30074"/>
                    </a:cubicBezTo>
                    <a:cubicBezTo>
                      <a:pt x="71506" y="9264"/>
                      <a:pt x="50884" y="-3696"/>
                      <a:pt x="30074" y="939"/>
                    </a:cubicBezTo>
                    <a:cubicBezTo>
                      <a:pt x="9264" y="5480"/>
                      <a:pt x="-3696" y="26290"/>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7B56BE0-0807-2687-A6B7-BF6D53DDA080}"/>
                  </a:ext>
                </a:extLst>
              </p:cNvPr>
              <p:cNvSpPr/>
              <p:nvPr/>
            </p:nvSpPr>
            <p:spPr>
              <a:xfrm>
                <a:off x="10778211" y="1263172"/>
                <a:ext cx="107001" cy="75829"/>
              </a:xfrm>
              <a:custGeom>
                <a:avLst/>
                <a:gdLst>
                  <a:gd name="connsiteX0" fmla="*/ 0 w 107001"/>
                  <a:gd name="connsiteY0" fmla="*/ 59901 h 75829"/>
                  <a:gd name="connsiteX1" fmla="*/ 106985 w 107001"/>
                  <a:gd name="connsiteY1" fmla="*/ 38239 h 75829"/>
                  <a:gd name="connsiteX2" fmla="*/ 10595 w 107001"/>
                  <a:gd name="connsiteY2" fmla="*/ 15253 h 75829"/>
                  <a:gd name="connsiteX3" fmla="*/ 0 w 107001"/>
                  <a:gd name="connsiteY3" fmla="*/ 59901 h 75829"/>
                  <a:gd name="connsiteX4" fmla="*/ 0 w 107001"/>
                  <a:gd name="connsiteY4" fmla="*/ 59901 h 7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01" h="75829">
                    <a:moveTo>
                      <a:pt x="0" y="59901"/>
                    </a:moveTo>
                    <a:cubicBezTo>
                      <a:pt x="15797" y="72292"/>
                      <a:pt x="108404" y="97170"/>
                      <a:pt x="106985" y="38239"/>
                    </a:cubicBezTo>
                    <a:cubicBezTo>
                      <a:pt x="106323" y="-2247"/>
                      <a:pt x="42472" y="-11706"/>
                      <a:pt x="10595" y="15253"/>
                    </a:cubicBezTo>
                    <a:cubicBezTo>
                      <a:pt x="13243" y="26320"/>
                      <a:pt x="14189" y="50441"/>
                      <a:pt x="0" y="59901"/>
                    </a:cubicBezTo>
                    <a:lnTo>
                      <a:pt x="0" y="59901"/>
                    </a:lnTo>
                    <a:close/>
                  </a:path>
                </a:pathLst>
              </a:custGeom>
              <a:solidFill>
                <a:srgbClr val="BC8642"/>
              </a:solidFill>
              <a:ln w="945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498D35D-9886-79CD-CC6E-EC1635435801}"/>
                  </a:ext>
                </a:extLst>
              </p:cNvPr>
              <p:cNvSpPr/>
              <p:nvPr/>
            </p:nvSpPr>
            <p:spPr>
              <a:xfrm>
                <a:off x="10708361" y="1251327"/>
                <a:ext cx="68390" cy="71308"/>
              </a:xfrm>
              <a:custGeom>
                <a:avLst/>
                <a:gdLst>
                  <a:gd name="connsiteX0" fmla="*/ 57931 w 68390"/>
                  <a:gd name="connsiteY0" fmla="*/ 9882 h 71308"/>
                  <a:gd name="connsiteX1" fmla="*/ 11296 w 68390"/>
                  <a:gd name="connsiteY1" fmla="*/ 60205 h 71308"/>
                  <a:gd name="connsiteX2" fmla="*/ 57931 w 68390"/>
                  <a:gd name="connsiteY2" fmla="*/ 9882 h 71308"/>
                  <a:gd name="connsiteX3" fmla="*/ 57931 w 68390"/>
                  <a:gd name="connsiteY3" fmla="*/ 9882 h 71308"/>
                </a:gdLst>
                <a:ahLst/>
                <a:cxnLst>
                  <a:cxn ang="0">
                    <a:pos x="connsiteX0" y="connsiteY0"/>
                  </a:cxn>
                  <a:cxn ang="0">
                    <a:pos x="connsiteX1" y="connsiteY1"/>
                  </a:cxn>
                  <a:cxn ang="0">
                    <a:pos x="connsiteX2" y="connsiteY2"/>
                  </a:cxn>
                  <a:cxn ang="0">
                    <a:pos x="connsiteX3" y="connsiteY3"/>
                  </a:cxn>
                </a:cxnLst>
                <a:rect l="l" t="t" r="r" b="b"/>
                <a:pathLst>
                  <a:path w="68390" h="71308">
                    <a:moveTo>
                      <a:pt x="57931" y="9882"/>
                    </a:moveTo>
                    <a:cubicBezTo>
                      <a:pt x="31066" y="-20766"/>
                      <a:pt x="-23608" y="26625"/>
                      <a:pt x="11296" y="60205"/>
                    </a:cubicBezTo>
                    <a:cubicBezTo>
                      <a:pt x="45728" y="93408"/>
                      <a:pt x="88484" y="44881"/>
                      <a:pt x="57931" y="9882"/>
                    </a:cubicBezTo>
                    <a:lnTo>
                      <a:pt x="57931" y="9882"/>
                    </a:lnTo>
                    <a:close/>
                  </a:path>
                </a:pathLst>
              </a:custGeom>
              <a:solidFill>
                <a:srgbClr val="BC8642"/>
              </a:solidFill>
              <a:ln w="945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CA83238-3419-2D3E-8C37-A029989ADF99}"/>
                  </a:ext>
                </a:extLst>
              </p:cNvPr>
              <p:cNvSpPr/>
              <p:nvPr/>
            </p:nvSpPr>
            <p:spPr>
              <a:xfrm>
                <a:off x="10746901" y="1163533"/>
                <a:ext cx="89247" cy="105527"/>
              </a:xfrm>
              <a:custGeom>
                <a:avLst/>
                <a:gdLst>
                  <a:gd name="connsiteX0" fmla="*/ 71040 w 89247"/>
                  <a:gd name="connsiteY0" fmla="*/ 6394 h 105527"/>
                  <a:gd name="connsiteX1" fmla="*/ 0 w 89247"/>
                  <a:gd name="connsiteY1" fmla="*/ 79893 h 105527"/>
                  <a:gd name="connsiteX2" fmla="*/ 39918 w 89247"/>
                  <a:gd name="connsiteY2" fmla="*/ 105528 h 105527"/>
                  <a:gd name="connsiteX3" fmla="*/ 71040 w 89247"/>
                  <a:gd name="connsiteY3" fmla="*/ 6394 h 105527"/>
                  <a:gd name="connsiteX4" fmla="*/ 71040 w 89247"/>
                  <a:gd name="connsiteY4" fmla="*/ 6394 h 105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27">
                    <a:moveTo>
                      <a:pt x="71040" y="6394"/>
                    </a:moveTo>
                    <a:cubicBezTo>
                      <a:pt x="44553" y="-9781"/>
                      <a:pt x="1703" y="1286"/>
                      <a:pt x="0" y="79893"/>
                    </a:cubicBezTo>
                    <a:cubicBezTo>
                      <a:pt x="9554" y="78947"/>
                      <a:pt x="32067" y="88028"/>
                      <a:pt x="39918" y="105528"/>
                    </a:cubicBezTo>
                    <a:cubicBezTo>
                      <a:pt x="87309" y="80839"/>
                      <a:pt x="106323" y="27677"/>
                      <a:pt x="71040" y="6394"/>
                    </a:cubicBezTo>
                    <a:lnTo>
                      <a:pt x="71040" y="6394"/>
                    </a:lnTo>
                    <a:close/>
                  </a:path>
                </a:pathLst>
              </a:custGeom>
              <a:solidFill>
                <a:srgbClr val="BC8642"/>
              </a:solidFill>
              <a:ln w="945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DCF201C-5E32-D4E2-5FDB-A01D61A13B79}"/>
                  </a:ext>
                </a:extLst>
              </p:cNvPr>
              <p:cNvSpPr/>
              <p:nvPr/>
            </p:nvSpPr>
            <p:spPr>
              <a:xfrm>
                <a:off x="10785653" y="986592"/>
                <a:ext cx="188789" cy="158965"/>
              </a:xfrm>
              <a:custGeom>
                <a:avLst/>
                <a:gdLst>
                  <a:gd name="connsiteX0" fmla="*/ 184488 w 188789"/>
                  <a:gd name="connsiteY0" fmla="*/ 130552 h 158965"/>
                  <a:gd name="connsiteX1" fmla="*/ 137948 w 188789"/>
                  <a:gd name="connsiteY1" fmla="*/ 17135 h 158965"/>
                  <a:gd name="connsiteX2" fmla="*/ 132178 w 188789"/>
                  <a:gd name="connsiteY2" fmla="*/ 4838 h 158965"/>
                  <a:gd name="connsiteX3" fmla="*/ 2302 w 188789"/>
                  <a:gd name="connsiteY3" fmla="*/ 30945 h 158965"/>
                  <a:gd name="connsiteX4" fmla="*/ 2964 w 188789"/>
                  <a:gd name="connsiteY4" fmla="*/ 42486 h 158965"/>
                  <a:gd name="connsiteX5" fmla="*/ 2491 w 188789"/>
                  <a:gd name="connsiteY5" fmla="*/ 47310 h 158965"/>
                  <a:gd name="connsiteX6" fmla="*/ 180988 w 188789"/>
                  <a:gd name="connsiteY6" fmla="*/ 146349 h 158965"/>
                  <a:gd name="connsiteX7" fmla="*/ 184488 w 188789"/>
                  <a:gd name="connsiteY7" fmla="*/ 130552 h 158965"/>
                  <a:gd name="connsiteX8" fmla="*/ 184488 w 188789"/>
                  <a:gd name="connsiteY8" fmla="*/ 130552 h 1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89" h="158965">
                    <a:moveTo>
                      <a:pt x="184488" y="130552"/>
                    </a:moveTo>
                    <a:cubicBezTo>
                      <a:pt x="141448" y="107660"/>
                      <a:pt x="117705" y="64620"/>
                      <a:pt x="137948" y="17135"/>
                    </a:cubicBezTo>
                    <a:cubicBezTo>
                      <a:pt x="140029" y="12310"/>
                      <a:pt x="137948" y="5784"/>
                      <a:pt x="132178" y="4838"/>
                    </a:cubicBezTo>
                    <a:cubicBezTo>
                      <a:pt x="86773" y="-3487"/>
                      <a:pt x="36355" y="-4622"/>
                      <a:pt x="2302" y="30945"/>
                    </a:cubicBezTo>
                    <a:cubicBezTo>
                      <a:pt x="-1388" y="34918"/>
                      <a:pt x="-252" y="39742"/>
                      <a:pt x="2964" y="42486"/>
                    </a:cubicBezTo>
                    <a:cubicBezTo>
                      <a:pt x="2302" y="43905"/>
                      <a:pt x="2018" y="45513"/>
                      <a:pt x="2491" y="47310"/>
                    </a:cubicBezTo>
                    <a:cubicBezTo>
                      <a:pt x="20463" y="134052"/>
                      <a:pt x="94814" y="183808"/>
                      <a:pt x="180988" y="146349"/>
                    </a:cubicBezTo>
                    <a:cubicBezTo>
                      <a:pt x="188555" y="143227"/>
                      <a:pt x="192244" y="134430"/>
                      <a:pt x="184488" y="130552"/>
                    </a:cubicBezTo>
                    <a:lnTo>
                      <a:pt x="184488" y="130552"/>
                    </a:lnTo>
                    <a:close/>
                  </a:path>
                </a:pathLst>
              </a:custGeom>
              <a:solidFill>
                <a:srgbClr val="BC8642"/>
              </a:solidFill>
              <a:ln w="945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92D2803E-AC1B-8931-AA94-B0968B156FAD}"/>
                  </a:ext>
                </a:extLst>
              </p:cNvPr>
              <p:cNvSpPr/>
              <p:nvPr/>
            </p:nvSpPr>
            <p:spPr>
              <a:xfrm>
                <a:off x="10662232" y="1139790"/>
                <a:ext cx="78805" cy="115932"/>
              </a:xfrm>
              <a:custGeom>
                <a:avLst/>
                <a:gdLst>
                  <a:gd name="connsiteX0" fmla="*/ 49859 w 78805"/>
                  <a:gd name="connsiteY0" fmla="*/ 115933 h 115932"/>
                  <a:gd name="connsiteX1" fmla="*/ 77669 w 78805"/>
                  <a:gd name="connsiteY1" fmla="*/ 97014 h 115932"/>
                  <a:gd name="connsiteX2" fmla="*/ 20535 w 78805"/>
                  <a:gd name="connsiteY2" fmla="*/ 4975 h 115932"/>
                  <a:gd name="connsiteX3" fmla="*/ 49859 w 78805"/>
                  <a:gd name="connsiteY3" fmla="*/ 115933 h 115932"/>
                  <a:gd name="connsiteX4" fmla="*/ 49859 w 78805"/>
                  <a:gd name="connsiteY4" fmla="*/ 115933 h 115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05" h="115932">
                    <a:moveTo>
                      <a:pt x="49859" y="115933"/>
                    </a:moveTo>
                    <a:cubicBezTo>
                      <a:pt x="53169" y="112433"/>
                      <a:pt x="73885" y="99095"/>
                      <a:pt x="77669" y="97014"/>
                    </a:cubicBezTo>
                    <a:cubicBezTo>
                      <a:pt x="84669" y="26542"/>
                      <a:pt x="58561" y="-14890"/>
                      <a:pt x="20535" y="4975"/>
                    </a:cubicBezTo>
                    <a:cubicBezTo>
                      <a:pt x="-24586" y="28340"/>
                      <a:pt x="13535" y="105811"/>
                      <a:pt x="49859" y="115933"/>
                    </a:cubicBezTo>
                    <a:lnTo>
                      <a:pt x="49859" y="115933"/>
                    </a:lnTo>
                    <a:close/>
                  </a:path>
                </a:pathLst>
              </a:custGeom>
              <a:solidFill>
                <a:srgbClr val="BC8642"/>
              </a:solidFill>
              <a:ln w="945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82D8128-7D4E-DF4D-440C-305CC83948C4}"/>
                  </a:ext>
                </a:extLst>
              </p:cNvPr>
              <p:cNvSpPr/>
              <p:nvPr/>
            </p:nvSpPr>
            <p:spPr>
              <a:xfrm>
                <a:off x="10626585" y="460391"/>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5" y="68006"/>
                      <a:pt x="26385" y="80965"/>
                      <a:pt x="47195" y="76330"/>
                    </a:cubicBezTo>
                    <a:cubicBezTo>
                      <a:pt x="68006" y="71506"/>
                      <a:pt x="80965" y="50885"/>
                      <a:pt x="76330" y="30074"/>
                    </a:cubicBezTo>
                    <a:cubicBezTo>
                      <a:pt x="71695" y="9264"/>
                      <a:pt x="50885" y="-3696"/>
                      <a:pt x="30074" y="939"/>
                    </a:cubicBezTo>
                    <a:cubicBezTo>
                      <a:pt x="9264" y="5764"/>
                      <a:pt x="-3696" y="26574"/>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E4B3C4C-1074-EEE1-5628-4AD6362EC9CE}"/>
                  </a:ext>
                </a:extLst>
              </p:cNvPr>
              <p:cNvSpPr/>
              <p:nvPr/>
            </p:nvSpPr>
            <p:spPr>
              <a:xfrm>
                <a:off x="11038357" y="243198"/>
                <a:ext cx="997574" cy="869878"/>
              </a:xfrm>
              <a:custGeom>
                <a:avLst/>
                <a:gdLst>
                  <a:gd name="connsiteX0" fmla="*/ 284711 w 997574"/>
                  <a:gd name="connsiteY0" fmla="*/ 282928 h 869878"/>
                  <a:gd name="connsiteX1" fmla="*/ 293224 w 997574"/>
                  <a:gd name="connsiteY1" fmla="*/ 374210 h 869878"/>
                  <a:gd name="connsiteX2" fmla="*/ 286791 w 997574"/>
                  <a:gd name="connsiteY2" fmla="*/ 371183 h 869878"/>
                  <a:gd name="connsiteX3" fmla="*/ 837 w 997574"/>
                  <a:gd name="connsiteY3" fmla="*/ 519505 h 869878"/>
                  <a:gd name="connsiteX4" fmla="*/ 13134 w 997574"/>
                  <a:gd name="connsiteY4" fmla="*/ 530667 h 869878"/>
                  <a:gd name="connsiteX5" fmla="*/ 356885 w 997574"/>
                  <a:gd name="connsiteY5" fmla="*/ 811041 h 869878"/>
                  <a:gd name="connsiteX6" fmla="*/ 603300 w 997574"/>
                  <a:gd name="connsiteY6" fmla="*/ 869878 h 869878"/>
                  <a:gd name="connsiteX7" fmla="*/ 799770 w 997574"/>
                  <a:gd name="connsiteY7" fmla="*/ 709827 h 869878"/>
                  <a:gd name="connsiteX8" fmla="*/ 988199 w 997574"/>
                  <a:gd name="connsiteY8" fmla="*/ 307806 h 869878"/>
                  <a:gd name="connsiteX9" fmla="*/ 994443 w 997574"/>
                  <a:gd name="connsiteY9" fmla="*/ 292482 h 869878"/>
                  <a:gd name="connsiteX10" fmla="*/ 672637 w 997574"/>
                  <a:gd name="connsiteY10" fmla="*/ 283212 h 869878"/>
                  <a:gd name="connsiteX11" fmla="*/ 668002 w 997574"/>
                  <a:gd name="connsiteY11" fmla="*/ 288793 h 869878"/>
                  <a:gd name="connsiteX12" fmla="*/ 636124 w 997574"/>
                  <a:gd name="connsiteY12" fmla="*/ 202808 h 869878"/>
                  <a:gd name="connsiteX13" fmla="*/ 532355 w 997574"/>
                  <a:gd name="connsiteY13" fmla="*/ 205551 h 869878"/>
                  <a:gd name="connsiteX14" fmla="*/ 405411 w 997574"/>
                  <a:gd name="connsiteY14" fmla="*/ 0 h 869878"/>
                  <a:gd name="connsiteX15" fmla="*/ 379966 w 997574"/>
                  <a:gd name="connsiteY15" fmla="*/ 240267 h 869878"/>
                  <a:gd name="connsiteX16" fmla="*/ 284711 w 997574"/>
                  <a:gd name="connsiteY16" fmla="*/ 282928 h 869878"/>
                  <a:gd name="connsiteX17" fmla="*/ 284711 w 997574"/>
                  <a:gd name="connsiteY17" fmla="*/ 282928 h 869878"/>
                  <a:gd name="connsiteX18" fmla="*/ 422533 w 997574"/>
                  <a:gd name="connsiteY18" fmla="*/ 76053 h 869878"/>
                  <a:gd name="connsiteX19" fmla="*/ 519207 w 997574"/>
                  <a:gd name="connsiteY19" fmla="*/ 229672 h 869878"/>
                  <a:gd name="connsiteX20" fmla="*/ 535666 w 997574"/>
                  <a:gd name="connsiteY20" fmla="*/ 231753 h 869878"/>
                  <a:gd name="connsiteX21" fmla="*/ 648516 w 997574"/>
                  <a:gd name="connsiteY21" fmla="*/ 314711 h 869878"/>
                  <a:gd name="connsiteX22" fmla="*/ 549098 w 997574"/>
                  <a:gd name="connsiteY22" fmla="*/ 630747 h 869878"/>
                  <a:gd name="connsiteX23" fmla="*/ 322737 w 997574"/>
                  <a:gd name="connsiteY23" fmla="*/ 389345 h 869878"/>
                  <a:gd name="connsiteX24" fmla="*/ 388668 w 997574"/>
                  <a:gd name="connsiteY24" fmla="*/ 265617 h 869878"/>
                  <a:gd name="connsiteX25" fmla="*/ 402573 w 997574"/>
                  <a:gd name="connsiteY25" fmla="*/ 256631 h 869878"/>
                  <a:gd name="connsiteX26" fmla="*/ 422533 w 997574"/>
                  <a:gd name="connsiteY26" fmla="*/ 76053 h 869878"/>
                  <a:gd name="connsiteX27" fmla="*/ 422533 w 997574"/>
                  <a:gd name="connsiteY27" fmla="*/ 76053 h 86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74" h="869878">
                    <a:moveTo>
                      <a:pt x="284711" y="282928"/>
                    </a:moveTo>
                    <a:cubicBezTo>
                      <a:pt x="277048" y="311873"/>
                      <a:pt x="280075" y="345927"/>
                      <a:pt x="293224" y="374210"/>
                    </a:cubicBezTo>
                    <a:cubicBezTo>
                      <a:pt x="290953" y="373264"/>
                      <a:pt x="289062" y="372129"/>
                      <a:pt x="286791" y="371183"/>
                    </a:cubicBezTo>
                    <a:cubicBezTo>
                      <a:pt x="170253" y="326252"/>
                      <a:pt x="46147" y="414980"/>
                      <a:pt x="837" y="519505"/>
                    </a:cubicBezTo>
                    <a:cubicBezTo>
                      <a:pt x="-2663" y="527357"/>
                      <a:pt x="5472" y="534829"/>
                      <a:pt x="13134" y="530667"/>
                    </a:cubicBezTo>
                    <a:cubicBezTo>
                      <a:pt x="181415" y="436831"/>
                      <a:pt x="272035" y="734326"/>
                      <a:pt x="356885" y="811041"/>
                    </a:cubicBezTo>
                    <a:cubicBezTo>
                      <a:pt x="440127" y="886527"/>
                      <a:pt x="539260" y="838852"/>
                      <a:pt x="603300" y="869878"/>
                    </a:cubicBezTo>
                    <a:cubicBezTo>
                      <a:pt x="647664" y="814257"/>
                      <a:pt x="757487" y="814068"/>
                      <a:pt x="799770" y="709827"/>
                    </a:cubicBezTo>
                    <a:cubicBezTo>
                      <a:pt x="842999" y="603693"/>
                      <a:pt x="795797" y="296455"/>
                      <a:pt x="988199" y="307806"/>
                    </a:cubicBezTo>
                    <a:cubicBezTo>
                      <a:pt x="996713" y="308279"/>
                      <a:pt x="1000875" y="298063"/>
                      <a:pt x="994443" y="292482"/>
                    </a:cubicBezTo>
                    <a:cubicBezTo>
                      <a:pt x="908457" y="217848"/>
                      <a:pt x="758149" y="192119"/>
                      <a:pt x="672637" y="283212"/>
                    </a:cubicBezTo>
                    <a:cubicBezTo>
                      <a:pt x="671029" y="285104"/>
                      <a:pt x="669610" y="286901"/>
                      <a:pt x="668002" y="288793"/>
                    </a:cubicBezTo>
                    <a:cubicBezTo>
                      <a:pt x="667529" y="257766"/>
                      <a:pt x="655515" y="225794"/>
                      <a:pt x="636124" y="202808"/>
                    </a:cubicBezTo>
                    <a:cubicBezTo>
                      <a:pt x="600084" y="160619"/>
                      <a:pt x="560071" y="169227"/>
                      <a:pt x="532355" y="205551"/>
                    </a:cubicBezTo>
                    <a:cubicBezTo>
                      <a:pt x="543896" y="108687"/>
                      <a:pt x="472667" y="43607"/>
                      <a:pt x="405411" y="0"/>
                    </a:cubicBezTo>
                    <a:cubicBezTo>
                      <a:pt x="363317" y="68391"/>
                      <a:pt x="327467" y="157970"/>
                      <a:pt x="379966" y="240267"/>
                    </a:cubicBezTo>
                    <a:cubicBezTo>
                      <a:pt x="338628" y="219456"/>
                      <a:pt x="299089" y="229199"/>
                      <a:pt x="284711" y="282928"/>
                    </a:cubicBezTo>
                    <a:lnTo>
                      <a:pt x="284711" y="282928"/>
                    </a:lnTo>
                    <a:close/>
                    <a:moveTo>
                      <a:pt x="422533" y="76053"/>
                    </a:moveTo>
                    <a:cubicBezTo>
                      <a:pt x="490923" y="95066"/>
                      <a:pt x="508329" y="161281"/>
                      <a:pt x="519207" y="229672"/>
                    </a:cubicBezTo>
                    <a:cubicBezTo>
                      <a:pt x="520626" y="238753"/>
                      <a:pt x="528666" y="235915"/>
                      <a:pt x="535666" y="231753"/>
                    </a:cubicBezTo>
                    <a:cubicBezTo>
                      <a:pt x="568017" y="212267"/>
                      <a:pt x="648042" y="206497"/>
                      <a:pt x="648516" y="314711"/>
                    </a:cubicBezTo>
                    <a:cubicBezTo>
                      <a:pt x="572652" y="370994"/>
                      <a:pt x="586084" y="527357"/>
                      <a:pt x="549098" y="630747"/>
                    </a:cubicBezTo>
                    <a:cubicBezTo>
                      <a:pt x="470964" y="553843"/>
                      <a:pt x="415249" y="407129"/>
                      <a:pt x="322737" y="389345"/>
                    </a:cubicBezTo>
                    <a:cubicBezTo>
                      <a:pt x="276292" y="291820"/>
                      <a:pt x="350926" y="262117"/>
                      <a:pt x="388668" y="265617"/>
                    </a:cubicBezTo>
                    <a:cubicBezTo>
                      <a:pt x="396803" y="266280"/>
                      <a:pt x="405127" y="265428"/>
                      <a:pt x="402573" y="256631"/>
                    </a:cubicBezTo>
                    <a:cubicBezTo>
                      <a:pt x="382047" y="190038"/>
                      <a:pt x="368898" y="122876"/>
                      <a:pt x="422533" y="76053"/>
                    </a:cubicBezTo>
                    <a:lnTo>
                      <a:pt x="422533" y="76053"/>
                    </a:lnTo>
                    <a:close/>
                  </a:path>
                </a:pathLst>
              </a:custGeom>
              <a:solidFill>
                <a:srgbClr val="BC8642"/>
              </a:solidFill>
              <a:ln w="945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82DF1A1-F2D0-728D-2E23-443E817E8CDD}"/>
                  </a:ext>
                </a:extLst>
              </p:cNvPr>
              <p:cNvSpPr/>
              <p:nvPr/>
            </p:nvSpPr>
            <p:spPr>
              <a:xfrm>
                <a:off x="11991393" y="188247"/>
                <a:ext cx="90689" cy="105558"/>
              </a:xfrm>
              <a:custGeom>
                <a:avLst/>
                <a:gdLst>
                  <a:gd name="connsiteX0" fmla="*/ 17096 w 90689"/>
                  <a:gd name="connsiteY0" fmla="*/ 7087 h 105558"/>
                  <a:gd name="connsiteX1" fmla="*/ 51717 w 90689"/>
                  <a:gd name="connsiteY1" fmla="*/ 105559 h 105558"/>
                  <a:gd name="connsiteX2" fmla="*/ 90690 w 90689"/>
                  <a:gd name="connsiteY2" fmla="*/ 78411 h 105558"/>
                  <a:gd name="connsiteX3" fmla="*/ 17096 w 90689"/>
                  <a:gd name="connsiteY3" fmla="*/ 7087 h 105558"/>
                  <a:gd name="connsiteX4" fmla="*/ 17096 w 90689"/>
                  <a:gd name="connsiteY4" fmla="*/ 7087 h 10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89" h="105558">
                    <a:moveTo>
                      <a:pt x="17096" y="7087"/>
                    </a:moveTo>
                    <a:cubicBezTo>
                      <a:pt x="-17525" y="29884"/>
                      <a:pt x="3664" y="82573"/>
                      <a:pt x="51717" y="105559"/>
                    </a:cubicBezTo>
                    <a:cubicBezTo>
                      <a:pt x="58906" y="87492"/>
                      <a:pt x="81230" y="77654"/>
                      <a:pt x="90690" y="78411"/>
                    </a:cubicBezTo>
                    <a:cubicBezTo>
                      <a:pt x="86244" y="-291"/>
                      <a:pt x="42826" y="-9845"/>
                      <a:pt x="17096" y="7087"/>
                    </a:cubicBezTo>
                    <a:lnTo>
                      <a:pt x="17096" y="7087"/>
                    </a:lnTo>
                    <a:close/>
                  </a:path>
                </a:pathLst>
              </a:custGeom>
              <a:solidFill>
                <a:srgbClr val="BC8642"/>
              </a:solidFill>
              <a:ln w="945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76E0BEA-224A-07F1-8761-B6794F558B5A}"/>
                  </a:ext>
                </a:extLst>
              </p:cNvPr>
              <p:cNvSpPr/>
              <p:nvPr/>
            </p:nvSpPr>
            <p:spPr>
              <a:xfrm>
                <a:off x="12129663" y="287846"/>
                <a:ext cx="5950" cy="35661"/>
              </a:xfrm>
              <a:custGeom>
                <a:avLst/>
                <a:gdLst>
                  <a:gd name="connsiteX0" fmla="*/ 0 w 5950"/>
                  <a:gd name="connsiteY0" fmla="*/ 0 h 35661"/>
                  <a:gd name="connsiteX1" fmla="*/ 0 w 5950"/>
                  <a:gd name="connsiteY1" fmla="*/ 0 h 35661"/>
                  <a:gd name="connsiteX2" fmla="*/ 3878 w 5950"/>
                  <a:gd name="connsiteY2" fmla="*/ 35662 h 35661"/>
                  <a:gd name="connsiteX3" fmla="*/ 0 w 5950"/>
                  <a:gd name="connsiteY3" fmla="*/ 0 h 35661"/>
                </a:gdLst>
                <a:ahLst/>
                <a:cxnLst>
                  <a:cxn ang="0">
                    <a:pos x="connsiteX0" y="connsiteY0"/>
                  </a:cxn>
                  <a:cxn ang="0">
                    <a:pos x="connsiteX1" y="connsiteY1"/>
                  </a:cxn>
                  <a:cxn ang="0">
                    <a:pos x="connsiteX2" y="connsiteY2"/>
                  </a:cxn>
                  <a:cxn ang="0">
                    <a:pos x="connsiteX3" y="connsiteY3"/>
                  </a:cxn>
                </a:cxnLst>
                <a:rect l="l" t="t" r="r" b="b"/>
                <a:pathLst>
                  <a:path w="5950" h="35661">
                    <a:moveTo>
                      <a:pt x="0" y="0"/>
                    </a:moveTo>
                    <a:lnTo>
                      <a:pt x="0" y="0"/>
                    </a:lnTo>
                    <a:cubicBezTo>
                      <a:pt x="1986" y="11351"/>
                      <a:pt x="9554" y="25256"/>
                      <a:pt x="3878" y="35662"/>
                    </a:cubicBezTo>
                    <a:lnTo>
                      <a:pt x="0" y="0"/>
                    </a:lnTo>
                    <a:close/>
                  </a:path>
                </a:pathLst>
              </a:custGeom>
              <a:solidFill>
                <a:srgbClr val="BC8642"/>
              </a:solidFill>
              <a:ln w="945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99B5D92-D0AE-E61D-F377-9E64046EE7FA}"/>
                  </a:ext>
                </a:extLst>
              </p:cNvPr>
              <p:cNvSpPr/>
              <p:nvPr/>
            </p:nvSpPr>
            <p:spPr>
              <a:xfrm>
                <a:off x="12102854" y="336846"/>
                <a:ext cx="92202" cy="110093"/>
              </a:xfrm>
              <a:custGeom>
                <a:avLst/>
                <a:gdLst>
                  <a:gd name="connsiteX0" fmla="*/ 53010 w 92202"/>
                  <a:gd name="connsiteY0" fmla="*/ 109633 h 110093"/>
                  <a:gd name="connsiteX1" fmla="*/ 92172 w 92202"/>
                  <a:gd name="connsiteY1" fmla="*/ 75391 h 110093"/>
                  <a:gd name="connsiteX2" fmla="*/ 27187 w 92202"/>
                  <a:gd name="connsiteY2" fmla="*/ 0 h 110093"/>
                  <a:gd name="connsiteX3" fmla="*/ 1363 w 92202"/>
                  <a:gd name="connsiteY3" fmla="*/ 18162 h 110093"/>
                  <a:gd name="connsiteX4" fmla="*/ 53010 w 92202"/>
                  <a:gd name="connsiteY4" fmla="*/ 109633 h 110093"/>
                  <a:gd name="connsiteX5" fmla="*/ 53010 w 92202"/>
                  <a:gd name="connsiteY5" fmla="*/ 109633 h 1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93">
                    <a:moveTo>
                      <a:pt x="53010" y="109633"/>
                    </a:moveTo>
                    <a:cubicBezTo>
                      <a:pt x="70510" y="113606"/>
                      <a:pt x="91983" y="90999"/>
                      <a:pt x="92172" y="75391"/>
                    </a:cubicBezTo>
                    <a:cubicBezTo>
                      <a:pt x="92172" y="62148"/>
                      <a:pt x="95672" y="12392"/>
                      <a:pt x="27187" y="0"/>
                    </a:cubicBezTo>
                    <a:cubicBezTo>
                      <a:pt x="20754" y="9743"/>
                      <a:pt x="11768" y="16081"/>
                      <a:pt x="1363" y="18162"/>
                    </a:cubicBezTo>
                    <a:cubicBezTo>
                      <a:pt x="-6205" y="59404"/>
                      <a:pt x="18673" y="101971"/>
                      <a:pt x="53010" y="109633"/>
                    </a:cubicBezTo>
                    <a:lnTo>
                      <a:pt x="53010" y="109633"/>
                    </a:lnTo>
                    <a:close/>
                  </a:path>
                </a:pathLst>
              </a:custGeom>
              <a:solidFill>
                <a:srgbClr val="BC8642"/>
              </a:solidFill>
              <a:ln w="945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64B2496-AD5A-0B39-32BE-687216627AD0}"/>
                  </a:ext>
                </a:extLst>
              </p:cNvPr>
              <p:cNvSpPr/>
              <p:nvPr/>
            </p:nvSpPr>
            <p:spPr>
              <a:xfrm>
                <a:off x="12053826" y="274492"/>
                <a:ext cx="68436" cy="71406"/>
              </a:xfrm>
              <a:custGeom>
                <a:avLst/>
                <a:gdLst>
                  <a:gd name="connsiteX0" fmla="*/ 9622 w 68436"/>
                  <a:gd name="connsiteY0" fmla="*/ 10706 h 71406"/>
                  <a:gd name="connsiteX1" fmla="*/ 57864 w 68436"/>
                  <a:gd name="connsiteY1" fmla="*/ 59327 h 71406"/>
                  <a:gd name="connsiteX2" fmla="*/ 9622 w 68436"/>
                  <a:gd name="connsiteY2" fmla="*/ 10706 h 71406"/>
                  <a:gd name="connsiteX3" fmla="*/ 9622 w 68436"/>
                  <a:gd name="connsiteY3" fmla="*/ 10706 h 71406"/>
                </a:gdLst>
                <a:ahLst/>
                <a:cxnLst>
                  <a:cxn ang="0">
                    <a:pos x="connsiteX0" y="connsiteY0"/>
                  </a:cxn>
                  <a:cxn ang="0">
                    <a:pos x="connsiteX1" y="connsiteY1"/>
                  </a:cxn>
                  <a:cxn ang="0">
                    <a:pos x="connsiteX2" y="connsiteY2"/>
                  </a:cxn>
                  <a:cxn ang="0">
                    <a:pos x="connsiteX3" y="connsiteY3"/>
                  </a:cxn>
                </a:cxnLst>
                <a:rect l="l" t="t" r="r" b="b"/>
                <a:pathLst>
                  <a:path w="68436" h="71406">
                    <a:moveTo>
                      <a:pt x="9622" y="10706"/>
                    </a:moveTo>
                    <a:cubicBezTo>
                      <a:pt x="-19797" y="46746"/>
                      <a:pt x="24567" y="93948"/>
                      <a:pt x="57864" y="59327"/>
                    </a:cubicBezTo>
                    <a:cubicBezTo>
                      <a:pt x="91823" y="24422"/>
                      <a:pt x="35351" y="-20983"/>
                      <a:pt x="9622" y="10706"/>
                    </a:cubicBezTo>
                    <a:lnTo>
                      <a:pt x="9622" y="10706"/>
                    </a:lnTo>
                    <a:close/>
                  </a:path>
                </a:pathLst>
              </a:custGeom>
              <a:solidFill>
                <a:srgbClr val="BC8642"/>
              </a:solidFill>
              <a:ln w="945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A31A6B52-6790-4BAC-D4EA-2E30C2F5A4C0}"/>
                  </a:ext>
                </a:extLst>
              </p:cNvPr>
              <p:cNvSpPr/>
              <p:nvPr/>
            </p:nvSpPr>
            <p:spPr>
              <a:xfrm>
                <a:off x="12018157" y="351791"/>
                <a:ext cx="78817" cy="107051"/>
              </a:xfrm>
              <a:custGeom>
                <a:avLst/>
                <a:gdLst>
                  <a:gd name="connsiteX0" fmla="*/ 17480 w 78817"/>
                  <a:gd name="connsiteY0" fmla="*/ 103579 h 107051"/>
                  <a:gd name="connsiteX1" fmla="*/ 71776 w 78817"/>
                  <a:gd name="connsiteY1" fmla="*/ 13148 h 107051"/>
                  <a:gd name="connsiteX2" fmla="*/ 43304 w 78817"/>
                  <a:gd name="connsiteY2" fmla="*/ 0 h 107051"/>
                  <a:gd name="connsiteX3" fmla="*/ 17480 w 78817"/>
                  <a:gd name="connsiteY3" fmla="*/ 103579 h 107051"/>
                  <a:gd name="connsiteX4" fmla="*/ 17480 w 78817"/>
                  <a:gd name="connsiteY4" fmla="*/ 103579 h 1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7" h="107051">
                    <a:moveTo>
                      <a:pt x="17480" y="103579"/>
                    </a:moveTo>
                    <a:cubicBezTo>
                      <a:pt x="53141" y="119566"/>
                      <a:pt x="95898" y="78796"/>
                      <a:pt x="71776" y="13148"/>
                    </a:cubicBezTo>
                    <a:cubicBezTo>
                      <a:pt x="60236" y="12486"/>
                      <a:pt x="50209" y="7851"/>
                      <a:pt x="43304" y="0"/>
                    </a:cubicBezTo>
                    <a:cubicBezTo>
                      <a:pt x="4142" y="14567"/>
                      <a:pt x="-17236" y="88066"/>
                      <a:pt x="17480" y="103579"/>
                    </a:cubicBezTo>
                    <a:lnTo>
                      <a:pt x="17480" y="103579"/>
                    </a:lnTo>
                    <a:close/>
                  </a:path>
                </a:pathLst>
              </a:custGeom>
              <a:solidFill>
                <a:srgbClr val="BC8642"/>
              </a:solidFill>
              <a:ln w="945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2BE48F6-0070-408C-BCB9-5D6AA7CF4B81}"/>
                  </a:ext>
                </a:extLst>
              </p:cNvPr>
              <p:cNvSpPr/>
              <p:nvPr/>
            </p:nvSpPr>
            <p:spPr>
              <a:xfrm>
                <a:off x="11945298" y="289322"/>
                <a:ext cx="107081" cy="75840"/>
              </a:xfrm>
              <a:custGeom>
                <a:avLst/>
                <a:gdLst>
                  <a:gd name="connsiteX0" fmla="*/ 3 w 107081"/>
                  <a:gd name="connsiteY0" fmla="*/ 39957 h 75840"/>
                  <a:gd name="connsiteX1" fmla="*/ 107082 w 107081"/>
                  <a:gd name="connsiteY1" fmla="*/ 57835 h 75840"/>
                  <a:gd name="connsiteX2" fmla="*/ 94880 w 107081"/>
                  <a:gd name="connsiteY2" fmla="*/ 13849 h 75840"/>
                  <a:gd name="connsiteX3" fmla="*/ 3 w 107081"/>
                  <a:gd name="connsiteY3" fmla="*/ 39957 h 75840"/>
                  <a:gd name="connsiteX4" fmla="*/ 3 w 107081"/>
                  <a:gd name="connsiteY4" fmla="*/ 39957 h 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1" h="75840">
                    <a:moveTo>
                      <a:pt x="3" y="39957"/>
                    </a:moveTo>
                    <a:cubicBezTo>
                      <a:pt x="948" y="98604"/>
                      <a:pt x="91852" y="70699"/>
                      <a:pt x="107082" y="57835"/>
                    </a:cubicBezTo>
                    <a:cubicBezTo>
                      <a:pt x="92798" y="48943"/>
                      <a:pt x="93082" y="24822"/>
                      <a:pt x="94880" y="13849"/>
                    </a:cubicBezTo>
                    <a:cubicBezTo>
                      <a:pt x="62150" y="-12070"/>
                      <a:pt x="-470" y="-624"/>
                      <a:pt x="3" y="39957"/>
                    </a:cubicBezTo>
                    <a:lnTo>
                      <a:pt x="3" y="39957"/>
                    </a:lnTo>
                    <a:close/>
                  </a:path>
                </a:pathLst>
              </a:custGeom>
              <a:solidFill>
                <a:srgbClr val="BC8642"/>
              </a:solidFill>
              <a:ln w="945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BD18F3B-4022-2174-1AD1-B0EC52E96CB5}"/>
                  </a:ext>
                </a:extLst>
              </p:cNvPr>
              <p:cNvSpPr/>
              <p:nvPr/>
            </p:nvSpPr>
            <p:spPr>
              <a:xfrm>
                <a:off x="12086545" y="161489"/>
                <a:ext cx="77314" cy="115952"/>
              </a:xfrm>
              <a:custGeom>
                <a:avLst/>
                <a:gdLst>
                  <a:gd name="connsiteX0" fmla="*/ 2064 w 77314"/>
                  <a:gd name="connsiteY0" fmla="*/ 97979 h 115952"/>
                  <a:gd name="connsiteX1" fmla="*/ 30347 w 77314"/>
                  <a:gd name="connsiteY1" fmla="*/ 115952 h 115952"/>
                  <a:gd name="connsiteX2" fmla="*/ 55604 w 77314"/>
                  <a:gd name="connsiteY2" fmla="*/ 4332 h 115952"/>
                  <a:gd name="connsiteX3" fmla="*/ 2064 w 77314"/>
                  <a:gd name="connsiteY3" fmla="*/ 97979 h 115952"/>
                  <a:gd name="connsiteX4" fmla="*/ 2064 w 77314"/>
                  <a:gd name="connsiteY4" fmla="*/ 97979 h 11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14" h="115952">
                    <a:moveTo>
                      <a:pt x="2064" y="97979"/>
                    </a:moveTo>
                    <a:cubicBezTo>
                      <a:pt x="5753" y="99871"/>
                      <a:pt x="26847" y="112736"/>
                      <a:pt x="30347" y="115952"/>
                    </a:cubicBezTo>
                    <a:cubicBezTo>
                      <a:pt x="66103" y="104412"/>
                      <a:pt x="101292" y="26372"/>
                      <a:pt x="55604" y="4332"/>
                    </a:cubicBezTo>
                    <a:cubicBezTo>
                      <a:pt x="17104" y="-14113"/>
                      <a:pt x="-7490" y="28075"/>
                      <a:pt x="2064" y="97979"/>
                    </a:cubicBezTo>
                    <a:lnTo>
                      <a:pt x="2064" y="97979"/>
                    </a:lnTo>
                    <a:close/>
                  </a:path>
                </a:pathLst>
              </a:custGeom>
              <a:solidFill>
                <a:srgbClr val="BC8642"/>
              </a:solidFill>
              <a:ln w="945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7343EC-72F6-1FC2-58AF-BEEE1BFD8B14}"/>
                  </a:ext>
                </a:extLst>
              </p:cNvPr>
              <p:cNvSpPr/>
              <p:nvPr/>
            </p:nvSpPr>
            <p:spPr>
              <a:xfrm>
                <a:off x="11786228" y="2336611"/>
                <a:ext cx="297363" cy="318144"/>
              </a:xfrm>
              <a:custGeom>
                <a:avLst/>
                <a:gdLst>
                  <a:gd name="connsiteX0" fmla="*/ 207126 w 297363"/>
                  <a:gd name="connsiteY0" fmla="*/ 318144 h 318144"/>
                  <a:gd name="connsiteX1" fmla="*/ 296422 w 297363"/>
                  <a:gd name="connsiteY1" fmla="*/ 38338 h 318144"/>
                  <a:gd name="connsiteX2" fmla="*/ 274004 w 297363"/>
                  <a:gd name="connsiteY2" fmla="*/ 1541 h 318144"/>
                  <a:gd name="connsiteX3" fmla="*/ 193221 w 297363"/>
                  <a:gd name="connsiteY3" fmla="*/ 258267 h 318144"/>
                  <a:gd name="connsiteX4" fmla="*/ 9332 w 297363"/>
                  <a:gd name="connsiteY4" fmla="*/ 62175 h 318144"/>
                  <a:gd name="connsiteX5" fmla="*/ 5170 w 297363"/>
                  <a:gd name="connsiteY5" fmla="*/ 104931 h 318144"/>
                  <a:gd name="connsiteX6" fmla="*/ 207126 w 297363"/>
                  <a:gd name="connsiteY6" fmla="*/ 318144 h 318144"/>
                  <a:gd name="connsiteX7" fmla="*/ 207126 w 297363"/>
                  <a:gd name="connsiteY7" fmla="*/ 318144 h 31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363" h="318144">
                    <a:moveTo>
                      <a:pt x="207126" y="318144"/>
                    </a:moveTo>
                    <a:cubicBezTo>
                      <a:pt x="215640" y="219389"/>
                      <a:pt x="237774" y="134255"/>
                      <a:pt x="296422" y="38338"/>
                    </a:cubicBezTo>
                    <a:cubicBezTo>
                      <a:pt x="302192" y="28879"/>
                      <a:pt x="279774" y="-7918"/>
                      <a:pt x="274004" y="1541"/>
                    </a:cubicBezTo>
                    <a:cubicBezTo>
                      <a:pt x="223491" y="83837"/>
                      <a:pt x="202680" y="168971"/>
                      <a:pt x="193221" y="258267"/>
                    </a:cubicBezTo>
                    <a:cubicBezTo>
                      <a:pt x="146114" y="181930"/>
                      <a:pt x="90493" y="114391"/>
                      <a:pt x="9332" y="62175"/>
                    </a:cubicBezTo>
                    <a:cubicBezTo>
                      <a:pt x="62" y="56121"/>
                      <a:pt x="-4006" y="99161"/>
                      <a:pt x="5170" y="104931"/>
                    </a:cubicBezTo>
                    <a:cubicBezTo>
                      <a:pt x="99763" y="165755"/>
                      <a:pt x="156519" y="232821"/>
                      <a:pt x="207126" y="318144"/>
                    </a:cubicBezTo>
                    <a:lnTo>
                      <a:pt x="207126" y="318144"/>
                    </a:lnTo>
                    <a:close/>
                  </a:path>
                </a:pathLst>
              </a:custGeom>
              <a:solidFill>
                <a:srgbClr val="BC8642"/>
              </a:solidFill>
              <a:ln w="945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E367C10-50A8-60D6-CC91-46AF40B58B09}"/>
                  </a:ext>
                </a:extLst>
              </p:cNvPr>
              <p:cNvSpPr/>
              <p:nvPr/>
            </p:nvSpPr>
            <p:spPr>
              <a:xfrm>
                <a:off x="11192907" y="1612528"/>
                <a:ext cx="976812" cy="894946"/>
              </a:xfrm>
              <a:custGeom>
                <a:avLst/>
                <a:gdLst>
                  <a:gd name="connsiteX0" fmla="*/ 945458 w 976812"/>
                  <a:gd name="connsiteY0" fmla="*/ 0 h 894946"/>
                  <a:gd name="connsiteX1" fmla="*/ 625071 w 976812"/>
                  <a:gd name="connsiteY1" fmla="*/ 275455 h 894946"/>
                  <a:gd name="connsiteX2" fmla="*/ 216997 w 976812"/>
                  <a:gd name="connsiteY2" fmla="*/ 166295 h 894946"/>
                  <a:gd name="connsiteX3" fmla="*/ 0 w 976812"/>
                  <a:gd name="connsiteY3" fmla="*/ 467195 h 894946"/>
                  <a:gd name="connsiteX4" fmla="*/ 219267 w 976812"/>
                  <a:gd name="connsiteY4" fmla="*/ 724394 h 894946"/>
                  <a:gd name="connsiteX5" fmla="*/ 245375 w 976812"/>
                  <a:gd name="connsiteY5" fmla="*/ 779920 h 894946"/>
                  <a:gd name="connsiteX6" fmla="*/ 254361 w 976812"/>
                  <a:gd name="connsiteY6" fmla="*/ 811136 h 894946"/>
                  <a:gd name="connsiteX7" fmla="*/ 338360 w 976812"/>
                  <a:gd name="connsiteY7" fmla="*/ 889081 h 894946"/>
                  <a:gd name="connsiteX8" fmla="*/ 354346 w 976812"/>
                  <a:gd name="connsiteY8" fmla="*/ 890499 h 894946"/>
                  <a:gd name="connsiteX9" fmla="*/ 269023 w 976812"/>
                  <a:gd name="connsiteY9" fmla="*/ 711908 h 894946"/>
                  <a:gd name="connsiteX10" fmla="*/ 331455 w 976812"/>
                  <a:gd name="connsiteY10" fmla="*/ 658463 h 894946"/>
                  <a:gd name="connsiteX11" fmla="*/ 168376 w 976812"/>
                  <a:gd name="connsiteY11" fmla="*/ 573802 h 894946"/>
                  <a:gd name="connsiteX12" fmla="*/ 231564 w 976812"/>
                  <a:gd name="connsiteY12" fmla="*/ 655719 h 894946"/>
                  <a:gd name="connsiteX13" fmla="*/ 80783 w 976812"/>
                  <a:gd name="connsiteY13" fmla="*/ 587991 h 894946"/>
                  <a:gd name="connsiteX14" fmla="*/ 202429 w 976812"/>
                  <a:gd name="connsiteY14" fmla="*/ 308090 h 894946"/>
                  <a:gd name="connsiteX15" fmla="*/ 322468 w 976812"/>
                  <a:gd name="connsiteY15" fmla="*/ 375156 h 894946"/>
                  <a:gd name="connsiteX16" fmla="*/ 404386 w 976812"/>
                  <a:gd name="connsiteY16" fmla="*/ 447520 h 894946"/>
                  <a:gd name="connsiteX17" fmla="*/ 547600 w 976812"/>
                  <a:gd name="connsiteY17" fmla="*/ 408642 h 894946"/>
                  <a:gd name="connsiteX18" fmla="*/ 545708 w 976812"/>
                  <a:gd name="connsiteY18" fmla="*/ 295509 h 894946"/>
                  <a:gd name="connsiteX19" fmla="*/ 645220 w 976812"/>
                  <a:gd name="connsiteY19" fmla="*/ 363048 h 894946"/>
                  <a:gd name="connsiteX20" fmla="*/ 644558 w 976812"/>
                  <a:gd name="connsiteY20" fmla="*/ 367683 h 894946"/>
                  <a:gd name="connsiteX21" fmla="*/ 422075 w 976812"/>
                  <a:gd name="connsiteY21" fmla="*/ 631409 h 894946"/>
                  <a:gd name="connsiteX22" fmla="*/ 438061 w 976812"/>
                  <a:gd name="connsiteY22" fmla="*/ 666598 h 894946"/>
                  <a:gd name="connsiteX23" fmla="*/ 538235 w 976812"/>
                  <a:gd name="connsiteY23" fmla="*/ 834500 h 894946"/>
                  <a:gd name="connsiteX24" fmla="*/ 521114 w 976812"/>
                  <a:gd name="connsiteY24" fmla="*/ 821068 h 894946"/>
                  <a:gd name="connsiteX25" fmla="*/ 543816 w 976812"/>
                  <a:gd name="connsiteY25" fmla="*/ 792596 h 894946"/>
                  <a:gd name="connsiteX26" fmla="*/ 543154 w 976812"/>
                  <a:gd name="connsiteY26" fmla="*/ 775474 h 894946"/>
                  <a:gd name="connsiteX27" fmla="*/ 558856 w 976812"/>
                  <a:gd name="connsiteY27" fmla="*/ 846987 h 894946"/>
                  <a:gd name="connsiteX28" fmla="*/ 573424 w 976812"/>
                  <a:gd name="connsiteY28" fmla="*/ 730448 h 894946"/>
                  <a:gd name="connsiteX29" fmla="*/ 458209 w 976812"/>
                  <a:gd name="connsiteY29" fmla="*/ 654111 h 894946"/>
                  <a:gd name="connsiteX30" fmla="*/ 630274 w 976812"/>
                  <a:gd name="connsiteY30" fmla="*/ 451020 h 894946"/>
                  <a:gd name="connsiteX31" fmla="*/ 526884 w 976812"/>
                  <a:gd name="connsiteY31" fmla="*/ 647868 h 894946"/>
                  <a:gd name="connsiteX32" fmla="*/ 529627 w 976812"/>
                  <a:gd name="connsiteY32" fmla="*/ 663571 h 894946"/>
                  <a:gd name="connsiteX33" fmla="*/ 766488 w 976812"/>
                  <a:gd name="connsiteY33" fmla="*/ 894851 h 894946"/>
                  <a:gd name="connsiteX34" fmla="*/ 879621 w 976812"/>
                  <a:gd name="connsiteY34" fmla="*/ 583734 h 894946"/>
                  <a:gd name="connsiteX35" fmla="*/ 875459 w 976812"/>
                  <a:gd name="connsiteY35" fmla="*/ 568505 h 894946"/>
                  <a:gd name="connsiteX36" fmla="*/ 696868 w 976812"/>
                  <a:gd name="connsiteY36" fmla="*/ 436169 h 894946"/>
                  <a:gd name="connsiteX37" fmla="*/ 940256 w 976812"/>
                  <a:gd name="connsiteY37" fmla="*/ 544383 h 894946"/>
                  <a:gd name="connsiteX38" fmla="*/ 869689 w 976812"/>
                  <a:gd name="connsiteY38" fmla="*/ 663003 h 894946"/>
                  <a:gd name="connsiteX39" fmla="*/ 933256 w 976812"/>
                  <a:gd name="connsiteY39" fmla="*/ 761758 h 894946"/>
                  <a:gd name="connsiteX40" fmla="*/ 916324 w 976812"/>
                  <a:gd name="connsiteY40" fmla="*/ 690530 h 894946"/>
                  <a:gd name="connsiteX41" fmla="*/ 923229 w 976812"/>
                  <a:gd name="connsiteY41" fmla="*/ 706232 h 894946"/>
                  <a:gd name="connsiteX42" fmla="*/ 956053 w 976812"/>
                  <a:gd name="connsiteY42" fmla="*/ 722218 h 894946"/>
                  <a:gd name="connsiteX43" fmla="*/ 946594 w 976812"/>
                  <a:gd name="connsiteY43" fmla="*/ 741610 h 894946"/>
                  <a:gd name="connsiteX44" fmla="*/ 963904 w 976812"/>
                  <a:gd name="connsiteY44" fmla="*/ 546843 h 894946"/>
                  <a:gd name="connsiteX45" fmla="*/ 962958 w 976812"/>
                  <a:gd name="connsiteY45" fmla="*/ 508249 h 894946"/>
                  <a:gd name="connsiteX46" fmla="*/ 648152 w 976812"/>
                  <a:gd name="connsiteY46" fmla="*/ 367116 h 894946"/>
                  <a:gd name="connsiteX47" fmla="*/ 645598 w 976812"/>
                  <a:gd name="connsiteY47" fmla="*/ 363143 h 894946"/>
                  <a:gd name="connsiteX48" fmla="*/ 705949 w 976812"/>
                  <a:gd name="connsiteY48" fmla="*/ 259091 h 894946"/>
                  <a:gd name="connsiteX49" fmla="*/ 753340 w 976812"/>
                  <a:gd name="connsiteY49" fmla="*/ 361819 h 894946"/>
                  <a:gd name="connsiteX50" fmla="*/ 899297 w 976812"/>
                  <a:gd name="connsiteY50" fmla="*/ 334481 h 894946"/>
                  <a:gd name="connsiteX51" fmla="*/ 941202 w 976812"/>
                  <a:gd name="connsiteY51" fmla="*/ 233834 h 894946"/>
                  <a:gd name="connsiteX52" fmla="*/ 945458 w 976812"/>
                  <a:gd name="connsiteY52"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812" h="894946">
                    <a:moveTo>
                      <a:pt x="945458" y="0"/>
                    </a:moveTo>
                    <a:cubicBezTo>
                      <a:pt x="789096" y="12486"/>
                      <a:pt x="676436" y="134417"/>
                      <a:pt x="625071" y="275455"/>
                    </a:cubicBezTo>
                    <a:cubicBezTo>
                      <a:pt x="517708" y="170646"/>
                      <a:pt x="363238" y="109633"/>
                      <a:pt x="216997" y="166295"/>
                    </a:cubicBezTo>
                    <a:cubicBezTo>
                      <a:pt x="86269" y="216997"/>
                      <a:pt x="-189" y="337035"/>
                      <a:pt x="0" y="467195"/>
                    </a:cubicBezTo>
                    <a:cubicBezTo>
                      <a:pt x="0" y="562072"/>
                      <a:pt x="54864" y="706800"/>
                      <a:pt x="219267" y="724394"/>
                    </a:cubicBezTo>
                    <a:cubicBezTo>
                      <a:pt x="238943" y="731299"/>
                      <a:pt x="246321" y="753529"/>
                      <a:pt x="245375" y="779920"/>
                    </a:cubicBezTo>
                    <a:cubicBezTo>
                      <a:pt x="244902" y="792879"/>
                      <a:pt x="247456" y="800069"/>
                      <a:pt x="254361" y="811136"/>
                    </a:cubicBezTo>
                    <a:cubicBezTo>
                      <a:pt x="275455" y="844716"/>
                      <a:pt x="321901" y="851338"/>
                      <a:pt x="338360" y="889081"/>
                    </a:cubicBezTo>
                    <a:cubicBezTo>
                      <a:pt x="341387" y="895986"/>
                      <a:pt x="349900" y="897216"/>
                      <a:pt x="354346" y="890499"/>
                    </a:cubicBezTo>
                    <a:cubicBezTo>
                      <a:pt x="405237" y="808393"/>
                      <a:pt x="358319" y="719759"/>
                      <a:pt x="269023" y="711908"/>
                    </a:cubicBezTo>
                    <a:cubicBezTo>
                      <a:pt x="294658" y="700557"/>
                      <a:pt x="319441" y="683435"/>
                      <a:pt x="331455" y="658463"/>
                    </a:cubicBezTo>
                    <a:cubicBezTo>
                      <a:pt x="406656" y="500208"/>
                      <a:pt x="190322" y="459060"/>
                      <a:pt x="168376" y="573802"/>
                    </a:cubicBezTo>
                    <a:cubicBezTo>
                      <a:pt x="159863" y="618450"/>
                      <a:pt x="197511" y="661963"/>
                      <a:pt x="231564" y="655719"/>
                    </a:cubicBezTo>
                    <a:cubicBezTo>
                      <a:pt x="191551" y="704340"/>
                      <a:pt x="104999" y="651557"/>
                      <a:pt x="80783" y="587991"/>
                    </a:cubicBezTo>
                    <a:cubicBezTo>
                      <a:pt x="43986" y="490844"/>
                      <a:pt x="83053" y="350940"/>
                      <a:pt x="202429" y="308090"/>
                    </a:cubicBezTo>
                    <a:cubicBezTo>
                      <a:pt x="261172" y="286995"/>
                      <a:pt x="294752" y="333535"/>
                      <a:pt x="322468" y="375156"/>
                    </a:cubicBezTo>
                    <a:cubicBezTo>
                      <a:pt x="343563" y="406656"/>
                      <a:pt x="369859" y="431817"/>
                      <a:pt x="404386" y="447520"/>
                    </a:cubicBezTo>
                    <a:cubicBezTo>
                      <a:pt x="455088" y="470695"/>
                      <a:pt x="516100" y="453952"/>
                      <a:pt x="547600" y="408642"/>
                    </a:cubicBezTo>
                    <a:cubicBezTo>
                      <a:pt x="573235" y="371845"/>
                      <a:pt x="566140" y="330414"/>
                      <a:pt x="545708" y="295509"/>
                    </a:cubicBezTo>
                    <a:cubicBezTo>
                      <a:pt x="580423" y="316130"/>
                      <a:pt x="614382" y="337130"/>
                      <a:pt x="645220" y="363048"/>
                    </a:cubicBezTo>
                    <a:cubicBezTo>
                      <a:pt x="645031" y="364656"/>
                      <a:pt x="644747" y="366075"/>
                      <a:pt x="644558" y="367683"/>
                    </a:cubicBezTo>
                    <a:cubicBezTo>
                      <a:pt x="616085" y="481290"/>
                      <a:pt x="505033" y="555735"/>
                      <a:pt x="422075" y="631409"/>
                    </a:cubicBezTo>
                    <a:cubicBezTo>
                      <a:pt x="407034" y="645030"/>
                      <a:pt x="418575" y="663098"/>
                      <a:pt x="438061" y="666598"/>
                    </a:cubicBezTo>
                    <a:cubicBezTo>
                      <a:pt x="582883" y="692705"/>
                      <a:pt x="598112" y="828730"/>
                      <a:pt x="538235" y="834500"/>
                    </a:cubicBezTo>
                    <a:cubicBezTo>
                      <a:pt x="530857" y="835163"/>
                      <a:pt x="525087" y="826838"/>
                      <a:pt x="521114" y="821068"/>
                    </a:cubicBezTo>
                    <a:cubicBezTo>
                      <a:pt x="508438" y="803001"/>
                      <a:pt x="528965" y="794488"/>
                      <a:pt x="543816" y="792596"/>
                    </a:cubicBezTo>
                    <a:cubicBezTo>
                      <a:pt x="554694" y="791177"/>
                      <a:pt x="554032" y="774055"/>
                      <a:pt x="543154" y="775474"/>
                    </a:cubicBezTo>
                    <a:cubicBezTo>
                      <a:pt x="469844" y="784934"/>
                      <a:pt x="510519" y="872149"/>
                      <a:pt x="558856" y="846987"/>
                    </a:cubicBezTo>
                    <a:cubicBezTo>
                      <a:pt x="595653" y="827973"/>
                      <a:pt x="588275" y="757218"/>
                      <a:pt x="573424" y="730448"/>
                    </a:cubicBezTo>
                    <a:cubicBezTo>
                      <a:pt x="552140" y="692043"/>
                      <a:pt x="501911" y="668016"/>
                      <a:pt x="458209" y="654111"/>
                    </a:cubicBezTo>
                    <a:cubicBezTo>
                      <a:pt x="524141" y="599058"/>
                      <a:pt x="589788" y="529911"/>
                      <a:pt x="630274" y="451020"/>
                    </a:cubicBezTo>
                    <a:cubicBezTo>
                      <a:pt x="613153" y="527167"/>
                      <a:pt x="583072" y="601801"/>
                      <a:pt x="526884" y="647868"/>
                    </a:cubicBezTo>
                    <a:cubicBezTo>
                      <a:pt x="520830" y="652976"/>
                      <a:pt x="522722" y="660165"/>
                      <a:pt x="529627" y="663571"/>
                    </a:cubicBezTo>
                    <a:cubicBezTo>
                      <a:pt x="647112" y="719097"/>
                      <a:pt x="704246" y="803285"/>
                      <a:pt x="766488" y="894851"/>
                    </a:cubicBezTo>
                    <a:cubicBezTo>
                      <a:pt x="782947" y="785407"/>
                      <a:pt x="797704" y="684854"/>
                      <a:pt x="879621" y="583734"/>
                    </a:cubicBezTo>
                    <a:cubicBezTo>
                      <a:pt x="884446" y="577680"/>
                      <a:pt x="883121" y="570302"/>
                      <a:pt x="875459" y="568505"/>
                    </a:cubicBezTo>
                    <a:cubicBezTo>
                      <a:pt x="804704" y="551667"/>
                      <a:pt x="745205" y="497276"/>
                      <a:pt x="696868" y="436169"/>
                    </a:cubicBezTo>
                    <a:cubicBezTo>
                      <a:pt x="767623" y="489803"/>
                      <a:pt x="856919" y="523573"/>
                      <a:pt x="940256" y="544383"/>
                    </a:cubicBezTo>
                    <a:cubicBezTo>
                      <a:pt x="906959" y="575883"/>
                      <a:pt x="872243" y="619301"/>
                      <a:pt x="869689" y="663003"/>
                    </a:cubicBezTo>
                    <a:cubicBezTo>
                      <a:pt x="867797" y="693746"/>
                      <a:pt x="891919" y="760623"/>
                      <a:pt x="933256" y="761758"/>
                    </a:cubicBezTo>
                    <a:cubicBezTo>
                      <a:pt x="987836" y="763366"/>
                      <a:pt x="986701" y="667165"/>
                      <a:pt x="916324" y="690530"/>
                    </a:cubicBezTo>
                    <a:cubicBezTo>
                      <a:pt x="905918" y="694030"/>
                      <a:pt x="912634" y="709732"/>
                      <a:pt x="923229" y="706232"/>
                    </a:cubicBezTo>
                    <a:cubicBezTo>
                      <a:pt x="937323" y="701597"/>
                      <a:pt x="959742" y="700178"/>
                      <a:pt x="956053" y="722218"/>
                    </a:cubicBezTo>
                    <a:cubicBezTo>
                      <a:pt x="954918" y="728934"/>
                      <a:pt x="953310" y="739151"/>
                      <a:pt x="946594" y="741610"/>
                    </a:cubicBezTo>
                    <a:cubicBezTo>
                      <a:pt x="890121" y="762421"/>
                      <a:pt x="844811" y="633395"/>
                      <a:pt x="963904" y="546843"/>
                    </a:cubicBezTo>
                    <a:cubicBezTo>
                      <a:pt x="979890" y="535302"/>
                      <a:pt x="982634" y="514019"/>
                      <a:pt x="962958" y="508249"/>
                    </a:cubicBezTo>
                    <a:cubicBezTo>
                      <a:pt x="855406" y="476087"/>
                      <a:pt x="723070" y="457169"/>
                      <a:pt x="648152" y="367116"/>
                    </a:cubicBezTo>
                    <a:cubicBezTo>
                      <a:pt x="647206" y="365697"/>
                      <a:pt x="646544" y="364562"/>
                      <a:pt x="645598" y="363143"/>
                    </a:cubicBezTo>
                    <a:cubicBezTo>
                      <a:pt x="662057" y="326346"/>
                      <a:pt x="683719" y="292576"/>
                      <a:pt x="705949" y="259091"/>
                    </a:cubicBezTo>
                    <a:cubicBezTo>
                      <a:pt x="702733" y="299293"/>
                      <a:pt x="714462" y="339778"/>
                      <a:pt x="753340" y="361819"/>
                    </a:cubicBezTo>
                    <a:cubicBezTo>
                      <a:pt x="801487" y="388872"/>
                      <a:pt x="863635" y="377332"/>
                      <a:pt x="899297" y="334481"/>
                    </a:cubicBezTo>
                    <a:cubicBezTo>
                      <a:pt x="923134" y="305347"/>
                      <a:pt x="936094" y="271104"/>
                      <a:pt x="941202" y="233834"/>
                    </a:cubicBezTo>
                    <a:lnTo>
                      <a:pt x="945458" y="0"/>
                    </a:lnTo>
                    <a:close/>
                  </a:path>
                </a:pathLst>
              </a:custGeom>
              <a:solidFill>
                <a:srgbClr val="BC8642"/>
              </a:solidFill>
              <a:ln w="945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F7EE2FF-8D16-D47F-9C51-B97888E36590}"/>
                  </a:ext>
                </a:extLst>
              </p:cNvPr>
              <p:cNvSpPr/>
              <p:nvPr/>
            </p:nvSpPr>
            <p:spPr>
              <a:xfrm>
                <a:off x="10773878" y="607463"/>
                <a:ext cx="1375127" cy="1161143"/>
              </a:xfrm>
              <a:custGeom>
                <a:avLst/>
                <a:gdLst>
                  <a:gd name="connsiteX0" fmla="*/ 1304893 w 1375127"/>
                  <a:gd name="connsiteY0" fmla="*/ 10040 h 1161143"/>
                  <a:gd name="connsiteX1" fmla="*/ 1174639 w 1375127"/>
                  <a:gd name="connsiteY1" fmla="*/ 182956 h 1161143"/>
                  <a:gd name="connsiteX2" fmla="*/ 1214935 w 1375127"/>
                  <a:gd name="connsiteY2" fmla="*/ 409507 h 1161143"/>
                  <a:gd name="connsiteX3" fmla="*/ 1311137 w 1375127"/>
                  <a:gd name="connsiteY3" fmla="*/ 454438 h 1161143"/>
                  <a:gd name="connsiteX4" fmla="*/ 1212098 w 1375127"/>
                  <a:gd name="connsiteY4" fmla="*/ 428331 h 1161143"/>
                  <a:gd name="connsiteX5" fmla="*/ 1131788 w 1375127"/>
                  <a:gd name="connsiteY5" fmla="*/ 514694 h 1161143"/>
                  <a:gd name="connsiteX6" fmla="*/ 972588 w 1375127"/>
                  <a:gd name="connsiteY6" fmla="*/ 467019 h 1161143"/>
                  <a:gd name="connsiteX7" fmla="*/ 957358 w 1375127"/>
                  <a:gd name="connsiteY7" fmla="*/ 473452 h 1161143"/>
                  <a:gd name="connsiteX8" fmla="*/ 1071911 w 1375127"/>
                  <a:gd name="connsiteY8" fmla="*/ 684016 h 1161143"/>
                  <a:gd name="connsiteX9" fmla="*/ 1146639 w 1375127"/>
                  <a:gd name="connsiteY9" fmla="*/ 779839 h 1161143"/>
                  <a:gd name="connsiteX10" fmla="*/ 1302529 w 1375127"/>
                  <a:gd name="connsiteY10" fmla="*/ 770096 h 1161143"/>
                  <a:gd name="connsiteX11" fmla="*/ 1177571 w 1375127"/>
                  <a:gd name="connsiteY11" fmla="*/ 888621 h 1161143"/>
                  <a:gd name="connsiteX12" fmla="*/ 1048735 w 1375127"/>
                  <a:gd name="connsiteY12" fmla="*/ 983781 h 1161143"/>
                  <a:gd name="connsiteX13" fmla="*/ 1122045 w 1375127"/>
                  <a:gd name="connsiteY13" fmla="*/ 856932 h 1161143"/>
                  <a:gd name="connsiteX14" fmla="*/ 1119775 w 1375127"/>
                  <a:gd name="connsiteY14" fmla="*/ 840473 h 1161143"/>
                  <a:gd name="connsiteX15" fmla="*/ 972209 w 1375127"/>
                  <a:gd name="connsiteY15" fmla="*/ 961079 h 1161143"/>
                  <a:gd name="connsiteX16" fmla="*/ 786901 w 1375127"/>
                  <a:gd name="connsiteY16" fmla="*/ 916620 h 1161143"/>
                  <a:gd name="connsiteX17" fmla="*/ 792010 w 1375127"/>
                  <a:gd name="connsiteY17" fmla="*/ 932323 h 1161143"/>
                  <a:gd name="connsiteX18" fmla="*/ 912994 w 1375127"/>
                  <a:gd name="connsiteY18" fmla="*/ 1014713 h 1161143"/>
                  <a:gd name="connsiteX19" fmla="*/ 755497 w 1375127"/>
                  <a:gd name="connsiteY19" fmla="*/ 984822 h 1161143"/>
                  <a:gd name="connsiteX20" fmla="*/ 591472 w 1375127"/>
                  <a:gd name="connsiteY20" fmla="*/ 932323 h 1161143"/>
                  <a:gd name="connsiteX21" fmla="*/ 736105 w 1375127"/>
                  <a:gd name="connsiteY21" fmla="*/ 873297 h 1161143"/>
                  <a:gd name="connsiteX22" fmla="*/ 762024 w 1375127"/>
                  <a:gd name="connsiteY22" fmla="*/ 754582 h 1161143"/>
                  <a:gd name="connsiteX23" fmla="*/ 773848 w 1375127"/>
                  <a:gd name="connsiteY23" fmla="*/ 515262 h 1161143"/>
                  <a:gd name="connsiteX24" fmla="*/ 757199 w 1375127"/>
                  <a:gd name="connsiteY24" fmla="*/ 515924 h 1161143"/>
                  <a:gd name="connsiteX25" fmla="*/ 634323 w 1375127"/>
                  <a:gd name="connsiteY25" fmla="*/ 627922 h 1161143"/>
                  <a:gd name="connsiteX26" fmla="*/ 524689 w 1375127"/>
                  <a:gd name="connsiteY26" fmla="*/ 585072 h 1161143"/>
                  <a:gd name="connsiteX27" fmla="*/ 446745 w 1375127"/>
                  <a:gd name="connsiteY27" fmla="*/ 651476 h 1161143"/>
                  <a:gd name="connsiteX28" fmla="*/ 513811 w 1375127"/>
                  <a:gd name="connsiteY28" fmla="*/ 569369 h 1161143"/>
                  <a:gd name="connsiteX29" fmla="*/ 451853 w 1375127"/>
                  <a:gd name="connsiteY29" fmla="*/ 347927 h 1161143"/>
                  <a:gd name="connsiteX30" fmla="*/ 259356 w 1375127"/>
                  <a:gd name="connsiteY30" fmla="*/ 248604 h 1161143"/>
                  <a:gd name="connsiteX31" fmla="*/ 1400 w 1375127"/>
                  <a:gd name="connsiteY31" fmla="*/ 367129 h 1161143"/>
                  <a:gd name="connsiteX32" fmla="*/ 16441 w 1375127"/>
                  <a:gd name="connsiteY32" fmla="*/ 384440 h 1161143"/>
                  <a:gd name="connsiteX33" fmla="*/ 252640 w 1375127"/>
                  <a:gd name="connsiteY33" fmla="*/ 442993 h 1161143"/>
                  <a:gd name="connsiteX34" fmla="*/ 301450 w 1375127"/>
                  <a:gd name="connsiteY34" fmla="*/ 633030 h 1161143"/>
                  <a:gd name="connsiteX35" fmla="*/ 384692 w 1375127"/>
                  <a:gd name="connsiteY35" fmla="*/ 937809 h 1161143"/>
                  <a:gd name="connsiteX36" fmla="*/ 686822 w 1375127"/>
                  <a:gd name="connsiteY36" fmla="*/ 1051699 h 1161143"/>
                  <a:gd name="connsiteX37" fmla="*/ 875157 w 1375127"/>
                  <a:gd name="connsiteY37" fmla="*/ 1072983 h 1161143"/>
                  <a:gd name="connsiteX38" fmla="*/ 1017709 w 1375127"/>
                  <a:gd name="connsiteY38" fmla="*/ 1161144 h 1161143"/>
                  <a:gd name="connsiteX39" fmla="*/ 1107950 w 1375127"/>
                  <a:gd name="connsiteY39" fmla="*/ 1020011 h 1161143"/>
                  <a:gd name="connsiteX40" fmla="*/ 1268475 w 1375127"/>
                  <a:gd name="connsiteY40" fmla="*/ 919080 h 1161143"/>
                  <a:gd name="connsiteX41" fmla="*/ 1304893 w 1375127"/>
                  <a:gd name="connsiteY41" fmla="*/ 10040 h 1161143"/>
                  <a:gd name="connsiteX42" fmla="*/ 353570 w 1375127"/>
                  <a:gd name="connsiteY42" fmla="*/ 583747 h 1161143"/>
                  <a:gd name="connsiteX43" fmla="*/ 216884 w 1375127"/>
                  <a:gd name="connsiteY43" fmla="*/ 319643 h 1161143"/>
                  <a:gd name="connsiteX44" fmla="*/ 220383 w 1375127"/>
                  <a:gd name="connsiteY44" fmla="*/ 303468 h 1161143"/>
                  <a:gd name="connsiteX45" fmla="*/ 326611 w 1375127"/>
                  <a:gd name="connsiteY45" fmla="*/ 351616 h 1161143"/>
                  <a:gd name="connsiteX46" fmla="*/ 375895 w 1375127"/>
                  <a:gd name="connsiteY46" fmla="*/ 287482 h 1161143"/>
                  <a:gd name="connsiteX47" fmla="*/ 406921 w 1375127"/>
                  <a:gd name="connsiteY47" fmla="*/ 436939 h 1161143"/>
                  <a:gd name="connsiteX48" fmla="*/ 454596 w 1375127"/>
                  <a:gd name="connsiteY48" fmla="*/ 456425 h 1161143"/>
                  <a:gd name="connsiteX49" fmla="*/ 368327 w 1375127"/>
                  <a:gd name="connsiteY49" fmla="*/ 588099 h 1161143"/>
                  <a:gd name="connsiteX50" fmla="*/ 353570 w 1375127"/>
                  <a:gd name="connsiteY50" fmla="*/ 583747 h 1161143"/>
                  <a:gd name="connsiteX51" fmla="*/ 353570 w 1375127"/>
                  <a:gd name="connsiteY51" fmla="*/ 583747 h 1161143"/>
                  <a:gd name="connsiteX52" fmla="*/ 509555 w 1375127"/>
                  <a:gd name="connsiteY52" fmla="*/ 863364 h 1161143"/>
                  <a:gd name="connsiteX53" fmla="*/ 553257 w 1375127"/>
                  <a:gd name="connsiteY53" fmla="*/ 671246 h 1161143"/>
                  <a:gd name="connsiteX54" fmla="*/ 601594 w 1375127"/>
                  <a:gd name="connsiteY54" fmla="*/ 735096 h 1161143"/>
                  <a:gd name="connsiteX55" fmla="*/ 735065 w 1375127"/>
                  <a:gd name="connsiteY55" fmla="*/ 637192 h 1161143"/>
                  <a:gd name="connsiteX56" fmla="*/ 656363 w 1375127"/>
                  <a:gd name="connsiteY56" fmla="*/ 765177 h 1161143"/>
                  <a:gd name="connsiteX57" fmla="*/ 685309 w 1375127"/>
                  <a:gd name="connsiteY57" fmla="*/ 778609 h 1161143"/>
                  <a:gd name="connsiteX58" fmla="*/ 525257 w 1375127"/>
                  <a:gd name="connsiteY58" fmla="*/ 864689 h 1161143"/>
                  <a:gd name="connsiteX59" fmla="*/ 509555 w 1375127"/>
                  <a:gd name="connsiteY59" fmla="*/ 863364 h 1161143"/>
                  <a:gd name="connsiteX60" fmla="*/ 509555 w 1375127"/>
                  <a:gd name="connsiteY60" fmla="*/ 863364 h 1161143"/>
                  <a:gd name="connsiteX61" fmla="*/ 1345852 w 1375127"/>
                  <a:gd name="connsiteY61" fmla="*/ 672476 h 1161143"/>
                  <a:gd name="connsiteX62" fmla="*/ 1332231 w 1375127"/>
                  <a:gd name="connsiteY62" fmla="*/ 680611 h 1161143"/>
                  <a:gd name="connsiteX63" fmla="*/ 1150612 w 1375127"/>
                  <a:gd name="connsiteY63" fmla="*/ 672476 h 1161143"/>
                  <a:gd name="connsiteX64" fmla="*/ 1170950 w 1375127"/>
                  <a:gd name="connsiteY64" fmla="*/ 647976 h 1161143"/>
                  <a:gd name="connsiteX65" fmla="*/ 1044668 w 1375127"/>
                  <a:gd name="connsiteY65" fmla="*/ 566720 h 1161143"/>
                  <a:gd name="connsiteX66" fmla="*/ 1207273 w 1375127"/>
                  <a:gd name="connsiteY66" fmla="*/ 596990 h 1161143"/>
                  <a:gd name="connsiteX67" fmla="*/ 1223259 w 1375127"/>
                  <a:gd name="connsiteY67" fmla="*/ 518573 h 1161143"/>
                  <a:gd name="connsiteX68" fmla="*/ 1345852 w 1375127"/>
                  <a:gd name="connsiteY68" fmla="*/ 672476 h 1161143"/>
                  <a:gd name="connsiteX69" fmla="*/ 1345852 w 1375127"/>
                  <a:gd name="connsiteY69" fmla="*/ 672476 h 1161143"/>
                  <a:gd name="connsiteX70" fmla="*/ 1373568 w 1375127"/>
                  <a:gd name="connsiteY70" fmla="*/ 55918 h 1161143"/>
                  <a:gd name="connsiteX71" fmla="*/ 1365055 w 1375127"/>
                  <a:gd name="connsiteY71" fmla="*/ 353035 h 1161143"/>
                  <a:gd name="connsiteX72" fmla="*/ 1353987 w 1375127"/>
                  <a:gd name="connsiteY72" fmla="*/ 363440 h 1161143"/>
                  <a:gd name="connsiteX73" fmla="*/ 1219097 w 1375127"/>
                  <a:gd name="connsiteY73" fmla="*/ 282184 h 1161143"/>
                  <a:gd name="connsiteX74" fmla="*/ 1253529 w 1375127"/>
                  <a:gd name="connsiteY74" fmla="*/ 243969 h 1161143"/>
                  <a:gd name="connsiteX75" fmla="*/ 1216543 w 1375127"/>
                  <a:gd name="connsiteY75" fmla="*/ 95836 h 1161143"/>
                  <a:gd name="connsiteX76" fmla="*/ 1288718 w 1375127"/>
                  <a:gd name="connsiteY76" fmla="*/ 132160 h 1161143"/>
                  <a:gd name="connsiteX77" fmla="*/ 1363447 w 1375127"/>
                  <a:gd name="connsiteY77" fmla="*/ 42580 h 1161143"/>
                  <a:gd name="connsiteX78" fmla="*/ 1373568 w 1375127"/>
                  <a:gd name="connsiteY78" fmla="*/ 55918 h 1161143"/>
                  <a:gd name="connsiteX79" fmla="*/ 1373568 w 1375127"/>
                  <a:gd name="connsiteY79" fmla="*/ 55918 h 11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27" h="1161143">
                    <a:moveTo>
                      <a:pt x="1304893" y="10040"/>
                    </a:moveTo>
                    <a:cubicBezTo>
                      <a:pt x="1201503" y="-38108"/>
                      <a:pt x="1113531" y="98012"/>
                      <a:pt x="1174639" y="182956"/>
                    </a:cubicBezTo>
                    <a:cubicBezTo>
                      <a:pt x="1072573" y="182010"/>
                      <a:pt x="1124883" y="391912"/>
                      <a:pt x="1214935" y="409507"/>
                    </a:cubicBezTo>
                    <a:cubicBezTo>
                      <a:pt x="1243124" y="415088"/>
                      <a:pt x="1329677" y="405345"/>
                      <a:pt x="1311137" y="454438"/>
                    </a:cubicBezTo>
                    <a:cubicBezTo>
                      <a:pt x="1289191" y="512802"/>
                      <a:pt x="1239435" y="441952"/>
                      <a:pt x="1212098" y="428331"/>
                    </a:cubicBezTo>
                    <a:cubicBezTo>
                      <a:pt x="1153355" y="399196"/>
                      <a:pt x="1130464" y="463992"/>
                      <a:pt x="1131788" y="514694"/>
                    </a:cubicBezTo>
                    <a:cubicBezTo>
                      <a:pt x="1087613" y="480924"/>
                      <a:pt x="1014020" y="518194"/>
                      <a:pt x="972588" y="467019"/>
                    </a:cubicBezTo>
                    <a:cubicBezTo>
                      <a:pt x="966818" y="459830"/>
                      <a:pt x="957075" y="465411"/>
                      <a:pt x="957358" y="473452"/>
                    </a:cubicBezTo>
                    <a:cubicBezTo>
                      <a:pt x="960858" y="565302"/>
                      <a:pt x="975615" y="654219"/>
                      <a:pt x="1071911" y="684016"/>
                    </a:cubicBezTo>
                    <a:cubicBezTo>
                      <a:pt x="1051573" y="737934"/>
                      <a:pt x="1089505" y="776339"/>
                      <a:pt x="1146639" y="779839"/>
                    </a:cubicBezTo>
                    <a:cubicBezTo>
                      <a:pt x="1185517" y="782109"/>
                      <a:pt x="1293069" y="695367"/>
                      <a:pt x="1302529" y="770096"/>
                    </a:cubicBezTo>
                    <a:cubicBezTo>
                      <a:pt x="1309245" y="824014"/>
                      <a:pt x="1214368" y="866864"/>
                      <a:pt x="1177571" y="888621"/>
                    </a:cubicBezTo>
                    <a:cubicBezTo>
                      <a:pt x="1144274" y="908107"/>
                      <a:pt x="1075505" y="954836"/>
                      <a:pt x="1048735" y="983781"/>
                    </a:cubicBezTo>
                    <a:cubicBezTo>
                      <a:pt x="1019790" y="944241"/>
                      <a:pt x="1080613" y="877553"/>
                      <a:pt x="1122045" y="856932"/>
                    </a:cubicBezTo>
                    <a:cubicBezTo>
                      <a:pt x="1129707" y="853243"/>
                      <a:pt x="1128288" y="841892"/>
                      <a:pt x="1119775" y="840473"/>
                    </a:cubicBezTo>
                    <a:cubicBezTo>
                      <a:pt x="1049019" y="829595"/>
                      <a:pt x="990939" y="888810"/>
                      <a:pt x="972209" y="961079"/>
                    </a:cubicBezTo>
                    <a:cubicBezTo>
                      <a:pt x="923872" y="904134"/>
                      <a:pt x="845928" y="875945"/>
                      <a:pt x="786901" y="916620"/>
                    </a:cubicBezTo>
                    <a:cubicBezTo>
                      <a:pt x="779713" y="921445"/>
                      <a:pt x="783402" y="932323"/>
                      <a:pt x="792010" y="932323"/>
                    </a:cubicBezTo>
                    <a:cubicBezTo>
                      <a:pt x="838266" y="932796"/>
                      <a:pt x="921980" y="966565"/>
                      <a:pt x="912994" y="1014713"/>
                    </a:cubicBezTo>
                    <a:cubicBezTo>
                      <a:pt x="876008" y="1000335"/>
                      <a:pt x="794091" y="988133"/>
                      <a:pt x="755497" y="984822"/>
                    </a:cubicBezTo>
                    <a:cubicBezTo>
                      <a:pt x="712930" y="981322"/>
                      <a:pt x="608783" y="983876"/>
                      <a:pt x="591472" y="932323"/>
                    </a:cubicBezTo>
                    <a:cubicBezTo>
                      <a:pt x="567635" y="860810"/>
                      <a:pt x="702051" y="892310"/>
                      <a:pt x="736105" y="873297"/>
                    </a:cubicBezTo>
                    <a:cubicBezTo>
                      <a:pt x="786050" y="845297"/>
                      <a:pt x="803645" y="794122"/>
                      <a:pt x="762024" y="754582"/>
                    </a:cubicBezTo>
                    <a:cubicBezTo>
                      <a:pt x="835617" y="686097"/>
                      <a:pt x="810644" y="599544"/>
                      <a:pt x="773848" y="515262"/>
                    </a:cubicBezTo>
                    <a:cubicBezTo>
                      <a:pt x="770631" y="507600"/>
                      <a:pt x="759280" y="506938"/>
                      <a:pt x="757199" y="515924"/>
                    </a:cubicBezTo>
                    <a:cubicBezTo>
                      <a:pt x="742159" y="579774"/>
                      <a:pt x="659579" y="578166"/>
                      <a:pt x="634323" y="627922"/>
                    </a:cubicBezTo>
                    <a:cubicBezTo>
                      <a:pt x="613701" y="581666"/>
                      <a:pt x="565175" y="533234"/>
                      <a:pt x="524689" y="585072"/>
                    </a:cubicBezTo>
                    <a:cubicBezTo>
                      <a:pt x="505960" y="609098"/>
                      <a:pt x="491866" y="694516"/>
                      <a:pt x="446745" y="651476"/>
                    </a:cubicBezTo>
                    <a:cubicBezTo>
                      <a:pt x="408813" y="615341"/>
                      <a:pt x="490730" y="586490"/>
                      <a:pt x="513811" y="569369"/>
                    </a:cubicBezTo>
                    <a:cubicBezTo>
                      <a:pt x="587121" y="514505"/>
                      <a:pt x="543419" y="302806"/>
                      <a:pt x="451853" y="347927"/>
                    </a:cubicBezTo>
                    <a:cubicBezTo>
                      <a:pt x="469920" y="244915"/>
                      <a:pt x="331814" y="160443"/>
                      <a:pt x="259356" y="248604"/>
                    </a:cubicBezTo>
                    <a:cubicBezTo>
                      <a:pt x="183965" y="136606"/>
                      <a:pt x="-18748" y="234226"/>
                      <a:pt x="1400" y="367129"/>
                    </a:cubicBezTo>
                    <a:cubicBezTo>
                      <a:pt x="1873" y="370345"/>
                      <a:pt x="9062" y="389548"/>
                      <a:pt x="16441" y="384440"/>
                    </a:cubicBezTo>
                    <a:cubicBezTo>
                      <a:pt x="98831" y="327967"/>
                      <a:pt x="198532" y="366845"/>
                      <a:pt x="252640" y="442993"/>
                    </a:cubicBezTo>
                    <a:cubicBezTo>
                      <a:pt x="289436" y="494641"/>
                      <a:pt x="293126" y="572112"/>
                      <a:pt x="301450" y="633030"/>
                    </a:cubicBezTo>
                    <a:cubicBezTo>
                      <a:pt x="315828" y="736515"/>
                      <a:pt x="324625" y="848986"/>
                      <a:pt x="384692" y="937809"/>
                    </a:cubicBezTo>
                    <a:cubicBezTo>
                      <a:pt x="453366" y="1039402"/>
                      <a:pt x="575108" y="1047726"/>
                      <a:pt x="686822" y="1051699"/>
                    </a:cubicBezTo>
                    <a:cubicBezTo>
                      <a:pt x="750200" y="1053780"/>
                      <a:pt x="813861" y="1056051"/>
                      <a:pt x="875157" y="1072983"/>
                    </a:cubicBezTo>
                    <a:cubicBezTo>
                      <a:pt x="931156" y="1088212"/>
                      <a:pt x="978074" y="1120658"/>
                      <a:pt x="1017709" y="1161144"/>
                    </a:cubicBezTo>
                    <a:cubicBezTo>
                      <a:pt x="1035776" y="1107415"/>
                      <a:pt x="1063965" y="1057942"/>
                      <a:pt x="1107950" y="1020011"/>
                    </a:cubicBezTo>
                    <a:cubicBezTo>
                      <a:pt x="1156098" y="978106"/>
                      <a:pt x="1212287" y="948498"/>
                      <a:pt x="1268475" y="919080"/>
                    </a:cubicBezTo>
                    <a:lnTo>
                      <a:pt x="1304893" y="10040"/>
                    </a:lnTo>
                    <a:close/>
                    <a:moveTo>
                      <a:pt x="353570" y="583747"/>
                    </a:moveTo>
                    <a:cubicBezTo>
                      <a:pt x="333706" y="482154"/>
                      <a:pt x="307977" y="376872"/>
                      <a:pt x="216884" y="319643"/>
                    </a:cubicBezTo>
                    <a:cubicBezTo>
                      <a:pt x="209978" y="315292"/>
                      <a:pt x="211586" y="306022"/>
                      <a:pt x="220383" y="303468"/>
                    </a:cubicBezTo>
                    <a:cubicBezTo>
                      <a:pt x="243937" y="296279"/>
                      <a:pt x="296058" y="301387"/>
                      <a:pt x="326611" y="351616"/>
                    </a:cubicBezTo>
                    <a:cubicBezTo>
                      <a:pt x="337490" y="317846"/>
                      <a:pt x="346287" y="260428"/>
                      <a:pt x="375895" y="287482"/>
                    </a:cubicBezTo>
                    <a:cubicBezTo>
                      <a:pt x="415434" y="324089"/>
                      <a:pt x="417988" y="386994"/>
                      <a:pt x="406921" y="436939"/>
                    </a:cubicBezTo>
                    <a:cubicBezTo>
                      <a:pt x="429812" y="427479"/>
                      <a:pt x="459893" y="421898"/>
                      <a:pt x="454596" y="456425"/>
                    </a:cubicBezTo>
                    <a:cubicBezTo>
                      <a:pt x="448542" y="495113"/>
                      <a:pt x="432367" y="554045"/>
                      <a:pt x="368327" y="588099"/>
                    </a:cubicBezTo>
                    <a:cubicBezTo>
                      <a:pt x="361895" y="591882"/>
                      <a:pt x="355179" y="591693"/>
                      <a:pt x="353570" y="583747"/>
                    </a:cubicBezTo>
                    <a:lnTo>
                      <a:pt x="353570" y="583747"/>
                    </a:lnTo>
                    <a:close/>
                    <a:moveTo>
                      <a:pt x="509555" y="863364"/>
                    </a:moveTo>
                    <a:cubicBezTo>
                      <a:pt x="475974" y="764799"/>
                      <a:pt x="506528" y="687043"/>
                      <a:pt x="553257" y="671246"/>
                    </a:cubicBezTo>
                    <a:cubicBezTo>
                      <a:pt x="586553" y="660178"/>
                      <a:pt x="598567" y="705772"/>
                      <a:pt x="601594" y="735096"/>
                    </a:cubicBezTo>
                    <a:cubicBezTo>
                      <a:pt x="634701" y="650814"/>
                      <a:pt x="701957" y="675597"/>
                      <a:pt x="735065" y="637192"/>
                    </a:cubicBezTo>
                    <a:cubicBezTo>
                      <a:pt x="732984" y="695273"/>
                      <a:pt x="729767" y="748528"/>
                      <a:pt x="656363" y="765177"/>
                    </a:cubicBezTo>
                    <a:cubicBezTo>
                      <a:pt x="658917" y="764988"/>
                      <a:pt x="684552" y="776055"/>
                      <a:pt x="685309" y="778609"/>
                    </a:cubicBezTo>
                    <a:cubicBezTo>
                      <a:pt x="709335" y="862135"/>
                      <a:pt x="558554" y="811244"/>
                      <a:pt x="525257" y="864689"/>
                    </a:cubicBezTo>
                    <a:cubicBezTo>
                      <a:pt x="521284" y="871027"/>
                      <a:pt x="512014" y="870743"/>
                      <a:pt x="509555" y="863364"/>
                    </a:cubicBezTo>
                    <a:lnTo>
                      <a:pt x="509555" y="863364"/>
                    </a:lnTo>
                    <a:close/>
                    <a:moveTo>
                      <a:pt x="1345852" y="672476"/>
                    </a:moveTo>
                    <a:cubicBezTo>
                      <a:pt x="1346798" y="680327"/>
                      <a:pt x="1338474" y="684489"/>
                      <a:pt x="1332231" y="680611"/>
                    </a:cubicBezTo>
                    <a:cubicBezTo>
                      <a:pt x="1279259" y="646841"/>
                      <a:pt x="1165179" y="758177"/>
                      <a:pt x="1150612" y="672476"/>
                    </a:cubicBezTo>
                    <a:cubicBezTo>
                      <a:pt x="1150139" y="669921"/>
                      <a:pt x="1168396" y="648827"/>
                      <a:pt x="1170950" y="647976"/>
                    </a:cubicBezTo>
                    <a:cubicBezTo>
                      <a:pt x="1097829" y="664624"/>
                      <a:pt x="1071721" y="618085"/>
                      <a:pt x="1044668" y="566720"/>
                    </a:cubicBezTo>
                    <a:cubicBezTo>
                      <a:pt x="1091208" y="586869"/>
                      <a:pt x="1140869" y="535505"/>
                      <a:pt x="1207273" y="596990"/>
                    </a:cubicBezTo>
                    <a:cubicBezTo>
                      <a:pt x="1197057" y="569180"/>
                      <a:pt x="1188260" y="522924"/>
                      <a:pt x="1223259" y="518573"/>
                    </a:cubicBezTo>
                    <a:cubicBezTo>
                      <a:pt x="1271975" y="512046"/>
                      <a:pt x="1333366" y="568991"/>
                      <a:pt x="1345852" y="672476"/>
                    </a:cubicBezTo>
                    <a:lnTo>
                      <a:pt x="1345852" y="672476"/>
                    </a:lnTo>
                    <a:close/>
                    <a:moveTo>
                      <a:pt x="1373568" y="55918"/>
                    </a:moveTo>
                    <a:cubicBezTo>
                      <a:pt x="1316150" y="146822"/>
                      <a:pt x="1338663" y="252861"/>
                      <a:pt x="1365055" y="353035"/>
                    </a:cubicBezTo>
                    <a:cubicBezTo>
                      <a:pt x="1366946" y="360697"/>
                      <a:pt x="1360893" y="363913"/>
                      <a:pt x="1353987" y="363440"/>
                    </a:cubicBezTo>
                    <a:cubicBezTo>
                      <a:pt x="1281340" y="360697"/>
                      <a:pt x="1241138" y="314630"/>
                      <a:pt x="1219097" y="282184"/>
                    </a:cubicBezTo>
                    <a:cubicBezTo>
                      <a:pt x="1199233" y="253239"/>
                      <a:pt x="1228840" y="245388"/>
                      <a:pt x="1253529" y="243969"/>
                    </a:cubicBezTo>
                    <a:cubicBezTo>
                      <a:pt x="1221841" y="203672"/>
                      <a:pt x="1196868" y="146065"/>
                      <a:pt x="1216543" y="95836"/>
                    </a:cubicBezTo>
                    <a:cubicBezTo>
                      <a:pt x="1231395" y="58566"/>
                      <a:pt x="1264408" y="106525"/>
                      <a:pt x="1288718" y="132160"/>
                    </a:cubicBezTo>
                    <a:cubicBezTo>
                      <a:pt x="1294299" y="73607"/>
                      <a:pt x="1339136" y="46269"/>
                      <a:pt x="1363447" y="42580"/>
                    </a:cubicBezTo>
                    <a:cubicBezTo>
                      <a:pt x="1372433" y="41350"/>
                      <a:pt x="1378014" y="48918"/>
                      <a:pt x="1373568" y="55918"/>
                    </a:cubicBezTo>
                    <a:lnTo>
                      <a:pt x="1373568" y="55918"/>
                    </a:lnTo>
                    <a:close/>
                  </a:path>
                </a:pathLst>
              </a:custGeom>
              <a:solidFill>
                <a:srgbClr val="BC8642"/>
              </a:solidFill>
              <a:ln w="945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F25064D-CFB9-9CEA-21C9-86EDBE457A2A}"/>
                  </a:ext>
                </a:extLst>
              </p:cNvPr>
              <p:cNvSpPr/>
              <p:nvPr/>
            </p:nvSpPr>
            <p:spPr>
              <a:xfrm>
                <a:off x="9011887" y="2564068"/>
                <a:ext cx="101107" cy="98159"/>
              </a:xfrm>
              <a:custGeom>
                <a:avLst/>
                <a:gdLst>
                  <a:gd name="connsiteX0" fmla="*/ 101107 w 101107"/>
                  <a:gd name="connsiteY0" fmla="*/ 66187 h 98159"/>
                  <a:gd name="connsiteX1" fmla="*/ 12947 w 101107"/>
                  <a:gd name="connsiteY1" fmla="*/ 10661 h 98159"/>
                  <a:gd name="connsiteX2" fmla="*/ 65919 w 101107"/>
                  <a:gd name="connsiteY2" fmla="*/ 98160 h 98159"/>
                  <a:gd name="connsiteX3" fmla="*/ 101107 w 101107"/>
                  <a:gd name="connsiteY3" fmla="*/ 66187 h 98159"/>
                  <a:gd name="connsiteX4" fmla="*/ 101107 w 101107"/>
                  <a:gd name="connsiteY4" fmla="*/ 66187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66187"/>
                    </a:moveTo>
                    <a:cubicBezTo>
                      <a:pt x="89283" y="14161"/>
                      <a:pt x="42838" y="-17812"/>
                      <a:pt x="12947" y="10661"/>
                    </a:cubicBezTo>
                    <a:cubicBezTo>
                      <a:pt x="-9283" y="31945"/>
                      <a:pt x="-9472" y="76119"/>
                      <a:pt x="65919" y="98160"/>
                    </a:cubicBezTo>
                    <a:cubicBezTo>
                      <a:pt x="67338" y="88606"/>
                      <a:pt x="81905" y="69214"/>
                      <a:pt x="101107" y="66187"/>
                    </a:cubicBezTo>
                    <a:lnTo>
                      <a:pt x="101107" y="66187"/>
                    </a:lnTo>
                    <a:close/>
                  </a:path>
                </a:pathLst>
              </a:custGeom>
              <a:solidFill>
                <a:srgbClr val="BC8642"/>
              </a:solidFill>
              <a:ln w="945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CAB5C50-3B74-6C7E-1C23-4A63D97D0760}"/>
                  </a:ext>
                </a:extLst>
              </p:cNvPr>
              <p:cNvSpPr/>
              <p:nvPr/>
            </p:nvSpPr>
            <p:spPr>
              <a:xfrm>
                <a:off x="9032728" y="2714254"/>
                <a:ext cx="89155" cy="111505"/>
              </a:xfrm>
              <a:custGeom>
                <a:avLst/>
                <a:gdLst>
                  <a:gd name="connsiteX0" fmla="*/ 25402 w 89155"/>
                  <a:gd name="connsiteY0" fmla="*/ 109539 h 111505"/>
                  <a:gd name="connsiteX1" fmla="*/ 88023 w 89155"/>
                  <a:gd name="connsiteY1" fmla="*/ 11257 h 111505"/>
                  <a:gd name="connsiteX2" fmla="*/ 55388 w 89155"/>
                  <a:gd name="connsiteY2" fmla="*/ 0 h 111505"/>
                  <a:gd name="connsiteX3" fmla="*/ 55199 w 89155"/>
                  <a:gd name="connsiteY3" fmla="*/ 0 h 111505"/>
                  <a:gd name="connsiteX4" fmla="*/ 25402 w 89155"/>
                  <a:gd name="connsiteY4" fmla="*/ 109539 h 111505"/>
                  <a:gd name="connsiteX5" fmla="*/ 25402 w 89155"/>
                  <a:gd name="connsiteY5" fmla="*/ 109539 h 1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55" h="111505">
                    <a:moveTo>
                      <a:pt x="25402" y="109539"/>
                    </a:moveTo>
                    <a:cubicBezTo>
                      <a:pt x="64185" y="121930"/>
                      <a:pt x="95590" y="74161"/>
                      <a:pt x="88023" y="11257"/>
                    </a:cubicBezTo>
                    <a:cubicBezTo>
                      <a:pt x="77050" y="14000"/>
                      <a:pt x="65320" y="4162"/>
                      <a:pt x="55388" y="0"/>
                    </a:cubicBezTo>
                    <a:cubicBezTo>
                      <a:pt x="55199" y="0"/>
                      <a:pt x="55199" y="0"/>
                      <a:pt x="55199" y="0"/>
                    </a:cubicBezTo>
                    <a:cubicBezTo>
                      <a:pt x="-8746" y="24783"/>
                      <a:pt x="-14989" y="96390"/>
                      <a:pt x="25402" y="109539"/>
                    </a:cubicBezTo>
                    <a:lnTo>
                      <a:pt x="25402" y="109539"/>
                    </a:lnTo>
                    <a:close/>
                  </a:path>
                </a:pathLst>
              </a:custGeom>
              <a:solidFill>
                <a:srgbClr val="BC8642"/>
              </a:solidFill>
              <a:ln w="945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402CCEE-F27D-4651-35D6-4D7C572D415A}"/>
                  </a:ext>
                </a:extLst>
              </p:cNvPr>
              <p:cNvSpPr/>
              <p:nvPr/>
            </p:nvSpPr>
            <p:spPr>
              <a:xfrm>
                <a:off x="9135356" y="2702335"/>
                <a:ext cx="101083" cy="102543"/>
              </a:xfrm>
              <a:custGeom>
                <a:avLst/>
                <a:gdLst>
                  <a:gd name="connsiteX0" fmla="*/ 152 w 101083"/>
                  <a:gd name="connsiteY0" fmla="*/ 21378 h 102543"/>
                  <a:gd name="connsiteX1" fmla="*/ 58894 w 101083"/>
                  <a:gd name="connsiteY1" fmla="*/ 102066 h 102543"/>
                  <a:gd name="connsiteX2" fmla="*/ 101082 w 101083"/>
                  <a:gd name="connsiteY2" fmla="*/ 71134 h 102543"/>
                  <a:gd name="connsiteX3" fmla="*/ 23611 w 101083"/>
                  <a:gd name="connsiteY3" fmla="*/ 0 h 102543"/>
                  <a:gd name="connsiteX4" fmla="*/ 152 w 101083"/>
                  <a:gd name="connsiteY4" fmla="*/ 21378 h 102543"/>
                  <a:gd name="connsiteX5" fmla="*/ 152 w 101083"/>
                  <a:gd name="connsiteY5" fmla="*/ 21378 h 1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83" h="102543">
                    <a:moveTo>
                      <a:pt x="152" y="21378"/>
                    </a:moveTo>
                    <a:cubicBezTo>
                      <a:pt x="-3065" y="91661"/>
                      <a:pt x="45840" y="99323"/>
                      <a:pt x="58894" y="102066"/>
                    </a:cubicBezTo>
                    <a:cubicBezTo>
                      <a:pt x="74218" y="105566"/>
                      <a:pt x="100893" y="89296"/>
                      <a:pt x="101082" y="71134"/>
                    </a:cubicBezTo>
                    <a:cubicBezTo>
                      <a:pt x="101272" y="35756"/>
                      <a:pt x="65610" y="1797"/>
                      <a:pt x="23611" y="0"/>
                    </a:cubicBezTo>
                    <a:cubicBezTo>
                      <a:pt x="19354" y="9743"/>
                      <a:pt x="11314" y="17500"/>
                      <a:pt x="152" y="21378"/>
                    </a:cubicBezTo>
                    <a:lnTo>
                      <a:pt x="152" y="21378"/>
                    </a:lnTo>
                    <a:close/>
                  </a:path>
                </a:pathLst>
              </a:custGeom>
              <a:solidFill>
                <a:srgbClr val="BC8642"/>
              </a:solidFill>
              <a:ln w="945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2D16649-407F-4B5E-A934-51945A9778B4}"/>
                  </a:ext>
                </a:extLst>
              </p:cNvPr>
              <p:cNvSpPr/>
              <p:nvPr/>
            </p:nvSpPr>
            <p:spPr>
              <a:xfrm>
                <a:off x="9562071" y="3273299"/>
                <a:ext cx="87681" cy="111459"/>
              </a:xfrm>
              <a:custGeom>
                <a:avLst/>
                <a:gdLst>
                  <a:gd name="connsiteX0" fmla="*/ 32402 w 87681"/>
                  <a:gd name="connsiteY0" fmla="*/ 106606 h 111459"/>
                  <a:gd name="connsiteX1" fmla="*/ 82914 w 87681"/>
                  <a:gd name="connsiteY1" fmla="*/ 95350 h 111459"/>
                  <a:gd name="connsiteX2" fmla="*/ 40915 w 87681"/>
                  <a:gd name="connsiteY2" fmla="*/ 0 h 111459"/>
                  <a:gd name="connsiteX3" fmla="*/ 11307 w 87681"/>
                  <a:gd name="connsiteY3" fmla="*/ 9932 h 111459"/>
                  <a:gd name="connsiteX4" fmla="*/ 32402 w 87681"/>
                  <a:gd name="connsiteY4" fmla="*/ 106606 h 111459"/>
                  <a:gd name="connsiteX5" fmla="*/ 32402 w 87681"/>
                  <a:gd name="connsiteY5" fmla="*/ 106606 h 11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81" h="111459">
                    <a:moveTo>
                      <a:pt x="32402" y="106606"/>
                    </a:moveTo>
                    <a:cubicBezTo>
                      <a:pt x="45077" y="115782"/>
                      <a:pt x="75631" y="111904"/>
                      <a:pt x="82914" y="95350"/>
                    </a:cubicBezTo>
                    <a:cubicBezTo>
                      <a:pt x="97198" y="63377"/>
                      <a:pt x="78279" y="18445"/>
                      <a:pt x="40915" y="0"/>
                    </a:cubicBezTo>
                    <a:cubicBezTo>
                      <a:pt x="33064" y="6905"/>
                      <a:pt x="22753" y="10594"/>
                      <a:pt x="11307" y="9932"/>
                    </a:cubicBezTo>
                    <a:cubicBezTo>
                      <a:pt x="-19719" y="72269"/>
                      <a:pt x="21807" y="98755"/>
                      <a:pt x="32402" y="106606"/>
                    </a:cubicBezTo>
                    <a:lnTo>
                      <a:pt x="32402" y="106606"/>
                    </a:lnTo>
                    <a:close/>
                  </a:path>
                </a:pathLst>
              </a:custGeom>
              <a:solidFill>
                <a:srgbClr val="BC8642"/>
              </a:solidFill>
              <a:ln w="945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D50E1B2-9A56-BC18-8733-5525BB915676}"/>
                  </a:ext>
                </a:extLst>
              </p:cNvPr>
              <p:cNvSpPr/>
              <p:nvPr/>
            </p:nvSpPr>
            <p:spPr>
              <a:xfrm>
                <a:off x="9450501" y="3253960"/>
                <a:ext cx="108499" cy="99623"/>
              </a:xfrm>
              <a:custGeom>
                <a:avLst/>
                <a:gdLst>
                  <a:gd name="connsiteX0" fmla="*/ 11920 w 108499"/>
                  <a:gd name="connsiteY0" fmla="*/ 89622 h 99623"/>
                  <a:gd name="connsiteX1" fmla="*/ 108500 w 108499"/>
                  <a:gd name="connsiteY1" fmla="*/ 23880 h 99623"/>
                  <a:gd name="connsiteX2" fmla="*/ 83054 w 108499"/>
                  <a:gd name="connsiteY2" fmla="*/ 137 h 99623"/>
                  <a:gd name="connsiteX3" fmla="*/ 82865 w 108499"/>
                  <a:gd name="connsiteY3" fmla="*/ 137 h 99623"/>
                  <a:gd name="connsiteX4" fmla="*/ 11920 w 108499"/>
                  <a:gd name="connsiteY4" fmla="*/ 89622 h 99623"/>
                  <a:gd name="connsiteX5" fmla="*/ 11920 w 108499"/>
                  <a:gd name="connsiteY5" fmla="*/ 89622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99" h="99623">
                    <a:moveTo>
                      <a:pt x="11920" y="89622"/>
                    </a:moveTo>
                    <a:cubicBezTo>
                      <a:pt x="42379" y="117149"/>
                      <a:pt x="90243" y="85460"/>
                      <a:pt x="108500" y="23880"/>
                    </a:cubicBezTo>
                    <a:cubicBezTo>
                      <a:pt x="97243" y="21988"/>
                      <a:pt x="90622" y="7988"/>
                      <a:pt x="83054" y="137"/>
                    </a:cubicBezTo>
                    <a:cubicBezTo>
                      <a:pt x="82865" y="137"/>
                      <a:pt x="82865" y="137"/>
                      <a:pt x="82865" y="137"/>
                    </a:cubicBezTo>
                    <a:cubicBezTo>
                      <a:pt x="14663" y="-3363"/>
                      <a:pt x="-19863" y="60961"/>
                      <a:pt x="11920" y="89622"/>
                    </a:cubicBezTo>
                    <a:lnTo>
                      <a:pt x="11920" y="89622"/>
                    </a:lnTo>
                    <a:close/>
                  </a:path>
                </a:pathLst>
              </a:custGeom>
              <a:solidFill>
                <a:srgbClr val="BC8642"/>
              </a:solidFill>
              <a:ln w="945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C826DD1-11B6-D38A-40CF-991A0F5E7CB5}"/>
                  </a:ext>
                </a:extLst>
              </p:cNvPr>
              <p:cNvSpPr/>
              <p:nvPr/>
            </p:nvSpPr>
            <p:spPr>
              <a:xfrm>
                <a:off x="9083327" y="2642843"/>
                <a:ext cx="71358" cy="68379"/>
              </a:xfrm>
              <a:custGeom>
                <a:avLst/>
                <a:gdLst>
                  <a:gd name="connsiteX0" fmla="*/ 16235 w 71358"/>
                  <a:gd name="connsiteY0" fmla="*/ 4534 h 68379"/>
                  <a:gd name="connsiteX1" fmla="*/ 53220 w 71358"/>
                  <a:gd name="connsiteY1" fmla="*/ 62708 h 68379"/>
                  <a:gd name="connsiteX2" fmla="*/ 16235 w 71358"/>
                  <a:gd name="connsiteY2" fmla="*/ 4534 h 68379"/>
                  <a:gd name="connsiteX3" fmla="*/ 16235 w 71358"/>
                  <a:gd name="connsiteY3" fmla="*/ 4534 h 68379"/>
                </a:gdLst>
                <a:ahLst/>
                <a:cxnLst>
                  <a:cxn ang="0">
                    <a:pos x="connsiteX0" y="connsiteY0"/>
                  </a:cxn>
                  <a:cxn ang="0">
                    <a:pos x="connsiteX1" y="connsiteY1"/>
                  </a:cxn>
                  <a:cxn ang="0">
                    <a:pos x="connsiteX2" y="connsiteY2"/>
                  </a:cxn>
                  <a:cxn ang="0">
                    <a:pos x="connsiteX3" y="connsiteY3"/>
                  </a:cxn>
                </a:cxnLst>
                <a:rect l="l" t="t" r="r" b="b"/>
                <a:pathLst>
                  <a:path w="71358" h="68379">
                    <a:moveTo>
                      <a:pt x="16235" y="4534"/>
                    </a:moveTo>
                    <a:cubicBezTo>
                      <a:pt x="-20751" y="22696"/>
                      <a:pt x="11410" y="87776"/>
                      <a:pt x="53220" y="62708"/>
                    </a:cubicBezTo>
                    <a:cubicBezTo>
                      <a:pt x="94463" y="37925"/>
                      <a:pt x="58139" y="-15898"/>
                      <a:pt x="16235" y="4534"/>
                    </a:cubicBezTo>
                    <a:lnTo>
                      <a:pt x="16235" y="4534"/>
                    </a:lnTo>
                    <a:close/>
                  </a:path>
                </a:pathLst>
              </a:custGeom>
              <a:solidFill>
                <a:srgbClr val="BC8642"/>
              </a:solidFill>
              <a:ln w="945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E57AE09-4E62-73D9-1AA6-4AB7A826E83F}"/>
                  </a:ext>
                </a:extLst>
              </p:cNvPr>
              <p:cNvSpPr/>
              <p:nvPr/>
            </p:nvSpPr>
            <p:spPr>
              <a:xfrm>
                <a:off x="10118099" y="2443618"/>
                <a:ext cx="270672" cy="184335"/>
              </a:xfrm>
              <a:custGeom>
                <a:avLst/>
                <a:gdLst>
                  <a:gd name="connsiteX0" fmla="*/ 37406 w 270672"/>
                  <a:gd name="connsiteY0" fmla="*/ 6438 h 184335"/>
                  <a:gd name="connsiteX1" fmla="*/ 42041 w 270672"/>
                  <a:gd name="connsiteY1" fmla="*/ 54396 h 184335"/>
                  <a:gd name="connsiteX2" fmla="*/ 1555 w 270672"/>
                  <a:gd name="connsiteY2" fmla="*/ 80693 h 184335"/>
                  <a:gd name="connsiteX3" fmla="*/ 7609 w 270672"/>
                  <a:gd name="connsiteY3" fmla="*/ 94314 h 184335"/>
                  <a:gd name="connsiteX4" fmla="*/ 135688 w 270672"/>
                  <a:gd name="connsiteY4" fmla="*/ 182854 h 184335"/>
                  <a:gd name="connsiteX5" fmla="*/ 270672 w 270672"/>
                  <a:gd name="connsiteY5" fmla="*/ 164124 h 184335"/>
                  <a:gd name="connsiteX6" fmla="*/ 201147 w 270672"/>
                  <a:gd name="connsiteY6" fmla="*/ 47207 h 184335"/>
                  <a:gd name="connsiteX7" fmla="*/ 52068 w 270672"/>
                  <a:gd name="connsiteY7" fmla="*/ 2654 h 184335"/>
                  <a:gd name="connsiteX8" fmla="*/ 37406 w 270672"/>
                  <a:gd name="connsiteY8" fmla="*/ 6438 h 184335"/>
                  <a:gd name="connsiteX9" fmla="*/ 37406 w 270672"/>
                  <a:gd name="connsiteY9" fmla="*/ 6438 h 1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72" h="184335">
                    <a:moveTo>
                      <a:pt x="37406" y="6438"/>
                    </a:moveTo>
                    <a:cubicBezTo>
                      <a:pt x="32582" y="23464"/>
                      <a:pt x="35325" y="39640"/>
                      <a:pt x="42041" y="54396"/>
                    </a:cubicBezTo>
                    <a:cubicBezTo>
                      <a:pt x="26338" y="58275"/>
                      <a:pt x="11960" y="66126"/>
                      <a:pt x="1555" y="80693"/>
                    </a:cubicBezTo>
                    <a:cubicBezTo>
                      <a:pt x="-2134" y="85801"/>
                      <a:pt x="1082" y="93842"/>
                      <a:pt x="7609" y="94314"/>
                    </a:cubicBezTo>
                    <a:cubicBezTo>
                      <a:pt x="66540" y="98193"/>
                      <a:pt x="78838" y="174151"/>
                      <a:pt x="135688" y="182854"/>
                    </a:cubicBezTo>
                    <a:cubicBezTo>
                      <a:pt x="180998" y="189759"/>
                      <a:pt x="225173" y="170651"/>
                      <a:pt x="270672" y="164124"/>
                    </a:cubicBezTo>
                    <a:cubicBezTo>
                      <a:pt x="247119" y="124679"/>
                      <a:pt x="234822" y="78328"/>
                      <a:pt x="201147" y="47207"/>
                    </a:cubicBezTo>
                    <a:cubicBezTo>
                      <a:pt x="158863" y="8424"/>
                      <a:pt x="91797" y="46072"/>
                      <a:pt x="52068" y="2654"/>
                    </a:cubicBezTo>
                    <a:cubicBezTo>
                      <a:pt x="47338" y="-2360"/>
                      <a:pt x="39014" y="194"/>
                      <a:pt x="37406" y="6438"/>
                    </a:cubicBezTo>
                    <a:lnTo>
                      <a:pt x="37406" y="6438"/>
                    </a:lnTo>
                    <a:close/>
                  </a:path>
                </a:pathLst>
              </a:custGeom>
              <a:solidFill>
                <a:srgbClr val="BC8642"/>
              </a:solidFill>
              <a:ln w="945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54BD776-103F-C3E9-862E-290A2605342F}"/>
                  </a:ext>
                </a:extLst>
              </p:cNvPr>
              <p:cNvSpPr/>
              <p:nvPr/>
            </p:nvSpPr>
            <p:spPr>
              <a:xfrm>
                <a:off x="9165115" y="2632492"/>
                <a:ext cx="108522" cy="75783"/>
              </a:xfrm>
              <a:custGeom>
                <a:avLst/>
                <a:gdLst>
                  <a:gd name="connsiteX0" fmla="*/ 0 w 108522"/>
                  <a:gd name="connsiteY0" fmla="*/ 28222 h 75783"/>
                  <a:gd name="connsiteX1" fmla="*/ 6527 w 108522"/>
                  <a:gd name="connsiteY1" fmla="*/ 58870 h 75783"/>
                  <a:gd name="connsiteX2" fmla="*/ 107742 w 108522"/>
                  <a:gd name="connsiteY2" fmla="*/ 25952 h 75783"/>
                  <a:gd name="connsiteX3" fmla="*/ 0 w 108522"/>
                  <a:gd name="connsiteY3" fmla="*/ 28222 h 75783"/>
                  <a:gd name="connsiteX4" fmla="*/ 0 w 108522"/>
                  <a:gd name="connsiteY4" fmla="*/ 28222 h 7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2" h="75783">
                    <a:moveTo>
                      <a:pt x="0" y="28222"/>
                    </a:moveTo>
                    <a:cubicBezTo>
                      <a:pt x="6054" y="36735"/>
                      <a:pt x="8608" y="47614"/>
                      <a:pt x="6527" y="58870"/>
                    </a:cubicBezTo>
                    <a:cubicBezTo>
                      <a:pt x="65553" y="96897"/>
                      <a:pt x="115404" y="64167"/>
                      <a:pt x="107742" y="25952"/>
                    </a:cubicBezTo>
                    <a:cubicBezTo>
                      <a:pt x="100269" y="-11129"/>
                      <a:pt x="23081" y="-6778"/>
                      <a:pt x="0" y="28222"/>
                    </a:cubicBezTo>
                    <a:lnTo>
                      <a:pt x="0" y="28222"/>
                    </a:lnTo>
                    <a:close/>
                  </a:path>
                </a:pathLst>
              </a:custGeom>
              <a:solidFill>
                <a:srgbClr val="BC8642"/>
              </a:solidFill>
              <a:ln w="9454"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A6F26DC-BE45-F417-C4B9-C82E7366FEA7}"/>
                  </a:ext>
                </a:extLst>
              </p:cNvPr>
              <p:cNvSpPr/>
              <p:nvPr/>
            </p:nvSpPr>
            <p:spPr>
              <a:xfrm>
                <a:off x="9115984" y="2541708"/>
                <a:ext cx="80350" cy="110019"/>
              </a:xfrm>
              <a:custGeom>
                <a:avLst/>
                <a:gdLst>
                  <a:gd name="connsiteX0" fmla="*/ 5807 w 80350"/>
                  <a:gd name="connsiteY0" fmla="*/ 88264 h 110019"/>
                  <a:gd name="connsiteX1" fmla="*/ 46482 w 80350"/>
                  <a:gd name="connsiteY1" fmla="*/ 110020 h 110019"/>
                  <a:gd name="connsiteX2" fmla="*/ 52725 w 80350"/>
                  <a:gd name="connsiteY2" fmla="*/ 1049 h 110019"/>
                  <a:gd name="connsiteX3" fmla="*/ 5807 w 80350"/>
                  <a:gd name="connsiteY3" fmla="*/ 88264 h 110019"/>
                  <a:gd name="connsiteX4" fmla="*/ 5807 w 80350"/>
                  <a:gd name="connsiteY4" fmla="*/ 88264 h 11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0" h="110019">
                    <a:moveTo>
                      <a:pt x="5807" y="88264"/>
                    </a:moveTo>
                    <a:cubicBezTo>
                      <a:pt x="17158" y="88926"/>
                      <a:pt x="40901" y="94034"/>
                      <a:pt x="46482" y="110020"/>
                    </a:cubicBezTo>
                    <a:cubicBezTo>
                      <a:pt x="62658" y="98196"/>
                      <a:pt x="110238" y="14954"/>
                      <a:pt x="52725" y="1049"/>
                    </a:cubicBezTo>
                    <a:cubicBezTo>
                      <a:pt x="13185" y="-8600"/>
                      <a:pt x="-11976" y="50521"/>
                      <a:pt x="5807" y="88264"/>
                    </a:cubicBezTo>
                    <a:lnTo>
                      <a:pt x="5807" y="88264"/>
                    </a:lnTo>
                    <a:close/>
                  </a:path>
                </a:pathLst>
              </a:custGeom>
              <a:solidFill>
                <a:srgbClr val="BC8642"/>
              </a:solidFill>
              <a:ln w="9454"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0CA48BC-3E57-D067-3A08-D6A66AD4CE82}"/>
                  </a:ext>
                </a:extLst>
              </p:cNvPr>
              <p:cNvSpPr/>
              <p:nvPr/>
            </p:nvSpPr>
            <p:spPr>
              <a:xfrm>
                <a:off x="9368774" y="2106179"/>
                <a:ext cx="368723" cy="188838"/>
              </a:xfrm>
              <a:custGeom>
                <a:avLst/>
                <a:gdLst>
                  <a:gd name="connsiteX0" fmla="*/ 140471 w 368723"/>
                  <a:gd name="connsiteY0" fmla="*/ 37017 h 188838"/>
                  <a:gd name="connsiteX1" fmla="*/ 0 w 368723"/>
                  <a:gd name="connsiteY1" fmla="*/ 11571 h 188838"/>
                  <a:gd name="connsiteX2" fmla="*/ 107552 w 368723"/>
                  <a:gd name="connsiteY2" fmla="*/ 105313 h 188838"/>
                  <a:gd name="connsiteX3" fmla="*/ 144160 w 368723"/>
                  <a:gd name="connsiteY3" fmla="*/ 178433 h 188838"/>
                  <a:gd name="connsiteX4" fmla="*/ 368724 w 368723"/>
                  <a:gd name="connsiteY4" fmla="*/ 188838 h 188838"/>
                  <a:gd name="connsiteX5" fmla="*/ 220591 w 368723"/>
                  <a:gd name="connsiteY5" fmla="*/ 19895 h 188838"/>
                  <a:gd name="connsiteX6" fmla="*/ 140471 w 368723"/>
                  <a:gd name="connsiteY6" fmla="*/ 37017 h 188838"/>
                  <a:gd name="connsiteX7" fmla="*/ 140471 w 368723"/>
                  <a:gd name="connsiteY7" fmla="*/ 37017 h 1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838">
                    <a:moveTo>
                      <a:pt x="140471" y="37017"/>
                    </a:moveTo>
                    <a:cubicBezTo>
                      <a:pt x="123066" y="3436"/>
                      <a:pt x="52878" y="8828"/>
                      <a:pt x="0" y="11571"/>
                    </a:cubicBezTo>
                    <a:cubicBezTo>
                      <a:pt x="30837" y="54611"/>
                      <a:pt x="70472" y="112691"/>
                      <a:pt x="107552" y="105313"/>
                    </a:cubicBezTo>
                    <a:cubicBezTo>
                      <a:pt x="83715" y="136528"/>
                      <a:pt x="103390" y="182595"/>
                      <a:pt x="144160" y="178433"/>
                    </a:cubicBezTo>
                    <a:cubicBezTo>
                      <a:pt x="211605" y="171528"/>
                      <a:pt x="304022" y="170109"/>
                      <a:pt x="368724" y="188838"/>
                    </a:cubicBezTo>
                    <a:cubicBezTo>
                      <a:pt x="313765" y="149961"/>
                      <a:pt x="257293" y="76840"/>
                      <a:pt x="220591" y="19895"/>
                    </a:cubicBezTo>
                    <a:cubicBezTo>
                      <a:pt x="198362" y="-14631"/>
                      <a:pt x="149930" y="-1199"/>
                      <a:pt x="140471" y="37017"/>
                    </a:cubicBezTo>
                    <a:lnTo>
                      <a:pt x="140471" y="37017"/>
                    </a:lnTo>
                    <a:close/>
                  </a:path>
                </a:pathLst>
              </a:custGeom>
              <a:solidFill>
                <a:srgbClr val="BC8642"/>
              </a:solidFill>
              <a:ln w="9454"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279D554D-4E88-E407-4DDF-78522E9E0325}"/>
                  </a:ext>
                </a:extLst>
              </p:cNvPr>
              <p:cNvSpPr/>
              <p:nvPr/>
            </p:nvSpPr>
            <p:spPr>
              <a:xfrm>
                <a:off x="8964378" y="2654797"/>
                <a:ext cx="115981" cy="74307"/>
              </a:xfrm>
              <a:custGeom>
                <a:avLst/>
                <a:gdLst>
                  <a:gd name="connsiteX0" fmla="*/ 115981 w 115981"/>
                  <a:gd name="connsiteY0" fmla="*/ 43660 h 74307"/>
                  <a:gd name="connsiteX1" fmla="*/ 104630 w 115981"/>
                  <a:gd name="connsiteY1" fmla="*/ 12255 h 74307"/>
                  <a:gd name="connsiteX2" fmla="*/ 1240 w 115981"/>
                  <a:gd name="connsiteY2" fmla="*/ 43471 h 74307"/>
                  <a:gd name="connsiteX3" fmla="*/ 115981 w 115981"/>
                  <a:gd name="connsiteY3" fmla="*/ 43660 h 74307"/>
                  <a:gd name="connsiteX4" fmla="*/ 115981 w 115981"/>
                  <a:gd name="connsiteY4" fmla="*/ 43660 h 7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81" h="74307">
                    <a:moveTo>
                      <a:pt x="115981" y="43660"/>
                    </a:moveTo>
                    <a:cubicBezTo>
                      <a:pt x="113427" y="39687"/>
                      <a:pt x="105860" y="16133"/>
                      <a:pt x="104630" y="12255"/>
                    </a:cubicBezTo>
                    <a:cubicBezTo>
                      <a:pt x="38415" y="-12718"/>
                      <a:pt x="-8314" y="1850"/>
                      <a:pt x="1240" y="43471"/>
                    </a:cubicBezTo>
                    <a:cubicBezTo>
                      <a:pt x="12496" y="92470"/>
                      <a:pt x="96779" y="75822"/>
                      <a:pt x="115981" y="43660"/>
                    </a:cubicBezTo>
                    <a:lnTo>
                      <a:pt x="115981" y="43660"/>
                    </a:lnTo>
                    <a:close/>
                  </a:path>
                </a:pathLst>
              </a:custGeom>
              <a:solidFill>
                <a:srgbClr val="BC8642"/>
              </a:solidFill>
              <a:ln w="9454"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796B23AE-7344-EA5A-2F79-267D4063E682}"/>
                  </a:ext>
                </a:extLst>
              </p:cNvPr>
              <p:cNvSpPr/>
              <p:nvPr/>
            </p:nvSpPr>
            <p:spPr>
              <a:xfrm>
                <a:off x="9620013" y="3228666"/>
                <a:ext cx="105529" cy="80259"/>
              </a:xfrm>
              <a:custGeom>
                <a:avLst/>
                <a:gdLst>
                  <a:gd name="connsiteX0" fmla="*/ 0 w 105529"/>
                  <a:gd name="connsiteY0" fmla="*/ 39147 h 80259"/>
                  <a:gd name="connsiteX1" fmla="*/ 104904 w 105529"/>
                  <a:gd name="connsiteY1" fmla="*/ 49080 h 80259"/>
                  <a:gd name="connsiteX2" fmla="*/ 6621 w 105529"/>
                  <a:gd name="connsiteY2" fmla="*/ 8594 h 80259"/>
                  <a:gd name="connsiteX3" fmla="*/ 0 w 105529"/>
                  <a:gd name="connsiteY3" fmla="*/ 39147 h 80259"/>
                  <a:gd name="connsiteX4" fmla="*/ 0 w 105529"/>
                  <a:gd name="connsiteY4" fmla="*/ 39147 h 80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9" h="80259">
                    <a:moveTo>
                      <a:pt x="0" y="39147"/>
                    </a:moveTo>
                    <a:cubicBezTo>
                      <a:pt x="38310" y="97416"/>
                      <a:pt x="96390" y="87201"/>
                      <a:pt x="104904" y="49080"/>
                    </a:cubicBezTo>
                    <a:cubicBezTo>
                      <a:pt x="112944" y="12283"/>
                      <a:pt x="41526" y="-14487"/>
                      <a:pt x="6621" y="8594"/>
                    </a:cubicBezTo>
                    <a:cubicBezTo>
                      <a:pt x="8513" y="18715"/>
                      <a:pt x="6432" y="29499"/>
                      <a:pt x="0" y="39147"/>
                    </a:cubicBezTo>
                    <a:lnTo>
                      <a:pt x="0" y="39147"/>
                    </a:lnTo>
                    <a:close/>
                  </a:path>
                </a:pathLst>
              </a:custGeom>
              <a:solidFill>
                <a:srgbClr val="BC8642"/>
              </a:solidFill>
              <a:ln w="9454"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C8246AFE-CE56-7AF9-6544-9B2C28B94C1F}"/>
                  </a:ext>
                </a:extLst>
              </p:cNvPr>
              <p:cNvSpPr/>
              <p:nvPr/>
            </p:nvSpPr>
            <p:spPr>
              <a:xfrm>
                <a:off x="8927119" y="1628794"/>
                <a:ext cx="618544" cy="912921"/>
              </a:xfrm>
              <a:custGeom>
                <a:avLst/>
                <a:gdLst>
                  <a:gd name="connsiteX0" fmla="*/ 169038 w 618544"/>
                  <a:gd name="connsiteY0" fmla="*/ 903368 h 912921"/>
                  <a:gd name="connsiteX1" fmla="*/ 244712 w 618544"/>
                  <a:gd name="connsiteY1" fmla="*/ 800735 h 912921"/>
                  <a:gd name="connsiteX2" fmla="*/ 285198 w 618544"/>
                  <a:gd name="connsiteY2" fmla="*/ 806032 h 912921"/>
                  <a:gd name="connsiteX3" fmla="*/ 372224 w 618544"/>
                  <a:gd name="connsiteY3" fmla="*/ 763938 h 912921"/>
                  <a:gd name="connsiteX4" fmla="*/ 383764 w 618544"/>
                  <a:gd name="connsiteY4" fmla="*/ 754479 h 912921"/>
                  <a:gd name="connsiteX5" fmla="*/ 190038 w 618544"/>
                  <a:gd name="connsiteY5" fmla="*/ 709831 h 912921"/>
                  <a:gd name="connsiteX6" fmla="*/ 211132 w 618544"/>
                  <a:gd name="connsiteY6" fmla="*/ 578914 h 912921"/>
                  <a:gd name="connsiteX7" fmla="*/ 171308 w 618544"/>
                  <a:gd name="connsiteY7" fmla="*/ 357850 h 912921"/>
                  <a:gd name="connsiteX8" fmla="*/ 369008 w 618544"/>
                  <a:gd name="connsiteY8" fmla="*/ 251054 h 912921"/>
                  <a:gd name="connsiteX9" fmla="*/ 458398 w 618544"/>
                  <a:gd name="connsiteY9" fmla="*/ 153056 h 912921"/>
                  <a:gd name="connsiteX10" fmla="*/ 613909 w 618544"/>
                  <a:gd name="connsiteY10" fmla="*/ 276500 h 912921"/>
                  <a:gd name="connsiteX11" fmla="*/ 614098 w 618544"/>
                  <a:gd name="connsiteY11" fmla="*/ 261460 h 912921"/>
                  <a:gd name="connsiteX12" fmla="*/ 592815 w 618544"/>
                  <a:gd name="connsiteY12" fmla="*/ 167340 h 912921"/>
                  <a:gd name="connsiteX13" fmla="*/ 563397 w 618544"/>
                  <a:gd name="connsiteY13" fmla="*/ 139151 h 912921"/>
                  <a:gd name="connsiteX14" fmla="*/ 596693 w 618544"/>
                  <a:gd name="connsiteY14" fmla="*/ 15896 h 912921"/>
                  <a:gd name="connsiteX15" fmla="*/ 588369 w 618544"/>
                  <a:gd name="connsiteY15" fmla="*/ 856 h 912921"/>
                  <a:gd name="connsiteX16" fmla="*/ 490181 w 618544"/>
                  <a:gd name="connsiteY16" fmla="*/ 82679 h 912921"/>
                  <a:gd name="connsiteX17" fmla="*/ 362197 w 618544"/>
                  <a:gd name="connsiteY17" fmla="*/ 121273 h 912921"/>
                  <a:gd name="connsiteX18" fmla="*/ 313860 w 618544"/>
                  <a:gd name="connsiteY18" fmla="*/ 111340 h 912921"/>
                  <a:gd name="connsiteX19" fmla="*/ 174524 w 618544"/>
                  <a:gd name="connsiteY19" fmla="*/ 140664 h 912921"/>
                  <a:gd name="connsiteX20" fmla="*/ 163646 w 618544"/>
                  <a:gd name="connsiteY20" fmla="*/ 148988 h 912921"/>
                  <a:gd name="connsiteX21" fmla="*/ 359454 w 618544"/>
                  <a:gd name="connsiteY21" fmla="*/ 235447 h 912921"/>
                  <a:gd name="connsiteX22" fmla="*/ 103012 w 618544"/>
                  <a:gd name="connsiteY22" fmla="*/ 272905 h 912921"/>
                  <a:gd name="connsiteX23" fmla="*/ 145390 w 618544"/>
                  <a:gd name="connsiteY23" fmla="*/ 272716 h 912921"/>
                  <a:gd name="connsiteX24" fmla="*/ 77377 w 618544"/>
                  <a:gd name="connsiteY24" fmla="*/ 227406 h 912921"/>
                  <a:gd name="connsiteX25" fmla="*/ 69999 w 618544"/>
                  <a:gd name="connsiteY25" fmla="*/ 309229 h 912921"/>
                  <a:gd name="connsiteX26" fmla="*/ 10500 w 618544"/>
                  <a:gd name="connsiteY26" fmla="*/ 366080 h 912921"/>
                  <a:gd name="connsiteX27" fmla="*/ 88539 w 618544"/>
                  <a:gd name="connsiteY27" fmla="*/ 391052 h 912921"/>
                  <a:gd name="connsiteX28" fmla="*/ 62337 w 618544"/>
                  <a:gd name="connsiteY28" fmla="*/ 357755 h 912921"/>
                  <a:gd name="connsiteX29" fmla="*/ 192875 w 618544"/>
                  <a:gd name="connsiteY29" fmla="*/ 581563 h 912921"/>
                  <a:gd name="connsiteX30" fmla="*/ 3027 w 618544"/>
                  <a:gd name="connsiteY30" fmla="*/ 482334 h 912921"/>
                  <a:gd name="connsiteX31" fmla="*/ 3216 w 618544"/>
                  <a:gd name="connsiteY31" fmla="*/ 495956 h 912921"/>
                  <a:gd name="connsiteX32" fmla="*/ 67067 w 618544"/>
                  <a:gd name="connsiteY32" fmla="*/ 623089 h 912921"/>
                  <a:gd name="connsiteX33" fmla="*/ 104998 w 618544"/>
                  <a:gd name="connsiteY33" fmla="*/ 654778 h 912921"/>
                  <a:gd name="connsiteX34" fmla="*/ 154565 w 618544"/>
                  <a:gd name="connsiteY34" fmla="*/ 778695 h 912921"/>
                  <a:gd name="connsiteX35" fmla="*/ 151822 w 618544"/>
                  <a:gd name="connsiteY35" fmla="*/ 906301 h 912921"/>
                  <a:gd name="connsiteX36" fmla="*/ 169038 w 618544"/>
                  <a:gd name="connsiteY36" fmla="*/ 903368 h 912921"/>
                  <a:gd name="connsiteX37" fmla="*/ 169038 w 618544"/>
                  <a:gd name="connsiteY37" fmla="*/ 903368 h 91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2921">
                    <a:moveTo>
                      <a:pt x="169038" y="903368"/>
                    </a:moveTo>
                    <a:cubicBezTo>
                      <a:pt x="157498" y="865720"/>
                      <a:pt x="181808" y="765073"/>
                      <a:pt x="244712" y="800735"/>
                    </a:cubicBezTo>
                    <a:cubicBezTo>
                      <a:pt x="258145" y="808397"/>
                      <a:pt x="270158" y="808586"/>
                      <a:pt x="285198" y="806032"/>
                    </a:cubicBezTo>
                    <a:cubicBezTo>
                      <a:pt x="322657" y="799978"/>
                      <a:pt x="328238" y="749844"/>
                      <a:pt x="372224" y="763938"/>
                    </a:cubicBezTo>
                    <a:cubicBezTo>
                      <a:pt x="378940" y="766208"/>
                      <a:pt x="385845" y="760911"/>
                      <a:pt x="383764" y="754479"/>
                    </a:cubicBezTo>
                    <a:cubicBezTo>
                      <a:pt x="347913" y="640210"/>
                      <a:pt x="241402" y="636994"/>
                      <a:pt x="190038" y="709831"/>
                    </a:cubicBezTo>
                    <a:cubicBezTo>
                      <a:pt x="199970" y="666602"/>
                      <a:pt x="207632" y="623089"/>
                      <a:pt x="211132" y="578914"/>
                    </a:cubicBezTo>
                    <a:cubicBezTo>
                      <a:pt x="216902" y="501726"/>
                      <a:pt x="200254" y="427660"/>
                      <a:pt x="171308" y="357850"/>
                    </a:cubicBezTo>
                    <a:cubicBezTo>
                      <a:pt x="243956" y="336850"/>
                      <a:pt x="312252" y="303743"/>
                      <a:pt x="369008" y="251054"/>
                    </a:cubicBezTo>
                    <a:cubicBezTo>
                      <a:pt x="401453" y="220974"/>
                      <a:pt x="430777" y="187677"/>
                      <a:pt x="458398" y="153056"/>
                    </a:cubicBezTo>
                    <a:cubicBezTo>
                      <a:pt x="433426" y="238568"/>
                      <a:pt x="502384" y="319540"/>
                      <a:pt x="613909" y="276500"/>
                    </a:cubicBezTo>
                    <a:cubicBezTo>
                      <a:pt x="620152" y="274230"/>
                      <a:pt x="619963" y="265433"/>
                      <a:pt x="614098" y="261460"/>
                    </a:cubicBezTo>
                    <a:cubicBezTo>
                      <a:pt x="575694" y="236014"/>
                      <a:pt x="611355" y="200447"/>
                      <a:pt x="592815" y="167340"/>
                    </a:cubicBezTo>
                    <a:cubicBezTo>
                      <a:pt x="585437" y="154191"/>
                      <a:pt x="577775" y="144921"/>
                      <a:pt x="563397" y="139151"/>
                    </a:cubicBezTo>
                    <a:cubicBezTo>
                      <a:pt x="496235" y="112097"/>
                      <a:pt x="559897" y="30463"/>
                      <a:pt x="596693" y="15896"/>
                    </a:cubicBezTo>
                    <a:cubicBezTo>
                      <a:pt x="607099" y="11734"/>
                      <a:pt x="598112" y="-3780"/>
                      <a:pt x="588369" y="856"/>
                    </a:cubicBezTo>
                    <a:cubicBezTo>
                      <a:pt x="530005" y="28382"/>
                      <a:pt x="490465" y="82206"/>
                      <a:pt x="490181" y="82679"/>
                    </a:cubicBezTo>
                    <a:cubicBezTo>
                      <a:pt x="474668" y="103962"/>
                      <a:pt x="423777" y="155704"/>
                      <a:pt x="362197" y="121273"/>
                    </a:cubicBezTo>
                    <a:cubicBezTo>
                      <a:pt x="346873" y="112759"/>
                      <a:pt x="331454" y="110678"/>
                      <a:pt x="313860" y="111340"/>
                    </a:cubicBezTo>
                    <a:cubicBezTo>
                      <a:pt x="263820" y="113232"/>
                      <a:pt x="227023" y="154853"/>
                      <a:pt x="174524" y="140664"/>
                    </a:cubicBezTo>
                    <a:cubicBezTo>
                      <a:pt x="169227" y="139245"/>
                      <a:pt x="164308" y="143407"/>
                      <a:pt x="163646" y="148988"/>
                    </a:cubicBezTo>
                    <a:cubicBezTo>
                      <a:pt x="155984" y="217474"/>
                      <a:pt x="271955" y="278013"/>
                      <a:pt x="359454" y="235447"/>
                    </a:cubicBezTo>
                    <a:cubicBezTo>
                      <a:pt x="179349" y="366080"/>
                      <a:pt x="83809" y="296459"/>
                      <a:pt x="103012" y="272905"/>
                    </a:cubicBezTo>
                    <a:cubicBezTo>
                      <a:pt x="112755" y="260892"/>
                      <a:pt x="136782" y="279622"/>
                      <a:pt x="145390" y="272716"/>
                    </a:cubicBezTo>
                    <a:cubicBezTo>
                      <a:pt x="186159" y="240082"/>
                      <a:pt x="107931" y="197988"/>
                      <a:pt x="77377" y="227406"/>
                    </a:cubicBezTo>
                    <a:cubicBezTo>
                      <a:pt x="46824" y="256730"/>
                      <a:pt x="53067" y="286338"/>
                      <a:pt x="69999" y="309229"/>
                    </a:cubicBezTo>
                    <a:cubicBezTo>
                      <a:pt x="41526" y="310364"/>
                      <a:pt x="14473" y="323986"/>
                      <a:pt x="10500" y="366080"/>
                    </a:cubicBezTo>
                    <a:cubicBezTo>
                      <a:pt x="6527" y="408174"/>
                      <a:pt x="88539" y="443078"/>
                      <a:pt x="88539" y="391052"/>
                    </a:cubicBezTo>
                    <a:cubicBezTo>
                      <a:pt x="88539" y="380174"/>
                      <a:pt x="58932" y="372796"/>
                      <a:pt x="62337" y="357755"/>
                    </a:cubicBezTo>
                    <a:cubicBezTo>
                      <a:pt x="68864" y="328148"/>
                      <a:pt x="182943" y="359363"/>
                      <a:pt x="192875" y="581563"/>
                    </a:cubicBezTo>
                    <a:cubicBezTo>
                      <a:pt x="171592" y="486497"/>
                      <a:pt x="51932" y="433808"/>
                      <a:pt x="3027" y="482334"/>
                    </a:cubicBezTo>
                    <a:cubicBezTo>
                      <a:pt x="-946" y="486308"/>
                      <a:pt x="-1135" y="492740"/>
                      <a:pt x="3216" y="495956"/>
                    </a:cubicBezTo>
                    <a:cubicBezTo>
                      <a:pt x="46918" y="528118"/>
                      <a:pt x="37459" y="582887"/>
                      <a:pt x="67067" y="623089"/>
                    </a:cubicBezTo>
                    <a:cubicBezTo>
                      <a:pt x="77472" y="637183"/>
                      <a:pt x="88823" y="648062"/>
                      <a:pt x="104998" y="654778"/>
                    </a:cubicBezTo>
                    <a:cubicBezTo>
                      <a:pt x="170551" y="681358"/>
                      <a:pt x="161754" y="753533"/>
                      <a:pt x="154565" y="778695"/>
                    </a:cubicBezTo>
                    <a:cubicBezTo>
                      <a:pt x="154565" y="778884"/>
                      <a:pt x="136971" y="843680"/>
                      <a:pt x="151822" y="906301"/>
                    </a:cubicBezTo>
                    <a:cubicBezTo>
                      <a:pt x="154660" y="916801"/>
                      <a:pt x="172254" y="914058"/>
                      <a:pt x="169038" y="903368"/>
                    </a:cubicBezTo>
                    <a:lnTo>
                      <a:pt x="169038" y="903368"/>
                    </a:lnTo>
                    <a:close/>
                  </a:path>
                </a:pathLst>
              </a:custGeom>
              <a:solidFill>
                <a:srgbClr val="BC8642"/>
              </a:solidFill>
              <a:ln w="9454"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2D5E5129-EDAB-4E0F-2E8E-5F7A91446E31}"/>
                  </a:ext>
                </a:extLst>
              </p:cNvPr>
              <p:cNvSpPr/>
              <p:nvPr/>
            </p:nvSpPr>
            <p:spPr>
              <a:xfrm>
                <a:off x="8754627" y="2920891"/>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3"/>
                      <a:pt x="55480" y="3832"/>
                    </a:cubicBezTo>
                    <a:cubicBezTo>
                      <a:pt x="36278" y="-5438"/>
                      <a:pt x="13102" y="2697"/>
                      <a:pt x="3832" y="21900"/>
                    </a:cubicBezTo>
                    <a:cubicBezTo>
                      <a:pt x="-5438" y="41102"/>
                      <a:pt x="2697" y="64277"/>
                      <a:pt x="21900" y="73453"/>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489147F9-8D95-D12C-8B09-0DF432218209}"/>
                  </a:ext>
                </a:extLst>
              </p:cNvPr>
              <p:cNvSpPr/>
              <p:nvPr/>
            </p:nvSpPr>
            <p:spPr>
              <a:xfrm>
                <a:off x="8803783" y="3157240"/>
                <a:ext cx="188842" cy="298852"/>
              </a:xfrm>
              <a:custGeom>
                <a:avLst/>
                <a:gdLst>
                  <a:gd name="connsiteX0" fmla="*/ 183213 w 188842"/>
                  <a:gd name="connsiteY0" fmla="*/ 297584 h 298852"/>
                  <a:gd name="connsiteX1" fmla="*/ 183402 w 188842"/>
                  <a:gd name="connsiteY1" fmla="*/ 281125 h 298852"/>
                  <a:gd name="connsiteX2" fmla="*/ 54756 w 188842"/>
                  <a:gd name="connsiteY2" fmla="*/ 84750 h 298852"/>
                  <a:gd name="connsiteX3" fmla="*/ 130146 w 188842"/>
                  <a:gd name="connsiteY3" fmla="*/ 17399 h 298852"/>
                  <a:gd name="connsiteX4" fmla="*/ 127309 w 188842"/>
                  <a:gd name="connsiteY4" fmla="*/ 467 h 298852"/>
                  <a:gd name="connsiteX5" fmla="*/ 183213 w 188842"/>
                  <a:gd name="connsiteY5" fmla="*/ 297584 h 298852"/>
                  <a:gd name="connsiteX6" fmla="*/ 183213 w 188842"/>
                  <a:gd name="connsiteY6" fmla="*/ 297584 h 2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842" h="298852">
                    <a:moveTo>
                      <a:pt x="183213" y="297584"/>
                    </a:moveTo>
                    <a:cubicBezTo>
                      <a:pt x="193240" y="296165"/>
                      <a:pt x="187659" y="281787"/>
                      <a:pt x="183402" y="281125"/>
                    </a:cubicBezTo>
                    <a:cubicBezTo>
                      <a:pt x="78499" y="261828"/>
                      <a:pt x="176213" y="98938"/>
                      <a:pt x="54756" y="84750"/>
                    </a:cubicBezTo>
                    <a:cubicBezTo>
                      <a:pt x="66580" y="54574"/>
                      <a:pt x="91079" y="29223"/>
                      <a:pt x="130146" y="17399"/>
                    </a:cubicBezTo>
                    <a:cubicBezTo>
                      <a:pt x="140646" y="14183"/>
                      <a:pt x="137809" y="-3033"/>
                      <a:pt x="127309" y="467"/>
                    </a:cubicBezTo>
                    <a:cubicBezTo>
                      <a:pt x="-108323" y="79452"/>
                      <a:pt x="26567" y="318300"/>
                      <a:pt x="183213" y="297584"/>
                    </a:cubicBezTo>
                    <a:lnTo>
                      <a:pt x="183213" y="297584"/>
                    </a:lnTo>
                    <a:close/>
                  </a:path>
                </a:pathLst>
              </a:custGeom>
              <a:solidFill>
                <a:srgbClr val="BC8642"/>
              </a:solidFill>
              <a:ln w="9454"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F6799A5D-F18F-75E7-7651-3C819322EB82}"/>
                  </a:ext>
                </a:extLst>
              </p:cNvPr>
              <p:cNvSpPr/>
              <p:nvPr/>
            </p:nvSpPr>
            <p:spPr>
              <a:xfrm>
                <a:off x="8597035" y="3250927"/>
                <a:ext cx="77379" cy="77338"/>
              </a:xfrm>
              <a:custGeom>
                <a:avLst/>
                <a:gdLst>
                  <a:gd name="connsiteX0" fmla="*/ 73547 w 77379"/>
                  <a:gd name="connsiteY0" fmla="*/ 55480 h 77338"/>
                  <a:gd name="connsiteX1" fmla="*/ 55480 w 77379"/>
                  <a:gd name="connsiteY1" fmla="*/ 3832 h 77338"/>
                  <a:gd name="connsiteX2" fmla="*/ 3832 w 77379"/>
                  <a:gd name="connsiteY2" fmla="*/ 21900 h 77338"/>
                  <a:gd name="connsiteX3" fmla="*/ 21900 w 77379"/>
                  <a:gd name="connsiteY3" fmla="*/ 73548 h 77338"/>
                  <a:gd name="connsiteX4" fmla="*/ 73547 w 77379"/>
                  <a:gd name="connsiteY4" fmla="*/ 55480 h 77338"/>
                  <a:gd name="connsiteX5" fmla="*/ 73547 w 77379"/>
                  <a:gd name="connsiteY5" fmla="*/ 55480 h 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38">
                    <a:moveTo>
                      <a:pt x="73547" y="55480"/>
                    </a:moveTo>
                    <a:cubicBezTo>
                      <a:pt x="82818" y="36278"/>
                      <a:pt x="74683" y="13103"/>
                      <a:pt x="55480" y="3832"/>
                    </a:cubicBezTo>
                    <a:cubicBezTo>
                      <a:pt x="36278" y="-5438"/>
                      <a:pt x="13102" y="2697"/>
                      <a:pt x="3832" y="21900"/>
                    </a:cubicBezTo>
                    <a:cubicBezTo>
                      <a:pt x="-5438" y="41102"/>
                      <a:pt x="2697" y="64277"/>
                      <a:pt x="21900" y="73548"/>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C7D7AE45-D537-B4B9-18C3-27F05EACD7E9}"/>
                  </a:ext>
                </a:extLst>
              </p:cNvPr>
              <p:cNvSpPr/>
              <p:nvPr/>
            </p:nvSpPr>
            <p:spPr>
              <a:xfrm>
                <a:off x="9718209" y="3045755"/>
                <a:ext cx="386578" cy="349391"/>
              </a:xfrm>
              <a:custGeom>
                <a:avLst/>
                <a:gdLst>
                  <a:gd name="connsiteX0" fmla="*/ 199678 w 386578"/>
                  <a:gd name="connsiteY0" fmla="*/ 345975 h 349391"/>
                  <a:gd name="connsiteX1" fmla="*/ 37451 w 386578"/>
                  <a:gd name="connsiteY1" fmla="*/ 167572 h 349391"/>
                  <a:gd name="connsiteX2" fmla="*/ 135260 w 386578"/>
                  <a:gd name="connsiteY2" fmla="*/ 174950 h 349391"/>
                  <a:gd name="connsiteX3" fmla="*/ 228907 w 386578"/>
                  <a:gd name="connsiteY3" fmla="*/ 244855 h 349391"/>
                  <a:gd name="connsiteX4" fmla="*/ 374486 w 386578"/>
                  <a:gd name="connsiteY4" fmla="*/ 232841 h 349391"/>
                  <a:gd name="connsiteX5" fmla="*/ 384229 w 386578"/>
                  <a:gd name="connsiteY5" fmla="*/ 219409 h 349391"/>
                  <a:gd name="connsiteX6" fmla="*/ 94302 w 386578"/>
                  <a:gd name="connsiteY6" fmla="*/ 137964 h 349391"/>
                  <a:gd name="connsiteX7" fmla="*/ 87775 w 386578"/>
                  <a:gd name="connsiteY7" fmla="*/ 144870 h 349391"/>
                  <a:gd name="connsiteX8" fmla="*/ 82004 w 386578"/>
                  <a:gd name="connsiteY8" fmla="*/ 144680 h 349391"/>
                  <a:gd name="connsiteX9" fmla="*/ 122301 w 386578"/>
                  <a:gd name="connsiteY9" fmla="*/ 114789 h 349391"/>
                  <a:gd name="connsiteX10" fmla="*/ 113031 w 386578"/>
                  <a:gd name="connsiteY10" fmla="*/ 4872 h 349391"/>
                  <a:gd name="connsiteX11" fmla="*/ 97234 w 386578"/>
                  <a:gd name="connsiteY11" fmla="*/ 5345 h 349391"/>
                  <a:gd name="connsiteX12" fmla="*/ 2925 w 386578"/>
                  <a:gd name="connsiteY12" fmla="*/ 164734 h 349391"/>
                  <a:gd name="connsiteX13" fmla="*/ 4817 w 386578"/>
                  <a:gd name="connsiteY13" fmla="*/ 168423 h 349391"/>
                  <a:gd name="connsiteX14" fmla="*/ 8506 w 386578"/>
                  <a:gd name="connsiteY14" fmla="*/ 180909 h 349391"/>
                  <a:gd name="connsiteX15" fmla="*/ 72261 w 386578"/>
                  <a:gd name="connsiteY15" fmla="*/ 252138 h 349391"/>
                  <a:gd name="connsiteX16" fmla="*/ 82004 w 386578"/>
                  <a:gd name="connsiteY16" fmla="*/ 313908 h 349391"/>
                  <a:gd name="connsiteX17" fmla="*/ 189746 w 386578"/>
                  <a:gd name="connsiteY17" fmla="*/ 348812 h 349391"/>
                  <a:gd name="connsiteX18" fmla="*/ 199678 w 386578"/>
                  <a:gd name="connsiteY18" fmla="*/ 345975 h 349391"/>
                  <a:gd name="connsiteX19" fmla="*/ 199678 w 386578"/>
                  <a:gd name="connsiteY19" fmla="*/ 345975 h 34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6578" h="349391">
                    <a:moveTo>
                      <a:pt x="199678" y="345975"/>
                    </a:moveTo>
                    <a:cubicBezTo>
                      <a:pt x="262299" y="243719"/>
                      <a:pt x="130152" y="170126"/>
                      <a:pt x="37451" y="167572"/>
                    </a:cubicBezTo>
                    <a:cubicBezTo>
                      <a:pt x="69424" y="156883"/>
                      <a:pt x="102342" y="163883"/>
                      <a:pt x="135260" y="174950"/>
                    </a:cubicBezTo>
                    <a:cubicBezTo>
                      <a:pt x="171679" y="187436"/>
                      <a:pt x="197124" y="224233"/>
                      <a:pt x="228907" y="244855"/>
                    </a:cubicBezTo>
                    <a:cubicBezTo>
                      <a:pt x="283393" y="280232"/>
                      <a:pt x="321893" y="216666"/>
                      <a:pt x="374486" y="232841"/>
                    </a:cubicBezTo>
                    <a:cubicBezTo>
                      <a:pt x="381865" y="235111"/>
                      <a:pt x="390946" y="226125"/>
                      <a:pt x="384229" y="219409"/>
                    </a:cubicBezTo>
                    <a:cubicBezTo>
                      <a:pt x="305150" y="140707"/>
                      <a:pt x="202705" y="112708"/>
                      <a:pt x="94302" y="137964"/>
                    </a:cubicBezTo>
                    <a:cubicBezTo>
                      <a:pt x="90329" y="138910"/>
                      <a:pt x="88248" y="141653"/>
                      <a:pt x="87775" y="144870"/>
                    </a:cubicBezTo>
                    <a:cubicBezTo>
                      <a:pt x="85883" y="144680"/>
                      <a:pt x="83802" y="144680"/>
                      <a:pt x="82004" y="144680"/>
                    </a:cubicBezTo>
                    <a:cubicBezTo>
                      <a:pt x="97329" y="136546"/>
                      <a:pt x="111707" y="127370"/>
                      <a:pt x="122301" y="114789"/>
                    </a:cubicBezTo>
                    <a:cubicBezTo>
                      <a:pt x="151530" y="80357"/>
                      <a:pt x="133463" y="39115"/>
                      <a:pt x="113031" y="4872"/>
                    </a:cubicBezTo>
                    <a:cubicBezTo>
                      <a:pt x="109342" y="-1371"/>
                      <a:pt x="100072" y="-2034"/>
                      <a:pt x="97234" y="5345"/>
                    </a:cubicBezTo>
                    <a:cubicBezTo>
                      <a:pt x="72451" y="68060"/>
                      <a:pt x="-17224" y="85181"/>
                      <a:pt x="2925" y="164734"/>
                    </a:cubicBezTo>
                    <a:cubicBezTo>
                      <a:pt x="3398" y="166153"/>
                      <a:pt x="4060" y="167288"/>
                      <a:pt x="4817" y="168423"/>
                    </a:cubicBezTo>
                    <a:cubicBezTo>
                      <a:pt x="2262" y="172586"/>
                      <a:pt x="2735" y="178639"/>
                      <a:pt x="8506" y="180909"/>
                    </a:cubicBezTo>
                    <a:cubicBezTo>
                      <a:pt x="41897" y="194815"/>
                      <a:pt x="59491" y="219125"/>
                      <a:pt x="72261" y="252138"/>
                    </a:cubicBezTo>
                    <a:cubicBezTo>
                      <a:pt x="79923" y="271814"/>
                      <a:pt x="75288" y="293759"/>
                      <a:pt x="82004" y="313908"/>
                    </a:cubicBezTo>
                    <a:cubicBezTo>
                      <a:pt x="94018" y="349285"/>
                      <a:pt x="163355" y="339353"/>
                      <a:pt x="189746" y="348812"/>
                    </a:cubicBezTo>
                    <a:cubicBezTo>
                      <a:pt x="192962" y="350137"/>
                      <a:pt x="197597" y="349191"/>
                      <a:pt x="199678" y="345975"/>
                    </a:cubicBezTo>
                    <a:lnTo>
                      <a:pt x="199678" y="345975"/>
                    </a:lnTo>
                    <a:close/>
                  </a:path>
                </a:pathLst>
              </a:custGeom>
              <a:solidFill>
                <a:srgbClr val="BC8642"/>
              </a:solidFill>
              <a:ln w="945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D0070CF-D2A4-5B0B-71C4-A3BE60B020B6}"/>
                  </a:ext>
                </a:extLst>
              </p:cNvPr>
              <p:cNvSpPr/>
              <p:nvPr/>
            </p:nvSpPr>
            <p:spPr>
              <a:xfrm>
                <a:off x="8675831" y="3085862"/>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818"/>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778561-FBFE-664D-7478-4E3E91AB4FA9}"/>
                  </a:ext>
                </a:extLst>
              </p:cNvPr>
              <p:cNvSpPr/>
              <p:nvPr/>
            </p:nvSpPr>
            <p:spPr>
              <a:xfrm>
                <a:off x="10222144" y="3302953"/>
                <a:ext cx="77379" cy="77379"/>
              </a:xfrm>
              <a:custGeom>
                <a:avLst/>
                <a:gdLst>
                  <a:gd name="connsiteX0" fmla="*/ 21900 w 77379"/>
                  <a:gd name="connsiteY0" fmla="*/ 73548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7" y="55480"/>
                    </a:cubicBezTo>
                    <a:cubicBezTo>
                      <a:pt x="82818" y="36278"/>
                      <a:pt x="74683" y="13103"/>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DE12AA70-739B-6C09-67EA-FA5B07526D2F}"/>
                  </a:ext>
                </a:extLst>
              </p:cNvPr>
              <p:cNvSpPr/>
              <p:nvPr/>
            </p:nvSpPr>
            <p:spPr>
              <a:xfrm>
                <a:off x="10126983" y="3256886"/>
                <a:ext cx="77338" cy="77285"/>
              </a:xfrm>
              <a:custGeom>
                <a:avLst/>
                <a:gdLst>
                  <a:gd name="connsiteX0" fmla="*/ 55480 w 77338"/>
                  <a:gd name="connsiteY0" fmla="*/ 3832 h 77285"/>
                  <a:gd name="connsiteX1" fmla="*/ 3832 w 77338"/>
                  <a:gd name="connsiteY1" fmla="*/ 21900 h 77285"/>
                  <a:gd name="connsiteX2" fmla="*/ 21900 w 77338"/>
                  <a:gd name="connsiteY2" fmla="*/ 73453 h 77285"/>
                  <a:gd name="connsiteX3" fmla="*/ 73547 w 77338"/>
                  <a:gd name="connsiteY3" fmla="*/ 55386 h 77285"/>
                  <a:gd name="connsiteX4" fmla="*/ 55480 w 77338"/>
                  <a:gd name="connsiteY4" fmla="*/ 3832 h 77285"/>
                  <a:gd name="connsiteX5" fmla="*/ 55480 w 77338"/>
                  <a:gd name="connsiteY5" fmla="*/ 3832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285">
                    <a:moveTo>
                      <a:pt x="55480" y="3832"/>
                    </a:moveTo>
                    <a:cubicBezTo>
                      <a:pt x="36278" y="-5438"/>
                      <a:pt x="13103" y="2697"/>
                      <a:pt x="3832" y="21900"/>
                    </a:cubicBezTo>
                    <a:cubicBezTo>
                      <a:pt x="-5438" y="41102"/>
                      <a:pt x="2697" y="64277"/>
                      <a:pt x="21900" y="73453"/>
                    </a:cubicBezTo>
                    <a:cubicBezTo>
                      <a:pt x="41102" y="82723"/>
                      <a:pt x="64277" y="74588"/>
                      <a:pt x="73547" y="55386"/>
                    </a:cubicBezTo>
                    <a:cubicBezTo>
                      <a:pt x="82723" y="36278"/>
                      <a:pt x="74683" y="13103"/>
                      <a:pt x="55480" y="3832"/>
                    </a:cubicBezTo>
                    <a:lnTo>
                      <a:pt x="55480" y="3832"/>
                    </a:lnTo>
                    <a:close/>
                  </a:path>
                </a:pathLst>
              </a:custGeom>
              <a:solidFill>
                <a:srgbClr val="BC8642"/>
              </a:solidFill>
              <a:ln w="945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8F52313-7090-F357-DFDA-4CF7B0FAA9F1}"/>
                  </a:ext>
                </a:extLst>
              </p:cNvPr>
              <p:cNvSpPr/>
              <p:nvPr/>
            </p:nvSpPr>
            <p:spPr>
              <a:xfrm>
                <a:off x="8846945" y="2833147"/>
                <a:ext cx="611030" cy="570926"/>
              </a:xfrm>
              <a:custGeom>
                <a:avLst/>
                <a:gdLst>
                  <a:gd name="connsiteX0" fmla="*/ 142322 w 611030"/>
                  <a:gd name="connsiteY0" fmla="*/ 316992 h 570926"/>
                  <a:gd name="connsiteX1" fmla="*/ 102498 w 611030"/>
                  <a:gd name="connsiteY1" fmla="*/ 384815 h 570926"/>
                  <a:gd name="connsiteX2" fmla="*/ 110160 w 611030"/>
                  <a:gd name="connsiteY2" fmla="*/ 394274 h 570926"/>
                  <a:gd name="connsiteX3" fmla="*/ 218753 w 611030"/>
                  <a:gd name="connsiteY3" fmla="*/ 409504 h 570926"/>
                  <a:gd name="connsiteX4" fmla="*/ 429128 w 611030"/>
                  <a:gd name="connsiteY4" fmla="*/ 436368 h 570926"/>
                  <a:gd name="connsiteX5" fmla="*/ 491654 w 611030"/>
                  <a:gd name="connsiteY5" fmla="*/ 465976 h 570926"/>
                  <a:gd name="connsiteX6" fmla="*/ 335859 w 611030"/>
                  <a:gd name="connsiteY6" fmla="*/ 551866 h 570926"/>
                  <a:gd name="connsiteX7" fmla="*/ 347400 w 611030"/>
                  <a:gd name="connsiteY7" fmla="*/ 562745 h 570926"/>
                  <a:gd name="connsiteX8" fmla="*/ 487208 w 611030"/>
                  <a:gd name="connsiteY8" fmla="*/ 564637 h 570926"/>
                  <a:gd name="connsiteX9" fmla="*/ 611031 w 611030"/>
                  <a:gd name="connsiteY9" fmla="*/ 425112 h 570926"/>
                  <a:gd name="connsiteX10" fmla="*/ 392521 w 611030"/>
                  <a:gd name="connsiteY10" fmla="*/ 254560 h 570926"/>
                  <a:gd name="connsiteX11" fmla="*/ 381642 w 611030"/>
                  <a:gd name="connsiteY11" fmla="*/ 266101 h 570926"/>
                  <a:gd name="connsiteX12" fmla="*/ 530910 w 611030"/>
                  <a:gd name="connsiteY12" fmla="*/ 441760 h 570926"/>
                  <a:gd name="connsiteX13" fmla="*/ 321197 w 611030"/>
                  <a:gd name="connsiteY13" fmla="*/ 295519 h 570926"/>
                  <a:gd name="connsiteX14" fmla="*/ 325170 w 611030"/>
                  <a:gd name="connsiteY14" fmla="*/ 6915 h 570926"/>
                  <a:gd name="connsiteX15" fmla="*/ 308238 w 611030"/>
                  <a:gd name="connsiteY15" fmla="*/ 9659 h 570926"/>
                  <a:gd name="connsiteX16" fmla="*/ 299441 w 611030"/>
                  <a:gd name="connsiteY16" fmla="*/ 250114 h 570926"/>
                  <a:gd name="connsiteX17" fmla="*/ 175146 w 611030"/>
                  <a:gd name="connsiteY17" fmla="*/ 83063 h 570926"/>
                  <a:gd name="connsiteX18" fmla="*/ 163605 w 611030"/>
                  <a:gd name="connsiteY18" fmla="*/ 90252 h 570926"/>
                  <a:gd name="connsiteX19" fmla="*/ 186781 w 611030"/>
                  <a:gd name="connsiteY19" fmla="*/ 220791 h 570926"/>
                  <a:gd name="connsiteX20" fmla="*/ 2135 w 611030"/>
                  <a:gd name="connsiteY20" fmla="*/ 217101 h 570926"/>
                  <a:gd name="connsiteX21" fmla="*/ 5824 w 611030"/>
                  <a:gd name="connsiteY21" fmla="*/ 230250 h 570926"/>
                  <a:gd name="connsiteX22" fmla="*/ 92850 w 611030"/>
                  <a:gd name="connsiteY22" fmla="*/ 296181 h 570926"/>
                  <a:gd name="connsiteX23" fmla="*/ 142322 w 611030"/>
                  <a:gd name="connsiteY23" fmla="*/ 316992 h 570926"/>
                  <a:gd name="connsiteX24" fmla="*/ 142322 w 611030"/>
                  <a:gd name="connsiteY24" fmla="*/ 316992 h 5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030" h="570926">
                    <a:moveTo>
                      <a:pt x="142322" y="316992"/>
                    </a:moveTo>
                    <a:cubicBezTo>
                      <a:pt x="120092" y="331559"/>
                      <a:pt x="105998" y="353977"/>
                      <a:pt x="102498" y="384815"/>
                    </a:cubicBezTo>
                    <a:cubicBezTo>
                      <a:pt x="102025" y="389450"/>
                      <a:pt x="105525" y="393801"/>
                      <a:pt x="110160" y="394274"/>
                    </a:cubicBezTo>
                    <a:cubicBezTo>
                      <a:pt x="146768" y="398247"/>
                      <a:pt x="186781" y="427855"/>
                      <a:pt x="218753" y="409504"/>
                    </a:cubicBezTo>
                    <a:cubicBezTo>
                      <a:pt x="280806" y="374599"/>
                      <a:pt x="341440" y="387085"/>
                      <a:pt x="429128" y="436368"/>
                    </a:cubicBezTo>
                    <a:cubicBezTo>
                      <a:pt x="443695" y="444692"/>
                      <a:pt x="477465" y="464178"/>
                      <a:pt x="491654" y="465976"/>
                    </a:cubicBezTo>
                    <a:cubicBezTo>
                      <a:pt x="388169" y="438165"/>
                      <a:pt x="347967" y="515921"/>
                      <a:pt x="335859" y="551866"/>
                    </a:cubicBezTo>
                    <a:cubicBezTo>
                      <a:pt x="333305" y="559528"/>
                      <a:pt x="340210" y="565298"/>
                      <a:pt x="347400" y="562745"/>
                    </a:cubicBezTo>
                    <a:cubicBezTo>
                      <a:pt x="395264" y="546569"/>
                      <a:pt x="439060" y="585447"/>
                      <a:pt x="487208" y="564637"/>
                    </a:cubicBezTo>
                    <a:cubicBezTo>
                      <a:pt x="531383" y="545623"/>
                      <a:pt x="579342" y="454057"/>
                      <a:pt x="611031" y="425112"/>
                    </a:cubicBezTo>
                    <a:cubicBezTo>
                      <a:pt x="549923" y="417450"/>
                      <a:pt x="465641" y="272344"/>
                      <a:pt x="392521" y="254560"/>
                    </a:cubicBezTo>
                    <a:cubicBezTo>
                      <a:pt x="385615" y="252952"/>
                      <a:pt x="383534" y="258249"/>
                      <a:pt x="381642" y="266101"/>
                    </a:cubicBezTo>
                    <a:cubicBezTo>
                      <a:pt x="366791" y="329289"/>
                      <a:pt x="393466" y="392950"/>
                      <a:pt x="530910" y="441760"/>
                    </a:cubicBezTo>
                    <a:cubicBezTo>
                      <a:pt x="489478" y="464462"/>
                      <a:pt x="335386" y="365139"/>
                      <a:pt x="321197" y="295519"/>
                    </a:cubicBezTo>
                    <a:cubicBezTo>
                      <a:pt x="301995" y="200453"/>
                      <a:pt x="339927" y="102549"/>
                      <a:pt x="325170" y="6915"/>
                    </a:cubicBezTo>
                    <a:cubicBezTo>
                      <a:pt x="323562" y="-3963"/>
                      <a:pt x="306441" y="-1220"/>
                      <a:pt x="308238" y="9659"/>
                    </a:cubicBezTo>
                    <a:cubicBezTo>
                      <a:pt x="320251" y="87414"/>
                      <a:pt x="297171" y="170751"/>
                      <a:pt x="299441" y="250114"/>
                    </a:cubicBezTo>
                    <a:cubicBezTo>
                      <a:pt x="289036" y="187210"/>
                      <a:pt x="260752" y="119387"/>
                      <a:pt x="175146" y="83063"/>
                    </a:cubicBezTo>
                    <a:cubicBezTo>
                      <a:pt x="170321" y="80982"/>
                      <a:pt x="163605" y="84482"/>
                      <a:pt x="163605" y="90252"/>
                    </a:cubicBezTo>
                    <a:cubicBezTo>
                      <a:pt x="163132" y="127522"/>
                      <a:pt x="134187" y="174724"/>
                      <a:pt x="186781" y="220791"/>
                    </a:cubicBezTo>
                    <a:cubicBezTo>
                      <a:pt x="137970" y="195534"/>
                      <a:pt x="70336" y="164791"/>
                      <a:pt x="2135" y="217101"/>
                    </a:cubicBezTo>
                    <a:cubicBezTo>
                      <a:pt x="-2500" y="220601"/>
                      <a:pt x="1189" y="228169"/>
                      <a:pt x="5824" y="230250"/>
                    </a:cubicBezTo>
                    <a:cubicBezTo>
                      <a:pt x="42148" y="245101"/>
                      <a:pt x="64188" y="271682"/>
                      <a:pt x="92850" y="296181"/>
                    </a:cubicBezTo>
                    <a:cubicBezTo>
                      <a:pt x="107133" y="308478"/>
                      <a:pt x="124254" y="314532"/>
                      <a:pt x="142322" y="316992"/>
                    </a:cubicBezTo>
                    <a:lnTo>
                      <a:pt x="142322" y="316992"/>
                    </a:lnTo>
                    <a:close/>
                  </a:path>
                </a:pathLst>
              </a:custGeom>
              <a:solidFill>
                <a:srgbClr val="BC8642"/>
              </a:solidFill>
              <a:ln w="945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46B8A8CF-CDD9-049D-19A9-BC5F3ADE94E7}"/>
                  </a:ext>
                </a:extLst>
              </p:cNvPr>
              <p:cNvSpPr/>
              <p:nvPr/>
            </p:nvSpPr>
            <p:spPr>
              <a:xfrm>
                <a:off x="10306900" y="3344574"/>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7"/>
                      <a:pt x="64277" y="74683"/>
                      <a:pt x="73548" y="55480"/>
                    </a:cubicBezTo>
                    <a:cubicBezTo>
                      <a:pt x="82818" y="36278"/>
                      <a:pt x="74683" y="13102"/>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3B09B41-5F1A-B17D-28B8-3194DDE82902}"/>
                  </a:ext>
                </a:extLst>
              </p:cNvPr>
              <p:cNvSpPr/>
              <p:nvPr/>
            </p:nvSpPr>
            <p:spPr>
              <a:xfrm>
                <a:off x="9599175" y="3123095"/>
                <a:ext cx="92246" cy="104042"/>
              </a:xfrm>
              <a:custGeom>
                <a:avLst/>
                <a:gdLst>
                  <a:gd name="connsiteX0" fmla="*/ 28311 w 92246"/>
                  <a:gd name="connsiteY0" fmla="*/ 104043 h 104042"/>
                  <a:gd name="connsiteX1" fmla="*/ 77405 w 92246"/>
                  <a:gd name="connsiteY1" fmla="*/ 7180 h 104042"/>
                  <a:gd name="connsiteX2" fmla="*/ 28 w 92246"/>
                  <a:gd name="connsiteY2" fmla="*/ 67814 h 104042"/>
                  <a:gd name="connsiteX3" fmla="*/ 28311 w 92246"/>
                  <a:gd name="connsiteY3" fmla="*/ 104043 h 104042"/>
                  <a:gd name="connsiteX4" fmla="*/ 28311 w 92246"/>
                  <a:gd name="connsiteY4" fmla="*/ 104043 h 10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6" h="104042">
                    <a:moveTo>
                      <a:pt x="28311" y="104043"/>
                    </a:moveTo>
                    <a:cubicBezTo>
                      <a:pt x="47608" y="99692"/>
                      <a:pt x="124039" y="43125"/>
                      <a:pt x="77405" y="7180"/>
                    </a:cubicBezTo>
                    <a:cubicBezTo>
                      <a:pt x="45243" y="-17509"/>
                      <a:pt x="-1297" y="26098"/>
                      <a:pt x="28" y="67814"/>
                    </a:cubicBezTo>
                    <a:cubicBezTo>
                      <a:pt x="10149" y="72922"/>
                      <a:pt x="29635" y="87016"/>
                      <a:pt x="28311" y="104043"/>
                    </a:cubicBezTo>
                    <a:lnTo>
                      <a:pt x="28311" y="104043"/>
                    </a:lnTo>
                    <a:close/>
                  </a:path>
                </a:pathLst>
              </a:custGeom>
              <a:solidFill>
                <a:srgbClr val="BC8642"/>
              </a:solidFill>
              <a:ln w="945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EA03FDD-5BAB-BD30-2C92-E4E7CBF1C0E8}"/>
                  </a:ext>
                </a:extLst>
              </p:cNvPr>
              <p:cNvSpPr/>
              <p:nvPr/>
            </p:nvSpPr>
            <p:spPr>
              <a:xfrm>
                <a:off x="9542708" y="3197490"/>
                <a:ext cx="69871" cy="69856"/>
              </a:xfrm>
              <a:custGeom>
                <a:avLst/>
                <a:gdLst>
                  <a:gd name="connsiteX0" fmla="*/ 39090 w 69871"/>
                  <a:gd name="connsiteY0" fmla="*/ 69472 h 69856"/>
                  <a:gd name="connsiteX1" fmla="*/ 28684 w 69871"/>
                  <a:gd name="connsiteY1" fmla="*/ 41 h 69856"/>
                  <a:gd name="connsiteX2" fmla="*/ 39090 w 69871"/>
                  <a:gd name="connsiteY2" fmla="*/ 69472 h 69856"/>
                  <a:gd name="connsiteX3" fmla="*/ 39090 w 69871"/>
                  <a:gd name="connsiteY3" fmla="*/ 69472 h 69856"/>
                </a:gdLst>
                <a:ahLst/>
                <a:cxnLst>
                  <a:cxn ang="0">
                    <a:pos x="connsiteX0" y="connsiteY0"/>
                  </a:cxn>
                  <a:cxn ang="0">
                    <a:pos x="connsiteX1" y="connsiteY1"/>
                  </a:cxn>
                  <a:cxn ang="0">
                    <a:pos x="connsiteX2" y="connsiteY2"/>
                  </a:cxn>
                  <a:cxn ang="0">
                    <a:pos x="connsiteX3" y="connsiteY3"/>
                  </a:cxn>
                </a:cxnLst>
                <a:rect l="l" t="t" r="r" b="b"/>
                <a:pathLst>
                  <a:path w="69871" h="69856">
                    <a:moveTo>
                      <a:pt x="39090" y="69472"/>
                    </a:moveTo>
                    <a:cubicBezTo>
                      <a:pt x="87048" y="63134"/>
                      <a:pt x="75413" y="-1851"/>
                      <a:pt x="28684" y="41"/>
                    </a:cubicBezTo>
                    <a:cubicBezTo>
                      <a:pt x="-12558" y="1838"/>
                      <a:pt x="-9531" y="75810"/>
                      <a:pt x="39090" y="69472"/>
                    </a:cubicBezTo>
                    <a:lnTo>
                      <a:pt x="39090" y="69472"/>
                    </a:lnTo>
                    <a:close/>
                  </a:path>
                </a:pathLst>
              </a:custGeom>
              <a:solidFill>
                <a:srgbClr val="BC8642"/>
              </a:solidFill>
              <a:ln w="945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D95F297-70DD-4899-C26B-217F4613A326}"/>
                  </a:ext>
                </a:extLst>
              </p:cNvPr>
              <p:cNvSpPr/>
              <p:nvPr/>
            </p:nvSpPr>
            <p:spPr>
              <a:xfrm>
                <a:off x="9505543" y="3099317"/>
                <a:ext cx="86210" cy="104078"/>
              </a:xfrm>
              <a:custGeom>
                <a:avLst/>
                <a:gdLst>
                  <a:gd name="connsiteX0" fmla="*/ 26593 w 86210"/>
                  <a:gd name="connsiteY0" fmla="*/ 2485 h 104078"/>
                  <a:gd name="connsiteX1" fmla="*/ 39647 w 86210"/>
                  <a:gd name="connsiteY1" fmla="*/ 104078 h 104078"/>
                  <a:gd name="connsiteX2" fmla="*/ 84106 w 86210"/>
                  <a:gd name="connsiteY2" fmla="*/ 89038 h 104078"/>
                  <a:gd name="connsiteX3" fmla="*/ 26593 w 86210"/>
                  <a:gd name="connsiteY3" fmla="*/ 2485 h 104078"/>
                  <a:gd name="connsiteX4" fmla="*/ 26593 w 86210"/>
                  <a:gd name="connsiteY4" fmla="*/ 2485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104078">
                    <a:moveTo>
                      <a:pt x="26593" y="2485"/>
                    </a:moveTo>
                    <a:cubicBezTo>
                      <a:pt x="-2068" y="13174"/>
                      <a:pt x="-19946" y="53471"/>
                      <a:pt x="39647" y="104078"/>
                    </a:cubicBezTo>
                    <a:cubicBezTo>
                      <a:pt x="44661" y="95943"/>
                      <a:pt x="65566" y="83930"/>
                      <a:pt x="84106" y="89038"/>
                    </a:cubicBezTo>
                    <a:cubicBezTo>
                      <a:pt x="94511" y="36539"/>
                      <a:pt x="64904" y="-11609"/>
                      <a:pt x="26593" y="2485"/>
                    </a:cubicBezTo>
                    <a:lnTo>
                      <a:pt x="26593" y="2485"/>
                    </a:lnTo>
                    <a:close/>
                  </a:path>
                </a:pathLst>
              </a:custGeom>
              <a:solidFill>
                <a:srgbClr val="BC8642"/>
              </a:solidFill>
              <a:ln w="945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3EB6956-0DC3-0FA6-2F74-D1890134043C}"/>
                  </a:ext>
                </a:extLst>
              </p:cNvPr>
              <p:cNvSpPr/>
              <p:nvPr/>
            </p:nvSpPr>
            <p:spPr>
              <a:xfrm>
                <a:off x="9392457" y="2909085"/>
                <a:ext cx="203762" cy="148642"/>
              </a:xfrm>
              <a:custGeom>
                <a:avLst/>
                <a:gdLst>
                  <a:gd name="connsiteX0" fmla="*/ 10370 w 203762"/>
                  <a:gd name="connsiteY0" fmla="*/ 127164 h 148642"/>
                  <a:gd name="connsiteX1" fmla="*/ 13870 w 203762"/>
                  <a:gd name="connsiteY1" fmla="*/ 130664 h 148642"/>
                  <a:gd name="connsiteX2" fmla="*/ 203246 w 203762"/>
                  <a:gd name="connsiteY2" fmla="*/ 52057 h 148642"/>
                  <a:gd name="connsiteX3" fmla="*/ 192840 w 203762"/>
                  <a:gd name="connsiteY3" fmla="*/ 39098 h 148642"/>
                  <a:gd name="connsiteX4" fmla="*/ 74977 w 203762"/>
                  <a:gd name="connsiteY4" fmla="*/ 5044 h 148642"/>
                  <a:gd name="connsiteX5" fmla="*/ 61734 w 203762"/>
                  <a:gd name="connsiteY5" fmla="*/ 2017 h 148642"/>
                  <a:gd name="connsiteX6" fmla="*/ 816 w 203762"/>
                  <a:gd name="connsiteY6" fmla="*/ 120542 h 148642"/>
                  <a:gd name="connsiteX7" fmla="*/ 10370 w 203762"/>
                  <a:gd name="connsiteY7" fmla="*/ 127164 h 148642"/>
                  <a:gd name="connsiteX8" fmla="*/ 10370 w 203762"/>
                  <a:gd name="connsiteY8" fmla="*/ 127164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62" h="148642">
                    <a:moveTo>
                      <a:pt x="10370" y="127164"/>
                    </a:moveTo>
                    <a:cubicBezTo>
                      <a:pt x="11032" y="128583"/>
                      <a:pt x="12262" y="129718"/>
                      <a:pt x="13870" y="130664"/>
                    </a:cubicBezTo>
                    <a:cubicBezTo>
                      <a:pt x="93045" y="170771"/>
                      <a:pt x="178462" y="143434"/>
                      <a:pt x="203246" y="52057"/>
                    </a:cubicBezTo>
                    <a:cubicBezTo>
                      <a:pt x="205327" y="43922"/>
                      <a:pt x="200975" y="35598"/>
                      <a:pt x="192840" y="39098"/>
                    </a:cubicBezTo>
                    <a:cubicBezTo>
                      <a:pt x="147909" y="58773"/>
                      <a:pt x="99288" y="50449"/>
                      <a:pt x="74977" y="5044"/>
                    </a:cubicBezTo>
                    <a:cubicBezTo>
                      <a:pt x="72423" y="409"/>
                      <a:pt x="66180" y="-1956"/>
                      <a:pt x="61734" y="2017"/>
                    </a:cubicBezTo>
                    <a:cubicBezTo>
                      <a:pt x="27019" y="32665"/>
                      <a:pt x="-5616" y="71354"/>
                      <a:pt x="816" y="120542"/>
                    </a:cubicBezTo>
                    <a:cubicBezTo>
                      <a:pt x="1573" y="125745"/>
                      <a:pt x="6019" y="127826"/>
                      <a:pt x="10370" y="127164"/>
                    </a:cubicBezTo>
                    <a:lnTo>
                      <a:pt x="10370" y="127164"/>
                    </a:lnTo>
                    <a:close/>
                  </a:path>
                </a:pathLst>
              </a:custGeom>
              <a:solidFill>
                <a:srgbClr val="BC8642"/>
              </a:solidFill>
              <a:ln w="945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14C00ED9-B198-5BEA-FAC2-02010858463C}"/>
                  </a:ext>
                </a:extLst>
              </p:cNvPr>
              <p:cNvSpPr/>
              <p:nvPr/>
            </p:nvSpPr>
            <p:spPr>
              <a:xfrm>
                <a:off x="9426767" y="3163217"/>
                <a:ext cx="108585" cy="83252"/>
              </a:xfrm>
              <a:custGeom>
                <a:avLst/>
                <a:gdLst>
                  <a:gd name="connsiteX0" fmla="*/ 750 w 108585"/>
                  <a:gd name="connsiteY0" fmla="*/ 27881 h 83252"/>
                  <a:gd name="connsiteX1" fmla="*/ 106221 w 108585"/>
                  <a:gd name="connsiteY1" fmla="*/ 74326 h 83252"/>
                  <a:gd name="connsiteX2" fmla="*/ 108586 w 108585"/>
                  <a:gd name="connsiteY2" fmla="*/ 40935 h 83252"/>
                  <a:gd name="connsiteX3" fmla="*/ 750 w 108585"/>
                  <a:gd name="connsiteY3" fmla="*/ 27881 h 83252"/>
                  <a:gd name="connsiteX4" fmla="*/ 750 w 108585"/>
                  <a:gd name="connsiteY4" fmla="*/ 27881 h 8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 h="83252">
                    <a:moveTo>
                      <a:pt x="750" y="27881"/>
                    </a:moveTo>
                    <a:cubicBezTo>
                      <a:pt x="-8804" y="77353"/>
                      <a:pt x="75573" y="95988"/>
                      <a:pt x="106221" y="74326"/>
                    </a:cubicBezTo>
                    <a:cubicBezTo>
                      <a:pt x="105559" y="69691"/>
                      <a:pt x="107829" y="45097"/>
                      <a:pt x="108586" y="40935"/>
                    </a:cubicBezTo>
                    <a:cubicBezTo>
                      <a:pt x="57600" y="-8254"/>
                      <a:pt x="8885" y="-13740"/>
                      <a:pt x="750" y="27881"/>
                    </a:cubicBezTo>
                    <a:lnTo>
                      <a:pt x="750" y="27881"/>
                    </a:lnTo>
                    <a:close/>
                  </a:path>
                </a:pathLst>
              </a:custGeom>
              <a:solidFill>
                <a:srgbClr val="BC8642"/>
              </a:solidFill>
              <a:ln w="945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2C100F47-B715-C8AE-B849-BF634CA4938D}"/>
                  </a:ext>
                </a:extLst>
              </p:cNvPr>
              <p:cNvSpPr/>
              <p:nvPr/>
            </p:nvSpPr>
            <p:spPr>
              <a:xfrm>
                <a:off x="8873625" y="2763299"/>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3"/>
                      <a:pt x="55480" y="3832"/>
                    </a:cubicBezTo>
                    <a:cubicBezTo>
                      <a:pt x="36278" y="-5438"/>
                      <a:pt x="13103" y="2697"/>
                      <a:pt x="3832" y="21900"/>
                    </a:cubicBezTo>
                    <a:cubicBezTo>
                      <a:pt x="-5438" y="41102"/>
                      <a:pt x="2697" y="64278"/>
                      <a:pt x="21900" y="73453"/>
                    </a:cubicBezTo>
                    <a:cubicBezTo>
                      <a:pt x="41386"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8CCF20E-5C28-15B6-B3E2-2A64C25B831E}"/>
                  </a:ext>
                </a:extLst>
              </p:cNvPr>
              <p:cNvSpPr/>
              <p:nvPr/>
            </p:nvSpPr>
            <p:spPr>
              <a:xfrm>
                <a:off x="9197750" y="1755279"/>
                <a:ext cx="822219" cy="923306"/>
              </a:xfrm>
              <a:custGeom>
                <a:avLst/>
                <a:gdLst>
                  <a:gd name="connsiteX0" fmla="*/ 0 w 822219"/>
                  <a:gd name="connsiteY0" fmla="*/ 279040 h 923306"/>
                  <a:gd name="connsiteX1" fmla="*/ 171686 w 822219"/>
                  <a:gd name="connsiteY1" fmla="*/ 448456 h 923306"/>
                  <a:gd name="connsiteX2" fmla="*/ 145768 w 822219"/>
                  <a:gd name="connsiteY2" fmla="*/ 549293 h 923306"/>
                  <a:gd name="connsiteX3" fmla="*/ 222388 w 822219"/>
                  <a:gd name="connsiteY3" fmla="*/ 599427 h 923306"/>
                  <a:gd name="connsiteX4" fmla="*/ 215956 w 822219"/>
                  <a:gd name="connsiteY4" fmla="*/ 602643 h 923306"/>
                  <a:gd name="connsiteX5" fmla="*/ 153241 w 822219"/>
                  <a:gd name="connsiteY5" fmla="*/ 918489 h 923306"/>
                  <a:gd name="connsiteX6" fmla="*/ 169700 w 822219"/>
                  <a:gd name="connsiteY6" fmla="*/ 915746 h 923306"/>
                  <a:gd name="connsiteX7" fmla="*/ 603126 w 822219"/>
                  <a:gd name="connsiteY7" fmla="*/ 821437 h 923306"/>
                  <a:gd name="connsiteX8" fmla="*/ 802812 w 822219"/>
                  <a:gd name="connsiteY8" fmla="*/ 665358 h 923306"/>
                  <a:gd name="connsiteX9" fmla="*/ 800541 w 822219"/>
                  <a:gd name="connsiteY9" fmla="*/ 411943 h 923306"/>
                  <a:gd name="connsiteX10" fmla="*/ 604072 w 822219"/>
                  <a:gd name="connsiteY10" fmla="*/ 14558 h 923306"/>
                  <a:gd name="connsiteX11" fmla="*/ 595937 w 822219"/>
                  <a:gd name="connsiteY11" fmla="*/ 179 h 923306"/>
                  <a:gd name="connsiteX12" fmla="*/ 387926 w 822219"/>
                  <a:gd name="connsiteY12" fmla="*/ 246216 h 923306"/>
                  <a:gd name="connsiteX13" fmla="*/ 389345 w 822219"/>
                  <a:gd name="connsiteY13" fmla="*/ 253122 h 923306"/>
                  <a:gd name="connsiteX14" fmla="*/ 302320 w 822219"/>
                  <a:gd name="connsiteY14" fmla="*/ 224649 h 923306"/>
                  <a:gd name="connsiteX15" fmla="*/ 239604 w 822219"/>
                  <a:gd name="connsiteY15" fmla="*/ 307607 h 923306"/>
                  <a:gd name="connsiteX16" fmla="*/ 0 w 822219"/>
                  <a:gd name="connsiteY16" fmla="*/ 279040 h 923306"/>
                  <a:gd name="connsiteX17" fmla="*/ 0 w 822219"/>
                  <a:gd name="connsiteY17" fmla="*/ 279040 h 923306"/>
                  <a:gd name="connsiteX18" fmla="*/ 250388 w 822219"/>
                  <a:gd name="connsiteY18" fmla="*/ 332863 h 923306"/>
                  <a:gd name="connsiteX19" fmla="*/ 262212 w 822219"/>
                  <a:gd name="connsiteY19" fmla="*/ 321323 h 923306"/>
                  <a:gd name="connsiteX20" fmla="*/ 397386 w 822219"/>
                  <a:gd name="connsiteY20" fmla="*/ 284810 h 923306"/>
                  <a:gd name="connsiteX21" fmla="*/ 582031 w 822219"/>
                  <a:gd name="connsiteY21" fmla="*/ 559225 h 923306"/>
                  <a:gd name="connsiteX22" fmla="*/ 252280 w 822219"/>
                  <a:gd name="connsiteY22" fmla="*/ 586089 h 923306"/>
                  <a:gd name="connsiteX23" fmla="*/ 196754 w 822219"/>
                  <a:gd name="connsiteY23" fmla="*/ 457821 h 923306"/>
                  <a:gd name="connsiteX24" fmla="*/ 198362 w 822219"/>
                  <a:gd name="connsiteY24" fmla="*/ 441362 h 923306"/>
                  <a:gd name="connsiteX25" fmla="*/ 70377 w 822219"/>
                  <a:gd name="connsiteY25" fmla="*/ 313094 h 923306"/>
                  <a:gd name="connsiteX26" fmla="*/ 250388 w 822219"/>
                  <a:gd name="connsiteY26" fmla="*/ 332863 h 923306"/>
                  <a:gd name="connsiteX27" fmla="*/ 250388 w 822219"/>
                  <a:gd name="connsiteY27" fmla="*/ 332863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19" h="923306">
                    <a:moveTo>
                      <a:pt x="0" y="279040"/>
                    </a:moveTo>
                    <a:cubicBezTo>
                      <a:pt x="27337" y="354431"/>
                      <a:pt x="74729" y="438335"/>
                      <a:pt x="171686" y="448456"/>
                    </a:cubicBezTo>
                    <a:cubicBezTo>
                      <a:pt x="130066" y="467659"/>
                      <a:pt x="112660" y="504455"/>
                      <a:pt x="145768" y="549293"/>
                    </a:cubicBezTo>
                    <a:cubicBezTo>
                      <a:pt x="163551" y="573319"/>
                      <a:pt x="192024" y="592049"/>
                      <a:pt x="222388" y="599427"/>
                    </a:cubicBezTo>
                    <a:cubicBezTo>
                      <a:pt x="220307" y="600562"/>
                      <a:pt x="218037" y="601508"/>
                      <a:pt x="215956" y="602643"/>
                    </a:cubicBezTo>
                    <a:cubicBezTo>
                      <a:pt x="108309" y="665737"/>
                      <a:pt x="99796" y="818126"/>
                      <a:pt x="153241" y="918489"/>
                    </a:cubicBezTo>
                    <a:cubicBezTo>
                      <a:pt x="157403" y="926151"/>
                      <a:pt x="168092" y="924259"/>
                      <a:pt x="169700" y="915746"/>
                    </a:cubicBezTo>
                    <a:cubicBezTo>
                      <a:pt x="201389" y="725709"/>
                      <a:pt x="490181" y="839883"/>
                      <a:pt x="603126" y="821437"/>
                    </a:cubicBezTo>
                    <a:cubicBezTo>
                      <a:pt x="713989" y="803180"/>
                      <a:pt x="738772" y="696101"/>
                      <a:pt x="802812" y="665358"/>
                    </a:cubicBezTo>
                    <a:cubicBezTo>
                      <a:pt x="787109" y="596022"/>
                      <a:pt x="855311" y="510036"/>
                      <a:pt x="800541" y="411943"/>
                    </a:cubicBezTo>
                    <a:cubicBezTo>
                      <a:pt x="744732" y="312337"/>
                      <a:pt x="475425" y="157866"/>
                      <a:pt x="604072" y="14558"/>
                    </a:cubicBezTo>
                    <a:cubicBezTo>
                      <a:pt x="609842" y="8125"/>
                      <a:pt x="604544" y="-1429"/>
                      <a:pt x="595937" y="179"/>
                    </a:cubicBezTo>
                    <a:cubicBezTo>
                      <a:pt x="483938" y="20990"/>
                      <a:pt x="370048" y="122488"/>
                      <a:pt x="387926" y="246216"/>
                    </a:cubicBezTo>
                    <a:cubicBezTo>
                      <a:pt x="388115" y="248486"/>
                      <a:pt x="388872" y="250851"/>
                      <a:pt x="389345" y="253122"/>
                    </a:cubicBezTo>
                    <a:cubicBezTo>
                      <a:pt x="364846" y="234203"/>
                      <a:pt x="332400" y="223514"/>
                      <a:pt x="302320" y="224649"/>
                    </a:cubicBezTo>
                    <a:cubicBezTo>
                      <a:pt x="246793" y="226730"/>
                      <a:pt x="228726" y="263054"/>
                      <a:pt x="239604" y="307607"/>
                    </a:cubicBezTo>
                    <a:cubicBezTo>
                      <a:pt x="171308" y="238081"/>
                      <a:pt x="75958" y="253311"/>
                      <a:pt x="0" y="279040"/>
                    </a:cubicBezTo>
                    <a:lnTo>
                      <a:pt x="0" y="279040"/>
                    </a:lnTo>
                    <a:close/>
                    <a:moveTo>
                      <a:pt x="250388" y="332863"/>
                    </a:moveTo>
                    <a:cubicBezTo>
                      <a:pt x="258239" y="337215"/>
                      <a:pt x="261077" y="329364"/>
                      <a:pt x="262212" y="321323"/>
                    </a:cubicBezTo>
                    <a:cubicBezTo>
                      <a:pt x="267036" y="283864"/>
                      <a:pt x="312630" y="217744"/>
                      <a:pt x="397386" y="284810"/>
                    </a:cubicBezTo>
                    <a:cubicBezTo>
                      <a:pt x="393886" y="379119"/>
                      <a:pt x="524424" y="466051"/>
                      <a:pt x="582031" y="559225"/>
                    </a:cubicBezTo>
                    <a:cubicBezTo>
                      <a:pt x="473249" y="572373"/>
                      <a:pt x="323792" y="524509"/>
                      <a:pt x="252280" y="586089"/>
                    </a:cubicBezTo>
                    <a:cubicBezTo>
                      <a:pt x="147187" y="561779"/>
                      <a:pt x="170551" y="484780"/>
                      <a:pt x="196754" y="457821"/>
                    </a:cubicBezTo>
                    <a:cubicBezTo>
                      <a:pt x="202335" y="452051"/>
                      <a:pt x="206970" y="444673"/>
                      <a:pt x="198362" y="441362"/>
                    </a:cubicBezTo>
                    <a:cubicBezTo>
                      <a:pt x="134228" y="415727"/>
                      <a:pt x="73593" y="384038"/>
                      <a:pt x="70377" y="313094"/>
                    </a:cubicBezTo>
                    <a:cubicBezTo>
                      <a:pt x="127795" y="271189"/>
                      <a:pt x="190511" y="298905"/>
                      <a:pt x="250388" y="332863"/>
                    </a:cubicBezTo>
                    <a:lnTo>
                      <a:pt x="250388" y="332863"/>
                    </a:lnTo>
                    <a:close/>
                  </a:path>
                </a:pathLst>
              </a:custGeom>
              <a:solidFill>
                <a:srgbClr val="BC8642"/>
              </a:solidFill>
              <a:ln w="945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EDBE461-A7F4-1674-7C5A-550DA6F1F59C}"/>
                  </a:ext>
                </a:extLst>
              </p:cNvPr>
              <p:cNvSpPr/>
              <p:nvPr/>
            </p:nvSpPr>
            <p:spPr>
              <a:xfrm>
                <a:off x="9512944" y="1526332"/>
                <a:ext cx="101110" cy="81793"/>
              </a:xfrm>
              <a:custGeom>
                <a:avLst/>
                <a:gdLst>
                  <a:gd name="connsiteX0" fmla="*/ 101110 w 101110"/>
                  <a:gd name="connsiteY0" fmla="*/ 23860 h 81793"/>
                  <a:gd name="connsiteX1" fmla="*/ 179 w 101110"/>
                  <a:gd name="connsiteY1" fmla="*/ 37008 h 81793"/>
                  <a:gd name="connsiteX2" fmla="*/ 98083 w 101110"/>
                  <a:gd name="connsiteY2" fmla="*/ 71156 h 81793"/>
                  <a:gd name="connsiteX3" fmla="*/ 101110 w 101110"/>
                  <a:gd name="connsiteY3" fmla="*/ 23860 h 81793"/>
                  <a:gd name="connsiteX4" fmla="*/ 101110 w 101110"/>
                  <a:gd name="connsiteY4" fmla="*/ 23860 h 81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93">
                    <a:moveTo>
                      <a:pt x="101110" y="23860"/>
                    </a:moveTo>
                    <a:cubicBezTo>
                      <a:pt x="37260" y="-21450"/>
                      <a:pt x="2922" y="6266"/>
                      <a:pt x="179" y="37008"/>
                    </a:cubicBezTo>
                    <a:cubicBezTo>
                      <a:pt x="-3510" y="78156"/>
                      <a:pt x="50408" y="94332"/>
                      <a:pt x="98083" y="71156"/>
                    </a:cubicBezTo>
                    <a:cubicBezTo>
                      <a:pt x="88718" y="54130"/>
                      <a:pt x="94678" y="30765"/>
                      <a:pt x="101110" y="23860"/>
                    </a:cubicBezTo>
                    <a:lnTo>
                      <a:pt x="101110" y="23860"/>
                    </a:lnTo>
                    <a:close/>
                  </a:path>
                </a:pathLst>
              </a:custGeom>
              <a:solidFill>
                <a:srgbClr val="BC8642"/>
              </a:solidFill>
              <a:ln w="945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146D620B-145D-75C9-DFCF-371D8941B1C9}"/>
                  </a:ext>
                </a:extLst>
              </p:cNvPr>
              <p:cNvSpPr/>
              <p:nvPr/>
            </p:nvSpPr>
            <p:spPr>
              <a:xfrm>
                <a:off x="9655712" y="1426677"/>
                <a:ext cx="89186" cy="117460"/>
              </a:xfrm>
              <a:custGeom>
                <a:avLst/>
                <a:gdLst>
                  <a:gd name="connsiteX0" fmla="*/ 4693 w 89186"/>
                  <a:gd name="connsiteY0" fmla="*/ 98448 h 117460"/>
                  <a:gd name="connsiteX1" fmla="*/ 4693 w 89186"/>
                  <a:gd name="connsiteY1" fmla="*/ 98448 h 117460"/>
                  <a:gd name="connsiteX2" fmla="*/ 34111 w 89186"/>
                  <a:gd name="connsiteY2" fmla="*/ 117461 h 117460"/>
                  <a:gd name="connsiteX3" fmla="*/ 71854 w 89186"/>
                  <a:gd name="connsiteY3" fmla="*/ 6030 h 117460"/>
                  <a:gd name="connsiteX4" fmla="*/ 4693 w 89186"/>
                  <a:gd name="connsiteY4" fmla="*/ 98448 h 117460"/>
                  <a:gd name="connsiteX5" fmla="*/ 4693 w 89186"/>
                  <a:gd name="connsiteY5" fmla="*/ 98448 h 1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6" h="117460">
                    <a:moveTo>
                      <a:pt x="4693" y="98448"/>
                    </a:moveTo>
                    <a:lnTo>
                      <a:pt x="4693" y="98448"/>
                    </a:lnTo>
                    <a:cubicBezTo>
                      <a:pt x="14341" y="104029"/>
                      <a:pt x="29287" y="106772"/>
                      <a:pt x="34111" y="117461"/>
                    </a:cubicBezTo>
                    <a:cubicBezTo>
                      <a:pt x="87935" y="83786"/>
                      <a:pt x="105908" y="28827"/>
                      <a:pt x="71854" y="6030"/>
                    </a:cubicBezTo>
                    <a:cubicBezTo>
                      <a:pt x="36476" y="-17807"/>
                      <a:pt x="-16023" y="32327"/>
                      <a:pt x="4693" y="98448"/>
                    </a:cubicBezTo>
                    <a:lnTo>
                      <a:pt x="4693" y="98448"/>
                    </a:lnTo>
                    <a:close/>
                  </a:path>
                </a:pathLst>
              </a:custGeom>
              <a:solidFill>
                <a:srgbClr val="BC8642"/>
              </a:solidFill>
              <a:ln w="945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350D927-AE1C-A22D-32F8-9CBECF2123BA}"/>
                  </a:ext>
                </a:extLst>
              </p:cNvPr>
              <p:cNvSpPr/>
              <p:nvPr/>
            </p:nvSpPr>
            <p:spPr>
              <a:xfrm>
                <a:off x="9695877" y="1532183"/>
                <a:ext cx="112985" cy="84774"/>
              </a:xfrm>
              <a:custGeom>
                <a:avLst/>
                <a:gdLst>
                  <a:gd name="connsiteX0" fmla="*/ 0 w 112985"/>
                  <a:gd name="connsiteY0" fmla="*/ 55561 h 84774"/>
                  <a:gd name="connsiteX1" fmla="*/ 104052 w 112985"/>
                  <a:gd name="connsiteY1" fmla="*/ 71737 h 84774"/>
                  <a:gd name="connsiteX2" fmla="*/ 101688 w 112985"/>
                  <a:gd name="connsiteY2" fmla="*/ 19616 h 84774"/>
                  <a:gd name="connsiteX3" fmla="*/ 1797 w 112985"/>
                  <a:gd name="connsiteY3" fmla="*/ 23778 h 84774"/>
                  <a:gd name="connsiteX4" fmla="*/ 0 w 112985"/>
                  <a:gd name="connsiteY4" fmla="*/ 55561 h 84774"/>
                  <a:gd name="connsiteX5" fmla="*/ 0 w 112985"/>
                  <a:gd name="connsiteY5" fmla="*/ 55561 h 8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5" h="84774">
                    <a:moveTo>
                      <a:pt x="0" y="55561"/>
                    </a:moveTo>
                    <a:cubicBezTo>
                      <a:pt x="27621" y="87250"/>
                      <a:pt x="76431" y="93966"/>
                      <a:pt x="104052" y="71737"/>
                    </a:cubicBezTo>
                    <a:cubicBezTo>
                      <a:pt x="118241" y="60386"/>
                      <a:pt x="114079" y="29548"/>
                      <a:pt x="101688" y="19616"/>
                    </a:cubicBezTo>
                    <a:cubicBezTo>
                      <a:pt x="91188" y="11292"/>
                      <a:pt x="54769" y="-22289"/>
                      <a:pt x="1797" y="23778"/>
                    </a:cubicBezTo>
                    <a:cubicBezTo>
                      <a:pt x="5770" y="35224"/>
                      <a:pt x="4824" y="46291"/>
                      <a:pt x="0" y="55561"/>
                    </a:cubicBezTo>
                    <a:lnTo>
                      <a:pt x="0" y="55561"/>
                    </a:lnTo>
                    <a:close/>
                  </a:path>
                </a:pathLst>
              </a:custGeom>
              <a:solidFill>
                <a:srgbClr val="BC8642"/>
              </a:solidFill>
              <a:ln w="9454"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B5EBBEC8-310F-BAB0-A54B-CA6A1E1EC037}"/>
                  </a:ext>
                </a:extLst>
              </p:cNvPr>
              <p:cNvSpPr/>
              <p:nvPr/>
            </p:nvSpPr>
            <p:spPr>
              <a:xfrm>
                <a:off x="10407974" y="1501061"/>
                <a:ext cx="114454" cy="86206"/>
              </a:xfrm>
              <a:custGeom>
                <a:avLst/>
                <a:gdLst>
                  <a:gd name="connsiteX0" fmla="*/ 0 w 114454"/>
                  <a:gd name="connsiteY0" fmla="*/ 48374 h 86206"/>
                  <a:gd name="connsiteX1" fmla="*/ 10878 w 114454"/>
                  <a:gd name="connsiteY1" fmla="*/ 78171 h 86206"/>
                  <a:gd name="connsiteX2" fmla="*/ 112187 w 114454"/>
                  <a:gd name="connsiteY2" fmla="*/ 51212 h 86206"/>
                  <a:gd name="connsiteX3" fmla="*/ 89296 w 114454"/>
                  <a:gd name="connsiteY3" fmla="*/ 4293 h 86206"/>
                  <a:gd name="connsiteX4" fmla="*/ 0 w 114454"/>
                  <a:gd name="connsiteY4" fmla="*/ 48374 h 86206"/>
                  <a:gd name="connsiteX5" fmla="*/ 0 w 114454"/>
                  <a:gd name="connsiteY5" fmla="*/ 48374 h 8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06">
                    <a:moveTo>
                      <a:pt x="0" y="48374"/>
                    </a:moveTo>
                    <a:cubicBezTo>
                      <a:pt x="7851" y="57171"/>
                      <a:pt x="11351" y="67671"/>
                      <a:pt x="10878" y="78171"/>
                    </a:cubicBezTo>
                    <a:cubicBezTo>
                      <a:pt x="48810" y="96049"/>
                      <a:pt x="96012" y="82806"/>
                      <a:pt x="112187" y="51212"/>
                    </a:cubicBezTo>
                    <a:cubicBezTo>
                      <a:pt x="120512" y="35131"/>
                      <a:pt x="104336" y="8455"/>
                      <a:pt x="89296" y="4293"/>
                    </a:cubicBezTo>
                    <a:cubicBezTo>
                      <a:pt x="76620" y="982"/>
                      <a:pt x="29608" y="-15287"/>
                      <a:pt x="0" y="48374"/>
                    </a:cubicBezTo>
                    <a:lnTo>
                      <a:pt x="0" y="48374"/>
                    </a:lnTo>
                    <a:close/>
                  </a:path>
                </a:pathLst>
              </a:custGeom>
              <a:solidFill>
                <a:srgbClr val="BC8642"/>
              </a:solidFill>
              <a:ln w="9454"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CA0BFAEE-A588-57B8-B2C7-4A68E42DF5D0}"/>
                  </a:ext>
                </a:extLst>
              </p:cNvPr>
              <p:cNvSpPr/>
              <p:nvPr/>
            </p:nvSpPr>
            <p:spPr>
              <a:xfrm>
                <a:off x="10338130" y="1423746"/>
                <a:ext cx="81775" cy="118972"/>
              </a:xfrm>
              <a:custGeom>
                <a:avLst/>
                <a:gdLst>
                  <a:gd name="connsiteX0" fmla="*/ 23304 w 81775"/>
                  <a:gd name="connsiteY0" fmla="*/ 113581 h 118972"/>
                  <a:gd name="connsiteX1" fmla="*/ 23304 w 81775"/>
                  <a:gd name="connsiteY1" fmla="*/ 113581 h 118972"/>
                  <a:gd name="connsiteX2" fmla="*/ 57831 w 81775"/>
                  <a:gd name="connsiteY2" fmla="*/ 118972 h 118972"/>
                  <a:gd name="connsiteX3" fmla="*/ 48182 w 81775"/>
                  <a:gd name="connsiteY3" fmla="*/ 542 h 118972"/>
                  <a:gd name="connsiteX4" fmla="*/ 23304 w 81775"/>
                  <a:gd name="connsiteY4" fmla="*/ 113581 h 118972"/>
                  <a:gd name="connsiteX5" fmla="*/ 23304 w 81775"/>
                  <a:gd name="connsiteY5" fmla="*/ 113581 h 1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 h="118972">
                    <a:moveTo>
                      <a:pt x="23304" y="113581"/>
                    </a:moveTo>
                    <a:lnTo>
                      <a:pt x="23304" y="113581"/>
                    </a:lnTo>
                    <a:cubicBezTo>
                      <a:pt x="34371" y="114716"/>
                      <a:pt x="49317" y="111216"/>
                      <a:pt x="57831" y="118972"/>
                    </a:cubicBezTo>
                    <a:cubicBezTo>
                      <a:pt x="93776" y="65811"/>
                      <a:pt x="88195" y="7542"/>
                      <a:pt x="48182" y="542"/>
                    </a:cubicBezTo>
                    <a:cubicBezTo>
                      <a:pt x="5710" y="-6742"/>
                      <a:pt x="-22101" y="60892"/>
                      <a:pt x="23304" y="113581"/>
                    </a:cubicBezTo>
                    <a:lnTo>
                      <a:pt x="23304" y="113581"/>
                    </a:lnTo>
                    <a:close/>
                  </a:path>
                </a:pathLst>
              </a:custGeom>
              <a:solidFill>
                <a:srgbClr val="BC8642"/>
              </a:solidFill>
              <a:ln w="9454"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E1F1436D-1B81-B62B-87FF-1C52AEB410F8}"/>
                  </a:ext>
                </a:extLst>
              </p:cNvPr>
              <p:cNvSpPr/>
              <p:nvPr/>
            </p:nvSpPr>
            <p:spPr>
              <a:xfrm>
                <a:off x="9615573" y="1538245"/>
                <a:ext cx="69847" cy="69858"/>
              </a:xfrm>
              <a:custGeom>
                <a:avLst/>
                <a:gdLst>
                  <a:gd name="connsiteX0" fmla="*/ 751 w 69847"/>
                  <a:gd name="connsiteY0" fmla="*/ 37959 h 69858"/>
                  <a:gd name="connsiteX1" fmla="*/ 69426 w 69847"/>
                  <a:gd name="connsiteY1" fmla="*/ 30486 h 69858"/>
                  <a:gd name="connsiteX2" fmla="*/ 751 w 69847"/>
                  <a:gd name="connsiteY2" fmla="*/ 37959 h 69858"/>
                  <a:gd name="connsiteX3" fmla="*/ 751 w 69847"/>
                  <a:gd name="connsiteY3" fmla="*/ 37959 h 69858"/>
                </a:gdLst>
                <a:ahLst/>
                <a:cxnLst>
                  <a:cxn ang="0">
                    <a:pos x="connsiteX0" y="connsiteY0"/>
                  </a:cxn>
                  <a:cxn ang="0">
                    <a:pos x="connsiteX1" y="connsiteY1"/>
                  </a:cxn>
                  <a:cxn ang="0">
                    <a:pos x="connsiteX2" y="connsiteY2"/>
                  </a:cxn>
                  <a:cxn ang="0">
                    <a:pos x="connsiteX3" y="connsiteY3"/>
                  </a:cxn>
                </a:cxnLst>
                <a:rect l="l" t="t" r="r" b="b"/>
                <a:pathLst>
                  <a:path w="69847" h="69858">
                    <a:moveTo>
                      <a:pt x="751" y="37959"/>
                    </a:moveTo>
                    <a:cubicBezTo>
                      <a:pt x="10684" y="84215"/>
                      <a:pt x="75669" y="78823"/>
                      <a:pt x="69426" y="30486"/>
                    </a:cubicBezTo>
                    <a:cubicBezTo>
                      <a:pt x="63183" y="-18607"/>
                      <a:pt x="-8046" y="-2716"/>
                      <a:pt x="751" y="37959"/>
                    </a:cubicBezTo>
                    <a:lnTo>
                      <a:pt x="751" y="37959"/>
                    </a:lnTo>
                    <a:close/>
                  </a:path>
                </a:pathLst>
              </a:custGeom>
              <a:solidFill>
                <a:srgbClr val="BC8642"/>
              </a:solidFill>
              <a:ln w="9454"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240CE579-0248-0C3C-1B1E-4C37F09C6250}"/>
                  </a:ext>
                </a:extLst>
              </p:cNvPr>
              <p:cNvSpPr/>
              <p:nvPr/>
            </p:nvSpPr>
            <p:spPr>
              <a:xfrm>
                <a:off x="9664644" y="1605150"/>
                <a:ext cx="89164" cy="101099"/>
              </a:xfrm>
              <a:custGeom>
                <a:avLst/>
                <a:gdLst>
                  <a:gd name="connsiteX0" fmla="*/ 67651 w 89164"/>
                  <a:gd name="connsiteY0" fmla="*/ 98093 h 101099"/>
                  <a:gd name="connsiteX1" fmla="*/ 30854 w 89164"/>
                  <a:gd name="connsiteY1" fmla="*/ 0 h 101099"/>
                  <a:gd name="connsiteX2" fmla="*/ 2476 w 89164"/>
                  <a:gd name="connsiteY2" fmla="*/ 14189 h 101099"/>
                  <a:gd name="connsiteX3" fmla="*/ 67651 w 89164"/>
                  <a:gd name="connsiteY3" fmla="*/ 98093 h 101099"/>
                  <a:gd name="connsiteX4" fmla="*/ 67651 w 89164"/>
                  <a:gd name="connsiteY4" fmla="*/ 98093 h 10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1099">
                    <a:moveTo>
                      <a:pt x="67651" y="98093"/>
                    </a:moveTo>
                    <a:cubicBezTo>
                      <a:pt x="102839" y="80215"/>
                      <a:pt x="97731" y="21756"/>
                      <a:pt x="30854" y="0"/>
                    </a:cubicBezTo>
                    <a:cubicBezTo>
                      <a:pt x="23192" y="8703"/>
                      <a:pt x="12881" y="13527"/>
                      <a:pt x="2476" y="14189"/>
                    </a:cubicBezTo>
                    <a:cubicBezTo>
                      <a:pt x="-11051" y="53351"/>
                      <a:pt x="33692" y="115498"/>
                      <a:pt x="67651" y="98093"/>
                    </a:cubicBezTo>
                    <a:lnTo>
                      <a:pt x="67651" y="98093"/>
                    </a:lnTo>
                    <a:close/>
                  </a:path>
                </a:pathLst>
              </a:custGeom>
              <a:solidFill>
                <a:srgbClr val="BC8642"/>
              </a:solidFill>
              <a:ln w="9454"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31616478-632A-D01F-B918-8EE4AB6E69B2}"/>
                  </a:ext>
                </a:extLst>
              </p:cNvPr>
              <p:cNvSpPr/>
              <p:nvPr/>
            </p:nvSpPr>
            <p:spPr>
              <a:xfrm>
                <a:off x="9563499" y="1603636"/>
                <a:ext cx="95119" cy="99611"/>
              </a:xfrm>
              <a:custGeom>
                <a:avLst/>
                <a:gdLst>
                  <a:gd name="connsiteX0" fmla="*/ 13569 w 95119"/>
                  <a:gd name="connsiteY0" fmla="*/ 91093 h 99611"/>
                  <a:gd name="connsiteX1" fmla="*/ 95108 w 95119"/>
                  <a:gd name="connsiteY1" fmla="*/ 18257 h 99611"/>
                  <a:gd name="connsiteX2" fmla="*/ 52636 w 95119"/>
                  <a:gd name="connsiteY2" fmla="*/ 0 h 99611"/>
                  <a:gd name="connsiteX3" fmla="*/ 13569 w 95119"/>
                  <a:gd name="connsiteY3" fmla="*/ 91093 h 99611"/>
                  <a:gd name="connsiteX4" fmla="*/ 13569 w 95119"/>
                  <a:gd name="connsiteY4" fmla="*/ 91093 h 99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9" h="99611">
                    <a:moveTo>
                      <a:pt x="13569" y="91093"/>
                    </a:moveTo>
                    <a:cubicBezTo>
                      <a:pt x="60487" y="127133"/>
                      <a:pt x="95865" y="38405"/>
                      <a:pt x="95108" y="18257"/>
                    </a:cubicBezTo>
                    <a:cubicBezTo>
                      <a:pt x="79122" y="24027"/>
                      <a:pt x="60014" y="8513"/>
                      <a:pt x="52636" y="0"/>
                    </a:cubicBezTo>
                    <a:cubicBezTo>
                      <a:pt x="11488" y="9743"/>
                      <a:pt x="-18688" y="66121"/>
                      <a:pt x="13569" y="91093"/>
                    </a:cubicBezTo>
                    <a:lnTo>
                      <a:pt x="13569" y="91093"/>
                    </a:lnTo>
                    <a:close/>
                  </a:path>
                </a:pathLst>
              </a:custGeom>
              <a:solidFill>
                <a:srgbClr val="BC8642"/>
              </a:solidFill>
              <a:ln w="9454"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5E86BF0F-643D-0FCF-D7C7-A1D4EC64B4BD}"/>
                  </a:ext>
                </a:extLst>
              </p:cNvPr>
              <p:cNvSpPr/>
              <p:nvPr/>
            </p:nvSpPr>
            <p:spPr>
              <a:xfrm>
                <a:off x="9551680" y="1435613"/>
                <a:ext cx="95094" cy="104078"/>
              </a:xfrm>
              <a:custGeom>
                <a:avLst/>
                <a:gdLst>
                  <a:gd name="connsiteX0" fmla="*/ 92454 w 95094"/>
                  <a:gd name="connsiteY0" fmla="*/ 93201 h 104078"/>
                  <a:gd name="connsiteX1" fmla="*/ 20280 w 95094"/>
                  <a:gd name="connsiteY1" fmla="*/ 3905 h 104078"/>
                  <a:gd name="connsiteX2" fmla="*/ 60671 w 95094"/>
                  <a:gd name="connsiteY2" fmla="*/ 104079 h 104078"/>
                  <a:gd name="connsiteX3" fmla="*/ 92454 w 95094"/>
                  <a:gd name="connsiteY3" fmla="*/ 93201 h 104078"/>
                  <a:gd name="connsiteX4" fmla="*/ 92454 w 95094"/>
                  <a:gd name="connsiteY4" fmla="*/ 93201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4078">
                    <a:moveTo>
                      <a:pt x="92454" y="93201"/>
                    </a:moveTo>
                    <a:cubicBezTo>
                      <a:pt x="105887" y="58107"/>
                      <a:pt x="65968" y="-18041"/>
                      <a:pt x="20280" y="3905"/>
                    </a:cubicBezTo>
                    <a:cubicBezTo>
                      <a:pt x="-18220" y="22351"/>
                      <a:pt x="-342" y="67850"/>
                      <a:pt x="60671" y="104079"/>
                    </a:cubicBezTo>
                    <a:cubicBezTo>
                      <a:pt x="64549" y="102282"/>
                      <a:pt x="87819" y="93957"/>
                      <a:pt x="92454" y="93201"/>
                    </a:cubicBezTo>
                    <a:lnTo>
                      <a:pt x="92454" y="93201"/>
                    </a:lnTo>
                    <a:close/>
                  </a:path>
                </a:pathLst>
              </a:custGeom>
              <a:solidFill>
                <a:srgbClr val="BC8642"/>
              </a:solidFill>
              <a:ln w="9454"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A80684F5-52AB-DBE2-E212-67C58BE124DF}"/>
                  </a:ext>
                </a:extLst>
              </p:cNvPr>
              <p:cNvSpPr/>
              <p:nvPr/>
            </p:nvSpPr>
            <p:spPr>
              <a:xfrm>
                <a:off x="11457645" y="2575989"/>
                <a:ext cx="234903" cy="283938"/>
              </a:xfrm>
              <a:custGeom>
                <a:avLst/>
                <a:gdLst>
                  <a:gd name="connsiteX0" fmla="*/ 13745 w 234903"/>
                  <a:gd name="connsiteY0" fmla="*/ 5929 h 283938"/>
                  <a:gd name="connsiteX1" fmla="*/ 13745 w 234903"/>
                  <a:gd name="connsiteY1" fmla="*/ 5929 h 283938"/>
                  <a:gd name="connsiteX2" fmla="*/ 13745 w 234903"/>
                  <a:gd name="connsiteY2" fmla="*/ 5929 h 283938"/>
                  <a:gd name="connsiteX3" fmla="*/ 58393 w 234903"/>
                  <a:gd name="connsiteY3" fmla="*/ 155386 h 283938"/>
                  <a:gd name="connsiteX4" fmla="*/ 157621 w 234903"/>
                  <a:gd name="connsiteY4" fmla="*/ 235412 h 283938"/>
                  <a:gd name="connsiteX5" fmla="*/ 234903 w 234903"/>
                  <a:gd name="connsiteY5" fmla="*/ 283938 h 283938"/>
                  <a:gd name="connsiteX6" fmla="*/ 234903 w 234903"/>
                  <a:gd name="connsiteY6" fmla="*/ 283938 h 283938"/>
                  <a:gd name="connsiteX7" fmla="*/ 205012 w 234903"/>
                  <a:gd name="connsiteY7" fmla="*/ 197385 h 283938"/>
                  <a:gd name="connsiteX8" fmla="*/ 149296 w 234903"/>
                  <a:gd name="connsiteY8" fmla="*/ 82455 h 283938"/>
                  <a:gd name="connsiteX9" fmla="*/ 13745 w 234903"/>
                  <a:gd name="connsiteY9" fmla="*/ 5929 h 283938"/>
                  <a:gd name="connsiteX10" fmla="*/ 13745 w 234903"/>
                  <a:gd name="connsiteY10" fmla="*/ 5929 h 283938"/>
                  <a:gd name="connsiteX11" fmla="*/ 13745 w 234903"/>
                  <a:gd name="connsiteY11" fmla="*/ 5929 h 283938"/>
                  <a:gd name="connsiteX12" fmla="*/ 13745 w 234903"/>
                  <a:gd name="connsiteY12" fmla="*/ 5929 h 283938"/>
                  <a:gd name="connsiteX13" fmla="*/ 13745 w 234903"/>
                  <a:gd name="connsiteY13" fmla="*/ 5929 h 2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03" h="283938">
                    <a:moveTo>
                      <a:pt x="13745" y="5929"/>
                    </a:moveTo>
                    <a:lnTo>
                      <a:pt x="13745" y="5929"/>
                    </a:lnTo>
                    <a:lnTo>
                      <a:pt x="13745" y="5929"/>
                    </a:lnTo>
                    <a:cubicBezTo>
                      <a:pt x="-21917" y="56063"/>
                      <a:pt x="18569" y="116130"/>
                      <a:pt x="58393" y="155386"/>
                    </a:cubicBezTo>
                    <a:cubicBezTo>
                      <a:pt x="88662" y="185372"/>
                      <a:pt x="122243" y="211763"/>
                      <a:pt x="157621" y="235412"/>
                    </a:cubicBezTo>
                    <a:cubicBezTo>
                      <a:pt x="183066" y="252344"/>
                      <a:pt x="209647" y="267195"/>
                      <a:pt x="234903" y="283938"/>
                    </a:cubicBezTo>
                    <a:lnTo>
                      <a:pt x="234903" y="283938"/>
                    </a:lnTo>
                    <a:cubicBezTo>
                      <a:pt x="224214" y="255371"/>
                      <a:pt x="215701" y="226142"/>
                      <a:pt x="205012" y="197385"/>
                    </a:cubicBezTo>
                    <a:cubicBezTo>
                      <a:pt x="189972" y="157656"/>
                      <a:pt x="171715" y="118684"/>
                      <a:pt x="149296" y="82455"/>
                    </a:cubicBezTo>
                    <a:cubicBezTo>
                      <a:pt x="119689" y="35158"/>
                      <a:pt x="70217" y="-18003"/>
                      <a:pt x="13745" y="5929"/>
                    </a:cubicBezTo>
                    <a:lnTo>
                      <a:pt x="13745" y="5929"/>
                    </a:lnTo>
                    <a:lnTo>
                      <a:pt x="13745" y="5929"/>
                    </a:lnTo>
                    <a:lnTo>
                      <a:pt x="13745" y="5929"/>
                    </a:lnTo>
                    <a:lnTo>
                      <a:pt x="13745" y="5929"/>
                    </a:lnTo>
                    <a:close/>
                  </a:path>
                </a:pathLst>
              </a:custGeom>
              <a:solidFill>
                <a:srgbClr val="BC8642"/>
              </a:solidFill>
              <a:ln w="9454"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46497661-7DE0-158B-22DF-A97A87E8E7E6}"/>
                  </a:ext>
                </a:extLst>
              </p:cNvPr>
              <p:cNvSpPr/>
              <p:nvPr/>
            </p:nvSpPr>
            <p:spPr>
              <a:xfrm>
                <a:off x="10405041" y="1594711"/>
                <a:ext cx="101104" cy="87750"/>
              </a:xfrm>
              <a:custGeom>
                <a:avLst/>
                <a:gdLst>
                  <a:gd name="connsiteX0" fmla="*/ 19865 w 101104"/>
                  <a:gd name="connsiteY0" fmla="*/ 601 h 87750"/>
                  <a:gd name="connsiteX1" fmla="*/ 0 w 101104"/>
                  <a:gd name="connsiteY1" fmla="*/ 25195 h 87750"/>
                  <a:gd name="connsiteX2" fmla="*/ 92418 w 101104"/>
                  <a:gd name="connsiteY2" fmla="*/ 77316 h 87750"/>
                  <a:gd name="connsiteX3" fmla="*/ 19865 w 101104"/>
                  <a:gd name="connsiteY3" fmla="*/ 601 h 87750"/>
                  <a:gd name="connsiteX4" fmla="*/ 19865 w 101104"/>
                  <a:gd name="connsiteY4" fmla="*/ 601 h 8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4" h="87750">
                    <a:moveTo>
                      <a:pt x="19865" y="601"/>
                    </a:moveTo>
                    <a:cubicBezTo>
                      <a:pt x="16459" y="11858"/>
                      <a:pt x="9365" y="20466"/>
                      <a:pt x="0" y="25195"/>
                    </a:cubicBezTo>
                    <a:cubicBezTo>
                      <a:pt x="3689" y="67289"/>
                      <a:pt x="68864" y="107302"/>
                      <a:pt x="92418" y="77316"/>
                    </a:cubicBezTo>
                    <a:cubicBezTo>
                      <a:pt x="116823" y="46479"/>
                      <a:pt x="88918" y="-6210"/>
                      <a:pt x="19865" y="601"/>
                    </a:cubicBezTo>
                    <a:lnTo>
                      <a:pt x="19865" y="601"/>
                    </a:lnTo>
                    <a:close/>
                  </a:path>
                </a:pathLst>
              </a:custGeom>
              <a:solidFill>
                <a:srgbClr val="BC8642"/>
              </a:solidFill>
              <a:ln w="9454"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3BB9892E-BA5A-E29D-8DEC-06251918A5BE}"/>
                  </a:ext>
                </a:extLst>
              </p:cNvPr>
              <p:cNvSpPr/>
              <p:nvPr/>
            </p:nvSpPr>
            <p:spPr>
              <a:xfrm>
                <a:off x="11099332" y="2852485"/>
                <a:ext cx="327126" cy="281004"/>
              </a:xfrm>
              <a:custGeom>
                <a:avLst/>
                <a:gdLst>
                  <a:gd name="connsiteX0" fmla="*/ 2104 w 327126"/>
                  <a:gd name="connsiteY0" fmla="*/ 250641 h 281004"/>
                  <a:gd name="connsiteX1" fmla="*/ 33225 w 327126"/>
                  <a:gd name="connsiteY1" fmla="*/ 280722 h 281004"/>
                  <a:gd name="connsiteX2" fmla="*/ 327126 w 327126"/>
                  <a:gd name="connsiteY2" fmla="*/ 255749 h 281004"/>
                  <a:gd name="connsiteX3" fmla="*/ 163669 w 327126"/>
                  <a:gd name="connsiteY3" fmla="*/ 11131 h 281004"/>
                  <a:gd name="connsiteX4" fmla="*/ 120724 w 327126"/>
                  <a:gd name="connsiteY4" fmla="*/ 5550 h 281004"/>
                  <a:gd name="connsiteX5" fmla="*/ 271411 w 327126"/>
                  <a:gd name="connsiteY5" fmla="*/ 228885 h 281004"/>
                  <a:gd name="connsiteX6" fmla="*/ 2104 w 327126"/>
                  <a:gd name="connsiteY6" fmla="*/ 250641 h 281004"/>
                  <a:gd name="connsiteX7" fmla="*/ 2104 w 327126"/>
                  <a:gd name="connsiteY7" fmla="*/ 250641 h 2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6" h="281004">
                    <a:moveTo>
                      <a:pt x="2104" y="250641"/>
                    </a:moveTo>
                    <a:cubicBezTo>
                      <a:pt x="-8301" y="254141"/>
                      <a:pt x="22726" y="284222"/>
                      <a:pt x="33225" y="280722"/>
                    </a:cubicBezTo>
                    <a:cubicBezTo>
                      <a:pt x="140210" y="244587"/>
                      <a:pt x="228655" y="242033"/>
                      <a:pt x="327126" y="255749"/>
                    </a:cubicBezTo>
                    <a:cubicBezTo>
                      <a:pt x="255141" y="187453"/>
                      <a:pt x="201979" y="116886"/>
                      <a:pt x="163669" y="11131"/>
                    </a:cubicBezTo>
                    <a:cubicBezTo>
                      <a:pt x="159980" y="726"/>
                      <a:pt x="117035" y="-4855"/>
                      <a:pt x="120724" y="5550"/>
                    </a:cubicBezTo>
                    <a:cubicBezTo>
                      <a:pt x="153642" y="96454"/>
                      <a:pt x="207277" y="165886"/>
                      <a:pt x="271411" y="228885"/>
                    </a:cubicBezTo>
                    <a:cubicBezTo>
                      <a:pt x="182020" y="218006"/>
                      <a:pt x="94049" y="219614"/>
                      <a:pt x="2104" y="250641"/>
                    </a:cubicBezTo>
                    <a:lnTo>
                      <a:pt x="2104" y="250641"/>
                    </a:lnTo>
                    <a:close/>
                  </a:path>
                </a:pathLst>
              </a:custGeom>
              <a:solidFill>
                <a:srgbClr val="BC8642"/>
              </a:solidFill>
              <a:ln w="9454"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868B9CC5-3416-AF78-20F4-910626F9F643}"/>
                  </a:ext>
                </a:extLst>
              </p:cNvPr>
              <p:cNvSpPr/>
              <p:nvPr/>
            </p:nvSpPr>
            <p:spPr>
              <a:xfrm>
                <a:off x="8897497" y="1886125"/>
                <a:ext cx="90728" cy="55057"/>
              </a:xfrm>
              <a:custGeom>
                <a:avLst/>
                <a:gdLst>
                  <a:gd name="connsiteX0" fmla="*/ 47500 w 90728"/>
                  <a:gd name="connsiteY0" fmla="*/ 3277 h 55057"/>
                  <a:gd name="connsiteX1" fmla="*/ 40500 w 90728"/>
                  <a:gd name="connsiteY1" fmla="*/ 5074 h 55057"/>
                  <a:gd name="connsiteX2" fmla="*/ 17514 w 90728"/>
                  <a:gd name="connsiteY2" fmla="*/ 3277 h 55057"/>
                  <a:gd name="connsiteX3" fmla="*/ 12879 w 90728"/>
                  <a:gd name="connsiteY3" fmla="*/ 1007 h 55057"/>
                  <a:gd name="connsiteX4" fmla="*/ 1055 w 90728"/>
                  <a:gd name="connsiteY4" fmla="*/ 4034 h 55057"/>
                  <a:gd name="connsiteX5" fmla="*/ 866 w 90728"/>
                  <a:gd name="connsiteY5" fmla="*/ 4507 h 55057"/>
                  <a:gd name="connsiteX6" fmla="*/ 676 w 90728"/>
                  <a:gd name="connsiteY6" fmla="*/ 5169 h 55057"/>
                  <a:gd name="connsiteX7" fmla="*/ 5595 w 90728"/>
                  <a:gd name="connsiteY7" fmla="*/ 16236 h 55057"/>
                  <a:gd name="connsiteX8" fmla="*/ 10230 w 90728"/>
                  <a:gd name="connsiteY8" fmla="*/ 18507 h 55057"/>
                  <a:gd name="connsiteX9" fmla="*/ 26027 w 90728"/>
                  <a:gd name="connsiteY9" fmla="*/ 35061 h 55057"/>
                  <a:gd name="connsiteX10" fmla="*/ 29054 w 90728"/>
                  <a:gd name="connsiteY10" fmla="*/ 41493 h 55057"/>
                  <a:gd name="connsiteX11" fmla="*/ 90729 w 90728"/>
                  <a:gd name="connsiteY11" fmla="*/ 47452 h 55057"/>
                  <a:gd name="connsiteX12" fmla="*/ 47500 w 90728"/>
                  <a:gd name="connsiteY12" fmla="*/ 3277 h 55057"/>
                  <a:gd name="connsiteX13" fmla="*/ 47500 w 90728"/>
                  <a:gd name="connsiteY13" fmla="*/ 3277 h 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28" h="55057">
                    <a:moveTo>
                      <a:pt x="47500" y="3277"/>
                    </a:moveTo>
                    <a:cubicBezTo>
                      <a:pt x="44757" y="2804"/>
                      <a:pt x="42392" y="3466"/>
                      <a:pt x="40500" y="5074"/>
                    </a:cubicBezTo>
                    <a:cubicBezTo>
                      <a:pt x="32838" y="4129"/>
                      <a:pt x="25176" y="3277"/>
                      <a:pt x="17514" y="3277"/>
                    </a:cubicBezTo>
                    <a:lnTo>
                      <a:pt x="12879" y="1007"/>
                    </a:lnTo>
                    <a:cubicBezTo>
                      <a:pt x="8906" y="-790"/>
                      <a:pt x="3325" y="-412"/>
                      <a:pt x="1055" y="4034"/>
                    </a:cubicBezTo>
                    <a:lnTo>
                      <a:pt x="866" y="4507"/>
                    </a:lnTo>
                    <a:lnTo>
                      <a:pt x="676" y="5169"/>
                    </a:lnTo>
                    <a:cubicBezTo>
                      <a:pt x="-1405" y="9520"/>
                      <a:pt x="1622" y="14345"/>
                      <a:pt x="5595" y="16236"/>
                    </a:cubicBezTo>
                    <a:lnTo>
                      <a:pt x="10230" y="18507"/>
                    </a:lnTo>
                    <a:cubicBezTo>
                      <a:pt x="15149" y="24466"/>
                      <a:pt x="20446" y="29763"/>
                      <a:pt x="26027" y="35061"/>
                    </a:cubicBezTo>
                    <a:cubicBezTo>
                      <a:pt x="26027" y="37331"/>
                      <a:pt x="26973" y="39601"/>
                      <a:pt x="29054" y="41493"/>
                    </a:cubicBezTo>
                    <a:cubicBezTo>
                      <a:pt x="50149" y="60506"/>
                      <a:pt x="70108" y="56628"/>
                      <a:pt x="90729" y="47452"/>
                    </a:cubicBezTo>
                    <a:cubicBezTo>
                      <a:pt x="85053" y="25790"/>
                      <a:pt x="75594" y="7912"/>
                      <a:pt x="47500" y="3277"/>
                    </a:cubicBezTo>
                    <a:lnTo>
                      <a:pt x="47500" y="3277"/>
                    </a:lnTo>
                    <a:close/>
                  </a:path>
                </a:pathLst>
              </a:custGeom>
              <a:solidFill>
                <a:srgbClr val="BC8642"/>
              </a:solidFill>
              <a:ln w="9454"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81569AE4-33BE-AF76-7223-13B00E20E8EC}"/>
                  </a:ext>
                </a:extLst>
              </p:cNvPr>
              <p:cNvSpPr/>
              <p:nvPr/>
            </p:nvSpPr>
            <p:spPr>
              <a:xfrm>
                <a:off x="9630370" y="1102528"/>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3"/>
                      <a:pt x="55480" y="3832"/>
                    </a:cubicBezTo>
                    <a:cubicBezTo>
                      <a:pt x="36278" y="-5438"/>
                      <a:pt x="13103" y="2697"/>
                      <a:pt x="3832" y="21900"/>
                    </a:cubicBezTo>
                    <a:cubicBezTo>
                      <a:pt x="-5438" y="41102"/>
                      <a:pt x="2697" y="64277"/>
                      <a:pt x="21900" y="73453"/>
                    </a:cubicBezTo>
                    <a:cubicBezTo>
                      <a:pt x="41386" y="82818"/>
                      <a:pt x="64561"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3B68A005-EB24-9CF5-16C9-9A1D00AB09A7}"/>
                  </a:ext>
                </a:extLst>
              </p:cNvPr>
              <p:cNvSpPr/>
              <p:nvPr/>
            </p:nvSpPr>
            <p:spPr>
              <a:xfrm>
                <a:off x="9893593" y="907887"/>
                <a:ext cx="283981" cy="221471"/>
              </a:xfrm>
              <a:custGeom>
                <a:avLst/>
                <a:gdLst>
                  <a:gd name="connsiteX0" fmla="*/ 31199 w 283981"/>
                  <a:gd name="connsiteY0" fmla="*/ 208406 h 221471"/>
                  <a:gd name="connsiteX1" fmla="*/ 36969 w 283981"/>
                  <a:gd name="connsiteY1" fmla="*/ 107948 h 221471"/>
                  <a:gd name="connsiteX2" fmla="*/ 270141 w 283981"/>
                  <a:gd name="connsiteY2" fmla="*/ 86002 h 221471"/>
                  <a:gd name="connsiteX3" fmla="*/ 282911 w 283981"/>
                  <a:gd name="connsiteY3" fmla="*/ 75597 h 221471"/>
                  <a:gd name="connsiteX4" fmla="*/ 16348 w 283981"/>
                  <a:gd name="connsiteY4" fmla="*/ 216730 h 221471"/>
                  <a:gd name="connsiteX5" fmla="*/ 31199 w 283981"/>
                  <a:gd name="connsiteY5" fmla="*/ 208406 h 221471"/>
                  <a:gd name="connsiteX6" fmla="*/ 31199 w 283981"/>
                  <a:gd name="connsiteY6" fmla="*/ 208406 h 2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81" h="221471">
                    <a:moveTo>
                      <a:pt x="31199" y="208406"/>
                    </a:moveTo>
                    <a:cubicBezTo>
                      <a:pt x="16159" y="170947"/>
                      <a:pt x="20794" y="135948"/>
                      <a:pt x="36969" y="107948"/>
                    </a:cubicBezTo>
                    <a:cubicBezTo>
                      <a:pt x="123427" y="193555"/>
                      <a:pt x="189926" y="16287"/>
                      <a:pt x="270141" y="86002"/>
                    </a:cubicBezTo>
                    <a:cubicBezTo>
                      <a:pt x="273357" y="88746"/>
                      <a:pt x="288019" y="84111"/>
                      <a:pt x="282911" y="75597"/>
                    </a:cubicBezTo>
                    <a:cubicBezTo>
                      <a:pt x="201751" y="-58820"/>
                      <a:pt x="-68691" y="-15307"/>
                      <a:pt x="16348" y="216730"/>
                    </a:cubicBezTo>
                    <a:cubicBezTo>
                      <a:pt x="19848" y="227135"/>
                      <a:pt x="35077" y="218622"/>
                      <a:pt x="31199" y="208406"/>
                    </a:cubicBezTo>
                    <a:lnTo>
                      <a:pt x="31199" y="208406"/>
                    </a:lnTo>
                    <a:close/>
                  </a:path>
                </a:pathLst>
              </a:custGeom>
              <a:solidFill>
                <a:srgbClr val="BC8642"/>
              </a:solidFill>
              <a:ln w="9454"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7EAEDF0-583C-0AC0-64F0-9A640E1E4FC8}"/>
                  </a:ext>
                </a:extLst>
              </p:cNvPr>
              <p:cNvSpPr/>
              <p:nvPr/>
            </p:nvSpPr>
            <p:spPr>
              <a:xfrm>
                <a:off x="9789475" y="774006"/>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723"/>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BD585CC7-0B27-E226-1EBE-B7D8A81C779A}"/>
                  </a:ext>
                </a:extLst>
              </p:cNvPr>
              <p:cNvSpPr/>
              <p:nvPr/>
            </p:nvSpPr>
            <p:spPr>
              <a:xfrm>
                <a:off x="10376875" y="1676542"/>
                <a:ext cx="355288" cy="297308"/>
              </a:xfrm>
              <a:custGeom>
                <a:avLst/>
                <a:gdLst>
                  <a:gd name="connsiteX0" fmla="*/ 347040 w 355288"/>
                  <a:gd name="connsiteY0" fmla="*/ 297238 h 297308"/>
                  <a:gd name="connsiteX1" fmla="*/ 351486 w 355288"/>
                  <a:gd name="connsiteY1" fmla="*/ 281251 h 297308"/>
                  <a:gd name="connsiteX2" fmla="*/ 270230 w 355288"/>
                  <a:gd name="connsiteY2" fmla="*/ 159699 h 297308"/>
                  <a:gd name="connsiteX3" fmla="*/ 157286 w 355288"/>
                  <a:gd name="connsiteY3" fmla="*/ 130281 h 297308"/>
                  <a:gd name="connsiteX4" fmla="*/ 90598 w 355288"/>
                  <a:gd name="connsiteY4" fmla="*/ 58390 h 297308"/>
                  <a:gd name="connsiteX5" fmla="*/ 331432 w 355288"/>
                  <a:gd name="connsiteY5" fmla="*/ 73903 h 297308"/>
                  <a:gd name="connsiteX6" fmla="*/ 327459 w 355288"/>
                  <a:gd name="connsiteY6" fmla="*/ 64160 h 297308"/>
                  <a:gd name="connsiteX7" fmla="*/ 232961 w 355288"/>
                  <a:gd name="connsiteY7" fmla="*/ 1823 h 297308"/>
                  <a:gd name="connsiteX8" fmla="*/ 178570 w 355288"/>
                  <a:gd name="connsiteY8" fmla="*/ 32661 h 297308"/>
                  <a:gd name="connsiteX9" fmla="*/ 83220 w 355288"/>
                  <a:gd name="connsiteY9" fmla="*/ 27363 h 297308"/>
                  <a:gd name="connsiteX10" fmla="*/ 71206 w 355288"/>
                  <a:gd name="connsiteY10" fmla="*/ 32471 h 297308"/>
                  <a:gd name="connsiteX11" fmla="*/ 67233 w 355288"/>
                  <a:gd name="connsiteY11" fmla="*/ 33134 h 297308"/>
                  <a:gd name="connsiteX12" fmla="*/ 1208 w 355288"/>
                  <a:gd name="connsiteY12" fmla="*/ 206617 h 297308"/>
                  <a:gd name="connsiteX13" fmla="*/ 10667 w 355288"/>
                  <a:gd name="connsiteY13" fmla="*/ 219387 h 297308"/>
                  <a:gd name="connsiteX14" fmla="*/ 102327 w 355288"/>
                  <a:gd name="connsiteY14" fmla="*/ 157902 h 297308"/>
                  <a:gd name="connsiteX15" fmla="*/ 102517 w 355288"/>
                  <a:gd name="connsiteY15" fmla="*/ 118930 h 297308"/>
                  <a:gd name="connsiteX16" fmla="*/ 103179 w 355288"/>
                  <a:gd name="connsiteY16" fmla="*/ 121200 h 297308"/>
                  <a:gd name="connsiteX17" fmla="*/ 347040 w 355288"/>
                  <a:gd name="connsiteY17" fmla="*/ 297238 h 297308"/>
                  <a:gd name="connsiteX18" fmla="*/ 347040 w 355288"/>
                  <a:gd name="connsiteY18" fmla="*/ 297238 h 297308"/>
                  <a:gd name="connsiteX19" fmla="*/ 100152 w 355288"/>
                  <a:gd name="connsiteY19" fmla="*/ 107768 h 297308"/>
                  <a:gd name="connsiteX20" fmla="*/ 104125 w 355288"/>
                  <a:gd name="connsiteY20" fmla="*/ 112214 h 297308"/>
                  <a:gd name="connsiteX21" fmla="*/ 102044 w 355288"/>
                  <a:gd name="connsiteY21" fmla="*/ 118740 h 297308"/>
                  <a:gd name="connsiteX22" fmla="*/ 100152 w 355288"/>
                  <a:gd name="connsiteY22" fmla="*/ 107768 h 297308"/>
                  <a:gd name="connsiteX23" fmla="*/ 100152 w 355288"/>
                  <a:gd name="connsiteY23" fmla="*/ 107768 h 2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288" h="297308">
                    <a:moveTo>
                      <a:pt x="347040" y="297238"/>
                    </a:moveTo>
                    <a:cubicBezTo>
                      <a:pt x="356310" y="298373"/>
                      <a:pt x="357729" y="285603"/>
                      <a:pt x="351486" y="281251"/>
                    </a:cubicBezTo>
                    <a:cubicBezTo>
                      <a:pt x="305892" y="250130"/>
                      <a:pt x="331810" y="180321"/>
                      <a:pt x="270230" y="159699"/>
                    </a:cubicBezTo>
                    <a:cubicBezTo>
                      <a:pt x="234569" y="147875"/>
                      <a:pt x="189637" y="150902"/>
                      <a:pt x="157286" y="130281"/>
                    </a:cubicBezTo>
                    <a:cubicBezTo>
                      <a:pt x="127868" y="111457"/>
                      <a:pt x="101949" y="89890"/>
                      <a:pt x="90598" y="58390"/>
                    </a:cubicBezTo>
                    <a:cubicBezTo>
                      <a:pt x="150570" y="129335"/>
                      <a:pt x="290189" y="186658"/>
                      <a:pt x="331432" y="73903"/>
                    </a:cubicBezTo>
                    <a:cubicBezTo>
                      <a:pt x="332851" y="70214"/>
                      <a:pt x="330486" y="66052"/>
                      <a:pt x="327459" y="64160"/>
                    </a:cubicBezTo>
                    <a:cubicBezTo>
                      <a:pt x="303338" y="49593"/>
                      <a:pt x="268149" y="-11231"/>
                      <a:pt x="232961" y="1823"/>
                    </a:cubicBezTo>
                    <a:cubicBezTo>
                      <a:pt x="213002" y="9012"/>
                      <a:pt x="198718" y="26417"/>
                      <a:pt x="178570" y="32661"/>
                    </a:cubicBezTo>
                    <a:cubicBezTo>
                      <a:pt x="144800" y="43350"/>
                      <a:pt x="114908" y="44674"/>
                      <a:pt x="83220" y="27363"/>
                    </a:cubicBezTo>
                    <a:cubicBezTo>
                      <a:pt x="77639" y="24336"/>
                      <a:pt x="72814" y="27836"/>
                      <a:pt x="71206" y="32471"/>
                    </a:cubicBezTo>
                    <a:cubicBezTo>
                      <a:pt x="69788" y="32471"/>
                      <a:pt x="68652" y="32661"/>
                      <a:pt x="67233" y="33134"/>
                    </a:cubicBezTo>
                    <a:cubicBezTo>
                      <a:pt x="-7779" y="67187"/>
                      <a:pt x="34599" y="147970"/>
                      <a:pt x="1208" y="206617"/>
                    </a:cubicBezTo>
                    <a:cubicBezTo>
                      <a:pt x="-2765" y="213617"/>
                      <a:pt x="3761" y="220333"/>
                      <a:pt x="10667" y="219387"/>
                    </a:cubicBezTo>
                    <a:cubicBezTo>
                      <a:pt x="50301" y="213617"/>
                      <a:pt x="93814" y="202266"/>
                      <a:pt x="102327" y="157902"/>
                    </a:cubicBezTo>
                    <a:cubicBezTo>
                      <a:pt x="104882" y="145416"/>
                      <a:pt x="104219" y="132362"/>
                      <a:pt x="102517" y="118930"/>
                    </a:cubicBezTo>
                    <a:cubicBezTo>
                      <a:pt x="102706" y="119592"/>
                      <a:pt x="102990" y="120538"/>
                      <a:pt x="103179" y="121200"/>
                    </a:cubicBezTo>
                    <a:cubicBezTo>
                      <a:pt x="150475" y="222036"/>
                      <a:pt x="236366" y="284657"/>
                      <a:pt x="347040" y="297238"/>
                    </a:cubicBezTo>
                    <a:lnTo>
                      <a:pt x="347040" y="297238"/>
                    </a:lnTo>
                    <a:close/>
                    <a:moveTo>
                      <a:pt x="100152" y="107768"/>
                    </a:moveTo>
                    <a:cubicBezTo>
                      <a:pt x="101571" y="109186"/>
                      <a:pt x="102706" y="110795"/>
                      <a:pt x="104125" y="112214"/>
                    </a:cubicBezTo>
                    <a:cubicBezTo>
                      <a:pt x="102706" y="114105"/>
                      <a:pt x="101855" y="116186"/>
                      <a:pt x="102044" y="118740"/>
                    </a:cubicBezTo>
                    <a:cubicBezTo>
                      <a:pt x="101382" y="114957"/>
                      <a:pt x="100909" y="111173"/>
                      <a:pt x="100152" y="107768"/>
                    </a:cubicBezTo>
                    <a:lnTo>
                      <a:pt x="100152" y="107768"/>
                    </a:lnTo>
                    <a:close/>
                  </a:path>
                </a:pathLst>
              </a:custGeom>
              <a:solidFill>
                <a:srgbClr val="BC8642"/>
              </a:solidFill>
              <a:ln w="9454"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B5AA5A93-1E6E-4F4D-CFFB-3C2A19B34E1C}"/>
                  </a:ext>
                </a:extLst>
              </p:cNvPr>
              <p:cNvSpPr/>
              <p:nvPr/>
            </p:nvSpPr>
            <p:spPr>
              <a:xfrm>
                <a:off x="9710679" y="937558"/>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2"/>
                      <a:pt x="55480" y="3832"/>
                    </a:cubicBezTo>
                    <a:cubicBezTo>
                      <a:pt x="36278" y="-5438"/>
                      <a:pt x="13103" y="2697"/>
                      <a:pt x="3832" y="21900"/>
                    </a:cubicBezTo>
                    <a:cubicBezTo>
                      <a:pt x="-5438" y="41102"/>
                      <a:pt x="2697" y="64277"/>
                      <a:pt x="21900" y="73453"/>
                    </a:cubicBezTo>
                    <a:cubicBezTo>
                      <a:pt x="41102"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A040ACF8-7350-A2D2-4CC0-4018B36CB647}"/>
                  </a:ext>
                </a:extLst>
              </p:cNvPr>
              <p:cNvSpPr/>
              <p:nvPr/>
            </p:nvSpPr>
            <p:spPr>
              <a:xfrm>
                <a:off x="10843621" y="2012419"/>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8" y="55480"/>
                    </a:cubicBezTo>
                    <a:cubicBezTo>
                      <a:pt x="82818" y="36278"/>
                      <a:pt x="74683" y="13103"/>
                      <a:pt x="55480" y="3832"/>
                    </a:cubicBezTo>
                    <a:cubicBezTo>
                      <a:pt x="36278" y="-5438"/>
                      <a:pt x="13103" y="2697"/>
                      <a:pt x="3832" y="21900"/>
                    </a:cubicBezTo>
                    <a:cubicBezTo>
                      <a:pt x="-5438" y="41197"/>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50ACDDC9-5490-A344-ECF4-39275CE9DA3D}"/>
                  </a:ext>
                </a:extLst>
              </p:cNvPr>
              <p:cNvSpPr/>
              <p:nvPr/>
            </p:nvSpPr>
            <p:spPr>
              <a:xfrm>
                <a:off x="10749974" y="1966276"/>
                <a:ext cx="77379" cy="77361"/>
              </a:xfrm>
              <a:custGeom>
                <a:avLst/>
                <a:gdLst>
                  <a:gd name="connsiteX0" fmla="*/ 3832 w 77379"/>
                  <a:gd name="connsiteY0" fmla="*/ 21976 h 77361"/>
                  <a:gd name="connsiteX1" fmla="*/ 21900 w 77379"/>
                  <a:gd name="connsiteY1" fmla="*/ 73529 h 77361"/>
                  <a:gd name="connsiteX2" fmla="*/ 73547 w 77379"/>
                  <a:gd name="connsiteY2" fmla="*/ 55462 h 77361"/>
                  <a:gd name="connsiteX3" fmla="*/ 55480 w 77379"/>
                  <a:gd name="connsiteY3" fmla="*/ 3814 h 77361"/>
                  <a:gd name="connsiteX4" fmla="*/ 3832 w 77379"/>
                  <a:gd name="connsiteY4" fmla="*/ 21976 h 77361"/>
                  <a:gd name="connsiteX5" fmla="*/ 3832 w 77379"/>
                  <a:gd name="connsiteY5" fmla="*/ 21976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61">
                    <a:moveTo>
                      <a:pt x="3832" y="21976"/>
                    </a:moveTo>
                    <a:cubicBezTo>
                      <a:pt x="-5438" y="41179"/>
                      <a:pt x="2697" y="64354"/>
                      <a:pt x="21900" y="73529"/>
                    </a:cubicBezTo>
                    <a:cubicBezTo>
                      <a:pt x="41102" y="82799"/>
                      <a:pt x="64277" y="74664"/>
                      <a:pt x="73547" y="55462"/>
                    </a:cubicBezTo>
                    <a:cubicBezTo>
                      <a:pt x="82818" y="36260"/>
                      <a:pt x="74683" y="13084"/>
                      <a:pt x="55480" y="3814"/>
                    </a:cubicBezTo>
                    <a:cubicBezTo>
                      <a:pt x="36278" y="-5456"/>
                      <a:pt x="13103" y="2774"/>
                      <a:pt x="3832" y="21976"/>
                    </a:cubicBezTo>
                    <a:lnTo>
                      <a:pt x="3832" y="21976"/>
                    </a:lnTo>
                    <a:close/>
                  </a:path>
                </a:pathLst>
              </a:custGeom>
              <a:solidFill>
                <a:srgbClr val="BC8642"/>
              </a:solidFill>
              <a:ln w="9454"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9E045929-35C0-0637-8C89-234231D6BD99}"/>
                  </a:ext>
                </a:extLst>
              </p:cNvPr>
              <p:cNvSpPr/>
              <p:nvPr/>
            </p:nvSpPr>
            <p:spPr>
              <a:xfrm>
                <a:off x="10360273" y="2191148"/>
                <a:ext cx="1021538" cy="1244158"/>
              </a:xfrm>
              <a:custGeom>
                <a:avLst/>
                <a:gdLst>
                  <a:gd name="connsiteX0" fmla="*/ 454830 w 1021538"/>
                  <a:gd name="connsiteY0" fmla="*/ 1171636 h 1244158"/>
                  <a:gd name="connsiteX1" fmla="*/ 514423 w 1021538"/>
                  <a:gd name="connsiteY1" fmla="*/ 1186014 h 1244158"/>
                  <a:gd name="connsiteX2" fmla="*/ 544504 w 1021538"/>
                  <a:gd name="connsiteY2" fmla="*/ 1198311 h 1244158"/>
                  <a:gd name="connsiteX3" fmla="*/ 657543 w 1021538"/>
                  <a:gd name="connsiteY3" fmla="*/ 1181190 h 1244158"/>
                  <a:gd name="connsiteX4" fmla="*/ 668421 w 1021538"/>
                  <a:gd name="connsiteY4" fmla="*/ 1169650 h 1244158"/>
                  <a:gd name="connsiteX5" fmla="*/ 475640 w 1021538"/>
                  <a:gd name="connsiteY5" fmla="*/ 1125191 h 1244158"/>
                  <a:gd name="connsiteX6" fmla="*/ 472897 w 1021538"/>
                  <a:gd name="connsiteY6" fmla="*/ 1043084 h 1244158"/>
                  <a:gd name="connsiteX7" fmla="*/ 305089 w 1021538"/>
                  <a:gd name="connsiteY7" fmla="*/ 1117812 h 1244158"/>
                  <a:gd name="connsiteX8" fmla="*/ 408195 w 1021538"/>
                  <a:gd name="connsiteY8" fmla="*/ 1119704 h 1244158"/>
                  <a:gd name="connsiteX9" fmla="*/ 261387 w 1021538"/>
                  <a:gd name="connsiteY9" fmla="*/ 1195379 h 1244158"/>
                  <a:gd name="connsiteX10" fmla="*/ 118551 w 1021538"/>
                  <a:gd name="connsiteY10" fmla="*/ 925789 h 1244158"/>
                  <a:gd name="connsiteX11" fmla="*/ 245684 w 1021538"/>
                  <a:gd name="connsiteY11" fmla="*/ 873762 h 1244158"/>
                  <a:gd name="connsiteX12" fmla="*/ 353142 w 1021538"/>
                  <a:gd name="connsiteY12" fmla="*/ 854749 h 1244158"/>
                  <a:gd name="connsiteX13" fmla="*/ 412074 w 1021538"/>
                  <a:gd name="connsiteY13" fmla="*/ 718440 h 1244158"/>
                  <a:gd name="connsiteX14" fmla="*/ 322589 w 1021538"/>
                  <a:gd name="connsiteY14" fmla="*/ 649293 h 1244158"/>
                  <a:gd name="connsiteX15" fmla="*/ 437425 w 1021538"/>
                  <a:gd name="connsiteY15" fmla="*/ 613631 h 1244158"/>
                  <a:gd name="connsiteX16" fmla="*/ 440641 w 1021538"/>
                  <a:gd name="connsiteY16" fmla="*/ 617131 h 1244158"/>
                  <a:gd name="connsiteX17" fmla="*/ 507896 w 1021538"/>
                  <a:gd name="connsiteY17" fmla="*/ 955680 h 1244158"/>
                  <a:gd name="connsiteX18" fmla="*/ 545355 w 1021538"/>
                  <a:gd name="connsiteY18" fmla="*/ 965139 h 1244158"/>
                  <a:gd name="connsiteX19" fmla="*/ 738798 w 1021538"/>
                  <a:gd name="connsiteY19" fmla="*/ 991531 h 1244158"/>
                  <a:gd name="connsiteX20" fmla="*/ 717799 w 1021538"/>
                  <a:gd name="connsiteY20" fmla="*/ 996639 h 1244158"/>
                  <a:gd name="connsiteX21" fmla="*/ 709664 w 1021538"/>
                  <a:gd name="connsiteY21" fmla="*/ 961261 h 1244158"/>
                  <a:gd name="connsiteX22" fmla="*/ 695758 w 1021538"/>
                  <a:gd name="connsiteY22" fmla="*/ 951045 h 1244158"/>
                  <a:gd name="connsiteX23" fmla="*/ 761406 w 1021538"/>
                  <a:gd name="connsiteY23" fmla="*/ 983206 h 1244158"/>
                  <a:gd name="connsiteX24" fmla="*/ 679394 w 1021538"/>
                  <a:gd name="connsiteY24" fmla="*/ 899208 h 1244158"/>
                  <a:gd name="connsiteX25" fmla="*/ 548098 w 1021538"/>
                  <a:gd name="connsiteY25" fmla="*/ 941585 h 1244158"/>
                  <a:gd name="connsiteX26" fmla="*/ 496545 w 1021538"/>
                  <a:gd name="connsiteY26" fmla="*/ 680130 h 1244158"/>
                  <a:gd name="connsiteX27" fmla="*/ 585747 w 1021538"/>
                  <a:gd name="connsiteY27" fmla="*/ 883789 h 1244158"/>
                  <a:gd name="connsiteX28" fmla="*/ 599652 w 1021538"/>
                  <a:gd name="connsiteY28" fmla="*/ 891451 h 1244158"/>
                  <a:gd name="connsiteX29" fmla="*/ 928079 w 1021538"/>
                  <a:gd name="connsiteY29" fmla="*/ 850492 h 1244158"/>
                  <a:gd name="connsiteX30" fmla="*/ 755447 w 1021538"/>
                  <a:gd name="connsiteY30" fmla="*/ 567943 h 1244158"/>
                  <a:gd name="connsiteX31" fmla="*/ 740879 w 1021538"/>
                  <a:gd name="connsiteY31" fmla="*/ 561700 h 1244158"/>
                  <a:gd name="connsiteX32" fmla="*/ 526153 w 1021538"/>
                  <a:gd name="connsiteY32" fmla="*/ 618834 h 1244158"/>
                  <a:gd name="connsiteX33" fmla="*/ 762352 w 1021538"/>
                  <a:gd name="connsiteY33" fmla="*/ 496241 h 1244158"/>
                  <a:gd name="connsiteX34" fmla="*/ 811162 w 1021538"/>
                  <a:gd name="connsiteY34" fmla="*/ 625361 h 1244158"/>
                  <a:gd name="connsiteX35" fmla="*/ 927890 w 1021538"/>
                  <a:gd name="connsiteY35" fmla="*/ 637185 h 1244158"/>
                  <a:gd name="connsiteX36" fmla="*/ 861769 w 1021538"/>
                  <a:gd name="connsiteY36" fmla="*/ 605969 h 1244158"/>
                  <a:gd name="connsiteX37" fmla="*/ 878418 w 1021538"/>
                  <a:gd name="connsiteY37" fmla="*/ 610320 h 1244158"/>
                  <a:gd name="connsiteX38" fmla="*/ 911242 w 1021538"/>
                  <a:gd name="connsiteY38" fmla="*/ 594618 h 1244158"/>
                  <a:gd name="connsiteX39" fmla="*/ 920512 w 1021538"/>
                  <a:gd name="connsiteY39" fmla="*/ 614293 h 1244158"/>
                  <a:gd name="connsiteX40" fmla="*/ 779284 w 1021538"/>
                  <a:gd name="connsiteY40" fmla="*/ 479404 h 1244158"/>
                  <a:gd name="connsiteX41" fmla="*/ 748541 w 1021538"/>
                  <a:gd name="connsiteY41" fmla="*/ 456039 h 1244158"/>
                  <a:gd name="connsiteX42" fmla="*/ 442060 w 1021538"/>
                  <a:gd name="connsiteY42" fmla="*/ 614293 h 1244158"/>
                  <a:gd name="connsiteX43" fmla="*/ 437425 w 1021538"/>
                  <a:gd name="connsiteY43" fmla="*/ 613820 h 1244158"/>
                  <a:gd name="connsiteX44" fmla="*/ 393723 w 1021538"/>
                  <a:gd name="connsiteY44" fmla="*/ 501822 h 1244158"/>
                  <a:gd name="connsiteX45" fmla="*/ 503545 w 1021538"/>
                  <a:gd name="connsiteY45" fmla="*/ 528687 h 1244158"/>
                  <a:gd name="connsiteX46" fmla="*/ 573166 w 1021538"/>
                  <a:gd name="connsiteY46" fmla="*/ 397486 h 1244158"/>
                  <a:gd name="connsiteX47" fmla="*/ 520950 w 1021538"/>
                  <a:gd name="connsiteY47" fmla="*/ 301474 h 1244158"/>
                  <a:gd name="connsiteX48" fmla="*/ 482073 w 1021538"/>
                  <a:gd name="connsiteY48" fmla="*/ 169327 h 1244158"/>
                  <a:gd name="connsiteX49" fmla="*/ 781649 w 1021538"/>
                  <a:gd name="connsiteY49" fmla="*/ 112855 h 1244158"/>
                  <a:gd name="connsiteX50" fmla="*/ 814000 w 1021538"/>
                  <a:gd name="connsiteY50" fmla="*/ 274799 h 1244158"/>
                  <a:gd name="connsiteX51" fmla="*/ 748352 w 1021538"/>
                  <a:gd name="connsiteY51" fmla="*/ 195151 h 1244158"/>
                  <a:gd name="connsiteX52" fmla="*/ 794608 w 1021538"/>
                  <a:gd name="connsiteY52" fmla="*/ 373081 h 1244158"/>
                  <a:gd name="connsiteX53" fmla="*/ 860445 w 1021538"/>
                  <a:gd name="connsiteY53" fmla="*/ 323987 h 1244158"/>
                  <a:gd name="connsiteX54" fmla="*/ 1015294 w 1021538"/>
                  <a:gd name="connsiteY54" fmla="*/ 447053 h 1244158"/>
                  <a:gd name="connsiteX55" fmla="*/ 1017564 w 1021538"/>
                  <a:gd name="connsiteY55" fmla="*/ 431350 h 1244158"/>
                  <a:gd name="connsiteX56" fmla="*/ 960430 w 1021538"/>
                  <a:gd name="connsiteY56" fmla="*/ 332122 h 1244158"/>
                  <a:gd name="connsiteX57" fmla="*/ 931957 w 1021538"/>
                  <a:gd name="connsiteY57" fmla="*/ 316420 h 1244158"/>
                  <a:gd name="connsiteX58" fmla="*/ 883620 w 1021538"/>
                  <a:gd name="connsiteY58" fmla="*/ 278488 h 1244158"/>
                  <a:gd name="connsiteX59" fmla="*/ 681569 w 1021538"/>
                  <a:gd name="connsiteY59" fmla="*/ 7479 h 1244158"/>
                  <a:gd name="connsiteX60" fmla="*/ 340183 w 1021538"/>
                  <a:gd name="connsiteY60" fmla="*/ 152111 h 1244158"/>
                  <a:gd name="connsiteX61" fmla="*/ 355885 w 1021538"/>
                  <a:gd name="connsiteY61" fmla="*/ 574375 h 1244158"/>
                  <a:gd name="connsiteX62" fmla="*/ 16391 w 1021538"/>
                  <a:gd name="connsiteY62" fmla="*/ 825425 h 1244158"/>
                  <a:gd name="connsiteX63" fmla="*/ 116281 w 1021538"/>
                  <a:gd name="connsiteY63" fmla="*/ 1182703 h 1244158"/>
                  <a:gd name="connsiteX64" fmla="*/ 454830 w 1021538"/>
                  <a:gd name="connsiteY64" fmla="*/ 1171636 h 1244158"/>
                  <a:gd name="connsiteX65" fmla="*/ 454830 w 1021538"/>
                  <a:gd name="connsiteY65" fmla="*/ 1171636 h 12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1538" h="1244158">
                    <a:moveTo>
                      <a:pt x="454830" y="1171636"/>
                    </a:moveTo>
                    <a:cubicBezTo>
                      <a:pt x="472613" y="1160568"/>
                      <a:pt x="494370" y="1168609"/>
                      <a:pt x="514423" y="1186014"/>
                    </a:cubicBezTo>
                    <a:cubicBezTo>
                      <a:pt x="524356" y="1194338"/>
                      <a:pt x="531545" y="1196892"/>
                      <a:pt x="544504" y="1198311"/>
                    </a:cubicBezTo>
                    <a:cubicBezTo>
                      <a:pt x="583760" y="1202662"/>
                      <a:pt x="618003" y="1170501"/>
                      <a:pt x="657543" y="1181190"/>
                    </a:cubicBezTo>
                    <a:cubicBezTo>
                      <a:pt x="664921" y="1183271"/>
                      <a:pt x="671164" y="1177028"/>
                      <a:pt x="668421" y="1169650"/>
                    </a:cubicBezTo>
                    <a:cubicBezTo>
                      <a:pt x="635786" y="1078462"/>
                      <a:pt x="537599" y="1059922"/>
                      <a:pt x="475640" y="1125191"/>
                    </a:cubicBezTo>
                    <a:cubicBezTo>
                      <a:pt x="482829" y="1097853"/>
                      <a:pt x="484910" y="1068056"/>
                      <a:pt x="472897" y="1043084"/>
                    </a:cubicBezTo>
                    <a:cubicBezTo>
                      <a:pt x="396371" y="885492"/>
                      <a:pt x="229320" y="1028990"/>
                      <a:pt x="305089" y="1117812"/>
                    </a:cubicBezTo>
                    <a:cubicBezTo>
                      <a:pt x="334697" y="1152245"/>
                      <a:pt x="392020" y="1149974"/>
                      <a:pt x="408195" y="1119704"/>
                    </a:cubicBezTo>
                    <a:cubicBezTo>
                      <a:pt x="421155" y="1181284"/>
                      <a:pt x="326183" y="1216189"/>
                      <a:pt x="261387" y="1195379"/>
                    </a:cubicBezTo>
                    <a:cubicBezTo>
                      <a:pt x="162442" y="1163690"/>
                      <a:pt x="77592" y="1045638"/>
                      <a:pt x="118551" y="925789"/>
                    </a:cubicBezTo>
                    <a:cubicBezTo>
                      <a:pt x="138700" y="866762"/>
                      <a:pt x="196023" y="869600"/>
                      <a:pt x="245684" y="873762"/>
                    </a:cubicBezTo>
                    <a:cubicBezTo>
                      <a:pt x="283332" y="876978"/>
                      <a:pt x="319372" y="872154"/>
                      <a:pt x="353142" y="854749"/>
                    </a:cubicBezTo>
                    <a:cubicBezTo>
                      <a:pt x="402804" y="829493"/>
                      <a:pt x="427776" y="771413"/>
                      <a:pt x="412074" y="718440"/>
                    </a:cubicBezTo>
                    <a:cubicBezTo>
                      <a:pt x="399398" y="675590"/>
                      <a:pt x="362602" y="655252"/>
                      <a:pt x="322589" y="649293"/>
                    </a:cubicBezTo>
                    <a:cubicBezTo>
                      <a:pt x="360237" y="635199"/>
                      <a:pt x="397979" y="621482"/>
                      <a:pt x="437425" y="613631"/>
                    </a:cubicBezTo>
                    <a:cubicBezTo>
                      <a:pt x="438560" y="614766"/>
                      <a:pt x="439506" y="615901"/>
                      <a:pt x="440641" y="617131"/>
                    </a:cubicBezTo>
                    <a:cubicBezTo>
                      <a:pt x="511586" y="710116"/>
                      <a:pt x="500518" y="843398"/>
                      <a:pt x="507896" y="955680"/>
                    </a:cubicBezTo>
                    <a:cubicBezTo>
                      <a:pt x="509316" y="976017"/>
                      <a:pt x="530315" y="978099"/>
                      <a:pt x="545355" y="965139"/>
                    </a:cubicBezTo>
                    <a:cubicBezTo>
                      <a:pt x="656029" y="868181"/>
                      <a:pt x="771906" y="941113"/>
                      <a:pt x="738798" y="991531"/>
                    </a:cubicBezTo>
                    <a:cubicBezTo>
                      <a:pt x="734825" y="997774"/>
                      <a:pt x="724704" y="996828"/>
                      <a:pt x="717799" y="996639"/>
                    </a:cubicBezTo>
                    <a:cubicBezTo>
                      <a:pt x="695569" y="995504"/>
                      <a:pt x="701812" y="973936"/>
                      <a:pt x="709664" y="961261"/>
                    </a:cubicBezTo>
                    <a:cubicBezTo>
                      <a:pt x="715434" y="951802"/>
                      <a:pt x="701528" y="941585"/>
                      <a:pt x="695758" y="951045"/>
                    </a:cubicBezTo>
                    <a:cubicBezTo>
                      <a:pt x="657354" y="1014233"/>
                      <a:pt x="751001" y="1036935"/>
                      <a:pt x="761406" y="983206"/>
                    </a:cubicBezTo>
                    <a:cubicBezTo>
                      <a:pt x="769541" y="942437"/>
                      <a:pt x="709664" y="904316"/>
                      <a:pt x="679394" y="899208"/>
                    </a:cubicBezTo>
                    <a:cubicBezTo>
                      <a:pt x="636165" y="892019"/>
                      <a:pt x="586030" y="916140"/>
                      <a:pt x="548098" y="941585"/>
                    </a:cubicBezTo>
                    <a:cubicBezTo>
                      <a:pt x="546017" y="855695"/>
                      <a:pt x="533058" y="761102"/>
                      <a:pt x="496545" y="680130"/>
                    </a:cubicBezTo>
                    <a:cubicBezTo>
                      <a:pt x="545355" y="740954"/>
                      <a:pt x="585084" y="811142"/>
                      <a:pt x="585747" y="883789"/>
                    </a:cubicBezTo>
                    <a:cubicBezTo>
                      <a:pt x="585747" y="891640"/>
                      <a:pt x="592652" y="894667"/>
                      <a:pt x="599652" y="891451"/>
                    </a:cubicBezTo>
                    <a:cubicBezTo>
                      <a:pt x="716380" y="834317"/>
                      <a:pt x="817594" y="842168"/>
                      <a:pt x="928079" y="850492"/>
                    </a:cubicBezTo>
                    <a:cubicBezTo>
                      <a:pt x="852688" y="769237"/>
                      <a:pt x="783352" y="694981"/>
                      <a:pt x="755447" y="567943"/>
                    </a:cubicBezTo>
                    <a:cubicBezTo>
                      <a:pt x="753838" y="560281"/>
                      <a:pt x="747122" y="556875"/>
                      <a:pt x="740879" y="561700"/>
                    </a:cubicBezTo>
                    <a:cubicBezTo>
                      <a:pt x="683556" y="606347"/>
                      <a:pt x="604003" y="619118"/>
                      <a:pt x="526153" y="618834"/>
                    </a:cubicBezTo>
                    <a:cubicBezTo>
                      <a:pt x="612138" y="596888"/>
                      <a:pt x="694150" y="547984"/>
                      <a:pt x="762352" y="496241"/>
                    </a:cubicBezTo>
                    <a:cubicBezTo>
                      <a:pt x="766041" y="541835"/>
                      <a:pt x="778527" y="596226"/>
                      <a:pt x="811162" y="625361"/>
                    </a:cubicBezTo>
                    <a:cubicBezTo>
                      <a:pt x="834054" y="645982"/>
                      <a:pt x="901309" y="668874"/>
                      <a:pt x="927890" y="637185"/>
                    </a:cubicBezTo>
                    <a:cubicBezTo>
                      <a:pt x="963268" y="595564"/>
                      <a:pt x="887215" y="536538"/>
                      <a:pt x="861769" y="605969"/>
                    </a:cubicBezTo>
                    <a:cubicBezTo>
                      <a:pt x="858080" y="616374"/>
                      <a:pt x="874445" y="620820"/>
                      <a:pt x="878418" y="610320"/>
                    </a:cubicBezTo>
                    <a:cubicBezTo>
                      <a:pt x="883526" y="596415"/>
                      <a:pt x="896485" y="578159"/>
                      <a:pt x="911242" y="594618"/>
                    </a:cubicBezTo>
                    <a:cubicBezTo>
                      <a:pt x="915876" y="599726"/>
                      <a:pt x="922782" y="607104"/>
                      <a:pt x="920512" y="614293"/>
                    </a:cubicBezTo>
                    <a:cubicBezTo>
                      <a:pt x="901593" y="671428"/>
                      <a:pt x="772568" y="626307"/>
                      <a:pt x="779284" y="479404"/>
                    </a:cubicBezTo>
                    <a:cubicBezTo>
                      <a:pt x="780230" y="459539"/>
                      <a:pt x="765190" y="444499"/>
                      <a:pt x="748541" y="456039"/>
                    </a:cubicBezTo>
                    <a:cubicBezTo>
                      <a:pt x="656313" y="520173"/>
                      <a:pt x="558977" y="611739"/>
                      <a:pt x="442060" y="614293"/>
                    </a:cubicBezTo>
                    <a:cubicBezTo>
                      <a:pt x="440452" y="614104"/>
                      <a:pt x="439033" y="614104"/>
                      <a:pt x="437425" y="613820"/>
                    </a:cubicBezTo>
                    <a:cubicBezTo>
                      <a:pt x="418979" y="577970"/>
                      <a:pt x="406020" y="540038"/>
                      <a:pt x="393723" y="501822"/>
                    </a:cubicBezTo>
                    <a:cubicBezTo>
                      <a:pt x="423330" y="529633"/>
                      <a:pt x="462114" y="545524"/>
                      <a:pt x="503545" y="528687"/>
                    </a:cubicBezTo>
                    <a:cubicBezTo>
                      <a:pt x="554625" y="508065"/>
                      <a:pt x="584422" y="452066"/>
                      <a:pt x="573166" y="397486"/>
                    </a:cubicBezTo>
                    <a:cubicBezTo>
                      <a:pt x="565504" y="360216"/>
                      <a:pt x="546774" y="329001"/>
                      <a:pt x="520950" y="301474"/>
                    </a:cubicBezTo>
                    <a:cubicBezTo>
                      <a:pt x="486519" y="265150"/>
                      <a:pt x="448587" y="222110"/>
                      <a:pt x="482073" y="169327"/>
                    </a:cubicBezTo>
                    <a:cubicBezTo>
                      <a:pt x="550274" y="62437"/>
                      <a:pt x="695191" y="55437"/>
                      <a:pt x="781649" y="112855"/>
                    </a:cubicBezTo>
                    <a:cubicBezTo>
                      <a:pt x="838310" y="150598"/>
                      <a:pt x="870188" y="246610"/>
                      <a:pt x="814000" y="274799"/>
                    </a:cubicBezTo>
                    <a:cubicBezTo>
                      <a:pt x="827621" y="243110"/>
                      <a:pt x="793662" y="196570"/>
                      <a:pt x="748352" y="195151"/>
                    </a:cubicBezTo>
                    <a:cubicBezTo>
                      <a:pt x="631624" y="191178"/>
                      <a:pt x="623773" y="411297"/>
                      <a:pt x="794608" y="373081"/>
                    </a:cubicBezTo>
                    <a:cubicBezTo>
                      <a:pt x="821662" y="367027"/>
                      <a:pt x="843797" y="346690"/>
                      <a:pt x="860445" y="323987"/>
                    </a:cubicBezTo>
                    <a:cubicBezTo>
                      <a:pt x="848242" y="413094"/>
                      <a:pt x="924012" y="478363"/>
                      <a:pt x="1015294" y="447053"/>
                    </a:cubicBezTo>
                    <a:cubicBezTo>
                      <a:pt x="1022672" y="444499"/>
                      <a:pt x="1023618" y="435985"/>
                      <a:pt x="1017564" y="431350"/>
                    </a:cubicBezTo>
                    <a:cubicBezTo>
                      <a:pt x="984551" y="407040"/>
                      <a:pt x="988430" y="360122"/>
                      <a:pt x="960430" y="332122"/>
                    </a:cubicBezTo>
                    <a:cubicBezTo>
                      <a:pt x="951160" y="322852"/>
                      <a:pt x="944728" y="318690"/>
                      <a:pt x="931957" y="316420"/>
                    </a:cubicBezTo>
                    <a:cubicBezTo>
                      <a:pt x="905850" y="311312"/>
                      <a:pt x="885985" y="299298"/>
                      <a:pt x="883620" y="278488"/>
                    </a:cubicBezTo>
                    <a:cubicBezTo>
                      <a:pt x="903012" y="114180"/>
                      <a:pt x="774082" y="28573"/>
                      <a:pt x="681569" y="7479"/>
                    </a:cubicBezTo>
                    <a:cubicBezTo>
                      <a:pt x="554909" y="-21656"/>
                      <a:pt x="418506" y="35951"/>
                      <a:pt x="340183" y="152111"/>
                    </a:cubicBezTo>
                    <a:cubicBezTo>
                      <a:pt x="252590" y="282177"/>
                      <a:pt x="277562" y="446201"/>
                      <a:pt x="355885" y="574375"/>
                    </a:cubicBezTo>
                    <a:cubicBezTo>
                      <a:pt x="206996" y="592915"/>
                      <a:pt x="63309" y="675684"/>
                      <a:pt x="16391" y="825425"/>
                    </a:cubicBezTo>
                    <a:cubicBezTo>
                      <a:pt x="-25419" y="959180"/>
                      <a:pt x="14499" y="1101732"/>
                      <a:pt x="116281" y="1182703"/>
                    </a:cubicBezTo>
                    <a:cubicBezTo>
                      <a:pt x="191483" y="1241729"/>
                      <a:pt x="338480" y="1289405"/>
                      <a:pt x="454830" y="1171636"/>
                    </a:cubicBezTo>
                    <a:lnTo>
                      <a:pt x="454830" y="1171636"/>
                    </a:lnTo>
                    <a:close/>
                  </a:path>
                </a:pathLst>
              </a:custGeom>
              <a:solidFill>
                <a:srgbClr val="BC8642"/>
              </a:solidFill>
              <a:ln w="9454"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DA6BDBA7-83D7-E7C1-1E44-09123BF0804B}"/>
                  </a:ext>
                </a:extLst>
              </p:cNvPr>
              <p:cNvSpPr/>
              <p:nvPr/>
            </p:nvSpPr>
            <p:spPr>
              <a:xfrm>
                <a:off x="9774658" y="1099489"/>
                <a:ext cx="576893" cy="413422"/>
              </a:xfrm>
              <a:custGeom>
                <a:avLst/>
                <a:gdLst>
                  <a:gd name="connsiteX0" fmla="*/ 37757 w 576893"/>
                  <a:gd name="connsiteY0" fmla="*/ 412202 h 413422"/>
                  <a:gd name="connsiteX1" fmla="*/ 260713 w 576893"/>
                  <a:gd name="connsiteY1" fmla="*/ 229354 h 413422"/>
                  <a:gd name="connsiteX2" fmla="*/ 505615 w 576893"/>
                  <a:gd name="connsiteY2" fmla="*/ 302001 h 413422"/>
                  <a:gd name="connsiteX3" fmla="*/ 275280 w 576893"/>
                  <a:gd name="connsiteY3" fmla="*/ 294812 h 413422"/>
                  <a:gd name="connsiteX4" fmla="*/ 273199 w 576893"/>
                  <a:gd name="connsiteY4" fmla="*/ 310515 h 413422"/>
                  <a:gd name="connsiteX5" fmla="*/ 542600 w 576893"/>
                  <a:gd name="connsiteY5" fmla="*/ 375122 h 413422"/>
                  <a:gd name="connsiteX6" fmla="*/ 574478 w 576893"/>
                  <a:gd name="connsiteY6" fmla="*/ 191138 h 413422"/>
                  <a:gd name="connsiteX7" fmla="*/ 485939 w 576893"/>
                  <a:gd name="connsiteY7" fmla="*/ 83113 h 413422"/>
                  <a:gd name="connsiteX8" fmla="*/ 470237 w 576893"/>
                  <a:gd name="connsiteY8" fmla="*/ 80843 h 413422"/>
                  <a:gd name="connsiteX9" fmla="*/ 500317 w 576893"/>
                  <a:gd name="connsiteY9" fmla="*/ 256218 h 413422"/>
                  <a:gd name="connsiteX10" fmla="*/ 438075 w 576893"/>
                  <a:gd name="connsiteY10" fmla="*/ 225665 h 413422"/>
                  <a:gd name="connsiteX11" fmla="*/ 286159 w 576893"/>
                  <a:gd name="connsiteY11" fmla="*/ 78005 h 413422"/>
                  <a:gd name="connsiteX12" fmla="*/ 206606 w 576893"/>
                  <a:gd name="connsiteY12" fmla="*/ 2520 h 413422"/>
                  <a:gd name="connsiteX13" fmla="*/ 194593 w 576893"/>
                  <a:gd name="connsiteY13" fmla="*/ 2520 h 413422"/>
                  <a:gd name="connsiteX14" fmla="*/ 166593 w 576893"/>
                  <a:gd name="connsiteY14" fmla="*/ 75924 h 413422"/>
                  <a:gd name="connsiteX15" fmla="*/ 119391 w 576893"/>
                  <a:gd name="connsiteY15" fmla="*/ 50195 h 413422"/>
                  <a:gd name="connsiteX16" fmla="*/ 13447 w 576893"/>
                  <a:gd name="connsiteY16" fmla="*/ 23330 h 413422"/>
                  <a:gd name="connsiteX17" fmla="*/ 960 w 576893"/>
                  <a:gd name="connsiteY17" fmla="*/ 28438 h 413422"/>
                  <a:gd name="connsiteX18" fmla="*/ 118918 w 576893"/>
                  <a:gd name="connsiteY18" fmla="*/ 170517 h 413422"/>
                  <a:gd name="connsiteX19" fmla="*/ 2568 w 576893"/>
                  <a:gd name="connsiteY19" fmla="*/ 233705 h 413422"/>
                  <a:gd name="connsiteX20" fmla="*/ 4177 w 576893"/>
                  <a:gd name="connsiteY20" fmla="*/ 247137 h 413422"/>
                  <a:gd name="connsiteX21" fmla="*/ 212092 w 576893"/>
                  <a:gd name="connsiteY21" fmla="*/ 240232 h 413422"/>
                  <a:gd name="connsiteX22" fmla="*/ 29622 w 576893"/>
                  <a:gd name="connsiteY22" fmla="*/ 396878 h 413422"/>
                  <a:gd name="connsiteX23" fmla="*/ 37757 w 576893"/>
                  <a:gd name="connsiteY23" fmla="*/ 412202 h 413422"/>
                  <a:gd name="connsiteX24" fmla="*/ 37757 w 576893"/>
                  <a:gd name="connsiteY24" fmla="*/ 412202 h 41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893" h="413422">
                    <a:moveTo>
                      <a:pt x="37757" y="412202"/>
                    </a:moveTo>
                    <a:cubicBezTo>
                      <a:pt x="121661" y="364338"/>
                      <a:pt x="174444" y="273624"/>
                      <a:pt x="260713" y="229354"/>
                    </a:cubicBezTo>
                    <a:cubicBezTo>
                      <a:pt x="323807" y="196909"/>
                      <a:pt x="497480" y="255272"/>
                      <a:pt x="505615" y="302001"/>
                    </a:cubicBezTo>
                    <a:cubicBezTo>
                      <a:pt x="381887" y="224908"/>
                      <a:pt x="315577" y="243921"/>
                      <a:pt x="275280" y="294812"/>
                    </a:cubicBezTo>
                    <a:cubicBezTo>
                      <a:pt x="270172" y="301055"/>
                      <a:pt x="267429" y="306164"/>
                      <a:pt x="273199" y="310515"/>
                    </a:cubicBezTo>
                    <a:cubicBezTo>
                      <a:pt x="332604" y="356582"/>
                      <a:pt x="498709" y="331987"/>
                      <a:pt x="542600" y="375122"/>
                    </a:cubicBezTo>
                    <a:cubicBezTo>
                      <a:pt x="545344" y="332271"/>
                      <a:pt x="587248" y="237678"/>
                      <a:pt x="574478" y="191138"/>
                    </a:cubicBezTo>
                    <a:cubicBezTo>
                      <a:pt x="560573" y="140720"/>
                      <a:pt x="503250" y="130504"/>
                      <a:pt x="485939" y="83113"/>
                    </a:cubicBezTo>
                    <a:cubicBezTo>
                      <a:pt x="483385" y="75924"/>
                      <a:pt x="474588" y="74316"/>
                      <a:pt x="470237" y="80843"/>
                    </a:cubicBezTo>
                    <a:cubicBezTo>
                      <a:pt x="449615" y="112531"/>
                      <a:pt x="414048" y="192652"/>
                      <a:pt x="500317" y="256218"/>
                    </a:cubicBezTo>
                    <a:cubicBezTo>
                      <a:pt x="490101" y="246286"/>
                      <a:pt x="453872" y="231908"/>
                      <a:pt x="438075" y="225665"/>
                    </a:cubicBezTo>
                    <a:cubicBezTo>
                      <a:pt x="344901" y="187922"/>
                      <a:pt x="297226" y="148382"/>
                      <a:pt x="286159" y="78005"/>
                    </a:cubicBezTo>
                    <a:cubicBezTo>
                      <a:pt x="280388" y="41681"/>
                      <a:pt x="232241" y="28722"/>
                      <a:pt x="206606" y="2520"/>
                    </a:cubicBezTo>
                    <a:cubicBezTo>
                      <a:pt x="203390" y="-696"/>
                      <a:pt x="197809" y="-980"/>
                      <a:pt x="194593" y="2520"/>
                    </a:cubicBezTo>
                    <a:cubicBezTo>
                      <a:pt x="172647" y="24465"/>
                      <a:pt x="164039" y="49532"/>
                      <a:pt x="166593" y="75924"/>
                    </a:cubicBezTo>
                    <a:cubicBezTo>
                      <a:pt x="153444" y="63438"/>
                      <a:pt x="138120" y="53978"/>
                      <a:pt x="119391" y="50195"/>
                    </a:cubicBezTo>
                    <a:cubicBezTo>
                      <a:pt x="82121" y="43006"/>
                      <a:pt x="47689" y="42343"/>
                      <a:pt x="13447" y="23330"/>
                    </a:cubicBezTo>
                    <a:cubicBezTo>
                      <a:pt x="9095" y="20776"/>
                      <a:pt x="771" y="22857"/>
                      <a:pt x="960" y="28438"/>
                    </a:cubicBezTo>
                    <a:cubicBezTo>
                      <a:pt x="2568" y="114518"/>
                      <a:pt x="68689" y="148098"/>
                      <a:pt x="118918" y="170517"/>
                    </a:cubicBezTo>
                    <a:cubicBezTo>
                      <a:pt x="50433" y="158031"/>
                      <a:pt x="31514" y="210057"/>
                      <a:pt x="2568" y="233705"/>
                    </a:cubicBezTo>
                    <a:cubicBezTo>
                      <a:pt x="-1783" y="237205"/>
                      <a:pt x="-175" y="244773"/>
                      <a:pt x="4177" y="247137"/>
                    </a:cubicBezTo>
                    <a:cubicBezTo>
                      <a:pt x="85810" y="291312"/>
                      <a:pt x="156566" y="271164"/>
                      <a:pt x="212092" y="240232"/>
                    </a:cubicBezTo>
                    <a:cubicBezTo>
                      <a:pt x="148526" y="287623"/>
                      <a:pt x="98108" y="357811"/>
                      <a:pt x="29622" y="396878"/>
                    </a:cubicBezTo>
                    <a:cubicBezTo>
                      <a:pt x="19690" y="402743"/>
                      <a:pt x="28014" y="417783"/>
                      <a:pt x="37757" y="412202"/>
                    </a:cubicBezTo>
                    <a:lnTo>
                      <a:pt x="37757" y="412202"/>
                    </a:lnTo>
                    <a:close/>
                  </a:path>
                </a:pathLst>
              </a:custGeom>
              <a:solidFill>
                <a:srgbClr val="BC8642"/>
              </a:solidFill>
              <a:ln w="9454"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24EA357C-EBF8-AE00-8BAE-02C3FBC3AD48}"/>
                  </a:ext>
                </a:extLst>
              </p:cNvPr>
              <p:cNvSpPr/>
              <p:nvPr/>
            </p:nvSpPr>
            <p:spPr>
              <a:xfrm>
                <a:off x="10928376" y="2052527"/>
                <a:ext cx="77379" cy="77379"/>
              </a:xfrm>
              <a:custGeom>
                <a:avLst/>
                <a:gdLst>
                  <a:gd name="connsiteX0" fmla="*/ 21900 w 77379"/>
                  <a:gd name="connsiteY0" fmla="*/ 73547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7 h 77379"/>
                  <a:gd name="connsiteX5" fmla="*/ 21900 w 77379"/>
                  <a:gd name="connsiteY5" fmla="*/ 73547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7"/>
                    </a:moveTo>
                    <a:cubicBezTo>
                      <a:pt x="41102" y="82818"/>
                      <a:pt x="64277" y="74683"/>
                      <a:pt x="73547" y="55480"/>
                    </a:cubicBezTo>
                    <a:cubicBezTo>
                      <a:pt x="82818" y="36278"/>
                      <a:pt x="74683" y="13102"/>
                      <a:pt x="55480" y="3832"/>
                    </a:cubicBezTo>
                    <a:cubicBezTo>
                      <a:pt x="36278" y="-5438"/>
                      <a:pt x="13102" y="2697"/>
                      <a:pt x="3832" y="21900"/>
                    </a:cubicBezTo>
                    <a:cubicBezTo>
                      <a:pt x="-5438" y="41197"/>
                      <a:pt x="2697" y="64372"/>
                      <a:pt x="21900" y="73547"/>
                    </a:cubicBezTo>
                    <a:lnTo>
                      <a:pt x="21900" y="73547"/>
                    </a:lnTo>
                    <a:close/>
                  </a:path>
                </a:pathLst>
              </a:custGeom>
              <a:solidFill>
                <a:srgbClr val="BC8642"/>
              </a:solidFill>
              <a:ln w="9454"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16C19E73-666B-2435-0AED-255EF4755471}"/>
                  </a:ext>
                </a:extLst>
              </p:cNvPr>
              <p:cNvSpPr/>
              <p:nvPr/>
            </p:nvSpPr>
            <p:spPr>
              <a:xfrm>
                <a:off x="10324746" y="1627379"/>
                <a:ext cx="77308" cy="99633"/>
              </a:xfrm>
              <a:custGeom>
                <a:avLst/>
                <a:gdLst>
                  <a:gd name="connsiteX0" fmla="*/ 27702 w 77308"/>
                  <a:gd name="connsiteY0" fmla="*/ 98188 h 99633"/>
                  <a:gd name="connsiteX1" fmla="*/ 72444 w 77308"/>
                  <a:gd name="connsiteY1" fmla="*/ 0 h 99633"/>
                  <a:gd name="connsiteX2" fmla="*/ 26756 w 77308"/>
                  <a:gd name="connsiteY2" fmla="*/ 473 h 99633"/>
                  <a:gd name="connsiteX3" fmla="*/ 27702 w 77308"/>
                  <a:gd name="connsiteY3" fmla="*/ 98188 h 99633"/>
                  <a:gd name="connsiteX4" fmla="*/ 27702 w 77308"/>
                  <a:gd name="connsiteY4" fmla="*/ 98188 h 9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08" h="99633">
                    <a:moveTo>
                      <a:pt x="27702" y="98188"/>
                    </a:moveTo>
                    <a:cubicBezTo>
                      <a:pt x="84647" y="112377"/>
                      <a:pt x="80958" y="17878"/>
                      <a:pt x="72444" y="0"/>
                    </a:cubicBezTo>
                    <a:cubicBezTo>
                      <a:pt x="60242" y="11446"/>
                      <a:pt x="36877" y="5014"/>
                      <a:pt x="26756" y="473"/>
                    </a:cubicBezTo>
                    <a:cubicBezTo>
                      <a:pt x="-6541" y="25256"/>
                      <a:pt x="-11554" y="88350"/>
                      <a:pt x="27702" y="98188"/>
                    </a:cubicBezTo>
                    <a:lnTo>
                      <a:pt x="27702" y="98188"/>
                    </a:lnTo>
                    <a:close/>
                  </a:path>
                </a:pathLst>
              </a:custGeom>
              <a:solidFill>
                <a:srgbClr val="BC8642"/>
              </a:solidFill>
              <a:ln w="9454"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CBC89EF0-70EB-E92B-066C-3F966B8725A4}"/>
                  </a:ext>
                </a:extLst>
              </p:cNvPr>
              <p:cNvSpPr/>
              <p:nvPr/>
            </p:nvSpPr>
            <p:spPr>
              <a:xfrm>
                <a:off x="10335110" y="1548600"/>
                <a:ext cx="71336" cy="69849"/>
              </a:xfrm>
              <a:custGeom>
                <a:avLst/>
                <a:gdLst>
                  <a:gd name="connsiteX0" fmla="*/ 5703 w 71336"/>
                  <a:gd name="connsiteY0" fmla="*/ 52482 h 69849"/>
                  <a:gd name="connsiteX1" fmla="*/ 65202 w 71336"/>
                  <a:gd name="connsiteY1" fmla="*/ 17577 h 69849"/>
                  <a:gd name="connsiteX2" fmla="*/ 5703 w 71336"/>
                  <a:gd name="connsiteY2" fmla="*/ 52482 h 69849"/>
                  <a:gd name="connsiteX3" fmla="*/ 5703 w 71336"/>
                  <a:gd name="connsiteY3" fmla="*/ 52482 h 69849"/>
                </a:gdLst>
                <a:ahLst/>
                <a:cxnLst>
                  <a:cxn ang="0">
                    <a:pos x="connsiteX0" y="connsiteY0"/>
                  </a:cxn>
                  <a:cxn ang="0">
                    <a:pos x="connsiteX1" y="connsiteY1"/>
                  </a:cxn>
                  <a:cxn ang="0">
                    <a:pos x="connsiteX2" y="connsiteY2"/>
                  </a:cxn>
                  <a:cxn ang="0">
                    <a:pos x="connsiteX3" y="connsiteY3"/>
                  </a:cxn>
                </a:cxnLst>
                <a:rect l="l" t="t" r="r" b="b"/>
                <a:pathLst>
                  <a:path w="71336" h="69849">
                    <a:moveTo>
                      <a:pt x="5703" y="52482"/>
                    </a:moveTo>
                    <a:cubicBezTo>
                      <a:pt x="33040" y="90887"/>
                      <a:pt x="90080" y="59482"/>
                      <a:pt x="65202" y="17577"/>
                    </a:cubicBezTo>
                    <a:cubicBezTo>
                      <a:pt x="40229" y="-24895"/>
                      <a:pt x="-18418" y="18712"/>
                      <a:pt x="5703" y="52482"/>
                    </a:cubicBezTo>
                    <a:lnTo>
                      <a:pt x="5703" y="52482"/>
                    </a:lnTo>
                    <a:close/>
                  </a:path>
                </a:pathLst>
              </a:custGeom>
              <a:solidFill>
                <a:srgbClr val="BC8642"/>
              </a:solidFill>
              <a:ln w="9454"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191F89B9-65DE-9CE6-87C1-76CBAC3644C4}"/>
                  </a:ext>
                </a:extLst>
              </p:cNvPr>
              <p:cNvSpPr/>
              <p:nvPr/>
            </p:nvSpPr>
            <p:spPr>
              <a:xfrm>
                <a:off x="10238425" y="1573890"/>
                <a:ext cx="105604" cy="83267"/>
              </a:xfrm>
              <a:custGeom>
                <a:avLst/>
                <a:gdLst>
                  <a:gd name="connsiteX0" fmla="*/ 105604 w 105604"/>
                  <a:gd name="connsiteY0" fmla="*/ 48570 h 83267"/>
                  <a:gd name="connsiteX1" fmla="*/ 89429 w 105604"/>
                  <a:gd name="connsiteY1" fmla="*/ 3639 h 83267"/>
                  <a:gd name="connsiteX2" fmla="*/ 2309 w 105604"/>
                  <a:gd name="connsiteY2" fmla="*/ 56989 h 83267"/>
                  <a:gd name="connsiteX3" fmla="*/ 105604 w 105604"/>
                  <a:gd name="connsiteY3" fmla="*/ 48570 h 83267"/>
                  <a:gd name="connsiteX4" fmla="*/ 105604 w 105604"/>
                  <a:gd name="connsiteY4" fmla="*/ 48570 h 83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04" h="83267">
                    <a:moveTo>
                      <a:pt x="105604" y="48570"/>
                    </a:moveTo>
                    <a:cubicBezTo>
                      <a:pt x="90185" y="36841"/>
                      <a:pt x="86496" y="12531"/>
                      <a:pt x="89429" y="3639"/>
                    </a:cubicBezTo>
                    <a:cubicBezTo>
                      <a:pt x="12714" y="-12253"/>
                      <a:pt x="-7529" y="27287"/>
                      <a:pt x="2309" y="56989"/>
                    </a:cubicBezTo>
                    <a:cubicBezTo>
                      <a:pt x="15362" y="96435"/>
                      <a:pt x="71078" y="89718"/>
                      <a:pt x="105604" y="48570"/>
                    </a:cubicBezTo>
                    <a:lnTo>
                      <a:pt x="105604" y="48570"/>
                    </a:lnTo>
                    <a:close/>
                  </a:path>
                </a:pathLst>
              </a:custGeom>
              <a:solidFill>
                <a:srgbClr val="BC8642"/>
              </a:solidFill>
              <a:ln w="9454"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402252DA-F618-0B97-E7AC-8C0DF7C853D4}"/>
                  </a:ext>
                </a:extLst>
              </p:cNvPr>
              <p:cNvSpPr/>
              <p:nvPr/>
            </p:nvSpPr>
            <p:spPr>
              <a:xfrm>
                <a:off x="10043786" y="1566436"/>
                <a:ext cx="154611" cy="208153"/>
              </a:xfrm>
              <a:custGeom>
                <a:avLst/>
                <a:gdLst>
                  <a:gd name="connsiteX0" fmla="*/ 110206 w 154611"/>
                  <a:gd name="connsiteY0" fmla="*/ 202265 h 208153"/>
                  <a:gd name="connsiteX1" fmla="*/ 126759 w 154611"/>
                  <a:gd name="connsiteY1" fmla="*/ 202454 h 208153"/>
                  <a:gd name="connsiteX2" fmla="*/ 70382 w 154611"/>
                  <a:gd name="connsiteY2" fmla="*/ 5133 h 208153"/>
                  <a:gd name="connsiteX3" fmla="*/ 65558 w 154611"/>
                  <a:gd name="connsiteY3" fmla="*/ 4471 h 208153"/>
                  <a:gd name="connsiteX4" fmla="*/ 54301 w 154611"/>
                  <a:gd name="connsiteY4" fmla="*/ 1255 h 208153"/>
                  <a:gd name="connsiteX5" fmla="*/ 5 w 154611"/>
                  <a:gd name="connsiteY5" fmla="*/ 122996 h 208153"/>
                  <a:gd name="connsiteX6" fmla="*/ 10599 w 154611"/>
                  <a:gd name="connsiteY6" fmla="*/ 131320 h 208153"/>
                  <a:gd name="connsiteX7" fmla="*/ 110206 w 154611"/>
                  <a:gd name="connsiteY7" fmla="*/ 202265 h 208153"/>
                  <a:gd name="connsiteX8" fmla="*/ 110206 w 154611"/>
                  <a:gd name="connsiteY8" fmla="*/ 202265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11" h="208153">
                    <a:moveTo>
                      <a:pt x="110206" y="202265"/>
                    </a:moveTo>
                    <a:cubicBezTo>
                      <a:pt x="112476" y="210873"/>
                      <a:pt x="121746" y="209265"/>
                      <a:pt x="126759" y="202454"/>
                    </a:cubicBezTo>
                    <a:cubicBezTo>
                      <a:pt x="182191" y="126118"/>
                      <a:pt x="150502" y="42214"/>
                      <a:pt x="70382" y="5133"/>
                    </a:cubicBezTo>
                    <a:cubicBezTo>
                      <a:pt x="68774" y="4471"/>
                      <a:pt x="66977" y="4187"/>
                      <a:pt x="65558" y="4471"/>
                    </a:cubicBezTo>
                    <a:cubicBezTo>
                      <a:pt x="63477" y="782"/>
                      <a:pt x="59125" y="-1583"/>
                      <a:pt x="54301" y="1255"/>
                    </a:cubicBezTo>
                    <a:cubicBezTo>
                      <a:pt x="12207" y="26795"/>
                      <a:pt x="2086" y="76646"/>
                      <a:pt x="5" y="122996"/>
                    </a:cubicBezTo>
                    <a:cubicBezTo>
                      <a:pt x="-184" y="128766"/>
                      <a:pt x="5491" y="132550"/>
                      <a:pt x="10599" y="131320"/>
                    </a:cubicBezTo>
                    <a:cubicBezTo>
                      <a:pt x="61206" y="121861"/>
                      <a:pt x="97719" y="154780"/>
                      <a:pt x="110206" y="202265"/>
                    </a:cubicBezTo>
                    <a:lnTo>
                      <a:pt x="110206" y="202265"/>
                    </a:lnTo>
                    <a:close/>
                  </a:path>
                </a:pathLst>
              </a:custGeom>
              <a:solidFill>
                <a:srgbClr val="BC8642"/>
              </a:solidFill>
              <a:ln w="9454"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EAEDDCF-A69D-A3C9-C12B-5BD4CB0E4E12}"/>
                  </a:ext>
                </a:extLst>
              </p:cNvPr>
              <p:cNvSpPr/>
              <p:nvPr/>
            </p:nvSpPr>
            <p:spPr>
              <a:xfrm>
                <a:off x="10235483" y="1480250"/>
                <a:ext cx="111477" cy="89237"/>
              </a:xfrm>
              <a:custGeom>
                <a:avLst/>
                <a:gdLst>
                  <a:gd name="connsiteX0" fmla="*/ 86789 w 111477"/>
                  <a:gd name="connsiteY0" fmla="*/ 89238 h 89237"/>
                  <a:gd name="connsiteX1" fmla="*/ 111478 w 111477"/>
                  <a:gd name="connsiteY1" fmla="*/ 66441 h 89237"/>
                  <a:gd name="connsiteX2" fmla="*/ 9506 w 111477"/>
                  <a:gd name="connsiteY2" fmla="*/ 13280 h 89237"/>
                  <a:gd name="connsiteX3" fmla="*/ 86789 w 111477"/>
                  <a:gd name="connsiteY3" fmla="*/ 89238 h 89237"/>
                  <a:gd name="connsiteX4" fmla="*/ 86789 w 111477"/>
                  <a:gd name="connsiteY4" fmla="*/ 89238 h 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7" h="89237">
                    <a:moveTo>
                      <a:pt x="86789" y="89238"/>
                    </a:moveTo>
                    <a:cubicBezTo>
                      <a:pt x="89532" y="86022"/>
                      <a:pt x="107315" y="68806"/>
                      <a:pt x="111478" y="66441"/>
                    </a:cubicBezTo>
                    <a:cubicBezTo>
                      <a:pt x="109586" y="28793"/>
                      <a:pt x="42614" y="-25314"/>
                      <a:pt x="9506" y="13280"/>
                    </a:cubicBezTo>
                    <a:cubicBezTo>
                      <a:pt x="-18115" y="45536"/>
                      <a:pt x="16506" y="80157"/>
                      <a:pt x="86789" y="89238"/>
                    </a:cubicBezTo>
                    <a:lnTo>
                      <a:pt x="86789" y="89238"/>
                    </a:lnTo>
                    <a:close/>
                  </a:path>
                </a:pathLst>
              </a:custGeom>
              <a:solidFill>
                <a:srgbClr val="BC8642"/>
              </a:solidFill>
              <a:ln w="9454"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8DC9D860-3006-0DA2-E1B4-DDD885232C23}"/>
                  </a:ext>
                </a:extLst>
              </p:cNvPr>
              <p:cNvSpPr/>
              <p:nvPr/>
            </p:nvSpPr>
            <p:spPr>
              <a:xfrm>
                <a:off x="9288454" y="1536638"/>
                <a:ext cx="1318733" cy="1532932"/>
              </a:xfrm>
              <a:custGeom>
                <a:avLst/>
                <a:gdLst>
                  <a:gd name="connsiteX0" fmla="*/ 65280 w 1318733"/>
                  <a:gd name="connsiteY0" fmla="*/ 1476246 h 1532932"/>
                  <a:gd name="connsiteX1" fmla="*/ 88172 w 1318733"/>
                  <a:gd name="connsiteY1" fmla="*/ 1475300 h 1532932"/>
                  <a:gd name="connsiteX2" fmla="*/ 280952 w 1318733"/>
                  <a:gd name="connsiteY2" fmla="*/ 1326978 h 1532932"/>
                  <a:gd name="connsiteX3" fmla="*/ 459639 w 1318733"/>
                  <a:gd name="connsiteY3" fmla="*/ 1407288 h 1532932"/>
                  <a:gd name="connsiteX4" fmla="*/ 749756 w 1318733"/>
                  <a:gd name="connsiteY4" fmla="*/ 1532245 h 1532932"/>
                  <a:gd name="connsiteX5" fmla="*/ 1026913 w 1318733"/>
                  <a:gd name="connsiteY5" fmla="*/ 1366802 h 1532932"/>
                  <a:gd name="connsiteX6" fmla="*/ 1161046 w 1318733"/>
                  <a:gd name="connsiteY6" fmla="*/ 1232858 h 1532932"/>
                  <a:gd name="connsiteX7" fmla="*/ 1318733 w 1318733"/>
                  <a:gd name="connsiteY7" fmla="*/ 1176386 h 1532932"/>
                  <a:gd name="connsiteX8" fmla="*/ 1264626 w 1318733"/>
                  <a:gd name="connsiteY8" fmla="*/ 1017848 h 1532932"/>
                  <a:gd name="connsiteX9" fmla="*/ 1285626 w 1318733"/>
                  <a:gd name="connsiteY9" fmla="*/ 829513 h 1532932"/>
                  <a:gd name="connsiteX10" fmla="*/ 1241924 w 1318733"/>
                  <a:gd name="connsiteY10" fmla="*/ 509694 h 1532932"/>
                  <a:gd name="connsiteX11" fmla="*/ 963536 w 1318733"/>
                  <a:gd name="connsiteY11" fmla="*/ 360615 h 1532932"/>
                  <a:gd name="connsiteX12" fmla="*/ 789485 w 1318733"/>
                  <a:gd name="connsiteY12" fmla="*/ 270562 h 1532932"/>
                  <a:gd name="connsiteX13" fmla="*/ 785134 w 1318733"/>
                  <a:gd name="connsiteY13" fmla="*/ 27080 h 1532932"/>
                  <a:gd name="connsiteX14" fmla="*/ 771512 w 1318733"/>
                  <a:gd name="connsiteY14" fmla="*/ 8539 h 1532932"/>
                  <a:gd name="connsiteX15" fmla="*/ 598596 w 1318733"/>
                  <a:gd name="connsiteY15" fmla="*/ 233671 h 1532932"/>
                  <a:gd name="connsiteX16" fmla="*/ 652419 w 1318733"/>
                  <a:gd name="connsiteY16" fmla="*/ 443289 h 1532932"/>
                  <a:gd name="connsiteX17" fmla="*/ 854281 w 1318733"/>
                  <a:gd name="connsiteY17" fmla="*/ 553017 h 1532932"/>
                  <a:gd name="connsiteX18" fmla="*/ 949252 w 1318733"/>
                  <a:gd name="connsiteY18" fmla="*/ 505815 h 1532932"/>
                  <a:gd name="connsiteX19" fmla="*/ 867146 w 1318733"/>
                  <a:gd name="connsiteY19" fmla="*/ 567112 h 1532932"/>
                  <a:gd name="connsiteX20" fmla="*/ 884456 w 1318733"/>
                  <a:gd name="connsiteY20" fmla="*/ 683461 h 1532932"/>
                  <a:gd name="connsiteX21" fmla="*/ 748053 w 1318733"/>
                  <a:gd name="connsiteY21" fmla="*/ 778338 h 1532932"/>
                  <a:gd name="connsiteX22" fmla="*/ 743702 w 1318733"/>
                  <a:gd name="connsiteY22" fmla="*/ 794324 h 1532932"/>
                  <a:gd name="connsiteX23" fmla="*/ 979522 w 1318733"/>
                  <a:gd name="connsiteY23" fmla="*/ 835945 h 1532932"/>
                  <a:gd name="connsiteX24" fmla="*/ 1100885 w 1318733"/>
                  <a:gd name="connsiteY24" fmla="*/ 837080 h 1532932"/>
                  <a:gd name="connsiteX25" fmla="*/ 1190370 w 1318733"/>
                  <a:gd name="connsiteY25" fmla="*/ 709096 h 1532932"/>
                  <a:gd name="connsiteX26" fmla="*/ 1204938 w 1318733"/>
                  <a:gd name="connsiteY26" fmla="*/ 880593 h 1532932"/>
                  <a:gd name="connsiteX27" fmla="*/ 1198884 w 1318733"/>
                  <a:gd name="connsiteY27" fmla="*/ 1040739 h 1532932"/>
                  <a:gd name="connsiteX28" fmla="*/ 1145439 w 1318733"/>
                  <a:gd name="connsiteY28" fmla="*/ 904431 h 1532932"/>
                  <a:gd name="connsiteX29" fmla="*/ 1131060 w 1318733"/>
                  <a:gd name="connsiteY29" fmla="*/ 896106 h 1532932"/>
                  <a:gd name="connsiteX30" fmla="*/ 1133142 w 1318733"/>
                  <a:gd name="connsiteY30" fmla="*/ 1086806 h 1532932"/>
                  <a:gd name="connsiteX31" fmla="*/ 982833 w 1318733"/>
                  <a:gd name="connsiteY31" fmla="*/ 1204102 h 1532932"/>
                  <a:gd name="connsiteX32" fmla="*/ 998346 w 1318733"/>
                  <a:gd name="connsiteY32" fmla="*/ 1210156 h 1532932"/>
                  <a:gd name="connsiteX33" fmla="*/ 1138250 w 1318733"/>
                  <a:gd name="connsiteY33" fmla="*/ 1166927 h 1532932"/>
                  <a:gd name="connsiteX34" fmla="*/ 1016887 w 1318733"/>
                  <a:gd name="connsiteY34" fmla="*/ 1271546 h 1532932"/>
                  <a:gd name="connsiteX35" fmla="*/ 873767 w 1318733"/>
                  <a:gd name="connsiteY35" fmla="*/ 1367086 h 1532932"/>
                  <a:gd name="connsiteX36" fmla="*/ 917942 w 1318733"/>
                  <a:gd name="connsiteY36" fmla="*/ 1217345 h 1532932"/>
                  <a:gd name="connsiteX37" fmla="*/ 841227 w 1318733"/>
                  <a:gd name="connsiteY37" fmla="*/ 1123130 h 1532932"/>
                  <a:gd name="connsiteX38" fmla="*/ 661595 w 1318733"/>
                  <a:gd name="connsiteY38" fmla="*/ 964592 h 1532932"/>
                  <a:gd name="connsiteX39" fmla="*/ 651852 w 1318733"/>
                  <a:gd name="connsiteY39" fmla="*/ 978024 h 1532932"/>
                  <a:gd name="connsiteX40" fmla="*/ 662730 w 1318733"/>
                  <a:gd name="connsiteY40" fmla="*/ 1143751 h 1532932"/>
                  <a:gd name="connsiteX41" fmla="*/ 561042 w 1318733"/>
                  <a:gd name="connsiteY41" fmla="*/ 1202777 h 1532932"/>
                  <a:gd name="connsiteX42" fmla="*/ 564259 w 1318733"/>
                  <a:gd name="connsiteY42" fmla="*/ 1305033 h 1532932"/>
                  <a:gd name="connsiteX43" fmla="*/ 541840 w 1318733"/>
                  <a:gd name="connsiteY43" fmla="*/ 1201359 h 1532932"/>
                  <a:gd name="connsiteX44" fmla="*/ 330046 w 1318733"/>
                  <a:gd name="connsiteY44" fmla="*/ 1111779 h 1532932"/>
                  <a:gd name="connsiteX45" fmla="*/ 132630 w 1318733"/>
                  <a:gd name="connsiteY45" fmla="*/ 1200413 h 1532932"/>
                  <a:gd name="connsiteX46" fmla="*/ 65280 w 1318733"/>
                  <a:gd name="connsiteY46" fmla="*/ 1476246 h 1532932"/>
                  <a:gd name="connsiteX47" fmla="*/ 65280 w 1318733"/>
                  <a:gd name="connsiteY47" fmla="*/ 1476246 h 1532932"/>
                  <a:gd name="connsiteX48" fmla="*/ 757418 w 1318733"/>
                  <a:gd name="connsiteY48" fmla="*/ 470721 h 1532932"/>
                  <a:gd name="connsiteX49" fmla="*/ 749094 w 1318733"/>
                  <a:gd name="connsiteY49" fmla="*/ 420019 h 1532932"/>
                  <a:gd name="connsiteX50" fmla="*/ 610420 w 1318733"/>
                  <a:gd name="connsiteY50" fmla="*/ 356642 h 1532932"/>
                  <a:gd name="connsiteX51" fmla="*/ 683730 w 1318733"/>
                  <a:gd name="connsiteY51" fmla="*/ 322872 h 1532932"/>
                  <a:gd name="connsiteX52" fmla="*/ 660365 w 1318733"/>
                  <a:gd name="connsiteY52" fmla="*/ 208604 h 1532932"/>
                  <a:gd name="connsiteX53" fmla="*/ 677014 w 1318733"/>
                  <a:gd name="connsiteY53" fmla="*/ 208793 h 1532932"/>
                  <a:gd name="connsiteX54" fmla="*/ 903564 w 1318733"/>
                  <a:gd name="connsiteY54" fmla="*/ 400817 h 1532932"/>
                  <a:gd name="connsiteX55" fmla="*/ 904983 w 1318733"/>
                  <a:gd name="connsiteY55" fmla="*/ 416046 h 1532932"/>
                  <a:gd name="connsiteX56" fmla="*/ 757418 w 1318733"/>
                  <a:gd name="connsiteY56" fmla="*/ 470721 h 1532932"/>
                  <a:gd name="connsiteX57" fmla="*/ 757418 w 1318733"/>
                  <a:gd name="connsiteY57" fmla="*/ 470721 h 1532932"/>
                  <a:gd name="connsiteX58" fmla="*/ 1019346 w 1318733"/>
                  <a:gd name="connsiteY58" fmla="*/ 767460 h 1532932"/>
                  <a:gd name="connsiteX59" fmla="*/ 1012630 w 1318733"/>
                  <a:gd name="connsiteY59" fmla="*/ 736244 h 1532932"/>
                  <a:gd name="connsiteX60" fmla="*/ 870457 w 1318733"/>
                  <a:gd name="connsiteY60" fmla="*/ 784392 h 1532932"/>
                  <a:gd name="connsiteX61" fmla="*/ 995508 w 1318733"/>
                  <a:gd name="connsiteY61" fmla="*/ 676083 h 1532932"/>
                  <a:gd name="connsiteX62" fmla="*/ 944145 w 1318733"/>
                  <a:gd name="connsiteY62" fmla="*/ 614787 h 1532932"/>
                  <a:gd name="connsiteX63" fmla="*/ 1140898 w 1318733"/>
                  <a:gd name="connsiteY63" fmla="*/ 614787 h 1532932"/>
                  <a:gd name="connsiteX64" fmla="*/ 1138628 w 1318733"/>
                  <a:gd name="connsiteY64" fmla="*/ 630489 h 1532932"/>
                  <a:gd name="connsiteX65" fmla="*/ 1019346 w 1318733"/>
                  <a:gd name="connsiteY65" fmla="*/ 767460 h 1532932"/>
                  <a:gd name="connsiteX66" fmla="*/ 1019346 w 1318733"/>
                  <a:gd name="connsiteY66" fmla="*/ 767460 h 1532932"/>
                  <a:gd name="connsiteX67" fmla="*/ 646460 w 1318733"/>
                  <a:gd name="connsiteY67" fmla="*/ 1233993 h 1532932"/>
                  <a:gd name="connsiteX68" fmla="*/ 726486 w 1318733"/>
                  <a:gd name="connsiteY68" fmla="*/ 1236074 h 1532932"/>
                  <a:gd name="connsiteX69" fmla="*/ 733202 w 1318733"/>
                  <a:gd name="connsiteY69" fmla="*/ 1070631 h 1532932"/>
                  <a:gd name="connsiteX70" fmla="*/ 784282 w 1318733"/>
                  <a:gd name="connsiteY70" fmla="*/ 1211764 h 1532932"/>
                  <a:gd name="connsiteX71" fmla="*/ 812755 w 1318733"/>
                  <a:gd name="connsiteY71" fmla="*/ 1197669 h 1532932"/>
                  <a:gd name="connsiteX72" fmla="*/ 780404 w 1318733"/>
                  <a:gd name="connsiteY72" fmla="*/ 1376545 h 1532932"/>
                  <a:gd name="connsiteX73" fmla="*/ 769526 w 1318733"/>
                  <a:gd name="connsiteY73" fmla="*/ 1388085 h 1532932"/>
                  <a:gd name="connsiteX74" fmla="*/ 646460 w 1318733"/>
                  <a:gd name="connsiteY74" fmla="*/ 1233993 h 1532932"/>
                  <a:gd name="connsiteX75" fmla="*/ 646460 w 1318733"/>
                  <a:gd name="connsiteY75" fmla="*/ 1233993 h 1532932"/>
                  <a:gd name="connsiteX76" fmla="*/ 151927 w 1318733"/>
                  <a:gd name="connsiteY76" fmla="*/ 1264925 h 1532932"/>
                  <a:gd name="connsiteX77" fmla="*/ 255696 w 1318733"/>
                  <a:gd name="connsiteY77" fmla="*/ 1211953 h 1532932"/>
                  <a:gd name="connsiteX78" fmla="*/ 236304 w 1318733"/>
                  <a:gd name="connsiteY78" fmla="*/ 1133535 h 1532932"/>
                  <a:gd name="connsiteX79" fmla="*/ 372518 w 1318733"/>
                  <a:gd name="connsiteY79" fmla="*/ 1202494 h 1532932"/>
                  <a:gd name="connsiteX80" fmla="*/ 417355 w 1318733"/>
                  <a:gd name="connsiteY80" fmla="*/ 1177521 h 1532932"/>
                  <a:gd name="connsiteX81" fmla="*/ 466355 w 1318733"/>
                  <a:gd name="connsiteY81" fmla="*/ 1326978 h 1532932"/>
                  <a:gd name="connsiteX82" fmla="*/ 453679 w 1318733"/>
                  <a:gd name="connsiteY82" fmla="*/ 1335492 h 1532932"/>
                  <a:gd name="connsiteX83" fmla="*/ 162427 w 1318733"/>
                  <a:gd name="connsiteY83" fmla="*/ 1277884 h 1532932"/>
                  <a:gd name="connsiteX84" fmla="*/ 151927 w 1318733"/>
                  <a:gd name="connsiteY84" fmla="*/ 1264925 h 1532932"/>
                  <a:gd name="connsiteX85" fmla="*/ 151927 w 1318733"/>
                  <a:gd name="connsiteY85" fmla="*/ 1264925 h 15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733" h="1532932">
                    <a:moveTo>
                      <a:pt x="65280" y="1476246"/>
                    </a:moveTo>
                    <a:cubicBezTo>
                      <a:pt x="68023" y="1477854"/>
                      <a:pt x="87509" y="1484381"/>
                      <a:pt x="88172" y="1475300"/>
                    </a:cubicBezTo>
                    <a:cubicBezTo>
                      <a:pt x="95361" y="1375599"/>
                      <a:pt x="187778" y="1321870"/>
                      <a:pt x="280952" y="1326978"/>
                    </a:cubicBezTo>
                    <a:cubicBezTo>
                      <a:pt x="344046" y="1330478"/>
                      <a:pt x="406950" y="1375788"/>
                      <a:pt x="459639" y="1407288"/>
                    </a:cubicBezTo>
                    <a:cubicBezTo>
                      <a:pt x="549313" y="1460733"/>
                      <a:pt x="642487" y="1523921"/>
                      <a:pt x="749756" y="1532245"/>
                    </a:cubicBezTo>
                    <a:cubicBezTo>
                      <a:pt x="872065" y="1541704"/>
                      <a:pt x="954171" y="1451936"/>
                      <a:pt x="1026913" y="1366802"/>
                    </a:cubicBezTo>
                    <a:cubicBezTo>
                      <a:pt x="1068062" y="1318654"/>
                      <a:pt x="1109493" y="1270317"/>
                      <a:pt x="1161046" y="1232858"/>
                    </a:cubicBezTo>
                    <a:cubicBezTo>
                      <a:pt x="1207965" y="1198615"/>
                      <a:pt x="1262261" y="1182156"/>
                      <a:pt x="1318733" y="1176386"/>
                    </a:cubicBezTo>
                    <a:cubicBezTo>
                      <a:pt x="1287991" y="1128711"/>
                      <a:pt x="1267180" y="1075928"/>
                      <a:pt x="1264626" y="1017848"/>
                    </a:cubicBezTo>
                    <a:cubicBezTo>
                      <a:pt x="1261883" y="954187"/>
                      <a:pt x="1273896" y="891755"/>
                      <a:pt x="1285626" y="829513"/>
                    </a:cubicBezTo>
                    <a:cubicBezTo>
                      <a:pt x="1306625" y="719785"/>
                      <a:pt x="1325639" y="599273"/>
                      <a:pt x="1241924" y="509694"/>
                    </a:cubicBezTo>
                    <a:cubicBezTo>
                      <a:pt x="1168614" y="430992"/>
                      <a:pt x="1061156" y="397412"/>
                      <a:pt x="963536" y="360615"/>
                    </a:cubicBezTo>
                    <a:cubicBezTo>
                      <a:pt x="906213" y="338859"/>
                      <a:pt x="831484" y="318048"/>
                      <a:pt x="789485" y="270562"/>
                    </a:cubicBezTo>
                    <a:cubicBezTo>
                      <a:pt x="727337" y="200942"/>
                      <a:pt x="711540" y="94903"/>
                      <a:pt x="785134" y="27080"/>
                    </a:cubicBezTo>
                    <a:cubicBezTo>
                      <a:pt x="791566" y="21026"/>
                      <a:pt x="774539" y="9769"/>
                      <a:pt x="771512" y="8539"/>
                    </a:cubicBezTo>
                    <a:cubicBezTo>
                      <a:pt x="646460" y="-40744"/>
                      <a:pt x="506368" y="135105"/>
                      <a:pt x="598596" y="233671"/>
                    </a:cubicBezTo>
                    <a:cubicBezTo>
                      <a:pt x="496625" y="284373"/>
                      <a:pt x="547989" y="437992"/>
                      <a:pt x="652419" y="443289"/>
                    </a:cubicBezTo>
                    <a:cubicBezTo>
                      <a:pt x="588191" y="522653"/>
                      <a:pt x="784661" y="612422"/>
                      <a:pt x="854281" y="553017"/>
                    </a:cubicBezTo>
                    <a:cubicBezTo>
                      <a:pt x="876227" y="534288"/>
                      <a:pt x="922483" y="460694"/>
                      <a:pt x="949252" y="505815"/>
                    </a:cubicBezTo>
                    <a:cubicBezTo>
                      <a:pt x="981130" y="559544"/>
                      <a:pt x="894672" y="554152"/>
                      <a:pt x="867146" y="567112"/>
                    </a:cubicBezTo>
                    <a:cubicBezTo>
                      <a:pt x="807741" y="594922"/>
                      <a:pt x="844065" y="653191"/>
                      <a:pt x="884456" y="683461"/>
                    </a:cubicBezTo>
                    <a:cubicBezTo>
                      <a:pt x="830633" y="696893"/>
                      <a:pt x="813701" y="777865"/>
                      <a:pt x="748053" y="778338"/>
                    </a:cubicBezTo>
                    <a:cubicBezTo>
                      <a:pt x="738783" y="778338"/>
                      <a:pt x="736986" y="789405"/>
                      <a:pt x="743702" y="794324"/>
                    </a:cubicBezTo>
                    <a:cubicBezTo>
                      <a:pt x="817674" y="848905"/>
                      <a:pt x="896280" y="892701"/>
                      <a:pt x="979522" y="835945"/>
                    </a:cubicBezTo>
                    <a:cubicBezTo>
                      <a:pt x="1008846" y="885512"/>
                      <a:pt x="1062480" y="879647"/>
                      <a:pt x="1100885" y="837080"/>
                    </a:cubicBezTo>
                    <a:cubicBezTo>
                      <a:pt x="1126804" y="808135"/>
                      <a:pt x="1126047" y="670029"/>
                      <a:pt x="1190370" y="709096"/>
                    </a:cubicBezTo>
                    <a:cubicBezTo>
                      <a:pt x="1236816" y="737285"/>
                      <a:pt x="1211181" y="838215"/>
                      <a:pt x="1204938" y="880593"/>
                    </a:cubicBezTo>
                    <a:cubicBezTo>
                      <a:pt x="1199357" y="918809"/>
                      <a:pt x="1193113" y="1001578"/>
                      <a:pt x="1198884" y="1040739"/>
                    </a:cubicBezTo>
                    <a:cubicBezTo>
                      <a:pt x="1149885" y="1038658"/>
                      <a:pt x="1135790" y="949551"/>
                      <a:pt x="1145439" y="904431"/>
                    </a:cubicBezTo>
                    <a:cubicBezTo>
                      <a:pt x="1147330" y="896106"/>
                      <a:pt x="1137587" y="890053"/>
                      <a:pt x="1131060" y="896106"/>
                    </a:cubicBezTo>
                    <a:cubicBezTo>
                      <a:pt x="1078372" y="944727"/>
                      <a:pt x="1088494" y="1027118"/>
                      <a:pt x="1133142" y="1086806"/>
                    </a:cubicBezTo>
                    <a:cubicBezTo>
                      <a:pt x="1058697" y="1089076"/>
                      <a:pt x="987941" y="1132589"/>
                      <a:pt x="982833" y="1204102"/>
                    </a:cubicBezTo>
                    <a:cubicBezTo>
                      <a:pt x="982171" y="1212899"/>
                      <a:pt x="993049" y="1216588"/>
                      <a:pt x="998346" y="1210156"/>
                    </a:cubicBezTo>
                    <a:cubicBezTo>
                      <a:pt x="1027481" y="1174305"/>
                      <a:pt x="1106088" y="1129846"/>
                      <a:pt x="1138250" y="1166927"/>
                    </a:cubicBezTo>
                    <a:cubicBezTo>
                      <a:pt x="1104007" y="1186791"/>
                      <a:pt x="1043278" y="1243263"/>
                      <a:pt x="1016887" y="1271546"/>
                    </a:cubicBezTo>
                    <a:cubicBezTo>
                      <a:pt x="987752" y="1302762"/>
                      <a:pt x="924848" y="1385910"/>
                      <a:pt x="873767" y="1367086"/>
                    </a:cubicBezTo>
                    <a:cubicBezTo>
                      <a:pt x="803012" y="1341167"/>
                      <a:pt x="911415" y="1255560"/>
                      <a:pt x="917942" y="1217345"/>
                    </a:cubicBezTo>
                    <a:cubicBezTo>
                      <a:pt x="927212" y="1160683"/>
                      <a:pt x="898267" y="1115089"/>
                      <a:pt x="841227" y="1123130"/>
                    </a:cubicBezTo>
                    <a:cubicBezTo>
                      <a:pt x="833565" y="1022672"/>
                      <a:pt x="750418" y="988713"/>
                      <a:pt x="661595" y="964592"/>
                    </a:cubicBezTo>
                    <a:cubicBezTo>
                      <a:pt x="653744" y="962511"/>
                      <a:pt x="646082" y="970835"/>
                      <a:pt x="651852" y="978024"/>
                    </a:cubicBezTo>
                    <a:cubicBezTo>
                      <a:pt x="692527" y="1029672"/>
                      <a:pt x="639555" y="1093238"/>
                      <a:pt x="662730" y="1143751"/>
                    </a:cubicBezTo>
                    <a:cubicBezTo>
                      <a:pt x="613731" y="1130981"/>
                      <a:pt x="545529" y="1138927"/>
                      <a:pt x="561042" y="1202777"/>
                    </a:cubicBezTo>
                    <a:cubicBezTo>
                      <a:pt x="568231" y="1232385"/>
                      <a:pt x="626217" y="1296708"/>
                      <a:pt x="564259" y="1305033"/>
                    </a:cubicBezTo>
                    <a:cubicBezTo>
                      <a:pt x="512232" y="1312222"/>
                      <a:pt x="540894" y="1230020"/>
                      <a:pt x="541840" y="1201359"/>
                    </a:cubicBezTo>
                    <a:cubicBezTo>
                      <a:pt x="544867" y="1109982"/>
                      <a:pt x="351992" y="1012078"/>
                      <a:pt x="330046" y="1111779"/>
                    </a:cubicBezTo>
                    <a:cubicBezTo>
                      <a:pt x="260898" y="1033361"/>
                      <a:pt x="108793" y="1088887"/>
                      <a:pt x="132630" y="1200413"/>
                    </a:cubicBezTo>
                    <a:cubicBezTo>
                      <a:pt x="-1314" y="1190007"/>
                      <a:pt x="-51259" y="1409369"/>
                      <a:pt x="65280" y="1476246"/>
                    </a:cubicBezTo>
                    <a:lnTo>
                      <a:pt x="65280" y="1476246"/>
                    </a:lnTo>
                    <a:close/>
                    <a:moveTo>
                      <a:pt x="757418" y="470721"/>
                    </a:moveTo>
                    <a:cubicBezTo>
                      <a:pt x="722513" y="468167"/>
                      <a:pt x="734715" y="440168"/>
                      <a:pt x="749094" y="420019"/>
                    </a:cubicBezTo>
                    <a:cubicBezTo>
                      <a:pt x="698013" y="419830"/>
                      <a:pt x="637190" y="403371"/>
                      <a:pt x="610420" y="356642"/>
                    </a:cubicBezTo>
                    <a:cubicBezTo>
                      <a:pt x="590555" y="321926"/>
                      <a:pt x="648541" y="325899"/>
                      <a:pt x="683730" y="322872"/>
                    </a:cubicBezTo>
                    <a:cubicBezTo>
                      <a:pt x="641636" y="282103"/>
                      <a:pt x="648163" y="230076"/>
                      <a:pt x="660365" y="208604"/>
                    </a:cubicBezTo>
                    <a:cubicBezTo>
                      <a:pt x="665000" y="200753"/>
                      <a:pt x="674270" y="200942"/>
                      <a:pt x="677014" y="208793"/>
                    </a:cubicBezTo>
                    <a:cubicBezTo>
                      <a:pt x="712391" y="310386"/>
                      <a:pt x="809066" y="358723"/>
                      <a:pt x="903564" y="400817"/>
                    </a:cubicBezTo>
                    <a:cubicBezTo>
                      <a:pt x="910753" y="404033"/>
                      <a:pt x="909334" y="410749"/>
                      <a:pt x="904983" y="416046"/>
                    </a:cubicBezTo>
                    <a:cubicBezTo>
                      <a:pt x="857592" y="471005"/>
                      <a:pt x="796295" y="473559"/>
                      <a:pt x="757418" y="470721"/>
                    </a:cubicBezTo>
                    <a:lnTo>
                      <a:pt x="757418" y="470721"/>
                    </a:lnTo>
                    <a:close/>
                    <a:moveTo>
                      <a:pt x="1019346" y="767460"/>
                    </a:moveTo>
                    <a:cubicBezTo>
                      <a:pt x="1017076" y="766041"/>
                      <a:pt x="1011968" y="738798"/>
                      <a:pt x="1012630" y="736244"/>
                    </a:cubicBezTo>
                    <a:cubicBezTo>
                      <a:pt x="979995" y="803784"/>
                      <a:pt x="927591" y="795270"/>
                      <a:pt x="870457" y="784392"/>
                    </a:cubicBezTo>
                    <a:cubicBezTo>
                      <a:pt x="915104" y="760744"/>
                      <a:pt x="906023" y="689704"/>
                      <a:pt x="995508" y="676083"/>
                    </a:cubicBezTo>
                    <a:cubicBezTo>
                      <a:pt x="967509" y="666624"/>
                      <a:pt x="925888" y="644867"/>
                      <a:pt x="944145" y="614787"/>
                    </a:cubicBezTo>
                    <a:cubicBezTo>
                      <a:pt x="969779" y="572409"/>
                      <a:pt x="1052359" y="560206"/>
                      <a:pt x="1140898" y="614787"/>
                    </a:cubicBezTo>
                    <a:cubicBezTo>
                      <a:pt x="1147614" y="618949"/>
                      <a:pt x="1145533" y="628219"/>
                      <a:pt x="1138628" y="630489"/>
                    </a:cubicBezTo>
                    <a:cubicBezTo>
                      <a:pt x="1079507" y="651016"/>
                      <a:pt x="1095399" y="809270"/>
                      <a:pt x="1019346" y="767460"/>
                    </a:cubicBezTo>
                    <a:lnTo>
                      <a:pt x="1019346" y="767460"/>
                    </a:lnTo>
                    <a:close/>
                    <a:moveTo>
                      <a:pt x="646460" y="1233993"/>
                    </a:moveTo>
                    <a:cubicBezTo>
                      <a:pt x="658757" y="1200885"/>
                      <a:pt x="701702" y="1219899"/>
                      <a:pt x="726486" y="1236074"/>
                    </a:cubicBezTo>
                    <a:cubicBezTo>
                      <a:pt x="681365" y="1157656"/>
                      <a:pt x="742472" y="1120387"/>
                      <a:pt x="733202" y="1070631"/>
                    </a:cubicBezTo>
                    <a:cubicBezTo>
                      <a:pt x="777377" y="1108563"/>
                      <a:pt x="816633" y="1144224"/>
                      <a:pt x="784282" y="1211764"/>
                    </a:cubicBezTo>
                    <a:cubicBezTo>
                      <a:pt x="785701" y="1209683"/>
                      <a:pt x="810390" y="1196534"/>
                      <a:pt x="812755" y="1197669"/>
                    </a:cubicBezTo>
                    <a:cubicBezTo>
                      <a:pt x="892970" y="1230966"/>
                      <a:pt x="759120" y="1317046"/>
                      <a:pt x="780404" y="1376545"/>
                    </a:cubicBezTo>
                    <a:cubicBezTo>
                      <a:pt x="782958" y="1383450"/>
                      <a:pt x="776904" y="1390923"/>
                      <a:pt x="769526" y="1388085"/>
                    </a:cubicBezTo>
                    <a:cubicBezTo>
                      <a:pt x="671243" y="1352708"/>
                      <a:pt x="629339" y="1280438"/>
                      <a:pt x="646460" y="1233993"/>
                    </a:cubicBezTo>
                    <a:lnTo>
                      <a:pt x="646460" y="1233993"/>
                    </a:lnTo>
                    <a:close/>
                    <a:moveTo>
                      <a:pt x="151927" y="1264925"/>
                    </a:moveTo>
                    <a:cubicBezTo>
                      <a:pt x="161197" y="1242033"/>
                      <a:pt x="197427" y="1204291"/>
                      <a:pt x="255696" y="1211953"/>
                    </a:cubicBezTo>
                    <a:cubicBezTo>
                      <a:pt x="236021" y="1182534"/>
                      <a:pt x="196764" y="1139495"/>
                      <a:pt x="236304" y="1133535"/>
                    </a:cubicBezTo>
                    <a:cubicBezTo>
                      <a:pt x="289749" y="1125400"/>
                      <a:pt x="340357" y="1162670"/>
                      <a:pt x="372518" y="1202494"/>
                    </a:cubicBezTo>
                    <a:cubicBezTo>
                      <a:pt x="379424" y="1178656"/>
                      <a:pt x="393802" y="1151602"/>
                      <a:pt x="417355" y="1177521"/>
                    </a:cubicBezTo>
                    <a:cubicBezTo>
                      <a:pt x="443936" y="1206183"/>
                      <a:pt x="479787" y="1255750"/>
                      <a:pt x="466355" y="1326978"/>
                    </a:cubicBezTo>
                    <a:cubicBezTo>
                      <a:pt x="464936" y="1333883"/>
                      <a:pt x="460585" y="1338991"/>
                      <a:pt x="453679" y="1335492"/>
                    </a:cubicBezTo>
                    <a:cubicBezTo>
                      <a:pt x="361924" y="1287627"/>
                      <a:pt x="263642" y="1242223"/>
                      <a:pt x="162427" y="1277884"/>
                    </a:cubicBezTo>
                    <a:cubicBezTo>
                      <a:pt x="154765" y="1280438"/>
                      <a:pt x="148711" y="1273533"/>
                      <a:pt x="151927" y="1264925"/>
                    </a:cubicBezTo>
                    <a:lnTo>
                      <a:pt x="151927" y="1264925"/>
                    </a:lnTo>
                    <a:close/>
                  </a:path>
                </a:pathLst>
              </a:custGeom>
              <a:solidFill>
                <a:srgbClr val="BC8642"/>
              </a:solidFill>
              <a:ln w="9454"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8C12D833-EA80-F951-C8C2-BB58FD8D474E}"/>
                  </a:ext>
                </a:extLst>
              </p:cNvPr>
              <p:cNvSpPr/>
              <p:nvPr/>
            </p:nvSpPr>
            <p:spPr>
              <a:xfrm>
                <a:off x="9581276" y="1294458"/>
                <a:ext cx="77379" cy="77256"/>
              </a:xfrm>
              <a:custGeom>
                <a:avLst/>
                <a:gdLst>
                  <a:gd name="connsiteX0" fmla="*/ 73547 w 77379"/>
                  <a:gd name="connsiteY0" fmla="*/ 55480 h 77256"/>
                  <a:gd name="connsiteX1" fmla="*/ 55480 w 77379"/>
                  <a:gd name="connsiteY1" fmla="*/ 3832 h 77256"/>
                  <a:gd name="connsiteX2" fmla="*/ 3832 w 77379"/>
                  <a:gd name="connsiteY2" fmla="*/ 21900 h 77256"/>
                  <a:gd name="connsiteX3" fmla="*/ 21900 w 77379"/>
                  <a:gd name="connsiteY3" fmla="*/ 73547 h 77256"/>
                  <a:gd name="connsiteX4" fmla="*/ 73547 w 77379"/>
                  <a:gd name="connsiteY4" fmla="*/ 55480 h 77256"/>
                  <a:gd name="connsiteX5" fmla="*/ 73547 w 77379"/>
                  <a:gd name="connsiteY5" fmla="*/ 55480 h 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56">
                    <a:moveTo>
                      <a:pt x="73547" y="55480"/>
                    </a:moveTo>
                    <a:cubicBezTo>
                      <a:pt x="82818" y="36278"/>
                      <a:pt x="74683" y="13102"/>
                      <a:pt x="55480" y="3832"/>
                    </a:cubicBezTo>
                    <a:cubicBezTo>
                      <a:pt x="36278" y="-5438"/>
                      <a:pt x="13102" y="2697"/>
                      <a:pt x="3832" y="21900"/>
                    </a:cubicBezTo>
                    <a:cubicBezTo>
                      <a:pt x="-5438" y="41102"/>
                      <a:pt x="2697" y="64277"/>
                      <a:pt x="21900" y="73547"/>
                    </a:cubicBezTo>
                    <a:cubicBezTo>
                      <a:pt x="41197" y="82534"/>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7BA57A48-B9FF-0326-1793-10D59083A4FE}"/>
                  </a:ext>
                </a:extLst>
              </p:cNvPr>
              <p:cNvSpPr/>
              <p:nvPr/>
            </p:nvSpPr>
            <p:spPr>
              <a:xfrm>
                <a:off x="9513038" y="5333934"/>
                <a:ext cx="101110" cy="81732"/>
              </a:xfrm>
              <a:custGeom>
                <a:avLst/>
                <a:gdLst>
                  <a:gd name="connsiteX0" fmla="*/ 98083 w 101110"/>
                  <a:gd name="connsiteY0" fmla="*/ 10576 h 81732"/>
                  <a:gd name="connsiteX1" fmla="*/ 179 w 101110"/>
                  <a:gd name="connsiteY1" fmla="*/ 44724 h 81732"/>
                  <a:gd name="connsiteX2" fmla="*/ 101110 w 101110"/>
                  <a:gd name="connsiteY2" fmla="*/ 57873 h 81732"/>
                  <a:gd name="connsiteX3" fmla="*/ 98083 w 101110"/>
                  <a:gd name="connsiteY3" fmla="*/ 10576 h 81732"/>
                  <a:gd name="connsiteX4" fmla="*/ 98083 w 101110"/>
                  <a:gd name="connsiteY4" fmla="*/ 10576 h 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32">
                    <a:moveTo>
                      <a:pt x="98083" y="10576"/>
                    </a:moveTo>
                    <a:cubicBezTo>
                      <a:pt x="50408" y="-12505"/>
                      <a:pt x="-3510" y="3671"/>
                      <a:pt x="179" y="44724"/>
                    </a:cubicBezTo>
                    <a:cubicBezTo>
                      <a:pt x="2923" y="75467"/>
                      <a:pt x="37260" y="103183"/>
                      <a:pt x="101110" y="57873"/>
                    </a:cubicBezTo>
                    <a:cubicBezTo>
                      <a:pt x="94583" y="50968"/>
                      <a:pt x="88624" y="27414"/>
                      <a:pt x="98083" y="10576"/>
                    </a:cubicBezTo>
                    <a:lnTo>
                      <a:pt x="98083" y="10576"/>
                    </a:lnTo>
                    <a:close/>
                  </a:path>
                </a:pathLst>
              </a:custGeom>
              <a:solidFill>
                <a:srgbClr val="BC8642"/>
              </a:solidFill>
              <a:ln w="9454"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1230CFB6-D3C1-BAEC-56D1-D6B6D8D87A20}"/>
                  </a:ext>
                </a:extLst>
              </p:cNvPr>
              <p:cNvSpPr/>
              <p:nvPr/>
            </p:nvSpPr>
            <p:spPr>
              <a:xfrm>
                <a:off x="9655702" y="5397860"/>
                <a:ext cx="90715" cy="115901"/>
              </a:xfrm>
              <a:custGeom>
                <a:avLst/>
                <a:gdLst>
                  <a:gd name="connsiteX0" fmla="*/ 34499 w 90715"/>
                  <a:gd name="connsiteY0" fmla="*/ 0 h 115901"/>
                  <a:gd name="connsiteX1" fmla="*/ 4797 w 90715"/>
                  <a:gd name="connsiteY1" fmla="*/ 18540 h 115901"/>
                  <a:gd name="connsiteX2" fmla="*/ 4797 w 90715"/>
                  <a:gd name="connsiteY2" fmla="*/ 18729 h 115901"/>
                  <a:gd name="connsiteX3" fmla="*/ 73188 w 90715"/>
                  <a:gd name="connsiteY3" fmla="*/ 110012 h 115901"/>
                  <a:gd name="connsiteX4" fmla="*/ 34499 w 90715"/>
                  <a:gd name="connsiteY4" fmla="*/ 0 h 115901"/>
                  <a:gd name="connsiteX5" fmla="*/ 34499 w 90715"/>
                  <a:gd name="connsiteY5" fmla="*/ 0 h 11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15" h="115901">
                    <a:moveTo>
                      <a:pt x="34499" y="0"/>
                    </a:moveTo>
                    <a:cubicBezTo>
                      <a:pt x="29770" y="10310"/>
                      <a:pt x="14351" y="13243"/>
                      <a:pt x="4797" y="18540"/>
                    </a:cubicBezTo>
                    <a:cubicBezTo>
                      <a:pt x="4797" y="18729"/>
                      <a:pt x="4797" y="18729"/>
                      <a:pt x="4797" y="18729"/>
                    </a:cubicBezTo>
                    <a:cubicBezTo>
                      <a:pt x="-16297" y="83999"/>
                      <a:pt x="36864" y="133376"/>
                      <a:pt x="73188" y="110012"/>
                    </a:cubicBezTo>
                    <a:cubicBezTo>
                      <a:pt x="107620" y="87593"/>
                      <a:pt x="89552" y="33391"/>
                      <a:pt x="34499" y="0"/>
                    </a:cubicBezTo>
                    <a:lnTo>
                      <a:pt x="34499" y="0"/>
                    </a:lnTo>
                    <a:close/>
                  </a:path>
                </a:pathLst>
              </a:custGeom>
              <a:solidFill>
                <a:srgbClr val="BC8642"/>
              </a:solidFill>
              <a:ln w="9454"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5DFE8EC-A3F7-AD03-011E-EEF326EBA0FA}"/>
                  </a:ext>
                </a:extLst>
              </p:cNvPr>
              <p:cNvSpPr/>
              <p:nvPr/>
            </p:nvSpPr>
            <p:spPr>
              <a:xfrm>
                <a:off x="9695877" y="5325004"/>
                <a:ext cx="112977" cy="84713"/>
              </a:xfrm>
              <a:custGeom>
                <a:avLst/>
                <a:gdLst>
                  <a:gd name="connsiteX0" fmla="*/ 101877 w 112977"/>
                  <a:gd name="connsiteY0" fmla="*/ 65100 h 84713"/>
                  <a:gd name="connsiteX1" fmla="*/ 103958 w 112977"/>
                  <a:gd name="connsiteY1" fmla="*/ 12979 h 84713"/>
                  <a:gd name="connsiteX2" fmla="*/ 0 w 112977"/>
                  <a:gd name="connsiteY2" fmla="*/ 29249 h 84713"/>
                  <a:gd name="connsiteX3" fmla="*/ 1892 w 112977"/>
                  <a:gd name="connsiteY3" fmla="*/ 60748 h 84713"/>
                  <a:gd name="connsiteX4" fmla="*/ 101877 w 112977"/>
                  <a:gd name="connsiteY4" fmla="*/ 65100 h 84713"/>
                  <a:gd name="connsiteX5" fmla="*/ 101877 w 112977"/>
                  <a:gd name="connsiteY5" fmla="*/ 65100 h 8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77" h="84713">
                    <a:moveTo>
                      <a:pt x="101877" y="65100"/>
                    </a:moveTo>
                    <a:cubicBezTo>
                      <a:pt x="114174" y="55167"/>
                      <a:pt x="118147" y="24330"/>
                      <a:pt x="103958" y="12979"/>
                    </a:cubicBezTo>
                    <a:cubicBezTo>
                      <a:pt x="76526" y="-9250"/>
                      <a:pt x="27621" y="-2345"/>
                      <a:pt x="0" y="29249"/>
                    </a:cubicBezTo>
                    <a:cubicBezTo>
                      <a:pt x="4635" y="38802"/>
                      <a:pt x="5581" y="49681"/>
                      <a:pt x="1892" y="60748"/>
                    </a:cubicBezTo>
                    <a:cubicBezTo>
                      <a:pt x="54864" y="107099"/>
                      <a:pt x="91566" y="73424"/>
                      <a:pt x="101877" y="65100"/>
                    </a:cubicBezTo>
                    <a:lnTo>
                      <a:pt x="101877" y="65100"/>
                    </a:lnTo>
                    <a:close/>
                  </a:path>
                </a:pathLst>
              </a:custGeom>
              <a:solidFill>
                <a:srgbClr val="BC8642"/>
              </a:solidFill>
              <a:ln w="9454"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15D7D132-D447-E397-BDF5-9173BF4476DA}"/>
                  </a:ext>
                </a:extLst>
              </p:cNvPr>
              <p:cNvSpPr/>
              <p:nvPr/>
            </p:nvSpPr>
            <p:spPr>
              <a:xfrm>
                <a:off x="10407974" y="5353254"/>
                <a:ext cx="114454" cy="86222"/>
              </a:xfrm>
              <a:custGeom>
                <a:avLst/>
                <a:gdLst>
                  <a:gd name="connsiteX0" fmla="*/ 89296 w 114454"/>
                  <a:gd name="connsiteY0" fmla="*/ 81876 h 86222"/>
                  <a:gd name="connsiteX1" fmla="*/ 112187 w 114454"/>
                  <a:gd name="connsiteY1" fmla="*/ 34958 h 86222"/>
                  <a:gd name="connsiteX2" fmla="*/ 10878 w 114454"/>
                  <a:gd name="connsiteY2" fmla="*/ 7999 h 86222"/>
                  <a:gd name="connsiteX3" fmla="*/ 0 w 114454"/>
                  <a:gd name="connsiteY3" fmla="*/ 37701 h 86222"/>
                  <a:gd name="connsiteX4" fmla="*/ 89296 w 114454"/>
                  <a:gd name="connsiteY4" fmla="*/ 81876 h 86222"/>
                  <a:gd name="connsiteX5" fmla="*/ 89296 w 114454"/>
                  <a:gd name="connsiteY5" fmla="*/ 81876 h 8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22">
                    <a:moveTo>
                      <a:pt x="89296" y="81876"/>
                    </a:moveTo>
                    <a:cubicBezTo>
                      <a:pt x="104336" y="77714"/>
                      <a:pt x="120512" y="50944"/>
                      <a:pt x="112187" y="34958"/>
                    </a:cubicBezTo>
                    <a:cubicBezTo>
                      <a:pt x="96012" y="3553"/>
                      <a:pt x="48810" y="-9879"/>
                      <a:pt x="10878" y="7999"/>
                    </a:cubicBezTo>
                    <a:cubicBezTo>
                      <a:pt x="11351" y="18499"/>
                      <a:pt x="7851" y="29188"/>
                      <a:pt x="0" y="37701"/>
                    </a:cubicBezTo>
                    <a:cubicBezTo>
                      <a:pt x="29608" y="101362"/>
                      <a:pt x="76620" y="85376"/>
                      <a:pt x="89296" y="81876"/>
                    </a:cubicBezTo>
                    <a:lnTo>
                      <a:pt x="89296" y="81876"/>
                    </a:lnTo>
                    <a:close/>
                  </a:path>
                </a:pathLst>
              </a:custGeom>
              <a:solidFill>
                <a:srgbClr val="BC8642"/>
              </a:solidFill>
              <a:ln w="9454"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94F54617-E535-FBF2-937D-9B80B1105E44}"/>
                  </a:ext>
                </a:extLst>
              </p:cNvPr>
              <p:cNvSpPr/>
              <p:nvPr/>
            </p:nvSpPr>
            <p:spPr>
              <a:xfrm>
                <a:off x="10336667" y="5399279"/>
                <a:ext cx="83191" cy="117479"/>
              </a:xfrm>
              <a:custGeom>
                <a:avLst/>
                <a:gdLst>
                  <a:gd name="connsiteX0" fmla="*/ 48793 w 83191"/>
                  <a:gd name="connsiteY0" fmla="*/ 116918 h 117479"/>
                  <a:gd name="connsiteX1" fmla="*/ 58631 w 83191"/>
                  <a:gd name="connsiteY1" fmla="*/ 0 h 117479"/>
                  <a:gd name="connsiteX2" fmla="*/ 23726 w 83191"/>
                  <a:gd name="connsiteY2" fmla="*/ 5297 h 117479"/>
                  <a:gd name="connsiteX3" fmla="*/ 23537 w 83191"/>
                  <a:gd name="connsiteY3" fmla="*/ 5487 h 117479"/>
                  <a:gd name="connsiteX4" fmla="*/ 48793 w 83191"/>
                  <a:gd name="connsiteY4" fmla="*/ 116918 h 117479"/>
                  <a:gd name="connsiteX5" fmla="*/ 48793 w 83191"/>
                  <a:gd name="connsiteY5" fmla="*/ 116918 h 1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91" h="117479">
                    <a:moveTo>
                      <a:pt x="48793" y="116918"/>
                    </a:moveTo>
                    <a:cubicBezTo>
                      <a:pt x="89847" y="110012"/>
                      <a:pt x="95428" y="52500"/>
                      <a:pt x="58631" y="0"/>
                    </a:cubicBezTo>
                    <a:cubicBezTo>
                      <a:pt x="49928" y="7662"/>
                      <a:pt x="34699" y="4351"/>
                      <a:pt x="23726" y="5297"/>
                    </a:cubicBezTo>
                    <a:cubicBezTo>
                      <a:pt x="23537" y="5487"/>
                      <a:pt x="23537" y="5487"/>
                      <a:pt x="23537" y="5487"/>
                    </a:cubicBezTo>
                    <a:cubicBezTo>
                      <a:pt x="-22435" y="57513"/>
                      <a:pt x="5943" y="124295"/>
                      <a:pt x="48793" y="116918"/>
                    </a:cubicBezTo>
                    <a:lnTo>
                      <a:pt x="48793" y="116918"/>
                    </a:lnTo>
                    <a:close/>
                  </a:path>
                </a:pathLst>
              </a:custGeom>
              <a:solidFill>
                <a:srgbClr val="BC8642"/>
              </a:solidFill>
              <a:ln w="9454"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87F47D8-CEC8-83EA-2882-1D3CB8840E13}"/>
                  </a:ext>
                </a:extLst>
              </p:cNvPr>
              <p:cNvSpPr/>
              <p:nvPr/>
            </p:nvSpPr>
            <p:spPr>
              <a:xfrm>
                <a:off x="9615573" y="5333886"/>
                <a:ext cx="69848" cy="68385"/>
              </a:xfrm>
              <a:custGeom>
                <a:avLst/>
                <a:gdLst>
                  <a:gd name="connsiteX0" fmla="*/ 751 w 69848"/>
                  <a:gd name="connsiteY0" fmla="*/ 31245 h 68385"/>
                  <a:gd name="connsiteX1" fmla="*/ 69426 w 69848"/>
                  <a:gd name="connsiteY1" fmla="*/ 38529 h 68385"/>
                  <a:gd name="connsiteX2" fmla="*/ 751 w 69848"/>
                  <a:gd name="connsiteY2" fmla="*/ 31245 h 68385"/>
                  <a:gd name="connsiteX3" fmla="*/ 751 w 69848"/>
                  <a:gd name="connsiteY3" fmla="*/ 31245 h 68385"/>
                </a:gdLst>
                <a:ahLst/>
                <a:cxnLst>
                  <a:cxn ang="0">
                    <a:pos x="connsiteX0" y="connsiteY0"/>
                  </a:cxn>
                  <a:cxn ang="0">
                    <a:pos x="connsiteX1" y="connsiteY1"/>
                  </a:cxn>
                  <a:cxn ang="0">
                    <a:pos x="connsiteX2" y="connsiteY2"/>
                  </a:cxn>
                  <a:cxn ang="0">
                    <a:pos x="connsiteX3" y="connsiteY3"/>
                  </a:cxn>
                </a:cxnLst>
                <a:rect l="l" t="t" r="r" b="b"/>
                <a:pathLst>
                  <a:path w="69848" h="68385">
                    <a:moveTo>
                      <a:pt x="751" y="31245"/>
                    </a:moveTo>
                    <a:cubicBezTo>
                      <a:pt x="-8046" y="71069"/>
                      <a:pt x="63183" y="86583"/>
                      <a:pt x="69426" y="38529"/>
                    </a:cubicBezTo>
                    <a:cubicBezTo>
                      <a:pt x="75669" y="-8767"/>
                      <a:pt x="10873" y="-14064"/>
                      <a:pt x="751" y="31245"/>
                    </a:cubicBezTo>
                    <a:lnTo>
                      <a:pt x="751" y="31245"/>
                    </a:lnTo>
                    <a:close/>
                  </a:path>
                </a:pathLst>
              </a:custGeom>
              <a:solidFill>
                <a:srgbClr val="BC8642"/>
              </a:solidFill>
              <a:ln w="9454"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E72DFE39-C573-9063-6FE9-87972B619F4D}"/>
                  </a:ext>
                </a:extLst>
              </p:cNvPr>
              <p:cNvSpPr/>
              <p:nvPr/>
            </p:nvSpPr>
            <p:spPr>
              <a:xfrm>
                <a:off x="10118065" y="4312522"/>
                <a:ext cx="270611" cy="185812"/>
              </a:xfrm>
              <a:custGeom>
                <a:avLst/>
                <a:gdLst>
                  <a:gd name="connsiteX0" fmla="*/ 51818 w 270611"/>
                  <a:gd name="connsiteY0" fmla="*/ 183299 h 185812"/>
                  <a:gd name="connsiteX1" fmla="*/ 200991 w 270611"/>
                  <a:gd name="connsiteY1" fmla="*/ 138178 h 185812"/>
                  <a:gd name="connsiteX2" fmla="*/ 270612 w 270611"/>
                  <a:gd name="connsiteY2" fmla="*/ 20315 h 185812"/>
                  <a:gd name="connsiteX3" fmla="*/ 135533 w 270611"/>
                  <a:gd name="connsiteY3" fmla="*/ 1491 h 185812"/>
                  <a:gd name="connsiteX4" fmla="*/ 7643 w 270611"/>
                  <a:gd name="connsiteY4" fmla="*/ 90787 h 185812"/>
                  <a:gd name="connsiteX5" fmla="*/ 1589 w 270611"/>
                  <a:gd name="connsiteY5" fmla="*/ 104503 h 185812"/>
                  <a:gd name="connsiteX6" fmla="*/ 42075 w 270611"/>
                  <a:gd name="connsiteY6" fmla="*/ 130989 h 185812"/>
                  <a:gd name="connsiteX7" fmla="*/ 37440 w 270611"/>
                  <a:gd name="connsiteY7" fmla="*/ 179326 h 185812"/>
                  <a:gd name="connsiteX8" fmla="*/ 51818 w 270611"/>
                  <a:gd name="connsiteY8" fmla="*/ 183299 h 185812"/>
                  <a:gd name="connsiteX9" fmla="*/ 51818 w 270611"/>
                  <a:gd name="connsiteY9" fmla="*/ 183299 h 1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11" h="185812">
                    <a:moveTo>
                      <a:pt x="51818" y="183299"/>
                    </a:moveTo>
                    <a:cubicBezTo>
                      <a:pt x="91831" y="139408"/>
                      <a:pt x="158898" y="177245"/>
                      <a:pt x="200991" y="138178"/>
                    </a:cubicBezTo>
                    <a:cubicBezTo>
                      <a:pt x="234761" y="106773"/>
                      <a:pt x="247058" y="60328"/>
                      <a:pt x="270612" y="20315"/>
                    </a:cubicBezTo>
                    <a:cubicBezTo>
                      <a:pt x="225018" y="14072"/>
                      <a:pt x="181127" y="-5509"/>
                      <a:pt x="135533" y="1491"/>
                    </a:cubicBezTo>
                    <a:cubicBezTo>
                      <a:pt x="78872" y="10288"/>
                      <a:pt x="66575" y="86814"/>
                      <a:pt x="7643" y="90787"/>
                    </a:cubicBezTo>
                    <a:cubicBezTo>
                      <a:pt x="927" y="91259"/>
                      <a:pt x="-2100" y="99395"/>
                      <a:pt x="1589" y="104503"/>
                    </a:cubicBezTo>
                    <a:cubicBezTo>
                      <a:pt x="11994" y="119164"/>
                      <a:pt x="26373" y="127016"/>
                      <a:pt x="42075" y="130989"/>
                    </a:cubicBezTo>
                    <a:cubicBezTo>
                      <a:pt x="35359" y="145840"/>
                      <a:pt x="32616" y="162110"/>
                      <a:pt x="37440" y="179326"/>
                    </a:cubicBezTo>
                    <a:cubicBezTo>
                      <a:pt x="39048" y="185569"/>
                      <a:pt x="47372" y="188123"/>
                      <a:pt x="51818" y="183299"/>
                    </a:cubicBezTo>
                    <a:lnTo>
                      <a:pt x="51818" y="183299"/>
                    </a:lnTo>
                    <a:close/>
                  </a:path>
                </a:pathLst>
              </a:custGeom>
              <a:solidFill>
                <a:srgbClr val="BC8642"/>
              </a:solidFill>
              <a:ln w="9454"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5A7FE62F-FE9F-F240-66F8-29B333BA3D33}"/>
                  </a:ext>
                </a:extLst>
              </p:cNvPr>
              <p:cNvSpPr/>
              <p:nvPr/>
            </p:nvSpPr>
            <p:spPr>
              <a:xfrm>
                <a:off x="9664644" y="5234305"/>
                <a:ext cx="89164" cy="102542"/>
              </a:xfrm>
              <a:custGeom>
                <a:avLst/>
                <a:gdLst>
                  <a:gd name="connsiteX0" fmla="*/ 2476 w 89164"/>
                  <a:gd name="connsiteY0" fmla="*/ 88165 h 102542"/>
                  <a:gd name="connsiteX1" fmla="*/ 30854 w 89164"/>
                  <a:gd name="connsiteY1" fmla="*/ 102543 h 102542"/>
                  <a:gd name="connsiteX2" fmla="*/ 67651 w 89164"/>
                  <a:gd name="connsiteY2" fmla="*/ 3125 h 102542"/>
                  <a:gd name="connsiteX3" fmla="*/ 2476 w 89164"/>
                  <a:gd name="connsiteY3" fmla="*/ 88165 h 102542"/>
                  <a:gd name="connsiteX4" fmla="*/ 2476 w 89164"/>
                  <a:gd name="connsiteY4" fmla="*/ 88165 h 102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2542">
                    <a:moveTo>
                      <a:pt x="2476" y="88165"/>
                    </a:moveTo>
                    <a:cubicBezTo>
                      <a:pt x="12976" y="88827"/>
                      <a:pt x="23003" y="93746"/>
                      <a:pt x="30854" y="102543"/>
                    </a:cubicBezTo>
                    <a:cubicBezTo>
                      <a:pt x="97731" y="80503"/>
                      <a:pt x="102839" y="21193"/>
                      <a:pt x="67651" y="3125"/>
                    </a:cubicBezTo>
                    <a:cubicBezTo>
                      <a:pt x="33692" y="-14753"/>
                      <a:pt x="-11051" y="48152"/>
                      <a:pt x="2476" y="88165"/>
                    </a:cubicBezTo>
                    <a:lnTo>
                      <a:pt x="2476" y="88165"/>
                    </a:lnTo>
                    <a:close/>
                  </a:path>
                </a:pathLst>
              </a:custGeom>
              <a:solidFill>
                <a:srgbClr val="BC8642"/>
              </a:solidFill>
              <a:ln w="9454"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924D5EAE-304C-DC9C-B17C-F68B1193BAF2}"/>
                  </a:ext>
                </a:extLst>
              </p:cNvPr>
              <p:cNvSpPr/>
              <p:nvPr/>
            </p:nvSpPr>
            <p:spPr>
              <a:xfrm>
                <a:off x="9563580" y="5237246"/>
                <a:ext cx="95131" cy="99602"/>
              </a:xfrm>
              <a:custGeom>
                <a:avLst/>
                <a:gdLst>
                  <a:gd name="connsiteX0" fmla="*/ 95122 w 95131"/>
                  <a:gd name="connsiteY0" fmla="*/ 81346 h 99602"/>
                  <a:gd name="connsiteX1" fmla="*/ 13583 w 95131"/>
                  <a:gd name="connsiteY1" fmla="*/ 8604 h 99602"/>
                  <a:gd name="connsiteX2" fmla="*/ 52366 w 95131"/>
                  <a:gd name="connsiteY2" fmla="*/ 99602 h 99602"/>
                  <a:gd name="connsiteX3" fmla="*/ 95122 w 95131"/>
                  <a:gd name="connsiteY3" fmla="*/ 81346 h 99602"/>
                  <a:gd name="connsiteX4" fmla="*/ 95122 w 95131"/>
                  <a:gd name="connsiteY4" fmla="*/ 81346 h 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1" h="99602">
                    <a:moveTo>
                      <a:pt x="95122" y="81346"/>
                    </a:moveTo>
                    <a:cubicBezTo>
                      <a:pt x="95784" y="61481"/>
                      <a:pt x="60690" y="-27720"/>
                      <a:pt x="13583" y="8604"/>
                    </a:cubicBezTo>
                    <a:cubicBezTo>
                      <a:pt x="-18768" y="33577"/>
                      <a:pt x="11691" y="90143"/>
                      <a:pt x="52366" y="99602"/>
                    </a:cubicBezTo>
                    <a:cubicBezTo>
                      <a:pt x="60028" y="91089"/>
                      <a:pt x="78852" y="75765"/>
                      <a:pt x="95122" y="81346"/>
                    </a:cubicBezTo>
                    <a:lnTo>
                      <a:pt x="95122" y="81346"/>
                    </a:lnTo>
                    <a:close/>
                  </a:path>
                </a:pathLst>
              </a:custGeom>
              <a:solidFill>
                <a:srgbClr val="BC8642"/>
              </a:solidFill>
              <a:ln w="9454"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BFC67711-BD1E-1CAF-E659-103968A6E562}"/>
                  </a:ext>
                </a:extLst>
              </p:cNvPr>
              <p:cNvSpPr/>
              <p:nvPr/>
            </p:nvSpPr>
            <p:spPr>
              <a:xfrm>
                <a:off x="9368774" y="4647075"/>
                <a:ext cx="368723" cy="188763"/>
              </a:xfrm>
              <a:custGeom>
                <a:avLst/>
                <a:gdLst>
                  <a:gd name="connsiteX0" fmla="*/ 220591 w 368723"/>
                  <a:gd name="connsiteY0" fmla="*/ 168849 h 188763"/>
                  <a:gd name="connsiteX1" fmla="*/ 368724 w 368723"/>
                  <a:gd name="connsiteY1" fmla="*/ 0 h 188763"/>
                  <a:gd name="connsiteX2" fmla="*/ 144160 w 368723"/>
                  <a:gd name="connsiteY2" fmla="*/ 10405 h 188763"/>
                  <a:gd name="connsiteX3" fmla="*/ 107552 w 368723"/>
                  <a:gd name="connsiteY3" fmla="*/ 83526 h 188763"/>
                  <a:gd name="connsiteX4" fmla="*/ 0 w 368723"/>
                  <a:gd name="connsiteY4" fmla="*/ 177268 h 188763"/>
                  <a:gd name="connsiteX5" fmla="*/ 140471 w 368723"/>
                  <a:gd name="connsiteY5" fmla="*/ 151822 h 188763"/>
                  <a:gd name="connsiteX6" fmla="*/ 220591 w 368723"/>
                  <a:gd name="connsiteY6" fmla="*/ 168849 h 188763"/>
                  <a:gd name="connsiteX7" fmla="*/ 220591 w 368723"/>
                  <a:gd name="connsiteY7" fmla="*/ 168849 h 18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763">
                    <a:moveTo>
                      <a:pt x="220591" y="168849"/>
                    </a:moveTo>
                    <a:cubicBezTo>
                      <a:pt x="257199" y="111904"/>
                      <a:pt x="313765" y="38783"/>
                      <a:pt x="368724" y="0"/>
                    </a:cubicBezTo>
                    <a:cubicBezTo>
                      <a:pt x="304022" y="18730"/>
                      <a:pt x="211605" y="17121"/>
                      <a:pt x="144160" y="10405"/>
                    </a:cubicBezTo>
                    <a:cubicBezTo>
                      <a:pt x="103390" y="6243"/>
                      <a:pt x="83715" y="52310"/>
                      <a:pt x="107552" y="83526"/>
                    </a:cubicBezTo>
                    <a:cubicBezTo>
                      <a:pt x="70472" y="76148"/>
                      <a:pt x="30837" y="134228"/>
                      <a:pt x="0" y="177268"/>
                    </a:cubicBezTo>
                    <a:cubicBezTo>
                      <a:pt x="53067" y="180011"/>
                      <a:pt x="123066" y="185403"/>
                      <a:pt x="140471" y="151822"/>
                    </a:cubicBezTo>
                    <a:cubicBezTo>
                      <a:pt x="149930" y="190132"/>
                      <a:pt x="198362" y="203281"/>
                      <a:pt x="220591" y="168849"/>
                    </a:cubicBezTo>
                    <a:lnTo>
                      <a:pt x="220591" y="168849"/>
                    </a:lnTo>
                    <a:close/>
                  </a:path>
                </a:pathLst>
              </a:custGeom>
              <a:solidFill>
                <a:srgbClr val="BC8642"/>
              </a:solidFill>
              <a:ln w="9454"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1CF823BA-39E8-981C-1E0E-7C97719FCCCA}"/>
                  </a:ext>
                </a:extLst>
              </p:cNvPr>
              <p:cNvSpPr/>
              <p:nvPr/>
            </p:nvSpPr>
            <p:spPr>
              <a:xfrm>
                <a:off x="9551680" y="5400793"/>
                <a:ext cx="95094" cy="105545"/>
              </a:xfrm>
              <a:custGeom>
                <a:avLst/>
                <a:gdLst>
                  <a:gd name="connsiteX0" fmla="*/ 92454 w 95094"/>
                  <a:gd name="connsiteY0" fmla="*/ 10973 h 105545"/>
                  <a:gd name="connsiteX1" fmla="*/ 60671 w 95094"/>
                  <a:gd name="connsiteY1" fmla="*/ 0 h 105545"/>
                  <a:gd name="connsiteX2" fmla="*/ 20280 w 95094"/>
                  <a:gd name="connsiteY2" fmla="*/ 101593 h 105545"/>
                  <a:gd name="connsiteX3" fmla="*/ 92454 w 95094"/>
                  <a:gd name="connsiteY3" fmla="*/ 10973 h 105545"/>
                  <a:gd name="connsiteX4" fmla="*/ 92454 w 95094"/>
                  <a:gd name="connsiteY4" fmla="*/ 10973 h 10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5545">
                    <a:moveTo>
                      <a:pt x="92454" y="10973"/>
                    </a:moveTo>
                    <a:cubicBezTo>
                      <a:pt x="87819" y="10500"/>
                      <a:pt x="64360" y="1797"/>
                      <a:pt x="60671" y="0"/>
                    </a:cubicBezTo>
                    <a:cubicBezTo>
                      <a:pt x="-342" y="36797"/>
                      <a:pt x="-18220" y="82864"/>
                      <a:pt x="20280" y="101593"/>
                    </a:cubicBezTo>
                    <a:cubicBezTo>
                      <a:pt x="65968" y="123822"/>
                      <a:pt x="105887" y="46634"/>
                      <a:pt x="92454" y="10973"/>
                    </a:cubicBezTo>
                    <a:lnTo>
                      <a:pt x="92454" y="10973"/>
                    </a:lnTo>
                    <a:close/>
                  </a:path>
                </a:pathLst>
              </a:custGeom>
              <a:solidFill>
                <a:srgbClr val="BC8642"/>
              </a:solidFill>
              <a:ln w="9454"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E04FEBC0-7AAE-2D7A-04F5-95AC4DEA4978}"/>
                  </a:ext>
                </a:extLst>
              </p:cNvPr>
              <p:cNvSpPr/>
              <p:nvPr/>
            </p:nvSpPr>
            <p:spPr>
              <a:xfrm>
                <a:off x="10404947" y="5259585"/>
                <a:ext cx="101132" cy="86233"/>
              </a:xfrm>
              <a:custGeom>
                <a:avLst/>
                <a:gdLst>
                  <a:gd name="connsiteX0" fmla="*/ 19959 w 101132"/>
                  <a:gd name="connsiteY0" fmla="*/ 85682 h 86233"/>
                  <a:gd name="connsiteX1" fmla="*/ 92418 w 101132"/>
                  <a:gd name="connsiteY1" fmla="*/ 10196 h 86233"/>
                  <a:gd name="connsiteX2" fmla="*/ 0 w 101132"/>
                  <a:gd name="connsiteY2" fmla="*/ 61372 h 86233"/>
                  <a:gd name="connsiteX3" fmla="*/ 19959 w 101132"/>
                  <a:gd name="connsiteY3" fmla="*/ 85682 h 86233"/>
                  <a:gd name="connsiteX4" fmla="*/ 19959 w 101132"/>
                  <a:gd name="connsiteY4" fmla="*/ 85682 h 8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32" h="86233">
                    <a:moveTo>
                      <a:pt x="19959" y="85682"/>
                    </a:moveTo>
                    <a:cubicBezTo>
                      <a:pt x="88823" y="92114"/>
                      <a:pt x="116917" y="40750"/>
                      <a:pt x="92418" y="10196"/>
                    </a:cubicBezTo>
                    <a:cubicBezTo>
                      <a:pt x="68864" y="-19127"/>
                      <a:pt x="3878" y="20035"/>
                      <a:pt x="0" y="61372"/>
                    </a:cubicBezTo>
                    <a:cubicBezTo>
                      <a:pt x="9459" y="66196"/>
                      <a:pt x="16554" y="74614"/>
                      <a:pt x="19959" y="85682"/>
                    </a:cubicBezTo>
                    <a:lnTo>
                      <a:pt x="19959" y="85682"/>
                    </a:lnTo>
                    <a:close/>
                  </a:path>
                </a:pathLst>
              </a:custGeom>
              <a:solidFill>
                <a:srgbClr val="BC8642"/>
              </a:solidFill>
              <a:ln w="9454"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557D830-11E2-E364-2284-57AF1A2D4C1D}"/>
                  </a:ext>
                </a:extLst>
              </p:cNvPr>
              <p:cNvSpPr/>
              <p:nvPr/>
            </p:nvSpPr>
            <p:spPr>
              <a:xfrm>
                <a:off x="8927213" y="4398708"/>
                <a:ext cx="618544" cy="914338"/>
              </a:xfrm>
              <a:custGeom>
                <a:avLst/>
                <a:gdLst>
                  <a:gd name="connsiteX0" fmla="*/ 596599 w 618544"/>
                  <a:gd name="connsiteY0" fmla="*/ 898316 h 914338"/>
                  <a:gd name="connsiteX1" fmla="*/ 563302 w 618544"/>
                  <a:gd name="connsiteY1" fmla="*/ 774872 h 914338"/>
                  <a:gd name="connsiteX2" fmla="*/ 592720 w 618544"/>
                  <a:gd name="connsiteY2" fmla="*/ 746588 h 914338"/>
                  <a:gd name="connsiteX3" fmla="*/ 614004 w 618544"/>
                  <a:gd name="connsiteY3" fmla="*/ 652279 h 914338"/>
                  <a:gd name="connsiteX4" fmla="*/ 614004 w 618544"/>
                  <a:gd name="connsiteY4" fmla="*/ 637428 h 914338"/>
                  <a:gd name="connsiteX5" fmla="*/ 458398 w 618544"/>
                  <a:gd name="connsiteY5" fmla="*/ 761156 h 914338"/>
                  <a:gd name="connsiteX6" fmla="*/ 369008 w 618544"/>
                  <a:gd name="connsiteY6" fmla="*/ 662968 h 914338"/>
                  <a:gd name="connsiteX7" fmla="*/ 171024 w 618544"/>
                  <a:gd name="connsiteY7" fmla="*/ 555983 h 914338"/>
                  <a:gd name="connsiteX8" fmla="*/ 210848 w 618544"/>
                  <a:gd name="connsiteY8" fmla="*/ 334541 h 914338"/>
                  <a:gd name="connsiteX9" fmla="*/ 189754 w 618544"/>
                  <a:gd name="connsiteY9" fmla="*/ 203435 h 914338"/>
                  <a:gd name="connsiteX10" fmla="*/ 383575 w 618544"/>
                  <a:gd name="connsiteY10" fmla="*/ 158692 h 914338"/>
                  <a:gd name="connsiteX11" fmla="*/ 372035 w 618544"/>
                  <a:gd name="connsiteY11" fmla="*/ 149233 h 914338"/>
                  <a:gd name="connsiteX12" fmla="*/ 285009 w 618544"/>
                  <a:gd name="connsiteY12" fmla="*/ 107044 h 914338"/>
                  <a:gd name="connsiteX13" fmla="*/ 244523 w 618544"/>
                  <a:gd name="connsiteY13" fmla="*/ 112342 h 914338"/>
                  <a:gd name="connsiteX14" fmla="*/ 168849 w 618544"/>
                  <a:gd name="connsiteY14" fmla="*/ 9519 h 914338"/>
                  <a:gd name="connsiteX15" fmla="*/ 151917 w 618544"/>
                  <a:gd name="connsiteY15" fmla="*/ 6776 h 914338"/>
                  <a:gd name="connsiteX16" fmla="*/ 154660 w 618544"/>
                  <a:gd name="connsiteY16" fmla="*/ 134666 h 914338"/>
                  <a:gd name="connsiteX17" fmla="*/ 105093 w 618544"/>
                  <a:gd name="connsiteY17" fmla="*/ 258866 h 914338"/>
                  <a:gd name="connsiteX18" fmla="*/ 67161 w 618544"/>
                  <a:gd name="connsiteY18" fmla="*/ 290555 h 914338"/>
                  <a:gd name="connsiteX19" fmla="*/ 3216 w 618544"/>
                  <a:gd name="connsiteY19" fmla="*/ 417972 h 914338"/>
                  <a:gd name="connsiteX20" fmla="*/ 3027 w 618544"/>
                  <a:gd name="connsiteY20" fmla="*/ 431593 h 914338"/>
                  <a:gd name="connsiteX21" fmla="*/ 192875 w 618544"/>
                  <a:gd name="connsiteY21" fmla="*/ 332176 h 914338"/>
                  <a:gd name="connsiteX22" fmla="*/ 62337 w 618544"/>
                  <a:gd name="connsiteY22" fmla="*/ 556172 h 914338"/>
                  <a:gd name="connsiteX23" fmla="*/ 88728 w 618544"/>
                  <a:gd name="connsiteY23" fmla="*/ 522781 h 914338"/>
                  <a:gd name="connsiteX24" fmla="*/ 10689 w 618544"/>
                  <a:gd name="connsiteY24" fmla="*/ 547754 h 914338"/>
                  <a:gd name="connsiteX25" fmla="*/ 70188 w 618544"/>
                  <a:gd name="connsiteY25" fmla="*/ 604699 h 914338"/>
                  <a:gd name="connsiteX26" fmla="*/ 77850 w 618544"/>
                  <a:gd name="connsiteY26" fmla="*/ 686711 h 914338"/>
                  <a:gd name="connsiteX27" fmla="*/ 145957 w 618544"/>
                  <a:gd name="connsiteY27" fmla="*/ 641306 h 914338"/>
                  <a:gd name="connsiteX28" fmla="*/ 103579 w 618544"/>
                  <a:gd name="connsiteY28" fmla="*/ 641117 h 914338"/>
                  <a:gd name="connsiteX29" fmla="*/ 360116 w 618544"/>
                  <a:gd name="connsiteY29" fmla="*/ 678671 h 914338"/>
                  <a:gd name="connsiteX30" fmla="*/ 164024 w 618544"/>
                  <a:gd name="connsiteY30" fmla="*/ 765318 h 914338"/>
                  <a:gd name="connsiteX31" fmla="*/ 174903 w 618544"/>
                  <a:gd name="connsiteY31" fmla="*/ 773642 h 914338"/>
                  <a:gd name="connsiteX32" fmla="*/ 314238 w 618544"/>
                  <a:gd name="connsiteY32" fmla="*/ 803060 h 914338"/>
                  <a:gd name="connsiteX33" fmla="*/ 362670 w 618544"/>
                  <a:gd name="connsiteY33" fmla="*/ 793128 h 914338"/>
                  <a:gd name="connsiteX34" fmla="*/ 490654 w 618544"/>
                  <a:gd name="connsiteY34" fmla="*/ 831817 h 914338"/>
                  <a:gd name="connsiteX35" fmla="*/ 588842 w 618544"/>
                  <a:gd name="connsiteY35" fmla="*/ 913545 h 914338"/>
                  <a:gd name="connsiteX36" fmla="*/ 596599 w 618544"/>
                  <a:gd name="connsiteY36" fmla="*/ 898316 h 914338"/>
                  <a:gd name="connsiteX37" fmla="*/ 596599 w 618544"/>
                  <a:gd name="connsiteY37" fmla="*/ 898316 h 9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4338">
                    <a:moveTo>
                      <a:pt x="596599" y="898316"/>
                    </a:moveTo>
                    <a:cubicBezTo>
                      <a:pt x="559802" y="883748"/>
                      <a:pt x="496141" y="801925"/>
                      <a:pt x="563302" y="774872"/>
                    </a:cubicBezTo>
                    <a:cubicBezTo>
                      <a:pt x="577680" y="769102"/>
                      <a:pt x="585342" y="759832"/>
                      <a:pt x="592720" y="746588"/>
                    </a:cubicBezTo>
                    <a:cubicBezTo>
                      <a:pt x="611261" y="713481"/>
                      <a:pt x="575599" y="677819"/>
                      <a:pt x="614004" y="652279"/>
                    </a:cubicBezTo>
                    <a:cubicBezTo>
                      <a:pt x="620058" y="648306"/>
                      <a:pt x="620058" y="639793"/>
                      <a:pt x="614004" y="637428"/>
                    </a:cubicBezTo>
                    <a:cubicBezTo>
                      <a:pt x="502195" y="594388"/>
                      <a:pt x="433236" y="675454"/>
                      <a:pt x="458398" y="761156"/>
                    </a:cubicBezTo>
                    <a:cubicBezTo>
                      <a:pt x="430872" y="726440"/>
                      <a:pt x="401642" y="693332"/>
                      <a:pt x="369008" y="662968"/>
                    </a:cubicBezTo>
                    <a:cubicBezTo>
                      <a:pt x="312063" y="610185"/>
                      <a:pt x="243956" y="577078"/>
                      <a:pt x="171024" y="555983"/>
                    </a:cubicBezTo>
                    <a:cubicBezTo>
                      <a:pt x="199970" y="485984"/>
                      <a:pt x="216618" y="411918"/>
                      <a:pt x="210848" y="334541"/>
                    </a:cubicBezTo>
                    <a:cubicBezTo>
                      <a:pt x="207632" y="290271"/>
                      <a:pt x="199781" y="246758"/>
                      <a:pt x="189754" y="203435"/>
                    </a:cubicBezTo>
                    <a:cubicBezTo>
                      <a:pt x="241118" y="276366"/>
                      <a:pt x="347440" y="273150"/>
                      <a:pt x="383575" y="158692"/>
                    </a:cubicBezTo>
                    <a:cubicBezTo>
                      <a:pt x="385467" y="152449"/>
                      <a:pt x="378751" y="147152"/>
                      <a:pt x="372035" y="149233"/>
                    </a:cubicBezTo>
                    <a:cubicBezTo>
                      <a:pt x="328238" y="163327"/>
                      <a:pt x="322468" y="113098"/>
                      <a:pt x="285009" y="107044"/>
                    </a:cubicBezTo>
                    <a:cubicBezTo>
                      <a:pt x="270158" y="104774"/>
                      <a:pt x="258145" y="104774"/>
                      <a:pt x="244523" y="112342"/>
                    </a:cubicBezTo>
                    <a:cubicBezTo>
                      <a:pt x="181335" y="148003"/>
                      <a:pt x="157214" y="47262"/>
                      <a:pt x="168849" y="9519"/>
                    </a:cubicBezTo>
                    <a:cubicBezTo>
                      <a:pt x="172065" y="-1170"/>
                      <a:pt x="154471" y="-3913"/>
                      <a:pt x="151917" y="6776"/>
                    </a:cubicBezTo>
                    <a:cubicBezTo>
                      <a:pt x="136876" y="69585"/>
                      <a:pt x="154660" y="134193"/>
                      <a:pt x="154660" y="134666"/>
                    </a:cubicBezTo>
                    <a:cubicBezTo>
                      <a:pt x="161565" y="159922"/>
                      <a:pt x="170362" y="232191"/>
                      <a:pt x="105093" y="258866"/>
                    </a:cubicBezTo>
                    <a:cubicBezTo>
                      <a:pt x="88918" y="265582"/>
                      <a:pt x="77566" y="276271"/>
                      <a:pt x="67161" y="290555"/>
                    </a:cubicBezTo>
                    <a:cubicBezTo>
                      <a:pt x="37553" y="330852"/>
                      <a:pt x="47013" y="385716"/>
                      <a:pt x="3216" y="417972"/>
                    </a:cubicBezTo>
                    <a:cubicBezTo>
                      <a:pt x="-1135" y="421188"/>
                      <a:pt x="-946" y="427715"/>
                      <a:pt x="3027" y="431593"/>
                    </a:cubicBezTo>
                    <a:cubicBezTo>
                      <a:pt x="51837" y="480214"/>
                      <a:pt x="171592" y="427431"/>
                      <a:pt x="192875" y="332176"/>
                    </a:cubicBezTo>
                    <a:cubicBezTo>
                      <a:pt x="182943" y="554753"/>
                      <a:pt x="68769" y="586064"/>
                      <a:pt x="62337" y="556172"/>
                    </a:cubicBezTo>
                    <a:cubicBezTo>
                      <a:pt x="59121" y="541132"/>
                      <a:pt x="88728" y="533943"/>
                      <a:pt x="88728" y="522781"/>
                    </a:cubicBezTo>
                    <a:cubicBezTo>
                      <a:pt x="88539" y="470471"/>
                      <a:pt x="6811" y="505376"/>
                      <a:pt x="10689" y="547754"/>
                    </a:cubicBezTo>
                    <a:cubicBezTo>
                      <a:pt x="14662" y="589942"/>
                      <a:pt x="41526" y="603564"/>
                      <a:pt x="70188" y="604699"/>
                    </a:cubicBezTo>
                    <a:cubicBezTo>
                      <a:pt x="53256" y="627590"/>
                      <a:pt x="47297" y="657292"/>
                      <a:pt x="77850" y="686711"/>
                    </a:cubicBezTo>
                    <a:cubicBezTo>
                      <a:pt x="108404" y="716129"/>
                      <a:pt x="186632" y="673941"/>
                      <a:pt x="145957" y="641306"/>
                    </a:cubicBezTo>
                    <a:cubicBezTo>
                      <a:pt x="137349" y="634401"/>
                      <a:pt x="113323" y="653130"/>
                      <a:pt x="103579" y="641117"/>
                    </a:cubicBezTo>
                    <a:cubicBezTo>
                      <a:pt x="84377" y="617469"/>
                      <a:pt x="180200" y="547754"/>
                      <a:pt x="360116" y="678671"/>
                    </a:cubicBezTo>
                    <a:cubicBezTo>
                      <a:pt x="272617" y="636009"/>
                      <a:pt x="156362" y="696738"/>
                      <a:pt x="164024" y="765318"/>
                    </a:cubicBezTo>
                    <a:cubicBezTo>
                      <a:pt x="164687" y="770899"/>
                      <a:pt x="169605" y="775061"/>
                      <a:pt x="174903" y="773642"/>
                    </a:cubicBezTo>
                    <a:cubicBezTo>
                      <a:pt x="227496" y="759548"/>
                      <a:pt x="264293" y="801169"/>
                      <a:pt x="314238" y="803060"/>
                    </a:cubicBezTo>
                    <a:cubicBezTo>
                      <a:pt x="331833" y="803722"/>
                      <a:pt x="347346" y="801642"/>
                      <a:pt x="362670" y="793128"/>
                    </a:cubicBezTo>
                    <a:cubicBezTo>
                      <a:pt x="424250" y="758602"/>
                      <a:pt x="475141" y="810533"/>
                      <a:pt x="490654" y="831817"/>
                    </a:cubicBezTo>
                    <a:cubicBezTo>
                      <a:pt x="490844" y="832006"/>
                      <a:pt x="530478" y="886208"/>
                      <a:pt x="588842" y="913545"/>
                    </a:cubicBezTo>
                    <a:cubicBezTo>
                      <a:pt x="598018" y="917991"/>
                      <a:pt x="607004" y="902478"/>
                      <a:pt x="596599" y="898316"/>
                    </a:cubicBezTo>
                    <a:lnTo>
                      <a:pt x="596599" y="898316"/>
                    </a:lnTo>
                    <a:close/>
                  </a:path>
                </a:pathLst>
              </a:custGeom>
              <a:solidFill>
                <a:srgbClr val="BC8642"/>
              </a:solidFill>
              <a:ln w="9454"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BFDBA39F-FB62-80FB-791F-E8440883781B}"/>
                  </a:ext>
                </a:extLst>
              </p:cNvPr>
              <p:cNvSpPr/>
              <p:nvPr/>
            </p:nvSpPr>
            <p:spPr>
              <a:xfrm>
                <a:off x="9630464" y="5762090"/>
                <a:ext cx="77276" cy="77379"/>
              </a:xfrm>
              <a:custGeom>
                <a:avLst/>
                <a:gdLst>
                  <a:gd name="connsiteX0" fmla="*/ 73453 w 77276"/>
                  <a:gd name="connsiteY0" fmla="*/ 21900 h 77379"/>
                  <a:gd name="connsiteX1" fmla="*/ 21900 w 77276"/>
                  <a:gd name="connsiteY1" fmla="*/ 3832 h 77379"/>
                  <a:gd name="connsiteX2" fmla="*/ 3832 w 77276"/>
                  <a:gd name="connsiteY2" fmla="*/ 55480 h 77379"/>
                  <a:gd name="connsiteX3" fmla="*/ 55386 w 77276"/>
                  <a:gd name="connsiteY3" fmla="*/ 73547 h 77379"/>
                  <a:gd name="connsiteX4" fmla="*/ 73453 w 77276"/>
                  <a:gd name="connsiteY4" fmla="*/ 21900 h 77379"/>
                  <a:gd name="connsiteX5" fmla="*/ 73453 w 77276"/>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6" h="77379">
                    <a:moveTo>
                      <a:pt x="73453" y="21900"/>
                    </a:moveTo>
                    <a:cubicBezTo>
                      <a:pt x="64183" y="2697"/>
                      <a:pt x="41102" y="-5438"/>
                      <a:pt x="21900" y="3832"/>
                    </a:cubicBezTo>
                    <a:cubicBezTo>
                      <a:pt x="2697" y="13103"/>
                      <a:pt x="-5438" y="36183"/>
                      <a:pt x="3832" y="55480"/>
                    </a:cubicBezTo>
                    <a:cubicBezTo>
                      <a:pt x="13102" y="74682"/>
                      <a:pt x="36183" y="82818"/>
                      <a:pt x="55386" y="73547"/>
                    </a:cubicBezTo>
                    <a:cubicBezTo>
                      <a:pt x="74777" y="63993"/>
                      <a:pt x="82628" y="41102"/>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0075888-74E9-4FC7-D4A4-6A5BE7D8F53D}"/>
                  </a:ext>
                </a:extLst>
              </p:cNvPr>
              <p:cNvSpPr/>
              <p:nvPr/>
            </p:nvSpPr>
            <p:spPr>
              <a:xfrm>
                <a:off x="9893616" y="5811126"/>
                <a:ext cx="283963" cy="221544"/>
              </a:xfrm>
              <a:custGeom>
                <a:avLst/>
                <a:gdLst>
                  <a:gd name="connsiteX0" fmla="*/ 282888 w 283963"/>
                  <a:gd name="connsiteY0" fmla="*/ 145969 h 221544"/>
                  <a:gd name="connsiteX1" fmla="*/ 270118 w 283963"/>
                  <a:gd name="connsiteY1" fmla="*/ 135564 h 221544"/>
                  <a:gd name="connsiteX2" fmla="*/ 37040 w 283963"/>
                  <a:gd name="connsiteY2" fmla="*/ 113524 h 221544"/>
                  <a:gd name="connsiteX3" fmla="*/ 31270 w 283963"/>
                  <a:gd name="connsiteY3" fmla="*/ 13066 h 221544"/>
                  <a:gd name="connsiteX4" fmla="*/ 16230 w 283963"/>
                  <a:gd name="connsiteY4" fmla="*/ 4742 h 221544"/>
                  <a:gd name="connsiteX5" fmla="*/ 282888 w 283963"/>
                  <a:gd name="connsiteY5" fmla="*/ 145969 h 221544"/>
                  <a:gd name="connsiteX6" fmla="*/ 282888 w 283963"/>
                  <a:gd name="connsiteY6" fmla="*/ 145969 h 2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63" h="221544">
                    <a:moveTo>
                      <a:pt x="282888" y="145969"/>
                    </a:moveTo>
                    <a:cubicBezTo>
                      <a:pt x="287996" y="137361"/>
                      <a:pt x="273429" y="132726"/>
                      <a:pt x="270118" y="135564"/>
                    </a:cubicBezTo>
                    <a:cubicBezTo>
                      <a:pt x="189903" y="205279"/>
                      <a:pt x="123404" y="27917"/>
                      <a:pt x="37040" y="113524"/>
                    </a:cubicBezTo>
                    <a:cubicBezTo>
                      <a:pt x="21054" y="85524"/>
                      <a:pt x="16230" y="50524"/>
                      <a:pt x="31270" y="13066"/>
                    </a:cubicBezTo>
                    <a:cubicBezTo>
                      <a:pt x="35243" y="2850"/>
                      <a:pt x="19919" y="-5664"/>
                      <a:pt x="16230" y="4742"/>
                    </a:cubicBezTo>
                    <a:cubicBezTo>
                      <a:pt x="-68431" y="236968"/>
                      <a:pt x="201727" y="280292"/>
                      <a:pt x="282888" y="145969"/>
                    </a:cubicBezTo>
                    <a:lnTo>
                      <a:pt x="282888" y="145969"/>
                    </a:lnTo>
                    <a:close/>
                  </a:path>
                </a:pathLst>
              </a:custGeom>
              <a:solidFill>
                <a:srgbClr val="BC8642"/>
              </a:solidFill>
              <a:ln w="9454"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61B738ED-D557-4284-F292-EDFACF294A71}"/>
                  </a:ext>
                </a:extLst>
              </p:cNvPr>
              <p:cNvSpPr/>
              <p:nvPr/>
            </p:nvSpPr>
            <p:spPr>
              <a:xfrm>
                <a:off x="9789475" y="6090612"/>
                <a:ext cx="77333" cy="77379"/>
              </a:xfrm>
              <a:custGeom>
                <a:avLst/>
                <a:gdLst>
                  <a:gd name="connsiteX0" fmla="*/ 73453 w 77333"/>
                  <a:gd name="connsiteY0" fmla="*/ 21900 h 77379"/>
                  <a:gd name="connsiteX1" fmla="*/ 21900 w 77333"/>
                  <a:gd name="connsiteY1" fmla="*/ 3833 h 77379"/>
                  <a:gd name="connsiteX2" fmla="*/ 3832 w 77333"/>
                  <a:gd name="connsiteY2" fmla="*/ 55480 h 77379"/>
                  <a:gd name="connsiteX3" fmla="*/ 55386 w 77333"/>
                  <a:gd name="connsiteY3" fmla="*/ 73548 h 77379"/>
                  <a:gd name="connsiteX4" fmla="*/ 73453 w 77333"/>
                  <a:gd name="connsiteY4" fmla="*/ 21900 h 77379"/>
                  <a:gd name="connsiteX5" fmla="*/ 73453 w 7733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3" h="77379">
                    <a:moveTo>
                      <a:pt x="73453" y="21900"/>
                    </a:moveTo>
                    <a:cubicBezTo>
                      <a:pt x="64183" y="2697"/>
                      <a:pt x="41102" y="-5438"/>
                      <a:pt x="21900" y="3833"/>
                    </a:cubicBezTo>
                    <a:cubicBezTo>
                      <a:pt x="2697" y="13103"/>
                      <a:pt x="-5438" y="36183"/>
                      <a:pt x="3832" y="55480"/>
                    </a:cubicBezTo>
                    <a:cubicBezTo>
                      <a:pt x="13102" y="74683"/>
                      <a:pt x="36183" y="82818"/>
                      <a:pt x="55386" y="73548"/>
                    </a:cubicBezTo>
                    <a:cubicBezTo>
                      <a:pt x="74872" y="64277"/>
                      <a:pt x="82723" y="41386"/>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6FFE77A0-FA4B-A26F-6144-818DA423FB94}"/>
                  </a:ext>
                </a:extLst>
              </p:cNvPr>
              <p:cNvSpPr/>
              <p:nvPr/>
            </p:nvSpPr>
            <p:spPr>
              <a:xfrm>
                <a:off x="10376750" y="4968241"/>
                <a:ext cx="355352" cy="297337"/>
              </a:xfrm>
              <a:custGeom>
                <a:avLst/>
                <a:gdLst>
                  <a:gd name="connsiteX0" fmla="*/ 102358 w 355352"/>
                  <a:gd name="connsiteY0" fmla="*/ 139218 h 297337"/>
                  <a:gd name="connsiteX1" fmla="*/ 10697 w 355352"/>
                  <a:gd name="connsiteY1" fmla="*/ 77733 h 297337"/>
                  <a:gd name="connsiteX2" fmla="*/ 1238 w 355352"/>
                  <a:gd name="connsiteY2" fmla="*/ 90503 h 297337"/>
                  <a:gd name="connsiteX3" fmla="*/ 67169 w 355352"/>
                  <a:gd name="connsiteY3" fmla="*/ 263987 h 297337"/>
                  <a:gd name="connsiteX4" fmla="*/ 71142 w 355352"/>
                  <a:gd name="connsiteY4" fmla="*/ 264649 h 297337"/>
                  <a:gd name="connsiteX5" fmla="*/ 83156 w 355352"/>
                  <a:gd name="connsiteY5" fmla="*/ 269757 h 297337"/>
                  <a:gd name="connsiteX6" fmla="*/ 178505 w 355352"/>
                  <a:gd name="connsiteY6" fmla="*/ 264459 h 297337"/>
                  <a:gd name="connsiteX7" fmla="*/ 232897 w 355352"/>
                  <a:gd name="connsiteY7" fmla="*/ 295580 h 297337"/>
                  <a:gd name="connsiteX8" fmla="*/ 327300 w 355352"/>
                  <a:gd name="connsiteY8" fmla="*/ 233149 h 297337"/>
                  <a:gd name="connsiteX9" fmla="*/ 331273 w 355352"/>
                  <a:gd name="connsiteY9" fmla="*/ 223406 h 297337"/>
                  <a:gd name="connsiteX10" fmla="*/ 90534 w 355352"/>
                  <a:gd name="connsiteY10" fmla="*/ 238919 h 297337"/>
                  <a:gd name="connsiteX11" fmla="*/ 157222 w 355352"/>
                  <a:gd name="connsiteY11" fmla="*/ 167029 h 297337"/>
                  <a:gd name="connsiteX12" fmla="*/ 270166 w 355352"/>
                  <a:gd name="connsiteY12" fmla="*/ 137610 h 297337"/>
                  <a:gd name="connsiteX13" fmla="*/ 351422 w 355352"/>
                  <a:gd name="connsiteY13" fmla="*/ 16058 h 297337"/>
                  <a:gd name="connsiteX14" fmla="*/ 347070 w 355352"/>
                  <a:gd name="connsiteY14" fmla="*/ 72 h 297337"/>
                  <a:gd name="connsiteX15" fmla="*/ 102926 w 355352"/>
                  <a:gd name="connsiteY15" fmla="*/ 175920 h 297337"/>
                  <a:gd name="connsiteX16" fmla="*/ 102263 w 355352"/>
                  <a:gd name="connsiteY16" fmla="*/ 178475 h 297337"/>
                  <a:gd name="connsiteX17" fmla="*/ 102358 w 355352"/>
                  <a:gd name="connsiteY17" fmla="*/ 139218 h 297337"/>
                  <a:gd name="connsiteX18" fmla="*/ 102358 w 355352"/>
                  <a:gd name="connsiteY18" fmla="*/ 139218 h 297337"/>
                  <a:gd name="connsiteX19" fmla="*/ 104723 w 355352"/>
                  <a:gd name="connsiteY19" fmla="*/ 184907 h 297337"/>
                  <a:gd name="connsiteX20" fmla="*/ 100750 w 355352"/>
                  <a:gd name="connsiteY20" fmla="*/ 189352 h 297337"/>
                  <a:gd name="connsiteX21" fmla="*/ 102642 w 355352"/>
                  <a:gd name="connsiteY21" fmla="*/ 178475 h 297337"/>
                  <a:gd name="connsiteX22" fmla="*/ 104723 w 355352"/>
                  <a:gd name="connsiteY22" fmla="*/ 184907 h 297337"/>
                  <a:gd name="connsiteX23" fmla="*/ 104723 w 355352"/>
                  <a:gd name="connsiteY23" fmla="*/ 184907 h 29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352" h="297337">
                    <a:moveTo>
                      <a:pt x="102358" y="139218"/>
                    </a:moveTo>
                    <a:cubicBezTo>
                      <a:pt x="93561" y="94665"/>
                      <a:pt x="50048" y="83314"/>
                      <a:pt x="10697" y="77733"/>
                    </a:cubicBezTo>
                    <a:cubicBezTo>
                      <a:pt x="3508" y="76787"/>
                      <a:pt x="-2735" y="83503"/>
                      <a:pt x="1238" y="90503"/>
                    </a:cubicBezTo>
                    <a:cubicBezTo>
                      <a:pt x="34819" y="149150"/>
                      <a:pt x="-7748" y="229933"/>
                      <a:pt x="67169" y="263987"/>
                    </a:cubicBezTo>
                    <a:cubicBezTo>
                      <a:pt x="68588" y="264649"/>
                      <a:pt x="69913" y="264649"/>
                      <a:pt x="71142" y="264649"/>
                    </a:cubicBezTo>
                    <a:cubicBezTo>
                      <a:pt x="72750" y="269094"/>
                      <a:pt x="77669" y="272784"/>
                      <a:pt x="83156" y="269757"/>
                    </a:cubicBezTo>
                    <a:cubicBezTo>
                      <a:pt x="114844" y="252352"/>
                      <a:pt x="144925" y="253770"/>
                      <a:pt x="178505" y="264459"/>
                    </a:cubicBezTo>
                    <a:cubicBezTo>
                      <a:pt x="198654" y="270986"/>
                      <a:pt x="213032" y="288108"/>
                      <a:pt x="232897" y="295580"/>
                    </a:cubicBezTo>
                    <a:cubicBezTo>
                      <a:pt x="268085" y="308351"/>
                      <a:pt x="303274" y="247811"/>
                      <a:pt x="327300" y="233149"/>
                    </a:cubicBezTo>
                    <a:cubicBezTo>
                      <a:pt x="330327" y="231257"/>
                      <a:pt x="332598" y="227095"/>
                      <a:pt x="331273" y="223406"/>
                    </a:cubicBezTo>
                    <a:cubicBezTo>
                      <a:pt x="290314" y="110462"/>
                      <a:pt x="150506" y="167691"/>
                      <a:pt x="90534" y="238919"/>
                    </a:cubicBezTo>
                    <a:cubicBezTo>
                      <a:pt x="102074" y="207420"/>
                      <a:pt x="127993" y="185758"/>
                      <a:pt x="157222" y="167029"/>
                    </a:cubicBezTo>
                    <a:cubicBezTo>
                      <a:pt x="189667" y="146407"/>
                      <a:pt x="234315" y="149434"/>
                      <a:pt x="270166" y="137610"/>
                    </a:cubicBezTo>
                    <a:cubicBezTo>
                      <a:pt x="331746" y="117178"/>
                      <a:pt x="305828" y="47368"/>
                      <a:pt x="351422" y="16058"/>
                    </a:cubicBezTo>
                    <a:cubicBezTo>
                      <a:pt x="357949" y="11612"/>
                      <a:pt x="356246" y="-1063"/>
                      <a:pt x="347070" y="72"/>
                    </a:cubicBezTo>
                    <a:cubicBezTo>
                      <a:pt x="236396" y="12558"/>
                      <a:pt x="150601" y="75463"/>
                      <a:pt x="102926" y="175920"/>
                    </a:cubicBezTo>
                    <a:cubicBezTo>
                      <a:pt x="102453" y="176866"/>
                      <a:pt x="102263" y="177528"/>
                      <a:pt x="102263" y="178475"/>
                    </a:cubicBezTo>
                    <a:cubicBezTo>
                      <a:pt x="104439" y="164664"/>
                      <a:pt x="104912" y="151705"/>
                      <a:pt x="102358" y="139218"/>
                    </a:cubicBezTo>
                    <a:lnTo>
                      <a:pt x="102358" y="139218"/>
                    </a:lnTo>
                    <a:close/>
                    <a:moveTo>
                      <a:pt x="104723" y="184907"/>
                    </a:moveTo>
                    <a:cubicBezTo>
                      <a:pt x="103304" y="186325"/>
                      <a:pt x="102169" y="187934"/>
                      <a:pt x="100750" y="189352"/>
                    </a:cubicBezTo>
                    <a:cubicBezTo>
                      <a:pt x="101412" y="185663"/>
                      <a:pt x="101885" y="182163"/>
                      <a:pt x="102642" y="178475"/>
                    </a:cubicBezTo>
                    <a:cubicBezTo>
                      <a:pt x="102169" y="180934"/>
                      <a:pt x="103115" y="183204"/>
                      <a:pt x="104723" y="184907"/>
                    </a:cubicBezTo>
                    <a:lnTo>
                      <a:pt x="104723" y="184907"/>
                    </a:lnTo>
                    <a:close/>
                  </a:path>
                </a:pathLst>
              </a:custGeom>
              <a:solidFill>
                <a:srgbClr val="BC8642"/>
              </a:solidFill>
              <a:ln w="9454"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8CFD67DD-93DD-6255-E18D-09D6E543235B}"/>
                  </a:ext>
                </a:extLst>
              </p:cNvPr>
              <p:cNvSpPr/>
              <p:nvPr/>
            </p:nvSpPr>
            <p:spPr>
              <a:xfrm>
                <a:off x="9710679" y="5925641"/>
                <a:ext cx="77338" cy="77379"/>
              </a:xfrm>
              <a:custGeom>
                <a:avLst/>
                <a:gdLst>
                  <a:gd name="connsiteX0" fmla="*/ 73548 w 77338"/>
                  <a:gd name="connsiteY0" fmla="*/ 21900 h 77379"/>
                  <a:gd name="connsiteX1" fmla="*/ 21900 w 77338"/>
                  <a:gd name="connsiteY1" fmla="*/ 3833 h 77379"/>
                  <a:gd name="connsiteX2" fmla="*/ 3832 w 77338"/>
                  <a:gd name="connsiteY2" fmla="*/ 55480 h 77379"/>
                  <a:gd name="connsiteX3" fmla="*/ 55480 w 77338"/>
                  <a:gd name="connsiteY3" fmla="*/ 73548 h 77379"/>
                  <a:gd name="connsiteX4" fmla="*/ 73548 w 77338"/>
                  <a:gd name="connsiteY4" fmla="*/ 21900 h 77379"/>
                  <a:gd name="connsiteX5" fmla="*/ 73548 w 77338"/>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379">
                    <a:moveTo>
                      <a:pt x="73548" y="21900"/>
                    </a:moveTo>
                    <a:cubicBezTo>
                      <a:pt x="64277" y="2697"/>
                      <a:pt x="41197" y="-5438"/>
                      <a:pt x="21900" y="3833"/>
                    </a:cubicBezTo>
                    <a:cubicBezTo>
                      <a:pt x="2697" y="13103"/>
                      <a:pt x="-5438" y="36183"/>
                      <a:pt x="3832" y="55480"/>
                    </a:cubicBezTo>
                    <a:cubicBezTo>
                      <a:pt x="13103" y="74683"/>
                      <a:pt x="36183" y="82818"/>
                      <a:pt x="55480" y="73548"/>
                    </a:cubicBezTo>
                    <a:cubicBezTo>
                      <a:pt x="74683" y="64183"/>
                      <a:pt x="82723"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D6F5CE9C-8014-E449-3710-FC97F0EAC7EA}"/>
                  </a:ext>
                </a:extLst>
              </p:cNvPr>
              <p:cNvSpPr/>
              <p:nvPr/>
            </p:nvSpPr>
            <p:spPr>
              <a:xfrm>
                <a:off x="10843609" y="4852104"/>
                <a:ext cx="77297" cy="77379"/>
              </a:xfrm>
              <a:custGeom>
                <a:avLst/>
                <a:gdLst>
                  <a:gd name="connsiteX0" fmla="*/ 3750 w 77297"/>
                  <a:gd name="connsiteY0" fmla="*/ 55480 h 77379"/>
                  <a:gd name="connsiteX1" fmla="*/ 55398 w 77297"/>
                  <a:gd name="connsiteY1" fmla="*/ 73547 h 77379"/>
                  <a:gd name="connsiteX2" fmla="*/ 73465 w 77297"/>
                  <a:gd name="connsiteY2" fmla="*/ 21900 h 77379"/>
                  <a:gd name="connsiteX3" fmla="*/ 21817 w 77297"/>
                  <a:gd name="connsiteY3" fmla="*/ 3832 h 77379"/>
                  <a:gd name="connsiteX4" fmla="*/ 3750 w 77297"/>
                  <a:gd name="connsiteY4" fmla="*/ 55480 h 77379"/>
                  <a:gd name="connsiteX5" fmla="*/ 3750 w 77297"/>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7" h="77379">
                    <a:moveTo>
                      <a:pt x="3750" y="55480"/>
                    </a:moveTo>
                    <a:cubicBezTo>
                      <a:pt x="13020" y="74683"/>
                      <a:pt x="36195" y="82818"/>
                      <a:pt x="55398" y="73547"/>
                    </a:cubicBezTo>
                    <a:cubicBezTo>
                      <a:pt x="74600" y="64277"/>
                      <a:pt x="82735" y="41102"/>
                      <a:pt x="73465" y="21900"/>
                    </a:cubicBezTo>
                    <a:cubicBezTo>
                      <a:pt x="64195" y="2697"/>
                      <a:pt x="41020" y="-5438"/>
                      <a:pt x="21817" y="3832"/>
                    </a:cubicBezTo>
                    <a:cubicBezTo>
                      <a:pt x="2615" y="13386"/>
                      <a:pt x="-5331" y="36278"/>
                      <a:pt x="3750" y="55480"/>
                    </a:cubicBezTo>
                    <a:lnTo>
                      <a:pt x="3750" y="55480"/>
                    </a:lnTo>
                    <a:close/>
                  </a:path>
                </a:pathLst>
              </a:custGeom>
              <a:solidFill>
                <a:srgbClr val="BC8642"/>
              </a:solidFill>
              <a:ln w="9454"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124C9B1D-B0FA-86E4-5EB9-0FF26E69CDC2}"/>
                  </a:ext>
                </a:extLst>
              </p:cNvPr>
              <p:cNvSpPr/>
              <p:nvPr/>
            </p:nvSpPr>
            <p:spPr>
              <a:xfrm>
                <a:off x="10749974" y="4896847"/>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3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3"/>
                    </a:cubicBezTo>
                    <a:cubicBezTo>
                      <a:pt x="2697" y="13292"/>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442A6BDA-88CE-65F9-0BB4-5474E3F44CF0}"/>
                  </a:ext>
                </a:extLst>
              </p:cNvPr>
              <p:cNvSpPr/>
              <p:nvPr/>
            </p:nvSpPr>
            <p:spPr>
              <a:xfrm>
                <a:off x="9773208" y="5427571"/>
                <a:ext cx="576715" cy="413293"/>
              </a:xfrm>
              <a:custGeom>
                <a:avLst/>
                <a:gdLst>
                  <a:gd name="connsiteX0" fmla="*/ 13667 w 576715"/>
                  <a:gd name="connsiteY0" fmla="*/ 390094 h 413293"/>
                  <a:gd name="connsiteX1" fmla="*/ 119328 w 576715"/>
                  <a:gd name="connsiteY1" fmla="*/ 363229 h 413293"/>
                  <a:gd name="connsiteX2" fmla="*/ 166530 w 576715"/>
                  <a:gd name="connsiteY2" fmla="*/ 337594 h 413293"/>
                  <a:gd name="connsiteX3" fmla="*/ 194529 w 576715"/>
                  <a:gd name="connsiteY3" fmla="*/ 410904 h 413293"/>
                  <a:gd name="connsiteX4" fmla="*/ 206543 w 576715"/>
                  <a:gd name="connsiteY4" fmla="*/ 410715 h 413293"/>
                  <a:gd name="connsiteX5" fmla="*/ 286095 w 576715"/>
                  <a:gd name="connsiteY5" fmla="*/ 335324 h 413293"/>
                  <a:gd name="connsiteX6" fmla="*/ 438201 w 576715"/>
                  <a:gd name="connsiteY6" fmla="*/ 187759 h 413293"/>
                  <a:gd name="connsiteX7" fmla="*/ 500160 w 576715"/>
                  <a:gd name="connsiteY7" fmla="*/ 157206 h 413293"/>
                  <a:gd name="connsiteX8" fmla="*/ 470079 w 576715"/>
                  <a:gd name="connsiteY8" fmla="*/ 332297 h 413293"/>
                  <a:gd name="connsiteX9" fmla="*/ 485781 w 576715"/>
                  <a:gd name="connsiteY9" fmla="*/ 330216 h 413293"/>
                  <a:gd name="connsiteX10" fmla="*/ 574321 w 576715"/>
                  <a:gd name="connsiteY10" fmla="*/ 222191 h 413293"/>
                  <a:gd name="connsiteX11" fmla="*/ 542443 w 576715"/>
                  <a:gd name="connsiteY11" fmla="*/ 38302 h 413293"/>
                  <a:gd name="connsiteX12" fmla="*/ 273042 w 576715"/>
                  <a:gd name="connsiteY12" fmla="*/ 102815 h 413293"/>
                  <a:gd name="connsiteX13" fmla="*/ 275312 w 576715"/>
                  <a:gd name="connsiteY13" fmla="*/ 118517 h 413293"/>
                  <a:gd name="connsiteX14" fmla="*/ 505646 w 576715"/>
                  <a:gd name="connsiteY14" fmla="*/ 111328 h 413293"/>
                  <a:gd name="connsiteX15" fmla="*/ 260839 w 576715"/>
                  <a:gd name="connsiteY15" fmla="*/ 183975 h 413293"/>
                  <a:gd name="connsiteX16" fmla="*/ 37978 w 576715"/>
                  <a:gd name="connsiteY16" fmla="*/ 1221 h 413293"/>
                  <a:gd name="connsiteX17" fmla="*/ 29653 w 576715"/>
                  <a:gd name="connsiteY17" fmla="*/ 16262 h 413293"/>
                  <a:gd name="connsiteX18" fmla="*/ 212124 w 576715"/>
                  <a:gd name="connsiteY18" fmla="*/ 172908 h 413293"/>
                  <a:gd name="connsiteX19" fmla="*/ 4303 w 576715"/>
                  <a:gd name="connsiteY19" fmla="*/ 166003 h 413293"/>
                  <a:gd name="connsiteX20" fmla="*/ 2694 w 576715"/>
                  <a:gd name="connsiteY20" fmla="*/ 179624 h 413293"/>
                  <a:gd name="connsiteX21" fmla="*/ 118949 w 576715"/>
                  <a:gd name="connsiteY21" fmla="*/ 242812 h 413293"/>
                  <a:gd name="connsiteX22" fmla="*/ 992 w 576715"/>
                  <a:gd name="connsiteY22" fmla="*/ 384891 h 413293"/>
                  <a:gd name="connsiteX23" fmla="*/ 13667 w 576715"/>
                  <a:gd name="connsiteY23" fmla="*/ 390094 h 413293"/>
                  <a:gd name="connsiteX24" fmla="*/ 13667 w 576715"/>
                  <a:gd name="connsiteY24" fmla="*/ 390094 h 41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15" h="413293">
                    <a:moveTo>
                      <a:pt x="13667" y="390094"/>
                    </a:moveTo>
                    <a:cubicBezTo>
                      <a:pt x="47910" y="371081"/>
                      <a:pt x="82342" y="370229"/>
                      <a:pt x="119328" y="363229"/>
                    </a:cubicBezTo>
                    <a:cubicBezTo>
                      <a:pt x="138246" y="359729"/>
                      <a:pt x="153570" y="350081"/>
                      <a:pt x="166530" y="337594"/>
                    </a:cubicBezTo>
                    <a:cubicBezTo>
                      <a:pt x="163976" y="364175"/>
                      <a:pt x="172773" y="388959"/>
                      <a:pt x="194529" y="410904"/>
                    </a:cubicBezTo>
                    <a:cubicBezTo>
                      <a:pt x="197745" y="414120"/>
                      <a:pt x="203326" y="414120"/>
                      <a:pt x="206543" y="410715"/>
                    </a:cubicBezTo>
                    <a:cubicBezTo>
                      <a:pt x="232177" y="384607"/>
                      <a:pt x="280325" y="371837"/>
                      <a:pt x="286095" y="335324"/>
                    </a:cubicBezTo>
                    <a:cubicBezTo>
                      <a:pt x="297447" y="265041"/>
                      <a:pt x="345027" y="225407"/>
                      <a:pt x="438201" y="187759"/>
                    </a:cubicBezTo>
                    <a:cubicBezTo>
                      <a:pt x="453714" y="181516"/>
                      <a:pt x="490038" y="167421"/>
                      <a:pt x="500160" y="157206"/>
                    </a:cubicBezTo>
                    <a:cubicBezTo>
                      <a:pt x="413891" y="220867"/>
                      <a:pt x="449552" y="300609"/>
                      <a:pt x="470079" y="332297"/>
                    </a:cubicBezTo>
                    <a:cubicBezTo>
                      <a:pt x="474430" y="339013"/>
                      <a:pt x="483227" y="337121"/>
                      <a:pt x="485781" y="330216"/>
                    </a:cubicBezTo>
                    <a:cubicBezTo>
                      <a:pt x="503092" y="282825"/>
                      <a:pt x="560415" y="272609"/>
                      <a:pt x="574321" y="222191"/>
                    </a:cubicBezTo>
                    <a:cubicBezTo>
                      <a:pt x="586996" y="175651"/>
                      <a:pt x="545375" y="81058"/>
                      <a:pt x="542443" y="38302"/>
                    </a:cubicBezTo>
                    <a:cubicBezTo>
                      <a:pt x="498551" y="81342"/>
                      <a:pt x="332541" y="56842"/>
                      <a:pt x="273042" y="102815"/>
                    </a:cubicBezTo>
                    <a:cubicBezTo>
                      <a:pt x="267461" y="107166"/>
                      <a:pt x="270298" y="112274"/>
                      <a:pt x="275312" y="118517"/>
                    </a:cubicBezTo>
                    <a:cubicBezTo>
                      <a:pt x="315514" y="169408"/>
                      <a:pt x="381634" y="188421"/>
                      <a:pt x="505646" y="111328"/>
                    </a:cubicBezTo>
                    <a:cubicBezTo>
                      <a:pt x="497511" y="158057"/>
                      <a:pt x="323933" y="216326"/>
                      <a:pt x="260839" y="183975"/>
                    </a:cubicBezTo>
                    <a:cubicBezTo>
                      <a:pt x="174381" y="139800"/>
                      <a:pt x="121882" y="49085"/>
                      <a:pt x="37978" y="1221"/>
                    </a:cubicBezTo>
                    <a:cubicBezTo>
                      <a:pt x="28235" y="-4360"/>
                      <a:pt x="19910" y="10680"/>
                      <a:pt x="29653" y="16262"/>
                    </a:cubicBezTo>
                    <a:cubicBezTo>
                      <a:pt x="98139" y="55139"/>
                      <a:pt x="148462" y="125422"/>
                      <a:pt x="212124" y="172908"/>
                    </a:cubicBezTo>
                    <a:cubicBezTo>
                      <a:pt x="156408" y="141882"/>
                      <a:pt x="85842" y="121827"/>
                      <a:pt x="4303" y="166003"/>
                    </a:cubicBezTo>
                    <a:cubicBezTo>
                      <a:pt x="-333" y="168556"/>
                      <a:pt x="-1751" y="175935"/>
                      <a:pt x="2694" y="179624"/>
                    </a:cubicBezTo>
                    <a:cubicBezTo>
                      <a:pt x="31640" y="203178"/>
                      <a:pt x="50369" y="255299"/>
                      <a:pt x="118949" y="242812"/>
                    </a:cubicBezTo>
                    <a:cubicBezTo>
                      <a:pt x="68815" y="265231"/>
                      <a:pt x="2694" y="298811"/>
                      <a:pt x="992" y="384891"/>
                    </a:cubicBezTo>
                    <a:cubicBezTo>
                      <a:pt x="1181" y="390567"/>
                      <a:pt x="9316" y="392364"/>
                      <a:pt x="13667" y="390094"/>
                    </a:cubicBezTo>
                    <a:lnTo>
                      <a:pt x="13667" y="390094"/>
                    </a:lnTo>
                    <a:close/>
                  </a:path>
                </a:pathLst>
              </a:custGeom>
              <a:solidFill>
                <a:srgbClr val="BC8642"/>
              </a:solidFill>
              <a:ln w="9454"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47980A41-340C-8625-9911-7B7A1CDBC9E0}"/>
                  </a:ext>
                </a:extLst>
              </p:cNvPr>
              <p:cNvSpPr/>
              <p:nvPr/>
            </p:nvSpPr>
            <p:spPr>
              <a:xfrm>
                <a:off x="10928376" y="4810578"/>
                <a:ext cx="77379" cy="77285"/>
              </a:xfrm>
              <a:custGeom>
                <a:avLst/>
                <a:gdLst>
                  <a:gd name="connsiteX0" fmla="*/ 3832 w 77379"/>
                  <a:gd name="connsiteY0" fmla="*/ 55385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5 h 77285"/>
                  <a:gd name="connsiteX5" fmla="*/ 3832 w 77379"/>
                  <a:gd name="connsiteY5" fmla="*/ 55385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5"/>
                    </a:moveTo>
                    <a:cubicBezTo>
                      <a:pt x="13102" y="74588"/>
                      <a:pt x="36183" y="82723"/>
                      <a:pt x="55480" y="73453"/>
                    </a:cubicBezTo>
                    <a:cubicBezTo>
                      <a:pt x="74683" y="64183"/>
                      <a:pt x="82818" y="41102"/>
                      <a:pt x="73547" y="21900"/>
                    </a:cubicBezTo>
                    <a:cubicBezTo>
                      <a:pt x="64277" y="2697"/>
                      <a:pt x="41197" y="-5438"/>
                      <a:pt x="21900" y="3832"/>
                    </a:cubicBezTo>
                    <a:cubicBezTo>
                      <a:pt x="2697" y="13103"/>
                      <a:pt x="-5438" y="36183"/>
                      <a:pt x="3832" y="55385"/>
                    </a:cubicBezTo>
                    <a:lnTo>
                      <a:pt x="3832" y="55385"/>
                    </a:lnTo>
                    <a:close/>
                  </a:path>
                </a:pathLst>
              </a:custGeom>
              <a:solidFill>
                <a:srgbClr val="BC8642"/>
              </a:solidFill>
              <a:ln w="9454"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075A51C-28F3-2A3F-AA2E-B74010D8A17A}"/>
                  </a:ext>
                </a:extLst>
              </p:cNvPr>
              <p:cNvSpPr/>
              <p:nvPr/>
            </p:nvSpPr>
            <p:spPr>
              <a:xfrm>
                <a:off x="10324735" y="5213454"/>
                <a:ext cx="78820" cy="101069"/>
              </a:xfrm>
              <a:custGeom>
                <a:avLst/>
                <a:gdLst>
                  <a:gd name="connsiteX0" fmla="*/ 28185 w 78820"/>
                  <a:gd name="connsiteY0" fmla="*/ 1463 h 101069"/>
                  <a:gd name="connsiteX1" fmla="*/ 27050 w 78820"/>
                  <a:gd name="connsiteY1" fmla="*/ 100597 h 101069"/>
                  <a:gd name="connsiteX2" fmla="*/ 73779 w 78820"/>
                  <a:gd name="connsiteY2" fmla="*/ 101070 h 101069"/>
                  <a:gd name="connsiteX3" fmla="*/ 28185 w 78820"/>
                  <a:gd name="connsiteY3" fmla="*/ 1463 h 101069"/>
                  <a:gd name="connsiteX4" fmla="*/ 28185 w 78820"/>
                  <a:gd name="connsiteY4" fmla="*/ 1463 h 10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0" h="101069">
                    <a:moveTo>
                      <a:pt x="28185" y="1463"/>
                    </a:moveTo>
                    <a:cubicBezTo>
                      <a:pt x="-11733" y="11490"/>
                      <a:pt x="-6625" y="75529"/>
                      <a:pt x="27050" y="100597"/>
                    </a:cubicBezTo>
                    <a:cubicBezTo>
                      <a:pt x="37361" y="95678"/>
                      <a:pt x="61104" y="89245"/>
                      <a:pt x="73779" y="101070"/>
                    </a:cubicBezTo>
                    <a:cubicBezTo>
                      <a:pt x="82576" y="83002"/>
                      <a:pt x="86360" y="-12915"/>
                      <a:pt x="28185" y="1463"/>
                    </a:cubicBezTo>
                    <a:lnTo>
                      <a:pt x="28185" y="1463"/>
                    </a:lnTo>
                    <a:close/>
                  </a:path>
                </a:pathLst>
              </a:custGeom>
              <a:solidFill>
                <a:srgbClr val="BC8642"/>
              </a:solidFill>
              <a:ln w="9454"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8E07B368-FCBD-D5B1-CD71-FCFE7F3F6879}"/>
                  </a:ext>
                </a:extLst>
              </p:cNvPr>
              <p:cNvSpPr/>
              <p:nvPr/>
            </p:nvSpPr>
            <p:spPr>
              <a:xfrm>
                <a:off x="10335165" y="5323501"/>
                <a:ext cx="71342" cy="68364"/>
              </a:xfrm>
              <a:custGeom>
                <a:avLst/>
                <a:gdLst>
                  <a:gd name="connsiteX0" fmla="*/ 65241 w 71342"/>
                  <a:gd name="connsiteY0" fmla="*/ 51184 h 68364"/>
                  <a:gd name="connsiteX1" fmla="*/ 5742 w 71342"/>
                  <a:gd name="connsiteY1" fmla="*/ 17036 h 68364"/>
                  <a:gd name="connsiteX2" fmla="*/ 65241 w 71342"/>
                  <a:gd name="connsiteY2" fmla="*/ 51184 h 68364"/>
                  <a:gd name="connsiteX3" fmla="*/ 65241 w 71342"/>
                  <a:gd name="connsiteY3" fmla="*/ 51184 h 68364"/>
                </a:gdLst>
                <a:ahLst/>
                <a:cxnLst>
                  <a:cxn ang="0">
                    <a:pos x="connsiteX0" y="connsiteY0"/>
                  </a:cxn>
                  <a:cxn ang="0">
                    <a:pos x="connsiteX1" y="connsiteY1"/>
                  </a:cxn>
                  <a:cxn ang="0">
                    <a:pos x="connsiteX2" y="connsiteY2"/>
                  </a:cxn>
                  <a:cxn ang="0">
                    <a:pos x="connsiteX3" y="connsiteY3"/>
                  </a:cxn>
                </a:cxnLst>
                <a:rect l="l" t="t" r="r" b="b"/>
                <a:pathLst>
                  <a:path w="71342" h="68364">
                    <a:moveTo>
                      <a:pt x="65241" y="51184"/>
                    </a:moveTo>
                    <a:cubicBezTo>
                      <a:pt x="90025" y="10131"/>
                      <a:pt x="33079" y="-20612"/>
                      <a:pt x="5742" y="17036"/>
                    </a:cubicBezTo>
                    <a:cubicBezTo>
                      <a:pt x="-18474" y="50049"/>
                      <a:pt x="40174" y="92711"/>
                      <a:pt x="65241" y="51184"/>
                    </a:cubicBezTo>
                    <a:lnTo>
                      <a:pt x="65241" y="51184"/>
                    </a:lnTo>
                    <a:close/>
                  </a:path>
                </a:pathLst>
              </a:custGeom>
              <a:solidFill>
                <a:srgbClr val="BC8642"/>
              </a:solidFill>
              <a:ln w="9454"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82AE0179-CAB3-9D78-0682-04602021EEEE}"/>
                  </a:ext>
                </a:extLst>
              </p:cNvPr>
              <p:cNvSpPr/>
              <p:nvPr/>
            </p:nvSpPr>
            <p:spPr>
              <a:xfrm>
                <a:off x="10238488" y="5284828"/>
                <a:ext cx="105635" cy="81787"/>
              </a:xfrm>
              <a:custGeom>
                <a:avLst/>
                <a:gdLst>
                  <a:gd name="connsiteX0" fmla="*/ 2340 w 105635"/>
                  <a:gd name="connsiteY0" fmla="*/ 25912 h 81787"/>
                  <a:gd name="connsiteX1" fmla="*/ 89460 w 105635"/>
                  <a:gd name="connsiteY1" fmla="*/ 78223 h 81787"/>
                  <a:gd name="connsiteX2" fmla="*/ 105635 w 105635"/>
                  <a:gd name="connsiteY2" fmla="*/ 34142 h 81787"/>
                  <a:gd name="connsiteX3" fmla="*/ 2340 w 105635"/>
                  <a:gd name="connsiteY3" fmla="*/ 25912 h 81787"/>
                  <a:gd name="connsiteX4" fmla="*/ 2340 w 105635"/>
                  <a:gd name="connsiteY4" fmla="*/ 25912 h 81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35" h="81787">
                    <a:moveTo>
                      <a:pt x="2340" y="25912"/>
                    </a:moveTo>
                    <a:cubicBezTo>
                      <a:pt x="-7593" y="54858"/>
                      <a:pt x="12745" y="93830"/>
                      <a:pt x="89460" y="78223"/>
                    </a:cubicBezTo>
                    <a:cubicBezTo>
                      <a:pt x="86433" y="69236"/>
                      <a:pt x="90122" y="45399"/>
                      <a:pt x="105635" y="34142"/>
                    </a:cubicBezTo>
                    <a:cubicBezTo>
                      <a:pt x="71204" y="-6249"/>
                      <a:pt x="15488" y="-13060"/>
                      <a:pt x="2340" y="25912"/>
                    </a:cubicBezTo>
                    <a:lnTo>
                      <a:pt x="2340" y="25912"/>
                    </a:lnTo>
                    <a:close/>
                  </a:path>
                </a:pathLst>
              </a:custGeom>
              <a:solidFill>
                <a:srgbClr val="BC8642"/>
              </a:solidFill>
              <a:ln w="9454"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C7CC39DB-4AE7-3B6B-6228-CB1653ADAC7D}"/>
                  </a:ext>
                </a:extLst>
              </p:cNvPr>
              <p:cNvSpPr/>
              <p:nvPr/>
            </p:nvSpPr>
            <p:spPr>
              <a:xfrm>
                <a:off x="10043785" y="5167377"/>
                <a:ext cx="154589" cy="208143"/>
              </a:xfrm>
              <a:custGeom>
                <a:avLst/>
                <a:gdLst>
                  <a:gd name="connsiteX0" fmla="*/ 70382 w 154589"/>
                  <a:gd name="connsiteY0" fmla="*/ 202957 h 208143"/>
                  <a:gd name="connsiteX1" fmla="*/ 126760 w 154589"/>
                  <a:gd name="connsiteY1" fmla="*/ 5731 h 208143"/>
                  <a:gd name="connsiteX2" fmla="*/ 110206 w 154589"/>
                  <a:gd name="connsiteY2" fmla="*/ 5920 h 208143"/>
                  <a:gd name="connsiteX3" fmla="*/ 10599 w 154589"/>
                  <a:gd name="connsiteY3" fmla="*/ 76865 h 208143"/>
                  <a:gd name="connsiteX4" fmla="*/ 5 w 154589"/>
                  <a:gd name="connsiteY4" fmla="*/ 85189 h 208143"/>
                  <a:gd name="connsiteX5" fmla="*/ 54301 w 154589"/>
                  <a:gd name="connsiteY5" fmla="*/ 206930 h 208143"/>
                  <a:gd name="connsiteX6" fmla="*/ 65558 w 154589"/>
                  <a:gd name="connsiteY6" fmla="*/ 203714 h 208143"/>
                  <a:gd name="connsiteX7" fmla="*/ 70382 w 154589"/>
                  <a:gd name="connsiteY7" fmla="*/ 202957 h 208143"/>
                  <a:gd name="connsiteX8" fmla="*/ 70382 w 154589"/>
                  <a:gd name="connsiteY8" fmla="*/ 202957 h 2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208143">
                    <a:moveTo>
                      <a:pt x="70382" y="202957"/>
                    </a:moveTo>
                    <a:cubicBezTo>
                      <a:pt x="150408" y="165877"/>
                      <a:pt x="182191" y="81973"/>
                      <a:pt x="126760" y="5731"/>
                    </a:cubicBezTo>
                    <a:cubicBezTo>
                      <a:pt x="121651" y="-1269"/>
                      <a:pt x="112476" y="-2594"/>
                      <a:pt x="110206" y="5920"/>
                    </a:cubicBezTo>
                    <a:cubicBezTo>
                      <a:pt x="97814" y="53217"/>
                      <a:pt x="61017" y="86324"/>
                      <a:pt x="10599" y="76865"/>
                    </a:cubicBezTo>
                    <a:cubicBezTo>
                      <a:pt x="5302" y="75919"/>
                      <a:pt x="-184" y="79418"/>
                      <a:pt x="5" y="85189"/>
                    </a:cubicBezTo>
                    <a:cubicBezTo>
                      <a:pt x="2086" y="131539"/>
                      <a:pt x="11924" y="181201"/>
                      <a:pt x="54301" y="206930"/>
                    </a:cubicBezTo>
                    <a:cubicBezTo>
                      <a:pt x="58936" y="209673"/>
                      <a:pt x="63288" y="207403"/>
                      <a:pt x="65558" y="203714"/>
                    </a:cubicBezTo>
                    <a:cubicBezTo>
                      <a:pt x="66882" y="203903"/>
                      <a:pt x="68774" y="203903"/>
                      <a:pt x="70382" y="202957"/>
                    </a:cubicBezTo>
                    <a:lnTo>
                      <a:pt x="70382" y="202957"/>
                    </a:lnTo>
                    <a:close/>
                  </a:path>
                </a:pathLst>
              </a:custGeom>
              <a:solidFill>
                <a:srgbClr val="BC8642"/>
              </a:solidFill>
              <a:ln w="9454"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E183689F-BF2E-69D8-8E3B-7ABE46B8681A}"/>
                  </a:ext>
                </a:extLst>
              </p:cNvPr>
              <p:cNvSpPr/>
              <p:nvPr/>
            </p:nvSpPr>
            <p:spPr>
              <a:xfrm>
                <a:off x="10235527" y="5372510"/>
                <a:ext cx="111528" cy="87743"/>
              </a:xfrm>
              <a:custGeom>
                <a:avLst/>
                <a:gdLst>
                  <a:gd name="connsiteX0" fmla="*/ 9557 w 111528"/>
                  <a:gd name="connsiteY0" fmla="*/ 74728 h 87743"/>
                  <a:gd name="connsiteX1" fmla="*/ 111529 w 111528"/>
                  <a:gd name="connsiteY1" fmla="*/ 22419 h 87743"/>
                  <a:gd name="connsiteX2" fmla="*/ 86840 w 111528"/>
                  <a:gd name="connsiteY2" fmla="*/ 0 h 87743"/>
                  <a:gd name="connsiteX3" fmla="*/ 9557 w 111528"/>
                  <a:gd name="connsiteY3" fmla="*/ 74728 h 87743"/>
                  <a:gd name="connsiteX4" fmla="*/ 9557 w 111528"/>
                  <a:gd name="connsiteY4" fmla="*/ 74728 h 8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28" h="87743">
                    <a:moveTo>
                      <a:pt x="9557" y="74728"/>
                    </a:moveTo>
                    <a:cubicBezTo>
                      <a:pt x="42570" y="112660"/>
                      <a:pt x="109447" y="59215"/>
                      <a:pt x="111529" y="22419"/>
                    </a:cubicBezTo>
                    <a:cubicBezTo>
                      <a:pt x="107556" y="19864"/>
                      <a:pt x="89583" y="3216"/>
                      <a:pt x="86840" y="0"/>
                    </a:cubicBezTo>
                    <a:cubicBezTo>
                      <a:pt x="16462" y="8702"/>
                      <a:pt x="-18159" y="43040"/>
                      <a:pt x="9557" y="74728"/>
                    </a:cubicBezTo>
                    <a:lnTo>
                      <a:pt x="9557" y="74728"/>
                    </a:lnTo>
                    <a:close/>
                  </a:path>
                </a:pathLst>
              </a:custGeom>
              <a:solidFill>
                <a:srgbClr val="BC8642"/>
              </a:solidFill>
              <a:ln w="9454"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86E7A25F-AB44-BE11-9C19-7CED6980DFE6}"/>
                  </a:ext>
                </a:extLst>
              </p:cNvPr>
              <p:cNvSpPr/>
              <p:nvPr/>
            </p:nvSpPr>
            <p:spPr>
              <a:xfrm>
                <a:off x="9581276" y="5570255"/>
                <a:ext cx="77379" cy="77379"/>
              </a:xfrm>
              <a:custGeom>
                <a:avLst/>
                <a:gdLst>
                  <a:gd name="connsiteX0" fmla="*/ 73547 w 77379"/>
                  <a:gd name="connsiteY0" fmla="*/ 21900 h 77379"/>
                  <a:gd name="connsiteX1" fmla="*/ 21900 w 77379"/>
                  <a:gd name="connsiteY1" fmla="*/ 3833 h 77379"/>
                  <a:gd name="connsiteX2" fmla="*/ 3832 w 77379"/>
                  <a:gd name="connsiteY2" fmla="*/ 55480 h 77379"/>
                  <a:gd name="connsiteX3" fmla="*/ 55480 w 77379"/>
                  <a:gd name="connsiteY3" fmla="*/ 73548 h 77379"/>
                  <a:gd name="connsiteX4" fmla="*/ 73547 w 77379"/>
                  <a:gd name="connsiteY4" fmla="*/ 21900 h 77379"/>
                  <a:gd name="connsiteX5" fmla="*/ 73547 w 77379"/>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73547" y="21900"/>
                    </a:moveTo>
                    <a:cubicBezTo>
                      <a:pt x="64277" y="2697"/>
                      <a:pt x="41197" y="-5438"/>
                      <a:pt x="21900" y="3833"/>
                    </a:cubicBezTo>
                    <a:cubicBezTo>
                      <a:pt x="2697" y="13102"/>
                      <a:pt x="-5438" y="36183"/>
                      <a:pt x="3832" y="55480"/>
                    </a:cubicBezTo>
                    <a:cubicBezTo>
                      <a:pt x="13102" y="74683"/>
                      <a:pt x="36183" y="82818"/>
                      <a:pt x="55480" y="73548"/>
                    </a:cubicBezTo>
                    <a:cubicBezTo>
                      <a:pt x="74683" y="64277"/>
                      <a:pt x="82818" y="41102"/>
                      <a:pt x="73547" y="21900"/>
                    </a:cubicBezTo>
                    <a:lnTo>
                      <a:pt x="73547" y="21900"/>
                    </a:lnTo>
                    <a:close/>
                  </a:path>
                </a:pathLst>
              </a:custGeom>
              <a:solidFill>
                <a:srgbClr val="BC8642"/>
              </a:solidFill>
              <a:ln w="9454"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2CF34CA7-908D-B572-0FCA-896F88F1CBAB}"/>
                  </a:ext>
                </a:extLst>
              </p:cNvPr>
              <p:cNvSpPr/>
              <p:nvPr/>
            </p:nvSpPr>
            <p:spPr>
              <a:xfrm>
                <a:off x="9197750" y="4261998"/>
                <a:ext cx="822260" cy="924718"/>
              </a:xfrm>
              <a:custGeom>
                <a:avLst/>
                <a:gdLst>
                  <a:gd name="connsiteX0" fmla="*/ 595937 w 822260"/>
                  <a:gd name="connsiteY0" fmla="*/ 924542 h 924718"/>
                  <a:gd name="connsiteX1" fmla="*/ 604072 w 822260"/>
                  <a:gd name="connsiteY1" fmla="*/ 909975 h 924718"/>
                  <a:gd name="connsiteX2" fmla="*/ 800541 w 822260"/>
                  <a:gd name="connsiteY2" fmla="*/ 512021 h 924718"/>
                  <a:gd name="connsiteX3" fmla="*/ 802812 w 822260"/>
                  <a:gd name="connsiteY3" fmla="*/ 258322 h 924718"/>
                  <a:gd name="connsiteX4" fmla="*/ 603126 w 822260"/>
                  <a:gd name="connsiteY4" fmla="*/ 102055 h 924718"/>
                  <a:gd name="connsiteX5" fmla="*/ 169700 w 822260"/>
                  <a:gd name="connsiteY5" fmla="*/ 7556 h 924718"/>
                  <a:gd name="connsiteX6" fmla="*/ 153241 w 822260"/>
                  <a:gd name="connsiteY6" fmla="*/ 5002 h 924718"/>
                  <a:gd name="connsiteX7" fmla="*/ 215956 w 822260"/>
                  <a:gd name="connsiteY7" fmla="*/ 321227 h 924718"/>
                  <a:gd name="connsiteX8" fmla="*/ 222388 w 822260"/>
                  <a:gd name="connsiteY8" fmla="*/ 324443 h 924718"/>
                  <a:gd name="connsiteX9" fmla="*/ 145768 w 822260"/>
                  <a:gd name="connsiteY9" fmla="*/ 374672 h 924718"/>
                  <a:gd name="connsiteX10" fmla="*/ 171686 w 822260"/>
                  <a:gd name="connsiteY10" fmla="*/ 475414 h 924718"/>
                  <a:gd name="connsiteX11" fmla="*/ 0 w 822260"/>
                  <a:gd name="connsiteY11" fmla="*/ 645114 h 924718"/>
                  <a:gd name="connsiteX12" fmla="*/ 239699 w 822260"/>
                  <a:gd name="connsiteY12" fmla="*/ 616641 h 924718"/>
                  <a:gd name="connsiteX13" fmla="*/ 302414 w 822260"/>
                  <a:gd name="connsiteY13" fmla="*/ 699788 h 924718"/>
                  <a:gd name="connsiteX14" fmla="*/ 389440 w 822260"/>
                  <a:gd name="connsiteY14" fmla="*/ 671316 h 924718"/>
                  <a:gd name="connsiteX15" fmla="*/ 388021 w 822260"/>
                  <a:gd name="connsiteY15" fmla="*/ 678221 h 924718"/>
                  <a:gd name="connsiteX16" fmla="*/ 595937 w 822260"/>
                  <a:gd name="connsiteY16" fmla="*/ 924542 h 924718"/>
                  <a:gd name="connsiteX17" fmla="*/ 595937 w 822260"/>
                  <a:gd name="connsiteY17" fmla="*/ 924542 h 924718"/>
                  <a:gd name="connsiteX18" fmla="*/ 262212 w 822260"/>
                  <a:gd name="connsiteY18" fmla="*/ 602925 h 924718"/>
                  <a:gd name="connsiteX19" fmla="*/ 250388 w 822260"/>
                  <a:gd name="connsiteY19" fmla="*/ 591385 h 924718"/>
                  <a:gd name="connsiteX20" fmla="*/ 70094 w 822260"/>
                  <a:gd name="connsiteY20" fmla="*/ 611533 h 924718"/>
                  <a:gd name="connsiteX21" fmla="*/ 198078 w 822260"/>
                  <a:gd name="connsiteY21" fmla="*/ 483076 h 924718"/>
                  <a:gd name="connsiteX22" fmla="*/ 196470 w 822260"/>
                  <a:gd name="connsiteY22" fmla="*/ 466617 h 924718"/>
                  <a:gd name="connsiteX23" fmla="*/ 251996 w 822260"/>
                  <a:gd name="connsiteY23" fmla="*/ 338159 h 924718"/>
                  <a:gd name="connsiteX24" fmla="*/ 581748 w 822260"/>
                  <a:gd name="connsiteY24" fmla="*/ 365023 h 924718"/>
                  <a:gd name="connsiteX25" fmla="*/ 397102 w 822260"/>
                  <a:gd name="connsiteY25" fmla="*/ 639817 h 924718"/>
                  <a:gd name="connsiteX26" fmla="*/ 262212 w 822260"/>
                  <a:gd name="connsiteY26" fmla="*/ 602925 h 924718"/>
                  <a:gd name="connsiteX27" fmla="*/ 262212 w 822260"/>
                  <a:gd name="connsiteY27" fmla="*/ 602925 h 92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60" h="924718">
                    <a:moveTo>
                      <a:pt x="595937" y="924542"/>
                    </a:moveTo>
                    <a:cubicBezTo>
                      <a:pt x="604544" y="926150"/>
                      <a:pt x="609842" y="916407"/>
                      <a:pt x="604072" y="909975"/>
                    </a:cubicBezTo>
                    <a:cubicBezTo>
                      <a:pt x="475141" y="766477"/>
                      <a:pt x="744542" y="612006"/>
                      <a:pt x="800541" y="512021"/>
                    </a:cubicBezTo>
                    <a:cubicBezTo>
                      <a:pt x="855405" y="413834"/>
                      <a:pt x="787109" y="327754"/>
                      <a:pt x="802812" y="258322"/>
                    </a:cubicBezTo>
                    <a:cubicBezTo>
                      <a:pt x="738678" y="227580"/>
                      <a:pt x="714178" y="120311"/>
                      <a:pt x="603126" y="102055"/>
                    </a:cubicBezTo>
                    <a:cubicBezTo>
                      <a:pt x="490181" y="83515"/>
                      <a:pt x="201578" y="197878"/>
                      <a:pt x="169700" y="7556"/>
                    </a:cubicBezTo>
                    <a:cubicBezTo>
                      <a:pt x="168281" y="-1052"/>
                      <a:pt x="157403" y="-2849"/>
                      <a:pt x="153241" y="5002"/>
                    </a:cubicBezTo>
                    <a:cubicBezTo>
                      <a:pt x="99796" y="105460"/>
                      <a:pt x="108120" y="258039"/>
                      <a:pt x="215956" y="321227"/>
                    </a:cubicBezTo>
                    <a:cubicBezTo>
                      <a:pt x="218037" y="322362"/>
                      <a:pt x="220118" y="323308"/>
                      <a:pt x="222388" y="324443"/>
                    </a:cubicBezTo>
                    <a:cubicBezTo>
                      <a:pt x="192119" y="331822"/>
                      <a:pt x="163835" y="350645"/>
                      <a:pt x="145768" y="374672"/>
                    </a:cubicBezTo>
                    <a:cubicBezTo>
                      <a:pt x="112660" y="419320"/>
                      <a:pt x="129782" y="456400"/>
                      <a:pt x="171686" y="475414"/>
                    </a:cubicBezTo>
                    <a:cubicBezTo>
                      <a:pt x="74729" y="485630"/>
                      <a:pt x="27054" y="569628"/>
                      <a:pt x="0" y="645114"/>
                    </a:cubicBezTo>
                    <a:cubicBezTo>
                      <a:pt x="75864" y="670843"/>
                      <a:pt x="171214" y="686073"/>
                      <a:pt x="239699" y="616641"/>
                    </a:cubicBezTo>
                    <a:cubicBezTo>
                      <a:pt x="228632" y="661289"/>
                      <a:pt x="246888" y="697708"/>
                      <a:pt x="302414" y="699788"/>
                    </a:cubicBezTo>
                    <a:cubicBezTo>
                      <a:pt x="332495" y="700923"/>
                      <a:pt x="364656" y="690329"/>
                      <a:pt x="389440" y="671316"/>
                    </a:cubicBezTo>
                    <a:cubicBezTo>
                      <a:pt x="388967" y="673586"/>
                      <a:pt x="388305" y="675951"/>
                      <a:pt x="388021" y="678221"/>
                    </a:cubicBezTo>
                    <a:cubicBezTo>
                      <a:pt x="370048" y="802043"/>
                      <a:pt x="484128" y="903731"/>
                      <a:pt x="595937" y="924542"/>
                    </a:cubicBezTo>
                    <a:lnTo>
                      <a:pt x="595937" y="924542"/>
                    </a:lnTo>
                    <a:close/>
                    <a:moveTo>
                      <a:pt x="262212" y="602925"/>
                    </a:moveTo>
                    <a:cubicBezTo>
                      <a:pt x="261077" y="594790"/>
                      <a:pt x="258239" y="586939"/>
                      <a:pt x="250388" y="591385"/>
                    </a:cubicBezTo>
                    <a:cubicBezTo>
                      <a:pt x="190227" y="625438"/>
                      <a:pt x="127701" y="653154"/>
                      <a:pt x="70094" y="611533"/>
                    </a:cubicBezTo>
                    <a:cubicBezTo>
                      <a:pt x="73310" y="540494"/>
                      <a:pt x="133944" y="508710"/>
                      <a:pt x="198078" y="483076"/>
                    </a:cubicBezTo>
                    <a:cubicBezTo>
                      <a:pt x="206402" y="479576"/>
                      <a:pt x="202051" y="472387"/>
                      <a:pt x="196470" y="466617"/>
                    </a:cubicBezTo>
                    <a:cubicBezTo>
                      <a:pt x="170362" y="439279"/>
                      <a:pt x="146903" y="362470"/>
                      <a:pt x="251996" y="338159"/>
                    </a:cubicBezTo>
                    <a:cubicBezTo>
                      <a:pt x="323698" y="399739"/>
                      <a:pt x="472966" y="351781"/>
                      <a:pt x="581748" y="365023"/>
                    </a:cubicBezTo>
                    <a:cubicBezTo>
                      <a:pt x="524140" y="458292"/>
                      <a:pt x="393602" y="545413"/>
                      <a:pt x="397102" y="639817"/>
                    </a:cubicBezTo>
                    <a:cubicBezTo>
                      <a:pt x="312630" y="706694"/>
                      <a:pt x="267320" y="640479"/>
                      <a:pt x="262212" y="602925"/>
                    </a:cubicBezTo>
                    <a:lnTo>
                      <a:pt x="262212" y="602925"/>
                    </a:lnTo>
                    <a:close/>
                  </a:path>
                </a:pathLst>
              </a:custGeom>
              <a:solidFill>
                <a:srgbClr val="BC8642"/>
              </a:solidFill>
              <a:ln w="9454"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EC005432-09B1-C82C-5FCD-622777984729}"/>
                  </a:ext>
                </a:extLst>
              </p:cNvPr>
              <p:cNvSpPr/>
              <p:nvPr/>
            </p:nvSpPr>
            <p:spPr>
              <a:xfrm>
                <a:off x="9011887" y="4278256"/>
                <a:ext cx="101107" cy="98159"/>
              </a:xfrm>
              <a:custGeom>
                <a:avLst/>
                <a:gdLst>
                  <a:gd name="connsiteX0" fmla="*/ 101107 w 101107"/>
                  <a:gd name="connsiteY0" fmla="*/ 31973 h 98159"/>
                  <a:gd name="connsiteX1" fmla="*/ 65919 w 101107"/>
                  <a:gd name="connsiteY1" fmla="*/ 0 h 98159"/>
                  <a:gd name="connsiteX2" fmla="*/ 12947 w 101107"/>
                  <a:gd name="connsiteY2" fmla="*/ 87499 h 98159"/>
                  <a:gd name="connsiteX3" fmla="*/ 101107 w 101107"/>
                  <a:gd name="connsiteY3" fmla="*/ 31973 h 98159"/>
                  <a:gd name="connsiteX4" fmla="*/ 101107 w 101107"/>
                  <a:gd name="connsiteY4" fmla="*/ 31973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31973"/>
                    </a:moveTo>
                    <a:cubicBezTo>
                      <a:pt x="81905" y="28945"/>
                      <a:pt x="67338" y="9554"/>
                      <a:pt x="65919" y="0"/>
                    </a:cubicBezTo>
                    <a:cubicBezTo>
                      <a:pt x="-9472" y="21756"/>
                      <a:pt x="-9283" y="65931"/>
                      <a:pt x="12947" y="87499"/>
                    </a:cubicBezTo>
                    <a:cubicBezTo>
                      <a:pt x="43027" y="115971"/>
                      <a:pt x="89378" y="83999"/>
                      <a:pt x="101107" y="31973"/>
                    </a:cubicBezTo>
                    <a:lnTo>
                      <a:pt x="101107" y="31973"/>
                    </a:lnTo>
                    <a:close/>
                  </a:path>
                </a:pathLst>
              </a:custGeom>
              <a:solidFill>
                <a:srgbClr val="BC8642"/>
              </a:solidFill>
              <a:ln w="9454"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743BD82F-14FE-D5FE-CE63-A33212E12F6B}"/>
                  </a:ext>
                </a:extLst>
              </p:cNvPr>
              <p:cNvSpPr/>
              <p:nvPr/>
            </p:nvSpPr>
            <p:spPr>
              <a:xfrm>
                <a:off x="9032780" y="4114693"/>
                <a:ext cx="89198" cy="113051"/>
              </a:xfrm>
              <a:custGeom>
                <a:avLst/>
                <a:gdLst>
                  <a:gd name="connsiteX0" fmla="*/ 55526 w 89198"/>
                  <a:gd name="connsiteY0" fmla="*/ 113051 h 113051"/>
                  <a:gd name="connsiteX1" fmla="*/ 88066 w 89198"/>
                  <a:gd name="connsiteY1" fmla="*/ 101605 h 113051"/>
                  <a:gd name="connsiteX2" fmla="*/ 25540 w 89198"/>
                  <a:gd name="connsiteY2" fmla="*/ 1999 h 113051"/>
                  <a:gd name="connsiteX3" fmla="*/ 55336 w 89198"/>
                  <a:gd name="connsiteY3" fmla="*/ 112956 h 113051"/>
                  <a:gd name="connsiteX4" fmla="*/ 55526 w 89198"/>
                  <a:gd name="connsiteY4" fmla="*/ 113051 h 113051"/>
                  <a:gd name="connsiteX5" fmla="*/ 55526 w 89198"/>
                  <a:gd name="connsiteY5" fmla="*/ 113051 h 1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98" h="113051">
                    <a:moveTo>
                      <a:pt x="55526" y="113051"/>
                    </a:moveTo>
                    <a:cubicBezTo>
                      <a:pt x="65647" y="108605"/>
                      <a:pt x="77093" y="98578"/>
                      <a:pt x="88066" y="101605"/>
                    </a:cubicBezTo>
                    <a:cubicBezTo>
                      <a:pt x="95633" y="37849"/>
                      <a:pt x="64228" y="-10582"/>
                      <a:pt x="25540" y="1999"/>
                    </a:cubicBezTo>
                    <a:cubicBezTo>
                      <a:pt x="-15041" y="15242"/>
                      <a:pt x="-8798" y="87889"/>
                      <a:pt x="55336" y="112956"/>
                    </a:cubicBezTo>
                    <a:cubicBezTo>
                      <a:pt x="55242" y="112862"/>
                      <a:pt x="55242" y="112862"/>
                      <a:pt x="55526" y="113051"/>
                    </a:cubicBezTo>
                    <a:lnTo>
                      <a:pt x="55526" y="113051"/>
                    </a:lnTo>
                    <a:close/>
                  </a:path>
                </a:pathLst>
              </a:custGeom>
              <a:solidFill>
                <a:srgbClr val="BC8642"/>
              </a:solidFill>
              <a:ln w="9454"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3BC1F1B7-4F6D-8306-0744-8BC17D8497B9}"/>
                  </a:ext>
                </a:extLst>
              </p:cNvPr>
              <p:cNvSpPr/>
              <p:nvPr/>
            </p:nvSpPr>
            <p:spPr>
              <a:xfrm>
                <a:off x="9135339" y="4135553"/>
                <a:ext cx="101104" cy="102596"/>
              </a:xfrm>
              <a:custGeom>
                <a:avLst/>
                <a:gdLst>
                  <a:gd name="connsiteX0" fmla="*/ 101099 w 101104"/>
                  <a:gd name="connsiteY0" fmla="*/ 31367 h 102596"/>
                  <a:gd name="connsiteX1" fmla="*/ 58911 w 101104"/>
                  <a:gd name="connsiteY1" fmla="*/ 435 h 102596"/>
                  <a:gd name="connsiteX2" fmla="*/ 169 w 101104"/>
                  <a:gd name="connsiteY2" fmla="*/ 81218 h 102596"/>
                  <a:gd name="connsiteX3" fmla="*/ 23628 w 101104"/>
                  <a:gd name="connsiteY3" fmla="*/ 102596 h 102596"/>
                  <a:gd name="connsiteX4" fmla="*/ 101099 w 101104"/>
                  <a:gd name="connsiteY4" fmla="*/ 31367 h 102596"/>
                  <a:gd name="connsiteX5" fmla="*/ 101099 w 101104"/>
                  <a:gd name="connsiteY5" fmla="*/ 31367 h 1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04" h="102596">
                    <a:moveTo>
                      <a:pt x="101099" y="31367"/>
                    </a:moveTo>
                    <a:cubicBezTo>
                      <a:pt x="101099" y="13205"/>
                      <a:pt x="74424" y="-2875"/>
                      <a:pt x="58911" y="435"/>
                    </a:cubicBezTo>
                    <a:cubicBezTo>
                      <a:pt x="45952" y="3462"/>
                      <a:pt x="-3237" y="10935"/>
                      <a:pt x="169" y="81218"/>
                    </a:cubicBezTo>
                    <a:cubicBezTo>
                      <a:pt x="11047" y="85380"/>
                      <a:pt x="19182" y="92853"/>
                      <a:pt x="23628" y="102596"/>
                    </a:cubicBezTo>
                    <a:cubicBezTo>
                      <a:pt x="65627" y="100988"/>
                      <a:pt x="101572" y="67029"/>
                      <a:pt x="101099" y="31367"/>
                    </a:cubicBezTo>
                    <a:lnTo>
                      <a:pt x="101099" y="31367"/>
                    </a:lnTo>
                    <a:close/>
                  </a:path>
                </a:pathLst>
              </a:custGeom>
              <a:solidFill>
                <a:srgbClr val="BC8642"/>
              </a:solidFill>
              <a:ln w="9454"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2A6569FE-FE4D-16DB-9634-D420096B363F}"/>
                  </a:ext>
                </a:extLst>
              </p:cNvPr>
              <p:cNvSpPr/>
              <p:nvPr/>
            </p:nvSpPr>
            <p:spPr>
              <a:xfrm>
                <a:off x="9562071" y="3557231"/>
                <a:ext cx="87692" cy="111561"/>
              </a:xfrm>
              <a:custGeom>
                <a:avLst/>
                <a:gdLst>
                  <a:gd name="connsiteX0" fmla="*/ 82914 w 87692"/>
                  <a:gd name="connsiteY0" fmla="*/ 16023 h 111561"/>
                  <a:gd name="connsiteX1" fmla="*/ 32402 w 87692"/>
                  <a:gd name="connsiteY1" fmla="*/ 4766 h 111561"/>
                  <a:gd name="connsiteX2" fmla="*/ 11307 w 87692"/>
                  <a:gd name="connsiteY2" fmla="*/ 101629 h 111561"/>
                  <a:gd name="connsiteX3" fmla="*/ 40915 w 87692"/>
                  <a:gd name="connsiteY3" fmla="*/ 111562 h 111561"/>
                  <a:gd name="connsiteX4" fmla="*/ 82914 w 87692"/>
                  <a:gd name="connsiteY4" fmla="*/ 16023 h 111561"/>
                  <a:gd name="connsiteX5" fmla="*/ 82914 w 87692"/>
                  <a:gd name="connsiteY5" fmla="*/ 16023 h 11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92" h="111561">
                    <a:moveTo>
                      <a:pt x="82914" y="16023"/>
                    </a:moveTo>
                    <a:cubicBezTo>
                      <a:pt x="75536" y="-342"/>
                      <a:pt x="44982" y="-4315"/>
                      <a:pt x="32402" y="4766"/>
                    </a:cubicBezTo>
                    <a:cubicBezTo>
                      <a:pt x="21807" y="12617"/>
                      <a:pt x="-19719" y="39103"/>
                      <a:pt x="11307" y="101629"/>
                    </a:cubicBezTo>
                    <a:cubicBezTo>
                      <a:pt x="22753" y="100967"/>
                      <a:pt x="33158" y="104656"/>
                      <a:pt x="40915" y="111562"/>
                    </a:cubicBezTo>
                    <a:cubicBezTo>
                      <a:pt x="78374" y="93022"/>
                      <a:pt x="97198" y="48090"/>
                      <a:pt x="82914" y="16023"/>
                    </a:cubicBezTo>
                    <a:lnTo>
                      <a:pt x="82914" y="16023"/>
                    </a:lnTo>
                    <a:close/>
                  </a:path>
                </a:pathLst>
              </a:custGeom>
              <a:solidFill>
                <a:srgbClr val="BC8642"/>
              </a:solidFill>
              <a:ln w="9454"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567862ED-76AF-ABD9-8410-7B5FB53CD715}"/>
                  </a:ext>
                </a:extLst>
              </p:cNvPr>
              <p:cNvSpPr/>
              <p:nvPr/>
            </p:nvSpPr>
            <p:spPr>
              <a:xfrm>
                <a:off x="9450539" y="3588410"/>
                <a:ext cx="108556" cy="98190"/>
              </a:xfrm>
              <a:custGeom>
                <a:avLst/>
                <a:gdLst>
                  <a:gd name="connsiteX0" fmla="*/ 82922 w 108556"/>
                  <a:gd name="connsiteY0" fmla="*/ 98072 h 98190"/>
                  <a:gd name="connsiteX1" fmla="*/ 82922 w 108556"/>
                  <a:gd name="connsiteY1" fmla="*/ 98072 h 98190"/>
                  <a:gd name="connsiteX2" fmla="*/ 108557 w 108556"/>
                  <a:gd name="connsiteY2" fmla="*/ 74613 h 98190"/>
                  <a:gd name="connsiteX3" fmla="*/ 12072 w 108556"/>
                  <a:gd name="connsiteY3" fmla="*/ 9817 h 98190"/>
                  <a:gd name="connsiteX4" fmla="*/ 82922 w 108556"/>
                  <a:gd name="connsiteY4" fmla="*/ 98072 h 98190"/>
                  <a:gd name="connsiteX5" fmla="*/ 82922 w 108556"/>
                  <a:gd name="connsiteY5" fmla="*/ 98072 h 9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56" h="98190">
                    <a:moveTo>
                      <a:pt x="82922" y="98072"/>
                    </a:moveTo>
                    <a:lnTo>
                      <a:pt x="82922" y="98072"/>
                    </a:lnTo>
                    <a:cubicBezTo>
                      <a:pt x="90489" y="90032"/>
                      <a:pt x="97300" y="76505"/>
                      <a:pt x="108557" y="74613"/>
                    </a:cubicBezTo>
                    <a:cubicBezTo>
                      <a:pt x="90300" y="13979"/>
                      <a:pt x="42531" y="-17237"/>
                      <a:pt x="12072" y="9817"/>
                    </a:cubicBezTo>
                    <a:cubicBezTo>
                      <a:pt x="-19901" y="38100"/>
                      <a:pt x="14342" y="101288"/>
                      <a:pt x="82922" y="98072"/>
                    </a:cubicBezTo>
                    <a:lnTo>
                      <a:pt x="82922" y="98072"/>
                    </a:lnTo>
                    <a:close/>
                  </a:path>
                </a:pathLst>
              </a:custGeom>
              <a:solidFill>
                <a:srgbClr val="BC8642"/>
              </a:solidFill>
              <a:ln w="9454"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AD4A0B66-4DD8-B36E-813F-02D8ED11233F}"/>
                  </a:ext>
                </a:extLst>
              </p:cNvPr>
              <p:cNvSpPr/>
              <p:nvPr/>
            </p:nvSpPr>
            <p:spPr>
              <a:xfrm>
                <a:off x="9083298" y="4229210"/>
                <a:ext cx="71414" cy="68380"/>
              </a:xfrm>
              <a:custGeom>
                <a:avLst/>
                <a:gdLst>
                  <a:gd name="connsiteX0" fmla="*/ 16170 w 71414"/>
                  <a:gd name="connsiteY0" fmla="*/ 63803 h 68380"/>
                  <a:gd name="connsiteX1" fmla="*/ 53155 w 71414"/>
                  <a:gd name="connsiteY1" fmla="*/ 5723 h 68380"/>
                  <a:gd name="connsiteX2" fmla="*/ 16170 w 71414"/>
                  <a:gd name="connsiteY2" fmla="*/ 63803 h 68380"/>
                  <a:gd name="connsiteX3" fmla="*/ 16170 w 71414"/>
                  <a:gd name="connsiteY3" fmla="*/ 63803 h 68380"/>
                </a:gdLst>
                <a:ahLst/>
                <a:cxnLst>
                  <a:cxn ang="0">
                    <a:pos x="connsiteX0" y="connsiteY0"/>
                  </a:cxn>
                  <a:cxn ang="0">
                    <a:pos x="connsiteX1" y="connsiteY1"/>
                  </a:cxn>
                  <a:cxn ang="0">
                    <a:pos x="connsiteX2" y="connsiteY2"/>
                  </a:cxn>
                  <a:cxn ang="0">
                    <a:pos x="connsiteX3" y="connsiteY3"/>
                  </a:cxn>
                </a:cxnLst>
                <a:rect l="l" t="t" r="r" b="b"/>
                <a:pathLst>
                  <a:path w="71414" h="68380">
                    <a:moveTo>
                      <a:pt x="16170" y="63803"/>
                    </a:moveTo>
                    <a:cubicBezTo>
                      <a:pt x="58263" y="84330"/>
                      <a:pt x="94587" y="30601"/>
                      <a:pt x="53155" y="5723"/>
                    </a:cubicBezTo>
                    <a:cubicBezTo>
                      <a:pt x="11251" y="-19533"/>
                      <a:pt x="-20627" y="45925"/>
                      <a:pt x="16170" y="63803"/>
                    </a:cubicBezTo>
                    <a:lnTo>
                      <a:pt x="16170" y="63803"/>
                    </a:lnTo>
                    <a:close/>
                  </a:path>
                </a:pathLst>
              </a:custGeom>
              <a:solidFill>
                <a:srgbClr val="BC8642"/>
              </a:solidFill>
              <a:ln w="9454"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57DA1435-0A62-180E-FB0F-9DFE37BAD14B}"/>
                  </a:ext>
                </a:extLst>
              </p:cNvPr>
              <p:cNvSpPr/>
              <p:nvPr/>
            </p:nvSpPr>
            <p:spPr>
              <a:xfrm>
                <a:off x="9165115" y="4232256"/>
                <a:ext cx="108524" cy="77258"/>
              </a:xfrm>
              <a:custGeom>
                <a:avLst/>
                <a:gdLst>
                  <a:gd name="connsiteX0" fmla="*/ 107742 w 108524"/>
                  <a:gd name="connsiteY0" fmla="*/ 50824 h 77258"/>
                  <a:gd name="connsiteX1" fmla="*/ 6527 w 108524"/>
                  <a:gd name="connsiteY1" fmla="*/ 17244 h 77258"/>
                  <a:gd name="connsiteX2" fmla="*/ 0 w 108524"/>
                  <a:gd name="connsiteY2" fmla="*/ 48743 h 77258"/>
                  <a:gd name="connsiteX3" fmla="*/ 107742 w 108524"/>
                  <a:gd name="connsiteY3" fmla="*/ 50824 h 77258"/>
                  <a:gd name="connsiteX4" fmla="*/ 107742 w 108524"/>
                  <a:gd name="connsiteY4" fmla="*/ 50824 h 77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4" h="77258">
                    <a:moveTo>
                      <a:pt x="107742" y="50824"/>
                    </a:moveTo>
                    <a:cubicBezTo>
                      <a:pt x="115404" y="11663"/>
                      <a:pt x="65742" y="-21445"/>
                      <a:pt x="6527" y="17244"/>
                    </a:cubicBezTo>
                    <a:cubicBezTo>
                      <a:pt x="8608" y="28973"/>
                      <a:pt x="6054" y="39757"/>
                      <a:pt x="0" y="48743"/>
                    </a:cubicBezTo>
                    <a:cubicBezTo>
                      <a:pt x="23081" y="84121"/>
                      <a:pt x="100269" y="88567"/>
                      <a:pt x="107742" y="50824"/>
                    </a:cubicBezTo>
                    <a:lnTo>
                      <a:pt x="107742" y="50824"/>
                    </a:lnTo>
                    <a:close/>
                  </a:path>
                </a:pathLst>
              </a:custGeom>
              <a:solidFill>
                <a:srgbClr val="BC8642"/>
              </a:solidFill>
              <a:ln w="9454"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5173675C-FE92-1319-559E-0DD23638FC5A}"/>
                  </a:ext>
                </a:extLst>
              </p:cNvPr>
              <p:cNvSpPr/>
              <p:nvPr/>
            </p:nvSpPr>
            <p:spPr>
              <a:xfrm>
                <a:off x="9116024" y="4290175"/>
                <a:ext cx="80293" cy="110003"/>
              </a:xfrm>
              <a:custGeom>
                <a:avLst/>
                <a:gdLst>
                  <a:gd name="connsiteX0" fmla="*/ 52780 w 80293"/>
                  <a:gd name="connsiteY0" fmla="*/ 108971 h 110003"/>
                  <a:gd name="connsiteX1" fmla="*/ 46537 w 80293"/>
                  <a:gd name="connsiteY1" fmla="*/ 0 h 110003"/>
                  <a:gd name="connsiteX2" fmla="*/ 5957 w 80293"/>
                  <a:gd name="connsiteY2" fmla="*/ 21756 h 110003"/>
                  <a:gd name="connsiteX3" fmla="*/ 52780 w 80293"/>
                  <a:gd name="connsiteY3" fmla="*/ 108971 h 110003"/>
                  <a:gd name="connsiteX4" fmla="*/ 52780 w 80293"/>
                  <a:gd name="connsiteY4" fmla="*/ 108971 h 11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3" h="110003">
                    <a:moveTo>
                      <a:pt x="52780" y="108971"/>
                    </a:moveTo>
                    <a:cubicBezTo>
                      <a:pt x="110198" y="94782"/>
                      <a:pt x="62429" y="11824"/>
                      <a:pt x="46537" y="0"/>
                    </a:cubicBezTo>
                    <a:cubicBezTo>
                      <a:pt x="40956" y="16270"/>
                      <a:pt x="17213" y="21378"/>
                      <a:pt x="5957" y="21756"/>
                    </a:cubicBezTo>
                    <a:cubicBezTo>
                      <a:pt x="-12111" y="59594"/>
                      <a:pt x="13051" y="118525"/>
                      <a:pt x="52780" y="108971"/>
                    </a:cubicBezTo>
                    <a:lnTo>
                      <a:pt x="52780" y="108971"/>
                    </a:lnTo>
                    <a:close/>
                  </a:path>
                </a:pathLst>
              </a:custGeom>
              <a:solidFill>
                <a:srgbClr val="BC8642"/>
              </a:solidFill>
              <a:ln w="9454"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EDC55836-CA17-7F35-2E84-C29B00B9840E}"/>
                  </a:ext>
                </a:extLst>
              </p:cNvPr>
              <p:cNvSpPr/>
              <p:nvPr/>
            </p:nvSpPr>
            <p:spPr>
              <a:xfrm>
                <a:off x="8964399" y="4211402"/>
                <a:ext cx="115960" cy="74352"/>
              </a:xfrm>
              <a:custGeom>
                <a:avLst/>
                <a:gdLst>
                  <a:gd name="connsiteX0" fmla="*/ 115961 w 115960"/>
                  <a:gd name="connsiteY0" fmla="*/ 30626 h 74352"/>
                  <a:gd name="connsiteX1" fmla="*/ 1219 w 115960"/>
                  <a:gd name="connsiteY1" fmla="*/ 31099 h 74352"/>
                  <a:gd name="connsiteX2" fmla="*/ 104609 w 115960"/>
                  <a:gd name="connsiteY2" fmla="*/ 62220 h 74352"/>
                  <a:gd name="connsiteX3" fmla="*/ 115961 w 115960"/>
                  <a:gd name="connsiteY3" fmla="*/ 30626 h 74352"/>
                  <a:gd name="connsiteX4" fmla="*/ 115961 w 115960"/>
                  <a:gd name="connsiteY4" fmla="*/ 30626 h 7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60" h="74352">
                    <a:moveTo>
                      <a:pt x="115961" y="30626"/>
                    </a:moveTo>
                    <a:cubicBezTo>
                      <a:pt x="96758" y="-1725"/>
                      <a:pt x="12570" y="-18090"/>
                      <a:pt x="1219" y="31099"/>
                    </a:cubicBezTo>
                    <a:cubicBezTo>
                      <a:pt x="-8240" y="72625"/>
                      <a:pt x="38394" y="86908"/>
                      <a:pt x="104609" y="62220"/>
                    </a:cubicBezTo>
                    <a:cubicBezTo>
                      <a:pt x="105745" y="57868"/>
                      <a:pt x="113407" y="34504"/>
                      <a:pt x="115961" y="30626"/>
                    </a:cubicBezTo>
                    <a:lnTo>
                      <a:pt x="115961" y="30626"/>
                    </a:lnTo>
                    <a:close/>
                  </a:path>
                </a:pathLst>
              </a:custGeom>
              <a:solidFill>
                <a:srgbClr val="BC8642"/>
              </a:solidFill>
              <a:ln w="9454"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CD460A30-D290-BC3E-56CC-EE4BA2156480}"/>
                  </a:ext>
                </a:extLst>
              </p:cNvPr>
              <p:cNvSpPr/>
              <p:nvPr/>
            </p:nvSpPr>
            <p:spPr>
              <a:xfrm>
                <a:off x="11044302" y="3410050"/>
                <a:ext cx="353872" cy="120383"/>
              </a:xfrm>
              <a:custGeom>
                <a:avLst/>
                <a:gdLst>
                  <a:gd name="connsiteX0" fmla="*/ 144065 w 353872"/>
                  <a:gd name="connsiteY0" fmla="*/ 118177 h 120383"/>
                  <a:gd name="connsiteX1" fmla="*/ 267982 w 353872"/>
                  <a:gd name="connsiteY1" fmla="*/ 90462 h 120383"/>
                  <a:gd name="connsiteX2" fmla="*/ 353873 w 353872"/>
                  <a:gd name="connsiteY2" fmla="*/ 60192 h 120383"/>
                  <a:gd name="connsiteX3" fmla="*/ 353873 w 353872"/>
                  <a:gd name="connsiteY3" fmla="*/ 60192 h 120383"/>
                  <a:gd name="connsiteX4" fmla="*/ 267982 w 353872"/>
                  <a:gd name="connsiteY4" fmla="*/ 29922 h 120383"/>
                  <a:gd name="connsiteX5" fmla="*/ 144065 w 353872"/>
                  <a:gd name="connsiteY5" fmla="*/ 2206 h 120383"/>
                  <a:gd name="connsiteX6" fmla="*/ 0 w 353872"/>
                  <a:gd name="connsiteY6" fmla="*/ 60192 h 120383"/>
                  <a:gd name="connsiteX7" fmla="*/ 0 w 353872"/>
                  <a:gd name="connsiteY7" fmla="*/ 60192 h 120383"/>
                  <a:gd name="connsiteX8" fmla="*/ 0 w 353872"/>
                  <a:gd name="connsiteY8" fmla="*/ 60192 h 120383"/>
                  <a:gd name="connsiteX9" fmla="*/ 0 w 353872"/>
                  <a:gd name="connsiteY9" fmla="*/ 60192 h 120383"/>
                  <a:gd name="connsiteX10" fmla="*/ 0 w 353872"/>
                  <a:gd name="connsiteY10" fmla="*/ 60192 h 120383"/>
                  <a:gd name="connsiteX11" fmla="*/ 144065 w 353872"/>
                  <a:gd name="connsiteY11" fmla="*/ 118177 h 120383"/>
                  <a:gd name="connsiteX12" fmla="*/ 144065 w 353872"/>
                  <a:gd name="connsiteY12" fmla="*/ 118177 h 1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72" h="120383">
                    <a:moveTo>
                      <a:pt x="144065" y="118177"/>
                    </a:moveTo>
                    <a:cubicBezTo>
                      <a:pt x="186064" y="113069"/>
                      <a:pt x="227591" y="103421"/>
                      <a:pt x="267982" y="90462"/>
                    </a:cubicBezTo>
                    <a:cubicBezTo>
                      <a:pt x="297022" y="81191"/>
                      <a:pt x="325022" y="69462"/>
                      <a:pt x="353873" y="60192"/>
                    </a:cubicBezTo>
                    <a:lnTo>
                      <a:pt x="353873" y="60192"/>
                    </a:lnTo>
                    <a:cubicBezTo>
                      <a:pt x="325022" y="50922"/>
                      <a:pt x="297117" y="39192"/>
                      <a:pt x="267982" y="29922"/>
                    </a:cubicBezTo>
                    <a:cubicBezTo>
                      <a:pt x="227591" y="16963"/>
                      <a:pt x="186064" y="7314"/>
                      <a:pt x="144065" y="2206"/>
                    </a:cubicBezTo>
                    <a:cubicBezTo>
                      <a:pt x="88634" y="-4510"/>
                      <a:pt x="16838" y="1260"/>
                      <a:pt x="0" y="60192"/>
                    </a:cubicBezTo>
                    <a:lnTo>
                      <a:pt x="0" y="60192"/>
                    </a:lnTo>
                    <a:lnTo>
                      <a:pt x="0" y="60192"/>
                    </a:lnTo>
                    <a:lnTo>
                      <a:pt x="0" y="60192"/>
                    </a:lnTo>
                    <a:lnTo>
                      <a:pt x="0" y="60192"/>
                    </a:lnTo>
                    <a:cubicBezTo>
                      <a:pt x="16648" y="119123"/>
                      <a:pt x="88634" y="124894"/>
                      <a:pt x="144065" y="118177"/>
                    </a:cubicBezTo>
                    <a:lnTo>
                      <a:pt x="144065" y="118177"/>
                    </a:lnTo>
                    <a:close/>
                  </a:path>
                </a:pathLst>
              </a:custGeom>
              <a:solidFill>
                <a:srgbClr val="BC8642"/>
              </a:solidFill>
              <a:ln w="9454"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F1EDBC8A-3E75-20E1-886B-791D3B4814B2}"/>
                  </a:ext>
                </a:extLst>
              </p:cNvPr>
              <p:cNvSpPr/>
              <p:nvPr/>
            </p:nvSpPr>
            <p:spPr>
              <a:xfrm>
                <a:off x="10376758" y="3432299"/>
                <a:ext cx="77282" cy="75886"/>
              </a:xfrm>
              <a:custGeom>
                <a:avLst/>
                <a:gdLst>
                  <a:gd name="connsiteX0" fmla="*/ 0 w 77282"/>
                  <a:gd name="connsiteY0" fmla="*/ 37943 h 75886"/>
                  <a:gd name="connsiteX1" fmla="*/ 0 w 77282"/>
                  <a:gd name="connsiteY1" fmla="*/ 37943 h 75886"/>
                  <a:gd name="connsiteX2" fmla="*/ 0 w 77282"/>
                  <a:gd name="connsiteY2" fmla="*/ 37943 h 75886"/>
                  <a:gd name="connsiteX3" fmla="*/ 3689 w 77282"/>
                  <a:gd name="connsiteY3" fmla="*/ 54213 h 75886"/>
                  <a:gd name="connsiteX4" fmla="*/ 55432 w 77282"/>
                  <a:gd name="connsiteY4" fmla="*/ 72092 h 75886"/>
                  <a:gd name="connsiteX5" fmla="*/ 77283 w 77282"/>
                  <a:gd name="connsiteY5" fmla="*/ 37943 h 75886"/>
                  <a:gd name="connsiteX6" fmla="*/ 77283 w 77282"/>
                  <a:gd name="connsiteY6" fmla="*/ 37943 h 75886"/>
                  <a:gd name="connsiteX7" fmla="*/ 55432 w 77282"/>
                  <a:gd name="connsiteY7" fmla="*/ 3795 h 75886"/>
                  <a:gd name="connsiteX8" fmla="*/ 3689 w 77282"/>
                  <a:gd name="connsiteY8" fmla="*/ 21674 h 75886"/>
                  <a:gd name="connsiteX9" fmla="*/ 0 w 77282"/>
                  <a:gd name="connsiteY9" fmla="*/ 37943 h 75886"/>
                  <a:gd name="connsiteX10" fmla="*/ 0 w 77282"/>
                  <a:gd name="connsiteY10" fmla="*/ 37943 h 75886"/>
                  <a:gd name="connsiteX11" fmla="*/ 0 w 77282"/>
                  <a:gd name="connsiteY11" fmla="*/ 37943 h 75886"/>
                  <a:gd name="connsiteX12" fmla="*/ 0 w 77282"/>
                  <a:gd name="connsiteY12" fmla="*/ 37943 h 75886"/>
                  <a:gd name="connsiteX13" fmla="*/ 0 w 77282"/>
                  <a:gd name="connsiteY13" fmla="*/ 37943 h 7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82" h="75886">
                    <a:moveTo>
                      <a:pt x="0" y="37943"/>
                    </a:moveTo>
                    <a:lnTo>
                      <a:pt x="0" y="37943"/>
                    </a:lnTo>
                    <a:lnTo>
                      <a:pt x="0" y="37943"/>
                    </a:lnTo>
                    <a:cubicBezTo>
                      <a:pt x="0" y="43430"/>
                      <a:pt x="1135" y="48916"/>
                      <a:pt x="3689" y="54213"/>
                    </a:cubicBezTo>
                    <a:cubicBezTo>
                      <a:pt x="12959" y="73227"/>
                      <a:pt x="36229" y="81267"/>
                      <a:pt x="55432" y="72092"/>
                    </a:cubicBezTo>
                    <a:cubicBezTo>
                      <a:pt x="69148" y="65659"/>
                      <a:pt x="76999" y="52132"/>
                      <a:pt x="77283" y="37943"/>
                    </a:cubicBezTo>
                    <a:lnTo>
                      <a:pt x="77283" y="37943"/>
                    </a:lnTo>
                    <a:cubicBezTo>
                      <a:pt x="77093" y="23754"/>
                      <a:pt x="69148" y="10228"/>
                      <a:pt x="55432" y="3795"/>
                    </a:cubicBezTo>
                    <a:cubicBezTo>
                      <a:pt x="36134" y="-5380"/>
                      <a:pt x="12959" y="2660"/>
                      <a:pt x="3689" y="21674"/>
                    </a:cubicBezTo>
                    <a:cubicBezTo>
                      <a:pt x="1135" y="26971"/>
                      <a:pt x="0" y="32457"/>
                      <a:pt x="0" y="37943"/>
                    </a:cubicBezTo>
                    <a:lnTo>
                      <a:pt x="0" y="37943"/>
                    </a:lnTo>
                    <a:lnTo>
                      <a:pt x="0" y="37943"/>
                    </a:lnTo>
                    <a:lnTo>
                      <a:pt x="0" y="37943"/>
                    </a:lnTo>
                    <a:lnTo>
                      <a:pt x="0" y="37943"/>
                    </a:lnTo>
                    <a:close/>
                  </a:path>
                </a:pathLst>
              </a:custGeom>
              <a:solidFill>
                <a:srgbClr val="BC8642"/>
              </a:solidFill>
              <a:ln w="9454"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D3BEB29C-E5A8-93B0-31D7-A277934D64AC}"/>
                  </a:ext>
                </a:extLst>
              </p:cNvPr>
              <p:cNvSpPr/>
              <p:nvPr/>
            </p:nvSpPr>
            <p:spPr>
              <a:xfrm>
                <a:off x="9620013" y="3633048"/>
                <a:ext cx="105527" cy="80281"/>
              </a:xfrm>
              <a:custGeom>
                <a:avLst/>
                <a:gdLst>
                  <a:gd name="connsiteX0" fmla="*/ 0 w 105527"/>
                  <a:gd name="connsiteY0" fmla="*/ 41042 h 80281"/>
                  <a:gd name="connsiteX1" fmla="*/ 6432 w 105527"/>
                  <a:gd name="connsiteY1" fmla="*/ 71690 h 80281"/>
                  <a:gd name="connsiteX2" fmla="*/ 104904 w 105527"/>
                  <a:gd name="connsiteY2" fmla="*/ 31109 h 80281"/>
                  <a:gd name="connsiteX3" fmla="*/ 0 w 105527"/>
                  <a:gd name="connsiteY3" fmla="*/ 41042 h 80281"/>
                  <a:gd name="connsiteX4" fmla="*/ 0 w 105527"/>
                  <a:gd name="connsiteY4" fmla="*/ 41042 h 8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7" h="80281">
                    <a:moveTo>
                      <a:pt x="0" y="41042"/>
                    </a:moveTo>
                    <a:cubicBezTo>
                      <a:pt x="6432" y="50690"/>
                      <a:pt x="8513" y="61568"/>
                      <a:pt x="6432" y="71690"/>
                    </a:cubicBezTo>
                    <a:cubicBezTo>
                      <a:pt x="41243" y="94771"/>
                      <a:pt x="112944" y="68001"/>
                      <a:pt x="104904" y="31109"/>
                    </a:cubicBezTo>
                    <a:cubicBezTo>
                      <a:pt x="96390" y="-6822"/>
                      <a:pt x="38310" y="-17228"/>
                      <a:pt x="0" y="41042"/>
                    </a:cubicBezTo>
                    <a:lnTo>
                      <a:pt x="0" y="41042"/>
                    </a:lnTo>
                    <a:close/>
                  </a:path>
                </a:pathLst>
              </a:custGeom>
              <a:solidFill>
                <a:srgbClr val="BC8642"/>
              </a:solidFill>
              <a:ln w="9454"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C9172C7D-E2F6-59DC-3BCF-0BAC7CE1329E}"/>
                  </a:ext>
                </a:extLst>
              </p:cNvPr>
              <p:cNvSpPr/>
              <p:nvPr/>
            </p:nvSpPr>
            <p:spPr>
              <a:xfrm>
                <a:off x="8552530" y="3433812"/>
                <a:ext cx="75863" cy="72728"/>
              </a:xfrm>
              <a:custGeom>
                <a:avLst/>
                <a:gdLst>
                  <a:gd name="connsiteX0" fmla="*/ 75864 w 75863"/>
                  <a:gd name="connsiteY0" fmla="*/ 36430 h 72728"/>
                  <a:gd name="connsiteX1" fmla="*/ 75864 w 75863"/>
                  <a:gd name="connsiteY1" fmla="*/ 36430 h 72728"/>
                  <a:gd name="connsiteX2" fmla="*/ 54580 w 75863"/>
                  <a:gd name="connsiteY2" fmla="*/ 3795 h 72728"/>
                  <a:gd name="connsiteX3" fmla="*/ 3689 w 75863"/>
                  <a:gd name="connsiteY3" fmla="*/ 21673 h 72728"/>
                  <a:gd name="connsiteX4" fmla="*/ 0 w 75863"/>
                  <a:gd name="connsiteY4" fmla="*/ 36335 h 72728"/>
                  <a:gd name="connsiteX5" fmla="*/ 0 w 75863"/>
                  <a:gd name="connsiteY5" fmla="*/ 36335 h 72728"/>
                  <a:gd name="connsiteX6" fmla="*/ 3689 w 75863"/>
                  <a:gd name="connsiteY6" fmla="*/ 50997 h 72728"/>
                  <a:gd name="connsiteX7" fmla="*/ 54580 w 75863"/>
                  <a:gd name="connsiteY7" fmla="*/ 68875 h 72728"/>
                  <a:gd name="connsiteX8" fmla="*/ 75864 w 75863"/>
                  <a:gd name="connsiteY8" fmla="*/ 36430 h 72728"/>
                  <a:gd name="connsiteX9" fmla="*/ 75864 w 75863"/>
                  <a:gd name="connsiteY9" fmla="*/ 36430 h 7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3" h="72728">
                    <a:moveTo>
                      <a:pt x="75864" y="36430"/>
                    </a:moveTo>
                    <a:lnTo>
                      <a:pt x="75864" y="36430"/>
                    </a:lnTo>
                    <a:cubicBezTo>
                      <a:pt x="75202" y="22903"/>
                      <a:pt x="67634" y="10039"/>
                      <a:pt x="54580" y="3795"/>
                    </a:cubicBezTo>
                    <a:cubicBezTo>
                      <a:pt x="35662" y="-5380"/>
                      <a:pt x="12770" y="2660"/>
                      <a:pt x="3689" y="21673"/>
                    </a:cubicBezTo>
                    <a:cubicBezTo>
                      <a:pt x="1419" y="26498"/>
                      <a:pt x="284" y="31322"/>
                      <a:pt x="0" y="36335"/>
                    </a:cubicBezTo>
                    <a:lnTo>
                      <a:pt x="0" y="36335"/>
                    </a:lnTo>
                    <a:cubicBezTo>
                      <a:pt x="189" y="41349"/>
                      <a:pt x="1324" y="46173"/>
                      <a:pt x="3689" y="50997"/>
                    </a:cubicBezTo>
                    <a:cubicBezTo>
                      <a:pt x="12865" y="70105"/>
                      <a:pt x="35662" y="78145"/>
                      <a:pt x="54580" y="68875"/>
                    </a:cubicBezTo>
                    <a:cubicBezTo>
                      <a:pt x="67350" y="62821"/>
                      <a:pt x="75107" y="49957"/>
                      <a:pt x="75864" y="36430"/>
                    </a:cubicBezTo>
                    <a:lnTo>
                      <a:pt x="75864" y="36430"/>
                    </a:lnTo>
                    <a:close/>
                  </a:path>
                </a:pathLst>
              </a:custGeom>
              <a:solidFill>
                <a:srgbClr val="BC8642"/>
              </a:solidFill>
              <a:ln w="9454"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70C6D7BB-D111-143C-374E-1502FF8283BC}"/>
                  </a:ext>
                </a:extLst>
              </p:cNvPr>
              <p:cNvSpPr/>
              <p:nvPr/>
            </p:nvSpPr>
            <p:spPr>
              <a:xfrm>
                <a:off x="11099336" y="3808412"/>
                <a:ext cx="327121" cy="281046"/>
              </a:xfrm>
              <a:custGeom>
                <a:avLst/>
                <a:gdLst>
                  <a:gd name="connsiteX0" fmla="*/ 163475 w 327121"/>
                  <a:gd name="connsiteY0" fmla="*/ 270159 h 281046"/>
                  <a:gd name="connsiteX1" fmla="*/ 327121 w 327121"/>
                  <a:gd name="connsiteY1" fmla="*/ 25541 h 281046"/>
                  <a:gd name="connsiteX2" fmla="*/ 33220 w 327121"/>
                  <a:gd name="connsiteY2" fmla="*/ 284 h 281046"/>
                  <a:gd name="connsiteX3" fmla="*/ 2099 w 327121"/>
                  <a:gd name="connsiteY3" fmla="*/ 30365 h 281046"/>
                  <a:gd name="connsiteX4" fmla="*/ 271406 w 327121"/>
                  <a:gd name="connsiteY4" fmla="*/ 52121 h 281046"/>
                  <a:gd name="connsiteX5" fmla="*/ 120719 w 327121"/>
                  <a:gd name="connsiteY5" fmla="*/ 275456 h 281046"/>
                  <a:gd name="connsiteX6" fmla="*/ 163475 w 327121"/>
                  <a:gd name="connsiteY6" fmla="*/ 270159 h 281046"/>
                  <a:gd name="connsiteX7" fmla="*/ 163475 w 327121"/>
                  <a:gd name="connsiteY7" fmla="*/ 270159 h 2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1" h="281046">
                    <a:moveTo>
                      <a:pt x="163475" y="270159"/>
                    </a:moveTo>
                    <a:cubicBezTo>
                      <a:pt x="201975" y="164214"/>
                      <a:pt x="254947" y="93837"/>
                      <a:pt x="327121" y="25541"/>
                    </a:cubicBezTo>
                    <a:cubicBezTo>
                      <a:pt x="228745" y="38973"/>
                      <a:pt x="140300" y="36419"/>
                      <a:pt x="33220" y="284"/>
                    </a:cubicBezTo>
                    <a:cubicBezTo>
                      <a:pt x="22815" y="-3216"/>
                      <a:pt x="-8306" y="26676"/>
                      <a:pt x="2099" y="30365"/>
                    </a:cubicBezTo>
                    <a:cubicBezTo>
                      <a:pt x="94044" y="61391"/>
                      <a:pt x="182016" y="62716"/>
                      <a:pt x="271406" y="52121"/>
                    </a:cubicBezTo>
                    <a:cubicBezTo>
                      <a:pt x="207366" y="115026"/>
                      <a:pt x="153732" y="184457"/>
                      <a:pt x="120719" y="275456"/>
                    </a:cubicBezTo>
                    <a:cubicBezTo>
                      <a:pt x="116746" y="285861"/>
                      <a:pt x="159691" y="280374"/>
                      <a:pt x="163475" y="270159"/>
                    </a:cubicBezTo>
                    <a:lnTo>
                      <a:pt x="163475" y="270159"/>
                    </a:lnTo>
                    <a:close/>
                  </a:path>
                </a:pathLst>
              </a:custGeom>
              <a:solidFill>
                <a:srgbClr val="BC8642"/>
              </a:solidFill>
              <a:ln w="9454"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535941E7-5388-4572-D525-C3995A46CBBE}"/>
                  </a:ext>
                </a:extLst>
              </p:cNvPr>
              <p:cNvSpPr/>
              <p:nvPr/>
            </p:nvSpPr>
            <p:spPr>
              <a:xfrm>
                <a:off x="8897497" y="5000815"/>
                <a:ext cx="90728" cy="54982"/>
              </a:xfrm>
              <a:custGeom>
                <a:avLst/>
                <a:gdLst>
                  <a:gd name="connsiteX0" fmla="*/ 17609 w 90728"/>
                  <a:gd name="connsiteY0" fmla="*/ 51781 h 54982"/>
                  <a:gd name="connsiteX1" fmla="*/ 40595 w 90728"/>
                  <a:gd name="connsiteY1" fmla="*/ 49983 h 54982"/>
                  <a:gd name="connsiteX2" fmla="*/ 47595 w 90728"/>
                  <a:gd name="connsiteY2" fmla="*/ 51591 h 54982"/>
                  <a:gd name="connsiteX3" fmla="*/ 90729 w 90728"/>
                  <a:gd name="connsiteY3" fmla="*/ 7605 h 54982"/>
                  <a:gd name="connsiteX4" fmla="*/ 29054 w 90728"/>
                  <a:gd name="connsiteY4" fmla="*/ 13565 h 54982"/>
                  <a:gd name="connsiteX5" fmla="*/ 26027 w 90728"/>
                  <a:gd name="connsiteY5" fmla="*/ 19998 h 54982"/>
                  <a:gd name="connsiteX6" fmla="*/ 10230 w 90728"/>
                  <a:gd name="connsiteY6" fmla="*/ 36457 h 54982"/>
                  <a:gd name="connsiteX7" fmla="*/ 5595 w 90728"/>
                  <a:gd name="connsiteY7" fmla="*/ 38727 h 54982"/>
                  <a:gd name="connsiteX8" fmla="*/ 676 w 90728"/>
                  <a:gd name="connsiteY8" fmla="*/ 49699 h 54982"/>
                  <a:gd name="connsiteX9" fmla="*/ 866 w 90728"/>
                  <a:gd name="connsiteY9" fmla="*/ 50362 h 54982"/>
                  <a:gd name="connsiteX10" fmla="*/ 1055 w 90728"/>
                  <a:gd name="connsiteY10" fmla="*/ 50834 h 54982"/>
                  <a:gd name="connsiteX11" fmla="*/ 12879 w 90728"/>
                  <a:gd name="connsiteY11" fmla="*/ 54051 h 54982"/>
                  <a:gd name="connsiteX12" fmla="*/ 17609 w 90728"/>
                  <a:gd name="connsiteY12" fmla="*/ 51781 h 54982"/>
                  <a:gd name="connsiteX13" fmla="*/ 17609 w 90728"/>
                  <a:gd name="connsiteY13" fmla="*/ 51781 h 54982"/>
                  <a:gd name="connsiteX14" fmla="*/ 17609 w 90728"/>
                  <a:gd name="connsiteY14" fmla="*/ 51781 h 5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728" h="54982">
                    <a:moveTo>
                      <a:pt x="17609" y="51781"/>
                    </a:moveTo>
                    <a:cubicBezTo>
                      <a:pt x="25271" y="51781"/>
                      <a:pt x="32933" y="50834"/>
                      <a:pt x="40595" y="49983"/>
                    </a:cubicBezTo>
                    <a:cubicBezTo>
                      <a:pt x="42486" y="51402"/>
                      <a:pt x="44757" y="52064"/>
                      <a:pt x="47595" y="51591"/>
                    </a:cubicBezTo>
                    <a:cubicBezTo>
                      <a:pt x="75689" y="47240"/>
                      <a:pt x="85148" y="29173"/>
                      <a:pt x="90729" y="7605"/>
                    </a:cubicBezTo>
                    <a:cubicBezTo>
                      <a:pt x="70297" y="-1570"/>
                      <a:pt x="50149" y="-5448"/>
                      <a:pt x="29054" y="13565"/>
                    </a:cubicBezTo>
                    <a:cubicBezTo>
                      <a:pt x="26973" y="15362"/>
                      <a:pt x="26027" y="17727"/>
                      <a:pt x="26027" y="19998"/>
                    </a:cubicBezTo>
                    <a:cubicBezTo>
                      <a:pt x="20446" y="25295"/>
                      <a:pt x="15149" y="30781"/>
                      <a:pt x="10230" y="36457"/>
                    </a:cubicBezTo>
                    <a:lnTo>
                      <a:pt x="5595" y="38727"/>
                    </a:lnTo>
                    <a:cubicBezTo>
                      <a:pt x="1622" y="40524"/>
                      <a:pt x="-1405" y="45348"/>
                      <a:pt x="676" y="49699"/>
                    </a:cubicBezTo>
                    <a:lnTo>
                      <a:pt x="866" y="50362"/>
                    </a:lnTo>
                    <a:lnTo>
                      <a:pt x="1055" y="50834"/>
                    </a:lnTo>
                    <a:cubicBezTo>
                      <a:pt x="3136" y="55186"/>
                      <a:pt x="8906" y="55848"/>
                      <a:pt x="12879" y="54051"/>
                    </a:cubicBezTo>
                    <a:lnTo>
                      <a:pt x="17609" y="51781"/>
                    </a:lnTo>
                    <a:lnTo>
                      <a:pt x="17609" y="51781"/>
                    </a:lnTo>
                    <a:lnTo>
                      <a:pt x="17609" y="51781"/>
                    </a:lnTo>
                    <a:close/>
                  </a:path>
                </a:pathLst>
              </a:custGeom>
              <a:solidFill>
                <a:srgbClr val="BC8642"/>
              </a:solidFill>
              <a:ln w="9454"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62702D0-F8A9-8985-6ABF-97AC0CE2ECE8}"/>
                  </a:ext>
                </a:extLst>
              </p:cNvPr>
              <p:cNvSpPr/>
              <p:nvPr/>
            </p:nvSpPr>
            <p:spPr>
              <a:xfrm>
                <a:off x="8754627" y="3942308"/>
                <a:ext cx="77395" cy="77395"/>
              </a:xfrm>
              <a:custGeom>
                <a:avLst/>
                <a:gdLst>
                  <a:gd name="connsiteX0" fmla="*/ 73547 w 77395"/>
                  <a:gd name="connsiteY0" fmla="*/ 21899 h 77395"/>
                  <a:gd name="connsiteX1" fmla="*/ 21900 w 77395"/>
                  <a:gd name="connsiteY1" fmla="*/ 3832 h 77395"/>
                  <a:gd name="connsiteX2" fmla="*/ 3832 w 77395"/>
                  <a:gd name="connsiteY2" fmla="*/ 55480 h 77395"/>
                  <a:gd name="connsiteX3" fmla="*/ 55480 w 77395"/>
                  <a:gd name="connsiteY3" fmla="*/ 73548 h 77395"/>
                  <a:gd name="connsiteX4" fmla="*/ 73547 w 77395"/>
                  <a:gd name="connsiteY4" fmla="*/ 21899 h 77395"/>
                  <a:gd name="connsiteX5" fmla="*/ 73547 w 77395"/>
                  <a:gd name="connsiteY5" fmla="*/ 21899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5" h="77395">
                    <a:moveTo>
                      <a:pt x="73547" y="21899"/>
                    </a:moveTo>
                    <a:cubicBezTo>
                      <a:pt x="64277" y="2697"/>
                      <a:pt x="41197" y="-5438"/>
                      <a:pt x="21900" y="3832"/>
                    </a:cubicBezTo>
                    <a:cubicBezTo>
                      <a:pt x="2697" y="13102"/>
                      <a:pt x="-5438" y="36183"/>
                      <a:pt x="3832" y="55480"/>
                    </a:cubicBezTo>
                    <a:cubicBezTo>
                      <a:pt x="13102" y="74777"/>
                      <a:pt x="36183" y="82817"/>
                      <a:pt x="55480" y="73548"/>
                    </a:cubicBezTo>
                    <a:cubicBezTo>
                      <a:pt x="74777" y="64183"/>
                      <a:pt x="82818" y="41102"/>
                      <a:pt x="73547" y="21899"/>
                    </a:cubicBezTo>
                    <a:lnTo>
                      <a:pt x="73547" y="21899"/>
                    </a:lnTo>
                    <a:close/>
                  </a:path>
                </a:pathLst>
              </a:custGeom>
              <a:solidFill>
                <a:srgbClr val="BC8642"/>
              </a:solidFill>
              <a:ln w="9454"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2AE1EAE5-1E7C-6663-A627-4A165AEB069C}"/>
                  </a:ext>
                </a:extLst>
              </p:cNvPr>
              <p:cNvSpPr/>
              <p:nvPr/>
            </p:nvSpPr>
            <p:spPr>
              <a:xfrm>
                <a:off x="8803804" y="3485849"/>
                <a:ext cx="188752" cy="297369"/>
              </a:xfrm>
              <a:custGeom>
                <a:avLst/>
                <a:gdLst>
                  <a:gd name="connsiteX0" fmla="*/ 130125 w 188752"/>
                  <a:gd name="connsiteY0" fmla="*/ 279996 h 297369"/>
                  <a:gd name="connsiteX1" fmla="*/ 54734 w 188752"/>
                  <a:gd name="connsiteY1" fmla="*/ 213024 h 297369"/>
                  <a:gd name="connsiteX2" fmla="*/ 183381 w 188752"/>
                  <a:gd name="connsiteY2" fmla="*/ 17595 h 297369"/>
                  <a:gd name="connsiteX3" fmla="*/ 183192 w 188752"/>
                  <a:gd name="connsiteY3" fmla="*/ 1230 h 297369"/>
                  <a:gd name="connsiteX4" fmla="*/ 127382 w 188752"/>
                  <a:gd name="connsiteY4" fmla="*/ 296928 h 297369"/>
                  <a:gd name="connsiteX5" fmla="*/ 130125 w 188752"/>
                  <a:gd name="connsiteY5" fmla="*/ 279996 h 297369"/>
                  <a:gd name="connsiteX6" fmla="*/ 130125 w 188752"/>
                  <a:gd name="connsiteY6" fmla="*/ 279996 h 2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752" h="297369">
                    <a:moveTo>
                      <a:pt x="130125" y="279996"/>
                    </a:moveTo>
                    <a:cubicBezTo>
                      <a:pt x="91247" y="268456"/>
                      <a:pt x="66558" y="243010"/>
                      <a:pt x="54734" y="213024"/>
                    </a:cubicBezTo>
                    <a:cubicBezTo>
                      <a:pt x="176192" y="198930"/>
                      <a:pt x="78477" y="36797"/>
                      <a:pt x="183381" y="17595"/>
                    </a:cubicBezTo>
                    <a:cubicBezTo>
                      <a:pt x="187543" y="16933"/>
                      <a:pt x="193124" y="2555"/>
                      <a:pt x="183192" y="1230"/>
                    </a:cubicBezTo>
                    <a:cubicBezTo>
                      <a:pt x="26545" y="-19107"/>
                      <a:pt x="-108344" y="218321"/>
                      <a:pt x="127382" y="296928"/>
                    </a:cubicBezTo>
                    <a:cubicBezTo>
                      <a:pt x="137787" y="300334"/>
                      <a:pt x="140625" y="283023"/>
                      <a:pt x="130125" y="279996"/>
                    </a:cubicBezTo>
                    <a:lnTo>
                      <a:pt x="130125" y="279996"/>
                    </a:lnTo>
                    <a:close/>
                  </a:path>
                </a:pathLst>
              </a:custGeom>
              <a:solidFill>
                <a:srgbClr val="BC8642"/>
              </a:solidFill>
              <a:ln w="9454"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2BC58635-9F81-46E1-1E00-87BB91016137}"/>
                  </a:ext>
                </a:extLst>
              </p:cNvPr>
              <p:cNvSpPr/>
              <p:nvPr/>
            </p:nvSpPr>
            <p:spPr>
              <a:xfrm>
                <a:off x="8597019" y="3613691"/>
                <a:ext cx="77412" cy="77379"/>
              </a:xfrm>
              <a:custGeom>
                <a:avLst/>
                <a:gdLst>
                  <a:gd name="connsiteX0" fmla="*/ 73564 w 77412"/>
                  <a:gd name="connsiteY0" fmla="*/ 21900 h 77379"/>
                  <a:gd name="connsiteX1" fmla="*/ 21916 w 77412"/>
                  <a:gd name="connsiteY1" fmla="*/ 3832 h 77379"/>
                  <a:gd name="connsiteX2" fmla="*/ 3848 w 77412"/>
                  <a:gd name="connsiteY2" fmla="*/ 55480 h 77379"/>
                  <a:gd name="connsiteX3" fmla="*/ 55496 w 77412"/>
                  <a:gd name="connsiteY3" fmla="*/ 73547 h 77379"/>
                  <a:gd name="connsiteX4" fmla="*/ 73564 w 77412"/>
                  <a:gd name="connsiteY4" fmla="*/ 21900 h 77379"/>
                  <a:gd name="connsiteX5" fmla="*/ 73564 w 77412"/>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12" h="77379">
                    <a:moveTo>
                      <a:pt x="73564" y="21900"/>
                    </a:moveTo>
                    <a:cubicBezTo>
                      <a:pt x="64293" y="2697"/>
                      <a:pt x="41213" y="-5438"/>
                      <a:pt x="21916" y="3832"/>
                    </a:cubicBezTo>
                    <a:cubicBezTo>
                      <a:pt x="2619" y="13103"/>
                      <a:pt x="-5422" y="36183"/>
                      <a:pt x="3848" y="55480"/>
                    </a:cubicBezTo>
                    <a:cubicBezTo>
                      <a:pt x="13119" y="74683"/>
                      <a:pt x="36199" y="82818"/>
                      <a:pt x="55496" y="73547"/>
                    </a:cubicBezTo>
                    <a:cubicBezTo>
                      <a:pt x="74793" y="64277"/>
                      <a:pt x="82834" y="41102"/>
                      <a:pt x="73564" y="21900"/>
                    </a:cubicBezTo>
                    <a:lnTo>
                      <a:pt x="73564" y="21900"/>
                    </a:lnTo>
                    <a:close/>
                  </a:path>
                </a:pathLst>
              </a:custGeom>
              <a:solidFill>
                <a:srgbClr val="BC8642"/>
              </a:solidFill>
              <a:ln w="9454"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CED82085-23EF-8565-F166-F7004331EB0E}"/>
                  </a:ext>
                </a:extLst>
              </p:cNvPr>
              <p:cNvSpPr/>
              <p:nvPr/>
            </p:nvSpPr>
            <p:spPr>
              <a:xfrm>
                <a:off x="9717919" y="3545361"/>
                <a:ext cx="385273" cy="349367"/>
              </a:xfrm>
              <a:custGeom>
                <a:avLst/>
                <a:gdLst>
                  <a:gd name="connsiteX0" fmla="*/ 96956 w 385273"/>
                  <a:gd name="connsiteY0" fmla="*/ 344023 h 349367"/>
                  <a:gd name="connsiteX1" fmla="*/ 112659 w 385273"/>
                  <a:gd name="connsiteY1" fmla="*/ 344496 h 349367"/>
                  <a:gd name="connsiteX2" fmla="*/ 121929 w 385273"/>
                  <a:gd name="connsiteY2" fmla="*/ 234579 h 349367"/>
                  <a:gd name="connsiteX3" fmla="*/ 81727 w 385273"/>
                  <a:gd name="connsiteY3" fmla="*/ 204782 h 349367"/>
                  <a:gd name="connsiteX4" fmla="*/ 87497 w 385273"/>
                  <a:gd name="connsiteY4" fmla="*/ 204592 h 349367"/>
                  <a:gd name="connsiteX5" fmla="*/ 93929 w 385273"/>
                  <a:gd name="connsiteY5" fmla="*/ 211498 h 349367"/>
                  <a:gd name="connsiteX6" fmla="*/ 382911 w 385273"/>
                  <a:gd name="connsiteY6" fmla="*/ 130053 h 349367"/>
                  <a:gd name="connsiteX7" fmla="*/ 373168 w 385273"/>
                  <a:gd name="connsiteY7" fmla="*/ 116621 h 349367"/>
                  <a:gd name="connsiteX8" fmla="*/ 228062 w 385273"/>
                  <a:gd name="connsiteY8" fmla="*/ 104607 h 349367"/>
                  <a:gd name="connsiteX9" fmla="*/ 134699 w 385273"/>
                  <a:gd name="connsiteY9" fmla="*/ 174512 h 349367"/>
                  <a:gd name="connsiteX10" fmla="*/ 37173 w 385273"/>
                  <a:gd name="connsiteY10" fmla="*/ 181890 h 349367"/>
                  <a:gd name="connsiteX11" fmla="*/ 199117 w 385273"/>
                  <a:gd name="connsiteY11" fmla="*/ 3488 h 349367"/>
                  <a:gd name="connsiteX12" fmla="*/ 189184 w 385273"/>
                  <a:gd name="connsiteY12" fmla="*/ 461 h 349367"/>
                  <a:gd name="connsiteX13" fmla="*/ 81727 w 385273"/>
                  <a:gd name="connsiteY13" fmla="*/ 35365 h 349367"/>
                  <a:gd name="connsiteX14" fmla="*/ 71984 w 385273"/>
                  <a:gd name="connsiteY14" fmla="*/ 97135 h 349367"/>
                  <a:gd name="connsiteX15" fmla="*/ 8417 w 385273"/>
                  <a:gd name="connsiteY15" fmla="*/ 168363 h 349367"/>
                  <a:gd name="connsiteX16" fmla="*/ 4728 w 385273"/>
                  <a:gd name="connsiteY16" fmla="*/ 180850 h 349367"/>
                  <a:gd name="connsiteX17" fmla="*/ 2836 w 385273"/>
                  <a:gd name="connsiteY17" fmla="*/ 184539 h 349367"/>
                  <a:gd name="connsiteX18" fmla="*/ 96956 w 385273"/>
                  <a:gd name="connsiteY18" fmla="*/ 344023 h 349367"/>
                  <a:gd name="connsiteX19" fmla="*/ 96956 w 385273"/>
                  <a:gd name="connsiteY19" fmla="*/ 344023 h 3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273" h="349367">
                    <a:moveTo>
                      <a:pt x="96956" y="344023"/>
                    </a:moveTo>
                    <a:cubicBezTo>
                      <a:pt x="99983" y="351401"/>
                      <a:pt x="109159" y="350739"/>
                      <a:pt x="112659" y="344496"/>
                    </a:cubicBezTo>
                    <a:cubicBezTo>
                      <a:pt x="132712" y="310064"/>
                      <a:pt x="150969" y="269105"/>
                      <a:pt x="121929" y="234579"/>
                    </a:cubicBezTo>
                    <a:cubicBezTo>
                      <a:pt x="111334" y="222092"/>
                      <a:pt x="96956" y="212822"/>
                      <a:pt x="81727" y="204782"/>
                    </a:cubicBezTo>
                    <a:cubicBezTo>
                      <a:pt x="83618" y="204592"/>
                      <a:pt x="85700" y="204782"/>
                      <a:pt x="87497" y="204592"/>
                    </a:cubicBezTo>
                    <a:cubicBezTo>
                      <a:pt x="88159" y="207619"/>
                      <a:pt x="90051" y="210647"/>
                      <a:pt x="93929" y="211498"/>
                    </a:cubicBezTo>
                    <a:cubicBezTo>
                      <a:pt x="202049" y="236754"/>
                      <a:pt x="304115" y="208755"/>
                      <a:pt x="382911" y="130053"/>
                    </a:cubicBezTo>
                    <a:cubicBezTo>
                      <a:pt x="389627" y="123621"/>
                      <a:pt x="380641" y="114351"/>
                      <a:pt x="373168" y="116621"/>
                    </a:cubicBezTo>
                    <a:cubicBezTo>
                      <a:pt x="320480" y="132796"/>
                      <a:pt x="282359" y="69230"/>
                      <a:pt x="228062" y="104607"/>
                    </a:cubicBezTo>
                    <a:cubicBezTo>
                      <a:pt x="196657" y="125229"/>
                      <a:pt x="171023" y="162026"/>
                      <a:pt x="134699" y="174512"/>
                    </a:cubicBezTo>
                    <a:cubicBezTo>
                      <a:pt x="101875" y="185863"/>
                      <a:pt x="69051" y="192579"/>
                      <a:pt x="37173" y="181890"/>
                    </a:cubicBezTo>
                    <a:cubicBezTo>
                      <a:pt x="129780" y="179336"/>
                      <a:pt x="261264" y="105743"/>
                      <a:pt x="199117" y="3488"/>
                    </a:cubicBezTo>
                    <a:cubicBezTo>
                      <a:pt x="197036" y="271"/>
                      <a:pt x="192401" y="-674"/>
                      <a:pt x="189184" y="461"/>
                    </a:cubicBezTo>
                    <a:cubicBezTo>
                      <a:pt x="162888" y="10204"/>
                      <a:pt x="93740" y="-13"/>
                      <a:pt x="81727" y="35365"/>
                    </a:cubicBezTo>
                    <a:cubicBezTo>
                      <a:pt x="75011" y="55514"/>
                      <a:pt x="79456" y="77459"/>
                      <a:pt x="71984" y="97135"/>
                    </a:cubicBezTo>
                    <a:cubicBezTo>
                      <a:pt x="59308" y="130242"/>
                      <a:pt x="41714" y="154553"/>
                      <a:pt x="8417" y="168363"/>
                    </a:cubicBezTo>
                    <a:cubicBezTo>
                      <a:pt x="2647" y="170634"/>
                      <a:pt x="2458" y="176688"/>
                      <a:pt x="4728" y="180850"/>
                    </a:cubicBezTo>
                    <a:cubicBezTo>
                      <a:pt x="3782" y="181795"/>
                      <a:pt x="3120" y="182931"/>
                      <a:pt x="2836" y="184539"/>
                    </a:cubicBezTo>
                    <a:cubicBezTo>
                      <a:pt x="-16934" y="264470"/>
                      <a:pt x="72267" y="281591"/>
                      <a:pt x="96956" y="344023"/>
                    </a:cubicBezTo>
                    <a:lnTo>
                      <a:pt x="96956" y="344023"/>
                    </a:lnTo>
                    <a:close/>
                  </a:path>
                </a:pathLst>
              </a:custGeom>
              <a:solidFill>
                <a:srgbClr val="BC8642"/>
              </a:solidFill>
              <a:ln w="9454"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DAA27935-A1EA-6905-CD44-F5405A642879}"/>
                  </a:ext>
                </a:extLst>
              </p:cNvPr>
              <p:cNvSpPr/>
              <p:nvPr/>
            </p:nvSpPr>
            <p:spPr>
              <a:xfrm>
                <a:off x="8675872" y="3777243"/>
                <a:ext cx="77383" cy="77379"/>
              </a:xfrm>
              <a:custGeom>
                <a:avLst/>
                <a:gdLst>
                  <a:gd name="connsiteX0" fmla="*/ 73412 w 77383"/>
                  <a:gd name="connsiteY0" fmla="*/ 21900 h 77379"/>
                  <a:gd name="connsiteX1" fmla="*/ 21858 w 77383"/>
                  <a:gd name="connsiteY1" fmla="*/ 3832 h 77379"/>
                  <a:gd name="connsiteX2" fmla="*/ 3791 w 77383"/>
                  <a:gd name="connsiteY2" fmla="*/ 55480 h 77379"/>
                  <a:gd name="connsiteX3" fmla="*/ 55344 w 77383"/>
                  <a:gd name="connsiteY3" fmla="*/ 73547 h 77379"/>
                  <a:gd name="connsiteX4" fmla="*/ 73412 w 77383"/>
                  <a:gd name="connsiteY4" fmla="*/ 21900 h 77379"/>
                  <a:gd name="connsiteX5" fmla="*/ 73412 w 7738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83" h="77379">
                    <a:moveTo>
                      <a:pt x="73412" y="21900"/>
                    </a:moveTo>
                    <a:cubicBezTo>
                      <a:pt x="64142" y="2697"/>
                      <a:pt x="41061" y="-5438"/>
                      <a:pt x="21858" y="3832"/>
                    </a:cubicBezTo>
                    <a:cubicBezTo>
                      <a:pt x="2656" y="13103"/>
                      <a:pt x="-5384" y="36183"/>
                      <a:pt x="3791" y="55480"/>
                    </a:cubicBezTo>
                    <a:cubicBezTo>
                      <a:pt x="13061" y="74683"/>
                      <a:pt x="36142" y="82818"/>
                      <a:pt x="55344" y="73547"/>
                    </a:cubicBezTo>
                    <a:cubicBezTo>
                      <a:pt x="74641" y="63993"/>
                      <a:pt x="82966" y="41102"/>
                      <a:pt x="73412" y="21900"/>
                    </a:cubicBezTo>
                    <a:lnTo>
                      <a:pt x="73412" y="21900"/>
                    </a:lnTo>
                    <a:close/>
                  </a:path>
                </a:pathLst>
              </a:custGeom>
              <a:solidFill>
                <a:srgbClr val="BC8642"/>
              </a:solidFill>
              <a:ln w="9454"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4EBCCBB6-B6CD-BAD9-338B-69738ED7D9D9}"/>
                  </a:ext>
                </a:extLst>
              </p:cNvPr>
              <p:cNvSpPr/>
              <p:nvPr/>
            </p:nvSpPr>
            <p:spPr>
              <a:xfrm>
                <a:off x="10222144" y="3560133"/>
                <a:ext cx="77379" cy="77383"/>
              </a:xfrm>
              <a:custGeom>
                <a:avLst/>
                <a:gdLst>
                  <a:gd name="connsiteX0" fmla="*/ 55480 w 77379"/>
                  <a:gd name="connsiteY0" fmla="*/ 73376 h 77383"/>
                  <a:gd name="connsiteX1" fmla="*/ 73547 w 77379"/>
                  <a:gd name="connsiteY1" fmla="*/ 21823 h 77383"/>
                  <a:gd name="connsiteX2" fmla="*/ 21900 w 77379"/>
                  <a:gd name="connsiteY2" fmla="*/ 3850 h 77383"/>
                  <a:gd name="connsiteX3" fmla="*/ 3832 w 77379"/>
                  <a:gd name="connsiteY3" fmla="*/ 55404 h 77383"/>
                  <a:gd name="connsiteX4" fmla="*/ 55480 w 77379"/>
                  <a:gd name="connsiteY4" fmla="*/ 73376 h 77383"/>
                  <a:gd name="connsiteX5" fmla="*/ 55480 w 77379"/>
                  <a:gd name="connsiteY5" fmla="*/ 73376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83">
                    <a:moveTo>
                      <a:pt x="55480" y="73376"/>
                    </a:moveTo>
                    <a:cubicBezTo>
                      <a:pt x="74683" y="64107"/>
                      <a:pt x="82818" y="41026"/>
                      <a:pt x="73547" y="21823"/>
                    </a:cubicBezTo>
                    <a:cubicBezTo>
                      <a:pt x="64277" y="2621"/>
                      <a:pt x="41197" y="-5419"/>
                      <a:pt x="21900" y="3850"/>
                    </a:cubicBezTo>
                    <a:cubicBezTo>
                      <a:pt x="2697" y="13121"/>
                      <a:pt x="-5438" y="36201"/>
                      <a:pt x="3832" y="55404"/>
                    </a:cubicBezTo>
                    <a:cubicBezTo>
                      <a:pt x="13103" y="74795"/>
                      <a:pt x="36278" y="82930"/>
                      <a:pt x="55480" y="73376"/>
                    </a:cubicBezTo>
                    <a:lnTo>
                      <a:pt x="55480" y="73376"/>
                    </a:lnTo>
                    <a:close/>
                  </a:path>
                </a:pathLst>
              </a:custGeom>
              <a:solidFill>
                <a:srgbClr val="BC8642"/>
              </a:solidFill>
              <a:ln w="9454"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B66630A0-387B-56D8-43CC-38F19A794FC5}"/>
                  </a:ext>
                </a:extLst>
              </p:cNvPr>
              <p:cNvSpPr/>
              <p:nvPr/>
            </p:nvSpPr>
            <p:spPr>
              <a:xfrm>
                <a:off x="10126983" y="3606313"/>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2"/>
                    </a:cubicBezTo>
                    <a:cubicBezTo>
                      <a:pt x="2697" y="13103"/>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1EE9582D-EF9B-BFC4-596F-34F359EBD163}"/>
                  </a:ext>
                </a:extLst>
              </p:cNvPr>
              <p:cNvSpPr/>
              <p:nvPr/>
            </p:nvSpPr>
            <p:spPr>
              <a:xfrm>
                <a:off x="10360418" y="3505314"/>
                <a:ext cx="1022873" cy="1244244"/>
              </a:xfrm>
              <a:custGeom>
                <a:avLst/>
                <a:gdLst>
                  <a:gd name="connsiteX0" fmla="*/ 16435 w 1022873"/>
                  <a:gd name="connsiteY0" fmla="*/ 418502 h 1244244"/>
                  <a:gd name="connsiteX1" fmla="*/ 356402 w 1022873"/>
                  <a:gd name="connsiteY1" fmla="*/ 669647 h 1244244"/>
                  <a:gd name="connsiteX2" fmla="*/ 340700 w 1022873"/>
                  <a:gd name="connsiteY2" fmla="*/ 1092100 h 1244244"/>
                  <a:gd name="connsiteX3" fmla="*/ 682559 w 1022873"/>
                  <a:gd name="connsiteY3" fmla="*/ 1236733 h 1244244"/>
                  <a:gd name="connsiteX4" fmla="*/ 884800 w 1022873"/>
                  <a:gd name="connsiteY4" fmla="*/ 965629 h 1244244"/>
                  <a:gd name="connsiteX5" fmla="*/ 933136 w 1022873"/>
                  <a:gd name="connsiteY5" fmla="*/ 927697 h 1244244"/>
                  <a:gd name="connsiteX6" fmla="*/ 961609 w 1022873"/>
                  <a:gd name="connsiteY6" fmla="*/ 911995 h 1244244"/>
                  <a:gd name="connsiteX7" fmla="*/ 1018743 w 1022873"/>
                  <a:gd name="connsiteY7" fmla="*/ 812672 h 1244244"/>
                  <a:gd name="connsiteX8" fmla="*/ 1016662 w 1022873"/>
                  <a:gd name="connsiteY8" fmla="*/ 796969 h 1244244"/>
                  <a:gd name="connsiteX9" fmla="*/ 861624 w 1022873"/>
                  <a:gd name="connsiteY9" fmla="*/ 920129 h 1244244"/>
                  <a:gd name="connsiteX10" fmla="*/ 795409 w 1022873"/>
                  <a:gd name="connsiteY10" fmla="*/ 871036 h 1244244"/>
                  <a:gd name="connsiteX11" fmla="*/ 749153 w 1022873"/>
                  <a:gd name="connsiteY11" fmla="*/ 1049060 h 1244244"/>
                  <a:gd name="connsiteX12" fmla="*/ 814895 w 1022873"/>
                  <a:gd name="connsiteY12" fmla="*/ 969412 h 1244244"/>
                  <a:gd name="connsiteX13" fmla="*/ 782450 w 1022873"/>
                  <a:gd name="connsiteY13" fmla="*/ 1131450 h 1244244"/>
                  <a:gd name="connsiteX14" fmla="*/ 482495 w 1022873"/>
                  <a:gd name="connsiteY14" fmla="*/ 1074978 h 1244244"/>
                  <a:gd name="connsiteX15" fmla="*/ 521184 w 1022873"/>
                  <a:gd name="connsiteY15" fmla="*/ 943021 h 1244244"/>
                  <a:gd name="connsiteX16" fmla="*/ 573494 w 1022873"/>
                  <a:gd name="connsiteY16" fmla="*/ 846914 h 1244244"/>
                  <a:gd name="connsiteX17" fmla="*/ 503873 w 1022873"/>
                  <a:gd name="connsiteY17" fmla="*/ 715903 h 1244244"/>
                  <a:gd name="connsiteX18" fmla="*/ 393956 w 1022873"/>
                  <a:gd name="connsiteY18" fmla="*/ 742767 h 1244244"/>
                  <a:gd name="connsiteX19" fmla="*/ 437658 w 1022873"/>
                  <a:gd name="connsiteY19" fmla="*/ 630769 h 1244244"/>
                  <a:gd name="connsiteX20" fmla="*/ 442293 w 1022873"/>
                  <a:gd name="connsiteY20" fmla="*/ 630296 h 1244244"/>
                  <a:gd name="connsiteX21" fmla="*/ 748964 w 1022873"/>
                  <a:gd name="connsiteY21" fmla="*/ 788645 h 1244244"/>
                  <a:gd name="connsiteX22" fmla="*/ 779706 w 1022873"/>
                  <a:gd name="connsiteY22" fmla="*/ 765281 h 1244244"/>
                  <a:gd name="connsiteX23" fmla="*/ 921123 w 1022873"/>
                  <a:gd name="connsiteY23" fmla="*/ 630107 h 1244244"/>
                  <a:gd name="connsiteX24" fmla="*/ 911853 w 1022873"/>
                  <a:gd name="connsiteY24" fmla="*/ 649782 h 1244244"/>
                  <a:gd name="connsiteX25" fmla="*/ 879029 w 1022873"/>
                  <a:gd name="connsiteY25" fmla="*/ 634080 h 1244244"/>
                  <a:gd name="connsiteX26" fmla="*/ 862570 w 1022873"/>
                  <a:gd name="connsiteY26" fmla="*/ 638431 h 1244244"/>
                  <a:gd name="connsiteX27" fmla="*/ 928785 w 1022873"/>
                  <a:gd name="connsiteY27" fmla="*/ 607216 h 1244244"/>
                  <a:gd name="connsiteX28" fmla="*/ 811679 w 1022873"/>
                  <a:gd name="connsiteY28" fmla="*/ 619040 h 1244244"/>
                  <a:gd name="connsiteX29" fmla="*/ 762869 w 1022873"/>
                  <a:gd name="connsiteY29" fmla="*/ 748443 h 1244244"/>
                  <a:gd name="connsiteX30" fmla="*/ 526386 w 1022873"/>
                  <a:gd name="connsiteY30" fmla="*/ 625756 h 1244244"/>
                  <a:gd name="connsiteX31" fmla="*/ 741396 w 1022873"/>
                  <a:gd name="connsiteY31" fmla="*/ 682890 h 1244244"/>
                  <a:gd name="connsiteX32" fmla="*/ 755964 w 1022873"/>
                  <a:gd name="connsiteY32" fmla="*/ 676647 h 1244244"/>
                  <a:gd name="connsiteX33" fmla="*/ 928880 w 1022873"/>
                  <a:gd name="connsiteY33" fmla="*/ 394003 h 1244244"/>
                  <a:gd name="connsiteX34" fmla="*/ 599980 w 1022873"/>
                  <a:gd name="connsiteY34" fmla="*/ 353044 h 1244244"/>
                  <a:gd name="connsiteX35" fmla="*/ 586074 w 1022873"/>
                  <a:gd name="connsiteY35" fmla="*/ 360706 h 1244244"/>
                  <a:gd name="connsiteX36" fmla="*/ 496779 w 1022873"/>
                  <a:gd name="connsiteY36" fmla="*/ 564459 h 1244244"/>
                  <a:gd name="connsiteX37" fmla="*/ 548427 w 1022873"/>
                  <a:gd name="connsiteY37" fmla="*/ 302909 h 1244244"/>
                  <a:gd name="connsiteX38" fmla="*/ 679911 w 1022873"/>
                  <a:gd name="connsiteY38" fmla="*/ 345287 h 1244244"/>
                  <a:gd name="connsiteX39" fmla="*/ 762112 w 1022873"/>
                  <a:gd name="connsiteY39" fmla="*/ 261288 h 1244244"/>
                  <a:gd name="connsiteX40" fmla="*/ 696370 w 1022873"/>
                  <a:gd name="connsiteY40" fmla="*/ 293734 h 1244244"/>
                  <a:gd name="connsiteX41" fmla="*/ 710275 w 1022873"/>
                  <a:gd name="connsiteY41" fmla="*/ 283518 h 1244244"/>
                  <a:gd name="connsiteX42" fmla="*/ 718410 w 1022873"/>
                  <a:gd name="connsiteY42" fmla="*/ 248140 h 1244244"/>
                  <a:gd name="connsiteX43" fmla="*/ 739504 w 1022873"/>
                  <a:gd name="connsiteY43" fmla="*/ 253248 h 1244244"/>
                  <a:gd name="connsiteX44" fmla="*/ 545778 w 1022873"/>
                  <a:gd name="connsiteY44" fmla="*/ 279640 h 1244244"/>
                  <a:gd name="connsiteX45" fmla="*/ 508319 w 1022873"/>
                  <a:gd name="connsiteY45" fmla="*/ 288909 h 1244244"/>
                  <a:gd name="connsiteX46" fmla="*/ 440780 w 1022873"/>
                  <a:gd name="connsiteY46" fmla="*/ 627553 h 1244244"/>
                  <a:gd name="connsiteX47" fmla="*/ 437563 w 1022873"/>
                  <a:gd name="connsiteY47" fmla="*/ 631053 h 1244244"/>
                  <a:gd name="connsiteX48" fmla="*/ 322538 w 1022873"/>
                  <a:gd name="connsiteY48" fmla="*/ 595391 h 1244244"/>
                  <a:gd name="connsiteX49" fmla="*/ 412118 w 1022873"/>
                  <a:gd name="connsiteY49" fmla="*/ 526149 h 1244244"/>
                  <a:gd name="connsiteX50" fmla="*/ 353092 w 1022873"/>
                  <a:gd name="connsiteY50" fmla="*/ 389840 h 1244244"/>
                  <a:gd name="connsiteX51" fmla="*/ 245445 w 1022873"/>
                  <a:gd name="connsiteY51" fmla="*/ 370827 h 1244244"/>
                  <a:gd name="connsiteX52" fmla="*/ 117933 w 1022873"/>
                  <a:gd name="connsiteY52" fmla="*/ 318707 h 1244244"/>
                  <a:gd name="connsiteX53" fmla="*/ 260958 w 1022873"/>
                  <a:gd name="connsiteY53" fmla="*/ 49022 h 1244244"/>
                  <a:gd name="connsiteX54" fmla="*/ 407956 w 1022873"/>
                  <a:gd name="connsiteY54" fmla="*/ 124696 h 1244244"/>
                  <a:gd name="connsiteX55" fmla="*/ 304755 w 1022873"/>
                  <a:gd name="connsiteY55" fmla="*/ 126304 h 1244244"/>
                  <a:gd name="connsiteX56" fmla="*/ 472752 w 1022873"/>
                  <a:gd name="connsiteY56" fmla="*/ 201033 h 1244244"/>
                  <a:gd name="connsiteX57" fmla="*/ 475495 w 1022873"/>
                  <a:gd name="connsiteY57" fmla="*/ 118831 h 1244244"/>
                  <a:gd name="connsiteX58" fmla="*/ 668276 w 1022873"/>
                  <a:gd name="connsiteY58" fmla="*/ 74372 h 1244244"/>
                  <a:gd name="connsiteX59" fmla="*/ 657398 w 1022873"/>
                  <a:gd name="connsiteY59" fmla="*/ 62832 h 1244244"/>
                  <a:gd name="connsiteX60" fmla="*/ 543981 w 1022873"/>
                  <a:gd name="connsiteY60" fmla="*/ 45711 h 1244244"/>
                  <a:gd name="connsiteX61" fmla="*/ 513900 w 1022873"/>
                  <a:gd name="connsiteY61" fmla="*/ 58197 h 1244244"/>
                  <a:gd name="connsiteX62" fmla="*/ 454212 w 1022873"/>
                  <a:gd name="connsiteY62" fmla="*/ 72575 h 1244244"/>
                  <a:gd name="connsiteX63" fmla="*/ 116136 w 1022873"/>
                  <a:gd name="connsiteY63" fmla="*/ 61697 h 1244244"/>
                  <a:gd name="connsiteX64" fmla="*/ 16435 w 1022873"/>
                  <a:gd name="connsiteY64" fmla="*/ 418502 h 1244244"/>
                  <a:gd name="connsiteX65" fmla="*/ 16435 w 1022873"/>
                  <a:gd name="connsiteY65" fmla="*/ 418502 h 124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2873" h="1244244">
                    <a:moveTo>
                      <a:pt x="16435" y="418502"/>
                    </a:moveTo>
                    <a:cubicBezTo>
                      <a:pt x="63448" y="568243"/>
                      <a:pt x="207324" y="651107"/>
                      <a:pt x="356402" y="669647"/>
                    </a:cubicBezTo>
                    <a:cubicBezTo>
                      <a:pt x="277985" y="797915"/>
                      <a:pt x="252918" y="962034"/>
                      <a:pt x="340700" y="1092100"/>
                    </a:cubicBezTo>
                    <a:cubicBezTo>
                      <a:pt x="419118" y="1208260"/>
                      <a:pt x="555426" y="1265962"/>
                      <a:pt x="682559" y="1236733"/>
                    </a:cubicBezTo>
                    <a:cubicBezTo>
                      <a:pt x="775166" y="1215449"/>
                      <a:pt x="904286" y="1130032"/>
                      <a:pt x="884800" y="965629"/>
                    </a:cubicBezTo>
                    <a:cubicBezTo>
                      <a:pt x="887070" y="944818"/>
                      <a:pt x="907218" y="932805"/>
                      <a:pt x="933136" y="927697"/>
                    </a:cubicBezTo>
                    <a:cubicBezTo>
                      <a:pt x="945907" y="925143"/>
                      <a:pt x="952339" y="920981"/>
                      <a:pt x="961609" y="911995"/>
                    </a:cubicBezTo>
                    <a:cubicBezTo>
                      <a:pt x="989609" y="883995"/>
                      <a:pt x="985920" y="836982"/>
                      <a:pt x="1018743" y="812672"/>
                    </a:cubicBezTo>
                    <a:cubicBezTo>
                      <a:pt x="1024987" y="808037"/>
                      <a:pt x="1024041" y="799523"/>
                      <a:pt x="1016662" y="796969"/>
                    </a:cubicBezTo>
                    <a:cubicBezTo>
                      <a:pt x="925002" y="765753"/>
                      <a:pt x="849327" y="831023"/>
                      <a:pt x="861624" y="920129"/>
                    </a:cubicBezTo>
                    <a:cubicBezTo>
                      <a:pt x="844692" y="897427"/>
                      <a:pt x="822747" y="877090"/>
                      <a:pt x="795409" y="871036"/>
                    </a:cubicBezTo>
                    <a:cubicBezTo>
                      <a:pt x="624385" y="832820"/>
                      <a:pt x="632236" y="1052938"/>
                      <a:pt x="749153" y="1049060"/>
                    </a:cubicBezTo>
                    <a:cubicBezTo>
                      <a:pt x="794558" y="1047452"/>
                      <a:pt x="828517" y="1000912"/>
                      <a:pt x="814895" y="969412"/>
                    </a:cubicBezTo>
                    <a:cubicBezTo>
                      <a:pt x="871178" y="997885"/>
                      <a:pt x="838922" y="1093992"/>
                      <a:pt x="782450" y="1131450"/>
                    </a:cubicBezTo>
                    <a:cubicBezTo>
                      <a:pt x="695897" y="1189058"/>
                      <a:pt x="550791" y="1181869"/>
                      <a:pt x="482495" y="1074978"/>
                    </a:cubicBezTo>
                    <a:cubicBezTo>
                      <a:pt x="448915" y="1022385"/>
                      <a:pt x="486846" y="979345"/>
                      <a:pt x="521184" y="943021"/>
                    </a:cubicBezTo>
                    <a:cubicBezTo>
                      <a:pt x="547102" y="915684"/>
                      <a:pt x="565832" y="884184"/>
                      <a:pt x="573494" y="846914"/>
                    </a:cubicBezTo>
                    <a:cubicBezTo>
                      <a:pt x="584845" y="792240"/>
                      <a:pt x="554953" y="736524"/>
                      <a:pt x="503873" y="715903"/>
                    </a:cubicBezTo>
                    <a:cubicBezTo>
                      <a:pt x="462441" y="698971"/>
                      <a:pt x="423564" y="715241"/>
                      <a:pt x="393956" y="742767"/>
                    </a:cubicBezTo>
                    <a:cubicBezTo>
                      <a:pt x="406442" y="704363"/>
                      <a:pt x="419212" y="666336"/>
                      <a:pt x="437658" y="630769"/>
                    </a:cubicBezTo>
                    <a:cubicBezTo>
                      <a:pt x="439266" y="630580"/>
                      <a:pt x="440874" y="630580"/>
                      <a:pt x="442293" y="630296"/>
                    </a:cubicBezTo>
                    <a:cubicBezTo>
                      <a:pt x="559399" y="632850"/>
                      <a:pt x="656830" y="724511"/>
                      <a:pt x="748964" y="788645"/>
                    </a:cubicBezTo>
                    <a:cubicBezTo>
                      <a:pt x="765612" y="800185"/>
                      <a:pt x="780652" y="784956"/>
                      <a:pt x="779706" y="765281"/>
                    </a:cubicBezTo>
                    <a:cubicBezTo>
                      <a:pt x="772990" y="618094"/>
                      <a:pt x="902394" y="572878"/>
                      <a:pt x="921123" y="630107"/>
                    </a:cubicBezTo>
                    <a:cubicBezTo>
                      <a:pt x="923393" y="637012"/>
                      <a:pt x="916488" y="644674"/>
                      <a:pt x="911853" y="649782"/>
                    </a:cubicBezTo>
                    <a:cubicBezTo>
                      <a:pt x="897002" y="666242"/>
                      <a:pt x="884043" y="647890"/>
                      <a:pt x="879029" y="634080"/>
                    </a:cubicBezTo>
                    <a:cubicBezTo>
                      <a:pt x="875340" y="623675"/>
                      <a:pt x="858692" y="628310"/>
                      <a:pt x="862570" y="638431"/>
                    </a:cubicBezTo>
                    <a:cubicBezTo>
                      <a:pt x="888016" y="707862"/>
                      <a:pt x="964163" y="648836"/>
                      <a:pt x="928785" y="607216"/>
                    </a:cubicBezTo>
                    <a:cubicBezTo>
                      <a:pt x="901921" y="575716"/>
                      <a:pt x="834571" y="598418"/>
                      <a:pt x="811679" y="619040"/>
                    </a:cubicBezTo>
                    <a:cubicBezTo>
                      <a:pt x="779045" y="648174"/>
                      <a:pt x="766558" y="702849"/>
                      <a:pt x="762869" y="748443"/>
                    </a:cubicBezTo>
                    <a:cubicBezTo>
                      <a:pt x="694573" y="696322"/>
                      <a:pt x="612466" y="647701"/>
                      <a:pt x="526386" y="625756"/>
                    </a:cubicBezTo>
                    <a:cubicBezTo>
                      <a:pt x="604331" y="625567"/>
                      <a:pt x="683978" y="638242"/>
                      <a:pt x="741396" y="682890"/>
                    </a:cubicBezTo>
                    <a:cubicBezTo>
                      <a:pt x="747640" y="687714"/>
                      <a:pt x="754356" y="684309"/>
                      <a:pt x="755964" y="676647"/>
                    </a:cubicBezTo>
                    <a:cubicBezTo>
                      <a:pt x="783963" y="549608"/>
                      <a:pt x="853395" y="475258"/>
                      <a:pt x="928880" y="394003"/>
                    </a:cubicBezTo>
                    <a:cubicBezTo>
                      <a:pt x="818490" y="402327"/>
                      <a:pt x="716897" y="410178"/>
                      <a:pt x="599980" y="353044"/>
                    </a:cubicBezTo>
                    <a:cubicBezTo>
                      <a:pt x="593074" y="349544"/>
                      <a:pt x="586074" y="352855"/>
                      <a:pt x="586074" y="360706"/>
                    </a:cubicBezTo>
                    <a:cubicBezTo>
                      <a:pt x="585412" y="433353"/>
                      <a:pt x="545589" y="503541"/>
                      <a:pt x="496779" y="564459"/>
                    </a:cubicBezTo>
                    <a:cubicBezTo>
                      <a:pt x="533386" y="483488"/>
                      <a:pt x="546345" y="388800"/>
                      <a:pt x="548427" y="302909"/>
                    </a:cubicBezTo>
                    <a:cubicBezTo>
                      <a:pt x="586358" y="328355"/>
                      <a:pt x="636587" y="352665"/>
                      <a:pt x="679911" y="345287"/>
                    </a:cubicBezTo>
                    <a:cubicBezTo>
                      <a:pt x="710275" y="340179"/>
                      <a:pt x="770153" y="301774"/>
                      <a:pt x="762112" y="261288"/>
                    </a:cubicBezTo>
                    <a:cubicBezTo>
                      <a:pt x="751707" y="207843"/>
                      <a:pt x="657965" y="230262"/>
                      <a:pt x="696370" y="293734"/>
                    </a:cubicBezTo>
                    <a:cubicBezTo>
                      <a:pt x="702140" y="303193"/>
                      <a:pt x="715856" y="293072"/>
                      <a:pt x="710275" y="283518"/>
                    </a:cubicBezTo>
                    <a:cubicBezTo>
                      <a:pt x="702613" y="270748"/>
                      <a:pt x="696370" y="249275"/>
                      <a:pt x="718410" y="248140"/>
                    </a:cubicBezTo>
                    <a:cubicBezTo>
                      <a:pt x="725126" y="247667"/>
                      <a:pt x="735342" y="247005"/>
                      <a:pt x="739504" y="253248"/>
                    </a:cubicBezTo>
                    <a:cubicBezTo>
                      <a:pt x="772328" y="303761"/>
                      <a:pt x="656641" y="376597"/>
                      <a:pt x="545778" y="279640"/>
                    </a:cubicBezTo>
                    <a:cubicBezTo>
                      <a:pt x="530738" y="266680"/>
                      <a:pt x="509643" y="268761"/>
                      <a:pt x="508319" y="288909"/>
                    </a:cubicBezTo>
                    <a:cubicBezTo>
                      <a:pt x="500941" y="401192"/>
                      <a:pt x="511819" y="534284"/>
                      <a:pt x="440780" y="627553"/>
                    </a:cubicBezTo>
                    <a:cubicBezTo>
                      <a:pt x="439644" y="628688"/>
                      <a:pt x="438698" y="629823"/>
                      <a:pt x="437563" y="631053"/>
                    </a:cubicBezTo>
                    <a:cubicBezTo>
                      <a:pt x="398023" y="623202"/>
                      <a:pt x="360281" y="609486"/>
                      <a:pt x="322538" y="595391"/>
                    </a:cubicBezTo>
                    <a:cubicBezTo>
                      <a:pt x="362551" y="589621"/>
                      <a:pt x="399348" y="569284"/>
                      <a:pt x="412118" y="526149"/>
                    </a:cubicBezTo>
                    <a:cubicBezTo>
                      <a:pt x="427820" y="473177"/>
                      <a:pt x="402848" y="415002"/>
                      <a:pt x="353092" y="389840"/>
                    </a:cubicBezTo>
                    <a:cubicBezTo>
                      <a:pt x="319322" y="372719"/>
                      <a:pt x="282998" y="367611"/>
                      <a:pt x="245445" y="370827"/>
                    </a:cubicBezTo>
                    <a:cubicBezTo>
                      <a:pt x="195500" y="374989"/>
                      <a:pt x="138082" y="378016"/>
                      <a:pt x="117933" y="318707"/>
                    </a:cubicBezTo>
                    <a:cubicBezTo>
                      <a:pt x="76974" y="198762"/>
                      <a:pt x="161919" y="80710"/>
                      <a:pt x="260958" y="49022"/>
                    </a:cubicBezTo>
                    <a:cubicBezTo>
                      <a:pt x="325754" y="28211"/>
                      <a:pt x="420915" y="63116"/>
                      <a:pt x="407956" y="124696"/>
                    </a:cubicBezTo>
                    <a:cubicBezTo>
                      <a:pt x="391780" y="94142"/>
                      <a:pt x="334173" y="91872"/>
                      <a:pt x="304755" y="126304"/>
                    </a:cubicBezTo>
                    <a:cubicBezTo>
                      <a:pt x="228891" y="215222"/>
                      <a:pt x="395942" y="358719"/>
                      <a:pt x="472752" y="201033"/>
                    </a:cubicBezTo>
                    <a:cubicBezTo>
                      <a:pt x="485049" y="176060"/>
                      <a:pt x="482684" y="145979"/>
                      <a:pt x="475495" y="118831"/>
                    </a:cubicBezTo>
                    <a:cubicBezTo>
                      <a:pt x="537548" y="183911"/>
                      <a:pt x="635830" y="165371"/>
                      <a:pt x="668276" y="74372"/>
                    </a:cubicBezTo>
                    <a:cubicBezTo>
                      <a:pt x="671019" y="66994"/>
                      <a:pt x="664776" y="60751"/>
                      <a:pt x="657398" y="62832"/>
                    </a:cubicBezTo>
                    <a:cubicBezTo>
                      <a:pt x="617858" y="73521"/>
                      <a:pt x="583615" y="41265"/>
                      <a:pt x="543981" y="45711"/>
                    </a:cubicBezTo>
                    <a:cubicBezTo>
                      <a:pt x="531021" y="47319"/>
                      <a:pt x="523832" y="49684"/>
                      <a:pt x="513900" y="58197"/>
                    </a:cubicBezTo>
                    <a:cubicBezTo>
                      <a:pt x="493752" y="75318"/>
                      <a:pt x="471995" y="83643"/>
                      <a:pt x="454212" y="72575"/>
                    </a:cubicBezTo>
                    <a:cubicBezTo>
                      <a:pt x="337768" y="-45288"/>
                      <a:pt x="190581" y="2387"/>
                      <a:pt x="116136" y="61697"/>
                    </a:cubicBezTo>
                    <a:cubicBezTo>
                      <a:pt x="14543" y="142101"/>
                      <a:pt x="-25470" y="284653"/>
                      <a:pt x="16435" y="418502"/>
                    </a:cubicBezTo>
                    <a:lnTo>
                      <a:pt x="16435" y="418502"/>
                    </a:lnTo>
                    <a:close/>
                  </a:path>
                </a:pathLst>
              </a:custGeom>
              <a:solidFill>
                <a:srgbClr val="BC8642"/>
              </a:solidFill>
              <a:ln w="9454"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DD0E39D8-C519-B504-0BF2-6D7CD379F4BB}"/>
                  </a:ext>
                </a:extLst>
              </p:cNvPr>
              <p:cNvSpPr/>
              <p:nvPr/>
            </p:nvSpPr>
            <p:spPr>
              <a:xfrm>
                <a:off x="8846850" y="3536486"/>
                <a:ext cx="611125" cy="570850"/>
              </a:xfrm>
              <a:custGeom>
                <a:avLst/>
                <a:gdLst>
                  <a:gd name="connsiteX0" fmla="*/ 325265 w 611125"/>
                  <a:gd name="connsiteY0" fmla="*/ 563935 h 570850"/>
                  <a:gd name="connsiteX1" fmla="*/ 321292 w 611125"/>
                  <a:gd name="connsiteY1" fmla="*/ 275332 h 570850"/>
                  <a:gd name="connsiteX2" fmla="*/ 531005 w 611125"/>
                  <a:gd name="connsiteY2" fmla="*/ 129091 h 570850"/>
                  <a:gd name="connsiteX3" fmla="*/ 381737 w 611125"/>
                  <a:gd name="connsiteY3" fmla="*/ 304750 h 570850"/>
                  <a:gd name="connsiteX4" fmla="*/ 392615 w 611125"/>
                  <a:gd name="connsiteY4" fmla="*/ 316290 h 570850"/>
                  <a:gd name="connsiteX5" fmla="*/ 611125 w 611125"/>
                  <a:gd name="connsiteY5" fmla="*/ 145739 h 570850"/>
                  <a:gd name="connsiteX6" fmla="*/ 487303 w 611125"/>
                  <a:gd name="connsiteY6" fmla="*/ 6214 h 570850"/>
                  <a:gd name="connsiteX7" fmla="*/ 347494 w 611125"/>
                  <a:gd name="connsiteY7" fmla="*/ 8106 h 570850"/>
                  <a:gd name="connsiteX8" fmla="*/ 335954 w 611125"/>
                  <a:gd name="connsiteY8" fmla="*/ 18984 h 570850"/>
                  <a:gd name="connsiteX9" fmla="*/ 491749 w 611125"/>
                  <a:gd name="connsiteY9" fmla="*/ 104875 h 570850"/>
                  <a:gd name="connsiteX10" fmla="*/ 429223 w 611125"/>
                  <a:gd name="connsiteY10" fmla="*/ 134482 h 570850"/>
                  <a:gd name="connsiteX11" fmla="*/ 218848 w 611125"/>
                  <a:gd name="connsiteY11" fmla="*/ 161347 h 570850"/>
                  <a:gd name="connsiteX12" fmla="*/ 110255 w 611125"/>
                  <a:gd name="connsiteY12" fmla="*/ 176576 h 570850"/>
                  <a:gd name="connsiteX13" fmla="*/ 102593 w 611125"/>
                  <a:gd name="connsiteY13" fmla="*/ 186036 h 570850"/>
                  <a:gd name="connsiteX14" fmla="*/ 142416 w 611125"/>
                  <a:gd name="connsiteY14" fmla="*/ 253859 h 570850"/>
                  <a:gd name="connsiteX15" fmla="*/ 92850 w 611125"/>
                  <a:gd name="connsiteY15" fmla="*/ 274953 h 570850"/>
                  <a:gd name="connsiteX16" fmla="*/ 5824 w 611125"/>
                  <a:gd name="connsiteY16" fmla="*/ 340884 h 570850"/>
                  <a:gd name="connsiteX17" fmla="*/ 2135 w 611125"/>
                  <a:gd name="connsiteY17" fmla="*/ 353844 h 570850"/>
                  <a:gd name="connsiteX18" fmla="*/ 186780 w 611125"/>
                  <a:gd name="connsiteY18" fmla="*/ 350344 h 570850"/>
                  <a:gd name="connsiteX19" fmla="*/ 163605 w 611125"/>
                  <a:gd name="connsiteY19" fmla="*/ 480693 h 570850"/>
                  <a:gd name="connsiteX20" fmla="*/ 175146 w 611125"/>
                  <a:gd name="connsiteY20" fmla="*/ 487882 h 570850"/>
                  <a:gd name="connsiteX21" fmla="*/ 299630 w 611125"/>
                  <a:gd name="connsiteY21" fmla="*/ 320736 h 570850"/>
                  <a:gd name="connsiteX22" fmla="*/ 308238 w 611125"/>
                  <a:gd name="connsiteY22" fmla="*/ 561192 h 570850"/>
                  <a:gd name="connsiteX23" fmla="*/ 325265 w 611125"/>
                  <a:gd name="connsiteY23" fmla="*/ 563935 h 570850"/>
                  <a:gd name="connsiteX24" fmla="*/ 325265 w 611125"/>
                  <a:gd name="connsiteY24" fmla="*/ 563935 h 57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125" h="570850">
                    <a:moveTo>
                      <a:pt x="325265" y="563935"/>
                    </a:moveTo>
                    <a:cubicBezTo>
                      <a:pt x="340305" y="468301"/>
                      <a:pt x="302090" y="370681"/>
                      <a:pt x="321292" y="275332"/>
                    </a:cubicBezTo>
                    <a:cubicBezTo>
                      <a:pt x="335386" y="205711"/>
                      <a:pt x="489573" y="106104"/>
                      <a:pt x="531005" y="129091"/>
                    </a:cubicBezTo>
                    <a:cubicBezTo>
                      <a:pt x="393561" y="177901"/>
                      <a:pt x="366886" y="241562"/>
                      <a:pt x="381737" y="304750"/>
                    </a:cubicBezTo>
                    <a:cubicBezTo>
                      <a:pt x="383629" y="312601"/>
                      <a:pt x="385710" y="317898"/>
                      <a:pt x="392615" y="316290"/>
                    </a:cubicBezTo>
                    <a:cubicBezTo>
                      <a:pt x="465736" y="298507"/>
                      <a:pt x="550207" y="153306"/>
                      <a:pt x="611125" y="145739"/>
                    </a:cubicBezTo>
                    <a:cubicBezTo>
                      <a:pt x="579436" y="116793"/>
                      <a:pt x="531289" y="25133"/>
                      <a:pt x="487303" y="6214"/>
                    </a:cubicBezTo>
                    <a:cubicBezTo>
                      <a:pt x="439155" y="-14407"/>
                      <a:pt x="395453" y="24281"/>
                      <a:pt x="347494" y="8106"/>
                    </a:cubicBezTo>
                    <a:cubicBezTo>
                      <a:pt x="340305" y="5552"/>
                      <a:pt x="333400" y="11606"/>
                      <a:pt x="335954" y="18984"/>
                    </a:cubicBezTo>
                    <a:cubicBezTo>
                      <a:pt x="347967" y="54835"/>
                      <a:pt x="388264" y="132591"/>
                      <a:pt x="491749" y="104875"/>
                    </a:cubicBezTo>
                    <a:cubicBezTo>
                      <a:pt x="477654" y="106483"/>
                      <a:pt x="443885" y="126158"/>
                      <a:pt x="429223" y="134482"/>
                    </a:cubicBezTo>
                    <a:cubicBezTo>
                      <a:pt x="341535" y="183765"/>
                      <a:pt x="280901" y="196536"/>
                      <a:pt x="218848" y="161347"/>
                    </a:cubicBezTo>
                    <a:cubicBezTo>
                      <a:pt x="186686" y="143280"/>
                      <a:pt x="146862" y="172887"/>
                      <a:pt x="110255" y="176576"/>
                    </a:cubicBezTo>
                    <a:cubicBezTo>
                      <a:pt x="105620" y="177049"/>
                      <a:pt x="102120" y="181401"/>
                      <a:pt x="102593" y="186036"/>
                    </a:cubicBezTo>
                    <a:cubicBezTo>
                      <a:pt x="106093" y="216778"/>
                      <a:pt x="120187" y="239292"/>
                      <a:pt x="142416" y="253859"/>
                    </a:cubicBezTo>
                    <a:cubicBezTo>
                      <a:pt x="124633" y="256413"/>
                      <a:pt x="107511" y="262183"/>
                      <a:pt x="92850" y="274953"/>
                    </a:cubicBezTo>
                    <a:cubicBezTo>
                      <a:pt x="64188" y="299453"/>
                      <a:pt x="41958" y="326128"/>
                      <a:pt x="5824" y="340884"/>
                    </a:cubicBezTo>
                    <a:cubicBezTo>
                      <a:pt x="1189" y="342776"/>
                      <a:pt x="-2500" y="350344"/>
                      <a:pt x="2135" y="353844"/>
                    </a:cubicBezTo>
                    <a:cubicBezTo>
                      <a:pt x="70431" y="406343"/>
                      <a:pt x="137970" y="375411"/>
                      <a:pt x="186780" y="350344"/>
                    </a:cubicBezTo>
                    <a:cubicBezTo>
                      <a:pt x="134281" y="396127"/>
                      <a:pt x="163132" y="443423"/>
                      <a:pt x="163605" y="480693"/>
                    </a:cubicBezTo>
                    <a:cubicBezTo>
                      <a:pt x="163605" y="486274"/>
                      <a:pt x="170510" y="489963"/>
                      <a:pt x="175146" y="487882"/>
                    </a:cubicBezTo>
                    <a:cubicBezTo>
                      <a:pt x="260752" y="451559"/>
                      <a:pt x="289225" y="383735"/>
                      <a:pt x="299630" y="320736"/>
                    </a:cubicBezTo>
                    <a:cubicBezTo>
                      <a:pt x="297076" y="400100"/>
                      <a:pt x="320441" y="483436"/>
                      <a:pt x="308238" y="561192"/>
                    </a:cubicBezTo>
                    <a:cubicBezTo>
                      <a:pt x="306535" y="572070"/>
                      <a:pt x="323467" y="574813"/>
                      <a:pt x="325265" y="563935"/>
                    </a:cubicBezTo>
                    <a:lnTo>
                      <a:pt x="325265" y="563935"/>
                    </a:lnTo>
                    <a:close/>
                  </a:path>
                </a:pathLst>
              </a:custGeom>
              <a:solidFill>
                <a:srgbClr val="BC8642"/>
              </a:solidFill>
              <a:ln w="9454"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BE12B42D-1EC3-A0CF-5A58-BCC82880A789}"/>
                  </a:ext>
                </a:extLst>
              </p:cNvPr>
              <p:cNvSpPr/>
              <p:nvPr/>
            </p:nvSpPr>
            <p:spPr>
              <a:xfrm>
                <a:off x="10306883" y="3520044"/>
                <a:ext cx="77396" cy="77379"/>
              </a:xfrm>
              <a:custGeom>
                <a:avLst/>
                <a:gdLst>
                  <a:gd name="connsiteX0" fmla="*/ 3848 w 77396"/>
                  <a:gd name="connsiteY0" fmla="*/ 55480 h 77379"/>
                  <a:gd name="connsiteX1" fmla="*/ 55496 w 77396"/>
                  <a:gd name="connsiteY1" fmla="*/ 73547 h 77379"/>
                  <a:gd name="connsiteX2" fmla="*/ 73564 w 77396"/>
                  <a:gd name="connsiteY2" fmla="*/ 21900 h 77379"/>
                  <a:gd name="connsiteX3" fmla="*/ 21916 w 77396"/>
                  <a:gd name="connsiteY3" fmla="*/ 3832 h 77379"/>
                  <a:gd name="connsiteX4" fmla="*/ 3848 w 77396"/>
                  <a:gd name="connsiteY4" fmla="*/ 55480 h 77379"/>
                  <a:gd name="connsiteX5" fmla="*/ 3848 w 77396"/>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6" h="77379">
                    <a:moveTo>
                      <a:pt x="3848" y="55480"/>
                    </a:moveTo>
                    <a:cubicBezTo>
                      <a:pt x="13119" y="74683"/>
                      <a:pt x="36199" y="82818"/>
                      <a:pt x="55496" y="73547"/>
                    </a:cubicBezTo>
                    <a:cubicBezTo>
                      <a:pt x="74699" y="64278"/>
                      <a:pt x="82834" y="41102"/>
                      <a:pt x="73564" y="21900"/>
                    </a:cubicBezTo>
                    <a:cubicBezTo>
                      <a:pt x="64293" y="2697"/>
                      <a:pt x="41213" y="-5438"/>
                      <a:pt x="21916" y="3832"/>
                    </a:cubicBezTo>
                    <a:cubicBezTo>
                      <a:pt x="2619" y="13103"/>
                      <a:pt x="-5422" y="35994"/>
                      <a:pt x="3848" y="55480"/>
                    </a:cubicBezTo>
                    <a:lnTo>
                      <a:pt x="3848" y="55480"/>
                    </a:lnTo>
                    <a:close/>
                  </a:path>
                </a:pathLst>
              </a:custGeom>
              <a:solidFill>
                <a:srgbClr val="BC8642"/>
              </a:solidFill>
              <a:ln w="9454"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D352284-FFA3-8A2A-C3EC-9B51ACC12C97}"/>
                  </a:ext>
                </a:extLst>
              </p:cNvPr>
              <p:cNvSpPr/>
              <p:nvPr/>
            </p:nvSpPr>
            <p:spPr>
              <a:xfrm>
                <a:off x="9599171" y="3714860"/>
                <a:ext cx="92211" cy="104109"/>
              </a:xfrm>
              <a:custGeom>
                <a:avLst/>
                <a:gdLst>
                  <a:gd name="connsiteX0" fmla="*/ 32 w 92211"/>
                  <a:gd name="connsiteY0" fmla="*/ 36229 h 104109"/>
                  <a:gd name="connsiteX1" fmla="*/ 77409 w 92211"/>
                  <a:gd name="connsiteY1" fmla="*/ 96958 h 104109"/>
                  <a:gd name="connsiteX2" fmla="*/ 28315 w 92211"/>
                  <a:gd name="connsiteY2" fmla="*/ 0 h 104109"/>
                  <a:gd name="connsiteX3" fmla="*/ 32 w 92211"/>
                  <a:gd name="connsiteY3" fmla="*/ 36229 h 104109"/>
                  <a:gd name="connsiteX4" fmla="*/ 32 w 92211"/>
                  <a:gd name="connsiteY4" fmla="*/ 36229 h 10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11" h="104109">
                    <a:moveTo>
                      <a:pt x="32" y="36229"/>
                    </a:moveTo>
                    <a:cubicBezTo>
                      <a:pt x="-1387" y="77756"/>
                      <a:pt x="45247" y="121647"/>
                      <a:pt x="77409" y="96958"/>
                    </a:cubicBezTo>
                    <a:cubicBezTo>
                      <a:pt x="123949" y="61202"/>
                      <a:pt x="47612" y="4446"/>
                      <a:pt x="28315" y="0"/>
                    </a:cubicBezTo>
                    <a:cubicBezTo>
                      <a:pt x="29639" y="16838"/>
                      <a:pt x="10153" y="31121"/>
                      <a:pt x="32" y="36229"/>
                    </a:cubicBezTo>
                    <a:lnTo>
                      <a:pt x="32" y="36229"/>
                    </a:lnTo>
                    <a:close/>
                  </a:path>
                </a:pathLst>
              </a:custGeom>
              <a:solidFill>
                <a:srgbClr val="BC8642"/>
              </a:solidFill>
              <a:ln w="9454"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DB4AD0AF-1C53-9F29-5C68-F0704F9CC059}"/>
                  </a:ext>
                </a:extLst>
              </p:cNvPr>
              <p:cNvSpPr/>
              <p:nvPr/>
            </p:nvSpPr>
            <p:spPr>
              <a:xfrm>
                <a:off x="9542708" y="3674667"/>
                <a:ext cx="69902" cy="68432"/>
              </a:xfrm>
              <a:custGeom>
                <a:avLst/>
                <a:gdLst>
                  <a:gd name="connsiteX0" fmla="*/ 28684 w 69902"/>
                  <a:gd name="connsiteY0" fmla="*/ 68382 h 68432"/>
                  <a:gd name="connsiteX1" fmla="*/ 39090 w 69902"/>
                  <a:gd name="connsiteY1" fmla="*/ 370 h 68432"/>
                  <a:gd name="connsiteX2" fmla="*/ 28684 w 69902"/>
                  <a:gd name="connsiteY2" fmla="*/ 68382 h 68432"/>
                  <a:gd name="connsiteX3" fmla="*/ 28684 w 69902"/>
                  <a:gd name="connsiteY3" fmla="*/ 68382 h 68432"/>
                </a:gdLst>
                <a:ahLst/>
                <a:cxnLst>
                  <a:cxn ang="0">
                    <a:pos x="connsiteX0" y="connsiteY0"/>
                  </a:cxn>
                  <a:cxn ang="0">
                    <a:pos x="connsiteX1" y="connsiteY1"/>
                  </a:cxn>
                  <a:cxn ang="0">
                    <a:pos x="connsiteX2" y="connsiteY2"/>
                  </a:cxn>
                  <a:cxn ang="0">
                    <a:pos x="connsiteX3" y="connsiteY3"/>
                  </a:cxn>
                </a:cxnLst>
                <a:rect l="l" t="t" r="r" b="b"/>
                <a:pathLst>
                  <a:path w="69902" h="68432">
                    <a:moveTo>
                      <a:pt x="28684" y="68382"/>
                    </a:moveTo>
                    <a:cubicBezTo>
                      <a:pt x="75508" y="70463"/>
                      <a:pt x="87048" y="6802"/>
                      <a:pt x="39090" y="370"/>
                    </a:cubicBezTo>
                    <a:cubicBezTo>
                      <a:pt x="-9531" y="-5779"/>
                      <a:pt x="-12558" y="66774"/>
                      <a:pt x="28684" y="68382"/>
                    </a:cubicBezTo>
                    <a:lnTo>
                      <a:pt x="28684" y="68382"/>
                    </a:lnTo>
                    <a:close/>
                  </a:path>
                </a:pathLst>
              </a:custGeom>
              <a:solidFill>
                <a:srgbClr val="BC8642"/>
              </a:solidFill>
              <a:ln w="9454"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3569B8F-B065-41E1-9C4C-C00D3FD93051}"/>
                  </a:ext>
                </a:extLst>
              </p:cNvPr>
              <p:cNvSpPr/>
              <p:nvPr/>
            </p:nvSpPr>
            <p:spPr>
              <a:xfrm>
                <a:off x="9505547" y="3738697"/>
                <a:ext cx="87726" cy="104010"/>
              </a:xfrm>
              <a:custGeom>
                <a:avLst/>
                <a:gdLst>
                  <a:gd name="connsiteX0" fmla="*/ 27062 w 87726"/>
                  <a:gd name="connsiteY0" fmla="*/ 101499 h 104010"/>
                  <a:gd name="connsiteX1" fmla="*/ 85710 w 87726"/>
                  <a:gd name="connsiteY1" fmla="*/ 15040 h 104010"/>
                  <a:gd name="connsiteX2" fmla="*/ 40589 w 87726"/>
                  <a:gd name="connsiteY2" fmla="*/ 0 h 104010"/>
                  <a:gd name="connsiteX3" fmla="*/ 27062 w 87726"/>
                  <a:gd name="connsiteY3" fmla="*/ 101499 h 104010"/>
                  <a:gd name="connsiteX4" fmla="*/ 27062 w 87726"/>
                  <a:gd name="connsiteY4" fmla="*/ 101499 h 104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26" h="104010">
                    <a:moveTo>
                      <a:pt x="27062" y="101499"/>
                    </a:moveTo>
                    <a:cubicBezTo>
                      <a:pt x="65940" y="115687"/>
                      <a:pt x="95926" y="67445"/>
                      <a:pt x="85710" y="15040"/>
                    </a:cubicBezTo>
                    <a:cubicBezTo>
                      <a:pt x="66886" y="19865"/>
                      <a:pt x="45697" y="8040"/>
                      <a:pt x="40589" y="0"/>
                    </a:cubicBezTo>
                    <a:cubicBezTo>
                      <a:pt x="-20234" y="50513"/>
                      <a:pt x="-2262" y="91093"/>
                      <a:pt x="27062" y="101499"/>
                    </a:cubicBezTo>
                    <a:lnTo>
                      <a:pt x="27062" y="101499"/>
                    </a:lnTo>
                    <a:close/>
                  </a:path>
                </a:pathLst>
              </a:custGeom>
              <a:solidFill>
                <a:srgbClr val="BC8642"/>
              </a:solidFill>
              <a:ln w="9454"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6DAAE6FC-685B-F3FD-B843-9296A33CD3B0}"/>
                  </a:ext>
                </a:extLst>
              </p:cNvPr>
              <p:cNvSpPr/>
              <p:nvPr/>
            </p:nvSpPr>
            <p:spPr>
              <a:xfrm>
                <a:off x="9392529" y="3882946"/>
                <a:ext cx="203601" cy="148642"/>
              </a:xfrm>
              <a:custGeom>
                <a:avLst/>
                <a:gdLst>
                  <a:gd name="connsiteX0" fmla="*/ 839 w 203601"/>
                  <a:gd name="connsiteY0" fmla="*/ 28100 h 148642"/>
                  <a:gd name="connsiteX1" fmla="*/ 61662 w 203601"/>
                  <a:gd name="connsiteY1" fmla="*/ 146625 h 148642"/>
                  <a:gd name="connsiteX2" fmla="*/ 74811 w 203601"/>
                  <a:gd name="connsiteY2" fmla="*/ 143598 h 148642"/>
                  <a:gd name="connsiteX3" fmla="*/ 192579 w 203601"/>
                  <a:gd name="connsiteY3" fmla="*/ 109545 h 148642"/>
                  <a:gd name="connsiteX4" fmla="*/ 202984 w 203601"/>
                  <a:gd name="connsiteY4" fmla="*/ 96586 h 148642"/>
                  <a:gd name="connsiteX5" fmla="*/ 13703 w 203601"/>
                  <a:gd name="connsiteY5" fmla="*/ 17979 h 148642"/>
                  <a:gd name="connsiteX6" fmla="*/ 10203 w 203601"/>
                  <a:gd name="connsiteY6" fmla="*/ 21479 h 148642"/>
                  <a:gd name="connsiteX7" fmla="*/ 839 w 203601"/>
                  <a:gd name="connsiteY7" fmla="*/ 28100 h 148642"/>
                  <a:gd name="connsiteX8" fmla="*/ 839 w 203601"/>
                  <a:gd name="connsiteY8" fmla="*/ 28100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01" h="148642">
                    <a:moveTo>
                      <a:pt x="839" y="28100"/>
                    </a:moveTo>
                    <a:cubicBezTo>
                      <a:pt x="-5688" y="77288"/>
                      <a:pt x="26946" y="116166"/>
                      <a:pt x="61662" y="146625"/>
                    </a:cubicBezTo>
                    <a:cubicBezTo>
                      <a:pt x="66013" y="150598"/>
                      <a:pt x="72351" y="148233"/>
                      <a:pt x="74811" y="143598"/>
                    </a:cubicBezTo>
                    <a:cubicBezTo>
                      <a:pt x="99121" y="97910"/>
                      <a:pt x="147742" y="89775"/>
                      <a:pt x="192579" y="109545"/>
                    </a:cubicBezTo>
                    <a:cubicBezTo>
                      <a:pt x="200714" y="113045"/>
                      <a:pt x="205349" y="104909"/>
                      <a:pt x="202984" y="96586"/>
                    </a:cubicBezTo>
                    <a:cubicBezTo>
                      <a:pt x="178201" y="5209"/>
                      <a:pt x="92783" y="-22129"/>
                      <a:pt x="13703" y="17979"/>
                    </a:cubicBezTo>
                    <a:cubicBezTo>
                      <a:pt x="12095" y="18924"/>
                      <a:pt x="10960" y="20059"/>
                      <a:pt x="10203" y="21479"/>
                    </a:cubicBezTo>
                    <a:cubicBezTo>
                      <a:pt x="6136" y="20438"/>
                      <a:pt x="1785" y="22519"/>
                      <a:pt x="839" y="28100"/>
                    </a:cubicBezTo>
                    <a:lnTo>
                      <a:pt x="839" y="28100"/>
                    </a:lnTo>
                    <a:close/>
                  </a:path>
                </a:pathLst>
              </a:custGeom>
              <a:solidFill>
                <a:srgbClr val="BC8642"/>
              </a:solidFill>
              <a:ln w="9454"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76B65A4D-053B-D30C-C628-4B0BCB600A9B}"/>
                  </a:ext>
                </a:extLst>
              </p:cNvPr>
              <p:cNvSpPr/>
              <p:nvPr/>
            </p:nvSpPr>
            <p:spPr>
              <a:xfrm>
                <a:off x="9426714" y="3695492"/>
                <a:ext cx="108543" cy="83279"/>
              </a:xfrm>
              <a:custGeom>
                <a:avLst/>
                <a:gdLst>
                  <a:gd name="connsiteX0" fmla="*/ 707 w 108543"/>
                  <a:gd name="connsiteY0" fmla="*/ 55407 h 83279"/>
                  <a:gd name="connsiteX1" fmla="*/ 108543 w 108543"/>
                  <a:gd name="connsiteY1" fmla="*/ 42259 h 83279"/>
                  <a:gd name="connsiteX2" fmla="*/ 106179 w 108543"/>
                  <a:gd name="connsiteY2" fmla="*/ 8867 h 83279"/>
                  <a:gd name="connsiteX3" fmla="*/ 707 w 108543"/>
                  <a:gd name="connsiteY3" fmla="*/ 55407 h 83279"/>
                  <a:gd name="connsiteX4" fmla="*/ 707 w 108543"/>
                  <a:gd name="connsiteY4" fmla="*/ 55407 h 8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43" h="83279">
                    <a:moveTo>
                      <a:pt x="707" y="55407"/>
                    </a:moveTo>
                    <a:cubicBezTo>
                      <a:pt x="8653" y="97028"/>
                      <a:pt x="57369" y="91542"/>
                      <a:pt x="108543" y="42259"/>
                    </a:cubicBezTo>
                    <a:cubicBezTo>
                      <a:pt x="107881" y="38097"/>
                      <a:pt x="105516" y="13692"/>
                      <a:pt x="106179" y="8867"/>
                    </a:cubicBezTo>
                    <a:cubicBezTo>
                      <a:pt x="75814" y="-12700"/>
                      <a:pt x="-8563" y="5935"/>
                      <a:pt x="707" y="55407"/>
                    </a:cubicBezTo>
                    <a:lnTo>
                      <a:pt x="707" y="55407"/>
                    </a:lnTo>
                    <a:close/>
                  </a:path>
                </a:pathLst>
              </a:custGeom>
              <a:solidFill>
                <a:srgbClr val="BC8642"/>
              </a:solidFill>
              <a:ln w="9454"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88A44B65-0B08-DDE2-7601-17CB61C8773E}"/>
                  </a:ext>
                </a:extLst>
              </p:cNvPr>
              <p:cNvSpPr/>
              <p:nvPr/>
            </p:nvSpPr>
            <p:spPr>
              <a:xfrm>
                <a:off x="9288366" y="3871008"/>
                <a:ext cx="1318821" cy="1532742"/>
              </a:xfrm>
              <a:custGeom>
                <a:avLst/>
                <a:gdLst>
                  <a:gd name="connsiteX0" fmla="*/ 771505 w 1318821"/>
                  <a:gd name="connsiteY0" fmla="*/ 1524203 h 1532742"/>
                  <a:gd name="connsiteX1" fmla="*/ 785127 w 1318821"/>
                  <a:gd name="connsiteY1" fmla="*/ 1505663 h 1532742"/>
                  <a:gd name="connsiteX2" fmla="*/ 789478 w 1318821"/>
                  <a:gd name="connsiteY2" fmla="*/ 1262180 h 1532742"/>
                  <a:gd name="connsiteX3" fmla="*/ 963624 w 1318821"/>
                  <a:gd name="connsiteY3" fmla="*/ 1172411 h 1532742"/>
                  <a:gd name="connsiteX4" fmla="*/ 1242011 w 1318821"/>
                  <a:gd name="connsiteY4" fmla="*/ 1023427 h 1532742"/>
                  <a:gd name="connsiteX5" fmla="*/ 1285714 w 1318821"/>
                  <a:gd name="connsiteY5" fmla="*/ 703419 h 1532742"/>
                  <a:gd name="connsiteX6" fmla="*/ 1264714 w 1318821"/>
                  <a:gd name="connsiteY6" fmla="*/ 515084 h 1532742"/>
                  <a:gd name="connsiteX7" fmla="*/ 1318821 w 1318821"/>
                  <a:gd name="connsiteY7" fmla="*/ 356546 h 1532742"/>
                  <a:gd name="connsiteX8" fmla="*/ 1161134 w 1318821"/>
                  <a:gd name="connsiteY8" fmla="*/ 300074 h 1532742"/>
                  <a:gd name="connsiteX9" fmla="*/ 1027001 w 1318821"/>
                  <a:gd name="connsiteY9" fmla="*/ 166130 h 1532742"/>
                  <a:gd name="connsiteX10" fmla="*/ 749938 w 1318821"/>
                  <a:gd name="connsiteY10" fmla="*/ 687 h 1532742"/>
                  <a:gd name="connsiteX11" fmla="*/ 459726 w 1318821"/>
                  <a:gd name="connsiteY11" fmla="*/ 125644 h 1532742"/>
                  <a:gd name="connsiteX12" fmla="*/ 280945 w 1318821"/>
                  <a:gd name="connsiteY12" fmla="*/ 205954 h 1532742"/>
                  <a:gd name="connsiteX13" fmla="*/ 88070 w 1318821"/>
                  <a:gd name="connsiteY13" fmla="*/ 57632 h 1532742"/>
                  <a:gd name="connsiteX14" fmla="*/ 65179 w 1318821"/>
                  <a:gd name="connsiteY14" fmla="*/ 56686 h 1532742"/>
                  <a:gd name="connsiteX15" fmla="*/ 133380 w 1318821"/>
                  <a:gd name="connsiteY15" fmla="*/ 332330 h 1532742"/>
                  <a:gd name="connsiteX16" fmla="*/ 330891 w 1318821"/>
                  <a:gd name="connsiteY16" fmla="*/ 420964 h 1532742"/>
                  <a:gd name="connsiteX17" fmla="*/ 542685 w 1318821"/>
                  <a:gd name="connsiteY17" fmla="*/ 331384 h 1532742"/>
                  <a:gd name="connsiteX18" fmla="*/ 565103 w 1318821"/>
                  <a:gd name="connsiteY18" fmla="*/ 227710 h 1532742"/>
                  <a:gd name="connsiteX19" fmla="*/ 561887 w 1318821"/>
                  <a:gd name="connsiteY19" fmla="*/ 330249 h 1532742"/>
                  <a:gd name="connsiteX20" fmla="*/ 663669 w 1318821"/>
                  <a:gd name="connsiteY20" fmla="*/ 389275 h 1532742"/>
                  <a:gd name="connsiteX21" fmla="*/ 652791 w 1318821"/>
                  <a:gd name="connsiteY21" fmla="*/ 555002 h 1532742"/>
                  <a:gd name="connsiteX22" fmla="*/ 662534 w 1318821"/>
                  <a:gd name="connsiteY22" fmla="*/ 568435 h 1532742"/>
                  <a:gd name="connsiteX23" fmla="*/ 842166 w 1318821"/>
                  <a:gd name="connsiteY23" fmla="*/ 409897 h 1532742"/>
                  <a:gd name="connsiteX24" fmla="*/ 918976 w 1318821"/>
                  <a:gd name="connsiteY24" fmla="*/ 315682 h 1532742"/>
                  <a:gd name="connsiteX25" fmla="*/ 874801 w 1318821"/>
                  <a:gd name="connsiteY25" fmla="*/ 165941 h 1532742"/>
                  <a:gd name="connsiteX26" fmla="*/ 1017920 w 1318821"/>
                  <a:gd name="connsiteY26" fmla="*/ 261480 h 1532742"/>
                  <a:gd name="connsiteX27" fmla="*/ 1139283 w 1318821"/>
                  <a:gd name="connsiteY27" fmla="*/ 366100 h 1532742"/>
                  <a:gd name="connsiteX28" fmla="*/ 999380 w 1318821"/>
                  <a:gd name="connsiteY28" fmla="*/ 322871 h 1532742"/>
                  <a:gd name="connsiteX29" fmla="*/ 983867 w 1318821"/>
                  <a:gd name="connsiteY29" fmla="*/ 328925 h 1532742"/>
                  <a:gd name="connsiteX30" fmla="*/ 1134175 w 1318821"/>
                  <a:gd name="connsiteY30" fmla="*/ 446031 h 1532742"/>
                  <a:gd name="connsiteX31" fmla="*/ 1132094 w 1318821"/>
                  <a:gd name="connsiteY31" fmla="*/ 636731 h 1532742"/>
                  <a:gd name="connsiteX32" fmla="*/ 1146472 w 1318821"/>
                  <a:gd name="connsiteY32" fmla="*/ 628407 h 1532742"/>
                  <a:gd name="connsiteX33" fmla="*/ 1199918 w 1318821"/>
                  <a:gd name="connsiteY33" fmla="*/ 492098 h 1532742"/>
                  <a:gd name="connsiteX34" fmla="*/ 1205971 w 1318821"/>
                  <a:gd name="connsiteY34" fmla="*/ 652244 h 1532742"/>
                  <a:gd name="connsiteX35" fmla="*/ 1191404 w 1318821"/>
                  <a:gd name="connsiteY35" fmla="*/ 823741 h 1532742"/>
                  <a:gd name="connsiteX36" fmla="*/ 1101919 w 1318821"/>
                  <a:gd name="connsiteY36" fmla="*/ 695757 h 1532742"/>
                  <a:gd name="connsiteX37" fmla="*/ 980556 w 1318821"/>
                  <a:gd name="connsiteY37" fmla="*/ 696892 h 1532742"/>
                  <a:gd name="connsiteX38" fmla="*/ 744641 w 1318821"/>
                  <a:gd name="connsiteY38" fmla="*/ 738513 h 1532742"/>
                  <a:gd name="connsiteX39" fmla="*/ 748992 w 1318821"/>
                  <a:gd name="connsiteY39" fmla="*/ 754499 h 1532742"/>
                  <a:gd name="connsiteX40" fmla="*/ 885395 w 1318821"/>
                  <a:gd name="connsiteY40" fmla="*/ 849376 h 1532742"/>
                  <a:gd name="connsiteX41" fmla="*/ 868085 w 1318821"/>
                  <a:gd name="connsiteY41" fmla="*/ 965820 h 1532742"/>
                  <a:gd name="connsiteX42" fmla="*/ 950192 w 1318821"/>
                  <a:gd name="connsiteY42" fmla="*/ 1027117 h 1532742"/>
                  <a:gd name="connsiteX43" fmla="*/ 855126 w 1318821"/>
                  <a:gd name="connsiteY43" fmla="*/ 979915 h 1532742"/>
                  <a:gd name="connsiteX44" fmla="*/ 653264 w 1318821"/>
                  <a:gd name="connsiteY44" fmla="*/ 1089643 h 1532742"/>
                  <a:gd name="connsiteX45" fmla="*/ 599346 w 1318821"/>
                  <a:gd name="connsiteY45" fmla="*/ 1299261 h 1532742"/>
                  <a:gd name="connsiteX46" fmla="*/ 771505 w 1318821"/>
                  <a:gd name="connsiteY46" fmla="*/ 1524203 h 1532742"/>
                  <a:gd name="connsiteX47" fmla="*/ 771505 w 1318821"/>
                  <a:gd name="connsiteY47" fmla="*/ 1524203 h 1532742"/>
                  <a:gd name="connsiteX48" fmla="*/ 417443 w 1318821"/>
                  <a:gd name="connsiteY48" fmla="*/ 355411 h 1532742"/>
                  <a:gd name="connsiteX49" fmla="*/ 372606 w 1318821"/>
                  <a:gd name="connsiteY49" fmla="*/ 330155 h 1532742"/>
                  <a:gd name="connsiteX50" fmla="*/ 236392 w 1318821"/>
                  <a:gd name="connsiteY50" fmla="*/ 399113 h 1532742"/>
                  <a:gd name="connsiteX51" fmla="*/ 255784 w 1318821"/>
                  <a:gd name="connsiteY51" fmla="*/ 320695 h 1532742"/>
                  <a:gd name="connsiteX52" fmla="*/ 151920 w 1318821"/>
                  <a:gd name="connsiteY52" fmla="*/ 267723 h 1532742"/>
                  <a:gd name="connsiteX53" fmla="*/ 162326 w 1318821"/>
                  <a:gd name="connsiteY53" fmla="*/ 254764 h 1532742"/>
                  <a:gd name="connsiteX54" fmla="*/ 453673 w 1318821"/>
                  <a:gd name="connsiteY54" fmla="*/ 197157 h 1532742"/>
                  <a:gd name="connsiteX55" fmla="*/ 466348 w 1318821"/>
                  <a:gd name="connsiteY55" fmla="*/ 205481 h 1532742"/>
                  <a:gd name="connsiteX56" fmla="*/ 417443 w 1318821"/>
                  <a:gd name="connsiteY56" fmla="*/ 355411 h 1532742"/>
                  <a:gd name="connsiteX57" fmla="*/ 417443 w 1318821"/>
                  <a:gd name="connsiteY57" fmla="*/ 355411 h 1532742"/>
                  <a:gd name="connsiteX58" fmla="*/ 812653 w 1318821"/>
                  <a:gd name="connsiteY58" fmla="*/ 335452 h 1532742"/>
                  <a:gd name="connsiteX59" fmla="*/ 784181 w 1318821"/>
                  <a:gd name="connsiteY59" fmla="*/ 321074 h 1532742"/>
                  <a:gd name="connsiteX60" fmla="*/ 733100 w 1318821"/>
                  <a:gd name="connsiteY60" fmla="*/ 462207 h 1532742"/>
                  <a:gd name="connsiteX61" fmla="*/ 726384 w 1318821"/>
                  <a:gd name="connsiteY61" fmla="*/ 296763 h 1532742"/>
                  <a:gd name="connsiteX62" fmla="*/ 646359 w 1318821"/>
                  <a:gd name="connsiteY62" fmla="*/ 298655 h 1532742"/>
                  <a:gd name="connsiteX63" fmla="*/ 769141 w 1318821"/>
                  <a:gd name="connsiteY63" fmla="*/ 144752 h 1532742"/>
                  <a:gd name="connsiteX64" fmla="*/ 780019 w 1318821"/>
                  <a:gd name="connsiteY64" fmla="*/ 156292 h 1532742"/>
                  <a:gd name="connsiteX65" fmla="*/ 812653 w 1318821"/>
                  <a:gd name="connsiteY65" fmla="*/ 335452 h 1532742"/>
                  <a:gd name="connsiteX66" fmla="*/ 812653 w 1318821"/>
                  <a:gd name="connsiteY66" fmla="*/ 335452 h 1532742"/>
                  <a:gd name="connsiteX67" fmla="*/ 944516 w 1318821"/>
                  <a:gd name="connsiteY67" fmla="*/ 918145 h 1532742"/>
                  <a:gd name="connsiteX68" fmla="*/ 995880 w 1318821"/>
                  <a:gd name="connsiteY68" fmla="*/ 856849 h 1532742"/>
                  <a:gd name="connsiteX69" fmla="*/ 870733 w 1318821"/>
                  <a:gd name="connsiteY69" fmla="*/ 748540 h 1532742"/>
                  <a:gd name="connsiteX70" fmla="*/ 1012907 w 1318821"/>
                  <a:gd name="connsiteY70" fmla="*/ 796688 h 1532742"/>
                  <a:gd name="connsiteX71" fmla="*/ 1019623 w 1318821"/>
                  <a:gd name="connsiteY71" fmla="*/ 765661 h 1532742"/>
                  <a:gd name="connsiteX72" fmla="*/ 1138905 w 1318821"/>
                  <a:gd name="connsiteY72" fmla="*/ 902632 h 1532742"/>
                  <a:gd name="connsiteX73" fmla="*/ 1140986 w 1318821"/>
                  <a:gd name="connsiteY73" fmla="*/ 918335 h 1532742"/>
                  <a:gd name="connsiteX74" fmla="*/ 944516 w 1318821"/>
                  <a:gd name="connsiteY74" fmla="*/ 918145 h 1532742"/>
                  <a:gd name="connsiteX75" fmla="*/ 944516 w 1318821"/>
                  <a:gd name="connsiteY75" fmla="*/ 918145 h 1532742"/>
                  <a:gd name="connsiteX76" fmla="*/ 660548 w 1318821"/>
                  <a:gd name="connsiteY76" fmla="*/ 1324517 h 1532742"/>
                  <a:gd name="connsiteX77" fmla="*/ 683912 w 1318821"/>
                  <a:gd name="connsiteY77" fmla="*/ 1210249 h 1532742"/>
                  <a:gd name="connsiteX78" fmla="*/ 610602 w 1318821"/>
                  <a:gd name="connsiteY78" fmla="*/ 1176479 h 1532742"/>
                  <a:gd name="connsiteX79" fmla="*/ 749371 w 1318821"/>
                  <a:gd name="connsiteY79" fmla="*/ 1113102 h 1532742"/>
                  <a:gd name="connsiteX80" fmla="*/ 757695 w 1318821"/>
                  <a:gd name="connsiteY80" fmla="*/ 1062400 h 1532742"/>
                  <a:gd name="connsiteX81" fmla="*/ 905260 w 1318821"/>
                  <a:gd name="connsiteY81" fmla="*/ 1117264 h 1532742"/>
                  <a:gd name="connsiteX82" fmla="*/ 903841 w 1318821"/>
                  <a:gd name="connsiteY82" fmla="*/ 1132493 h 1532742"/>
                  <a:gd name="connsiteX83" fmla="*/ 677007 w 1318821"/>
                  <a:gd name="connsiteY83" fmla="*/ 1324517 h 1532742"/>
                  <a:gd name="connsiteX84" fmla="*/ 660548 w 1318821"/>
                  <a:gd name="connsiteY84" fmla="*/ 1324517 h 1532742"/>
                  <a:gd name="connsiteX85" fmla="*/ 660548 w 1318821"/>
                  <a:gd name="connsiteY85" fmla="*/ 1324517 h 153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821" h="1532742">
                    <a:moveTo>
                      <a:pt x="771505" y="1524203"/>
                    </a:moveTo>
                    <a:cubicBezTo>
                      <a:pt x="774532" y="1523068"/>
                      <a:pt x="791654" y="1511717"/>
                      <a:pt x="785127" y="1505663"/>
                    </a:cubicBezTo>
                    <a:cubicBezTo>
                      <a:pt x="711817" y="1437840"/>
                      <a:pt x="727520" y="1331896"/>
                      <a:pt x="789478" y="1262180"/>
                    </a:cubicBezTo>
                    <a:cubicBezTo>
                      <a:pt x="831572" y="1214978"/>
                      <a:pt x="906301" y="1193884"/>
                      <a:pt x="963624" y="1172411"/>
                    </a:cubicBezTo>
                    <a:cubicBezTo>
                      <a:pt x="1061433" y="1135426"/>
                      <a:pt x="1168702" y="1101845"/>
                      <a:pt x="1242011" y="1023427"/>
                    </a:cubicBezTo>
                    <a:cubicBezTo>
                      <a:pt x="1325726" y="933659"/>
                      <a:pt x="1306808" y="813336"/>
                      <a:pt x="1285714" y="703419"/>
                    </a:cubicBezTo>
                    <a:cubicBezTo>
                      <a:pt x="1273700" y="641177"/>
                      <a:pt x="1261876" y="578651"/>
                      <a:pt x="1264714" y="515084"/>
                    </a:cubicBezTo>
                    <a:cubicBezTo>
                      <a:pt x="1267268" y="457004"/>
                      <a:pt x="1288267" y="404221"/>
                      <a:pt x="1318821" y="356546"/>
                    </a:cubicBezTo>
                    <a:cubicBezTo>
                      <a:pt x="1262444" y="350776"/>
                      <a:pt x="1208053" y="334317"/>
                      <a:pt x="1161134" y="300074"/>
                    </a:cubicBezTo>
                    <a:cubicBezTo>
                      <a:pt x="1109770" y="262615"/>
                      <a:pt x="1068149" y="214183"/>
                      <a:pt x="1027001" y="166130"/>
                    </a:cubicBezTo>
                    <a:cubicBezTo>
                      <a:pt x="954354" y="81186"/>
                      <a:pt x="872058" y="-8773"/>
                      <a:pt x="749938" y="687"/>
                    </a:cubicBezTo>
                    <a:cubicBezTo>
                      <a:pt x="642859" y="9011"/>
                      <a:pt x="549684" y="72199"/>
                      <a:pt x="459726" y="125644"/>
                    </a:cubicBezTo>
                    <a:cubicBezTo>
                      <a:pt x="407038" y="156860"/>
                      <a:pt x="344134" y="202454"/>
                      <a:pt x="280945" y="205954"/>
                    </a:cubicBezTo>
                    <a:cubicBezTo>
                      <a:pt x="187771" y="211062"/>
                      <a:pt x="95259" y="157333"/>
                      <a:pt x="88070" y="57632"/>
                    </a:cubicBezTo>
                    <a:cubicBezTo>
                      <a:pt x="87408" y="48835"/>
                      <a:pt x="67922" y="55078"/>
                      <a:pt x="65179" y="56686"/>
                    </a:cubicBezTo>
                    <a:cubicBezTo>
                      <a:pt x="-51360" y="123752"/>
                      <a:pt x="-1226" y="343209"/>
                      <a:pt x="133380" y="332330"/>
                    </a:cubicBezTo>
                    <a:cubicBezTo>
                      <a:pt x="109543" y="443855"/>
                      <a:pt x="261459" y="499382"/>
                      <a:pt x="330891" y="420964"/>
                    </a:cubicBezTo>
                    <a:cubicBezTo>
                      <a:pt x="352647" y="520665"/>
                      <a:pt x="545522" y="422856"/>
                      <a:pt x="542685" y="331384"/>
                    </a:cubicBezTo>
                    <a:cubicBezTo>
                      <a:pt x="541739" y="302723"/>
                      <a:pt x="513077" y="220521"/>
                      <a:pt x="565103" y="227710"/>
                    </a:cubicBezTo>
                    <a:cubicBezTo>
                      <a:pt x="626872" y="236224"/>
                      <a:pt x="568792" y="300358"/>
                      <a:pt x="561887" y="330249"/>
                    </a:cubicBezTo>
                    <a:cubicBezTo>
                      <a:pt x="546658" y="394100"/>
                      <a:pt x="614859" y="401951"/>
                      <a:pt x="663669" y="389275"/>
                    </a:cubicBezTo>
                    <a:cubicBezTo>
                      <a:pt x="640588" y="439693"/>
                      <a:pt x="693277" y="503355"/>
                      <a:pt x="652791" y="555002"/>
                    </a:cubicBezTo>
                    <a:cubicBezTo>
                      <a:pt x="647021" y="562192"/>
                      <a:pt x="654683" y="570516"/>
                      <a:pt x="662534" y="568435"/>
                    </a:cubicBezTo>
                    <a:cubicBezTo>
                      <a:pt x="751357" y="544597"/>
                      <a:pt x="834599" y="510354"/>
                      <a:pt x="842166" y="409897"/>
                    </a:cubicBezTo>
                    <a:cubicBezTo>
                      <a:pt x="899301" y="417748"/>
                      <a:pt x="928152" y="372154"/>
                      <a:pt x="918976" y="315682"/>
                    </a:cubicBezTo>
                    <a:cubicBezTo>
                      <a:pt x="912733" y="277277"/>
                      <a:pt x="804045" y="191670"/>
                      <a:pt x="874801" y="165941"/>
                    </a:cubicBezTo>
                    <a:cubicBezTo>
                      <a:pt x="925881" y="147212"/>
                      <a:pt x="988786" y="230264"/>
                      <a:pt x="1017920" y="261480"/>
                    </a:cubicBezTo>
                    <a:cubicBezTo>
                      <a:pt x="1044312" y="289669"/>
                      <a:pt x="1105135" y="346141"/>
                      <a:pt x="1139283" y="366100"/>
                    </a:cubicBezTo>
                    <a:cubicBezTo>
                      <a:pt x="1107122" y="403086"/>
                      <a:pt x="1028704" y="358722"/>
                      <a:pt x="999380" y="322871"/>
                    </a:cubicBezTo>
                    <a:cubicBezTo>
                      <a:pt x="994083" y="316155"/>
                      <a:pt x="983205" y="320128"/>
                      <a:pt x="983867" y="328925"/>
                    </a:cubicBezTo>
                    <a:cubicBezTo>
                      <a:pt x="988975" y="400437"/>
                      <a:pt x="1059731" y="443666"/>
                      <a:pt x="1134175" y="446031"/>
                    </a:cubicBezTo>
                    <a:cubicBezTo>
                      <a:pt x="1089527" y="505719"/>
                      <a:pt x="1079406" y="588110"/>
                      <a:pt x="1132094" y="636731"/>
                    </a:cubicBezTo>
                    <a:cubicBezTo>
                      <a:pt x="1138527" y="642785"/>
                      <a:pt x="1148270" y="636731"/>
                      <a:pt x="1146472" y="628407"/>
                    </a:cubicBezTo>
                    <a:cubicBezTo>
                      <a:pt x="1136540" y="583097"/>
                      <a:pt x="1150824" y="493990"/>
                      <a:pt x="1199918" y="492098"/>
                    </a:cubicBezTo>
                    <a:cubicBezTo>
                      <a:pt x="1194147" y="531165"/>
                      <a:pt x="1200391" y="614029"/>
                      <a:pt x="1205971" y="652244"/>
                    </a:cubicBezTo>
                    <a:cubicBezTo>
                      <a:pt x="1212215" y="694622"/>
                      <a:pt x="1237660" y="795458"/>
                      <a:pt x="1191404" y="823741"/>
                    </a:cubicBezTo>
                    <a:cubicBezTo>
                      <a:pt x="1127081" y="862808"/>
                      <a:pt x="1127838" y="724702"/>
                      <a:pt x="1101919" y="695757"/>
                    </a:cubicBezTo>
                    <a:cubicBezTo>
                      <a:pt x="1063514" y="653190"/>
                      <a:pt x="1009880" y="647420"/>
                      <a:pt x="980556" y="696892"/>
                    </a:cubicBezTo>
                    <a:cubicBezTo>
                      <a:pt x="897314" y="640231"/>
                      <a:pt x="818707" y="684122"/>
                      <a:pt x="744641" y="738513"/>
                    </a:cubicBezTo>
                    <a:cubicBezTo>
                      <a:pt x="737925" y="743337"/>
                      <a:pt x="739817" y="754499"/>
                      <a:pt x="748992" y="754499"/>
                    </a:cubicBezTo>
                    <a:cubicBezTo>
                      <a:pt x="814640" y="754972"/>
                      <a:pt x="831572" y="835944"/>
                      <a:pt x="885395" y="849376"/>
                    </a:cubicBezTo>
                    <a:cubicBezTo>
                      <a:pt x="844910" y="879646"/>
                      <a:pt x="808586" y="938010"/>
                      <a:pt x="868085" y="965820"/>
                    </a:cubicBezTo>
                    <a:cubicBezTo>
                      <a:pt x="895611" y="978780"/>
                      <a:pt x="982070" y="973482"/>
                      <a:pt x="950192" y="1027117"/>
                    </a:cubicBezTo>
                    <a:cubicBezTo>
                      <a:pt x="923327" y="1072238"/>
                      <a:pt x="877071" y="998644"/>
                      <a:pt x="855126" y="979915"/>
                    </a:cubicBezTo>
                    <a:cubicBezTo>
                      <a:pt x="785505" y="920699"/>
                      <a:pt x="588751" y="1010468"/>
                      <a:pt x="653264" y="1089643"/>
                    </a:cubicBezTo>
                    <a:cubicBezTo>
                      <a:pt x="548739" y="1094940"/>
                      <a:pt x="497374" y="1248654"/>
                      <a:pt x="599346" y="1299261"/>
                    </a:cubicBezTo>
                    <a:cubicBezTo>
                      <a:pt x="506266" y="1397638"/>
                      <a:pt x="646359" y="1573486"/>
                      <a:pt x="771505" y="1524203"/>
                    </a:cubicBezTo>
                    <a:lnTo>
                      <a:pt x="771505" y="1524203"/>
                    </a:lnTo>
                    <a:close/>
                    <a:moveTo>
                      <a:pt x="417443" y="355411"/>
                    </a:moveTo>
                    <a:cubicBezTo>
                      <a:pt x="393606" y="381140"/>
                      <a:pt x="379512" y="353992"/>
                      <a:pt x="372606" y="330155"/>
                    </a:cubicBezTo>
                    <a:cubicBezTo>
                      <a:pt x="340445" y="370167"/>
                      <a:pt x="289837" y="407248"/>
                      <a:pt x="236392" y="399113"/>
                    </a:cubicBezTo>
                    <a:cubicBezTo>
                      <a:pt x="196852" y="393059"/>
                      <a:pt x="236203" y="350019"/>
                      <a:pt x="255784" y="320695"/>
                    </a:cubicBezTo>
                    <a:cubicBezTo>
                      <a:pt x="197514" y="328357"/>
                      <a:pt x="161001" y="290615"/>
                      <a:pt x="151920" y="267723"/>
                    </a:cubicBezTo>
                    <a:cubicBezTo>
                      <a:pt x="148421" y="259210"/>
                      <a:pt x="154664" y="252210"/>
                      <a:pt x="162326" y="254764"/>
                    </a:cubicBezTo>
                    <a:cubicBezTo>
                      <a:pt x="263635" y="290425"/>
                      <a:pt x="361917" y="244831"/>
                      <a:pt x="453673" y="197157"/>
                    </a:cubicBezTo>
                    <a:cubicBezTo>
                      <a:pt x="460578" y="193468"/>
                      <a:pt x="465213" y="198765"/>
                      <a:pt x="466348" y="205481"/>
                    </a:cubicBezTo>
                    <a:cubicBezTo>
                      <a:pt x="479875" y="277182"/>
                      <a:pt x="444024" y="326655"/>
                      <a:pt x="417443" y="355411"/>
                    </a:cubicBezTo>
                    <a:lnTo>
                      <a:pt x="417443" y="355411"/>
                    </a:lnTo>
                    <a:close/>
                    <a:moveTo>
                      <a:pt x="812653" y="335452"/>
                    </a:moveTo>
                    <a:cubicBezTo>
                      <a:pt x="810383" y="336398"/>
                      <a:pt x="785600" y="323439"/>
                      <a:pt x="784181" y="321074"/>
                    </a:cubicBezTo>
                    <a:cubicBezTo>
                      <a:pt x="816815" y="388613"/>
                      <a:pt x="777276" y="424558"/>
                      <a:pt x="733100" y="462207"/>
                    </a:cubicBezTo>
                    <a:cubicBezTo>
                      <a:pt x="742560" y="412450"/>
                      <a:pt x="681263" y="375181"/>
                      <a:pt x="726384" y="296763"/>
                    </a:cubicBezTo>
                    <a:cubicBezTo>
                      <a:pt x="701601" y="312750"/>
                      <a:pt x="658656" y="331668"/>
                      <a:pt x="646359" y="298655"/>
                    </a:cubicBezTo>
                    <a:cubicBezTo>
                      <a:pt x="629237" y="252115"/>
                      <a:pt x="671142" y="179941"/>
                      <a:pt x="769141" y="144752"/>
                    </a:cubicBezTo>
                    <a:cubicBezTo>
                      <a:pt x="776519" y="142009"/>
                      <a:pt x="782573" y="149387"/>
                      <a:pt x="780019" y="156292"/>
                    </a:cubicBezTo>
                    <a:cubicBezTo>
                      <a:pt x="759019" y="215792"/>
                      <a:pt x="892868" y="302155"/>
                      <a:pt x="812653" y="335452"/>
                    </a:cubicBezTo>
                    <a:lnTo>
                      <a:pt x="812653" y="335452"/>
                    </a:lnTo>
                    <a:close/>
                    <a:moveTo>
                      <a:pt x="944516" y="918145"/>
                    </a:moveTo>
                    <a:cubicBezTo>
                      <a:pt x="926260" y="888065"/>
                      <a:pt x="967881" y="866119"/>
                      <a:pt x="995880" y="856849"/>
                    </a:cubicBezTo>
                    <a:cubicBezTo>
                      <a:pt x="906395" y="843228"/>
                      <a:pt x="915665" y="772188"/>
                      <a:pt x="870733" y="748540"/>
                    </a:cubicBezTo>
                    <a:cubicBezTo>
                      <a:pt x="927868" y="737662"/>
                      <a:pt x="980367" y="729148"/>
                      <a:pt x="1012907" y="796688"/>
                    </a:cubicBezTo>
                    <a:cubicBezTo>
                      <a:pt x="1012245" y="794418"/>
                      <a:pt x="1017258" y="766796"/>
                      <a:pt x="1019623" y="765661"/>
                    </a:cubicBezTo>
                    <a:cubicBezTo>
                      <a:pt x="1095676" y="723567"/>
                      <a:pt x="1079501" y="882105"/>
                      <a:pt x="1138905" y="902632"/>
                    </a:cubicBezTo>
                    <a:cubicBezTo>
                      <a:pt x="1145810" y="904902"/>
                      <a:pt x="1147891" y="914172"/>
                      <a:pt x="1140986" y="918335"/>
                    </a:cubicBezTo>
                    <a:cubicBezTo>
                      <a:pt x="1052731" y="972820"/>
                      <a:pt x="970151" y="960523"/>
                      <a:pt x="944516" y="918145"/>
                    </a:cubicBezTo>
                    <a:lnTo>
                      <a:pt x="944516" y="918145"/>
                    </a:lnTo>
                    <a:close/>
                    <a:moveTo>
                      <a:pt x="660548" y="1324517"/>
                    </a:moveTo>
                    <a:cubicBezTo>
                      <a:pt x="648251" y="1303045"/>
                      <a:pt x="641629" y="1251113"/>
                      <a:pt x="683912" y="1210249"/>
                    </a:cubicBezTo>
                    <a:cubicBezTo>
                      <a:pt x="648723" y="1207222"/>
                      <a:pt x="590738" y="1211195"/>
                      <a:pt x="610602" y="1176479"/>
                    </a:cubicBezTo>
                    <a:cubicBezTo>
                      <a:pt x="637467" y="1129750"/>
                      <a:pt x="698290" y="1113291"/>
                      <a:pt x="749371" y="1113102"/>
                    </a:cubicBezTo>
                    <a:cubicBezTo>
                      <a:pt x="734992" y="1092954"/>
                      <a:pt x="722790" y="1064765"/>
                      <a:pt x="757695" y="1062400"/>
                    </a:cubicBezTo>
                    <a:cubicBezTo>
                      <a:pt x="796573" y="1059657"/>
                      <a:pt x="857869" y="1062400"/>
                      <a:pt x="905260" y="1117264"/>
                    </a:cubicBezTo>
                    <a:cubicBezTo>
                      <a:pt x="909895" y="1122561"/>
                      <a:pt x="911030" y="1129277"/>
                      <a:pt x="903841" y="1132493"/>
                    </a:cubicBezTo>
                    <a:cubicBezTo>
                      <a:pt x="809248" y="1174588"/>
                      <a:pt x="712385" y="1222924"/>
                      <a:pt x="677007" y="1324517"/>
                    </a:cubicBezTo>
                    <a:cubicBezTo>
                      <a:pt x="674358" y="1331896"/>
                      <a:pt x="664899" y="1332369"/>
                      <a:pt x="660548" y="1324517"/>
                    </a:cubicBezTo>
                    <a:lnTo>
                      <a:pt x="660548" y="1324517"/>
                    </a:lnTo>
                    <a:close/>
                  </a:path>
                </a:pathLst>
              </a:custGeom>
              <a:solidFill>
                <a:srgbClr val="BC8642"/>
              </a:solidFill>
              <a:ln w="9454"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06A3062A-E8F8-9888-AE57-4C76BB16BD9F}"/>
                  </a:ext>
                </a:extLst>
              </p:cNvPr>
              <p:cNvSpPr/>
              <p:nvPr/>
            </p:nvSpPr>
            <p:spPr>
              <a:xfrm>
                <a:off x="8873625" y="4099900"/>
                <a:ext cx="77379" cy="77395"/>
              </a:xfrm>
              <a:custGeom>
                <a:avLst/>
                <a:gdLst>
                  <a:gd name="connsiteX0" fmla="*/ 73548 w 77379"/>
                  <a:gd name="connsiteY0" fmla="*/ 21900 h 77395"/>
                  <a:gd name="connsiteX1" fmla="*/ 21900 w 77379"/>
                  <a:gd name="connsiteY1" fmla="*/ 3832 h 77395"/>
                  <a:gd name="connsiteX2" fmla="*/ 3832 w 77379"/>
                  <a:gd name="connsiteY2" fmla="*/ 55480 h 77395"/>
                  <a:gd name="connsiteX3" fmla="*/ 55480 w 77379"/>
                  <a:gd name="connsiteY3" fmla="*/ 73548 h 77395"/>
                  <a:gd name="connsiteX4" fmla="*/ 73548 w 77379"/>
                  <a:gd name="connsiteY4" fmla="*/ 21900 h 77395"/>
                  <a:gd name="connsiteX5" fmla="*/ 73548 w 77379"/>
                  <a:gd name="connsiteY5" fmla="*/ 21900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95">
                    <a:moveTo>
                      <a:pt x="73548" y="21900"/>
                    </a:moveTo>
                    <a:cubicBezTo>
                      <a:pt x="64277" y="2697"/>
                      <a:pt x="41197" y="-5438"/>
                      <a:pt x="21900" y="3832"/>
                    </a:cubicBezTo>
                    <a:cubicBezTo>
                      <a:pt x="2697" y="13103"/>
                      <a:pt x="-5438" y="36183"/>
                      <a:pt x="3832" y="55480"/>
                    </a:cubicBezTo>
                    <a:cubicBezTo>
                      <a:pt x="13103" y="74777"/>
                      <a:pt x="36183" y="82818"/>
                      <a:pt x="55480" y="73548"/>
                    </a:cubicBezTo>
                    <a:cubicBezTo>
                      <a:pt x="74683" y="64183"/>
                      <a:pt x="82818"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59B33BFD-F2EB-A65E-A51E-BF36FC22DB4A}"/>
                  </a:ext>
                </a:extLst>
              </p:cNvPr>
              <p:cNvSpPr/>
              <p:nvPr/>
            </p:nvSpPr>
            <p:spPr>
              <a:xfrm>
                <a:off x="11991373" y="6646678"/>
                <a:ext cx="90709" cy="105573"/>
              </a:xfrm>
              <a:custGeom>
                <a:avLst/>
                <a:gdLst>
                  <a:gd name="connsiteX0" fmla="*/ 17116 w 90709"/>
                  <a:gd name="connsiteY0" fmla="*/ 98472 h 105573"/>
                  <a:gd name="connsiteX1" fmla="*/ 90709 w 90709"/>
                  <a:gd name="connsiteY1" fmla="*/ 27149 h 105573"/>
                  <a:gd name="connsiteX2" fmla="*/ 51831 w 90709"/>
                  <a:gd name="connsiteY2" fmla="*/ 0 h 105573"/>
                  <a:gd name="connsiteX3" fmla="*/ 17116 w 90709"/>
                  <a:gd name="connsiteY3" fmla="*/ 98472 h 105573"/>
                  <a:gd name="connsiteX4" fmla="*/ 17116 w 90709"/>
                  <a:gd name="connsiteY4" fmla="*/ 98472 h 105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09" h="105573">
                    <a:moveTo>
                      <a:pt x="17116" y="98472"/>
                    </a:moveTo>
                    <a:cubicBezTo>
                      <a:pt x="42845" y="115404"/>
                      <a:pt x="86074" y="105944"/>
                      <a:pt x="90709" y="27149"/>
                    </a:cubicBezTo>
                    <a:cubicBezTo>
                      <a:pt x="81250" y="27810"/>
                      <a:pt x="59020" y="17878"/>
                      <a:pt x="51831" y="0"/>
                    </a:cubicBezTo>
                    <a:cubicBezTo>
                      <a:pt x="3400" y="22987"/>
                      <a:pt x="-17411" y="75674"/>
                      <a:pt x="17116" y="98472"/>
                    </a:cubicBezTo>
                    <a:lnTo>
                      <a:pt x="17116" y="98472"/>
                    </a:lnTo>
                    <a:close/>
                  </a:path>
                </a:pathLst>
              </a:custGeom>
              <a:solidFill>
                <a:srgbClr val="BC8642"/>
              </a:solidFill>
              <a:ln w="9454"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35A2F156-AD74-1ACF-0847-EFF7BEC2F6AE}"/>
                  </a:ext>
                </a:extLst>
              </p:cNvPr>
              <p:cNvSpPr/>
              <p:nvPr/>
            </p:nvSpPr>
            <p:spPr>
              <a:xfrm>
                <a:off x="12129663" y="6618490"/>
                <a:ext cx="5895" cy="34147"/>
              </a:xfrm>
              <a:custGeom>
                <a:avLst/>
                <a:gdLst>
                  <a:gd name="connsiteX0" fmla="*/ 3878 w 5895"/>
                  <a:gd name="connsiteY0" fmla="*/ 0 h 34147"/>
                  <a:gd name="connsiteX1" fmla="*/ 0 w 5895"/>
                  <a:gd name="connsiteY1" fmla="*/ 33959 h 34147"/>
                  <a:gd name="connsiteX2" fmla="*/ 284 w 5895"/>
                  <a:gd name="connsiteY2" fmla="*/ 34148 h 34147"/>
                </a:gdLst>
                <a:ahLst/>
                <a:cxnLst>
                  <a:cxn ang="0">
                    <a:pos x="connsiteX0" y="connsiteY0"/>
                  </a:cxn>
                  <a:cxn ang="0">
                    <a:pos x="connsiteX1" y="connsiteY1"/>
                  </a:cxn>
                  <a:cxn ang="0">
                    <a:pos x="connsiteX2" y="connsiteY2"/>
                  </a:cxn>
                </a:cxnLst>
                <a:rect l="l" t="t" r="r" b="b"/>
                <a:pathLst>
                  <a:path w="5895" h="34147">
                    <a:moveTo>
                      <a:pt x="3878" y="0"/>
                    </a:moveTo>
                    <a:cubicBezTo>
                      <a:pt x="9459" y="9932"/>
                      <a:pt x="1892" y="23365"/>
                      <a:pt x="0" y="33959"/>
                    </a:cubicBezTo>
                    <a:cubicBezTo>
                      <a:pt x="284" y="34148"/>
                      <a:pt x="284" y="34148"/>
                      <a:pt x="284" y="34148"/>
                    </a:cubicBezTo>
                  </a:path>
                </a:pathLst>
              </a:custGeom>
              <a:solidFill>
                <a:srgbClr val="BC8642"/>
              </a:solidFill>
              <a:ln w="9454"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EF574F09-797B-2293-23EB-F4A2325907AE}"/>
                  </a:ext>
                </a:extLst>
              </p:cNvPr>
              <p:cNvSpPr/>
              <p:nvPr/>
            </p:nvSpPr>
            <p:spPr>
              <a:xfrm>
                <a:off x="12102854" y="6495089"/>
                <a:ext cx="92202" cy="110062"/>
              </a:xfrm>
              <a:custGeom>
                <a:avLst/>
                <a:gdLst>
                  <a:gd name="connsiteX0" fmla="*/ 92172 w 92202"/>
                  <a:gd name="connsiteY0" fmla="*/ 34672 h 110062"/>
                  <a:gd name="connsiteX1" fmla="*/ 53010 w 92202"/>
                  <a:gd name="connsiteY1" fmla="*/ 524 h 110062"/>
                  <a:gd name="connsiteX2" fmla="*/ 1363 w 92202"/>
                  <a:gd name="connsiteY2" fmla="*/ 91901 h 110062"/>
                  <a:gd name="connsiteX3" fmla="*/ 27187 w 92202"/>
                  <a:gd name="connsiteY3" fmla="*/ 110063 h 110062"/>
                  <a:gd name="connsiteX4" fmla="*/ 92172 w 92202"/>
                  <a:gd name="connsiteY4" fmla="*/ 34672 h 110062"/>
                  <a:gd name="connsiteX5" fmla="*/ 92172 w 92202"/>
                  <a:gd name="connsiteY5" fmla="*/ 34672 h 1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62">
                    <a:moveTo>
                      <a:pt x="92172" y="34672"/>
                    </a:moveTo>
                    <a:cubicBezTo>
                      <a:pt x="91983" y="18875"/>
                      <a:pt x="70510" y="-3733"/>
                      <a:pt x="53010" y="524"/>
                    </a:cubicBezTo>
                    <a:cubicBezTo>
                      <a:pt x="18673" y="8186"/>
                      <a:pt x="-6205" y="50469"/>
                      <a:pt x="1363" y="91901"/>
                    </a:cubicBezTo>
                    <a:cubicBezTo>
                      <a:pt x="11484" y="93982"/>
                      <a:pt x="20754" y="100225"/>
                      <a:pt x="27187" y="110063"/>
                    </a:cubicBezTo>
                    <a:cubicBezTo>
                      <a:pt x="95672" y="97671"/>
                      <a:pt x="92172" y="48104"/>
                      <a:pt x="92172" y="34672"/>
                    </a:cubicBezTo>
                    <a:lnTo>
                      <a:pt x="92172" y="34672"/>
                    </a:lnTo>
                    <a:close/>
                  </a:path>
                </a:pathLst>
              </a:custGeom>
              <a:solidFill>
                <a:srgbClr val="BC8642"/>
              </a:solidFill>
              <a:ln w="9454"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6FF0C442-4546-E365-9885-574F386C80D8}"/>
                  </a:ext>
                </a:extLst>
              </p:cNvPr>
              <p:cNvSpPr/>
              <p:nvPr/>
            </p:nvSpPr>
            <p:spPr>
              <a:xfrm>
                <a:off x="12053838" y="6594644"/>
                <a:ext cx="68420" cy="72880"/>
              </a:xfrm>
              <a:custGeom>
                <a:avLst/>
                <a:gdLst>
                  <a:gd name="connsiteX0" fmla="*/ 9609 w 68420"/>
                  <a:gd name="connsiteY0" fmla="*/ 61873 h 72880"/>
                  <a:gd name="connsiteX1" fmla="*/ 57946 w 68420"/>
                  <a:gd name="connsiteY1" fmla="*/ 12211 h 72880"/>
                  <a:gd name="connsiteX2" fmla="*/ 9609 w 68420"/>
                  <a:gd name="connsiteY2" fmla="*/ 61873 h 72880"/>
                  <a:gd name="connsiteX3" fmla="*/ 9609 w 68420"/>
                  <a:gd name="connsiteY3" fmla="*/ 61873 h 72880"/>
                </a:gdLst>
                <a:ahLst/>
                <a:cxnLst>
                  <a:cxn ang="0">
                    <a:pos x="connsiteX0" y="connsiteY0"/>
                  </a:cxn>
                  <a:cxn ang="0">
                    <a:pos x="connsiteX1" y="connsiteY1"/>
                  </a:cxn>
                  <a:cxn ang="0">
                    <a:pos x="connsiteX2" y="connsiteY2"/>
                  </a:cxn>
                  <a:cxn ang="0">
                    <a:pos x="connsiteX3" y="connsiteY3"/>
                  </a:cxn>
                </a:cxnLst>
                <a:rect l="l" t="t" r="r" b="b"/>
                <a:pathLst>
                  <a:path w="68420" h="72880">
                    <a:moveTo>
                      <a:pt x="9609" y="61873"/>
                    </a:moveTo>
                    <a:cubicBezTo>
                      <a:pt x="35244" y="94413"/>
                      <a:pt x="91716" y="47872"/>
                      <a:pt x="57946" y="12211"/>
                    </a:cubicBezTo>
                    <a:cubicBezTo>
                      <a:pt x="24649" y="-22883"/>
                      <a:pt x="-19809" y="25170"/>
                      <a:pt x="9609" y="61873"/>
                    </a:cubicBezTo>
                    <a:lnTo>
                      <a:pt x="9609" y="61873"/>
                    </a:lnTo>
                    <a:close/>
                  </a:path>
                </a:pathLst>
              </a:custGeom>
              <a:solidFill>
                <a:srgbClr val="BC8642"/>
              </a:solidFill>
              <a:ln w="9454"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763F43E5-1F0E-5A83-B2A1-843CF4E1B690}"/>
                  </a:ext>
                </a:extLst>
              </p:cNvPr>
              <p:cNvSpPr/>
              <p:nvPr/>
            </p:nvSpPr>
            <p:spPr>
              <a:xfrm>
                <a:off x="11627125" y="5409779"/>
                <a:ext cx="159055" cy="280964"/>
              </a:xfrm>
              <a:custGeom>
                <a:avLst/>
                <a:gdLst>
                  <a:gd name="connsiteX0" fmla="*/ 88693 w 159055"/>
                  <a:gd name="connsiteY0" fmla="*/ 280374 h 280964"/>
                  <a:gd name="connsiteX1" fmla="*/ 100706 w 159055"/>
                  <a:gd name="connsiteY1" fmla="*/ 271388 h 280964"/>
                  <a:gd name="connsiteX2" fmla="*/ 158881 w 159055"/>
                  <a:gd name="connsiteY2" fmla="*/ 127133 h 280964"/>
                  <a:gd name="connsiteX3" fmla="*/ 110733 w 159055"/>
                  <a:gd name="connsiteY3" fmla="*/ 0 h 280964"/>
                  <a:gd name="connsiteX4" fmla="*/ 11789 w 159055"/>
                  <a:gd name="connsiteY4" fmla="*/ 93742 h 280964"/>
                  <a:gd name="connsiteX5" fmla="*/ 1383 w 159055"/>
                  <a:gd name="connsiteY5" fmla="*/ 248780 h 280964"/>
                  <a:gd name="connsiteX6" fmla="*/ 8289 w 159055"/>
                  <a:gd name="connsiteY6" fmla="*/ 261928 h 280964"/>
                  <a:gd name="connsiteX7" fmla="*/ 54166 w 159055"/>
                  <a:gd name="connsiteY7" fmla="*/ 246698 h 280964"/>
                  <a:gd name="connsiteX8" fmla="*/ 88693 w 159055"/>
                  <a:gd name="connsiteY8" fmla="*/ 280374 h 280964"/>
                  <a:gd name="connsiteX9" fmla="*/ 88693 w 159055"/>
                  <a:gd name="connsiteY9" fmla="*/ 280374 h 28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55" h="280964">
                    <a:moveTo>
                      <a:pt x="88693" y="280374"/>
                    </a:moveTo>
                    <a:cubicBezTo>
                      <a:pt x="94463" y="282644"/>
                      <a:pt x="101652" y="278103"/>
                      <a:pt x="100706" y="271388"/>
                    </a:cubicBezTo>
                    <a:cubicBezTo>
                      <a:pt x="91436" y="213213"/>
                      <a:pt x="163043" y="184173"/>
                      <a:pt x="158881" y="127133"/>
                    </a:cubicBezTo>
                    <a:cubicBezTo>
                      <a:pt x="155665" y="81445"/>
                      <a:pt x="126909" y="42945"/>
                      <a:pt x="110733" y="0"/>
                    </a:cubicBezTo>
                    <a:cubicBezTo>
                      <a:pt x="77342" y="31594"/>
                      <a:pt x="34775" y="54012"/>
                      <a:pt x="11789" y="93742"/>
                    </a:cubicBezTo>
                    <a:cubicBezTo>
                      <a:pt x="-16684" y="143403"/>
                      <a:pt x="35153" y="200348"/>
                      <a:pt x="1383" y="248780"/>
                    </a:cubicBezTo>
                    <a:cubicBezTo>
                      <a:pt x="-2306" y="254360"/>
                      <a:pt x="1856" y="261739"/>
                      <a:pt x="8289" y="261928"/>
                    </a:cubicBezTo>
                    <a:cubicBezTo>
                      <a:pt x="26167" y="262874"/>
                      <a:pt x="41207" y="256631"/>
                      <a:pt x="54166" y="246698"/>
                    </a:cubicBezTo>
                    <a:cubicBezTo>
                      <a:pt x="61166" y="261455"/>
                      <a:pt x="72044" y="273374"/>
                      <a:pt x="88693" y="280374"/>
                    </a:cubicBezTo>
                    <a:lnTo>
                      <a:pt x="88693" y="280374"/>
                    </a:lnTo>
                    <a:close/>
                  </a:path>
                </a:pathLst>
              </a:custGeom>
              <a:solidFill>
                <a:srgbClr val="BC8642"/>
              </a:solidFill>
              <a:ln w="9454"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7521D8E7-2361-CA20-3FCD-5B54E273D525}"/>
                  </a:ext>
                </a:extLst>
              </p:cNvPr>
              <p:cNvSpPr/>
              <p:nvPr/>
            </p:nvSpPr>
            <p:spPr>
              <a:xfrm>
                <a:off x="12018127" y="6481672"/>
                <a:ext cx="78752" cy="107021"/>
              </a:xfrm>
              <a:custGeom>
                <a:avLst/>
                <a:gdLst>
                  <a:gd name="connsiteX0" fmla="*/ 43239 w 78752"/>
                  <a:gd name="connsiteY0" fmla="*/ 107021 h 107021"/>
                  <a:gd name="connsiteX1" fmla="*/ 71712 w 78752"/>
                  <a:gd name="connsiteY1" fmla="*/ 93873 h 107021"/>
                  <a:gd name="connsiteX2" fmla="*/ 17415 w 78752"/>
                  <a:gd name="connsiteY2" fmla="*/ 3442 h 107021"/>
                  <a:gd name="connsiteX3" fmla="*/ 43239 w 78752"/>
                  <a:gd name="connsiteY3" fmla="*/ 107021 h 107021"/>
                  <a:gd name="connsiteX4" fmla="*/ 43239 w 78752"/>
                  <a:gd name="connsiteY4" fmla="*/ 107021 h 10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2" h="107021">
                    <a:moveTo>
                      <a:pt x="43239" y="107021"/>
                    </a:moveTo>
                    <a:cubicBezTo>
                      <a:pt x="50145" y="99170"/>
                      <a:pt x="59982" y="94535"/>
                      <a:pt x="71712" y="93873"/>
                    </a:cubicBezTo>
                    <a:cubicBezTo>
                      <a:pt x="95833" y="28225"/>
                      <a:pt x="53077" y="-12450"/>
                      <a:pt x="17415" y="3442"/>
                    </a:cubicBezTo>
                    <a:cubicBezTo>
                      <a:pt x="-17206" y="18954"/>
                      <a:pt x="4172" y="92737"/>
                      <a:pt x="43239" y="107021"/>
                    </a:cubicBezTo>
                    <a:lnTo>
                      <a:pt x="43239" y="107021"/>
                    </a:lnTo>
                    <a:close/>
                  </a:path>
                </a:pathLst>
              </a:custGeom>
              <a:solidFill>
                <a:srgbClr val="BC8642"/>
              </a:solidFill>
              <a:ln w="9454"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61D58F30-182F-57D6-47A7-018E16B00B8D}"/>
                  </a:ext>
                </a:extLst>
              </p:cNvPr>
              <p:cNvSpPr/>
              <p:nvPr/>
            </p:nvSpPr>
            <p:spPr>
              <a:xfrm>
                <a:off x="11945296" y="6575329"/>
                <a:ext cx="107084" cy="77351"/>
              </a:xfrm>
              <a:custGeom>
                <a:avLst/>
                <a:gdLst>
                  <a:gd name="connsiteX0" fmla="*/ 5 w 107084"/>
                  <a:gd name="connsiteY0" fmla="*/ 36728 h 77351"/>
                  <a:gd name="connsiteX1" fmla="*/ 94882 w 107084"/>
                  <a:gd name="connsiteY1" fmla="*/ 63404 h 77351"/>
                  <a:gd name="connsiteX2" fmla="*/ 107084 w 107084"/>
                  <a:gd name="connsiteY2" fmla="*/ 18282 h 77351"/>
                  <a:gd name="connsiteX3" fmla="*/ 5 w 107084"/>
                  <a:gd name="connsiteY3" fmla="*/ 36728 h 77351"/>
                  <a:gd name="connsiteX4" fmla="*/ 5 w 107084"/>
                  <a:gd name="connsiteY4" fmla="*/ 36728 h 7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4" h="77351">
                    <a:moveTo>
                      <a:pt x="5" y="36728"/>
                    </a:moveTo>
                    <a:cubicBezTo>
                      <a:pt x="-657" y="77876"/>
                      <a:pt x="62153" y="89606"/>
                      <a:pt x="94882" y="63404"/>
                    </a:cubicBezTo>
                    <a:cubicBezTo>
                      <a:pt x="93085" y="52147"/>
                      <a:pt x="92801" y="27647"/>
                      <a:pt x="107084" y="18282"/>
                    </a:cubicBezTo>
                    <a:cubicBezTo>
                      <a:pt x="91855" y="5134"/>
                      <a:pt x="951" y="-23149"/>
                      <a:pt x="5" y="36728"/>
                    </a:cubicBezTo>
                    <a:lnTo>
                      <a:pt x="5" y="36728"/>
                    </a:lnTo>
                    <a:close/>
                  </a:path>
                </a:pathLst>
              </a:custGeom>
              <a:solidFill>
                <a:srgbClr val="BC8642"/>
              </a:solidFill>
              <a:ln w="9454"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799FF05B-F166-3788-51E5-1F8D29647AD1}"/>
                  </a:ext>
                </a:extLst>
              </p:cNvPr>
              <p:cNvSpPr/>
              <p:nvPr/>
            </p:nvSpPr>
            <p:spPr>
              <a:xfrm>
                <a:off x="11432411" y="6112889"/>
                <a:ext cx="187311" cy="398520"/>
              </a:xfrm>
              <a:custGeom>
                <a:avLst/>
                <a:gdLst>
                  <a:gd name="connsiteX0" fmla="*/ 121369 w 187311"/>
                  <a:gd name="connsiteY0" fmla="*/ 272901 h 398520"/>
                  <a:gd name="connsiteX1" fmla="*/ 184746 w 187311"/>
                  <a:gd name="connsiteY1" fmla="*/ 220875 h 398520"/>
                  <a:gd name="connsiteX2" fmla="*/ 144828 w 187311"/>
                  <a:gd name="connsiteY2" fmla="*/ 0 h 398520"/>
                  <a:gd name="connsiteX3" fmla="*/ 12681 w 187311"/>
                  <a:gd name="connsiteY3" fmla="*/ 181808 h 398520"/>
                  <a:gd name="connsiteX4" fmla="*/ 47303 w 187311"/>
                  <a:gd name="connsiteY4" fmla="*/ 256064 h 398520"/>
                  <a:gd name="connsiteX5" fmla="*/ 53545 w 187311"/>
                  <a:gd name="connsiteY5" fmla="*/ 398521 h 398520"/>
                  <a:gd name="connsiteX6" fmla="*/ 121369 w 187311"/>
                  <a:gd name="connsiteY6" fmla="*/ 272901 h 398520"/>
                  <a:gd name="connsiteX7" fmla="*/ 121369 w 187311"/>
                  <a:gd name="connsiteY7" fmla="*/ 272901 h 39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11" h="398520">
                    <a:moveTo>
                      <a:pt x="121369" y="272901"/>
                    </a:moveTo>
                    <a:cubicBezTo>
                      <a:pt x="157409" y="289077"/>
                      <a:pt x="197989" y="259753"/>
                      <a:pt x="184746" y="220875"/>
                    </a:cubicBezTo>
                    <a:cubicBezTo>
                      <a:pt x="162895" y="156836"/>
                      <a:pt x="141044" y="67067"/>
                      <a:pt x="144828" y="0"/>
                    </a:cubicBezTo>
                    <a:cubicBezTo>
                      <a:pt x="119004" y="61959"/>
                      <a:pt x="60072" y="133187"/>
                      <a:pt x="12681" y="181808"/>
                    </a:cubicBezTo>
                    <a:cubicBezTo>
                      <a:pt x="-16075" y="211132"/>
                      <a:pt x="7762" y="255118"/>
                      <a:pt x="47303" y="256064"/>
                    </a:cubicBezTo>
                    <a:cubicBezTo>
                      <a:pt x="18262" y="280563"/>
                      <a:pt x="39167" y="347630"/>
                      <a:pt x="53545" y="398521"/>
                    </a:cubicBezTo>
                    <a:cubicBezTo>
                      <a:pt x="88545" y="358697"/>
                      <a:pt x="136693" y="307428"/>
                      <a:pt x="121369" y="272901"/>
                    </a:cubicBezTo>
                    <a:lnTo>
                      <a:pt x="121369" y="272901"/>
                    </a:lnTo>
                    <a:close/>
                  </a:path>
                </a:pathLst>
              </a:custGeom>
              <a:solidFill>
                <a:srgbClr val="BC8642"/>
              </a:solidFill>
              <a:ln w="9454"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553B3884-8A8B-124B-6E46-ED7977391B00}"/>
                  </a:ext>
                </a:extLst>
              </p:cNvPr>
              <p:cNvSpPr/>
              <p:nvPr/>
            </p:nvSpPr>
            <p:spPr>
              <a:xfrm>
                <a:off x="12086576" y="6663043"/>
                <a:ext cx="77263" cy="117411"/>
              </a:xfrm>
              <a:custGeom>
                <a:avLst/>
                <a:gdLst>
                  <a:gd name="connsiteX0" fmla="*/ 30317 w 77263"/>
                  <a:gd name="connsiteY0" fmla="*/ 0 h 117411"/>
                  <a:gd name="connsiteX1" fmla="*/ 2034 w 77263"/>
                  <a:gd name="connsiteY1" fmla="*/ 18162 h 117411"/>
                  <a:gd name="connsiteX2" fmla="*/ 55573 w 77263"/>
                  <a:gd name="connsiteY2" fmla="*/ 113039 h 117411"/>
                  <a:gd name="connsiteX3" fmla="*/ 30317 w 77263"/>
                  <a:gd name="connsiteY3" fmla="*/ 0 h 117411"/>
                  <a:gd name="connsiteX4" fmla="*/ 30317 w 77263"/>
                  <a:gd name="connsiteY4" fmla="*/ 0 h 11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63" h="117411">
                    <a:moveTo>
                      <a:pt x="30317" y="0"/>
                    </a:moveTo>
                    <a:cubicBezTo>
                      <a:pt x="26817" y="3311"/>
                      <a:pt x="5723" y="16364"/>
                      <a:pt x="2034" y="18162"/>
                    </a:cubicBezTo>
                    <a:cubicBezTo>
                      <a:pt x="-7426" y="89012"/>
                      <a:pt x="17074" y="131673"/>
                      <a:pt x="55573" y="113039"/>
                    </a:cubicBezTo>
                    <a:cubicBezTo>
                      <a:pt x="101167" y="90904"/>
                      <a:pt x="66168" y="11635"/>
                      <a:pt x="30317" y="0"/>
                    </a:cubicBezTo>
                    <a:lnTo>
                      <a:pt x="30317" y="0"/>
                    </a:lnTo>
                    <a:close/>
                  </a:path>
                </a:pathLst>
              </a:custGeom>
              <a:solidFill>
                <a:srgbClr val="BC8642"/>
              </a:solidFill>
              <a:ln w="9454"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3CF4CC0-8D4F-DD08-2CDB-2AF094F0F9E5}"/>
                  </a:ext>
                </a:extLst>
              </p:cNvPr>
              <p:cNvSpPr/>
              <p:nvPr/>
            </p:nvSpPr>
            <p:spPr>
              <a:xfrm>
                <a:off x="11308216" y="6841610"/>
                <a:ext cx="33391" cy="7308"/>
              </a:xfrm>
              <a:custGeom>
                <a:avLst/>
                <a:gdLst>
                  <a:gd name="connsiteX0" fmla="*/ 33391 w 33391"/>
                  <a:gd name="connsiteY0" fmla="*/ 7308 h 7308"/>
                  <a:gd name="connsiteX1" fmla="*/ 0 w 33391"/>
                  <a:gd name="connsiteY1" fmla="*/ 7308 h 7308"/>
                  <a:gd name="connsiteX2" fmla="*/ 33297 w 33391"/>
                  <a:gd name="connsiteY2" fmla="*/ 7214 h 7308"/>
                  <a:gd name="connsiteX3" fmla="*/ 33391 w 33391"/>
                  <a:gd name="connsiteY3" fmla="*/ 7308 h 7308"/>
                </a:gdLst>
                <a:ahLst/>
                <a:cxnLst>
                  <a:cxn ang="0">
                    <a:pos x="connsiteX0" y="connsiteY0"/>
                  </a:cxn>
                  <a:cxn ang="0">
                    <a:pos x="connsiteX1" y="connsiteY1"/>
                  </a:cxn>
                  <a:cxn ang="0">
                    <a:pos x="connsiteX2" y="connsiteY2"/>
                  </a:cxn>
                  <a:cxn ang="0">
                    <a:pos x="connsiteX3" y="connsiteY3"/>
                  </a:cxn>
                </a:cxnLst>
                <a:rect l="l" t="t" r="r" b="b"/>
                <a:pathLst>
                  <a:path w="33391" h="7308">
                    <a:moveTo>
                      <a:pt x="33391" y="7308"/>
                    </a:moveTo>
                    <a:lnTo>
                      <a:pt x="0" y="7308"/>
                    </a:lnTo>
                    <a:cubicBezTo>
                      <a:pt x="8135" y="-1300"/>
                      <a:pt x="19770" y="-3475"/>
                      <a:pt x="33297" y="7214"/>
                    </a:cubicBezTo>
                    <a:lnTo>
                      <a:pt x="33391" y="7308"/>
                    </a:lnTo>
                    <a:close/>
                  </a:path>
                </a:pathLst>
              </a:custGeom>
              <a:solidFill>
                <a:srgbClr val="BC8642"/>
              </a:solidFill>
              <a:ln w="9454"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A9BCD44E-47D3-CA2D-C5B4-F8756E6BD7A3}"/>
                  </a:ext>
                </a:extLst>
              </p:cNvPr>
              <p:cNvSpPr/>
              <p:nvPr/>
            </p:nvSpPr>
            <p:spPr>
              <a:xfrm>
                <a:off x="10975942" y="6388063"/>
                <a:ext cx="987182" cy="470339"/>
              </a:xfrm>
              <a:custGeom>
                <a:avLst/>
                <a:gdLst>
                  <a:gd name="connsiteX0" fmla="*/ 982413 w 987182"/>
                  <a:gd name="connsiteY0" fmla="*/ 313290 h 470339"/>
                  <a:gd name="connsiteX1" fmla="*/ 857171 w 987182"/>
                  <a:gd name="connsiteY1" fmla="*/ 338925 h 470339"/>
                  <a:gd name="connsiteX2" fmla="*/ 747160 w 987182"/>
                  <a:gd name="connsiteY2" fmla="*/ 414978 h 470339"/>
                  <a:gd name="connsiteX3" fmla="*/ 724741 w 987182"/>
                  <a:gd name="connsiteY3" fmla="*/ 458964 h 470339"/>
                  <a:gd name="connsiteX4" fmla="*/ 723039 w 987182"/>
                  <a:gd name="connsiteY4" fmla="*/ 460855 h 470339"/>
                  <a:gd name="connsiteX5" fmla="*/ 572541 w 987182"/>
                  <a:gd name="connsiteY5" fmla="*/ 460855 h 470339"/>
                  <a:gd name="connsiteX6" fmla="*/ 656634 w 987182"/>
                  <a:gd name="connsiteY6" fmla="*/ 346113 h 470339"/>
                  <a:gd name="connsiteX7" fmla="*/ 467637 w 987182"/>
                  <a:gd name="connsiteY7" fmla="*/ 460855 h 470339"/>
                  <a:gd name="connsiteX8" fmla="*/ 402462 w 987182"/>
                  <a:gd name="connsiteY8" fmla="*/ 460855 h 470339"/>
                  <a:gd name="connsiteX9" fmla="*/ 281572 w 987182"/>
                  <a:gd name="connsiteY9" fmla="*/ 260318 h 470339"/>
                  <a:gd name="connsiteX10" fmla="*/ 266911 w 987182"/>
                  <a:gd name="connsiteY10" fmla="*/ 460855 h 470339"/>
                  <a:gd name="connsiteX11" fmla="*/ 240803 w 987182"/>
                  <a:gd name="connsiteY11" fmla="*/ 470314 h 470339"/>
                  <a:gd name="connsiteX12" fmla="*/ 230397 w 987182"/>
                  <a:gd name="connsiteY12" fmla="*/ 461517 h 470339"/>
                  <a:gd name="connsiteX13" fmla="*/ 230397 w 987182"/>
                  <a:gd name="connsiteY13" fmla="*/ 460855 h 470339"/>
                  <a:gd name="connsiteX14" fmla="*/ 170615 w 987182"/>
                  <a:gd name="connsiteY14" fmla="*/ 332209 h 470339"/>
                  <a:gd name="connsiteX15" fmla="*/ 169479 w 987182"/>
                  <a:gd name="connsiteY15" fmla="*/ 283020 h 470339"/>
                  <a:gd name="connsiteX16" fmla="*/ 103454 w 987182"/>
                  <a:gd name="connsiteY16" fmla="*/ 166860 h 470339"/>
                  <a:gd name="connsiteX17" fmla="*/ 1861 w 987182"/>
                  <a:gd name="connsiteY17" fmla="*/ 89388 h 470339"/>
                  <a:gd name="connsiteX18" fmla="*/ 14631 w 987182"/>
                  <a:gd name="connsiteY18" fmla="*/ 78132 h 470339"/>
                  <a:gd name="connsiteX19" fmla="*/ 142142 w 987182"/>
                  <a:gd name="connsiteY19" fmla="*/ 82956 h 470339"/>
                  <a:gd name="connsiteX20" fmla="*/ 163237 w 987182"/>
                  <a:gd name="connsiteY20" fmla="*/ 48051 h 470339"/>
                  <a:gd name="connsiteX21" fmla="*/ 250546 w 987182"/>
                  <a:gd name="connsiteY21" fmla="*/ 6430 h 470339"/>
                  <a:gd name="connsiteX22" fmla="*/ 265113 w 987182"/>
                  <a:gd name="connsiteY22" fmla="*/ 3213 h 470339"/>
                  <a:gd name="connsiteX23" fmla="*/ 179223 w 987182"/>
                  <a:gd name="connsiteY23" fmla="*/ 182184 h 470339"/>
                  <a:gd name="connsiteX24" fmla="*/ 294721 w 987182"/>
                  <a:gd name="connsiteY24" fmla="*/ 247358 h 470339"/>
                  <a:gd name="connsiteX25" fmla="*/ 442948 w 987182"/>
                  <a:gd name="connsiteY25" fmla="*/ 416207 h 470339"/>
                  <a:gd name="connsiteX26" fmla="*/ 649918 w 987182"/>
                  <a:gd name="connsiteY26" fmla="*/ 328330 h 470339"/>
                  <a:gd name="connsiteX27" fmla="*/ 782348 w 987182"/>
                  <a:gd name="connsiteY27" fmla="*/ 319722 h 470339"/>
                  <a:gd name="connsiteX28" fmla="*/ 782821 w 987182"/>
                  <a:gd name="connsiteY28" fmla="*/ 121361 h 470339"/>
                  <a:gd name="connsiteX29" fmla="*/ 794646 w 987182"/>
                  <a:gd name="connsiteY29" fmla="*/ 130631 h 470339"/>
                  <a:gd name="connsiteX30" fmla="*/ 855090 w 987182"/>
                  <a:gd name="connsiteY30" fmla="*/ 205927 h 470339"/>
                  <a:gd name="connsiteX31" fmla="*/ 858780 w 987182"/>
                  <a:gd name="connsiteY31" fmla="*/ 246413 h 470339"/>
                  <a:gd name="connsiteX32" fmla="*/ 975980 w 987182"/>
                  <a:gd name="connsiteY32" fmla="*/ 297304 h 470339"/>
                  <a:gd name="connsiteX33" fmla="*/ 982413 w 987182"/>
                  <a:gd name="connsiteY33" fmla="*/ 313290 h 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7182" h="470339">
                    <a:moveTo>
                      <a:pt x="982413" y="313290"/>
                    </a:moveTo>
                    <a:cubicBezTo>
                      <a:pt x="924522" y="341668"/>
                      <a:pt x="857455" y="338925"/>
                      <a:pt x="857171" y="338925"/>
                    </a:cubicBezTo>
                    <a:cubicBezTo>
                      <a:pt x="830969" y="337790"/>
                      <a:pt x="758511" y="345452"/>
                      <a:pt x="747160" y="414978"/>
                    </a:cubicBezTo>
                    <a:cubicBezTo>
                      <a:pt x="744227" y="432383"/>
                      <a:pt x="736281" y="445531"/>
                      <a:pt x="724741" y="458964"/>
                    </a:cubicBezTo>
                    <a:cubicBezTo>
                      <a:pt x="724174" y="459625"/>
                      <a:pt x="723606" y="460193"/>
                      <a:pt x="723039" y="460855"/>
                    </a:cubicBezTo>
                    <a:lnTo>
                      <a:pt x="572541" y="460855"/>
                    </a:lnTo>
                    <a:cubicBezTo>
                      <a:pt x="580298" y="416018"/>
                      <a:pt x="609337" y="368627"/>
                      <a:pt x="656634" y="346113"/>
                    </a:cubicBezTo>
                    <a:cubicBezTo>
                      <a:pt x="545487" y="376762"/>
                      <a:pt x="490528" y="423207"/>
                      <a:pt x="467637" y="460855"/>
                    </a:cubicBezTo>
                    <a:lnTo>
                      <a:pt x="402462" y="460855"/>
                    </a:lnTo>
                    <a:cubicBezTo>
                      <a:pt x="404165" y="418005"/>
                      <a:pt x="379193" y="345546"/>
                      <a:pt x="281572" y="260318"/>
                    </a:cubicBezTo>
                    <a:cubicBezTo>
                      <a:pt x="334261" y="325492"/>
                      <a:pt x="316761" y="428599"/>
                      <a:pt x="266911" y="460855"/>
                    </a:cubicBezTo>
                    <a:cubicBezTo>
                      <a:pt x="258965" y="465869"/>
                      <a:pt x="250168" y="469274"/>
                      <a:pt x="240803" y="470314"/>
                    </a:cubicBezTo>
                    <a:cubicBezTo>
                      <a:pt x="235222" y="470693"/>
                      <a:pt x="230114" y="466814"/>
                      <a:pt x="230397" y="461517"/>
                    </a:cubicBezTo>
                    <a:lnTo>
                      <a:pt x="230397" y="460855"/>
                    </a:lnTo>
                    <a:cubicBezTo>
                      <a:pt x="232100" y="406937"/>
                      <a:pt x="183479" y="380167"/>
                      <a:pt x="170615" y="332209"/>
                    </a:cubicBezTo>
                    <a:cubicBezTo>
                      <a:pt x="165980" y="315371"/>
                      <a:pt x="164655" y="299858"/>
                      <a:pt x="169479" y="283020"/>
                    </a:cubicBezTo>
                    <a:cubicBezTo>
                      <a:pt x="189628" y="215197"/>
                      <a:pt x="127575" y="177265"/>
                      <a:pt x="103454" y="166860"/>
                    </a:cubicBezTo>
                    <a:cubicBezTo>
                      <a:pt x="103075" y="166671"/>
                      <a:pt x="41684" y="140090"/>
                      <a:pt x="1861" y="89388"/>
                    </a:cubicBezTo>
                    <a:cubicBezTo>
                      <a:pt x="-4856" y="81064"/>
                      <a:pt x="8293" y="68861"/>
                      <a:pt x="14631" y="78132"/>
                    </a:cubicBezTo>
                    <a:cubicBezTo>
                      <a:pt x="36860" y="110672"/>
                      <a:pt x="130602" y="154374"/>
                      <a:pt x="142142" y="82956"/>
                    </a:cubicBezTo>
                    <a:cubicBezTo>
                      <a:pt x="144696" y="67726"/>
                      <a:pt x="152169" y="58172"/>
                      <a:pt x="163237" y="48051"/>
                    </a:cubicBezTo>
                    <a:cubicBezTo>
                      <a:pt x="191520" y="22605"/>
                      <a:pt x="234276" y="49470"/>
                      <a:pt x="250546" y="6430"/>
                    </a:cubicBezTo>
                    <a:cubicBezTo>
                      <a:pt x="253100" y="-286"/>
                      <a:pt x="261424" y="-2367"/>
                      <a:pt x="265113" y="3213"/>
                    </a:cubicBezTo>
                    <a:cubicBezTo>
                      <a:pt x="331991" y="102347"/>
                      <a:pt x="268140" y="187481"/>
                      <a:pt x="179223" y="182184"/>
                    </a:cubicBezTo>
                    <a:cubicBezTo>
                      <a:pt x="219236" y="201386"/>
                      <a:pt x="258208" y="222386"/>
                      <a:pt x="294721" y="247358"/>
                    </a:cubicBezTo>
                    <a:cubicBezTo>
                      <a:pt x="358666" y="290871"/>
                      <a:pt x="406341" y="349992"/>
                      <a:pt x="442948" y="416207"/>
                    </a:cubicBezTo>
                    <a:cubicBezTo>
                      <a:pt x="504812" y="372505"/>
                      <a:pt x="573297" y="339871"/>
                      <a:pt x="649918" y="328330"/>
                    </a:cubicBezTo>
                    <a:cubicBezTo>
                      <a:pt x="693904" y="321804"/>
                      <a:pt x="738173" y="319722"/>
                      <a:pt x="782348" y="319722"/>
                    </a:cubicBezTo>
                    <a:cubicBezTo>
                      <a:pt x="699958" y="286236"/>
                      <a:pt x="679337" y="181711"/>
                      <a:pt x="782821" y="121361"/>
                    </a:cubicBezTo>
                    <a:cubicBezTo>
                      <a:pt x="788686" y="118144"/>
                      <a:pt x="795402" y="123441"/>
                      <a:pt x="794646" y="130631"/>
                    </a:cubicBezTo>
                    <a:cubicBezTo>
                      <a:pt x="790483" y="176603"/>
                      <a:pt x="840712" y="170833"/>
                      <a:pt x="855090" y="205927"/>
                    </a:cubicBezTo>
                    <a:cubicBezTo>
                      <a:pt x="860671" y="219832"/>
                      <a:pt x="863226" y="231656"/>
                      <a:pt x="858780" y="246413"/>
                    </a:cubicBezTo>
                    <a:cubicBezTo>
                      <a:pt x="838158" y="315844"/>
                      <a:pt x="941738" y="316979"/>
                      <a:pt x="975980" y="297304"/>
                    </a:cubicBezTo>
                    <a:cubicBezTo>
                      <a:pt x="985440" y="292006"/>
                      <a:pt x="992156" y="308371"/>
                      <a:pt x="982413" y="313290"/>
                    </a:cubicBezTo>
                    <a:close/>
                  </a:path>
                </a:pathLst>
              </a:custGeom>
              <a:solidFill>
                <a:srgbClr val="BC8642"/>
              </a:solidFill>
              <a:ln w="9454"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A9A3DEC8-EB08-CE70-C23E-5BAD5FE7A59D}"/>
                  </a:ext>
                </a:extLst>
              </p:cNvPr>
              <p:cNvSpPr/>
              <p:nvPr/>
            </p:nvSpPr>
            <p:spPr>
              <a:xfrm>
                <a:off x="11038389" y="5829015"/>
                <a:ext cx="997542" cy="868270"/>
              </a:xfrm>
              <a:custGeom>
                <a:avLst/>
                <a:gdLst>
                  <a:gd name="connsiteX0" fmla="*/ 636092 w 997542"/>
                  <a:gd name="connsiteY0" fmla="*/ 665841 h 868270"/>
                  <a:gd name="connsiteX1" fmla="*/ 667969 w 997542"/>
                  <a:gd name="connsiteY1" fmla="*/ 580045 h 868270"/>
                  <a:gd name="connsiteX2" fmla="*/ 672604 w 997542"/>
                  <a:gd name="connsiteY2" fmla="*/ 585626 h 868270"/>
                  <a:gd name="connsiteX3" fmla="*/ 994410 w 997542"/>
                  <a:gd name="connsiteY3" fmla="*/ 576356 h 868270"/>
                  <a:gd name="connsiteX4" fmla="*/ 988167 w 997542"/>
                  <a:gd name="connsiteY4" fmla="*/ 561126 h 868270"/>
                  <a:gd name="connsiteX5" fmla="*/ 799737 w 997542"/>
                  <a:gd name="connsiteY5" fmla="*/ 159863 h 868270"/>
                  <a:gd name="connsiteX6" fmla="*/ 603268 w 997542"/>
                  <a:gd name="connsiteY6" fmla="*/ 0 h 868270"/>
                  <a:gd name="connsiteX7" fmla="*/ 356852 w 997542"/>
                  <a:gd name="connsiteY7" fmla="*/ 58743 h 868270"/>
                  <a:gd name="connsiteX8" fmla="*/ 13101 w 997542"/>
                  <a:gd name="connsiteY8" fmla="*/ 338644 h 868270"/>
                  <a:gd name="connsiteX9" fmla="*/ 804 w 997542"/>
                  <a:gd name="connsiteY9" fmla="*/ 349711 h 868270"/>
                  <a:gd name="connsiteX10" fmla="*/ 286759 w 997542"/>
                  <a:gd name="connsiteY10" fmla="*/ 497749 h 868270"/>
                  <a:gd name="connsiteX11" fmla="*/ 293192 w 997542"/>
                  <a:gd name="connsiteY11" fmla="*/ 494722 h 868270"/>
                  <a:gd name="connsiteX12" fmla="*/ 284867 w 997542"/>
                  <a:gd name="connsiteY12" fmla="*/ 585816 h 868270"/>
                  <a:gd name="connsiteX13" fmla="*/ 379649 w 997542"/>
                  <a:gd name="connsiteY13" fmla="*/ 628383 h 868270"/>
                  <a:gd name="connsiteX14" fmla="*/ 405095 w 997542"/>
                  <a:gd name="connsiteY14" fmla="*/ 868270 h 868270"/>
                  <a:gd name="connsiteX15" fmla="*/ 532039 w 997542"/>
                  <a:gd name="connsiteY15" fmla="*/ 663098 h 868270"/>
                  <a:gd name="connsiteX16" fmla="*/ 636092 w 997542"/>
                  <a:gd name="connsiteY16" fmla="*/ 665841 h 868270"/>
                  <a:gd name="connsiteX17" fmla="*/ 636092 w 997542"/>
                  <a:gd name="connsiteY17" fmla="*/ 665841 h 868270"/>
                  <a:gd name="connsiteX18" fmla="*/ 422311 w 997542"/>
                  <a:gd name="connsiteY18" fmla="*/ 792407 h 868270"/>
                  <a:gd name="connsiteX19" fmla="*/ 401690 w 997542"/>
                  <a:gd name="connsiteY19" fmla="*/ 612490 h 868270"/>
                  <a:gd name="connsiteX20" fmla="*/ 387785 w 997542"/>
                  <a:gd name="connsiteY20" fmla="*/ 603693 h 868270"/>
                  <a:gd name="connsiteX21" fmla="*/ 322137 w 997542"/>
                  <a:gd name="connsiteY21" fmla="*/ 480155 h 868270"/>
                  <a:gd name="connsiteX22" fmla="*/ 548498 w 997542"/>
                  <a:gd name="connsiteY22" fmla="*/ 239132 h 868270"/>
                  <a:gd name="connsiteX23" fmla="*/ 647916 w 997542"/>
                  <a:gd name="connsiteY23" fmla="*/ 554599 h 868270"/>
                  <a:gd name="connsiteX24" fmla="*/ 535066 w 997542"/>
                  <a:gd name="connsiteY24" fmla="*/ 637180 h 868270"/>
                  <a:gd name="connsiteX25" fmla="*/ 518607 w 997542"/>
                  <a:gd name="connsiteY25" fmla="*/ 639260 h 868270"/>
                  <a:gd name="connsiteX26" fmla="*/ 422311 w 997542"/>
                  <a:gd name="connsiteY26" fmla="*/ 792407 h 868270"/>
                  <a:gd name="connsiteX27" fmla="*/ 422311 w 997542"/>
                  <a:gd name="connsiteY27" fmla="*/ 792407 h 86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42" h="868270">
                    <a:moveTo>
                      <a:pt x="636092" y="665841"/>
                    </a:moveTo>
                    <a:cubicBezTo>
                      <a:pt x="655483" y="643139"/>
                      <a:pt x="667496" y="611261"/>
                      <a:pt x="667969" y="580045"/>
                    </a:cubicBezTo>
                    <a:cubicBezTo>
                      <a:pt x="669577" y="581937"/>
                      <a:pt x="670713" y="583734"/>
                      <a:pt x="672604" y="585626"/>
                    </a:cubicBezTo>
                    <a:cubicBezTo>
                      <a:pt x="758117" y="676530"/>
                      <a:pt x="908425" y="650896"/>
                      <a:pt x="994410" y="576356"/>
                    </a:cubicBezTo>
                    <a:cubicBezTo>
                      <a:pt x="1000842" y="570586"/>
                      <a:pt x="996680" y="560654"/>
                      <a:pt x="988167" y="561126"/>
                    </a:cubicBezTo>
                    <a:cubicBezTo>
                      <a:pt x="795859" y="572478"/>
                      <a:pt x="842967" y="265807"/>
                      <a:pt x="799737" y="159863"/>
                    </a:cubicBezTo>
                    <a:cubicBezTo>
                      <a:pt x="757171" y="55810"/>
                      <a:pt x="647348" y="55527"/>
                      <a:pt x="603268" y="0"/>
                    </a:cubicBezTo>
                    <a:cubicBezTo>
                      <a:pt x="539228" y="30743"/>
                      <a:pt x="440284" y="-16648"/>
                      <a:pt x="356852" y="58743"/>
                    </a:cubicBezTo>
                    <a:cubicBezTo>
                      <a:pt x="272002" y="135269"/>
                      <a:pt x="181571" y="432291"/>
                      <a:pt x="13101" y="338644"/>
                    </a:cubicBezTo>
                    <a:cubicBezTo>
                      <a:pt x="5439" y="334482"/>
                      <a:pt x="-2601" y="341860"/>
                      <a:pt x="804" y="349711"/>
                    </a:cubicBezTo>
                    <a:cubicBezTo>
                      <a:pt x="46114" y="454047"/>
                      <a:pt x="170220" y="542587"/>
                      <a:pt x="286759" y="497749"/>
                    </a:cubicBezTo>
                    <a:cubicBezTo>
                      <a:pt x="289029" y="496803"/>
                      <a:pt x="291110" y="495668"/>
                      <a:pt x="293192" y="494722"/>
                    </a:cubicBezTo>
                    <a:cubicBezTo>
                      <a:pt x="280232" y="522911"/>
                      <a:pt x="277016" y="556964"/>
                      <a:pt x="284867" y="585816"/>
                    </a:cubicBezTo>
                    <a:cubicBezTo>
                      <a:pt x="299245" y="639450"/>
                      <a:pt x="338691" y="649004"/>
                      <a:pt x="379649" y="628383"/>
                    </a:cubicBezTo>
                    <a:cubicBezTo>
                      <a:pt x="327150" y="710489"/>
                      <a:pt x="363190" y="799974"/>
                      <a:pt x="405095" y="868270"/>
                    </a:cubicBezTo>
                    <a:cubicBezTo>
                      <a:pt x="472635" y="825041"/>
                      <a:pt x="543769" y="760056"/>
                      <a:pt x="532039" y="663098"/>
                    </a:cubicBezTo>
                    <a:cubicBezTo>
                      <a:pt x="560039" y="699611"/>
                      <a:pt x="599862" y="708219"/>
                      <a:pt x="636092" y="665841"/>
                    </a:cubicBezTo>
                    <a:lnTo>
                      <a:pt x="636092" y="665841"/>
                    </a:lnTo>
                    <a:close/>
                    <a:moveTo>
                      <a:pt x="422311" y="792407"/>
                    </a:moveTo>
                    <a:cubicBezTo>
                      <a:pt x="368677" y="745678"/>
                      <a:pt x="382109" y="678422"/>
                      <a:pt x="401690" y="612490"/>
                    </a:cubicBezTo>
                    <a:cubicBezTo>
                      <a:pt x="404244" y="603977"/>
                      <a:pt x="395919" y="602748"/>
                      <a:pt x="387785" y="603693"/>
                    </a:cubicBezTo>
                    <a:cubicBezTo>
                      <a:pt x="350326" y="607193"/>
                      <a:pt x="275692" y="577586"/>
                      <a:pt x="322137" y="480155"/>
                    </a:cubicBezTo>
                    <a:cubicBezTo>
                      <a:pt x="414838" y="462561"/>
                      <a:pt x="470554" y="315941"/>
                      <a:pt x="548498" y="239132"/>
                    </a:cubicBezTo>
                    <a:cubicBezTo>
                      <a:pt x="585484" y="342332"/>
                      <a:pt x="572052" y="498411"/>
                      <a:pt x="647916" y="554599"/>
                    </a:cubicBezTo>
                    <a:cubicBezTo>
                      <a:pt x="647443" y="662341"/>
                      <a:pt x="567417" y="656855"/>
                      <a:pt x="535066" y="637180"/>
                    </a:cubicBezTo>
                    <a:cubicBezTo>
                      <a:pt x="528161" y="633017"/>
                      <a:pt x="520026" y="630274"/>
                      <a:pt x="518607" y="639260"/>
                    </a:cubicBezTo>
                    <a:cubicBezTo>
                      <a:pt x="508296" y="707273"/>
                      <a:pt x="490891" y="773393"/>
                      <a:pt x="422311" y="792407"/>
                    </a:cubicBezTo>
                    <a:lnTo>
                      <a:pt x="422311" y="792407"/>
                    </a:lnTo>
                    <a:close/>
                  </a:path>
                </a:pathLst>
              </a:custGeom>
              <a:solidFill>
                <a:srgbClr val="BC8642"/>
              </a:solidFill>
              <a:ln w="9454"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2C03648E-1609-A35E-FADC-2D658FC55C35}"/>
                  </a:ext>
                </a:extLst>
              </p:cNvPr>
              <p:cNvSpPr/>
              <p:nvPr/>
            </p:nvSpPr>
            <p:spPr>
              <a:xfrm>
                <a:off x="10865877" y="6392507"/>
                <a:ext cx="81805" cy="104082"/>
              </a:xfrm>
              <a:custGeom>
                <a:avLst/>
                <a:gdLst>
                  <a:gd name="connsiteX0" fmla="*/ 59048 w 81805"/>
                  <a:gd name="connsiteY0" fmla="*/ 0 h 104082"/>
                  <a:gd name="connsiteX1" fmla="*/ 11657 w 81805"/>
                  <a:gd name="connsiteY1" fmla="*/ 7662 h 104082"/>
                  <a:gd name="connsiteX2" fmla="*/ 47507 w 81805"/>
                  <a:gd name="connsiteY2" fmla="*/ 103674 h 104082"/>
                  <a:gd name="connsiteX3" fmla="*/ 59048 w 81805"/>
                  <a:gd name="connsiteY3" fmla="*/ 0 h 104082"/>
                  <a:gd name="connsiteX4" fmla="*/ 59048 w 81805"/>
                  <a:gd name="connsiteY4" fmla="*/ 0 h 10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5" h="104082">
                    <a:moveTo>
                      <a:pt x="59048" y="0"/>
                    </a:moveTo>
                    <a:cubicBezTo>
                      <a:pt x="44480" y="13243"/>
                      <a:pt x="19886" y="12298"/>
                      <a:pt x="11657" y="7662"/>
                    </a:cubicBezTo>
                    <a:cubicBezTo>
                      <a:pt x="-18802" y="80499"/>
                      <a:pt x="16575" y="107836"/>
                      <a:pt x="47507" y="103674"/>
                    </a:cubicBezTo>
                    <a:cubicBezTo>
                      <a:pt x="89034" y="98093"/>
                      <a:pt x="92817" y="41716"/>
                      <a:pt x="59048" y="0"/>
                    </a:cubicBezTo>
                    <a:lnTo>
                      <a:pt x="59048" y="0"/>
                    </a:lnTo>
                    <a:close/>
                  </a:path>
                </a:pathLst>
              </a:custGeom>
              <a:solidFill>
                <a:srgbClr val="BC8642"/>
              </a:solidFill>
              <a:ln w="9454"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0C9A6870-9F19-6D5B-E7CA-605FD54F74C0}"/>
                  </a:ext>
                </a:extLst>
              </p:cNvPr>
              <p:cNvSpPr/>
              <p:nvPr/>
            </p:nvSpPr>
            <p:spPr>
              <a:xfrm>
                <a:off x="10736566" y="6288418"/>
                <a:ext cx="118927" cy="84750"/>
              </a:xfrm>
              <a:custGeom>
                <a:avLst/>
                <a:gdLst>
                  <a:gd name="connsiteX0" fmla="*/ 107198 w 118927"/>
                  <a:gd name="connsiteY0" fmla="*/ 71360 h 84750"/>
                  <a:gd name="connsiteX1" fmla="*/ 107198 w 118927"/>
                  <a:gd name="connsiteY1" fmla="*/ 71360 h 84750"/>
                  <a:gd name="connsiteX2" fmla="*/ 118928 w 118927"/>
                  <a:gd name="connsiteY2" fmla="*/ 38063 h 84750"/>
                  <a:gd name="connsiteX3" fmla="*/ 2389 w 118927"/>
                  <a:gd name="connsiteY3" fmla="*/ 25766 h 84750"/>
                  <a:gd name="connsiteX4" fmla="*/ 107198 w 118927"/>
                  <a:gd name="connsiteY4" fmla="*/ 71360 h 84750"/>
                  <a:gd name="connsiteX5" fmla="*/ 107198 w 118927"/>
                  <a:gd name="connsiteY5" fmla="*/ 7136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4750">
                    <a:moveTo>
                      <a:pt x="107198" y="71360"/>
                    </a:moveTo>
                    <a:lnTo>
                      <a:pt x="107198" y="71360"/>
                    </a:lnTo>
                    <a:cubicBezTo>
                      <a:pt x="110414" y="60671"/>
                      <a:pt x="109752" y="45063"/>
                      <a:pt x="118928" y="38063"/>
                    </a:cubicBezTo>
                    <a:cubicBezTo>
                      <a:pt x="74185" y="-7531"/>
                      <a:pt x="16956" y="-12828"/>
                      <a:pt x="2389" y="25766"/>
                    </a:cubicBezTo>
                    <a:cubicBezTo>
                      <a:pt x="-12840" y="65968"/>
                      <a:pt x="47415" y="106454"/>
                      <a:pt x="107198" y="71360"/>
                    </a:cubicBezTo>
                    <a:lnTo>
                      <a:pt x="107198" y="71360"/>
                    </a:lnTo>
                    <a:close/>
                  </a:path>
                </a:pathLst>
              </a:custGeom>
              <a:solidFill>
                <a:srgbClr val="BC8642"/>
              </a:solidFill>
              <a:ln w="9454"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049BF857-C415-8A7F-51EB-7FCEB1825B92}"/>
                  </a:ext>
                </a:extLst>
              </p:cNvPr>
              <p:cNvSpPr/>
              <p:nvPr/>
            </p:nvSpPr>
            <p:spPr>
              <a:xfrm>
                <a:off x="10828744" y="6202184"/>
                <a:ext cx="84703" cy="114459"/>
              </a:xfrm>
              <a:custGeom>
                <a:avLst/>
                <a:gdLst>
                  <a:gd name="connsiteX0" fmla="*/ 10385 w 84703"/>
                  <a:gd name="connsiteY0" fmla="*/ 18352 h 114459"/>
                  <a:gd name="connsiteX1" fmla="*/ 36871 w 84703"/>
                  <a:gd name="connsiteY1" fmla="*/ 114459 h 114459"/>
                  <a:gd name="connsiteX2" fmla="*/ 68276 w 84703"/>
                  <a:gd name="connsiteY2" fmla="*/ 109351 h 114459"/>
                  <a:gd name="connsiteX3" fmla="*/ 61087 w 84703"/>
                  <a:gd name="connsiteY3" fmla="*/ 4731 h 114459"/>
                  <a:gd name="connsiteX4" fmla="*/ 10385 w 84703"/>
                  <a:gd name="connsiteY4" fmla="*/ 18352 h 114459"/>
                  <a:gd name="connsiteX5" fmla="*/ 10385 w 84703"/>
                  <a:gd name="connsiteY5" fmla="*/ 18352 h 11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03" h="114459">
                    <a:moveTo>
                      <a:pt x="10385" y="18352"/>
                    </a:moveTo>
                    <a:cubicBezTo>
                      <a:pt x="4615" y="30366"/>
                      <a:pt x="-20358" y="73216"/>
                      <a:pt x="36871" y="114459"/>
                    </a:cubicBezTo>
                    <a:cubicBezTo>
                      <a:pt x="46898" y="108405"/>
                      <a:pt x="58060" y="106797"/>
                      <a:pt x="68276" y="109351"/>
                    </a:cubicBezTo>
                    <a:cubicBezTo>
                      <a:pt x="93154" y="75581"/>
                      <a:pt x="88992" y="26487"/>
                      <a:pt x="61087" y="4731"/>
                    </a:cubicBezTo>
                    <a:cubicBezTo>
                      <a:pt x="46709" y="-6620"/>
                      <a:pt x="17385" y="4258"/>
                      <a:pt x="10385" y="18352"/>
                    </a:cubicBezTo>
                    <a:lnTo>
                      <a:pt x="10385" y="18352"/>
                    </a:lnTo>
                    <a:close/>
                  </a:path>
                </a:pathLst>
              </a:custGeom>
              <a:solidFill>
                <a:srgbClr val="BC8642"/>
              </a:solidFill>
              <a:ln w="9454"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9C3E4F7-7BF3-1DED-6BBD-AFA6AAC37711}"/>
                  </a:ext>
                </a:extLst>
              </p:cNvPr>
              <p:cNvSpPr/>
              <p:nvPr/>
            </p:nvSpPr>
            <p:spPr>
              <a:xfrm>
                <a:off x="10638407" y="5515271"/>
                <a:ext cx="92179" cy="109991"/>
              </a:xfrm>
              <a:custGeom>
                <a:avLst/>
                <a:gdLst>
                  <a:gd name="connsiteX0" fmla="*/ 279 w 92179"/>
                  <a:gd name="connsiteY0" fmla="*/ 33087 h 109991"/>
                  <a:gd name="connsiteX1" fmla="*/ 63562 w 92179"/>
                  <a:gd name="connsiteY1" fmla="*/ 109991 h 109991"/>
                  <a:gd name="connsiteX2" fmla="*/ 90237 w 92179"/>
                  <a:gd name="connsiteY2" fmla="*/ 92965 h 109991"/>
                  <a:gd name="connsiteX3" fmla="*/ 41144 w 92179"/>
                  <a:gd name="connsiteY3" fmla="*/ 642 h 109991"/>
                  <a:gd name="connsiteX4" fmla="*/ 279 w 92179"/>
                  <a:gd name="connsiteY4" fmla="*/ 33087 h 109991"/>
                  <a:gd name="connsiteX5" fmla="*/ 279 w 92179"/>
                  <a:gd name="connsiteY5" fmla="*/ 33087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9" h="109991">
                    <a:moveTo>
                      <a:pt x="279" y="33087"/>
                    </a:moveTo>
                    <a:cubicBezTo>
                      <a:pt x="-194" y="46236"/>
                      <a:pt x="-5585" y="95235"/>
                      <a:pt x="63562" y="109991"/>
                    </a:cubicBezTo>
                    <a:cubicBezTo>
                      <a:pt x="70373" y="100532"/>
                      <a:pt x="79927" y="94572"/>
                      <a:pt x="90237" y="92965"/>
                    </a:cubicBezTo>
                    <a:cubicBezTo>
                      <a:pt x="99318" y="52195"/>
                      <a:pt x="75481" y="9344"/>
                      <a:pt x="41144" y="642"/>
                    </a:cubicBezTo>
                    <a:cubicBezTo>
                      <a:pt x="23455" y="-3993"/>
                      <a:pt x="1036" y="17479"/>
                      <a:pt x="279" y="33087"/>
                    </a:cubicBezTo>
                    <a:lnTo>
                      <a:pt x="279" y="33087"/>
                    </a:lnTo>
                    <a:close/>
                  </a:path>
                </a:pathLst>
              </a:custGeom>
              <a:solidFill>
                <a:srgbClr val="BC8642"/>
              </a:solidFill>
              <a:ln w="9454"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624BA8DE-2783-7934-602C-E80787A60D9A}"/>
                  </a:ext>
                </a:extLst>
              </p:cNvPr>
              <p:cNvSpPr/>
              <p:nvPr/>
            </p:nvSpPr>
            <p:spPr>
              <a:xfrm>
                <a:off x="10584900" y="5629824"/>
                <a:ext cx="114420" cy="81724"/>
              </a:xfrm>
              <a:custGeom>
                <a:avLst/>
                <a:gdLst>
                  <a:gd name="connsiteX0" fmla="*/ 58 w 114420"/>
                  <a:gd name="connsiteY0" fmla="*/ 45383 h 81724"/>
                  <a:gd name="connsiteX1" fmla="*/ 114231 w 114420"/>
                  <a:gd name="connsiteY1" fmla="*/ 44721 h 81724"/>
                  <a:gd name="connsiteX2" fmla="*/ 114421 w 114420"/>
                  <a:gd name="connsiteY2" fmla="*/ 44532 h 81724"/>
                  <a:gd name="connsiteX3" fmla="*/ 111867 w 114420"/>
                  <a:gd name="connsiteY3" fmla="*/ 10194 h 81724"/>
                  <a:gd name="connsiteX4" fmla="*/ 58 w 114420"/>
                  <a:gd name="connsiteY4" fmla="*/ 45383 h 81724"/>
                  <a:gd name="connsiteX5" fmla="*/ 58 w 114420"/>
                  <a:gd name="connsiteY5" fmla="*/ 45383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0" h="81724">
                    <a:moveTo>
                      <a:pt x="58" y="45383"/>
                    </a:moveTo>
                    <a:cubicBezTo>
                      <a:pt x="2328" y="87477"/>
                      <a:pt x="73840" y="100058"/>
                      <a:pt x="114231" y="44721"/>
                    </a:cubicBezTo>
                    <a:cubicBezTo>
                      <a:pt x="114231" y="44721"/>
                      <a:pt x="114231" y="44721"/>
                      <a:pt x="114421" y="44532"/>
                    </a:cubicBezTo>
                    <a:cubicBezTo>
                      <a:pt x="112813" y="33843"/>
                      <a:pt x="106286" y="20126"/>
                      <a:pt x="111867" y="10194"/>
                    </a:cubicBezTo>
                    <a:cubicBezTo>
                      <a:pt x="52557" y="-12886"/>
                      <a:pt x="-2023" y="5086"/>
                      <a:pt x="58" y="45383"/>
                    </a:cubicBezTo>
                    <a:lnTo>
                      <a:pt x="58" y="45383"/>
                    </a:lnTo>
                    <a:close/>
                  </a:path>
                </a:pathLst>
              </a:custGeom>
              <a:solidFill>
                <a:srgbClr val="BC8642"/>
              </a:solidFill>
              <a:ln w="9454"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8D185E0-CCEC-3EA9-9D93-63CFD987B39A}"/>
                  </a:ext>
                </a:extLst>
              </p:cNvPr>
              <p:cNvSpPr/>
              <p:nvPr/>
            </p:nvSpPr>
            <p:spPr>
              <a:xfrm>
                <a:off x="10857036" y="6324071"/>
                <a:ext cx="69831" cy="71382"/>
              </a:xfrm>
              <a:custGeom>
                <a:avLst/>
                <a:gdLst>
                  <a:gd name="connsiteX0" fmla="*/ 23241 w 69831"/>
                  <a:gd name="connsiteY0" fmla="*/ 2882 h 71382"/>
                  <a:gd name="connsiteX1" fmla="*/ 46133 w 69831"/>
                  <a:gd name="connsiteY1" fmla="*/ 68435 h 71382"/>
                  <a:gd name="connsiteX2" fmla="*/ 23241 w 69831"/>
                  <a:gd name="connsiteY2" fmla="*/ 2882 h 71382"/>
                  <a:gd name="connsiteX3" fmla="*/ 23241 w 69831"/>
                  <a:gd name="connsiteY3" fmla="*/ 2882 h 71382"/>
                </a:gdLst>
                <a:ahLst/>
                <a:cxnLst>
                  <a:cxn ang="0">
                    <a:pos x="connsiteX0" y="connsiteY0"/>
                  </a:cxn>
                  <a:cxn ang="0">
                    <a:pos x="connsiteX1" y="connsiteY1"/>
                  </a:cxn>
                  <a:cxn ang="0">
                    <a:pos x="connsiteX2" y="connsiteY2"/>
                  </a:cxn>
                  <a:cxn ang="0">
                    <a:pos x="connsiteX3" y="connsiteY3"/>
                  </a:cxn>
                </a:cxnLst>
                <a:rect l="l" t="t" r="r" b="b"/>
                <a:pathLst>
                  <a:path w="69831" h="71382">
                    <a:moveTo>
                      <a:pt x="23241" y="2882"/>
                    </a:moveTo>
                    <a:cubicBezTo>
                      <a:pt x="-23299" y="19815"/>
                      <a:pt x="8295" y="86030"/>
                      <a:pt x="46133" y="68435"/>
                    </a:cubicBezTo>
                    <a:cubicBezTo>
                      <a:pt x="88983" y="48287"/>
                      <a:pt x="69119" y="-14050"/>
                      <a:pt x="23241" y="2882"/>
                    </a:cubicBezTo>
                    <a:lnTo>
                      <a:pt x="23241" y="2882"/>
                    </a:lnTo>
                    <a:close/>
                  </a:path>
                </a:pathLst>
              </a:custGeom>
              <a:solidFill>
                <a:srgbClr val="BC8642"/>
              </a:solidFill>
              <a:ln w="9454"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1D814086-05ED-69AD-826F-415F9627088B}"/>
                  </a:ext>
                </a:extLst>
              </p:cNvPr>
              <p:cNvSpPr/>
              <p:nvPr/>
            </p:nvSpPr>
            <p:spPr>
              <a:xfrm>
                <a:off x="10913574" y="6236445"/>
                <a:ext cx="95107" cy="96588"/>
              </a:xfrm>
              <a:custGeom>
                <a:avLst/>
                <a:gdLst>
                  <a:gd name="connsiteX0" fmla="*/ 20148 w 95107"/>
                  <a:gd name="connsiteY0" fmla="*/ 96374 h 96588"/>
                  <a:gd name="connsiteX1" fmla="*/ 88634 w 95107"/>
                  <a:gd name="connsiteY1" fmla="*/ 13983 h 96588"/>
                  <a:gd name="connsiteX2" fmla="*/ 0 w 95107"/>
                  <a:gd name="connsiteY2" fmla="*/ 72063 h 96588"/>
                  <a:gd name="connsiteX3" fmla="*/ 20148 w 95107"/>
                  <a:gd name="connsiteY3" fmla="*/ 96374 h 96588"/>
                  <a:gd name="connsiteX4" fmla="*/ 20148 w 95107"/>
                  <a:gd name="connsiteY4" fmla="*/ 96374 h 9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7" h="96588">
                    <a:moveTo>
                      <a:pt x="20148" y="96374"/>
                    </a:moveTo>
                    <a:cubicBezTo>
                      <a:pt x="61958" y="100536"/>
                      <a:pt x="113417" y="43212"/>
                      <a:pt x="88634" y="13983"/>
                    </a:cubicBezTo>
                    <a:cubicBezTo>
                      <a:pt x="63093" y="-16192"/>
                      <a:pt x="6432" y="2159"/>
                      <a:pt x="0" y="72063"/>
                    </a:cubicBezTo>
                    <a:cubicBezTo>
                      <a:pt x="10405" y="77550"/>
                      <a:pt x="17121" y="86158"/>
                      <a:pt x="20148" y="96374"/>
                    </a:cubicBezTo>
                    <a:lnTo>
                      <a:pt x="20148" y="96374"/>
                    </a:lnTo>
                    <a:close/>
                  </a:path>
                </a:pathLst>
              </a:custGeom>
              <a:solidFill>
                <a:srgbClr val="BC8642"/>
              </a:solidFill>
              <a:ln w="9454"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392EBEB4-C849-08B0-1DE5-E0318BA13883}"/>
                  </a:ext>
                </a:extLst>
              </p:cNvPr>
              <p:cNvSpPr/>
              <p:nvPr/>
            </p:nvSpPr>
            <p:spPr>
              <a:xfrm>
                <a:off x="10931357" y="6338950"/>
                <a:ext cx="101110" cy="84759"/>
              </a:xfrm>
              <a:custGeom>
                <a:avLst/>
                <a:gdLst>
                  <a:gd name="connsiteX0" fmla="*/ 96958 w 101110"/>
                  <a:gd name="connsiteY0" fmla="*/ 64057 h 84759"/>
                  <a:gd name="connsiteX1" fmla="*/ 8324 w 101110"/>
                  <a:gd name="connsiteY1" fmla="*/ 963 h 84759"/>
                  <a:gd name="connsiteX2" fmla="*/ 0 w 101110"/>
                  <a:gd name="connsiteY2" fmla="*/ 46368 h 84759"/>
                  <a:gd name="connsiteX3" fmla="*/ 96958 w 101110"/>
                  <a:gd name="connsiteY3" fmla="*/ 64057 h 84759"/>
                  <a:gd name="connsiteX4" fmla="*/ 96958 w 101110"/>
                  <a:gd name="connsiteY4" fmla="*/ 64057 h 84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4759">
                    <a:moveTo>
                      <a:pt x="96958" y="64057"/>
                    </a:moveTo>
                    <a:cubicBezTo>
                      <a:pt x="121836" y="10234"/>
                      <a:pt x="27621" y="-4145"/>
                      <a:pt x="8324" y="963"/>
                    </a:cubicBezTo>
                    <a:cubicBezTo>
                      <a:pt x="17310" y="15342"/>
                      <a:pt x="6716" y="37098"/>
                      <a:pt x="0" y="46368"/>
                    </a:cubicBezTo>
                    <a:cubicBezTo>
                      <a:pt x="18445" y="84206"/>
                      <a:pt x="79931" y="101138"/>
                      <a:pt x="96958" y="64057"/>
                    </a:cubicBezTo>
                    <a:lnTo>
                      <a:pt x="96958" y="64057"/>
                    </a:lnTo>
                    <a:close/>
                  </a:path>
                </a:pathLst>
              </a:custGeom>
              <a:solidFill>
                <a:srgbClr val="BC8642"/>
              </a:solidFill>
              <a:ln w="9454"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0DB62FF4-0076-175C-1926-31201E6717C4}"/>
                  </a:ext>
                </a:extLst>
              </p:cNvPr>
              <p:cNvSpPr/>
              <p:nvPr/>
            </p:nvSpPr>
            <p:spPr>
              <a:xfrm>
                <a:off x="10770794" y="6374654"/>
                <a:ext cx="98132" cy="104066"/>
              </a:xfrm>
              <a:custGeom>
                <a:avLst/>
                <a:gdLst>
                  <a:gd name="connsiteX0" fmla="*/ 8458 w 98132"/>
                  <a:gd name="connsiteY0" fmla="*/ 89933 h 104066"/>
                  <a:gd name="connsiteX1" fmla="*/ 98132 w 98132"/>
                  <a:gd name="connsiteY1" fmla="*/ 28636 h 104066"/>
                  <a:gd name="connsiteX2" fmla="*/ 80349 w 98132"/>
                  <a:gd name="connsiteY2" fmla="*/ 353 h 104066"/>
                  <a:gd name="connsiteX3" fmla="*/ 8458 w 98132"/>
                  <a:gd name="connsiteY3" fmla="*/ 89933 h 104066"/>
                  <a:gd name="connsiteX4" fmla="*/ 8458 w 98132"/>
                  <a:gd name="connsiteY4" fmla="*/ 89933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32" h="104066">
                    <a:moveTo>
                      <a:pt x="8458" y="89933"/>
                    </a:moveTo>
                    <a:cubicBezTo>
                      <a:pt x="35322" y="123135"/>
                      <a:pt x="76187" y="95892"/>
                      <a:pt x="98132" y="28636"/>
                    </a:cubicBezTo>
                    <a:cubicBezTo>
                      <a:pt x="95578" y="25137"/>
                      <a:pt x="82051" y="4705"/>
                      <a:pt x="80349" y="353"/>
                    </a:cubicBezTo>
                    <a:cubicBezTo>
                      <a:pt x="42795" y="-4944"/>
                      <a:pt x="-23514" y="50487"/>
                      <a:pt x="8458" y="89933"/>
                    </a:cubicBezTo>
                    <a:lnTo>
                      <a:pt x="8458" y="89933"/>
                    </a:lnTo>
                    <a:close/>
                  </a:path>
                </a:pathLst>
              </a:custGeom>
              <a:solidFill>
                <a:srgbClr val="BC8642"/>
              </a:solidFill>
              <a:ln w="9454"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8AE2F364-0060-ED16-CC34-5358C1127AC0}"/>
                  </a:ext>
                </a:extLst>
              </p:cNvPr>
              <p:cNvSpPr/>
              <p:nvPr/>
            </p:nvSpPr>
            <p:spPr>
              <a:xfrm>
                <a:off x="11457645" y="4082070"/>
                <a:ext cx="234903" cy="282481"/>
              </a:xfrm>
              <a:custGeom>
                <a:avLst/>
                <a:gdLst>
                  <a:gd name="connsiteX0" fmla="*/ 149107 w 234903"/>
                  <a:gd name="connsiteY0" fmla="*/ 200348 h 282481"/>
                  <a:gd name="connsiteX1" fmla="*/ 204823 w 234903"/>
                  <a:gd name="connsiteY1" fmla="*/ 86080 h 282481"/>
                  <a:gd name="connsiteX2" fmla="*/ 234903 w 234903"/>
                  <a:gd name="connsiteY2" fmla="*/ 0 h 282481"/>
                  <a:gd name="connsiteX3" fmla="*/ 234903 w 234903"/>
                  <a:gd name="connsiteY3" fmla="*/ 0 h 282481"/>
                  <a:gd name="connsiteX4" fmla="*/ 157621 w 234903"/>
                  <a:gd name="connsiteY4" fmla="*/ 48243 h 282481"/>
                  <a:gd name="connsiteX5" fmla="*/ 58393 w 234903"/>
                  <a:gd name="connsiteY5" fmla="*/ 127890 h 282481"/>
                  <a:gd name="connsiteX6" fmla="*/ 13745 w 234903"/>
                  <a:gd name="connsiteY6" fmla="*/ 276590 h 282481"/>
                  <a:gd name="connsiteX7" fmla="*/ 13745 w 234903"/>
                  <a:gd name="connsiteY7" fmla="*/ 276590 h 282481"/>
                  <a:gd name="connsiteX8" fmla="*/ 13745 w 234903"/>
                  <a:gd name="connsiteY8" fmla="*/ 276590 h 282481"/>
                  <a:gd name="connsiteX9" fmla="*/ 13745 w 234903"/>
                  <a:gd name="connsiteY9" fmla="*/ 276590 h 282481"/>
                  <a:gd name="connsiteX10" fmla="*/ 13745 w 234903"/>
                  <a:gd name="connsiteY10" fmla="*/ 276590 h 282481"/>
                  <a:gd name="connsiteX11" fmla="*/ 149107 w 234903"/>
                  <a:gd name="connsiteY11" fmla="*/ 200348 h 282481"/>
                  <a:gd name="connsiteX12" fmla="*/ 149107 w 234903"/>
                  <a:gd name="connsiteY12" fmla="*/ 200348 h 2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903" h="282481">
                    <a:moveTo>
                      <a:pt x="149107" y="200348"/>
                    </a:moveTo>
                    <a:cubicBezTo>
                      <a:pt x="171337" y="164308"/>
                      <a:pt x="189782" y="125809"/>
                      <a:pt x="204823" y="86080"/>
                    </a:cubicBezTo>
                    <a:cubicBezTo>
                      <a:pt x="215701" y="57418"/>
                      <a:pt x="224025" y="28378"/>
                      <a:pt x="234903" y="0"/>
                    </a:cubicBezTo>
                    <a:lnTo>
                      <a:pt x="234903" y="0"/>
                    </a:lnTo>
                    <a:cubicBezTo>
                      <a:pt x="209647" y="16648"/>
                      <a:pt x="183066" y="31405"/>
                      <a:pt x="157621" y="48243"/>
                    </a:cubicBezTo>
                    <a:cubicBezTo>
                      <a:pt x="122243" y="71796"/>
                      <a:pt x="88662" y="98093"/>
                      <a:pt x="58393" y="127890"/>
                    </a:cubicBezTo>
                    <a:cubicBezTo>
                      <a:pt x="18569" y="166957"/>
                      <a:pt x="-21917" y="226929"/>
                      <a:pt x="13745" y="276590"/>
                    </a:cubicBezTo>
                    <a:lnTo>
                      <a:pt x="13745" y="276590"/>
                    </a:lnTo>
                    <a:lnTo>
                      <a:pt x="13745" y="276590"/>
                    </a:lnTo>
                    <a:lnTo>
                      <a:pt x="13745" y="276590"/>
                    </a:lnTo>
                    <a:lnTo>
                      <a:pt x="13745" y="276590"/>
                    </a:lnTo>
                    <a:cubicBezTo>
                      <a:pt x="70406" y="300333"/>
                      <a:pt x="119689" y="247739"/>
                      <a:pt x="149107" y="200348"/>
                    </a:cubicBezTo>
                    <a:lnTo>
                      <a:pt x="149107" y="200348"/>
                    </a:lnTo>
                    <a:close/>
                  </a:path>
                </a:pathLst>
              </a:custGeom>
              <a:solidFill>
                <a:srgbClr val="BC8642"/>
              </a:solidFill>
              <a:ln w="9454"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52DDB1D9-646E-B23F-EA5A-695951ED71BF}"/>
                  </a:ext>
                </a:extLst>
              </p:cNvPr>
              <p:cNvSpPr/>
              <p:nvPr/>
            </p:nvSpPr>
            <p:spPr>
              <a:xfrm>
                <a:off x="11041376" y="4812045"/>
                <a:ext cx="77353" cy="75921"/>
              </a:xfrm>
              <a:custGeom>
                <a:avLst/>
                <a:gdLst>
                  <a:gd name="connsiteX0" fmla="*/ 62803 w 77353"/>
                  <a:gd name="connsiteY0" fmla="*/ 8230 h 75921"/>
                  <a:gd name="connsiteX1" fmla="*/ 62803 w 77353"/>
                  <a:gd name="connsiteY1" fmla="*/ 8230 h 75921"/>
                  <a:gd name="connsiteX2" fmla="*/ 22033 w 77353"/>
                  <a:gd name="connsiteY2" fmla="*/ 3690 h 75921"/>
                  <a:gd name="connsiteX3" fmla="*/ 3871 w 77353"/>
                  <a:gd name="connsiteY3" fmla="*/ 54580 h 75921"/>
                  <a:gd name="connsiteX4" fmla="*/ 14371 w 77353"/>
                  <a:gd name="connsiteY4" fmla="*/ 67634 h 75921"/>
                  <a:gd name="connsiteX5" fmla="*/ 14371 w 77353"/>
                  <a:gd name="connsiteY5" fmla="*/ 67634 h 75921"/>
                  <a:gd name="connsiteX6" fmla="*/ 29790 w 77353"/>
                  <a:gd name="connsiteY6" fmla="*/ 74918 h 75921"/>
                  <a:gd name="connsiteX7" fmla="*/ 76424 w 77353"/>
                  <a:gd name="connsiteY7" fmla="*/ 46162 h 75921"/>
                  <a:gd name="connsiteX8" fmla="*/ 62803 w 77353"/>
                  <a:gd name="connsiteY8" fmla="*/ 8230 h 75921"/>
                  <a:gd name="connsiteX9" fmla="*/ 62803 w 77353"/>
                  <a:gd name="connsiteY9" fmla="*/ 8230 h 7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53" h="75921">
                    <a:moveTo>
                      <a:pt x="62803" y="8230"/>
                    </a:moveTo>
                    <a:lnTo>
                      <a:pt x="62803" y="8230"/>
                    </a:lnTo>
                    <a:cubicBezTo>
                      <a:pt x="51641" y="-473"/>
                      <a:pt x="35750" y="-2743"/>
                      <a:pt x="22033" y="3690"/>
                    </a:cubicBezTo>
                    <a:cubicBezTo>
                      <a:pt x="2736" y="12770"/>
                      <a:pt x="-5493" y="35662"/>
                      <a:pt x="3871" y="54580"/>
                    </a:cubicBezTo>
                    <a:cubicBezTo>
                      <a:pt x="6426" y="59878"/>
                      <a:pt x="10115" y="64134"/>
                      <a:pt x="14371" y="67634"/>
                    </a:cubicBezTo>
                    <a:lnTo>
                      <a:pt x="14371" y="67634"/>
                    </a:lnTo>
                    <a:cubicBezTo>
                      <a:pt x="18817" y="71039"/>
                      <a:pt x="23925" y="73594"/>
                      <a:pt x="29790" y="74918"/>
                    </a:cubicBezTo>
                    <a:cubicBezTo>
                      <a:pt x="50790" y="79742"/>
                      <a:pt x="71506" y="66689"/>
                      <a:pt x="76424" y="46162"/>
                    </a:cubicBezTo>
                    <a:cubicBezTo>
                      <a:pt x="79735" y="31500"/>
                      <a:pt x="73965" y="17122"/>
                      <a:pt x="62803" y="8230"/>
                    </a:cubicBezTo>
                    <a:lnTo>
                      <a:pt x="62803" y="8230"/>
                    </a:lnTo>
                    <a:close/>
                  </a:path>
                </a:pathLst>
              </a:custGeom>
              <a:solidFill>
                <a:srgbClr val="BC8642"/>
              </a:solidFill>
              <a:ln w="9454"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4202D4DD-9E2A-D1E6-39C4-39258D73E6E7}"/>
                  </a:ext>
                </a:extLst>
              </p:cNvPr>
              <p:cNvSpPr/>
              <p:nvPr/>
            </p:nvSpPr>
            <p:spPr>
              <a:xfrm>
                <a:off x="10736572" y="5506367"/>
                <a:ext cx="80341" cy="107071"/>
              </a:xfrm>
              <a:custGeom>
                <a:avLst/>
                <a:gdLst>
                  <a:gd name="connsiteX0" fmla="*/ 5788 w 80341"/>
                  <a:gd name="connsiteY0" fmla="*/ 92882 h 107071"/>
                  <a:gd name="connsiteX1" fmla="*/ 34166 w 80341"/>
                  <a:gd name="connsiteY1" fmla="*/ 107071 h 107071"/>
                  <a:gd name="connsiteX2" fmla="*/ 63868 w 80341"/>
                  <a:gd name="connsiteY2" fmla="*/ 4154 h 107071"/>
                  <a:gd name="connsiteX3" fmla="*/ 5788 w 80341"/>
                  <a:gd name="connsiteY3" fmla="*/ 92882 h 107071"/>
                  <a:gd name="connsiteX4" fmla="*/ 5788 w 80341"/>
                  <a:gd name="connsiteY4" fmla="*/ 92882 h 107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41" h="107071">
                    <a:moveTo>
                      <a:pt x="5788" y="92882"/>
                    </a:moveTo>
                    <a:cubicBezTo>
                      <a:pt x="17423" y="93828"/>
                      <a:pt x="27355" y="98936"/>
                      <a:pt x="34166" y="107071"/>
                    </a:cubicBezTo>
                    <a:cubicBezTo>
                      <a:pt x="74084" y="94017"/>
                      <a:pt x="98300" y="20897"/>
                      <a:pt x="63868" y="4154"/>
                    </a:cubicBezTo>
                    <a:cubicBezTo>
                      <a:pt x="28490" y="-13346"/>
                      <a:pt x="-16063" y="26005"/>
                      <a:pt x="5788" y="92882"/>
                    </a:cubicBezTo>
                    <a:lnTo>
                      <a:pt x="5788" y="92882"/>
                    </a:lnTo>
                    <a:close/>
                  </a:path>
                </a:pathLst>
              </a:custGeom>
              <a:solidFill>
                <a:srgbClr val="BC8642"/>
              </a:solidFill>
              <a:ln w="9454"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3E226E0C-ED38-624E-8667-402BF84B0D81}"/>
                  </a:ext>
                </a:extLst>
              </p:cNvPr>
              <p:cNvSpPr/>
              <p:nvPr/>
            </p:nvSpPr>
            <p:spPr>
              <a:xfrm>
                <a:off x="9905520" y="6239362"/>
                <a:ext cx="72804" cy="75775"/>
              </a:xfrm>
              <a:custGeom>
                <a:avLst/>
                <a:gdLst>
                  <a:gd name="connsiteX0" fmla="*/ 71865 w 72804"/>
                  <a:gd name="connsiteY0" fmla="*/ 45309 h 75775"/>
                  <a:gd name="connsiteX1" fmla="*/ 59852 w 72804"/>
                  <a:gd name="connsiteY1" fmla="*/ 7377 h 75775"/>
                  <a:gd name="connsiteX2" fmla="*/ 59852 w 72804"/>
                  <a:gd name="connsiteY2" fmla="*/ 7377 h 75775"/>
                  <a:gd name="connsiteX3" fmla="*/ 21447 w 72804"/>
                  <a:gd name="connsiteY3" fmla="*/ 3877 h 75775"/>
                  <a:gd name="connsiteX4" fmla="*/ 3758 w 72804"/>
                  <a:gd name="connsiteY4" fmla="*/ 56092 h 75775"/>
                  <a:gd name="connsiteX5" fmla="*/ 12839 w 72804"/>
                  <a:gd name="connsiteY5" fmla="*/ 68484 h 75775"/>
                  <a:gd name="connsiteX6" fmla="*/ 12839 w 72804"/>
                  <a:gd name="connsiteY6" fmla="*/ 68484 h 75775"/>
                  <a:gd name="connsiteX7" fmla="*/ 26744 w 72804"/>
                  <a:gd name="connsiteY7" fmla="*/ 74822 h 75775"/>
                  <a:gd name="connsiteX8" fmla="*/ 71865 w 72804"/>
                  <a:gd name="connsiteY8" fmla="*/ 45309 h 75775"/>
                  <a:gd name="connsiteX9" fmla="*/ 71865 w 72804"/>
                  <a:gd name="connsiteY9" fmla="*/ 45309 h 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04" h="75775">
                    <a:moveTo>
                      <a:pt x="71865" y="45309"/>
                    </a:moveTo>
                    <a:cubicBezTo>
                      <a:pt x="75082" y="30741"/>
                      <a:pt x="69784" y="16458"/>
                      <a:pt x="59852" y="7377"/>
                    </a:cubicBezTo>
                    <a:lnTo>
                      <a:pt x="59852" y="7377"/>
                    </a:lnTo>
                    <a:cubicBezTo>
                      <a:pt x="48974" y="-569"/>
                      <a:pt x="34406" y="-2650"/>
                      <a:pt x="21447" y="3877"/>
                    </a:cubicBezTo>
                    <a:cubicBezTo>
                      <a:pt x="2623" y="13241"/>
                      <a:pt x="-5323" y="36700"/>
                      <a:pt x="3758" y="56092"/>
                    </a:cubicBezTo>
                    <a:cubicBezTo>
                      <a:pt x="6029" y="61011"/>
                      <a:pt x="9245" y="64984"/>
                      <a:pt x="12839" y="68484"/>
                    </a:cubicBezTo>
                    <a:lnTo>
                      <a:pt x="12839" y="68484"/>
                    </a:lnTo>
                    <a:cubicBezTo>
                      <a:pt x="16907" y="71511"/>
                      <a:pt x="21447" y="73592"/>
                      <a:pt x="26744" y="74822"/>
                    </a:cubicBezTo>
                    <a:cubicBezTo>
                      <a:pt x="46893" y="79551"/>
                      <a:pt x="67136" y="66213"/>
                      <a:pt x="71865" y="45309"/>
                    </a:cubicBezTo>
                    <a:lnTo>
                      <a:pt x="71865" y="45309"/>
                    </a:lnTo>
                    <a:close/>
                  </a:path>
                </a:pathLst>
              </a:custGeom>
              <a:solidFill>
                <a:srgbClr val="BC8642"/>
              </a:solidFill>
              <a:ln w="9454"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B67A4854-4CE6-FD55-5F43-1BA2CE53D6BE}"/>
                  </a:ext>
                </a:extLst>
              </p:cNvPr>
              <p:cNvSpPr/>
              <p:nvPr/>
            </p:nvSpPr>
            <p:spPr>
              <a:xfrm>
                <a:off x="11786187" y="4285729"/>
                <a:ext cx="298819" cy="319692"/>
              </a:xfrm>
              <a:custGeom>
                <a:avLst/>
                <a:gdLst>
                  <a:gd name="connsiteX0" fmla="*/ 5211 w 298819"/>
                  <a:gd name="connsiteY0" fmla="*/ 214253 h 319692"/>
                  <a:gd name="connsiteX1" fmla="*/ 9373 w 298819"/>
                  <a:gd name="connsiteY1" fmla="*/ 257293 h 319692"/>
                  <a:gd name="connsiteX2" fmla="*/ 194208 w 298819"/>
                  <a:gd name="connsiteY2" fmla="*/ 60256 h 319692"/>
                  <a:gd name="connsiteX3" fmla="*/ 275369 w 298819"/>
                  <a:gd name="connsiteY3" fmla="*/ 318211 h 319692"/>
                  <a:gd name="connsiteX4" fmla="*/ 297882 w 298819"/>
                  <a:gd name="connsiteY4" fmla="*/ 281225 h 319692"/>
                  <a:gd name="connsiteX5" fmla="*/ 208113 w 298819"/>
                  <a:gd name="connsiteY5" fmla="*/ 0 h 319692"/>
                  <a:gd name="connsiteX6" fmla="*/ 5211 w 298819"/>
                  <a:gd name="connsiteY6" fmla="*/ 214253 h 319692"/>
                  <a:gd name="connsiteX7" fmla="*/ 5211 w 298819"/>
                  <a:gd name="connsiteY7" fmla="*/ 214253 h 3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19" h="319692">
                    <a:moveTo>
                      <a:pt x="5211" y="214253"/>
                    </a:moveTo>
                    <a:cubicBezTo>
                      <a:pt x="-4059" y="220307"/>
                      <a:pt x="103" y="263252"/>
                      <a:pt x="9373" y="257293"/>
                    </a:cubicBezTo>
                    <a:cubicBezTo>
                      <a:pt x="91007" y="204794"/>
                      <a:pt x="146911" y="136876"/>
                      <a:pt x="194208" y="60256"/>
                    </a:cubicBezTo>
                    <a:cubicBezTo>
                      <a:pt x="203762" y="149930"/>
                      <a:pt x="224572" y="235253"/>
                      <a:pt x="275369" y="318211"/>
                    </a:cubicBezTo>
                    <a:cubicBezTo>
                      <a:pt x="281139" y="327481"/>
                      <a:pt x="303652" y="290590"/>
                      <a:pt x="297882" y="281225"/>
                    </a:cubicBezTo>
                    <a:cubicBezTo>
                      <a:pt x="238950" y="184740"/>
                      <a:pt x="216721" y="99228"/>
                      <a:pt x="208113" y="0"/>
                    </a:cubicBezTo>
                    <a:cubicBezTo>
                      <a:pt x="157127" y="85512"/>
                      <a:pt x="100088" y="153146"/>
                      <a:pt x="5211" y="214253"/>
                    </a:cubicBezTo>
                    <a:lnTo>
                      <a:pt x="5211" y="214253"/>
                    </a:lnTo>
                    <a:close/>
                  </a:path>
                </a:pathLst>
              </a:custGeom>
              <a:solidFill>
                <a:srgbClr val="BC8642"/>
              </a:solidFill>
              <a:ln w="9454"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934361A2-6279-BA73-607B-592A2EA28B33}"/>
                  </a:ext>
                </a:extLst>
              </p:cNvPr>
              <p:cNvSpPr/>
              <p:nvPr/>
            </p:nvSpPr>
            <p:spPr>
              <a:xfrm>
                <a:off x="8408276" y="18540"/>
                <a:ext cx="3771899" cy="6830378"/>
              </a:xfrm>
              <a:custGeom>
                <a:avLst/>
                <a:gdLst>
                  <a:gd name="connsiteX0" fmla="*/ 2665066 w 3771899"/>
                  <a:gd name="connsiteY0" fmla="*/ 6782515 h 6830378"/>
                  <a:gd name="connsiteX1" fmla="*/ 2622310 w 3771899"/>
                  <a:gd name="connsiteY1" fmla="*/ 6658882 h 6830378"/>
                  <a:gd name="connsiteX2" fmla="*/ 2618337 w 3771899"/>
                  <a:gd name="connsiteY2" fmla="*/ 6651314 h 6830378"/>
                  <a:gd name="connsiteX3" fmla="*/ 2512866 w 3771899"/>
                  <a:gd name="connsiteY3" fmla="*/ 6569586 h 6830378"/>
                  <a:gd name="connsiteX4" fmla="*/ 2504731 w 3771899"/>
                  <a:gd name="connsiteY4" fmla="*/ 6567032 h 6830378"/>
                  <a:gd name="connsiteX5" fmla="*/ 2336071 w 3771899"/>
                  <a:gd name="connsiteY5" fmla="*/ 6525411 h 6830378"/>
                  <a:gd name="connsiteX6" fmla="*/ 2325666 w 3771899"/>
                  <a:gd name="connsiteY6" fmla="*/ 6526357 h 6830378"/>
                  <a:gd name="connsiteX7" fmla="*/ 2172993 w 3771899"/>
                  <a:gd name="connsiteY7" fmla="*/ 6503844 h 6830378"/>
                  <a:gd name="connsiteX8" fmla="*/ 2162588 w 3771899"/>
                  <a:gd name="connsiteY8" fmla="*/ 6502047 h 6830378"/>
                  <a:gd name="connsiteX9" fmla="*/ 2027225 w 3771899"/>
                  <a:gd name="connsiteY9" fmla="*/ 6518884 h 6830378"/>
                  <a:gd name="connsiteX10" fmla="*/ 1964793 w 3771899"/>
                  <a:gd name="connsiteY10" fmla="*/ 6490695 h 6830378"/>
                  <a:gd name="connsiteX11" fmla="*/ 1915510 w 3771899"/>
                  <a:gd name="connsiteY11" fmla="*/ 6503654 h 6830378"/>
                  <a:gd name="connsiteX12" fmla="*/ 1840971 w 3771899"/>
                  <a:gd name="connsiteY12" fmla="*/ 6494857 h 6830378"/>
                  <a:gd name="connsiteX13" fmla="*/ 1763688 w 3771899"/>
                  <a:gd name="connsiteY13" fmla="*/ 6461277 h 6830378"/>
                  <a:gd name="connsiteX14" fmla="*/ 1695014 w 3771899"/>
                  <a:gd name="connsiteY14" fmla="*/ 6463168 h 6830378"/>
                  <a:gd name="connsiteX15" fmla="*/ 1569583 w 3771899"/>
                  <a:gd name="connsiteY15" fmla="*/ 6414548 h 6830378"/>
                  <a:gd name="connsiteX16" fmla="*/ 1492585 w 3771899"/>
                  <a:gd name="connsiteY16" fmla="*/ 6406507 h 6830378"/>
                  <a:gd name="connsiteX17" fmla="*/ 1430058 w 3771899"/>
                  <a:gd name="connsiteY17" fmla="*/ 6387778 h 6830378"/>
                  <a:gd name="connsiteX18" fmla="*/ 1397897 w 3771899"/>
                  <a:gd name="connsiteY18" fmla="*/ 6331022 h 6830378"/>
                  <a:gd name="connsiteX19" fmla="*/ 1372924 w 3771899"/>
                  <a:gd name="connsiteY19" fmla="*/ 6257712 h 6830378"/>
                  <a:gd name="connsiteX20" fmla="*/ 1297723 w 3771899"/>
                  <a:gd name="connsiteY20" fmla="*/ 6146187 h 6830378"/>
                  <a:gd name="connsiteX21" fmla="*/ 1284101 w 3771899"/>
                  <a:gd name="connsiteY21" fmla="*/ 6078837 h 6830378"/>
                  <a:gd name="connsiteX22" fmla="*/ 1234345 w 3771899"/>
                  <a:gd name="connsiteY22" fmla="*/ 6010825 h 6830378"/>
                  <a:gd name="connsiteX23" fmla="*/ 1209184 w 3771899"/>
                  <a:gd name="connsiteY23" fmla="*/ 5939974 h 6830378"/>
                  <a:gd name="connsiteX24" fmla="*/ 1210981 w 3771899"/>
                  <a:gd name="connsiteY24" fmla="*/ 5889083 h 6830378"/>
                  <a:gd name="connsiteX25" fmla="*/ 1169549 w 3771899"/>
                  <a:gd name="connsiteY25" fmla="*/ 5834314 h 6830378"/>
                  <a:gd name="connsiteX26" fmla="*/ 1155928 w 3771899"/>
                  <a:gd name="connsiteY26" fmla="*/ 5698478 h 6830378"/>
                  <a:gd name="connsiteX27" fmla="*/ 1151766 w 3771899"/>
                  <a:gd name="connsiteY27" fmla="*/ 5688735 h 6830378"/>
                  <a:gd name="connsiteX28" fmla="*/ 1095956 w 3771899"/>
                  <a:gd name="connsiteY28" fmla="*/ 5544859 h 6830378"/>
                  <a:gd name="connsiteX29" fmla="*/ 1094631 w 3771899"/>
                  <a:gd name="connsiteY29" fmla="*/ 5534359 h 6830378"/>
                  <a:gd name="connsiteX30" fmla="*/ 1016403 w 3771899"/>
                  <a:gd name="connsiteY30" fmla="*/ 5379416 h 6830378"/>
                  <a:gd name="connsiteX31" fmla="*/ 1012052 w 3771899"/>
                  <a:gd name="connsiteY31" fmla="*/ 5371942 h 6830378"/>
                  <a:gd name="connsiteX32" fmla="*/ 909040 w 3771899"/>
                  <a:gd name="connsiteY32" fmla="*/ 5287282 h 6830378"/>
                  <a:gd name="connsiteX33" fmla="*/ 900716 w 3771899"/>
                  <a:gd name="connsiteY33" fmla="*/ 5285201 h 6830378"/>
                  <a:gd name="connsiteX34" fmla="*/ 770934 w 3771899"/>
                  <a:gd name="connsiteY34" fmla="*/ 5271106 h 6830378"/>
                  <a:gd name="connsiteX35" fmla="*/ 720989 w 3771899"/>
                  <a:gd name="connsiteY35" fmla="*/ 5264390 h 6830378"/>
                  <a:gd name="connsiteX36" fmla="*/ 629328 w 3771899"/>
                  <a:gd name="connsiteY36" fmla="*/ 5222296 h 6830378"/>
                  <a:gd name="connsiteX37" fmla="*/ 398237 w 3771899"/>
                  <a:gd name="connsiteY37" fmla="*/ 5076528 h 6830378"/>
                  <a:gd name="connsiteX38" fmla="*/ 428507 w 3771899"/>
                  <a:gd name="connsiteY38" fmla="*/ 4804857 h 6830378"/>
                  <a:gd name="connsiteX39" fmla="*/ 452628 w 3771899"/>
                  <a:gd name="connsiteY39" fmla="*/ 4706953 h 6830378"/>
                  <a:gd name="connsiteX40" fmla="*/ 478452 w 3771899"/>
                  <a:gd name="connsiteY40" fmla="*/ 4663724 h 6830378"/>
                  <a:gd name="connsiteX41" fmla="*/ 548356 w 3771899"/>
                  <a:gd name="connsiteY41" fmla="*/ 4553334 h 6830378"/>
                  <a:gd name="connsiteX42" fmla="*/ 551856 w 3771899"/>
                  <a:gd name="connsiteY42" fmla="*/ 4545483 h 6830378"/>
                  <a:gd name="connsiteX43" fmla="*/ 549964 w 3771899"/>
                  <a:gd name="connsiteY43" fmla="*/ 4412201 h 6830378"/>
                  <a:gd name="connsiteX44" fmla="*/ 546937 w 3771899"/>
                  <a:gd name="connsiteY44" fmla="*/ 4404066 h 6830378"/>
                  <a:gd name="connsiteX45" fmla="*/ 474574 w 3771899"/>
                  <a:gd name="connsiteY45" fmla="*/ 4246285 h 6830378"/>
                  <a:gd name="connsiteX46" fmla="*/ 467385 w 3771899"/>
                  <a:gd name="connsiteY46" fmla="*/ 4238623 h 6830378"/>
                  <a:gd name="connsiteX47" fmla="*/ 389629 w 3771899"/>
                  <a:gd name="connsiteY47" fmla="*/ 4105435 h 6830378"/>
                  <a:gd name="connsiteX48" fmla="*/ 384805 w 3771899"/>
                  <a:gd name="connsiteY48" fmla="*/ 4096165 h 6830378"/>
                  <a:gd name="connsiteX49" fmla="*/ 287185 w 3771899"/>
                  <a:gd name="connsiteY49" fmla="*/ 4000815 h 6830378"/>
                  <a:gd name="connsiteX50" fmla="*/ 270252 w 3771899"/>
                  <a:gd name="connsiteY50" fmla="*/ 3934411 h 6830378"/>
                  <a:gd name="connsiteX51" fmla="*/ 229294 w 3771899"/>
                  <a:gd name="connsiteY51" fmla="*/ 3903858 h 6830378"/>
                  <a:gd name="connsiteX52" fmla="*/ 189754 w 3771899"/>
                  <a:gd name="connsiteY52" fmla="*/ 3840196 h 6830378"/>
                  <a:gd name="connsiteX53" fmla="*/ 167808 w 3771899"/>
                  <a:gd name="connsiteY53" fmla="*/ 3759036 h 6830378"/>
                  <a:gd name="connsiteX54" fmla="*/ 123633 w 3771899"/>
                  <a:gd name="connsiteY54" fmla="*/ 3706252 h 6830378"/>
                  <a:gd name="connsiteX55" fmla="*/ 83337 w 3771899"/>
                  <a:gd name="connsiteY55" fmla="*/ 3577890 h 6830378"/>
                  <a:gd name="connsiteX56" fmla="*/ 41432 w 3771899"/>
                  <a:gd name="connsiteY56" fmla="*/ 3512337 h 6830378"/>
                  <a:gd name="connsiteX57" fmla="*/ 17121 w 3771899"/>
                  <a:gd name="connsiteY57" fmla="*/ 3451986 h 6830378"/>
                  <a:gd name="connsiteX58" fmla="*/ 41432 w 3771899"/>
                  <a:gd name="connsiteY58" fmla="*/ 3391352 h 6830378"/>
                  <a:gd name="connsiteX59" fmla="*/ 83337 w 3771899"/>
                  <a:gd name="connsiteY59" fmla="*/ 3326083 h 6830378"/>
                  <a:gd name="connsiteX60" fmla="*/ 123633 w 3771899"/>
                  <a:gd name="connsiteY60" fmla="*/ 3197720 h 6830378"/>
                  <a:gd name="connsiteX61" fmla="*/ 167808 w 3771899"/>
                  <a:gd name="connsiteY61" fmla="*/ 3144937 h 6830378"/>
                  <a:gd name="connsiteX62" fmla="*/ 189754 w 3771899"/>
                  <a:gd name="connsiteY62" fmla="*/ 3063682 h 6830378"/>
                  <a:gd name="connsiteX63" fmla="*/ 229294 w 3771899"/>
                  <a:gd name="connsiteY63" fmla="*/ 2999831 h 6830378"/>
                  <a:gd name="connsiteX64" fmla="*/ 270252 w 3771899"/>
                  <a:gd name="connsiteY64" fmla="*/ 2969278 h 6830378"/>
                  <a:gd name="connsiteX65" fmla="*/ 287185 w 3771899"/>
                  <a:gd name="connsiteY65" fmla="*/ 2902873 h 6830378"/>
                  <a:gd name="connsiteX66" fmla="*/ 384805 w 3771899"/>
                  <a:gd name="connsiteY66" fmla="*/ 2807618 h 6830378"/>
                  <a:gd name="connsiteX67" fmla="*/ 389629 w 3771899"/>
                  <a:gd name="connsiteY67" fmla="*/ 2798348 h 6830378"/>
                  <a:gd name="connsiteX68" fmla="*/ 467385 w 3771899"/>
                  <a:gd name="connsiteY68" fmla="*/ 2665066 h 6830378"/>
                  <a:gd name="connsiteX69" fmla="*/ 474574 w 3771899"/>
                  <a:gd name="connsiteY69" fmla="*/ 2657404 h 6830378"/>
                  <a:gd name="connsiteX70" fmla="*/ 546937 w 3771899"/>
                  <a:gd name="connsiteY70" fmla="*/ 2499623 h 6830378"/>
                  <a:gd name="connsiteX71" fmla="*/ 549964 w 3771899"/>
                  <a:gd name="connsiteY71" fmla="*/ 2491488 h 6830378"/>
                  <a:gd name="connsiteX72" fmla="*/ 551856 w 3771899"/>
                  <a:gd name="connsiteY72" fmla="*/ 2358206 h 6830378"/>
                  <a:gd name="connsiteX73" fmla="*/ 548356 w 3771899"/>
                  <a:gd name="connsiteY73" fmla="*/ 2350355 h 6830378"/>
                  <a:gd name="connsiteX74" fmla="*/ 478452 w 3771899"/>
                  <a:gd name="connsiteY74" fmla="*/ 2239965 h 6830378"/>
                  <a:gd name="connsiteX75" fmla="*/ 452628 w 3771899"/>
                  <a:gd name="connsiteY75" fmla="*/ 2196736 h 6830378"/>
                  <a:gd name="connsiteX76" fmla="*/ 428507 w 3771899"/>
                  <a:gd name="connsiteY76" fmla="*/ 2098832 h 6830378"/>
                  <a:gd name="connsiteX77" fmla="*/ 398426 w 3771899"/>
                  <a:gd name="connsiteY77" fmla="*/ 1827255 h 6830378"/>
                  <a:gd name="connsiteX78" fmla="*/ 629612 w 3771899"/>
                  <a:gd name="connsiteY78" fmla="*/ 1681487 h 6830378"/>
                  <a:gd name="connsiteX79" fmla="*/ 721178 w 3771899"/>
                  <a:gd name="connsiteY79" fmla="*/ 1639298 h 6830378"/>
                  <a:gd name="connsiteX80" fmla="*/ 771123 w 3771899"/>
                  <a:gd name="connsiteY80" fmla="*/ 1632582 h 6830378"/>
                  <a:gd name="connsiteX81" fmla="*/ 901188 w 3771899"/>
                  <a:gd name="connsiteY81" fmla="*/ 1618488 h 6830378"/>
                  <a:gd name="connsiteX82" fmla="*/ 909513 w 3771899"/>
                  <a:gd name="connsiteY82" fmla="*/ 1616407 h 6830378"/>
                  <a:gd name="connsiteX83" fmla="*/ 1012525 w 3771899"/>
                  <a:gd name="connsiteY83" fmla="*/ 1531746 h 6830378"/>
                  <a:gd name="connsiteX84" fmla="*/ 1016876 w 3771899"/>
                  <a:gd name="connsiteY84" fmla="*/ 1524368 h 6830378"/>
                  <a:gd name="connsiteX85" fmla="*/ 1095104 w 3771899"/>
                  <a:gd name="connsiteY85" fmla="*/ 1369330 h 6830378"/>
                  <a:gd name="connsiteX86" fmla="*/ 1096429 w 3771899"/>
                  <a:gd name="connsiteY86" fmla="*/ 1359114 h 6830378"/>
                  <a:gd name="connsiteX87" fmla="*/ 1152239 w 3771899"/>
                  <a:gd name="connsiteY87" fmla="*/ 1215238 h 6830378"/>
                  <a:gd name="connsiteX88" fmla="*/ 1156401 w 3771899"/>
                  <a:gd name="connsiteY88" fmla="*/ 1205495 h 6830378"/>
                  <a:gd name="connsiteX89" fmla="*/ 1170022 w 3771899"/>
                  <a:gd name="connsiteY89" fmla="*/ 1069659 h 6830378"/>
                  <a:gd name="connsiteX90" fmla="*/ 1211454 w 3771899"/>
                  <a:gd name="connsiteY90" fmla="*/ 1015079 h 6830378"/>
                  <a:gd name="connsiteX91" fmla="*/ 1209562 w 3771899"/>
                  <a:gd name="connsiteY91" fmla="*/ 963904 h 6830378"/>
                  <a:gd name="connsiteX92" fmla="*/ 1234629 w 3771899"/>
                  <a:gd name="connsiteY92" fmla="*/ 893148 h 6830378"/>
                  <a:gd name="connsiteX93" fmla="*/ 1284291 w 3771899"/>
                  <a:gd name="connsiteY93" fmla="*/ 825136 h 6830378"/>
                  <a:gd name="connsiteX94" fmla="*/ 1298007 w 3771899"/>
                  <a:gd name="connsiteY94" fmla="*/ 757785 h 6830378"/>
                  <a:gd name="connsiteX95" fmla="*/ 1373208 w 3771899"/>
                  <a:gd name="connsiteY95" fmla="*/ 646260 h 6830378"/>
                  <a:gd name="connsiteX96" fmla="*/ 1398181 w 3771899"/>
                  <a:gd name="connsiteY96" fmla="*/ 572856 h 6830378"/>
                  <a:gd name="connsiteX97" fmla="*/ 1430342 w 3771899"/>
                  <a:gd name="connsiteY97" fmla="*/ 516195 h 6830378"/>
                  <a:gd name="connsiteX98" fmla="*/ 1492774 w 3771899"/>
                  <a:gd name="connsiteY98" fmla="*/ 497465 h 6830378"/>
                  <a:gd name="connsiteX99" fmla="*/ 1569867 w 3771899"/>
                  <a:gd name="connsiteY99" fmla="*/ 489330 h 6830378"/>
                  <a:gd name="connsiteX100" fmla="*/ 1695203 w 3771899"/>
                  <a:gd name="connsiteY100" fmla="*/ 440804 h 6830378"/>
                  <a:gd name="connsiteX101" fmla="*/ 1763972 w 3771899"/>
                  <a:gd name="connsiteY101" fmla="*/ 442601 h 6830378"/>
                  <a:gd name="connsiteX102" fmla="*/ 1841255 w 3771899"/>
                  <a:gd name="connsiteY102" fmla="*/ 409115 h 6830378"/>
                  <a:gd name="connsiteX103" fmla="*/ 1915700 w 3771899"/>
                  <a:gd name="connsiteY103" fmla="*/ 400318 h 6830378"/>
                  <a:gd name="connsiteX104" fmla="*/ 1964982 w 3771899"/>
                  <a:gd name="connsiteY104" fmla="*/ 413277 h 6830378"/>
                  <a:gd name="connsiteX105" fmla="*/ 2027509 w 3771899"/>
                  <a:gd name="connsiteY105" fmla="*/ 384994 h 6830378"/>
                  <a:gd name="connsiteX106" fmla="*/ 2162777 w 3771899"/>
                  <a:gd name="connsiteY106" fmla="*/ 401926 h 6830378"/>
                  <a:gd name="connsiteX107" fmla="*/ 2173182 w 3771899"/>
                  <a:gd name="connsiteY107" fmla="*/ 400034 h 6830378"/>
                  <a:gd name="connsiteX108" fmla="*/ 2325950 w 3771899"/>
                  <a:gd name="connsiteY108" fmla="*/ 377616 h 6830378"/>
                  <a:gd name="connsiteX109" fmla="*/ 2336355 w 3771899"/>
                  <a:gd name="connsiteY109" fmla="*/ 378562 h 6830378"/>
                  <a:gd name="connsiteX110" fmla="*/ 2505015 w 3771899"/>
                  <a:gd name="connsiteY110" fmla="*/ 336846 h 6830378"/>
                  <a:gd name="connsiteX111" fmla="*/ 2513055 w 3771899"/>
                  <a:gd name="connsiteY111" fmla="*/ 334103 h 6830378"/>
                  <a:gd name="connsiteX112" fmla="*/ 2618621 w 3771899"/>
                  <a:gd name="connsiteY112" fmla="*/ 252469 h 6830378"/>
                  <a:gd name="connsiteX113" fmla="*/ 2622499 w 3771899"/>
                  <a:gd name="connsiteY113" fmla="*/ 244807 h 6830378"/>
                  <a:gd name="connsiteX114" fmla="*/ 2665350 w 3771899"/>
                  <a:gd name="connsiteY114" fmla="*/ 121268 h 6830378"/>
                  <a:gd name="connsiteX115" fmla="*/ 2682944 w 3771899"/>
                  <a:gd name="connsiteY115" fmla="*/ 73783 h 6830378"/>
                  <a:gd name="connsiteX116" fmla="*/ 2714255 w 3771899"/>
                  <a:gd name="connsiteY116" fmla="*/ 19675 h 6830378"/>
                  <a:gd name="connsiteX117" fmla="*/ 2692593 w 3771899"/>
                  <a:gd name="connsiteY117" fmla="*/ 19675 h 6830378"/>
                  <a:gd name="connsiteX118" fmla="*/ 2670647 w 3771899"/>
                  <a:gd name="connsiteY118" fmla="*/ 60161 h 6830378"/>
                  <a:gd name="connsiteX119" fmla="*/ 2610770 w 3771899"/>
                  <a:gd name="connsiteY119" fmla="*/ 185308 h 6830378"/>
                  <a:gd name="connsiteX120" fmla="*/ 2603297 w 3771899"/>
                  <a:gd name="connsiteY120" fmla="*/ 222105 h 6830378"/>
                  <a:gd name="connsiteX121" fmla="*/ 2563095 w 3771899"/>
                  <a:gd name="connsiteY121" fmla="*/ 267699 h 6830378"/>
                  <a:gd name="connsiteX122" fmla="*/ 2518163 w 3771899"/>
                  <a:gd name="connsiteY122" fmla="*/ 301752 h 6830378"/>
                  <a:gd name="connsiteX123" fmla="*/ 2462164 w 3771899"/>
                  <a:gd name="connsiteY123" fmla="*/ 312819 h 6830378"/>
                  <a:gd name="connsiteX124" fmla="*/ 2354612 w 3771899"/>
                  <a:gd name="connsiteY124" fmla="*/ 345643 h 6830378"/>
                  <a:gd name="connsiteX125" fmla="*/ 2318288 w 3771899"/>
                  <a:gd name="connsiteY125" fmla="*/ 352359 h 6830378"/>
                  <a:gd name="connsiteX126" fmla="*/ 2273640 w 3771899"/>
                  <a:gd name="connsiteY126" fmla="*/ 342238 h 6830378"/>
                  <a:gd name="connsiteX127" fmla="*/ 2187560 w 3771899"/>
                  <a:gd name="connsiteY127" fmla="*/ 368819 h 6830378"/>
                  <a:gd name="connsiteX128" fmla="*/ 2147074 w 3771899"/>
                  <a:gd name="connsiteY128" fmla="*/ 375345 h 6830378"/>
                  <a:gd name="connsiteX129" fmla="*/ 2091737 w 3771899"/>
                  <a:gd name="connsiteY129" fmla="*/ 361156 h 6830378"/>
                  <a:gd name="connsiteX130" fmla="*/ 1982104 w 3771899"/>
                  <a:gd name="connsiteY130" fmla="*/ 391521 h 6830378"/>
                  <a:gd name="connsiteX131" fmla="*/ 1907375 w 3771899"/>
                  <a:gd name="connsiteY131" fmla="*/ 381967 h 6830378"/>
                  <a:gd name="connsiteX132" fmla="*/ 1850052 w 3771899"/>
                  <a:gd name="connsiteY132" fmla="*/ 388967 h 6830378"/>
                  <a:gd name="connsiteX133" fmla="*/ 1724149 w 3771899"/>
                  <a:gd name="connsiteY133" fmla="*/ 428507 h 6830378"/>
                  <a:gd name="connsiteX134" fmla="*/ 1611015 w 3771899"/>
                  <a:gd name="connsiteY134" fmla="*/ 440993 h 6830378"/>
                  <a:gd name="connsiteX135" fmla="*/ 1542057 w 3771899"/>
                  <a:gd name="connsiteY135" fmla="*/ 475993 h 6830378"/>
                  <a:gd name="connsiteX136" fmla="*/ 1478017 w 3771899"/>
                  <a:gd name="connsiteY136" fmla="*/ 483371 h 6830378"/>
                  <a:gd name="connsiteX137" fmla="*/ 1420126 w 3771899"/>
                  <a:gd name="connsiteY137" fmla="*/ 503235 h 6830378"/>
                  <a:gd name="connsiteX138" fmla="*/ 1387965 w 3771899"/>
                  <a:gd name="connsiteY138" fmla="*/ 555356 h 6830378"/>
                  <a:gd name="connsiteX139" fmla="*/ 1366492 w 3771899"/>
                  <a:gd name="connsiteY139" fmla="*/ 616179 h 6830378"/>
                  <a:gd name="connsiteX140" fmla="*/ 1317209 w 3771899"/>
                  <a:gd name="connsiteY140" fmla="*/ 675679 h 6830378"/>
                  <a:gd name="connsiteX141" fmla="*/ 1279939 w 3771899"/>
                  <a:gd name="connsiteY141" fmla="*/ 783231 h 6830378"/>
                  <a:gd name="connsiteX142" fmla="*/ 1213346 w 3771899"/>
                  <a:gd name="connsiteY142" fmla="*/ 897310 h 6830378"/>
                  <a:gd name="connsiteX143" fmla="*/ 1193670 w 3771899"/>
                  <a:gd name="connsiteY143" fmla="*/ 951701 h 6830378"/>
                  <a:gd name="connsiteX144" fmla="*/ 1186198 w 3771899"/>
                  <a:gd name="connsiteY144" fmla="*/ 1026619 h 6830378"/>
                  <a:gd name="connsiteX145" fmla="*/ 1132279 w 3771899"/>
                  <a:gd name="connsiteY145" fmla="*/ 1126793 h 6830378"/>
                  <a:gd name="connsiteX146" fmla="*/ 1133982 w 3771899"/>
                  <a:gd name="connsiteY146" fmla="*/ 1183927 h 6830378"/>
                  <a:gd name="connsiteX147" fmla="*/ 1118658 w 3771899"/>
                  <a:gd name="connsiteY147" fmla="*/ 1222143 h 6830378"/>
                  <a:gd name="connsiteX148" fmla="*/ 1073537 w 3771899"/>
                  <a:gd name="connsiteY148" fmla="*/ 1300371 h 6830378"/>
                  <a:gd name="connsiteX149" fmla="*/ 1073537 w 3771899"/>
                  <a:gd name="connsiteY149" fmla="*/ 1346155 h 6830378"/>
                  <a:gd name="connsiteX150" fmla="*/ 1058781 w 3771899"/>
                  <a:gd name="connsiteY150" fmla="*/ 1380208 h 6830378"/>
                  <a:gd name="connsiteX151" fmla="*/ 1002782 w 3771899"/>
                  <a:gd name="connsiteY151" fmla="*/ 1477828 h 6830378"/>
                  <a:gd name="connsiteX152" fmla="*/ 979417 w 3771899"/>
                  <a:gd name="connsiteY152" fmla="*/ 1530138 h 6830378"/>
                  <a:gd name="connsiteX153" fmla="*/ 936377 w 3771899"/>
                  <a:gd name="connsiteY153" fmla="*/ 1566178 h 6830378"/>
                  <a:gd name="connsiteX154" fmla="*/ 882932 w 3771899"/>
                  <a:gd name="connsiteY154" fmla="*/ 1595124 h 6830378"/>
                  <a:gd name="connsiteX155" fmla="*/ 845189 w 3771899"/>
                  <a:gd name="connsiteY155" fmla="*/ 1594178 h 6830378"/>
                  <a:gd name="connsiteX156" fmla="*/ 709827 w 3771899"/>
                  <a:gd name="connsiteY156" fmla="*/ 1624731 h 6830378"/>
                  <a:gd name="connsiteX157" fmla="*/ 617977 w 3771899"/>
                  <a:gd name="connsiteY157" fmla="*/ 1670609 h 6830378"/>
                  <a:gd name="connsiteX158" fmla="*/ 473155 w 3771899"/>
                  <a:gd name="connsiteY158" fmla="*/ 1759905 h 6830378"/>
                  <a:gd name="connsiteX159" fmla="*/ 381305 w 3771899"/>
                  <a:gd name="connsiteY159" fmla="*/ 1820066 h 6830378"/>
                  <a:gd name="connsiteX160" fmla="*/ 391521 w 3771899"/>
                  <a:gd name="connsiteY160" fmla="*/ 1929226 h 6830378"/>
                  <a:gd name="connsiteX161" fmla="*/ 411858 w 3771899"/>
                  <a:gd name="connsiteY161" fmla="*/ 2098359 h 6830378"/>
                  <a:gd name="connsiteX162" fmla="*/ 433426 w 3771899"/>
                  <a:gd name="connsiteY162" fmla="*/ 2198817 h 6830378"/>
                  <a:gd name="connsiteX163" fmla="*/ 493776 w 3771899"/>
                  <a:gd name="connsiteY163" fmla="*/ 2323490 h 6830378"/>
                  <a:gd name="connsiteX164" fmla="*/ 518086 w 3771899"/>
                  <a:gd name="connsiteY164" fmla="*/ 2352436 h 6830378"/>
                  <a:gd name="connsiteX165" fmla="*/ 528681 w 3771899"/>
                  <a:gd name="connsiteY165" fmla="*/ 2412408 h 6830378"/>
                  <a:gd name="connsiteX166" fmla="*/ 527357 w 3771899"/>
                  <a:gd name="connsiteY166" fmla="*/ 2468596 h 6830378"/>
                  <a:gd name="connsiteX167" fmla="*/ 501154 w 3771899"/>
                  <a:gd name="connsiteY167" fmla="*/ 2519487 h 6830378"/>
                  <a:gd name="connsiteX168" fmla="*/ 459722 w 3771899"/>
                  <a:gd name="connsiteY168" fmla="*/ 2624297 h 6830378"/>
                  <a:gd name="connsiteX169" fmla="*/ 442412 w 3771899"/>
                  <a:gd name="connsiteY169" fmla="*/ 2656931 h 6830378"/>
                  <a:gd name="connsiteX170" fmla="*/ 406561 w 3771899"/>
                  <a:gd name="connsiteY170" fmla="*/ 2685404 h 6830378"/>
                  <a:gd name="connsiteX171" fmla="*/ 373643 w 3771899"/>
                  <a:gd name="connsiteY171" fmla="*/ 2769403 h 6830378"/>
                  <a:gd name="connsiteX172" fmla="*/ 353589 w 3771899"/>
                  <a:gd name="connsiteY172" fmla="*/ 2805253 h 6830378"/>
                  <a:gd name="connsiteX173" fmla="*/ 307995 w 3771899"/>
                  <a:gd name="connsiteY173" fmla="*/ 2839780 h 6830378"/>
                  <a:gd name="connsiteX174" fmla="*/ 263347 w 3771899"/>
                  <a:gd name="connsiteY174" fmla="*/ 2944305 h 6830378"/>
                  <a:gd name="connsiteX175" fmla="*/ 209429 w 3771899"/>
                  <a:gd name="connsiteY175" fmla="*/ 2996804 h 6830378"/>
                  <a:gd name="connsiteX176" fmla="*/ 179159 w 3771899"/>
                  <a:gd name="connsiteY176" fmla="*/ 3046087 h 6830378"/>
                  <a:gd name="connsiteX177" fmla="*/ 131484 w 3771899"/>
                  <a:gd name="connsiteY177" fmla="*/ 3169247 h 6830378"/>
                  <a:gd name="connsiteX178" fmla="*/ 70566 w 3771899"/>
                  <a:gd name="connsiteY178" fmla="*/ 3265449 h 6830378"/>
                  <a:gd name="connsiteX179" fmla="*/ 54864 w 3771899"/>
                  <a:gd name="connsiteY179" fmla="*/ 3341123 h 6830378"/>
                  <a:gd name="connsiteX180" fmla="*/ 20621 w 3771899"/>
                  <a:gd name="connsiteY180" fmla="*/ 3395703 h 6830378"/>
                  <a:gd name="connsiteX181" fmla="*/ 0 w 3771899"/>
                  <a:gd name="connsiteY181" fmla="*/ 3453594 h 6830378"/>
                  <a:gd name="connsiteX182" fmla="*/ 20621 w 3771899"/>
                  <a:gd name="connsiteY182" fmla="*/ 3511201 h 6830378"/>
                  <a:gd name="connsiteX183" fmla="*/ 54864 w 3771899"/>
                  <a:gd name="connsiteY183" fmla="*/ 3565782 h 6830378"/>
                  <a:gd name="connsiteX184" fmla="*/ 70566 w 3771899"/>
                  <a:gd name="connsiteY184" fmla="*/ 3641456 h 6830378"/>
                  <a:gd name="connsiteX185" fmla="*/ 131484 w 3771899"/>
                  <a:gd name="connsiteY185" fmla="*/ 3737752 h 6830378"/>
                  <a:gd name="connsiteX186" fmla="*/ 179159 w 3771899"/>
                  <a:gd name="connsiteY186" fmla="*/ 3860818 h 6830378"/>
                  <a:gd name="connsiteX187" fmla="*/ 209429 w 3771899"/>
                  <a:gd name="connsiteY187" fmla="*/ 3910101 h 6830378"/>
                  <a:gd name="connsiteX188" fmla="*/ 263347 w 3771899"/>
                  <a:gd name="connsiteY188" fmla="*/ 3962600 h 6830378"/>
                  <a:gd name="connsiteX189" fmla="*/ 307995 w 3771899"/>
                  <a:gd name="connsiteY189" fmla="*/ 4067220 h 6830378"/>
                  <a:gd name="connsiteX190" fmla="*/ 353589 w 3771899"/>
                  <a:gd name="connsiteY190" fmla="*/ 4101652 h 6830378"/>
                  <a:gd name="connsiteX191" fmla="*/ 373643 w 3771899"/>
                  <a:gd name="connsiteY191" fmla="*/ 4137597 h 6830378"/>
                  <a:gd name="connsiteX192" fmla="*/ 406561 w 3771899"/>
                  <a:gd name="connsiteY192" fmla="*/ 4221501 h 6830378"/>
                  <a:gd name="connsiteX193" fmla="*/ 442412 w 3771899"/>
                  <a:gd name="connsiteY193" fmla="*/ 4249974 h 6830378"/>
                  <a:gd name="connsiteX194" fmla="*/ 459722 w 3771899"/>
                  <a:gd name="connsiteY194" fmla="*/ 4282609 h 6830378"/>
                  <a:gd name="connsiteX195" fmla="*/ 501154 w 3771899"/>
                  <a:gd name="connsiteY195" fmla="*/ 4387228 h 6830378"/>
                  <a:gd name="connsiteX196" fmla="*/ 527357 w 3771899"/>
                  <a:gd name="connsiteY196" fmla="*/ 4438120 h 6830378"/>
                  <a:gd name="connsiteX197" fmla="*/ 528681 w 3771899"/>
                  <a:gd name="connsiteY197" fmla="*/ 4494308 h 6830378"/>
                  <a:gd name="connsiteX198" fmla="*/ 518086 w 3771899"/>
                  <a:gd name="connsiteY198" fmla="*/ 4554280 h 6830378"/>
                  <a:gd name="connsiteX199" fmla="*/ 493776 w 3771899"/>
                  <a:gd name="connsiteY199" fmla="*/ 4583225 h 6830378"/>
                  <a:gd name="connsiteX200" fmla="*/ 433426 w 3771899"/>
                  <a:gd name="connsiteY200" fmla="*/ 4707899 h 6830378"/>
                  <a:gd name="connsiteX201" fmla="*/ 411858 w 3771899"/>
                  <a:gd name="connsiteY201" fmla="*/ 4808357 h 6830378"/>
                  <a:gd name="connsiteX202" fmla="*/ 391521 w 3771899"/>
                  <a:gd name="connsiteY202" fmla="*/ 4977489 h 6830378"/>
                  <a:gd name="connsiteX203" fmla="*/ 381305 w 3771899"/>
                  <a:gd name="connsiteY203" fmla="*/ 5086650 h 6830378"/>
                  <a:gd name="connsiteX204" fmla="*/ 473155 w 3771899"/>
                  <a:gd name="connsiteY204" fmla="*/ 5146811 h 6830378"/>
                  <a:gd name="connsiteX205" fmla="*/ 617977 w 3771899"/>
                  <a:gd name="connsiteY205" fmla="*/ 5236107 h 6830378"/>
                  <a:gd name="connsiteX206" fmla="*/ 709827 w 3771899"/>
                  <a:gd name="connsiteY206" fmla="*/ 5281984 h 6830378"/>
                  <a:gd name="connsiteX207" fmla="*/ 845189 w 3771899"/>
                  <a:gd name="connsiteY207" fmla="*/ 5312538 h 6830378"/>
                  <a:gd name="connsiteX208" fmla="*/ 882932 w 3771899"/>
                  <a:gd name="connsiteY208" fmla="*/ 5311592 h 6830378"/>
                  <a:gd name="connsiteX209" fmla="*/ 936377 w 3771899"/>
                  <a:gd name="connsiteY209" fmla="*/ 5340537 h 6830378"/>
                  <a:gd name="connsiteX210" fmla="*/ 979417 w 3771899"/>
                  <a:gd name="connsiteY210" fmla="*/ 5376577 h 6830378"/>
                  <a:gd name="connsiteX211" fmla="*/ 1002782 w 3771899"/>
                  <a:gd name="connsiteY211" fmla="*/ 5428888 h 6830378"/>
                  <a:gd name="connsiteX212" fmla="*/ 1058781 w 3771899"/>
                  <a:gd name="connsiteY212" fmla="*/ 5526508 h 6830378"/>
                  <a:gd name="connsiteX213" fmla="*/ 1073348 w 3771899"/>
                  <a:gd name="connsiteY213" fmla="*/ 5560278 h 6830378"/>
                  <a:gd name="connsiteX214" fmla="*/ 1073348 w 3771899"/>
                  <a:gd name="connsiteY214" fmla="*/ 5606155 h 6830378"/>
                  <a:gd name="connsiteX215" fmla="*/ 1118469 w 3771899"/>
                  <a:gd name="connsiteY215" fmla="*/ 5684100 h 6830378"/>
                  <a:gd name="connsiteX216" fmla="*/ 1133982 w 3771899"/>
                  <a:gd name="connsiteY216" fmla="*/ 5722316 h 6830378"/>
                  <a:gd name="connsiteX217" fmla="*/ 1132563 w 3771899"/>
                  <a:gd name="connsiteY217" fmla="*/ 5779450 h 6830378"/>
                  <a:gd name="connsiteX218" fmla="*/ 1186481 w 3771899"/>
                  <a:gd name="connsiteY218" fmla="*/ 5879624 h 6830378"/>
                  <a:gd name="connsiteX219" fmla="*/ 1193860 w 3771899"/>
                  <a:gd name="connsiteY219" fmla="*/ 5954636 h 6830378"/>
                  <a:gd name="connsiteX220" fmla="*/ 1213535 w 3771899"/>
                  <a:gd name="connsiteY220" fmla="*/ 6008933 h 6830378"/>
                  <a:gd name="connsiteX221" fmla="*/ 1280129 w 3771899"/>
                  <a:gd name="connsiteY221" fmla="*/ 6123012 h 6830378"/>
                  <a:gd name="connsiteX222" fmla="*/ 1317398 w 3771899"/>
                  <a:gd name="connsiteY222" fmla="*/ 6230659 h 6830378"/>
                  <a:gd name="connsiteX223" fmla="*/ 1366681 w 3771899"/>
                  <a:gd name="connsiteY223" fmla="*/ 6290063 h 6830378"/>
                  <a:gd name="connsiteX224" fmla="*/ 1388248 w 3771899"/>
                  <a:gd name="connsiteY224" fmla="*/ 6350981 h 6830378"/>
                  <a:gd name="connsiteX225" fmla="*/ 1420410 w 3771899"/>
                  <a:gd name="connsiteY225" fmla="*/ 6403007 h 6830378"/>
                  <a:gd name="connsiteX226" fmla="*/ 1478206 w 3771899"/>
                  <a:gd name="connsiteY226" fmla="*/ 6422872 h 6830378"/>
                  <a:gd name="connsiteX227" fmla="*/ 1542341 w 3771899"/>
                  <a:gd name="connsiteY227" fmla="*/ 6430345 h 6830378"/>
                  <a:gd name="connsiteX228" fmla="*/ 1611204 w 3771899"/>
                  <a:gd name="connsiteY228" fmla="*/ 6465250 h 6830378"/>
                  <a:gd name="connsiteX229" fmla="*/ 1724338 w 3771899"/>
                  <a:gd name="connsiteY229" fmla="*/ 6477736 h 6830378"/>
                  <a:gd name="connsiteX230" fmla="*/ 1850241 w 3771899"/>
                  <a:gd name="connsiteY230" fmla="*/ 6517276 h 6830378"/>
                  <a:gd name="connsiteX231" fmla="*/ 1907659 w 3771899"/>
                  <a:gd name="connsiteY231" fmla="*/ 6524276 h 6830378"/>
                  <a:gd name="connsiteX232" fmla="*/ 1982388 w 3771899"/>
                  <a:gd name="connsiteY232" fmla="*/ 6514722 h 6830378"/>
                  <a:gd name="connsiteX233" fmla="*/ 2092021 w 3771899"/>
                  <a:gd name="connsiteY233" fmla="*/ 6545086 h 6830378"/>
                  <a:gd name="connsiteX234" fmla="*/ 2147263 w 3771899"/>
                  <a:gd name="connsiteY234" fmla="*/ 6530992 h 6830378"/>
                  <a:gd name="connsiteX235" fmla="*/ 2187844 w 3771899"/>
                  <a:gd name="connsiteY235" fmla="*/ 6537424 h 6830378"/>
                  <a:gd name="connsiteX236" fmla="*/ 2274113 w 3771899"/>
                  <a:gd name="connsiteY236" fmla="*/ 6564005 h 6830378"/>
                  <a:gd name="connsiteX237" fmla="*/ 2318761 w 3771899"/>
                  <a:gd name="connsiteY237" fmla="*/ 6553883 h 6830378"/>
                  <a:gd name="connsiteX238" fmla="*/ 2355085 w 3771899"/>
                  <a:gd name="connsiteY238" fmla="*/ 6560600 h 6830378"/>
                  <a:gd name="connsiteX239" fmla="*/ 2462637 w 3771899"/>
                  <a:gd name="connsiteY239" fmla="*/ 6593423 h 6830378"/>
                  <a:gd name="connsiteX240" fmla="*/ 2518636 w 3771899"/>
                  <a:gd name="connsiteY240" fmla="*/ 6604490 h 6830378"/>
                  <a:gd name="connsiteX241" fmla="*/ 2563568 w 3771899"/>
                  <a:gd name="connsiteY241" fmla="*/ 6638544 h 6830378"/>
                  <a:gd name="connsiteX242" fmla="*/ 2603770 w 3771899"/>
                  <a:gd name="connsiteY242" fmla="*/ 6684138 h 6830378"/>
                  <a:gd name="connsiteX243" fmla="*/ 2611148 w 3771899"/>
                  <a:gd name="connsiteY243" fmla="*/ 6721124 h 6830378"/>
                  <a:gd name="connsiteX244" fmla="*/ 2665066 w 3771899"/>
                  <a:gd name="connsiteY244" fmla="*/ 6830379 h 6830378"/>
                  <a:gd name="connsiteX245" fmla="*/ 2683228 w 3771899"/>
                  <a:gd name="connsiteY245" fmla="*/ 6830379 h 6830378"/>
                  <a:gd name="connsiteX246" fmla="*/ 2682944 w 3771899"/>
                  <a:gd name="connsiteY246" fmla="*/ 6829623 h 6830378"/>
                  <a:gd name="connsiteX247" fmla="*/ 2665066 w 3771899"/>
                  <a:gd name="connsiteY247" fmla="*/ 6782515 h 6830378"/>
                  <a:gd name="connsiteX248" fmla="*/ 3560484 w 3771899"/>
                  <a:gd name="connsiteY248" fmla="*/ 6808150 h 6830378"/>
                  <a:gd name="connsiteX249" fmla="*/ 3551876 w 3771899"/>
                  <a:gd name="connsiteY249" fmla="*/ 6807015 h 6830378"/>
                  <a:gd name="connsiteX250" fmla="*/ 3461256 w 3771899"/>
                  <a:gd name="connsiteY250" fmla="*/ 6830379 h 6830378"/>
                  <a:gd name="connsiteX251" fmla="*/ 3590470 w 3771899"/>
                  <a:gd name="connsiteY251" fmla="*/ 6830379 h 6830378"/>
                  <a:gd name="connsiteX252" fmla="*/ 3560484 w 3771899"/>
                  <a:gd name="connsiteY252" fmla="*/ 6808150 h 6830378"/>
                  <a:gd name="connsiteX253" fmla="*/ 3739549 w 3771899"/>
                  <a:gd name="connsiteY253" fmla="*/ 6830379 h 6830378"/>
                  <a:gd name="connsiteX254" fmla="*/ 3771900 w 3771899"/>
                  <a:gd name="connsiteY254" fmla="*/ 6830379 h 6830378"/>
                  <a:gd name="connsiteX255" fmla="*/ 3771427 w 3771899"/>
                  <a:gd name="connsiteY255" fmla="*/ 420088 h 6830378"/>
                  <a:gd name="connsiteX256" fmla="*/ 3771427 w 3771899"/>
                  <a:gd name="connsiteY256" fmla="*/ 0 h 6830378"/>
                  <a:gd name="connsiteX257" fmla="*/ 3743144 w 3771899"/>
                  <a:gd name="connsiteY257" fmla="*/ 19675 h 6830378"/>
                  <a:gd name="connsiteX258" fmla="*/ 3735576 w 3771899"/>
                  <a:gd name="connsiteY258" fmla="*/ 28662 h 6830378"/>
                  <a:gd name="connsiteX259" fmla="*/ 3700009 w 3771899"/>
                  <a:gd name="connsiteY259" fmla="*/ 38405 h 6830378"/>
                  <a:gd name="connsiteX260" fmla="*/ 3588673 w 3771899"/>
                  <a:gd name="connsiteY260" fmla="*/ 55526 h 6830378"/>
                  <a:gd name="connsiteX261" fmla="*/ 3533431 w 3771899"/>
                  <a:gd name="connsiteY261" fmla="*/ 69904 h 6830378"/>
                  <a:gd name="connsiteX262" fmla="*/ 3478378 w 3771899"/>
                  <a:gd name="connsiteY262" fmla="*/ 58742 h 6830378"/>
                  <a:gd name="connsiteX263" fmla="*/ 3422378 w 3771899"/>
                  <a:gd name="connsiteY263" fmla="*/ 35189 h 6830378"/>
                  <a:gd name="connsiteX264" fmla="*/ 3412541 w 3771899"/>
                  <a:gd name="connsiteY264" fmla="*/ 19675 h 6830378"/>
                  <a:gd name="connsiteX265" fmla="*/ 3388609 w 3771899"/>
                  <a:gd name="connsiteY265" fmla="*/ 19675 h 6830378"/>
                  <a:gd name="connsiteX266" fmla="*/ 3414433 w 3771899"/>
                  <a:gd name="connsiteY266" fmla="*/ 63850 h 6830378"/>
                  <a:gd name="connsiteX267" fmla="*/ 3421149 w 3771899"/>
                  <a:gd name="connsiteY267" fmla="*/ 68958 h 6830378"/>
                  <a:gd name="connsiteX268" fmla="*/ 3551687 w 3771899"/>
                  <a:gd name="connsiteY268" fmla="*/ 96674 h 6830378"/>
                  <a:gd name="connsiteX269" fmla="*/ 3560201 w 3771899"/>
                  <a:gd name="connsiteY269" fmla="*/ 95539 h 6830378"/>
                  <a:gd name="connsiteX270" fmla="*/ 3730279 w 3771899"/>
                  <a:gd name="connsiteY270" fmla="*/ 59972 h 6830378"/>
                  <a:gd name="connsiteX271" fmla="*/ 3739265 w 3771899"/>
                  <a:gd name="connsiteY271" fmla="*/ 54580 h 6830378"/>
                  <a:gd name="connsiteX272" fmla="*/ 3739265 w 3771899"/>
                  <a:gd name="connsiteY272" fmla="*/ 644652 h 6830378"/>
                  <a:gd name="connsiteX273" fmla="*/ 3739360 w 3771899"/>
                  <a:gd name="connsiteY273" fmla="*/ 2100156 h 6830378"/>
                  <a:gd name="connsiteX274" fmla="*/ 3739360 w 3771899"/>
                  <a:gd name="connsiteY274" fmla="*/ 2350355 h 6830378"/>
                  <a:gd name="connsiteX275" fmla="*/ 3739455 w 3771899"/>
                  <a:gd name="connsiteY275" fmla="*/ 4554469 h 6830378"/>
                  <a:gd name="connsiteX276" fmla="*/ 3739455 w 3771899"/>
                  <a:gd name="connsiteY276" fmla="*/ 4581239 h 6830378"/>
                  <a:gd name="connsiteX277" fmla="*/ 3739833 w 3771899"/>
                  <a:gd name="connsiteY277" fmla="*/ 4582942 h 6830378"/>
                  <a:gd name="connsiteX278" fmla="*/ 3740401 w 3771899"/>
                  <a:gd name="connsiteY278" fmla="*/ 4585779 h 6830378"/>
                  <a:gd name="connsiteX279" fmla="*/ 3740873 w 3771899"/>
                  <a:gd name="connsiteY279" fmla="*/ 4588428 h 6830378"/>
                  <a:gd name="connsiteX280" fmla="*/ 3741252 w 3771899"/>
                  <a:gd name="connsiteY280" fmla="*/ 4592874 h 6830378"/>
                  <a:gd name="connsiteX281" fmla="*/ 3740968 w 3771899"/>
                  <a:gd name="connsiteY281" fmla="*/ 4595901 h 6830378"/>
                  <a:gd name="connsiteX282" fmla="*/ 3740873 w 3771899"/>
                  <a:gd name="connsiteY282" fmla="*/ 4596752 h 6830378"/>
                  <a:gd name="connsiteX283" fmla="*/ 3740022 w 3771899"/>
                  <a:gd name="connsiteY283" fmla="*/ 4599117 h 6830378"/>
                  <a:gd name="connsiteX284" fmla="*/ 3739455 w 3771899"/>
                  <a:gd name="connsiteY284" fmla="*/ 4600252 h 6830378"/>
                  <a:gd name="connsiteX285" fmla="*/ 3739455 w 3771899"/>
                  <a:gd name="connsiteY285" fmla="*/ 4804857 h 6830378"/>
                  <a:gd name="connsiteX286" fmla="*/ 3739549 w 3771899"/>
                  <a:gd name="connsiteY286" fmla="*/ 6259037 h 6830378"/>
                  <a:gd name="connsiteX287" fmla="*/ 3739549 w 3771899"/>
                  <a:gd name="connsiteY287" fmla="*/ 6259132 h 6830378"/>
                  <a:gd name="connsiteX288" fmla="*/ 3739549 w 3771899"/>
                  <a:gd name="connsiteY288" fmla="*/ 6830379 h 68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771899" h="6830378">
                    <a:moveTo>
                      <a:pt x="2665066" y="6782515"/>
                    </a:moveTo>
                    <a:cubicBezTo>
                      <a:pt x="2642458" y="6741745"/>
                      <a:pt x="2613986" y="6708922"/>
                      <a:pt x="2622310" y="6658882"/>
                    </a:cubicBezTo>
                    <a:cubicBezTo>
                      <a:pt x="2622783" y="6655949"/>
                      <a:pt x="2620702" y="6652923"/>
                      <a:pt x="2618337" y="6651314"/>
                    </a:cubicBezTo>
                    <a:cubicBezTo>
                      <a:pt x="2580405" y="6626247"/>
                      <a:pt x="2539920" y="6607802"/>
                      <a:pt x="2512866" y="6569586"/>
                    </a:cubicBezTo>
                    <a:cubicBezTo>
                      <a:pt x="2511258" y="6567315"/>
                      <a:pt x="2507285" y="6566086"/>
                      <a:pt x="2504731" y="6567032"/>
                    </a:cubicBezTo>
                    <a:cubicBezTo>
                      <a:pt x="2446272" y="6587180"/>
                      <a:pt x="2382327" y="6562680"/>
                      <a:pt x="2336071" y="6525411"/>
                    </a:cubicBezTo>
                    <a:cubicBezTo>
                      <a:pt x="2333139" y="6522857"/>
                      <a:pt x="2328504" y="6523992"/>
                      <a:pt x="2325666" y="6526357"/>
                    </a:cubicBezTo>
                    <a:cubicBezTo>
                      <a:pt x="2277613" y="6563343"/>
                      <a:pt x="2214141" y="6540167"/>
                      <a:pt x="2172993" y="6503844"/>
                    </a:cubicBezTo>
                    <a:cubicBezTo>
                      <a:pt x="2169966" y="6501384"/>
                      <a:pt x="2166277" y="6499965"/>
                      <a:pt x="2162588" y="6502047"/>
                    </a:cubicBezTo>
                    <a:cubicBezTo>
                      <a:pt x="2120967" y="6524276"/>
                      <a:pt x="2073292" y="6536289"/>
                      <a:pt x="2027225" y="6518884"/>
                    </a:cubicBezTo>
                    <a:cubicBezTo>
                      <a:pt x="2008306" y="6511789"/>
                      <a:pt x="1986550" y="6488614"/>
                      <a:pt x="1964793" y="6490695"/>
                    </a:cubicBezTo>
                    <a:cubicBezTo>
                      <a:pt x="1947199" y="6492303"/>
                      <a:pt x="1932348" y="6500911"/>
                      <a:pt x="1915510" y="6503654"/>
                    </a:cubicBezTo>
                    <a:cubicBezTo>
                      <a:pt x="1890065" y="6507817"/>
                      <a:pt x="1864808" y="6503844"/>
                      <a:pt x="1840971" y="6494857"/>
                    </a:cubicBezTo>
                    <a:cubicBezTo>
                      <a:pt x="1815336" y="6485114"/>
                      <a:pt x="1790080" y="6468277"/>
                      <a:pt x="1763688" y="6461277"/>
                    </a:cubicBezTo>
                    <a:cubicBezTo>
                      <a:pt x="1739662" y="6455033"/>
                      <a:pt x="1719040" y="6460804"/>
                      <a:pt x="1695014" y="6463168"/>
                    </a:cubicBezTo>
                    <a:cubicBezTo>
                      <a:pt x="1645731" y="6467804"/>
                      <a:pt x="1605907" y="6444912"/>
                      <a:pt x="1569583" y="6414548"/>
                    </a:cubicBezTo>
                    <a:cubicBezTo>
                      <a:pt x="1556624" y="6403670"/>
                      <a:pt x="1509706" y="6409251"/>
                      <a:pt x="1492585" y="6406507"/>
                    </a:cubicBezTo>
                    <a:cubicBezTo>
                      <a:pt x="1470071" y="6402724"/>
                      <a:pt x="1449072" y="6397237"/>
                      <a:pt x="1430058" y="6387778"/>
                    </a:cubicBezTo>
                    <a:cubicBezTo>
                      <a:pt x="1416437" y="6371508"/>
                      <a:pt x="1406505" y="6352116"/>
                      <a:pt x="1397897" y="6331022"/>
                    </a:cubicBezTo>
                    <a:cubicBezTo>
                      <a:pt x="1391465" y="6314846"/>
                      <a:pt x="1386357" y="6267834"/>
                      <a:pt x="1372924" y="6257712"/>
                    </a:cubicBezTo>
                    <a:cubicBezTo>
                      <a:pt x="1335276" y="6229050"/>
                      <a:pt x="1304250" y="6195187"/>
                      <a:pt x="1297723" y="6146187"/>
                    </a:cubicBezTo>
                    <a:cubicBezTo>
                      <a:pt x="1294507" y="6122066"/>
                      <a:pt x="1295642" y="6100782"/>
                      <a:pt x="1284101" y="6078837"/>
                    </a:cubicBezTo>
                    <a:cubicBezTo>
                      <a:pt x="1271331" y="6054527"/>
                      <a:pt x="1249386" y="6033716"/>
                      <a:pt x="1234345" y="6010825"/>
                    </a:cubicBezTo>
                    <a:cubicBezTo>
                      <a:pt x="1220251" y="5989257"/>
                      <a:pt x="1210792" y="5965893"/>
                      <a:pt x="1209184" y="5939974"/>
                    </a:cubicBezTo>
                    <a:cubicBezTo>
                      <a:pt x="1207954" y="5922664"/>
                      <a:pt x="1213062" y="5906488"/>
                      <a:pt x="1210981" y="5889083"/>
                    </a:cubicBezTo>
                    <a:cubicBezTo>
                      <a:pt x="1208238" y="5867326"/>
                      <a:pt x="1180900" y="5851435"/>
                      <a:pt x="1169549" y="5834314"/>
                    </a:cubicBezTo>
                    <a:cubicBezTo>
                      <a:pt x="1142496" y="5793071"/>
                      <a:pt x="1143441" y="5744072"/>
                      <a:pt x="1155928" y="5698478"/>
                    </a:cubicBezTo>
                    <a:cubicBezTo>
                      <a:pt x="1157063" y="5694316"/>
                      <a:pt x="1154793" y="5691005"/>
                      <a:pt x="1151766" y="5688735"/>
                    </a:cubicBezTo>
                    <a:cubicBezTo>
                      <a:pt x="1107307" y="5656573"/>
                      <a:pt x="1070510" y="5599912"/>
                      <a:pt x="1095956" y="5544859"/>
                    </a:cubicBezTo>
                    <a:cubicBezTo>
                      <a:pt x="1097375" y="5541548"/>
                      <a:pt x="1097658" y="5536913"/>
                      <a:pt x="1094631" y="5534359"/>
                    </a:cubicBezTo>
                    <a:cubicBezTo>
                      <a:pt x="1047902" y="5497562"/>
                      <a:pt x="1009687" y="5440901"/>
                      <a:pt x="1016403" y="5379416"/>
                    </a:cubicBezTo>
                    <a:cubicBezTo>
                      <a:pt x="1016687" y="5376577"/>
                      <a:pt x="1014606" y="5372889"/>
                      <a:pt x="1012052" y="5371942"/>
                    </a:cubicBezTo>
                    <a:cubicBezTo>
                      <a:pt x="969012" y="5354159"/>
                      <a:pt x="941958" y="5318781"/>
                      <a:pt x="909040" y="5287282"/>
                    </a:cubicBezTo>
                    <a:cubicBezTo>
                      <a:pt x="906959" y="5285390"/>
                      <a:pt x="903553" y="5284066"/>
                      <a:pt x="900716" y="5285201"/>
                    </a:cubicBezTo>
                    <a:cubicBezTo>
                      <a:pt x="853987" y="5304403"/>
                      <a:pt x="815582" y="5284066"/>
                      <a:pt x="770934" y="5271106"/>
                    </a:cubicBezTo>
                    <a:cubicBezTo>
                      <a:pt x="754948" y="5266471"/>
                      <a:pt x="737164" y="5265998"/>
                      <a:pt x="720989" y="5264390"/>
                    </a:cubicBezTo>
                    <a:cubicBezTo>
                      <a:pt x="682773" y="5260890"/>
                      <a:pt x="657800" y="5247269"/>
                      <a:pt x="629328" y="5222296"/>
                    </a:cubicBezTo>
                    <a:cubicBezTo>
                      <a:pt x="559897" y="5161189"/>
                      <a:pt x="471074" y="5132244"/>
                      <a:pt x="398237" y="5076528"/>
                    </a:cubicBezTo>
                    <a:cubicBezTo>
                      <a:pt x="400318" y="4984678"/>
                      <a:pt x="432953" y="4897180"/>
                      <a:pt x="428507" y="4804857"/>
                    </a:cubicBezTo>
                    <a:cubicBezTo>
                      <a:pt x="426709" y="4766925"/>
                      <a:pt x="431723" y="4738926"/>
                      <a:pt x="452628" y="4706953"/>
                    </a:cubicBezTo>
                    <a:cubicBezTo>
                      <a:pt x="461614" y="4693332"/>
                      <a:pt x="472209" y="4678954"/>
                      <a:pt x="478452" y="4663724"/>
                    </a:cubicBezTo>
                    <a:cubicBezTo>
                      <a:pt x="496046" y="4620400"/>
                      <a:pt x="504181" y="4577834"/>
                      <a:pt x="548356" y="4553334"/>
                    </a:cubicBezTo>
                    <a:cubicBezTo>
                      <a:pt x="550910" y="4551915"/>
                      <a:pt x="552045" y="4548226"/>
                      <a:pt x="551856" y="4545483"/>
                    </a:cubicBezTo>
                    <a:cubicBezTo>
                      <a:pt x="547694" y="4500078"/>
                      <a:pt x="537005" y="4457133"/>
                      <a:pt x="549964" y="4412201"/>
                    </a:cubicBezTo>
                    <a:cubicBezTo>
                      <a:pt x="550721" y="4409647"/>
                      <a:pt x="549302" y="4405485"/>
                      <a:pt x="546937" y="4404066"/>
                    </a:cubicBezTo>
                    <a:cubicBezTo>
                      <a:pt x="494722" y="4371053"/>
                      <a:pt x="474101" y="4305784"/>
                      <a:pt x="474574" y="4246285"/>
                    </a:cubicBezTo>
                    <a:cubicBezTo>
                      <a:pt x="474574" y="4242406"/>
                      <a:pt x="470884" y="4239568"/>
                      <a:pt x="467385" y="4238623"/>
                    </a:cubicBezTo>
                    <a:cubicBezTo>
                      <a:pt x="408358" y="4224055"/>
                      <a:pt x="386886" y="4160016"/>
                      <a:pt x="389629" y="4105435"/>
                    </a:cubicBezTo>
                    <a:cubicBezTo>
                      <a:pt x="389913" y="4101462"/>
                      <a:pt x="388494" y="4097773"/>
                      <a:pt x="384805" y="4096165"/>
                    </a:cubicBezTo>
                    <a:cubicBezTo>
                      <a:pt x="341292" y="4077436"/>
                      <a:pt x="302414" y="4047544"/>
                      <a:pt x="287185" y="4000815"/>
                    </a:cubicBezTo>
                    <a:cubicBezTo>
                      <a:pt x="280942" y="3981329"/>
                      <a:pt x="285293" y="3950113"/>
                      <a:pt x="270252" y="3934411"/>
                    </a:cubicBezTo>
                    <a:cubicBezTo>
                      <a:pt x="258050" y="3921641"/>
                      <a:pt x="242064" y="3915682"/>
                      <a:pt x="229294" y="3903858"/>
                    </a:cubicBezTo>
                    <a:cubicBezTo>
                      <a:pt x="210091" y="3886547"/>
                      <a:pt x="197605" y="3864507"/>
                      <a:pt x="189754" y="3840196"/>
                    </a:cubicBezTo>
                    <a:cubicBezTo>
                      <a:pt x="181240" y="3814089"/>
                      <a:pt x="178876" y="3784008"/>
                      <a:pt x="167808" y="3759036"/>
                    </a:cubicBezTo>
                    <a:cubicBezTo>
                      <a:pt x="157592" y="3736333"/>
                      <a:pt x="140282" y="3723847"/>
                      <a:pt x="123633" y="3706252"/>
                    </a:cubicBezTo>
                    <a:cubicBezTo>
                      <a:pt x="89107" y="3670591"/>
                      <a:pt x="82201" y="3625281"/>
                      <a:pt x="83337" y="3577890"/>
                    </a:cubicBezTo>
                    <a:cubicBezTo>
                      <a:pt x="83809" y="3560958"/>
                      <a:pt x="50040" y="3527661"/>
                      <a:pt x="41432" y="3512337"/>
                    </a:cubicBezTo>
                    <a:cubicBezTo>
                      <a:pt x="30364" y="3492472"/>
                      <a:pt x="21567" y="3472797"/>
                      <a:pt x="17121" y="3451986"/>
                    </a:cubicBezTo>
                    <a:cubicBezTo>
                      <a:pt x="21283" y="3431176"/>
                      <a:pt x="30081" y="3411216"/>
                      <a:pt x="41432" y="3391352"/>
                    </a:cubicBezTo>
                    <a:cubicBezTo>
                      <a:pt x="50040" y="3376123"/>
                      <a:pt x="83526" y="3343015"/>
                      <a:pt x="83337" y="3326083"/>
                    </a:cubicBezTo>
                    <a:cubicBezTo>
                      <a:pt x="82391" y="3278692"/>
                      <a:pt x="89107" y="3233287"/>
                      <a:pt x="123633" y="3197720"/>
                    </a:cubicBezTo>
                    <a:cubicBezTo>
                      <a:pt x="140471" y="3180315"/>
                      <a:pt x="157876" y="3167829"/>
                      <a:pt x="167808" y="3144937"/>
                    </a:cubicBezTo>
                    <a:cubicBezTo>
                      <a:pt x="178876" y="3119965"/>
                      <a:pt x="181430" y="3089600"/>
                      <a:pt x="189754" y="3063682"/>
                    </a:cubicBezTo>
                    <a:cubicBezTo>
                      <a:pt x="197605" y="3039371"/>
                      <a:pt x="210375" y="3017236"/>
                      <a:pt x="229294" y="2999831"/>
                    </a:cubicBezTo>
                    <a:cubicBezTo>
                      <a:pt x="242064" y="2988291"/>
                      <a:pt x="258050" y="2982048"/>
                      <a:pt x="270252" y="2969278"/>
                    </a:cubicBezTo>
                    <a:cubicBezTo>
                      <a:pt x="285577" y="2953575"/>
                      <a:pt x="280942" y="2922076"/>
                      <a:pt x="287185" y="2902873"/>
                    </a:cubicBezTo>
                    <a:cubicBezTo>
                      <a:pt x="302414" y="2856144"/>
                      <a:pt x="341292" y="2826347"/>
                      <a:pt x="384805" y="2807618"/>
                    </a:cubicBezTo>
                    <a:cubicBezTo>
                      <a:pt x="388683" y="2805915"/>
                      <a:pt x="389913" y="2802226"/>
                      <a:pt x="389629" y="2798348"/>
                    </a:cubicBezTo>
                    <a:cubicBezTo>
                      <a:pt x="386886" y="2743484"/>
                      <a:pt x="408358" y="2679350"/>
                      <a:pt x="467385" y="2665066"/>
                    </a:cubicBezTo>
                    <a:cubicBezTo>
                      <a:pt x="470884" y="2664120"/>
                      <a:pt x="474574" y="2661377"/>
                      <a:pt x="474574" y="2657404"/>
                    </a:cubicBezTo>
                    <a:cubicBezTo>
                      <a:pt x="474101" y="2597905"/>
                      <a:pt x="494722" y="2532730"/>
                      <a:pt x="546937" y="2499623"/>
                    </a:cubicBezTo>
                    <a:cubicBezTo>
                      <a:pt x="549302" y="2498204"/>
                      <a:pt x="550721" y="2494042"/>
                      <a:pt x="549964" y="2491488"/>
                    </a:cubicBezTo>
                    <a:cubicBezTo>
                      <a:pt x="537005" y="2446651"/>
                      <a:pt x="547694" y="2403327"/>
                      <a:pt x="551856" y="2358206"/>
                    </a:cubicBezTo>
                    <a:cubicBezTo>
                      <a:pt x="552045" y="2355463"/>
                      <a:pt x="550910" y="2351963"/>
                      <a:pt x="548356" y="2350355"/>
                    </a:cubicBezTo>
                    <a:cubicBezTo>
                      <a:pt x="504181" y="2325855"/>
                      <a:pt x="496046" y="2283005"/>
                      <a:pt x="478452" y="2239965"/>
                    </a:cubicBezTo>
                    <a:cubicBezTo>
                      <a:pt x="472209" y="2224735"/>
                      <a:pt x="461614" y="2210357"/>
                      <a:pt x="452628" y="2196736"/>
                    </a:cubicBezTo>
                    <a:cubicBezTo>
                      <a:pt x="431534" y="2164763"/>
                      <a:pt x="426709" y="2136764"/>
                      <a:pt x="428507" y="2098832"/>
                    </a:cubicBezTo>
                    <a:cubicBezTo>
                      <a:pt x="432953" y="2006509"/>
                      <a:pt x="400318" y="1919105"/>
                      <a:pt x="398426" y="1827255"/>
                    </a:cubicBezTo>
                    <a:cubicBezTo>
                      <a:pt x="471357" y="1771445"/>
                      <a:pt x="560180" y="1742500"/>
                      <a:pt x="629612" y="1681487"/>
                    </a:cubicBezTo>
                    <a:cubicBezTo>
                      <a:pt x="657990" y="1656231"/>
                      <a:pt x="683057" y="1642799"/>
                      <a:pt x="721178" y="1639298"/>
                    </a:cubicBezTo>
                    <a:cubicBezTo>
                      <a:pt x="737637" y="1637690"/>
                      <a:pt x="755421" y="1637217"/>
                      <a:pt x="771123" y="1632582"/>
                    </a:cubicBezTo>
                    <a:cubicBezTo>
                      <a:pt x="815866" y="1619434"/>
                      <a:pt x="854270" y="1599286"/>
                      <a:pt x="901188" y="1618488"/>
                    </a:cubicBezTo>
                    <a:cubicBezTo>
                      <a:pt x="903932" y="1619623"/>
                      <a:pt x="907432" y="1618299"/>
                      <a:pt x="909513" y="1616407"/>
                    </a:cubicBezTo>
                    <a:cubicBezTo>
                      <a:pt x="942337" y="1585002"/>
                      <a:pt x="969485" y="1549813"/>
                      <a:pt x="1012525" y="1531746"/>
                    </a:cubicBezTo>
                    <a:cubicBezTo>
                      <a:pt x="1014984" y="1530800"/>
                      <a:pt x="1017065" y="1527111"/>
                      <a:pt x="1016876" y="1524368"/>
                    </a:cubicBezTo>
                    <a:cubicBezTo>
                      <a:pt x="1010160" y="1462788"/>
                      <a:pt x="1048375" y="1405843"/>
                      <a:pt x="1095104" y="1369330"/>
                    </a:cubicBezTo>
                    <a:cubicBezTo>
                      <a:pt x="1098321" y="1366965"/>
                      <a:pt x="1098037" y="1362141"/>
                      <a:pt x="1096429" y="1359114"/>
                    </a:cubicBezTo>
                    <a:cubicBezTo>
                      <a:pt x="1070983" y="1304061"/>
                      <a:pt x="1107780" y="1247116"/>
                      <a:pt x="1152239" y="1215238"/>
                    </a:cubicBezTo>
                    <a:cubicBezTo>
                      <a:pt x="1155266" y="1212873"/>
                      <a:pt x="1157536" y="1209657"/>
                      <a:pt x="1156401" y="1205495"/>
                    </a:cubicBezTo>
                    <a:cubicBezTo>
                      <a:pt x="1143914" y="1159901"/>
                      <a:pt x="1142969" y="1110901"/>
                      <a:pt x="1170022" y="1069659"/>
                    </a:cubicBezTo>
                    <a:cubicBezTo>
                      <a:pt x="1181184" y="1052821"/>
                      <a:pt x="1208711" y="1036835"/>
                      <a:pt x="1211454" y="1015079"/>
                    </a:cubicBezTo>
                    <a:cubicBezTo>
                      <a:pt x="1213724" y="997673"/>
                      <a:pt x="1208711" y="981309"/>
                      <a:pt x="1209562" y="963904"/>
                    </a:cubicBezTo>
                    <a:cubicBezTo>
                      <a:pt x="1211265" y="938269"/>
                      <a:pt x="1220724" y="914621"/>
                      <a:pt x="1234629" y="893148"/>
                    </a:cubicBezTo>
                    <a:cubicBezTo>
                      <a:pt x="1249670" y="870257"/>
                      <a:pt x="1271804" y="849352"/>
                      <a:pt x="1284291" y="825136"/>
                    </a:cubicBezTo>
                    <a:cubicBezTo>
                      <a:pt x="1295926" y="802906"/>
                      <a:pt x="1294696" y="781623"/>
                      <a:pt x="1298007" y="757785"/>
                    </a:cubicBezTo>
                    <a:cubicBezTo>
                      <a:pt x="1304439" y="708692"/>
                      <a:pt x="1335465" y="674922"/>
                      <a:pt x="1373208" y="646260"/>
                    </a:cubicBezTo>
                    <a:cubicBezTo>
                      <a:pt x="1386546" y="636044"/>
                      <a:pt x="1391654" y="589126"/>
                      <a:pt x="1398181" y="572856"/>
                    </a:cubicBezTo>
                    <a:cubicBezTo>
                      <a:pt x="1406694" y="551856"/>
                      <a:pt x="1416626" y="532654"/>
                      <a:pt x="1430342" y="516195"/>
                    </a:cubicBezTo>
                    <a:cubicBezTo>
                      <a:pt x="1449261" y="506451"/>
                      <a:pt x="1470071" y="500965"/>
                      <a:pt x="1492774" y="497465"/>
                    </a:cubicBezTo>
                    <a:cubicBezTo>
                      <a:pt x="1509895" y="494722"/>
                      <a:pt x="1556908" y="500208"/>
                      <a:pt x="1569867" y="489330"/>
                    </a:cubicBezTo>
                    <a:cubicBezTo>
                      <a:pt x="1606380" y="459060"/>
                      <a:pt x="1645920" y="436169"/>
                      <a:pt x="1695203" y="440804"/>
                    </a:cubicBezTo>
                    <a:cubicBezTo>
                      <a:pt x="1719324" y="443074"/>
                      <a:pt x="1739851" y="448844"/>
                      <a:pt x="1763972" y="442601"/>
                    </a:cubicBezTo>
                    <a:cubicBezTo>
                      <a:pt x="1790364" y="435696"/>
                      <a:pt x="1815525" y="418764"/>
                      <a:pt x="1841255" y="409115"/>
                    </a:cubicBezTo>
                    <a:cubicBezTo>
                      <a:pt x="1865281" y="400034"/>
                      <a:pt x="1890254" y="396156"/>
                      <a:pt x="1915700" y="400318"/>
                    </a:cubicBezTo>
                    <a:cubicBezTo>
                      <a:pt x="1932821" y="403061"/>
                      <a:pt x="1947672" y="411669"/>
                      <a:pt x="1964982" y="413277"/>
                    </a:cubicBezTo>
                    <a:cubicBezTo>
                      <a:pt x="1986739" y="415358"/>
                      <a:pt x="2008495" y="392183"/>
                      <a:pt x="2027509" y="384994"/>
                    </a:cubicBezTo>
                    <a:cubicBezTo>
                      <a:pt x="2073481" y="367873"/>
                      <a:pt x="2121156" y="379697"/>
                      <a:pt x="2162777" y="401926"/>
                    </a:cubicBezTo>
                    <a:cubicBezTo>
                      <a:pt x="2166466" y="404007"/>
                      <a:pt x="2170250" y="402588"/>
                      <a:pt x="2173182" y="400034"/>
                    </a:cubicBezTo>
                    <a:cubicBezTo>
                      <a:pt x="2214425" y="363710"/>
                      <a:pt x="2277802" y="340630"/>
                      <a:pt x="2325950" y="377616"/>
                    </a:cubicBezTo>
                    <a:cubicBezTo>
                      <a:pt x="2328693" y="379697"/>
                      <a:pt x="2333139" y="380832"/>
                      <a:pt x="2336355" y="378562"/>
                    </a:cubicBezTo>
                    <a:cubicBezTo>
                      <a:pt x="2382611" y="341292"/>
                      <a:pt x="2446272" y="316509"/>
                      <a:pt x="2505015" y="336846"/>
                    </a:cubicBezTo>
                    <a:cubicBezTo>
                      <a:pt x="2507569" y="337792"/>
                      <a:pt x="2511731" y="336468"/>
                      <a:pt x="2513055" y="334103"/>
                    </a:cubicBezTo>
                    <a:cubicBezTo>
                      <a:pt x="2540203" y="295887"/>
                      <a:pt x="2580689" y="277442"/>
                      <a:pt x="2618621" y="252469"/>
                    </a:cubicBezTo>
                    <a:cubicBezTo>
                      <a:pt x="2620891" y="251050"/>
                      <a:pt x="2622972" y="247834"/>
                      <a:pt x="2622499" y="244807"/>
                    </a:cubicBezTo>
                    <a:cubicBezTo>
                      <a:pt x="2614175" y="195051"/>
                      <a:pt x="2642458" y="161943"/>
                      <a:pt x="2665350" y="121268"/>
                    </a:cubicBezTo>
                    <a:cubicBezTo>
                      <a:pt x="2673390" y="106890"/>
                      <a:pt x="2677836" y="89580"/>
                      <a:pt x="2682944" y="73783"/>
                    </a:cubicBezTo>
                    <a:cubicBezTo>
                      <a:pt x="2690228" y="51269"/>
                      <a:pt x="2700349" y="34432"/>
                      <a:pt x="2714255" y="19675"/>
                    </a:cubicBezTo>
                    <a:lnTo>
                      <a:pt x="2692593" y="19675"/>
                    </a:lnTo>
                    <a:cubicBezTo>
                      <a:pt x="2683417" y="31310"/>
                      <a:pt x="2675944" y="44459"/>
                      <a:pt x="2670647" y="60161"/>
                    </a:cubicBezTo>
                    <a:cubicBezTo>
                      <a:pt x="2655134" y="105471"/>
                      <a:pt x="2629026" y="141795"/>
                      <a:pt x="2610770" y="185308"/>
                    </a:cubicBezTo>
                    <a:cubicBezTo>
                      <a:pt x="2605662" y="197321"/>
                      <a:pt x="2604243" y="209429"/>
                      <a:pt x="2603297" y="222105"/>
                    </a:cubicBezTo>
                    <a:cubicBezTo>
                      <a:pt x="2601027" y="250388"/>
                      <a:pt x="2586175" y="253793"/>
                      <a:pt x="2563095" y="267699"/>
                    </a:cubicBezTo>
                    <a:cubicBezTo>
                      <a:pt x="2546636" y="277442"/>
                      <a:pt x="2532068" y="288793"/>
                      <a:pt x="2518163" y="301752"/>
                    </a:cubicBezTo>
                    <a:cubicBezTo>
                      <a:pt x="2498015" y="320198"/>
                      <a:pt x="2487420" y="313765"/>
                      <a:pt x="2462164" y="312819"/>
                    </a:cubicBezTo>
                    <a:cubicBezTo>
                      <a:pt x="2424516" y="311684"/>
                      <a:pt x="2386584" y="327671"/>
                      <a:pt x="2354612" y="345643"/>
                    </a:cubicBezTo>
                    <a:cubicBezTo>
                      <a:pt x="2337490" y="355386"/>
                      <a:pt x="2335882" y="362575"/>
                      <a:pt x="2318288" y="352359"/>
                    </a:cubicBezTo>
                    <a:cubicBezTo>
                      <a:pt x="2304856" y="344508"/>
                      <a:pt x="2288680" y="343089"/>
                      <a:pt x="2273640" y="342238"/>
                    </a:cubicBezTo>
                    <a:cubicBezTo>
                      <a:pt x="2243370" y="340346"/>
                      <a:pt x="2212816" y="353967"/>
                      <a:pt x="2187560" y="368819"/>
                    </a:cubicBezTo>
                    <a:cubicBezTo>
                      <a:pt x="2167885" y="380359"/>
                      <a:pt x="2169966" y="385751"/>
                      <a:pt x="2147074" y="375345"/>
                    </a:cubicBezTo>
                    <a:cubicBezTo>
                      <a:pt x="2130237" y="367683"/>
                      <a:pt x="2110278" y="362102"/>
                      <a:pt x="2091737" y="361156"/>
                    </a:cubicBezTo>
                    <a:cubicBezTo>
                      <a:pt x="2049170" y="358602"/>
                      <a:pt x="2017955" y="370237"/>
                      <a:pt x="1982104" y="391521"/>
                    </a:cubicBezTo>
                    <a:cubicBezTo>
                      <a:pt x="1959685" y="404953"/>
                      <a:pt x="1930078" y="385751"/>
                      <a:pt x="1907375" y="381967"/>
                    </a:cubicBezTo>
                    <a:cubicBezTo>
                      <a:pt x="1888646" y="379035"/>
                      <a:pt x="1867835" y="384332"/>
                      <a:pt x="1850052" y="388967"/>
                    </a:cubicBezTo>
                    <a:cubicBezTo>
                      <a:pt x="1806728" y="400034"/>
                      <a:pt x="1770405" y="433331"/>
                      <a:pt x="1724149" y="428507"/>
                    </a:cubicBezTo>
                    <a:cubicBezTo>
                      <a:pt x="1683473" y="424345"/>
                      <a:pt x="1648947" y="419993"/>
                      <a:pt x="1611015" y="440993"/>
                    </a:cubicBezTo>
                    <a:cubicBezTo>
                      <a:pt x="1588313" y="453479"/>
                      <a:pt x="1568637" y="473911"/>
                      <a:pt x="1542057" y="475993"/>
                    </a:cubicBezTo>
                    <a:cubicBezTo>
                      <a:pt x="1520773" y="477601"/>
                      <a:pt x="1499017" y="478925"/>
                      <a:pt x="1478017" y="483371"/>
                    </a:cubicBezTo>
                    <a:cubicBezTo>
                      <a:pt x="1456923" y="487722"/>
                      <a:pt x="1437531" y="493776"/>
                      <a:pt x="1420126" y="503235"/>
                    </a:cubicBezTo>
                    <a:cubicBezTo>
                      <a:pt x="1406978" y="518276"/>
                      <a:pt x="1396762" y="535681"/>
                      <a:pt x="1387965" y="555356"/>
                    </a:cubicBezTo>
                    <a:cubicBezTo>
                      <a:pt x="1378978" y="574748"/>
                      <a:pt x="1372735" y="595558"/>
                      <a:pt x="1366492" y="616179"/>
                    </a:cubicBezTo>
                    <a:cubicBezTo>
                      <a:pt x="1358641" y="641625"/>
                      <a:pt x="1334330" y="656382"/>
                      <a:pt x="1317209" y="675679"/>
                    </a:cubicBezTo>
                    <a:cubicBezTo>
                      <a:pt x="1288264" y="708029"/>
                      <a:pt x="1284764" y="742745"/>
                      <a:pt x="1279939" y="783231"/>
                    </a:cubicBezTo>
                    <a:cubicBezTo>
                      <a:pt x="1274358" y="829487"/>
                      <a:pt x="1233683" y="857487"/>
                      <a:pt x="1213346" y="897310"/>
                    </a:cubicBezTo>
                    <a:cubicBezTo>
                      <a:pt x="1204738" y="913675"/>
                      <a:pt x="1194805" y="932688"/>
                      <a:pt x="1193670" y="951701"/>
                    </a:cubicBezTo>
                    <a:cubicBezTo>
                      <a:pt x="1192252" y="974593"/>
                      <a:pt x="1204265" y="1007700"/>
                      <a:pt x="1186198" y="1026619"/>
                    </a:cubicBezTo>
                    <a:cubicBezTo>
                      <a:pt x="1157536" y="1056983"/>
                      <a:pt x="1139279" y="1084699"/>
                      <a:pt x="1132279" y="1126793"/>
                    </a:cubicBezTo>
                    <a:cubicBezTo>
                      <a:pt x="1129347" y="1145144"/>
                      <a:pt x="1130009" y="1165671"/>
                      <a:pt x="1133982" y="1183927"/>
                    </a:cubicBezTo>
                    <a:cubicBezTo>
                      <a:pt x="1138996" y="1208711"/>
                      <a:pt x="1134171" y="1205495"/>
                      <a:pt x="1118658" y="1222143"/>
                    </a:cubicBezTo>
                    <a:cubicBezTo>
                      <a:pt x="1098321" y="1243710"/>
                      <a:pt x="1078456" y="1270291"/>
                      <a:pt x="1073537" y="1300371"/>
                    </a:cubicBezTo>
                    <a:cubicBezTo>
                      <a:pt x="1070983" y="1315128"/>
                      <a:pt x="1068902" y="1331398"/>
                      <a:pt x="1073537" y="1346155"/>
                    </a:cubicBezTo>
                    <a:cubicBezTo>
                      <a:pt x="1079591" y="1365357"/>
                      <a:pt x="1072213" y="1365357"/>
                      <a:pt x="1058781" y="1380208"/>
                    </a:cubicBezTo>
                    <a:cubicBezTo>
                      <a:pt x="1033997" y="1407451"/>
                      <a:pt x="1009971" y="1440842"/>
                      <a:pt x="1002782" y="1477828"/>
                    </a:cubicBezTo>
                    <a:cubicBezTo>
                      <a:pt x="997863" y="1502801"/>
                      <a:pt x="1002025" y="1514625"/>
                      <a:pt x="979417" y="1530138"/>
                    </a:cubicBezTo>
                    <a:cubicBezTo>
                      <a:pt x="963620" y="1540732"/>
                      <a:pt x="949526" y="1552557"/>
                      <a:pt x="936377" y="1566178"/>
                    </a:cubicBezTo>
                    <a:cubicBezTo>
                      <a:pt x="917648" y="1585664"/>
                      <a:pt x="910932" y="1599096"/>
                      <a:pt x="882932" y="1595124"/>
                    </a:cubicBezTo>
                    <a:cubicBezTo>
                      <a:pt x="870162" y="1593326"/>
                      <a:pt x="858149" y="1591907"/>
                      <a:pt x="845189" y="1594178"/>
                    </a:cubicBezTo>
                    <a:cubicBezTo>
                      <a:pt x="798744" y="1602313"/>
                      <a:pt x="757502" y="1619623"/>
                      <a:pt x="709827" y="1624731"/>
                    </a:cubicBezTo>
                    <a:cubicBezTo>
                      <a:pt x="672368" y="1628704"/>
                      <a:pt x="645503" y="1646015"/>
                      <a:pt x="617977" y="1670609"/>
                    </a:cubicBezTo>
                    <a:cubicBezTo>
                      <a:pt x="575883" y="1708257"/>
                      <a:pt x="523857" y="1735594"/>
                      <a:pt x="473155" y="1759905"/>
                    </a:cubicBezTo>
                    <a:cubicBezTo>
                      <a:pt x="438439" y="1776553"/>
                      <a:pt x="410439" y="1796229"/>
                      <a:pt x="381305" y="1820066"/>
                    </a:cubicBezTo>
                    <a:cubicBezTo>
                      <a:pt x="380832" y="1857525"/>
                      <a:pt x="382913" y="1891768"/>
                      <a:pt x="391521" y="1929226"/>
                    </a:cubicBezTo>
                    <a:cubicBezTo>
                      <a:pt x="404007" y="1984280"/>
                      <a:pt x="415075" y="2041981"/>
                      <a:pt x="411858" y="2098359"/>
                    </a:cubicBezTo>
                    <a:cubicBezTo>
                      <a:pt x="409777" y="2135156"/>
                      <a:pt x="412993" y="2167128"/>
                      <a:pt x="433426" y="2198817"/>
                    </a:cubicBezTo>
                    <a:cubicBezTo>
                      <a:pt x="459060" y="2239303"/>
                      <a:pt x="471357" y="2282343"/>
                      <a:pt x="493776" y="2323490"/>
                    </a:cubicBezTo>
                    <a:cubicBezTo>
                      <a:pt x="500019" y="2334842"/>
                      <a:pt x="508816" y="2343639"/>
                      <a:pt x="518086" y="2352436"/>
                    </a:cubicBezTo>
                    <a:cubicBezTo>
                      <a:pt x="538613" y="2371922"/>
                      <a:pt x="532181" y="2385544"/>
                      <a:pt x="528681" y="2412408"/>
                    </a:cubicBezTo>
                    <a:cubicBezTo>
                      <a:pt x="526127" y="2431327"/>
                      <a:pt x="525938" y="2449583"/>
                      <a:pt x="527357" y="2468596"/>
                    </a:cubicBezTo>
                    <a:cubicBezTo>
                      <a:pt x="529438" y="2495934"/>
                      <a:pt x="517613" y="2500096"/>
                      <a:pt x="501154" y="2519487"/>
                    </a:cubicBezTo>
                    <a:cubicBezTo>
                      <a:pt x="476655" y="2548244"/>
                      <a:pt x="465587" y="2587784"/>
                      <a:pt x="459722" y="2624297"/>
                    </a:cubicBezTo>
                    <a:cubicBezTo>
                      <a:pt x="456790" y="2643783"/>
                      <a:pt x="461141" y="2649553"/>
                      <a:pt x="442412" y="2656931"/>
                    </a:cubicBezTo>
                    <a:cubicBezTo>
                      <a:pt x="428034" y="2662512"/>
                      <a:pt x="416683" y="2674336"/>
                      <a:pt x="406561" y="2685404"/>
                    </a:cubicBezTo>
                    <a:cubicBezTo>
                      <a:pt x="386224" y="2707822"/>
                      <a:pt x="377899" y="2740268"/>
                      <a:pt x="373643" y="2769403"/>
                    </a:cubicBezTo>
                    <a:cubicBezTo>
                      <a:pt x="370427" y="2792105"/>
                      <a:pt x="376008" y="2793713"/>
                      <a:pt x="353589" y="2805253"/>
                    </a:cubicBezTo>
                    <a:cubicBezTo>
                      <a:pt x="336941" y="2813577"/>
                      <a:pt x="320292" y="2825875"/>
                      <a:pt x="307995" y="2839780"/>
                    </a:cubicBezTo>
                    <a:cubicBezTo>
                      <a:pt x="279523" y="2871468"/>
                      <a:pt x="269117" y="2903157"/>
                      <a:pt x="263347" y="2944305"/>
                    </a:cubicBezTo>
                    <a:cubicBezTo>
                      <a:pt x="259658" y="2970223"/>
                      <a:pt x="226267" y="2981386"/>
                      <a:pt x="209429" y="2996804"/>
                    </a:cubicBezTo>
                    <a:cubicBezTo>
                      <a:pt x="195335" y="3009574"/>
                      <a:pt x="186727" y="3029250"/>
                      <a:pt x="179159" y="3046087"/>
                    </a:cubicBezTo>
                    <a:cubicBezTo>
                      <a:pt x="160808" y="3086857"/>
                      <a:pt x="164119" y="3136140"/>
                      <a:pt x="131484" y="3169247"/>
                    </a:cubicBezTo>
                    <a:cubicBezTo>
                      <a:pt x="102728" y="3198382"/>
                      <a:pt x="77756" y="3222693"/>
                      <a:pt x="70566" y="3265449"/>
                    </a:cubicBezTo>
                    <a:cubicBezTo>
                      <a:pt x="66215" y="3290894"/>
                      <a:pt x="69904" y="3319178"/>
                      <a:pt x="54864" y="3341123"/>
                    </a:cubicBezTo>
                    <a:cubicBezTo>
                      <a:pt x="42851" y="3358717"/>
                      <a:pt x="30554" y="3376785"/>
                      <a:pt x="20621" y="3395703"/>
                    </a:cubicBezTo>
                    <a:cubicBezTo>
                      <a:pt x="10878" y="3414906"/>
                      <a:pt x="3500" y="3433919"/>
                      <a:pt x="0" y="3453594"/>
                    </a:cubicBezTo>
                    <a:cubicBezTo>
                      <a:pt x="3500" y="3473270"/>
                      <a:pt x="10878" y="3492188"/>
                      <a:pt x="20621" y="3511201"/>
                    </a:cubicBezTo>
                    <a:cubicBezTo>
                      <a:pt x="30364" y="3530404"/>
                      <a:pt x="42567" y="3548187"/>
                      <a:pt x="54864" y="3565782"/>
                    </a:cubicBezTo>
                    <a:cubicBezTo>
                      <a:pt x="69904" y="3587822"/>
                      <a:pt x="66215" y="3616011"/>
                      <a:pt x="70566" y="3641456"/>
                    </a:cubicBezTo>
                    <a:cubicBezTo>
                      <a:pt x="77756" y="3684307"/>
                      <a:pt x="102728" y="3708617"/>
                      <a:pt x="131484" y="3737752"/>
                    </a:cubicBezTo>
                    <a:cubicBezTo>
                      <a:pt x="164119" y="3770860"/>
                      <a:pt x="160808" y="3820143"/>
                      <a:pt x="179159" y="3860818"/>
                    </a:cubicBezTo>
                    <a:cubicBezTo>
                      <a:pt x="186727" y="3877750"/>
                      <a:pt x="195335" y="3897331"/>
                      <a:pt x="209429" y="3910101"/>
                    </a:cubicBezTo>
                    <a:cubicBezTo>
                      <a:pt x="226550" y="3925614"/>
                      <a:pt x="259847" y="3936681"/>
                      <a:pt x="263347" y="3962600"/>
                    </a:cubicBezTo>
                    <a:cubicBezTo>
                      <a:pt x="269117" y="4003843"/>
                      <a:pt x="279523" y="4035531"/>
                      <a:pt x="307995" y="4067220"/>
                    </a:cubicBezTo>
                    <a:cubicBezTo>
                      <a:pt x="320481" y="4081125"/>
                      <a:pt x="336941" y="4093328"/>
                      <a:pt x="353589" y="4101652"/>
                    </a:cubicBezTo>
                    <a:cubicBezTo>
                      <a:pt x="376008" y="4113003"/>
                      <a:pt x="370710" y="4114895"/>
                      <a:pt x="373643" y="4137597"/>
                    </a:cubicBezTo>
                    <a:cubicBezTo>
                      <a:pt x="377899" y="4166732"/>
                      <a:pt x="386224" y="4199083"/>
                      <a:pt x="406561" y="4221501"/>
                    </a:cubicBezTo>
                    <a:cubicBezTo>
                      <a:pt x="416683" y="4232663"/>
                      <a:pt x="428034" y="4244488"/>
                      <a:pt x="442412" y="4249974"/>
                    </a:cubicBezTo>
                    <a:cubicBezTo>
                      <a:pt x="461141" y="4257447"/>
                      <a:pt x="456506" y="4263217"/>
                      <a:pt x="459722" y="4282609"/>
                    </a:cubicBezTo>
                    <a:cubicBezTo>
                      <a:pt x="465587" y="4318932"/>
                      <a:pt x="476655" y="4358567"/>
                      <a:pt x="501154" y="4387228"/>
                    </a:cubicBezTo>
                    <a:cubicBezTo>
                      <a:pt x="517613" y="4406620"/>
                      <a:pt x="529438" y="4410782"/>
                      <a:pt x="527357" y="4438120"/>
                    </a:cubicBezTo>
                    <a:cubicBezTo>
                      <a:pt x="525938" y="4457133"/>
                      <a:pt x="526127" y="4475389"/>
                      <a:pt x="528681" y="4494308"/>
                    </a:cubicBezTo>
                    <a:cubicBezTo>
                      <a:pt x="532370" y="4521172"/>
                      <a:pt x="538613" y="4534793"/>
                      <a:pt x="518086" y="4554280"/>
                    </a:cubicBezTo>
                    <a:cubicBezTo>
                      <a:pt x="508816" y="4563077"/>
                      <a:pt x="500019" y="4571590"/>
                      <a:pt x="493776" y="4583225"/>
                    </a:cubicBezTo>
                    <a:cubicBezTo>
                      <a:pt x="471074" y="4624563"/>
                      <a:pt x="459060" y="4667602"/>
                      <a:pt x="433426" y="4707899"/>
                    </a:cubicBezTo>
                    <a:cubicBezTo>
                      <a:pt x="412993" y="4739588"/>
                      <a:pt x="409777" y="4771276"/>
                      <a:pt x="411858" y="4808357"/>
                    </a:cubicBezTo>
                    <a:cubicBezTo>
                      <a:pt x="415075" y="4864829"/>
                      <a:pt x="404007" y="4922436"/>
                      <a:pt x="391521" y="4977489"/>
                    </a:cubicBezTo>
                    <a:cubicBezTo>
                      <a:pt x="382913" y="5014948"/>
                      <a:pt x="380832" y="5049191"/>
                      <a:pt x="381305" y="5086650"/>
                    </a:cubicBezTo>
                    <a:cubicBezTo>
                      <a:pt x="410250" y="5110487"/>
                      <a:pt x="438439" y="5130163"/>
                      <a:pt x="473155" y="5146811"/>
                    </a:cubicBezTo>
                    <a:cubicBezTo>
                      <a:pt x="524046" y="5171405"/>
                      <a:pt x="575883" y="5198648"/>
                      <a:pt x="617977" y="5236107"/>
                    </a:cubicBezTo>
                    <a:cubicBezTo>
                      <a:pt x="645503" y="5260701"/>
                      <a:pt x="672368" y="5278012"/>
                      <a:pt x="709827" y="5281984"/>
                    </a:cubicBezTo>
                    <a:cubicBezTo>
                      <a:pt x="757502" y="5287093"/>
                      <a:pt x="798744" y="5304403"/>
                      <a:pt x="845189" y="5312538"/>
                    </a:cubicBezTo>
                    <a:cubicBezTo>
                      <a:pt x="857959" y="5314808"/>
                      <a:pt x="870162" y="5313389"/>
                      <a:pt x="882932" y="5311592"/>
                    </a:cubicBezTo>
                    <a:cubicBezTo>
                      <a:pt x="910932" y="5307619"/>
                      <a:pt x="917648" y="5321051"/>
                      <a:pt x="936377" y="5340537"/>
                    </a:cubicBezTo>
                    <a:cubicBezTo>
                      <a:pt x="949526" y="5354159"/>
                      <a:pt x="963620" y="5365983"/>
                      <a:pt x="979417" y="5376577"/>
                    </a:cubicBezTo>
                    <a:cubicBezTo>
                      <a:pt x="1001836" y="5392091"/>
                      <a:pt x="997863" y="5403915"/>
                      <a:pt x="1002782" y="5428888"/>
                    </a:cubicBezTo>
                    <a:cubicBezTo>
                      <a:pt x="1009971" y="5465873"/>
                      <a:pt x="1033997" y="5499265"/>
                      <a:pt x="1058781" y="5526508"/>
                    </a:cubicBezTo>
                    <a:cubicBezTo>
                      <a:pt x="1071929" y="5541075"/>
                      <a:pt x="1079307" y="5541075"/>
                      <a:pt x="1073348" y="5560278"/>
                    </a:cubicBezTo>
                    <a:cubicBezTo>
                      <a:pt x="1068713" y="5575129"/>
                      <a:pt x="1070794" y="5591304"/>
                      <a:pt x="1073348" y="5606155"/>
                    </a:cubicBezTo>
                    <a:cubicBezTo>
                      <a:pt x="1078172" y="5635952"/>
                      <a:pt x="1098321" y="5662816"/>
                      <a:pt x="1118469" y="5684100"/>
                    </a:cubicBezTo>
                    <a:cubicBezTo>
                      <a:pt x="1134171" y="5700559"/>
                      <a:pt x="1138996" y="5697532"/>
                      <a:pt x="1133982" y="5722316"/>
                    </a:cubicBezTo>
                    <a:cubicBezTo>
                      <a:pt x="1130198" y="5740572"/>
                      <a:pt x="1129347" y="5761193"/>
                      <a:pt x="1132563" y="5779450"/>
                    </a:cubicBezTo>
                    <a:cubicBezTo>
                      <a:pt x="1139752" y="5821544"/>
                      <a:pt x="1157820" y="5849354"/>
                      <a:pt x="1186481" y="5879624"/>
                    </a:cubicBezTo>
                    <a:cubicBezTo>
                      <a:pt x="1204549" y="5898637"/>
                      <a:pt x="1192441" y="5931650"/>
                      <a:pt x="1193860" y="5954636"/>
                    </a:cubicBezTo>
                    <a:cubicBezTo>
                      <a:pt x="1194995" y="5973555"/>
                      <a:pt x="1204927" y="5992568"/>
                      <a:pt x="1213535" y="6008933"/>
                    </a:cubicBezTo>
                    <a:cubicBezTo>
                      <a:pt x="1233872" y="6048567"/>
                      <a:pt x="1274642" y="6076756"/>
                      <a:pt x="1280129" y="6123012"/>
                    </a:cubicBezTo>
                    <a:cubicBezTo>
                      <a:pt x="1285047" y="6163782"/>
                      <a:pt x="1288453" y="6198214"/>
                      <a:pt x="1317398" y="6230659"/>
                    </a:cubicBezTo>
                    <a:cubicBezTo>
                      <a:pt x="1334520" y="6249861"/>
                      <a:pt x="1358830" y="6264618"/>
                      <a:pt x="1366681" y="6290063"/>
                    </a:cubicBezTo>
                    <a:cubicBezTo>
                      <a:pt x="1372924" y="6310496"/>
                      <a:pt x="1379167" y="6331306"/>
                      <a:pt x="1388248" y="6350981"/>
                    </a:cubicBezTo>
                    <a:cubicBezTo>
                      <a:pt x="1397046" y="6370657"/>
                      <a:pt x="1407451" y="6387967"/>
                      <a:pt x="1420410" y="6403007"/>
                    </a:cubicBezTo>
                    <a:cubicBezTo>
                      <a:pt x="1437910" y="6412467"/>
                      <a:pt x="1457112" y="6418521"/>
                      <a:pt x="1478206" y="6422872"/>
                    </a:cubicBezTo>
                    <a:cubicBezTo>
                      <a:pt x="1499301" y="6427318"/>
                      <a:pt x="1521057" y="6428642"/>
                      <a:pt x="1542341" y="6430345"/>
                    </a:cubicBezTo>
                    <a:cubicBezTo>
                      <a:pt x="1568921" y="6432142"/>
                      <a:pt x="1588597" y="6452763"/>
                      <a:pt x="1611204" y="6465250"/>
                    </a:cubicBezTo>
                    <a:cubicBezTo>
                      <a:pt x="1649231" y="6486344"/>
                      <a:pt x="1683852" y="6481898"/>
                      <a:pt x="1724338" y="6477736"/>
                    </a:cubicBezTo>
                    <a:cubicBezTo>
                      <a:pt x="1770688" y="6472912"/>
                      <a:pt x="1807201" y="6506209"/>
                      <a:pt x="1850241" y="6517276"/>
                    </a:cubicBezTo>
                    <a:cubicBezTo>
                      <a:pt x="1868025" y="6521911"/>
                      <a:pt x="1888835" y="6527303"/>
                      <a:pt x="1907659" y="6524276"/>
                    </a:cubicBezTo>
                    <a:cubicBezTo>
                      <a:pt x="1930267" y="6520586"/>
                      <a:pt x="1959875" y="6501574"/>
                      <a:pt x="1982388" y="6514722"/>
                    </a:cubicBezTo>
                    <a:cubicBezTo>
                      <a:pt x="2018238" y="6536005"/>
                      <a:pt x="2049454" y="6547641"/>
                      <a:pt x="2092021" y="6545086"/>
                    </a:cubicBezTo>
                    <a:cubicBezTo>
                      <a:pt x="2110561" y="6543951"/>
                      <a:pt x="2130426" y="6538559"/>
                      <a:pt x="2147263" y="6530992"/>
                    </a:cubicBezTo>
                    <a:cubicBezTo>
                      <a:pt x="2170250" y="6520586"/>
                      <a:pt x="2168358" y="6525884"/>
                      <a:pt x="2187844" y="6537424"/>
                    </a:cubicBezTo>
                    <a:cubicBezTo>
                      <a:pt x="2213289" y="6552464"/>
                      <a:pt x="2243748" y="6565897"/>
                      <a:pt x="2274113" y="6564005"/>
                    </a:cubicBezTo>
                    <a:cubicBezTo>
                      <a:pt x="2289153" y="6563153"/>
                      <a:pt x="2305329" y="6561545"/>
                      <a:pt x="2318761" y="6553883"/>
                    </a:cubicBezTo>
                    <a:cubicBezTo>
                      <a:pt x="2336355" y="6543667"/>
                      <a:pt x="2337963" y="6550856"/>
                      <a:pt x="2355085" y="6560600"/>
                    </a:cubicBezTo>
                    <a:cubicBezTo>
                      <a:pt x="2387246" y="6578667"/>
                      <a:pt x="2424989" y="6594558"/>
                      <a:pt x="2462637" y="6593423"/>
                    </a:cubicBezTo>
                    <a:cubicBezTo>
                      <a:pt x="2488082" y="6592761"/>
                      <a:pt x="2498771" y="6586045"/>
                      <a:pt x="2518636" y="6604490"/>
                    </a:cubicBezTo>
                    <a:cubicBezTo>
                      <a:pt x="2532541" y="6617450"/>
                      <a:pt x="2547108" y="6628612"/>
                      <a:pt x="2563568" y="6638544"/>
                    </a:cubicBezTo>
                    <a:cubicBezTo>
                      <a:pt x="2586649" y="6652449"/>
                      <a:pt x="2601216" y="6656139"/>
                      <a:pt x="2603770" y="6684138"/>
                    </a:cubicBezTo>
                    <a:cubicBezTo>
                      <a:pt x="2604905" y="6696813"/>
                      <a:pt x="2606135" y="6709110"/>
                      <a:pt x="2611148" y="6721124"/>
                    </a:cubicBezTo>
                    <a:cubicBezTo>
                      <a:pt x="2627323" y="6759434"/>
                      <a:pt x="2649269" y="6792163"/>
                      <a:pt x="2665066" y="6830379"/>
                    </a:cubicBezTo>
                    <a:lnTo>
                      <a:pt x="2683228" y="6830379"/>
                    </a:lnTo>
                    <a:cubicBezTo>
                      <a:pt x="2683133" y="6830095"/>
                      <a:pt x="2683039" y="6829906"/>
                      <a:pt x="2682944" y="6829623"/>
                    </a:cubicBezTo>
                    <a:cubicBezTo>
                      <a:pt x="2677836" y="6814204"/>
                      <a:pt x="2673201" y="6796798"/>
                      <a:pt x="2665066" y="6782515"/>
                    </a:cubicBezTo>
                    <a:close/>
                    <a:moveTo>
                      <a:pt x="3560484" y="6808150"/>
                    </a:moveTo>
                    <a:cubicBezTo>
                      <a:pt x="3558403" y="6806258"/>
                      <a:pt x="3554241" y="6805596"/>
                      <a:pt x="3551876" y="6807015"/>
                    </a:cubicBezTo>
                    <a:cubicBezTo>
                      <a:pt x="3523026" y="6822812"/>
                      <a:pt x="3492567" y="6827163"/>
                      <a:pt x="3461256" y="6830379"/>
                    </a:cubicBezTo>
                    <a:lnTo>
                      <a:pt x="3590470" y="6830379"/>
                    </a:lnTo>
                    <a:cubicBezTo>
                      <a:pt x="3579592" y="6824514"/>
                      <a:pt x="3569565" y="6817136"/>
                      <a:pt x="3560484" y="6808150"/>
                    </a:cubicBezTo>
                    <a:close/>
                    <a:moveTo>
                      <a:pt x="3739549" y="6830379"/>
                    </a:moveTo>
                    <a:lnTo>
                      <a:pt x="3771900" y="6830379"/>
                    </a:lnTo>
                    <a:lnTo>
                      <a:pt x="3771427" y="420088"/>
                    </a:lnTo>
                    <a:lnTo>
                      <a:pt x="3771427" y="0"/>
                    </a:lnTo>
                    <a:cubicBezTo>
                      <a:pt x="3761589" y="5486"/>
                      <a:pt x="3751373" y="11540"/>
                      <a:pt x="3743144" y="19675"/>
                    </a:cubicBezTo>
                    <a:cubicBezTo>
                      <a:pt x="3740306" y="22419"/>
                      <a:pt x="3737846" y="25351"/>
                      <a:pt x="3735576" y="28662"/>
                    </a:cubicBezTo>
                    <a:cubicBezTo>
                      <a:pt x="3724320" y="45310"/>
                      <a:pt x="3719685" y="39540"/>
                      <a:pt x="3700009" y="38405"/>
                    </a:cubicBezTo>
                    <a:cubicBezTo>
                      <a:pt x="3663213" y="36135"/>
                      <a:pt x="3621970" y="37932"/>
                      <a:pt x="3588673" y="55526"/>
                    </a:cubicBezTo>
                    <a:cubicBezTo>
                      <a:pt x="3566255" y="67350"/>
                      <a:pt x="3559349" y="77756"/>
                      <a:pt x="3533431" y="69904"/>
                    </a:cubicBezTo>
                    <a:cubicBezTo>
                      <a:pt x="3515364" y="64323"/>
                      <a:pt x="3497296" y="60350"/>
                      <a:pt x="3478378" y="58742"/>
                    </a:cubicBezTo>
                    <a:cubicBezTo>
                      <a:pt x="3451513" y="56188"/>
                      <a:pt x="3436662" y="59499"/>
                      <a:pt x="3422378" y="35189"/>
                    </a:cubicBezTo>
                    <a:cubicBezTo>
                      <a:pt x="3419162" y="29702"/>
                      <a:pt x="3416041" y="24594"/>
                      <a:pt x="3412541" y="19675"/>
                    </a:cubicBezTo>
                    <a:lnTo>
                      <a:pt x="3388609" y="19675"/>
                    </a:lnTo>
                    <a:cubicBezTo>
                      <a:pt x="3399960" y="31310"/>
                      <a:pt x="3409041" y="45310"/>
                      <a:pt x="3414433" y="63850"/>
                    </a:cubicBezTo>
                    <a:cubicBezTo>
                      <a:pt x="3415189" y="66594"/>
                      <a:pt x="3418689" y="68485"/>
                      <a:pt x="3421149" y="68958"/>
                    </a:cubicBezTo>
                    <a:cubicBezTo>
                      <a:pt x="3466270" y="75012"/>
                      <a:pt x="3510729" y="74256"/>
                      <a:pt x="3551687" y="96674"/>
                    </a:cubicBezTo>
                    <a:cubicBezTo>
                      <a:pt x="3553957" y="98093"/>
                      <a:pt x="3558403" y="97431"/>
                      <a:pt x="3560201" y="95539"/>
                    </a:cubicBezTo>
                    <a:cubicBezTo>
                      <a:pt x="3604186" y="52026"/>
                      <a:pt x="3672483" y="46540"/>
                      <a:pt x="3730279" y="59972"/>
                    </a:cubicBezTo>
                    <a:cubicBezTo>
                      <a:pt x="3734252" y="60823"/>
                      <a:pt x="3737657" y="57796"/>
                      <a:pt x="3739265" y="54580"/>
                    </a:cubicBezTo>
                    <a:lnTo>
                      <a:pt x="3739265" y="644652"/>
                    </a:lnTo>
                    <a:lnTo>
                      <a:pt x="3739360" y="2100156"/>
                    </a:lnTo>
                    <a:lnTo>
                      <a:pt x="3739360" y="2350355"/>
                    </a:lnTo>
                    <a:lnTo>
                      <a:pt x="3739455" y="4554469"/>
                    </a:lnTo>
                    <a:lnTo>
                      <a:pt x="3739455" y="4581239"/>
                    </a:lnTo>
                    <a:cubicBezTo>
                      <a:pt x="3739644" y="4581806"/>
                      <a:pt x="3739738" y="4582374"/>
                      <a:pt x="3739833" y="4582942"/>
                    </a:cubicBezTo>
                    <a:cubicBezTo>
                      <a:pt x="3740117" y="4583887"/>
                      <a:pt x="3740306" y="4584928"/>
                      <a:pt x="3740401" y="4585779"/>
                    </a:cubicBezTo>
                    <a:cubicBezTo>
                      <a:pt x="3740590" y="4586725"/>
                      <a:pt x="3740684" y="4587577"/>
                      <a:pt x="3740873" y="4588428"/>
                    </a:cubicBezTo>
                    <a:cubicBezTo>
                      <a:pt x="3741157" y="4590036"/>
                      <a:pt x="3741252" y="4591549"/>
                      <a:pt x="3741252" y="4592874"/>
                    </a:cubicBezTo>
                    <a:cubicBezTo>
                      <a:pt x="3741252" y="4593914"/>
                      <a:pt x="3741157" y="4594955"/>
                      <a:pt x="3740968" y="4595901"/>
                    </a:cubicBezTo>
                    <a:cubicBezTo>
                      <a:pt x="3740968" y="4596185"/>
                      <a:pt x="3740968" y="4596563"/>
                      <a:pt x="3740873" y="4596752"/>
                    </a:cubicBezTo>
                    <a:cubicBezTo>
                      <a:pt x="3740684" y="4597698"/>
                      <a:pt x="3740495" y="4598455"/>
                      <a:pt x="3740022" y="4599117"/>
                    </a:cubicBezTo>
                    <a:cubicBezTo>
                      <a:pt x="3739833" y="4599495"/>
                      <a:pt x="3739644" y="4599874"/>
                      <a:pt x="3739455" y="4600252"/>
                    </a:cubicBezTo>
                    <a:lnTo>
                      <a:pt x="3739455" y="4804857"/>
                    </a:lnTo>
                    <a:lnTo>
                      <a:pt x="3739549" y="6259037"/>
                    </a:lnTo>
                    <a:cubicBezTo>
                      <a:pt x="3739549" y="6259037"/>
                      <a:pt x="3739549" y="6259037"/>
                      <a:pt x="3739549" y="6259132"/>
                    </a:cubicBezTo>
                    <a:lnTo>
                      <a:pt x="3739549" y="6830379"/>
                    </a:lnTo>
                    <a:close/>
                  </a:path>
                </a:pathLst>
              </a:custGeom>
              <a:solidFill>
                <a:srgbClr val="BC8642"/>
              </a:solidFill>
              <a:ln w="9454"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166A2499-2AD7-3EBD-1734-C2BA5E52B384}"/>
                  </a:ext>
                </a:extLst>
              </p:cNvPr>
              <p:cNvSpPr/>
              <p:nvPr/>
            </p:nvSpPr>
            <p:spPr>
              <a:xfrm>
                <a:off x="8460396" y="38215"/>
                <a:ext cx="3712400" cy="6810703"/>
              </a:xfrm>
              <a:custGeom>
                <a:avLst/>
                <a:gdLst>
                  <a:gd name="connsiteX0" fmla="*/ 3712117 w 3712400"/>
                  <a:gd name="connsiteY0" fmla="*/ 405331 h 6810703"/>
                  <a:gd name="connsiteX1" fmla="*/ 3712117 w 3712400"/>
                  <a:gd name="connsiteY1" fmla="*/ 82674 h 6810703"/>
                  <a:gd name="connsiteX2" fmla="*/ 3700388 w 3712400"/>
                  <a:gd name="connsiteY2" fmla="*/ 89674 h 6810703"/>
                  <a:gd name="connsiteX3" fmla="*/ 3698685 w 3712400"/>
                  <a:gd name="connsiteY3" fmla="*/ 88823 h 6810703"/>
                  <a:gd name="connsiteX4" fmla="*/ 3698685 w 3712400"/>
                  <a:gd name="connsiteY4" fmla="*/ 408831 h 6810703"/>
                  <a:gd name="connsiteX5" fmla="*/ 3698780 w 3712400"/>
                  <a:gd name="connsiteY5" fmla="*/ 2084075 h 6810703"/>
                  <a:gd name="connsiteX6" fmla="*/ 3698874 w 3712400"/>
                  <a:gd name="connsiteY6" fmla="*/ 2119548 h 6810703"/>
                  <a:gd name="connsiteX7" fmla="*/ 3698874 w 3712400"/>
                  <a:gd name="connsiteY7" fmla="*/ 2318477 h 6810703"/>
                  <a:gd name="connsiteX8" fmla="*/ 3698969 w 3712400"/>
                  <a:gd name="connsiteY8" fmla="*/ 4546996 h 6810703"/>
                  <a:gd name="connsiteX9" fmla="*/ 3698969 w 3712400"/>
                  <a:gd name="connsiteY9" fmla="*/ 4547091 h 6810703"/>
                  <a:gd name="connsiteX10" fmla="*/ 3698969 w 3712400"/>
                  <a:gd name="connsiteY10" fmla="*/ 4746020 h 6810703"/>
                  <a:gd name="connsiteX11" fmla="*/ 3699063 w 3712400"/>
                  <a:gd name="connsiteY11" fmla="*/ 4781398 h 6810703"/>
                  <a:gd name="connsiteX12" fmla="*/ 3699063 w 3712400"/>
                  <a:gd name="connsiteY12" fmla="*/ 4781492 h 6810703"/>
                  <a:gd name="connsiteX13" fmla="*/ 3699158 w 3712400"/>
                  <a:gd name="connsiteY13" fmla="*/ 6774380 h 6810703"/>
                  <a:gd name="connsiteX14" fmla="*/ 3700577 w 3712400"/>
                  <a:gd name="connsiteY14" fmla="*/ 6773623 h 6810703"/>
                  <a:gd name="connsiteX15" fmla="*/ 3712401 w 3712400"/>
                  <a:gd name="connsiteY15" fmla="*/ 6780528 h 6810703"/>
                  <a:gd name="connsiteX16" fmla="*/ 3712117 w 3712400"/>
                  <a:gd name="connsiteY16" fmla="*/ 405331 h 6810703"/>
                  <a:gd name="connsiteX17" fmla="*/ 2705457 w 3712400"/>
                  <a:gd name="connsiteY17" fmla="*/ 0 h 6810703"/>
                  <a:gd name="connsiteX18" fmla="*/ 2674431 w 3712400"/>
                  <a:gd name="connsiteY18" fmla="*/ 63756 h 6810703"/>
                  <a:gd name="connsiteX19" fmla="*/ 2625148 w 3712400"/>
                  <a:gd name="connsiteY19" fmla="*/ 158349 h 6810703"/>
                  <a:gd name="connsiteX20" fmla="*/ 2610770 w 3712400"/>
                  <a:gd name="connsiteY20" fmla="*/ 243293 h 6810703"/>
                  <a:gd name="connsiteX21" fmla="*/ 2478812 w 3712400"/>
                  <a:gd name="connsiteY21" fmla="*/ 349238 h 6810703"/>
                  <a:gd name="connsiteX22" fmla="*/ 2280545 w 3712400"/>
                  <a:gd name="connsiteY22" fmla="*/ 394548 h 6810703"/>
                  <a:gd name="connsiteX23" fmla="*/ 2108102 w 3712400"/>
                  <a:gd name="connsiteY23" fmla="*/ 427655 h 6810703"/>
                  <a:gd name="connsiteX24" fmla="*/ 1911632 w 3712400"/>
                  <a:gd name="connsiteY24" fmla="*/ 439669 h 6810703"/>
                  <a:gd name="connsiteX25" fmla="*/ 1722540 w 3712400"/>
                  <a:gd name="connsiteY25" fmla="*/ 470506 h 6810703"/>
                  <a:gd name="connsiteX26" fmla="*/ 1624353 w 3712400"/>
                  <a:gd name="connsiteY26" fmla="*/ 444588 h 6810703"/>
                  <a:gd name="connsiteX27" fmla="*/ 1533165 w 3712400"/>
                  <a:gd name="connsiteY27" fmla="*/ 516100 h 6810703"/>
                  <a:gd name="connsiteX28" fmla="*/ 1400546 w 3712400"/>
                  <a:gd name="connsiteY28" fmla="*/ 524613 h 6810703"/>
                  <a:gd name="connsiteX29" fmla="*/ 1359208 w 3712400"/>
                  <a:gd name="connsiteY29" fmla="*/ 622517 h 6810703"/>
                  <a:gd name="connsiteX30" fmla="*/ 1362614 w 3712400"/>
                  <a:gd name="connsiteY30" fmla="*/ 651841 h 6810703"/>
                  <a:gd name="connsiteX31" fmla="*/ 1272845 w 3712400"/>
                  <a:gd name="connsiteY31" fmla="*/ 724772 h 6810703"/>
                  <a:gd name="connsiteX32" fmla="*/ 1276061 w 3712400"/>
                  <a:gd name="connsiteY32" fmla="*/ 826082 h 6810703"/>
                  <a:gd name="connsiteX33" fmla="*/ 1204076 w 3712400"/>
                  <a:gd name="connsiteY33" fmla="*/ 1003538 h 6810703"/>
                  <a:gd name="connsiteX34" fmla="*/ 1148833 w 3712400"/>
                  <a:gd name="connsiteY34" fmla="*/ 1192346 h 6810703"/>
                  <a:gd name="connsiteX35" fmla="*/ 1077983 w 3712400"/>
                  <a:gd name="connsiteY35" fmla="*/ 1353154 h 6810703"/>
                  <a:gd name="connsiteX36" fmla="*/ 989822 w 3712400"/>
                  <a:gd name="connsiteY36" fmla="*/ 1536381 h 6810703"/>
                  <a:gd name="connsiteX37" fmla="*/ 856919 w 3712400"/>
                  <a:gd name="connsiteY37" fmla="*/ 1641474 h 6810703"/>
                  <a:gd name="connsiteX38" fmla="*/ 771123 w 3712400"/>
                  <a:gd name="connsiteY38" fmla="*/ 1636650 h 6810703"/>
                  <a:gd name="connsiteX39" fmla="*/ 667638 w 3712400"/>
                  <a:gd name="connsiteY39" fmla="*/ 1663704 h 6810703"/>
                  <a:gd name="connsiteX40" fmla="*/ 557248 w 3712400"/>
                  <a:gd name="connsiteY40" fmla="*/ 1731716 h 6810703"/>
                  <a:gd name="connsiteX41" fmla="*/ 509762 w 3712400"/>
                  <a:gd name="connsiteY41" fmla="*/ 1738621 h 6810703"/>
                  <a:gd name="connsiteX42" fmla="*/ 464925 w 3712400"/>
                  <a:gd name="connsiteY42" fmla="*/ 1778918 h 6810703"/>
                  <a:gd name="connsiteX43" fmla="*/ 375345 w 3712400"/>
                  <a:gd name="connsiteY43" fmla="*/ 1822147 h 6810703"/>
                  <a:gd name="connsiteX44" fmla="*/ 397291 w 3712400"/>
                  <a:gd name="connsiteY44" fmla="*/ 1919105 h 6810703"/>
                  <a:gd name="connsiteX45" fmla="*/ 393886 w 3712400"/>
                  <a:gd name="connsiteY45" fmla="*/ 1979266 h 6810703"/>
                  <a:gd name="connsiteX46" fmla="*/ 417912 w 3712400"/>
                  <a:gd name="connsiteY46" fmla="*/ 2020698 h 6810703"/>
                  <a:gd name="connsiteX47" fmla="*/ 433615 w 3712400"/>
                  <a:gd name="connsiteY47" fmla="*/ 2149345 h 6810703"/>
                  <a:gd name="connsiteX48" fmla="*/ 476938 w 3712400"/>
                  <a:gd name="connsiteY48" fmla="*/ 2246965 h 6810703"/>
                  <a:gd name="connsiteX49" fmla="*/ 534356 w 3712400"/>
                  <a:gd name="connsiteY49" fmla="*/ 2311099 h 6810703"/>
                  <a:gd name="connsiteX50" fmla="*/ 535019 w 3712400"/>
                  <a:gd name="connsiteY50" fmla="*/ 2480231 h 6810703"/>
                  <a:gd name="connsiteX51" fmla="*/ 446858 w 3712400"/>
                  <a:gd name="connsiteY51" fmla="*/ 2663458 h 6810703"/>
                  <a:gd name="connsiteX52" fmla="*/ 365129 w 3712400"/>
                  <a:gd name="connsiteY52" fmla="*/ 2818969 h 6810703"/>
                  <a:gd name="connsiteX53" fmla="*/ 251996 w 3712400"/>
                  <a:gd name="connsiteY53" fmla="*/ 2979967 h 6810703"/>
                  <a:gd name="connsiteX54" fmla="*/ 158065 w 3712400"/>
                  <a:gd name="connsiteY54" fmla="*/ 3146829 h 6810703"/>
                  <a:gd name="connsiteX55" fmla="*/ 76810 w 3712400"/>
                  <a:gd name="connsiteY55" fmla="*/ 3207463 h 6810703"/>
                  <a:gd name="connsiteX56" fmla="*/ 75864 w 3712400"/>
                  <a:gd name="connsiteY56" fmla="*/ 3323151 h 6810703"/>
                  <a:gd name="connsiteX57" fmla="*/ 0 w 3712400"/>
                  <a:gd name="connsiteY57" fmla="*/ 3432122 h 6810703"/>
                  <a:gd name="connsiteX58" fmla="*/ 23648 w 3712400"/>
                  <a:gd name="connsiteY58" fmla="*/ 3496350 h 6810703"/>
                  <a:gd name="connsiteX59" fmla="*/ 75864 w 3712400"/>
                  <a:gd name="connsiteY59" fmla="*/ 3541093 h 6810703"/>
                  <a:gd name="connsiteX60" fmla="*/ 76810 w 3712400"/>
                  <a:gd name="connsiteY60" fmla="*/ 3656780 h 6810703"/>
                  <a:gd name="connsiteX61" fmla="*/ 158254 w 3712400"/>
                  <a:gd name="connsiteY61" fmla="*/ 3717414 h 6810703"/>
                  <a:gd name="connsiteX62" fmla="*/ 252185 w 3712400"/>
                  <a:gd name="connsiteY62" fmla="*/ 3884182 h 6810703"/>
                  <a:gd name="connsiteX63" fmla="*/ 365413 w 3712400"/>
                  <a:gd name="connsiteY63" fmla="*/ 4045274 h 6810703"/>
                  <a:gd name="connsiteX64" fmla="*/ 446858 w 3712400"/>
                  <a:gd name="connsiteY64" fmla="*/ 4200691 h 6810703"/>
                  <a:gd name="connsiteX65" fmla="*/ 535302 w 3712400"/>
                  <a:gd name="connsiteY65" fmla="*/ 4383918 h 6810703"/>
                  <a:gd name="connsiteX66" fmla="*/ 534546 w 3712400"/>
                  <a:gd name="connsiteY66" fmla="*/ 4553050 h 6810703"/>
                  <a:gd name="connsiteX67" fmla="*/ 477128 w 3712400"/>
                  <a:gd name="connsiteY67" fmla="*/ 4617184 h 6810703"/>
                  <a:gd name="connsiteX68" fmla="*/ 433899 w 3712400"/>
                  <a:gd name="connsiteY68" fmla="*/ 4714804 h 6810703"/>
                  <a:gd name="connsiteX69" fmla="*/ 418196 w 3712400"/>
                  <a:gd name="connsiteY69" fmla="*/ 4843451 h 6810703"/>
                  <a:gd name="connsiteX70" fmla="*/ 394075 w 3712400"/>
                  <a:gd name="connsiteY70" fmla="*/ 4884883 h 6810703"/>
                  <a:gd name="connsiteX71" fmla="*/ 397575 w 3712400"/>
                  <a:gd name="connsiteY71" fmla="*/ 4945044 h 6810703"/>
                  <a:gd name="connsiteX72" fmla="*/ 375535 w 3712400"/>
                  <a:gd name="connsiteY72" fmla="*/ 5042002 h 6810703"/>
                  <a:gd name="connsiteX73" fmla="*/ 465114 w 3712400"/>
                  <a:gd name="connsiteY73" fmla="*/ 5085231 h 6810703"/>
                  <a:gd name="connsiteX74" fmla="*/ 510046 w 3712400"/>
                  <a:gd name="connsiteY74" fmla="*/ 5125528 h 6810703"/>
                  <a:gd name="connsiteX75" fmla="*/ 557437 w 3712400"/>
                  <a:gd name="connsiteY75" fmla="*/ 5132433 h 6810703"/>
                  <a:gd name="connsiteX76" fmla="*/ 667827 w 3712400"/>
                  <a:gd name="connsiteY76" fmla="*/ 5200445 h 6810703"/>
                  <a:gd name="connsiteX77" fmla="*/ 771312 w 3712400"/>
                  <a:gd name="connsiteY77" fmla="*/ 5227593 h 6810703"/>
                  <a:gd name="connsiteX78" fmla="*/ 857203 w 3712400"/>
                  <a:gd name="connsiteY78" fmla="*/ 5222674 h 6810703"/>
                  <a:gd name="connsiteX79" fmla="*/ 989822 w 3712400"/>
                  <a:gd name="connsiteY79" fmla="*/ 5327768 h 6810703"/>
                  <a:gd name="connsiteX80" fmla="*/ 1078172 w 3712400"/>
                  <a:gd name="connsiteY80" fmla="*/ 5510995 h 6810703"/>
                  <a:gd name="connsiteX81" fmla="*/ 1149022 w 3712400"/>
                  <a:gd name="connsiteY81" fmla="*/ 5671803 h 6810703"/>
                  <a:gd name="connsiteX82" fmla="*/ 1204359 w 3712400"/>
                  <a:gd name="connsiteY82" fmla="*/ 5860610 h 6810703"/>
                  <a:gd name="connsiteX83" fmla="*/ 1276345 w 3712400"/>
                  <a:gd name="connsiteY83" fmla="*/ 6038067 h 6810703"/>
                  <a:gd name="connsiteX84" fmla="*/ 1273034 w 3712400"/>
                  <a:gd name="connsiteY84" fmla="*/ 6139377 h 6810703"/>
                  <a:gd name="connsiteX85" fmla="*/ 1363087 w 3712400"/>
                  <a:gd name="connsiteY85" fmla="*/ 6212308 h 6810703"/>
                  <a:gd name="connsiteX86" fmla="*/ 1401018 w 3712400"/>
                  <a:gd name="connsiteY86" fmla="*/ 6339535 h 6810703"/>
                  <a:gd name="connsiteX87" fmla="*/ 1475652 w 3712400"/>
                  <a:gd name="connsiteY87" fmla="*/ 6361576 h 6810703"/>
                  <a:gd name="connsiteX88" fmla="*/ 1533638 w 3712400"/>
                  <a:gd name="connsiteY88" fmla="*/ 6348332 h 6810703"/>
                  <a:gd name="connsiteX89" fmla="*/ 1624826 w 3712400"/>
                  <a:gd name="connsiteY89" fmla="*/ 6419845 h 6810703"/>
                  <a:gd name="connsiteX90" fmla="*/ 1723013 w 3712400"/>
                  <a:gd name="connsiteY90" fmla="*/ 6393926 h 6810703"/>
                  <a:gd name="connsiteX91" fmla="*/ 1912105 w 3712400"/>
                  <a:gd name="connsiteY91" fmla="*/ 6424669 h 6810703"/>
                  <a:gd name="connsiteX92" fmla="*/ 2108575 w 3712400"/>
                  <a:gd name="connsiteY92" fmla="*/ 6436683 h 6810703"/>
                  <a:gd name="connsiteX93" fmla="*/ 2280924 w 3712400"/>
                  <a:gd name="connsiteY93" fmla="*/ 6469790 h 6810703"/>
                  <a:gd name="connsiteX94" fmla="*/ 2479285 w 3712400"/>
                  <a:gd name="connsiteY94" fmla="*/ 6514911 h 6810703"/>
                  <a:gd name="connsiteX95" fmla="*/ 2611243 w 3712400"/>
                  <a:gd name="connsiteY95" fmla="*/ 6620855 h 6810703"/>
                  <a:gd name="connsiteX96" fmla="*/ 2625526 w 3712400"/>
                  <a:gd name="connsiteY96" fmla="*/ 6705800 h 6810703"/>
                  <a:gd name="connsiteX97" fmla="*/ 2674904 w 3712400"/>
                  <a:gd name="connsiteY97" fmla="*/ 6800488 h 6810703"/>
                  <a:gd name="connsiteX98" fmla="*/ 2678215 w 3712400"/>
                  <a:gd name="connsiteY98" fmla="*/ 6810703 h 6810703"/>
                  <a:gd name="connsiteX99" fmla="*/ 2695620 w 3712400"/>
                  <a:gd name="connsiteY99" fmla="*/ 6810703 h 6810703"/>
                  <a:gd name="connsiteX100" fmla="*/ 2679255 w 3712400"/>
                  <a:gd name="connsiteY100" fmla="*/ 6766245 h 6810703"/>
                  <a:gd name="connsiteX101" fmla="*/ 2628080 w 3712400"/>
                  <a:gd name="connsiteY101" fmla="*/ 6613288 h 6810703"/>
                  <a:gd name="connsiteX102" fmla="*/ 2619756 w 3712400"/>
                  <a:gd name="connsiteY102" fmla="*/ 6604207 h 6810703"/>
                  <a:gd name="connsiteX103" fmla="*/ 2489501 w 3712400"/>
                  <a:gd name="connsiteY103" fmla="*/ 6498263 h 6810703"/>
                  <a:gd name="connsiteX104" fmla="*/ 2476069 w 3712400"/>
                  <a:gd name="connsiteY104" fmla="*/ 6495709 h 6810703"/>
                  <a:gd name="connsiteX105" fmla="*/ 2287450 w 3712400"/>
                  <a:gd name="connsiteY105" fmla="*/ 6450587 h 6810703"/>
                  <a:gd name="connsiteX106" fmla="*/ 2273829 w 3712400"/>
                  <a:gd name="connsiteY106" fmla="*/ 6451723 h 6810703"/>
                  <a:gd name="connsiteX107" fmla="*/ 2116142 w 3712400"/>
                  <a:gd name="connsiteY107" fmla="*/ 6417480 h 6810703"/>
                  <a:gd name="connsiteX108" fmla="*/ 2101386 w 3712400"/>
                  <a:gd name="connsiteY108" fmla="*/ 6416818 h 6810703"/>
                  <a:gd name="connsiteX109" fmla="*/ 1920429 w 3712400"/>
                  <a:gd name="connsiteY109" fmla="*/ 6408021 h 6810703"/>
                  <a:gd name="connsiteX110" fmla="*/ 1906997 w 3712400"/>
                  <a:gd name="connsiteY110" fmla="*/ 6405467 h 6810703"/>
                  <a:gd name="connsiteX111" fmla="*/ 1735973 w 3712400"/>
                  <a:gd name="connsiteY111" fmla="*/ 6372170 h 6810703"/>
                  <a:gd name="connsiteX112" fmla="*/ 1719230 w 3712400"/>
                  <a:gd name="connsiteY112" fmla="*/ 6371508 h 6810703"/>
                  <a:gd name="connsiteX113" fmla="*/ 1641474 w 3712400"/>
                  <a:gd name="connsiteY113" fmla="*/ 6400643 h 6810703"/>
                  <a:gd name="connsiteX114" fmla="*/ 1546597 w 3712400"/>
                  <a:gd name="connsiteY114" fmla="*/ 6333292 h 6810703"/>
                  <a:gd name="connsiteX115" fmla="*/ 1534395 w 3712400"/>
                  <a:gd name="connsiteY115" fmla="*/ 6327522 h 6810703"/>
                  <a:gd name="connsiteX116" fmla="*/ 1411045 w 3712400"/>
                  <a:gd name="connsiteY116" fmla="*/ 6325630 h 6810703"/>
                  <a:gd name="connsiteX117" fmla="*/ 1375951 w 3712400"/>
                  <a:gd name="connsiteY117" fmla="*/ 6241253 h 6810703"/>
                  <a:gd name="connsiteX118" fmla="*/ 1381627 w 3712400"/>
                  <a:gd name="connsiteY118" fmla="*/ 6206065 h 6810703"/>
                  <a:gd name="connsiteX119" fmla="*/ 1373303 w 3712400"/>
                  <a:gd name="connsiteY119" fmla="*/ 6195375 h 6810703"/>
                  <a:gd name="connsiteX120" fmla="*/ 1286466 w 3712400"/>
                  <a:gd name="connsiteY120" fmla="*/ 6118093 h 6810703"/>
                  <a:gd name="connsiteX121" fmla="*/ 1297628 w 3712400"/>
                  <a:gd name="connsiteY121" fmla="*/ 6035702 h 6810703"/>
                  <a:gd name="connsiteX122" fmla="*/ 1293182 w 3712400"/>
                  <a:gd name="connsiteY122" fmla="*/ 6019811 h 6810703"/>
                  <a:gd name="connsiteX123" fmla="*/ 1222805 w 3712400"/>
                  <a:gd name="connsiteY123" fmla="*/ 5860610 h 6810703"/>
                  <a:gd name="connsiteX124" fmla="*/ 1217508 w 3712400"/>
                  <a:gd name="connsiteY124" fmla="*/ 5848125 h 6810703"/>
                  <a:gd name="connsiteX125" fmla="*/ 1168698 w 3712400"/>
                  <a:gd name="connsiteY125" fmla="*/ 5673600 h 6810703"/>
                  <a:gd name="connsiteX126" fmla="*/ 1164725 w 3712400"/>
                  <a:gd name="connsiteY126" fmla="*/ 5659317 h 6810703"/>
                  <a:gd name="connsiteX127" fmla="*/ 1096240 w 3712400"/>
                  <a:gd name="connsiteY127" fmla="*/ 5513265 h 6810703"/>
                  <a:gd name="connsiteX128" fmla="*/ 1094442 w 3712400"/>
                  <a:gd name="connsiteY128" fmla="*/ 5499927 h 6810703"/>
                  <a:gd name="connsiteX129" fmla="*/ 1008268 w 3712400"/>
                  <a:gd name="connsiteY129" fmla="*/ 5325876 h 6810703"/>
                  <a:gd name="connsiteX130" fmla="*/ 1002971 w 3712400"/>
                  <a:gd name="connsiteY130" fmla="*/ 5313389 h 6810703"/>
                  <a:gd name="connsiteX131" fmla="*/ 870635 w 3712400"/>
                  <a:gd name="connsiteY131" fmla="*/ 5209999 h 6810703"/>
                  <a:gd name="connsiteX132" fmla="*/ 859946 w 3712400"/>
                  <a:gd name="connsiteY132" fmla="*/ 5203945 h 6810703"/>
                  <a:gd name="connsiteX133" fmla="*/ 699611 w 3712400"/>
                  <a:gd name="connsiteY133" fmla="*/ 5187959 h 6810703"/>
                  <a:gd name="connsiteX134" fmla="*/ 641247 w 3712400"/>
                  <a:gd name="connsiteY134" fmla="*/ 5181527 h 6810703"/>
                  <a:gd name="connsiteX135" fmla="*/ 570396 w 3712400"/>
                  <a:gd name="connsiteY135" fmla="*/ 5121082 h 6810703"/>
                  <a:gd name="connsiteX136" fmla="*/ 559991 w 3712400"/>
                  <a:gd name="connsiteY136" fmla="*/ 5115122 h 6810703"/>
                  <a:gd name="connsiteX137" fmla="*/ 472965 w 3712400"/>
                  <a:gd name="connsiteY137" fmla="*/ 5070474 h 6810703"/>
                  <a:gd name="connsiteX138" fmla="*/ 391332 w 3712400"/>
                  <a:gd name="connsiteY138" fmla="*/ 5034340 h 6810703"/>
                  <a:gd name="connsiteX139" fmla="*/ 414034 w 3712400"/>
                  <a:gd name="connsiteY139" fmla="*/ 4947787 h 6810703"/>
                  <a:gd name="connsiteX140" fmla="*/ 433236 w 3712400"/>
                  <a:gd name="connsiteY140" fmla="*/ 4852059 h 6810703"/>
                  <a:gd name="connsiteX141" fmla="*/ 435034 w 3712400"/>
                  <a:gd name="connsiteY141" fmla="*/ 4840046 h 6810703"/>
                  <a:gd name="connsiteX142" fmla="*/ 432007 w 3712400"/>
                  <a:gd name="connsiteY142" fmla="*/ 4746966 h 6810703"/>
                  <a:gd name="connsiteX143" fmla="*/ 463317 w 3712400"/>
                  <a:gd name="connsiteY143" fmla="*/ 4697494 h 6810703"/>
                  <a:gd name="connsiteX144" fmla="*/ 551005 w 3712400"/>
                  <a:gd name="connsiteY144" fmla="*/ 4562131 h 6810703"/>
                  <a:gd name="connsiteX145" fmla="*/ 552897 w 3712400"/>
                  <a:gd name="connsiteY145" fmla="*/ 4550118 h 6810703"/>
                  <a:gd name="connsiteX146" fmla="*/ 554505 w 3712400"/>
                  <a:gd name="connsiteY146" fmla="*/ 4382120 h 6810703"/>
                  <a:gd name="connsiteX147" fmla="*/ 547978 w 3712400"/>
                  <a:gd name="connsiteY147" fmla="*/ 4370107 h 6810703"/>
                  <a:gd name="connsiteX148" fmla="*/ 465587 w 3712400"/>
                  <a:gd name="connsiteY148" fmla="*/ 4194448 h 6810703"/>
                  <a:gd name="connsiteX149" fmla="*/ 456317 w 3712400"/>
                  <a:gd name="connsiteY149" fmla="*/ 4184515 h 6810703"/>
                  <a:gd name="connsiteX150" fmla="*/ 384805 w 3712400"/>
                  <a:gd name="connsiteY150" fmla="*/ 4039882 h 6810703"/>
                  <a:gd name="connsiteX151" fmla="*/ 376008 w 3712400"/>
                  <a:gd name="connsiteY151" fmla="*/ 4027869 h 6810703"/>
                  <a:gd name="connsiteX152" fmla="*/ 270063 w 3712400"/>
                  <a:gd name="connsiteY152" fmla="*/ 3880966 h 6810703"/>
                  <a:gd name="connsiteX153" fmla="*/ 263536 w 3712400"/>
                  <a:gd name="connsiteY153" fmla="*/ 3868953 h 6810703"/>
                  <a:gd name="connsiteX154" fmla="*/ 183038 w 3712400"/>
                  <a:gd name="connsiteY154" fmla="*/ 3714577 h 6810703"/>
                  <a:gd name="connsiteX155" fmla="*/ 173295 w 3712400"/>
                  <a:gd name="connsiteY155" fmla="*/ 3701144 h 6810703"/>
                  <a:gd name="connsiteX156" fmla="*/ 101971 w 3712400"/>
                  <a:gd name="connsiteY156" fmla="*/ 3658578 h 6810703"/>
                  <a:gd name="connsiteX157" fmla="*/ 95539 w 3712400"/>
                  <a:gd name="connsiteY157" fmla="*/ 3542417 h 6810703"/>
                  <a:gd name="connsiteX158" fmla="*/ 92512 w 3712400"/>
                  <a:gd name="connsiteY158" fmla="*/ 3529269 h 6810703"/>
                  <a:gd name="connsiteX159" fmla="*/ 17311 w 3712400"/>
                  <a:gd name="connsiteY159" fmla="*/ 3431649 h 6810703"/>
                  <a:gd name="connsiteX160" fmla="*/ 92512 w 3712400"/>
                  <a:gd name="connsiteY160" fmla="*/ 3333934 h 6810703"/>
                  <a:gd name="connsiteX161" fmla="*/ 95728 w 3712400"/>
                  <a:gd name="connsiteY161" fmla="*/ 3320786 h 6810703"/>
                  <a:gd name="connsiteX162" fmla="*/ 102255 w 3712400"/>
                  <a:gd name="connsiteY162" fmla="*/ 3204625 h 6810703"/>
                  <a:gd name="connsiteX163" fmla="*/ 173484 w 3712400"/>
                  <a:gd name="connsiteY163" fmla="*/ 3162058 h 6810703"/>
                  <a:gd name="connsiteX164" fmla="*/ 183227 w 3712400"/>
                  <a:gd name="connsiteY164" fmla="*/ 3148626 h 6810703"/>
                  <a:gd name="connsiteX165" fmla="*/ 263820 w 3712400"/>
                  <a:gd name="connsiteY165" fmla="*/ 2994345 h 6810703"/>
                  <a:gd name="connsiteX166" fmla="*/ 270253 w 3712400"/>
                  <a:gd name="connsiteY166" fmla="*/ 2982332 h 6810703"/>
                  <a:gd name="connsiteX167" fmla="*/ 376291 w 3712400"/>
                  <a:gd name="connsiteY167" fmla="*/ 2835334 h 6810703"/>
                  <a:gd name="connsiteX168" fmla="*/ 385089 w 3712400"/>
                  <a:gd name="connsiteY168" fmla="*/ 2823321 h 6810703"/>
                  <a:gd name="connsiteX169" fmla="*/ 456601 w 3712400"/>
                  <a:gd name="connsiteY169" fmla="*/ 2678688 h 6810703"/>
                  <a:gd name="connsiteX170" fmla="*/ 465871 w 3712400"/>
                  <a:gd name="connsiteY170" fmla="*/ 2668755 h 6810703"/>
                  <a:gd name="connsiteX171" fmla="*/ 548262 w 3712400"/>
                  <a:gd name="connsiteY171" fmla="*/ 2493190 h 6810703"/>
                  <a:gd name="connsiteX172" fmla="*/ 554694 w 3712400"/>
                  <a:gd name="connsiteY172" fmla="*/ 2481177 h 6810703"/>
                  <a:gd name="connsiteX173" fmla="*/ 553086 w 3712400"/>
                  <a:gd name="connsiteY173" fmla="*/ 2313180 h 6810703"/>
                  <a:gd name="connsiteX174" fmla="*/ 551194 w 3712400"/>
                  <a:gd name="connsiteY174" fmla="*/ 2301072 h 6810703"/>
                  <a:gd name="connsiteX175" fmla="*/ 463506 w 3712400"/>
                  <a:gd name="connsiteY175" fmla="*/ 2165804 h 6810703"/>
                  <a:gd name="connsiteX176" fmla="*/ 432290 w 3712400"/>
                  <a:gd name="connsiteY176" fmla="*/ 2116237 h 6810703"/>
                  <a:gd name="connsiteX177" fmla="*/ 435317 w 3712400"/>
                  <a:gd name="connsiteY177" fmla="*/ 2023252 h 6810703"/>
                  <a:gd name="connsiteX178" fmla="*/ 433426 w 3712400"/>
                  <a:gd name="connsiteY178" fmla="*/ 2011239 h 6810703"/>
                  <a:gd name="connsiteX179" fmla="*/ 414223 w 3712400"/>
                  <a:gd name="connsiteY179" fmla="*/ 1915416 h 6810703"/>
                  <a:gd name="connsiteX180" fmla="*/ 391332 w 3712400"/>
                  <a:gd name="connsiteY180" fmla="*/ 1829147 h 6810703"/>
                  <a:gd name="connsiteX181" fmla="*/ 473249 w 3712400"/>
                  <a:gd name="connsiteY181" fmla="*/ 1793012 h 6810703"/>
                  <a:gd name="connsiteX182" fmla="*/ 560275 w 3712400"/>
                  <a:gd name="connsiteY182" fmla="*/ 1748364 h 6810703"/>
                  <a:gd name="connsiteX183" fmla="*/ 570869 w 3712400"/>
                  <a:gd name="connsiteY183" fmla="*/ 1742310 h 6810703"/>
                  <a:gd name="connsiteX184" fmla="*/ 641720 w 3712400"/>
                  <a:gd name="connsiteY184" fmla="*/ 1681960 h 6810703"/>
                  <a:gd name="connsiteX185" fmla="*/ 700084 w 3712400"/>
                  <a:gd name="connsiteY185" fmla="*/ 1675433 h 6810703"/>
                  <a:gd name="connsiteX186" fmla="*/ 860419 w 3712400"/>
                  <a:gd name="connsiteY186" fmla="*/ 1659541 h 6810703"/>
                  <a:gd name="connsiteX187" fmla="*/ 871108 w 3712400"/>
                  <a:gd name="connsiteY187" fmla="*/ 1653487 h 6810703"/>
                  <a:gd name="connsiteX188" fmla="*/ 1003444 w 3712400"/>
                  <a:gd name="connsiteY188" fmla="*/ 1550097 h 6810703"/>
                  <a:gd name="connsiteX189" fmla="*/ 1008741 w 3712400"/>
                  <a:gd name="connsiteY189" fmla="*/ 1537611 h 6810703"/>
                  <a:gd name="connsiteX190" fmla="*/ 1094821 w 3712400"/>
                  <a:gd name="connsiteY190" fmla="*/ 1363843 h 6810703"/>
                  <a:gd name="connsiteX191" fmla="*/ 1096712 w 3712400"/>
                  <a:gd name="connsiteY191" fmla="*/ 1350411 h 6810703"/>
                  <a:gd name="connsiteX192" fmla="*/ 1165198 w 3712400"/>
                  <a:gd name="connsiteY192" fmla="*/ 1204359 h 6810703"/>
                  <a:gd name="connsiteX193" fmla="*/ 1169171 w 3712400"/>
                  <a:gd name="connsiteY193" fmla="*/ 1190076 h 6810703"/>
                  <a:gd name="connsiteX194" fmla="*/ 1217981 w 3712400"/>
                  <a:gd name="connsiteY194" fmla="*/ 1015646 h 6810703"/>
                  <a:gd name="connsiteX195" fmla="*/ 1223278 w 3712400"/>
                  <a:gd name="connsiteY195" fmla="*/ 1003065 h 6810703"/>
                  <a:gd name="connsiteX196" fmla="*/ 1293655 w 3712400"/>
                  <a:gd name="connsiteY196" fmla="*/ 843960 h 6810703"/>
                  <a:gd name="connsiteX197" fmla="*/ 1298101 w 3712400"/>
                  <a:gd name="connsiteY197" fmla="*/ 827973 h 6810703"/>
                  <a:gd name="connsiteX198" fmla="*/ 1286939 w 3712400"/>
                  <a:gd name="connsiteY198" fmla="*/ 745583 h 6810703"/>
                  <a:gd name="connsiteX199" fmla="*/ 1373776 w 3712400"/>
                  <a:gd name="connsiteY199" fmla="*/ 668111 h 6810703"/>
                  <a:gd name="connsiteX200" fmla="*/ 1382100 w 3712400"/>
                  <a:gd name="connsiteY200" fmla="*/ 657422 h 6810703"/>
                  <a:gd name="connsiteX201" fmla="*/ 1411424 w 3712400"/>
                  <a:gd name="connsiteY201" fmla="*/ 537762 h 6810703"/>
                  <a:gd name="connsiteX202" fmla="*/ 1474707 w 3712400"/>
                  <a:gd name="connsiteY202" fmla="*/ 519411 h 6810703"/>
                  <a:gd name="connsiteX203" fmla="*/ 1534584 w 3712400"/>
                  <a:gd name="connsiteY203" fmla="*/ 535681 h 6810703"/>
                  <a:gd name="connsiteX204" fmla="*/ 1546881 w 3712400"/>
                  <a:gd name="connsiteY204" fmla="*/ 529911 h 6810703"/>
                  <a:gd name="connsiteX205" fmla="*/ 1641758 w 3712400"/>
                  <a:gd name="connsiteY205" fmla="*/ 462655 h 6810703"/>
                  <a:gd name="connsiteX206" fmla="*/ 1719513 w 3712400"/>
                  <a:gd name="connsiteY206" fmla="*/ 491790 h 6810703"/>
                  <a:gd name="connsiteX207" fmla="*/ 1736162 w 3712400"/>
                  <a:gd name="connsiteY207" fmla="*/ 491033 h 6810703"/>
                  <a:gd name="connsiteX208" fmla="*/ 1907186 w 3712400"/>
                  <a:gd name="connsiteY208" fmla="*/ 457736 h 6810703"/>
                  <a:gd name="connsiteX209" fmla="*/ 1920618 w 3712400"/>
                  <a:gd name="connsiteY209" fmla="*/ 455182 h 6810703"/>
                  <a:gd name="connsiteX210" fmla="*/ 2101575 w 3712400"/>
                  <a:gd name="connsiteY210" fmla="*/ 446385 h 6810703"/>
                  <a:gd name="connsiteX211" fmla="*/ 2116426 w 3712400"/>
                  <a:gd name="connsiteY211" fmla="*/ 445723 h 6810703"/>
                  <a:gd name="connsiteX212" fmla="*/ 2274018 w 3712400"/>
                  <a:gd name="connsiteY212" fmla="*/ 411480 h 6810703"/>
                  <a:gd name="connsiteX213" fmla="*/ 2287640 w 3712400"/>
                  <a:gd name="connsiteY213" fmla="*/ 412615 h 6810703"/>
                  <a:gd name="connsiteX214" fmla="*/ 2476258 w 3712400"/>
                  <a:gd name="connsiteY214" fmla="*/ 367494 h 6810703"/>
                  <a:gd name="connsiteX215" fmla="*/ 2489690 w 3712400"/>
                  <a:gd name="connsiteY215" fmla="*/ 364940 h 6810703"/>
                  <a:gd name="connsiteX216" fmla="*/ 2620040 w 3712400"/>
                  <a:gd name="connsiteY216" fmla="*/ 258996 h 6810703"/>
                  <a:gd name="connsiteX217" fmla="*/ 2628080 w 3712400"/>
                  <a:gd name="connsiteY217" fmla="*/ 250010 h 6810703"/>
                  <a:gd name="connsiteX218" fmla="*/ 2679255 w 3712400"/>
                  <a:gd name="connsiteY218" fmla="*/ 97053 h 6810703"/>
                  <a:gd name="connsiteX219" fmla="*/ 2698741 w 3712400"/>
                  <a:gd name="connsiteY219" fmla="*/ 41716 h 6810703"/>
                  <a:gd name="connsiteX220" fmla="*/ 2729389 w 3712400"/>
                  <a:gd name="connsiteY220" fmla="*/ 0 h 6810703"/>
                  <a:gd name="connsiteX221" fmla="*/ 2705457 w 3712400"/>
                  <a:gd name="connsiteY221" fmla="*/ 0 h 6810703"/>
                  <a:gd name="connsiteX222" fmla="*/ 3687428 w 3712400"/>
                  <a:gd name="connsiteY222" fmla="*/ 6779961 h 6810703"/>
                  <a:gd name="connsiteX223" fmla="*/ 3511012 w 3712400"/>
                  <a:gd name="connsiteY223" fmla="*/ 6732381 h 6810703"/>
                  <a:gd name="connsiteX224" fmla="*/ 3497864 w 3712400"/>
                  <a:gd name="connsiteY224" fmla="*/ 6728975 h 6810703"/>
                  <a:gd name="connsiteX225" fmla="*/ 3334407 w 3712400"/>
                  <a:gd name="connsiteY225" fmla="*/ 6767853 h 6810703"/>
                  <a:gd name="connsiteX226" fmla="*/ 3323150 w 3712400"/>
                  <a:gd name="connsiteY226" fmla="*/ 6772204 h 6810703"/>
                  <a:gd name="connsiteX227" fmla="*/ 3301394 w 3712400"/>
                  <a:gd name="connsiteY227" fmla="*/ 6810703 h 6810703"/>
                  <a:gd name="connsiteX228" fmla="*/ 3324191 w 3712400"/>
                  <a:gd name="connsiteY228" fmla="*/ 6810703 h 6810703"/>
                  <a:gd name="connsiteX229" fmla="*/ 3336110 w 3712400"/>
                  <a:gd name="connsiteY229" fmla="*/ 6786582 h 6810703"/>
                  <a:gd name="connsiteX230" fmla="*/ 3500891 w 3712400"/>
                  <a:gd name="connsiteY230" fmla="*/ 6748367 h 6810703"/>
                  <a:gd name="connsiteX231" fmla="*/ 3687428 w 3712400"/>
                  <a:gd name="connsiteY231" fmla="*/ 6798691 h 6810703"/>
                  <a:gd name="connsiteX232" fmla="*/ 3699158 w 3712400"/>
                  <a:gd name="connsiteY232" fmla="*/ 6793772 h 6810703"/>
                  <a:gd name="connsiteX233" fmla="*/ 3699158 w 3712400"/>
                  <a:gd name="connsiteY233" fmla="*/ 6774380 h 6810703"/>
                  <a:gd name="connsiteX234" fmla="*/ 3687428 w 3712400"/>
                  <a:gd name="connsiteY234" fmla="*/ 6779961 h 6810703"/>
                  <a:gd name="connsiteX235" fmla="*/ 3687144 w 3712400"/>
                  <a:gd name="connsiteY235" fmla="*/ 65742 h 6810703"/>
                  <a:gd name="connsiteX236" fmla="*/ 3500418 w 3712400"/>
                  <a:gd name="connsiteY236" fmla="*/ 115971 h 6810703"/>
                  <a:gd name="connsiteX237" fmla="*/ 3335637 w 3712400"/>
                  <a:gd name="connsiteY237" fmla="*/ 77566 h 6810703"/>
                  <a:gd name="connsiteX238" fmla="*/ 3285881 w 3712400"/>
                  <a:gd name="connsiteY238" fmla="*/ 7473 h 6810703"/>
                  <a:gd name="connsiteX239" fmla="*/ 3275570 w 3712400"/>
                  <a:gd name="connsiteY239" fmla="*/ 0 h 6810703"/>
                  <a:gd name="connsiteX240" fmla="*/ 3244544 w 3712400"/>
                  <a:gd name="connsiteY240" fmla="*/ 0 h 6810703"/>
                  <a:gd name="connsiteX241" fmla="*/ 3322867 w 3712400"/>
                  <a:gd name="connsiteY241" fmla="*/ 90999 h 6810703"/>
                  <a:gd name="connsiteX242" fmla="*/ 3334218 w 3712400"/>
                  <a:gd name="connsiteY242" fmla="*/ 95444 h 6810703"/>
                  <a:gd name="connsiteX243" fmla="*/ 3497580 w 3712400"/>
                  <a:gd name="connsiteY243" fmla="*/ 134322 h 6810703"/>
                  <a:gd name="connsiteX244" fmla="*/ 3510823 w 3712400"/>
                  <a:gd name="connsiteY244" fmla="*/ 130822 h 6810703"/>
                  <a:gd name="connsiteX245" fmla="*/ 3687144 w 3712400"/>
                  <a:gd name="connsiteY245" fmla="*/ 83242 h 6810703"/>
                  <a:gd name="connsiteX246" fmla="*/ 3698685 w 3712400"/>
                  <a:gd name="connsiteY246" fmla="*/ 88823 h 6810703"/>
                  <a:gd name="connsiteX247" fmla="*/ 3698685 w 3712400"/>
                  <a:gd name="connsiteY247" fmla="*/ 70661 h 6810703"/>
                  <a:gd name="connsiteX248" fmla="*/ 3687144 w 3712400"/>
                  <a:gd name="connsiteY248" fmla="*/ 65742 h 681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3712400" h="6810703">
                    <a:moveTo>
                      <a:pt x="3712117" y="405331"/>
                    </a:moveTo>
                    <a:lnTo>
                      <a:pt x="3712117" y="82674"/>
                    </a:lnTo>
                    <a:cubicBezTo>
                      <a:pt x="3710982" y="87593"/>
                      <a:pt x="3705685" y="92607"/>
                      <a:pt x="3700388" y="89674"/>
                    </a:cubicBezTo>
                    <a:cubicBezTo>
                      <a:pt x="3699820" y="89390"/>
                      <a:pt x="3699252" y="89012"/>
                      <a:pt x="3698685" y="88823"/>
                    </a:cubicBezTo>
                    <a:lnTo>
                      <a:pt x="3698685" y="408831"/>
                    </a:lnTo>
                    <a:lnTo>
                      <a:pt x="3698780" y="2084075"/>
                    </a:lnTo>
                    <a:lnTo>
                      <a:pt x="3698874" y="2119548"/>
                    </a:lnTo>
                    <a:lnTo>
                      <a:pt x="3698874" y="2318477"/>
                    </a:lnTo>
                    <a:lnTo>
                      <a:pt x="3698969" y="4546996"/>
                    </a:lnTo>
                    <a:cubicBezTo>
                      <a:pt x="3698969" y="4547091"/>
                      <a:pt x="3698969" y="4547091"/>
                      <a:pt x="3698969" y="4547091"/>
                    </a:cubicBezTo>
                    <a:lnTo>
                      <a:pt x="3698969" y="4746020"/>
                    </a:lnTo>
                    <a:lnTo>
                      <a:pt x="3699063" y="4781398"/>
                    </a:lnTo>
                    <a:lnTo>
                      <a:pt x="3699063" y="4781492"/>
                    </a:lnTo>
                    <a:lnTo>
                      <a:pt x="3699158" y="6774380"/>
                    </a:lnTo>
                    <a:cubicBezTo>
                      <a:pt x="3699631" y="6774096"/>
                      <a:pt x="3700104" y="6773907"/>
                      <a:pt x="3700577" y="6773623"/>
                    </a:cubicBezTo>
                    <a:cubicBezTo>
                      <a:pt x="3705874" y="6770596"/>
                      <a:pt x="3711266" y="6775705"/>
                      <a:pt x="3712401" y="6780528"/>
                    </a:cubicBezTo>
                    <a:lnTo>
                      <a:pt x="3712117" y="405331"/>
                    </a:lnTo>
                    <a:close/>
                    <a:moveTo>
                      <a:pt x="2705457" y="0"/>
                    </a:moveTo>
                    <a:cubicBezTo>
                      <a:pt x="2691741" y="14946"/>
                      <a:pt x="2683228" y="35567"/>
                      <a:pt x="2674431" y="63756"/>
                    </a:cubicBezTo>
                    <a:cubicBezTo>
                      <a:pt x="2663553" y="98188"/>
                      <a:pt x="2641513" y="126660"/>
                      <a:pt x="2625148" y="158349"/>
                    </a:cubicBezTo>
                    <a:cubicBezTo>
                      <a:pt x="2611432" y="184740"/>
                      <a:pt x="2609824" y="214159"/>
                      <a:pt x="2610770" y="243293"/>
                    </a:cubicBezTo>
                    <a:cubicBezTo>
                      <a:pt x="2543609" y="249537"/>
                      <a:pt x="2509177" y="292293"/>
                      <a:pt x="2478812" y="349238"/>
                    </a:cubicBezTo>
                    <a:cubicBezTo>
                      <a:pt x="2416570" y="309414"/>
                      <a:pt x="2324909" y="338549"/>
                      <a:pt x="2280545" y="394548"/>
                    </a:cubicBezTo>
                    <a:cubicBezTo>
                      <a:pt x="2225870" y="339968"/>
                      <a:pt x="2148588" y="367778"/>
                      <a:pt x="2108102" y="427655"/>
                    </a:cubicBezTo>
                    <a:cubicBezTo>
                      <a:pt x="2050873" y="357846"/>
                      <a:pt x="1964793" y="369386"/>
                      <a:pt x="1911632" y="439669"/>
                    </a:cubicBezTo>
                    <a:cubicBezTo>
                      <a:pt x="1852795" y="391332"/>
                      <a:pt x="1743540" y="389061"/>
                      <a:pt x="1722540" y="470506"/>
                    </a:cubicBezTo>
                    <a:cubicBezTo>
                      <a:pt x="1697095" y="452912"/>
                      <a:pt x="1644028" y="445723"/>
                      <a:pt x="1624353" y="444588"/>
                    </a:cubicBezTo>
                    <a:cubicBezTo>
                      <a:pt x="1576016" y="442034"/>
                      <a:pt x="1546124" y="474195"/>
                      <a:pt x="1533165" y="516100"/>
                    </a:cubicBezTo>
                    <a:cubicBezTo>
                      <a:pt x="1491733" y="495479"/>
                      <a:pt x="1438572" y="499168"/>
                      <a:pt x="1400546" y="524613"/>
                    </a:cubicBezTo>
                    <a:cubicBezTo>
                      <a:pt x="1374343" y="549208"/>
                      <a:pt x="1359208" y="586099"/>
                      <a:pt x="1359208" y="622517"/>
                    </a:cubicBezTo>
                    <a:cubicBezTo>
                      <a:pt x="1359208" y="632450"/>
                      <a:pt x="1360249" y="642287"/>
                      <a:pt x="1362614" y="651841"/>
                    </a:cubicBezTo>
                    <a:cubicBezTo>
                      <a:pt x="1318912" y="655152"/>
                      <a:pt x="1280980" y="677097"/>
                      <a:pt x="1272845" y="724772"/>
                    </a:cubicBezTo>
                    <a:cubicBezTo>
                      <a:pt x="1269629" y="744164"/>
                      <a:pt x="1264710" y="797420"/>
                      <a:pt x="1276061" y="826082"/>
                    </a:cubicBezTo>
                    <a:cubicBezTo>
                      <a:pt x="1192062" y="828446"/>
                      <a:pt x="1169833" y="935526"/>
                      <a:pt x="1204076" y="1003538"/>
                    </a:cubicBezTo>
                    <a:cubicBezTo>
                      <a:pt x="1123766" y="1039673"/>
                      <a:pt x="1093213" y="1121118"/>
                      <a:pt x="1148833" y="1192346"/>
                    </a:cubicBezTo>
                    <a:cubicBezTo>
                      <a:pt x="1081483" y="1218548"/>
                      <a:pt x="1037024" y="1287696"/>
                      <a:pt x="1077983" y="1353154"/>
                    </a:cubicBezTo>
                    <a:cubicBezTo>
                      <a:pt x="1013660" y="1384181"/>
                      <a:pt x="964755" y="1466761"/>
                      <a:pt x="989822" y="1536381"/>
                    </a:cubicBezTo>
                    <a:cubicBezTo>
                      <a:pt x="927580" y="1553124"/>
                      <a:pt x="878013" y="1577151"/>
                      <a:pt x="856919" y="1641474"/>
                    </a:cubicBezTo>
                    <a:cubicBezTo>
                      <a:pt x="828730" y="1634096"/>
                      <a:pt x="799785" y="1629177"/>
                      <a:pt x="771123" y="1636650"/>
                    </a:cubicBezTo>
                    <a:cubicBezTo>
                      <a:pt x="736407" y="1645636"/>
                      <a:pt x="703773" y="1660677"/>
                      <a:pt x="667638" y="1663704"/>
                    </a:cubicBezTo>
                    <a:cubicBezTo>
                      <a:pt x="609747" y="1668339"/>
                      <a:pt x="580612" y="1678271"/>
                      <a:pt x="557248" y="1731716"/>
                    </a:cubicBezTo>
                    <a:cubicBezTo>
                      <a:pt x="540600" y="1729635"/>
                      <a:pt x="525748" y="1730108"/>
                      <a:pt x="509762" y="1738621"/>
                    </a:cubicBezTo>
                    <a:cubicBezTo>
                      <a:pt x="491979" y="1748175"/>
                      <a:pt x="483465" y="1770594"/>
                      <a:pt x="464925" y="1778918"/>
                    </a:cubicBezTo>
                    <a:cubicBezTo>
                      <a:pt x="430872" y="1794620"/>
                      <a:pt x="398899" y="1796985"/>
                      <a:pt x="375345" y="1822147"/>
                    </a:cubicBezTo>
                    <a:cubicBezTo>
                      <a:pt x="370237" y="1856390"/>
                      <a:pt x="388305" y="1882781"/>
                      <a:pt x="397291" y="1919105"/>
                    </a:cubicBezTo>
                    <a:cubicBezTo>
                      <a:pt x="402210" y="1938780"/>
                      <a:pt x="390197" y="1959402"/>
                      <a:pt x="393886" y="1979266"/>
                    </a:cubicBezTo>
                    <a:cubicBezTo>
                      <a:pt x="397102" y="1997050"/>
                      <a:pt x="405899" y="2008874"/>
                      <a:pt x="417912" y="2020698"/>
                    </a:cubicBezTo>
                    <a:cubicBezTo>
                      <a:pt x="390859" y="2072062"/>
                      <a:pt x="401264" y="2101197"/>
                      <a:pt x="433615" y="2149345"/>
                    </a:cubicBezTo>
                    <a:cubicBezTo>
                      <a:pt x="453763" y="2179141"/>
                      <a:pt x="462371" y="2214330"/>
                      <a:pt x="476938" y="2246965"/>
                    </a:cubicBezTo>
                    <a:cubicBezTo>
                      <a:pt x="488952" y="2274018"/>
                      <a:pt x="510992" y="2293694"/>
                      <a:pt x="534356" y="2311099"/>
                    </a:cubicBezTo>
                    <a:cubicBezTo>
                      <a:pt x="497276" y="2367571"/>
                      <a:pt x="509384" y="2421205"/>
                      <a:pt x="535019" y="2480231"/>
                    </a:cubicBezTo>
                    <a:cubicBezTo>
                      <a:pt x="465114" y="2504069"/>
                      <a:pt x="430872" y="2593838"/>
                      <a:pt x="446858" y="2663458"/>
                    </a:cubicBezTo>
                    <a:cubicBezTo>
                      <a:pt x="370048" y="2671972"/>
                      <a:pt x="343657" y="2750011"/>
                      <a:pt x="365129" y="2818969"/>
                    </a:cubicBezTo>
                    <a:cubicBezTo>
                      <a:pt x="274888" y="2820104"/>
                      <a:pt x="230240" y="2894644"/>
                      <a:pt x="251996" y="2979967"/>
                    </a:cubicBezTo>
                    <a:cubicBezTo>
                      <a:pt x="177457" y="2995669"/>
                      <a:pt x="107552" y="3079668"/>
                      <a:pt x="158065" y="3146829"/>
                    </a:cubicBezTo>
                    <a:cubicBezTo>
                      <a:pt x="128363" y="3155815"/>
                      <a:pt x="89769" y="3192612"/>
                      <a:pt x="76810" y="3207463"/>
                    </a:cubicBezTo>
                    <a:cubicBezTo>
                      <a:pt x="44648" y="3243503"/>
                      <a:pt x="51080" y="3287016"/>
                      <a:pt x="75864" y="3323151"/>
                    </a:cubicBezTo>
                    <a:cubicBezTo>
                      <a:pt x="33959" y="3342542"/>
                      <a:pt x="3689" y="3386528"/>
                      <a:pt x="0" y="3432122"/>
                    </a:cubicBezTo>
                    <a:cubicBezTo>
                      <a:pt x="1892" y="3454919"/>
                      <a:pt x="10311" y="3477243"/>
                      <a:pt x="23648" y="3496350"/>
                    </a:cubicBezTo>
                    <a:cubicBezTo>
                      <a:pt x="36891" y="3515458"/>
                      <a:pt x="54864" y="3531350"/>
                      <a:pt x="75864" y="3541093"/>
                    </a:cubicBezTo>
                    <a:cubicBezTo>
                      <a:pt x="51080" y="3577133"/>
                      <a:pt x="44648" y="3620646"/>
                      <a:pt x="76810" y="3656780"/>
                    </a:cubicBezTo>
                    <a:cubicBezTo>
                      <a:pt x="89958" y="3671537"/>
                      <a:pt x="128647" y="3708334"/>
                      <a:pt x="158254" y="3717414"/>
                    </a:cubicBezTo>
                    <a:cubicBezTo>
                      <a:pt x="107836" y="3784481"/>
                      <a:pt x="177740" y="3868480"/>
                      <a:pt x="252185" y="3884182"/>
                    </a:cubicBezTo>
                    <a:cubicBezTo>
                      <a:pt x="230429" y="3969600"/>
                      <a:pt x="275171" y="4044044"/>
                      <a:pt x="365413" y="4045274"/>
                    </a:cubicBezTo>
                    <a:cubicBezTo>
                      <a:pt x="343846" y="4114138"/>
                      <a:pt x="370237" y="4192177"/>
                      <a:pt x="446858" y="4200691"/>
                    </a:cubicBezTo>
                    <a:cubicBezTo>
                      <a:pt x="430872" y="4270311"/>
                      <a:pt x="465114" y="4360175"/>
                      <a:pt x="535302" y="4383918"/>
                    </a:cubicBezTo>
                    <a:cubicBezTo>
                      <a:pt x="509573" y="4442944"/>
                      <a:pt x="497560" y="4496673"/>
                      <a:pt x="534546" y="4553050"/>
                    </a:cubicBezTo>
                    <a:cubicBezTo>
                      <a:pt x="511181" y="4570455"/>
                      <a:pt x="489236" y="4590131"/>
                      <a:pt x="477128" y="4617184"/>
                    </a:cubicBezTo>
                    <a:cubicBezTo>
                      <a:pt x="462560" y="4649819"/>
                      <a:pt x="454047" y="4684724"/>
                      <a:pt x="433899" y="4714804"/>
                    </a:cubicBezTo>
                    <a:cubicBezTo>
                      <a:pt x="401453" y="4762952"/>
                      <a:pt x="391048" y="4792087"/>
                      <a:pt x="418196" y="4843451"/>
                    </a:cubicBezTo>
                    <a:cubicBezTo>
                      <a:pt x="406088" y="4855275"/>
                      <a:pt x="397291" y="4867099"/>
                      <a:pt x="394075" y="4884883"/>
                    </a:cubicBezTo>
                    <a:cubicBezTo>
                      <a:pt x="390386" y="4904747"/>
                      <a:pt x="402399" y="4925368"/>
                      <a:pt x="397575" y="4945044"/>
                    </a:cubicBezTo>
                    <a:cubicBezTo>
                      <a:pt x="388494" y="4981557"/>
                      <a:pt x="370521" y="5007949"/>
                      <a:pt x="375535" y="5042002"/>
                    </a:cubicBezTo>
                    <a:cubicBezTo>
                      <a:pt x="399183" y="5067163"/>
                      <a:pt x="431155" y="5069528"/>
                      <a:pt x="465114" y="5085231"/>
                    </a:cubicBezTo>
                    <a:cubicBezTo>
                      <a:pt x="483655" y="5093839"/>
                      <a:pt x="492168" y="5116068"/>
                      <a:pt x="510046" y="5125528"/>
                    </a:cubicBezTo>
                    <a:cubicBezTo>
                      <a:pt x="526032" y="5134041"/>
                      <a:pt x="540600" y="5134514"/>
                      <a:pt x="557437" y="5132433"/>
                    </a:cubicBezTo>
                    <a:cubicBezTo>
                      <a:pt x="580612" y="5185689"/>
                      <a:pt x="610031" y="5195621"/>
                      <a:pt x="667827" y="5200445"/>
                    </a:cubicBezTo>
                    <a:cubicBezTo>
                      <a:pt x="703962" y="5203283"/>
                      <a:pt x="736596" y="5218512"/>
                      <a:pt x="771312" y="5227593"/>
                    </a:cubicBezTo>
                    <a:cubicBezTo>
                      <a:pt x="799974" y="5234972"/>
                      <a:pt x="829203" y="5230053"/>
                      <a:pt x="857203" y="5222674"/>
                    </a:cubicBezTo>
                    <a:cubicBezTo>
                      <a:pt x="878202" y="5286809"/>
                      <a:pt x="927769" y="5310835"/>
                      <a:pt x="989822" y="5327768"/>
                    </a:cubicBezTo>
                    <a:cubicBezTo>
                      <a:pt x="964755" y="5397388"/>
                      <a:pt x="1013660" y="5479968"/>
                      <a:pt x="1078172" y="5510995"/>
                    </a:cubicBezTo>
                    <a:cubicBezTo>
                      <a:pt x="1037024" y="5576453"/>
                      <a:pt x="1081483" y="5645600"/>
                      <a:pt x="1149022" y="5671803"/>
                    </a:cubicBezTo>
                    <a:cubicBezTo>
                      <a:pt x="1093685" y="5743031"/>
                      <a:pt x="1124239" y="5824476"/>
                      <a:pt x="1204359" y="5860610"/>
                    </a:cubicBezTo>
                    <a:cubicBezTo>
                      <a:pt x="1170117" y="5928623"/>
                      <a:pt x="1192346" y="6035702"/>
                      <a:pt x="1276345" y="6038067"/>
                    </a:cubicBezTo>
                    <a:cubicBezTo>
                      <a:pt x="1264994" y="6066729"/>
                      <a:pt x="1269629" y="6119985"/>
                      <a:pt x="1273034" y="6139377"/>
                    </a:cubicBezTo>
                    <a:cubicBezTo>
                      <a:pt x="1281358" y="6187051"/>
                      <a:pt x="1319385" y="6209092"/>
                      <a:pt x="1363087" y="6212308"/>
                    </a:cubicBezTo>
                    <a:cubicBezTo>
                      <a:pt x="1352208" y="6257145"/>
                      <a:pt x="1367722" y="6308320"/>
                      <a:pt x="1401018" y="6339535"/>
                    </a:cubicBezTo>
                    <a:cubicBezTo>
                      <a:pt x="1422680" y="6354008"/>
                      <a:pt x="1449166" y="6361576"/>
                      <a:pt x="1475652" y="6361576"/>
                    </a:cubicBezTo>
                    <a:cubicBezTo>
                      <a:pt x="1495706" y="6361576"/>
                      <a:pt x="1515760" y="6357224"/>
                      <a:pt x="1533638" y="6348332"/>
                    </a:cubicBezTo>
                    <a:cubicBezTo>
                      <a:pt x="1546597" y="6390238"/>
                      <a:pt x="1576489" y="6422399"/>
                      <a:pt x="1624826" y="6419845"/>
                    </a:cubicBezTo>
                    <a:cubicBezTo>
                      <a:pt x="1644501" y="6418710"/>
                      <a:pt x="1697473" y="6411521"/>
                      <a:pt x="1723013" y="6393926"/>
                    </a:cubicBezTo>
                    <a:cubicBezTo>
                      <a:pt x="1744013" y="6475087"/>
                      <a:pt x="1853268" y="6473007"/>
                      <a:pt x="1912105" y="6424669"/>
                    </a:cubicBezTo>
                    <a:cubicBezTo>
                      <a:pt x="1965266" y="6494763"/>
                      <a:pt x="2051346" y="6506587"/>
                      <a:pt x="2108575" y="6436683"/>
                    </a:cubicBezTo>
                    <a:cubicBezTo>
                      <a:pt x="2149061" y="6496655"/>
                      <a:pt x="2226343" y="6524654"/>
                      <a:pt x="2280924" y="6469790"/>
                    </a:cubicBezTo>
                    <a:cubicBezTo>
                      <a:pt x="2325666" y="6525600"/>
                      <a:pt x="2417043" y="6554924"/>
                      <a:pt x="2479285" y="6514911"/>
                    </a:cubicBezTo>
                    <a:cubicBezTo>
                      <a:pt x="2509366" y="6571856"/>
                      <a:pt x="2543892" y="6614612"/>
                      <a:pt x="2611243" y="6620855"/>
                    </a:cubicBezTo>
                    <a:cubicBezTo>
                      <a:pt x="2610297" y="6650085"/>
                      <a:pt x="2611905" y="6679219"/>
                      <a:pt x="2625526" y="6705800"/>
                    </a:cubicBezTo>
                    <a:cubicBezTo>
                      <a:pt x="2641985" y="6737489"/>
                      <a:pt x="2664026" y="6765961"/>
                      <a:pt x="2674904" y="6800488"/>
                    </a:cubicBezTo>
                    <a:cubicBezTo>
                      <a:pt x="2676039" y="6803988"/>
                      <a:pt x="2677079" y="6807393"/>
                      <a:pt x="2678215" y="6810703"/>
                    </a:cubicBezTo>
                    <a:lnTo>
                      <a:pt x="2695620" y="6810703"/>
                    </a:lnTo>
                    <a:cubicBezTo>
                      <a:pt x="2691174" y="6795569"/>
                      <a:pt x="2686728" y="6779867"/>
                      <a:pt x="2679255" y="6766245"/>
                    </a:cubicBezTo>
                    <a:cubicBezTo>
                      <a:pt x="2650782" y="6712705"/>
                      <a:pt x="2624864" y="6676855"/>
                      <a:pt x="2628080" y="6613288"/>
                    </a:cubicBezTo>
                    <a:cubicBezTo>
                      <a:pt x="2628364" y="6608653"/>
                      <a:pt x="2624675" y="6604491"/>
                      <a:pt x="2619756" y="6604207"/>
                    </a:cubicBezTo>
                    <a:cubicBezTo>
                      <a:pt x="2549662" y="6601180"/>
                      <a:pt x="2518920" y="6555870"/>
                      <a:pt x="2489501" y="6498263"/>
                    </a:cubicBezTo>
                    <a:cubicBezTo>
                      <a:pt x="2486947" y="6493154"/>
                      <a:pt x="2480420" y="6492493"/>
                      <a:pt x="2476069" y="6495709"/>
                    </a:cubicBezTo>
                    <a:cubicBezTo>
                      <a:pt x="2418462" y="6541113"/>
                      <a:pt x="2325382" y="6505452"/>
                      <a:pt x="2287450" y="6450587"/>
                    </a:cubicBezTo>
                    <a:cubicBezTo>
                      <a:pt x="2283951" y="6445480"/>
                      <a:pt x="2277045" y="6447844"/>
                      <a:pt x="2273829" y="6451723"/>
                    </a:cubicBezTo>
                    <a:cubicBezTo>
                      <a:pt x="2223789" y="6511884"/>
                      <a:pt x="2148588" y="6474898"/>
                      <a:pt x="2116142" y="6417480"/>
                    </a:cubicBezTo>
                    <a:cubicBezTo>
                      <a:pt x="2112926" y="6411710"/>
                      <a:pt x="2105075" y="6411237"/>
                      <a:pt x="2101386" y="6416818"/>
                    </a:cubicBezTo>
                    <a:cubicBezTo>
                      <a:pt x="2050211" y="6490128"/>
                      <a:pt x="1967631" y="6478114"/>
                      <a:pt x="1920429" y="6408021"/>
                    </a:cubicBezTo>
                    <a:cubicBezTo>
                      <a:pt x="1917402" y="6403670"/>
                      <a:pt x="1911348" y="6401305"/>
                      <a:pt x="1906997" y="6405467"/>
                    </a:cubicBezTo>
                    <a:cubicBezTo>
                      <a:pt x="1855633" y="6454561"/>
                      <a:pt x="1744013" y="6462128"/>
                      <a:pt x="1735973" y="6372170"/>
                    </a:cubicBezTo>
                    <a:cubicBezTo>
                      <a:pt x="1735216" y="6363562"/>
                      <a:pt x="1721122" y="6363373"/>
                      <a:pt x="1719230" y="6371508"/>
                    </a:cubicBezTo>
                    <a:cubicBezTo>
                      <a:pt x="1715824" y="6386548"/>
                      <a:pt x="1655379" y="6399035"/>
                      <a:pt x="1641474" y="6400643"/>
                    </a:cubicBezTo>
                    <a:cubicBezTo>
                      <a:pt x="1590583" y="6406886"/>
                      <a:pt x="1558421" y="6383994"/>
                      <a:pt x="1546597" y="6333292"/>
                    </a:cubicBezTo>
                    <a:cubicBezTo>
                      <a:pt x="1545462" y="6328185"/>
                      <a:pt x="1539219" y="6324495"/>
                      <a:pt x="1534395" y="6327522"/>
                    </a:cubicBezTo>
                    <a:cubicBezTo>
                      <a:pt x="1497314" y="6350414"/>
                      <a:pt x="1446612" y="6349279"/>
                      <a:pt x="1411045" y="6325630"/>
                    </a:cubicBezTo>
                    <a:cubicBezTo>
                      <a:pt x="1388721" y="6304347"/>
                      <a:pt x="1375951" y="6272753"/>
                      <a:pt x="1375951" y="6241253"/>
                    </a:cubicBezTo>
                    <a:cubicBezTo>
                      <a:pt x="1375951" y="6229335"/>
                      <a:pt x="1377843" y="6217416"/>
                      <a:pt x="1381627" y="6206065"/>
                    </a:cubicBezTo>
                    <a:cubicBezTo>
                      <a:pt x="1383424" y="6200673"/>
                      <a:pt x="1378411" y="6195375"/>
                      <a:pt x="1373303" y="6195375"/>
                    </a:cubicBezTo>
                    <a:cubicBezTo>
                      <a:pt x="1321182" y="6195186"/>
                      <a:pt x="1291858" y="6168984"/>
                      <a:pt x="1286466" y="6118093"/>
                    </a:cubicBezTo>
                    <a:cubicBezTo>
                      <a:pt x="1285142" y="6103999"/>
                      <a:pt x="1283912" y="6042419"/>
                      <a:pt x="1297628" y="6035702"/>
                    </a:cubicBezTo>
                    <a:cubicBezTo>
                      <a:pt x="1305006" y="6032013"/>
                      <a:pt x="1301790" y="6018581"/>
                      <a:pt x="1293182" y="6019811"/>
                    </a:cubicBezTo>
                    <a:cubicBezTo>
                      <a:pt x="1203603" y="6032013"/>
                      <a:pt x="1186292" y="5921434"/>
                      <a:pt x="1222805" y="5860610"/>
                    </a:cubicBezTo>
                    <a:cubicBezTo>
                      <a:pt x="1225832" y="5855503"/>
                      <a:pt x="1222427" y="5849921"/>
                      <a:pt x="1217508" y="5848125"/>
                    </a:cubicBezTo>
                    <a:cubicBezTo>
                      <a:pt x="1138617" y="5817571"/>
                      <a:pt x="1108537" y="5739815"/>
                      <a:pt x="1168698" y="5673600"/>
                    </a:cubicBezTo>
                    <a:cubicBezTo>
                      <a:pt x="1173049" y="5668776"/>
                      <a:pt x="1170968" y="5661114"/>
                      <a:pt x="1164725" y="5659317"/>
                    </a:cubicBezTo>
                    <a:cubicBezTo>
                      <a:pt x="1101537" y="5640303"/>
                      <a:pt x="1048848" y="5575318"/>
                      <a:pt x="1096240" y="5513265"/>
                    </a:cubicBezTo>
                    <a:cubicBezTo>
                      <a:pt x="1099266" y="5509386"/>
                      <a:pt x="1099929" y="5502008"/>
                      <a:pt x="1094442" y="5499927"/>
                    </a:cubicBezTo>
                    <a:cubicBezTo>
                      <a:pt x="1032389" y="5474860"/>
                      <a:pt x="976863" y="5392280"/>
                      <a:pt x="1008268" y="5325876"/>
                    </a:cubicBezTo>
                    <a:cubicBezTo>
                      <a:pt x="1010633" y="5321051"/>
                      <a:pt x="1008552" y="5314809"/>
                      <a:pt x="1002971" y="5313389"/>
                    </a:cubicBezTo>
                    <a:cubicBezTo>
                      <a:pt x="940255" y="5297403"/>
                      <a:pt x="889364" y="5277728"/>
                      <a:pt x="870635" y="5209999"/>
                    </a:cubicBezTo>
                    <a:cubicBezTo>
                      <a:pt x="869405" y="5205553"/>
                      <a:pt x="864581" y="5202527"/>
                      <a:pt x="859946" y="5203945"/>
                    </a:cubicBezTo>
                    <a:cubicBezTo>
                      <a:pt x="798650" y="5221067"/>
                      <a:pt x="757880" y="5203945"/>
                      <a:pt x="699611" y="5187959"/>
                    </a:cubicBezTo>
                    <a:cubicBezTo>
                      <a:pt x="681070" y="5182946"/>
                      <a:pt x="660449" y="5182662"/>
                      <a:pt x="641247" y="5181527"/>
                    </a:cubicBezTo>
                    <a:cubicBezTo>
                      <a:pt x="601896" y="5178689"/>
                      <a:pt x="584775" y="5156743"/>
                      <a:pt x="570396" y="5121082"/>
                    </a:cubicBezTo>
                    <a:cubicBezTo>
                      <a:pt x="568599" y="5116447"/>
                      <a:pt x="564910" y="5114176"/>
                      <a:pt x="559991" y="5115122"/>
                    </a:cubicBezTo>
                    <a:cubicBezTo>
                      <a:pt x="515816" y="5122501"/>
                      <a:pt x="503519" y="5092231"/>
                      <a:pt x="472965" y="5070474"/>
                    </a:cubicBezTo>
                    <a:cubicBezTo>
                      <a:pt x="444966" y="5050515"/>
                      <a:pt x="414696" y="5055907"/>
                      <a:pt x="391332" y="5034340"/>
                    </a:cubicBezTo>
                    <a:cubicBezTo>
                      <a:pt x="388967" y="5002651"/>
                      <a:pt x="412331" y="4982314"/>
                      <a:pt x="414034" y="4947787"/>
                    </a:cubicBezTo>
                    <a:cubicBezTo>
                      <a:pt x="416115" y="4910328"/>
                      <a:pt x="399845" y="4881856"/>
                      <a:pt x="433236" y="4852059"/>
                    </a:cubicBezTo>
                    <a:cubicBezTo>
                      <a:pt x="436926" y="4848559"/>
                      <a:pt x="437588" y="4844397"/>
                      <a:pt x="435034" y="4840046"/>
                    </a:cubicBezTo>
                    <a:cubicBezTo>
                      <a:pt x="416115" y="4806654"/>
                      <a:pt x="409588" y="4779601"/>
                      <a:pt x="432007" y="4746966"/>
                    </a:cubicBezTo>
                    <a:cubicBezTo>
                      <a:pt x="442885" y="4731263"/>
                      <a:pt x="455655" y="4715088"/>
                      <a:pt x="463317" y="4697494"/>
                    </a:cubicBezTo>
                    <a:cubicBezTo>
                      <a:pt x="487154" y="4641968"/>
                      <a:pt x="499168" y="4599401"/>
                      <a:pt x="551005" y="4562131"/>
                    </a:cubicBezTo>
                    <a:cubicBezTo>
                      <a:pt x="554694" y="4559388"/>
                      <a:pt x="555640" y="4553807"/>
                      <a:pt x="552897" y="4550118"/>
                    </a:cubicBezTo>
                    <a:cubicBezTo>
                      <a:pt x="511465" y="4493362"/>
                      <a:pt x="527830" y="4441147"/>
                      <a:pt x="554505" y="4382120"/>
                    </a:cubicBezTo>
                    <a:cubicBezTo>
                      <a:pt x="556775" y="4376823"/>
                      <a:pt x="553275" y="4371431"/>
                      <a:pt x="547978" y="4370107"/>
                    </a:cubicBezTo>
                    <a:cubicBezTo>
                      <a:pt x="476465" y="4353175"/>
                      <a:pt x="446669" y="4258582"/>
                      <a:pt x="465587" y="4194448"/>
                    </a:cubicBezTo>
                    <a:cubicBezTo>
                      <a:pt x="467479" y="4188488"/>
                      <a:pt x="461236" y="4184515"/>
                      <a:pt x="456317" y="4184515"/>
                    </a:cubicBezTo>
                    <a:cubicBezTo>
                      <a:pt x="378089" y="4182907"/>
                      <a:pt x="360305" y="4100989"/>
                      <a:pt x="384805" y="4039882"/>
                    </a:cubicBezTo>
                    <a:cubicBezTo>
                      <a:pt x="387170" y="4033639"/>
                      <a:pt x="382724" y="4027396"/>
                      <a:pt x="376008" y="4027869"/>
                    </a:cubicBezTo>
                    <a:cubicBezTo>
                      <a:pt x="286712" y="4033639"/>
                      <a:pt x="244618" y="3961654"/>
                      <a:pt x="270063" y="3880966"/>
                    </a:cubicBezTo>
                    <a:cubicBezTo>
                      <a:pt x="271671" y="3875858"/>
                      <a:pt x="269590" y="3869804"/>
                      <a:pt x="263536" y="3868953"/>
                    </a:cubicBezTo>
                    <a:cubicBezTo>
                      <a:pt x="193159" y="3859399"/>
                      <a:pt x="117485" y="3777103"/>
                      <a:pt x="183038" y="3714577"/>
                    </a:cubicBezTo>
                    <a:cubicBezTo>
                      <a:pt x="189281" y="3708617"/>
                      <a:pt x="180673" y="3697455"/>
                      <a:pt x="173295" y="3701144"/>
                    </a:cubicBezTo>
                    <a:cubicBezTo>
                      <a:pt x="159673" y="3707860"/>
                      <a:pt x="111998" y="3668510"/>
                      <a:pt x="101971" y="3658578"/>
                    </a:cubicBezTo>
                    <a:cubicBezTo>
                      <a:pt x="65458" y="3622727"/>
                      <a:pt x="63094" y="3583376"/>
                      <a:pt x="95539" y="3542417"/>
                    </a:cubicBezTo>
                    <a:cubicBezTo>
                      <a:pt x="98755" y="3538539"/>
                      <a:pt x="97620" y="3531161"/>
                      <a:pt x="92512" y="3529269"/>
                    </a:cubicBezTo>
                    <a:cubicBezTo>
                      <a:pt x="51553" y="3514418"/>
                      <a:pt x="21000" y="3474216"/>
                      <a:pt x="17311" y="3431649"/>
                    </a:cubicBezTo>
                    <a:cubicBezTo>
                      <a:pt x="21000" y="3389271"/>
                      <a:pt x="51837" y="3348785"/>
                      <a:pt x="92512" y="3333934"/>
                    </a:cubicBezTo>
                    <a:cubicBezTo>
                      <a:pt x="97809" y="3332137"/>
                      <a:pt x="98755" y="3324758"/>
                      <a:pt x="95728" y="3320786"/>
                    </a:cubicBezTo>
                    <a:cubicBezTo>
                      <a:pt x="63377" y="3280110"/>
                      <a:pt x="65648" y="3240760"/>
                      <a:pt x="102255" y="3204625"/>
                    </a:cubicBezTo>
                    <a:cubicBezTo>
                      <a:pt x="112471" y="3194693"/>
                      <a:pt x="159862" y="3155342"/>
                      <a:pt x="173484" y="3162058"/>
                    </a:cubicBezTo>
                    <a:cubicBezTo>
                      <a:pt x="180957" y="3165747"/>
                      <a:pt x="189470" y="3154680"/>
                      <a:pt x="183227" y="3148626"/>
                    </a:cubicBezTo>
                    <a:cubicBezTo>
                      <a:pt x="117768" y="3086195"/>
                      <a:pt x="193443" y="3003804"/>
                      <a:pt x="263820" y="2994345"/>
                    </a:cubicBezTo>
                    <a:cubicBezTo>
                      <a:pt x="269780" y="2993588"/>
                      <a:pt x="271861" y="2987345"/>
                      <a:pt x="270253" y="2982332"/>
                    </a:cubicBezTo>
                    <a:cubicBezTo>
                      <a:pt x="244807" y="2901549"/>
                      <a:pt x="287185" y="2829564"/>
                      <a:pt x="376291" y="2835334"/>
                    </a:cubicBezTo>
                    <a:cubicBezTo>
                      <a:pt x="383007" y="2835807"/>
                      <a:pt x="387359" y="2829564"/>
                      <a:pt x="385089" y="2823321"/>
                    </a:cubicBezTo>
                    <a:cubicBezTo>
                      <a:pt x="360494" y="2762213"/>
                      <a:pt x="378372" y="2680390"/>
                      <a:pt x="456601" y="2678688"/>
                    </a:cubicBezTo>
                    <a:cubicBezTo>
                      <a:pt x="461425" y="2678499"/>
                      <a:pt x="467668" y="2674809"/>
                      <a:pt x="465871" y="2668755"/>
                    </a:cubicBezTo>
                    <a:cubicBezTo>
                      <a:pt x="446669" y="2604716"/>
                      <a:pt x="476749" y="2509839"/>
                      <a:pt x="548262" y="2493190"/>
                    </a:cubicBezTo>
                    <a:cubicBezTo>
                      <a:pt x="553559" y="2491961"/>
                      <a:pt x="557059" y="2486474"/>
                      <a:pt x="554694" y="2481177"/>
                    </a:cubicBezTo>
                    <a:cubicBezTo>
                      <a:pt x="528113" y="2422340"/>
                      <a:pt x="511654" y="2370030"/>
                      <a:pt x="553086" y="2313180"/>
                    </a:cubicBezTo>
                    <a:cubicBezTo>
                      <a:pt x="555829" y="2309491"/>
                      <a:pt x="554978" y="2303910"/>
                      <a:pt x="551194" y="2301072"/>
                    </a:cubicBezTo>
                    <a:cubicBezTo>
                      <a:pt x="499641" y="2263897"/>
                      <a:pt x="487627" y="2221330"/>
                      <a:pt x="463506" y="2165804"/>
                    </a:cubicBezTo>
                    <a:cubicBezTo>
                      <a:pt x="455844" y="2147926"/>
                      <a:pt x="443169" y="2131939"/>
                      <a:pt x="432290" y="2116237"/>
                    </a:cubicBezTo>
                    <a:cubicBezTo>
                      <a:pt x="409777" y="2083886"/>
                      <a:pt x="416304" y="2056549"/>
                      <a:pt x="435317" y="2023252"/>
                    </a:cubicBezTo>
                    <a:cubicBezTo>
                      <a:pt x="437871" y="2018806"/>
                      <a:pt x="437115" y="2014644"/>
                      <a:pt x="433426" y="2011239"/>
                    </a:cubicBezTo>
                    <a:cubicBezTo>
                      <a:pt x="400129" y="1981347"/>
                      <a:pt x="416304" y="1952686"/>
                      <a:pt x="414223" y="1915416"/>
                    </a:cubicBezTo>
                    <a:cubicBezTo>
                      <a:pt x="412331" y="1881173"/>
                      <a:pt x="389251" y="1860836"/>
                      <a:pt x="391332" y="1829147"/>
                    </a:cubicBezTo>
                    <a:cubicBezTo>
                      <a:pt x="414696" y="1807580"/>
                      <a:pt x="445250" y="1812877"/>
                      <a:pt x="473249" y="1793012"/>
                    </a:cubicBezTo>
                    <a:cubicBezTo>
                      <a:pt x="503803" y="1771256"/>
                      <a:pt x="516005" y="1740986"/>
                      <a:pt x="560275" y="1748364"/>
                    </a:cubicBezTo>
                    <a:cubicBezTo>
                      <a:pt x="565383" y="1749310"/>
                      <a:pt x="568788" y="1746946"/>
                      <a:pt x="570869" y="1742310"/>
                    </a:cubicBezTo>
                    <a:cubicBezTo>
                      <a:pt x="585058" y="1706743"/>
                      <a:pt x="602369" y="1684703"/>
                      <a:pt x="641720" y="1681960"/>
                    </a:cubicBezTo>
                    <a:cubicBezTo>
                      <a:pt x="660733" y="1680541"/>
                      <a:pt x="681260" y="1680541"/>
                      <a:pt x="700084" y="1675433"/>
                    </a:cubicBezTo>
                    <a:cubicBezTo>
                      <a:pt x="758353" y="1659541"/>
                      <a:pt x="799123" y="1642420"/>
                      <a:pt x="860419" y="1659541"/>
                    </a:cubicBezTo>
                    <a:cubicBezTo>
                      <a:pt x="865054" y="1660677"/>
                      <a:pt x="869689" y="1657933"/>
                      <a:pt x="871108" y="1653487"/>
                    </a:cubicBezTo>
                    <a:cubicBezTo>
                      <a:pt x="889554" y="1585664"/>
                      <a:pt x="940728" y="1566084"/>
                      <a:pt x="1003444" y="1550097"/>
                    </a:cubicBezTo>
                    <a:cubicBezTo>
                      <a:pt x="1009025" y="1548678"/>
                      <a:pt x="1011106" y="1542719"/>
                      <a:pt x="1008741" y="1537611"/>
                    </a:cubicBezTo>
                    <a:cubicBezTo>
                      <a:pt x="977336" y="1471207"/>
                      <a:pt x="1032862" y="1388532"/>
                      <a:pt x="1094821" y="1363843"/>
                    </a:cubicBezTo>
                    <a:cubicBezTo>
                      <a:pt x="1100685" y="1361479"/>
                      <a:pt x="1099739" y="1354100"/>
                      <a:pt x="1096712" y="1350411"/>
                    </a:cubicBezTo>
                    <a:cubicBezTo>
                      <a:pt x="1049321" y="1288358"/>
                      <a:pt x="1102010" y="1223373"/>
                      <a:pt x="1165198" y="1204359"/>
                    </a:cubicBezTo>
                    <a:cubicBezTo>
                      <a:pt x="1171441" y="1202562"/>
                      <a:pt x="1173806" y="1194900"/>
                      <a:pt x="1169171" y="1190076"/>
                    </a:cubicBezTo>
                    <a:cubicBezTo>
                      <a:pt x="1109010" y="1123861"/>
                      <a:pt x="1139090" y="1045916"/>
                      <a:pt x="1217981" y="1015646"/>
                    </a:cubicBezTo>
                    <a:cubicBezTo>
                      <a:pt x="1222805" y="1013754"/>
                      <a:pt x="1226589" y="1008457"/>
                      <a:pt x="1223278" y="1003065"/>
                    </a:cubicBezTo>
                    <a:cubicBezTo>
                      <a:pt x="1186765" y="942242"/>
                      <a:pt x="1204076" y="831663"/>
                      <a:pt x="1293655" y="843960"/>
                    </a:cubicBezTo>
                    <a:cubicBezTo>
                      <a:pt x="1302263" y="845095"/>
                      <a:pt x="1305479" y="831379"/>
                      <a:pt x="1298101" y="827973"/>
                    </a:cubicBezTo>
                    <a:cubicBezTo>
                      <a:pt x="1284196" y="821257"/>
                      <a:pt x="1285331" y="759677"/>
                      <a:pt x="1286939" y="745583"/>
                    </a:cubicBezTo>
                    <a:cubicBezTo>
                      <a:pt x="1292236" y="694692"/>
                      <a:pt x="1321655" y="668300"/>
                      <a:pt x="1373776" y="668111"/>
                    </a:cubicBezTo>
                    <a:cubicBezTo>
                      <a:pt x="1378789" y="668111"/>
                      <a:pt x="1383897" y="662719"/>
                      <a:pt x="1382100" y="657422"/>
                    </a:cubicBezTo>
                    <a:cubicBezTo>
                      <a:pt x="1368006" y="616274"/>
                      <a:pt x="1380492" y="567180"/>
                      <a:pt x="1411424" y="537762"/>
                    </a:cubicBezTo>
                    <a:cubicBezTo>
                      <a:pt x="1429775" y="525559"/>
                      <a:pt x="1452193" y="519411"/>
                      <a:pt x="1474707" y="519411"/>
                    </a:cubicBezTo>
                    <a:cubicBezTo>
                      <a:pt x="1495706" y="519411"/>
                      <a:pt x="1516706" y="524803"/>
                      <a:pt x="1534584" y="535681"/>
                    </a:cubicBezTo>
                    <a:cubicBezTo>
                      <a:pt x="1539408" y="538708"/>
                      <a:pt x="1545746" y="535019"/>
                      <a:pt x="1546881" y="529911"/>
                    </a:cubicBezTo>
                    <a:cubicBezTo>
                      <a:pt x="1558705" y="479303"/>
                      <a:pt x="1590867" y="456601"/>
                      <a:pt x="1641758" y="462655"/>
                    </a:cubicBezTo>
                    <a:cubicBezTo>
                      <a:pt x="1655852" y="464263"/>
                      <a:pt x="1716297" y="476938"/>
                      <a:pt x="1719513" y="491790"/>
                    </a:cubicBezTo>
                    <a:cubicBezTo>
                      <a:pt x="1721311" y="499830"/>
                      <a:pt x="1735216" y="499641"/>
                      <a:pt x="1736162" y="491033"/>
                    </a:cubicBezTo>
                    <a:cubicBezTo>
                      <a:pt x="1744297" y="401075"/>
                      <a:pt x="1855822" y="408737"/>
                      <a:pt x="1907186" y="457736"/>
                    </a:cubicBezTo>
                    <a:cubicBezTo>
                      <a:pt x="1911632" y="461898"/>
                      <a:pt x="1917591" y="459628"/>
                      <a:pt x="1920618" y="455182"/>
                    </a:cubicBezTo>
                    <a:cubicBezTo>
                      <a:pt x="1967820" y="385089"/>
                      <a:pt x="2050495" y="373075"/>
                      <a:pt x="2101575" y="446385"/>
                    </a:cubicBezTo>
                    <a:cubicBezTo>
                      <a:pt x="2105264" y="451777"/>
                      <a:pt x="2113210" y="451493"/>
                      <a:pt x="2116426" y="445723"/>
                    </a:cubicBezTo>
                    <a:cubicBezTo>
                      <a:pt x="2148777" y="388305"/>
                      <a:pt x="2224073" y="351319"/>
                      <a:pt x="2274018" y="411480"/>
                    </a:cubicBezTo>
                    <a:cubicBezTo>
                      <a:pt x="2277234" y="415169"/>
                      <a:pt x="2284234" y="417723"/>
                      <a:pt x="2287640" y="412615"/>
                    </a:cubicBezTo>
                    <a:cubicBezTo>
                      <a:pt x="2325855" y="357846"/>
                      <a:pt x="2418651" y="321900"/>
                      <a:pt x="2476258" y="367494"/>
                    </a:cubicBezTo>
                    <a:cubicBezTo>
                      <a:pt x="2480704" y="370994"/>
                      <a:pt x="2486947" y="370332"/>
                      <a:pt x="2489690" y="364940"/>
                    </a:cubicBezTo>
                    <a:cubicBezTo>
                      <a:pt x="2519109" y="307333"/>
                      <a:pt x="2549852" y="262023"/>
                      <a:pt x="2620040" y="258996"/>
                    </a:cubicBezTo>
                    <a:cubicBezTo>
                      <a:pt x="2624675" y="258807"/>
                      <a:pt x="2628553" y="254834"/>
                      <a:pt x="2628080" y="250010"/>
                    </a:cubicBezTo>
                    <a:cubicBezTo>
                      <a:pt x="2624864" y="186348"/>
                      <a:pt x="2650782" y="150498"/>
                      <a:pt x="2679255" y="97053"/>
                    </a:cubicBezTo>
                    <a:cubicBezTo>
                      <a:pt x="2688242" y="80120"/>
                      <a:pt x="2693160" y="60067"/>
                      <a:pt x="2698741" y="41716"/>
                    </a:cubicBezTo>
                    <a:cubicBezTo>
                      <a:pt x="2704890" y="21283"/>
                      <a:pt x="2715200" y="8324"/>
                      <a:pt x="2729389" y="0"/>
                    </a:cubicBezTo>
                    <a:lnTo>
                      <a:pt x="2705457" y="0"/>
                    </a:lnTo>
                    <a:close/>
                    <a:moveTo>
                      <a:pt x="3687428" y="6779961"/>
                    </a:moveTo>
                    <a:cubicBezTo>
                      <a:pt x="3628402" y="6805028"/>
                      <a:pt x="3540904" y="6793582"/>
                      <a:pt x="3511012" y="6732381"/>
                    </a:cubicBezTo>
                    <a:cubicBezTo>
                      <a:pt x="3508742" y="6727556"/>
                      <a:pt x="3502499" y="6725286"/>
                      <a:pt x="3497864" y="6728975"/>
                    </a:cubicBezTo>
                    <a:cubicBezTo>
                      <a:pt x="3446500" y="6768042"/>
                      <a:pt x="3399014" y="6795569"/>
                      <a:pt x="3334407" y="6767853"/>
                    </a:cubicBezTo>
                    <a:cubicBezTo>
                      <a:pt x="3330245" y="6765961"/>
                      <a:pt x="3324948" y="6768042"/>
                      <a:pt x="3323150" y="6772204"/>
                    </a:cubicBezTo>
                    <a:cubicBezTo>
                      <a:pt x="3316813" y="6787150"/>
                      <a:pt x="3309529" y="6799731"/>
                      <a:pt x="3301394" y="6810703"/>
                    </a:cubicBezTo>
                    <a:lnTo>
                      <a:pt x="3324191" y="6810703"/>
                    </a:lnTo>
                    <a:cubicBezTo>
                      <a:pt x="3328637" y="6802947"/>
                      <a:pt x="3332515" y="6794812"/>
                      <a:pt x="3336110" y="6786582"/>
                    </a:cubicBezTo>
                    <a:cubicBezTo>
                      <a:pt x="3399203" y="6810136"/>
                      <a:pt x="3449054" y="6786582"/>
                      <a:pt x="3500891" y="6748367"/>
                    </a:cubicBezTo>
                    <a:cubicBezTo>
                      <a:pt x="3537498" y="6807582"/>
                      <a:pt x="3623767" y="6822906"/>
                      <a:pt x="3687428" y="6798691"/>
                    </a:cubicBezTo>
                    <a:cubicBezTo>
                      <a:pt x="3691401" y="6797271"/>
                      <a:pt x="3695374" y="6795569"/>
                      <a:pt x="3699158" y="6793772"/>
                    </a:cubicBezTo>
                    <a:lnTo>
                      <a:pt x="3699158" y="6774380"/>
                    </a:lnTo>
                    <a:cubicBezTo>
                      <a:pt x="3695469" y="6776461"/>
                      <a:pt x="3691496" y="6778353"/>
                      <a:pt x="3687428" y="6779961"/>
                    </a:cubicBezTo>
                    <a:close/>
                    <a:moveTo>
                      <a:pt x="3687144" y="65742"/>
                    </a:moveTo>
                    <a:cubicBezTo>
                      <a:pt x="3623483" y="41337"/>
                      <a:pt x="3537025" y="56756"/>
                      <a:pt x="3500418" y="115971"/>
                    </a:cubicBezTo>
                    <a:cubicBezTo>
                      <a:pt x="3448581" y="77850"/>
                      <a:pt x="3398825" y="54202"/>
                      <a:pt x="3335637" y="77566"/>
                    </a:cubicBezTo>
                    <a:cubicBezTo>
                      <a:pt x="3323813" y="50986"/>
                      <a:pt x="3309718" y="25351"/>
                      <a:pt x="3285881" y="7473"/>
                    </a:cubicBezTo>
                    <a:cubicBezTo>
                      <a:pt x="3282475" y="4919"/>
                      <a:pt x="3278975" y="2459"/>
                      <a:pt x="3275570" y="0"/>
                    </a:cubicBezTo>
                    <a:lnTo>
                      <a:pt x="3244544" y="0"/>
                    </a:lnTo>
                    <a:cubicBezTo>
                      <a:pt x="3277462" y="23837"/>
                      <a:pt x="3304137" y="46824"/>
                      <a:pt x="3322867" y="90999"/>
                    </a:cubicBezTo>
                    <a:cubicBezTo>
                      <a:pt x="3324758" y="95444"/>
                      <a:pt x="3329772" y="97242"/>
                      <a:pt x="3334218" y="95444"/>
                    </a:cubicBezTo>
                    <a:cubicBezTo>
                      <a:pt x="3398825" y="67634"/>
                      <a:pt x="3446027" y="95444"/>
                      <a:pt x="3497580" y="134322"/>
                    </a:cubicBezTo>
                    <a:cubicBezTo>
                      <a:pt x="3502215" y="137728"/>
                      <a:pt x="3508269" y="135647"/>
                      <a:pt x="3510823" y="130822"/>
                    </a:cubicBezTo>
                    <a:cubicBezTo>
                      <a:pt x="3540809" y="69715"/>
                      <a:pt x="3628213" y="58269"/>
                      <a:pt x="3687144" y="83242"/>
                    </a:cubicBezTo>
                    <a:cubicBezTo>
                      <a:pt x="3691117" y="84850"/>
                      <a:pt x="3694996" y="86742"/>
                      <a:pt x="3698685" y="88823"/>
                    </a:cubicBezTo>
                    <a:lnTo>
                      <a:pt x="3698685" y="70661"/>
                    </a:lnTo>
                    <a:cubicBezTo>
                      <a:pt x="3694901" y="68864"/>
                      <a:pt x="3691117" y="67256"/>
                      <a:pt x="3687144" y="65742"/>
                    </a:cubicBezTo>
                    <a:close/>
                  </a:path>
                </a:pathLst>
              </a:custGeom>
              <a:solidFill>
                <a:srgbClr val="BC8642"/>
              </a:solidFill>
              <a:ln w="9454"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5CC69C49-4579-C931-6C5F-50AB3F107056}"/>
                  </a:ext>
                </a:extLst>
              </p:cNvPr>
              <p:cNvSpPr/>
              <p:nvPr/>
            </p:nvSpPr>
            <p:spPr>
              <a:xfrm>
                <a:off x="10428827" y="6396901"/>
                <a:ext cx="77327" cy="77292"/>
              </a:xfrm>
              <a:custGeom>
                <a:avLst/>
                <a:gdLst>
                  <a:gd name="connsiteX0" fmla="*/ 47254 w 77327"/>
                  <a:gd name="connsiteY0" fmla="*/ 998 h 77292"/>
                  <a:gd name="connsiteX1" fmla="*/ 998 w 77327"/>
                  <a:gd name="connsiteY1" fmla="*/ 30133 h 77292"/>
                  <a:gd name="connsiteX2" fmla="*/ 30132 w 77327"/>
                  <a:gd name="connsiteY2" fmla="*/ 76294 h 77292"/>
                  <a:gd name="connsiteX3" fmla="*/ 76388 w 77327"/>
                  <a:gd name="connsiteY3" fmla="*/ 47443 h 77292"/>
                  <a:gd name="connsiteX4" fmla="*/ 47254 w 77327"/>
                  <a:gd name="connsiteY4" fmla="*/ 998 h 77292"/>
                  <a:gd name="connsiteX5" fmla="*/ 47254 w 77327"/>
                  <a:gd name="connsiteY5" fmla="*/ 998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92">
                    <a:moveTo>
                      <a:pt x="47254" y="998"/>
                    </a:moveTo>
                    <a:cubicBezTo>
                      <a:pt x="26443" y="-3827"/>
                      <a:pt x="5916" y="9322"/>
                      <a:pt x="998" y="30133"/>
                    </a:cubicBezTo>
                    <a:cubicBezTo>
                      <a:pt x="-3827" y="50943"/>
                      <a:pt x="9322" y="71470"/>
                      <a:pt x="30132" y="76294"/>
                    </a:cubicBezTo>
                    <a:cubicBezTo>
                      <a:pt x="50943" y="81118"/>
                      <a:pt x="71470" y="67970"/>
                      <a:pt x="76388" y="47443"/>
                    </a:cubicBezTo>
                    <a:cubicBezTo>
                      <a:pt x="81023" y="26443"/>
                      <a:pt x="68064" y="5917"/>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770001C-32ED-4A78-DD25-207FAA3F28C2}"/>
                  </a:ext>
                </a:extLst>
              </p:cNvPr>
              <p:cNvSpPr/>
              <p:nvPr/>
            </p:nvSpPr>
            <p:spPr>
              <a:xfrm>
                <a:off x="10155247" y="5976216"/>
                <a:ext cx="246830" cy="267594"/>
              </a:xfrm>
              <a:custGeom>
                <a:avLst/>
                <a:gdLst>
                  <a:gd name="connsiteX0" fmla="*/ 243456 w 246830"/>
                  <a:gd name="connsiteY0" fmla="*/ 229375 h 267594"/>
                  <a:gd name="connsiteX1" fmla="*/ 231916 w 246830"/>
                  <a:gd name="connsiteY1" fmla="*/ 216699 h 267594"/>
                  <a:gd name="connsiteX2" fmla="*/ 132972 w 246830"/>
                  <a:gd name="connsiteY2" fmla="*/ 233537 h 267594"/>
                  <a:gd name="connsiteX3" fmla="*/ 59662 w 246830"/>
                  <a:gd name="connsiteY3" fmla="*/ 11905 h 267594"/>
                  <a:gd name="connsiteX4" fmla="*/ 46703 w 246830"/>
                  <a:gd name="connsiteY4" fmla="*/ 1973 h 267594"/>
                  <a:gd name="connsiteX5" fmla="*/ 243456 w 246830"/>
                  <a:gd name="connsiteY5" fmla="*/ 229375 h 267594"/>
                  <a:gd name="connsiteX6" fmla="*/ 243456 w 246830"/>
                  <a:gd name="connsiteY6" fmla="*/ 229375 h 26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30" h="267594">
                    <a:moveTo>
                      <a:pt x="243456" y="229375"/>
                    </a:moveTo>
                    <a:cubicBezTo>
                      <a:pt x="252726" y="223321"/>
                      <a:pt x="240902" y="210457"/>
                      <a:pt x="231916" y="216699"/>
                    </a:cubicBezTo>
                    <a:cubicBezTo>
                      <a:pt x="198619" y="239780"/>
                      <a:pt x="163714" y="243091"/>
                      <a:pt x="132972" y="233537"/>
                    </a:cubicBezTo>
                    <a:cubicBezTo>
                      <a:pt x="197200" y="130431"/>
                      <a:pt x="9717" y="105268"/>
                      <a:pt x="59662" y="11905"/>
                    </a:cubicBezTo>
                    <a:cubicBezTo>
                      <a:pt x="61743" y="8216"/>
                      <a:pt x="53892" y="-4932"/>
                      <a:pt x="46703" y="1973"/>
                    </a:cubicBezTo>
                    <a:cubicBezTo>
                      <a:pt x="-66336" y="110282"/>
                      <a:pt x="36108" y="363413"/>
                      <a:pt x="243456" y="229375"/>
                    </a:cubicBezTo>
                    <a:lnTo>
                      <a:pt x="243456" y="229375"/>
                    </a:lnTo>
                    <a:close/>
                  </a:path>
                </a:pathLst>
              </a:custGeom>
              <a:solidFill>
                <a:srgbClr val="BC8642"/>
              </a:solidFill>
              <a:ln w="9454"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D097A9E8-342F-6922-AB43-153D1D9FE5FD}"/>
                  </a:ext>
                </a:extLst>
              </p:cNvPr>
              <p:cNvSpPr/>
              <p:nvPr/>
            </p:nvSpPr>
            <p:spPr>
              <a:xfrm>
                <a:off x="10073440" y="6316668"/>
                <a:ext cx="77328" cy="75800"/>
              </a:xfrm>
              <a:custGeom>
                <a:avLst/>
                <a:gdLst>
                  <a:gd name="connsiteX0" fmla="*/ 76389 w 77328"/>
                  <a:gd name="connsiteY0" fmla="*/ 46326 h 75800"/>
                  <a:gd name="connsiteX1" fmla="*/ 47254 w 77328"/>
                  <a:gd name="connsiteY1" fmla="*/ 921 h 75800"/>
                  <a:gd name="connsiteX2" fmla="*/ 998 w 77328"/>
                  <a:gd name="connsiteY2" fmla="*/ 29488 h 75800"/>
                  <a:gd name="connsiteX3" fmla="*/ 29944 w 77328"/>
                  <a:gd name="connsiteY3" fmla="*/ 74893 h 75800"/>
                  <a:gd name="connsiteX4" fmla="*/ 76389 w 77328"/>
                  <a:gd name="connsiteY4" fmla="*/ 46326 h 75800"/>
                  <a:gd name="connsiteX5" fmla="*/ 76389 w 77328"/>
                  <a:gd name="connsiteY5" fmla="*/ 46326 h 7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8" h="75800">
                    <a:moveTo>
                      <a:pt x="76389" y="46326"/>
                    </a:moveTo>
                    <a:cubicBezTo>
                      <a:pt x="81024" y="25894"/>
                      <a:pt x="68065" y="5651"/>
                      <a:pt x="47254" y="921"/>
                    </a:cubicBezTo>
                    <a:cubicBezTo>
                      <a:pt x="26444" y="-3619"/>
                      <a:pt x="5917" y="9056"/>
                      <a:pt x="998" y="29488"/>
                    </a:cubicBezTo>
                    <a:cubicBezTo>
                      <a:pt x="-3826" y="49920"/>
                      <a:pt x="9322" y="70163"/>
                      <a:pt x="29944" y="74893"/>
                    </a:cubicBezTo>
                    <a:cubicBezTo>
                      <a:pt x="50943" y="79433"/>
                      <a:pt x="71754" y="66474"/>
                      <a:pt x="76389" y="46326"/>
                    </a:cubicBezTo>
                    <a:lnTo>
                      <a:pt x="76389" y="46326"/>
                    </a:lnTo>
                    <a:close/>
                  </a:path>
                </a:pathLst>
              </a:custGeom>
              <a:solidFill>
                <a:srgbClr val="BC8642"/>
              </a:solidFill>
              <a:ln w="9454"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85D90457-2309-487C-01E0-B750C33A8E52}"/>
                  </a:ext>
                </a:extLst>
              </p:cNvPr>
              <p:cNvSpPr/>
              <p:nvPr/>
            </p:nvSpPr>
            <p:spPr>
              <a:xfrm>
                <a:off x="10776849" y="5216546"/>
                <a:ext cx="269084" cy="370069"/>
              </a:xfrm>
              <a:custGeom>
                <a:avLst/>
                <a:gdLst>
                  <a:gd name="connsiteX0" fmla="*/ 63131 w 269084"/>
                  <a:gd name="connsiteY0" fmla="*/ 323867 h 370069"/>
                  <a:gd name="connsiteX1" fmla="*/ 70793 w 269084"/>
                  <a:gd name="connsiteY1" fmla="*/ 334556 h 370069"/>
                  <a:gd name="connsiteX2" fmla="*/ 72401 w 269084"/>
                  <a:gd name="connsiteY2" fmla="*/ 338244 h 370069"/>
                  <a:gd name="connsiteX3" fmla="*/ 255817 w 269084"/>
                  <a:gd name="connsiteY3" fmla="*/ 364163 h 370069"/>
                  <a:gd name="connsiteX4" fmla="*/ 266033 w 269084"/>
                  <a:gd name="connsiteY4" fmla="*/ 352150 h 370069"/>
                  <a:gd name="connsiteX5" fmla="*/ 185724 w 269084"/>
                  <a:gd name="connsiteY5" fmla="*/ 276381 h 370069"/>
                  <a:gd name="connsiteX6" fmla="*/ 147981 w 269084"/>
                  <a:gd name="connsiteY6" fmla="*/ 284988 h 370069"/>
                  <a:gd name="connsiteX7" fmla="*/ 150062 w 269084"/>
                  <a:gd name="connsiteY7" fmla="*/ 283853 h 370069"/>
                  <a:gd name="connsiteX8" fmla="*/ 266979 w 269084"/>
                  <a:gd name="connsiteY8" fmla="*/ 6506 h 370069"/>
                  <a:gd name="connsiteX9" fmla="*/ 250331 w 269084"/>
                  <a:gd name="connsiteY9" fmla="*/ 5845 h 370069"/>
                  <a:gd name="connsiteX10" fmla="*/ 150346 w 269084"/>
                  <a:gd name="connsiteY10" fmla="*/ 112167 h 370069"/>
                  <a:gd name="connsiteX11" fmla="*/ 146657 w 269084"/>
                  <a:gd name="connsiteY11" fmla="*/ 228989 h 370069"/>
                  <a:gd name="connsiteX12" fmla="*/ 91509 w 269084"/>
                  <a:gd name="connsiteY12" fmla="*/ 310056 h 370069"/>
                  <a:gd name="connsiteX13" fmla="*/ 53104 w 269084"/>
                  <a:gd name="connsiteY13" fmla="*/ 71870 h 370069"/>
                  <a:gd name="connsiteX14" fmla="*/ 44496 w 269084"/>
                  <a:gd name="connsiteY14" fmla="*/ 77925 h 370069"/>
                  <a:gd name="connsiteX15" fmla="*/ 4673 w 269084"/>
                  <a:gd name="connsiteY15" fmla="*/ 184058 h 370069"/>
                  <a:gd name="connsiteX16" fmla="*/ 46767 w 269084"/>
                  <a:gd name="connsiteY16" fmla="*/ 230124 h 370069"/>
                  <a:gd name="connsiteX17" fmla="*/ 63131 w 269084"/>
                  <a:gd name="connsiteY17" fmla="*/ 323867 h 370069"/>
                  <a:gd name="connsiteX18" fmla="*/ 63131 w 269084"/>
                  <a:gd name="connsiteY18" fmla="*/ 323867 h 370069"/>
                  <a:gd name="connsiteX19" fmla="*/ 140697 w 269084"/>
                  <a:gd name="connsiteY19" fmla="*/ 284232 h 370069"/>
                  <a:gd name="connsiteX20" fmla="*/ 147603 w 269084"/>
                  <a:gd name="connsiteY20" fmla="*/ 284894 h 370069"/>
                  <a:gd name="connsiteX21" fmla="*/ 137387 w 269084"/>
                  <a:gd name="connsiteY21" fmla="*/ 289056 h 370069"/>
                  <a:gd name="connsiteX22" fmla="*/ 140697 w 269084"/>
                  <a:gd name="connsiteY22" fmla="*/ 284232 h 370069"/>
                  <a:gd name="connsiteX23" fmla="*/ 140697 w 269084"/>
                  <a:gd name="connsiteY23" fmla="*/ 284232 h 37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84" h="370069">
                    <a:moveTo>
                      <a:pt x="63131" y="323867"/>
                    </a:moveTo>
                    <a:cubicBezTo>
                      <a:pt x="61523" y="329920"/>
                      <a:pt x="65874" y="333799"/>
                      <a:pt x="70793" y="334556"/>
                    </a:cubicBezTo>
                    <a:cubicBezTo>
                      <a:pt x="70982" y="335691"/>
                      <a:pt x="71455" y="337109"/>
                      <a:pt x="72401" y="338244"/>
                    </a:cubicBezTo>
                    <a:cubicBezTo>
                      <a:pt x="122157" y="403797"/>
                      <a:pt x="191399" y="344488"/>
                      <a:pt x="255817" y="364163"/>
                    </a:cubicBezTo>
                    <a:cubicBezTo>
                      <a:pt x="263479" y="366433"/>
                      <a:pt x="268587" y="358866"/>
                      <a:pt x="266033" y="352150"/>
                    </a:cubicBezTo>
                    <a:cubicBezTo>
                      <a:pt x="251655" y="314880"/>
                      <a:pt x="230845" y="274962"/>
                      <a:pt x="185724" y="276381"/>
                    </a:cubicBezTo>
                    <a:cubicBezTo>
                      <a:pt x="172954" y="276854"/>
                      <a:pt x="160278" y="280070"/>
                      <a:pt x="147981" y="284988"/>
                    </a:cubicBezTo>
                    <a:cubicBezTo>
                      <a:pt x="148643" y="284800"/>
                      <a:pt x="149400" y="284327"/>
                      <a:pt x="150062" y="283853"/>
                    </a:cubicBezTo>
                    <a:cubicBezTo>
                      <a:pt x="237372" y="214800"/>
                      <a:pt x="279277" y="117275"/>
                      <a:pt x="266979" y="6506"/>
                    </a:cubicBezTo>
                    <a:cubicBezTo>
                      <a:pt x="266033" y="-2764"/>
                      <a:pt x="253358" y="-1345"/>
                      <a:pt x="250331" y="5845"/>
                    </a:cubicBezTo>
                    <a:cubicBezTo>
                      <a:pt x="230183" y="57303"/>
                      <a:pt x="156589" y="47560"/>
                      <a:pt x="150346" y="112167"/>
                    </a:cubicBezTo>
                    <a:cubicBezTo>
                      <a:pt x="146657" y="149720"/>
                      <a:pt x="159616" y="192855"/>
                      <a:pt x="146657" y="228989"/>
                    </a:cubicBezTo>
                    <a:cubicBezTo>
                      <a:pt x="135116" y="261908"/>
                      <a:pt x="119792" y="291799"/>
                      <a:pt x="91509" y="310056"/>
                    </a:cubicBezTo>
                    <a:cubicBezTo>
                      <a:pt x="147319" y="235895"/>
                      <a:pt x="172102" y="86627"/>
                      <a:pt x="53104" y="71870"/>
                    </a:cubicBezTo>
                    <a:cubicBezTo>
                      <a:pt x="49131" y="71398"/>
                      <a:pt x="45726" y="74425"/>
                      <a:pt x="44496" y="77925"/>
                    </a:cubicBezTo>
                    <a:cubicBezTo>
                      <a:pt x="35510" y="104600"/>
                      <a:pt x="-15476" y="152558"/>
                      <a:pt x="4673" y="184058"/>
                    </a:cubicBezTo>
                    <a:cubicBezTo>
                      <a:pt x="16213" y="201936"/>
                      <a:pt x="36172" y="212057"/>
                      <a:pt x="46767" y="230124"/>
                    </a:cubicBezTo>
                    <a:cubicBezTo>
                      <a:pt x="64929" y="260205"/>
                      <a:pt x="73063" y="289151"/>
                      <a:pt x="63131" y="323867"/>
                    </a:cubicBezTo>
                    <a:lnTo>
                      <a:pt x="63131" y="323867"/>
                    </a:lnTo>
                    <a:close/>
                    <a:moveTo>
                      <a:pt x="140697" y="284232"/>
                    </a:moveTo>
                    <a:cubicBezTo>
                      <a:pt x="142778" y="285367"/>
                      <a:pt x="145143" y="285651"/>
                      <a:pt x="147603" y="284894"/>
                    </a:cubicBezTo>
                    <a:cubicBezTo>
                      <a:pt x="144103" y="286313"/>
                      <a:pt x="140887" y="287448"/>
                      <a:pt x="137387" y="289056"/>
                    </a:cubicBezTo>
                    <a:cubicBezTo>
                      <a:pt x="138333" y="287543"/>
                      <a:pt x="139562" y="285935"/>
                      <a:pt x="140697" y="284232"/>
                    </a:cubicBezTo>
                    <a:lnTo>
                      <a:pt x="140697" y="284232"/>
                    </a:lnTo>
                    <a:close/>
                  </a:path>
                </a:pathLst>
              </a:custGeom>
              <a:solidFill>
                <a:srgbClr val="BC8642"/>
              </a:solidFill>
              <a:ln w="9454"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E449BF82-EF0C-F157-75D1-3D1B7B35E300}"/>
                  </a:ext>
                </a:extLst>
              </p:cNvPr>
              <p:cNvSpPr/>
              <p:nvPr/>
            </p:nvSpPr>
            <p:spPr>
              <a:xfrm>
                <a:off x="10250483" y="6356793"/>
                <a:ext cx="77269" cy="77328"/>
              </a:xfrm>
              <a:custGeom>
                <a:avLst/>
                <a:gdLst>
                  <a:gd name="connsiteX0" fmla="*/ 76330 w 77269"/>
                  <a:gd name="connsiteY0" fmla="*/ 47254 h 77328"/>
                  <a:gd name="connsiteX1" fmla="*/ 47195 w 77269"/>
                  <a:gd name="connsiteY1" fmla="*/ 998 h 77328"/>
                  <a:gd name="connsiteX2" fmla="*/ 939 w 77269"/>
                  <a:gd name="connsiteY2" fmla="*/ 30133 h 77328"/>
                  <a:gd name="connsiteX3" fmla="*/ 30074 w 77269"/>
                  <a:gd name="connsiteY3" fmla="*/ 76389 h 77328"/>
                  <a:gd name="connsiteX4" fmla="*/ 76330 w 77269"/>
                  <a:gd name="connsiteY4" fmla="*/ 47254 h 77328"/>
                  <a:gd name="connsiteX5" fmla="*/ 76330 w 77269"/>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8">
                    <a:moveTo>
                      <a:pt x="76330" y="47254"/>
                    </a:moveTo>
                    <a:cubicBezTo>
                      <a:pt x="80965" y="26443"/>
                      <a:pt x="68006" y="5822"/>
                      <a:pt x="47195" y="998"/>
                    </a:cubicBezTo>
                    <a:cubicBezTo>
                      <a:pt x="26385" y="-3827"/>
                      <a:pt x="5764" y="9322"/>
                      <a:pt x="939" y="30133"/>
                    </a:cubicBezTo>
                    <a:cubicBezTo>
                      <a:pt x="-3696" y="50943"/>
                      <a:pt x="9263" y="71470"/>
                      <a:pt x="30074" y="76389"/>
                    </a:cubicBezTo>
                    <a:cubicBezTo>
                      <a:pt x="50885" y="81024"/>
                      <a:pt x="71695" y="68064"/>
                      <a:pt x="76330" y="47254"/>
                    </a:cubicBezTo>
                    <a:lnTo>
                      <a:pt x="76330" y="47254"/>
                    </a:lnTo>
                    <a:close/>
                  </a:path>
                </a:pathLst>
              </a:custGeom>
              <a:solidFill>
                <a:srgbClr val="BC8642"/>
              </a:solidFill>
              <a:ln w="9454"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F5C3FB88-761C-7977-FE3A-FFFABFB0B8C0}"/>
                  </a:ext>
                </a:extLst>
              </p:cNvPr>
              <p:cNvSpPr/>
              <p:nvPr/>
            </p:nvSpPr>
            <p:spPr>
              <a:xfrm>
                <a:off x="11045821" y="5012778"/>
                <a:ext cx="77327" cy="77269"/>
              </a:xfrm>
              <a:custGeom>
                <a:avLst/>
                <a:gdLst>
                  <a:gd name="connsiteX0" fmla="*/ 76330 w 77327"/>
                  <a:gd name="connsiteY0" fmla="*/ 47195 h 77269"/>
                  <a:gd name="connsiteX1" fmla="*/ 47196 w 77327"/>
                  <a:gd name="connsiteY1" fmla="*/ 940 h 77269"/>
                  <a:gd name="connsiteX2" fmla="*/ 939 w 77327"/>
                  <a:gd name="connsiteY2" fmla="*/ 30074 h 77269"/>
                  <a:gd name="connsiteX3" fmla="*/ 30074 w 77327"/>
                  <a:gd name="connsiteY3" fmla="*/ 76330 h 77269"/>
                  <a:gd name="connsiteX4" fmla="*/ 76330 w 77327"/>
                  <a:gd name="connsiteY4" fmla="*/ 47195 h 77269"/>
                  <a:gd name="connsiteX5" fmla="*/ 76330 w 7732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47195"/>
                    </a:moveTo>
                    <a:cubicBezTo>
                      <a:pt x="81154" y="26385"/>
                      <a:pt x="68006" y="5763"/>
                      <a:pt x="47196" y="940"/>
                    </a:cubicBezTo>
                    <a:cubicBezTo>
                      <a:pt x="26385" y="-3696"/>
                      <a:pt x="5858" y="9263"/>
                      <a:pt x="939" y="30074"/>
                    </a:cubicBezTo>
                    <a:cubicBezTo>
                      <a:pt x="-3696" y="50884"/>
                      <a:pt x="9264" y="71506"/>
                      <a:pt x="30074" y="76330"/>
                    </a:cubicBezTo>
                    <a:cubicBezTo>
                      <a:pt x="50884" y="80965"/>
                      <a:pt x="71695" y="68006"/>
                      <a:pt x="76330" y="47195"/>
                    </a:cubicBezTo>
                    <a:lnTo>
                      <a:pt x="76330" y="47195"/>
                    </a:lnTo>
                    <a:close/>
                  </a:path>
                </a:pathLst>
              </a:custGeom>
              <a:solidFill>
                <a:srgbClr val="BC8642"/>
              </a:solidFill>
              <a:ln w="9454"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7297E73F-29B2-4886-943F-5FD412CBE091}"/>
                  </a:ext>
                </a:extLst>
              </p:cNvPr>
              <p:cNvSpPr/>
              <p:nvPr/>
            </p:nvSpPr>
            <p:spPr>
              <a:xfrm>
                <a:off x="11022079" y="5115354"/>
                <a:ext cx="77260" cy="77327"/>
              </a:xfrm>
              <a:custGeom>
                <a:avLst/>
                <a:gdLst>
                  <a:gd name="connsiteX0" fmla="*/ 47195 w 77260"/>
                  <a:gd name="connsiteY0" fmla="*/ 998 h 77327"/>
                  <a:gd name="connsiteX1" fmla="*/ 939 w 77260"/>
                  <a:gd name="connsiteY1" fmla="*/ 30133 h 77327"/>
                  <a:gd name="connsiteX2" fmla="*/ 30074 w 77260"/>
                  <a:gd name="connsiteY2" fmla="*/ 76388 h 77327"/>
                  <a:gd name="connsiteX3" fmla="*/ 76330 w 77260"/>
                  <a:gd name="connsiteY3" fmla="*/ 47254 h 77327"/>
                  <a:gd name="connsiteX4" fmla="*/ 47195 w 77260"/>
                  <a:gd name="connsiteY4" fmla="*/ 998 h 77327"/>
                  <a:gd name="connsiteX5" fmla="*/ 47195 w 77260"/>
                  <a:gd name="connsiteY5" fmla="*/ 998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0" h="77327">
                    <a:moveTo>
                      <a:pt x="47195" y="998"/>
                    </a:moveTo>
                    <a:cubicBezTo>
                      <a:pt x="26385" y="-3827"/>
                      <a:pt x="5764" y="9322"/>
                      <a:pt x="939" y="30133"/>
                    </a:cubicBezTo>
                    <a:cubicBezTo>
                      <a:pt x="-3696" y="50943"/>
                      <a:pt x="9263" y="71470"/>
                      <a:pt x="30074" y="76388"/>
                    </a:cubicBezTo>
                    <a:cubicBezTo>
                      <a:pt x="50885" y="81024"/>
                      <a:pt x="71506" y="68064"/>
                      <a:pt x="76330" y="47254"/>
                    </a:cubicBezTo>
                    <a:cubicBezTo>
                      <a:pt x="80965" y="26443"/>
                      <a:pt x="67817" y="5633"/>
                      <a:pt x="47195" y="998"/>
                    </a:cubicBezTo>
                    <a:lnTo>
                      <a:pt x="47195" y="998"/>
                    </a:lnTo>
                    <a:close/>
                  </a:path>
                </a:pathLst>
              </a:custGeom>
              <a:solidFill>
                <a:srgbClr val="BC8642"/>
              </a:solidFill>
              <a:ln w="9454"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85B3E8BF-DE86-97A1-EF0E-E47A2C7C2203}"/>
                  </a:ext>
                </a:extLst>
              </p:cNvPr>
              <p:cNvSpPr/>
              <p:nvPr/>
            </p:nvSpPr>
            <p:spPr>
              <a:xfrm>
                <a:off x="11193096" y="4434430"/>
                <a:ext cx="976703" cy="895134"/>
              </a:xfrm>
              <a:custGeom>
                <a:avLst/>
                <a:gdLst>
                  <a:gd name="connsiteX0" fmla="*/ 941675 w 976703"/>
                  <a:gd name="connsiteY0" fmla="*/ 660922 h 895134"/>
                  <a:gd name="connsiteX1" fmla="*/ 899297 w 976703"/>
                  <a:gd name="connsiteY1" fmla="*/ 560086 h 895134"/>
                  <a:gd name="connsiteX2" fmla="*/ 753245 w 976703"/>
                  <a:gd name="connsiteY2" fmla="*/ 532748 h 895134"/>
                  <a:gd name="connsiteX3" fmla="*/ 705854 w 976703"/>
                  <a:gd name="connsiteY3" fmla="*/ 635476 h 895134"/>
                  <a:gd name="connsiteX4" fmla="*/ 645504 w 976703"/>
                  <a:gd name="connsiteY4" fmla="*/ 531424 h 895134"/>
                  <a:gd name="connsiteX5" fmla="*/ 648058 w 976703"/>
                  <a:gd name="connsiteY5" fmla="*/ 527451 h 895134"/>
                  <a:gd name="connsiteX6" fmla="*/ 962958 w 976703"/>
                  <a:gd name="connsiteY6" fmla="*/ 386413 h 895134"/>
                  <a:gd name="connsiteX7" fmla="*/ 963904 w 976703"/>
                  <a:gd name="connsiteY7" fmla="*/ 347819 h 895134"/>
                  <a:gd name="connsiteX8" fmla="*/ 946594 w 976703"/>
                  <a:gd name="connsiteY8" fmla="*/ 153052 h 895134"/>
                  <a:gd name="connsiteX9" fmla="*/ 956053 w 976703"/>
                  <a:gd name="connsiteY9" fmla="*/ 172443 h 895134"/>
                  <a:gd name="connsiteX10" fmla="*/ 923229 w 976703"/>
                  <a:gd name="connsiteY10" fmla="*/ 188429 h 895134"/>
                  <a:gd name="connsiteX11" fmla="*/ 916513 w 976703"/>
                  <a:gd name="connsiteY11" fmla="*/ 204132 h 895134"/>
                  <a:gd name="connsiteX12" fmla="*/ 933445 w 976703"/>
                  <a:gd name="connsiteY12" fmla="*/ 132903 h 895134"/>
                  <a:gd name="connsiteX13" fmla="*/ 869784 w 976703"/>
                  <a:gd name="connsiteY13" fmla="*/ 231658 h 895134"/>
                  <a:gd name="connsiteX14" fmla="*/ 940350 w 976703"/>
                  <a:gd name="connsiteY14" fmla="*/ 350278 h 895134"/>
                  <a:gd name="connsiteX15" fmla="*/ 696962 w 976703"/>
                  <a:gd name="connsiteY15" fmla="*/ 458493 h 895134"/>
                  <a:gd name="connsiteX16" fmla="*/ 875554 w 976703"/>
                  <a:gd name="connsiteY16" fmla="*/ 326252 h 895134"/>
                  <a:gd name="connsiteX17" fmla="*/ 879906 w 976703"/>
                  <a:gd name="connsiteY17" fmla="*/ 311022 h 895134"/>
                  <a:gd name="connsiteX18" fmla="*/ 766772 w 976703"/>
                  <a:gd name="connsiteY18" fmla="*/ 0 h 895134"/>
                  <a:gd name="connsiteX19" fmla="*/ 529816 w 976703"/>
                  <a:gd name="connsiteY19" fmla="*/ 231280 h 895134"/>
                  <a:gd name="connsiteX20" fmla="*/ 527073 w 976703"/>
                  <a:gd name="connsiteY20" fmla="*/ 246793 h 895134"/>
                  <a:gd name="connsiteX21" fmla="*/ 630463 w 976703"/>
                  <a:gd name="connsiteY21" fmla="*/ 443642 h 895134"/>
                  <a:gd name="connsiteX22" fmla="*/ 458304 w 976703"/>
                  <a:gd name="connsiteY22" fmla="*/ 240550 h 895134"/>
                  <a:gd name="connsiteX23" fmla="*/ 573329 w 976703"/>
                  <a:gd name="connsiteY23" fmla="*/ 164213 h 895134"/>
                  <a:gd name="connsiteX24" fmla="*/ 558762 w 976703"/>
                  <a:gd name="connsiteY24" fmla="*/ 47675 h 895134"/>
                  <a:gd name="connsiteX25" fmla="*/ 543059 w 976703"/>
                  <a:gd name="connsiteY25" fmla="*/ 119093 h 895134"/>
                  <a:gd name="connsiteX26" fmla="*/ 543722 w 976703"/>
                  <a:gd name="connsiteY26" fmla="*/ 101971 h 895134"/>
                  <a:gd name="connsiteX27" fmla="*/ 521019 w 976703"/>
                  <a:gd name="connsiteY27" fmla="*/ 73499 h 895134"/>
                  <a:gd name="connsiteX28" fmla="*/ 538141 w 976703"/>
                  <a:gd name="connsiteY28" fmla="*/ 60350 h 895134"/>
                  <a:gd name="connsiteX29" fmla="*/ 437967 w 976703"/>
                  <a:gd name="connsiteY29" fmla="*/ 228253 h 895134"/>
                  <a:gd name="connsiteX30" fmla="*/ 421980 w 976703"/>
                  <a:gd name="connsiteY30" fmla="*/ 263442 h 895134"/>
                  <a:gd name="connsiteX31" fmla="*/ 644558 w 976703"/>
                  <a:gd name="connsiteY31" fmla="*/ 527073 h 895134"/>
                  <a:gd name="connsiteX32" fmla="*/ 645220 w 976703"/>
                  <a:gd name="connsiteY32" fmla="*/ 531708 h 895134"/>
                  <a:gd name="connsiteX33" fmla="*/ 545708 w 976703"/>
                  <a:gd name="connsiteY33" fmla="*/ 599247 h 895134"/>
                  <a:gd name="connsiteX34" fmla="*/ 547600 w 976703"/>
                  <a:gd name="connsiteY34" fmla="*/ 486114 h 895134"/>
                  <a:gd name="connsiteX35" fmla="*/ 404386 w 976703"/>
                  <a:gd name="connsiteY35" fmla="*/ 447236 h 895134"/>
                  <a:gd name="connsiteX36" fmla="*/ 322468 w 976703"/>
                  <a:gd name="connsiteY36" fmla="*/ 519600 h 895134"/>
                  <a:gd name="connsiteX37" fmla="*/ 202335 w 976703"/>
                  <a:gd name="connsiteY37" fmla="*/ 586666 h 895134"/>
                  <a:gd name="connsiteX38" fmla="*/ 80594 w 976703"/>
                  <a:gd name="connsiteY38" fmla="*/ 306860 h 895134"/>
                  <a:gd name="connsiteX39" fmla="*/ 231470 w 976703"/>
                  <a:gd name="connsiteY39" fmla="*/ 239320 h 895134"/>
                  <a:gd name="connsiteX40" fmla="*/ 168282 w 976703"/>
                  <a:gd name="connsiteY40" fmla="*/ 321238 h 895134"/>
                  <a:gd name="connsiteX41" fmla="*/ 331455 w 976703"/>
                  <a:gd name="connsiteY41" fmla="*/ 236577 h 895134"/>
                  <a:gd name="connsiteX42" fmla="*/ 269023 w 976703"/>
                  <a:gd name="connsiteY42" fmla="*/ 183132 h 895134"/>
                  <a:gd name="connsiteX43" fmla="*/ 354441 w 976703"/>
                  <a:gd name="connsiteY43" fmla="*/ 4635 h 895134"/>
                  <a:gd name="connsiteX44" fmla="*/ 338454 w 976703"/>
                  <a:gd name="connsiteY44" fmla="*/ 6054 h 895134"/>
                  <a:gd name="connsiteX45" fmla="*/ 254456 w 976703"/>
                  <a:gd name="connsiteY45" fmla="*/ 83999 h 895134"/>
                  <a:gd name="connsiteX46" fmla="*/ 245470 w 976703"/>
                  <a:gd name="connsiteY46" fmla="*/ 115214 h 895134"/>
                  <a:gd name="connsiteX47" fmla="*/ 219362 w 976703"/>
                  <a:gd name="connsiteY47" fmla="*/ 170740 h 895134"/>
                  <a:gd name="connsiteX48" fmla="*/ 0 w 976703"/>
                  <a:gd name="connsiteY48" fmla="*/ 427939 h 895134"/>
                  <a:gd name="connsiteX49" fmla="*/ 217092 w 976703"/>
                  <a:gd name="connsiteY49" fmla="*/ 728840 h 895134"/>
                  <a:gd name="connsiteX50" fmla="*/ 625261 w 976703"/>
                  <a:gd name="connsiteY50" fmla="*/ 619679 h 895134"/>
                  <a:gd name="connsiteX51" fmla="*/ 945742 w 976703"/>
                  <a:gd name="connsiteY51" fmla="*/ 895134 h 895134"/>
                  <a:gd name="connsiteX52" fmla="*/ 941675 w 976703"/>
                  <a:gd name="connsiteY52" fmla="*/ 660922 h 8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703" h="895134">
                    <a:moveTo>
                      <a:pt x="941675" y="660922"/>
                    </a:moveTo>
                    <a:cubicBezTo>
                      <a:pt x="936378" y="623463"/>
                      <a:pt x="923608" y="589504"/>
                      <a:pt x="899297" y="560086"/>
                    </a:cubicBezTo>
                    <a:cubicBezTo>
                      <a:pt x="863636" y="517329"/>
                      <a:pt x="801393" y="505695"/>
                      <a:pt x="753245" y="532748"/>
                    </a:cubicBezTo>
                    <a:cubicBezTo>
                      <a:pt x="714178" y="554694"/>
                      <a:pt x="702543" y="594991"/>
                      <a:pt x="705854" y="635476"/>
                    </a:cubicBezTo>
                    <a:cubicBezTo>
                      <a:pt x="683625" y="601990"/>
                      <a:pt x="661868" y="568221"/>
                      <a:pt x="645504" y="531424"/>
                    </a:cubicBezTo>
                    <a:cubicBezTo>
                      <a:pt x="646450" y="530005"/>
                      <a:pt x="647396" y="528870"/>
                      <a:pt x="648058" y="527451"/>
                    </a:cubicBezTo>
                    <a:cubicBezTo>
                      <a:pt x="723070" y="437493"/>
                      <a:pt x="855406" y="418764"/>
                      <a:pt x="962958" y="386413"/>
                    </a:cubicBezTo>
                    <a:cubicBezTo>
                      <a:pt x="982350" y="380643"/>
                      <a:pt x="979890" y="359359"/>
                      <a:pt x="963904" y="347819"/>
                    </a:cubicBezTo>
                    <a:cubicBezTo>
                      <a:pt x="844717" y="261361"/>
                      <a:pt x="890121" y="132241"/>
                      <a:pt x="946594" y="153052"/>
                    </a:cubicBezTo>
                    <a:cubicBezTo>
                      <a:pt x="953499" y="155605"/>
                      <a:pt x="954918" y="165727"/>
                      <a:pt x="956053" y="172443"/>
                    </a:cubicBezTo>
                    <a:cubicBezTo>
                      <a:pt x="959742" y="194200"/>
                      <a:pt x="937323" y="193065"/>
                      <a:pt x="923229" y="188429"/>
                    </a:cubicBezTo>
                    <a:cubicBezTo>
                      <a:pt x="912824" y="184929"/>
                      <a:pt x="905919" y="200727"/>
                      <a:pt x="916513" y="204132"/>
                    </a:cubicBezTo>
                    <a:cubicBezTo>
                      <a:pt x="986607" y="227496"/>
                      <a:pt x="987742" y="131295"/>
                      <a:pt x="933445" y="132903"/>
                    </a:cubicBezTo>
                    <a:cubicBezTo>
                      <a:pt x="892013" y="134038"/>
                      <a:pt x="867987" y="201105"/>
                      <a:pt x="869784" y="231658"/>
                    </a:cubicBezTo>
                    <a:cubicBezTo>
                      <a:pt x="872338" y="275360"/>
                      <a:pt x="907054" y="319062"/>
                      <a:pt x="940350" y="350278"/>
                    </a:cubicBezTo>
                    <a:cubicBezTo>
                      <a:pt x="857014" y="371278"/>
                      <a:pt x="767718" y="405047"/>
                      <a:pt x="696962" y="458493"/>
                    </a:cubicBezTo>
                    <a:cubicBezTo>
                      <a:pt x="745299" y="397480"/>
                      <a:pt x="804799" y="343089"/>
                      <a:pt x="875554" y="326252"/>
                    </a:cubicBezTo>
                    <a:cubicBezTo>
                      <a:pt x="883216" y="324360"/>
                      <a:pt x="884824" y="316981"/>
                      <a:pt x="879906" y="311022"/>
                    </a:cubicBezTo>
                    <a:cubicBezTo>
                      <a:pt x="797988" y="209997"/>
                      <a:pt x="783231" y="109350"/>
                      <a:pt x="766772" y="0"/>
                    </a:cubicBezTo>
                    <a:cubicBezTo>
                      <a:pt x="704530" y="91566"/>
                      <a:pt x="647396" y="175754"/>
                      <a:pt x="529816" y="231280"/>
                    </a:cubicBezTo>
                    <a:cubicBezTo>
                      <a:pt x="522911" y="234496"/>
                      <a:pt x="521019" y="241874"/>
                      <a:pt x="527073" y="246793"/>
                    </a:cubicBezTo>
                    <a:cubicBezTo>
                      <a:pt x="583545" y="292576"/>
                      <a:pt x="613626" y="367494"/>
                      <a:pt x="630463" y="443642"/>
                    </a:cubicBezTo>
                    <a:cubicBezTo>
                      <a:pt x="589977" y="364562"/>
                      <a:pt x="524046" y="295414"/>
                      <a:pt x="458304" y="240550"/>
                    </a:cubicBezTo>
                    <a:cubicBezTo>
                      <a:pt x="501817" y="226645"/>
                      <a:pt x="552235" y="202618"/>
                      <a:pt x="573329" y="164213"/>
                    </a:cubicBezTo>
                    <a:cubicBezTo>
                      <a:pt x="588370" y="137349"/>
                      <a:pt x="595558" y="66593"/>
                      <a:pt x="558762" y="47675"/>
                    </a:cubicBezTo>
                    <a:cubicBezTo>
                      <a:pt x="510425" y="22513"/>
                      <a:pt x="469655" y="109633"/>
                      <a:pt x="543059" y="119093"/>
                    </a:cubicBezTo>
                    <a:cubicBezTo>
                      <a:pt x="553938" y="120512"/>
                      <a:pt x="554600" y="103390"/>
                      <a:pt x="543722" y="101971"/>
                    </a:cubicBezTo>
                    <a:cubicBezTo>
                      <a:pt x="529154" y="100079"/>
                      <a:pt x="508344" y="91566"/>
                      <a:pt x="521019" y="73499"/>
                    </a:cubicBezTo>
                    <a:cubicBezTo>
                      <a:pt x="524992" y="67918"/>
                      <a:pt x="530762" y="59594"/>
                      <a:pt x="538141" y="60350"/>
                    </a:cubicBezTo>
                    <a:cubicBezTo>
                      <a:pt x="598113" y="65931"/>
                      <a:pt x="583072" y="201862"/>
                      <a:pt x="437967" y="228253"/>
                    </a:cubicBezTo>
                    <a:cubicBezTo>
                      <a:pt x="418575" y="231753"/>
                      <a:pt x="406940" y="249726"/>
                      <a:pt x="421980" y="263442"/>
                    </a:cubicBezTo>
                    <a:cubicBezTo>
                      <a:pt x="505033" y="339022"/>
                      <a:pt x="616085" y="413561"/>
                      <a:pt x="644558" y="527073"/>
                    </a:cubicBezTo>
                    <a:cubicBezTo>
                      <a:pt x="644747" y="528681"/>
                      <a:pt x="645031" y="530100"/>
                      <a:pt x="645220" y="531708"/>
                    </a:cubicBezTo>
                    <a:cubicBezTo>
                      <a:pt x="614477" y="557816"/>
                      <a:pt x="580424" y="578626"/>
                      <a:pt x="545708" y="599247"/>
                    </a:cubicBezTo>
                    <a:cubicBezTo>
                      <a:pt x="566045" y="564343"/>
                      <a:pt x="573046" y="522911"/>
                      <a:pt x="547600" y="486114"/>
                    </a:cubicBezTo>
                    <a:cubicBezTo>
                      <a:pt x="516100" y="440804"/>
                      <a:pt x="455088" y="424155"/>
                      <a:pt x="404386" y="447236"/>
                    </a:cubicBezTo>
                    <a:cubicBezTo>
                      <a:pt x="369954" y="462938"/>
                      <a:pt x="343279" y="488195"/>
                      <a:pt x="322468" y="519600"/>
                    </a:cubicBezTo>
                    <a:cubicBezTo>
                      <a:pt x="294658" y="561221"/>
                      <a:pt x="261172" y="607760"/>
                      <a:pt x="202335" y="586666"/>
                    </a:cubicBezTo>
                    <a:cubicBezTo>
                      <a:pt x="82959" y="543910"/>
                      <a:pt x="43797" y="404196"/>
                      <a:pt x="80594" y="306860"/>
                    </a:cubicBezTo>
                    <a:cubicBezTo>
                      <a:pt x="104620" y="243293"/>
                      <a:pt x="191173" y="190794"/>
                      <a:pt x="231470" y="239320"/>
                    </a:cubicBezTo>
                    <a:cubicBezTo>
                      <a:pt x="197416" y="233077"/>
                      <a:pt x="159768" y="276590"/>
                      <a:pt x="168282" y="321238"/>
                    </a:cubicBezTo>
                    <a:cubicBezTo>
                      <a:pt x="190511" y="435980"/>
                      <a:pt x="406845" y="394737"/>
                      <a:pt x="331455" y="236577"/>
                    </a:cubicBezTo>
                    <a:cubicBezTo>
                      <a:pt x="319441" y="211416"/>
                      <a:pt x="294658" y="194483"/>
                      <a:pt x="269023" y="183132"/>
                    </a:cubicBezTo>
                    <a:cubicBezTo>
                      <a:pt x="358603" y="175281"/>
                      <a:pt x="405332" y="86931"/>
                      <a:pt x="354441" y="4635"/>
                    </a:cubicBezTo>
                    <a:cubicBezTo>
                      <a:pt x="350279" y="-2081"/>
                      <a:pt x="341671" y="-1135"/>
                      <a:pt x="338454" y="6054"/>
                    </a:cubicBezTo>
                    <a:cubicBezTo>
                      <a:pt x="321995" y="43702"/>
                      <a:pt x="275550" y="50229"/>
                      <a:pt x="254456" y="83999"/>
                    </a:cubicBezTo>
                    <a:cubicBezTo>
                      <a:pt x="247551" y="95066"/>
                      <a:pt x="244996" y="102255"/>
                      <a:pt x="245470" y="115214"/>
                    </a:cubicBezTo>
                    <a:cubicBezTo>
                      <a:pt x="246416" y="141795"/>
                      <a:pt x="239226" y="163741"/>
                      <a:pt x="219362" y="170740"/>
                    </a:cubicBezTo>
                    <a:cubicBezTo>
                      <a:pt x="54864" y="188335"/>
                      <a:pt x="190" y="333062"/>
                      <a:pt x="0" y="427939"/>
                    </a:cubicBezTo>
                    <a:cubicBezTo>
                      <a:pt x="-189" y="557910"/>
                      <a:pt x="86269" y="678138"/>
                      <a:pt x="217092" y="728840"/>
                    </a:cubicBezTo>
                    <a:cubicBezTo>
                      <a:pt x="363332" y="785501"/>
                      <a:pt x="517898" y="724489"/>
                      <a:pt x="625261" y="619679"/>
                    </a:cubicBezTo>
                    <a:cubicBezTo>
                      <a:pt x="676625" y="760718"/>
                      <a:pt x="789285" y="882648"/>
                      <a:pt x="945742" y="895134"/>
                    </a:cubicBezTo>
                    <a:lnTo>
                      <a:pt x="941675" y="660922"/>
                    </a:lnTo>
                    <a:close/>
                  </a:path>
                </a:pathLst>
              </a:custGeom>
              <a:solidFill>
                <a:srgbClr val="BC8642"/>
              </a:solidFill>
              <a:ln w="9454"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DD702F79-D51C-6A79-F3E2-7E17A1868D8E}"/>
                  </a:ext>
                </a:extLst>
              </p:cNvPr>
              <p:cNvSpPr/>
              <p:nvPr/>
            </p:nvSpPr>
            <p:spPr>
              <a:xfrm>
                <a:off x="10358746" y="5729266"/>
                <a:ext cx="440158" cy="608170"/>
              </a:xfrm>
              <a:custGeom>
                <a:avLst/>
                <a:gdLst>
                  <a:gd name="connsiteX0" fmla="*/ 65119 w 440158"/>
                  <a:gd name="connsiteY0" fmla="*/ 596931 h 608170"/>
                  <a:gd name="connsiteX1" fmla="*/ 72971 w 440158"/>
                  <a:gd name="connsiteY1" fmla="*/ 607998 h 608170"/>
                  <a:gd name="connsiteX2" fmla="*/ 185063 w 440158"/>
                  <a:gd name="connsiteY2" fmla="*/ 461474 h 608170"/>
                  <a:gd name="connsiteX3" fmla="*/ 272468 w 440158"/>
                  <a:gd name="connsiteY3" fmla="*/ 560796 h 608170"/>
                  <a:gd name="connsiteX4" fmla="*/ 285143 w 440158"/>
                  <a:gd name="connsiteY4" fmla="*/ 556161 h 608170"/>
                  <a:gd name="connsiteX5" fmla="*/ 232171 w 440158"/>
                  <a:gd name="connsiteY5" fmla="*/ 354772 h 608170"/>
                  <a:gd name="connsiteX6" fmla="*/ 425141 w 440158"/>
                  <a:gd name="connsiteY6" fmla="*/ 497797 h 608170"/>
                  <a:gd name="connsiteX7" fmla="*/ 437816 w 440158"/>
                  <a:gd name="connsiteY7" fmla="*/ 486257 h 608170"/>
                  <a:gd name="connsiteX8" fmla="*/ 210131 w 440158"/>
                  <a:gd name="connsiteY8" fmla="*/ 309462 h 608170"/>
                  <a:gd name="connsiteX9" fmla="*/ 226306 w 440158"/>
                  <a:gd name="connsiteY9" fmla="*/ 54156 h 608170"/>
                  <a:gd name="connsiteX10" fmla="*/ 270670 w 440158"/>
                  <a:gd name="connsiteY10" fmla="*/ 280233 h 608170"/>
                  <a:gd name="connsiteX11" fmla="*/ 286373 w 440158"/>
                  <a:gd name="connsiteY11" fmla="*/ 278814 h 608170"/>
                  <a:gd name="connsiteX12" fmla="*/ 289400 w 440158"/>
                  <a:gd name="connsiteY12" fmla="*/ 1562 h 608170"/>
                  <a:gd name="connsiteX13" fmla="*/ 103335 w 440158"/>
                  <a:gd name="connsiteY13" fmla="*/ 11305 h 608170"/>
                  <a:gd name="connsiteX14" fmla="*/ 17823 w 440158"/>
                  <a:gd name="connsiteY14" fmla="*/ 121695 h 608170"/>
                  <a:gd name="connsiteX15" fmla="*/ 19242 w 440158"/>
                  <a:gd name="connsiteY15" fmla="*/ 137681 h 608170"/>
                  <a:gd name="connsiteX16" fmla="*/ 183077 w 440158"/>
                  <a:gd name="connsiteY16" fmla="*/ 69385 h 608170"/>
                  <a:gd name="connsiteX17" fmla="*/ 167091 w 440158"/>
                  <a:gd name="connsiteY17" fmla="*/ 136735 h 608170"/>
                  <a:gd name="connsiteX18" fmla="*/ 57079 w 440158"/>
                  <a:gd name="connsiteY18" fmla="*/ 317975 h 608170"/>
                  <a:gd name="connsiteX19" fmla="*/ 1364 w 440158"/>
                  <a:gd name="connsiteY19" fmla="*/ 412380 h 608170"/>
                  <a:gd name="connsiteX20" fmla="*/ 3918 w 440158"/>
                  <a:gd name="connsiteY20" fmla="*/ 424204 h 608170"/>
                  <a:gd name="connsiteX21" fmla="*/ 81579 w 440158"/>
                  <a:gd name="connsiteY21" fmla="*/ 435271 h 608170"/>
                  <a:gd name="connsiteX22" fmla="*/ 67011 w 440158"/>
                  <a:gd name="connsiteY22" fmla="*/ 487108 h 608170"/>
                  <a:gd name="connsiteX23" fmla="*/ 65119 w 440158"/>
                  <a:gd name="connsiteY23" fmla="*/ 596931 h 608170"/>
                  <a:gd name="connsiteX24" fmla="*/ 65119 w 440158"/>
                  <a:gd name="connsiteY24" fmla="*/ 596931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0158" h="608170">
                    <a:moveTo>
                      <a:pt x="65119" y="596931"/>
                    </a:moveTo>
                    <a:cubicBezTo>
                      <a:pt x="63700" y="601755"/>
                      <a:pt x="67390" y="609417"/>
                      <a:pt x="72971" y="607998"/>
                    </a:cubicBezTo>
                    <a:cubicBezTo>
                      <a:pt x="156402" y="587377"/>
                      <a:pt x="174469" y="515202"/>
                      <a:pt x="185063" y="461474"/>
                    </a:cubicBezTo>
                    <a:cubicBezTo>
                      <a:pt x="188280" y="531094"/>
                      <a:pt x="243049" y="538094"/>
                      <a:pt x="272468" y="560796"/>
                    </a:cubicBezTo>
                    <a:cubicBezTo>
                      <a:pt x="276819" y="564296"/>
                      <a:pt x="284008" y="560985"/>
                      <a:pt x="285143" y="556161"/>
                    </a:cubicBezTo>
                    <a:cubicBezTo>
                      <a:pt x="310116" y="466581"/>
                      <a:pt x="274738" y="402069"/>
                      <a:pt x="232171" y="354772"/>
                    </a:cubicBezTo>
                    <a:cubicBezTo>
                      <a:pt x="292521" y="406136"/>
                      <a:pt x="371980" y="439906"/>
                      <a:pt x="425141" y="497797"/>
                    </a:cubicBezTo>
                    <a:cubicBezTo>
                      <a:pt x="432519" y="505932"/>
                      <a:pt x="445478" y="494297"/>
                      <a:pt x="437816" y="486257"/>
                    </a:cubicBezTo>
                    <a:cubicBezTo>
                      <a:pt x="372358" y="414933"/>
                      <a:pt x="272562" y="383718"/>
                      <a:pt x="210131" y="309462"/>
                    </a:cubicBezTo>
                    <a:cubicBezTo>
                      <a:pt x="164631" y="255071"/>
                      <a:pt x="182888" y="72507"/>
                      <a:pt x="226306" y="54156"/>
                    </a:cubicBezTo>
                    <a:cubicBezTo>
                      <a:pt x="178726" y="192072"/>
                      <a:pt x="212023" y="252517"/>
                      <a:pt x="270670" y="280233"/>
                    </a:cubicBezTo>
                    <a:cubicBezTo>
                      <a:pt x="278049" y="283733"/>
                      <a:pt x="283629" y="285341"/>
                      <a:pt x="286373" y="278814"/>
                    </a:cubicBezTo>
                    <a:cubicBezTo>
                      <a:pt x="318061" y="210518"/>
                      <a:pt x="257238" y="54061"/>
                      <a:pt x="289400" y="1562"/>
                    </a:cubicBezTo>
                    <a:cubicBezTo>
                      <a:pt x="247117" y="8278"/>
                      <a:pt x="145618" y="-11398"/>
                      <a:pt x="103335" y="11305"/>
                    </a:cubicBezTo>
                    <a:cubicBezTo>
                      <a:pt x="57363" y="36088"/>
                      <a:pt x="60106" y="94358"/>
                      <a:pt x="17823" y="121695"/>
                    </a:cubicBezTo>
                    <a:cubicBezTo>
                      <a:pt x="11580" y="125857"/>
                      <a:pt x="11580" y="134843"/>
                      <a:pt x="19242" y="137681"/>
                    </a:cubicBezTo>
                    <a:cubicBezTo>
                      <a:pt x="54620" y="150640"/>
                      <a:pt x="140605" y="167573"/>
                      <a:pt x="183077" y="69385"/>
                    </a:cubicBezTo>
                    <a:cubicBezTo>
                      <a:pt x="175699" y="81682"/>
                      <a:pt x="169929" y="120276"/>
                      <a:pt x="167091" y="136735"/>
                    </a:cubicBezTo>
                    <a:cubicBezTo>
                      <a:pt x="150915" y="236058"/>
                      <a:pt x="123200" y="291300"/>
                      <a:pt x="57079" y="317975"/>
                    </a:cubicBezTo>
                    <a:cubicBezTo>
                      <a:pt x="22836" y="331597"/>
                      <a:pt x="21228" y="381353"/>
                      <a:pt x="1364" y="412380"/>
                    </a:cubicBezTo>
                    <a:cubicBezTo>
                      <a:pt x="-1190" y="416353"/>
                      <a:pt x="-55" y="421839"/>
                      <a:pt x="3918" y="424204"/>
                    </a:cubicBezTo>
                    <a:cubicBezTo>
                      <a:pt x="30309" y="440663"/>
                      <a:pt x="56417" y="443595"/>
                      <a:pt x="81579" y="435271"/>
                    </a:cubicBezTo>
                    <a:cubicBezTo>
                      <a:pt x="72309" y="450785"/>
                      <a:pt x="66349" y="467906"/>
                      <a:pt x="67011" y="487108"/>
                    </a:cubicBezTo>
                    <a:cubicBezTo>
                      <a:pt x="68998" y="525607"/>
                      <a:pt x="75998" y="559377"/>
                      <a:pt x="65119" y="596931"/>
                    </a:cubicBezTo>
                    <a:lnTo>
                      <a:pt x="65119" y="596931"/>
                    </a:lnTo>
                    <a:close/>
                  </a:path>
                </a:pathLst>
              </a:custGeom>
              <a:solidFill>
                <a:srgbClr val="BC8642"/>
              </a:solidFill>
              <a:ln w="9454"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2487A664-C5ED-E2BE-E35E-6231A0E57F1B}"/>
                  </a:ext>
                </a:extLst>
              </p:cNvPr>
              <p:cNvSpPr/>
              <p:nvPr/>
            </p:nvSpPr>
            <p:spPr>
              <a:xfrm>
                <a:off x="11066668" y="4920586"/>
                <a:ext cx="77294" cy="77291"/>
              </a:xfrm>
              <a:custGeom>
                <a:avLst/>
                <a:gdLst>
                  <a:gd name="connsiteX0" fmla="*/ 47254 w 77294"/>
                  <a:gd name="connsiteY0" fmla="*/ 998 h 77291"/>
                  <a:gd name="connsiteX1" fmla="*/ 998 w 77294"/>
                  <a:gd name="connsiteY1" fmla="*/ 30132 h 77291"/>
                  <a:gd name="connsiteX2" fmla="*/ 30132 w 77294"/>
                  <a:gd name="connsiteY2" fmla="*/ 76294 h 77291"/>
                  <a:gd name="connsiteX3" fmla="*/ 76388 w 77294"/>
                  <a:gd name="connsiteY3" fmla="*/ 47159 h 77291"/>
                  <a:gd name="connsiteX4" fmla="*/ 47254 w 77294"/>
                  <a:gd name="connsiteY4" fmla="*/ 998 h 77291"/>
                  <a:gd name="connsiteX5" fmla="*/ 47254 w 77294"/>
                  <a:gd name="connsiteY5" fmla="*/ 998 h 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4" h="77291">
                    <a:moveTo>
                      <a:pt x="47254" y="998"/>
                    </a:moveTo>
                    <a:cubicBezTo>
                      <a:pt x="26443" y="-3826"/>
                      <a:pt x="5916" y="9322"/>
                      <a:pt x="998" y="30132"/>
                    </a:cubicBezTo>
                    <a:cubicBezTo>
                      <a:pt x="-3827" y="50943"/>
                      <a:pt x="9322" y="71470"/>
                      <a:pt x="30132" y="76294"/>
                    </a:cubicBezTo>
                    <a:cubicBezTo>
                      <a:pt x="50943" y="81118"/>
                      <a:pt x="71469" y="67970"/>
                      <a:pt x="76388" y="47159"/>
                    </a:cubicBezTo>
                    <a:cubicBezTo>
                      <a:pt x="80929" y="26443"/>
                      <a:pt x="67970" y="5822"/>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46E472B5-BFF4-7F66-7D76-4AA0F5E83BC4}"/>
                  </a:ext>
                </a:extLst>
              </p:cNvPr>
              <p:cNvSpPr/>
              <p:nvPr/>
            </p:nvSpPr>
            <p:spPr>
              <a:xfrm>
                <a:off x="10778211" y="5601484"/>
                <a:ext cx="107089" cy="77314"/>
              </a:xfrm>
              <a:custGeom>
                <a:avLst/>
                <a:gdLst>
                  <a:gd name="connsiteX0" fmla="*/ 10689 w 107089"/>
                  <a:gd name="connsiteY0" fmla="*/ 61805 h 77314"/>
                  <a:gd name="connsiteX1" fmla="*/ 107079 w 107089"/>
                  <a:gd name="connsiteY1" fmla="*/ 38345 h 77314"/>
                  <a:gd name="connsiteX2" fmla="*/ 0 w 107089"/>
                  <a:gd name="connsiteY2" fmla="*/ 16305 h 77314"/>
                  <a:gd name="connsiteX3" fmla="*/ 10689 w 107089"/>
                  <a:gd name="connsiteY3" fmla="*/ 61805 h 77314"/>
                  <a:gd name="connsiteX4" fmla="*/ 10689 w 107089"/>
                  <a:gd name="connsiteY4" fmla="*/ 61805 h 7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9" h="77314">
                    <a:moveTo>
                      <a:pt x="10689" y="61805"/>
                    </a:moveTo>
                    <a:cubicBezTo>
                      <a:pt x="42756" y="89236"/>
                      <a:pt x="106323" y="79588"/>
                      <a:pt x="107079" y="38345"/>
                    </a:cubicBezTo>
                    <a:cubicBezTo>
                      <a:pt x="108215" y="-21627"/>
                      <a:pt x="15608" y="3441"/>
                      <a:pt x="0" y="16305"/>
                    </a:cubicBezTo>
                    <a:cubicBezTo>
                      <a:pt x="14189" y="25953"/>
                      <a:pt x="13243" y="50548"/>
                      <a:pt x="10689" y="61805"/>
                    </a:cubicBezTo>
                    <a:lnTo>
                      <a:pt x="10689" y="61805"/>
                    </a:lnTo>
                    <a:close/>
                  </a:path>
                </a:pathLst>
              </a:custGeom>
              <a:solidFill>
                <a:srgbClr val="BC8642"/>
              </a:solidFill>
              <a:ln w="9454"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9A2B5D0A-879D-432F-FF5D-A33CB8ADF3B5}"/>
                  </a:ext>
                </a:extLst>
              </p:cNvPr>
              <p:cNvSpPr/>
              <p:nvPr/>
            </p:nvSpPr>
            <p:spPr>
              <a:xfrm>
                <a:off x="10708327" y="5617827"/>
                <a:ext cx="68425" cy="72876"/>
              </a:xfrm>
              <a:custGeom>
                <a:avLst/>
                <a:gdLst>
                  <a:gd name="connsiteX0" fmla="*/ 57965 w 68425"/>
                  <a:gd name="connsiteY0" fmla="*/ 62773 h 72876"/>
                  <a:gd name="connsiteX1" fmla="*/ 11425 w 68425"/>
                  <a:gd name="connsiteY1" fmla="*/ 11314 h 72876"/>
                  <a:gd name="connsiteX2" fmla="*/ 57965 w 68425"/>
                  <a:gd name="connsiteY2" fmla="*/ 62773 h 72876"/>
                  <a:gd name="connsiteX3" fmla="*/ 57965 w 68425"/>
                  <a:gd name="connsiteY3" fmla="*/ 62773 h 72876"/>
                </a:gdLst>
                <a:ahLst/>
                <a:cxnLst>
                  <a:cxn ang="0">
                    <a:pos x="connsiteX0" y="connsiteY0"/>
                  </a:cxn>
                  <a:cxn ang="0">
                    <a:pos x="connsiteX1" y="connsiteY1"/>
                  </a:cxn>
                  <a:cxn ang="0">
                    <a:pos x="connsiteX2" y="connsiteY2"/>
                  </a:cxn>
                  <a:cxn ang="0">
                    <a:pos x="connsiteX3" y="connsiteY3"/>
                  </a:cxn>
                </a:cxnLst>
                <a:rect l="l" t="t" r="r" b="b"/>
                <a:pathLst>
                  <a:path w="68425" h="72876">
                    <a:moveTo>
                      <a:pt x="57965" y="62773"/>
                    </a:moveTo>
                    <a:cubicBezTo>
                      <a:pt x="88518" y="27016"/>
                      <a:pt x="45762" y="-22550"/>
                      <a:pt x="11425" y="11314"/>
                    </a:cubicBezTo>
                    <a:cubicBezTo>
                      <a:pt x="-23763" y="45745"/>
                      <a:pt x="31101" y="94083"/>
                      <a:pt x="57965" y="62773"/>
                    </a:cubicBezTo>
                    <a:lnTo>
                      <a:pt x="57965" y="62773"/>
                    </a:lnTo>
                    <a:close/>
                  </a:path>
                </a:pathLst>
              </a:custGeom>
              <a:solidFill>
                <a:srgbClr val="BC8642"/>
              </a:solidFill>
              <a:ln w="9454"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8C4DB533-6F1C-1EC2-0DB0-E73691D3B398}"/>
                  </a:ext>
                </a:extLst>
              </p:cNvPr>
              <p:cNvSpPr/>
              <p:nvPr/>
            </p:nvSpPr>
            <p:spPr>
              <a:xfrm>
                <a:off x="10746995" y="5671329"/>
                <a:ext cx="89247" cy="105595"/>
              </a:xfrm>
              <a:custGeom>
                <a:avLst/>
                <a:gdLst>
                  <a:gd name="connsiteX0" fmla="*/ 0 w 89247"/>
                  <a:gd name="connsiteY0" fmla="*/ 25730 h 105595"/>
                  <a:gd name="connsiteX1" fmla="*/ 71039 w 89247"/>
                  <a:gd name="connsiteY1" fmla="*/ 99323 h 105595"/>
                  <a:gd name="connsiteX2" fmla="*/ 39918 w 89247"/>
                  <a:gd name="connsiteY2" fmla="*/ 0 h 105595"/>
                  <a:gd name="connsiteX3" fmla="*/ 0 w 89247"/>
                  <a:gd name="connsiteY3" fmla="*/ 25730 h 105595"/>
                  <a:gd name="connsiteX4" fmla="*/ 0 w 89247"/>
                  <a:gd name="connsiteY4" fmla="*/ 25730 h 105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95">
                    <a:moveTo>
                      <a:pt x="0" y="25730"/>
                    </a:moveTo>
                    <a:cubicBezTo>
                      <a:pt x="1608" y="104147"/>
                      <a:pt x="44553" y="115309"/>
                      <a:pt x="71039" y="99323"/>
                    </a:cubicBezTo>
                    <a:cubicBezTo>
                      <a:pt x="106323" y="77756"/>
                      <a:pt x="87309" y="24595"/>
                      <a:pt x="39918" y="0"/>
                    </a:cubicBezTo>
                    <a:cubicBezTo>
                      <a:pt x="31972" y="17689"/>
                      <a:pt x="9459" y="26675"/>
                      <a:pt x="0" y="25730"/>
                    </a:cubicBezTo>
                    <a:lnTo>
                      <a:pt x="0" y="25730"/>
                    </a:lnTo>
                    <a:close/>
                  </a:path>
                </a:pathLst>
              </a:custGeom>
              <a:solidFill>
                <a:srgbClr val="BC8642"/>
              </a:solidFill>
              <a:ln w="9454"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23487ACA-FA20-2576-AA34-2A49AEFD6BE9}"/>
                  </a:ext>
                </a:extLst>
              </p:cNvPr>
              <p:cNvSpPr/>
              <p:nvPr/>
            </p:nvSpPr>
            <p:spPr>
              <a:xfrm>
                <a:off x="10785653" y="5794736"/>
                <a:ext cx="188856" cy="159120"/>
              </a:xfrm>
              <a:custGeom>
                <a:avLst/>
                <a:gdLst>
                  <a:gd name="connsiteX0" fmla="*/ 132178 w 188856"/>
                  <a:gd name="connsiteY0" fmla="*/ 154413 h 159120"/>
                  <a:gd name="connsiteX1" fmla="*/ 137948 w 188856"/>
                  <a:gd name="connsiteY1" fmla="*/ 142116 h 159120"/>
                  <a:gd name="connsiteX2" fmla="*/ 184488 w 188856"/>
                  <a:gd name="connsiteY2" fmla="*/ 28794 h 159120"/>
                  <a:gd name="connsiteX3" fmla="*/ 180988 w 188856"/>
                  <a:gd name="connsiteY3" fmla="*/ 12618 h 159120"/>
                  <a:gd name="connsiteX4" fmla="*/ 2491 w 188856"/>
                  <a:gd name="connsiteY4" fmla="*/ 111563 h 159120"/>
                  <a:gd name="connsiteX5" fmla="*/ 2964 w 188856"/>
                  <a:gd name="connsiteY5" fmla="*/ 116670 h 159120"/>
                  <a:gd name="connsiteX6" fmla="*/ 2302 w 188856"/>
                  <a:gd name="connsiteY6" fmla="*/ 128211 h 159120"/>
                  <a:gd name="connsiteX7" fmla="*/ 132178 w 188856"/>
                  <a:gd name="connsiteY7" fmla="*/ 154413 h 159120"/>
                  <a:gd name="connsiteX8" fmla="*/ 132178 w 188856"/>
                  <a:gd name="connsiteY8" fmla="*/ 154413 h 15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856" h="159120">
                    <a:moveTo>
                      <a:pt x="132178" y="154413"/>
                    </a:moveTo>
                    <a:cubicBezTo>
                      <a:pt x="137948" y="153467"/>
                      <a:pt x="140029" y="147035"/>
                      <a:pt x="137948" y="142116"/>
                    </a:cubicBezTo>
                    <a:cubicBezTo>
                      <a:pt x="117705" y="94725"/>
                      <a:pt x="141448" y="51685"/>
                      <a:pt x="184488" y="28794"/>
                    </a:cubicBezTo>
                    <a:cubicBezTo>
                      <a:pt x="192339" y="24632"/>
                      <a:pt x="188650" y="16118"/>
                      <a:pt x="180988" y="12618"/>
                    </a:cubicBezTo>
                    <a:cubicBezTo>
                      <a:pt x="94814" y="-24841"/>
                      <a:pt x="20463" y="24915"/>
                      <a:pt x="2491" y="111563"/>
                    </a:cubicBezTo>
                    <a:cubicBezTo>
                      <a:pt x="2018" y="113455"/>
                      <a:pt x="2491" y="115063"/>
                      <a:pt x="2964" y="116670"/>
                    </a:cubicBezTo>
                    <a:cubicBezTo>
                      <a:pt x="-252" y="119413"/>
                      <a:pt x="-1388" y="124332"/>
                      <a:pt x="2302" y="128211"/>
                    </a:cubicBezTo>
                    <a:cubicBezTo>
                      <a:pt x="36544" y="163872"/>
                      <a:pt x="87057" y="162454"/>
                      <a:pt x="132178" y="154413"/>
                    </a:cubicBezTo>
                    <a:lnTo>
                      <a:pt x="132178" y="154413"/>
                    </a:lnTo>
                    <a:close/>
                  </a:path>
                </a:pathLst>
              </a:custGeom>
              <a:solidFill>
                <a:srgbClr val="BC8642"/>
              </a:solidFill>
              <a:ln w="9454"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4D3D64DC-150C-7107-26C8-5766104CF7D9}"/>
                  </a:ext>
                </a:extLst>
              </p:cNvPr>
              <p:cNvSpPr/>
              <p:nvPr/>
            </p:nvSpPr>
            <p:spPr>
              <a:xfrm>
                <a:off x="10662224" y="5686275"/>
                <a:ext cx="78813" cy="115939"/>
              </a:xfrm>
              <a:custGeom>
                <a:avLst/>
                <a:gdLst>
                  <a:gd name="connsiteX0" fmla="*/ 20638 w 78813"/>
                  <a:gd name="connsiteY0" fmla="*/ 110958 h 115939"/>
                  <a:gd name="connsiteX1" fmla="*/ 77677 w 78813"/>
                  <a:gd name="connsiteY1" fmla="*/ 18919 h 115939"/>
                  <a:gd name="connsiteX2" fmla="*/ 49962 w 78813"/>
                  <a:gd name="connsiteY2" fmla="*/ 0 h 115939"/>
                  <a:gd name="connsiteX3" fmla="*/ 20638 w 78813"/>
                  <a:gd name="connsiteY3" fmla="*/ 110958 h 115939"/>
                  <a:gd name="connsiteX4" fmla="*/ 20638 w 78813"/>
                  <a:gd name="connsiteY4" fmla="*/ 110958 h 115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3" h="115939">
                    <a:moveTo>
                      <a:pt x="20638" y="110958"/>
                    </a:moveTo>
                    <a:cubicBezTo>
                      <a:pt x="58570" y="130822"/>
                      <a:pt x="84677" y="89485"/>
                      <a:pt x="77677" y="18919"/>
                    </a:cubicBezTo>
                    <a:cubicBezTo>
                      <a:pt x="73988" y="16837"/>
                      <a:pt x="53178" y="3216"/>
                      <a:pt x="49962" y="0"/>
                    </a:cubicBezTo>
                    <a:cubicBezTo>
                      <a:pt x="13354" y="10122"/>
                      <a:pt x="-24578" y="87404"/>
                      <a:pt x="20638" y="110958"/>
                    </a:cubicBezTo>
                    <a:lnTo>
                      <a:pt x="20638" y="110958"/>
                    </a:lnTo>
                    <a:close/>
                  </a:path>
                </a:pathLst>
              </a:custGeom>
              <a:solidFill>
                <a:srgbClr val="BC8642"/>
              </a:solidFill>
              <a:ln w="9454"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6373A6EC-E73A-B021-D087-5E15D4C249AD}"/>
                  </a:ext>
                </a:extLst>
              </p:cNvPr>
              <p:cNvSpPr/>
              <p:nvPr/>
            </p:nvSpPr>
            <p:spPr>
              <a:xfrm>
                <a:off x="10773783" y="5171877"/>
                <a:ext cx="1375180" cy="1160770"/>
              </a:xfrm>
              <a:custGeom>
                <a:avLst/>
                <a:gdLst>
                  <a:gd name="connsiteX0" fmla="*/ 1268192 w 1375180"/>
                  <a:gd name="connsiteY0" fmla="*/ 241969 h 1160770"/>
                  <a:gd name="connsiteX1" fmla="*/ 1107667 w 1375180"/>
                  <a:gd name="connsiteY1" fmla="*/ 141133 h 1160770"/>
                  <a:gd name="connsiteX2" fmla="*/ 1017426 w 1375180"/>
                  <a:gd name="connsiteY2" fmla="*/ 0 h 1160770"/>
                  <a:gd name="connsiteX3" fmla="*/ 874968 w 1375180"/>
                  <a:gd name="connsiteY3" fmla="*/ 88161 h 1160770"/>
                  <a:gd name="connsiteX4" fmla="*/ 686728 w 1375180"/>
                  <a:gd name="connsiteY4" fmla="*/ 109444 h 1160770"/>
                  <a:gd name="connsiteX5" fmla="*/ 384692 w 1375180"/>
                  <a:gd name="connsiteY5" fmla="*/ 223240 h 1160770"/>
                  <a:gd name="connsiteX6" fmla="*/ 301450 w 1375180"/>
                  <a:gd name="connsiteY6" fmla="*/ 527924 h 1160770"/>
                  <a:gd name="connsiteX7" fmla="*/ 252640 w 1375180"/>
                  <a:gd name="connsiteY7" fmla="*/ 717867 h 1160770"/>
                  <a:gd name="connsiteX8" fmla="*/ 16441 w 1375180"/>
                  <a:gd name="connsiteY8" fmla="*/ 776420 h 1160770"/>
                  <a:gd name="connsiteX9" fmla="*/ 1401 w 1375180"/>
                  <a:gd name="connsiteY9" fmla="*/ 793731 h 1160770"/>
                  <a:gd name="connsiteX10" fmla="*/ 259262 w 1375180"/>
                  <a:gd name="connsiteY10" fmla="*/ 912161 h 1160770"/>
                  <a:gd name="connsiteX11" fmla="*/ 451664 w 1375180"/>
                  <a:gd name="connsiteY11" fmla="*/ 812933 h 1160770"/>
                  <a:gd name="connsiteX12" fmla="*/ 513623 w 1375180"/>
                  <a:gd name="connsiteY12" fmla="*/ 591491 h 1160770"/>
                  <a:gd name="connsiteX13" fmla="*/ 446556 w 1375180"/>
                  <a:gd name="connsiteY13" fmla="*/ 509384 h 1160770"/>
                  <a:gd name="connsiteX14" fmla="*/ 524501 w 1375180"/>
                  <a:gd name="connsiteY14" fmla="*/ 575788 h 1160770"/>
                  <a:gd name="connsiteX15" fmla="*/ 634134 w 1375180"/>
                  <a:gd name="connsiteY15" fmla="*/ 532938 h 1160770"/>
                  <a:gd name="connsiteX16" fmla="*/ 756916 w 1375180"/>
                  <a:gd name="connsiteY16" fmla="*/ 644936 h 1160770"/>
                  <a:gd name="connsiteX17" fmla="*/ 773565 w 1375180"/>
                  <a:gd name="connsiteY17" fmla="*/ 645598 h 1160770"/>
                  <a:gd name="connsiteX18" fmla="*/ 761740 w 1375180"/>
                  <a:gd name="connsiteY18" fmla="*/ 406372 h 1160770"/>
                  <a:gd name="connsiteX19" fmla="*/ 735822 w 1375180"/>
                  <a:gd name="connsiteY19" fmla="*/ 287657 h 1160770"/>
                  <a:gd name="connsiteX20" fmla="*/ 591283 w 1375180"/>
                  <a:gd name="connsiteY20" fmla="*/ 228631 h 1160770"/>
                  <a:gd name="connsiteX21" fmla="*/ 755308 w 1375180"/>
                  <a:gd name="connsiteY21" fmla="*/ 176322 h 1160770"/>
                  <a:gd name="connsiteX22" fmla="*/ 912806 w 1375180"/>
                  <a:gd name="connsiteY22" fmla="*/ 146430 h 1160770"/>
                  <a:gd name="connsiteX23" fmla="*/ 791821 w 1375180"/>
                  <a:gd name="connsiteY23" fmla="*/ 228821 h 1160770"/>
                  <a:gd name="connsiteX24" fmla="*/ 786997 w 1375180"/>
                  <a:gd name="connsiteY24" fmla="*/ 244523 h 1160770"/>
                  <a:gd name="connsiteX25" fmla="*/ 972304 w 1375180"/>
                  <a:gd name="connsiteY25" fmla="*/ 200065 h 1160770"/>
                  <a:gd name="connsiteX26" fmla="*/ 1119870 w 1375180"/>
                  <a:gd name="connsiteY26" fmla="*/ 320576 h 1160770"/>
                  <a:gd name="connsiteX27" fmla="*/ 1122140 w 1375180"/>
                  <a:gd name="connsiteY27" fmla="*/ 304117 h 1160770"/>
                  <a:gd name="connsiteX28" fmla="*/ 1048831 w 1375180"/>
                  <a:gd name="connsiteY28" fmla="*/ 177362 h 1160770"/>
                  <a:gd name="connsiteX29" fmla="*/ 1177855 w 1375180"/>
                  <a:gd name="connsiteY29" fmla="*/ 272428 h 1160770"/>
                  <a:gd name="connsiteX30" fmla="*/ 1302718 w 1375180"/>
                  <a:gd name="connsiteY30" fmla="*/ 390859 h 1160770"/>
                  <a:gd name="connsiteX31" fmla="*/ 1146829 w 1375180"/>
                  <a:gd name="connsiteY31" fmla="*/ 381115 h 1160770"/>
                  <a:gd name="connsiteX32" fmla="*/ 1072100 w 1375180"/>
                  <a:gd name="connsiteY32" fmla="*/ 476938 h 1160770"/>
                  <a:gd name="connsiteX33" fmla="*/ 957643 w 1375180"/>
                  <a:gd name="connsiteY33" fmla="*/ 687503 h 1160770"/>
                  <a:gd name="connsiteX34" fmla="*/ 972872 w 1375180"/>
                  <a:gd name="connsiteY34" fmla="*/ 693935 h 1160770"/>
                  <a:gd name="connsiteX35" fmla="*/ 1131978 w 1375180"/>
                  <a:gd name="connsiteY35" fmla="*/ 646260 h 1160770"/>
                  <a:gd name="connsiteX36" fmla="*/ 1212004 w 1375180"/>
                  <a:gd name="connsiteY36" fmla="*/ 732529 h 1160770"/>
                  <a:gd name="connsiteX37" fmla="*/ 1311043 w 1375180"/>
                  <a:gd name="connsiteY37" fmla="*/ 706421 h 1160770"/>
                  <a:gd name="connsiteX38" fmla="*/ 1214841 w 1375180"/>
                  <a:gd name="connsiteY38" fmla="*/ 751353 h 1160770"/>
                  <a:gd name="connsiteX39" fmla="*/ 1174639 w 1375180"/>
                  <a:gd name="connsiteY39" fmla="*/ 977904 h 1160770"/>
                  <a:gd name="connsiteX40" fmla="*/ 1304894 w 1375180"/>
                  <a:gd name="connsiteY40" fmla="*/ 1150725 h 1160770"/>
                  <a:gd name="connsiteX41" fmla="*/ 1268192 w 1375180"/>
                  <a:gd name="connsiteY41" fmla="*/ 241969 h 1160770"/>
                  <a:gd name="connsiteX42" fmla="*/ 368422 w 1375180"/>
                  <a:gd name="connsiteY42" fmla="*/ 572666 h 1160770"/>
                  <a:gd name="connsiteX43" fmla="*/ 454691 w 1375180"/>
                  <a:gd name="connsiteY43" fmla="*/ 704340 h 1160770"/>
                  <a:gd name="connsiteX44" fmla="*/ 407016 w 1375180"/>
                  <a:gd name="connsiteY44" fmla="*/ 723732 h 1160770"/>
                  <a:gd name="connsiteX45" fmla="*/ 375990 w 1375180"/>
                  <a:gd name="connsiteY45" fmla="*/ 873189 h 1160770"/>
                  <a:gd name="connsiteX46" fmla="*/ 326707 w 1375180"/>
                  <a:gd name="connsiteY46" fmla="*/ 809055 h 1160770"/>
                  <a:gd name="connsiteX47" fmla="*/ 220573 w 1375180"/>
                  <a:gd name="connsiteY47" fmla="*/ 857203 h 1160770"/>
                  <a:gd name="connsiteX48" fmla="*/ 217073 w 1375180"/>
                  <a:gd name="connsiteY48" fmla="*/ 841027 h 1160770"/>
                  <a:gd name="connsiteX49" fmla="*/ 353760 w 1375180"/>
                  <a:gd name="connsiteY49" fmla="*/ 577207 h 1160770"/>
                  <a:gd name="connsiteX50" fmla="*/ 368422 w 1375180"/>
                  <a:gd name="connsiteY50" fmla="*/ 572666 h 1160770"/>
                  <a:gd name="connsiteX51" fmla="*/ 368422 w 1375180"/>
                  <a:gd name="connsiteY51" fmla="*/ 572666 h 1160770"/>
                  <a:gd name="connsiteX52" fmla="*/ 525447 w 1375180"/>
                  <a:gd name="connsiteY52" fmla="*/ 296549 h 1160770"/>
                  <a:gd name="connsiteX53" fmla="*/ 685498 w 1375180"/>
                  <a:gd name="connsiteY53" fmla="*/ 382629 h 1160770"/>
                  <a:gd name="connsiteX54" fmla="*/ 656553 w 1375180"/>
                  <a:gd name="connsiteY54" fmla="*/ 396061 h 1160770"/>
                  <a:gd name="connsiteX55" fmla="*/ 735160 w 1375180"/>
                  <a:gd name="connsiteY55" fmla="*/ 524046 h 1160770"/>
                  <a:gd name="connsiteX56" fmla="*/ 601689 w 1375180"/>
                  <a:gd name="connsiteY56" fmla="*/ 426142 h 1160770"/>
                  <a:gd name="connsiteX57" fmla="*/ 553352 w 1375180"/>
                  <a:gd name="connsiteY57" fmla="*/ 489992 h 1160770"/>
                  <a:gd name="connsiteX58" fmla="*/ 509650 w 1375180"/>
                  <a:gd name="connsiteY58" fmla="*/ 297968 h 1160770"/>
                  <a:gd name="connsiteX59" fmla="*/ 525447 w 1375180"/>
                  <a:gd name="connsiteY59" fmla="*/ 296549 h 1160770"/>
                  <a:gd name="connsiteX60" fmla="*/ 525447 w 1375180"/>
                  <a:gd name="connsiteY60" fmla="*/ 296549 h 1160770"/>
                  <a:gd name="connsiteX61" fmla="*/ 1223355 w 1375180"/>
                  <a:gd name="connsiteY61" fmla="*/ 642760 h 1160770"/>
                  <a:gd name="connsiteX62" fmla="*/ 1207368 w 1375180"/>
                  <a:gd name="connsiteY62" fmla="*/ 564342 h 1160770"/>
                  <a:gd name="connsiteX63" fmla="*/ 1044763 w 1375180"/>
                  <a:gd name="connsiteY63" fmla="*/ 594612 h 1160770"/>
                  <a:gd name="connsiteX64" fmla="*/ 1171045 w 1375180"/>
                  <a:gd name="connsiteY64" fmla="*/ 513357 h 1160770"/>
                  <a:gd name="connsiteX65" fmla="*/ 1150896 w 1375180"/>
                  <a:gd name="connsiteY65" fmla="*/ 488857 h 1160770"/>
                  <a:gd name="connsiteX66" fmla="*/ 1332515 w 1375180"/>
                  <a:gd name="connsiteY66" fmla="*/ 480722 h 1160770"/>
                  <a:gd name="connsiteX67" fmla="*/ 1346137 w 1375180"/>
                  <a:gd name="connsiteY67" fmla="*/ 488857 h 1160770"/>
                  <a:gd name="connsiteX68" fmla="*/ 1223355 w 1375180"/>
                  <a:gd name="connsiteY68" fmla="*/ 642760 h 1160770"/>
                  <a:gd name="connsiteX69" fmla="*/ 1223355 w 1375180"/>
                  <a:gd name="connsiteY69" fmla="*/ 642760 h 1160770"/>
                  <a:gd name="connsiteX70" fmla="*/ 1363447 w 1375180"/>
                  <a:gd name="connsiteY70" fmla="*/ 1118185 h 1160770"/>
                  <a:gd name="connsiteX71" fmla="*/ 1288719 w 1375180"/>
                  <a:gd name="connsiteY71" fmla="*/ 1028605 h 1160770"/>
                  <a:gd name="connsiteX72" fmla="*/ 1216544 w 1375180"/>
                  <a:gd name="connsiteY72" fmla="*/ 1064929 h 1160770"/>
                  <a:gd name="connsiteX73" fmla="*/ 1253530 w 1375180"/>
                  <a:gd name="connsiteY73" fmla="*/ 916891 h 1160770"/>
                  <a:gd name="connsiteX74" fmla="*/ 1219098 w 1375180"/>
                  <a:gd name="connsiteY74" fmla="*/ 878676 h 1160770"/>
                  <a:gd name="connsiteX75" fmla="*/ 1353988 w 1375180"/>
                  <a:gd name="connsiteY75" fmla="*/ 797420 h 1160770"/>
                  <a:gd name="connsiteX76" fmla="*/ 1365055 w 1375180"/>
                  <a:gd name="connsiteY76" fmla="*/ 807825 h 1160770"/>
                  <a:gd name="connsiteX77" fmla="*/ 1373569 w 1375180"/>
                  <a:gd name="connsiteY77" fmla="*/ 1104942 h 1160770"/>
                  <a:gd name="connsiteX78" fmla="*/ 1363447 w 1375180"/>
                  <a:gd name="connsiteY78" fmla="*/ 1118185 h 1160770"/>
                  <a:gd name="connsiteX79" fmla="*/ 1363447 w 1375180"/>
                  <a:gd name="connsiteY79" fmla="*/ 1118185 h 11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80" h="1160770">
                    <a:moveTo>
                      <a:pt x="1268192" y="241969"/>
                    </a:moveTo>
                    <a:cubicBezTo>
                      <a:pt x="1212004" y="212550"/>
                      <a:pt x="1155815" y="182754"/>
                      <a:pt x="1107667" y="141133"/>
                    </a:cubicBezTo>
                    <a:cubicBezTo>
                      <a:pt x="1063965" y="102917"/>
                      <a:pt x="1035777" y="53634"/>
                      <a:pt x="1017426" y="0"/>
                    </a:cubicBezTo>
                    <a:cubicBezTo>
                      <a:pt x="977886" y="40486"/>
                      <a:pt x="930873" y="72931"/>
                      <a:pt x="874968" y="88161"/>
                    </a:cubicBezTo>
                    <a:cubicBezTo>
                      <a:pt x="813483" y="105093"/>
                      <a:pt x="749822" y="107363"/>
                      <a:pt x="686728" y="109444"/>
                    </a:cubicBezTo>
                    <a:cubicBezTo>
                      <a:pt x="575013" y="113134"/>
                      <a:pt x="453556" y="121458"/>
                      <a:pt x="384692" y="223240"/>
                    </a:cubicBezTo>
                    <a:cubicBezTo>
                      <a:pt x="324531" y="312063"/>
                      <a:pt x="315734" y="424534"/>
                      <a:pt x="301450" y="527924"/>
                    </a:cubicBezTo>
                    <a:cubicBezTo>
                      <a:pt x="293126" y="588747"/>
                      <a:pt x="289437" y="666314"/>
                      <a:pt x="252640" y="717867"/>
                    </a:cubicBezTo>
                    <a:cubicBezTo>
                      <a:pt x="198533" y="794015"/>
                      <a:pt x="98832" y="832892"/>
                      <a:pt x="16441" y="776420"/>
                    </a:cubicBezTo>
                    <a:cubicBezTo>
                      <a:pt x="9252" y="771312"/>
                      <a:pt x="2063" y="790515"/>
                      <a:pt x="1401" y="793731"/>
                    </a:cubicBezTo>
                    <a:cubicBezTo>
                      <a:pt x="-18747" y="926540"/>
                      <a:pt x="183871" y="1024160"/>
                      <a:pt x="259262" y="912161"/>
                    </a:cubicBezTo>
                    <a:cubicBezTo>
                      <a:pt x="331436" y="1000322"/>
                      <a:pt x="469732" y="916134"/>
                      <a:pt x="451664" y="812933"/>
                    </a:cubicBezTo>
                    <a:cubicBezTo>
                      <a:pt x="543230" y="858054"/>
                      <a:pt x="586932" y="646355"/>
                      <a:pt x="513623" y="591491"/>
                    </a:cubicBezTo>
                    <a:cubicBezTo>
                      <a:pt x="490447" y="574369"/>
                      <a:pt x="408624" y="545424"/>
                      <a:pt x="446556" y="509384"/>
                    </a:cubicBezTo>
                    <a:cubicBezTo>
                      <a:pt x="491866" y="466344"/>
                      <a:pt x="505771" y="551762"/>
                      <a:pt x="524501" y="575788"/>
                    </a:cubicBezTo>
                    <a:cubicBezTo>
                      <a:pt x="564703" y="627625"/>
                      <a:pt x="613513" y="579288"/>
                      <a:pt x="634134" y="532938"/>
                    </a:cubicBezTo>
                    <a:cubicBezTo>
                      <a:pt x="659107" y="582410"/>
                      <a:pt x="741687" y="580802"/>
                      <a:pt x="756916" y="644936"/>
                    </a:cubicBezTo>
                    <a:cubicBezTo>
                      <a:pt x="758997" y="653922"/>
                      <a:pt x="770348" y="653260"/>
                      <a:pt x="773565" y="645598"/>
                    </a:cubicBezTo>
                    <a:cubicBezTo>
                      <a:pt x="810077" y="561126"/>
                      <a:pt x="835334" y="474858"/>
                      <a:pt x="761740" y="406372"/>
                    </a:cubicBezTo>
                    <a:cubicBezTo>
                      <a:pt x="803645" y="366548"/>
                      <a:pt x="786051" y="315657"/>
                      <a:pt x="735822" y="287657"/>
                    </a:cubicBezTo>
                    <a:cubicBezTo>
                      <a:pt x="701863" y="268645"/>
                      <a:pt x="567446" y="300144"/>
                      <a:pt x="591283" y="228631"/>
                    </a:cubicBezTo>
                    <a:cubicBezTo>
                      <a:pt x="608594" y="176984"/>
                      <a:pt x="712457" y="179538"/>
                      <a:pt x="755308" y="176322"/>
                    </a:cubicBezTo>
                    <a:cubicBezTo>
                      <a:pt x="793713" y="173295"/>
                      <a:pt x="875820" y="161092"/>
                      <a:pt x="912806" y="146430"/>
                    </a:cubicBezTo>
                    <a:cubicBezTo>
                      <a:pt x="921603" y="194578"/>
                      <a:pt x="838077" y="228348"/>
                      <a:pt x="791821" y="228821"/>
                    </a:cubicBezTo>
                    <a:cubicBezTo>
                      <a:pt x="783308" y="229010"/>
                      <a:pt x="779524" y="239699"/>
                      <a:pt x="786997" y="244523"/>
                    </a:cubicBezTo>
                    <a:cubicBezTo>
                      <a:pt x="846023" y="285009"/>
                      <a:pt x="924157" y="256821"/>
                      <a:pt x="972304" y="200065"/>
                    </a:cubicBezTo>
                    <a:cubicBezTo>
                      <a:pt x="991034" y="272239"/>
                      <a:pt x="1049114" y="331454"/>
                      <a:pt x="1119870" y="320576"/>
                    </a:cubicBezTo>
                    <a:cubicBezTo>
                      <a:pt x="1128383" y="319157"/>
                      <a:pt x="1129802" y="307806"/>
                      <a:pt x="1122140" y="304117"/>
                    </a:cubicBezTo>
                    <a:cubicBezTo>
                      <a:pt x="1080708" y="283779"/>
                      <a:pt x="1019885" y="216902"/>
                      <a:pt x="1048831" y="177362"/>
                    </a:cubicBezTo>
                    <a:cubicBezTo>
                      <a:pt x="1075884" y="206308"/>
                      <a:pt x="1144369" y="253037"/>
                      <a:pt x="1177855" y="272428"/>
                    </a:cubicBezTo>
                    <a:cubicBezTo>
                      <a:pt x="1214841" y="293901"/>
                      <a:pt x="1309718" y="336941"/>
                      <a:pt x="1302718" y="390859"/>
                    </a:cubicBezTo>
                    <a:cubicBezTo>
                      <a:pt x="1293259" y="465587"/>
                      <a:pt x="1185707" y="378845"/>
                      <a:pt x="1146829" y="381115"/>
                    </a:cubicBezTo>
                    <a:cubicBezTo>
                      <a:pt x="1089695" y="384615"/>
                      <a:pt x="1051574" y="423020"/>
                      <a:pt x="1072100" y="476938"/>
                    </a:cubicBezTo>
                    <a:cubicBezTo>
                      <a:pt x="975899" y="506830"/>
                      <a:pt x="961332" y="595653"/>
                      <a:pt x="957643" y="687503"/>
                    </a:cubicBezTo>
                    <a:cubicBezTo>
                      <a:pt x="957454" y="695827"/>
                      <a:pt x="967102" y="701124"/>
                      <a:pt x="972872" y="693935"/>
                    </a:cubicBezTo>
                    <a:cubicBezTo>
                      <a:pt x="1014304" y="642760"/>
                      <a:pt x="1087803" y="680030"/>
                      <a:pt x="1131978" y="646260"/>
                    </a:cubicBezTo>
                    <a:cubicBezTo>
                      <a:pt x="1130370" y="696962"/>
                      <a:pt x="1153261" y="761759"/>
                      <a:pt x="1212004" y="732529"/>
                    </a:cubicBezTo>
                    <a:cubicBezTo>
                      <a:pt x="1239341" y="719097"/>
                      <a:pt x="1289002" y="648057"/>
                      <a:pt x="1311043" y="706421"/>
                    </a:cubicBezTo>
                    <a:cubicBezTo>
                      <a:pt x="1329583" y="755515"/>
                      <a:pt x="1243314" y="745961"/>
                      <a:pt x="1214841" y="751353"/>
                    </a:cubicBezTo>
                    <a:cubicBezTo>
                      <a:pt x="1125073" y="768947"/>
                      <a:pt x="1072573" y="978755"/>
                      <a:pt x="1174639" y="977904"/>
                    </a:cubicBezTo>
                    <a:cubicBezTo>
                      <a:pt x="1113532" y="1062848"/>
                      <a:pt x="1201693" y="1198873"/>
                      <a:pt x="1304894" y="1150725"/>
                    </a:cubicBezTo>
                    <a:lnTo>
                      <a:pt x="1268192" y="241969"/>
                    </a:lnTo>
                    <a:close/>
                    <a:moveTo>
                      <a:pt x="368422" y="572666"/>
                    </a:moveTo>
                    <a:cubicBezTo>
                      <a:pt x="432462" y="606720"/>
                      <a:pt x="448921" y="665652"/>
                      <a:pt x="454691" y="704340"/>
                    </a:cubicBezTo>
                    <a:cubicBezTo>
                      <a:pt x="459988" y="738772"/>
                      <a:pt x="429908" y="733286"/>
                      <a:pt x="407016" y="723732"/>
                    </a:cubicBezTo>
                    <a:cubicBezTo>
                      <a:pt x="418083" y="773677"/>
                      <a:pt x="415530" y="836676"/>
                      <a:pt x="375990" y="873189"/>
                    </a:cubicBezTo>
                    <a:cubicBezTo>
                      <a:pt x="346571" y="900526"/>
                      <a:pt x="337585" y="842919"/>
                      <a:pt x="326707" y="809055"/>
                    </a:cubicBezTo>
                    <a:cubicBezTo>
                      <a:pt x="296153" y="859284"/>
                      <a:pt x="244127" y="864392"/>
                      <a:pt x="220573" y="857203"/>
                    </a:cubicBezTo>
                    <a:cubicBezTo>
                      <a:pt x="211776" y="854460"/>
                      <a:pt x="210168" y="845379"/>
                      <a:pt x="217073" y="841027"/>
                    </a:cubicBezTo>
                    <a:cubicBezTo>
                      <a:pt x="308166" y="783893"/>
                      <a:pt x="333896" y="678611"/>
                      <a:pt x="353760" y="577207"/>
                    </a:cubicBezTo>
                    <a:cubicBezTo>
                      <a:pt x="355463" y="569639"/>
                      <a:pt x="362463" y="569167"/>
                      <a:pt x="368422" y="572666"/>
                    </a:cubicBezTo>
                    <a:lnTo>
                      <a:pt x="368422" y="572666"/>
                    </a:lnTo>
                    <a:close/>
                    <a:moveTo>
                      <a:pt x="525447" y="296549"/>
                    </a:moveTo>
                    <a:cubicBezTo>
                      <a:pt x="558554" y="349994"/>
                      <a:pt x="709525" y="299103"/>
                      <a:pt x="685498" y="382629"/>
                    </a:cubicBezTo>
                    <a:cubicBezTo>
                      <a:pt x="684836" y="385183"/>
                      <a:pt x="659107" y="396251"/>
                      <a:pt x="656553" y="396061"/>
                    </a:cubicBezTo>
                    <a:cubicBezTo>
                      <a:pt x="729673" y="412710"/>
                      <a:pt x="733079" y="465966"/>
                      <a:pt x="735160" y="524046"/>
                    </a:cubicBezTo>
                    <a:cubicBezTo>
                      <a:pt x="702052" y="485641"/>
                      <a:pt x="634796" y="510425"/>
                      <a:pt x="601689" y="426142"/>
                    </a:cubicBezTo>
                    <a:cubicBezTo>
                      <a:pt x="598662" y="455560"/>
                      <a:pt x="586648" y="501154"/>
                      <a:pt x="553352" y="489992"/>
                    </a:cubicBezTo>
                    <a:cubicBezTo>
                      <a:pt x="506433" y="474479"/>
                      <a:pt x="476069" y="396724"/>
                      <a:pt x="509650" y="297968"/>
                    </a:cubicBezTo>
                    <a:cubicBezTo>
                      <a:pt x="512298" y="290306"/>
                      <a:pt x="521758" y="290306"/>
                      <a:pt x="525447" y="296549"/>
                    </a:cubicBezTo>
                    <a:lnTo>
                      <a:pt x="525447" y="296549"/>
                    </a:lnTo>
                    <a:close/>
                    <a:moveTo>
                      <a:pt x="1223355" y="642760"/>
                    </a:moveTo>
                    <a:cubicBezTo>
                      <a:pt x="1188450" y="638409"/>
                      <a:pt x="1197436" y="592059"/>
                      <a:pt x="1207368" y="564342"/>
                    </a:cubicBezTo>
                    <a:cubicBezTo>
                      <a:pt x="1140964" y="625922"/>
                      <a:pt x="1091019" y="574275"/>
                      <a:pt x="1044763" y="594612"/>
                    </a:cubicBezTo>
                    <a:cubicBezTo>
                      <a:pt x="1071817" y="543248"/>
                      <a:pt x="1097924" y="496708"/>
                      <a:pt x="1171045" y="513357"/>
                    </a:cubicBezTo>
                    <a:cubicBezTo>
                      <a:pt x="1168775" y="512411"/>
                      <a:pt x="1150423" y="491411"/>
                      <a:pt x="1150896" y="488857"/>
                    </a:cubicBezTo>
                    <a:cubicBezTo>
                      <a:pt x="1165464" y="403250"/>
                      <a:pt x="1279259" y="514587"/>
                      <a:pt x="1332515" y="480722"/>
                    </a:cubicBezTo>
                    <a:cubicBezTo>
                      <a:pt x="1338758" y="476749"/>
                      <a:pt x="1347083" y="480912"/>
                      <a:pt x="1346137" y="488857"/>
                    </a:cubicBezTo>
                    <a:cubicBezTo>
                      <a:pt x="1333177" y="592342"/>
                      <a:pt x="1272165" y="649003"/>
                      <a:pt x="1223355" y="642760"/>
                    </a:cubicBezTo>
                    <a:lnTo>
                      <a:pt x="1223355" y="642760"/>
                    </a:lnTo>
                    <a:close/>
                    <a:moveTo>
                      <a:pt x="1363447" y="1118185"/>
                    </a:moveTo>
                    <a:cubicBezTo>
                      <a:pt x="1338947" y="1114496"/>
                      <a:pt x="1294299" y="1087159"/>
                      <a:pt x="1288719" y="1028605"/>
                    </a:cubicBezTo>
                    <a:cubicBezTo>
                      <a:pt x="1264408" y="1054240"/>
                      <a:pt x="1231395" y="1102199"/>
                      <a:pt x="1216544" y="1064929"/>
                    </a:cubicBezTo>
                    <a:cubicBezTo>
                      <a:pt x="1196679" y="1014700"/>
                      <a:pt x="1221841" y="956904"/>
                      <a:pt x="1253530" y="916891"/>
                    </a:cubicBezTo>
                    <a:cubicBezTo>
                      <a:pt x="1228747" y="915472"/>
                      <a:pt x="1199139" y="907621"/>
                      <a:pt x="1219098" y="878676"/>
                    </a:cubicBezTo>
                    <a:cubicBezTo>
                      <a:pt x="1241327" y="846514"/>
                      <a:pt x="1281340" y="800257"/>
                      <a:pt x="1353988" y="797420"/>
                    </a:cubicBezTo>
                    <a:cubicBezTo>
                      <a:pt x="1360893" y="797231"/>
                      <a:pt x="1366947" y="800447"/>
                      <a:pt x="1365055" y="807825"/>
                    </a:cubicBezTo>
                    <a:cubicBezTo>
                      <a:pt x="1338947" y="907999"/>
                      <a:pt x="1316245" y="1013944"/>
                      <a:pt x="1373569" y="1104942"/>
                    </a:cubicBezTo>
                    <a:cubicBezTo>
                      <a:pt x="1378109" y="1112226"/>
                      <a:pt x="1372528" y="1119604"/>
                      <a:pt x="1363447" y="1118185"/>
                    </a:cubicBezTo>
                    <a:lnTo>
                      <a:pt x="1363447" y="1118185"/>
                    </a:lnTo>
                    <a:close/>
                  </a:path>
                </a:pathLst>
              </a:custGeom>
              <a:solidFill>
                <a:srgbClr val="BC8642"/>
              </a:solidFill>
              <a:ln w="9454"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22105227-246D-ADF6-FE87-767FA41C88BA}"/>
                  </a:ext>
                </a:extLst>
              </p:cNvPr>
              <p:cNvSpPr/>
              <p:nvPr/>
            </p:nvSpPr>
            <p:spPr>
              <a:xfrm>
                <a:off x="10626527" y="6402860"/>
                <a:ext cx="77327" cy="77328"/>
              </a:xfrm>
              <a:custGeom>
                <a:avLst/>
                <a:gdLst>
                  <a:gd name="connsiteX0" fmla="*/ 76388 w 77327"/>
                  <a:gd name="connsiteY0" fmla="*/ 47254 h 77328"/>
                  <a:gd name="connsiteX1" fmla="*/ 47254 w 77327"/>
                  <a:gd name="connsiteY1" fmla="*/ 998 h 77328"/>
                  <a:gd name="connsiteX2" fmla="*/ 998 w 77327"/>
                  <a:gd name="connsiteY2" fmla="*/ 30133 h 77328"/>
                  <a:gd name="connsiteX3" fmla="*/ 30132 w 77327"/>
                  <a:gd name="connsiteY3" fmla="*/ 76389 h 77328"/>
                  <a:gd name="connsiteX4" fmla="*/ 76388 w 77327"/>
                  <a:gd name="connsiteY4" fmla="*/ 47254 h 77328"/>
                  <a:gd name="connsiteX5" fmla="*/ 76388 w 77327"/>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328">
                    <a:moveTo>
                      <a:pt x="76388" y="47254"/>
                    </a:moveTo>
                    <a:cubicBezTo>
                      <a:pt x="81023" y="26443"/>
                      <a:pt x="68064" y="5633"/>
                      <a:pt x="47254" y="998"/>
                    </a:cubicBezTo>
                    <a:cubicBezTo>
                      <a:pt x="26443" y="-3827"/>
                      <a:pt x="5917" y="9322"/>
                      <a:pt x="998" y="30133"/>
                    </a:cubicBezTo>
                    <a:cubicBezTo>
                      <a:pt x="-3827" y="50943"/>
                      <a:pt x="9322" y="71470"/>
                      <a:pt x="30132" y="76389"/>
                    </a:cubicBezTo>
                    <a:cubicBezTo>
                      <a:pt x="50943" y="81024"/>
                      <a:pt x="71564" y="68064"/>
                      <a:pt x="76388" y="47254"/>
                    </a:cubicBezTo>
                    <a:lnTo>
                      <a:pt x="76388" y="47254"/>
                    </a:lnTo>
                    <a:close/>
                  </a:path>
                </a:pathLst>
              </a:custGeom>
              <a:solidFill>
                <a:srgbClr val="BC8642"/>
              </a:solidFill>
              <a:ln w="9454"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A6B86CC3-A3DF-3B8B-8E48-E5ED128ECD66}"/>
                  </a:ext>
                </a:extLst>
              </p:cNvPr>
              <p:cNvSpPr/>
              <p:nvPr/>
            </p:nvSpPr>
            <p:spPr>
              <a:xfrm>
                <a:off x="11432417" y="30837"/>
                <a:ext cx="21472" cy="7378"/>
              </a:xfrm>
              <a:custGeom>
                <a:avLst/>
                <a:gdLst>
                  <a:gd name="connsiteX0" fmla="*/ 21473 w 21472"/>
                  <a:gd name="connsiteY0" fmla="*/ 7378 h 7378"/>
                  <a:gd name="connsiteX1" fmla="*/ 0 w 21472"/>
                  <a:gd name="connsiteY1" fmla="*/ 7378 h 7378"/>
                  <a:gd name="connsiteX2" fmla="*/ 10594 w 21472"/>
                  <a:gd name="connsiteY2" fmla="*/ 0 h 7378"/>
                  <a:gd name="connsiteX3" fmla="*/ 21473 w 21472"/>
                  <a:gd name="connsiteY3" fmla="*/ 7378 h 7378"/>
                </a:gdLst>
                <a:ahLst/>
                <a:cxnLst>
                  <a:cxn ang="0">
                    <a:pos x="connsiteX0" y="connsiteY0"/>
                  </a:cxn>
                  <a:cxn ang="0">
                    <a:pos x="connsiteX1" y="connsiteY1"/>
                  </a:cxn>
                  <a:cxn ang="0">
                    <a:pos x="connsiteX2" y="connsiteY2"/>
                  </a:cxn>
                  <a:cxn ang="0">
                    <a:pos x="connsiteX3" y="connsiteY3"/>
                  </a:cxn>
                </a:cxnLst>
                <a:rect l="l" t="t" r="r" b="b"/>
                <a:pathLst>
                  <a:path w="21472" h="7378">
                    <a:moveTo>
                      <a:pt x="21473" y="7378"/>
                    </a:moveTo>
                    <a:lnTo>
                      <a:pt x="0" y="7378"/>
                    </a:lnTo>
                    <a:cubicBezTo>
                      <a:pt x="2270" y="2649"/>
                      <a:pt x="5959" y="0"/>
                      <a:pt x="10594" y="0"/>
                    </a:cubicBezTo>
                    <a:cubicBezTo>
                      <a:pt x="15418" y="95"/>
                      <a:pt x="18824" y="3122"/>
                      <a:pt x="21473" y="7378"/>
                    </a:cubicBezTo>
                    <a:close/>
                  </a:path>
                </a:pathLst>
              </a:custGeom>
              <a:solidFill>
                <a:srgbClr val="BC8642"/>
              </a:solidFill>
              <a:ln w="9454"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A7762E8E-D3F1-BA31-CF04-624B2243B4CA}"/>
                  </a:ext>
                </a:extLst>
              </p:cNvPr>
              <p:cNvSpPr/>
              <p:nvPr/>
            </p:nvSpPr>
            <p:spPr>
              <a:xfrm>
                <a:off x="11550564" y="42"/>
                <a:ext cx="66026" cy="38173"/>
              </a:xfrm>
              <a:custGeom>
                <a:avLst/>
                <a:gdLst>
                  <a:gd name="connsiteX0" fmla="*/ 66026 w 66026"/>
                  <a:gd name="connsiteY0" fmla="*/ 38173 h 38173"/>
                  <a:gd name="connsiteX1" fmla="*/ 0 w 66026"/>
                  <a:gd name="connsiteY1" fmla="*/ 38173 h 38173"/>
                  <a:gd name="connsiteX2" fmla="*/ 26959 w 66026"/>
                  <a:gd name="connsiteY2" fmla="*/ 1660 h 38173"/>
                  <a:gd name="connsiteX3" fmla="*/ 40107 w 66026"/>
                  <a:gd name="connsiteY3" fmla="*/ 4876 h 38173"/>
                  <a:gd name="connsiteX4" fmla="*/ 66026 w 66026"/>
                  <a:gd name="connsiteY4" fmla="*/ 38173 h 3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6" h="38173">
                    <a:moveTo>
                      <a:pt x="66026" y="38173"/>
                    </a:moveTo>
                    <a:lnTo>
                      <a:pt x="0" y="38173"/>
                    </a:lnTo>
                    <a:cubicBezTo>
                      <a:pt x="4919" y="22660"/>
                      <a:pt x="13905" y="9795"/>
                      <a:pt x="26959" y="1660"/>
                    </a:cubicBezTo>
                    <a:cubicBezTo>
                      <a:pt x="31594" y="-1367"/>
                      <a:pt x="38026" y="-232"/>
                      <a:pt x="40107" y="4876"/>
                    </a:cubicBezTo>
                    <a:cubicBezTo>
                      <a:pt x="46351" y="19255"/>
                      <a:pt x="55431" y="29660"/>
                      <a:pt x="66026" y="38173"/>
                    </a:cubicBezTo>
                    <a:close/>
                  </a:path>
                </a:pathLst>
              </a:custGeom>
              <a:solidFill>
                <a:srgbClr val="BC8642"/>
              </a:solidFill>
              <a:ln w="9454"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05067640-0C35-75FF-89D4-FBB143A82043}"/>
                  </a:ext>
                </a:extLst>
              </p:cNvPr>
              <p:cNvSpPr/>
              <p:nvPr/>
            </p:nvSpPr>
            <p:spPr>
              <a:xfrm>
                <a:off x="12151419" y="18540"/>
                <a:ext cx="28283" cy="19675"/>
              </a:xfrm>
              <a:custGeom>
                <a:avLst/>
                <a:gdLst>
                  <a:gd name="connsiteX0" fmla="*/ 28284 w 28283"/>
                  <a:gd name="connsiteY0" fmla="*/ 0 h 19675"/>
                  <a:gd name="connsiteX1" fmla="*/ 28284 w 28283"/>
                  <a:gd name="connsiteY1" fmla="*/ 19675 h 19675"/>
                  <a:gd name="connsiteX2" fmla="*/ 0 w 28283"/>
                  <a:gd name="connsiteY2" fmla="*/ 19675 h 19675"/>
                  <a:gd name="connsiteX3" fmla="*/ 28284 w 28283"/>
                  <a:gd name="connsiteY3" fmla="*/ 0 h 19675"/>
                </a:gdLst>
                <a:ahLst/>
                <a:cxnLst>
                  <a:cxn ang="0">
                    <a:pos x="connsiteX0" y="connsiteY0"/>
                  </a:cxn>
                  <a:cxn ang="0">
                    <a:pos x="connsiteX1" y="connsiteY1"/>
                  </a:cxn>
                  <a:cxn ang="0">
                    <a:pos x="connsiteX2" y="connsiteY2"/>
                  </a:cxn>
                  <a:cxn ang="0">
                    <a:pos x="connsiteX3" y="connsiteY3"/>
                  </a:cxn>
                </a:cxnLst>
                <a:rect l="l" t="t" r="r" b="b"/>
                <a:pathLst>
                  <a:path w="28283" h="19675">
                    <a:moveTo>
                      <a:pt x="28284" y="0"/>
                    </a:moveTo>
                    <a:lnTo>
                      <a:pt x="28284" y="19675"/>
                    </a:lnTo>
                    <a:lnTo>
                      <a:pt x="0" y="19675"/>
                    </a:lnTo>
                    <a:cubicBezTo>
                      <a:pt x="8230" y="11540"/>
                      <a:pt x="18446" y="5486"/>
                      <a:pt x="28284" y="0"/>
                    </a:cubicBezTo>
                    <a:close/>
                  </a:path>
                </a:pathLst>
              </a:custGeom>
              <a:solidFill>
                <a:srgbClr val="BC8642"/>
              </a:solidFill>
              <a:ln w="9454"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1810AB63-33BE-E1D7-74F7-7EFC03F46D0F}"/>
                  </a:ext>
                </a:extLst>
              </p:cNvPr>
              <p:cNvSpPr/>
              <p:nvPr/>
            </p:nvSpPr>
            <p:spPr>
              <a:xfrm>
                <a:off x="11206328" y="6848918"/>
                <a:ext cx="36524" cy="9484"/>
              </a:xfrm>
              <a:custGeom>
                <a:avLst/>
                <a:gdLst>
                  <a:gd name="connsiteX0" fmla="*/ 36524 w 36524"/>
                  <a:gd name="connsiteY0" fmla="*/ 0 h 9484"/>
                  <a:gd name="connsiteX1" fmla="*/ 10417 w 36524"/>
                  <a:gd name="connsiteY1" fmla="*/ 9459 h 9484"/>
                  <a:gd name="connsiteX2" fmla="*/ 11 w 36524"/>
                  <a:gd name="connsiteY2" fmla="*/ 662 h 9484"/>
                  <a:gd name="connsiteX3" fmla="*/ 11 w 36524"/>
                  <a:gd name="connsiteY3" fmla="*/ 0 h 9484"/>
                  <a:gd name="connsiteX4" fmla="*/ 36524 w 36524"/>
                  <a:gd name="connsiteY4" fmla="*/ 0 h 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4" h="9484">
                    <a:moveTo>
                      <a:pt x="36524" y="0"/>
                    </a:moveTo>
                    <a:cubicBezTo>
                      <a:pt x="28579" y="5014"/>
                      <a:pt x="19782" y="8419"/>
                      <a:pt x="10417" y="9459"/>
                    </a:cubicBezTo>
                    <a:cubicBezTo>
                      <a:pt x="4836" y="9838"/>
                      <a:pt x="-272" y="5959"/>
                      <a:pt x="11" y="662"/>
                    </a:cubicBezTo>
                    <a:lnTo>
                      <a:pt x="11" y="0"/>
                    </a:lnTo>
                    <a:lnTo>
                      <a:pt x="36524" y="0"/>
                    </a:lnTo>
                    <a:close/>
                  </a:path>
                </a:pathLst>
              </a:custGeom>
              <a:solidFill>
                <a:srgbClr val="BC8642"/>
              </a:solidFill>
              <a:ln w="9454" cap="flat">
                <a:noFill/>
                <a:prstDash val="solid"/>
                <a:miter/>
              </a:ln>
            </p:spPr>
            <p:txBody>
              <a:bodyPr rtlCol="0" anchor="ctr"/>
              <a:lstStyle/>
              <a:p>
                <a:endParaRPr lang="en-US"/>
              </a:p>
            </p:txBody>
          </p:sp>
        </p:grpSp>
        <p:sp>
          <p:nvSpPr>
            <p:cNvPr id="649" name="Rectangle 648">
              <a:extLst>
                <a:ext uri="{FF2B5EF4-FFF2-40B4-BE49-F238E27FC236}">
                  <a16:creationId xmlns:a16="http://schemas.microsoft.com/office/drawing/2014/main" id="{D3791E4B-2609-88B7-D386-AA3D97F6E158}"/>
                </a:ext>
              </a:extLst>
            </p:cNvPr>
            <p:cNvSpPr/>
            <p:nvPr userDrawn="1"/>
          </p:nvSpPr>
          <p:spPr>
            <a:xfrm>
              <a:off x="0" y="0"/>
              <a:ext cx="9772705" cy="6869900"/>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22212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51"/>
                                        </p:tgtEl>
                                        <p:attrNameLst>
                                          <p:attrName>style.visibility</p:attrName>
                                        </p:attrNameLst>
                                      </p:cBhvr>
                                      <p:to>
                                        <p:strVal val="visible"/>
                                      </p:to>
                                    </p:set>
                                    <p:anim calcmode="lin" valueType="num">
                                      <p:cBhvr additive="base">
                                        <p:cTn id="7" dur="500" fill="hold"/>
                                        <p:tgtEl>
                                          <p:spTgt spid="651"/>
                                        </p:tgtEl>
                                        <p:attrNameLst>
                                          <p:attrName>ppt_x</p:attrName>
                                        </p:attrNameLst>
                                      </p:cBhvr>
                                      <p:tavLst>
                                        <p:tav tm="0">
                                          <p:val>
                                            <p:strVal val="0-#ppt_w/2"/>
                                          </p:val>
                                        </p:tav>
                                        <p:tav tm="100000">
                                          <p:val>
                                            <p:strVal val="#ppt_x"/>
                                          </p:val>
                                        </p:tav>
                                      </p:tavLst>
                                    </p:anim>
                                    <p:anim calcmode="lin" valueType="num">
                                      <p:cBhvr additive="base">
                                        <p:cTn id="8" dur="500" fill="hold"/>
                                        <p:tgtEl>
                                          <p:spTgt spid="6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_Title Slide">
    <p:bg>
      <p:bgPr>
        <a:solidFill>
          <a:srgbClr val="002E48"/>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FE7DD6C-1A1D-2DB0-1A58-388C8A2B20AA}"/>
              </a:ext>
            </a:extLst>
          </p:cNvPr>
          <p:cNvGrpSpPr/>
          <p:nvPr userDrawn="1"/>
        </p:nvGrpSpPr>
        <p:grpSpPr>
          <a:xfrm>
            <a:off x="0" y="0"/>
            <a:ext cx="12170992" cy="6869900"/>
            <a:chOff x="0" y="0"/>
            <a:chExt cx="12170992" cy="6869900"/>
          </a:xfrm>
        </p:grpSpPr>
        <p:grpSp>
          <p:nvGrpSpPr>
            <p:cNvPr id="6" name="Group 5">
              <a:extLst>
                <a:ext uri="{FF2B5EF4-FFF2-40B4-BE49-F238E27FC236}">
                  <a16:creationId xmlns:a16="http://schemas.microsoft.com/office/drawing/2014/main" id="{C33A64F4-4B75-DE50-C39C-58F0FE17AE57}"/>
                </a:ext>
              </a:extLst>
            </p:cNvPr>
            <p:cNvGrpSpPr/>
            <p:nvPr userDrawn="1"/>
          </p:nvGrpSpPr>
          <p:grpSpPr>
            <a:xfrm>
              <a:off x="0" y="0"/>
              <a:ext cx="3786780" cy="6858402"/>
              <a:chOff x="8408276" y="42"/>
              <a:chExt cx="3786780" cy="6858360"/>
            </a:xfrm>
          </p:grpSpPr>
          <p:sp>
            <p:nvSpPr>
              <p:cNvPr id="7" name="Freeform: Shape 6">
                <a:extLst>
                  <a:ext uri="{FF2B5EF4-FFF2-40B4-BE49-F238E27FC236}">
                    <a16:creationId xmlns:a16="http://schemas.microsoft.com/office/drawing/2014/main" id="{65B8FFB1-B42A-031A-48F6-D8654CAB7B15}"/>
                  </a:ext>
                </a:extLst>
              </p:cNvPr>
              <p:cNvSpPr/>
              <p:nvPr/>
            </p:nvSpPr>
            <p:spPr>
              <a:xfrm>
                <a:off x="10867404" y="445409"/>
                <a:ext cx="80299" cy="104081"/>
              </a:xfrm>
              <a:custGeom>
                <a:avLst/>
                <a:gdLst>
                  <a:gd name="connsiteX0" fmla="*/ 11360 w 80299"/>
                  <a:gd name="connsiteY0" fmla="*/ 96419 h 104081"/>
                  <a:gd name="connsiteX1" fmla="*/ 57994 w 80299"/>
                  <a:gd name="connsiteY1" fmla="*/ 104081 h 104081"/>
                  <a:gd name="connsiteX2" fmla="*/ 46454 w 80299"/>
                  <a:gd name="connsiteY2" fmla="*/ 407 h 104081"/>
                  <a:gd name="connsiteX3" fmla="*/ 11360 w 80299"/>
                  <a:gd name="connsiteY3" fmla="*/ 96419 h 104081"/>
                  <a:gd name="connsiteX4" fmla="*/ 11360 w 80299"/>
                  <a:gd name="connsiteY4" fmla="*/ 96419 h 10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4081">
                    <a:moveTo>
                      <a:pt x="11360" y="96419"/>
                    </a:moveTo>
                    <a:cubicBezTo>
                      <a:pt x="19684" y="91784"/>
                      <a:pt x="43900" y="90838"/>
                      <a:pt x="57994" y="104081"/>
                    </a:cubicBezTo>
                    <a:cubicBezTo>
                      <a:pt x="91196" y="62366"/>
                      <a:pt x="87318" y="5988"/>
                      <a:pt x="46454" y="407"/>
                    </a:cubicBezTo>
                    <a:cubicBezTo>
                      <a:pt x="16184" y="-3755"/>
                      <a:pt x="-18342" y="23677"/>
                      <a:pt x="11360" y="96419"/>
                    </a:cubicBezTo>
                    <a:lnTo>
                      <a:pt x="11360" y="96419"/>
                    </a:lnTo>
                    <a:close/>
                  </a:path>
                </a:pathLst>
              </a:custGeom>
              <a:solidFill>
                <a:srgbClr val="BC8642"/>
              </a:solidFill>
              <a:ln w="9454"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01AB05BA-FE89-3934-633B-26680AC3D184}"/>
                  </a:ext>
                </a:extLst>
              </p:cNvPr>
              <p:cNvSpPr/>
              <p:nvPr/>
            </p:nvSpPr>
            <p:spPr>
              <a:xfrm>
                <a:off x="10736566" y="568899"/>
                <a:ext cx="118927" cy="83221"/>
              </a:xfrm>
              <a:custGeom>
                <a:avLst/>
                <a:gdLst>
                  <a:gd name="connsiteX0" fmla="*/ 2389 w 118927"/>
                  <a:gd name="connsiteY0" fmla="*/ 57969 h 83221"/>
                  <a:gd name="connsiteX1" fmla="*/ 118928 w 118927"/>
                  <a:gd name="connsiteY1" fmla="*/ 45861 h 83221"/>
                  <a:gd name="connsiteX2" fmla="*/ 107387 w 118927"/>
                  <a:gd name="connsiteY2" fmla="*/ 13510 h 83221"/>
                  <a:gd name="connsiteX3" fmla="*/ 107198 w 118927"/>
                  <a:gd name="connsiteY3" fmla="*/ 13321 h 83221"/>
                  <a:gd name="connsiteX4" fmla="*/ 2389 w 118927"/>
                  <a:gd name="connsiteY4" fmla="*/ 57969 h 83221"/>
                  <a:gd name="connsiteX5" fmla="*/ 2389 w 118927"/>
                  <a:gd name="connsiteY5" fmla="*/ 57969 h 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3221">
                    <a:moveTo>
                      <a:pt x="2389" y="57969"/>
                    </a:moveTo>
                    <a:cubicBezTo>
                      <a:pt x="16956" y="95806"/>
                      <a:pt x="74185" y="90603"/>
                      <a:pt x="118928" y="45861"/>
                    </a:cubicBezTo>
                    <a:cubicBezTo>
                      <a:pt x="109658" y="39050"/>
                      <a:pt x="110131" y="23915"/>
                      <a:pt x="107387" y="13510"/>
                    </a:cubicBezTo>
                    <a:cubicBezTo>
                      <a:pt x="107198" y="13321"/>
                      <a:pt x="107198" y="13321"/>
                      <a:pt x="107198" y="13321"/>
                    </a:cubicBezTo>
                    <a:cubicBezTo>
                      <a:pt x="47415" y="-21395"/>
                      <a:pt x="-12840" y="18240"/>
                      <a:pt x="2389" y="57969"/>
                    </a:cubicBezTo>
                    <a:lnTo>
                      <a:pt x="2389" y="57969"/>
                    </a:lnTo>
                    <a:close/>
                  </a:path>
                </a:pathLst>
              </a:custGeom>
              <a:solidFill>
                <a:srgbClr val="BC8642"/>
              </a:solidFill>
              <a:ln w="9454"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4FAFCB62-1AA8-55B4-179A-83EACBB2B0A6}"/>
                  </a:ext>
                </a:extLst>
              </p:cNvPr>
              <p:cNvSpPr/>
              <p:nvPr/>
            </p:nvSpPr>
            <p:spPr>
              <a:xfrm>
                <a:off x="10828778" y="625355"/>
                <a:ext cx="84794" cy="114458"/>
              </a:xfrm>
              <a:custGeom>
                <a:avLst/>
                <a:gdLst>
                  <a:gd name="connsiteX0" fmla="*/ 10351 w 84794"/>
                  <a:gd name="connsiteY0" fmla="*/ 96107 h 114458"/>
                  <a:gd name="connsiteX1" fmla="*/ 61053 w 84794"/>
                  <a:gd name="connsiteY1" fmla="*/ 109728 h 114458"/>
                  <a:gd name="connsiteX2" fmla="*/ 68336 w 84794"/>
                  <a:gd name="connsiteY2" fmla="*/ 5108 h 114458"/>
                  <a:gd name="connsiteX3" fmla="*/ 36837 w 84794"/>
                  <a:gd name="connsiteY3" fmla="*/ 0 h 114458"/>
                  <a:gd name="connsiteX4" fmla="*/ 10351 w 84794"/>
                  <a:gd name="connsiteY4" fmla="*/ 96107 h 114458"/>
                  <a:gd name="connsiteX5" fmla="*/ 10351 w 84794"/>
                  <a:gd name="connsiteY5" fmla="*/ 96107 h 11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94" h="114458">
                    <a:moveTo>
                      <a:pt x="10351" y="96107"/>
                    </a:moveTo>
                    <a:cubicBezTo>
                      <a:pt x="17351" y="110201"/>
                      <a:pt x="46769" y="121079"/>
                      <a:pt x="61053" y="109728"/>
                    </a:cubicBezTo>
                    <a:cubicBezTo>
                      <a:pt x="89052" y="87972"/>
                      <a:pt x="93309" y="39067"/>
                      <a:pt x="68336" y="5108"/>
                    </a:cubicBezTo>
                    <a:cubicBezTo>
                      <a:pt x="58026" y="7662"/>
                      <a:pt x="47053" y="6054"/>
                      <a:pt x="36837" y="0"/>
                    </a:cubicBezTo>
                    <a:cubicBezTo>
                      <a:pt x="-20203" y="41243"/>
                      <a:pt x="4486" y="84282"/>
                      <a:pt x="10351" y="96107"/>
                    </a:cubicBezTo>
                    <a:lnTo>
                      <a:pt x="10351" y="96107"/>
                    </a:lnTo>
                    <a:close/>
                  </a:path>
                </a:pathLst>
              </a:custGeom>
              <a:solidFill>
                <a:srgbClr val="BC8642"/>
              </a:solidFill>
              <a:ln w="9454"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27D7C2F9-B2A3-F380-D5C5-6CF2176EACE9}"/>
                  </a:ext>
                </a:extLst>
              </p:cNvPr>
              <p:cNvSpPr/>
              <p:nvPr/>
            </p:nvSpPr>
            <p:spPr>
              <a:xfrm>
                <a:off x="10638413" y="1315222"/>
                <a:ext cx="92173" cy="109993"/>
              </a:xfrm>
              <a:custGeom>
                <a:avLst/>
                <a:gdLst>
                  <a:gd name="connsiteX0" fmla="*/ 273 w 92173"/>
                  <a:gd name="connsiteY0" fmla="*/ 76904 h 109993"/>
                  <a:gd name="connsiteX1" fmla="*/ 41137 w 92173"/>
                  <a:gd name="connsiteY1" fmla="*/ 109350 h 109993"/>
                  <a:gd name="connsiteX2" fmla="*/ 90231 w 92173"/>
                  <a:gd name="connsiteY2" fmla="*/ 17027 h 109993"/>
                  <a:gd name="connsiteX3" fmla="*/ 63556 w 92173"/>
                  <a:gd name="connsiteY3" fmla="*/ 0 h 109993"/>
                  <a:gd name="connsiteX4" fmla="*/ 273 w 92173"/>
                  <a:gd name="connsiteY4" fmla="*/ 76904 h 109993"/>
                  <a:gd name="connsiteX5" fmla="*/ 273 w 92173"/>
                  <a:gd name="connsiteY5" fmla="*/ 76904 h 10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3" h="109993">
                    <a:moveTo>
                      <a:pt x="273" y="76904"/>
                    </a:moveTo>
                    <a:cubicBezTo>
                      <a:pt x="935" y="92607"/>
                      <a:pt x="23449" y="113985"/>
                      <a:pt x="41137" y="109350"/>
                    </a:cubicBezTo>
                    <a:cubicBezTo>
                      <a:pt x="75475" y="100647"/>
                      <a:pt x="99312" y="57796"/>
                      <a:pt x="90231" y="17027"/>
                    </a:cubicBezTo>
                    <a:cubicBezTo>
                      <a:pt x="79731" y="15135"/>
                      <a:pt x="70367" y="9459"/>
                      <a:pt x="63556" y="0"/>
                    </a:cubicBezTo>
                    <a:cubicBezTo>
                      <a:pt x="-5497" y="14757"/>
                      <a:pt x="-200" y="63756"/>
                      <a:pt x="273" y="76904"/>
                    </a:cubicBezTo>
                    <a:lnTo>
                      <a:pt x="273" y="76904"/>
                    </a:lnTo>
                    <a:close/>
                  </a:path>
                </a:pathLst>
              </a:custGeom>
              <a:solidFill>
                <a:srgbClr val="BC8642"/>
              </a:solidFill>
              <a:ln w="9454"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F21E007-F875-644D-8D8F-90C35D6A040C}"/>
                  </a:ext>
                </a:extLst>
              </p:cNvPr>
              <p:cNvSpPr/>
              <p:nvPr/>
            </p:nvSpPr>
            <p:spPr>
              <a:xfrm>
                <a:off x="10584900" y="1228952"/>
                <a:ext cx="114515" cy="83270"/>
              </a:xfrm>
              <a:custGeom>
                <a:avLst/>
                <a:gdLst>
                  <a:gd name="connsiteX0" fmla="*/ 58 w 114515"/>
                  <a:gd name="connsiteY0" fmla="*/ 37081 h 83270"/>
                  <a:gd name="connsiteX1" fmla="*/ 111961 w 114515"/>
                  <a:gd name="connsiteY1" fmla="*/ 72743 h 83270"/>
                  <a:gd name="connsiteX2" fmla="*/ 114515 w 114515"/>
                  <a:gd name="connsiteY2" fmla="*/ 37933 h 83270"/>
                  <a:gd name="connsiteX3" fmla="*/ 114326 w 114515"/>
                  <a:gd name="connsiteY3" fmla="*/ 37743 h 83270"/>
                  <a:gd name="connsiteX4" fmla="*/ 58 w 114515"/>
                  <a:gd name="connsiteY4" fmla="*/ 37081 h 83270"/>
                  <a:gd name="connsiteX5" fmla="*/ 58 w 114515"/>
                  <a:gd name="connsiteY5" fmla="*/ 37081 h 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5" h="83270">
                    <a:moveTo>
                      <a:pt x="58" y="37081"/>
                    </a:moveTo>
                    <a:cubicBezTo>
                      <a:pt x="-2023" y="78135"/>
                      <a:pt x="52557" y="96486"/>
                      <a:pt x="111961" y="72743"/>
                    </a:cubicBezTo>
                    <a:cubicBezTo>
                      <a:pt x="106380" y="62811"/>
                      <a:pt x="112907" y="48905"/>
                      <a:pt x="114515" y="37933"/>
                    </a:cubicBezTo>
                    <a:cubicBezTo>
                      <a:pt x="114326" y="37743"/>
                      <a:pt x="114326" y="37743"/>
                      <a:pt x="114326" y="37743"/>
                    </a:cubicBezTo>
                    <a:cubicBezTo>
                      <a:pt x="73840" y="-18539"/>
                      <a:pt x="2422" y="-6053"/>
                      <a:pt x="58" y="37081"/>
                    </a:cubicBezTo>
                    <a:lnTo>
                      <a:pt x="58" y="37081"/>
                    </a:lnTo>
                    <a:close/>
                  </a:path>
                </a:pathLst>
              </a:custGeom>
              <a:solidFill>
                <a:srgbClr val="BC8642"/>
              </a:solidFill>
              <a:ln w="9454"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FD1A19E-9783-C3F7-6B32-9A19628A04E0}"/>
                  </a:ext>
                </a:extLst>
              </p:cNvPr>
              <p:cNvSpPr/>
              <p:nvPr/>
            </p:nvSpPr>
            <p:spPr>
              <a:xfrm>
                <a:off x="10857011" y="546602"/>
                <a:ext cx="69892" cy="71341"/>
              </a:xfrm>
              <a:custGeom>
                <a:avLst/>
                <a:gdLst>
                  <a:gd name="connsiteX0" fmla="*/ 23172 w 69892"/>
                  <a:gd name="connsiteY0" fmla="*/ 68536 h 71341"/>
                  <a:gd name="connsiteX1" fmla="*/ 46158 w 69892"/>
                  <a:gd name="connsiteY1" fmla="*/ 2983 h 71341"/>
                  <a:gd name="connsiteX2" fmla="*/ 23172 w 69892"/>
                  <a:gd name="connsiteY2" fmla="*/ 68536 h 71341"/>
                  <a:gd name="connsiteX3" fmla="*/ 23172 w 69892"/>
                  <a:gd name="connsiteY3" fmla="*/ 68536 h 71341"/>
                </a:gdLst>
                <a:ahLst/>
                <a:cxnLst>
                  <a:cxn ang="0">
                    <a:pos x="connsiteX0" y="connsiteY0"/>
                  </a:cxn>
                  <a:cxn ang="0">
                    <a:pos x="connsiteX1" y="connsiteY1"/>
                  </a:cxn>
                  <a:cxn ang="0">
                    <a:pos x="connsiteX2" y="connsiteY2"/>
                  </a:cxn>
                  <a:cxn ang="0">
                    <a:pos x="connsiteX3" y="connsiteY3"/>
                  </a:cxn>
                </a:cxnLst>
                <a:rect l="l" t="t" r="r" b="b"/>
                <a:pathLst>
                  <a:path w="69892" h="71341">
                    <a:moveTo>
                      <a:pt x="23172" y="68536"/>
                    </a:moveTo>
                    <a:cubicBezTo>
                      <a:pt x="69144" y="85185"/>
                      <a:pt x="89103" y="23132"/>
                      <a:pt x="46158" y="2983"/>
                    </a:cubicBezTo>
                    <a:cubicBezTo>
                      <a:pt x="8320" y="-14706"/>
                      <a:pt x="-23274" y="51320"/>
                      <a:pt x="23172" y="68536"/>
                    </a:cubicBezTo>
                    <a:lnTo>
                      <a:pt x="23172" y="68536"/>
                    </a:lnTo>
                    <a:close/>
                  </a:path>
                </a:pathLst>
              </a:custGeom>
              <a:solidFill>
                <a:srgbClr val="BC8642"/>
              </a:solidFill>
              <a:ln w="9454"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6E6DCF2-03FF-15CA-A36E-B9D6A899AD94}"/>
                  </a:ext>
                </a:extLst>
              </p:cNvPr>
              <p:cNvSpPr/>
              <p:nvPr/>
            </p:nvSpPr>
            <p:spPr>
              <a:xfrm>
                <a:off x="11627153" y="1249730"/>
                <a:ext cx="159013" cy="282488"/>
              </a:xfrm>
              <a:custGeom>
                <a:avLst/>
                <a:gdLst>
                  <a:gd name="connsiteX0" fmla="*/ 1356 w 159013"/>
                  <a:gd name="connsiteY0" fmla="*/ 32290 h 282488"/>
                  <a:gd name="connsiteX1" fmla="*/ 11761 w 159013"/>
                  <a:gd name="connsiteY1" fmla="*/ 188274 h 282488"/>
                  <a:gd name="connsiteX2" fmla="*/ 110516 w 159013"/>
                  <a:gd name="connsiteY2" fmla="*/ 282489 h 282488"/>
                  <a:gd name="connsiteX3" fmla="*/ 158853 w 159013"/>
                  <a:gd name="connsiteY3" fmla="*/ 154599 h 282488"/>
                  <a:gd name="connsiteX4" fmla="*/ 100773 w 159013"/>
                  <a:gd name="connsiteY4" fmla="*/ 9493 h 282488"/>
                  <a:gd name="connsiteX5" fmla="*/ 88760 w 159013"/>
                  <a:gd name="connsiteY5" fmla="*/ 696 h 282488"/>
                  <a:gd name="connsiteX6" fmla="*/ 54044 w 159013"/>
                  <a:gd name="connsiteY6" fmla="*/ 34371 h 282488"/>
                  <a:gd name="connsiteX7" fmla="*/ 8261 w 159013"/>
                  <a:gd name="connsiteY7" fmla="*/ 19047 h 282488"/>
                  <a:gd name="connsiteX8" fmla="*/ 1356 w 159013"/>
                  <a:gd name="connsiteY8" fmla="*/ 32290 h 282488"/>
                  <a:gd name="connsiteX9" fmla="*/ 1356 w 159013"/>
                  <a:gd name="connsiteY9" fmla="*/ 32290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13" h="282488">
                    <a:moveTo>
                      <a:pt x="1356" y="32290"/>
                    </a:moveTo>
                    <a:cubicBezTo>
                      <a:pt x="35125" y="81005"/>
                      <a:pt x="-16712" y="138329"/>
                      <a:pt x="11761" y="188274"/>
                    </a:cubicBezTo>
                    <a:cubicBezTo>
                      <a:pt x="34653" y="228192"/>
                      <a:pt x="77219" y="250705"/>
                      <a:pt x="110516" y="282489"/>
                    </a:cubicBezTo>
                    <a:cubicBezTo>
                      <a:pt x="126691" y="239354"/>
                      <a:pt x="155448" y="200571"/>
                      <a:pt x="158853" y="154599"/>
                    </a:cubicBezTo>
                    <a:cubicBezTo>
                      <a:pt x="162826" y="97275"/>
                      <a:pt x="91503" y="68235"/>
                      <a:pt x="100773" y="9493"/>
                    </a:cubicBezTo>
                    <a:cubicBezTo>
                      <a:pt x="101719" y="2966"/>
                      <a:pt x="94719" y="-1858"/>
                      <a:pt x="88760" y="696"/>
                    </a:cubicBezTo>
                    <a:cubicBezTo>
                      <a:pt x="72300" y="7696"/>
                      <a:pt x="61422" y="19709"/>
                      <a:pt x="54044" y="34371"/>
                    </a:cubicBezTo>
                    <a:cubicBezTo>
                      <a:pt x="41085" y="24344"/>
                      <a:pt x="26045" y="18101"/>
                      <a:pt x="8261" y="19047"/>
                    </a:cubicBezTo>
                    <a:cubicBezTo>
                      <a:pt x="2018" y="19331"/>
                      <a:pt x="-2333" y="26709"/>
                      <a:pt x="1356" y="32290"/>
                    </a:cubicBezTo>
                    <a:lnTo>
                      <a:pt x="1356" y="32290"/>
                    </a:lnTo>
                    <a:close/>
                  </a:path>
                </a:pathLst>
              </a:custGeom>
              <a:solidFill>
                <a:srgbClr val="BC8642"/>
              </a:solidFill>
              <a:ln w="9454"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1460102-BC36-11E3-DE06-26E29A8D3BE9}"/>
                  </a:ext>
                </a:extLst>
              </p:cNvPr>
              <p:cNvSpPr/>
              <p:nvPr/>
            </p:nvSpPr>
            <p:spPr>
              <a:xfrm>
                <a:off x="10913479" y="608965"/>
                <a:ext cx="95132" cy="96688"/>
              </a:xfrm>
              <a:custGeom>
                <a:avLst/>
                <a:gdLst>
                  <a:gd name="connsiteX0" fmla="*/ 88728 w 95132"/>
                  <a:gd name="connsiteY0" fmla="*/ 82605 h 96688"/>
                  <a:gd name="connsiteX1" fmla="*/ 20243 w 95132"/>
                  <a:gd name="connsiteY1" fmla="*/ 214 h 96688"/>
                  <a:gd name="connsiteX2" fmla="*/ 0 w 95132"/>
                  <a:gd name="connsiteY2" fmla="*/ 24619 h 96688"/>
                  <a:gd name="connsiteX3" fmla="*/ 88728 w 95132"/>
                  <a:gd name="connsiteY3" fmla="*/ 82605 h 96688"/>
                  <a:gd name="connsiteX4" fmla="*/ 88728 w 95132"/>
                  <a:gd name="connsiteY4" fmla="*/ 82605 h 9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2" h="96688">
                    <a:moveTo>
                      <a:pt x="88728" y="82605"/>
                    </a:moveTo>
                    <a:cubicBezTo>
                      <a:pt x="113323" y="53565"/>
                      <a:pt x="62053" y="-3948"/>
                      <a:pt x="20243" y="214"/>
                    </a:cubicBezTo>
                    <a:cubicBezTo>
                      <a:pt x="17216" y="10241"/>
                      <a:pt x="10216" y="19038"/>
                      <a:pt x="0" y="24619"/>
                    </a:cubicBezTo>
                    <a:cubicBezTo>
                      <a:pt x="6716" y="94713"/>
                      <a:pt x="63472" y="112875"/>
                      <a:pt x="88728" y="82605"/>
                    </a:cubicBezTo>
                    <a:lnTo>
                      <a:pt x="88728" y="82605"/>
                    </a:lnTo>
                    <a:close/>
                  </a:path>
                </a:pathLst>
              </a:custGeom>
              <a:solidFill>
                <a:srgbClr val="BC8642"/>
              </a:solidFill>
              <a:ln w="945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0693104-C228-6DFB-2903-5BCB51FBF939}"/>
                  </a:ext>
                </a:extLst>
              </p:cNvPr>
              <p:cNvSpPr/>
              <p:nvPr/>
            </p:nvSpPr>
            <p:spPr>
              <a:xfrm>
                <a:off x="10931357" y="518282"/>
                <a:ext cx="101128" cy="83235"/>
              </a:xfrm>
              <a:custGeom>
                <a:avLst/>
                <a:gdLst>
                  <a:gd name="connsiteX0" fmla="*/ 0 w 101128"/>
                  <a:gd name="connsiteY0" fmla="*/ 37642 h 83235"/>
                  <a:gd name="connsiteX1" fmla="*/ 8324 w 101128"/>
                  <a:gd name="connsiteY1" fmla="*/ 82289 h 83235"/>
                  <a:gd name="connsiteX2" fmla="*/ 97052 w 101128"/>
                  <a:gd name="connsiteY2" fmla="*/ 20331 h 83235"/>
                  <a:gd name="connsiteX3" fmla="*/ 0 w 101128"/>
                  <a:gd name="connsiteY3" fmla="*/ 37642 h 83235"/>
                  <a:gd name="connsiteX4" fmla="*/ 0 w 101128"/>
                  <a:gd name="connsiteY4" fmla="*/ 37642 h 8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28" h="83235">
                    <a:moveTo>
                      <a:pt x="0" y="37642"/>
                    </a:moveTo>
                    <a:cubicBezTo>
                      <a:pt x="6716" y="46722"/>
                      <a:pt x="17310" y="68195"/>
                      <a:pt x="8324" y="82289"/>
                    </a:cubicBezTo>
                    <a:cubicBezTo>
                      <a:pt x="27716" y="87303"/>
                      <a:pt x="121647" y="73209"/>
                      <a:pt x="97052" y="20331"/>
                    </a:cubicBezTo>
                    <a:cubicBezTo>
                      <a:pt x="79931" y="-16087"/>
                      <a:pt x="18445" y="561"/>
                      <a:pt x="0" y="37642"/>
                    </a:cubicBezTo>
                    <a:lnTo>
                      <a:pt x="0" y="37642"/>
                    </a:lnTo>
                    <a:close/>
                  </a:path>
                </a:pathLst>
              </a:custGeom>
              <a:solidFill>
                <a:srgbClr val="BC8642"/>
              </a:solidFill>
              <a:ln w="9454"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06D20C3-908F-960E-56AE-33C4C8928D98}"/>
                  </a:ext>
                </a:extLst>
              </p:cNvPr>
              <p:cNvSpPr/>
              <p:nvPr/>
            </p:nvSpPr>
            <p:spPr>
              <a:xfrm>
                <a:off x="11432410" y="429168"/>
                <a:ext cx="185861" cy="398426"/>
              </a:xfrm>
              <a:custGeom>
                <a:avLst/>
                <a:gdLst>
                  <a:gd name="connsiteX0" fmla="*/ 46925 w 185861"/>
                  <a:gd name="connsiteY0" fmla="*/ 142646 h 398426"/>
                  <a:gd name="connsiteX1" fmla="*/ 12587 w 185861"/>
                  <a:gd name="connsiteY1" fmla="*/ 216902 h 398426"/>
                  <a:gd name="connsiteX2" fmla="*/ 143694 w 185861"/>
                  <a:gd name="connsiteY2" fmla="*/ 398426 h 398426"/>
                  <a:gd name="connsiteX3" fmla="*/ 183328 w 185861"/>
                  <a:gd name="connsiteY3" fmla="*/ 177551 h 398426"/>
                  <a:gd name="connsiteX4" fmla="*/ 120423 w 185861"/>
                  <a:gd name="connsiteY4" fmla="*/ 125525 h 398426"/>
                  <a:gd name="connsiteX5" fmla="*/ 53168 w 185861"/>
                  <a:gd name="connsiteY5" fmla="*/ 0 h 398426"/>
                  <a:gd name="connsiteX6" fmla="*/ 46925 w 185861"/>
                  <a:gd name="connsiteY6" fmla="*/ 142646 h 398426"/>
                  <a:gd name="connsiteX7" fmla="*/ 46925 w 185861"/>
                  <a:gd name="connsiteY7" fmla="*/ 142646 h 3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61" h="398426">
                    <a:moveTo>
                      <a:pt x="46925" y="142646"/>
                    </a:moveTo>
                    <a:cubicBezTo>
                      <a:pt x="7763" y="143592"/>
                      <a:pt x="-15980" y="187484"/>
                      <a:pt x="12587" y="216902"/>
                    </a:cubicBezTo>
                    <a:cubicBezTo>
                      <a:pt x="59789" y="265239"/>
                      <a:pt x="118153" y="336468"/>
                      <a:pt x="143694" y="398426"/>
                    </a:cubicBezTo>
                    <a:cubicBezTo>
                      <a:pt x="140004" y="331360"/>
                      <a:pt x="161666" y="241875"/>
                      <a:pt x="183328" y="177551"/>
                    </a:cubicBezTo>
                    <a:cubicBezTo>
                      <a:pt x="196476" y="138673"/>
                      <a:pt x="155896" y="109350"/>
                      <a:pt x="120423" y="125525"/>
                    </a:cubicBezTo>
                    <a:cubicBezTo>
                      <a:pt x="135842" y="91093"/>
                      <a:pt x="88167" y="39729"/>
                      <a:pt x="53168" y="0"/>
                    </a:cubicBezTo>
                    <a:cubicBezTo>
                      <a:pt x="39073" y="51269"/>
                      <a:pt x="18358" y="118336"/>
                      <a:pt x="46925" y="142646"/>
                    </a:cubicBezTo>
                    <a:lnTo>
                      <a:pt x="46925" y="142646"/>
                    </a:lnTo>
                    <a:close/>
                  </a:path>
                </a:pathLst>
              </a:custGeom>
              <a:solidFill>
                <a:srgbClr val="BC8642"/>
              </a:solidFill>
              <a:ln w="945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1A9FD81-6870-6861-D6A4-E3498EF1D94A}"/>
                  </a:ext>
                </a:extLst>
              </p:cNvPr>
              <p:cNvSpPr/>
              <p:nvPr/>
            </p:nvSpPr>
            <p:spPr>
              <a:xfrm>
                <a:off x="10772237" y="461828"/>
                <a:ext cx="96688" cy="105581"/>
              </a:xfrm>
              <a:custGeom>
                <a:avLst/>
                <a:gdLst>
                  <a:gd name="connsiteX0" fmla="*/ 8244 w 96688"/>
                  <a:gd name="connsiteY0" fmla="*/ 14258 h 105581"/>
                  <a:gd name="connsiteX1" fmla="*/ 79189 w 96688"/>
                  <a:gd name="connsiteY1" fmla="*/ 105257 h 105581"/>
                  <a:gd name="connsiteX2" fmla="*/ 96689 w 96688"/>
                  <a:gd name="connsiteY2" fmla="*/ 76595 h 105581"/>
                  <a:gd name="connsiteX3" fmla="*/ 8244 w 96688"/>
                  <a:gd name="connsiteY3" fmla="*/ 14258 h 105581"/>
                  <a:gd name="connsiteX4" fmla="*/ 8244 w 96688"/>
                  <a:gd name="connsiteY4" fmla="*/ 14258 h 10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88" h="105581">
                    <a:moveTo>
                      <a:pt x="8244" y="14258"/>
                    </a:moveTo>
                    <a:cubicBezTo>
                      <a:pt x="-23066" y="54177"/>
                      <a:pt x="42297" y="110365"/>
                      <a:pt x="79189" y="105257"/>
                    </a:cubicBezTo>
                    <a:cubicBezTo>
                      <a:pt x="80797" y="100811"/>
                      <a:pt x="94134" y="79811"/>
                      <a:pt x="96689" y="76595"/>
                    </a:cubicBezTo>
                    <a:cubicBezTo>
                      <a:pt x="74743" y="8393"/>
                      <a:pt x="34541" y="-19322"/>
                      <a:pt x="8244" y="14258"/>
                    </a:cubicBezTo>
                    <a:lnTo>
                      <a:pt x="8244" y="14258"/>
                    </a:lnTo>
                    <a:close/>
                  </a:path>
                </a:pathLst>
              </a:custGeom>
              <a:solidFill>
                <a:srgbClr val="BC8642"/>
              </a:solidFill>
              <a:ln w="945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C85DDFD-0EBD-97A1-1513-3930E865C343}"/>
                  </a:ext>
                </a:extLst>
              </p:cNvPr>
              <p:cNvSpPr/>
              <p:nvPr/>
            </p:nvSpPr>
            <p:spPr>
              <a:xfrm>
                <a:off x="11041228" y="2052587"/>
                <a:ext cx="77400" cy="77305"/>
              </a:xfrm>
              <a:custGeom>
                <a:avLst/>
                <a:gdLst>
                  <a:gd name="connsiteX0" fmla="*/ 76383 w 77400"/>
                  <a:gd name="connsiteY0" fmla="*/ 30258 h 77305"/>
                  <a:gd name="connsiteX1" fmla="*/ 29749 w 77400"/>
                  <a:gd name="connsiteY1" fmla="*/ 934 h 77305"/>
                  <a:gd name="connsiteX2" fmla="*/ 14330 w 77400"/>
                  <a:gd name="connsiteY2" fmla="*/ 8407 h 77305"/>
                  <a:gd name="connsiteX3" fmla="*/ 14330 w 77400"/>
                  <a:gd name="connsiteY3" fmla="*/ 8407 h 77305"/>
                  <a:gd name="connsiteX4" fmla="*/ 3830 w 77400"/>
                  <a:gd name="connsiteY4" fmla="*/ 21650 h 77305"/>
                  <a:gd name="connsiteX5" fmla="*/ 21992 w 77400"/>
                  <a:gd name="connsiteY5" fmla="*/ 73487 h 77305"/>
                  <a:gd name="connsiteX6" fmla="*/ 62762 w 77400"/>
                  <a:gd name="connsiteY6" fmla="*/ 69041 h 77305"/>
                  <a:gd name="connsiteX7" fmla="*/ 62762 w 77400"/>
                  <a:gd name="connsiteY7" fmla="*/ 69041 h 77305"/>
                  <a:gd name="connsiteX8" fmla="*/ 76383 w 77400"/>
                  <a:gd name="connsiteY8" fmla="*/ 30258 h 77305"/>
                  <a:gd name="connsiteX9" fmla="*/ 76383 w 77400"/>
                  <a:gd name="connsiteY9" fmla="*/ 30258 h 7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0" h="77305">
                    <a:moveTo>
                      <a:pt x="76383" y="30258"/>
                    </a:moveTo>
                    <a:cubicBezTo>
                      <a:pt x="71464" y="9353"/>
                      <a:pt x="50748" y="-3701"/>
                      <a:pt x="29749" y="934"/>
                    </a:cubicBezTo>
                    <a:cubicBezTo>
                      <a:pt x="23884" y="2353"/>
                      <a:pt x="18776" y="4907"/>
                      <a:pt x="14330" y="8407"/>
                    </a:cubicBezTo>
                    <a:lnTo>
                      <a:pt x="14330" y="8407"/>
                    </a:lnTo>
                    <a:cubicBezTo>
                      <a:pt x="10168" y="11907"/>
                      <a:pt x="6384" y="16353"/>
                      <a:pt x="3830" y="21650"/>
                    </a:cubicBezTo>
                    <a:cubicBezTo>
                      <a:pt x="-5440" y="40947"/>
                      <a:pt x="2695" y="64217"/>
                      <a:pt x="21992" y="73487"/>
                    </a:cubicBezTo>
                    <a:cubicBezTo>
                      <a:pt x="35708" y="80203"/>
                      <a:pt x="51600" y="77649"/>
                      <a:pt x="62762" y="69041"/>
                    </a:cubicBezTo>
                    <a:lnTo>
                      <a:pt x="62762" y="69041"/>
                    </a:lnTo>
                    <a:cubicBezTo>
                      <a:pt x="74113" y="59771"/>
                      <a:pt x="79883" y="45204"/>
                      <a:pt x="76383" y="30258"/>
                    </a:cubicBezTo>
                    <a:lnTo>
                      <a:pt x="76383" y="30258"/>
                    </a:lnTo>
                    <a:close/>
                  </a:path>
                </a:pathLst>
              </a:custGeom>
              <a:solidFill>
                <a:srgbClr val="BC8642"/>
              </a:solidFill>
              <a:ln w="945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429106D-8C61-7B9F-70CC-1B633BC7629D}"/>
                  </a:ext>
                </a:extLst>
              </p:cNvPr>
              <p:cNvSpPr/>
              <p:nvPr/>
            </p:nvSpPr>
            <p:spPr>
              <a:xfrm>
                <a:off x="10736572" y="1328560"/>
                <a:ext cx="80299" cy="105565"/>
              </a:xfrm>
              <a:custGeom>
                <a:avLst/>
                <a:gdLst>
                  <a:gd name="connsiteX0" fmla="*/ 63868 w 80299"/>
                  <a:gd name="connsiteY0" fmla="*/ 101593 h 105565"/>
                  <a:gd name="connsiteX1" fmla="*/ 34166 w 80299"/>
                  <a:gd name="connsiteY1" fmla="*/ 0 h 105565"/>
                  <a:gd name="connsiteX2" fmla="*/ 5788 w 80299"/>
                  <a:gd name="connsiteY2" fmla="*/ 14000 h 105565"/>
                  <a:gd name="connsiteX3" fmla="*/ 63868 w 80299"/>
                  <a:gd name="connsiteY3" fmla="*/ 101593 h 105565"/>
                  <a:gd name="connsiteX4" fmla="*/ 63868 w 80299"/>
                  <a:gd name="connsiteY4" fmla="*/ 101593 h 1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5565">
                    <a:moveTo>
                      <a:pt x="63868" y="101593"/>
                    </a:moveTo>
                    <a:cubicBezTo>
                      <a:pt x="98205" y="85039"/>
                      <a:pt x="74084" y="12865"/>
                      <a:pt x="34166" y="0"/>
                    </a:cubicBezTo>
                    <a:cubicBezTo>
                      <a:pt x="27450" y="8040"/>
                      <a:pt x="17423" y="13054"/>
                      <a:pt x="5788" y="14000"/>
                    </a:cubicBezTo>
                    <a:cubicBezTo>
                      <a:pt x="-16063" y="79837"/>
                      <a:pt x="28490" y="118525"/>
                      <a:pt x="63868" y="101593"/>
                    </a:cubicBezTo>
                    <a:lnTo>
                      <a:pt x="63868" y="101593"/>
                    </a:lnTo>
                    <a:close/>
                  </a:path>
                </a:pathLst>
              </a:custGeom>
              <a:solidFill>
                <a:srgbClr val="BC8642"/>
              </a:solidFill>
              <a:ln w="945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2812207-AD68-3345-BC30-B73D276D157F}"/>
                  </a:ext>
                </a:extLst>
              </p:cNvPr>
              <p:cNvSpPr/>
              <p:nvPr/>
            </p:nvSpPr>
            <p:spPr>
              <a:xfrm>
                <a:off x="9905520" y="626869"/>
                <a:ext cx="72813" cy="74318"/>
              </a:xfrm>
              <a:custGeom>
                <a:avLst/>
                <a:gdLst>
                  <a:gd name="connsiteX0" fmla="*/ 59852 w 72813"/>
                  <a:gd name="connsiteY0" fmla="*/ 67160 h 74318"/>
                  <a:gd name="connsiteX1" fmla="*/ 59852 w 72813"/>
                  <a:gd name="connsiteY1" fmla="*/ 67160 h 74318"/>
                  <a:gd name="connsiteX2" fmla="*/ 59852 w 72813"/>
                  <a:gd name="connsiteY2" fmla="*/ 67160 h 74318"/>
                  <a:gd name="connsiteX3" fmla="*/ 59852 w 72813"/>
                  <a:gd name="connsiteY3" fmla="*/ 67160 h 74318"/>
                  <a:gd name="connsiteX4" fmla="*/ 71865 w 72813"/>
                  <a:gd name="connsiteY4" fmla="*/ 29890 h 74318"/>
                  <a:gd name="connsiteX5" fmla="*/ 26461 w 72813"/>
                  <a:gd name="connsiteY5" fmla="*/ 945 h 74318"/>
                  <a:gd name="connsiteX6" fmla="*/ 12839 w 72813"/>
                  <a:gd name="connsiteY6" fmla="*/ 7188 h 74318"/>
                  <a:gd name="connsiteX7" fmla="*/ 12839 w 72813"/>
                  <a:gd name="connsiteY7" fmla="*/ 7188 h 74318"/>
                  <a:gd name="connsiteX8" fmla="*/ 12839 w 72813"/>
                  <a:gd name="connsiteY8" fmla="*/ 7188 h 74318"/>
                  <a:gd name="connsiteX9" fmla="*/ 12839 w 72813"/>
                  <a:gd name="connsiteY9" fmla="*/ 7188 h 74318"/>
                  <a:gd name="connsiteX10" fmla="*/ 12839 w 72813"/>
                  <a:gd name="connsiteY10" fmla="*/ 7188 h 74318"/>
                  <a:gd name="connsiteX11" fmla="*/ 3758 w 72813"/>
                  <a:gd name="connsiteY11" fmla="*/ 19390 h 74318"/>
                  <a:gd name="connsiteX12" fmla="*/ 21447 w 72813"/>
                  <a:gd name="connsiteY12" fmla="*/ 70660 h 74318"/>
                  <a:gd name="connsiteX13" fmla="*/ 59852 w 72813"/>
                  <a:gd name="connsiteY13" fmla="*/ 67160 h 74318"/>
                  <a:gd name="connsiteX14" fmla="*/ 59852 w 72813"/>
                  <a:gd name="connsiteY14" fmla="*/ 67160 h 74318"/>
                  <a:gd name="connsiteX15" fmla="*/ 59852 w 72813"/>
                  <a:gd name="connsiteY15" fmla="*/ 67160 h 74318"/>
                  <a:gd name="connsiteX16" fmla="*/ 59852 w 72813"/>
                  <a:gd name="connsiteY16" fmla="*/ 67160 h 7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13" h="74318">
                    <a:moveTo>
                      <a:pt x="59852" y="67160"/>
                    </a:moveTo>
                    <a:lnTo>
                      <a:pt x="59852" y="67160"/>
                    </a:lnTo>
                    <a:cubicBezTo>
                      <a:pt x="59852" y="67160"/>
                      <a:pt x="59852" y="66876"/>
                      <a:pt x="59852" y="67160"/>
                    </a:cubicBezTo>
                    <a:lnTo>
                      <a:pt x="59852" y="67160"/>
                    </a:lnTo>
                    <a:cubicBezTo>
                      <a:pt x="69879" y="58173"/>
                      <a:pt x="75082" y="44174"/>
                      <a:pt x="71865" y="29890"/>
                    </a:cubicBezTo>
                    <a:cubicBezTo>
                      <a:pt x="67136" y="9174"/>
                      <a:pt x="46893" y="-3691"/>
                      <a:pt x="26461" y="945"/>
                    </a:cubicBezTo>
                    <a:cubicBezTo>
                      <a:pt x="21447" y="2080"/>
                      <a:pt x="16718" y="4350"/>
                      <a:pt x="12839" y="7188"/>
                    </a:cubicBezTo>
                    <a:lnTo>
                      <a:pt x="12839" y="7188"/>
                    </a:lnTo>
                    <a:lnTo>
                      <a:pt x="12839" y="7188"/>
                    </a:lnTo>
                    <a:lnTo>
                      <a:pt x="12839" y="7188"/>
                    </a:lnTo>
                    <a:lnTo>
                      <a:pt x="12839" y="7188"/>
                    </a:lnTo>
                    <a:cubicBezTo>
                      <a:pt x="9245" y="10404"/>
                      <a:pt x="6029" y="14566"/>
                      <a:pt x="3758" y="19390"/>
                    </a:cubicBezTo>
                    <a:cubicBezTo>
                      <a:pt x="-5323" y="38498"/>
                      <a:pt x="2623" y="61484"/>
                      <a:pt x="21447" y="70660"/>
                    </a:cubicBezTo>
                    <a:cubicBezTo>
                      <a:pt x="34406" y="76808"/>
                      <a:pt x="48974" y="74916"/>
                      <a:pt x="59852" y="67160"/>
                    </a:cubicBezTo>
                    <a:lnTo>
                      <a:pt x="59852" y="67160"/>
                    </a:lnTo>
                    <a:lnTo>
                      <a:pt x="59852" y="67160"/>
                    </a:lnTo>
                    <a:lnTo>
                      <a:pt x="59852" y="67160"/>
                    </a:lnTo>
                    <a:close/>
                  </a:path>
                </a:pathLst>
              </a:custGeom>
              <a:solidFill>
                <a:srgbClr val="BC8642"/>
              </a:solidFill>
              <a:ln w="945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1221010-E3F6-1C7B-AFD7-025FE072FA38}"/>
                  </a:ext>
                </a:extLst>
              </p:cNvPr>
              <p:cNvSpPr/>
              <p:nvPr/>
            </p:nvSpPr>
            <p:spPr>
              <a:xfrm>
                <a:off x="11453890" y="38215"/>
                <a:ext cx="47675" cy="26761"/>
              </a:xfrm>
              <a:custGeom>
                <a:avLst/>
                <a:gdLst>
                  <a:gd name="connsiteX0" fmla="*/ 0 w 47675"/>
                  <a:gd name="connsiteY0" fmla="*/ 0 h 26761"/>
                  <a:gd name="connsiteX1" fmla="*/ 47675 w 47675"/>
                  <a:gd name="connsiteY1" fmla="*/ 0 h 26761"/>
                  <a:gd name="connsiteX2" fmla="*/ 15702 w 47675"/>
                  <a:gd name="connsiteY2" fmla="*/ 25729 h 26761"/>
                  <a:gd name="connsiteX3" fmla="*/ 0 w 47675"/>
                  <a:gd name="connsiteY3" fmla="*/ 0 h 26761"/>
                </a:gdLst>
                <a:ahLst/>
                <a:cxnLst>
                  <a:cxn ang="0">
                    <a:pos x="connsiteX0" y="connsiteY0"/>
                  </a:cxn>
                  <a:cxn ang="0">
                    <a:pos x="connsiteX1" y="connsiteY1"/>
                  </a:cxn>
                  <a:cxn ang="0">
                    <a:pos x="connsiteX2" y="connsiteY2"/>
                  </a:cxn>
                  <a:cxn ang="0">
                    <a:pos x="connsiteX3" y="connsiteY3"/>
                  </a:cxn>
                </a:cxnLst>
                <a:rect l="l" t="t" r="r" b="b"/>
                <a:pathLst>
                  <a:path w="47675" h="26761">
                    <a:moveTo>
                      <a:pt x="0" y="0"/>
                    </a:moveTo>
                    <a:lnTo>
                      <a:pt x="47675" y="0"/>
                    </a:lnTo>
                    <a:cubicBezTo>
                      <a:pt x="47202" y="17311"/>
                      <a:pt x="37648" y="30648"/>
                      <a:pt x="15702" y="25729"/>
                    </a:cubicBezTo>
                    <a:cubicBezTo>
                      <a:pt x="8419" y="23932"/>
                      <a:pt x="5770" y="9176"/>
                      <a:pt x="0" y="0"/>
                    </a:cubicBezTo>
                    <a:close/>
                  </a:path>
                </a:pathLst>
              </a:custGeom>
              <a:solidFill>
                <a:srgbClr val="BC8642"/>
              </a:solidFill>
              <a:ln w="945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56E101D-766C-9ED3-5D05-0FD2E0DF7366}"/>
                  </a:ext>
                </a:extLst>
              </p:cNvPr>
              <p:cNvSpPr/>
              <p:nvPr/>
            </p:nvSpPr>
            <p:spPr>
              <a:xfrm>
                <a:off x="10975942" y="42"/>
                <a:ext cx="987182" cy="553999"/>
              </a:xfrm>
              <a:custGeom>
                <a:avLst/>
                <a:gdLst>
                  <a:gd name="connsiteX0" fmla="*/ 975980 w 987182"/>
                  <a:gd name="connsiteY0" fmla="*/ 256872 h 553999"/>
                  <a:gd name="connsiteX1" fmla="*/ 858780 w 987182"/>
                  <a:gd name="connsiteY1" fmla="*/ 307764 h 553999"/>
                  <a:gd name="connsiteX2" fmla="*/ 855090 w 987182"/>
                  <a:gd name="connsiteY2" fmla="*/ 348249 h 553999"/>
                  <a:gd name="connsiteX3" fmla="*/ 794646 w 987182"/>
                  <a:gd name="connsiteY3" fmla="*/ 423640 h 553999"/>
                  <a:gd name="connsiteX4" fmla="*/ 782821 w 987182"/>
                  <a:gd name="connsiteY4" fmla="*/ 432910 h 553999"/>
                  <a:gd name="connsiteX5" fmla="*/ 782348 w 987182"/>
                  <a:gd name="connsiteY5" fmla="*/ 234359 h 553999"/>
                  <a:gd name="connsiteX6" fmla="*/ 649918 w 987182"/>
                  <a:gd name="connsiteY6" fmla="*/ 225562 h 553999"/>
                  <a:gd name="connsiteX7" fmla="*/ 442948 w 987182"/>
                  <a:gd name="connsiteY7" fmla="*/ 137685 h 553999"/>
                  <a:gd name="connsiteX8" fmla="*/ 294721 w 987182"/>
                  <a:gd name="connsiteY8" fmla="*/ 306534 h 553999"/>
                  <a:gd name="connsiteX9" fmla="*/ 179223 w 987182"/>
                  <a:gd name="connsiteY9" fmla="*/ 371803 h 553999"/>
                  <a:gd name="connsiteX10" fmla="*/ 265113 w 987182"/>
                  <a:gd name="connsiteY10" fmla="*/ 550868 h 553999"/>
                  <a:gd name="connsiteX11" fmla="*/ 250546 w 987182"/>
                  <a:gd name="connsiteY11" fmla="*/ 547652 h 553999"/>
                  <a:gd name="connsiteX12" fmla="*/ 163237 w 987182"/>
                  <a:gd name="connsiteY12" fmla="*/ 506031 h 553999"/>
                  <a:gd name="connsiteX13" fmla="*/ 142142 w 987182"/>
                  <a:gd name="connsiteY13" fmla="*/ 471031 h 553999"/>
                  <a:gd name="connsiteX14" fmla="*/ 14631 w 987182"/>
                  <a:gd name="connsiteY14" fmla="*/ 475950 h 553999"/>
                  <a:gd name="connsiteX15" fmla="*/ 1861 w 987182"/>
                  <a:gd name="connsiteY15" fmla="*/ 464410 h 553999"/>
                  <a:gd name="connsiteX16" fmla="*/ 103454 w 987182"/>
                  <a:gd name="connsiteY16" fmla="*/ 387127 h 553999"/>
                  <a:gd name="connsiteX17" fmla="*/ 169479 w 987182"/>
                  <a:gd name="connsiteY17" fmla="*/ 270967 h 553999"/>
                  <a:gd name="connsiteX18" fmla="*/ 170615 w 987182"/>
                  <a:gd name="connsiteY18" fmla="*/ 221684 h 553999"/>
                  <a:gd name="connsiteX19" fmla="*/ 230397 w 987182"/>
                  <a:gd name="connsiteY19" fmla="*/ 92564 h 553999"/>
                  <a:gd name="connsiteX20" fmla="*/ 240803 w 987182"/>
                  <a:gd name="connsiteY20" fmla="*/ 83767 h 553999"/>
                  <a:gd name="connsiteX21" fmla="*/ 281572 w 987182"/>
                  <a:gd name="connsiteY21" fmla="*/ 293858 h 553999"/>
                  <a:gd name="connsiteX22" fmla="*/ 375125 w 987182"/>
                  <a:gd name="connsiteY22" fmla="*/ 52078 h 553999"/>
                  <a:gd name="connsiteX23" fmla="*/ 365382 w 987182"/>
                  <a:gd name="connsiteY23" fmla="*/ 93226 h 553999"/>
                  <a:gd name="connsiteX24" fmla="*/ 321207 w 987182"/>
                  <a:gd name="connsiteY24" fmla="*/ 38173 h 553999"/>
                  <a:gd name="connsiteX25" fmla="*/ 456475 w 987182"/>
                  <a:gd name="connsiteY25" fmla="*/ 38173 h 553999"/>
                  <a:gd name="connsiteX26" fmla="*/ 656161 w 987182"/>
                  <a:gd name="connsiteY26" fmla="*/ 208725 h 553999"/>
                  <a:gd name="connsiteX27" fmla="*/ 574622 w 987182"/>
                  <a:gd name="connsiteY27" fmla="*/ 38173 h 553999"/>
                  <a:gd name="connsiteX28" fmla="*/ 601581 w 987182"/>
                  <a:gd name="connsiteY28" fmla="*/ 1660 h 553999"/>
                  <a:gd name="connsiteX29" fmla="*/ 614729 w 987182"/>
                  <a:gd name="connsiteY29" fmla="*/ 4876 h 553999"/>
                  <a:gd name="connsiteX30" fmla="*/ 640648 w 987182"/>
                  <a:gd name="connsiteY30" fmla="*/ 38173 h 553999"/>
                  <a:gd name="connsiteX31" fmla="*/ 724741 w 987182"/>
                  <a:gd name="connsiteY31" fmla="*/ 95307 h 553999"/>
                  <a:gd name="connsiteX32" fmla="*/ 747160 w 987182"/>
                  <a:gd name="connsiteY32" fmla="*/ 139293 h 553999"/>
                  <a:gd name="connsiteX33" fmla="*/ 857171 w 987182"/>
                  <a:gd name="connsiteY33" fmla="*/ 215157 h 553999"/>
                  <a:gd name="connsiteX34" fmla="*/ 982413 w 987182"/>
                  <a:gd name="connsiteY34" fmla="*/ 240886 h 553999"/>
                  <a:gd name="connsiteX35" fmla="*/ 975980 w 987182"/>
                  <a:gd name="connsiteY35" fmla="*/ 256872 h 5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7182" h="553999">
                    <a:moveTo>
                      <a:pt x="975980" y="256872"/>
                    </a:moveTo>
                    <a:cubicBezTo>
                      <a:pt x="941738" y="237197"/>
                      <a:pt x="838158" y="238332"/>
                      <a:pt x="858780" y="307764"/>
                    </a:cubicBezTo>
                    <a:cubicBezTo>
                      <a:pt x="863226" y="322520"/>
                      <a:pt x="860671" y="334344"/>
                      <a:pt x="855090" y="348249"/>
                    </a:cubicBezTo>
                    <a:cubicBezTo>
                      <a:pt x="840712" y="383343"/>
                      <a:pt x="790483" y="377857"/>
                      <a:pt x="794646" y="423640"/>
                    </a:cubicBezTo>
                    <a:cubicBezTo>
                      <a:pt x="795402" y="430829"/>
                      <a:pt x="788686" y="436126"/>
                      <a:pt x="782821" y="432910"/>
                    </a:cubicBezTo>
                    <a:cubicBezTo>
                      <a:pt x="679337" y="372465"/>
                      <a:pt x="699958" y="268129"/>
                      <a:pt x="782348" y="234359"/>
                    </a:cubicBezTo>
                    <a:cubicBezTo>
                      <a:pt x="738173" y="234359"/>
                      <a:pt x="693904" y="232278"/>
                      <a:pt x="649918" y="225562"/>
                    </a:cubicBezTo>
                    <a:cubicBezTo>
                      <a:pt x="573297" y="214022"/>
                      <a:pt x="504812" y="181387"/>
                      <a:pt x="442948" y="137685"/>
                    </a:cubicBezTo>
                    <a:cubicBezTo>
                      <a:pt x="406341" y="203806"/>
                      <a:pt x="358855" y="262832"/>
                      <a:pt x="294721" y="306534"/>
                    </a:cubicBezTo>
                    <a:cubicBezTo>
                      <a:pt x="258208" y="331601"/>
                      <a:pt x="219236" y="352601"/>
                      <a:pt x="179223" y="371803"/>
                    </a:cubicBezTo>
                    <a:cubicBezTo>
                      <a:pt x="268329" y="366506"/>
                      <a:pt x="331991" y="451640"/>
                      <a:pt x="265113" y="550868"/>
                    </a:cubicBezTo>
                    <a:cubicBezTo>
                      <a:pt x="261424" y="556260"/>
                      <a:pt x="253100" y="554368"/>
                      <a:pt x="250546" y="547652"/>
                    </a:cubicBezTo>
                    <a:cubicBezTo>
                      <a:pt x="234276" y="504612"/>
                      <a:pt x="191520" y="531476"/>
                      <a:pt x="163237" y="506031"/>
                    </a:cubicBezTo>
                    <a:cubicBezTo>
                      <a:pt x="152169" y="495815"/>
                      <a:pt x="144696" y="486355"/>
                      <a:pt x="142142" y="471031"/>
                    </a:cubicBezTo>
                    <a:cubicBezTo>
                      <a:pt x="130791" y="399613"/>
                      <a:pt x="37049" y="443315"/>
                      <a:pt x="14631" y="475950"/>
                    </a:cubicBezTo>
                    <a:cubicBezTo>
                      <a:pt x="8293" y="484936"/>
                      <a:pt x="-4856" y="472923"/>
                      <a:pt x="1861" y="464410"/>
                    </a:cubicBezTo>
                    <a:cubicBezTo>
                      <a:pt x="41211" y="413708"/>
                      <a:pt x="102413" y="387127"/>
                      <a:pt x="103454" y="387127"/>
                    </a:cubicBezTo>
                    <a:cubicBezTo>
                      <a:pt x="127575" y="376722"/>
                      <a:pt x="189439" y="338696"/>
                      <a:pt x="169479" y="270967"/>
                    </a:cubicBezTo>
                    <a:cubicBezTo>
                      <a:pt x="164655" y="254318"/>
                      <a:pt x="165980" y="238521"/>
                      <a:pt x="170615" y="221684"/>
                    </a:cubicBezTo>
                    <a:cubicBezTo>
                      <a:pt x="183574" y="173536"/>
                      <a:pt x="232479" y="146955"/>
                      <a:pt x="230397" y="92564"/>
                    </a:cubicBezTo>
                    <a:cubicBezTo>
                      <a:pt x="230114" y="86983"/>
                      <a:pt x="235222" y="83105"/>
                      <a:pt x="240803" y="83767"/>
                    </a:cubicBezTo>
                    <a:cubicBezTo>
                      <a:pt x="309383" y="91429"/>
                      <a:pt x="342680" y="217995"/>
                      <a:pt x="281572" y="293858"/>
                    </a:cubicBezTo>
                    <a:cubicBezTo>
                      <a:pt x="449191" y="147428"/>
                      <a:pt x="402462" y="38646"/>
                      <a:pt x="375125" y="52078"/>
                    </a:cubicBezTo>
                    <a:cubicBezTo>
                      <a:pt x="361220" y="58795"/>
                      <a:pt x="373990" y="86510"/>
                      <a:pt x="365382" y="93226"/>
                    </a:cubicBezTo>
                    <a:cubicBezTo>
                      <a:pt x="333126" y="118767"/>
                      <a:pt x="311559" y="70902"/>
                      <a:pt x="321207" y="38173"/>
                    </a:cubicBezTo>
                    <a:lnTo>
                      <a:pt x="456475" y="38173"/>
                    </a:lnTo>
                    <a:cubicBezTo>
                      <a:pt x="443043" y="64943"/>
                      <a:pt x="474258" y="157834"/>
                      <a:pt x="656161" y="208725"/>
                    </a:cubicBezTo>
                    <a:cubicBezTo>
                      <a:pt x="587960" y="176185"/>
                      <a:pt x="557595" y="91524"/>
                      <a:pt x="574622" y="38173"/>
                    </a:cubicBezTo>
                    <a:cubicBezTo>
                      <a:pt x="579541" y="22660"/>
                      <a:pt x="588527" y="9795"/>
                      <a:pt x="601581" y="1660"/>
                    </a:cubicBezTo>
                    <a:cubicBezTo>
                      <a:pt x="606216" y="-1367"/>
                      <a:pt x="612648" y="-232"/>
                      <a:pt x="614729" y="4876"/>
                    </a:cubicBezTo>
                    <a:cubicBezTo>
                      <a:pt x="620972" y="19255"/>
                      <a:pt x="630053" y="29660"/>
                      <a:pt x="640648" y="38173"/>
                    </a:cubicBezTo>
                    <a:cubicBezTo>
                      <a:pt x="666661" y="59267"/>
                      <a:pt x="701471" y="68538"/>
                      <a:pt x="724741" y="95307"/>
                    </a:cubicBezTo>
                    <a:cubicBezTo>
                      <a:pt x="736281" y="108550"/>
                      <a:pt x="744417" y="121888"/>
                      <a:pt x="747160" y="139293"/>
                    </a:cubicBezTo>
                    <a:cubicBezTo>
                      <a:pt x="758511" y="208914"/>
                      <a:pt x="830969" y="216292"/>
                      <a:pt x="857171" y="215157"/>
                    </a:cubicBezTo>
                    <a:cubicBezTo>
                      <a:pt x="857644" y="215157"/>
                      <a:pt x="924522" y="212414"/>
                      <a:pt x="982413" y="240886"/>
                    </a:cubicBezTo>
                    <a:cubicBezTo>
                      <a:pt x="992156" y="245711"/>
                      <a:pt x="985440" y="262359"/>
                      <a:pt x="975980" y="256872"/>
                    </a:cubicBezTo>
                    <a:close/>
                  </a:path>
                </a:pathLst>
              </a:custGeom>
              <a:solidFill>
                <a:srgbClr val="BC8642"/>
              </a:solidFill>
              <a:ln w="945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906C08D-343A-2036-4006-6E4FD5ACE30E}"/>
                  </a:ext>
                </a:extLst>
              </p:cNvPr>
              <p:cNvSpPr/>
              <p:nvPr/>
            </p:nvSpPr>
            <p:spPr>
              <a:xfrm>
                <a:off x="10428791" y="466255"/>
                <a:ext cx="77269" cy="77327"/>
              </a:xfrm>
              <a:custGeom>
                <a:avLst/>
                <a:gdLst>
                  <a:gd name="connsiteX0" fmla="*/ 47195 w 77269"/>
                  <a:gd name="connsiteY0" fmla="*/ 76330 h 77327"/>
                  <a:gd name="connsiteX1" fmla="*/ 76330 w 77269"/>
                  <a:gd name="connsiteY1" fmla="*/ 30074 h 77327"/>
                  <a:gd name="connsiteX2" fmla="*/ 30074 w 77269"/>
                  <a:gd name="connsiteY2" fmla="*/ 939 h 77327"/>
                  <a:gd name="connsiteX3" fmla="*/ 939 w 77269"/>
                  <a:gd name="connsiteY3" fmla="*/ 47195 h 77327"/>
                  <a:gd name="connsiteX4" fmla="*/ 47195 w 77269"/>
                  <a:gd name="connsiteY4" fmla="*/ 76330 h 77327"/>
                  <a:gd name="connsiteX5" fmla="*/ 47195 w 77269"/>
                  <a:gd name="connsiteY5" fmla="*/ 7633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7">
                    <a:moveTo>
                      <a:pt x="47195" y="76330"/>
                    </a:moveTo>
                    <a:cubicBezTo>
                      <a:pt x="68006" y="71506"/>
                      <a:pt x="80965" y="50885"/>
                      <a:pt x="76330" y="30074"/>
                    </a:cubicBezTo>
                    <a:cubicBezTo>
                      <a:pt x="71506" y="9264"/>
                      <a:pt x="50884" y="-3696"/>
                      <a:pt x="30074" y="939"/>
                    </a:cubicBezTo>
                    <a:cubicBezTo>
                      <a:pt x="9264" y="5574"/>
                      <a:pt x="-3696" y="26385"/>
                      <a:pt x="939" y="47195"/>
                    </a:cubicBezTo>
                    <a:cubicBezTo>
                      <a:pt x="5574" y="68006"/>
                      <a:pt x="26385" y="81154"/>
                      <a:pt x="47195" y="76330"/>
                    </a:cubicBezTo>
                    <a:lnTo>
                      <a:pt x="47195" y="76330"/>
                    </a:lnTo>
                    <a:close/>
                  </a:path>
                </a:pathLst>
              </a:custGeom>
              <a:solidFill>
                <a:srgbClr val="BC8642"/>
              </a:solidFill>
              <a:ln w="945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108D394-11FE-8A1C-3249-28C9E8588331}"/>
                  </a:ext>
                </a:extLst>
              </p:cNvPr>
              <p:cNvSpPr/>
              <p:nvPr/>
            </p:nvSpPr>
            <p:spPr>
              <a:xfrm>
                <a:off x="10155143" y="698206"/>
                <a:ext cx="246840" cy="267575"/>
              </a:xfrm>
              <a:custGeom>
                <a:avLst/>
                <a:gdLst>
                  <a:gd name="connsiteX0" fmla="*/ 59672 w 246840"/>
                  <a:gd name="connsiteY0" fmla="*/ 255671 h 267575"/>
                  <a:gd name="connsiteX1" fmla="*/ 132982 w 246840"/>
                  <a:gd name="connsiteY1" fmla="*/ 34228 h 267575"/>
                  <a:gd name="connsiteX2" fmla="*/ 231926 w 246840"/>
                  <a:gd name="connsiteY2" fmla="*/ 50877 h 267575"/>
                  <a:gd name="connsiteX3" fmla="*/ 243466 w 246840"/>
                  <a:gd name="connsiteY3" fmla="*/ 38201 h 267575"/>
                  <a:gd name="connsiteX4" fmla="*/ 46618 w 246840"/>
                  <a:gd name="connsiteY4" fmla="*/ 265603 h 267575"/>
                  <a:gd name="connsiteX5" fmla="*/ 59672 w 246840"/>
                  <a:gd name="connsiteY5" fmla="*/ 255671 h 267575"/>
                  <a:gd name="connsiteX6" fmla="*/ 59672 w 246840"/>
                  <a:gd name="connsiteY6" fmla="*/ 255671 h 26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40" h="267575">
                    <a:moveTo>
                      <a:pt x="59672" y="255671"/>
                    </a:moveTo>
                    <a:cubicBezTo>
                      <a:pt x="9727" y="162402"/>
                      <a:pt x="197305" y="137240"/>
                      <a:pt x="132982" y="34228"/>
                    </a:cubicBezTo>
                    <a:cubicBezTo>
                      <a:pt x="163724" y="24769"/>
                      <a:pt x="198913" y="27985"/>
                      <a:pt x="231926" y="50877"/>
                    </a:cubicBezTo>
                    <a:cubicBezTo>
                      <a:pt x="240912" y="57120"/>
                      <a:pt x="252736" y="44160"/>
                      <a:pt x="243466" y="38201"/>
                    </a:cubicBezTo>
                    <a:cubicBezTo>
                      <a:pt x="36024" y="-95743"/>
                      <a:pt x="-66232" y="157105"/>
                      <a:pt x="46618" y="265603"/>
                    </a:cubicBezTo>
                    <a:cubicBezTo>
                      <a:pt x="53902" y="272508"/>
                      <a:pt x="61753" y="259360"/>
                      <a:pt x="59672" y="255671"/>
                    </a:cubicBezTo>
                    <a:lnTo>
                      <a:pt x="59672" y="255671"/>
                    </a:lnTo>
                    <a:close/>
                  </a:path>
                </a:pathLst>
              </a:custGeom>
              <a:solidFill>
                <a:srgbClr val="BC8642"/>
              </a:solidFill>
              <a:ln w="945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56A6C1C-A153-9A68-BC02-CBF2D3E9CF8E}"/>
                  </a:ext>
                </a:extLst>
              </p:cNvPr>
              <p:cNvSpPr/>
              <p:nvPr/>
            </p:nvSpPr>
            <p:spPr>
              <a:xfrm>
                <a:off x="10073499" y="548078"/>
                <a:ext cx="77327" cy="77269"/>
              </a:xfrm>
              <a:custGeom>
                <a:avLst/>
                <a:gdLst>
                  <a:gd name="connsiteX0" fmla="*/ 76330 w 77327"/>
                  <a:gd name="connsiteY0" fmla="*/ 30074 h 77269"/>
                  <a:gd name="connsiteX1" fmla="*/ 30074 w 77327"/>
                  <a:gd name="connsiteY1" fmla="*/ 939 h 77269"/>
                  <a:gd name="connsiteX2" fmla="*/ 939 w 77327"/>
                  <a:gd name="connsiteY2" fmla="*/ 47195 h 77269"/>
                  <a:gd name="connsiteX3" fmla="*/ 47195 w 77327"/>
                  <a:gd name="connsiteY3" fmla="*/ 76330 h 77269"/>
                  <a:gd name="connsiteX4" fmla="*/ 76330 w 77327"/>
                  <a:gd name="connsiteY4" fmla="*/ 30074 h 77269"/>
                  <a:gd name="connsiteX5" fmla="*/ 76330 w 77327"/>
                  <a:gd name="connsiteY5" fmla="*/ 30074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30074"/>
                    </a:moveTo>
                    <a:cubicBezTo>
                      <a:pt x="71506" y="9264"/>
                      <a:pt x="50885" y="-3696"/>
                      <a:pt x="30074" y="939"/>
                    </a:cubicBezTo>
                    <a:cubicBezTo>
                      <a:pt x="9264" y="5764"/>
                      <a:pt x="-3696" y="26385"/>
                      <a:pt x="939" y="47195"/>
                    </a:cubicBezTo>
                    <a:cubicBezTo>
                      <a:pt x="5575" y="68006"/>
                      <a:pt x="26385" y="80965"/>
                      <a:pt x="47195" y="76330"/>
                    </a:cubicBezTo>
                    <a:cubicBezTo>
                      <a:pt x="68006" y="71506"/>
                      <a:pt x="81154" y="50885"/>
                      <a:pt x="76330" y="30074"/>
                    </a:cubicBezTo>
                    <a:lnTo>
                      <a:pt x="76330" y="30074"/>
                    </a:lnTo>
                    <a:close/>
                  </a:path>
                </a:pathLst>
              </a:custGeom>
              <a:solidFill>
                <a:srgbClr val="BC8642"/>
              </a:solidFill>
              <a:ln w="945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5688A9D-508F-4595-CDFA-B3A4935A820E}"/>
                  </a:ext>
                </a:extLst>
              </p:cNvPr>
              <p:cNvSpPr/>
              <p:nvPr/>
            </p:nvSpPr>
            <p:spPr>
              <a:xfrm>
                <a:off x="10776683" y="1355228"/>
                <a:ext cx="269061" cy="368769"/>
              </a:xfrm>
              <a:custGeom>
                <a:avLst/>
                <a:gdLst>
                  <a:gd name="connsiteX0" fmla="*/ 4744 w 269061"/>
                  <a:gd name="connsiteY0" fmla="*/ 185694 h 368769"/>
                  <a:gd name="connsiteX1" fmla="*/ 44567 w 269061"/>
                  <a:gd name="connsiteY1" fmla="*/ 291354 h 368769"/>
                  <a:gd name="connsiteX2" fmla="*/ 53175 w 269061"/>
                  <a:gd name="connsiteY2" fmla="*/ 297313 h 368769"/>
                  <a:gd name="connsiteX3" fmla="*/ 91580 w 269061"/>
                  <a:gd name="connsiteY3" fmla="*/ 60169 h 368769"/>
                  <a:gd name="connsiteX4" fmla="*/ 146633 w 269061"/>
                  <a:gd name="connsiteY4" fmla="*/ 140856 h 368769"/>
                  <a:gd name="connsiteX5" fmla="*/ 150322 w 269061"/>
                  <a:gd name="connsiteY5" fmla="*/ 257111 h 368769"/>
                  <a:gd name="connsiteX6" fmla="*/ 250307 w 269061"/>
                  <a:gd name="connsiteY6" fmla="*/ 362961 h 368769"/>
                  <a:gd name="connsiteX7" fmla="*/ 266956 w 269061"/>
                  <a:gd name="connsiteY7" fmla="*/ 362299 h 368769"/>
                  <a:gd name="connsiteX8" fmla="*/ 150039 w 269061"/>
                  <a:gd name="connsiteY8" fmla="*/ 86182 h 368769"/>
                  <a:gd name="connsiteX9" fmla="*/ 147958 w 269061"/>
                  <a:gd name="connsiteY9" fmla="*/ 84763 h 368769"/>
                  <a:gd name="connsiteX10" fmla="*/ 185700 w 269061"/>
                  <a:gd name="connsiteY10" fmla="*/ 93276 h 368769"/>
                  <a:gd name="connsiteX11" fmla="*/ 266010 w 269061"/>
                  <a:gd name="connsiteY11" fmla="*/ 17885 h 368769"/>
                  <a:gd name="connsiteX12" fmla="*/ 255794 w 269061"/>
                  <a:gd name="connsiteY12" fmla="*/ 5872 h 368769"/>
                  <a:gd name="connsiteX13" fmla="*/ 72473 w 269061"/>
                  <a:gd name="connsiteY13" fmla="*/ 31696 h 368769"/>
                  <a:gd name="connsiteX14" fmla="*/ 70864 w 269061"/>
                  <a:gd name="connsiteY14" fmla="*/ 35385 h 368769"/>
                  <a:gd name="connsiteX15" fmla="*/ 63202 w 269061"/>
                  <a:gd name="connsiteY15" fmla="*/ 45980 h 368769"/>
                  <a:gd name="connsiteX16" fmla="*/ 47027 w 269061"/>
                  <a:gd name="connsiteY16" fmla="*/ 139816 h 368769"/>
                  <a:gd name="connsiteX17" fmla="*/ 4744 w 269061"/>
                  <a:gd name="connsiteY17" fmla="*/ 185694 h 368769"/>
                  <a:gd name="connsiteX18" fmla="*/ 4744 w 269061"/>
                  <a:gd name="connsiteY18" fmla="*/ 185694 h 368769"/>
                  <a:gd name="connsiteX19" fmla="*/ 147390 w 269061"/>
                  <a:gd name="connsiteY19" fmla="*/ 84857 h 368769"/>
                  <a:gd name="connsiteX20" fmla="*/ 140485 w 269061"/>
                  <a:gd name="connsiteY20" fmla="*/ 85330 h 368769"/>
                  <a:gd name="connsiteX21" fmla="*/ 137269 w 269061"/>
                  <a:gd name="connsiteY21" fmla="*/ 80695 h 368769"/>
                  <a:gd name="connsiteX22" fmla="*/ 147390 w 269061"/>
                  <a:gd name="connsiteY22" fmla="*/ 84857 h 368769"/>
                  <a:gd name="connsiteX23" fmla="*/ 147390 w 269061"/>
                  <a:gd name="connsiteY23" fmla="*/ 84857 h 3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61" h="368769">
                    <a:moveTo>
                      <a:pt x="4744" y="185694"/>
                    </a:moveTo>
                    <a:cubicBezTo>
                      <a:pt x="-15594" y="217099"/>
                      <a:pt x="35487" y="264773"/>
                      <a:pt x="44567" y="291354"/>
                    </a:cubicBezTo>
                    <a:cubicBezTo>
                      <a:pt x="45703" y="294854"/>
                      <a:pt x="49203" y="297786"/>
                      <a:pt x="53175" y="297313"/>
                    </a:cubicBezTo>
                    <a:cubicBezTo>
                      <a:pt x="172173" y="282368"/>
                      <a:pt x="147390" y="134046"/>
                      <a:pt x="91580" y="60169"/>
                    </a:cubicBezTo>
                    <a:cubicBezTo>
                      <a:pt x="119863" y="78425"/>
                      <a:pt x="134904" y="108127"/>
                      <a:pt x="146633" y="140856"/>
                    </a:cubicBezTo>
                    <a:cubicBezTo>
                      <a:pt x="159593" y="176802"/>
                      <a:pt x="146633" y="219747"/>
                      <a:pt x="150322" y="257111"/>
                    </a:cubicBezTo>
                    <a:cubicBezTo>
                      <a:pt x="156566" y="321435"/>
                      <a:pt x="230159" y="311786"/>
                      <a:pt x="250307" y="362961"/>
                    </a:cubicBezTo>
                    <a:cubicBezTo>
                      <a:pt x="253051" y="370150"/>
                      <a:pt x="265821" y="371474"/>
                      <a:pt x="266956" y="362299"/>
                    </a:cubicBezTo>
                    <a:cubicBezTo>
                      <a:pt x="279253" y="252003"/>
                      <a:pt x="237348" y="154667"/>
                      <a:pt x="150039" y="86182"/>
                    </a:cubicBezTo>
                    <a:cubicBezTo>
                      <a:pt x="149377" y="85709"/>
                      <a:pt x="148620" y="85236"/>
                      <a:pt x="147958" y="84763"/>
                    </a:cubicBezTo>
                    <a:cubicBezTo>
                      <a:pt x="160444" y="89398"/>
                      <a:pt x="172930" y="92803"/>
                      <a:pt x="185700" y="93276"/>
                    </a:cubicBezTo>
                    <a:cubicBezTo>
                      <a:pt x="230821" y="94695"/>
                      <a:pt x="251632" y="54966"/>
                      <a:pt x="266010" y="17885"/>
                    </a:cubicBezTo>
                    <a:cubicBezTo>
                      <a:pt x="268564" y="11169"/>
                      <a:pt x="263456" y="3602"/>
                      <a:pt x="255794" y="5872"/>
                    </a:cubicBezTo>
                    <a:cubicBezTo>
                      <a:pt x="191187" y="25453"/>
                      <a:pt x="122228" y="-33573"/>
                      <a:pt x="72473" y="31696"/>
                    </a:cubicBezTo>
                    <a:cubicBezTo>
                      <a:pt x="71527" y="32831"/>
                      <a:pt x="71054" y="34250"/>
                      <a:pt x="70864" y="35385"/>
                    </a:cubicBezTo>
                    <a:cubicBezTo>
                      <a:pt x="66040" y="36047"/>
                      <a:pt x="61594" y="40020"/>
                      <a:pt x="63202" y="45980"/>
                    </a:cubicBezTo>
                    <a:cubicBezTo>
                      <a:pt x="73134" y="80601"/>
                      <a:pt x="65094" y="109452"/>
                      <a:pt x="47027" y="139816"/>
                    </a:cubicBezTo>
                    <a:cubicBezTo>
                      <a:pt x="36527" y="157978"/>
                      <a:pt x="16379" y="167910"/>
                      <a:pt x="4744" y="185694"/>
                    </a:cubicBezTo>
                    <a:lnTo>
                      <a:pt x="4744" y="185694"/>
                    </a:lnTo>
                    <a:close/>
                    <a:moveTo>
                      <a:pt x="147390" y="84857"/>
                    </a:moveTo>
                    <a:cubicBezTo>
                      <a:pt x="145120" y="83911"/>
                      <a:pt x="142566" y="84384"/>
                      <a:pt x="140485" y="85330"/>
                    </a:cubicBezTo>
                    <a:cubicBezTo>
                      <a:pt x="139539" y="83722"/>
                      <a:pt x="138215" y="82303"/>
                      <a:pt x="137269" y="80695"/>
                    </a:cubicBezTo>
                    <a:cubicBezTo>
                      <a:pt x="140674" y="82114"/>
                      <a:pt x="144079" y="83438"/>
                      <a:pt x="147390" y="84857"/>
                    </a:cubicBezTo>
                    <a:lnTo>
                      <a:pt x="147390" y="84857"/>
                    </a:lnTo>
                    <a:close/>
                  </a:path>
                </a:pathLst>
              </a:custGeom>
              <a:solidFill>
                <a:srgbClr val="BC8642"/>
              </a:solidFill>
              <a:ln w="945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A95DBC5-8652-4E1F-337A-4E3193619929}"/>
                  </a:ext>
                </a:extLst>
              </p:cNvPr>
              <p:cNvSpPr/>
              <p:nvPr/>
            </p:nvSpPr>
            <p:spPr>
              <a:xfrm>
                <a:off x="10250474" y="506363"/>
                <a:ext cx="77277" cy="77357"/>
              </a:xfrm>
              <a:custGeom>
                <a:avLst/>
                <a:gdLst>
                  <a:gd name="connsiteX0" fmla="*/ 47109 w 77277"/>
                  <a:gd name="connsiteY0" fmla="*/ 76330 h 77357"/>
                  <a:gd name="connsiteX1" fmla="*/ 76339 w 77277"/>
                  <a:gd name="connsiteY1" fmla="*/ 30074 h 77357"/>
                  <a:gd name="connsiteX2" fmla="*/ 29988 w 77277"/>
                  <a:gd name="connsiteY2" fmla="*/ 939 h 77357"/>
                  <a:gd name="connsiteX3" fmla="*/ 1042 w 77277"/>
                  <a:gd name="connsiteY3" fmla="*/ 47195 h 77357"/>
                  <a:gd name="connsiteX4" fmla="*/ 47109 w 77277"/>
                  <a:gd name="connsiteY4" fmla="*/ 76330 h 77357"/>
                  <a:gd name="connsiteX5" fmla="*/ 47109 w 77277"/>
                  <a:gd name="connsiteY5" fmla="*/ 76330 h 7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7" h="77357">
                    <a:moveTo>
                      <a:pt x="47109" y="76330"/>
                    </a:moveTo>
                    <a:cubicBezTo>
                      <a:pt x="68014" y="71695"/>
                      <a:pt x="80974" y="50885"/>
                      <a:pt x="76339" y="30074"/>
                    </a:cubicBezTo>
                    <a:cubicBezTo>
                      <a:pt x="71514" y="9264"/>
                      <a:pt x="50798" y="-3696"/>
                      <a:pt x="29988" y="939"/>
                    </a:cubicBezTo>
                    <a:cubicBezTo>
                      <a:pt x="9083" y="5764"/>
                      <a:pt x="-3876" y="26385"/>
                      <a:pt x="1042" y="47195"/>
                    </a:cubicBezTo>
                    <a:cubicBezTo>
                      <a:pt x="5394" y="68006"/>
                      <a:pt x="26204" y="81249"/>
                      <a:pt x="47109" y="76330"/>
                    </a:cubicBezTo>
                    <a:lnTo>
                      <a:pt x="47109" y="76330"/>
                    </a:lnTo>
                    <a:close/>
                  </a:path>
                </a:pathLst>
              </a:custGeom>
              <a:solidFill>
                <a:srgbClr val="BC8642"/>
              </a:solidFill>
              <a:ln w="945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1C46BD2C-62C8-B0D1-370E-4018D43564C1}"/>
                  </a:ext>
                </a:extLst>
              </p:cNvPr>
              <p:cNvSpPr/>
              <p:nvPr/>
            </p:nvSpPr>
            <p:spPr>
              <a:xfrm>
                <a:off x="11045828" y="1851950"/>
                <a:ext cx="77357" cy="77269"/>
              </a:xfrm>
              <a:custGeom>
                <a:avLst/>
                <a:gdLst>
                  <a:gd name="connsiteX0" fmla="*/ 1027 w 77357"/>
                  <a:gd name="connsiteY0" fmla="*/ 47195 h 77269"/>
                  <a:gd name="connsiteX1" fmla="*/ 47283 w 77357"/>
                  <a:gd name="connsiteY1" fmla="*/ 76330 h 77269"/>
                  <a:gd name="connsiteX2" fmla="*/ 76418 w 77357"/>
                  <a:gd name="connsiteY2" fmla="*/ 30074 h 77269"/>
                  <a:gd name="connsiteX3" fmla="*/ 30162 w 77357"/>
                  <a:gd name="connsiteY3" fmla="*/ 939 h 77269"/>
                  <a:gd name="connsiteX4" fmla="*/ 1027 w 77357"/>
                  <a:gd name="connsiteY4" fmla="*/ 47195 h 77269"/>
                  <a:gd name="connsiteX5" fmla="*/ 1027 w 7735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57" h="77269">
                    <a:moveTo>
                      <a:pt x="1027" y="47195"/>
                    </a:moveTo>
                    <a:cubicBezTo>
                      <a:pt x="5851" y="68006"/>
                      <a:pt x="26473" y="80965"/>
                      <a:pt x="47283" y="76330"/>
                    </a:cubicBezTo>
                    <a:cubicBezTo>
                      <a:pt x="68094" y="71695"/>
                      <a:pt x="81053" y="50885"/>
                      <a:pt x="76418" y="30074"/>
                    </a:cubicBezTo>
                    <a:cubicBezTo>
                      <a:pt x="71593" y="9263"/>
                      <a:pt x="50972" y="-3696"/>
                      <a:pt x="30162" y="939"/>
                    </a:cubicBezTo>
                    <a:cubicBezTo>
                      <a:pt x="9351" y="5764"/>
                      <a:pt x="-3892" y="26385"/>
                      <a:pt x="1027" y="47195"/>
                    </a:cubicBezTo>
                    <a:lnTo>
                      <a:pt x="1027" y="47195"/>
                    </a:lnTo>
                    <a:close/>
                  </a:path>
                </a:pathLst>
              </a:custGeom>
              <a:solidFill>
                <a:srgbClr val="BC8642"/>
              </a:solidFill>
              <a:ln w="945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830A58D-651E-3C2A-EE30-EBEFAF95D45E}"/>
                  </a:ext>
                </a:extLst>
              </p:cNvPr>
              <p:cNvSpPr/>
              <p:nvPr/>
            </p:nvSpPr>
            <p:spPr>
              <a:xfrm>
                <a:off x="11022011" y="1749222"/>
                <a:ext cx="77337" cy="77372"/>
              </a:xfrm>
              <a:custGeom>
                <a:avLst/>
                <a:gdLst>
                  <a:gd name="connsiteX0" fmla="*/ 1007 w 77337"/>
                  <a:gd name="connsiteY0" fmla="*/ 47479 h 77372"/>
                  <a:gd name="connsiteX1" fmla="*/ 47263 w 77337"/>
                  <a:gd name="connsiteY1" fmla="*/ 76330 h 77372"/>
                  <a:gd name="connsiteX2" fmla="*/ 76398 w 77337"/>
                  <a:gd name="connsiteY2" fmla="*/ 30074 h 77372"/>
                  <a:gd name="connsiteX3" fmla="*/ 30142 w 77337"/>
                  <a:gd name="connsiteY3" fmla="*/ 939 h 77372"/>
                  <a:gd name="connsiteX4" fmla="*/ 1007 w 77337"/>
                  <a:gd name="connsiteY4" fmla="*/ 47479 h 77372"/>
                  <a:gd name="connsiteX5" fmla="*/ 1007 w 77337"/>
                  <a:gd name="connsiteY5" fmla="*/ 47479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7" h="77372">
                    <a:moveTo>
                      <a:pt x="1007" y="47479"/>
                    </a:moveTo>
                    <a:cubicBezTo>
                      <a:pt x="5642" y="68290"/>
                      <a:pt x="26453" y="81249"/>
                      <a:pt x="47263" y="76330"/>
                    </a:cubicBezTo>
                    <a:cubicBezTo>
                      <a:pt x="68074" y="71695"/>
                      <a:pt x="81033" y="50885"/>
                      <a:pt x="76398" y="30074"/>
                    </a:cubicBezTo>
                    <a:cubicBezTo>
                      <a:pt x="71574" y="9263"/>
                      <a:pt x="50952" y="-3696"/>
                      <a:pt x="30142" y="939"/>
                    </a:cubicBezTo>
                    <a:cubicBezTo>
                      <a:pt x="9142" y="6142"/>
                      <a:pt x="-3817" y="26669"/>
                      <a:pt x="1007" y="47479"/>
                    </a:cubicBezTo>
                    <a:lnTo>
                      <a:pt x="1007" y="47479"/>
                    </a:lnTo>
                    <a:close/>
                  </a:path>
                </a:pathLst>
              </a:custGeom>
              <a:solidFill>
                <a:srgbClr val="BC8642"/>
              </a:solidFill>
              <a:ln w="945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4B6A51FA-2B4E-777B-1156-9243B69F41D5}"/>
                  </a:ext>
                </a:extLst>
              </p:cNvPr>
              <p:cNvSpPr/>
              <p:nvPr/>
            </p:nvSpPr>
            <p:spPr>
              <a:xfrm>
                <a:off x="10360472" y="604466"/>
                <a:ext cx="438509" cy="608170"/>
              </a:xfrm>
              <a:custGeom>
                <a:avLst/>
                <a:gdLst>
                  <a:gd name="connsiteX0" fmla="*/ 18178 w 438509"/>
                  <a:gd name="connsiteY0" fmla="*/ 470489 h 608170"/>
                  <a:gd name="connsiteX1" fmla="*/ 16759 w 438509"/>
                  <a:gd name="connsiteY1" fmla="*/ 486476 h 608170"/>
                  <a:gd name="connsiteX2" fmla="*/ 102176 w 438509"/>
                  <a:gd name="connsiteY2" fmla="*/ 596866 h 608170"/>
                  <a:gd name="connsiteX3" fmla="*/ 288147 w 438509"/>
                  <a:gd name="connsiteY3" fmla="*/ 606609 h 608170"/>
                  <a:gd name="connsiteX4" fmla="*/ 285120 w 438509"/>
                  <a:gd name="connsiteY4" fmla="*/ 329356 h 608170"/>
                  <a:gd name="connsiteX5" fmla="*/ 269417 w 438509"/>
                  <a:gd name="connsiteY5" fmla="*/ 327938 h 608170"/>
                  <a:gd name="connsiteX6" fmla="*/ 225147 w 438509"/>
                  <a:gd name="connsiteY6" fmla="*/ 554015 h 608170"/>
                  <a:gd name="connsiteX7" fmla="*/ 208972 w 438509"/>
                  <a:gd name="connsiteY7" fmla="*/ 298708 h 608170"/>
                  <a:gd name="connsiteX8" fmla="*/ 436279 w 438509"/>
                  <a:gd name="connsiteY8" fmla="*/ 121914 h 608170"/>
                  <a:gd name="connsiteX9" fmla="*/ 423604 w 438509"/>
                  <a:gd name="connsiteY9" fmla="*/ 110373 h 608170"/>
                  <a:gd name="connsiteX10" fmla="*/ 230918 w 438509"/>
                  <a:gd name="connsiteY10" fmla="*/ 253398 h 608170"/>
                  <a:gd name="connsiteX11" fmla="*/ 283795 w 438509"/>
                  <a:gd name="connsiteY11" fmla="*/ 52009 h 608170"/>
                  <a:gd name="connsiteX12" fmla="*/ 271120 w 438509"/>
                  <a:gd name="connsiteY12" fmla="*/ 47374 h 608170"/>
                  <a:gd name="connsiteX13" fmla="*/ 183905 w 438509"/>
                  <a:gd name="connsiteY13" fmla="*/ 146886 h 608170"/>
                  <a:gd name="connsiteX14" fmla="*/ 72001 w 438509"/>
                  <a:gd name="connsiteY14" fmla="*/ 172 h 608170"/>
                  <a:gd name="connsiteX15" fmla="*/ 64150 w 438509"/>
                  <a:gd name="connsiteY15" fmla="*/ 11240 h 608170"/>
                  <a:gd name="connsiteX16" fmla="*/ 66893 w 438509"/>
                  <a:gd name="connsiteY16" fmla="*/ 120495 h 608170"/>
                  <a:gd name="connsiteX17" fmla="*/ 81461 w 438509"/>
                  <a:gd name="connsiteY17" fmla="*/ 172332 h 608170"/>
                  <a:gd name="connsiteX18" fmla="*/ 3894 w 438509"/>
                  <a:gd name="connsiteY18" fmla="*/ 183399 h 608170"/>
                  <a:gd name="connsiteX19" fmla="*/ 1340 w 438509"/>
                  <a:gd name="connsiteY19" fmla="*/ 195223 h 608170"/>
                  <a:gd name="connsiteX20" fmla="*/ 56961 w 438509"/>
                  <a:gd name="connsiteY20" fmla="*/ 289627 h 608170"/>
                  <a:gd name="connsiteX21" fmla="*/ 166784 w 438509"/>
                  <a:gd name="connsiteY21" fmla="*/ 470868 h 608170"/>
                  <a:gd name="connsiteX22" fmla="*/ 182675 w 438509"/>
                  <a:gd name="connsiteY22" fmla="*/ 538218 h 608170"/>
                  <a:gd name="connsiteX23" fmla="*/ 18178 w 438509"/>
                  <a:gd name="connsiteY23" fmla="*/ 470489 h 608170"/>
                  <a:gd name="connsiteX24" fmla="*/ 18178 w 438509"/>
                  <a:gd name="connsiteY24" fmla="*/ 470489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8509" h="608170">
                    <a:moveTo>
                      <a:pt x="18178" y="470489"/>
                    </a:moveTo>
                    <a:cubicBezTo>
                      <a:pt x="10800" y="473233"/>
                      <a:pt x="10516" y="482314"/>
                      <a:pt x="16759" y="486476"/>
                    </a:cubicBezTo>
                    <a:cubicBezTo>
                      <a:pt x="58947" y="514002"/>
                      <a:pt x="56204" y="572366"/>
                      <a:pt x="102176" y="596866"/>
                    </a:cubicBezTo>
                    <a:cubicBezTo>
                      <a:pt x="144365" y="619568"/>
                      <a:pt x="245674" y="599893"/>
                      <a:pt x="288147" y="606609"/>
                    </a:cubicBezTo>
                    <a:cubicBezTo>
                      <a:pt x="256079" y="554110"/>
                      <a:pt x="316808" y="397653"/>
                      <a:pt x="285120" y="329356"/>
                    </a:cubicBezTo>
                    <a:cubicBezTo>
                      <a:pt x="282093" y="322924"/>
                      <a:pt x="276606" y="324532"/>
                      <a:pt x="269417" y="327938"/>
                    </a:cubicBezTo>
                    <a:cubicBezTo>
                      <a:pt x="211053" y="355748"/>
                      <a:pt x="177756" y="416098"/>
                      <a:pt x="225147" y="554015"/>
                    </a:cubicBezTo>
                    <a:cubicBezTo>
                      <a:pt x="181540" y="535759"/>
                      <a:pt x="163284" y="353383"/>
                      <a:pt x="208972" y="298708"/>
                    </a:cubicBezTo>
                    <a:cubicBezTo>
                      <a:pt x="271309" y="224169"/>
                      <a:pt x="371199" y="192953"/>
                      <a:pt x="436279" y="121914"/>
                    </a:cubicBezTo>
                    <a:cubicBezTo>
                      <a:pt x="443658" y="113779"/>
                      <a:pt x="430982" y="102238"/>
                      <a:pt x="423604" y="110373"/>
                    </a:cubicBezTo>
                    <a:cubicBezTo>
                      <a:pt x="370537" y="168454"/>
                      <a:pt x="291174" y="202034"/>
                      <a:pt x="230918" y="253398"/>
                    </a:cubicBezTo>
                    <a:cubicBezTo>
                      <a:pt x="273390" y="205912"/>
                      <a:pt x="308673" y="141589"/>
                      <a:pt x="283795" y="52009"/>
                    </a:cubicBezTo>
                    <a:cubicBezTo>
                      <a:pt x="282376" y="46901"/>
                      <a:pt x="275471" y="43874"/>
                      <a:pt x="271120" y="47374"/>
                    </a:cubicBezTo>
                    <a:cubicBezTo>
                      <a:pt x="241796" y="70266"/>
                      <a:pt x="187121" y="77266"/>
                      <a:pt x="183905" y="146886"/>
                    </a:cubicBezTo>
                    <a:cubicBezTo>
                      <a:pt x="173311" y="92968"/>
                      <a:pt x="155243" y="20983"/>
                      <a:pt x="72001" y="172"/>
                    </a:cubicBezTo>
                    <a:cubicBezTo>
                      <a:pt x="66420" y="-1246"/>
                      <a:pt x="62731" y="6416"/>
                      <a:pt x="64150" y="11240"/>
                    </a:cubicBezTo>
                    <a:cubicBezTo>
                      <a:pt x="75028" y="48983"/>
                      <a:pt x="68028" y="82563"/>
                      <a:pt x="66893" y="120495"/>
                    </a:cubicBezTo>
                    <a:cubicBezTo>
                      <a:pt x="66231" y="139697"/>
                      <a:pt x="72190" y="156819"/>
                      <a:pt x="81461" y="172332"/>
                    </a:cubicBezTo>
                    <a:cubicBezTo>
                      <a:pt x="56299" y="164008"/>
                      <a:pt x="30002" y="167035"/>
                      <a:pt x="3894" y="183399"/>
                    </a:cubicBezTo>
                    <a:cubicBezTo>
                      <a:pt x="16" y="185953"/>
                      <a:pt x="-1214" y="191251"/>
                      <a:pt x="1340" y="195223"/>
                    </a:cubicBezTo>
                    <a:cubicBezTo>
                      <a:pt x="20921" y="226250"/>
                      <a:pt x="22813" y="276006"/>
                      <a:pt x="56961" y="289627"/>
                    </a:cubicBezTo>
                    <a:cubicBezTo>
                      <a:pt x="122703" y="316208"/>
                      <a:pt x="150703" y="371545"/>
                      <a:pt x="166784" y="470868"/>
                    </a:cubicBezTo>
                    <a:cubicBezTo>
                      <a:pt x="169527" y="487516"/>
                      <a:pt x="175108" y="525921"/>
                      <a:pt x="182675" y="538218"/>
                    </a:cubicBezTo>
                    <a:cubicBezTo>
                      <a:pt x="139257" y="440409"/>
                      <a:pt x="53461" y="457341"/>
                      <a:pt x="18178" y="470489"/>
                    </a:cubicBezTo>
                    <a:lnTo>
                      <a:pt x="18178" y="470489"/>
                    </a:lnTo>
                    <a:close/>
                  </a:path>
                </a:pathLst>
              </a:custGeom>
              <a:solidFill>
                <a:srgbClr val="BC8642"/>
              </a:solidFill>
              <a:ln w="945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560F08D-1325-31D8-13E8-255C8A772B2D}"/>
                  </a:ext>
                </a:extLst>
              </p:cNvPr>
              <p:cNvSpPr/>
              <p:nvPr/>
            </p:nvSpPr>
            <p:spPr>
              <a:xfrm>
                <a:off x="11066632" y="1942665"/>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4" y="68006"/>
                      <a:pt x="26385" y="80965"/>
                      <a:pt x="47195" y="76330"/>
                    </a:cubicBezTo>
                    <a:cubicBezTo>
                      <a:pt x="68006" y="71506"/>
                      <a:pt x="80965" y="50885"/>
                      <a:pt x="76330" y="30074"/>
                    </a:cubicBezTo>
                    <a:cubicBezTo>
                      <a:pt x="71506" y="9264"/>
                      <a:pt x="50884" y="-3696"/>
                      <a:pt x="30074" y="939"/>
                    </a:cubicBezTo>
                    <a:cubicBezTo>
                      <a:pt x="9264" y="5480"/>
                      <a:pt x="-3696" y="26290"/>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7B56BE0-0807-2687-A6B7-BF6D53DDA080}"/>
                  </a:ext>
                </a:extLst>
              </p:cNvPr>
              <p:cNvSpPr/>
              <p:nvPr/>
            </p:nvSpPr>
            <p:spPr>
              <a:xfrm>
                <a:off x="10778211" y="1263172"/>
                <a:ext cx="107001" cy="75829"/>
              </a:xfrm>
              <a:custGeom>
                <a:avLst/>
                <a:gdLst>
                  <a:gd name="connsiteX0" fmla="*/ 0 w 107001"/>
                  <a:gd name="connsiteY0" fmla="*/ 59901 h 75829"/>
                  <a:gd name="connsiteX1" fmla="*/ 106985 w 107001"/>
                  <a:gd name="connsiteY1" fmla="*/ 38239 h 75829"/>
                  <a:gd name="connsiteX2" fmla="*/ 10595 w 107001"/>
                  <a:gd name="connsiteY2" fmla="*/ 15253 h 75829"/>
                  <a:gd name="connsiteX3" fmla="*/ 0 w 107001"/>
                  <a:gd name="connsiteY3" fmla="*/ 59901 h 75829"/>
                  <a:gd name="connsiteX4" fmla="*/ 0 w 107001"/>
                  <a:gd name="connsiteY4" fmla="*/ 59901 h 7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01" h="75829">
                    <a:moveTo>
                      <a:pt x="0" y="59901"/>
                    </a:moveTo>
                    <a:cubicBezTo>
                      <a:pt x="15797" y="72292"/>
                      <a:pt x="108404" y="97170"/>
                      <a:pt x="106985" y="38239"/>
                    </a:cubicBezTo>
                    <a:cubicBezTo>
                      <a:pt x="106323" y="-2247"/>
                      <a:pt x="42472" y="-11706"/>
                      <a:pt x="10595" y="15253"/>
                    </a:cubicBezTo>
                    <a:cubicBezTo>
                      <a:pt x="13243" y="26320"/>
                      <a:pt x="14189" y="50441"/>
                      <a:pt x="0" y="59901"/>
                    </a:cubicBezTo>
                    <a:lnTo>
                      <a:pt x="0" y="59901"/>
                    </a:lnTo>
                    <a:close/>
                  </a:path>
                </a:pathLst>
              </a:custGeom>
              <a:solidFill>
                <a:srgbClr val="BC8642"/>
              </a:solidFill>
              <a:ln w="945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498D35D-9886-79CD-CC6E-EC1635435801}"/>
                  </a:ext>
                </a:extLst>
              </p:cNvPr>
              <p:cNvSpPr/>
              <p:nvPr/>
            </p:nvSpPr>
            <p:spPr>
              <a:xfrm>
                <a:off x="10708361" y="1251327"/>
                <a:ext cx="68390" cy="71308"/>
              </a:xfrm>
              <a:custGeom>
                <a:avLst/>
                <a:gdLst>
                  <a:gd name="connsiteX0" fmla="*/ 57931 w 68390"/>
                  <a:gd name="connsiteY0" fmla="*/ 9882 h 71308"/>
                  <a:gd name="connsiteX1" fmla="*/ 11296 w 68390"/>
                  <a:gd name="connsiteY1" fmla="*/ 60205 h 71308"/>
                  <a:gd name="connsiteX2" fmla="*/ 57931 w 68390"/>
                  <a:gd name="connsiteY2" fmla="*/ 9882 h 71308"/>
                  <a:gd name="connsiteX3" fmla="*/ 57931 w 68390"/>
                  <a:gd name="connsiteY3" fmla="*/ 9882 h 71308"/>
                </a:gdLst>
                <a:ahLst/>
                <a:cxnLst>
                  <a:cxn ang="0">
                    <a:pos x="connsiteX0" y="connsiteY0"/>
                  </a:cxn>
                  <a:cxn ang="0">
                    <a:pos x="connsiteX1" y="connsiteY1"/>
                  </a:cxn>
                  <a:cxn ang="0">
                    <a:pos x="connsiteX2" y="connsiteY2"/>
                  </a:cxn>
                  <a:cxn ang="0">
                    <a:pos x="connsiteX3" y="connsiteY3"/>
                  </a:cxn>
                </a:cxnLst>
                <a:rect l="l" t="t" r="r" b="b"/>
                <a:pathLst>
                  <a:path w="68390" h="71308">
                    <a:moveTo>
                      <a:pt x="57931" y="9882"/>
                    </a:moveTo>
                    <a:cubicBezTo>
                      <a:pt x="31066" y="-20766"/>
                      <a:pt x="-23608" y="26625"/>
                      <a:pt x="11296" y="60205"/>
                    </a:cubicBezTo>
                    <a:cubicBezTo>
                      <a:pt x="45728" y="93408"/>
                      <a:pt x="88484" y="44881"/>
                      <a:pt x="57931" y="9882"/>
                    </a:cubicBezTo>
                    <a:lnTo>
                      <a:pt x="57931" y="9882"/>
                    </a:lnTo>
                    <a:close/>
                  </a:path>
                </a:pathLst>
              </a:custGeom>
              <a:solidFill>
                <a:srgbClr val="BC8642"/>
              </a:solidFill>
              <a:ln w="945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CA83238-3419-2D3E-8C37-A029989ADF99}"/>
                  </a:ext>
                </a:extLst>
              </p:cNvPr>
              <p:cNvSpPr/>
              <p:nvPr/>
            </p:nvSpPr>
            <p:spPr>
              <a:xfrm>
                <a:off x="10746901" y="1163533"/>
                <a:ext cx="89247" cy="105527"/>
              </a:xfrm>
              <a:custGeom>
                <a:avLst/>
                <a:gdLst>
                  <a:gd name="connsiteX0" fmla="*/ 71040 w 89247"/>
                  <a:gd name="connsiteY0" fmla="*/ 6394 h 105527"/>
                  <a:gd name="connsiteX1" fmla="*/ 0 w 89247"/>
                  <a:gd name="connsiteY1" fmla="*/ 79893 h 105527"/>
                  <a:gd name="connsiteX2" fmla="*/ 39918 w 89247"/>
                  <a:gd name="connsiteY2" fmla="*/ 105528 h 105527"/>
                  <a:gd name="connsiteX3" fmla="*/ 71040 w 89247"/>
                  <a:gd name="connsiteY3" fmla="*/ 6394 h 105527"/>
                  <a:gd name="connsiteX4" fmla="*/ 71040 w 89247"/>
                  <a:gd name="connsiteY4" fmla="*/ 6394 h 105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27">
                    <a:moveTo>
                      <a:pt x="71040" y="6394"/>
                    </a:moveTo>
                    <a:cubicBezTo>
                      <a:pt x="44553" y="-9781"/>
                      <a:pt x="1703" y="1286"/>
                      <a:pt x="0" y="79893"/>
                    </a:cubicBezTo>
                    <a:cubicBezTo>
                      <a:pt x="9554" y="78947"/>
                      <a:pt x="32067" y="88028"/>
                      <a:pt x="39918" y="105528"/>
                    </a:cubicBezTo>
                    <a:cubicBezTo>
                      <a:pt x="87309" y="80839"/>
                      <a:pt x="106323" y="27677"/>
                      <a:pt x="71040" y="6394"/>
                    </a:cubicBezTo>
                    <a:lnTo>
                      <a:pt x="71040" y="6394"/>
                    </a:lnTo>
                    <a:close/>
                  </a:path>
                </a:pathLst>
              </a:custGeom>
              <a:solidFill>
                <a:srgbClr val="BC8642"/>
              </a:solidFill>
              <a:ln w="945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DCF201C-5E32-D4E2-5FDB-A01D61A13B79}"/>
                  </a:ext>
                </a:extLst>
              </p:cNvPr>
              <p:cNvSpPr/>
              <p:nvPr/>
            </p:nvSpPr>
            <p:spPr>
              <a:xfrm>
                <a:off x="10785653" y="986592"/>
                <a:ext cx="188789" cy="158965"/>
              </a:xfrm>
              <a:custGeom>
                <a:avLst/>
                <a:gdLst>
                  <a:gd name="connsiteX0" fmla="*/ 184488 w 188789"/>
                  <a:gd name="connsiteY0" fmla="*/ 130552 h 158965"/>
                  <a:gd name="connsiteX1" fmla="*/ 137948 w 188789"/>
                  <a:gd name="connsiteY1" fmla="*/ 17135 h 158965"/>
                  <a:gd name="connsiteX2" fmla="*/ 132178 w 188789"/>
                  <a:gd name="connsiteY2" fmla="*/ 4838 h 158965"/>
                  <a:gd name="connsiteX3" fmla="*/ 2302 w 188789"/>
                  <a:gd name="connsiteY3" fmla="*/ 30945 h 158965"/>
                  <a:gd name="connsiteX4" fmla="*/ 2964 w 188789"/>
                  <a:gd name="connsiteY4" fmla="*/ 42486 h 158965"/>
                  <a:gd name="connsiteX5" fmla="*/ 2491 w 188789"/>
                  <a:gd name="connsiteY5" fmla="*/ 47310 h 158965"/>
                  <a:gd name="connsiteX6" fmla="*/ 180988 w 188789"/>
                  <a:gd name="connsiteY6" fmla="*/ 146349 h 158965"/>
                  <a:gd name="connsiteX7" fmla="*/ 184488 w 188789"/>
                  <a:gd name="connsiteY7" fmla="*/ 130552 h 158965"/>
                  <a:gd name="connsiteX8" fmla="*/ 184488 w 188789"/>
                  <a:gd name="connsiteY8" fmla="*/ 130552 h 1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89" h="158965">
                    <a:moveTo>
                      <a:pt x="184488" y="130552"/>
                    </a:moveTo>
                    <a:cubicBezTo>
                      <a:pt x="141448" y="107660"/>
                      <a:pt x="117705" y="64620"/>
                      <a:pt x="137948" y="17135"/>
                    </a:cubicBezTo>
                    <a:cubicBezTo>
                      <a:pt x="140029" y="12310"/>
                      <a:pt x="137948" y="5784"/>
                      <a:pt x="132178" y="4838"/>
                    </a:cubicBezTo>
                    <a:cubicBezTo>
                      <a:pt x="86773" y="-3487"/>
                      <a:pt x="36355" y="-4622"/>
                      <a:pt x="2302" y="30945"/>
                    </a:cubicBezTo>
                    <a:cubicBezTo>
                      <a:pt x="-1388" y="34918"/>
                      <a:pt x="-252" y="39742"/>
                      <a:pt x="2964" y="42486"/>
                    </a:cubicBezTo>
                    <a:cubicBezTo>
                      <a:pt x="2302" y="43905"/>
                      <a:pt x="2018" y="45513"/>
                      <a:pt x="2491" y="47310"/>
                    </a:cubicBezTo>
                    <a:cubicBezTo>
                      <a:pt x="20463" y="134052"/>
                      <a:pt x="94814" y="183808"/>
                      <a:pt x="180988" y="146349"/>
                    </a:cubicBezTo>
                    <a:cubicBezTo>
                      <a:pt x="188555" y="143227"/>
                      <a:pt x="192244" y="134430"/>
                      <a:pt x="184488" y="130552"/>
                    </a:cubicBezTo>
                    <a:lnTo>
                      <a:pt x="184488" y="130552"/>
                    </a:lnTo>
                    <a:close/>
                  </a:path>
                </a:pathLst>
              </a:custGeom>
              <a:solidFill>
                <a:srgbClr val="BC8642"/>
              </a:solidFill>
              <a:ln w="945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92D2803E-AC1B-8931-AA94-B0968B156FAD}"/>
                  </a:ext>
                </a:extLst>
              </p:cNvPr>
              <p:cNvSpPr/>
              <p:nvPr/>
            </p:nvSpPr>
            <p:spPr>
              <a:xfrm>
                <a:off x="10662232" y="1139790"/>
                <a:ext cx="78805" cy="115932"/>
              </a:xfrm>
              <a:custGeom>
                <a:avLst/>
                <a:gdLst>
                  <a:gd name="connsiteX0" fmla="*/ 49859 w 78805"/>
                  <a:gd name="connsiteY0" fmla="*/ 115933 h 115932"/>
                  <a:gd name="connsiteX1" fmla="*/ 77669 w 78805"/>
                  <a:gd name="connsiteY1" fmla="*/ 97014 h 115932"/>
                  <a:gd name="connsiteX2" fmla="*/ 20535 w 78805"/>
                  <a:gd name="connsiteY2" fmla="*/ 4975 h 115932"/>
                  <a:gd name="connsiteX3" fmla="*/ 49859 w 78805"/>
                  <a:gd name="connsiteY3" fmla="*/ 115933 h 115932"/>
                  <a:gd name="connsiteX4" fmla="*/ 49859 w 78805"/>
                  <a:gd name="connsiteY4" fmla="*/ 115933 h 115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05" h="115932">
                    <a:moveTo>
                      <a:pt x="49859" y="115933"/>
                    </a:moveTo>
                    <a:cubicBezTo>
                      <a:pt x="53169" y="112433"/>
                      <a:pt x="73885" y="99095"/>
                      <a:pt x="77669" y="97014"/>
                    </a:cubicBezTo>
                    <a:cubicBezTo>
                      <a:pt x="84669" y="26542"/>
                      <a:pt x="58561" y="-14890"/>
                      <a:pt x="20535" y="4975"/>
                    </a:cubicBezTo>
                    <a:cubicBezTo>
                      <a:pt x="-24586" y="28340"/>
                      <a:pt x="13535" y="105811"/>
                      <a:pt x="49859" y="115933"/>
                    </a:cubicBezTo>
                    <a:lnTo>
                      <a:pt x="49859" y="115933"/>
                    </a:lnTo>
                    <a:close/>
                  </a:path>
                </a:pathLst>
              </a:custGeom>
              <a:solidFill>
                <a:srgbClr val="BC8642"/>
              </a:solidFill>
              <a:ln w="945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82D8128-7D4E-DF4D-440C-305CC83948C4}"/>
                  </a:ext>
                </a:extLst>
              </p:cNvPr>
              <p:cNvSpPr/>
              <p:nvPr/>
            </p:nvSpPr>
            <p:spPr>
              <a:xfrm>
                <a:off x="10626585" y="460391"/>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5" y="68006"/>
                      <a:pt x="26385" y="80965"/>
                      <a:pt x="47195" y="76330"/>
                    </a:cubicBezTo>
                    <a:cubicBezTo>
                      <a:pt x="68006" y="71506"/>
                      <a:pt x="80965" y="50885"/>
                      <a:pt x="76330" y="30074"/>
                    </a:cubicBezTo>
                    <a:cubicBezTo>
                      <a:pt x="71695" y="9264"/>
                      <a:pt x="50885" y="-3696"/>
                      <a:pt x="30074" y="939"/>
                    </a:cubicBezTo>
                    <a:cubicBezTo>
                      <a:pt x="9264" y="5764"/>
                      <a:pt x="-3696" y="26574"/>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E4B3C4C-1074-EEE1-5628-4AD6362EC9CE}"/>
                  </a:ext>
                </a:extLst>
              </p:cNvPr>
              <p:cNvSpPr/>
              <p:nvPr/>
            </p:nvSpPr>
            <p:spPr>
              <a:xfrm>
                <a:off x="11038357" y="243198"/>
                <a:ext cx="997574" cy="869878"/>
              </a:xfrm>
              <a:custGeom>
                <a:avLst/>
                <a:gdLst>
                  <a:gd name="connsiteX0" fmla="*/ 284711 w 997574"/>
                  <a:gd name="connsiteY0" fmla="*/ 282928 h 869878"/>
                  <a:gd name="connsiteX1" fmla="*/ 293224 w 997574"/>
                  <a:gd name="connsiteY1" fmla="*/ 374210 h 869878"/>
                  <a:gd name="connsiteX2" fmla="*/ 286791 w 997574"/>
                  <a:gd name="connsiteY2" fmla="*/ 371183 h 869878"/>
                  <a:gd name="connsiteX3" fmla="*/ 837 w 997574"/>
                  <a:gd name="connsiteY3" fmla="*/ 519505 h 869878"/>
                  <a:gd name="connsiteX4" fmla="*/ 13134 w 997574"/>
                  <a:gd name="connsiteY4" fmla="*/ 530667 h 869878"/>
                  <a:gd name="connsiteX5" fmla="*/ 356885 w 997574"/>
                  <a:gd name="connsiteY5" fmla="*/ 811041 h 869878"/>
                  <a:gd name="connsiteX6" fmla="*/ 603300 w 997574"/>
                  <a:gd name="connsiteY6" fmla="*/ 869878 h 869878"/>
                  <a:gd name="connsiteX7" fmla="*/ 799770 w 997574"/>
                  <a:gd name="connsiteY7" fmla="*/ 709827 h 869878"/>
                  <a:gd name="connsiteX8" fmla="*/ 988199 w 997574"/>
                  <a:gd name="connsiteY8" fmla="*/ 307806 h 869878"/>
                  <a:gd name="connsiteX9" fmla="*/ 994443 w 997574"/>
                  <a:gd name="connsiteY9" fmla="*/ 292482 h 869878"/>
                  <a:gd name="connsiteX10" fmla="*/ 672637 w 997574"/>
                  <a:gd name="connsiteY10" fmla="*/ 283212 h 869878"/>
                  <a:gd name="connsiteX11" fmla="*/ 668002 w 997574"/>
                  <a:gd name="connsiteY11" fmla="*/ 288793 h 869878"/>
                  <a:gd name="connsiteX12" fmla="*/ 636124 w 997574"/>
                  <a:gd name="connsiteY12" fmla="*/ 202808 h 869878"/>
                  <a:gd name="connsiteX13" fmla="*/ 532355 w 997574"/>
                  <a:gd name="connsiteY13" fmla="*/ 205551 h 869878"/>
                  <a:gd name="connsiteX14" fmla="*/ 405411 w 997574"/>
                  <a:gd name="connsiteY14" fmla="*/ 0 h 869878"/>
                  <a:gd name="connsiteX15" fmla="*/ 379966 w 997574"/>
                  <a:gd name="connsiteY15" fmla="*/ 240267 h 869878"/>
                  <a:gd name="connsiteX16" fmla="*/ 284711 w 997574"/>
                  <a:gd name="connsiteY16" fmla="*/ 282928 h 869878"/>
                  <a:gd name="connsiteX17" fmla="*/ 284711 w 997574"/>
                  <a:gd name="connsiteY17" fmla="*/ 282928 h 869878"/>
                  <a:gd name="connsiteX18" fmla="*/ 422533 w 997574"/>
                  <a:gd name="connsiteY18" fmla="*/ 76053 h 869878"/>
                  <a:gd name="connsiteX19" fmla="*/ 519207 w 997574"/>
                  <a:gd name="connsiteY19" fmla="*/ 229672 h 869878"/>
                  <a:gd name="connsiteX20" fmla="*/ 535666 w 997574"/>
                  <a:gd name="connsiteY20" fmla="*/ 231753 h 869878"/>
                  <a:gd name="connsiteX21" fmla="*/ 648516 w 997574"/>
                  <a:gd name="connsiteY21" fmla="*/ 314711 h 869878"/>
                  <a:gd name="connsiteX22" fmla="*/ 549098 w 997574"/>
                  <a:gd name="connsiteY22" fmla="*/ 630747 h 869878"/>
                  <a:gd name="connsiteX23" fmla="*/ 322737 w 997574"/>
                  <a:gd name="connsiteY23" fmla="*/ 389345 h 869878"/>
                  <a:gd name="connsiteX24" fmla="*/ 388668 w 997574"/>
                  <a:gd name="connsiteY24" fmla="*/ 265617 h 869878"/>
                  <a:gd name="connsiteX25" fmla="*/ 402573 w 997574"/>
                  <a:gd name="connsiteY25" fmla="*/ 256631 h 869878"/>
                  <a:gd name="connsiteX26" fmla="*/ 422533 w 997574"/>
                  <a:gd name="connsiteY26" fmla="*/ 76053 h 869878"/>
                  <a:gd name="connsiteX27" fmla="*/ 422533 w 997574"/>
                  <a:gd name="connsiteY27" fmla="*/ 76053 h 86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74" h="869878">
                    <a:moveTo>
                      <a:pt x="284711" y="282928"/>
                    </a:moveTo>
                    <a:cubicBezTo>
                      <a:pt x="277048" y="311873"/>
                      <a:pt x="280075" y="345927"/>
                      <a:pt x="293224" y="374210"/>
                    </a:cubicBezTo>
                    <a:cubicBezTo>
                      <a:pt x="290953" y="373264"/>
                      <a:pt x="289062" y="372129"/>
                      <a:pt x="286791" y="371183"/>
                    </a:cubicBezTo>
                    <a:cubicBezTo>
                      <a:pt x="170253" y="326252"/>
                      <a:pt x="46147" y="414980"/>
                      <a:pt x="837" y="519505"/>
                    </a:cubicBezTo>
                    <a:cubicBezTo>
                      <a:pt x="-2663" y="527357"/>
                      <a:pt x="5472" y="534829"/>
                      <a:pt x="13134" y="530667"/>
                    </a:cubicBezTo>
                    <a:cubicBezTo>
                      <a:pt x="181415" y="436831"/>
                      <a:pt x="272035" y="734326"/>
                      <a:pt x="356885" y="811041"/>
                    </a:cubicBezTo>
                    <a:cubicBezTo>
                      <a:pt x="440127" y="886527"/>
                      <a:pt x="539260" y="838852"/>
                      <a:pt x="603300" y="869878"/>
                    </a:cubicBezTo>
                    <a:cubicBezTo>
                      <a:pt x="647664" y="814257"/>
                      <a:pt x="757487" y="814068"/>
                      <a:pt x="799770" y="709827"/>
                    </a:cubicBezTo>
                    <a:cubicBezTo>
                      <a:pt x="842999" y="603693"/>
                      <a:pt x="795797" y="296455"/>
                      <a:pt x="988199" y="307806"/>
                    </a:cubicBezTo>
                    <a:cubicBezTo>
                      <a:pt x="996713" y="308279"/>
                      <a:pt x="1000875" y="298063"/>
                      <a:pt x="994443" y="292482"/>
                    </a:cubicBezTo>
                    <a:cubicBezTo>
                      <a:pt x="908457" y="217848"/>
                      <a:pt x="758149" y="192119"/>
                      <a:pt x="672637" y="283212"/>
                    </a:cubicBezTo>
                    <a:cubicBezTo>
                      <a:pt x="671029" y="285104"/>
                      <a:pt x="669610" y="286901"/>
                      <a:pt x="668002" y="288793"/>
                    </a:cubicBezTo>
                    <a:cubicBezTo>
                      <a:pt x="667529" y="257766"/>
                      <a:pt x="655515" y="225794"/>
                      <a:pt x="636124" y="202808"/>
                    </a:cubicBezTo>
                    <a:cubicBezTo>
                      <a:pt x="600084" y="160619"/>
                      <a:pt x="560071" y="169227"/>
                      <a:pt x="532355" y="205551"/>
                    </a:cubicBezTo>
                    <a:cubicBezTo>
                      <a:pt x="543896" y="108687"/>
                      <a:pt x="472667" y="43607"/>
                      <a:pt x="405411" y="0"/>
                    </a:cubicBezTo>
                    <a:cubicBezTo>
                      <a:pt x="363317" y="68391"/>
                      <a:pt x="327467" y="157970"/>
                      <a:pt x="379966" y="240267"/>
                    </a:cubicBezTo>
                    <a:cubicBezTo>
                      <a:pt x="338628" y="219456"/>
                      <a:pt x="299089" y="229199"/>
                      <a:pt x="284711" y="282928"/>
                    </a:cubicBezTo>
                    <a:lnTo>
                      <a:pt x="284711" y="282928"/>
                    </a:lnTo>
                    <a:close/>
                    <a:moveTo>
                      <a:pt x="422533" y="76053"/>
                    </a:moveTo>
                    <a:cubicBezTo>
                      <a:pt x="490923" y="95066"/>
                      <a:pt x="508329" y="161281"/>
                      <a:pt x="519207" y="229672"/>
                    </a:cubicBezTo>
                    <a:cubicBezTo>
                      <a:pt x="520626" y="238753"/>
                      <a:pt x="528666" y="235915"/>
                      <a:pt x="535666" y="231753"/>
                    </a:cubicBezTo>
                    <a:cubicBezTo>
                      <a:pt x="568017" y="212267"/>
                      <a:pt x="648042" y="206497"/>
                      <a:pt x="648516" y="314711"/>
                    </a:cubicBezTo>
                    <a:cubicBezTo>
                      <a:pt x="572652" y="370994"/>
                      <a:pt x="586084" y="527357"/>
                      <a:pt x="549098" y="630747"/>
                    </a:cubicBezTo>
                    <a:cubicBezTo>
                      <a:pt x="470964" y="553843"/>
                      <a:pt x="415249" y="407129"/>
                      <a:pt x="322737" y="389345"/>
                    </a:cubicBezTo>
                    <a:cubicBezTo>
                      <a:pt x="276292" y="291820"/>
                      <a:pt x="350926" y="262117"/>
                      <a:pt x="388668" y="265617"/>
                    </a:cubicBezTo>
                    <a:cubicBezTo>
                      <a:pt x="396803" y="266280"/>
                      <a:pt x="405127" y="265428"/>
                      <a:pt x="402573" y="256631"/>
                    </a:cubicBezTo>
                    <a:cubicBezTo>
                      <a:pt x="382047" y="190038"/>
                      <a:pt x="368898" y="122876"/>
                      <a:pt x="422533" y="76053"/>
                    </a:cubicBezTo>
                    <a:lnTo>
                      <a:pt x="422533" y="76053"/>
                    </a:lnTo>
                    <a:close/>
                  </a:path>
                </a:pathLst>
              </a:custGeom>
              <a:solidFill>
                <a:srgbClr val="BC8642"/>
              </a:solidFill>
              <a:ln w="945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82DF1A1-F2D0-728D-2E23-443E817E8CDD}"/>
                  </a:ext>
                </a:extLst>
              </p:cNvPr>
              <p:cNvSpPr/>
              <p:nvPr/>
            </p:nvSpPr>
            <p:spPr>
              <a:xfrm>
                <a:off x="11991393" y="188247"/>
                <a:ext cx="90689" cy="105558"/>
              </a:xfrm>
              <a:custGeom>
                <a:avLst/>
                <a:gdLst>
                  <a:gd name="connsiteX0" fmla="*/ 17096 w 90689"/>
                  <a:gd name="connsiteY0" fmla="*/ 7087 h 105558"/>
                  <a:gd name="connsiteX1" fmla="*/ 51717 w 90689"/>
                  <a:gd name="connsiteY1" fmla="*/ 105559 h 105558"/>
                  <a:gd name="connsiteX2" fmla="*/ 90690 w 90689"/>
                  <a:gd name="connsiteY2" fmla="*/ 78411 h 105558"/>
                  <a:gd name="connsiteX3" fmla="*/ 17096 w 90689"/>
                  <a:gd name="connsiteY3" fmla="*/ 7087 h 105558"/>
                  <a:gd name="connsiteX4" fmla="*/ 17096 w 90689"/>
                  <a:gd name="connsiteY4" fmla="*/ 7087 h 10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89" h="105558">
                    <a:moveTo>
                      <a:pt x="17096" y="7087"/>
                    </a:moveTo>
                    <a:cubicBezTo>
                      <a:pt x="-17525" y="29884"/>
                      <a:pt x="3664" y="82573"/>
                      <a:pt x="51717" y="105559"/>
                    </a:cubicBezTo>
                    <a:cubicBezTo>
                      <a:pt x="58906" y="87492"/>
                      <a:pt x="81230" y="77654"/>
                      <a:pt x="90690" y="78411"/>
                    </a:cubicBezTo>
                    <a:cubicBezTo>
                      <a:pt x="86244" y="-291"/>
                      <a:pt x="42826" y="-9845"/>
                      <a:pt x="17096" y="7087"/>
                    </a:cubicBezTo>
                    <a:lnTo>
                      <a:pt x="17096" y="7087"/>
                    </a:lnTo>
                    <a:close/>
                  </a:path>
                </a:pathLst>
              </a:custGeom>
              <a:solidFill>
                <a:srgbClr val="BC8642"/>
              </a:solidFill>
              <a:ln w="945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76E0BEA-224A-07F1-8761-B6794F558B5A}"/>
                  </a:ext>
                </a:extLst>
              </p:cNvPr>
              <p:cNvSpPr/>
              <p:nvPr/>
            </p:nvSpPr>
            <p:spPr>
              <a:xfrm>
                <a:off x="12129663" y="287846"/>
                <a:ext cx="5950" cy="35661"/>
              </a:xfrm>
              <a:custGeom>
                <a:avLst/>
                <a:gdLst>
                  <a:gd name="connsiteX0" fmla="*/ 0 w 5950"/>
                  <a:gd name="connsiteY0" fmla="*/ 0 h 35661"/>
                  <a:gd name="connsiteX1" fmla="*/ 0 w 5950"/>
                  <a:gd name="connsiteY1" fmla="*/ 0 h 35661"/>
                  <a:gd name="connsiteX2" fmla="*/ 3878 w 5950"/>
                  <a:gd name="connsiteY2" fmla="*/ 35662 h 35661"/>
                  <a:gd name="connsiteX3" fmla="*/ 0 w 5950"/>
                  <a:gd name="connsiteY3" fmla="*/ 0 h 35661"/>
                </a:gdLst>
                <a:ahLst/>
                <a:cxnLst>
                  <a:cxn ang="0">
                    <a:pos x="connsiteX0" y="connsiteY0"/>
                  </a:cxn>
                  <a:cxn ang="0">
                    <a:pos x="connsiteX1" y="connsiteY1"/>
                  </a:cxn>
                  <a:cxn ang="0">
                    <a:pos x="connsiteX2" y="connsiteY2"/>
                  </a:cxn>
                  <a:cxn ang="0">
                    <a:pos x="connsiteX3" y="connsiteY3"/>
                  </a:cxn>
                </a:cxnLst>
                <a:rect l="l" t="t" r="r" b="b"/>
                <a:pathLst>
                  <a:path w="5950" h="35661">
                    <a:moveTo>
                      <a:pt x="0" y="0"/>
                    </a:moveTo>
                    <a:lnTo>
                      <a:pt x="0" y="0"/>
                    </a:lnTo>
                    <a:cubicBezTo>
                      <a:pt x="1986" y="11351"/>
                      <a:pt x="9554" y="25256"/>
                      <a:pt x="3878" y="35662"/>
                    </a:cubicBezTo>
                    <a:lnTo>
                      <a:pt x="0" y="0"/>
                    </a:lnTo>
                    <a:close/>
                  </a:path>
                </a:pathLst>
              </a:custGeom>
              <a:solidFill>
                <a:srgbClr val="BC8642"/>
              </a:solidFill>
              <a:ln w="945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99B5D92-D0AE-E61D-F377-9E64046EE7FA}"/>
                  </a:ext>
                </a:extLst>
              </p:cNvPr>
              <p:cNvSpPr/>
              <p:nvPr/>
            </p:nvSpPr>
            <p:spPr>
              <a:xfrm>
                <a:off x="12102854" y="336846"/>
                <a:ext cx="92202" cy="110093"/>
              </a:xfrm>
              <a:custGeom>
                <a:avLst/>
                <a:gdLst>
                  <a:gd name="connsiteX0" fmla="*/ 53010 w 92202"/>
                  <a:gd name="connsiteY0" fmla="*/ 109633 h 110093"/>
                  <a:gd name="connsiteX1" fmla="*/ 92172 w 92202"/>
                  <a:gd name="connsiteY1" fmla="*/ 75391 h 110093"/>
                  <a:gd name="connsiteX2" fmla="*/ 27187 w 92202"/>
                  <a:gd name="connsiteY2" fmla="*/ 0 h 110093"/>
                  <a:gd name="connsiteX3" fmla="*/ 1363 w 92202"/>
                  <a:gd name="connsiteY3" fmla="*/ 18162 h 110093"/>
                  <a:gd name="connsiteX4" fmla="*/ 53010 w 92202"/>
                  <a:gd name="connsiteY4" fmla="*/ 109633 h 110093"/>
                  <a:gd name="connsiteX5" fmla="*/ 53010 w 92202"/>
                  <a:gd name="connsiteY5" fmla="*/ 109633 h 1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93">
                    <a:moveTo>
                      <a:pt x="53010" y="109633"/>
                    </a:moveTo>
                    <a:cubicBezTo>
                      <a:pt x="70510" y="113606"/>
                      <a:pt x="91983" y="90999"/>
                      <a:pt x="92172" y="75391"/>
                    </a:cubicBezTo>
                    <a:cubicBezTo>
                      <a:pt x="92172" y="62148"/>
                      <a:pt x="95672" y="12392"/>
                      <a:pt x="27187" y="0"/>
                    </a:cubicBezTo>
                    <a:cubicBezTo>
                      <a:pt x="20754" y="9743"/>
                      <a:pt x="11768" y="16081"/>
                      <a:pt x="1363" y="18162"/>
                    </a:cubicBezTo>
                    <a:cubicBezTo>
                      <a:pt x="-6205" y="59404"/>
                      <a:pt x="18673" y="101971"/>
                      <a:pt x="53010" y="109633"/>
                    </a:cubicBezTo>
                    <a:lnTo>
                      <a:pt x="53010" y="109633"/>
                    </a:lnTo>
                    <a:close/>
                  </a:path>
                </a:pathLst>
              </a:custGeom>
              <a:solidFill>
                <a:srgbClr val="BC8642"/>
              </a:solidFill>
              <a:ln w="945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64B2496-AD5A-0B39-32BE-687216627AD0}"/>
                  </a:ext>
                </a:extLst>
              </p:cNvPr>
              <p:cNvSpPr/>
              <p:nvPr/>
            </p:nvSpPr>
            <p:spPr>
              <a:xfrm>
                <a:off x="12053826" y="274492"/>
                <a:ext cx="68436" cy="71406"/>
              </a:xfrm>
              <a:custGeom>
                <a:avLst/>
                <a:gdLst>
                  <a:gd name="connsiteX0" fmla="*/ 9622 w 68436"/>
                  <a:gd name="connsiteY0" fmla="*/ 10706 h 71406"/>
                  <a:gd name="connsiteX1" fmla="*/ 57864 w 68436"/>
                  <a:gd name="connsiteY1" fmla="*/ 59327 h 71406"/>
                  <a:gd name="connsiteX2" fmla="*/ 9622 w 68436"/>
                  <a:gd name="connsiteY2" fmla="*/ 10706 h 71406"/>
                  <a:gd name="connsiteX3" fmla="*/ 9622 w 68436"/>
                  <a:gd name="connsiteY3" fmla="*/ 10706 h 71406"/>
                </a:gdLst>
                <a:ahLst/>
                <a:cxnLst>
                  <a:cxn ang="0">
                    <a:pos x="connsiteX0" y="connsiteY0"/>
                  </a:cxn>
                  <a:cxn ang="0">
                    <a:pos x="connsiteX1" y="connsiteY1"/>
                  </a:cxn>
                  <a:cxn ang="0">
                    <a:pos x="connsiteX2" y="connsiteY2"/>
                  </a:cxn>
                  <a:cxn ang="0">
                    <a:pos x="connsiteX3" y="connsiteY3"/>
                  </a:cxn>
                </a:cxnLst>
                <a:rect l="l" t="t" r="r" b="b"/>
                <a:pathLst>
                  <a:path w="68436" h="71406">
                    <a:moveTo>
                      <a:pt x="9622" y="10706"/>
                    </a:moveTo>
                    <a:cubicBezTo>
                      <a:pt x="-19797" y="46746"/>
                      <a:pt x="24567" y="93948"/>
                      <a:pt x="57864" y="59327"/>
                    </a:cubicBezTo>
                    <a:cubicBezTo>
                      <a:pt x="91823" y="24422"/>
                      <a:pt x="35351" y="-20983"/>
                      <a:pt x="9622" y="10706"/>
                    </a:cubicBezTo>
                    <a:lnTo>
                      <a:pt x="9622" y="10706"/>
                    </a:lnTo>
                    <a:close/>
                  </a:path>
                </a:pathLst>
              </a:custGeom>
              <a:solidFill>
                <a:srgbClr val="BC8642"/>
              </a:solidFill>
              <a:ln w="945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A31A6B52-6790-4BAC-D4EA-2E30C2F5A4C0}"/>
                  </a:ext>
                </a:extLst>
              </p:cNvPr>
              <p:cNvSpPr/>
              <p:nvPr/>
            </p:nvSpPr>
            <p:spPr>
              <a:xfrm>
                <a:off x="12018157" y="351791"/>
                <a:ext cx="78817" cy="107051"/>
              </a:xfrm>
              <a:custGeom>
                <a:avLst/>
                <a:gdLst>
                  <a:gd name="connsiteX0" fmla="*/ 17480 w 78817"/>
                  <a:gd name="connsiteY0" fmla="*/ 103579 h 107051"/>
                  <a:gd name="connsiteX1" fmla="*/ 71776 w 78817"/>
                  <a:gd name="connsiteY1" fmla="*/ 13148 h 107051"/>
                  <a:gd name="connsiteX2" fmla="*/ 43304 w 78817"/>
                  <a:gd name="connsiteY2" fmla="*/ 0 h 107051"/>
                  <a:gd name="connsiteX3" fmla="*/ 17480 w 78817"/>
                  <a:gd name="connsiteY3" fmla="*/ 103579 h 107051"/>
                  <a:gd name="connsiteX4" fmla="*/ 17480 w 78817"/>
                  <a:gd name="connsiteY4" fmla="*/ 103579 h 1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7" h="107051">
                    <a:moveTo>
                      <a:pt x="17480" y="103579"/>
                    </a:moveTo>
                    <a:cubicBezTo>
                      <a:pt x="53141" y="119566"/>
                      <a:pt x="95898" y="78796"/>
                      <a:pt x="71776" y="13148"/>
                    </a:cubicBezTo>
                    <a:cubicBezTo>
                      <a:pt x="60236" y="12486"/>
                      <a:pt x="50209" y="7851"/>
                      <a:pt x="43304" y="0"/>
                    </a:cubicBezTo>
                    <a:cubicBezTo>
                      <a:pt x="4142" y="14567"/>
                      <a:pt x="-17236" y="88066"/>
                      <a:pt x="17480" y="103579"/>
                    </a:cubicBezTo>
                    <a:lnTo>
                      <a:pt x="17480" y="103579"/>
                    </a:lnTo>
                    <a:close/>
                  </a:path>
                </a:pathLst>
              </a:custGeom>
              <a:solidFill>
                <a:srgbClr val="BC8642"/>
              </a:solidFill>
              <a:ln w="945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2BE48F6-0070-408C-BCB9-5D6AA7CF4B81}"/>
                  </a:ext>
                </a:extLst>
              </p:cNvPr>
              <p:cNvSpPr/>
              <p:nvPr/>
            </p:nvSpPr>
            <p:spPr>
              <a:xfrm>
                <a:off x="11945298" y="289322"/>
                <a:ext cx="107081" cy="75840"/>
              </a:xfrm>
              <a:custGeom>
                <a:avLst/>
                <a:gdLst>
                  <a:gd name="connsiteX0" fmla="*/ 3 w 107081"/>
                  <a:gd name="connsiteY0" fmla="*/ 39957 h 75840"/>
                  <a:gd name="connsiteX1" fmla="*/ 107082 w 107081"/>
                  <a:gd name="connsiteY1" fmla="*/ 57835 h 75840"/>
                  <a:gd name="connsiteX2" fmla="*/ 94880 w 107081"/>
                  <a:gd name="connsiteY2" fmla="*/ 13849 h 75840"/>
                  <a:gd name="connsiteX3" fmla="*/ 3 w 107081"/>
                  <a:gd name="connsiteY3" fmla="*/ 39957 h 75840"/>
                  <a:gd name="connsiteX4" fmla="*/ 3 w 107081"/>
                  <a:gd name="connsiteY4" fmla="*/ 39957 h 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1" h="75840">
                    <a:moveTo>
                      <a:pt x="3" y="39957"/>
                    </a:moveTo>
                    <a:cubicBezTo>
                      <a:pt x="948" y="98604"/>
                      <a:pt x="91852" y="70699"/>
                      <a:pt x="107082" y="57835"/>
                    </a:cubicBezTo>
                    <a:cubicBezTo>
                      <a:pt x="92798" y="48943"/>
                      <a:pt x="93082" y="24822"/>
                      <a:pt x="94880" y="13849"/>
                    </a:cubicBezTo>
                    <a:cubicBezTo>
                      <a:pt x="62150" y="-12070"/>
                      <a:pt x="-470" y="-624"/>
                      <a:pt x="3" y="39957"/>
                    </a:cubicBezTo>
                    <a:lnTo>
                      <a:pt x="3" y="39957"/>
                    </a:lnTo>
                    <a:close/>
                  </a:path>
                </a:pathLst>
              </a:custGeom>
              <a:solidFill>
                <a:srgbClr val="BC8642"/>
              </a:solidFill>
              <a:ln w="945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BD18F3B-4022-2174-1AD1-B0EC52E96CB5}"/>
                  </a:ext>
                </a:extLst>
              </p:cNvPr>
              <p:cNvSpPr/>
              <p:nvPr/>
            </p:nvSpPr>
            <p:spPr>
              <a:xfrm>
                <a:off x="12086545" y="161489"/>
                <a:ext cx="77314" cy="115952"/>
              </a:xfrm>
              <a:custGeom>
                <a:avLst/>
                <a:gdLst>
                  <a:gd name="connsiteX0" fmla="*/ 2064 w 77314"/>
                  <a:gd name="connsiteY0" fmla="*/ 97979 h 115952"/>
                  <a:gd name="connsiteX1" fmla="*/ 30347 w 77314"/>
                  <a:gd name="connsiteY1" fmla="*/ 115952 h 115952"/>
                  <a:gd name="connsiteX2" fmla="*/ 55604 w 77314"/>
                  <a:gd name="connsiteY2" fmla="*/ 4332 h 115952"/>
                  <a:gd name="connsiteX3" fmla="*/ 2064 w 77314"/>
                  <a:gd name="connsiteY3" fmla="*/ 97979 h 115952"/>
                  <a:gd name="connsiteX4" fmla="*/ 2064 w 77314"/>
                  <a:gd name="connsiteY4" fmla="*/ 97979 h 11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14" h="115952">
                    <a:moveTo>
                      <a:pt x="2064" y="97979"/>
                    </a:moveTo>
                    <a:cubicBezTo>
                      <a:pt x="5753" y="99871"/>
                      <a:pt x="26847" y="112736"/>
                      <a:pt x="30347" y="115952"/>
                    </a:cubicBezTo>
                    <a:cubicBezTo>
                      <a:pt x="66103" y="104412"/>
                      <a:pt x="101292" y="26372"/>
                      <a:pt x="55604" y="4332"/>
                    </a:cubicBezTo>
                    <a:cubicBezTo>
                      <a:pt x="17104" y="-14113"/>
                      <a:pt x="-7490" y="28075"/>
                      <a:pt x="2064" y="97979"/>
                    </a:cubicBezTo>
                    <a:lnTo>
                      <a:pt x="2064" y="97979"/>
                    </a:lnTo>
                    <a:close/>
                  </a:path>
                </a:pathLst>
              </a:custGeom>
              <a:solidFill>
                <a:srgbClr val="BC8642"/>
              </a:solidFill>
              <a:ln w="945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7343EC-72F6-1FC2-58AF-BEEE1BFD8B14}"/>
                  </a:ext>
                </a:extLst>
              </p:cNvPr>
              <p:cNvSpPr/>
              <p:nvPr/>
            </p:nvSpPr>
            <p:spPr>
              <a:xfrm>
                <a:off x="11786228" y="2336611"/>
                <a:ext cx="297363" cy="318144"/>
              </a:xfrm>
              <a:custGeom>
                <a:avLst/>
                <a:gdLst>
                  <a:gd name="connsiteX0" fmla="*/ 207126 w 297363"/>
                  <a:gd name="connsiteY0" fmla="*/ 318144 h 318144"/>
                  <a:gd name="connsiteX1" fmla="*/ 296422 w 297363"/>
                  <a:gd name="connsiteY1" fmla="*/ 38338 h 318144"/>
                  <a:gd name="connsiteX2" fmla="*/ 274004 w 297363"/>
                  <a:gd name="connsiteY2" fmla="*/ 1541 h 318144"/>
                  <a:gd name="connsiteX3" fmla="*/ 193221 w 297363"/>
                  <a:gd name="connsiteY3" fmla="*/ 258267 h 318144"/>
                  <a:gd name="connsiteX4" fmla="*/ 9332 w 297363"/>
                  <a:gd name="connsiteY4" fmla="*/ 62175 h 318144"/>
                  <a:gd name="connsiteX5" fmla="*/ 5170 w 297363"/>
                  <a:gd name="connsiteY5" fmla="*/ 104931 h 318144"/>
                  <a:gd name="connsiteX6" fmla="*/ 207126 w 297363"/>
                  <a:gd name="connsiteY6" fmla="*/ 318144 h 318144"/>
                  <a:gd name="connsiteX7" fmla="*/ 207126 w 297363"/>
                  <a:gd name="connsiteY7" fmla="*/ 318144 h 31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363" h="318144">
                    <a:moveTo>
                      <a:pt x="207126" y="318144"/>
                    </a:moveTo>
                    <a:cubicBezTo>
                      <a:pt x="215640" y="219389"/>
                      <a:pt x="237774" y="134255"/>
                      <a:pt x="296422" y="38338"/>
                    </a:cubicBezTo>
                    <a:cubicBezTo>
                      <a:pt x="302192" y="28879"/>
                      <a:pt x="279774" y="-7918"/>
                      <a:pt x="274004" y="1541"/>
                    </a:cubicBezTo>
                    <a:cubicBezTo>
                      <a:pt x="223491" y="83837"/>
                      <a:pt x="202680" y="168971"/>
                      <a:pt x="193221" y="258267"/>
                    </a:cubicBezTo>
                    <a:cubicBezTo>
                      <a:pt x="146114" y="181930"/>
                      <a:pt x="90493" y="114391"/>
                      <a:pt x="9332" y="62175"/>
                    </a:cubicBezTo>
                    <a:cubicBezTo>
                      <a:pt x="62" y="56121"/>
                      <a:pt x="-4006" y="99161"/>
                      <a:pt x="5170" y="104931"/>
                    </a:cubicBezTo>
                    <a:cubicBezTo>
                      <a:pt x="99763" y="165755"/>
                      <a:pt x="156519" y="232821"/>
                      <a:pt x="207126" y="318144"/>
                    </a:cubicBezTo>
                    <a:lnTo>
                      <a:pt x="207126" y="318144"/>
                    </a:lnTo>
                    <a:close/>
                  </a:path>
                </a:pathLst>
              </a:custGeom>
              <a:solidFill>
                <a:srgbClr val="BC8642"/>
              </a:solidFill>
              <a:ln w="945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E367C10-50A8-60D6-CC91-46AF40B58B09}"/>
                  </a:ext>
                </a:extLst>
              </p:cNvPr>
              <p:cNvSpPr/>
              <p:nvPr/>
            </p:nvSpPr>
            <p:spPr>
              <a:xfrm>
                <a:off x="11192907" y="1612528"/>
                <a:ext cx="976812" cy="894946"/>
              </a:xfrm>
              <a:custGeom>
                <a:avLst/>
                <a:gdLst>
                  <a:gd name="connsiteX0" fmla="*/ 945458 w 976812"/>
                  <a:gd name="connsiteY0" fmla="*/ 0 h 894946"/>
                  <a:gd name="connsiteX1" fmla="*/ 625071 w 976812"/>
                  <a:gd name="connsiteY1" fmla="*/ 275455 h 894946"/>
                  <a:gd name="connsiteX2" fmla="*/ 216997 w 976812"/>
                  <a:gd name="connsiteY2" fmla="*/ 166295 h 894946"/>
                  <a:gd name="connsiteX3" fmla="*/ 0 w 976812"/>
                  <a:gd name="connsiteY3" fmla="*/ 467195 h 894946"/>
                  <a:gd name="connsiteX4" fmla="*/ 219267 w 976812"/>
                  <a:gd name="connsiteY4" fmla="*/ 724394 h 894946"/>
                  <a:gd name="connsiteX5" fmla="*/ 245375 w 976812"/>
                  <a:gd name="connsiteY5" fmla="*/ 779920 h 894946"/>
                  <a:gd name="connsiteX6" fmla="*/ 254361 w 976812"/>
                  <a:gd name="connsiteY6" fmla="*/ 811136 h 894946"/>
                  <a:gd name="connsiteX7" fmla="*/ 338360 w 976812"/>
                  <a:gd name="connsiteY7" fmla="*/ 889081 h 894946"/>
                  <a:gd name="connsiteX8" fmla="*/ 354346 w 976812"/>
                  <a:gd name="connsiteY8" fmla="*/ 890499 h 894946"/>
                  <a:gd name="connsiteX9" fmla="*/ 269023 w 976812"/>
                  <a:gd name="connsiteY9" fmla="*/ 711908 h 894946"/>
                  <a:gd name="connsiteX10" fmla="*/ 331455 w 976812"/>
                  <a:gd name="connsiteY10" fmla="*/ 658463 h 894946"/>
                  <a:gd name="connsiteX11" fmla="*/ 168376 w 976812"/>
                  <a:gd name="connsiteY11" fmla="*/ 573802 h 894946"/>
                  <a:gd name="connsiteX12" fmla="*/ 231564 w 976812"/>
                  <a:gd name="connsiteY12" fmla="*/ 655719 h 894946"/>
                  <a:gd name="connsiteX13" fmla="*/ 80783 w 976812"/>
                  <a:gd name="connsiteY13" fmla="*/ 587991 h 894946"/>
                  <a:gd name="connsiteX14" fmla="*/ 202429 w 976812"/>
                  <a:gd name="connsiteY14" fmla="*/ 308090 h 894946"/>
                  <a:gd name="connsiteX15" fmla="*/ 322468 w 976812"/>
                  <a:gd name="connsiteY15" fmla="*/ 375156 h 894946"/>
                  <a:gd name="connsiteX16" fmla="*/ 404386 w 976812"/>
                  <a:gd name="connsiteY16" fmla="*/ 447520 h 894946"/>
                  <a:gd name="connsiteX17" fmla="*/ 547600 w 976812"/>
                  <a:gd name="connsiteY17" fmla="*/ 408642 h 894946"/>
                  <a:gd name="connsiteX18" fmla="*/ 545708 w 976812"/>
                  <a:gd name="connsiteY18" fmla="*/ 295509 h 894946"/>
                  <a:gd name="connsiteX19" fmla="*/ 645220 w 976812"/>
                  <a:gd name="connsiteY19" fmla="*/ 363048 h 894946"/>
                  <a:gd name="connsiteX20" fmla="*/ 644558 w 976812"/>
                  <a:gd name="connsiteY20" fmla="*/ 367683 h 894946"/>
                  <a:gd name="connsiteX21" fmla="*/ 422075 w 976812"/>
                  <a:gd name="connsiteY21" fmla="*/ 631409 h 894946"/>
                  <a:gd name="connsiteX22" fmla="*/ 438061 w 976812"/>
                  <a:gd name="connsiteY22" fmla="*/ 666598 h 894946"/>
                  <a:gd name="connsiteX23" fmla="*/ 538235 w 976812"/>
                  <a:gd name="connsiteY23" fmla="*/ 834500 h 894946"/>
                  <a:gd name="connsiteX24" fmla="*/ 521114 w 976812"/>
                  <a:gd name="connsiteY24" fmla="*/ 821068 h 894946"/>
                  <a:gd name="connsiteX25" fmla="*/ 543816 w 976812"/>
                  <a:gd name="connsiteY25" fmla="*/ 792596 h 894946"/>
                  <a:gd name="connsiteX26" fmla="*/ 543154 w 976812"/>
                  <a:gd name="connsiteY26" fmla="*/ 775474 h 894946"/>
                  <a:gd name="connsiteX27" fmla="*/ 558856 w 976812"/>
                  <a:gd name="connsiteY27" fmla="*/ 846987 h 894946"/>
                  <a:gd name="connsiteX28" fmla="*/ 573424 w 976812"/>
                  <a:gd name="connsiteY28" fmla="*/ 730448 h 894946"/>
                  <a:gd name="connsiteX29" fmla="*/ 458209 w 976812"/>
                  <a:gd name="connsiteY29" fmla="*/ 654111 h 894946"/>
                  <a:gd name="connsiteX30" fmla="*/ 630274 w 976812"/>
                  <a:gd name="connsiteY30" fmla="*/ 451020 h 894946"/>
                  <a:gd name="connsiteX31" fmla="*/ 526884 w 976812"/>
                  <a:gd name="connsiteY31" fmla="*/ 647868 h 894946"/>
                  <a:gd name="connsiteX32" fmla="*/ 529627 w 976812"/>
                  <a:gd name="connsiteY32" fmla="*/ 663571 h 894946"/>
                  <a:gd name="connsiteX33" fmla="*/ 766488 w 976812"/>
                  <a:gd name="connsiteY33" fmla="*/ 894851 h 894946"/>
                  <a:gd name="connsiteX34" fmla="*/ 879621 w 976812"/>
                  <a:gd name="connsiteY34" fmla="*/ 583734 h 894946"/>
                  <a:gd name="connsiteX35" fmla="*/ 875459 w 976812"/>
                  <a:gd name="connsiteY35" fmla="*/ 568505 h 894946"/>
                  <a:gd name="connsiteX36" fmla="*/ 696868 w 976812"/>
                  <a:gd name="connsiteY36" fmla="*/ 436169 h 894946"/>
                  <a:gd name="connsiteX37" fmla="*/ 940256 w 976812"/>
                  <a:gd name="connsiteY37" fmla="*/ 544383 h 894946"/>
                  <a:gd name="connsiteX38" fmla="*/ 869689 w 976812"/>
                  <a:gd name="connsiteY38" fmla="*/ 663003 h 894946"/>
                  <a:gd name="connsiteX39" fmla="*/ 933256 w 976812"/>
                  <a:gd name="connsiteY39" fmla="*/ 761758 h 894946"/>
                  <a:gd name="connsiteX40" fmla="*/ 916324 w 976812"/>
                  <a:gd name="connsiteY40" fmla="*/ 690530 h 894946"/>
                  <a:gd name="connsiteX41" fmla="*/ 923229 w 976812"/>
                  <a:gd name="connsiteY41" fmla="*/ 706232 h 894946"/>
                  <a:gd name="connsiteX42" fmla="*/ 956053 w 976812"/>
                  <a:gd name="connsiteY42" fmla="*/ 722218 h 894946"/>
                  <a:gd name="connsiteX43" fmla="*/ 946594 w 976812"/>
                  <a:gd name="connsiteY43" fmla="*/ 741610 h 894946"/>
                  <a:gd name="connsiteX44" fmla="*/ 963904 w 976812"/>
                  <a:gd name="connsiteY44" fmla="*/ 546843 h 894946"/>
                  <a:gd name="connsiteX45" fmla="*/ 962958 w 976812"/>
                  <a:gd name="connsiteY45" fmla="*/ 508249 h 894946"/>
                  <a:gd name="connsiteX46" fmla="*/ 648152 w 976812"/>
                  <a:gd name="connsiteY46" fmla="*/ 367116 h 894946"/>
                  <a:gd name="connsiteX47" fmla="*/ 645598 w 976812"/>
                  <a:gd name="connsiteY47" fmla="*/ 363143 h 894946"/>
                  <a:gd name="connsiteX48" fmla="*/ 705949 w 976812"/>
                  <a:gd name="connsiteY48" fmla="*/ 259091 h 894946"/>
                  <a:gd name="connsiteX49" fmla="*/ 753340 w 976812"/>
                  <a:gd name="connsiteY49" fmla="*/ 361819 h 894946"/>
                  <a:gd name="connsiteX50" fmla="*/ 899297 w 976812"/>
                  <a:gd name="connsiteY50" fmla="*/ 334481 h 894946"/>
                  <a:gd name="connsiteX51" fmla="*/ 941202 w 976812"/>
                  <a:gd name="connsiteY51" fmla="*/ 233834 h 894946"/>
                  <a:gd name="connsiteX52" fmla="*/ 945458 w 976812"/>
                  <a:gd name="connsiteY52"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812" h="894946">
                    <a:moveTo>
                      <a:pt x="945458" y="0"/>
                    </a:moveTo>
                    <a:cubicBezTo>
                      <a:pt x="789096" y="12486"/>
                      <a:pt x="676436" y="134417"/>
                      <a:pt x="625071" y="275455"/>
                    </a:cubicBezTo>
                    <a:cubicBezTo>
                      <a:pt x="517708" y="170646"/>
                      <a:pt x="363238" y="109633"/>
                      <a:pt x="216997" y="166295"/>
                    </a:cubicBezTo>
                    <a:cubicBezTo>
                      <a:pt x="86269" y="216997"/>
                      <a:pt x="-189" y="337035"/>
                      <a:pt x="0" y="467195"/>
                    </a:cubicBezTo>
                    <a:cubicBezTo>
                      <a:pt x="0" y="562072"/>
                      <a:pt x="54864" y="706800"/>
                      <a:pt x="219267" y="724394"/>
                    </a:cubicBezTo>
                    <a:cubicBezTo>
                      <a:pt x="238943" y="731299"/>
                      <a:pt x="246321" y="753529"/>
                      <a:pt x="245375" y="779920"/>
                    </a:cubicBezTo>
                    <a:cubicBezTo>
                      <a:pt x="244902" y="792879"/>
                      <a:pt x="247456" y="800069"/>
                      <a:pt x="254361" y="811136"/>
                    </a:cubicBezTo>
                    <a:cubicBezTo>
                      <a:pt x="275455" y="844716"/>
                      <a:pt x="321901" y="851338"/>
                      <a:pt x="338360" y="889081"/>
                    </a:cubicBezTo>
                    <a:cubicBezTo>
                      <a:pt x="341387" y="895986"/>
                      <a:pt x="349900" y="897216"/>
                      <a:pt x="354346" y="890499"/>
                    </a:cubicBezTo>
                    <a:cubicBezTo>
                      <a:pt x="405237" y="808393"/>
                      <a:pt x="358319" y="719759"/>
                      <a:pt x="269023" y="711908"/>
                    </a:cubicBezTo>
                    <a:cubicBezTo>
                      <a:pt x="294658" y="700557"/>
                      <a:pt x="319441" y="683435"/>
                      <a:pt x="331455" y="658463"/>
                    </a:cubicBezTo>
                    <a:cubicBezTo>
                      <a:pt x="406656" y="500208"/>
                      <a:pt x="190322" y="459060"/>
                      <a:pt x="168376" y="573802"/>
                    </a:cubicBezTo>
                    <a:cubicBezTo>
                      <a:pt x="159863" y="618450"/>
                      <a:pt x="197511" y="661963"/>
                      <a:pt x="231564" y="655719"/>
                    </a:cubicBezTo>
                    <a:cubicBezTo>
                      <a:pt x="191551" y="704340"/>
                      <a:pt x="104999" y="651557"/>
                      <a:pt x="80783" y="587991"/>
                    </a:cubicBezTo>
                    <a:cubicBezTo>
                      <a:pt x="43986" y="490844"/>
                      <a:pt x="83053" y="350940"/>
                      <a:pt x="202429" y="308090"/>
                    </a:cubicBezTo>
                    <a:cubicBezTo>
                      <a:pt x="261172" y="286995"/>
                      <a:pt x="294752" y="333535"/>
                      <a:pt x="322468" y="375156"/>
                    </a:cubicBezTo>
                    <a:cubicBezTo>
                      <a:pt x="343563" y="406656"/>
                      <a:pt x="369859" y="431817"/>
                      <a:pt x="404386" y="447520"/>
                    </a:cubicBezTo>
                    <a:cubicBezTo>
                      <a:pt x="455088" y="470695"/>
                      <a:pt x="516100" y="453952"/>
                      <a:pt x="547600" y="408642"/>
                    </a:cubicBezTo>
                    <a:cubicBezTo>
                      <a:pt x="573235" y="371845"/>
                      <a:pt x="566140" y="330414"/>
                      <a:pt x="545708" y="295509"/>
                    </a:cubicBezTo>
                    <a:cubicBezTo>
                      <a:pt x="580423" y="316130"/>
                      <a:pt x="614382" y="337130"/>
                      <a:pt x="645220" y="363048"/>
                    </a:cubicBezTo>
                    <a:cubicBezTo>
                      <a:pt x="645031" y="364656"/>
                      <a:pt x="644747" y="366075"/>
                      <a:pt x="644558" y="367683"/>
                    </a:cubicBezTo>
                    <a:cubicBezTo>
                      <a:pt x="616085" y="481290"/>
                      <a:pt x="505033" y="555735"/>
                      <a:pt x="422075" y="631409"/>
                    </a:cubicBezTo>
                    <a:cubicBezTo>
                      <a:pt x="407034" y="645030"/>
                      <a:pt x="418575" y="663098"/>
                      <a:pt x="438061" y="666598"/>
                    </a:cubicBezTo>
                    <a:cubicBezTo>
                      <a:pt x="582883" y="692705"/>
                      <a:pt x="598112" y="828730"/>
                      <a:pt x="538235" y="834500"/>
                    </a:cubicBezTo>
                    <a:cubicBezTo>
                      <a:pt x="530857" y="835163"/>
                      <a:pt x="525087" y="826838"/>
                      <a:pt x="521114" y="821068"/>
                    </a:cubicBezTo>
                    <a:cubicBezTo>
                      <a:pt x="508438" y="803001"/>
                      <a:pt x="528965" y="794488"/>
                      <a:pt x="543816" y="792596"/>
                    </a:cubicBezTo>
                    <a:cubicBezTo>
                      <a:pt x="554694" y="791177"/>
                      <a:pt x="554032" y="774055"/>
                      <a:pt x="543154" y="775474"/>
                    </a:cubicBezTo>
                    <a:cubicBezTo>
                      <a:pt x="469844" y="784934"/>
                      <a:pt x="510519" y="872149"/>
                      <a:pt x="558856" y="846987"/>
                    </a:cubicBezTo>
                    <a:cubicBezTo>
                      <a:pt x="595653" y="827973"/>
                      <a:pt x="588275" y="757218"/>
                      <a:pt x="573424" y="730448"/>
                    </a:cubicBezTo>
                    <a:cubicBezTo>
                      <a:pt x="552140" y="692043"/>
                      <a:pt x="501911" y="668016"/>
                      <a:pt x="458209" y="654111"/>
                    </a:cubicBezTo>
                    <a:cubicBezTo>
                      <a:pt x="524141" y="599058"/>
                      <a:pt x="589788" y="529911"/>
                      <a:pt x="630274" y="451020"/>
                    </a:cubicBezTo>
                    <a:cubicBezTo>
                      <a:pt x="613153" y="527167"/>
                      <a:pt x="583072" y="601801"/>
                      <a:pt x="526884" y="647868"/>
                    </a:cubicBezTo>
                    <a:cubicBezTo>
                      <a:pt x="520830" y="652976"/>
                      <a:pt x="522722" y="660165"/>
                      <a:pt x="529627" y="663571"/>
                    </a:cubicBezTo>
                    <a:cubicBezTo>
                      <a:pt x="647112" y="719097"/>
                      <a:pt x="704246" y="803285"/>
                      <a:pt x="766488" y="894851"/>
                    </a:cubicBezTo>
                    <a:cubicBezTo>
                      <a:pt x="782947" y="785407"/>
                      <a:pt x="797704" y="684854"/>
                      <a:pt x="879621" y="583734"/>
                    </a:cubicBezTo>
                    <a:cubicBezTo>
                      <a:pt x="884446" y="577680"/>
                      <a:pt x="883121" y="570302"/>
                      <a:pt x="875459" y="568505"/>
                    </a:cubicBezTo>
                    <a:cubicBezTo>
                      <a:pt x="804704" y="551667"/>
                      <a:pt x="745205" y="497276"/>
                      <a:pt x="696868" y="436169"/>
                    </a:cubicBezTo>
                    <a:cubicBezTo>
                      <a:pt x="767623" y="489803"/>
                      <a:pt x="856919" y="523573"/>
                      <a:pt x="940256" y="544383"/>
                    </a:cubicBezTo>
                    <a:cubicBezTo>
                      <a:pt x="906959" y="575883"/>
                      <a:pt x="872243" y="619301"/>
                      <a:pt x="869689" y="663003"/>
                    </a:cubicBezTo>
                    <a:cubicBezTo>
                      <a:pt x="867797" y="693746"/>
                      <a:pt x="891919" y="760623"/>
                      <a:pt x="933256" y="761758"/>
                    </a:cubicBezTo>
                    <a:cubicBezTo>
                      <a:pt x="987836" y="763366"/>
                      <a:pt x="986701" y="667165"/>
                      <a:pt x="916324" y="690530"/>
                    </a:cubicBezTo>
                    <a:cubicBezTo>
                      <a:pt x="905918" y="694030"/>
                      <a:pt x="912634" y="709732"/>
                      <a:pt x="923229" y="706232"/>
                    </a:cubicBezTo>
                    <a:cubicBezTo>
                      <a:pt x="937323" y="701597"/>
                      <a:pt x="959742" y="700178"/>
                      <a:pt x="956053" y="722218"/>
                    </a:cubicBezTo>
                    <a:cubicBezTo>
                      <a:pt x="954918" y="728934"/>
                      <a:pt x="953310" y="739151"/>
                      <a:pt x="946594" y="741610"/>
                    </a:cubicBezTo>
                    <a:cubicBezTo>
                      <a:pt x="890121" y="762421"/>
                      <a:pt x="844811" y="633395"/>
                      <a:pt x="963904" y="546843"/>
                    </a:cubicBezTo>
                    <a:cubicBezTo>
                      <a:pt x="979890" y="535302"/>
                      <a:pt x="982634" y="514019"/>
                      <a:pt x="962958" y="508249"/>
                    </a:cubicBezTo>
                    <a:cubicBezTo>
                      <a:pt x="855406" y="476087"/>
                      <a:pt x="723070" y="457169"/>
                      <a:pt x="648152" y="367116"/>
                    </a:cubicBezTo>
                    <a:cubicBezTo>
                      <a:pt x="647206" y="365697"/>
                      <a:pt x="646544" y="364562"/>
                      <a:pt x="645598" y="363143"/>
                    </a:cubicBezTo>
                    <a:cubicBezTo>
                      <a:pt x="662057" y="326346"/>
                      <a:pt x="683719" y="292576"/>
                      <a:pt x="705949" y="259091"/>
                    </a:cubicBezTo>
                    <a:cubicBezTo>
                      <a:pt x="702733" y="299293"/>
                      <a:pt x="714462" y="339778"/>
                      <a:pt x="753340" y="361819"/>
                    </a:cubicBezTo>
                    <a:cubicBezTo>
                      <a:pt x="801487" y="388872"/>
                      <a:pt x="863635" y="377332"/>
                      <a:pt x="899297" y="334481"/>
                    </a:cubicBezTo>
                    <a:cubicBezTo>
                      <a:pt x="923134" y="305347"/>
                      <a:pt x="936094" y="271104"/>
                      <a:pt x="941202" y="233834"/>
                    </a:cubicBezTo>
                    <a:lnTo>
                      <a:pt x="945458" y="0"/>
                    </a:lnTo>
                    <a:close/>
                  </a:path>
                </a:pathLst>
              </a:custGeom>
              <a:solidFill>
                <a:srgbClr val="BC8642"/>
              </a:solidFill>
              <a:ln w="945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F7EE2FF-8D16-D47F-9C51-B97888E36590}"/>
                  </a:ext>
                </a:extLst>
              </p:cNvPr>
              <p:cNvSpPr/>
              <p:nvPr/>
            </p:nvSpPr>
            <p:spPr>
              <a:xfrm>
                <a:off x="10773878" y="607463"/>
                <a:ext cx="1375127" cy="1161143"/>
              </a:xfrm>
              <a:custGeom>
                <a:avLst/>
                <a:gdLst>
                  <a:gd name="connsiteX0" fmla="*/ 1304893 w 1375127"/>
                  <a:gd name="connsiteY0" fmla="*/ 10040 h 1161143"/>
                  <a:gd name="connsiteX1" fmla="*/ 1174639 w 1375127"/>
                  <a:gd name="connsiteY1" fmla="*/ 182956 h 1161143"/>
                  <a:gd name="connsiteX2" fmla="*/ 1214935 w 1375127"/>
                  <a:gd name="connsiteY2" fmla="*/ 409507 h 1161143"/>
                  <a:gd name="connsiteX3" fmla="*/ 1311137 w 1375127"/>
                  <a:gd name="connsiteY3" fmla="*/ 454438 h 1161143"/>
                  <a:gd name="connsiteX4" fmla="*/ 1212098 w 1375127"/>
                  <a:gd name="connsiteY4" fmla="*/ 428331 h 1161143"/>
                  <a:gd name="connsiteX5" fmla="*/ 1131788 w 1375127"/>
                  <a:gd name="connsiteY5" fmla="*/ 514694 h 1161143"/>
                  <a:gd name="connsiteX6" fmla="*/ 972588 w 1375127"/>
                  <a:gd name="connsiteY6" fmla="*/ 467019 h 1161143"/>
                  <a:gd name="connsiteX7" fmla="*/ 957358 w 1375127"/>
                  <a:gd name="connsiteY7" fmla="*/ 473452 h 1161143"/>
                  <a:gd name="connsiteX8" fmla="*/ 1071911 w 1375127"/>
                  <a:gd name="connsiteY8" fmla="*/ 684016 h 1161143"/>
                  <a:gd name="connsiteX9" fmla="*/ 1146639 w 1375127"/>
                  <a:gd name="connsiteY9" fmla="*/ 779839 h 1161143"/>
                  <a:gd name="connsiteX10" fmla="*/ 1302529 w 1375127"/>
                  <a:gd name="connsiteY10" fmla="*/ 770096 h 1161143"/>
                  <a:gd name="connsiteX11" fmla="*/ 1177571 w 1375127"/>
                  <a:gd name="connsiteY11" fmla="*/ 888621 h 1161143"/>
                  <a:gd name="connsiteX12" fmla="*/ 1048735 w 1375127"/>
                  <a:gd name="connsiteY12" fmla="*/ 983781 h 1161143"/>
                  <a:gd name="connsiteX13" fmla="*/ 1122045 w 1375127"/>
                  <a:gd name="connsiteY13" fmla="*/ 856932 h 1161143"/>
                  <a:gd name="connsiteX14" fmla="*/ 1119775 w 1375127"/>
                  <a:gd name="connsiteY14" fmla="*/ 840473 h 1161143"/>
                  <a:gd name="connsiteX15" fmla="*/ 972209 w 1375127"/>
                  <a:gd name="connsiteY15" fmla="*/ 961079 h 1161143"/>
                  <a:gd name="connsiteX16" fmla="*/ 786901 w 1375127"/>
                  <a:gd name="connsiteY16" fmla="*/ 916620 h 1161143"/>
                  <a:gd name="connsiteX17" fmla="*/ 792010 w 1375127"/>
                  <a:gd name="connsiteY17" fmla="*/ 932323 h 1161143"/>
                  <a:gd name="connsiteX18" fmla="*/ 912994 w 1375127"/>
                  <a:gd name="connsiteY18" fmla="*/ 1014713 h 1161143"/>
                  <a:gd name="connsiteX19" fmla="*/ 755497 w 1375127"/>
                  <a:gd name="connsiteY19" fmla="*/ 984822 h 1161143"/>
                  <a:gd name="connsiteX20" fmla="*/ 591472 w 1375127"/>
                  <a:gd name="connsiteY20" fmla="*/ 932323 h 1161143"/>
                  <a:gd name="connsiteX21" fmla="*/ 736105 w 1375127"/>
                  <a:gd name="connsiteY21" fmla="*/ 873297 h 1161143"/>
                  <a:gd name="connsiteX22" fmla="*/ 762024 w 1375127"/>
                  <a:gd name="connsiteY22" fmla="*/ 754582 h 1161143"/>
                  <a:gd name="connsiteX23" fmla="*/ 773848 w 1375127"/>
                  <a:gd name="connsiteY23" fmla="*/ 515262 h 1161143"/>
                  <a:gd name="connsiteX24" fmla="*/ 757199 w 1375127"/>
                  <a:gd name="connsiteY24" fmla="*/ 515924 h 1161143"/>
                  <a:gd name="connsiteX25" fmla="*/ 634323 w 1375127"/>
                  <a:gd name="connsiteY25" fmla="*/ 627922 h 1161143"/>
                  <a:gd name="connsiteX26" fmla="*/ 524689 w 1375127"/>
                  <a:gd name="connsiteY26" fmla="*/ 585072 h 1161143"/>
                  <a:gd name="connsiteX27" fmla="*/ 446745 w 1375127"/>
                  <a:gd name="connsiteY27" fmla="*/ 651476 h 1161143"/>
                  <a:gd name="connsiteX28" fmla="*/ 513811 w 1375127"/>
                  <a:gd name="connsiteY28" fmla="*/ 569369 h 1161143"/>
                  <a:gd name="connsiteX29" fmla="*/ 451853 w 1375127"/>
                  <a:gd name="connsiteY29" fmla="*/ 347927 h 1161143"/>
                  <a:gd name="connsiteX30" fmla="*/ 259356 w 1375127"/>
                  <a:gd name="connsiteY30" fmla="*/ 248604 h 1161143"/>
                  <a:gd name="connsiteX31" fmla="*/ 1400 w 1375127"/>
                  <a:gd name="connsiteY31" fmla="*/ 367129 h 1161143"/>
                  <a:gd name="connsiteX32" fmla="*/ 16441 w 1375127"/>
                  <a:gd name="connsiteY32" fmla="*/ 384440 h 1161143"/>
                  <a:gd name="connsiteX33" fmla="*/ 252640 w 1375127"/>
                  <a:gd name="connsiteY33" fmla="*/ 442993 h 1161143"/>
                  <a:gd name="connsiteX34" fmla="*/ 301450 w 1375127"/>
                  <a:gd name="connsiteY34" fmla="*/ 633030 h 1161143"/>
                  <a:gd name="connsiteX35" fmla="*/ 384692 w 1375127"/>
                  <a:gd name="connsiteY35" fmla="*/ 937809 h 1161143"/>
                  <a:gd name="connsiteX36" fmla="*/ 686822 w 1375127"/>
                  <a:gd name="connsiteY36" fmla="*/ 1051699 h 1161143"/>
                  <a:gd name="connsiteX37" fmla="*/ 875157 w 1375127"/>
                  <a:gd name="connsiteY37" fmla="*/ 1072983 h 1161143"/>
                  <a:gd name="connsiteX38" fmla="*/ 1017709 w 1375127"/>
                  <a:gd name="connsiteY38" fmla="*/ 1161144 h 1161143"/>
                  <a:gd name="connsiteX39" fmla="*/ 1107950 w 1375127"/>
                  <a:gd name="connsiteY39" fmla="*/ 1020011 h 1161143"/>
                  <a:gd name="connsiteX40" fmla="*/ 1268475 w 1375127"/>
                  <a:gd name="connsiteY40" fmla="*/ 919080 h 1161143"/>
                  <a:gd name="connsiteX41" fmla="*/ 1304893 w 1375127"/>
                  <a:gd name="connsiteY41" fmla="*/ 10040 h 1161143"/>
                  <a:gd name="connsiteX42" fmla="*/ 353570 w 1375127"/>
                  <a:gd name="connsiteY42" fmla="*/ 583747 h 1161143"/>
                  <a:gd name="connsiteX43" fmla="*/ 216884 w 1375127"/>
                  <a:gd name="connsiteY43" fmla="*/ 319643 h 1161143"/>
                  <a:gd name="connsiteX44" fmla="*/ 220383 w 1375127"/>
                  <a:gd name="connsiteY44" fmla="*/ 303468 h 1161143"/>
                  <a:gd name="connsiteX45" fmla="*/ 326611 w 1375127"/>
                  <a:gd name="connsiteY45" fmla="*/ 351616 h 1161143"/>
                  <a:gd name="connsiteX46" fmla="*/ 375895 w 1375127"/>
                  <a:gd name="connsiteY46" fmla="*/ 287482 h 1161143"/>
                  <a:gd name="connsiteX47" fmla="*/ 406921 w 1375127"/>
                  <a:gd name="connsiteY47" fmla="*/ 436939 h 1161143"/>
                  <a:gd name="connsiteX48" fmla="*/ 454596 w 1375127"/>
                  <a:gd name="connsiteY48" fmla="*/ 456425 h 1161143"/>
                  <a:gd name="connsiteX49" fmla="*/ 368327 w 1375127"/>
                  <a:gd name="connsiteY49" fmla="*/ 588099 h 1161143"/>
                  <a:gd name="connsiteX50" fmla="*/ 353570 w 1375127"/>
                  <a:gd name="connsiteY50" fmla="*/ 583747 h 1161143"/>
                  <a:gd name="connsiteX51" fmla="*/ 353570 w 1375127"/>
                  <a:gd name="connsiteY51" fmla="*/ 583747 h 1161143"/>
                  <a:gd name="connsiteX52" fmla="*/ 509555 w 1375127"/>
                  <a:gd name="connsiteY52" fmla="*/ 863364 h 1161143"/>
                  <a:gd name="connsiteX53" fmla="*/ 553257 w 1375127"/>
                  <a:gd name="connsiteY53" fmla="*/ 671246 h 1161143"/>
                  <a:gd name="connsiteX54" fmla="*/ 601594 w 1375127"/>
                  <a:gd name="connsiteY54" fmla="*/ 735096 h 1161143"/>
                  <a:gd name="connsiteX55" fmla="*/ 735065 w 1375127"/>
                  <a:gd name="connsiteY55" fmla="*/ 637192 h 1161143"/>
                  <a:gd name="connsiteX56" fmla="*/ 656363 w 1375127"/>
                  <a:gd name="connsiteY56" fmla="*/ 765177 h 1161143"/>
                  <a:gd name="connsiteX57" fmla="*/ 685309 w 1375127"/>
                  <a:gd name="connsiteY57" fmla="*/ 778609 h 1161143"/>
                  <a:gd name="connsiteX58" fmla="*/ 525257 w 1375127"/>
                  <a:gd name="connsiteY58" fmla="*/ 864689 h 1161143"/>
                  <a:gd name="connsiteX59" fmla="*/ 509555 w 1375127"/>
                  <a:gd name="connsiteY59" fmla="*/ 863364 h 1161143"/>
                  <a:gd name="connsiteX60" fmla="*/ 509555 w 1375127"/>
                  <a:gd name="connsiteY60" fmla="*/ 863364 h 1161143"/>
                  <a:gd name="connsiteX61" fmla="*/ 1345852 w 1375127"/>
                  <a:gd name="connsiteY61" fmla="*/ 672476 h 1161143"/>
                  <a:gd name="connsiteX62" fmla="*/ 1332231 w 1375127"/>
                  <a:gd name="connsiteY62" fmla="*/ 680611 h 1161143"/>
                  <a:gd name="connsiteX63" fmla="*/ 1150612 w 1375127"/>
                  <a:gd name="connsiteY63" fmla="*/ 672476 h 1161143"/>
                  <a:gd name="connsiteX64" fmla="*/ 1170950 w 1375127"/>
                  <a:gd name="connsiteY64" fmla="*/ 647976 h 1161143"/>
                  <a:gd name="connsiteX65" fmla="*/ 1044668 w 1375127"/>
                  <a:gd name="connsiteY65" fmla="*/ 566720 h 1161143"/>
                  <a:gd name="connsiteX66" fmla="*/ 1207273 w 1375127"/>
                  <a:gd name="connsiteY66" fmla="*/ 596990 h 1161143"/>
                  <a:gd name="connsiteX67" fmla="*/ 1223259 w 1375127"/>
                  <a:gd name="connsiteY67" fmla="*/ 518573 h 1161143"/>
                  <a:gd name="connsiteX68" fmla="*/ 1345852 w 1375127"/>
                  <a:gd name="connsiteY68" fmla="*/ 672476 h 1161143"/>
                  <a:gd name="connsiteX69" fmla="*/ 1345852 w 1375127"/>
                  <a:gd name="connsiteY69" fmla="*/ 672476 h 1161143"/>
                  <a:gd name="connsiteX70" fmla="*/ 1373568 w 1375127"/>
                  <a:gd name="connsiteY70" fmla="*/ 55918 h 1161143"/>
                  <a:gd name="connsiteX71" fmla="*/ 1365055 w 1375127"/>
                  <a:gd name="connsiteY71" fmla="*/ 353035 h 1161143"/>
                  <a:gd name="connsiteX72" fmla="*/ 1353987 w 1375127"/>
                  <a:gd name="connsiteY72" fmla="*/ 363440 h 1161143"/>
                  <a:gd name="connsiteX73" fmla="*/ 1219097 w 1375127"/>
                  <a:gd name="connsiteY73" fmla="*/ 282184 h 1161143"/>
                  <a:gd name="connsiteX74" fmla="*/ 1253529 w 1375127"/>
                  <a:gd name="connsiteY74" fmla="*/ 243969 h 1161143"/>
                  <a:gd name="connsiteX75" fmla="*/ 1216543 w 1375127"/>
                  <a:gd name="connsiteY75" fmla="*/ 95836 h 1161143"/>
                  <a:gd name="connsiteX76" fmla="*/ 1288718 w 1375127"/>
                  <a:gd name="connsiteY76" fmla="*/ 132160 h 1161143"/>
                  <a:gd name="connsiteX77" fmla="*/ 1363447 w 1375127"/>
                  <a:gd name="connsiteY77" fmla="*/ 42580 h 1161143"/>
                  <a:gd name="connsiteX78" fmla="*/ 1373568 w 1375127"/>
                  <a:gd name="connsiteY78" fmla="*/ 55918 h 1161143"/>
                  <a:gd name="connsiteX79" fmla="*/ 1373568 w 1375127"/>
                  <a:gd name="connsiteY79" fmla="*/ 55918 h 11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27" h="1161143">
                    <a:moveTo>
                      <a:pt x="1304893" y="10040"/>
                    </a:moveTo>
                    <a:cubicBezTo>
                      <a:pt x="1201503" y="-38108"/>
                      <a:pt x="1113531" y="98012"/>
                      <a:pt x="1174639" y="182956"/>
                    </a:cubicBezTo>
                    <a:cubicBezTo>
                      <a:pt x="1072573" y="182010"/>
                      <a:pt x="1124883" y="391912"/>
                      <a:pt x="1214935" y="409507"/>
                    </a:cubicBezTo>
                    <a:cubicBezTo>
                      <a:pt x="1243124" y="415088"/>
                      <a:pt x="1329677" y="405345"/>
                      <a:pt x="1311137" y="454438"/>
                    </a:cubicBezTo>
                    <a:cubicBezTo>
                      <a:pt x="1289191" y="512802"/>
                      <a:pt x="1239435" y="441952"/>
                      <a:pt x="1212098" y="428331"/>
                    </a:cubicBezTo>
                    <a:cubicBezTo>
                      <a:pt x="1153355" y="399196"/>
                      <a:pt x="1130464" y="463992"/>
                      <a:pt x="1131788" y="514694"/>
                    </a:cubicBezTo>
                    <a:cubicBezTo>
                      <a:pt x="1087613" y="480924"/>
                      <a:pt x="1014020" y="518194"/>
                      <a:pt x="972588" y="467019"/>
                    </a:cubicBezTo>
                    <a:cubicBezTo>
                      <a:pt x="966818" y="459830"/>
                      <a:pt x="957075" y="465411"/>
                      <a:pt x="957358" y="473452"/>
                    </a:cubicBezTo>
                    <a:cubicBezTo>
                      <a:pt x="960858" y="565302"/>
                      <a:pt x="975615" y="654219"/>
                      <a:pt x="1071911" y="684016"/>
                    </a:cubicBezTo>
                    <a:cubicBezTo>
                      <a:pt x="1051573" y="737934"/>
                      <a:pt x="1089505" y="776339"/>
                      <a:pt x="1146639" y="779839"/>
                    </a:cubicBezTo>
                    <a:cubicBezTo>
                      <a:pt x="1185517" y="782109"/>
                      <a:pt x="1293069" y="695367"/>
                      <a:pt x="1302529" y="770096"/>
                    </a:cubicBezTo>
                    <a:cubicBezTo>
                      <a:pt x="1309245" y="824014"/>
                      <a:pt x="1214368" y="866864"/>
                      <a:pt x="1177571" y="888621"/>
                    </a:cubicBezTo>
                    <a:cubicBezTo>
                      <a:pt x="1144274" y="908107"/>
                      <a:pt x="1075505" y="954836"/>
                      <a:pt x="1048735" y="983781"/>
                    </a:cubicBezTo>
                    <a:cubicBezTo>
                      <a:pt x="1019790" y="944241"/>
                      <a:pt x="1080613" y="877553"/>
                      <a:pt x="1122045" y="856932"/>
                    </a:cubicBezTo>
                    <a:cubicBezTo>
                      <a:pt x="1129707" y="853243"/>
                      <a:pt x="1128288" y="841892"/>
                      <a:pt x="1119775" y="840473"/>
                    </a:cubicBezTo>
                    <a:cubicBezTo>
                      <a:pt x="1049019" y="829595"/>
                      <a:pt x="990939" y="888810"/>
                      <a:pt x="972209" y="961079"/>
                    </a:cubicBezTo>
                    <a:cubicBezTo>
                      <a:pt x="923872" y="904134"/>
                      <a:pt x="845928" y="875945"/>
                      <a:pt x="786901" y="916620"/>
                    </a:cubicBezTo>
                    <a:cubicBezTo>
                      <a:pt x="779713" y="921445"/>
                      <a:pt x="783402" y="932323"/>
                      <a:pt x="792010" y="932323"/>
                    </a:cubicBezTo>
                    <a:cubicBezTo>
                      <a:pt x="838266" y="932796"/>
                      <a:pt x="921980" y="966565"/>
                      <a:pt x="912994" y="1014713"/>
                    </a:cubicBezTo>
                    <a:cubicBezTo>
                      <a:pt x="876008" y="1000335"/>
                      <a:pt x="794091" y="988133"/>
                      <a:pt x="755497" y="984822"/>
                    </a:cubicBezTo>
                    <a:cubicBezTo>
                      <a:pt x="712930" y="981322"/>
                      <a:pt x="608783" y="983876"/>
                      <a:pt x="591472" y="932323"/>
                    </a:cubicBezTo>
                    <a:cubicBezTo>
                      <a:pt x="567635" y="860810"/>
                      <a:pt x="702051" y="892310"/>
                      <a:pt x="736105" y="873297"/>
                    </a:cubicBezTo>
                    <a:cubicBezTo>
                      <a:pt x="786050" y="845297"/>
                      <a:pt x="803645" y="794122"/>
                      <a:pt x="762024" y="754582"/>
                    </a:cubicBezTo>
                    <a:cubicBezTo>
                      <a:pt x="835617" y="686097"/>
                      <a:pt x="810644" y="599544"/>
                      <a:pt x="773848" y="515262"/>
                    </a:cubicBezTo>
                    <a:cubicBezTo>
                      <a:pt x="770631" y="507600"/>
                      <a:pt x="759280" y="506938"/>
                      <a:pt x="757199" y="515924"/>
                    </a:cubicBezTo>
                    <a:cubicBezTo>
                      <a:pt x="742159" y="579774"/>
                      <a:pt x="659579" y="578166"/>
                      <a:pt x="634323" y="627922"/>
                    </a:cubicBezTo>
                    <a:cubicBezTo>
                      <a:pt x="613701" y="581666"/>
                      <a:pt x="565175" y="533234"/>
                      <a:pt x="524689" y="585072"/>
                    </a:cubicBezTo>
                    <a:cubicBezTo>
                      <a:pt x="505960" y="609098"/>
                      <a:pt x="491866" y="694516"/>
                      <a:pt x="446745" y="651476"/>
                    </a:cubicBezTo>
                    <a:cubicBezTo>
                      <a:pt x="408813" y="615341"/>
                      <a:pt x="490730" y="586490"/>
                      <a:pt x="513811" y="569369"/>
                    </a:cubicBezTo>
                    <a:cubicBezTo>
                      <a:pt x="587121" y="514505"/>
                      <a:pt x="543419" y="302806"/>
                      <a:pt x="451853" y="347927"/>
                    </a:cubicBezTo>
                    <a:cubicBezTo>
                      <a:pt x="469920" y="244915"/>
                      <a:pt x="331814" y="160443"/>
                      <a:pt x="259356" y="248604"/>
                    </a:cubicBezTo>
                    <a:cubicBezTo>
                      <a:pt x="183965" y="136606"/>
                      <a:pt x="-18748" y="234226"/>
                      <a:pt x="1400" y="367129"/>
                    </a:cubicBezTo>
                    <a:cubicBezTo>
                      <a:pt x="1873" y="370345"/>
                      <a:pt x="9062" y="389548"/>
                      <a:pt x="16441" y="384440"/>
                    </a:cubicBezTo>
                    <a:cubicBezTo>
                      <a:pt x="98831" y="327967"/>
                      <a:pt x="198532" y="366845"/>
                      <a:pt x="252640" y="442993"/>
                    </a:cubicBezTo>
                    <a:cubicBezTo>
                      <a:pt x="289436" y="494641"/>
                      <a:pt x="293126" y="572112"/>
                      <a:pt x="301450" y="633030"/>
                    </a:cubicBezTo>
                    <a:cubicBezTo>
                      <a:pt x="315828" y="736515"/>
                      <a:pt x="324625" y="848986"/>
                      <a:pt x="384692" y="937809"/>
                    </a:cubicBezTo>
                    <a:cubicBezTo>
                      <a:pt x="453366" y="1039402"/>
                      <a:pt x="575108" y="1047726"/>
                      <a:pt x="686822" y="1051699"/>
                    </a:cubicBezTo>
                    <a:cubicBezTo>
                      <a:pt x="750200" y="1053780"/>
                      <a:pt x="813861" y="1056051"/>
                      <a:pt x="875157" y="1072983"/>
                    </a:cubicBezTo>
                    <a:cubicBezTo>
                      <a:pt x="931156" y="1088212"/>
                      <a:pt x="978074" y="1120658"/>
                      <a:pt x="1017709" y="1161144"/>
                    </a:cubicBezTo>
                    <a:cubicBezTo>
                      <a:pt x="1035776" y="1107415"/>
                      <a:pt x="1063965" y="1057942"/>
                      <a:pt x="1107950" y="1020011"/>
                    </a:cubicBezTo>
                    <a:cubicBezTo>
                      <a:pt x="1156098" y="978106"/>
                      <a:pt x="1212287" y="948498"/>
                      <a:pt x="1268475" y="919080"/>
                    </a:cubicBezTo>
                    <a:lnTo>
                      <a:pt x="1304893" y="10040"/>
                    </a:lnTo>
                    <a:close/>
                    <a:moveTo>
                      <a:pt x="353570" y="583747"/>
                    </a:moveTo>
                    <a:cubicBezTo>
                      <a:pt x="333706" y="482154"/>
                      <a:pt x="307977" y="376872"/>
                      <a:pt x="216884" y="319643"/>
                    </a:cubicBezTo>
                    <a:cubicBezTo>
                      <a:pt x="209978" y="315292"/>
                      <a:pt x="211586" y="306022"/>
                      <a:pt x="220383" y="303468"/>
                    </a:cubicBezTo>
                    <a:cubicBezTo>
                      <a:pt x="243937" y="296279"/>
                      <a:pt x="296058" y="301387"/>
                      <a:pt x="326611" y="351616"/>
                    </a:cubicBezTo>
                    <a:cubicBezTo>
                      <a:pt x="337490" y="317846"/>
                      <a:pt x="346287" y="260428"/>
                      <a:pt x="375895" y="287482"/>
                    </a:cubicBezTo>
                    <a:cubicBezTo>
                      <a:pt x="415434" y="324089"/>
                      <a:pt x="417988" y="386994"/>
                      <a:pt x="406921" y="436939"/>
                    </a:cubicBezTo>
                    <a:cubicBezTo>
                      <a:pt x="429812" y="427479"/>
                      <a:pt x="459893" y="421898"/>
                      <a:pt x="454596" y="456425"/>
                    </a:cubicBezTo>
                    <a:cubicBezTo>
                      <a:pt x="448542" y="495113"/>
                      <a:pt x="432367" y="554045"/>
                      <a:pt x="368327" y="588099"/>
                    </a:cubicBezTo>
                    <a:cubicBezTo>
                      <a:pt x="361895" y="591882"/>
                      <a:pt x="355179" y="591693"/>
                      <a:pt x="353570" y="583747"/>
                    </a:cubicBezTo>
                    <a:lnTo>
                      <a:pt x="353570" y="583747"/>
                    </a:lnTo>
                    <a:close/>
                    <a:moveTo>
                      <a:pt x="509555" y="863364"/>
                    </a:moveTo>
                    <a:cubicBezTo>
                      <a:pt x="475974" y="764799"/>
                      <a:pt x="506528" y="687043"/>
                      <a:pt x="553257" y="671246"/>
                    </a:cubicBezTo>
                    <a:cubicBezTo>
                      <a:pt x="586553" y="660178"/>
                      <a:pt x="598567" y="705772"/>
                      <a:pt x="601594" y="735096"/>
                    </a:cubicBezTo>
                    <a:cubicBezTo>
                      <a:pt x="634701" y="650814"/>
                      <a:pt x="701957" y="675597"/>
                      <a:pt x="735065" y="637192"/>
                    </a:cubicBezTo>
                    <a:cubicBezTo>
                      <a:pt x="732984" y="695273"/>
                      <a:pt x="729767" y="748528"/>
                      <a:pt x="656363" y="765177"/>
                    </a:cubicBezTo>
                    <a:cubicBezTo>
                      <a:pt x="658917" y="764988"/>
                      <a:pt x="684552" y="776055"/>
                      <a:pt x="685309" y="778609"/>
                    </a:cubicBezTo>
                    <a:cubicBezTo>
                      <a:pt x="709335" y="862135"/>
                      <a:pt x="558554" y="811244"/>
                      <a:pt x="525257" y="864689"/>
                    </a:cubicBezTo>
                    <a:cubicBezTo>
                      <a:pt x="521284" y="871027"/>
                      <a:pt x="512014" y="870743"/>
                      <a:pt x="509555" y="863364"/>
                    </a:cubicBezTo>
                    <a:lnTo>
                      <a:pt x="509555" y="863364"/>
                    </a:lnTo>
                    <a:close/>
                    <a:moveTo>
                      <a:pt x="1345852" y="672476"/>
                    </a:moveTo>
                    <a:cubicBezTo>
                      <a:pt x="1346798" y="680327"/>
                      <a:pt x="1338474" y="684489"/>
                      <a:pt x="1332231" y="680611"/>
                    </a:cubicBezTo>
                    <a:cubicBezTo>
                      <a:pt x="1279259" y="646841"/>
                      <a:pt x="1165179" y="758177"/>
                      <a:pt x="1150612" y="672476"/>
                    </a:cubicBezTo>
                    <a:cubicBezTo>
                      <a:pt x="1150139" y="669921"/>
                      <a:pt x="1168396" y="648827"/>
                      <a:pt x="1170950" y="647976"/>
                    </a:cubicBezTo>
                    <a:cubicBezTo>
                      <a:pt x="1097829" y="664624"/>
                      <a:pt x="1071721" y="618085"/>
                      <a:pt x="1044668" y="566720"/>
                    </a:cubicBezTo>
                    <a:cubicBezTo>
                      <a:pt x="1091208" y="586869"/>
                      <a:pt x="1140869" y="535505"/>
                      <a:pt x="1207273" y="596990"/>
                    </a:cubicBezTo>
                    <a:cubicBezTo>
                      <a:pt x="1197057" y="569180"/>
                      <a:pt x="1188260" y="522924"/>
                      <a:pt x="1223259" y="518573"/>
                    </a:cubicBezTo>
                    <a:cubicBezTo>
                      <a:pt x="1271975" y="512046"/>
                      <a:pt x="1333366" y="568991"/>
                      <a:pt x="1345852" y="672476"/>
                    </a:cubicBezTo>
                    <a:lnTo>
                      <a:pt x="1345852" y="672476"/>
                    </a:lnTo>
                    <a:close/>
                    <a:moveTo>
                      <a:pt x="1373568" y="55918"/>
                    </a:moveTo>
                    <a:cubicBezTo>
                      <a:pt x="1316150" y="146822"/>
                      <a:pt x="1338663" y="252861"/>
                      <a:pt x="1365055" y="353035"/>
                    </a:cubicBezTo>
                    <a:cubicBezTo>
                      <a:pt x="1366946" y="360697"/>
                      <a:pt x="1360893" y="363913"/>
                      <a:pt x="1353987" y="363440"/>
                    </a:cubicBezTo>
                    <a:cubicBezTo>
                      <a:pt x="1281340" y="360697"/>
                      <a:pt x="1241138" y="314630"/>
                      <a:pt x="1219097" y="282184"/>
                    </a:cubicBezTo>
                    <a:cubicBezTo>
                      <a:pt x="1199233" y="253239"/>
                      <a:pt x="1228840" y="245388"/>
                      <a:pt x="1253529" y="243969"/>
                    </a:cubicBezTo>
                    <a:cubicBezTo>
                      <a:pt x="1221841" y="203672"/>
                      <a:pt x="1196868" y="146065"/>
                      <a:pt x="1216543" y="95836"/>
                    </a:cubicBezTo>
                    <a:cubicBezTo>
                      <a:pt x="1231395" y="58566"/>
                      <a:pt x="1264408" y="106525"/>
                      <a:pt x="1288718" y="132160"/>
                    </a:cubicBezTo>
                    <a:cubicBezTo>
                      <a:pt x="1294299" y="73607"/>
                      <a:pt x="1339136" y="46269"/>
                      <a:pt x="1363447" y="42580"/>
                    </a:cubicBezTo>
                    <a:cubicBezTo>
                      <a:pt x="1372433" y="41350"/>
                      <a:pt x="1378014" y="48918"/>
                      <a:pt x="1373568" y="55918"/>
                    </a:cubicBezTo>
                    <a:lnTo>
                      <a:pt x="1373568" y="55918"/>
                    </a:lnTo>
                    <a:close/>
                  </a:path>
                </a:pathLst>
              </a:custGeom>
              <a:solidFill>
                <a:srgbClr val="BC8642"/>
              </a:solidFill>
              <a:ln w="945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F25064D-CFB9-9CEA-21C9-86EDBE457A2A}"/>
                  </a:ext>
                </a:extLst>
              </p:cNvPr>
              <p:cNvSpPr/>
              <p:nvPr/>
            </p:nvSpPr>
            <p:spPr>
              <a:xfrm>
                <a:off x="9011887" y="2564068"/>
                <a:ext cx="101107" cy="98159"/>
              </a:xfrm>
              <a:custGeom>
                <a:avLst/>
                <a:gdLst>
                  <a:gd name="connsiteX0" fmla="*/ 101107 w 101107"/>
                  <a:gd name="connsiteY0" fmla="*/ 66187 h 98159"/>
                  <a:gd name="connsiteX1" fmla="*/ 12947 w 101107"/>
                  <a:gd name="connsiteY1" fmla="*/ 10661 h 98159"/>
                  <a:gd name="connsiteX2" fmla="*/ 65919 w 101107"/>
                  <a:gd name="connsiteY2" fmla="*/ 98160 h 98159"/>
                  <a:gd name="connsiteX3" fmla="*/ 101107 w 101107"/>
                  <a:gd name="connsiteY3" fmla="*/ 66187 h 98159"/>
                  <a:gd name="connsiteX4" fmla="*/ 101107 w 101107"/>
                  <a:gd name="connsiteY4" fmla="*/ 66187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66187"/>
                    </a:moveTo>
                    <a:cubicBezTo>
                      <a:pt x="89283" y="14161"/>
                      <a:pt x="42838" y="-17812"/>
                      <a:pt x="12947" y="10661"/>
                    </a:cubicBezTo>
                    <a:cubicBezTo>
                      <a:pt x="-9283" y="31945"/>
                      <a:pt x="-9472" y="76119"/>
                      <a:pt x="65919" y="98160"/>
                    </a:cubicBezTo>
                    <a:cubicBezTo>
                      <a:pt x="67338" y="88606"/>
                      <a:pt x="81905" y="69214"/>
                      <a:pt x="101107" y="66187"/>
                    </a:cubicBezTo>
                    <a:lnTo>
                      <a:pt x="101107" y="66187"/>
                    </a:lnTo>
                    <a:close/>
                  </a:path>
                </a:pathLst>
              </a:custGeom>
              <a:solidFill>
                <a:srgbClr val="BC8642"/>
              </a:solidFill>
              <a:ln w="945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CAB5C50-3B74-6C7E-1C23-4A63D97D0760}"/>
                  </a:ext>
                </a:extLst>
              </p:cNvPr>
              <p:cNvSpPr/>
              <p:nvPr/>
            </p:nvSpPr>
            <p:spPr>
              <a:xfrm>
                <a:off x="9032728" y="2714254"/>
                <a:ext cx="89155" cy="111505"/>
              </a:xfrm>
              <a:custGeom>
                <a:avLst/>
                <a:gdLst>
                  <a:gd name="connsiteX0" fmla="*/ 25402 w 89155"/>
                  <a:gd name="connsiteY0" fmla="*/ 109539 h 111505"/>
                  <a:gd name="connsiteX1" fmla="*/ 88023 w 89155"/>
                  <a:gd name="connsiteY1" fmla="*/ 11257 h 111505"/>
                  <a:gd name="connsiteX2" fmla="*/ 55388 w 89155"/>
                  <a:gd name="connsiteY2" fmla="*/ 0 h 111505"/>
                  <a:gd name="connsiteX3" fmla="*/ 55199 w 89155"/>
                  <a:gd name="connsiteY3" fmla="*/ 0 h 111505"/>
                  <a:gd name="connsiteX4" fmla="*/ 25402 w 89155"/>
                  <a:gd name="connsiteY4" fmla="*/ 109539 h 111505"/>
                  <a:gd name="connsiteX5" fmla="*/ 25402 w 89155"/>
                  <a:gd name="connsiteY5" fmla="*/ 109539 h 1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55" h="111505">
                    <a:moveTo>
                      <a:pt x="25402" y="109539"/>
                    </a:moveTo>
                    <a:cubicBezTo>
                      <a:pt x="64185" y="121930"/>
                      <a:pt x="95590" y="74161"/>
                      <a:pt x="88023" y="11257"/>
                    </a:cubicBezTo>
                    <a:cubicBezTo>
                      <a:pt x="77050" y="14000"/>
                      <a:pt x="65320" y="4162"/>
                      <a:pt x="55388" y="0"/>
                    </a:cubicBezTo>
                    <a:cubicBezTo>
                      <a:pt x="55199" y="0"/>
                      <a:pt x="55199" y="0"/>
                      <a:pt x="55199" y="0"/>
                    </a:cubicBezTo>
                    <a:cubicBezTo>
                      <a:pt x="-8746" y="24783"/>
                      <a:pt x="-14989" y="96390"/>
                      <a:pt x="25402" y="109539"/>
                    </a:cubicBezTo>
                    <a:lnTo>
                      <a:pt x="25402" y="109539"/>
                    </a:lnTo>
                    <a:close/>
                  </a:path>
                </a:pathLst>
              </a:custGeom>
              <a:solidFill>
                <a:srgbClr val="BC8642"/>
              </a:solidFill>
              <a:ln w="945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402CCEE-F27D-4651-35D6-4D7C572D415A}"/>
                  </a:ext>
                </a:extLst>
              </p:cNvPr>
              <p:cNvSpPr/>
              <p:nvPr/>
            </p:nvSpPr>
            <p:spPr>
              <a:xfrm>
                <a:off x="9135356" y="2702335"/>
                <a:ext cx="101083" cy="102543"/>
              </a:xfrm>
              <a:custGeom>
                <a:avLst/>
                <a:gdLst>
                  <a:gd name="connsiteX0" fmla="*/ 152 w 101083"/>
                  <a:gd name="connsiteY0" fmla="*/ 21378 h 102543"/>
                  <a:gd name="connsiteX1" fmla="*/ 58894 w 101083"/>
                  <a:gd name="connsiteY1" fmla="*/ 102066 h 102543"/>
                  <a:gd name="connsiteX2" fmla="*/ 101082 w 101083"/>
                  <a:gd name="connsiteY2" fmla="*/ 71134 h 102543"/>
                  <a:gd name="connsiteX3" fmla="*/ 23611 w 101083"/>
                  <a:gd name="connsiteY3" fmla="*/ 0 h 102543"/>
                  <a:gd name="connsiteX4" fmla="*/ 152 w 101083"/>
                  <a:gd name="connsiteY4" fmla="*/ 21378 h 102543"/>
                  <a:gd name="connsiteX5" fmla="*/ 152 w 101083"/>
                  <a:gd name="connsiteY5" fmla="*/ 21378 h 1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83" h="102543">
                    <a:moveTo>
                      <a:pt x="152" y="21378"/>
                    </a:moveTo>
                    <a:cubicBezTo>
                      <a:pt x="-3065" y="91661"/>
                      <a:pt x="45840" y="99323"/>
                      <a:pt x="58894" y="102066"/>
                    </a:cubicBezTo>
                    <a:cubicBezTo>
                      <a:pt x="74218" y="105566"/>
                      <a:pt x="100893" y="89296"/>
                      <a:pt x="101082" y="71134"/>
                    </a:cubicBezTo>
                    <a:cubicBezTo>
                      <a:pt x="101272" y="35756"/>
                      <a:pt x="65610" y="1797"/>
                      <a:pt x="23611" y="0"/>
                    </a:cubicBezTo>
                    <a:cubicBezTo>
                      <a:pt x="19354" y="9743"/>
                      <a:pt x="11314" y="17500"/>
                      <a:pt x="152" y="21378"/>
                    </a:cubicBezTo>
                    <a:lnTo>
                      <a:pt x="152" y="21378"/>
                    </a:lnTo>
                    <a:close/>
                  </a:path>
                </a:pathLst>
              </a:custGeom>
              <a:solidFill>
                <a:srgbClr val="BC8642"/>
              </a:solidFill>
              <a:ln w="945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2D16649-407F-4B5E-A934-51945A9778B4}"/>
                  </a:ext>
                </a:extLst>
              </p:cNvPr>
              <p:cNvSpPr/>
              <p:nvPr/>
            </p:nvSpPr>
            <p:spPr>
              <a:xfrm>
                <a:off x="9562071" y="3273299"/>
                <a:ext cx="87681" cy="111459"/>
              </a:xfrm>
              <a:custGeom>
                <a:avLst/>
                <a:gdLst>
                  <a:gd name="connsiteX0" fmla="*/ 32402 w 87681"/>
                  <a:gd name="connsiteY0" fmla="*/ 106606 h 111459"/>
                  <a:gd name="connsiteX1" fmla="*/ 82914 w 87681"/>
                  <a:gd name="connsiteY1" fmla="*/ 95350 h 111459"/>
                  <a:gd name="connsiteX2" fmla="*/ 40915 w 87681"/>
                  <a:gd name="connsiteY2" fmla="*/ 0 h 111459"/>
                  <a:gd name="connsiteX3" fmla="*/ 11307 w 87681"/>
                  <a:gd name="connsiteY3" fmla="*/ 9932 h 111459"/>
                  <a:gd name="connsiteX4" fmla="*/ 32402 w 87681"/>
                  <a:gd name="connsiteY4" fmla="*/ 106606 h 111459"/>
                  <a:gd name="connsiteX5" fmla="*/ 32402 w 87681"/>
                  <a:gd name="connsiteY5" fmla="*/ 106606 h 11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81" h="111459">
                    <a:moveTo>
                      <a:pt x="32402" y="106606"/>
                    </a:moveTo>
                    <a:cubicBezTo>
                      <a:pt x="45077" y="115782"/>
                      <a:pt x="75631" y="111904"/>
                      <a:pt x="82914" y="95350"/>
                    </a:cubicBezTo>
                    <a:cubicBezTo>
                      <a:pt x="97198" y="63377"/>
                      <a:pt x="78279" y="18445"/>
                      <a:pt x="40915" y="0"/>
                    </a:cubicBezTo>
                    <a:cubicBezTo>
                      <a:pt x="33064" y="6905"/>
                      <a:pt x="22753" y="10594"/>
                      <a:pt x="11307" y="9932"/>
                    </a:cubicBezTo>
                    <a:cubicBezTo>
                      <a:pt x="-19719" y="72269"/>
                      <a:pt x="21807" y="98755"/>
                      <a:pt x="32402" y="106606"/>
                    </a:cubicBezTo>
                    <a:lnTo>
                      <a:pt x="32402" y="106606"/>
                    </a:lnTo>
                    <a:close/>
                  </a:path>
                </a:pathLst>
              </a:custGeom>
              <a:solidFill>
                <a:srgbClr val="BC8642"/>
              </a:solidFill>
              <a:ln w="945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D50E1B2-9A56-BC18-8733-5525BB915676}"/>
                  </a:ext>
                </a:extLst>
              </p:cNvPr>
              <p:cNvSpPr/>
              <p:nvPr/>
            </p:nvSpPr>
            <p:spPr>
              <a:xfrm>
                <a:off x="9450501" y="3253960"/>
                <a:ext cx="108499" cy="99623"/>
              </a:xfrm>
              <a:custGeom>
                <a:avLst/>
                <a:gdLst>
                  <a:gd name="connsiteX0" fmla="*/ 11920 w 108499"/>
                  <a:gd name="connsiteY0" fmla="*/ 89622 h 99623"/>
                  <a:gd name="connsiteX1" fmla="*/ 108500 w 108499"/>
                  <a:gd name="connsiteY1" fmla="*/ 23880 h 99623"/>
                  <a:gd name="connsiteX2" fmla="*/ 83054 w 108499"/>
                  <a:gd name="connsiteY2" fmla="*/ 137 h 99623"/>
                  <a:gd name="connsiteX3" fmla="*/ 82865 w 108499"/>
                  <a:gd name="connsiteY3" fmla="*/ 137 h 99623"/>
                  <a:gd name="connsiteX4" fmla="*/ 11920 w 108499"/>
                  <a:gd name="connsiteY4" fmla="*/ 89622 h 99623"/>
                  <a:gd name="connsiteX5" fmla="*/ 11920 w 108499"/>
                  <a:gd name="connsiteY5" fmla="*/ 89622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99" h="99623">
                    <a:moveTo>
                      <a:pt x="11920" y="89622"/>
                    </a:moveTo>
                    <a:cubicBezTo>
                      <a:pt x="42379" y="117149"/>
                      <a:pt x="90243" y="85460"/>
                      <a:pt x="108500" y="23880"/>
                    </a:cubicBezTo>
                    <a:cubicBezTo>
                      <a:pt x="97243" y="21988"/>
                      <a:pt x="90622" y="7988"/>
                      <a:pt x="83054" y="137"/>
                    </a:cubicBezTo>
                    <a:cubicBezTo>
                      <a:pt x="82865" y="137"/>
                      <a:pt x="82865" y="137"/>
                      <a:pt x="82865" y="137"/>
                    </a:cubicBezTo>
                    <a:cubicBezTo>
                      <a:pt x="14663" y="-3363"/>
                      <a:pt x="-19863" y="60961"/>
                      <a:pt x="11920" y="89622"/>
                    </a:cubicBezTo>
                    <a:lnTo>
                      <a:pt x="11920" y="89622"/>
                    </a:lnTo>
                    <a:close/>
                  </a:path>
                </a:pathLst>
              </a:custGeom>
              <a:solidFill>
                <a:srgbClr val="BC8642"/>
              </a:solidFill>
              <a:ln w="945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C826DD1-11B6-D38A-40CF-991A0F5E7CB5}"/>
                  </a:ext>
                </a:extLst>
              </p:cNvPr>
              <p:cNvSpPr/>
              <p:nvPr/>
            </p:nvSpPr>
            <p:spPr>
              <a:xfrm>
                <a:off x="9083327" y="2642843"/>
                <a:ext cx="71358" cy="68379"/>
              </a:xfrm>
              <a:custGeom>
                <a:avLst/>
                <a:gdLst>
                  <a:gd name="connsiteX0" fmla="*/ 16235 w 71358"/>
                  <a:gd name="connsiteY0" fmla="*/ 4534 h 68379"/>
                  <a:gd name="connsiteX1" fmla="*/ 53220 w 71358"/>
                  <a:gd name="connsiteY1" fmla="*/ 62708 h 68379"/>
                  <a:gd name="connsiteX2" fmla="*/ 16235 w 71358"/>
                  <a:gd name="connsiteY2" fmla="*/ 4534 h 68379"/>
                  <a:gd name="connsiteX3" fmla="*/ 16235 w 71358"/>
                  <a:gd name="connsiteY3" fmla="*/ 4534 h 68379"/>
                </a:gdLst>
                <a:ahLst/>
                <a:cxnLst>
                  <a:cxn ang="0">
                    <a:pos x="connsiteX0" y="connsiteY0"/>
                  </a:cxn>
                  <a:cxn ang="0">
                    <a:pos x="connsiteX1" y="connsiteY1"/>
                  </a:cxn>
                  <a:cxn ang="0">
                    <a:pos x="connsiteX2" y="connsiteY2"/>
                  </a:cxn>
                  <a:cxn ang="0">
                    <a:pos x="connsiteX3" y="connsiteY3"/>
                  </a:cxn>
                </a:cxnLst>
                <a:rect l="l" t="t" r="r" b="b"/>
                <a:pathLst>
                  <a:path w="71358" h="68379">
                    <a:moveTo>
                      <a:pt x="16235" y="4534"/>
                    </a:moveTo>
                    <a:cubicBezTo>
                      <a:pt x="-20751" y="22696"/>
                      <a:pt x="11410" y="87776"/>
                      <a:pt x="53220" y="62708"/>
                    </a:cubicBezTo>
                    <a:cubicBezTo>
                      <a:pt x="94463" y="37925"/>
                      <a:pt x="58139" y="-15898"/>
                      <a:pt x="16235" y="4534"/>
                    </a:cubicBezTo>
                    <a:lnTo>
                      <a:pt x="16235" y="4534"/>
                    </a:lnTo>
                    <a:close/>
                  </a:path>
                </a:pathLst>
              </a:custGeom>
              <a:solidFill>
                <a:srgbClr val="BC8642"/>
              </a:solidFill>
              <a:ln w="945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E57AE09-4E62-73D9-1AA6-4AB7A826E83F}"/>
                  </a:ext>
                </a:extLst>
              </p:cNvPr>
              <p:cNvSpPr/>
              <p:nvPr/>
            </p:nvSpPr>
            <p:spPr>
              <a:xfrm>
                <a:off x="10118099" y="2443618"/>
                <a:ext cx="270672" cy="184335"/>
              </a:xfrm>
              <a:custGeom>
                <a:avLst/>
                <a:gdLst>
                  <a:gd name="connsiteX0" fmla="*/ 37406 w 270672"/>
                  <a:gd name="connsiteY0" fmla="*/ 6438 h 184335"/>
                  <a:gd name="connsiteX1" fmla="*/ 42041 w 270672"/>
                  <a:gd name="connsiteY1" fmla="*/ 54396 h 184335"/>
                  <a:gd name="connsiteX2" fmla="*/ 1555 w 270672"/>
                  <a:gd name="connsiteY2" fmla="*/ 80693 h 184335"/>
                  <a:gd name="connsiteX3" fmla="*/ 7609 w 270672"/>
                  <a:gd name="connsiteY3" fmla="*/ 94314 h 184335"/>
                  <a:gd name="connsiteX4" fmla="*/ 135688 w 270672"/>
                  <a:gd name="connsiteY4" fmla="*/ 182854 h 184335"/>
                  <a:gd name="connsiteX5" fmla="*/ 270672 w 270672"/>
                  <a:gd name="connsiteY5" fmla="*/ 164124 h 184335"/>
                  <a:gd name="connsiteX6" fmla="*/ 201147 w 270672"/>
                  <a:gd name="connsiteY6" fmla="*/ 47207 h 184335"/>
                  <a:gd name="connsiteX7" fmla="*/ 52068 w 270672"/>
                  <a:gd name="connsiteY7" fmla="*/ 2654 h 184335"/>
                  <a:gd name="connsiteX8" fmla="*/ 37406 w 270672"/>
                  <a:gd name="connsiteY8" fmla="*/ 6438 h 184335"/>
                  <a:gd name="connsiteX9" fmla="*/ 37406 w 270672"/>
                  <a:gd name="connsiteY9" fmla="*/ 6438 h 1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72" h="184335">
                    <a:moveTo>
                      <a:pt x="37406" y="6438"/>
                    </a:moveTo>
                    <a:cubicBezTo>
                      <a:pt x="32582" y="23464"/>
                      <a:pt x="35325" y="39640"/>
                      <a:pt x="42041" y="54396"/>
                    </a:cubicBezTo>
                    <a:cubicBezTo>
                      <a:pt x="26338" y="58275"/>
                      <a:pt x="11960" y="66126"/>
                      <a:pt x="1555" y="80693"/>
                    </a:cubicBezTo>
                    <a:cubicBezTo>
                      <a:pt x="-2134" y="85801"/>
                      <a:pt x="1082" y="93842"/>
                      <a:pt x="7609" y="94314"/>
                    </a:cubicBezTo>
                    <a:cubicBezTo>
                      <a:pt x="66540" y="98193"/>
                      <a:pt x="78838" y="174151"/>
                      <a:pt x="135688" y="182854"/>
                    </a:cubicBezTo>
                    <a:cubicBezTo>
                      <a:pt x="180998" y="189759"/>
                      <a:pt x="225173" y="170651"/>
                      <a:pt x="270672" y="164124"/>
                    </a:cubicBezTo>
                    <a:cubicBezTo>
                      <a:pt x="247119" y="124679"/>
                      <a:pt x="234822" y="78328"/>
                      <a:pt x="201147" y="47207"/>
                    </a:cubicBezTo>
                    <a:cubicBezTo>
                      <a:pt x="158863" y="8424"/>
                      <a:pt x="91797" y="46072"/>
                      <a:pt x="52068" y="2654"/>
                    </a:cubicBezTo>
                    <a:cubicBezTo>
                      <a:pt x="47338" y="-2360"/>
                      <a:pt x="39014" y="194"/>
                      <a:pt x="37406" y="6438"/>
                    </a:cubicBezTo>
                    <a:lnTo>
                      <a:pt x="37406" y="6438"/>
                    </a:lnTo>
                    <a:close/>
                  </a:path>
                </a:pathLst>
              </a:custGeom>
              <a:solidFill>
                <a:srgbClr val="BC8642"/>
              </a:solidFill>
              <a:ln w="945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54BD776-103F-C3E9-862E-290A2605342F}"/>
                  </a:ext>
                </a:extLst>
              </p:cNvPr>
              <p:cNvSpPr/>
              <p:nvPr/>
            </p:nvSpPr>
            <p:spPr>
              <a:xfrm>
                <a:off x="9165115" y="2632492"/>
                <a:ext cx="108522" cy="75783"/>
              </a:xfrm>
              <a:custGeom>
                <a:avLst/>
                <a:gdLst>
                  <a:gd name="connsiteX0" fmla="*/ 0 w 108522"/>
                  <a:gd name="connsiteY0" fmla="*/ 28222 h 75783"/>
                  <a:gd name="connsiteX1" fmla="*/ 6527 w 108522"/>
                  <a:gd name="connsiteY1" fmla="*/ 58870 h 75783"/>
                  <a:gd name="connsiteX2" fmla="*/ 107742 w 108522"/>
                  <a:gd name="connsiteY2" fmla="*/ 25952 h 75783"/>
                  <a:gd name="connsiteX3" fmla="*/ 0 w 108522"/>
                  <a:gd name="connsiteY3" fmla="*/ 28222 h 75783"/>
                  <a:gd name="connsiteX4" fmla="*/ 0 w 108522"/>
                  <a:gd name="connsiteY4" fmla="*/ 28222 h 7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2" h="75783">
                    <a:moveTo>
                      <a:pt x="0" y="28222"/>
                    </a:moveTo>
                    <a:cubicBezTo>
                      <a:pt x="6054" y="36735"/>
                      <a:pt x="8608" y="47614"/>
                      <a:pt x="6527" y="58870"/>
                    </a:cubicBezTo>
                    <a:cubicBezTo>
                      <a:pt x="65553" y="96897"/>
                      <a:pt x="115404" y="64167"/>
                      <a:pt x="107742" y="25952"/>
                    </a:cubicBezTo>
                    <a:cubicBezTo>
                      <a:pt x="100269" y="-11129"/>
                      <a:pt x="23081" y="-6778"/>
                      <a:pt x="0" y="28222"/>
                    </a:cubicBezTo>
                    <a:lnTo>
                      <a:pt x="0" y="28222"/>
                    </a:lnTo>
                    <a:close/>
                  </a:path>
                </a:pathLst>
              </a:custGeom>
              <a:solidFill>
                <a:srgbClr val="BC8642"/>
              </a:solidFill>
              <a:ln w="9454"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A6F26DC-BE45-F417-C4B9-C82E7366FEA7}"/>
                  </a:ext>
                </a:extLst>
              </p:cNvPr>
              <p:cNvSpPr/>
              <p:nvPr/>
            </p:nvSpPr>
            <p:spPr>
              <a:xfrm>
                <a:off x="9115984" y="2541708"/>
                <a:ext cx="80350" cy="110019"/>
              </a:xfrm>
              <a:custGeom>
                <a:avLst/>
                <a:gdLst>
                  <a:gd name="connsiteX0" fmla="*/ 5807 w 80350"/>
                  <a:gd name="connsiteY0" fmla="*/ 88264 h 110019"/>
                  <a:gd name="connsiteX1" fmla="*/ 46482 w 80350"/>
                  <a:gd name="connsiteY1" fmla="*/ 110020 h 110019"/>
                  <a:gd name="connsiteX2" fmla="*/ 52725 w 80350"/>
                  <a:gd name="connsiteY2" fmla="*/ 1049 h 110019"/>
                  <a:gd name="connsiteX3" fmla="*/ 5807 w 80350"/>
                  <a:gd name="connsiteY3" fmla="*/ 88264 h 110019"/>
                  <a:gd name="connsiteX4" fmla="*/ 5807 w 80350"/>
                  <a:gd name="connsiteY4" fmla="*/ 88264 h 11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0" h="110019">
                    <a:moveTo>
                      <a:pt x="5807" y="88264"/>
                    </a:moveTo>
                    <a:cubicBezTo>
                      <a:pt x="17158" y="88926"/>
                      <a:pt x="40901" y="94034"/>
                      <a:pt x="46482" y="110020"/>
                    </a:cubicBezTo>
                    <a:cubicBezTo>
                      <a:pt x="62658" y="98196"/>
                      <a:pt x="110238" y="14954"/>
                      <a:pt x="52725" y="1049"/>
                    </a:cubicBezTo>
                    <a:cubicBezTo>
                      <a:pt x="13185" y="-8600"/>
                      <a:pt x="-11976" y="50521"/>
                      <a:pt x="5807" y="88264"/>
                    </a:cubicBezTo>
                    <a:lnTo>
                      <a:pt x="5807" y="88264"/>
                    </a:lnTo>
                    <a:close/>
                  </a:path>
                </a:pathLst>
              </a:custGeom>
              <a:solidFill>
                <a:srgbClr val="BC8642"/>
              </a:solidFill>
              <a:ln w="9454"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0CA48BC-3E57-D067-3A08-D6A66AD4CE82}"/>
                  </a:ext>
                </a:extLst>
              </p:cNvPr>
              <p:cNvSpPr/>
              <p:nvPr/>
            </p:nvSpPr>
            <p:spPr>
              <a:xfrm>
                <a:off x="9368774" y="2106179"/>
                <a:ext cx="368723" cy="188838"/>
              </a:xfrm>
              <a:custGeom>
                <a:avLst/>
                <a:gdLst>
                  <a:gd name="connsiteX0" fmla="*/ 140471 w 368723"/>
                  <a:gd name="connsiteY0" fmla="*/ 37017 h 188838"/>
                  <a:gd name="connsiteX1" fmla="*/ 0 w 368723"/>
                  <a:gd name="connsiteY1" fmla="*/ 11571 h 188838"/>
                  <a:gd name="connsiteX2" fmla="*/ 107552 w 368723"/>
                  <a:gd name="connsiteY2" fmla="*/ 105313 h 188838"/>
                  <a:gd name="connsiteX3" fmla="*/ 144160 w 368723"/>
                  <a:gd name="connsiteY3" fmla="*/ 178433 h 188838"/>
                  <a:gd name="connsiteX4" fmla="*/ 368724 w 368723"/>
                  <a:gd name="connsiteY4" fmla="*/ 188838 h 188838"/>
                  <a:gd name="connsiteX5" fmla="*/ 220591 w 368723"/>
                  <a:gd name="connsiteY5" fmla="*/ 19895 h 188838"/>
                  <a:gd name="connsiteX6" fmla="*/ 140471 w 368723"/>
                  <a:gd name="connsiteY6" fmla="*/ 37017 h 188838"/>
                  <a:gd name="connsiteX7" fmla="*/ 140471 w 368723"/>
                  <a:gd name="connsiteY7" fmla="*/ 37017 h 1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838">
                    <a:moveTo>
                      <a:pt x="140471" y="37017"/>
                    </a:moveTo>
                    <a:cubicBezTo>
                      <a:pt x="123066" y="3436"/>
                      <a:pt x="52878" y="8828"/>
                      <a:pt x="0" y="11571"/>
                    </a:cubicBezTo>
                    <a:cubicBezTo>
                      <a:pt x="30837" y="54611"/>
                      <a:pt x="70472" y="112691"/>
                      <a:pt x="107552" y="105313"/>
                    </a:cubicBezTo>
                    <a:cubicBezTo>
                      <a:pt x="83715" y="136528"/>
                      <a:pt x="103390" y="182595"/>
                      <a:pt x="144160" y="178433"/>
                    </a:cubicBezTo>
                    <a:cubicBezTo>
                      <a:pt x="211605" y="171528"/>
                      <a:pt x="304022" y="170109"/>
                      <a:pt x="368724" y="188838"/>
                    </a:cubicBezTo>
                    <a:cubicBezTo>
                      <a:pt x="313765" y="149961"/>
                      <a:pt x="257293" y="76840"/>
                      <a:pt x="220591" y="19895"/>
                    </a:cubicBezTo>
                    <a:cubicBezTo>
                      <a:pt x="198362" y="-14631"/>
                      <a:pt x="149930" y="-1199"/>
                      <a:pt x="140471" y="37017"/>
                    </a:cubicBezTo>
                    <a:lnTo>
                      <a:pt x="140471" y="37017"/>
                    </a:lnTo>
                    <a:close/>
                  </a:path>
                </a:pathLst>
              </a:custGeom>
              <a:solidFill>
                <a:srgbClr val="BC8642"/>
              </a:solidFill>
              <a:ln w="9454"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279D554D-4E88-E407-4DDF-78522E9E0325}"/>
                  </a:ext>
                </a:extLst>
              </p:cNvPr>
              <p:cNvSpPr/>
              <p:nvPr/>
            </p:nvSpPr>
            <p:spPr>
              <a:xfrm>
                <a:off x="8964378" y="2654797"/>
                <a:ext cx="115981" cy="74307"/>
              </a:xfrm>
              <a:custGeom>
                <a:avLst/>
                <a:gdLst>
                  <a:gd name="connsiteX0" fmla="*/ 115981 w 115981"/>
                  <a:gd name="connsiteY0" fmla="*/ 43660 h 74307"/>
                  <a:gd name="connsiteX1" fmla="*/ 104630 w 115981"/>
                  <a:gd name="connsiteY1" fmla="*/ 12255 h 74307"/>
                  <a:gd name="connsiteX2" fmla="*/ 1240 w 115981"/>
                  <a:gd name="connsiteY2" fmla="*/ 43471 h 74307"/>
                  <a:gd name="connsiteX3" fmla="*/ 115981 w 115981"/>
                  <a:gd name="connsiteY3" fmla="*/ 43660 h 74307"/>
                  <a:gd name="connsiteX4" fmla="*/ 115981 w 115981"/>
                  <a:gd name="connsiteY4" fmla="*/ 43660 h 7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81" h="74307">
                    <a:moveTo>
                      <a:pt x="115981" y="43660"/>
                    </a:moveTo>
                    <a:cubicBezTo>
                      <a:pt x="113427" y="39687"/>
                      <a:pt x="105860" y="16133"/>
                      <a:pt x="104630" y="12255"/>
                    </a:cubicBezTo>
                    <a:cubicBezTo>
                      <a:pt x="38415" y="-12718"/>
                      <a:pt x="-8314" y="1850"/>
                      <a:pt x="1240" y="43471"/>
                    </a:cubicBezTo>
                    <a:cubicBezTo>
                      <a:pt x="12496" y="92470"/>
                      <a:pt x="96779" y="75822"/>
                      <a:pt x="115981" y="43660"/>
                    </a:cubicBezTo>
                    <a:lnTo>
                      <a:pt x="115981" y="43660"/>
                    </a:lnTo>
                    <a:close/>
                  </a:path>
                </a:pathLst>
              </a:custGeom>
              <a:solidFill>
                <a:srgbClr val="BC8642"/>
              </a:solidFill>
              <a:ln w="9454"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796B23AE-7344-EA5A-2F79-267D4063E682}"/>
                  </a:ext>
                </a:extLst>
              </p:cNvPr>
              <p:cNvSpPr/>
              <p:nvPr/>
            </p:nvSpPr>
            <p:spPr>
              <a:xfrm>
                <a:off x="9620013" y="3228666"/>
                <a:ext cx="105529" cy="80259"/>
              </a:xfrm>
              <a:custGeom>
                <a:avLst/>
                <a:gdLst>
                  <a:gd name="connsiteX0" fmla="*/ 0 w 105529"/>
                  <a:gd name="connsiteY0" fmla="*/ 39147 h 80259"/>
                  <a:gd name="connsiteX1" fmla="*/ 104904 w 105529"/>
                  <a:gd name="connsiteY1" fmla="*/ 49080 h 80259"/>
                  <a:gd name="connsiteX2" fmla="*/ 6621 w 105529"/>
                  <a:gd name="connsiteY2" fmla="*/ 8594 h 80259"/>
                  <a:gd name="connsiteX3" fmla="*/ 0 w 105529"/>
                  <a:gd name="connsiteY3" fmla="*/ 39147 h 80259"/>
                  <a:gd name="connsiteX4" fmla="*/ 0 w 105529"/>
                  <a:gd name="connsiteY4" fmla="*/ 39147 h 80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9" h="80259">
                    <a:moveTo>
                      <a:pt x="0" y="39147"/>
                    </a:moveTo>
                    <a:cubicBezTo>
                      <a:pt x="38310" y="97416"/>
                      <a:pt x="96390" y="87201"/>
                      <a:pt x="104904" y="49080"/>
                    </a:cubicBezTo>
                    <a:cubicBezTo>
                      <a:pt x="112944" y="12283"/>
                      <a:pt x="41526" y="-14487"/>
                      <a:pt x="6621" y="8594"/>
                    </a:cubicBezTo>
                    <a:cubicBezTo>
                      <a:pt x="8513" y="18715"/>
                      <a:pt x="6432" y="29499"/>
                      <a:pt x="0" y="39147"/>
                    </a:cubicBezTo>
                    <a:lnTo>
                      <a:pt x="0" y="39147"/>
                    </a:lnTo>
                    <a:close/>
                  </a:path>
                </a:pathLst>
              </a:custGeom>
              <a:solidFill>
                <a:srgbClr val="BC8642"/>
              </a:solidFill>
              <a:ln w="9454"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C8246AFE-CE56-7AF9-6544-9B2C28B94C1F}"/>
                  </a:ext>
                </a:extLst>
              </p:cNvPr>
              <p:cNvSpPr/>
              <p:nvPr/>
            </p:nvSpPr>
            <p:spPr>
              <a:xfrm>
                <a:off x="8927119" y="1628794"/>
                <a:ext cx="618544" cy="912921"/>
              </a:xfrm>
              <a:custGeom>
                <a:avLst/>
                <a:gdLst>
                  <a:gd name="connsiteX0" fmla="*/ 169038 w 618544"/>
                  <a:gd name="connsiteY0" fmla="*/ 903368 h 912921"/>
                  <a:gd name="connsiteX1" fmla="*/ 244712 w 618544"/>
                  <a:gd name="connsiteY1" fmla="*/ 800735 h 912921"/>
                  <a:gd name="connsiteX2" fmla="*/ 285198 w 618544"/>
                  <a:gd name="connsiteY2" fmla="*/ 806032 h 912921"/>
                  <a:gd name="connsiteX3" fmla="*/ 372224 w 618544"/>
                  <a:gd name="connsiteY3" fmla="*/ 763938 h 912921"/>
                  <a:gd name="connsiteX4" fmla="*/ 383764 w 618544"/>
                  <a:gd name="connsiteY4" fmla="*/ 754479 h 912921"/>
                  <a:gd name="connsiteX5" fmla="*/ 190038 w 618544"/>
                  <a:gd name="connsiteY5" fmla="*/ 709831 h 912921"/>
                  <a:gd name="connsiteX6" fmla="*/ 211132 w 618544"/>
                  <a:gd name="connsiteY6" fmla="*/ 578914 h 912921"/>
                  <a:gd name="connsiteX7" fmla="*/ 171308 w 618544"/>
                  <a:gd name="connsiteY7" fmla="*/ 357850 h 912921"/>
                  <a:gd name="connsiteX8" fmla="*/ 369008 w 618544"/>
                  <a:gd name="connsiteY8" fmla="*/ 251054 h 912921"/>
                  <a:gd name="connsiteX9" fmla="*/ 458398 w 618544"/>
                  <a:gd name="connsiteY9" fmla="*/ 153056 h 912921"/>
                  <a:gd name="connsiteX10" fmla="*/ 613909 w 618544"/>
                  <a:gd name="connsiteY10" fmla="*/ 276500 h 912921"/>
                  <a:gd name="connsiteX11" fmla="*/ 614098 w 618544"/>
                  <a:gd name="connsiteY11" fmla="*/ 261460 h 912921"/>
                  <a:gd name="connsiteX12" fmla="*/ 592815 w 618544"/>
                  <a:gd name="connsiteY12" fmla="*/ 167340 h 912921"/>
                  <a:gd name="connsiteX13" fmla="*/ 563397 w 618544"/>
                  <a:gd name="connsiteY13" fmla="*/ 139151 h 912921"/>
                  <a:gd name="connsiteX14" fmla="*/ 596693 w 618544"/>
                  <a:gd name="connsiteY14" fmla="*/ 15896 h 912921"/>
                  <a:gd name="connsiteX15" fmla="*/ 588369 w 618544"/>
                  <a:gd name="connsiteY15" fmla="*/ 856 h 912921"/>
                  <a:gd name="connsiteX16" fmla="*/ 490181 w 618544"/>
                  <a:gd name="connsiteY16" fmla="*/ 82679 h 912921"/>
                  <a:gd name="connsiteX17" fmla="*/ 362197 w 618544"/>
                  <a:gd name="connsiteY17" fmla="*/ 121273 h 912921"/>
                  <a:gd name="connsiteX18" fmla="*/ 313860 w 618544"/>
                  <a:gd name="connsiteY18" fmla="*/ 111340 h 912921"/>
                  <a:gd name="connsiteX19" fmla="*/ 174524 w 618544"/>
                  <a:gd name="connsiteY19" fmla="*/ 140664 h 912921"/>
                  <a:gd name="connsiteX20" fmla="*/ 163646 w 618544"/>
                  <a:gd name="connsiteY20" fmla="*/ 148988 h 912921"/>
                  <a:gd name="connsiteX21" fmla="*/ 359454 w 618544"/>
                  <a:gd name="connsiteY21" fmla="*/ 235447 h 912921"/>
                  <a:gd name="connsiteX22" fmla="*/ 103012 w 618544"/>
                  <a:gd name="connsiteY22" fmla="*/ 272905 h 912921"/>
                  <a:gd name="connsiteX23" fmla="*/ 145390 w 618544"/>
                  <a:gd name="connsiteY23" fmla="*/ 272716 h 912921"/>
                  <a:gd name="connsiteX24" fmla="*/ 77377 w 618544"/>
                  <a:gd name="connsiteY24" fmla="*/ 227406 h 912921"/>
                  <a:gd name="connsiteX25" fmla="*/ 69999 w 618544"/>
                  <a:gd name="connsiteY25" fmla="*/ 309229 h 912921"/>
                  <a:gd name="connsiteX26" fmla="*/ 10500 w 618544"/>
                  <a:gd name="connsiteY26" fmla="*/ 366080 h 912921"/>
                  <a:gd name="connsiteX27" fmla="*/ 88539 w 618544"/>
                  <a:gd name="connsiteY27" fmla="*/ 391052 h 912921"/>
                  <a:gd name="connsiteX28" fmla="*/ 62337 w 618544"/>
                  <a:gd name="connsiteY28" fmla="*/ 357755 h 912921"/>
                  <a:gd name="connsiteX29" fmla="*/ 192875 w 618544"/>
                  <a:gd name="connsiteY29" fmla="*/ 581563 h 912921"/>
                  <a:gd name="connsiteX30" fmla="*/ 3027 w 618544"/>
                  <a:gd name="connsiteY30" fmla="*/ 482334 h 912921"/>
                  <a:gd name="connsiteX31" fmla="*/ 3216 w 618544"/>
                  <a:gd name="connsiteY31" fmla="*/ 495956 h 912921"/>
                  <a:gd name="connsiteX32" fmla="*/ 67067 w 618544"/>
                  <a:gd name="connsiteY32" fmla="*/ 623089 h 912921"/>
                  <a:gd name="connsiteX33" fmla="*/ 104998 w 618544"/>
                  <a:gd name="connsiteY33" fmla="*/ 654778 h 912921"/>
                  <a:gd name="connsiteX34" fmla="*/ 154565 w 618544"/>
                  <a:gd name="connsiteY34" fmla="*/ 778695 h 912921"/>
                  <a:gd name="connsiteX35" fmla="*/ 151822 w 618544"/>
                  <a:gd name="connsiteY35" fmla="*/ 906301 h 912921"/>
                  <a:gd name="connsiteX36" fmla="*/ 169038 w 618544"/>
                  <a:gd name="connsiteY36" fmla="*/ 903368 h 912921"/>
                  <a:gd name="connsiteX37" fmla="*/ 169038 w 618544"/>
                  <a:gd name="connsiteY37" fmla="*/ 903368 h 91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2921">
                    <a:moveTo>
                      <a:pt x="169038" y="903368"/>
                    </a:moveTo>
                    <a:cubicBezTo>
                      <a:pt x="157498" y="865720"/>
                      <a:pt x="181808" y="765073"/>
                      <a:pt x="244712" y="800735"/>
                    </a:cubicBezTo>
                    <a:cubicBezTo>
                      <a:pt x="258145" y="808397"/>
                      <a:pt x="270158" y="808586"/>
                      <a:pt x="285198" y="806032"/>
                    </a:cubicBezTo>
                    <a:cubicBezTo>
                      <a:pt x="322657" y="799978"/>
                      <a:pt x="328238" y="749844"/>
                      <a:pt x="372224" y="763938"/>
                    </a:cubicBezTo>
                    <a:cubicBezTo>
                      <a:pt x="378940" y="766208"/>
                      <a:pt x="385845" y="760911"/>
                      <a:pt x="383764" y="754479"/>
                    </a:cubicBezTo>
                    <a:cubicBezTo>
                      <a:pt x="347913" y="640210"/>
                      <a:pt x="241402" y="636994"/>
                      <a:pt x="190038" y="709831"/>
                    </a:cubicBezTo>
                    <a:cubicBezTo>
                      <a:pt x="199970" y="666602"/>
                      <a:pt x="207632" y="623089"/>
                      <a:pt x="211132" y="578914"/>
                    </a:cubicBezTo>
                    <a:cubicBezTo>
                      <a:pt x="216902" y="501726"/>
                      <a:pt x="200254" y="427660"/>
                      <a:pt x="171308" y="357850"/>
                    </a:cubicBezTo>
                    <a:cubicBezTo>
                      <a:pt x="243956" y="336850"/>
                      <a:pt x="312252" y="303743"/>
                      <a:pt x="369008" y="251054"/>
                    </a:cubicBezTo>
                    <a:cubicBezTo>
                      <a:pt x="401453" y="220974"/>
                      <a:pt x="430777" y="187677"/>
                      <a:pt x="458398" y="153056"/>
                    </a:cubicBezTo>
                    <a:cubicBezTo>
                      <a:pt x="433426" y="238568"/>
                      <a:pt x="502384" y="319540"/>
                      <a:pt x="613909" y="276500"/>
                    </a:cubicBezTo>
                    <a:cubicBezTo>
                      <a:pt x="620152" y="274230"/>
                      <a:pt x="619963" y="265433"/>
                      <a:pt x="614098" y="261460"/>
                    </a:cubicBezTo>
                    <a:cubicBezTo>
                      <a:pt x="575694" y="236014"/>
                      <a:pt x="611355" y="200447"/>
                      <a:pt x="592815" y="167340"/>
                    </a:cubicBezTo>
                    <a:cubicBezTo>
                      <a:pt x="585437" y="154191"/>
                      <a:pt x="577775" y="144921"/>
                      <a:pt x="563397" y="139151"/>
                    </a:cubicBezTo>
                    <a:cubicBezTo>
                      <a:pt x="496235" y="112097"/>
                      <a:pt x="559897" y="30463"/>
                      <a:pt x="596693" y="15896"/>
                    </a:cubicBezTo>
                    <a:cubicBezTo>
                      <a:pt x="607099" y="11734"/>
                      <a:pt x="598112" y="-3780"/>
                      <a:pt x="588369" y="856"/>
                    </a:cubicBezTo>
                    <a:cubicBezTo>
                      <a:pt x="530005" y="28382"/>
                      <a:pt x="490465" y="82206"/>
                      <a:pt x="490181" y="82679"/>
                    </a:cubicBezTo>
                    <a:cubicBezTo>
                      <a:pt x="474668" y="103962"/>
                      <a:pt x="423777" y="155704"/>
                      <a:pt x="362197" y="121273"/>
                    </a:cubicBezTo>
                    <a:cubicBezTo>
                      <a:pt x="346873" y="112759"/>
                      <a:pt x="331454" y="110678"/>
                      <a:pt x="313860" y="111340"/>
                    </a:cubicBezTo>
                    <a:cubicBezTo>
                      <a:pt x="263820" y="113232"/>
                      <a:pt x="227023" y="154853"/>
                      <a:pt x="174524" y="140664"/>
                    </a:cubicBezTo>
                    <a:cubicBezTo>
                      <a:pt x="169227" y="139245"/>
                      <a:pt x="164308" y="143407"/>
                      <a:pt x="163646" y="148988"/>
                    </a:cubicBezTo>
                    <a:cubicBezTo>
                      <a:pt x="155984" y="217474"/>
                      <a:pt x="271955" y="278013"/>
                      <a:pt x="359454" y="235447"/>
                    </a:cubicBezTo>
                    <a:cubicBezTo>
                      <a:pt x="179349" y="366080"/>
                      <a:pt x="83809" y="296459"/>
                      <a:pt x="103012" y="272905"/>
                    </a:cubicBezTo>
                    <a:cubicBezTo>
                      <a:pt x="112755" y="260892"/>
                      <a:pt x="136782" y="279622"/>
                      <a:pt x="145390" y="272716"/>
                    </a:cubicBezTo>
                    <a:cubicBezTo>
                      <a:pt x="186159" y="240082"/>
                      <a:pt x="107931" y="197988"/>
                      <a:pt x="77377" y="227406"/>
                    </a:cubicBezTo>
                    <a:cubicBezTo>
                      <a:pt x="46824" y="256730"/>
                      <a:pt x="53067" y="286338"/>
                      <a:pt x="69999" y="309229"/>
                    </a:cubicBezTo>
                    <a:cubicBezTo>
                      <a:pt x="41526" y="310364"/>
                      <a:pt x="14473" y="323986"/>
                      <a:pt x="10500" y="366080"/>
                    </a:cubicBezTo>
                    <a:cubicBezTo>
                      <a:pt x="6527" y="408174"/>
                      <a:pt x="88539" y="443078"/>
                      <a:pt x="88539" y="391052"/>
                    </a:cubicBezTo>
                    <a:cubicBezTo>
                      <a:pt x="88539" y="380174"/>
                      <a:pt x="58932" y="372796"/>
                      <a:pt x="62337" y="357755"/>
                    </a:cubicBezTo>
                    <a:cubicBezTo>
                      <a:pt x="68864" y="328148"/>
                      <a:pt x="182943" y="359363"/>
                      <a:pt x="192875" y="581563"/>
                    </a:cubicBezTo>
                    <a:cubicBezTo>
                      <a:pt x="171592" y="486497"/>
                      <a:pt x="51932" y="433808"/>
                      <a:pt x="3027" y="482334"/>
                    </a:cubicBezTo>
                    <a:cubicBezTo>
                      <a:pt x="-946" y="486308"/>
                      <a:pt x="-1135" y="492740"/>
                      <a:pt x="3216" y="495956"/>
                    </a:cubicBezTo>
                    <a:cubicBezTo>
                      <a:pt x="46918" y="528118"/>
                      <a:pt x="37459" y="582887"/>
                      <a:pt x="67067" y="623089"/>
                    </a:cubicBezTo>
                    <a:cubicBezTo>
                      <a:pt x="77472" y="637183"/>
                      <a:pt x="88823" y="648062"/>
                      <a:pt x="104998" y="654778"/>
                    </a:cubicBezTo>
                    <a:cubicBezTo>
                      <a:pt x="170551" y="681358"/>
                      <a:pt x="161754" y="753533"/>
                      <a:pt x="154565" y="778695"/>
                    </a:cubicBezTo>
                    <a:cubicBezTo>
                      <a:pt x="154565" y="778884"/>
                      <a:pt x="136971" y="843680"/>
                      <a:pt x="151822" y="906301"/>
                    </a:cubicBezTo>
                    <a:cubicBezTo>
                      <a:pt x="154660" y="916801"/>
                      <a:pt x="172254" y="914058"/>
                      <a:pt x="169038" y="903368"/>
                    </a:cubicBezTo>
                    <a:lnTo>
                      <a:pt x="169038" y="903368"/>
                    </a:lnTo>
                    <a:close/>
                  </a:path>
                </a:pathLst>
              </a:custGeom>
              <a:solidFill>
                <a:srgbClr val="BC8642"/>
              </a:solidFill>
              <a:ln w="9454"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2D5E5129-EDAB-4E0F-2E8E-5F7A91446E31}"/>
                  </a:ext>
                </a:extLst>
              </p:cNvPr>
              <p:cNvSpPr/>
              <p:nvPr/>
            </p:nvSpPr>
            <p:spPr>
              <a:xfrm>
                <a:off x="8754627" y="2920891"/>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3"/>
                      <a:pt x="55480" y="3832"/>
                    </a:cubicBezTo>
                    <a:cubicBezTo>
                      <a:pt x="36278" y="-5438"/>
                      <a:pt x="13102" y="2697"/>
                      <a:pt x="3832" y="21900"/>
                    </a:cubicBezTo>
                    <a:cubicBezTo>
                      <a:pt x="-5438" y="41102"/>
                      <a:pt x="2697" y="64277"/>
                      <a:pt x="21900" y="73453"/>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489147F9-8D95-D12C-8B09-0DF432218209}"/>
                  </a:ext>
                </a:extLst>
              </p:cNvPr>
              <p:cNvSpPr/>
              <p:nvPr/>
            </p:nvSpPr>
            <p:spPr>
              <a:xfrm>
                <a:off x="8803783" y="3157240"/>
                <a:ext cx="188842" cy="298852"/>
              </a:xfrm>
              <a:custGeom>
                <a:avLst/>
                <a:gdLst>
                  <a:gd name="connsiteX0" fmla="*/ 183213 w 188842"/>
                  <a:gd name="connsiteY0" fmla="*/ 297584 h 298852"/>
                  <a:gd name="connsiteX1" fmla="*/ 183402 w 188842"/>
                  <a:gd name="connsiteY1" fmla="*/ 281125 h 298852"/>
                  <a:gd name="connsiteX2" fmla="*/ 54756 w 188842"/>
                  <a:gd name="connsiteY2" fmla="*/ 84750 h 298852"/>
                  <a:gd name="connsiteX3" fmla="*/ 130146 w 188842"/>
                  <a:gd name="connsiteY3" fmla="*/ 17399 h 298852"/>
                  <a:gd name="connsiteX4" fmla="*/ 127309 w 188842"/>
                  <a:gd name="connsiteY4" fmla="*/ 467 h 298852"/>
                  <a:gd name="connsiteX5" fmla="*/ 183213 w 188842"/>
                  <a:gd name="connsiteY5" fmla="*/ 297584 h 298852"/>
                  <a:gd name="connsiteX6" fmla="*/ 183213 w 188842"/>
                  <a:gd name="connsiteY6" fmla="*/ 297584 h 2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842" h="298852">
                    <a:moveTo>
                      <a:pt x="183213" y="297584"/>
                    </a:moveTo>
                    <a:cubicBezTo>
                      <a:pt x="193240" y="296165"/>
                      <a:pt x="187659" y="281787"/>
                      <a:pt x="183402" y="281125"/>
                    </a:cubicBezTo>
                    <a:cubicBezTo>
                      <a:pt x="78499" y="261828"/>
                      <a:pt x="176213" y="98938"/>
                      <a:pt x="54756" y="84750"/>
                    </a:cubicBezTo>
                    <a:cubicBezTo>
                      <a:pt x="66580" y="54574"/>
                      <a:pt x="91079" y="29223"/>
                      <a:pt x="130146" y="17399"/>
                    </a:cubicBezTo>
                    <a:cubicBezTo>
                      <a:pt x="140646" y="14183"/>
                      <a:pt x="137809" y="-3033"/>
                      <a:pt x="127309" y="467"/>
                    </a:cubicBezTo>
                    <a:cubicBezTo>
                      <a:pt x="-108323" y="79452"/>
                      <a:pt x="26567" y="318300"/>
                      <a:pt x="183213" y="297584"/>
                    </a:cubicBezTo>
                    <a:lnTo>
                      <a:pt x="183213" y="297584"/>
                    </a:lnTo>
                    <a:close/>
                  </a:path>
                </a:pathLst>
              </a:custGeom>
              <a:solidFill>
                <a:srgbClr val="BC8642"/>
              </a:solidFill>
              <a:ln w="9454"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F6799A5D-F18F-75E7-7651-3C819322EB82}"/>
                  </a:ext>
                </a:extLst>
              </p:cNvPr>
              <p:cNvSpPr/>
              <p:nvPr/>
            </p:nvSpPr>
            <p:spPr>
              <a:xfrm>
                <a:off x="8597035" y="3250927"/>
                <a:ext cx="77379" cy="77338"/>
              </a:xfrm>
              <a:custGeom>
                <a:avLst/>
                <a:gdLst>
                  <a:gd name="connsiteX0" fmla="*/ 73547 w 77379"/>
                  <a:gd name="connsiteY0" fmla="*/ 55480 h 77338"/>
                  <a:gd name="connsiteX1" fmla="*/ 55480 w 77379"/>
                  <a:gd name="connsiteY1" fmla="*/ 3832 h 77338"/>
                  <a:gd name="connsiteX2" fmla="*/ 3832 w 77379"/>
                  <a:gd name="connsiteY2" fmla="*/ 21900 h 77338"/>
                  <a:gd name="connsiteX3" fmla="*/ 21900 w 77379"/>
                  <a:gd name="connsiteY3" fmla="*/ 73548 h 77338"/>
                  <a:gd name="connsiteX4" fmla="*/ 73547 w 77379"/>
                  <a:gd name="connsiteY4" fmla="*/ 55480 h 77338"/>
                  <a:gd name="connsiteX5" fmla="*/ 73547 w 77379"/>
                  <a:gd name="connsiteY5" fmla="*/ 55480 h 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38">
                    <a:moveTo>
                      <a:pt x="73547" y="55480"/>
                    </a:moveTo>
                    <a:cubicBezTo>
                      <a:pt x="82818" y="36278"/>
                      <a:pt x="74683" y="13103"/>
                      <a:pt x="55480" y="3832"/>
                    </a:cubicBezTo>
                    <a:cubicBezTo>
                      <a:pt x="36278" y="-5438"/>
                      <a:pt x="13102" y="2697"/>
                      <a:pt x="3832" y="21900"/>
                    </a:cubicBezTo>
                    <a:cubicBezTo>
                      <a:pt x="-5438" y="41102"/>
                      <a:pt x="2697" y="64277"/>
                      <a:pt x="21900" y="73548"/>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C7D7AE45-D537-B4B9-18C3-27F05EACD7E9}"/>
                  </a:ext>
                </a:extLst>
              </p:cNvPr>
              <p:cNvSpPr/>
              <p:nvPr/>
            </p:nvSpPr>
            <p:spPr>
              <a:xfrm>
                <a:off x="9718209" y="3045755"/>
                <a:ext cx="386578" cy="349391"/>
              </a:xfrm>
              <a:custGeom>
                <a:avLst/>
                <a:gdLst>
                  <a:gd name="connsiteX0" fmla="*/ 199678 w 386578"/>
                  <a:gd name="connsiteY0" fmla="*/ 345975 h 349391"/>
                  <a:gd name="connsiteX1" fmla="*/ 37451 w 386578"/>
                  <a:gd name="connsiteY1" fmla="*/ 167572 h 349391"/>
                  <a:gd name="connsiteX2" fmla="*/ 135260 w 386578"/>
                  <a:gd name="connsiteY2" fmla="*/ 174950 h 349391"/>
                  <a:gd name="connsiteX3" fmla="*/ 228907 w 386578"/>
                  <a:gd name="connsiteY3" fmla="*/ 244855 h 349391"/>
                  <a:gd name="connsiteX4" fmla="*/ 374486 w 386578"/>
                  <a:gd name="connsiteY4" fmla="*/ 232841 h 349391"/>
                  <a:gd name="connsiteX5" fmla="*/ 384229 w 386578"/>
                  <a:gd name="connsiteY5" fmla="*/ 219409 h 349391"/>
                  <a:gd name="connsiteX6" fmla="*/ 94302 w 386578"/>
                  <a:gd name="connsiteY6" fmla="*/ 137964 h 349391"/>
                  <a:gd name="connsiteX7" fmla="*/ 87775 w 386578"/>
                  <a:gd name="connsiteY7" fmla="*/ 144870 h 349391"/>
                  <a:gd name="connsiteX8" fmla="*/ 82004 w 386578"/>
                  <a:gd name="connsiteY8" fmla="*/ 144680 h 349391"/>
                  <a:gd name="connsiteX9" fmla="*/ 122301 w 386578"/>
                  <a:gd name="connsiteY9" fmla="*/ 114789 h 349391"/>
                  <a:gd name="connsiteX10" fmla="*/ 113031 w 386578"/>
                  <a:gd name="connsiteY10" fmla="*/ 4872 h 349391"/>
                  <a:gd name="connsiteX11" fmla="*/ 97234 w 386578"/>
                  <a:gd name="connsiteY11" fmla="*/ 5345 h 349391"/>
                  <a:gd name="connsiteX12" fmla="*/ 2925 w 386578"/>
                  <a:gd name="connsiteY12" fmla="*/ 164734 h 349391"/>
                  <a:gd name="connsiteX13" fmla="*/ 4817 w 386578"/>
                  <a:gd name="connsiteY13" fmla="*/ 168423 h 349391"/>
                  <a:gd name="connsiteX14" fmla="*/ 8506 w 386578"/>
                  <a:gd name="connsiteY14" fmla="*/ 180909 h 349391"/>
                  <a:gd name="connsiteX15" fmla="*/ 72261 w 386578"/>
                  <a:gd name="connsiteY15" fmla="*/ 252138 h 349391"/>
                  <a:gd name="connsiteX16" fmla="*/ 82004 w 386578"/>
                  <a:gd name="connsiteY16" fmla="*/ 313908 h 349391"/>
                  <a:gd name="connsiteX17" fmla="*/ 189746 w 386578"/>
                  <a:gd name="connsiteY17" fmla="*/ 348812 h 349391"/>
                  <a:gd name="connsiteX18" fmla="*/ 199678 w 386578"/>
                  <a:gd name="connsiteY18" fmla="*/ 345975 h 349391"/>
                  <a:gd name="connsiteX19" fmla="*/ 199678 w 386578"/>
                  <a:gd name="connsiteY19" fmla="*/ 345975 h 34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6578" h="349391">
                    <a:moveTo>
                      <a:pt x="199678" y="345975"/>
                    </a:moveTo>
                    <a:cubicBezTo>
                      <a:pt x="262299" y="243719"/>
                      <a:pt x="130152" y="170126"/>
                      <a:pt x="37451" y="167572"/>
                    </a:cubicBezTo>
                    <a:cubicBezTo>
                      <a:pt x="69424" y="156883"/>
                      <a:pt x="102342" y="163883"/>
                      <a:pt x="135260" y="174950"/>
                    </a:cubicBezTo>
                    <a:cubicBezTo>
                      <a:pt x="171679" y="187436"/>
                      <a:pt x="197124" y="224233"/>
                      <a:pt x="228907" y="244855"/>
                    </a:cubicBezTo>
                    <a:cubicBezTo>
                      <a:pt x="283393" y="280232"/>
                      <a:pt x="321893" y="216666"/>
                      <a:pt x="374486" y="232841"/>
                    </a:cubicBezTo>
                    <a:cubicBezTo>
                      <a:pt x="381865" y="235111"/>
                      <a:pt x="390946" y="226125"/>
                      <a:pt x="384229" y="219409"/>
                    </a:cubicBezTo>
                    <a:cubicBezTo>
                      <a:pt x="305150" y="140707"/>
                      <a:pt x="202705" y="112708"/>
                      <a:pt x="94302" y="137964"/>
                    </a:cubicBezTo>
                    <a:cubicBezTo>
                      <a:pt x="90329" y="138910"/>
                      <a:pt x="88248" y="141653"/>
                      <a:pt x="87775" y="144870"/>
                    </a:cubicBezTo>
                    <a:cubicBezTo>
                      <a:pt x="85883" y="144680"/>
                      <a:pt x="83802" y="144680"/>
                      <a:pt x="82004" y="144680"/>
                    </a:cubicBezTo>
                    <a:cubicBezTo>
                      <a:pt x="97329" y="136546"/>
                      <a:pt x="111707" y="127370"/>
                      <a:pt x="122301" y="114789"/>
                    </a:cubicBezTo>
                    <a:cubicBezTo>
                      <a:pt x="151530" y="80357"/>
                      <a:pt x="133463" y="39115"/>
                      <a:pt x="113031" y="4872"/>
                    </a:cubicBezTo>
                    <a:cubicBezTo>
                      <a:pt x="109342" y="-1371"/>
                      <a:pt x="100072" y="-2034"/>
                      <a:pt x="97234" y="5345"/>
                    </a:cubicBezTo>
                    <a:cubicBezTo>
                      <a:pt x="72451" y="68060"/>
                      <a:pt x="-17224" y="85181"/>
                      <a:pt x="2925" y="164734"/>
                    </a:cubicBezTo>
                    <a:cubicBezTo>
                      <a:pt x="3398" y="166153"/>
                      <a:pt x="4060" y="167288"/>
                      <a:pt x="4817" y="168423"/>
                    </a:cubicBezTo>
                    <a:cubicBezTo>
                      <a:pt x="2262" y="172586"/>
                      <a:pt x="2735" y="178639"/>
                      <a:pt x="8506" y="180909"/>
                    </a:cubicBezTo>
                    <a:cubicBezTo>
                      <a:pt x="41897" y="194815"/>
                      <a:pt x="59491" y="219125"/>
                      <a:pt x="72261" y="252138"/>
                    </a:cubicBezTo>
                    <a:cubicBezTo>
                      <a:pt x="79923" y="271814"/>
                      <a:pt x="75288" y="293759"/>
                      <a:pt x="82004" y="313908"/>
                    </a:cubicBezTo>
                    <a:cubicBezTo>
                      <a:pt x="94018" y="349285"/>
                      <a:pt x="163355" y="339353"/>
                      <a:pt x="189746" y="348812"/>
                    </a:cubicBezTo>
                    <a:cubicBezTo>
                      <a:pt x="192962" y="350137"/>
                      <a:pt x="197597" y="349191"/>
                      <a:pt x="199678" y="345975"/>
                    </a:cubicBezTo>
                    <a:lnTo>
                      <a:pt x="199678" y="345975"/>
                    </a:lnTo>
                    <a:close/>
                  </a:path>
                </a:pathLst>
              </a:custGeom>
              <a:solidFill>
                <a:srgbClr val="BC8642"/>
              </a:solidFill>
              <a:ln w="945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D0070CF-D2A4-5B0B-71C4-A3BE60B020B6}"/>
                  </a:ext>
                </a:extLst>
              </p:cNvPr>
              <p:cNvSpPr/>
              <p:nvPr/>
            </p:nvSpPr>
            <p:spPr>
              <a:xfrm>
                <a:off x="8675831" y="3085862"/>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818"/>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778561-FBFE-664D-7478-4E3E91AB4FA9}"/>
                  </a:ext>
                </a:extLst>
              </p:cNvPr>
              <p:cNvSpPr/>
              <p:nvPr/>
            </p:nvSpPr>
            <p:spPr>
              <a:xfrm>
                <a:off x="10222144" y="3302953"/>
                <a:ext cx="77379" cy="77379"/>
              </a:xfrm>
              <a:custGeom>
                <a:avLst/>
                <a:gdLst>
                  <a:gd name="connsiteX0" fmla="*/ 21900 w 77379"/>
                  <a:gd name="connsiteY0" fmla="*/ 73548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7" y="55480"/>
                    </a:cubicBezTo>
                    <a:cubicBezTo>
                      <a:pt x="82818" y="36278"/>
                      <a:pt x="74683" y="13103"/>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DE12AA70-739B-6C09-67EA-FA5B07526D2F}"/>
                  </a:ext>
                </a:extLst>
              </p:cNvPr>
              <p:cNvSpPr/>
              <p:nvPr/>
            </p:nvSpPr>
            <p:spPr>
              <a:xfrm>
                <a:off x="10126983" y="3256886"/>
                <a:ext cx="77338" cy="77285"/>
              </a:xfrm>
              <a:custGeom>
                <a:avLst/>
                <a:gdLst>
                  <a:gd name="connsiteX0" fmla="*/ 55480 w 77338"/>
                  <a:gd name="connsiteY0" fmla="*/ 3832 h 77285"/>
                  <a:gd name="connsiteX1" fmla="*/ 3832 w 77338"/>
                  <a:gd name="connsiteY1" fmla="*/ 21900 h 77285"/>
                  <a:gd name="connsiteX2" fmla="*/ 21900 w 77338"/>
                  <a:gd name="connsiteY2" fmla="*/ 73453 h 77285"/>
                  <a:gd name="connsiteX3" fmla="*/ 73547 w 77338"/>
                  <a:gd name="connsiteY3" fmla="*/ 55386 h 77285"/>
                  <a:gd name="connsiteX4" fmla="*/ 55480 w 77338"/>
                  <a:gd name="connsiteY4" fmla="*/ 3832 h 77285"/>
                  <a:gd name="connsiteX5" fmla="*/ 55480 w 77338"/>
                  <a:gd name="connsiteY5" fmla="*/ 3832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285">
                    <a:moveTo>
                      <a:pt x="55480" y="3832"/>
                    </a:moveTo>
                    <a:cubicBezTo>
                      <a:pt x="36278" y="-5438"/>
                      <a:pt x="13103" y="2697"/>
                      <a:pt x="3832" y="21900"/>
                    </a:cubicBezTo>
                    <a:cubicBezTo>
                      <a:pt x="-5438" y="41102"/>
                      <a:pt x="2697" y="64277"/>
                      <a:pt x="21900" y="73453"/>
                    </a:cubicBezTo>
                    <a:cubicBezTo>
                      <a:pt x="41102" y="82723"/>
                      <a:pt x="64277" y="74588"/>
                      <a:pt x="73547" y="55386"/>
                    </a:cubicBezTo>
                    <a:cubicBezTo>
                      <a:pt x="82723" y="36278"/>
                      <a:pt x="74683" y="13103"/>
                      <a:pt x="55480" y="3832"/>
                    </a:cubicBezTo>
                    <a:lnTo>
                      <a:pt x="55480" y="3832"/>
                    </a:lnTo>
                    <a:close/>
                  </a:path>
                </a:pathLst>
              </a:custGeom>
              <a:solidFill>
                <a:srgbClr val="BC8642"/>
              </a:solidFill>
              <a:ln w="945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8F52313-7090-F357-DFDA-4CF7B0FAA9F1}"/>
                  </a:ext>
                </a:extLst>
              </p:cNvPr>
              <p:cNvSpPr/>
              <p:nvPr/>
            </p:nvSpPr>
            <p:spPr>
              <a:xfrm>
                <a:off x="8846945" y="2833147"/>
                <a:ext cx="611030" cy="570926"/>
              </a:xfrm>
              <a:custGeom>
                <a:avLst/>
                <a:gdLst>
                  <a:gd name="connsiteX0" fmla="*/ 142322 w 611030"/>
                  <a:gd name="connsiteY0" fmla="*/ 316992 h 570926"/>
                  <a:gd name="connsiteX1" fmla="*/ 102498 w 611030"/>
                  <a:gd name="connsiteY1" fmla="*/ 384815 h 570926"/>
                  <a:gd name="connsiteX2" fmla="*/ 110160 w 611030"/>
                  <a:gd name="connsiteY2" fmla="*/ 394274 h 570926"/>
                  <a:gd name="connsiteX3" fmla="*/ 218753 w 611030"/>
                  <a:gd name="connsiteY3" fmla="*/ 409504 h 570926"/>
                  <a:gd name="connsiteX4" fmla="*/ 429128 w 611030"/>
                  <a:gd name="connsiteY4" fmla="*/ 436368 h 570926"/>
                  <a:gd name="connsiteX5" fmla="*/ 491654 w 611030"/>
                  <a:gd name="connsiteY5" fmla="*/ 465976 h 570926"/>
                  <a:gd name="connsiteX6" fmla="*/ 335859 w 611030"/>
                  <a:gd name="connsiteY6" fmla="*/ 551866 h 570926"/>
                  <a:gd name="connsiteX7" fmla="*/ 347400 w 611030"/>
                  <a:gd name="connsiteY7" fmla="*/ 562745 h 570926"/>
                  <a:gd name="connsiteX8" fmla="*/ 487208 w 611030"/>
                  <a:gd name="connsiteY8" fmla="*/ 564637 h 570926"/>
                  <a:gd name="connsiteX9" fmla="*/ 611031 w 611030"/>
                  <a:gd name="connsiteY9" fmla="*/ 425112 h 570926"/>
                  <a:gd name="connsiteX10" fmla="*/ 392521 w 611030"/>
                  <a:gd name="connsiteY10" fmla="*/ 254560 h 570926"/>
                  <a:gd name="connsiteX11" fmla="*/ 381642 w 611030"/>
                  <a:gd name="connsiteY11" fmla="*/ 266101 h 570926"/>
                  <a:gd name="connsiteX12" fmla="*/ 530910 w 611030"/>
                  <a:gd name="connsiteY12" fmla="*/ 441760 h 570926"/>
                  <a:gd name="connsiteX13" fmla="*/ 321197 w 611030"/>
                  <a:gd name="connsiteY13" fmla="*/ 295519 h 570926"/>
                  <a:gd name="connsiteX14" fmla="*/ 325170 w 611030"/>
                  <a:gd name="connsiteY14" fmla="*/ 6915 h 570926"/>
                  <a:gd name="connsiteX15" fmla="*/ 308238 w 611030"/>
                  <a:gd name="connsiteY15" fmla="*/ 9659 h 570926"/>
                  <a:gd name="connsiteX16" fmla="*/ 299441 w 611030"/>
                  <a:gd name="connsiteY16" fmla="*/ 250114 h 570926"/>
                  <a:gd name="connsiteX17" fmla="*/ 175146 w 611030"/>
                  <a:gd name="connsiteY17" fmla="*/ 83063 h 570926"/>
                  <a:gd name="connsiteX18" fmla="*/ 163605 w 611030"/>
                  <a:gd name="connsiteY18" fmla="*/ 90252 h 570926"/>
                  <a:gd name="connsiteX19" fmla="*/ 186781 w 611030"/>
                  <a:gd name="connsiteY19" fmla="*/ 220791 h 570926"/>
                  <a:gd name="connsiteX20" fmla="*/ 2135 w 611030"/>
                  <a:gd name="connsiteY20" fmla="*/ 217101 h 570926"/>
                  <a:gd name="connsiteX21" fmla="*/ 5824 w 611030"/>
                  <a:gd name="connsiteY21" fmla="*/ 230250 h 570926"/>
                  <a:gd name="connsiteX22" fmla="*/ 92850 w 611030"/>
                  <a:gd name="connsiteY22" fmla="*/ 296181 h 570926"/>
                  <a:gd name="connsiteX23" fmla="*/ 142322 w 611030"/>
                  <a:gd name="connsiteY23" fmla="*/ 316992 h 570926"/>
                  <a:gd name="connsiteX24" fmla="*/ 142322 w 611030"/>
                  <a:gd name="connsiteY24" fmla="*/ 316992 h 5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030" h="570926">
                    <a:moveTo>
                      <a:pt x="142322" y="316992"/>
                    </a:moveTo>
                    <a:cubicBezTo>
                      <a:pt x="120092" y="331559"/>
                      <a:pt x="105998" y="353977"/>
                      <a:pt x="102498" y="384815"/>
                    </a:cubicBezTo>
                    <a:cubicBezTo>
                      <a:pt x="102025" y="389450"/>
                      <a:pt x="105525" y="393801"/>
                      <a:pt x="110160" y="394274"/>
                    </a:cubicBezTo>
                    <a:cubicBezTo>
                      <a:pt x="146768" y="398247"/>
                      <a:pt x="186781" y="427855"/>
                      <a:pt x="218753" y="409504"/>
                    </a:cubicBezTo>
                    <a:cubicBezTo>
                      <a:pt x="280806" y="374599"/>
                      <a:pt x="341440" y="387085"/>
                      <a:pt x="429128" y="436368"/>
                    </a:cubicBezTo>
                    <a:cubicBezTo>
                      <a:pt x="443695" y="444692"/>
                      <a:pt x="477465" y="464178"/>
                      <a:pt x="491654" y="465976"/>
                    </a:cubicBezTo>
                    <a:cubicBezTo>
                      <a:pt x="388169" y="438165"/>
                      <a:pt x="347967" y="515921"/>
                      <a:pt x="335859" y="551866"/>
                    </a:cubicBezTo>
                    <a:cubicBezTo>
                      <a:pt x="333305" y="559528"/>
                      <a:pt x="340210" y="565298"/>
                      <a:pt x="347400" y="562745"/>
                    </a:cubicBezTo>
                    <a:cubicBezTo>
                      <a:pt x="395264" y="546569"/>
                      <a:pt x="439060" y="585447"/>
                      <a:pt x="487208" y="564637"/>
                    </a:cubicBezTo>
                    <a:cubicBezTo>
                      <a:pt x="531383" y="545623"/>
                      <a:pt x="579342" y="454057"/>
                      <a:pt x="611031" y="425112"/>
                    </a:cubicBezTo>
                    <a:cubicBezTo>
                      <a:pt x="549923" y="417450"/>
                      <a:pt x="465641" y="272344"/>
                      <a:pt x="392521" y="254560"/>
                    </a:cubicBezTo>
                    <a:cubicBezTo>
                      <a:pt x="385615" y="252952"/>
                      <a:pt x="383534" y="258249"/>
                      <a:pt x="381642" y="266101"/>
                    </a:cubicBezTo>
                    <a:cubicBezTo>
                      <a:pt x="366791" y="329289"/>
                      <a:pt x="393466" y="392950"/>
                      <a:pt x="530910" y="441760"/>
                    </a:cubicBezTo>
                    <a:cubicBezTo>
                      <a:pt x="489478" y="464462"/>
                      <a:pt x="335386" y="365139"/>
                      <a:pt x="321197" y="295519"/>
                    </a:cubicBezTo>
                    <a:cubicBezTo>
                      <a:pt x="301995" y="200453"/>
                      <a:pt x="339927" y="102549"/>
                      <a:pt x="325170" y="6915"/>
                    </a:cubicBezTo>
                    <a:cubicBezTo>
                      <a:pt x="323562" y="-3963"/>
                      <a:pt x="306441" y="-1220"/>
                      <a:pt x="308238" y="9659"/>
                    </a:cubicBezTo>
                    <a:cubicBezTo>
                      <a:pt x="320251" y="87414"/>
                      <a:pt x="297171" y="170751"/>
                      <a:pt x="299441" y="250114"/>
                    </a:cubicBezTo>
                    <a:cubicBezTo>
                      <a:pt x="289036" y="187210"/>
                      <a:pt x="260752" y="119387"/>
                      <a:pt x="175146" y="83063"/>
                    </a:cubicBezTo>
                    <a:cubicBezTo>
                      <a:pt x="170321" y="80982"/>
                      <a:pt x="163605" y="84482"/>
                      <a:pt x="163605" y="90252"/>
                    </a:cubicBezTo>
                    <a:cubicBezTo>
                      <a:pt x="163132" y="127522"/>
                      <a:pt x="134187" y="174724"/>
                      <a:pt x="186781" y="220791"/>
                    </a:cubicBezTo>
                    <a:cubicBezTo>
                      <a:pt x="137970" y="195534"/>
                      <a:pt x="70336" y="164791"/>
                      <a:pt x="2135" y="217101"/>
                    </a:cubicBezTo>
                    <a:cubicBezTo>
                      <a:pt x="-2500" y="220601"/>
                      <a:pt x="1189" y="228169"/>
                      <a:pt x="5824" y="230250"/>
                    </a:cubicBezTo>
                    <a:cubicBezTo>
                      <a:pt x="42148" y="245101"/>
                      <a:pt x="64188" y="271682"/>
                      <a:pt x="92850" y="296181"/>
                    </a:cubicBezTo>
                    <a:cubicBezTo>
                      <a:pt x="107133" y="308478"/>
                      <a:pt x="124254" y="314532"/>
                      <a:pt x="142322" y="316992"/>
                    </a:cubicBezTo>
                    <a:lnTo>
                      <a:pt x="142322" y="316992"/>
                    </a:lnTo>
                    <a:close/>
                  </a:path>
                </a:pathLst>
              </a:custGeom>
              <a:solidFill>
                <a:srgbClr val="BC8642"/>
              </a:solidFill>
              <a:ln w="945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46B8A8CF-CDD9-049D-19A9-BC5F3ADE94E7}"/>
                  </a:ext>
                </a:extLst>
              </p:cNvPr>
              <p:cNvSpPr/>
              <p:nvPr/>
            </p:nvSpPr>
            <p:spPr>
              <a:xfrm>
                <a:off x="10306900" y="3344574"/>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7"/>
                      <a:pt x="64277" y="74683"/>
                      <a:pt x="73548" y="55480"/>
                    </a:cubicBezTo>
                    <a:cubicBezTo>
                      <a:pt x="82818" y="36278"/>
                      <a:pt x="74683" y="13102"/>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3B09B41-5F1A-B17D-28B8-3194DDE82902}"/>
                  </a:ext>
                </a:extLst>
              </p:cNvPr>
              <p:cNvSpPr/>
              <p:nvPr/>
            </p:nvSpPr>
            <p:spPr>
              <a:xfrm>
                <a:off x="9599175" y="3123095"/>
                <a:ext cx="92246" cy="104042"/>
              </a:xfrm>
              <a:custGeom>
                <a:avLst/>
                <a:gdLst>
                  <a:gd name="connsiteX0" fmla="*/ 28311 w 92246"/>
                  <a:gd name="connsiteY0" fmla="*/ 104043 h 104042"/>
                  <a:gd name="connsiteX1" fmla="*/ 77405 w 92246"/>
                  <a:gd name="connsiteY1" fmla="*/ 7180 h 104042"/>
                  <a:gd name="connsiteX2" fmla="*/ 28 w 92246"/>
                  <a:gd name="connsiteY2" fmla="*/ 67814 h 104042"/>
                  <a:gd name="connsiteX3" fmla="*/ 28311 w 92246"/>
                  <a:gd name="connsiteY3" fmla="*/ 104043 h 104042"/>
                  <a:gd name="connsiteX4" fmla="*/ 28311 w 92246"/>
                  <a:gd name="connsiteY4" fmla="*/ 104043 h 10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6" h="104042">
                    <a:moveTo>
                      <a:pt x="28311" y="104043"/>
                    </a:moveTo>
                    <a:cubicBezTo>
                      <a:pt x="47608" y="99692"/>
                      <a:pt x="124039" y="43125"/>
                      <a:pt x="77405" y="7180"/>
                    </a:cubicBezTo>
                    <a:cubicBezTo>
                      <a:pt x="45243" y="-17509"/>
                      <a:pt x="-1297" y="26098"/>
                      <a:pt x="28" y="67814"/>
                    </a:cubicBezTo>
                    <a:cubicBezTo>
                      <a:pt x="10149" y="72922"/>
                      <a:pt x="29635" y="87016"/>
                      <a:pt x="28311" y="104043"/>
                    </a:cubicBezTo>
                    <a:lnTo>
                      <a:pt x="28311" y="104043"/>
                    </a:lnTo>
                    <a:close/>
                  </a:path>
                </a:pathLst>
              </a:custGeom>
              <a:solidFill>
                <a:srgbClr val="BC8642"/>
              </a:solidFill>
              <a:ln w="945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EA03FDD-5BAB-BD30-2C92-E4E7CBF1C0E8}"/>
                  </a:ext>
                </a:extLst>
              </p:cNvPr>
              <p:cNvSpPr/>
              <p:nvPr/>
            </p:nvSpPr>
            <p:spPr>
              <a:xfrm>
                <a:off x="9542708" y="3197490"/>
                <a:ext cx="69871" cy="69856"/>
              </a:xfrm>
              <a:custGeom>
                <a:avLst/>
                <a:gdLst>
                  <a:gd name="connsiteX0" fmla="*/ 39090 w 69871"/>
                  <a:gd name="connsiteY0" fmla="*/ 69472 h 69856"/>
                  <a:gd name="connsiteX1" fmla="*/ 28684 w 69871"/>
                  <a:gd name="connsiteY1" fmla="*/ 41 h 69856"/>
                  <a:gd name="connsiteX2" fmla="*/ 39090 w 69871"/>
                  <a:gd name="connsiteY2" fmla="*/ 69472 h 69856"/>
                  <a:gd name="connsiteX3" fmla="*/ 39090 w 69871"/>
                  <a:gd name="connsiteY3" fmla="*/ 69472 h 69856"/>
                </a:gdLst>
                <a:ahLst/>
                <a:cxnLst>
                  <a:cxn ang="0">
                    <a:pos x="connsiteX0" y="connsiteY0"/>
                  </a:cxn>
                  <a:cxn ang="0">
                    <a:pos x="connsiteX1" y="connsiteY1"/>
                  </a:cxn>
                  <a:cxn ang="0">
                    <a:pos x="connsiteX2" y="connsiteY2"/>
                  </a:cxn>
                  <a:cxn ang="0">
                    <a:pos x="connsiteX3" y="connsiteY3"/>
                  </a:cxn>
                </a:cxnLst>
                <a:rect l="l" t="t" r="r" b="b"/>
                <a:pathLst>
                  <a:path w="69871" h="69856">
                    <a:moveTo>
                      <a:pt x="39090" y="69472"/>
                    </a:moveTo>
                    <a:cubicBezTo>
                      <a:pt x="87048" y="63134"/>
                      <a:pt x="75413" y="-1851"/>
                      <a:pt x="28684" y="41"/>
                    </a:cubicBezTo>
                    <a:cubicBezTo>
                      <a:pt x="-12558" y="1838"/>
                      <a:pt x="-9531" y="75810"/>
                      <a:pt x="39090" y="69472"/>
                    </a:cubicBezTo>
                    <a:lnTo>
                      <a:pt x="39090" y="69472"/>
                    </a:lnTo>
                    <a:close/>
                  </a:path>
                </a:pathLst>
              </a:custGeom>
              <a:solidFill>
                <a:srgbClr val="BC8642"/>
              </a:solidFill>
              <a:ln w="945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D95F297-70DD-4899-C26B-217F4613A326}"/>
                  </a:ext>
                </a:extLst>
              </p:cNvPr>
              <p:cNvSpPr/>
              <p:nvPr/>
            </p:nvSpPr>
            <p:spPr>
              <a:xfrm>
                <a:off x="9505543" y="3099317"/>
                <a:ext cx="86210" cy="104078"/>
              </a:xfrm>
              <a:custGeom>
                <a:avLst/>
                <a:gdLst>
                  <a:gd name="connsiteX0" fmla="*/ 26593 w 86210"/>
                  <a:gd name="connsiteY0" fmla="*/ 2485 h 104078"/>
                  <a:gd name="connsiteX1" fmla="*/ 39647 w 86210"/>
                  <a:gd name="connsiteY1" fmla="*/ 104078 h 104078"/>
                  <a:gd name="connsiteX2" fmla="*/ 84106 w 86210"/>
                  <a:gd name="connsiteY2" fmla="*/ 89038 h 104078"/>
                  <a:gd name="connsiteX3" fmla="*/ 26593 w 86210"/>
                  <a:gd name="connsiteY3" fmla="*/ 2485 h 104078"/>
                  <a:gd name="connsiteX4" fmla="*/ 26593 w 86210"/>
                  <a:gd name="connsiteY4" fmla="*/ 2485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104078">
                    <a:moveTo>
                      <a:pt x="26593" y="2485"/>
                    </a:moveTo>
                    <a:cubicBezTo>
                      <a:pt x="-2068" y="13174"/>
                      <a:pt x="-19946" y="53471"/>
                      <a:pt x="39647" y="104078"/>
                    </a:cubicBezTo>
                    <a:cubicBezTo>
                      <a:pt x="44661" y="95943"/>
                      <a:pt x="65566" y="83930"/>
                      <a:pt x="84106" y="89038"/>
                    </a:cubicBezTo>
                    <a:cubicBezTo>
                      <a:pt x="94511" y="36539"/>
                      <a:pt x="64904" y="-11609"/>
                      <a:pt x="26593" y="2485"/>
                    </a:cubicBezTo>
                    <a:lnTo>
                      <a:pt x="26593" y="2485"/>
                    </a:lnTo>
                    <a:close/>
                  </a:path>
                </a:pathLst>
              </a:custGeom>
              <a:solidFill>
                <a:srgbClr val="BC8642"/>
              </a:solidFill>
              <a:ln w="945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3EB6956-0DC3-0FA6-2F74-D1890134043C}"/>
                  </a:ext>
                </a:extLst>
              </p:cNvPr>
              <p:cNvSpPr/>
              <p:nvPr/>
            </p:nvSpPr>
            <p:spPr>
              <a:xfrm>
                <a:off x="9392457" y="2909085"/>
                <a:ext cx="203762" cy="148642"/>
              </a:xfrm>
              <a:custGeom>
                <a:avLst/>
                <a:gdLst>
                  <a:gd name="connsiteX0" fmla="*/ 10370 w 203762"/>
                  <a:gd name="connsiteY0" fmla="*/ 127164 h 148642"/>
                  <a:gd name="connsiteX1" fmla="*/ 13870 w 203762"/>
                  <a:gd name="connsiteY1" fmla="*/ 130664 h 148642"/>
                  <a:gd name="connsiteX2" fmla="*/ 203246 w 203762"/>
                  <a:gd name="connsiteY2" fmla="*/ 52057 h 148642"/>
                  <a:gd name="connsiteX3" fmla="*/ 192840 w 203762"/>
                  <a:gd name="connsiteY3" fmla="*/ 39098 h 148642"/>
                  <a:gd name="connsiteX4" fmla="*/ 74977 w 203762"/>
                  <a:gd name="connsiteY4" fmla="*/ 5044 h 148642"/>
                  <a:gd name="connsiteX5" fmla="*/ 61734 w 203762"/>
                  <a:gd name="connsiteY5" fmla="*/ 2017 h 148642"/>
                  <a:gd name="connsiteX6" fmla="*/ 816 w 203762"/>
                  <a:gd name="connsiteY6" fmla="*/ 120542 h 148642"/>
                  <a:gd name="connsiteX7" fmla="*/ 10370 w 203762"/>
                  <a:gd name="connsiteY7" fmla="*/ 127164 h 148642"/>
                  <a:gd name="connsiteX8" fmla="*/ 10370 w 203762"/>
                  <a:gd name="connsiteY8" fmla="*/ 127164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62" h="148642">
                    <a:moveTo>
                      <a:pt x="10370" y="127164"/>
                    </a:moveTo>
                    <a:cubicBezTo>
                      <a:pt x="11032" y="128583"/>
                      <a:pt x="12262" y="129718"/>
                      <a:pt x="13870" y="130664"/>
                    </a:cubicBezTo>
                    <a:cubicBezTo>
                      <a:pt x="93045" y="170771"/>
                      <a:pt x="178462" y="143434"/>
                      <a:pt x="203246" y="52057"/>
                    </a:cubicBezTo>
                    <a:cubicBezTo>
                      <a:pt x="205327" y="43922"/>
                      <a:pt x="200975" y="35598"/>
                      <a:pt x="192840" y="39098"/>
                    </a:cubicBezTo>
                    <a:cubicBezTo>
                      <a:pt x="147909" y="58773"/>
                      <a:pt x="99288" y="50449"/>
                      <a:pt x="74977" y="5044"/>
                    </a:cubicBezTo>
                    <a:cubicBezTo>
                      <a:pt x="72423" y="409"/>
                      <a:pt x="66180" y="-1956"/>
                      <a:pt x="61734" y="2017"/>
                    </a:cubicBezTo>
                    <a:cubicBezTo>
                      <a:pt x="27019" y="32665"/>
                      <a:pt x="-5616" y="71354"/>
                      <a:pt x="816" y="120542"/>
                    </a:cubicBezTo>
                    <a:cubicBezTo>
                      <a:pt x="1573" y="125745"/>
                      <a:pt x="6019" y="127826"/>
                      <a:pt x="10370" y="127164"/>
                    </a:cubicBezTo>
                    <a:lnTo>
                      <a:pt x="10370" y="127164"/>
                    </a:lnTo>
                    <a:close/>
                  </a:path>
                </a:pathLst>
              </a:custGeom>
              <a:solidFill>
                <a:srgbClr val="BC8642"/>
              </a:solidFill>
              <a:ln w="945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14C00ED9-B198-5BEA-FAC2-02010858463C}"/>
                  </a:ext>
                </a:extLst>
              </p:cNvPr>
              <p:cNvSpPr/>
              <p:nvPr/>
            </p:nvSpPr>
            <p:spPr>
              <a:xfrm>
                <a:off x="9426767" y="3163217"/>
                <a:ext cx="108585" cy="83252"/>
              </a:xfrm>
              <a:custGeom>
                <a:avLst/>
                <a:gdLst>
                  <a:gd name="connsiteX0" fmla="*/ 750 w 108585"/>
                  <a:gd name="connsiteY0" fmla="*/ 27881 h 83252"/>
                  <a:gd name="connsiteX1" fmla="*/ 106221 w 108585"/>
                  <a:gd name="connsiteY1" fmla="*/ 74326 h 83252"/>
                  <a:gd name="connsiteX2" fmla="*/ 108586 w 108585"/>
                  <a:gd name="connsiteY2" fmla="*/ 40935 h 83252"/>
                  <a:gd name="connsiteX3" fmla="*/ 750 w 108585"/>
                  <a:gd name="connsiteY3" fmla="*/ 27881 h 83252"/>
                  <a:gd name="connsiteX4" fmla="*/ 750 w 108585"/>
                  <a:gd name="connsiteY4" fmla="*/ 27881 h 8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 h="83252">
                    <a:moveTo>
                      <a:pt x="750" y="27881"/>
                    </a:moveTo>
                    <a:cubicBezTo>
                      <a:pt x="-8804" y="77353"/>
                      <a:pt x="75573" y="95988"/>
                      <a:pt x="106221" y="74326"/>
                    </a:cubicBezTo>
                    <a:cubicBezTo>
                      <a:pt x="105559" y="69691"/>
                      <a:pt x="107829" y="45097"/>
                      <a:pt x="108586" y="40935"/>
                    </a:cubicBezTo>
                    <a:cubicBezTo>
                      <a:pt x="57600" y="-8254"/>
                      <a:pt x="8885" y="-13740"/>
                      <a:pt x="750" y="27881"/>
                    </a:cubicBezTo>
                    <a:lnTo>
                      <a:pt x="750" y="27881"/>
                    </a:lnTo>
                    <a:close/>
                  </a:path>
                </a:pathLst>
              </a:custGeom>
              <a:solidFill>
                <a:srgbClr val="BC8642"/>
              </a:solidFill>
              <a:ln w="945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2C100F47-B715-C8AE-B849-BF634CA4938D}"/>
                  </a:ext>
                </a:extLst>
              </p:cNvPr>
              <p:cNvSpPr/>
              <p:nvPr/>
            </p:nvSpPr>
            <p:spPr>
              <a:xfrm>
                <a:off x="8873625" y="2763299"/>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3"/>
                      <a:pt x="55480" y="3832"/>
                    </a:cubicBezTo>
                    <a:cubicBezTo>
                      <a:pt x="36278" y="-5438"/>
                      <a:pt x="13103" y="2697"/>
                      <a:pt x="3832" y="21900"/>
                    </a:cubicBezTo>
                    <a:cubicBezTo>
                      <a:pt x="-5438" y="41102"/>
                      <a:pt x="2697" y="64278"/>
                      <a:pt x="21900" y="73453"/>
                    </a:cubicBezTo>
                    <a:cubicBezTo>
                      <a:pt x="41386"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8CCF20E-5C28-15B6-B3E2-2A64C25B831E}"/>
                  </a:ext>
                </a:extLst>
              </p:cNvPr>
              <p:cNvSpPr/>
              <p:nvPr/>
            </p:nvSpPr>
            <p:spPr>
              <a:xfrm>
                <a:off x="9197750" y="1755279"/>
                <a:ext cx="822219" cy="923306"/>
              </a:xfrm>
              <a:custGeom>
                <a:avLst/>
                <a:gdLst>
                  <a:gd name="connsiteX0" fmla="*/ 0 w 822219"/>
                  <a:gd name="connsiteY0" fmla="*/ 279040 h 923306"/>
                  <a:gd name="connsiteX1" fmla="*/ 171686 w 822219"/>
                  <a:gd name="connsiteY1" fmla="*/ 448456 h 923306"/>
                  <a:gd name="connsiteX2" fmla="*/ 145768 w 822219"/>
                  <a:gd name="connsiteY2" fmla="*/ 549293 h 923306"/>
                  <a:gd name="connsiteX3" fmla="*/ 222388 w 822219"/>
                  <a:gd name="connsiteY3" fmla="*/ 599427 h 923306"/>
                  <a:gd name="connsiteX4" fmla="*/ 215956 w 822219"/>
                  <a:gd name="connsiteY4" fmla="*/ 602643 h 923306"/>
                  <a:gd name="connsiteX5" fmla="*/ 153241 w 822219"/>
                  <a:gd name="connsiteY5" fmla="*/ 918489 h 923306"/>
                  <a:gd name="connsiteX6" fmla="*/ 169700 w 822219"/>
                  <a:gd name="connsiteY6" fmla="*/ 915746 h 923306"/>
                  <a:gd name="connsiteX7" fmla="*/ 603126 w 822219"/>
                  <a:gd name="connsiteY7" fmla="*/ 821437 h 923306"/>
                  <a:gd name="connsiteX8" fmla="*/ 802812 w 822219"/>
                  <a:gd name="connsiteY8" fmla="*/ 665358 h 923306"/>
                  <a:gd name="connsiteX9" fmla="*/ 800541 w 822219"/>
                  <a:gd name="connsiteY9" fmla="*/ 411943 h 923306"/>
                  <a:gd name="connsiteX10" fmla="*/ 604072 w 822219"/>
                  <a:gd name="connsiteY10" fmla="*/ 14558 h 923306"/>
                  <a:gd name="connsiteX11" fmla="*/ 595937 w 822219"/>
                  <a:gd name="connsiteY11" fmla="*/ 179 h 923306"/>
                  <a:gd name="connsiteX12" fmla="*/ 387926 w 822219"/>
                  <a:gd name="connsiteY12" fmla="*/ 246216 h 923306"/>
                  <a:gd name="connsiteX13" fmla="*/ 389345 w 822219"/>
                  <a:gd name="connsiteY13" fmla="*/ 253122 h 923306"/>
                  <a:gd name="connsiteX14" fmla="*/ 302320 w 822219"/>
                  <a:gd name="connsiteY14" fmla="*/ 224649 h 923306"/>
                  <a:gd name="connsiteX15" fmla="*/ 239604 w 822219"/>
                  <a:gd name="connsiteY15" fmla="*/ 307607 h 923306"/>
                  <a:gd name="connsiteX16" fmla="*/ 0 w 822219"/>
                  <a:gd name="connsiteY16" fmla="*/ 279040 h 923306"/>
                  <a:gd name="connsiteX17" fmla="*/ 0 w 822219"/>
                  <a:gd name="connsiteY17" fmla="*/ 279040 h 923306"/>
                  <a:gd name="connsiteX18" fmla="*/ 250388 w 822219"/>
                  <a:gd name="connsiteY18" fmla="*/ 332863 h 923306"/>
                  <a:gd name="connsiteX19" fmla="*/ 262212 w 822219"/>
                  <a:gd name="connsiteY19" fmla="*/ 321323 h 923306"/>
                  <a:gd name="connsiteX20" fmla="*/ 397386 w 822219"/>
                  <a:gd name="connsiteY20" fmla="*/ 284810 h 923306"/>
                  <a:gd name="connsiteX21" fmla="*/ 582031 w 822219"/>
                  <a:gd name="connsiteY21" fmla="*/ 559225 h 923306"/>
                  <a:gd name="connsiteX22" fmla="*/ 252280 w 822219"/>
                  <a:gd name="connsiteY22" fmla="*/ 586089 h 923306"/>
                  <a:gd name="connsiteX23" fmla="*/ 196754 w 822219"/>
                  <a:gd name="connsiteY23" fmla="*/ 457821 h 923306"/>
                  <a:gd name="connsiteX24" fmla="*/ 198362 w 822219"/>
                  <a:gd name="connsiteY24" fmla="*/ 441362 h 923306"/>
                  <a:gd name="connsiteX25" fmla="*/ 70377 w 822219"/>
                  <a:gd name="connsiteY25" fmla="*/ 313094 h 923306"/>
                  <a:gd name="connsiteX26" fmla="*/ 250388 w 822219"/>
                  <a:gd name="connsiteY26" fmla="*/ 332863 h 923306"/>
                  <a:gd name="connsiteX27" fmla="*/ 250388 w 822219"/>
                  <a:gd name="connsiteY27" fmla="*/ 332863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19" h="923306">
                    <a:moveTo>
                      <a:pt x="0" y="279040"/>
                    </a:moveTo>
                    <a:cubicBezTo>
                      <a:pt x="27337" y="354431"/>
                      <a:pt x="74729" y="438335"/>
                      <a:pt x="171686" y="448456"/>
                    </a:cubicBezTo>
                    <a:cubicBezTo>
                      <a:pt x="130066" y="467659"/>
                      <a:pt x="112660" y="504455"/>
                      <a:pt x="145768" y="549293"/>
                    </a:cubicBezTo>
                    <a:cubicBezTo>
                      <a:pt x="163551" y="573319"/>
                      <a:pt x="192024" y="592049"/>
                      <a:pt x="222388" y="599427"/>
                    </a:cubicBezTo>
                    <a:cubicBezTo>
                      <a:pt x="220307" y="600562"/>
                      <a:pt x="218037" y="601508"/>
                      <a:pt x="215956" y="602643"/>
                    </a:cubicBezTo>
                    <a:cubicBezTo>
                      <a:pt x="108309" y="665737"/>
                      <a:pt x="99796" y="818126"/>
                      <a:pt x="153241" y="918489"/>
                    </a:cubicBezTo>
                    <a:cubicBezTo>
                      <a:pt x="157403" y="926151"/>
                      <a:pt x="168092" y="924259"/>
                      <a:pt x="169700" y="915746"/>
                    </a:cubicBezTo>
                    <a:cubicBezTo>
                      <a:pt x="201389" y="725709"/>
                      <a:pt x="490181" y="839883"/>
                      <a:pt x="603126" y="821437"/>
                    </a:cubicBezTo>
                    <a:cubicBezTo>
                      <a:pt x="713989" y="803180"/>
                      <a:pt x="738772" y="696101"/>
                      <a:pt x="802812" y="665358"/>
                    </a:cubicBezTo>
                    <a:cubicBezTo>
                      <a:pt x="787109" y="596022"/>
                      <a:pt x="855311" y="510036"/>
                      <a:pt x="800541" y="411943"/>
                    </a:cubicBezTo>
                    <a:cubicBezTo>
                      <a:pt x="744732" y="312337"/>
                      <a:pt x="475425" y="157866"/>
                      <a:pt x="604072" y="14558"/>
                    </a:cubicBezTo>
                    <a:cubicBezTo>
                      <a:pt x="609842" y="8125"/>
                      <a:pt x="604544" y="-1429"/>
                      <a:pt x="595937" y="179"/>
                    </a:cubicBezTo>
                    <a:cubicBezTo>
                      <a:pt x="483938" y="20990"/>
                      <a:pt x="370048" y="122488"/>
                      <a:pt x="387926" y="246216"/>
                    </a:cubicBezTo>
                    <a:cubicBezTo>
                      <a:pt x="388115" y="248486"/>
                      <a:pt x="388872" y="250851"/>
                      <a:pt x="389345" y="253122"/>
                    </a:cubicBezTo>
                    <a:cubicBezTo>
                      <a:pt x="364846" y="234203"/>
                      <a:pt x="332400" y="223514"/>
                      <a:pt x="302320" y="224649"/>
                    </a:cubicBezTo>
                    <a:cubicBezTo>
                      <a:pt x="246793" y="226730"/>
                      <a:pt x="228726" y="263054"/>
                      <a:pt x="239604" y="307607"/>
                    </a:cubicBezTo>
                    <a:cubicBezTo>
                      <a:pt x="171308" y="238081"/>
                      <a:pt x="75958" y="253311"/>
                      <a:pt x="0" y="279040"/>
                    </a:cubicBezTo>
                    <a:lnTo>
                      <a:pt x="0" y="279040"/>
                    </a:lnTo>
                    <a:close/>
                    <a:moveTo>
                      <a:pt x="250388" y="332863"/>
                    </a:moveTo>
                    <a:cubicBezTo>
                      <a:pt x="258239" y="337215"/>
                      <a:pt x="261077" y="329364"/>
                      <a:pt x="262212" y="321323"/>
                    </a:cubicBezTo>
                    <a:cubicBezTo>
                      <a:pt x="267036" y="283864"/>
                      <a:pt x="312630" y="217744"/>
                      <a:pt x="397386" y="284810"/>
                    </a:cubicBezTo>
                    <a:cubicBezTo>
                      <a:pt x="393886" y="379119"/>
                      <a:pt x="524424" y="466051"/>
                      <a:pt x="582031" y="559225"/>
                    </a:cubicBezTo>
                    <a:cubicBezTo>
                      <a:pt x="473249" y="572373"/>
                      <a:pt x="323792" y="524509"/>
                      <a:pt x="252280" y="586089"/>
                    </a:cubicBezTo>
                    <a:cubicBezTo>
                      <a:pt x="147187" y="561779"/>
                      <a:pt x="170551" y="484780"/>
                      <a:pt x="196754" y="457821"/>
                    </a:cubicBezTo>
                    <a:cubicBezTo>
                      <a:pt x="202335" y="452051"/>
                      <a:pt x="206970" y="444673"/>
                      <a:pt x="198362" y="441362"/>
                    </a:cubicBezTo>
                    <a:cubicBezTo>
                      <a:pt x="134228" y="415727"/>
                      <a:pt x="73593" y="384038"/>
                      <a:pt x="70377" y="313094"/>
                    </a:cubicBezTo>
                    <a:cubicBezTo>
                      <a:pt x="127795" y="271189"/>
                      <a:pt x="190511" y="298905"/>
                      <a:pt x="250388" y="332863"/>
                    </a:cubicBezTo>
                    <a:lnTo>
                      <a:pt x="250388" y="332863"/>
                    </a:lnTo>
                    <a:close/>
                  </a:path>
                </a:pathLst>
              </a:custGeom>
              <a:solidFill>
                <a:srgbClr val="BC8642"/>
              </a:solidFill>
              <a:ln w="945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EDBE461-A7F4-1674-7C5A-550DA6F1F59C}"/>
                  </a:ext>
                </a:extLst>
              </p:cNvPr>
              <p:cNvSpPr/>
              <p:nvPr/>
            </p:nvSpPr>
            <p:spPr>
              <a:xfrm>
                <a:off x="9512944" y="1526332"/>
                <a:ext cx="101110" cy="81793"/>
              </a:xfrm>
              <a:custGeom>
                <a:avLst/>
                <a:gdLst>
                  <a:gd name="connsiteX0" fmla="*/ 101110 w 101110"/>
                  <a:gd name="connsiteY0" fmla="*/ 23860 h 81793"/>
                  <a:gd name="connsiteX1" fmla="*/ 179 w 101110"/>
                  <a:gd name="connsiteY1" fmla="*/ 37008 h 81793"/>
                  <a:gd name="connsiteX2" fmla="*/ 98083 w 101110"/>
                  <a:gd name="connsiteY2" fmla="*/ 71156 h 81793"/>
                  <a:gd name="connsiteX3" fmla="*/ 101110 w 101110"/>
                  <a:gd name="connsiteY3" fmla="*/ 23860 h 81793"/>
                  <a:gd name="connsiteX4" fmla="*/ 101110 w 101110"/>
                  <a:gd name="connsiteY4" fmla="*/ 23860 h 81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93">
                    <a:moveTo>
                      <a:pt x="101110" y="23860"/>
                    </a:moveTo>
                    <a:cubicBezTo>
                      <a:pt x="37260" y="-21450"/>
                      <a:pt x="2922" y="6266"/>
                      <a:pt x="179" y="37008"/>
                    </a:cubicBezTo>
                    <a:cubicBezTo>
                      <a:pt x="-3510" y="78156"/>
                      <a:pt x="50408" y="94332"/>
                      <a:pt x="98083" y="71156"/>
                    </a:cubicBezTo>
                    <a:cubicBezTo>
                      <a:pt x="88718" y="54130"/>
                      <a:pt x="94678" y="30765"/>
                      <a:pt x="101110" y="23860"/>
                    </a:cubicBezTo>
                    <a:lnTo>
                      <a:pt x="101110" y="23860"/>
                    </a:lnTo>
                    <a:close/>
                  </a:path>
                </a:pathLst>
              </a:custGeom>
              <a:solidFill>
                <a:srgbClr val="BC8642"/>
              </a:solidFill>
              <a:ln w="945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146D620B-145D-75C9-DFCF-371D8941B1C9}"/>
                  </a:ext>
                </a:extLst>
              </p:cNvPr>
              <p:cNvSpPr/>
              <p:nvPr/>
            </p:nvSpPr>
            <p:spPr>
              <a:xfrm>
                <a:off x="9655712" y="1426677"/>
                <a:ext cx="89186" cy="117460"/>
              </a:xfrm>
              <a:custGeom>
                <a:avLst/>
                <a:gdLst>
                  <a:gd name="connsiteX0" fmla="*/ 4693 w 89186"/>
                  <a:gd name="connsiteY0" fmla="*/ 98448 h 117460"/>
                  <a:gd name="connsiteX1" fmla="*/ 4693 w 89186"/>
                  <a:gd name="connsiteY1" fmla="*/ 98448 h 117460"/>
                  <a:gd name="connsiteX2" fmla="*/ 34111 w 89186"/>
                  <a:gd name="connsiteY2" fmla="*/ 117461 h 117460"/>
                  <a:gd name="connsiteX3" fmla="*/ 71854 w 89186"/>
                  <a:gd name="connsiteY3" fmla="*/ 6030 h 117460"/>
                  <a:gd name="connsiteX4" fmla="*/ 4693 w 89186"/>
                  <a:gd name="connsiteY4" fmla="*/ 98448 h 117460"/>
                  <a:gd name="connsiteX5" fmla="*/ 4693 w 89186"/>
                  <a:gd name="connsiteY5" fmla="*/ 98448 h 1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6" h="117460">
                    <a:moveTo>
                      <a:pt x="4693" y="98448"/>
                    </a:moveTo>
                    <a:lnTo>
                      <a:pt x="4693" y="98448"/>
                    </a:lnTo>
                    <a:cubicBezTo>
                      <a:pt x="14341" y="104029"/>
                      <a:pt x="29287" y="106772"/>
                      <a:pt x="34111" y="117461"/>
                    </a:cubicBezTo>
                    <a:cubicBezTo>
                      <a:pt x="87935" y="83786"/>
                      <a:pt x="105908" y="28827"/>
                      <a:pt x="71854" y="6030"/>
                    </a:cubicBezTo>
                    <a:cubicBezTo>
                      <a:pt x="36476" y="-17807"/>
                      <a:pt x="-16023" y="32327"/>
                      <a:pt x="4693" y="98448"/>
                    </a:cubicBezTo>
                    <a:lnTo>
                      <a:pt x="4693" y="98448"/>
                    </a:lnTo>
                    <a:close/>
                  </a:path>
                </a:pathLst>
              </a:custGeom>
              <a:solidFill>
                <a:srgbClr val="BC8642"/>
              </a:solidFill>
              <a:ln w="945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350D927-AE1C-A22D-32F8-9CBECF2123BA}"/>
                  </a:ext>
                </a:extLst>
              </p:cNvPr>
              <p:cNvSpPr/>
              <p:nvPr/>
            </p:nvSpPr>
            <p:spPr>
              <a:xfrm>
                <a:off x="9695877" y="1532183"/>
                <a:ext cx="112985" cy="84774"/>
              </a:xfrm>
              <a:custGeom>
                <a:avLst/>
                <a:gdLst>
                  <a:gd name="connsiteX0" fmla="*/ 0 w 112985"/>
                  <a:gd name="connsiteY0" fmla="*/ 55561 h 84774"/>
                  <a:gd name="connsiteX1" fmla="*/ 104052 w 112985"/>
                  <a:gd name="connsiteY1" fmla="*/ 71737 h 84774"/>
                  <a:gd name="connsiteX2" fmla="*/ 101688 w 112985"/>
                  <a:gd name="connsiteY2" fmla="*/ 19616 h 84774"/>
                  <a:gd name="connsiteX3" fmla="*/ 1797 w 112985"/>
                  <a:gd name="connsiteY3" fmla="*/ 23778 h 84774"/>
                  <a:gd name="connsiteX4" fmla="*/ 0 w 112985"/>
                  <a:gd name="connsiteY4" fmla="*/ 55561 h 84774"/>
                  <a:gd name="connsiteX5" fmla="*/ 0 w 112985"/>
                  <a:gd name="connsiteY5" fmla="*/ 55561 h 8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5" h="84774">
                    <a:moveTo>
                      <a:pt x="0" y="55561"/>
                    </a:moveTo>
                    <a:cubicBezTo>
                      <a:pt x="27621" y="87250"/>
                      <a:pt x="76431" y="93966"/>
                      <a:pt x="104052" y="71737"/>
                    </a:cubicBezTo>
                    <a:cubicBezTo>
                      <a:pt x="118241" y="60386"/>
                      <a:pt x="114079" y="29548"/>
                      <a:pt x="101688" y="19616"/>
                    </a:cubicBezTo>
                    <a:cubicBezTo>
                      <a:pt x="91188" y="11292"/>
                      <a:pt x="54769" y="-22289"/>
                      <a:pt x="1797" y="23778"/>
                    </a:cubicBezTo>
                    <a:cubicBezTo>
                      <a:pt x="5770" y="35224"/>
                      <a:pt x="4824" y="46291"/>
                      <a:pt x="0" y="55561"/>
                    </a:cubicBezTo>
                    <a:lnTo>
                      <a:pt x="0" y="55561"/>
                    </a:lnTo>
                    <a:close/>
                  </a:path>
                </a:pathLst>
              </a:custGeom>
              <a:solidFill>
                <a:srgbClr val="BC8642"/>
              </a:solidFill>
              <a:ln w="9454"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B5EBBEC8-310F-BAB0-A54B-CA6A1E1EC037}"/>
                  </a:ext>
                </a:extLst>
              </p:cNvPr>
              <p:cNvSpPr/>
              <p:nvPr/>
            </p:nvSpPr>
            <p:spPr>
              <a:xfrm>
                <a:off x="10407974" y="1501061"/>
                <a:ext cx="114454" cy="86206"/>
              </a:xfrm>
              <a:custGeom>
                <a:avLst/>
                <a:gdLst>
                  <a:gd name="connsiteX0" fmla="*/ 0 w 114454"/>
                  <a:gd name="connsiteY0" fmla="*/ 48374 h 86206"/>
                  <a:gd name="connsiteX1" fmla="*/ 10878 w 114454"/>
                  <a:gd name="connsiteY1" fmla="*/ 78171 h 86206"/>
                  <a:gd name="connsiteX2" fmla="*/ 112187 w 114454"/>
                  <a:gd name="connsiteY2" fmla="*/ 51212 h 86206"/>
                  <a:gd name="connsiteX3" fmla="*/ 89296 w 114454"/>
                  <a:gd name="connsiteY3" fmla="*/ 4293 h 86206"/>
                  <a:gd name="connsiteX4" fmla="*/ 0 w 114454"/>
                  <a:gd name="connsiteY4" fmla="*/ 48374 h 86206"/>
                  <a:gd name="connsiteX5" fmla="*/ 0 w 114454"/>
                  <a:gd name="connsiteY5" fmla="*/ 48374 h 8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06">
                    <a:moveTo>
                      <a:pt x="0" y="48374"/>
                    </a:moveTo>
                    <a:cubicBezTo>
                      <a:pt x="7851" y="57171"/>
                      <a:pt x="11351" y="67671"/>
                      <a:pt x="10878" y="78171"/>
                    </a:cubicBezTo>
                    <a:cubicBezTo>
                      <a:pt x="48810" y="96049"/>
                      <a:pt x="96012" y="82806"/>
                      <a:pt x="112187" y="51212"/>
                    </a:cubicBezTo>
                    <a:cubicBezTo>
                      <a:pt x="120512" y="35131"/>
                      <a:pt x="104336" y="8455"/>
                      <a:pt x="89296" y="4293"/>
                    </a:cubicBezTo>
                    <a:cubicBezTo>
                      <a:pt x="76620" y="982"/>
                      <a:pt x="29608" y="-15287"/>
                      <a:pt x="0" y="48374"/>
                    </a:cubicBezTo>
                    <a:lnTo>
                      <a:pt x="0" y="48374"/>
                    </a:lnTo>
                    <a:close/>
                  </a:path>
                </a:pathLst>
              </a:custGeom>
              <a:solidFill>
                <a:srgbClr val="BC8642"/>
              </a:solidFill>
              <a:ln w="9454"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CA0BFAEE-A588-57B8-B2C7-4A68E42DF5D0}"/>
                  </a:ext>
                </a:extLst>
              </p:cNvPr>
              <p:cNvSpPr/>
              <p:nvPr/>
            </p:nvSpPr>
            <p:spPr>
              <a:xfrm>
                <a:off x="10338130" y="1423746"/>
                <a:ext cx="81775" cy="118972"/>
              </a:xfrm>
              <a:custGeom>
                <a:avLst/>
                <a:gdLst>
                  <a:gd name="connsiteX0" fmla="*/ 23304 w 81775"/>
                  <a:gd name="connsiteY0" fmla="*/ 113581 h 118972"/>
                  <a:gd name="connsiteX1" fmla="*/ 23304 w 81775"/>
                  <a:gd name="connsiteY1" fmla="*/ 113581 h 118972"/>
                  <a:gd name="connsiteX2" fmla="*/ 57831 w 81775"/>
                  <a:gd name="connsiteY2" fmla="*/ 118972 h 118972"/>
                  <a:gd name="connsiteX3" fmla="*/ 48182 w 81775"/>
                  <a:gd name="connsiteY3" fmla="*/ 542 h 118972"/>
                  <a:gd name="connsiteX4" fmla="*/ 23304 w 81775"/>
                  <a:gd name="connsiteY4" fmla="*/ 113581 h 118972"/>
                  <a:gd name="connsiteX5" fmla="*/ 23304 w 81775"/>
                  <a:gd name="connsiteY5" fmla="*/ 113581 h 1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 h="118972">
                    <a:moveTo>
                      <a:pt x="23304" y="113581"/>
                    </a:moveTo>
                    <a:lnTo>
                      <a:pt x="23304" y="113581"/>
                    </a:lnTo>
                    <a:cubicBezTo>
                      <a:pt x="34371" y="114716"/>
                      <a:pt x="49317" y="111216"/>
                      <a:pt x="57831" y="118972"/>
                    </a:cubicBezTo>
                    <a:cubicBezTo>
                      <a:pt x="93776" y="65811"/>
                      <a:pt x="88195" y="7542"/>
                      <a:pt x="48182" y="542"/>
                    </a:cubicBezTo>
                    <a:cubicBezTo>
                      <a:pt x="5710" y="-6742"/>
                      <a:pt x="-22101" y="60892"/>
                      <a:pt x="23304" y="113581"/>
                    </a:cubicBezTo>
                    <a:lnTo>
                      <a:pt x="23304" y="113581"/>
                    </a:lnTo>
                    <a:close/>
                  </a:path>
                </a:pathLst>
              </a:custGeom>
              <a:solidFill>
                <a:srgbClr val="BC8642"/>
              </a:solidFill>
              <a:ln w="9454"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E1F1436D-1B81-B62B-87FF-1C52AEB410F8}"/>
                  </a:ext>
                </a:extLst>
              </p:cNvPr>
              <p:cNvSpPr/>
              <p:nvPr/>
            </p:nvSpPr>
            <p:spPr>
              <a:xfrm>
                <a:off x="9615573" y="1538245"/>
                <a:ext cx="69847" cy="69858"/>
              </a:xfrm>
              <a:custGeom>
                <a:avLst/>
                <a:gdLst>
                  <a:gd name="connsiteX0" fmla="*/ 751 w 69847"/>
                  <a:gd name="connsiteY0" fmla="*/ 37959 h 69858"/>
                  <a:gd name="connsiteX1" fmla="*/ 69426 w 69847"/>
                  <a:gd name="connsiteY1" fmla="*/ 30486 h 69858"/>
                  <a:gd name="connsiteX2" fmla="*/ 751 w 69847"/>
                  <a:gd name="connsiteY2" fmla="*/ 37959 h 69858"/>
                  <a:gd name="connsiteX3" fmla="*/ 751 w 69847"/>
                  <a:gd name="connsiteY3" fmla="*/ 37959 h 69858"/>
                </a:gdLst>
                <a:ahLst/>
                <a:cxnLst>
                  <a:cxn ang="0">
                    <a:pos x="connsiteX0" y="connsiteY0"/>
                  </a:cxn>
                  <a:cxn ang="0">
                    <a:pos x="connsiteX1" y="connsiteY1"/>
                  </a:cxn>
                  <a:cxn ang="0">
                    <a:pos x="connsiteX2" y="connsiteY2"/>
                  </a:cxn>
                  <a:cxn ang="0">
                    <a:pos x="connsiteX3" y="connsiteY3"/>
                  </a:cxn>
                </a:cxnLst>
                <a:rect l="l" t="t" r="r" b="b"/>
                <a:pathLst>
                  <a:path w="69847" h="69858">
                    <a:moveTo>
                      <a:pt x="751" y="37959"/>
                    </a:moveTo>
                    <a:cubicBezTo>
                      <a:pt x="10684" y="84215"/>
                      <a:pt x="75669" y="78823"/>
                      <a:pt x="69426" y="30486"/>
                    </a:cubicBezTo>
                    <a:cubicBezTo>
                      <a:pt x="63183" y="-18607"/>
                      <a:pt x="-8046" y="-2716"/>
                      <a:pt x="751" y="37959"/>
                    </a:cubicBezTo>
                    <a:lnTo>
                      <a:pt x="751" y="37959"/>
                    </a:lnTo>
                    <a:close/>
                  </a:path>
                </a:pathLst>
              </a:custGeom>
              <a:solidFill>
                <a:srgbClr val="BC8642"/>
              </a:solidFill>
              <a:ln w="9454"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240CE579-0248-0C3C-1B1E-4C37F09C6250}"/>
                  </a:ext>
                </a:extLst>
              </p:cNvPr>
              <p:cNvSpPr/>
              <p:nvPr/>
            </p:nvSpPr>
            <p:spPr>
              <a:xfrm>
                <a:off x="9664644" y="1605150"/>
                <a:ext cx="89164" cy="101099"/>
              </a:xfrm>
              <a:custGeom>
                <a:avLst/>
                <a:gdLst>
                  <a:gd name="connsiteX0" fmla="*/ 67651 w 89164"/>
                  <a:gd name="connsiteY0" fmla="*/ 98093 h 101099"/>
                  <a:gd name="connsiteX1" fmla="*/ 30854 w 89164"/>
                  <a:gd name="connsiteY1" fmla="*/ 0 h 101099"/>
                  <a:gd name="connsiteX2" fmla="*/ 2476 w 89164"/>
                  <a:gd name="connsiteY2" fmla="*/ 14189 h 101099"/>
                  <a:gd name="connsiteX3" fmla="*/ 67651 w 89164"/>
                  <a:gd name="connsiteY3" fmla="*/ 98093 h 101099"/>
                  <a:gd name="connsiteX4" fmla="*/ 67651 w 89164"/>
                  <a:gd name="connsiteY4" fmla="*/ 98093 h 10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1099">
                    <a:moveTo>
                      <a:pt x="67651" y="98093"/>
                    </a:moveTo>
                    <a:cubicBezTo>
                      <a:pt x="102839" y="80215"/>
                      <a:pt x="97731" y="21756"/>
                      <a:pt x="30854" y="0"/>
                    </a:cubicBezTo>
                    <a:cubicBezTo>
                      <a:pt x="23192" y="8703"/>
                      <a:pt x="12881" y="13527"/>
                      <a:pt x="2476" y="14189"/>
                    </a:cubicBezTo>
                    <a:cubicBezTo>
                      <a:pt x="-11051" y="53351"/>
                      <a:pt x="33692" y="115498"/>
                      <a:pt x="67651" y="98093"/>
                    </a:cubicBezTo>
                    <a:lnTo>
                      <a:pt x="67651" y="98093"/>
                    </a:lnTo>
                    <a:close/>
                  </a:path>
                </a:pathLst>
              </a:custGeom>
              <a:solidFill>
                <a:srgbClr val="BC8642"/>
              </a:solidFill>
              <a:ln w="9454"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31616478-632A-D01F-B918-8EE4AB6E69B2}"/>
                  </a:ext>
                </a:extLst>
              </p:cNvPr>
              <p:cNvSpPr/>
              <p:nvPr/>
            </p:nvSpPr>
            <p:spPr>
              <a:xfrm>
                <a:off x="9563499" y="1603636"/>
                <a:ext cx="95119" cy="99611"/>
              </a:xfrm>
              <a:custGeom>
                <a:avLst/>
                <a:gdLst>
                  <a:gd name="connsiteX0" fmla="*/ 13569 w 95119"/>
                  <a:gd name="connsiteY0" fmla="*/ 91093 h 99611"/>
                  <a:gd name="connsiteX1" fmla="*/ 95108 w 95119"/>
                  <a:gd name="connsiteY1" fmla="*/ 18257 h 99611"/>
                  <a:gd name="connsiteX2" fmla="*/ 52636 w 95119"/>
                  <a:gd name="connsiteY2" fmla="*/ 0 h 99611"/>
                  <a:gd name="connsiteX3" fmla="*/ 13569 w 95119"/>
                  <a:gd name="connsiteY3" fmla="*/ 91093 h 99611"/>
                  <a:gd name="connsiteX4" fmla="*/ 13569 w 95119"/>
                  <a:gd name="connsiteY4" fmla="*/ 91093 h 99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9" h="99611">
                    <a:moveTo>
                      <a:pt x="13569" y="91093"/>
                    </a:moveTo>
                    <a:cubicBezTo>
                      <a:pt x="60487" y="127133"/>
                      <a:pt x="95865" y="38405"/>
                      <a:pt x="95108" y="18257"/>
                    </a:cubicBezTo>
                    <a:cubicBezTo>
                      <a:pt x="79122" y="24027"/>
                      <a:pt x="60014" y="8513"/>
                      <a:pt x="52636" y="0"/>
                    </a:cubicBezTo>
                    <a:cubicBezTo>
                      <a:pt x="11488" y="9743"/>
                      <a:pt x="-18688" y="66121"/>
                      <a:pt x="13569" y="91093"/>
                    </a:cubicBezTo>
                    <a:lnTo>
                      <a:pt x="13569" y="91093"/>
                    </a:lnTo>
                    <a:close/>
                  </a:path>
                </a:pathLst>
              </a:custGeom>
              <a:solidFill>
                <a:srgbClr val="BC8642"/>
              </a:solidFill>
              <a:ln w="9454"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5E86BF0F-643D-0FCF-D7C7-A1D4EC64B4BD}"/>
                  </a:ext>
                </a:extLst>
              </p:cNvPr>
              <p:cNvSpPr/>
              <p:nvPr/>
            </p:nvSpPr>
            <p:spPr>
              <a:xfrm>
                <a:off x="9551680" y="1435613"/>
                <a:ext cx="95094" cy="104078"/>
              </a:xfrm>
              <a:custGeom>
                <a:avLst/>
                <a:gdLst>
                  <a:gd name="connsiteX0" fmla="*/ 92454 w 95094"/>
                  <a:gd name="connsiteY0" fmla="*/ 93201 h 104078"/>
                  <a:gd name="connsiteX1" fmla="*/ 20280 w 95094"/>
                  <a:gd name="connsiteY1" fmla="*/ 3905 h 104078"/>
                  <a:gd name="connsiteX2" fmla="*/ 60671 w 95094"/>
                  <a:gd name="connsiteY2" fmla="*/ 104079 h 104078"/>
                  <a:gd name="connsiteX3" fmla="*/ 92454 w 95094"/>
                  <a:gd name="connsiteY3" fmla="*/ 93201 h 104078"/>
                  <a:gd name="connsiteX4" fmla="*/ 92454 w 95094"/>
                  <a:gd name="connsiteY4" fmla="*/ 93201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4078">
                    <a:moveTo>
                      <a:pt x="92454" y="93201"/>
                    </a:moveTo>
                    <a:cubicBezTo>
                      <a:pt x="105887" y="58107"/>
                      <a:pt x="65968" y="-18041"/>
                      <a:pt x="20280" y="3905"/>
                    </a:cubicBezTo>
                    <a:cubicBezTo>
                      <a:pt x="-18220" y="22351"/>
                      <a:pt x="-342" y="67850"/>
                      <a:pt x="60671" y="104079"/>
                    </a:cubicBezTo>
                    <a:cubicBezTo>
                      <a:pt x="64549" y="102282"/>
                      <a:pt x="87819" y="93957"/>
                      <a:pt x="92454" y="93201"/>
                    </a:cubicBezTo>
                    <a:lnTo>
                      <a:pt x="92454" y="93201"/>
                    </a:lnTo>
                    <a:close/>
                  </a:path>
                </a:pathLst>
              </a:custGeom>
              <a:solidFill>
                <a:srgbClr val="BC8642"/>
              </a:solidFill>
              <a:ln w="9454"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A80684F5-52AB-DBE2-E212-67C58BE124DF}"/>
                  </a:ext>
                </a:extLst>
              </p:cNvPr>
              <p:cNvSpPr/>
              <p:nvPr/>
            </p:nvSpPr>
            <p:spPr>
              <a:xfrm>
                <a:off x="11457645" y="2575989"/>
                <a:ext cx="234903" cy="283938"/>
              </a:xfrm>
              <a:custGeom>
                <a:avLst/>
                <a:gdLst>
                  <a:gd name="connsiteX0" fmla="*/ 13745 w 234903"/>
                  <a:gd name="connsiteY0" fmla="*/ 5929 h 283938"/>
                  <a:gd name="connsiteX1" fmla="*/ 13745 w 234903"/>
                  <a:gd name="connsiteY1" fmla="*/ 5929 h 283938"/>
                  <a:gd name="connsiteX2" fmla="*/ 13745 w 234903"/>
                  <a:gd name="connsiteY2" fmla="*/ 5929 h 283938"/>
                  <a:gd name="connsiteX3" fmla="*/ 58393 w 234903"/>
                  <a:gd name="connsiteY3" fmla="*/ 155386 h 283938"/>
                  <a:gd name="connsiteX4" fmla="*/ 157621 w 234903"/>
                  <a:gd name="connsiteY4" fmla="*/ 235412 h 283938"/>
                  <a:gd name="connsiteX5" fmla="*/ 234903 w 234903"/>
                  <a:gd name="connsiteY5" fmla="*/ 283938 h 283938"/>
                  <a:gd name="connsiteX6" fmla="*/ 234903 w 234903"/>
                  <a:gd name="connsiteY6" fmla="*/ 283938 h 283938"/>
                  <a:gd name="connsiteX7" fmla="*/ 205012 w 234903"/>
                  <a:gd name="connsiteY7" fmla="*/ 197385 h 283938"/>
                  <a:gd name="connsiteX8" fmla="*/ 149296 w 234903"/>
                  <a:gd name="connsiteY8" fmla="*/ 82455 h 283938"/>
                  <a:gd name="connsiteX9" fmla="*/ 13745 w 234903"/>
                  <a:gd name="connsiteY9" fmla="*/ 5929 h 283938"/>
                  <a:gd name="connsiteX10" fmla="*/ 13745 w 234903"/>
                  <a:gd name="connsiteY10" fmla="*/ 5929 h 283938"/>
                  <a:gd name="connsiteX11" fmla="*/ 13745 w 234903"/>
                  <a:gd name="connsiteY11" fmla="*/ 5929 h 283938"/>
                  <a:gd name="connsiteX12" fmla="*/ 13745 w 234903"/>
                  <a:gd name="connsiteY12" fmla="*/ 5929 h 283938"/>
                  <a:gd name="connsiteX13" fmla="*/ 13745 w 234903"/>
                  <a:gd name="connsiteY13" fmla="*/ 5929 h 2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03" h="283938">
                    <a:moveTo>
                      <a:pt x="13745" y="5929"/>
                    </a:moveTo>
                    <a:lnTo>
                      <a:pt x="13745" y="5929"/>
                    </a:lnTo>
                    <a:lnTo>
                      <a:pt x="13745" y="5929"/>
                    </a:lnTo>
                    <a:cubicBezTo>
                      <a:pt x="-21917" y="56063"/>
                      <a:pt x="18569" y="116130"/>
                      <a:pt x="58393" y="155386"/>
                    </a:cubicBezTo>
                    <a:cubicBezTo>
                      <a:pt x="88662" y="185372"/>
                      <a:pt x="122243" y="211763"/>
                      <a:pt x="157621" y="235412"/>
                    </a:cubicBezTo>
                    <a:cubicBezTo>
                      <a:pt x="183066" y="252344"/>
                      <a:pt x="209647" y="267195"/>
                      <a:pt x="234903" y="283938"/>
                    </a:cubicBezTo>
                    <a:lnTo>
                      <a:pt x="234903" y="283938"/>
                    </a:lnTo>
                    <a:cubicBezTo>
                      <a:pt x="224214" y="255371"/>
                      <a:pt x="215701" y="226142"/>
                      <a:pt x="205012" y="197385"/>
                    </a:cubicBezTo>
                    <a:cubicBezTo>
                      <a:pt x="189972" y="157656"/>
                      <a:pt x="171715" y="118684"/>
                      <a:pt x="149296" y="82455"/>
                    </a:cubicBezTo>
                    <a:cubicBezTo>
                      <a:pt x="119689" y="35158"/>
                      <a:pt x="70217" y="-18003"/>
                      <a:pt x="13745" y="5929"/>
                    </a:cubicBezTo>
                    <a:lnTo>
                      <a:pt x="13745" y="5929"/>
                    </a:lnTo>
                    <a:lnTo>
                      <a:pt x="13745" y="5929"/>
                    </a:lnTo>
                    <a:lnTo>
                      <a:pt x="13745" y="5929"/>
                    </a:lnTo>
                    <a:lnTo>
                      <a:pt x="13745" y="5929"/>
                    </a:lnTo>
                    <a:close/>
                  </a:path>
                </a:pathLst>
              </a:custGeom>
              <a:solidFill>
                <a:srgbClr val="BC8642"/>
              </a:solidFill>
              <a:ln w="9454"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46497661-7DE0-158B-22DF-A97A87E8E7E6}"/>
                  </a:ext>
                </a:extLst>
              </p:cNvPr>
              <p:cNvSpPr/>
              <p:nvPr/>
            </p:nvSpPr>
            <p:spPr>
              <a:xfrm>
                <a:off x="10405041" y="1594711"/>
                <a:ext cx="101104" cy="87750"/>
              </a:xfrm>
              <a:custGeom>
                <a:avLst/>
                <a:gdLst>
                  <a:gd name="connsiteX0" fmla="*/ 19865 w 101104"/>
                  <a:gd name="connsiteY0" fmla="*/ 601 h 87750"/>
                  <a:gd name="connsiteX1" fmla="*/ 0 w 101104"/>
                  <a:gd name="connsiteY1" fmla="*/ 25195 h 87750"/>
                  <a:gd name="connsiteX2" fmla="*/ 92418 w 101104"/>
                  <a:gd name="connsiteY2" fmla="*/ 77316 h 87750"/>
                  <a:gd name="connsiteX3" fmla="*/ 19865 w 101104"/>
                  <a:gd name="connsiteY3" fmla="*/ 601 h 87750"/>
                  <a:gd name="connsiteX4" fmla="*/ 19865 w 101104"/>
                  <a:gd name="connsiteY4" fmla="*/ 601 h 8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4" h="87750">
                    <a:moveTo>
                      <a:pt x="19865" y="601"/>
                    </a:moveTo>
                    <a:cubicBezTo>
                      <a:pt x="16459" y="11858"/>
                      <a:pt x="9365" y="20466"/>
                      <a:pt x="0" y="25195"/>
                    </a:cubicBezTo>
                    <a:cubicBezTo>
                      <a:pt x="3689" y="67289"/>
                      <a:pt x="68864" y="107302"/>
                      <a:pt x="92418" y="77316"/>
                    </a:cubicBezTo>
                    <a:cubicBezTo>
                      <a:pt x="116823" y="46479"/>
                      <a:pt x="88918" y="-6210"/>
                      <a:pt x="19865" y="601"/>
                    </a:cubicBezTo>
                    <a:lnTo>
                      <a:pt x="19865" y="601"/>
                    </a:lnTo>
                    <a:close/>
                  </a:path>
                </a:pathLst>
              </a:custGeom>
              <a:solidFill>
                <a:srgbClr val="BC8642"/>
              </a:solidFill>
              <a:ln w="9454"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3BB9892E-BA5A-E29D-8DEC-06251918A5BE}"/>
                  </a:ext>
                </a:extLst>
              </p:cNvPr>
              <p:cNvSpPr/>
              <p:nvPr/>
            </p:nvSpPr>
            <p:spPr>
              <a:xfrm>
                <a:off x="11099332" y="2852485"/>
                <a:ext cx="327126" cy="281004"/>
              </a:xfrm>
              <a:custGeom>
                <a:avLst/>
                <a:gdLst>
                  <a:gd name="connsiteX0" fmla="*/ 2104 w 327126"/>
                  <a:gd name="connsiteY0" fmla="*/ 250641 h 281004"/>
                  <a:gd name="connsiteX1" fmla="*/ 33225 w 327126"/>
                  <a:gd name="connsiteY1" fmla="*/ 280722 h 281004"/>
                  <a:gd name="connsiteX2" fmla="*/ 327126 w 327126"/>
                  <a:gd name="connsiteY2" fmla="*/ 255749 h 281004"/>
                  <a:gd name="connsiteX3" fmla="*/ 163669 w 327126"/>
                  <a:gd name="connsiteY3" fmla="*/ 11131 h 281004"/>
                  <a:gd name="connsiteX4" fmla="*/ 120724 w 327126"/>
                  <a:gd name="connsiteY4" fmla="*/ 5550 h 281004"/>
                  <a:gd name="connsiteX5" fmla="*/ 271411 w 327126"/>
                  <a:gd name="connsiteY5" fmla="*/ 228885 h 281004"/>
                  <a:gd name="connsiteX6" fmla="*/ 2104 w 327126"/>
                  <a:gd name="connsiteY6" fmla="*/ 250641 h 281004"/>
                  <a:gd name="connsiteX7" fmla="*/ 2104 w 327126"/>
                  <a:gd name="connsiteY7" fmla="*/ 250641 h 2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6" h="281004">
                    <a:moveTo>
                      <a:pt x="2104" y="250641"/>
                    </a:moveTo>
                    <a:cubicBezTo>
                      <a:pt x="-8301" y="254141"/>
                      <a:pt x="22726" y="284222"/>
                      <a:pt x="33225" y="280722"/>
                    </a:cubicBezTo>
                    <a:cubicBezTo>
                      <a:pt x="140210" y="244587"/>
                      <a:pt x="228655" y="242033"/>
                      <a:pt x="327126" y="255749"/>
                    </a:cubicBezTo>
                    <a:cubicBezTo>
                      <a:pt x="255141" y="187453"/>
                      <a:pt x="201979" y="116886"/>
                      <a:pt x="163669" y="11131"/>
                    </a:cubicBezTo>
                    <a:cubicBezTo>
                      <a:pt x="159980" y="726"/>
                      <a:pt x="117035" y="-4855"/>
                      <a:pt x="120724" y="5550"/>
                    </a:cubicBezTo>
                    <a:cubicBezTo>
                      <a:pt x="153642" y="96454"/>
                      <a:pt x="207277" y="165886"/>
                      <a:pt x="271411" y="228885"/>
                    </a:cubicBezTo>
                    <a:cubicBezTo>
                      <a:pt x="182020" y="218006"/>
                      <a:pt x="94049" y="219614"/>
                      <a:pt x="2104" y="250641"/>
                    </a:cubicBezTo>
                    <a:lnTo>
                      <a:pt x="2104" y="250641"/>
                    </a:lnTo>
                    <a:close/>
                  </a:path>
                </a:pathLst>
              </a:custGeom>
              <a:solidFill>
                <a:srgbClr val="BC8642"/>
              </a:solidFill>
              <a:ln w="9454"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868B9CC5-3416-AF78-20F4-910626F9F643}"/>
                  </a:ext>
                </a:extLst>
              </p:cNvPr>
              <p:cNvSpPr/>
              <p:nvPr/>
            </p:nvSpPr>
            <p:spPr>
              <a:xfrm>
                <a:off x="8897497" y="1886125"/>
                <a:ext cx="90728" cy="55057"/>
              </a:xfrm>
              <a:custGeom>
                <a:avLst/>
                <a:gdLst>
                  <a:gd name="connsiteX0" fmla="*/ 47500 w 90728"/>
                  <a:gd name="connsiteY0" fmla="*/ 3277 h 55057"/>
                  <a:gd name="connsiteX1" fmla="*/ 40500 w 90728"/>
                  <a:gd name="connsiteY1" fmla="*/ 5074 h 55057"/>
                  <a:gd name="connsiteX2" fmla="*/ 17514 w 90728"/>
                  <a:gd name="connsiteY2" fmla="*/ 3277 h 55057"/>
                  <a:gd name="connsiteX3" fmla="*/ 12879 w 90728"/>
                  <a:gd name="connsiteY3" fmla="*/ 1007 h 55057"/>
                  <a:gd name="connsiteX4" fmla="*/ 1055 w 90728"/>
                  <a:gd name="connsiteY4" fmla="*/ 4034 h 55057"/>
                  <a:gd name="connsiteX5" fmla="*/ 866 w 90728"/>
                  <a:gd name="connsiteY5" fmla="*/ 4507 h 55057"/>
                  <a:gd name="connsiteX6" fmla="*/ 676 w 90728"/>
                  <a:gd name="connsiteY6" fmla="*/ 5169 h 55057"/>
                  <a:gd name="connsiteX7" fmla="*/ 5595 w 90728"/>
                  <a:gd name="connsiteY7" fmla="*/ 16236 h 55057"/>
                  <a:gd name="connsiteX8" fmla="*/ 10230 w 90728"/>
                  <a:gd name="connsiteY8" fmla="*/ 18507 h 55057"/>
                  <a:gd name="connsiteX9" fmla="*/ 26027 w 90728"/>
                  <a:gd name="connsiteY9" fmla="*/ 35061 h 55057"/>
                  <a:gd name="connsiteX10" fmla="*/ 29054 w 90728"/>
                  <a:gd name="connsiteY10" fmla="*/ 41493 h 55057"/>
                  <a:gd name="connsiteX11" fmla="*/ 90729 w 90728"/>
                  <a:gd name="connsiteY11" fmla="*/ 47452 h 55057"/>
                  <a:gd name="connsiteX12" fmla="*/ 47500 w 90728"/>
                  <a:gd name="connsiteY12" fmla="*/ 3277 h 55057"/>
                  <a:gd name="connsiteX13" fmla="*/ 47500 w 90728"/>
                  <a:gd name="connsiteY13" fmla="*/ 3277 h 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28" h="55057">
                    <a:moveTo>
                      <a:pt x="47500" y="3277"/>
                    </a:moveTo>
                    <a:cubicBezTo>
                      <a:pt x="44757" y="2804"/>
                      <a:pt x="42392" y="3466"/>
                      <a:pt x="40500" y="5074"/>
                    </a:cubicBezTo>
                    <a:cubicBezTo>
                      <a:pt x="32838" y="4129"/>
                      <a:pt x="25176" y="3277"/>
                      <a:pt x="17514" y="3277"/>
                    </a:cubicBezTo>
                    <a:lnTo>
                      <a:pt x="12879" y="1007"/>
                    </a:lnTo>
                    <a:cubicBezTo>
                      <a:pt x="8906" y="-790"/>
                      <a:pt x="3325" y="-412"/>
                      <a:pt x="1055" y="4034"/>
                    </a:cubicBezTo>
                    <a:lnTo>
                      <a:pt x="866" y="4507"/>
                    </a:lnTo>
                    <a:lnTo>
                      <a:pt x="676" y="5169"/>
                    </a:lnTo>
                    <a:cubicBezTo>
                      <a:pt x="-1405" y="9520"/>
                      <a:pt x="1622" y="14345"/>
                      <a:pt x="5595" y="16236"/>
                    </a:cubicBezTo>
                    <a:lnTo>
                      <a:pt x="10230" y="18507"/>
                    </a:lnTo>
                    <a:cubicBezTo>
                      <a:pt x="15149" y="24466"/>
                      <a:pt x="20446" y="29763"/>
                      <a:pt x="26027" y="35061"/>
                    </a:cubicBezTo>
                    <a:cubicBezTo>
                      <a:pt x="26027" y="37331"/>
                      <a:pt x="26973" y="39601"/>
                      <a:pt x="29054" y="41493"/>
                    </a:cubicBezTo>
                    <a:cubicBezTo>
                      <a:pt x="50149" y="60506"/>
                      <a:pt x="70108" y="56628"/>
                      <a:pt x="90729" y="47452"/>
                    </a:cubicBezTo>
                    <a:cubicBezTo>
                      <a:pt x="85053" y="25790"/>
                      <a:pt x="75594" y="7912"/>
                      <a:pt x="47500" y="3277"/>
                    </a:cubicBezTo>
                    <a:lnTo>
                      <a:pt x="47500" y="3277"/>
                    </a:lnTo>
                    <a:close/>
                  </a:path>
                </a:pathLst>
              </a:custGeom>
              <a:solidFill>
                <a:srgbClr val="BC8642"/>
              </a:solidFill>
              <a:ln w="9454"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81569AE4-33BE-AF76-7223-13B00E20E8EC}"/>
                  </a:ext>
                </a:extLst>
              </p:cNvPr>
              <p:cNvSpPr/>
              <p:nvPr/>
            </p:nvSpPr>
            <p:spPr>
              <a:xfrm>
                <a:off x="9630370" y="1102528"/>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3"/>
                      <a:pt x="55480" y="3832"/>
                    </a:cubicBezTo>
                    <a:cubicBezTo>
                      <a:pt x="36278" y="-5438"/>
                      <a:pt x="13103" y="2697"/>
                      <a:pt x="3832" y="21900"/>
                    </a:cubicBezTo>
                    <a:cubicBezTo>
                      <a:pt x="-5438" y="41102"/>
                      <a:pt x="2697" y="64277"/>
                      <a:pt x="21900" y="73453"/>
                    </a:cubicBezTo>
                    <a:cubicBezTo>
                      <a:pt x="41386" y="82818"/>
                      <a:pt x="64561"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3B68A005-EB24-9CF5-16C9-9A1D00AB09A7}"/>
                  </a:ext>
                </a:extLst>
              </p:cNvPr>
              <p:cNvSpPr/>
              <p:nvPr/>
            </p:nvSpPr>
            <p:spPr>
              <a:xfrm>
                <a:off x="9893593" y="907887"/>
                <a:ext cx="283981" cy="221471"/>
              </a:xfrm>
              <a:custGeom>
                <a:avLst/>
                <a:gdLst>
                  <a:gd name="connsiteX0" fmla="*/ 31199 w 283981"/>
                  <a:gd name="connsiteY0" fmla="*/ 208406 h 221471"/>
                  <a:gd name="connsiteX1" fmla="*/ 36969 w 283981"/>
                  <a:gd name="connsiteY1" fmla="*/ 107948 h 221471"/>
                  <a:gd name="connsiteX2" fmla="*/ 270141 w 283981"/>
                  <a:gd name="connsiteY2" fmla="*/ 86002 h 221471"/>
                  <a:gd name="connsiteX3" fmla="*/ 282911 w 283981"/>
                  <a:gd name="connsiteY3" fmla="*/ 75597 h 221471"/>
                  <a:gd name="connsiteX4" fmla="*/ 16348 w 283981"/>
                  <a:gd name="connsiteY4" fmla="*/ 216730 h 221471"/>
                  <a:gd name="connsiteX5" fmla="*/ 31199 w 283981"/>
                  <a:gd name="connsiteY5" fmla="*/ 208406 h 221471"/>
                  <a:gd name="connsiteX6" fmla="*/ 31199 w 283981"/>
                  <a:gd name="connsiteY6" fmla="*/ 208406 h 2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81" h="221471">
                    <a:moveTo>
                      <a:pt x="31199" y="208406"/>
                    </a:moveTo>
                    <a:cubicBezTo>
                      <a:pt x="16159" y="170947"/>
                      <a:pt x="20794" y="135948"/>
                      <a:pt x="36969" y="107948"/>
                    </a:cubicBezTo>
                    <a:cubicBezTo>
                      <a:pt x="123427" y="193555"/>
                      <a:pt x="189926" y="16287"/>
                      <a:pt x="270141" y="86002"/>
                    </a:cubicBezTo>
                    <a:cubicBezTo>
                      <a:pt x="273357" y="88746"/>
                      <a:pt x="288019" y="84111"/>
                      <a:pt x="282911" y="75597"/>
                    </a:cubicBezTo>
                    <a:cubicBezTo>
                      <a:pt x="201751" y="-58820"/>
                      <a:pt x="-68691" y="-15307"/>
                      <a:pt x="16348" y="216730"/>
                    </a:cubicBezTo>
                    <a:cubicBezTo>
                      <a:pt x="19848" y="227135"/>
                      <a:pt x="35077" y="218622"/>
                      <a:pt x="31199" y="208406"/>
                    </a:cubicBezTo>
                    <a:lnTo>
                      <a:pt x="31199" y="208406"/>
                    </a:lnTo>
                    <a:close/>
                  </a:path>
                </a:pathLst>
              </a:custGeom>
              <a:solidFill>
                <a:srgbClr val="BC8642"/>
              </a:solidFill>
              <a:ln w="9454"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7EAEDF0-583C-0AC0-64F0-9A640E1E4FC8}"/>
                  </a:ext>
                </a:extLst>
              </p:cNvPr>
              <p:cNvSpPr/>
              <p:nvPr/>
            </p:nvSpPr>
            <p:spPr>
              <a:xfrm>
                <a:off x="9789475" y="774006"/>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723"/>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BD585CC7-0B27-E226-1EBE-B7D8A81C779A}"/>
                  </a:ext>
                </a:extLst>
              </p:cNvPr>
              <p:cNvSpPr/>
              <p:nvPr/>
            </p:nvSpPr>
            <p:spPr>
              <a:xfrm>
                <a:off x="10376875" y="1676542"/>
                <a:ext cx="355288" cy="297308"/>
              </a:xfrm>
              <a:custGeom>
                <a:avLst/>
                <a:gdLst>
                  <a:gd name="connsiteX0" fmla="*/ 347040 w 355288"/>
                  <a:gd name="connsiteY0" fmla="*/ 297238 h 297308"/>
                  <a:gd name="connsiteX1" fmla="*/ 351486 w 355288"/>
                  <a:gd name="connsiteY1" fmla="*/ 281251 h 297308"/>
                  <a:gd name="connsiteX2" fmla="*/ 270230 w 355288"/>
                  <a:gd name="connsiteY2" fmla="*/ 159699 h 297308"/>
                  <a:gd name="connsiteX3" fmla="*/ 157286 w 355288"/>
                  <a:gd name="connsiteY3" fmla="*/ 130281 h 297308"/>
                  <a:gd name="connsiteX4" fmla="*/ 90598 w 355288"/>
                  <a:gd name="connsiteY4" fmla="*/ 58390 h 297308"/>
                  <a:gd name="connsiteX5" fmla="*/ 331432 w 355288"/>
                  <a:gd name="connsiteY5" fmla="*/ 73903 h 297308"/>
                  <a:gd name="connsiteX6" fmla="*/ 327459 w 355288"/>
                  <a:gd name="connsiteY6" fmla="*/ 64160 h 297308"/>
                  <a:gd name="connsiteX7" fmla="*/ 232961 w 355288"/>
                  <a:gd name="connsiteY7" fmla="*/ 1823 h 297308"/>
                  <a:gd name="connsiteX8" fmla="*/ 178570 w 355288"/>
                  <a:gd name="connsiteY8" fmla="*/ 32661 h 297308"/>
                  <a:gd name="connsiteX9" fmla="*/ 83220 w 355288"/>
                  <a:gd name="connsiteY9" fmla="*/ 27363 h 297308"/>
                  <a:gd name="connsiteX10" fmla="*/ 71206 w 355288"/>
                  <a:gd name="connsiteY10" fmla="*/ 32471 h 297308"/>
                  <a:gd name="connsiteX11" fmla="*/ 67233 w 355288"/>
                  <a:gd name="connsiteY11" fmla="*/ 33134 h 297308"/>
                  <a:gd name="connsiteX12" fmla="*/ 1208 w 355288"/>
                  <a:gd name="connsiteY12" fmla="*/ 206617 h 297308"/>
                  <a:gd name="connsiteX13" fmla="*/ 10667 w 355288"/>
                  <a:gd name="connsiteY13" fmla="*/ 219387 h 297308"/>
                  <a:gd name="connsiteX14" fmla="*/ 102327 w 355288"/>
                  <a:gd name="connsiteY14" fmla="*/ 157902 h 297308"/>
                  <a:gd name="connsiteX15" fmla="*/ 102517 w 355288"/>
                  <a:gd name="connsiteY15" fmla="*/ 118930 h 297308"/>
                  <a:gd name="connsiteX16" fmla="*/ 103179 w 355288"/>
                  <a:gd name="connsiteY16" fmla="*/ 121200 h 297308"/>
                  <a:gd name="connsiteX17" fmla="*/ 347040 w 355288"/>
                  <a:gd name="connsiteY17" fmla="*/ 297238 h 297308"/>
                  <a:gd name="connsiteX18" fmla="*/ 347040 w 355288"/>
                  <a:gd name="connsiteY18" fmla="*/ 297238 h 297308"/>
                  <a:gd name="connsiteX19" fmla="*/ 100152 w 355288"/>
                  <a:gd name="connsiteY19" fmla="*/ 107768 h 297308"/>
                  <a:gd name="connsiteX20" fmla="*/ 104125 w 355288"/>
                  <a:gd name="connsiteY20" fmla="*/ 112214 h 297308"/>
                  <a:gd name="connsiteX21" fmla="*/ 102044 w 355288"/>
                  <a:gd name="connsiteY21" fmla="*/ 118740 h 297308"/>
                  <a:gd name="connsiteX22" fmla="*/ 100152 w 355288"/>
                  <a:gd name="connsiteY22" fmla="*/ 107768 h 297308"/>
                  <a:gd name="connsiteX23" fmla="*/ 100152 w 355288"/>
                  <a:gd name="connsiteY23" fmla="*/ 107768 h 2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288" h="297308">
                    <a:moveTo>
                      <a:pt x="347040" y="297238"/>
                    </a:moveTo>
                    <a:cubicBezTo>
                      <a:pt x="356310" y="298373"/>
                      <a:pt x="357729" y="285603"/>
                      <a:pt x="351486" y="281251"/>
                    </a:cubicBezTo>
                    <a:cubicBezTo>
                      <a:pt x="305892" y="250130"/>
                      <a:pt x="331810" y="180321"/>
                      <a:pt x="270230" y="159699"/>
                    </a:cubicBezTo>
                    <a:cubicBezTo>
                      <a:pt x="234569" y="147875"/>
                      <a:pt x="189637" y="150902"/>
                      <a:pt x="157286" y="130281"/>
                    </a:cubicBezTo>
                    <a:cubicBezTo>
                      <a:pt x="127868" y="111457"/>
                      <a:pt x="101949" y="89890"/>
                      <a:pt x="90598" y="58390"/>
                    </a:cubicBezTo>
                    <a:cubicBezTo>
                      <a:pt x="150570" y="129335"/>
                      <a:pt x="290189" y="186658"/>
                      <a:pt x="331432" y="73903"/>
                    </a:cubicBezTo>
                    <a:cubicBezTo>
                      <a:pt x="332851" y="70214"/>
                      <a:pt x="330486" y="66052"/>
                      <a:pt x="327459" y="64160"/>
                    </a:cubicBezTo>
                    <a:cubicBezTo>
                      <a:pt x="303338" y="49593"/>
                      <a:pt x="268149" y="-11231"/>
                      <a:pt x="232961" y="1823"/>
                    </a:cubicBezTo>
                    <a:cubicBezTo>
                      <a:pt x="213002" y="9012"/>
                      <a:pt x="198718" y="26417"/>
                      <a:pt x="178570" y="32661"/>
                    </a:cubicBezTo>
                    <a:cubicBezTo>
                      <a:pt x="144800" y="43350"/>
                      <a:pt x="114908" y="44674"/>
                      <a:pt x="83220" y="27363"/>
                    </a:cubicBezTo>
                    <a:cubicBezTo>
                      <a:pt x="77639" y="24336"/>
                      <a:pt x="72814" y="27836"/>
                      <a:pt x="71206" y="32471"/>
                    </a:cubicBezTo>
                    <a:cubicBezTo>
                      <a:pt x="69788" y="32471"/>
                      <a:pt x="68652" y="32661"/>
                      <a:pt x="67233" y="33134"/>
                    </a:cubicBezTo>
                    <a:cubicBezTo>
                      <a:pt x="-7779" y="67187"/>
                      <a:pt x="34599" y="147970"/>
                      <a:pt x="1208" y="206617"/>
                    </a:cubicBezTo>
                    <a:cubicBezTo>
                      <a:pt x="-2765" y="213617"/>
                      <a:pt x="3761" y="220333"/>
                      <a:pt x="10667" y="219387"/>
                    </a:cubicBezTo>
                    <a:cubicBezTo>
                      <a:pt x="50301" y="213617"/>
                      <a:pt x="93814" y="202266"/>
                      <a:pt x="102327" y="157902"/>
                    </a:cubicBezTo>
                    <a:cubicBezTo>
                      <a:pt x="104882" y="145416"/>
                      <a:pt x="104219" y="132362"/>
                      <a:pt x="102517" y="118930"/>
                    </a:cubicBezTo>
                    <a:cubicBezTo>
                      <a:pt x="102706" y="119592"/>
                      <a:pt x="102990" y="120538"/>
                      <a:pt x="103179" y="121200"/>
                    </a:cubicBezTo>
                    <a:cubicBezTo>
                      <a:pt x="150475" y="222036"/>
                      <a:pt x="236366" y="284657"/>
                      <a:pt x="347040" y="297238"/>
                    </a:cubicBezTo>
                    <a:lnTo>
                      <a:pt x="347040" y="297238"/>
                    </a:lnTo>
                    <a:close/>
                    <a:moveTo>
                      <a:pt x="100152" y="107768"/>
                    </a:moveTo>
                    <a:cubicBezTo>
                      <a:pt x="101571" y="109186"/>
                      <a:pt x="102706" y="110795"/>
                      <a:pt x="104125" y="112214"/>
                    </a:cubicBezTo>
                    <a:cubicBezTo>
                      <a:pt x="102706" y="114105"/>
                      <a:pt x="101855" y="116186"/>
                      <a:pt x="102044" y="118740"/>
                    </a:cubicBezTo>
                    <a:cubicBezTo>
                      <a:pt x="101382" y="114957"/>
                      <a:pt x="100909" y="111173"/>
                      <a:pt x="100152" y="107768"/>
                    </a:cubicBezTo>
                    <a:lnTo>
                      <a:pt x="100152" y="107768"/>
                    </a:lnTo>
                    <a:close/>
                  </a:path>
                </a:pathLst>
              </a:custGeom>
              <a:solidFill>
                <a:srgbClr val="BC8642"/>
              </a:solidFill>
              <a:ln w="9454"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B5AA5A93-1E6E-4F4D-CFFB-3C2A19B34E1C}"/>
                  </a:ext>
                </a:extLst>
              </p:cNvPr>
              <p:cNvSpPr/>
              <p:nvPr/>
            </p:nvSpPr>
            <p:spPr>
              <a:xfrm>
                <a:off x="9710679" y="937558"/>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2"/>
                      <a:pt x="55480" y="3832"/>
                    </a:cubicBezTo>
                    <a:cubicBezTo>
                      <a:pt x="36278" y="-5438"/>
                      <a:pt x="13103" y="2697"/>
                      <a:pt x="3832" y="21900"/>
                    </a:cubicBezTo>
                    <a:cubicBezTo>
                      <a:pt x="-5438" y="41102"/>
                      <a:pt x="2697" y="64277"/>
                      <a:pt x="21900" y="73453"/>
                    </a:cubicBezTo>
                    <a:cubicBezTo>
                      <a:pt x="41102"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A040ACF8-7350-A2D2-4CC0-4018B36CB647}"/>
                  </a:ext>
                </a:extLst>
              </p:cNvPr>
              <p:cNvSpPr/>
              <p:nvPr/>
            </p:nvSpPr>
            <p:spPr>
              <a:xfrm>
                <a:off x="10843621" y="2012419"/>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8" y="55480"/>
                    </a:cubicBezTo>
                    <a:cubicBezTo>
                      <a:pt x="82818" y="36278"/>
                      <a:pt x="74683" y="13103"/>
                      <a:pt x="55480" y="3832"/>
                    </a:cubicBezTo>
                    <a:cubicBezTo>
                      <a:pt x="36278" y="-5438"/>
                      <a:pt x="13103" y="2697"/>
                      <a:pt x="3832" y="21900"/>
                    </a:cubicBezTo>
                    <a:cubicBezTo>
                      <a:pt x="-5438" y="41197"/>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50ACDDC9-5490-A344-ECF4-39275CE9DA3D}"/>
                  </a:ext>
                </a:extLst>
              </p:cNvPr>
              <p:cNvSpPr/>
              <p:nvPr/>
            </p:nvSpPr>
            <p:spPr>
              <a:xfrm>
                <a:off x="10749974" y="1966276"/>
                <a:ext cx="77379" cy="77361"/>
              </a:xfrm>
              <a:custGeom>
                <a:avLst/>
                <a:gdLst>
                  <a:gd name="connsiteX0" fmla="*/ 3832 w 77379"/>
                  <a:gd name="connsiteY0" fmla="*/ 21976 h 77361"/>
                  <a:gd name="connsiteX1" fmla="*/ 21900 w 77379"/>
                  <a:gd name="connsiteY1" fmla="*/ 73529 h 77361"/>
                  <a:gd name="connsiteX2" fmla="*/ 73547 w 77379"/>
                  <a:gd name="connsiteY2" fmla="*/ 55462 h 77361"/>
                  <a:gd name="connsiteX3" fmla="*/ 55480 w 77379"/>
                  <a:gd name="connsiteY3" fmla="*/ 3814 h 77361"/>
                  <a:gd name="connsiteX4" fmla="*/ 3832 w 77379"/>
                  <a:gd name="connsiteY4" fmla="*/ 21976 h 77361"/>
                  <a:gd name="connsiteX5" fmla="*/ 3832 w 77379"/>
                  <a:gd name="connsiteY5" fmla="*/ 21976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61">
                    <a:moveTo>
                      <a:pt x="3832" y="21976"/>
                    </a:moveTo>
                    <a:cubicBezTo>
                      <a:pt x="-5438" y="41179"/>
                      <a:pt x="2697" y="64354"/>
                      <a:pt x="21900" y="73529"/>
                    </a:cubicBezTo>
                    <a:cubicBezTo>
                      <a:pt x="41102" y="82799"/>
                      <a:pt x="64277" y="74664"/>
                      <a:pt x="73547" y="55462"/>
                    </a:cubicBezTo>
                    <a:cubicBezTo>
                      <a:pt x="82818" y="36260"/>
                      <a:pt x="74683" y="13084"/>
                      <a:pt x="55480" y="3814"/>
                    </a:cubicBezTo>
                    <a:cubicBezTo>
                      <a:pt x="36278" y="-5456"/>
                      <a:pt x="13103" y="2774"/>
                      <a:pt x="3832" y="21976"/>
                    </a:cubicBezTo>
                    <a:lnTo>
                      <a:pt x="3832" y="21976"/>
                    </a:lnTo>
                    <a:close/>
                  </a:path>
                </a:pathLst>
              </a:custGeom>
              <a:solidFill>
                <a:srgbClr val="BC8642"/>
              </a:solidFill>
              <a:ln w="9454"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9E045929-35C0-0637-8C89-234231D6BD99}"/>
                  </a:ext>
                </a:extLst>
              </p:cNvPr>
              <p:cNvSpPr/>
              <p:nvPr/>
            </p:nvSpPr>
            <p:spPr>
              <a:xfrm>
                <a:off x="10360273" y="2191148"/>
                <a:ext cx="1021538" cy="1244158"/>
              </a:xfrm>
              <a:custGeom>
                <a:avLst/>
                <a:gdLst>
                  <a:gd name="connsiteX0" fmla="*/ 454830 w 1021538"/>
                  <a:gd name="connsiteY0" fmla="*/ 1171636 h 1244158"/>
                  <a:gd name="connsiteX1" fmla="*/ 514423 w 1021538"/>
                  <a:gd name="connsiteY1" fmla="*/ 1186014 h 1244158"/>
                  <a:gd name="connsiteX2" fmla="*/ 544504 w 1021538"/>
                  <a:gd name="connsiteY2" fmla="*/ 1198311 h 1244158"/>
                  <a:gd name="connsiteX3" fmla="*/ 657543 w 1021538"/>
                  <a:gd name="connsiteY3" fmla="*/ 1181190 h 1244158"/>
                  <a:gd name="connsiteX4" fmla="*/ 668421 w 1021538"/>
                  <a:gd name="connsiteY4" fmla="*/ 1169650 h 1244158"/>
                  <a:gd name="connsiteX5" fmla="*/ 475640 w 1021538"/>
                  <a:gd name="connsiteY5" fmla="*/ 1125191 h 1244158"/>
                  <a:gd name="connsiteX6" fmla="*/ 472897 w 1021538"/>
                  <a:gd name="connsiteY6" fmla="*/ 1043084 h 1244158"/>
                  <a:gd name="connsiteX7" fmla="*/ 305089 w 1021538"/>
                  <a:gd name="connsiteY7" fmla="*/ 1117812 h 1244158"/>
                  <a:gd name="connsiteX8" fmla="*/ 408195 w 1021538"/>
                  <a:gd name="connsiteY8" fmla="*/ 1119704 h 1244158"/>
                  <a:gd name="connsiteX9" fmla="*/ 261387 w 1021538"/>
                  <a:gd name="connsiteY9" fmla="*/ 1195379 h 1244158"/>
                  <a:gd name="connsiteX10" fmla="*/ 118551 w 1021538"/>
                  <a:gd name="connsiteY10" fmla="*/ 925789 h 1244158"/>
                  <a:gd name="connsiteX11" fmla="*/ 245684 w 1021538"/>
                  <a:gd name="connsiteY11" fmla="*/ 873762 h 1244158"/>
                  <a:gd name="connsiteX12" fmla="*/ 353142 w 1021538"/>
                  <a:gd name="connsiteY12" fmla="*/ 854749 h 1244158"/>
                  <a:gd name="connsiteX13" fmla="*/ 412074 w 1021538"/>
                  <a:gd name="connsiteY13" fmla="*/ 718440 h 1244158"/>
                  <a:gd name="connsiteX14" fmla="*/ 322589 w 1021538"/>
                  <a:gd name="connsiteY14" fmla="*/ 649293 h 1244158"/>
                  <a:gd name="connsiteX15" fmla="*/ 437425 w 1021538"/>
                  <a:gd name="connsiteY15" fmla="*/ 613631 h 1244158"/>
                  <a:gd name="connsiteX16" fmla="*/ 440641 w 1021538"/>
                  <a:gd name="connsiteY16" fmla="*/ 617131 h 1244158"/>
                  <a:gd name="connsiteX17" fmla="*/ 507896 w 1021538"/>
                  <a:gd name="connsiteY17" fmla="*/ 955680 h 1244158"/>
                  <a:gd name="connsiteX18" fmla="*/ 545355 w 1021538"/>
                  <a:gd name="connsiteY18" fmla="*/ 965139 h 1244158"/>
                  <a:gd name="connsiteX19" fmla="*/ 738798 w 1021538"/>
                  <a:gd name="connsiteY19" fmla="*/ 991531 h 1244158"/>
                  <a:gd name="connsiteX20" fmla="*/ 717799 w 1021538"/>
                  <a:gd name="connsiteY20" fmla="*/ 996639 h 1244158"/>
                  <a:gd name="connsiteX21" fmla="*/ 709664 w 1021538"/>
                  <a:gd name="connsiteY21" fmla="*/ 961261 h 1244158"/>
                  <a:gd name="connsiteX22" fmla="*/ 695758 w 1021538"/>
                  <a:gd name="connsiteY22" fmla="*/ 951045 h 1244158"/>
                  <a:gd name="connsiteX23" fmla="*/ 761406 w 1021538"/>
                  <a:gd name="connsiteY23" fmla="*/ 983206 h 1244158"/>
                  <a:gd name="connsiteX24" fmla="*/ 679394 w 1021538"/>
                  <a:gd name="connsiteY24" fmla="*/ 899208 h 1244158"/>
                  <a:gd name="connsiteX25" fmla="*/ 548098 w 1021538"/>
                  <a:gd name="connsiteY25" fmla="*/ 941585 h 1244158"/>
                  <a:gd name="connsiteX26" fmla="*/ 496545 w 1021538"/>
                  <a:gd name="connsiteY26" fmla="*/ 680130 h 1244158"/>
                  <a:gd name="connsiteX27" fmla="*/ 585747 w 1021538"/>
                  <a:gd name="connsiteY27" fmla="*/ 883789 h 1244158"/>
                  <a:gd name="connsiteX28" fmla="*/ 599652 w 1021538"/>
                  <a:gd name="connsiteY28" fmla="*/ 891451 h 1244158"/>
                  <a:gd name="connsiteX29" fmla="*/ 928079 w 1021538"/>
                  <a:gd name="connsiteY29" fmla="*/ 850492 h 1244158"/>
                  <a:gd name="connsiteX30" fmla="*/ 755447 w 1021538"/>
                  <a:gd name="connsiteY30" fmla="*/ 567943 h 1244158"/>
                  <a:gd name="connsiteX31" fmla="*/ 740879 w 1021538"/>
                  <a:gd name="connsiteY31" fmla="*/ 561700 h 1244158"/>
                  <a:gd name="connsiteX32" fmla="*/ 526153 w 1021538"/>
                  <a:gd name="connsiteY32" fmla="*/ 618834 h 1244158"/>
                  <a:gd name="connsiteX33" fmla="*/ 762352 w 1021538"/>
                  <a:gd name="connsiteY33" fmla="*/ 496241 h 1244158"/>
                  <a:gd name="connsiteX34" fmla="*/ 811162 w 1021538"/>
                  <a:gd name="connsiteY34" fmla="*/ 625361 h 1244158"/>
                  <a:gd name="connsiteX35" fmla="*/ 927890 w 1021538"/>
                  <a:gd name="connsiteY35" fmla="*/ 637185 h 1244158"/>
                  <a:gd name="connsiteX36" fmla="*/ 861769 w 1021538"/>
                  <a:gd name="connsiteY36" fmla="*/ 605969 h 1244158"/>
                  <a:gd name="connsiteX37" fmla="*/ 878418 w 1021538"/>
                  <a:gd name="connsiteY37" fmla="*/ 610320 h 1244158"/>
                  <a:gd name="connsiteX38" fmla="*/ 911242 w 1021538"/>
                  <a:gd name="connsiteY38" fmla="*/ 594618 h 1244158"/>
                  <a:gd name="connsiteX39" fmla="*/ 920512 w 1021538"/>
                  <a:gd name="connsiteY39" fmla="*/ 614293 h 1244158"/>
                  <a:gd name="connsiteX40" fmla="*/ 779284 w 1021538"/>
                  <a:gd name="connsiteY40" fmla="*/ 479404 h 1244158"/>
                  <a:gd name="connsiteX41" fmla="*/ 748541 w 1021538"/>
                  <a:gd name="connsiteY41" fmla="*/ 456039 h 1244158"/>
                  <a:gd name="connsiteX42" fmla="*/ 442060 w 1021538"/>
                  <a:gd name="connsiteY42" fmla="*/ 614293 h 1244158"/>
                  <a:gd name="connsiteX43" fmla="*/ 437425 w 1021538"/>
                  <a:gd name="connsiteY43" fmla="*/ 613820 h 1244158"/>
                  <a:gd name="connsiteX44" fmla="*/ 393723 w 1021538"/>
                  <a:gd name="connsiteY44" fmla="*/ 501822 h 1244158"/>
                  <a:gd name="connsiteX45" fmla="*/ 503545 w 1021538"/>
                  <a:gd name="connsiteY45" fmla="*/ 528687 h 1244158"/>
                  <a:gd name="connsiteX46" fmla="*/ 573166 w 1021538"/>
                  <a:gd name="connsiteY46" fmla="*/ 397486 h 1244158"/>
                  <a:gd name="connsiteX47" fmla="*/ 520950 w 1021538"/>
                  <a:gd name="connsiteY47" fmla="*/ 301474 h 1244158"/>
                  <a:gd name="connsiteX48" fmla="*/ 482073 w 1021538"/>
                  <a:gd name="connsiteY48" fmla="*/ 169327 h 1244158"/>
                  <a:gd name="connsiteX49" fmla="*/ 781649 w 1021538"/>
                  <a:gd name="connsiteY49" fmla="*/ 112855 h 1244158"/>
                  <a:gd name="connsiteX50" fmla="*/ 814000 w 1021538"/>
                  <a:gd name="connsiteY50" fmla="*/ 274799 h 1244158"/>
                  <a:gd name="connsiteX51" fmla="*/ 748352 w 1021538"/>
                  <a:gd name="connsiteY51" fmla="*/ 195151 h 1244158"/>
                  <a:gd name="connsiteX52" fmla="*/ 794608 w 1021538"/>
                  <a:gd name="connsiteY52" fmla="*/ 373081 h 1244158"/>
                  <a:gd name="connsiteX53" fmla="*/ 860445 w 1021538"/>
                  <a:gd name="connsiteY53" fmla="*/ 323987 h 1244158"/>
                  <a:gd name="connsiteX54" fmla="*/ 1015294 w 1021538"/>
                  <a:gd name="connsiteY54" fmla="*/ 447053 h 1244158"/>
                  <a:gd name="connsiteX55" fmla="*/ 1017564 w 1021538"/>
                  <a:gd name="connsiteY55" fmla="*/ 431350 h 1244158"/>
                  <a:gd name="connsiteX56" fmla="*/ 960430 w 1021538"/>
                  <a:gd name="connsiteY56" fmla="*/ 332122 h 1244158"/>
                  <a:gd name="connsiteX57" fmla="*/ 931957 w 1021538"/>
                  <a:gd name="connsiteY57" fmla="*/ 316420 h 1244158"/>
                  <a:gd name="connsiteX58" fmla="*/ 883620 w 1021538"/>
                  <a:gd name="connsiteY58" fmla="*/ 278488 h 1244158"/>
                  <a:gd name="connsiteX59" fmla="*/ 681569 w 1021538"/>
                  <a:gd name="connsiteY59" fmla="*/ 7479 h 1244158"/>
                  <a:gd name="connsiteX60" fmla="*/ 340183 w 1021538"/>
                  <a:gd name="connsiteY60" fmla="*/ 152111 h 1244158"/>
                  <a:gd name="connsiteX61" fmla="*/ 355885 w 1021538"/>
                  <a:gd name="connsiteY61" fmla="*/ 574375 h 1244158"/>
                  <a:gd name="connsiteX62" fmla="*/ 16391 w 1021538"/>
                  <a:gd name="connsiteY62" fmla="*/ 825425 h 1244158"/>
                  <a:gd name="connsiteX63" fmla="*/ 116281 w 1021538"/>
                  <a:gd name="connsiteY63" fmla="*/ 1182703 h 1244158"/>
                  <a:gd name="connsiteX64" fmla="*/ 454830 w 1021538"/>
                  <a:gd name="connsiteY64" fmla="*/ 1171636 h 1244158"/>
                  <a:gd name="connsiteX65" fmla="*/ 454830 w 1021538"/>
                  <a:gd name="connsiteY65" fmla="*/ 1171636 h 12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1538" h="1244158">
                    <a:moveTo>
                      <a:pt x="454830" y="1171636"/>
                    </a:moveTo>
                    <a:cubicBezTo>
                      <a:pt x="472613" y="1160568"/>
                      <a:pt x="494370" y="1168609"/>
                      <a:pt x="514423" y="1186014"/>
                    </a:cubicBezTo>
                    <a:cubicBezTo>
                      <a:pt x="524356" y="1194338"/>
                      <a:pt x="531545" y="1196892"/>
                      <a:pt x="544504" y="1198311"/>
                    </a:cubicBezTo>
                    <a:cubicBezTo>
                      <a:pt x="583760" y="1202662"/>
                      <a:pt x="618003" y="1170501"/>
                      <a:pt x="657543" y="1181190"/>
                    </a:cubicBezTo>
                    <a:cubicBezTo>
                      <a:pt x="664921" y="1183271"/>
                      <a:pt x="671164" y="1177028"/>
                      <a:pt x="668421" y="1169650"/>
                    </a:cubicBezTo>
                    <a:cubicBezTo>
                      <a:pt x="635786" y="1078462"/>
                      <a:pt x="537599" y="1059922"/>
                      <a:pt x="475640" y="1125191"/>
                    </a:cubicBezTo>
                    <a:cubicBezTo>
                      <a:pt x="482829" y="1097853"/>
                      <a:pt x="484910" y="1068056"/>
                      <a:pt x="472897" y="1043084"/>
                    </a:cubicBezTo>
                    <a:cubicBezTo>
                      <a:pt x="396371" y="885492"/>
                      <a:pt x="229320" y="1028990"/>
                      <a:pt x="305089" y="1117812"/>
                    </a:cubicBezTo>
                    <a:cubicBezTo>
                      <a:pt x="334697" y="1152245"/>
                      <a:pt x="392020" y="1149974"/>
                      <a:pt x="408195" y="1119704"/>
                    </a:cubicBezTo>
                    <a:cubicBezTo>
                      <a:pt x="421155" y="1181284"/>
                      <a:pt x="326183" y="1216189"/>
                      <a:pt x="261387" y="1195379"/>
                    </a:cubicBezTo>
                    <a:cubicBezTo>
                      <a:pt x="162442" y="1163690"/>
                      <a:pt x="77592" y="1045638"/>
                      <a:pt x="118551" y="925789"/>
                    </a:cubicBezTo>
                    <a:cubicBezTo>
                      <a:pt x="138700" y="866762"/>
                      <a:pt x="196023" y="869600"/>
                      <a:pt x="245684" y="873762"/>
                    </a:cubicBezTo>
                    <a:cubicBezTo>
                      <a:pt x="283332" y="876978"/>
                      <a:pt x="319372" y="872154"/>
                      <a:pt x="353142" y="854749"/>
                    </a:cubicBezTo>
                    <a:cubicBezTo>
                      <a:pt x="402804" y="829493"/>
                      <a:pt x="427776" y="771413"/>
                      <a:pt x="412074" y="718440"/>
                    </a:cubicBezTo>
                    <a:cubicBezTo>
                      <a:pt x="399398" y="675590"/>
                      <a:pt x="362602" y="655252"/>
                      <a:pt x="322589" y="649293"/>
                    </a:cubicBezTo>
                    <a:cubicBezTo>
                      <a:pt x="360237" y="635199"/>
                      <a:pt x="397979" y="621482"/>
                      <a:pt x="437425" y="613631"/>
                    </a:cubicBezTo>
                    <a:cubicBezTo>
                      <a:pt x="438560" y="614766"/>
                      <a:pt x="439506" y="615901"/>
                      <a:pt x="440641" y="617131"/>
                    </a:cubicBezTo>
                    <a:cubicBezTo>
                      <a:pt x="511586" y="710116"/>
                      <a:pt x="500518" y="843398"/>
                      <a:pt x="507896" y="955680"/>
                    </a:cubicBezTo>
                    <a:cubicBezTo>
                      <a:pt x="509316" y="976017"/>
                      <a:pt x="530315" y="978099"/>
                      <a:pt x="545355" y="965139"/>
                    </a:cubicBezTo>
                    <a:cubicBezTo>
                      <a:pt x="656029" y="868181"/>
                      <a:pt x="771906" y="941113"/>
                      <a:pt x="738798" y="991531"/>
                    </a:cubicBezTo>
                    <a:cubicBezTo>
                      <a:pt x="734825" y="997774"/>
                      <a:pt x="724704" y="996828"/>
                      <a:pt x="717799" y="996639"/>
                    </a:cubicBezTo>
                    <a:cubicBezTo>
                      <a:pt x="695569" y="995504"/>
                      <a:pt x="701812" y="973936"/>
                      <a:pt x="709664" y="961261"/>
                    </a:cubicBezTo>
                    <a:cubicBezTo>
                      <a:pt x="715434" y="951802"/>
                      <a:pt x="701528" y="941585"/>
                      <a:pt x="695758" y="951045"/>
                    </a:cubicBezTo>
                    <a:cubicBezTo>
                      <a:pt x="657354" y="1014233"/>
                      <a:pt x="751001" y="1036935"/>
                      <a:pt x="761406" y="983206"/>
                    </a:cubicBezTo>
                    <a:cubicBezTo>
                      <a:pt x="769541" y="942437"/>
                      <a:pt x="709664" y="904316"/>
                      <a:pt x="679394" y="899208"/>
                    </a:cubicBezTo>
                    <a:cubicBezTo>
                      <a:pt x="636165" y="892019"/>
                      <a:pt x="586030" y="916140"/>
                      <a:pt x="548098" y="941585"/>
                    </a:cubicBezTo>
                    <a:cubicBezTo>
                      <a:pt x="546017" y="855695"/>
                      <a:pt x="533058" y="761102"/>
                      <a:pt x="496545" y="680130"/>
                    </a:cubicBezTo>
                    <a:cubicBezTo>
                      <a:pt x="545355" y="740954"/>
                      <a:pt x="585084" y="811142"/>
                      <a:pt x="585747" y="883789"/>
                    </a:cubicBezTo>
                    <a:cubicBezTo>
                      <a:pt x="585747" y="891640"/>
                      <a:pt x="592652" y="894667"/>
                      <a:pt x="599652" y="891451"/>
                    </a:cubicBezTo>
                    <a:cubicBezTo>
                      <a:pt x="716380" y="834317"/>
                      <a:pt x="817594" y="842168"/>
                      <a:pt x="928079" y="850492"/>
                    </a:cubicBezTo>
                    <a:cubicBezTo>
                      <a:pt x="852688" y="769237"/>
                      <a:pt x="783352" y="694981"/>
                      <a:pt x="755447" y="567943"/>
                    </a:cubicBezTo>
                    <a:cubicBezTo>
                      <a:pt x="753838" y="560281"/>
                      <a:pt x="747122" y="556875"/>
                      <a:pt x="740879" y="561700"/>
                    </a:cubicBezTo>
                    <a:cubicBezTo>
                      <a:pt x="683556" y="606347"/>
                      <a:pt x="604003" y="619118"/>
                      <a:pt x="526153" y="618834"/>
                    </a:cubicBezTo>
                    <a:cubicBezTo>
                      <a:pt x="612138" y="596888"/>
                      <a:pt x="694150" y="547984"/>
                      <a:pt x="762352" y="496241"/>
                    </a:cubicBezTo>
                    <a:cubicBezTo>
                      <a:pt x="766041" y="541835"/>
                      <a:pt x="778527" y="596226"/>
                      <a:pt x="811162" y="625361"/>
                    </a:cubicBezTo>
                    <a:cubicBezTo>
                      <a:pt x="834054" y="645982"/>
                      <a:pt x="901309" y="668874"/>
                      <a:pt x="927890" y="637185"/>
                    </a:cubicBezTo>
                    <a:cubicBezTo>
                      <a:pt x="963268" y="595564"/>
                      <a:pt x="887215" y="536538"/>
                      <a:pt x="861769" y="605969"/>
                    </a:cubicBezTo>
                    <a:cubicBezTo>
                      <a:pt x="858080" y="616374"/>
                      <a:pt x="874445" y="620820"/>
                      <a:pt x="878418" y="610320"/>
                    </a:cubicBezTo>
                    <a:cubicBezTo>
                      <a:pt x="883526" y="596415"/>
                      <a:pt x="896485" y="578159"/>
                      <a:pt x="911242" y="594618"/>
                    </a:cubicBezTo>
                    <a:cubicBezTo>
                      <a:pt x="915876" y="599726"/>
                      <a:pt x="922782" y="607104"/>
                      <a:pt x="920512" y="614293"/>
                    </a:cubicBezTo>
                    <a:cubicBezTo>
                      <a:pt x="901593" y="671428"/>
                      <a:pt x="772568" y="626307"/>
                      <a:pt x="779284" y="479404"/>
                    </a:cubicBezTo>
                    <a:cubicBezTo>
                      <a:pt x="780230" y="459539"/>
                      <a:pt x="765190" y="444499"/>
                      <a:pt x="748541" y="456039"/>
                    </a:cubicBezTo>
                    <a:cubicBezTo>
                      <a:pt x="656313" y="520173"/>
                      <a:pt x="558977" y="611739"/>
                      <a:pt x="442060" y="614293"/>
                    </a:cubicBezTo>
                    <a:cubicBezTo>
                      <a:pt x="440452" y="614104"/>
                      <a:pt x="439033" y="614104"/>
                      <a:pt x="437425" y="613820"/>
                    </a:cubicBezTo>
                    <a:cubicBezTo>
                      <a:pt x="418979" y="577970"/>
                      <a:pt x="406020" y="540038"/>
                      <a:pt x="393723" y="501822"/>
                    </a:cubicBezTo>
                    <a:cubicBezTo>
                      <a:pt x="423330" y="529633"/>
                      <a:pt x="462114" y="545524"/>
                      <a:pt x="503545" y="528687"/>
                    </a:cubicBezTo>
                    <a:cubicBezTo>
                      <a:pt x="554625" y="508065"/>
                      <a:pt x="584422" y="452066"/>
                      <a:pt x="573166" y="397486"/>
                    </a:cubicBezTo>
                    <a:cubicBezTo>
                      <a:pt x="565504" y="360216"/>
                      <a:pt x="546774" y="329001"/>
                      <a:pt x="520950" y="301474"/>
                    </a:cubicBezTo>
                    <a:cubicBezTo>
                      <a:pt x="486519" y="265150"/>
                      <a:pt x="448587" y="222110"/>
                      <a:pt x="482073" y="169327"/>
                    </a:cubicBezTo>
                    <a:cubicBezTo>
                      <a:pt x="550274" y="62437"/>
                      <a:pt x="695191" y="55437"/>
                      <a:pt x="781649" y="112855"/>
                    </a:cubicBezTo>
                    <a:cubicBezTo>
                      <a:pt x="838310" y="150598"/>
                      <a:pt x="870188" y="246610"/>
                      <a:pt x="814000" y="274799"/>
                    </a:cubicBezTo>
                    <a:cubicBezTo>
                      <a:pt x="827621" y="243110"/>
                      <a:pt x="793662" y="196570"/>
                      <a:pt x="748352" y="195151"/>
                    </a:cubicBezTo>
                    <a:cubicBezTo>
                      <a:pt x="631624" y="191178"/>
                      <a:pt x="623773" y="411297"/>
                      <a:pt x="794608" y="373081"/>
                    </a:cubicBezTo>
                    <a:cubicBezTo>
                      <a:pt x="821662" y="367027"/>
                      <a:pt x="843797" y="346690"/>
                      <a:pt x="860445" y="323987"/>
                    </a:cubicBezTo>
                    <a:cubicBezTo>
                      <a:pt x="848242" y="413094"/>
                      <a:pt x="924012" y="478363"/>
                      <a:pt x="1015294" y="447053"/>
                    </a:cubicBezTo>
                    <a:cubicBezTo>
                      <a:pt x="1022672" y="444499"/>
                      <a:pt x="1023618" y="435985"/>
                      <a:pt x="1017564" y="431350"/>
                    </a:cubicBezTo>
                    <a:cubicBezTo>
                      <a:pt x="984551" y="407040"/>
                      <a:pt x="988430" y="360122"/>
                      <a:pt x="960430" y="332122"/>
                    </a:cubicBezTo>
                    <a:cubicBezTo>
                      <a:pt x="951160" y="322852"/>
                      <a:pt x="944728" y="318690"/>
                      <a:pt x="931957" y="316420"/>
                    </a:cubicBezTo>
                    <a:cubicBezTo>
                      <a:pt x="905850" y="311312"/>
                      <a:pt x="885985" y="299298"/>
                      <a:pt x="883620" y="278488"/>
                    </a:cubicBezTo>
                    <a:cubicBezTo>
                      <a:pt x="903012" y="114180"/>
                      <a:pt x="774082" y="28573"/>
                      <a:pt x="681569" y="7479"/>
                    </a:cubicBezTo>
                    <a:cubicBezTo>
                      <a:pt x="554909" y="-21656"/>
                      <a:pt x="418506" y="35951"/>
                      <a:pt x="340183" y="152111"/>
                    </a:cubicBezTo>
                    <a:cubicBezTo>
                      <a:pt x="252590" y="282177"/>
                      <a:pt x="277562" y="446201"/>
                      <a:pt x="355885" y="574375"/>
                    </a:cubicBezTo>
                    <a:cubicBezTo>
                      <a:pt x="206996" y="592915"/>
                      <a:pt x="63309" y="675684"/>
                      <a:pt x="16391" y="825425"/>
                    </a:cubicBezTo>
                    <a:cubicBezTo>
                      <a:pt x="-25419" y="959180"/>
                      <a:pt x="14499" y="1101732"/>
                      <a:pt x="116281" y="1182703"/>
                    </a:cubicBezTo>
                    <a:cubicBezTo>
                      <a:pt x="191483" y="1241729"/>
                      <a:pt x="338480" y="1289405"/>
                      <a:pt x="454830" y="1171636"/>
                    </a:cubicBezTo>
                    <a:lnTo>
                      <a:pt x="454830" y="1171636"/>
                    </a:lnTo>
                    <a:close/>
                  </a:path>
                </a:pathLst>
              </a:custGeom>
              <a:solidFill>
                <a:srgbClr val="BC8642"/>
              </a:solidFill>
              <a:ln w="9454"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DA6BDBA7-83D7-E7C1-1E44-09123BF0804B}"/>
                  </a:ext>
                </a:extLst>
              </p:cNvPr>
              <p:cNvSpPr/>
              <p:nvPr/>
            </p:nvSpPr>
            <p:spPr>
              <a:xfrm>
                <a:off x="9774658" y="1099489"/>
                <a:ext cx="576893" cy="413422"/>
              </a:xfrm>
              <a:custGeom>
                <a:avLst/>
                <a:gdLst>
                  <a:gd name="connsiteX0" fmla="*/ 37757 w 576893"/>
                  <a:gd name="connsiteY0" fmla="*/ 412202 h 413422"/>
                  <a:gd name="connsiteX1" fmla="*/ 260713 w 576893"/>
                  <a:gd name="connsiteY1" fmla="*/ 229354 h 413422"/>
                  <a:gd name="connsiteX2" fmla="*/ 505615 w 576893"/>
                  <a:gd name="connsiteY2" fmla="*/ 302001 h 413422"/>
                  <a:gd name="connsiteX3" fmla="*/ 275280 w 576893"/>
                  <a:gd name="connsiteY3" fmla="*/ 294812 h 413422"/>
                  <a:gd name="connsiteX4" fmla="*/ 273199 w 576893"/>
                  <a:gd name="connsiteY4" fmla="*/ 310515 h 413422"/>
                  <a:gd name="connsiteX5" fmla="*/ 542600 w 576893"/>
                  <a:gd name="connsiteY5" fmla="*/ 375122 h 413422"/>
                  <a:gd name="connsiteX6" fmla="*/ 574478 w 576893"/>
                  <a:gd name="connsiteY6" fmla="*/ 191138 h 413422"/>
                  <a:gd name="connsiteX7" fmla="*/ 485939 w 576893"/>
                  <a:gd name="connsiteY7" fmla="*/ 83113 h 413422"/>
                  <a:gd name="connsiteX8" fmla="*/ 470237 w 576893"/>
                  <a:gd name="connsiteY8" fmla="*/ 80843 h 413422"/>
                  <a:gd name="connsiteX9" fmla="*/ 500317 w 576893"/>
                  <a:gd name="connsiteY9" fmla="*/ 256218 h 413422"/>
                  <a:gd name="connsiteX10" fmla="*/ 438075 w 576893"/>
                  <a:gd name="connsiteY10" fmla="*/ 225665 h 413422"/>
                  <a:gd name="connsiteX11" fmla="*/ 286159 w 576893"/>
                  <a:gd name="connsiteY11" fmla="*/ 78005 h 413422"/>
                  <a:gd name="connsiteX12" fmla="*/ 206606 w 576893"/>
                  <a:gd name="connsiteY12" fmla="*/ 2520 h 413422"/>
                  <a:gd name="connsiteX13" fmla="*/ 194593 w 576893"/>
                  <a:gd name="connsiteY13" fmla="*/ 2520 h 413422"/>
                  <a:gd name="connsiteX14" fmla="*/ 166593 w 576893"/>
                  <a:gd name="connsiteY14" fmla="*/ 75924 h 413422"/>
                  <a:gd name="connsiteX15" fmla="*/ 119391 w 576893"/>
                  <a:gd name="connsiteY15" fmla="*/ 50195 h 413422"/>
                  <a:gd name="connsiteX16" fmla="*/ 13447 w 576893"/>
                  <a:gd name="connsiteY16" fmla="*/ 23330 h 413422"/>
                  <a:gd name="connsiteX17" fmla="*/ 960 w 576893"/>
                  <a:gd name="connsiteY17" fmla="*/ 28438 h 413422"/>
                  <a:gd name="connsiteX18" fmla="*/ 118918 w 576893"/>
                  <a:gd name="connsiteY18" fmla="*/ 170517 h 413422"/>
                  <a:gd name="connsiteX19" fmla="*/ 2568 w 576893"/>
                  <a:gd name="connsiteY19" fmla="*/ 233705 h 413422"/>
                  <a:gd name="connsiteX20" fmla="*/ 4177 w 576893"/>
                  <a:gd name="connsiteY20" fmla="*/ 247137 h 413422"/>
                  <a:gd name="connsiteX21" fmla="*/ 212092 w 576893"/>
                  <a:gd name="connsiteY21" fmla="*/ 240232 h 413422"/>
                  <a:gd name="connsiteX22" fmla="*/ 29622 w 576893"/>
                  <a:gd name="connsiteY22" fmla="*/ 396878 h 413422"/>
                  <a:gd name="connsiteX23" fmla="*/ 37757 w 576893"/>
                  <a:gd name="connsiteY23" fmla="*/ 412202 h 413422"/>
                  <a:gd name="connsiteX24" fmla="*/ 37757 w 576893"/>
                  <a:gd name="connsiteY24" fmla="*/ 412202 h 41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893" h="413422">
                    <a:moveTo>
                      <a:pt x="37757" y="412202"/>
                    </a:moveTo>
                    <a:cubicBezTo>
                      <a:pt x="121661" y="364338"/>
                      <a:pt x="174444" y="273624"/>
                      <a:pt x="260713" y="229354"/>
                    </a:cubicBezTo>
                    <a:cubicBezTo>
                      <a:pt x="323807" y="196909"/>
                      <a:pt x="497480" y="255272"/>
                      <a:pt x="505615" y="302001"/>
                    </a:cubicBezTo>
                    <a:cubicBezTo>
                      <a:pt x="381887" y="224908"/>
                      <a:pt x="315577" y="243921"/>
                      <a:pt x="275280" y="294812"/>
                    </a:cubicBezTo>
                    <a:cubicBezTo>
                      <a:pt x="270172" y="301055"/>
                      <a:pt x="267429" y="306164"/>
                      <a:pt x="273199" y="310515"/>
                    </a:cubicBezTo>
                    <a:cubicBezTo>
                      <a:pt x="332604" y="356582"/>
                      <a:pt x="498709" y="331987"/>
                      <a:pt x="542600" y="375122"/>
                    </a:cubicBezTo>
                    <a:cubicBezTo>
                      <a:pt x="545344" y="332271"/>
                      <a:pt x="587248" y="237678"/>
                      <a:pt x="574478" y="191138"/>
                    </a:cubicBezTo>
                    <a:cubicBezTo>
                      <a:pt x="560573" y="140720"/>
                      <a:pt x="503250" y="130504"/>
                      <a:pt x="485939" y="83113"/>
                    </a:cubicBezTo>
                    <a:cubicBezTo>
                      <a:pt x="483385" y="75924"/>
                      <a:pt x="474588" y="74316"/>
                      <a:pt x="470237" y="80843"/>
                    </a:cubicBezTo>
                    <a:cubicBezTo>
                      <a:pt x="449615" y="112531"/>
                      <a:pt x="414048" y="192652"/>
                      <a:pt x="500317" y="256218"/>
                    </a:cubicBezTo>
                    <a:cubicBezTo>
                      <a:pt x="490101" y="246286"/>
                      <a:pt x="453872" y="231908"/>
                      <a:pt x="438075" y="225665"/>
                    </a:cubicBezTo>
                    <a:cubicBezTo>
                      <a:pt x="344901" y="187922"/>
                      <a:pt x="297226" y="148382"/>
                      <a:pt x="286159" y="78005"/>
                    </a:cubicBezTo>
                    <a:cubicBezTo>
                      <a:pt x="280388" y="41681"/>
                      <a:pt x="232241" y="28722"/>
                      <a:pt x="206606" y="2520"/>
                    </a:cubicBezTo>
                    <a:cubicBezTo>
                      <a:pt x="203390" y="-696"/>
                      <a:pt x="197809" y="-980"/>
                      <a:pt x="194593" y="2520"/>
                    </a:cubicBezTo>
                    <a:cubicBezTo>
                      <a:pt x="172647" y="24465"/>
                      <a:pt x="164039" y="49532"/>
                      <a:pt x="166593" y="75924"/>
                    </a:cubicBezTo>
                    <a:cubicBezTo>
                      <a:pt x="153444" y="63438"/>
                      <a:pt x="138120" y="53978"/>
                      <a:pt x="119391" y="50195"/>
                    </a:cubicBezTo>
                    <a:cubicBezTo>
                      <a:pt x="82121" y="43006"/>
                      <a:pt x="47689" y="42343"/>
                      <a:pt x="13447" y="23330"/>
                    </a:cubicBezTo>
                    <a:cubicBezTo>
                      <a:pt x="9095" y="20776"/>
                      <a:pt x="771" y="22857"/>
                      <a:pt x="960" y="28438"/>
                    </a:cubicBezTo>
                    <a:cubicBezTo>
                      <a:pt x="2568" y="114518"/>
                      <a:pt x="68689" y="148098"/>
                      <a:pt x="118918" y="170517"/>
                    </a:cubicBezTo>
                    <a:cubicBezTo>
                      <a:pt x="50433" y="158031"/>
                      <a:pt x="31514" y="210057"/>
                      <a:pt x="2568" y="233705"/>
                    </a:cubicBezTo>
                    <a:cubicBezTo>
                      <a:pt x="-1783" y="237205"/>
                      <a:pt x="-175" y="244773"/>
                      <a:pt x="4177" y="247137"/>
                    </a:cubicBezTo>
                    <a:cubicBezTo>
                      <a:pt x="85810" y="291312"/>
                      <a:pt x="156566" y="271164"/>
                      <a:pt x="212092" y="240232"/>
                    </a:cubicBezTo>
                    <a:cubicBezTo>
                      <a:pt x="148526" y="287623"/>
                      <a:pt x="98108" y="357811"/>
                      <a:pt x="29622" y="396878"/>
                    </a:cubicBezTo>
                    <a:cubicBezTo>
                      <a:pt x="19690" y="402743"/>
                      <a:pt x="28014" y="417783"/>
                      <a:pt x="37757" y="412202"/>
                    </a:cubicBezTo>
                    <a:lnTo>
                      <a:pt x="37757" y="412202"/>
                    </a:lnTo>
                    <a:close/>
                  </a:path>
                </a:pathLst>
              </a:custGeom>
              <a:solidFill>
                <a:srgbClr val="BC8642"/>
              </a:solidFill>
              <a:ln w="9454"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24EA357C-EBF8-AE00-8BAE-02C3FBC3AD48}"/>
                  </a:ext>
                </a:extLst>
              </p:cNvPr>
              <p:cNvSpPr/>
              <p:nvPr/>
            </p:nvSpPr>
            <p:spPr>
              <a:xfrm>
                <a:off x="10928376" y="2052527"/>
                <a:ext cx="77379" cy="77379"/>
              </a:xfrm>
              <a:custGeom>
                <a:avLst/>
                <a:gdLst>
                  <a:gd name="connsiteX0" fmla="*/ 21900 w 77379"/>
                  <a:gd name="connsiteY0" fmla="*/ 73547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7 h 77379"/>
                  <a:gd name="connsiteX5" fmla="*/ 21900 w 77379"/>
                  <a:gd name="connsiteY5" fmla="*/ 73547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7"/>
                    </a:moveTo>
                    <a:cubicBezTo>
                      <a:pt x="41102" y="82818"/>
                      <a:pt x="64277" y="74683"/>
                      <a:pt x="73547" y="55480"/>
                    </a:cubicBezTo>
                    <a:cubicBezTo>
                      <a:pt x="82818" y="36278"/>
                      <a:pt x="74683" y="13102"/>
                      <a:pt x="55480" y="3832"/>
                    </a:cubicBezTo>
                    <a:cubicBezTo>
                      <a:pt x="36278" y="-5438"/>
                      <a:pt x="13102" y="2697"/>
                      <a:pt x="3832" y="21900"/>
                    </a:cubicBezTo>
                    <a:cubicBezTo>
                      <a:pt x="-5438" y="41197"/>
                      <a:pt x="2697" y="64372"/>
                      <a:pt x="21900" y="73547"/>
                    </a:cubicBezTo>
                    <a:lnTo>
                      <a:pt x="21900" y="73547"/>
                    </a:lnTo>
                    <a:close/>
                  </a:path>
                </a:pathLst>
              </a:custGeom>
              <a:solidFill>
                <a:srgbClr val="BC8642"/>
              </a:solidFill>
              <a:ln w="9454"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16C19E73-666B-2435-0AED-255EF4755471}"/>
                  </a:ext>
                </a:extLst>
              </p:cNvPr>
              <p:cNvSpPr/>
              <p:nvPr/>
            </p:nvSpPr>
            <p:spPr>
              <a:xfrm>
                <a:off x="10324746" y="1627379"/>
                <a:ext cx="77308" cy="99633"/>
              </a:xfrm>
              <a:custGeom>
                <a:avLst/>
                <a:gdLst>
                  <a:gd name="connsiteX0" fmla="*/ 27702 w 77308"/>
                  <a:gd name="connsiteY0" fmla="*/ 98188 h 99633"/>
                  <a:gd name="connsiteX1" fmla="*/ 72444 w 77308"/>
                  <a:gd name="connsiteY1" fmla="*/ 0 h 99633"/>
                  <a:gd name="connsiteX2" fmla="*/ 26756 w 77308"/>
                  <a:gd name="connsiteY2" fmla="*/ 473 h 99633"/>
                  <a:gd name="connsiteX3" fmla="*/ 27702 w 77308"/>
                  <a:gd name="connsiteY3" fmla="*/ 98188 h 99633"/>
                  <a:gd name="connsiteX4" fmla="*/ 27702 w 77308"/>
                  <a:gd name="connsiteY4" fmla="*/ 98188 h 9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08" h="99633">
                    <a:moveTo>
                      <a:pt x="27702" y="98188"/>
                    </a:moveTo>
                    <a:cubicBezTo>
                      <a:pt x="84647" y="112377"/>
                      <a:pt x="80958" y="17878"/>
                      <a:pt x="72444" y="0"/>
                    </a:cubicBezTo>
                    <a:cubicBezTo>
                      <a:pt x="60242" y="11446"/>
                      <a:pt x="36877" y="5014"/>
                      <a:pt x="26756" y="473"/>
                    </a:cubicBezTo>
                    <a:cubicBezTo>
                      <a:pt x="-6541" y="25256"/>
                      <a:pt x="-11554" y="88350"/>
                      <a:pt x="27702" y="98188"/>
                    </a:cubicBezTo>
                    <a:lnTo>
                      <a:pt x="27702" y="98188"/>
                    </a:lnTo>
                    <a:close/>
                  </a:path>
                </a:pathLst>
              </a:custGeom>
              <a:solidFill>
                <a:srgbClr val="BC8642"/>
              </a:solidFill>
              <a:ln w="9454"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CBC89EF0-70EB-E92B-066C-3F966B8725A4}"/>
                  </a:ext>
                </a:extLst>
              </p:cNvPr>
              <p:cNvSpPr/>
              <p:nvPr/>
            </p:nvSpPr>
            <p:spPr>
              <a:xfrm>
                <a:off x="10335110" y="1548600"/>
                <a:ext cx="71336" cy="69849"/>
              </a:xfrm>
              <a:custGeom>
                <a:avLst/>
                <a:gdLst>
                  <a:gd name="connsiteX0" fmla="*/ 5703 w 71336"/>
                  <a:gd name="connsiteY0" fmla="*/ 52482 h 69849"/>
                  <a:gd name="connsiteX1" fmla="*/ 65202 w 71336"/>
                  <a:gd name="connsiteY1" fmla="*/ 17577 h 69849"/>
                  <a:gd name="connsiteX2" fmla="*/ 5703 w 71336"/>
                  <a:gd name="connsiteY2" fmla="*/ 52482 h 69849"/>
                  <a:gd name="connsiteX3" fmla="*/ 5703 w 71336"/>
                  <a:gd name="connsiteY3" fmla="*/ 52482 h 69849"/>
                </a:gdLst>
                <a:ahLst/>
                <a:cxnLst>
                  <a:cxn ang="0">
                    <a:pos x="connsiteX0" y="connsiteY0"/>
                  </a:cxn>
                  <a:cxn ang="0">
                    <a:pos x="connsiteX1" y="connsiteY1"/>
                  </a:cxn>
                  <a:cxn ang="0">
                    <a:pos x="connsiteX2" y="connsiteY2"/>
                  </a:cxn>
                  <a:cxn ang="0">
                    <a:pos x="connsiteX3" y="connsiteY3"/>
                  </a:cxn>
                </a:cxnLst>
                <a:rect l="l" t="t" r="r" b="b"/>
                <a:pathLst>
                  <a:path w="71336" h="69849">
                    <a:moveTo>
                      <a:pt x="5703" y="52482"/>
                    </a:moveTo>
                    <a:cubicBezTo>
                      <a:pt x="33040" y="90887"/>
                      <a:pt x="90080" y="59482"/>
                      <a:pt x="65202" y="17577"/>
                    </a:cubicBezTo>
                    <a:cubicBezTo>
                      <a:pt x="40229" y="-24895"/>
                      <a:pt x="-18418" y="18712"/>
                      <a:pt x="5703" y="52482"/>
                    </a:cubicBezTo>
                    <a:lnTo>
                      <a:pt x="5703" y="52482"/>
                    </a:lnTo>
                    <a:close/>
                  </a:path>
                </a:pathLst>
              </a:custGeom>
              <a:solidFill>
                <a:srgbClr val="BC8642"/>
              </a:solidFill>
              <a:ln w="9454"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191F89B9-65DE-9CE6-87C1-76CBAC3644C4}"/>
                  </a:ext>
                </a:extLst>
              </p:cNvPr>
              <p:cNvSpPr/>
              <p:nvPr/>
            </p:nvSpPr>
            <p:spPr>
              <a:xfrm>
                <a:off x="10238425" y="1573890"/>
                <a:ext cx="105604" cy="83267"/>
              </a:xfrm>
              <a:custGeom>
                <a:avLst/>
                <a:gdLst>
                  <a:gd name="connsiteX0" fmla="*/ 105604 w 105604"/>
                  <a:gd name="connsiteY0" fmla="*/ 48570 h 83267"/>
                  <a:gd name="connsiteX1" fmla="*/ 89429 w 105604"/>
                  <a:gd name="connsiteY1" fmla="*/ 3639 h 83267"/>
                  <a:gd name="connsiteX2" fmla="*/ 2309 w 105604"/>
                  <a:gd name="connsiteY2" fmla="*/ 56989 h 83267"/>
                  <a:gd name="connsiteX3" fmla="*/ 105604 w 105604"/>
                  <a:gd name="connsiteY3" fmla="*/ 48570 h 83267"/>
                  <a:gd name="connsiteX4" fmla="*/ 105604 w 105604"/>
                  <a:gd name="connsiteY4" fmla="*/ 48570 h 83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04" h="83267">
                    <a:moveTo>
                      <a:pt x="105604" y="48570"/>
                    </a:moveTo>
                    <a:cubicBezTo>
                      <a:pt x="90185" y="36841"/>
                      <a:pt x="86496" y="12531"/>
                      <a:pt x="89429" y="3639"/>
                    </a:cubicBezTo>
                    <a:cubicBezTo>
                      <a:pt x="12714" y="-12253"/>
                      <a:pt x="-7529" y="27287"/>
                      <a:pt x="2309" y="56989"/>
                    </a:cubicBezTo>
                    <a:cubicBezTo>
                      <a:pt x="15362" y="96435"/>
                      <a:pt x="71078" y="89718"/>
                      <a:pt x="105604" y="48570"/>
                    </a:cubicBezTo>
                    <a:lnTo>
                      <a:pt x="105604" y="48570"/>
                    </a:lnTo>
                    <a:close/>
                  </a:path>
                </a:pathLst>
              </a:custGeom>
              <a:solidFill>
                <a:srgbClr val="BC8642"/>
              </a:solidFill>
              <a:ln w="9454"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402252DA-F618-0B97-E7AC-8C0DF7C853D4}"/>
                  </a:ext>
                </a:extLst>
              </p:cNvPr>
              <p:cNvSpPr/>
              <p:nvPr/>
            </p:nvSpPr>
            <p:spPr>
              <a:xfrm>
                <a:off x="10043786" y="1566436"/>
                <a:ext cx="154611" cy="208153"/>
              </a:xfrm>
              <a:custGeom>
                <a:avLst/>
                <a:gdLst>
                  <a:gd name="connsiteX0" fmla="*/ 110206 w 154611"/>
                  <a:gd name="connsiteY0" fmla="*/ 202265 h 208153"/>
                  <a:gd name="connsiteX1" fmla="*/ 126759 w 154611"/>
                  <a:gd name="connsiteY1" fmla="*/ 202454 h 208153"/>
                  <a:gd name="connsiteX2" fmla="*/ 70382 w 154611"/>
                  <a:gd name="connsiteY2" fmla="*/ 5133 h 208153"/>
                  <a:gd name="connsiteX3" fmla="*/ 65558 w 154611"/>
                  <a:gd name="connsiteY3" fmla="*/ 4471 h 208153"/>
                  <a:gd name="connsiteX4" fmla="*/ 54301 w 154611"/>
                  <a:gd name="connsiteY4" fmla="*/ 1255 h 208153"/>
                  <a:gd name="connsiteX5" fmla="*/ 5 w 154611"/>
                  <a:gd name="connsiteY5" fmla="*/ 122996 h 208153"/>
                  <a:gd name="connsiteX6" fmla="*/ 10599 w 154611"/>
                  <a:gd name="connsiteY6" fmla="*/ 131320 h 208153"/>
                  <a:gd name="connsiteX7" fmla="*/ 110206 w 154611"/>
                  <a:gd name="connsiteY7" fmla="*/ 202265 h 208153"/>
                  <a:gd name="connsiteX8" fmla="*/ 110206 w 154611"/>
                  <a:gd name="connsiteY8" fmla="*/ 202265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11" h="208153">
                    <a:moveTo>
                      <a:pt x="110206" y="202265"/>
                    </a:moveTo>
                    <a:cubicBezTo>
                      <a:pt x="112476" y="210873"/>
                      <a:pt x="121746" y="209265"/>
                      <a:pt x="126759" y="202454"/>
                    </a:cubicBezTo>
                    <a:cubicBezTo>
                      <a:pt x="182191" y="126118"/>
                      <a:pt x="150502" y="42214"/>
                      <a:pt x="70382" y="5133"/>
                    </a:cubicBezTo>
                    <a:cubicBezTo>
                      <a:pt x="68774" y="4471"/>
                      <a:pt x="66977" y="4187"/>
                      <a:pt x="65558" y="4471"/>
                    </a:cubicBezTo>
                    <a:cubicBezTo>
                      <a:pt x="63477" y="782"/>
                      <a:pt x="59125" y="-1583"/>
                      <a:pt x="54301" y="1255"/>
                    </a:cubicBezTo>
                    <a:cubicBezTo>
                      <a:pt x="12207" y="26795"/>
                      <a:pt x="2086" y="76646"/>
                      <a:pt x="5" y="122996"/>
                    </a:cubicBezTo>
                    <a:cubicBezTo>
                      <a:pt x="-184" y="128766"/>
                      <a:pt x="5491" y="132550"/>
                      <a:pt x="10599" y="131320"/>
                    </a:cubicBezTo>
                    <a:cubicBezTo>
                      <a:pt x="61206" y="121861"/>
                      <a:pt x="97719" y="154780"/>
                      <a:pt x="110206" y="202265"/>
                    </a:cubicBezTo>
                    <a:lnTo>
                      <a:pt x="110206" y="202265"/>
                    </a:lnTo>
                    <a:close/>
                  </a:path>
                </a:pathLst>
              </a:custGeom>
              <a:solidFill>
                <a:srgbClr val="BC8642"/>
              </a:solidFill>
              <a:ln w="9454"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EAEDDCF-A69D-A3C9-C12B-5BD4CB0E4E12}"/>
                  </a:ext>
                </a:extLst>
              </p:cNvPr>
              <p:cNvSpPr/>
              <p:nvPr/>
            </p:nvSpPr>
            <p:spPr>
              <a:xfrm>
                <a:off x="10235483" y="1480250"/>
                <a:ext cx="111477" cy="89237"/>
              </a:xfrm>
              <a:custGeom>
                <a:avLst/>
                <a:gdLst>
                  <a:gd name="connsiteX0" fmla="*/ 86789 w 111477"/>
                  <a:gd name="connsiteY0" fmla="*/ 89238 h 89237"/>
                  <a:gd name="connsiteX1" fmla="*/ 111478 w 111477"/>
                  <a:gd name="connsiteY1" fmla="*/ 66441 h 89237"/>
                  <a:gd name="connsiteX2" fmla="*/ 9506 w 111477"/>
                  <a:gd name="connsiteY2" fmla="*/ 13280 h 89237"/>
                  <a:gd name="connsiteX3" fmla="*/ 86789 w 111477"/>
                  <a:gd name="connsiteY3" fmla="*/ 89238 h 89237"/>
                  <a:gd name="connsiteX4" fmla="*/ 86789 w 111477"/>
                  <a:gd name="connsiteY4" fmla="*/ 89238 h 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7" h="89237">
                    <a:moveTo>
                      <a:pt x="86789" y="89238"/>
                    </a:moveTo>
                    <a:cubicBezTo>
                      <a:pt x="89532" y="86022"/>
                      <a:pt x="107315" y="68806"/>
                      <a:pt x="111478" y="66441"/>
                    </a:cubicBezTo>
                    <a:cubicBezTo>
                      <a:pt x="109586" y="28793"/>
                      <a:pt x="42614" y="-25314"/>
                      <a:pt x="9506" y="13280"/>
                    </a:cubicBezTo>
                    <a:cubicBezTo>
                      <a:pt x="-18115" y="45536"/>
                      <a:pt x="16506" y="80157"/>
                      <a:pt x="86789" y="89238"/>
                    </a:cubicBezTo>
                    <a:lnTo>
                      <a:pt x="86789" y="89238"/>
                    </a:lnTo>
                    <a:close/>
                  </a:path>
                </a:pathLst>
              </a:custGeom>
              <a:solidFill>
                <a:srgbClr val="BC8642"/>
              </a:solidFill>
              <a:ln w="9454"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8DC9D860-3006-0DA2-E1B4-DDD885232C23}"/>
                  </a:ext>
                </a:extLst>
              </p:cNvPr>
              <p:cNvSpPr/>
              <p:nvPr/>
            </p:nvSpPr>
            <p:spPr>
              <a:xfrm>
                <a:off x="9288454" y="1536638"/>
                <a:ext cx="1318733" cy="1532932"/>
              </a:xfrm>
              <a:custGeom>
                <a:avLst/>
                <a:gdLst>
                  <a:gd name="connsiteX0" fmla="*/ 65280 w 1318733"/>
                  <a:gd name="connsiteY0" fmla="*/ 1476246 h 1532932"/>
                  <a:gd name="connsiteX1" fmla="*/ 88172 w 1318733"/>
                  <a:gd name="connsiteY1" fmla="*/ 1475300 h 1532932"/>
                  <a:gd name="connsiteX2" fmla="*/ 280952 w 1318733"/>
                  <a:gd name="connsiteY2" fmla="*/ 1326978 h 1532932"/>
                  <a:gd name="connsiteX3" fmla="*/ 459639 w 1318733"/>
                  <a:gd name="connsiteY3" fmla="*/ 1407288 h 1532932"/>
                  <a:gd name="connsiteX4" fmla="*/ 749756 w 1318733"/>
                  <a:gd name="connsiteY4" fmla="*/ 1532245 h 1532932"/>
                  <a:gd name="connsiteX5" fmla="*/ 1026913 w 1318733"/>
                  <a:gd name="connsiteY5" fmla="*/ 1366802 h 1532932"/>
                  <a:gd name="connsiteX6" fmla="*/ 1161046 w 1318733"/>
                  <a:gd name="connsiteY6" fmla="*/ 1232858 h 1532932"/>
                  <a:gd name="connsiteX7" fmla="*/ 1318733 w 1318733"/>
                  <a:gd name="connsiteY7" fmla="*/ 1176386 h 1532932"/>
                  <a:gd name="connsiteX8" fmla="*/ 1264626 w 1318733"/>
                  <a:gd name="connsiteY8" fmla="*/ 1017848 h 1532932"/>
                  <a:gd name="connsiteX9" fmla="*/ 1285626 w 1318733"/>
                  <a:gd name="connsiteY9" fmla="*/ 829513 h 1532932"/>
                  <a:gd name="connsiteX10" fmla="*/ 1241924 w 1318733"/>
                  <a:gd name="connsiteY10" fmla="*/ 509694 h 1532932"/>
                  <a:gd name="connsiteX11" fmla="*/ 963536 w 1318733"/>
                  <a:gd name="connsiteY11" fmla="*/ 360615 h 1532932"/>
                  <a:gd name="connsiteX12" fmla="*/ 789485 w 1318733"/>
                  <a:gd name="connsiteY12" fmla="*/ 270562 h 1532932"/>
                  <a:gd name="connsiteX13" fmla="*/ 785134 w 1318733"/>
                  <a:gd name="connsiteY13" fmla="*/ 27080 h 1532932"/>
                  <a:gd name="connsiteX14" fmla="*/ 771512 w 1318733"/>
                  <a:gd name="connsiteY14" fmla="*/ 8539 h 1532932"/>
                  <a:gd name="connsiteX15" fmla="*/ 598596 w 1318733"/>
                  <a:gd name="connsiteY15" fmla="*/ 233671 h 1532932"/>
                  <a:gd name="connsiteX16" fmla="*/ 652419 w 1318733"/>
                  <a:gd name="connsiteY16" fmla="*/ 443289 h 1532932"/>
                  <a:gd name="connsiteX17" fmla="*/ 854281 w 1318733"/>
                  <a:gd name="connsiteY17" fmla="*/ 553017 h 1532932"/>
                  <a:gd name="connsiteX18" fmla="*/ 949252 w 1318733"/>
                  <a:gd name="connsiteY18" fmla="*/ 505815 h 1532932"/>
                  <a:gd name="connsiteX19" fmla="*/ 867146 w 1318733"/>
                  <a:gd name="connsiteY19" fmla="*/ 567112 h 1532932"/>
                  <a:gd name="connsiteX20" fmla="*/ 884456 w 1318733"/>
                  <a:gd name="connsiteY20" fmla="*/ 683461 h 1532932"/>
                  <a:gd name="connsiteX21" fmla="*/ 748053 w 1318733"/>
                  <a:gd name="connsiteY21" fmla="*/ 778338 h 1532932"/>
                  <a:gd name="connsiteX22" fmla="*/ 743702 w 1318733"/>
                  <a:gd name="connsiteY22" fmla="*/ 794324 h 1532932"/>
                  <a:gd name="connsiteX23" fmla="*/ 979522 w 1318733"/>
                  <a:gd name="connsiteY23" fmla="*/ 835945 h 1532932"/>
                  <a:gd name="connsiteX24" fmla="*/ 1100885 w 1318733"/>
                  <a:gd name="connsiteY24" fmla="*/ 837080 h 1532932"/>
                  <a:gd name="connsiteX25" fmla="*/ 1190370 w 1318733"/>
                  <a:gd name="connsiteY25" fmla="*/ 709096 h 1532932"/>
                  <a:gd name="connsiteX26" fmla="*/ 1204938 w 1318733"/>
                  <a:gd name="connsiteY26" fmla="*/ 880593 h 1532932"/>
                  <a:gd name="connsiteX27" fmla="*/ 1198884 w 1318733"/>
                  <a:gd name="connsiteY27" fmla="*/ 1040739 h 1532932"/>
                  <a:gd name="connsiteX28" fmla="*/ 1145439 w 1318733"/>
                  <a:gd name="connsiteY28" fmla="*/ 904431 h 1532932"/>
                  <a:gd name="connsiteX29" fmla="*/ 1131060 w 1318733"/>
                  <a:gd name="connsiteY29" fmla="*/ 896106 h 1532932"/>
                  <a:gd name="connsiteX30" fmla="*/ 1133142 w 1318733"/>
                  <a:gd name="connsiteY30" fmla="*/ 1086806 h 1532932"/>
                  <a:gd name="connsiteX31" fmla="*/ 982833 w 1318733"/>
                  <a:gd name="connsiteY31" fmla="*/ 1204102 h 1532932"/>
                  <a:gd name="connsiteX32" fmla="*/ 998346 w 1318733"/>
                  <a:gd name="connsiteY32" fmla="*/ 1210156 h 1532932"/>
                  <a:gd name="connsiteX33" fmla="*/ 1138250 w 1318733"/>
                  <a:gd name="connsiteY33" fmla="*/ 1166927 h 1532932"/>
                  <a:gd name="connsiteX34" fmla="*/ 1016887 w 1318733"/>
                  <a:gd name="connsiteY34" fmla="*/ 1271546 h 1532932"/>
                  <a:gd name="connsiteX35" fmla="*/ 873767 w 1318733"/>
                  <a:gd name="connsiteY35" fmla="*/ 1367086 h 1532932"/>
                  <a:gd name="connsiteX36" fmla="*/ 917942 w 1318733"/>
                  <a:gd name="connsiteY36" fmla="*/ 1217345 h 1532932"/>
                  <a:gd name="connsiteX37" fmla="*/ 841227 w 1318733"/>
                  <a:gd name="connsiteY37" fmla="*/ 1123130 h 1532932"/>
                  <a:gd name="connsiteX38" fmla="*/ 661595 w 1318733"/>
                  <a:gd name="connsiteY38" fmla="*/ 964592 h 1532932"/>
                  <a:gd name="connsiteX39" fmla="*/ 651852 w 1318733"/>
                  <a:gd name="connsiteY39" fmla="*/ 978024 h 1532932"/>
                  <a:gd name="connsiteX40" fmla="*/ 662730 w 1318733"/>
                  <a:gd name="connsiteY40" fmla="*/ 1143751 h 1532932"/>
                  <a:gd name="connsiteX41" fmla="*/ 561042 w 1318733"/>
                  <a:gd name="connsiteY41" fmla="*/ 1202777 h 1532932"/>
                  <a:gd name="connsiteX42" fmla="*/ 564259 w 1318733"/>
                  <a:gd name="connsiteY42" fmla="*/ 1305033 h 1532932"/>
                  <a:gd name="connsiteX43" fmla="*/ 541840 w 1318733"/>
                  <a:gd name="connsiteY43" fmla="*/ 1201359 h 1532932"/>
                  <a:gd name="connsiteX44" fmla="*/ 330046 w 1318733"/>
                  <a:gd name="connsiteY44" fmla="*/ 1111779 h 1532932"/>
                  <a:gd name="connsiteX45" fmla="*/ 132630 w 1318733"/>
                  <a:gd name="connsiteY45" fmla="*/ 1200413 h 1532932"/>
                  <a:gd name="connsiteX46" fmla="*/ 65280 w 1318733"/>
                  <a:gd name="connsiteY46" fmla="*/ 1476246 h 1532932"/>
                  <a:gd name="connsiteX47" fmla="*/ 65280 w 1318733"/>
                  <a:gd name="connsiteY47" fmla="*/ 1476246 h 1532932"/>
                  <a:gd name="connsiteX48" fmla="*/ 757418 w 1318733"/>
                  <a:gd name="connsiteY48" fmla="*/ 470721 h 1532932"/>
                  <a:gd name="connsiteX49" fmla="*/ 749094 w 1318733"/>
                  <a:gd name="connsiteY49" fmla="*/ 420019 h 1532932"/>
                  <a:gd name="connsiteX50" fmla="*/ 610420 w 1318733"/>
                  <a:gd name="connsiteY50" fmla="*/ 356642 h 1532932"/>
                  <a:gd name="connsiteX51" fmla="*/ 683730 w 1318733"/>
                  <a:gd name="connsiteY51" fmla="*/ 322872 h 1532932"/>
                  <a:gd name="connsiteX52" fmla="*/ 660365 w 1318733"/>
                  <a:gd name="connsiteY52" fmla="*/ 208604 h 1532932"/>
                  <a:gd name="connsiteX53" fmla="*/ 677014 w 1318733"/>
                  <a:gd name="connsiteY53" fmla="*/ 208793 h 1532932"/>
                  <a:gd name="connsiteX54" fmla="*/ 903564 w 1318733"/>
                  <a:gd name="connsiteY54" fmla="*/ 400817 h 1532932"/>
                  <a:gd name="connsiteX55" fmla="*/ 904983 w 1318733"/>
                  <a:gd name="connsiteY55" fmla="*/ 416046 h 1532932"/>
                  <a:gd name="connsiteX56" fmla="*/ 757418 w 1318733"/>
                  <a:gd name="connsiteY56" fmla="*/ 470721 h 1532932"/>
                  <a:gd name="connsiteX57" fmla="*/ 757418 w 1318733"/>
                  <a:gd name="connsiteY57" fmla="*/ 470721 h 1532932"/>
                  <a:gd name="connsiteX58" fmla="*/ 1019346 w 1318733"/>
                  <a:gd name="connsiteY58" fmla="*/ 767460 h 1532932"/>
                  <a:gd name="connsiteX59" fmla="*/ 1012630 w 1318733"/>
                  <a:gd name="connsiteY59" fmla="*/ 736244 h 1532932"/>
                  <a:gd name="connsiteX60" fmla="*/ 870457 w 1318733"/>
                  <a:gd name="connsiteY60" fmla="*/ 784392 h 1532932"/>
                  <a:gd name="connsiteX61" fmla="*/ 995508 w 1318733"/>
                  <a:gd name="connsiteY61" fmla="*/ 676083 h 1532932"/>
                  <a:gd name="connsiteX62" fmla="*/ 944145 w 1318733"/>
                  <a:gd name="connsiteY62" fmla="*/ 614787 h 1532932"/>
                  <a:gd name="connsiteX63" fmla="*/ 1140898 w 1318733"/>
                  <a:gd name="connsiteY63" fmla="*/ 614787 h 1532932"/>
                  <a:gd name="connsiteX64" fmla="*/ 1138628 w 1318733"/>
                  <a:gd name="connsiteY64" fmla="*/ 630489 h 1532932"/>
                  <a:gd name="connsiteX65" fmla="*/ 1019346 w 1318733"/>
                  <a:gd name="connsiteY65" fmla="*/ 767460 h 1532932"/>
                  <a:gd name="connsiteX66" fmla="*/ 1019346 w 1318733"/>
                  <a:gd name="connsiteY66" fmla="*/ 767460 h 1532932"/>
                  <a:gd name="connsiteX67" fmla="*/ 646460 w 1318733"/>
                  <a:gd name="connsiteY67" fmla="*/ 1233993 h 1532932"/>
                  <a:gd name="connsiteX68" fmla="*/ 726486 w 1318733"/>
                  <a:gd name="connsiteY68" fmla="*/ 1236074 h 1532932"/>
                  <a:gd name="connsiteX69" fmla="*/ 733202 w 1318733"/>
                  <a:gd name="connsiteY69" fmla="*/ 1070631 h 1532932"/>
                  <a:gd name="connsiteX70" fmla="*/ 784282 w 1318733"/>
                  <a:gd name="connsiteY70" fmla="*/ 1211764 h 1532932"/>
                  <a:gd name="connsiteX71" fmla="*/ 812755 w 1318733"/>
                  <a:gd name="connsiteY71" fmla="*/ 1197669 h 1532932"/>
                  <a:gd name="connsiteX72" fmla="*/ 780404 w 1318733"/>
                  <a:gd name="connsiteY72" fmla="*/ 1376545 h 1532932"/>
                  <a:gd name="connsiteX73" fmla="*/ 769526 w 1318733"/>
                  <a:gd name="connsiteY73" fmla="*/ 1388085 h 1532932"/>
                  <a:gd name="connsiteX74" fmla="*/ 646460 w 1318733"/>
                  <a:gd name="connsiteY74" fmla="*/ 1233993 h 1532932"/>
                  <a:gd name="connsiteX75" fmla="*/ 646460 w 1318733"/>
                  <a:gd name="connsiteY75" fmla="*/ 1233993 h 1532932"/>
                  <a:gd name="connsiteX76" fmla="*/ 151927 w 1318733"/>
                  <a:gd name="connsiteY76" fmla="*/ 1264925 h 1532932"/>
                  <a:gd name="connsiteX77" fmla="*/ 255696 w 1318733"/>
                  <a:gd name="connsiteY77" fmla="*/ 1211953 h 1532932"/>
                  <a:gd name="connsiteX78" fmla="*/ 236304 w 1318733"/>
                  <a:gd name="connsiteY78" fmla="*/ 1133535 h 1532932"/>
                  <a:gd name="connsiteX79" fmla="*/ 372518 w 1318733"/>
                  <a:gd name="connsiteY79" fmla="*/ 1202494 h 1532932"/>
                  <a:gd name="connsiteX80" fmla="*/ 417355 w 1318733"/>
                  <a:gd name="connsiteY80" fmla="*/ 1177521 h 1532932"/>
                  <a:gd name="connsiteX81" fmla="*/ 466355 w 1318733"/>
                  <a:gd name="connsiteY81" fmla="*/ 1326978 h 1532932"/>
                  <a:gd name="connsiteX82" fmla="*/ 453679 w 1318733"/>
                  <a:gd name="connsiteY82" fmla="*/ 1335492 h 1532932"/>
                  <a:gd name="connsiteX83" fmla="*/ 162427 w 1318733"/>
                  <a:gd name="connsiteY83" fmla="*/ 1277884 h 1532932"/>
                  <a:gd name="connsiteX84" fmla="*/ 151927 w 1318733"/>
                  <a:gd name="connsiteY84" fmla="*/ 1264925 h 1532932"/>
                  <a:gd name="connsiteX85" fmla="*/ 151927 w 1318733"/>
                  <a:gd name="connsiteY85" fmla="*/ 1264925 h 15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733" h="1532932">
                    <a:moveTo>
                      <a:pt x="65280" y="1476246"/>
                    </a:moveTo>
                    <a:cubicBezTo>
                      <a:pt x="68023" y="1477854"/>
                      <a:pt x="87509" y="1484381"/>
                      <a:pt x="88172" y="1475300"/>
                    </a:cubicBezTo>
                    <a:cubicBezTo>
                      <a:pt x="95361" y="1375599"/>
                      <a:pt x="187778" y="1321870"/>
                      <a:pt x="280952" y="1326978"/>
                    </a:cubicBezTo>
                    <a:cubicBezTo>
                      <a:pt x="344046" y="1330478"/>
                      <a:pt x="406950" y="1375788"/>
                      <a:pt x="459639" y="1407288"/>
                    </a:cubicBezTo>
                    <a:cubicBezTo>
                      <a:pt x="549313" y="1460733"/>
                      <a:pt x="642487" y="1523921"/>
                      <a:pt x="749756" y="1532245"/>
                    </a:cubicBezTo>
                    <a:cubicBezTo>
                      <a:pt x="872065" y="1541704"/>
                      <a:pt x="954171" y="1451936"/>
                      <a:pt x="1026913" y="1366802"/>
                    </a:cubicBezTo>
                    <a:cubicBezTo>
                      <a:pt x="1068062" y="1318654"/>
                      <a:pt x="1109493" y="1270317"/>
                      <a:pt x="1161046" y="1232858"/>
                    </a:cubicBezTo>
                    <a:cubicBezTo>
                      <a:pt x="1207965" y="1198615"/>
                      <a:pt x="1262261" y="1182156"/>
                      <a:pt x="1318733" y="1176386"/>
                    </a:cubicBezTo>
                    <a:cubicBezTo>
                      <a:pt x="1287991" y="1128711"/>
                      <a:pt x="1267180" y="1075928"/>
                      <a:pt x="1264626" y="1017848"/>
                    </a:cubicBezTo>
                    <a:cubicBezTo>
                      <a:pt x="1261883" y="954187"/>
                      <a:pt x="1273896" y="891755"/>
                      <a:pt x="1285626" y="829513"/>
                    </a:cubicBezTo>
                    <a:cubicBezTo>
                      <a:pt x="1306625" y="719785"/>
                      <a:pt x="1325639" y="599273"/>
                      <a:pt x="1241924" y="509694"/>
                    </a:cubicBezTo>
                    <a:cubicBezTo>
                      <a:pt x="1168614" y="430992"/>
                      <a:pt x="1061156" y="397412"/>
                      <a:pt x="963536" y="360615"/>
                    </a:cubicBezTo>
                    <a:cubicBezTo>
                      <a:pt x="906213" y="338859"/>
                      <a:pt x="831484" y="318048"/>
                      <a:pt x="789485" y="270562"/>
                    </a:cubicBezTo>
                    <a:cubicBezTo>
                      <a:pt x="727337" y="200942"/>
                      <a:pt x="711540" y="94903"/>
                      <a:pt x="785134" y="27080"/>
                    </a:cubicBezTo>
                    <a:cubicBezTo>
                      <a:pt x="791566" y="21026"/>
                      <a:pt x="774539" y="9769"/>
                      <a:pt x="771512" y="8539"/>
                    </a:cubicBezTo>
                    <a:cubicBezTo>
                      <a:pt x="646460" y="-40744"/>
                      <a:pt x="506368" y="135105"/>
                      <a:pt x="598596" y="233671"/>
                    </a:cubicBezTo>
                    <a:cubicBezTo>
                      <a:pt x="496625" y="284373"/>
                      <a:pt x="547989" y="437992"/>
                      <a:pt x="652419" y="443289"/>
                    </a:cubicBezTo>
                    <a:cubicBezTo>
                      <a:pt x="588191" y="522653"/>
                      <a:pt x="784661" y="612422"/>
                      <a:pt x="854281" y="553017"/>
                    </a:cubicBezTo>
                    <a:cubicBezTo>
                      <a:pt x="876227" y="534288"/>
                      <a:pt x="922483" y="460694"/>
                      <a:pt x="949252" y="505815"/>
                    </a:cubicBezTo>
                    <a:cubicBezTo>
                      <a:pt x="981130" y="559544"/>
                      <a:pt x="894672" y="554152"/>
                      <a:pt x="867146" y="567112"/>
                    </a:cubicBezTo>
                    <a:cubicBezTo>
                      <a:pt x="807741" y="594922"/>
                      <a:pt x="844065" y="653191"/>
                      <a:pt x="884456" y="683461"/>
                    </a:cubicBezTo>
                    <a:cubicBezTo>
                      <a:pt x="830633" y="696893"/>
                      <a:pt x="813701" y="777865"/>
                      <a:pt x="748053" y="778338"/>
                    </a:cubicBezTo>
                    <a:cubicBezTo>
                      <a:pt x="738783" y="778338"/>
                      <a:pt x="736986" y="789405"/>
                      <a:pt x="743702" y="794324"/>
                    </a:cubicBezTo>
                    <a:cubicBezTo>
                      <a:pt x="817674" y="848905"/>
                      <a:pt x="896280" y="892701"/>
                      <a:pt x="979522" y="835945"/>
                    </a:cubicBezTo>
                    <a:cubicBezTo>
                      <a:pt x="1008846" y="885512"/>
                      <a:pt x="1062480" y="879647"/>
                      <a:pt x="1100885" y="837080"/>
                    </a:cubicBezTo>
                    <a:cubicBezTo>
                      <a:pt x="1126804" y="808135"/>
                      <a:pt x="1126047" y="670029"/>
                      <a:pt x="1190370" y="709096"/>
                    </a:cubicBezTo>
                    <a:cubicBezTo>
                      <a:pt x="1236816" y="737285"/>
                      <a:pt x="1211181" y="838215"/>
                      <a:pt x="1204938" y="880593"/>
                    </a:cubicBezTo>
                    <a:cubicBezTo>
                      <a:pt x="1199357" y="918809"/>
                      <a:pt x="1193113" y="1001578"/>
                      <a:pt x="1198884" y="1040739"/>
                    </a:cubicBezTo>
                    <a:cubicBezTo>
                      <a:pt x="1149885" y="1038658"/>
                      <a:pt x="1135790" y="949551"/>
                      <a:pt x="1145439" y="904431"/>
                    </a:cubicBezTo>
                    <a:cubicBezTo>
                      <a:pt x="1147330" y="896106"/>
                      <a:pt x="1137587" y="890053"/>
                      <a:pt x="1131060" y="896106"/>
                    </a:cubicBezTo>
                    <a:cubicBezTo>
                      <a:pt x="1078372" y="944727"/>
                      <a:pt x="1088494" y="1027118"/>
                      <a:pt x="1133142" y="1086806"/>
                    </a:cubicBezTo>
                    <a:cubicBezTo>
                      <a:pt x="1058697" y="1089076"/>
                      <a:pt x="987941" y="1132589"/>
                      <a:pt x="982833" y="1204102"/>
                    </a:cubicBezTo>
                    <a:cubicBezTo>
                      <a:pt x="982171" y="1212899"/>
                      <a:pt x="993049" y="1216588"/>
                      <a:pt x="998346" y="1210156"/>
                    </a:cubicBezTo>
                    <a:cubicBezTo>
                      <a:pt x="1027481" y="1174305"/>
                      <a:pt x="1106088" y="1129846"/>
                      <a:pt x="1138250" y="1166927"/>
                    </a:cubicBezTo>
                    <a:cubicBezTo>
                      <a:pt x="1104007" y="1186791"/>
                      <a:pt x="1043278" y="1243263"/>
                      <a:pt x="1016887" y="1271546"/>
                    </a:cubicBezTo>
                    <a:cubicBezTo>
                      <a:pt x="987752" y="1302762"/>
                      <a:pt x="924848" y="1385910"/>
                      <a:pt x="873767" y="1367086"/>
                    </a:cubicBezTo>
                    <a:cubicBezTo>
                      <a:pt x="803012" y="1341167"/>
                      <a:pt x="911415" y="1255560"/>
                      <a:pt x="917942" y="1217345"/>
                    </a:cubicBezTo>
                    <a:cubicBezTo>
                      <a:pt x="927212" y="1160683"/>
                      <a:pt x="898267" y="1115089"/>
                      <a:pt x="841227" y="1123130"/>
                    </a:cubicBezTo>
                    <a:cubicBezTo>
                      <a:pt x="833565" y="1022672"/>
                      <a:pt x="750418" y="988713"/>
                      <a:pt x="661595" y="964592"/>
                    </a:cubicBezTo>
                    <a:cubicBezTo>
                      <a:pt x="653744" y="962511"/>
                      <a:pt x="646082" y="970835"/>
                      <a:pt x="651852" y="978024"/>
                    </a:cubicBezTo>
                    <a:cubicBezTo>
                      <a:pt x="692527" y="1029672"/>
                      <a:pt x="639555" y="1093238"/>
                      <a:pt x="662730" y="1143751"/>
                    </a:cubicBezTo>
                    <a:cubicBezTo>
                      <a:pt x="613731" y="1130981"/>
                      <a:pt x="545529" y="1138927"/>
                      <a:pt x="561042" y="1202777"/>
                    </a:cubicBezTo>
                    <a:cubicBezTo>
                      <a:pt x="568231" y="1232385"/>
                      <a:pt x="626217" y="1296708"/>
                      <a:pt x="564259" y="1305033"/>
                    </a:cubicBezTo>
                    <a:cubicBezTo>
                      <a:pt x="512232" y="1312222"/>
                      <a:pt x="540894" y="1230020"/>
                      <a:pt x="541840" y="1201359"/>
                    </a:cubicBezTo>
                    <a:cubicBezTo>
                      <a:pt x="544867" y="1109982"/>
                      <a:pt x="351992" y="1012078"/>
                      <a:pt x="330046" y="1111779"/>
                    </a:cubicBezTo>
                    <a:cubicBezTo>
                      <a:pt x="260898" y="1033361"/>
                      <a:pt x="108793" y="1088887"/>
                      <a:pt x="132630" y="1200413"/>
                    </a:cubicBezTo>
                    <a:cubicBezTo>
                      <a:pt x="-1314" y="1190007"/>
                      <a:pt x="-51259" y="1409369"/>
                      <a:pt x="65280" y="1476246"/>
                    </a:cubicBezTo>
                    <a:lnTo>
                      <a:pt x="65280" y="1476246"/>
                    </a:lnTo>
                    <a:close/>
                    <a:moveTo>
                      <a:pt x="757418" y="470721"/>
                    </a:moveTo>
                    <a:cubicBezTo>
                      <a:pt x="722513" y="468167"/>
                      <a:pt x="734715" y="440168"/>
                      <a:pt x="749094" y="420019"/>
                    </a:cubicBezTo>
                    <a:cubicBezTo>
                      <a:pt x="698013" y="419830"/>
                      <a:pt x="637190" y="403371"/>
                      <a:pt x="610420" y="356642"/>
                    </a:cubicBezTo>
                    <a:cubicBezTo>
                      <a:pt x="590555" y="321926"/>
                      <a:pt x="648541" y="325899"/>
                      <a:pt x="683730" y="322872"/>
                    </a:cubicBezTo>
                    <a:cubicBezTo>
                      <a:pt x="641636" y="282103"/>
                      <a:pt x="648163" y="230076"/>
                      <a:pt x="660365" y="208604"/>
                    </a:cubicBezTo>
                    <a:cubicBezTo>
                      <a:pt x="665000" y="200753"/>
                      <a:pt x="674270" y="200942"/>
                      <a:pt x="677014" y="208793"/>
                    </a:cubicBezTo>
                    <a:cubicBezTo>
                      <a:pt x="712391" y="310386"/>
                      <a:pt x="809066" y="358723"/>
                      <a:pt x="903564" y="400817"/>
                    </a:cubicBezTo>
                    <a:cubicBezTo>
                      <a:pt x="910753" y="404033"/>
                      <a:pt x="909334" y="410749"/>
                      <a:pt x="904983" y="416046"/>
                    </a:cubicBezTo>
                    <a:cubicBezTo>
                      <a:pt x="857592" y="471005"/>
                      <a:pt x="796295" y="473559"/>
                      <a:pt x="757418" y="470721"/>
                    </a:cubicBezTo>
                    <a:lnTo>
                      <a:pt x="757418" y="470721"/>
                    </a:lnTo>
                    <a:close/>
                    <a:moveTo>
                      <a:pt x="1019346" y="767460"/>
                    </a:moveTo>
                    <a:cubicBezTo>
                      <a:pt x="1017076" y="766041"/>
                      <a:pt x="1011968" y="738798"/>
                      <a:pt x="1012630" y="736244"/>
                    </a:cubicBezTo>
                    <a:cubicBezTo>
                      <a:pt x="979995" y="803784"/>
                      <a:pt x="927591" y="795270"/>
                      <a:pt x="870457" y="784392"/>
                    </a:cubicBezTo>
                    <a:cubicBezTo>
                      <a:pt x="915104" y="760744"/>
                      <a:pt x="906023" y="689704"/>
                      <a:pt x="995508" y="676083"/>
                    </a:cubicBezTo>
                    <a:cubicBezTo>
                      <a:pt x="967509" y="666624"/>
                      <a:pt x="925888" y="644867"/>
                      <a:pt x="944145" y="614787"/>
                    </a:cubicBezTo>
                    <a:cubicBezTo>
                      <a:pt x="969779" y="572409"/>
                      <a:pt x="1052359" y="560206"/>
                      <a:pt x="1140898" y="614787"/>
                    </a:cubicBezTo>
                    <a:cubicBezTo>
                      <a:pt x="1147614" y="618949"/>
                      <a:pt x="1145533" y="628219"/>
                      <a:pt x="1138628" y="630489"/>
                    </a:cubicBezTo>
                    <a:cubicBezTo>
                      <a:pt x="1079507" y="651016"/>
                      <a:pt x="1095399" y="809270"/>
                      <a:pt x="1019346" y="767460"/>
                    </a:cubicBezTo>
                    <a:lnTo>
                      <a:pt x="1019346" y="767460"/>
                    </a:lnTo>
                    <a:close/>
                    <a:moveTo>
                      <a:pt x="646460" y="1233993"/>
                    </a:moveTo>
                    <a:cubicBezTo>
                      <a:pt x="658757" y="1200885"/>
                      <a:pt x="701702" y="1219899"/>
                      <a:pt x="726486" y="1236074"/>
                    </a:cubicBezTo>
                    <a:cubicBezTo>
                      <a:pt x="681365" y="1157656"/>
                      <a:pt x="742472" y="1120387"/>
                      <a:pt x="733202" y="1070631"/>
                    </a:cubicBezTo>
                    <a:cubicBezTo>
                      <a:pt x="777377" y="1108563"/>
                      <a:pt x="816633" y="1144224"/>
                      <a:pt x="784282" y="1211764"/>
                    </a:cubicBezTo>
                    <a:cubicBezTo>
                      <a:pt x="785701" y="1209683"/>
                      <a:pt x="810390" y="1196534"/>
                      <a:pt x="812755" y="1197669"/>
                    </a:cubicBezTo>
                    <a:cubicBezTo>
                      <a:pt x="892970" y="1230966"/>
                      <a:pt x="759120" y="1317046"/>
                      <a:pt x="780404" y="1376545"/>
                    </a:cubicBezTo>
                    <a:cubicBezTo>
                      <a:pt x="782958" y="1383450"/>
                      <a:pt x="776904" y="1390923"/>
                      <a:pt x="769526" y="1388085"/>
                    </a:cubicBezTo>
                    <a:cubicBezTo>
                      <a:pt x="671243" y="1352708"/>
                      <a:pt x="629339" y="1280438"/>
                      <a:pt x="646460" y="1233993"/>
                    </a:cubicBezTo>
                    <a:lnTo>
                      <a:pt x="646460" y="1233993"/>
                    </a:lnTo>
                    <a:close/>
                    <a:moveTo>
                      <a:pt x="151927" y="1264925"/>
                    </a:moveTo>
                    <a:cubicBezTo>
                      <a:pt x="161197" y="1242033"/>
                      <a:pt x="197427" y="1204291"/>
                      <a:pt x="255696" y="1211953"/>
                    </a:cubicBezTo>
                    <a:cubicBezTo>
                      <a:pt x="236021" y="1182534"/>
                      <a:pt x="196764" y="1139495"/>
                      <a:pt x="236304" y="1133535"/>
                    </a:cubicBezTo>
                    <a:cubicBezTo>
                      <a:pt x="289749" y="1125400"/>
                      <a:pt x="340357" y="1162670"/>
                      <a:pt x="372518" y="1202494"/>
                    </a:cubicBezTo>
                    <a:cubicBezTo>
                      <a:pt x="379424" y="1178656"/>
                      <a:pt x="393802" y="1151602"/>
                      <a:pt x="417355" y="1177521"/>
                    </a:cubicBezTo>
                    <a:cubicBezTo>
                      <a:pt x="443936" y="1206183"/>
                      <a:pt x="479787" y="1255750"/>
                      <a:pt x="466355" y="1326978"/>
                    </a:cubicBezTo>
                    <a:cubicBezTo>
                      <a:pt x="464936" y="1333883"/>
                      <a:pt x="460585" y="1338991"/>
                      <a:pt x="453679" y="1335492"/>
                    </a:cubicBezTo>
                    <a:cubicBezTo>
                      <a:pt x="361924" y="1287627"/>
                      <a:pt x="263642" y="1242223"/>
                      <a:pt x="162427" y="1277884"/>
                    </a:cubicBezTo>
                    <a:cubicBezTo>
                      <a:pt x="154765" y="1280438"/>
                      <a:pt x="148711" y="1273533"/>
                      <a:pt x="151927" y="1264925"/>
                    </a:cubicBezTo>
                    <a:lnTo>
                      <a:pt x="151927" y="1264925"/>
                    </a:lnTo>
                    <a:close/>
                  </a:path>
                </a:pathLst>
              </a:custGeom>
              <a:solidFill>
                <a:srgbClr val="BC8642"/>
              </a:solidFill>
              <a:ln w="9454"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8C12D833-EA80-F951-C8C2-BB58FD8D474E}"/>
                  </a:ext>
                </a:extLst>
              </p:cNvPr>
              <p:cNvSpPr/>
              <p:nvPr/>
            </p:nvSpPr>
            <p:spPr>
              <a:xfrm>
                <a:off x="9581276" y="1294458"/>
                <a:ext cx="77379" cy="77256"/>
              </a:xfrm>
              <a:custGeom>
                <a:avLst/>
                <a:gdLst>
                  <a:gd name="connsiteX0" fmla="*/ 73547 w 77379"/>
                  <a:gd name="connsiteY0" fmla="*/ 55480 h 77256"/>
                  <a:gd name="connsiteX1" fmla="*/ 55480 w 77379"/>
                  <a:gd name="connsiteY1" fmla="*/ 3832 h 77256"/>
                  <a:gd name="connsiteX2" fmla="*/ 3832 w 77379"/>
                  <a:gd name="connsiteY2" fmla="*/ 21900 h 77256"/>
                  <a:gd name="connsiteX3" fmla="*/ 21900 w 77379"/>
                  <a:gd name="connsiteY3" fmla="*/ 73547 h 77256"/>
                  <a:gd name="connsiteX4" fmla="*/ 73547 w 77379"/>
                  <a:gd name="connsiteY4" fmla="*/ 55480 h 77256"/>
                  <a:gd name="connsiteX5" fmla="*/ 73547 w 77379"/>
                  <a:gd name="connsiteY5" fmla="*/ 55480 h 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56">
                    <a:moveTo>
                      <a:pt x="73547" y="55480"/>
                    </a:moveTo>
                    <a:cubicBezTo>
                      <a:pt x="82818" y="36278"/>
                      <a:pt x="74683" y="13102"/>
                      <a:pt x="55480" y="3832"/>
                    </a:cubicBezTo>
                    <a:cubicBezTo>
                      <a:pt x="36278" y="-5438"/>
                      <a:pt x="13102" y="2697"/>
                      <a:pt x="3832" y="21900"/>
                    </a:cubicBezTo>
                    <a:cubicBezTo>
                      <a:pt x="-5438" y="41102"/>
                      <a:pt x="2697" y="64277"/>
                      <a:pt x="21900" y="73547"/>
                    </a:cubicBezTo>
                    <a:cubicBezTo>
                      <a:pt x="41197" y="82534"/>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7BA57A48-B9FF-0326-1793-10D59083A4FE}"/>
                  </a:ext>
                </a:extLst>
              </p:cNvPr>
              <p:cNvSpPr/>
              <p:nvPr/>
            </p:nvSpPr>
            <p:spPr>
              <a:xfrm>
                <a:off x="9513038" y="5333934"/>
                <a:ext cx="101110" cy="81732"/>
              </a:xfrm>
              <a:custGeom>
                <a:avLst/>
                <a:gdLst>
                  <a:gd name="connsiteX0" fmla="*/ 98083 w 101110"/>
                  <a:gd name="connsiteY0" fmla="*/ 10576 h 81732"/>
                  <a:gd name="connsiteX1" fmla="*/ 179 w 101110"/>
                  <a:gd name="connsiteY1" fmla="*/ 44724 h 81732"/>
                  <a:gd name="connsiteX2" fmla="*/ 101110 w 101110"/>
                  <a:gd name="connsiteY2" fmla="*/ 57873 h 81732"/>
                  <a:gd name="connsiteX3" fmla="*/ 98083 w 101110"/>
                  <a:gd name="connsiteY3" fmla="*/ 10576 h 81732"/>
                  <a:gd name="connsiteX4" fmla="*/ 98083 w 101110"/>
                  <a:gd name="connsiteY4" fmla="*/ 10576 h 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32">
                    <a:moveTo>
                      <a:pt x="98083" y="10576"/>
                    </a:moveTo>
                    <a:cubicBezTo>
                      <a:pt x="50408" y="-12505"/>
                      <a:pt x="-3510" y="3671"/>
                      <a:pt x="179" y="44724"/>
                    </a:cubicBezTo>
                    <a:cubicBezTo>
                      <a:pt x="2923" y="75467"/>
                      <a:pt x="37260" y="103183"/>
                      <a:pt x="101110" y="57873"/>
                    </a:cubicBezTo>
                    <a:cubicBezTo>
                      <a:pt x="94583" y="50968"/>
                      <a:pt x="88624" y="27414"/>
                      <a:pt x="98083" y="10576"/>
                    </a:cubicBezTo>
                    <a:lnTo>
                      <a:pt x="98083" y="10576"/>
                    </a:lnTo>
                    <a:close/>
                  </a:path>
                </a:pathLst>
              </a:custGeom>
              <a:solidFill>
                <a:srgbClr val="BC8642"/>
              </a:solidFill>
              <a:ln w="9454"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1230CFB6-D3C1-BAEC-56D1-D6B6D8D87A20}"/>
                  </a:ext>
                </a:extLst>
              </p:cNvPr>
              <p:cNvSpPr/>
              <p:nvPr/>
            </p:nvSpPr>
            <p:spPr>
              <a:xfrm>
                <a:off x="9655702" y="5397860"/>
                <a:ext cx="90715" cy="115901"/>
              </a:xfrm>
              <a:custGeom>
                <a:avLst/>
                <a:gdLst>
                  <a:gd name="connsiteX0" fmla="*/ 34499 w 90715"/>
                  <a:gd name="connsiteY0" fmla="*/ 0 h 115901"/>
                  <a:gd name="connsiteX1" fmla="*/ 4797 w 90715"/>
                  <a:gd name="connsiteY1" fmla="*/ 18540 h 115901"/>
                  <a:gd name="connsiteX2" fmla="*/ 4797 w 90715"/>
                  <a:gd name="connsiteY2" fmla="*/ 18729 h 115901"/>
                  <a:gd name="connsiteX3" fmla="*/ 73188 w 90715"/>
                  <a:gd name="connsiteY3" fmla="*/ 110012 h 115901"/>
                  <a:gd name="connsiteX4" fmla="*/ 34499 w 90715"/>
                  <a:gd name="connsiteY4" fmla="*/ 0 h 115901"/>
                  <a:gd name="connsiteX5" fmla="*/ 34499 w 90715"/>
                  <a:gd name="connsiteY5" fmla="*/ 0 h 11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15" h="115901">
                    <a:moveTo>
                      <a:pt x="34499" y="0"/>
                    </a:moveTo>
                    <a:cubicBezTo>
                      <a:pt x="29770" y="10310"/>
                      <a:pt x="14351" y="13243"/>
                      <a:pt x="4797" y="18540"/>
                    </a:cubicBezTo>
                    <a:cubicBezTo>
                      <a:pt x="4797" y="18729"/>
                      <a:pt x="4797" y="18729"/>
                      <a:pt x="4797" y="18729"/>
                    </a:cubicBezTo>
                    <a:cubicBezTo>
                      <a:pt x="-16297" y="83999"/>
                      <a:pt x="36864" y="133376"/>
                      <a:pt x="73188" y="110012"/>
                    </a:cubicBezTo>
                    <a:cubicBezTo>
                      <a:pt x="107620" y="87593"/>
                      <a:pt x="89552" y="33391"/>
                      <a:pt x="34499" y="0"/>
                    </a:cubicBezTo>
                    <a:lnTo>
                      <a:pt x="34499" y="0"/>
                    </a:lnTo>
                    <a:close/>
                  </a:path>
                </a:pathLst>
              </a:custGeom>
              <a:solidFill>
                <a:srgbClr val="BC8642"/>
              </a:solidFill>
              <a:ln w="9454"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5DFE8EC-A3F7-AD03-011E-EEF326EBA0FA}"/>
                  </a:ext>
                </a:extLst>
              </p:cNvPr>
              <p:cNvSpPr/>
              <p:nvPr/>
            </p:nvSpPr>
            <p:spPr>
              <a:xfrm>
                <a:off x="9695877" y="5325004"/>
                <a:ext cx="112977" cy="84713"/>
              </a:xfrm>
              <a:custGeom>
                <a:avLst/>
                <a:gdLst>
                  <a:gd name="connsiteX0" fmla="*/ 101877 w 112977"/>
                  <a:gd name="connsiteY0" fmla="*/ 65100 h 84713"/>
                  <a:gd name="connsiteX1" fmla="*/ 103958 w 112977"/>
                  <a:gd name="connsiteY1" fmla="*/ 12979 h 84713"/>
                  <a:gd name="connsiteX2" fmla="*/ 0 w 112977"/>
                  <a:gd name="connsiteY2" fmla="*/ 29249 h 84713"/>
                  <a:gd name="connsiteX3" fmla="*/ 1892 w 112977"/>
                  <a:gd name="connsiteY3" fmla="*/ 60748 h 84713"/>
                  <a:gd name="connsiteX4" fmla="*/ 101877 w 112977"/>
                  <a:gd name="connsiteY4" fmla="*/ 65100 h 84713"/>
                  <a:gd name="connsiteX5" fmla="*/ 101877 w 112977"/>
                  <a:gd name="connsiteY5" fmla="*/ 65100 h 8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77" h="84713">
                    <a:moveTo>
                      <a:pt x="101877" y="65100"/>
                    </a:moveTo>
                    <a:cubicBezTo>
                      <a:pt x="114174" y="55167"/>
                      <a:pt x="118147" y="24330"/>
                      <a:pt x="103958" y="12979"/>
                    </a:cubicBezTo>
                    <a:cubicBezTo>
                      <a:pt x="76526" y="-9250"/>
                      <a:pt x="27621" y="-2345"/>
                      <a:pt x="0" y="29249"/>
                    </a:cubicBezTo>
                    <a:cubicBezTo>
                      <a:pt x="4635" y="38802"/>
                      <a:pt x="5581" y="49681"/>
                      <a:pt x="1892" y="60748"/>
                    </a:cubicBezTo>
                    <a:cubicBezTo>
                      <a:pt x="54864" y="107099"/>
                      <a:pt x="91566" y="73424"/>
                      <a:pt x="101877" y="65100"/>
                    </a:cubicBezTo>
                    <a:lnTo>
                      <a:pt x="101877" y="65100"/>
                    </a:lnTo>
                    <a:close/>
                  </a:path>
                </a:pathLst>
              </a:custGeom>
              <a:solidFill>
                <a:srgbClr val="BC8642"/>
              </a:solidFill>
              <a:ln w="9454"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15D7D132-D447-E397-BDF5-9173BF4476DA}"/>
                  </a:ext>
                </a:extLst>
              </p:cNvPr>
              <p:cNvSpPr/>
              <p:nvPr/>
            </p:nvSpPr>
            <p:spPr>
              <a:xfrm>
                <a:off x="10407974" y="5353254"/>
                <a:ext cx="114454" cy="86222"/>
              </a:xfrm>
              <a:custGeom>
                <a:avLst/>
                <a:gdLst>
                  <a:gd name="connsiteX0" fmla="*/ 89296 w 114454"/>
                  <a:gd name="connsiteY0" fmla="*/ 81876 h 86222"/>
                  <a:gd name="connsiteX1" fmla="*/ 112187 w 114454"/>
                  <a:gd name="connsiteY1" fmla="*/ 34958 h 86222"/>
                  <a:gd name="connsiteX2" fmla="*/ 10878 w 114454"/>
                  <a:gd name="connsiteY2" fmla="*/ 7999 h 86222"/>
                  <a:gd name="connsiteX3" fmla="*/ 0 w 114454"/>
                  <a:gd name="connsiteY3" fmla="*/ 37701 h 86222"/>
                  <a:gd name="connsiteX4" fmla="*/ 89296 w 114454"/>
                  <a:gd name="connsiteY4" fmla="*/ 81876 h 86222"/>
                  <a:gd name="connsiteX5" fmla="*/ 89296 w 114454"/>
                  <a:gd name="connsiteY5" fmla="*/ 81876 h 8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22">
                    <a:moveTo>
                      <a:pt x="89296" y="81876"/>
                    </a:moveTo>
                    <a:cubicBezTo>
                      <a:pt x="104336" y="77714"/>
                      <a:pt x="120512" y="50944"/>
                      <a:pt x="112187" y="34958"/>
                    </a:cubicBezTo>
                    <a:cubicBezTo>
                      <a:pt x="96012" y="3553"/>
                      <a:pt x="48810" y="-9879"/>
                      <a:pt x="10878" y="7999"/>
                    </a:cubicBezTo>
                    <a:cubicBezTo>
                      <a:pt x="11351" y="18499"/>
                      <a:pt x="7851" y="29188"/>
                      <a:pt x="0" y="37701"/>
                    </a:cubicBezTo>
                    <a:cubicBezTo>
                      <a:pt x="29608" y="101362"/>
                      <a:pt x="76620" y="85376"/>
                      <a:pt x="89296" y="81876"/>
                    </a:cubicBezTo>
                    <a:lnTo>
                      <a:pt x="89296" y="81876"/>
                    </a:lnTo>
                    <a:close/>
                  </a:path>
                </a:pathLst>
              </a:custGeom>
              <a:solidFill>
                <a:srgbClr val="BC8642"/>
              </a:solidFill>
              <a:ln w="9454"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94F54617-E535-FBF2-937D-9B80B1105E44}"/>
                  </a:ext>
                </a:extLst>
              </p:cNvPr>
              <p:cNvSpPr/>
              <p:nvPr/>
            </p:nvSpPr>
            <p:spPr>
              <a:xfrm>
                <a:off x="10336667" y="5399279"/>
                <a:ext cx="83191" cy="117479"/>
              </a:xfrm>
              <a:custGeom>
                <a:avLst/>
                <a:gdLst>
                  <a:gd name="connsiteX0" fmla="*/ 48793 w 83191"/>
                  <a:gd name="connsiteY0" fmla="*/ 116918 h 117479"/>
                  <a:gd name="connsiteX1" fmla="*/ 58631 w 83191"/>
                  <a:gd name="connsiteY1" fmla="*/ 0 h 117479"/>
                  <a:gd name="connsiteX2" fmla="*/ 23726 w 83191"/>
                  <a:gd name="connsiteY2" fmla="*/ 5297 h 117479"/>
                  <a:gd name="connsiteX3" fmla="*/ 23537 w 83191"/>
                  <a:gd name="connsiteY3" fmla="*/ 5487 h 117479"/>
                  <a:gd name="connsiteX4" fmla="*/ 48793 w 83191"/>
                  <a:gd name="connsiteY4" fmla="*/ 116918 h 117479"/>
                  <a:gd name="connsiteX5" fmla="*/ 48793 w 83191"/>
                  <a:gd name="connsiteY5" fmla="*/ 116918 h 1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91" h="117479">
                    <a:moveTo>
                      <a:pt x="48793" y="116918"/>
                    </a:moveTo>
                    <a:cubicBezTo>
                      <a:pt x="89847" y="110012"/>
                      <a:pt x="95428" y="52500"/>
                      <a:pt x="58631" y="0"/>
                    </a:cubicBezTo>
                    <a:cubicBezTo>
                      <a:pt x="49928" y="7662"/>
                      <a:pt x="34699" y="4351"/>
                      <a:pt x="23726" y="5297"/>
                    </a:cubicBezTo>
                    <a:cubicBezTo>
                      <a:pt x="23537" y="5487"/>
                      <a:pt x="23537" y="5487"/>
                      <a:pt x="23537" y="5487"/>
                    </a:cubicBezTo>
                    <a:cubicBezTo>
                      <a:pt x="-22435" y="57513"/>
                      <a:pt x="5943" y="124295"/>
                      <a:pt x="48793" y="116918"/>
                    </a:cubicBezTo>
                    <a:lnTo>
                      <a:pt x="48793" y="116918"/>
                    </a:lnTo>
                    <a:close/>
                  </a:path>
                </a:pathLst>
              </a:custGeom>
              <a:solidFill>
                <a:srgbClr val="BC8642"/>
              </a:solidFill>
              <a:ln w="9454"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087F47D8-CEC8-83EA-2882-1D3CB8840E13}"/>
                  </a:ext>
                </a:extLst>
              </p:cNvPr>
              <p:cNvSpPr/>
              <p:nvPr/>
            </p:nvSpPr>
            <p:spPr>
              <a:xfrm>
                <a:off x="9615573" y="5333886"/>
                <a:ext cx="69848" cy="68385"/>
              </a:xfrm>
              <a:custGeom>
                <a:avLst/>
                <a:gdLst>
                  <a:gd name="connsiteX0" fmla="*/ 751 w 69848"/>
                  <a:gd name="connsiteY0" fmla="*/ 31245 h 68385"/>
                  <a:gd name="connsiteX1" fmla="*/ 69426 w 69848"/>
                  <a:gd name="connsiteY1" fmla="*/ 38529 h 68385"/>
                  <a:gd name="connsiteX2" fmla="*/ 751 w 69848"/>
                  <a:gd name="connsiteY2" fmla="*/ 31245 h 68385"/>
                  <a:gd name="connsiteX3" fmla="*/ 751 w 69848"/>
                  <a:gd name="connsiteY3" fmla="*/ 31245 h 68385"/>
                </a:gdLst>
                <a:ahLst/>
                <a:cxnLst>
                  <a:cxn ang="0">
                    <a:pos x="connsiteX0" y="connsiteY0"/>
                  </a:cxn>
                  <a:cxn ang="0">
                    <a:pos x="connsiteX1" y="connsiteY1"/>
                  </a:cxn>
                  <a:cxn ang="0">
                    <a:pos x="connsiteX2" y="connsiteY2"/>
                  </a:cxn>
                  <a:cxn ang="0">
                    <a:pos x="connsiteX3" y="connsiteY3"/>
                  </a:cxn>
                </a:cxnLst>
                <a:rect l="l" t="t" r="r" b="b"/>
                <a:pathLst>
                  <a:path w="69848" h="68385">
                    <a:moveTo>
                      <a:pt x="751" y="31245"/>
                    </a:moveTo>
                    <a:cubicBezTo>
                      <a:pt x="-8046" y="71069"/>
                      <a:pt x="63183" y="86583"/>
                      <a:pt x="69426" y="38529"/>
                    </a:cubicBezTo>
                    <a:cubicBezTo>
                      <a:pt x="75669" y="-8767"/>
                      <a:pt x="10873" y="-14064"/>
                      <a:pt x="751" y="31245"/>
                    </a:cubicBezTo>
                    <a:lnTo>
                      <a:pt x="751" y="31245"/>
                    </a:lnTo>
                    <a:close/>
                  </a:path>
                </a:pathLst>
              </a:custGeom>
              <a:solidFill>
                <a:srgbClr val="BC8642"/>
              </a:solidFill>
              <a:ln w="9454"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E72DFE39-C573-9063-6FE9-87972B619F4D}"/>
                  </a:ext>
                </a:extLst>
              </p:cNvPr>
              <p:cNvSpPr/>
              <p:nvPr/>
            </p:nvSpPr>
            <p:spPr>
              <a:xfrm>
                <a:off x="10118065" y="4312522"/>
                <a:ext cx="270611" cy="185812"/>
              </a:xfrm>
              <a:custGeom>
                <a:avLst/>
                <a:gdLst>
                  <a:gd name="connsiteX0" fmla="*/ 51818 w 270611"/>
                  <a:gd name="connsiteY0" fmla="*/ 183299 h 185812"/>
                  <a:gd name="connsiteX1" fmla="*/ 200991 w 270611"/>
                  <a:gd name="connsiteY1" fmla="*/ 138178 h 185812"/>
                  <a:gd name="connsiteX2" fmla="*/ 270612 w 270611"/>
                  <a:gd name="connsiteY2" fmla="*/ 20315 h 185812"/>
                  <a:gd name="connsiteX3" fmla="*/ 135533 w 270611"/>
                  <a:gd name="connsiteY3" fmla="*/ 1491 h 185812"/>
                  <a:gd name="connsiteX4" fmla="*/ 7643 w 270611"/>
                  <a:gd name="connsiteY4" fmla="*/ 90787 h 185812"/>
                  <a:gd name="connsiteX5" fmla="*/ 1589 w 270611"/>
                  <a:gd name="connsiteY5" fmla="*/ 104503 h 185812"/>
                  <a:gd name="connsiteX6" fmla="*/ 42075 w 270611"/>
                  <a:gd name="connsiteY6" fmla="*/ 130989 h 185812"/>
                  <a:gd name="connsiteX7" fmla="*/ 37440 w 270611"/>
                  <a:gd name="connsiteY7" fmla="*/ 179326 h 185812"/>
                  <a:gd name="connsiteX8" fmla="*/ 51818 w 270611"/>
                  <a:gd name="connsiteY8" fmla="*/ 183299 h 185812"/>
                  <a:gd name="connsiteX9" fmla="*/ 51818 w 270611"/>
                  <a:gd name="connsiteY9" fmla="*/ 183299 h 1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11" h="185812">
                    <a:moveTo>
                      <a:pt x="51818" y="183299"/>
                    </a:moveTo>
                    <a:cubicBezTo>
                      <a:pt x="91831" y="139408"/>
                      <a:pt x="158898" y="177245"/>
                      <a:pt x="200991" y="138178"/>
                    </a:cubicBezTo>
                    <a:cubicBezTo>
                      <a:pt x="234761" y="106773"/>
                      <a:pt x="247058" y="60328"/>
                      <a:pt x="270612" y="20315"/>
                    </a:cubicBezTo>
                    <a:cubicBezTo>
                      <a:pt x="225018" y="14072"/>
                      <a:pt x="181127" y="-5509"/>
                      <a:pt x="135533" y="1491"/>
                    </a:cubicBezTo>
                    <a:cubicBezTo>
                      <a:pt x="78872" y="10288"/>
                      <a:pt x="66575" y="86814"/>
                      <a:pt x="7643" y="90787"/>
                    </a:cubicBezTo>
                    <a:cubicBezTo>
                      <a:pt x="927" y="91259"/>
                      <a:pt x="-2100" y="99395"/>
                      <a:pt x="1589" y="104503"/>
                    </a:cubicBezTo>
                    <a:cubicBezTo>
                      <a:pt x="11994" y="119164"/>
                      <a:pt x="26373" y="127016"/>
                      <a:pt x="42075" y="130989"/>
                    </a:cubicBezTo>
                    <a:cubicBezTo>
                      <a:pt x="35359" y="145840"/>
                      <a:pt x="32616" y="162110"/>
                      <a:pt x="37440" y="179326"/>
                    </a:cubicBezTo>
                    <a:cubicBezTo>
                      <a:pt x="39048" y="185569"/>
                      <a:pt x="47372" y="188123"/>
                      <a:pt x="51818" y="183299"/>
                    </a:cubicBezTo>
                    <a:lnTo>
                      <a:pt x="51818" y="183299"/>
                    </a:lnTo>
                    <a:close/>
                  </a:path>
                </a:pathLst>
              </a:custGeom>
              <a:solidFill>
                <a:srgbClr val="BC8642"/>
              </a:solidFill>
              <a:ln w="9454"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5A7FE62F-FE9F-F240-66F8-29B333BA3D33}"/>
                  </a:ext>
                </a:extLst>
              </p:cNvPr>
              <p:cNvSpPr/>
              <p:nvPr/>
            </p:nvSpPr>
            <p:spPr>
              <a:xfrm>
                <a:off x="9664644" y="5234305"/>
                <a:ext cx="89164" cy="102542"/>
              </a:xfrm>
              <a:custGeom>
                <a:avLst/>
                <a:gdLst>
                  <a:gd name="connsiteX0" fmla="*/ 2476 w 89164"/>
                  <a:gd name="connsiteY0" fmla="*/ 88165 h 102542"/>
                  <a:gd name="connsiteX1" fmla="*/ 30854 w 89164"/>
                  <a:gd name="connsiteY1" fmla="*/ 102543 h 102542"/>
                  <a:gd name="connsiteX2" fmla="*/ 67651 w 89164"/>
                  <a:gd name="connsiteY2" fmla="*/ 3125 h 102542"/>
                  <a:gd name="connsiteX3" fmla="*/ 2476 w 89164"/>
                  <a:gd name="connsiteY3" fmla="*/ 88165 h 102542"/>
                  <a:gd name="connsiteX4" fmla="*/ 2476 w 89164"/>
                  <a:gd name="connsiteY4" fmla="*/ 88165 h 102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2542">
                    <a:moveTo>
                      <a:pt x="2476" y="88165"/>
                    </a:moveTo>
                    <a:cubicBezTo>
                      <a:pt x="12976" y="88827"/>
                      <a:pt x="23003" y="93746"/>
                      <a:pt x="30854" y="102543"/>
                    </a:cubicBezTo>
                    <a:cubicBezTo>
                      <a:pt x="97731" y="80503"/>
                      <a:pt x="102839" y="21193"/>
                      <a:pt x="67651" y="3125"/>
                    </a:cubicBezTo>
                    <a:cubicBezTo>
                      <a:pt x="33692" y="-14753"/>
                      <a:pt x="-11051" y="48152"/>
                      <a:pt x="2476" y="88165"/>
                    </a:cubicBezTo>
                    <a:lnTo>
                      <a:pt x="2476" y="88165"/>
                    </a:lnTo>
                    <a:close/>
                  </a:path>
                </a:pathLst>
              </a:custGeom>
              <a:solidFill>
                <a:srgbClr val="BC8642"/>
              </a:solidFill>
              <a:ln w="9454"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924D5EAE-304C-DC9C-B17C-F68B1193BAF2}"/>
                  </a:ext>
                </a:extLst>
              </p:cNvPr>
              <p:cNvSpPr/>
              <p:nvPr/>
            </p:nvSpPr>
            <p:spPr>
              <a:xfrm>
                <a:off x="9563580" y="5237246"/>
                <a:ext cx="95131" cy="99602"/>
              </a:xfrm>
              <a:custGeom>
                <a:avLst/>
                <a:gdLst>
                  <a:gd name="connsiteX0" fmla="*/ 95122 w 95131"/>
                  <a:gd name="connsiteY0" fmla="*/ 81346 h 99602"/>
                  <a:gd name="connsiteX1" fmla="*/ 13583 w 95131"/>
                  <a:gd name="connsiteY1" fmla="*/ 8604 h 99602"/>
                  <a:gd name="connsiteX2" fmla="*/ 52366 w 95131"/>
                  <a:gd name="connsiteY2" fmla="*/ 99602 h 99602"/>
                  <a:gd name="connsiteX3" fmla="*/ 95122 w 95131"/>
                  <a:gd name="connsiteY3" fmla="*/ 81346 h 99602"/>
                  <a:gd name="connsiteX4" fmla="*/ 95122 w 95131"/>
                  <a:gd name="connsiteY4" fmla="*/ 81346 h 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1" h="99602">
                    <a:moveTo>
                      <a:pt x="95122" y="81346"/>
                    </a:moveTo>
                    <a:cubicBezTo>
                      <a:pt x="95784" y="61481"/>
                      <a:pt x="60690" y="-27720"/>
                      <a:pt x="13583" y="8604"/>
                    </a:cubicBezTo>
                    <a:cubicBezTo>
                      <a:pt x="-18768" y="33577"/>
                      <a:pt x="11691" y="90143"/>
                      <a:pt x="52366" y="99602"/>
                    </a:cubicBezTo>
                    <a:cubicBezTo>
                      <a:pt x="60028" y="91089"/>
                      <a:pt x="78852" y="75765"/>
                      <a:pt x="95122" y="81346"/>
                    </a:cubicBezTo>
                    <a:lnTo>
                      <a:pt x="95122" y="81346"/>
                    </a:lnTo>
                    <a:close/>
                  </a:path>
                </a:pathLst>
              </a:custGeom>
              <a:solidFill>
                <a:srgbClr val="BC8642"/>
              </a:solidFill>
              <a:ln w="9454"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BFC67711-BD1E-1CAF-E659-103968A6E562}"/>
                  </a:ext>
                </a:extLst>
              </p:cNvPr>
              <p:cNvSpPr/>
              <p:nvPr/>
            </p:nvSpPr>
            <p:spPr>
              <a:xfrm>
                <a:off x="9368774" y="4647075"/>
                <a:ext cx="368723" cy="188763"/>
              </a:xfrm>
              <a:custGeom>
                <a:avLst/>
                <a:gdLst>
                  <a:gd name="connsiteX0" fmla="*/ 220591 w 368723"/>
                  <a:gd name="connsiteY0" fmla="*/ 168849 h 188763"/>
                  <a:gd name="connsiteX1" fmla="*/ 368724 w 368723"/>
                  <a:gd name="connsiteY1" fmla="*/ 0 h 188763"/>
                  <a:gd name="connsiteX2" fmla="*/ 144160 w 368723"/>
                  <a:gd name="connsiteY2" fmla="*/ 10405 h 188763"/>
                  <a:gd name="connsiteX3" fmla="*/ 107552 w 368723"/>
                  <a:gd name="connsiteY3" fmla="*/ 83526 h 188763"/>
                  <a:gd name="connsiteX4" fmla="*/ 0 w 368723"/>
                  <a:gd name="connsiteY4" fmla="*/ 177268 h 188763"/>
                  <a:gd name="connsiteX5" fmla="*/ 140471 w 368723"/>
                  <a:gd name="connsiteY5" fmla="*/ 151822 h 188763"/>
                  <a:gd name="connsiteX6" fmla="*/ 220591 w 368723"/>
                  <a:gd name="connsiteY6" fmla="*/ 168849 h 188763"/>
                  <a:gd name="connsiteX7" fmla="*/ 220591 w 368723"/>
                  <a:gd name="connsiteY7" fmla="*/ 168849 h 18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763">
                    <a:moveTo>
                      <a:pt x="220591" y="168849"/>
                    </a:moveTo>
                    <a:cubicBezTo>
                      <a:pt x="257199" y="111904"/>
                      <a:pt x="313765" y="38783"/>
                      <a:pt x="368724" y="0"/>
                    </a:cubicBezTo>
                    <a:cubicBezTo>
                      <a:pt x="304022" y="18730"/>
                      <a:pt x="211605" y="17121"/>
                      <a:pt x="144160" y="10405"/>
                    </a:cubicBezTo>
                    <a:cubicBezTo>
                      <a:pt x="103390" y="6243"/>
                      <a:pt x="83715" y="52310"/>
                      <a:pt x="107552" y="83526"/>
                    </a:cubicBezTo>
                    <a:cubicBezTo>
                      <a:pt x="70472" y="76148"/>
                      <a:pt x="30837" y="134228"/>
                      <a:pt x="0" y="177268"/>
                    </a:cubicBezTo>
                    <a:cubicBezTo>
                      <a:pt x="53067" y="180011"/>
                      <a:pt x="123066" y="185403"/>
                      <a:pt x="140471" y="151822"/>
                    </a:cubicBezTo>
                    <a:cubicBezTo>
                      <a:pt x="149930" y="190132"/>
                      <a:pt x="198362" y="203281"/>
                      <a:pt x="220591" y="168849"/>
                    </a:cubicBezTo>
                    <a:lnTo>
                      <a:pt x="220591" y="168849"/>
                    </a:lnTo>
                    <a:close/>
                  </a:path>
                </a:pathLst>
              </a:custGeom>
              <a:solidFill>
                <a:srgbClr val="BC8642"/>
              </a:solidFill>
              <a:ln w="9454"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1CF823BA-39E8-981C-1E0E-7C97719FCCCA}"/>
                  </a:ext>
                </a:extLst>
              </p:cNvPr>
              <p:cNvSpPr/>
              <p:nvPr/>
            </p:nvSpPr>
            <p:spPr>
              <a:xfrm>
                <a:off x="9551680" y="5400793"/>
                <a:ext cx="95094" cy="105545"/>
              </a:xfrm>
              <a:custGeom>
                <a:avLst/>
                <a:gdLst>
                  <a:gd name="connsiteX0" fmla="*/ 92454 w 95094"/>
                  <a:gd name="connsiteY0" fmla="*/ 10973 h 105545"/>
                  <a:gd name="connsiteX1" fmla="*/ 60671 w 95094"/>
                  <a:gd name="connsiteY1" fmla="*/ 0 h 105545"/>
                  <a:gd name="connsiteX2" fmla="*/ 20280 w 95094"/>
                  <a:gd name="connsiteY2" fmla="*/ 101593 h 105545"/>
                  <a:gd name="connsiteX3" fmla="*/ 92454 w 95094"/>
                  <a:gd name="connsiteY3" fmla="*/ 10973 h 105545"/>
                  <a:gd name="connsiteX4" fmla="*/ 92454 w 95094"/>
                  <a:gd name="connsiteY4" fmla="*/ 10973 h 10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5545">
                    <a:moveTo>
                      <a:pt x="92454" y="10973"/>
                    </a:moveTo>
                    <a:cubicBezTo>
                      <a:pt x="87819" y="10500"/>
                      <a:pt x="64360" y="1797"/>
                      <a:pt x="60671" y="0"/>
                    </a:cubicBezTo>
                    <a:cubicBezTo>
                      <a:pt x="-342" y="36797"/>
                      <a:pt x="-18220" y="82864"/>
                      <a:pt x="20280" y="101593"/>
                    </a:cubicBezTo>
                    <a:cubicBezTo>
                      <a:pt x="65968" y="123822"/>
                      <a:pt x="105887" y="46634"/>
                      <a:pt x="92454" y="10973"/>
                    </a:cubicBezTo>
                    <a:lnTo>
                      <a:pt x="92454" y="10973"/>
                    </a:lnTo>
                    <a:close/>
                  </a:path>
                </a:pathLst>
              </a:custGeom>
              <a:solidFill>
                <a:srgbClr val="BC8642"/>
              </a:solidFill>
              <a:ln w="9454"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E04FEBC0-7AAE-2D7A-04F5-95AC4DEA4978}"/>
                  </a:ext>
                </a:extLst>
              </p:cNvPr>
              <p:cNvSpPr/>
              <p:nvPr/>
            </p:nvSpPr>
            <p:spPr>
              <a:xfrm>
                <a:off x="10404947" y="5259585"/>
                <a:ext cx="101132" cy="86233"/>
              </a:xfrm>
              <a:custGeom>
                <a:avLst/>
                <a:gdLst>
                  <a:gd name="connsiteX0" fmla="*/ 19959 w 101132"/>
                  <a:gd name="connsiteY0" fmla="*/ 85682 h 86233"/>
                  <a:gd name="connsiteX1" fmla="*/ 92418 w 101132"/>
                  <a:gd name="connsiteY1" fmla="*/ 10196 h 86233"/>
                  <a:gd name="connsiteX2" fmla="*/ 0 w 101132"/>
                  <a:gd name="connsiteY2" fmla="*/ 61372 h 86233"/>
                  <a:gd name="connsiteX3" fmla="*/ 19959 w 101132"/>
                  <a:gd name="connsiteY3" fmla="*/ 85682 h 86233"/>
                  <a:gd name="connsiteX4" fmla="*/ 19959 w 101132"/>
                  <a:gd name="connsiteY4" fmla="*/ 85682 h 8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32" h="86233">
                    <a:moveTo>
                      <a:pt x="19959" y="85682"/>
                    </a:moveTo>
                    <a:cubicBezTo>
                      <a:pt x="88823" y="92114"/>
                      <a:pt x="116917" y="40750"/>
                      <a:pt x="92418" y="10196"/>
                    </a:cubicBezTo>
                    <a:cubicBezTo>
                      <a:pt x="68864" y="-19127"/>
                      <a:pt x="3878" y="20035"/>
                      <a:pt x="0" y="61372"/>
                    </a:cubicBezTo>
                    <a:cubicBezTo>
                      <a:pt x="9459" y="66196"/>
                      <a:pt x="16554" y="74614"/>
                      <a:pt x="19959" y="85682"/>
                    </a:cubicBezTo>
                    <a:lnTo>
                      <a:pt x="19959" y="85682"/>
                    </a:lnTo>
                    <a:close/>
                  </a:path>
                </a:pathLst>
              </a:custGeom>
              <a:solidFill>
                <a:srgbClr val="BC8642"/>
              </a:solidFill>
              <a:ln w="9454"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557D830-11E2-E364-2284-57AF1A2D4C1D}"/>
                  </a:ext>
                </a:extLst>
              </p:cNvPr>
              <p:cNvSpPr/>
              <p:nvPr/>
            </p:nvSpPr>
            <p:spPr>
              <a:xfrm>
                <a:off x="8927213" y="4398708"/>
                <a:ext cx="618544" cy="914338"/>
              </a:xfrm>
              <a:custGeom>
                <a:avLst/>
                <a:gdLst>
                  <a:gd name="connsiteX0" fmla="*/ 596599 w 618544"/>
                  <a:gd name="connsiteY0" fmla="*/ 898316 h 914338"/>
                  <a:gd name="connsiteX1" fmla="*/ 563302 w 618544"/>
                  <a:gd name="connsiteY1" fmla="*/ 774872 h 914338"/>
                  <a:gd name="connsiteX2" fmla="*/ 592720 w 618544"/>
                  <a:gd name="connsiteY2" fmla="*/ 746588 h 914338"/>
                  <a:gd name="connsiteX3" fmla="*/ 614004 w 618544"/>
                  <a:gd name="connsiteY3" fmla="*/ 652279 h 914338"/>
                  <a:gd name="connsiteX4" fmla="*/ 614004 w 618544"/>
                  <a:gd name="connsiteY4" fmla="*/ 637428 h 914338"/>
                  <a:gd name="connsiteX5" fmla="*/ 458398 w 618544"/>
                  <a:gd name="connsiteY5" fmla="*/ 761156 h 914338"/>
                  <a:gd name="connsiteX6" fmla="*/ 369008 w 618544"/>
                  <a:gd name="connsiteY6" fmla="*/ 662968 h 914338"/>
                  <a:gd name="connsiteX7" fmla="*/ 171024 w 618544"/>
                  <a:gd name="connsiteY7" fmla="*/ 555983 h 914338"/>
                  <a:gd name="connsiteX8" fmla="*/ 210848 w 618544"/>
                  <a:gd name="connsiteY8" fmla="*/ 334541 h 914338"/>
                  <a:gd name="connsiteX9" fmla="*/ 189754 w 618544"/>
                  <a:gd name="connsiteY9" fmla="*/ 203435 h 914338"/>
                  <a:gd name="connsiteX10" fmla="*/ 383575 w 618544"/>
                  <a:gd name="connsiteY10" fmla="*/ 158692 h 914338"/>
                  <a:gd name="connsiteX11" fmla="*/ 372035 w 618544"/>
                  <a:gd name="connsiteY11" fmla="*/ 149233 h 914338"/>
                  <a:gd name="connsiteX12" fmla="*/ 285009 w 618544"/>
                  <a:gd name="connsiteY12" fmla="*/ 107044 h 914338"/>
                  <a:gd name="connsiteX13" fmla="*/ 244523 w 618544"/>
                  <a:gd name="connsiteY13" fmla="*/ 112342 h 914338"/>
                  <a:gd name="connsiteX14" fmla="*/ 168849 w 618544"/>
                  <a:gd name="connsiteY14" fmla="*/ 9519 h 914338"/>
                  <a:gd name="connsiteX15" fmla="*/ 151917 w 618544"/>
                  <a:gd name="connsiteY15" fmla="*/ 6776 h 914338"/>
                  <a:gd name="connsiteX16" fmla="*/ 154660 w 618544"/>
                  <a:gd name="connsiteY16" fmla="*/ 134666 h 914338"/>
                  <a:gd name="connsiteX17" fmla="*/ 105093 w 618544"/>
                  <a:gd name="connsiteY17" fmla="*/ 258866 h 914338"/>
                  <a:gd name="connsiteX18" fmla="*/ 67161 w 618544"/>
                  <a:gd name="connsiteY18" fmla="*/ 290555 h 914338"/>
                  <a:gd name="connsiteX19" fmla="*/ 3216 w 618544"/>
                  <a:gd name="connsiteY19" fmla="*/ 417972 h 914338"/>
                  <a:gd name="connsiteX20" fmla="*/ 3027 w 618544"/>
                  <a:gd name="connsiteY20" fmla="*/ 431593 h 914338"/>
                  <a:gd name="connsiteX21" fmla="*/ 192875 w 618544"/>
                  <a:gd name="connsiteY21" fmla="*/ 332176 h 914338"/>
                  <a:gd name="connsiteX22" fmla="*/ 62337 w 618544"/>
                  <a:gd name="connsiteY22" fmla="*/ 556172 h 914338"/>
                  <a:gd name="connsiteX23" fmla="*/ 88728 w 618544"/>
                  <a:gd name="connsiteY23" fmla="*/ 522781 h 914338"/>
                  <a:gd name="connsiteX24" fmla="*/ 10689 w 618544"/>
                  <a:gd name="connsiteY24" fmla="*/ 547754 h 914338"/>
                  <a:gd name="connsiteX25" fmla="*/ 70188 w 618544"/>
                  <a:gd name="connsiteY25" fmla="*/ 604699 h 914338"/>
                  <a:gd name="connsiteX26" fmla="*/ 77850 w 618544"/>
                  <a:gd name="connsiteY26" fmla="*/ 686711 h 914338"/>
                  <a:gd name="connsiteX27" fmla="*/ 145957 w 618544"/>
                  <a:gd name="connsiteY27" fmla="*/ 641306 h 914338"/>
                  <a:gd name="connsiteX28" fmla="*/ 103579 w 618544"/>
                  <a:gd name="connsiteY28" fmla="*/ 641117 h 914338"/>
                  <a:gd name="connsiteX29" fmla="*/ 360116 w 618544"/>
                  <a:gd name="connsiteY29" fmla="*/ 678671 h 914338"/>
                  <a:gd name="connsiteX30" fmla="*/ 164024 w 618544"/>
                  <a:gd name="connsiteY30" fmla="*/ 765318 h 914338"/>
                  <a:gd name="connsiteX31" fmla="*/ 174903 w 618544"/>
                  <a:gd name="connsiteY31" fmla="*/ 773642 h 914338"/>
                  <a:gd name="connsiteX32" fmla="*/ 314238 w 618544"/>
                  <a:gd name="connsiteY32" fmla="*/ 803060 h 914338"/>
                  <a:gd name="connsiteX33" fmla="*/ 362670 w 618544"/>
                  <a:gd name="connsiteY33" fmla="*/ 793128 h 914338"/>
                  <a:gd name="connsiteX34" fmla="*/ 490654 w 618544"/>
                  <a:gd name="connsiteY34" fmla="*/ 831817 h 914338"/>
                  <a:gd name="connsiteX35" fmla="*/ 588842 w 618544"/>
                  <a:gd name="connsiteY35" fmla="*/ 913545 h 914338"/>
                  <a:gd name="connsiteX36" fmla="*/ 596599 w 618544"/>
                  <a:gd name="connsiteY36" fmla="*/ 898316 h 914338"/>
                  <a:gd name="connsiteX37" fmla="*/ 596599 w 618544"/>
                  <a:gd name="connsiteY37" fmla="*/ 898316 h 9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4338">
                    <a:moveTo>
                      <a:pt x="596599" y="898316"/>
                    </a:moveTo>
                    <a:cubicBezTo>
                      <a:pt x="559802" y="883748"/>
                      <a:pt x="496141" y="801925"/>
                      <a:pt x="563302" y="774872"/>
                    </a:cubicBezTo>
                    <a:cubicBezTo>
                      <a:pt x="577680" y="769102"/>
                      <a:pt x="585342" y="759832"/>
                      <a:pt x="592720" y="746588"/>
                    </a:cubicBezTo>
                    <a:cubicBezTo>
                      <a:pt x="611261" y="713481"/>
                      <a:pt x="575599" y="677819"/>
                      <a:pt x="614004" y="652279"/>
                    </a:cubicBezTo>
                    <a:cubicBezTo>
                      <a:pt x="620058" y="648306"/>
                      <a:pt x="620058" y="639793"/>
                      <a:pt x="614004" y="637428"/>
                    </a:cubicBezTo>
                    <a:cubicBezTo>
                      <a:pt x="502195" y="594388"/>
                      <a:pt x="433236" y="675454"/>
                      <a:pt x="458398" y="761156"/>
                    </a:cubicBezTo>
                    <a:cubicBezTo>
                      <a:pt x="430872" y="726440"/>
                      <a:pt x="401642" y="693332"/>
                      <a:pt x="369008" y="662968"/>
                    </a:cubicBezTo>
                    <a:cubicBezTo>
                      <a:pt x="312063" y="610185"/>
                      <a:pt x="243956" y="577078"/>
                      <a:pt x="171024" y="555983"/>
                    </a:cubicBezTo>
                    <a:cubicBezTo>
                      <a:pt x="199970" y="485984"/>
                      <a:pt x="216618" y="411918"/>
                      <a:pt x="210848" y="334541"/>
                    </a:cubicBezTo>
                    <a:cubicBezTo>
                      <a:pt x="207632" y="290271"/>
                      <a:pt x="199781" y="246758"/>
                      <a:pt x="189754" y="203435"/>
                    </a:cubicBezTo>
                    <a:cubicBezTo>
                      <a:pt x="241118" y="276366"/>
                      <a:pt x="347440" y="273150"/>
                      <a:pt x="383575" y="158692"/>
                    </a:cubicBezTo>
                    <a:cubicBezTo>
                      <a:pt x="385467" y="152449"/>
                      <a:pt x="378751" y="147152"/>
                      <a:pt x="372035" y="149233"/>
                    </a:cubicBezTo>
                    <a:cubicBezTo>
                      <a:pt x="328238" y="163327"/>
                      <a:pt x="322468" y="113098"/>
                      <a:pt x="285009" y="107044"/>
                    </a:cubicBezTo>
                    <a:cubicBezTo>
                      <a:pt x="270158" y="104774"/>
                      <a:pt x="258145" y="104774"/>
                      <a:pt x="244523" y="112342"/>
                    </a:cubicBezTo>
                    <a:cubicBezTo>
                      <a:pt x="181335" y="148003"/>
                      <a:pt x="157214" y="47262"/>
                      <a:pt x="168849" y="9519"/>
                    </a:cubicBezTo>
                    <a:cubicBezTo>
                      <a:pt x="172065" y="-1170"/>
                      <a:pt x="154471" y="-3913"/>
                      <a:pt x="151917" y="6776"/>
                    </a:cubicBezTo>
                    <a:cubicBezTo>
                      <a:pt x="136876" y="69585"/>
                      <a:pt x="154660" y="134193"/>
                      <a:pt x="154660" y="134666"/>
                    </a:cubicBezTo>
                    <a:cubicBezTo>
                      <a:pt x="161565" y="159922"/>
                      <a:pt x="170362" y="232191"/>
                      <a:pt x="105093" y="258866"/>
                    </a:cubicBezTo>
                    <a:cubicBezTo>
                      <a:pt x="88918" y="265582"/>
                      <a:pt x="77566" y="276271"/>
                      <a:pt x="67161" y="290555"/>
                    </a:cubicBezTo>
                    <a:cubicBezTo>
                      <a:pt x="37553" y="330852"/>
                      <a:pt x="47013" y="385716"/>
                      <a:pt x="3216" y="417972"/>
                    </a:cubicBezTo>
                    <a:cubicBezTo>
                      <a:pt x="-1135" y="421188"/>
                      <a:pt x="-946" y="427715"/>
                      <a:pt x="3027" y="431593"/>
                    </a:cubicBezTo>
                    <a:cubicBezTo>
                      <a:pt x="51837" y="480214"/>
                      <a:pt x="171592" y="427431"/>
                      <a:pt x="192875" y="332176"/>
                    </a:cubicBezTo>
                    <a:cubicBezTo>
                      <a:pt x="182943" y="554753"/>
                      <a:pt x="68769" y="586064"/>
                      <a:pt x="62337" y="556172"/>
                    </a:cubicBezTo>
                    <a:cubicBezTo>
                      <a:pt x="59121" y="541132"/>
                      <a:pt x="88728" y="533943"/>
                      <a:pt x="88728" y="522781"/>
                    </a:cubicBezTo>
                    <a:cubicBezTo>
                      <a:pt x="88539" y="470471"/>
                      <a:pt x="6811" y="505376"/>
                      <a:pt x="10689" y="547754"/>
                    </a:cubicBezTo>
                    <a:cubicBezTo>
                      <a:pt x="14662" y="589942"/>
                      <a:pt x="41526" y="603564"/>
                      <a:pt x="70188" y="604699"/>
                    </a:cubicBezTo>
                    <a:cubicBezTo>
                      <a:pt x="53256" y="627590"/>
                      <a:pt x="47297" y="657292"/>
                      <a:pt x="77850" y="686711"/>
                    </a:cubicBezTo>
                    <a:cubicBezTo>
                      <a:pt x="108404" y="716129"/>
                      <a:pt x="186632" y="673941"/>
                      <a:pt x="145957" y="641306"/>
                    </a:cubicBezTo>
                    <a:cubicBezTo>
                      <a:pt x="137349" y="634401"/>
                      <a:pt x="113323" y="653130"/>
                      <a:pt x="103579" y="641117"/>
                    </a:cubicBezTo>
                    <a:cubicBezTo>
                      <a:pt x="84377" y="617469"/>
                      <a:pt x="180200" y="547754"/>
                      <a:pt x="360116" y="678671"/>
                    </a:cubicBezTo>
                    <a:cubicBezTo>
                      <a:pt x="272617" y="636009"/>
                      <a:pt x="156362" y="696738"/>
                      <a:pt x="164024" y="765318"/>
                    </a:cubicBezTo>
                    <a:cubicBezTo>
                      <a:pt x="164687" y="770899"/>
                      <a:pt x="169605" y="775061"/>
                      <a:pt x="174903" y="773642"/>
                    </a:cubicBezTo>
                    <a:cubicBezTo>
                      <a:pt x="227496" y="759548"/>
                      <a:pt x="264293" y="801169"/>
                      <a:pt x="314238" y="803060"/>
                    </a:cubicBezTo>
                    <a:cubicBezTo>
                      <a:pt x="331833" y="803722"/>
                      <a:pt x="347346" y="801642"/>
                      <a:pt x="362670" y="793128"/>
                    </a:cubicBezTo>
                    <a:cubicBezTo>
                      <a:pt x="424250" y="758602"/>
                      <a:pt x="475141" y="810533"/>
                      <a:pt x="490654" y="831817"/>
                    </a:cubicBezTo>
                    <a:cubicBezTo>
                      <a:pt x="490844" y="832006"/>
                      <a:pt x="530478" y="886208"/>
                      <a:pt x="588842" y="913545"/>
                    </a:cubicBezTo>
                    <a:cubicBezTo>
                      <a:pt x="598018" y="917991"/>
                      <a:pt x="607004" y="902478"/>
                      <a:pt x="596599" y="898316"/>
                    </a:cubicBezTo>
                    <a:lnTo>
                      <a:pt x="596599" y="898316"/>
                    </a:lnTo>
                    <a:close/>
                  </a:path>
                </a:pathLst>
              </a:custGeom>
              <a:solidFill>
                <a:srgbClr val="BC8642"/>
              </a:solidFill>
              <a:ln w="9454"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BFDBA39F-FB62-80FB-791F-E8440883781B}"/>
                  </a:ext>
                </a:extLst>
              </p:cNvPr>
              <p:cNvSpPr/>
              <p:nvPr/>
            </p:nvSpPr>
            <p:spPr>
              <a:xfrm>
                <a:off x="9630464" y="5762090"/>
                <a:ext cx="77276" cy="77379"/>
              </a:xfrm>
              <a:custGeom>
                <a:avLst/>
                <a:gdLst>
                  <a:gd name="connsiteX0" fmla="*/ 73453 w 77276"/>
                  <a:gd name="connsiteY0" fmla="*/ 21900 h 77379"/>
                  <a:gd name="connsiteX1" fmla="*/ 21900 w 77276"/>
                  <a:gd name="connsiteY1" fmla="*/ 3832 h 77379"/>
                  <a:gd name="connsiteX2" fmla="*/ 3832 w 77276"/>
                  <a:gd name="connsiteY2" fmla="*/ 55480 h 77379"/>
                  <a:gd name="connsiteX3" fmla="*/ 55386 w 77276"/>
                  <a:gd name="connsiteY3" fmla="*/ 73547 h 77379"/>
                  <a:gd name="connsiteX4" fmla="*/ 73453 w 77276"/>
                  <a:gd name="connsiteY4" fmla="*/ 21900 h 77379"/>
                  <a:gd name="connsiteX5" fmla="*/ 73453 w 77276"/>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6" h="77379">
                    <a:moveTo>
                      <a:pt x="73453" y="21900"/>
                    </a:moveTo>
                    <a:cubicBezTo>
                      <a:pt x="64183" y="2697"/>
                      <a:pt x="41102" y="-5438"/>
                      <a:pt x="21900" y="3832"/>
                    </a:cubicBezTo>
                    <a:cubicBezTo>
                      <a:pt x="2697" y="13103"/>
                      <a:pt x="-5438" y="36183"/>
                      <a:pt x="3832" y="55480"/>
                    </a:cubicBezTo>
                    <a:cubicBezTo>
                      <a:pt x="13102" y="74682"/>
                      <a:pt x="36183" y="82818"/>
                      <a:pt x="55386" y="73547"/>
                    </a:cubicBezTo>
                    <a:cubicBezTo>
                      <a:pt x="74777" y="63993"/>
                      <a:pt x="82628" y="41102"/>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0075888-74E9-4FC7-D4A4-6A5BE7D8F53D}"/>
                  </a:ext>
                </a:extLst>
              </p:cNvPr>
              <p:cNvSpPr/>
              <p:nvPr/>
            </p:nvSpPr>
            <p:spPr>
              <a:xfrm>
                <a:off x="9893616" y="5811126"/>
                <a:ext cx="283963" cy="221544"/>
              </a:xfrm>
              <a:custGeom>
                <a:avLst/>
                <a:gdLst>
                  <a:gd name="connsiteX0" fmla="*/ 282888 w 283963"/>
                  <a:gd name="connsiteY0" fmla="*/ 145969 h 221544"/>
                  <a:gd name="connsiteX1" fmla="*/ 270118 w 283963"/>
                  <a:gd name="connsiteY1" fmla="*/ 135564 h 221544"/>
                  <a:gd name="connsiteX2" fmla="*/ 37040 w 283963"/>
                  <a:gd name="connsiteY2" fmla="*/ 113524 h 221544"/>
                  <a:gd name="connsiteX3" fmla="*/ 31270 w 283963"/>
                  <a:gd name="connsiteY3" fmla="*/ 13066 h 221544"/>
                  <a:gd name="connsiteX4" fmla="*/ 16230 w 283963"/>
                  <a:gd name="connsiteY4" fmla="*/ 4742 h 221544"/>
                  <a:gd name="connsiteX5" fmla="*/ 282888 w 283963"/>
                  <a:gd name="connsiteY5" fmla="*/ 145969 h 221544"/>
                  <a:gd name="connsiteX6" fmla="*/ 282888 w 283963"/>
                  <a:gd name="connsiteY6" fmla="*/ 145969 h 2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63" h="221544">
                    <a:moveTo>
                      <a:pt x="282888" y="145969"/>
                    </a:moveTo>
                    <a:cubicBezTo>
                      <a:pt x="287996" y="137361"/>
                      <a:pt x="273429" y="132726"/>
                      <a:pt x="270118" y="135564"/>
                    </a:cubicBezTo>
                    <a:cubicBezTo>
                      <a:pt x="189903" y="205279"/>
                      <a:pt x="123404" y="27917"/>
                      <a:pt x="37040" y="113524"/>
                    </a:cubicBezTo>
                    <a:cubicBezTo>
                      <a:pt x="21054" y="85524"/>
                      <a:pt x="16230" y="50524"/>
                      <a:pt x="31270" y="13066"/>
                    </a:cubicBezTo>
                    <a:cubicBezTo>
                      <a:pt x="35243" y="2850"/>
                      <a:pt x="19919" y="-5664"/>
                      <a:pt x="16230" y="4742"/>
                    </a:cubicBezTo>
                    <a:cubicBezTo>
                      <a:pt x="-68431" y="236968"/>
                      <a:pt x="201727" y="280292"/>
                      <a:pt x="282888" y="145969"/>
                    </a:cubicBezTo>
                    <a:lnTo>
                      <a:pt x="282888" y="145969"/>
                    </a:lnTo>
                    <a:close/>
                  </a:path>
                </a:pathLst>
              </a:custGeom>
              <a:solidFill>
                <a:srgbClr val="BC8642"/>
              </a:solidFill>
              <a:ln w="9454"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61B738ED-D557-4284-F292-EDFACF294A71}"/>
                  </a:ext>
                </a:extLst>
              </p:cNvPr>
              <p:cNvSpPr/>
              <p:nvPr/>
            </p:nvSpPr>
            <p:spPr>
              <a:xfrm>
                <a:off x="9789475" y="6090612"/>
                <a:ext cx="77333" cy="77379"/>
              </a:xfrm>
              <a:custGeom>
                <a:avLst/>
                <a:gdLst>
                  <a:gd name="connsiteX0" fmla="*/ 73453 w 77333"/>
                  <a:gd name="connsiteY0" fmla="*/ 21900 h 77379"/>
                  <a:gd name="connsiteX1" fmla="*/ 21900 w 77333"/>
                  <a:gd name="connsiteY1" fmla="*/ 3833 h 77379"/>
                  <a:gd name="connsiteX2" fmla="*/ 3832 w 77333"/>
                  <a:gd name="connsiteY2" fmla="*/ 55480 h 77379"/>
                  <a:gd name="connsiteX3" fmla="*/ 55386 w 77333"/>
                  <a:gd name="connsiteY3" fmla="*/ 73548 h 77379"/>
                  <a:gd name="connsiteX4" fmla="*/ 73453 w 77333"/>
                  <a:gd name="connsiteY4" fmla="*/ 21900 h 77379"/>
                  <a:gd name="connsiteX5" fmla="*/ 73453 w 7733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3" h="77379">
                    <a:moveTo>
                      <a:pt x="73453" y="21900"/>
                    </a:moveTo>
                    <a:cubicBezTo>
                      <a:pt x="64183" y="2697"/>
                      <a:pt x="41102" y="-5438"/>
                      <a:pt x="21900" y="3833"/>
                    </a:cubicBezTo>
                    <a:cubicBezTo>
                      <a:pt x="2697" y="13103"/>
                      <a:pt x="-5438" y="36183"/>
                      <a:pt x="3832" y="55480"/>
                    </a:cubicBezTo>
                    <a:cubicBezTo>
                      <a:pt x="13102" y="74683"/>
                      <a:pt x="36183" y="82818"/>
                      <a:pt x="55386" y="73548"/>
                    </a:cubicBezTo>
                    <a:cubicBezTo>
                      <a:pt x="74872" y="64277"/>
                      <a:pt x="82723" y="41386"/>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6FFE77A0-FA4B-A26F-6144-818DA423FB94}"/>
                  </a:ext>
                </a:extLst>
              </p:cNvPr>
              <p:cNvSpPr/>
              <p:nvPr/>
            </p:nvSpPr>
            <p:spPr>
              <a:xfrm>
                <a:off x="10376750" y="4968241"/>
                <a:ext cx="355352" cy="297337"/>
              </a:xfrm>
              <a:custGeom>
                <a:avLst/>
                <a:gdLst>
                  <a:gd name="connsiteX0" fmla="*/ 102358 w 355352"/>
                  <a:gd name="connsiteY0" fmla="*/ 139218 h 297337"/>
                  <a:gd name="connsiteX1" fmla="*/ 10697 w 355352"/>
                  <a:gd name="connsiteY1" fmla="*/ 77733 h 297337"/>
                  <a:gd name="connsiteX2" fmla="*/ 1238 w 355352"/>
                  <a:gd name="connsiteY2" fmla="*/ 90503 h 297337"/>
                  <a:gd name="connsiteX3" fmla="*/ 67169 w 355352"/>
                  <a:gd name="connsiteY3" fmla="*/ 263987 h 297337"/>
                  <a:gd name="connsiteX4" fmla="*/ 71142 w 355352"/>
                  <a:gd name="connsiteY4" fmla="*/ 264649 h 297337"/>
                  <a:gd name="connsiteX5" fmla="*/ 83156 w 355352"/>
                  <a:gd name="connsiteY5" fmla="*/ 269757 h 297337"/>
                  <a:gd name="connsiteX6" fmla="*/ 178505 w 355352"/>
                  <a:gd name="connsiteY6" fmla="*/ 264459 h 297337"/>
                  <a:gd name="connsiteX7" fmla="*/ 232897 w 355352"/>
                  <a:gd name="connsiteY7" fmla="*/ 295580 h 297337"/>
                  <a:gd name="connsiteX8" fmla="*/ 327300 w 355352"/>
                  <a:gd name="connsiteY8" fmla="*/ 233149 h 297337"/>
                  <a:gd name="connsiteX9" fmla="*/ 331273 w 355352"/>
                  <a:gd name="connsiteY9" fmla="*/ 223406 h 297337"/>
                  <a:gd name="connsiteX10" fmla="*/ 90534 w 355352"/>
                  <a:gd name="connsiteY10" fmla="*/ 238919 h 297337"/>
                  <a:gd name="connsiteX11" fmla="*/ 157222 w 355352"/>
                  <a:gd name="connsiteY11" fmla="*/ 167029 h 297337"/>
                  <a:gd name="connsiteX12" fmla="*/ 270166 w 355352"/>
                  <a:gd name="connsiteY12" fmla="*/ 137610 h 297337"/>
                  <a:gd name="connsiteX13" fmla="*/ 351422 w 355352"/>
                  <a:gd name="connsiteY13" fmla="*/ 16058 h 297337"/>
                  <a:gd name="connsiteX14" fmla="*/ 347070 w 355352"/>
                  <a:gd name="connsiteY14" fmla="*/ 72 h 297337"/>
                  <a:gd name="connsiteX15" fmla="*/ 102926 w 355352"/>
                  <a:gd name="connsiteY15" fmla="*/ 175920 h 297337"/>
                  <a:gd name="connsiteX16" fmla="*/ 102263 w 355352"/>
                  <a:gd name="connsiteY16" fmla="*/ 178475 h 297337"/>
                  <a:gd name="connsiteX17" fmla="*/ 102358 w 355352"/>
                  <a:gd name="connsiteY17" fmla="*/ 139218 h 297337"/>
                  <a:gd name="connsiteX18" fmla="*/ 102358 w 355352"/>
                  <a:gd name="connsiteY18" fmla="*/ 139218 h 297337"/>
                  <a:gd name="connsiteX19" fmla="*/ 104723 w 355352"/>
                  <a:gd name="connsiteY19" fmla="*/ 184907 h 297337"/>
                  <a:gd name="connsiteX20" fmla="*/ 100750 w 355352"/>
                  <a:gd name="connsiteY20" fmla="*/ 189352 h 297337"/>
                  <a:gd name="connsiteX21" fmla="*/ 102642 w 355352"/>
                  <a:gd name="connsiteY21" fmla="*/ 178475 h 297337"/>
                  <a:gd name="connsiteX22" fmla="*/ 104723 w 355352"/>
                  <a:gd name="connsiteY22" fmla="*/ 184907 h 297337"/>
                  <a:gd name="connsiteX23" fmla="*/ 104723 w 355352"/>
                  <a:gd name="connsiteY23" fmla="*/ 184907 h 29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352" h="297337">
                    <a:moveTo>
                      <a:pt x="102358" y="139218"/>
                    </a:moveTo>
                    <a:cubicBezTo>
                      <a:pt x="93561" y="94665"/>
                      <a:pt x="50048" y="83314"/>
                      <a:pt x="10697" y="77733"/>
                    </a:cubicBezTo>
                    <a:cubicBezTo>
                      <a:pt x="3508" y="76787"/>
                      <a:pt x="-2735" y="83503"/>
                      <a:pt x="1238" y="90503"/>
                    </a:cubicBezTo>
                    <a:cubicBezTo>
                      <a:pt x="34819" y="149150"/>
                      <a:pt x="-7748" y="229933"/>
                      <a:pt x="67169" y="263987"/>
                    </a:cubicBezTo>
                    <a:cubicBezTo>
                      <a:pt x="68588" y="264649"/>
                      <a:pt x="69913" y="264649"/>
                      <a:pt x="71142" y="264649"/>
                    </a:cubicBezTo>
                    <a:cubicBezTo>
                      <a:pt x="72750" y="269094"/>
                      <a:pt x="77669" y="272784"/>
                      <a:pt x="83156" y="269757"/>
                    </a:cubicBezTo>
                    <a:cubicBezTo>
                      <a:pt x="114844" y="252352"/>
                      <a:pt x="144925" y="253770"/>
                      <a:pt x="178505" y="264459"/>
                    </a:cubicBezTo>
                    <a:cubicBezTo>
                      <a:pt x="198654" y="270986"/>
                      <a:pt x="213032" y="288108"/>
                      <a:pt x="232897" y="295580"/>
                    </a:cubicBezTo>
                    <a:cubicBezTo>
                      <a:pt x="268085" y="308351"/>
                      <a:pt x="303274" y="247811"/>
                      <a:pt x="327300" y="233149"/>
                    </a:cubicBezTo>
                    <a:cubicBezTo>
                      <a:pt x="330327" y="231257"/>
                      <a:pt x="332598" y="227095"/>
                      <a:pt x="331273" y="223406"/>
                    </a:cubicBezTo>
                    <a:cubicBezTo>
                      <a:pt x="290314" y="110462"/>
                      <a:pt x="150506" y="167691"/>
                      <a:pt x="90534" y="238919"/>
                    </a:cubicBezTo>
                    <a:cubicBezTo>
                      <a:pt x="102074" y="207420"/>
                      <a:pt x="127993" y="185758"/>
                      <a:pt x="157222" y="167029"/>
                    </a:cubicBezTo>
                    <a:cubicBezTo>
                      <a:pt x="189667" y="146407"/>
                      <a:pt x="234315" y="149434"/>
                      <a:pt x="270166" y="137610"/>
                    </a:cubicBezTo>
                    <a:cubicBezTo>
                      <a:pt x="331746" y="117178"/>
                      <a:pt x="305828" y="47368"/>
                      <a:pt x="351422" y="16058"/>
                    </a:cubicBezTo>
                    <a:cubicBezTo>
                      <a:pt x="357949" y="11612"/>
                      <a:pt x="356246" y="-1063"/>
                      <a:pt x="347070" y="72"/>
                    </a:cubicBezTo>
                    <a:cubicBezTo>
                      <a:pt x="236396" y="12558"/>
                      <a:pt x="150601" y="75463"/>
                      <a:pt x="102926" y="175920"/>
                    </a:cubicBezTo>
                    <a:cubicBezTo>
                      <a:pt x="102453" y="176866"/>
                      <a:pt x="102263" y="177528"/>
                      <a:pt x="102263" y="178475"/>
                    </a:cubicBezTo>
                    <a:cubicBezTo>
                      <a:pt x="104439" y="164664"/>
                      <a:pt x="104912" y="151705"/>
                      <a:pt x="102358" y="139218"/>
                    </a:cubicBezTo>
                    <a:lnTo>
                      <a:pt x="102358" y="139218"/>
                    </a:lnTo>
                    <a:close/>
                    <a:moveTo>
                      <a:pt x="104723" y="184907"/>
                    </a:moveTo>
                    <a:cubicBezTo>
                      <a:pt x="103304" y="186325"/>
                      <a:pt x="102169" y="187934"/>
                      <a:pt x="100750" y="189352"/>
                    </a:cubicBezTo>
                    <a:cubicBezTo>
                      <a:pt x="101412" y="185663"/>
                      <a:pt x="101885" y="182163"/>
                      <a:pt x="102642" y="178475"/>
                    </a:cubicBezTo>
                    <a:cubicBezTo>
                      <a:pt x="102169" y="180934"/>
                      <a:pt x="103115" y="183204"/>
                      <a:pt x="104723" y="184907"/>
                    </a:cubicBezTo>
                    <a:lnTo>
                      <a:pt x="104723" y="184907"/>
                    </a:lnTo>
                    <a:close/>
                  </a:path>
                </a:pathLst>
              </a:custGeom>
              <a:solidFill>
                <a:srgbClr val="BC8642"/>
              </a:solidFill>
              <a:ln w="9454"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8CFD67DD-93DD-6255-E18D-09D6E543235B}"/>
                  </a:ext>
                </a:extLst>
              </p:cNvPr>
              <p:cNvSpPr/>
              <p:nvPr/>
            </p:nvSpPr>
            <p:spPr>
              <a:xfrm>
                <a:off x="9710679" y="5925641"/>
                <a:ext cx="77338" cy="77379"/>
              </a:xfrm>
              <a:custGeom>
                <a:avLst/>
                <a:gdLst>
                  <a:gd name="connsiteX0" fmla="*/ 73548 w 77338"/>
                  <a:gd name="connsiteY0" fmla="*/ 21900 h 77379"/>
                  <a:gd name="connsiteX1" fmla="*/ 21900 w 77338"/>
                  <a:gd name="connsiteY1" fmla="*/ 3833 h 77379"/>
                  <a:gd name="connsiteX2" fmla="*/ 3832 w 77338"/>
                  <a:gd name="connsiteY2" fmla="*/ 55480 h 77379"/>
                  <a:gd name="connsiteX3" fmla="*/ 55480 w 77338"/>
                  <a:gd name="connsiteY3" fmla="*/ 73548 h 77379"/>
                  <a:gd name="connsiteX4" fmla="*/ 73548 w 77338"/>
                  <a:gd name="connsiteY4" fmla="*/ 21900 h 77379"/>
                  <a:gd name="connsiteX5" fmla="*/ 73548 w 77338"/>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379">
                    <a:moveTo>
                      <a:pt x="73548" y="21900"/>
                    </a:moveTo>
                    <a:cubicBezTo>
                      <a:pt x="64277" y="2697"/>
                      <a:pt x="41197" y="-5438"/>
                      <a:pt x="21900" y="3833"/>
                    </a:cubicBezTo>
                    <a:cubicBezTo>
                      <a:pt x="2697" y="13103"/>
                      <a:pt x="-5438" y="36183"/>
                      <a:pt x="3832" y="55480"/>
                    </a:cubicBezTo>
                    <a:cubicBezTo>
                      <a:pt x="13103" y="74683"/>
                      <a:pt x="36183" y="82818"/>
                      <a:pt x="55480" y="73548"/>
                    </a:cubicBezTo>
                    <a:cubicBezTo>
                      <a:pt x="74683" y="64183"/>
                      <a:pt x="82723"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D6F5CE9C-8014-E449-3710-FC97F0EAC7EA}"/>
                  </a:ext>
                </a:extLst>
              </p:cNvPr>
              <p:cNvSpPr/>
              <p:nvPr/>
            </p:nvSpPr>
            <p:spPr>
              <a:xfrm>
                <a:off x="10843609" y="4852104"/>
                <a:ext cx="77297" cy="77379"/>
              </a:xfrm>
              <a:custGeom>
                <a:avLst/>
                <a:gdLst>
                  <a:gd name="connsiteX0" fmla="*/ 3750 w 77297"/>
                  <a:gd name="connsiteY0" fmla="*/ 55480 h 77379"/>
                  <a:gd name="connsiteX1" fmla="*/ 55398 w 77297"/>
                  <a:gd name="connsiteY1" fmla="*/ 73547 h 77379"/>
                  <a:gd name="connsiteX2" fmla="*/ 73465 w 77297"/>
                  <a:gd name="connsiteY2" fmla="*/ 21900 h 77379"/>
                  <a:gd name="connsiteX3" fmla="*/ 21817 w 77297"/>
                  <a:gd name="connsiteY3" fmla="*/ 3832 h 77379"/>
                  <a:gd name="connsiteX4" fmla="*/ 3750 w 77297"/>
                  <a:gd name="connsiteY4" fmla="*/ 55480 h 77379"/>
                  <a:gd name="connsiteX5" fmla="*/ 3750 w 77297"/>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7" h="77379">
                    <a:moveTo>
                      <a:pt x="3750" y="55480"/>
                    </a:moveTo>
                    <a:cubicBezTo>
                      <a:pt x="13020" y="74683"/>
                      <a:pt x="36195" y="82818"/>
                      <a:pt x="55398" y="73547"/>
                    </a:cubicBezTo>
                    <a:cubicBezTo>
                      <a:pt x="74600" y="64277"/>
                      <a:pt x="82735" y="41102"/>
                      <a:pt x="73465" y="21900"/>
                    </a:cubicBezTo>
                    <a:cubicBezTo>
                      <a:pt x="64195" y="2697"/>
                      <a:pt x="41020" y="-5438"/>
                      <a:pt x="21817" y="3832"/>
                    </a:cubicBezTo>
                    <a:cubicBezTo>
                      <a:pt x="2615" y="13386"/>
                      <a:pt x="-5331" y="36278"/>
                      <a:pt x="3750" y="55480"/>
                    </a:cubicBezTo>
                    <a:lnTo>
                      <a:pt x="3750" y="55480"/>
                    </a:lnTo>
                    <a:close/>
                  </a:path>
                </a:pathLst>
              </a:custGeom>
              <a:solidFill>
                <a:srgbClr val="BC8642"/>
              </a:solidFill>
              <a:ln w="9454"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124C9B1D-B0FA-86E4-5EB9-0FF26E69CDC2}"/>
                  </a:ext>
                </a:extLst>
              </p:cNvPr>
              <p:cNvSpPr/>
              <p:nvPr/>
            </p:nvSpPr>
            <p:spPr>
              <a:xfrm>
                <a:off x="10749974" y="4896847"/>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3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3"/>
                    </a:cubicBezTo>
                    <a:cubicBezTo>
                      <a:pt x="2697" y="13292"/>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442A6BDA-88CE-65F9-0BB4-5474E3F44CF0}"/>
                  </a:ext>
                </a:extLst>
              </p:cNvPr>
              <p:cNvSpPr/>
              <p:nvPr/>
            </p:nvSpPr>
            <p:spPr>
              <a:xfrm>
                <a:off x="9773208" y="5427571"/>
                <a:ext cx="576715" cy="413293"/>
              </a:xfrm>
              <a:custGeom>
                <a:avLst/>
                <a:gdLst>
                  <a:gd name="connsiteX0" fmla="*/ 13667 w 576715"/>
                  <a:gd name="connsiteY0" fmla="*/ 390094 h 413293"/>
                  <a:gd name="connsiteX1" fmla="*/ 119328 w 576715"/>
                  <a:gd name="connsiteY1" fmla="*/ 363229 h 413293"/>
                  <a:gd name="connsiteX2" fmla="*/ 166530 w 576715"/>
                  <a:gd name="connsiteY2" fmla="*/ 337594 h 413293"/>
                  <a:gd name="connsiteX3" fmla="*/ 194529 w 576715"/>
                  <a:gd name="connsiteY3" fmla="*/ 410904 h 413293"/>
                  <a:gd name="connsiteX4" fmla="*/ 206543 w 576715"/>
                  <a:gd name="connsiteY4" fmla="*/ 410715 h 413293"/>
                  <a:gd name="connsiteX5" fmla="*/ 286095 w 576715"/>
                  <a:gd name="connsiteY5" fmla="*/ 335324 h 413293"/>
                  <a:gd name="connsiteX6" fmla="*/ 438201 w 576715"/>
                  <a:gd name="connsiteY6" fmla="*/ 187759 h 413293"/>
                  <a:gd name="connsiteX7" fmla="*/ 500160 w 576715"/>
                  <a:gd name="connsiteY7" fmla="*/ 157206 h 413293"/>
                  <a:gd name="connsiteX8" fmla="*/ 470079 w 576715"/>
                  <a:gd name="connsiteY8" fmla="*/ 332297 h 413293"/>
                  <a:gd name="connsiteX9" fmla="*/ 485781 w 576715"/>
                  <a:gd name="connsiteY9" fmla="*/ 330216 h 413293"/>
                  <a:gd name="connsiteX10" fmla="*/ 574321 w 576715"/>
                  <a:gd name="connsiteY10" fmla="*/ 222191 h 413293"/>
                  <a:gd name="connsiteX11" fmla="*/ 542443 w 576715"/>
                  <a:gd name="connsiteY11" fmla="*/ 38302 h 413293"/>
                  <a:gd name="connsiteX12" fmla="*/ 273042 w 576715"/>
                  <a:gd name="connsiteY12" fmla="*/ 102815 h 413293"/>
                  <a:gd name="connsiteX13" fmla="*/ 275312 w 576715"/>
                  <a:gd name="connsiteY13" fmla="*/ 118517 h 413293"/>
                  <a:gd name="connsiteX14" fmla="*/ 505646 w 576715"/>
                  <a:gd name="connsiteY14" fmla="*/ 111328 h 413293"/>
                  <a:gd name="connsiteX15" fmla="*/ 260839 w 576715"/>
                  <a:gd name="connsiteY15" fmla="*/ 183975 h 413293"/>
                  <a:gd name="connsiteX16" fmla="*/ 37978 w 576715"/>
                  <a:gd name="connsiteY16" fmla="*/ 1221 h 413293"/>
                  <a:gd name="connsiteX17" fmla="*/ 29653 w 576715"/>
                  <a:gd name="connsiteY17" fmla="*/ 16262 h 413293"/>
                  <a:gd name="connsiteX18" fmla="*/ 212124 w 576715"/>
                  <a:gd name="connsiteY18" fmla="*/ 172908 h 413293"/>
                  <a:gd name="connsiteX19" fmla="*/ 4303 w 576715"/>
                  <a:gd name="connsiteY19" fmla="*/ 166003 h 413293"/>
                  <a:gd name="connsiteX20" fmla="*/ 2694 w 576715"/>
                  <a:gd name="connsiteY20" fmla="*/ 179624 h 413293"/>
                  <a:gd name="connsiteX21" fmla="*/ 118949 w 576715"/>
                  <a:gd name="connsiteY21" fmla="*/ 242812 h 413293"/>
                  <a:gd name="connsiteX22" fmla="*/ 992 w 576715"/>
                  <a:gd name="connsiteY22" fmla="*/ 384891 h 413293"/>
                  <a:gd name="connsiteX23" fmla="*/ 13667 w 576715"/>
                  <a:gd name="connsiteY23" fmla="*/ 390094 h 413293"/>
                  <a:gd name="connsiteX24" fmla="*/ 13667 w 576715"/>
                  <a:gd name="connsiteY24" fmla="*/ 390094 h 41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15" h="413293">
                    <a:moveTo>
                      <a:pt x="13667" y="390094"/>
                    </a:moveTo>
                    <a:cubicBezTo>
                      <a:pt x="47910" y="371081"/>
                      <a:pt x="82342" y="370229"/>
                      <a:pt x="119328" y="363229"/>
                    </a:cubicBezTo>
                    <a:cubicBezTo>
                      <a:pt x="138246" y="359729"/>
                      <a:pt x="153570" y="350081"/>
                      <a:pt x="166530" y="337594"/>
                    </a:cubicBezTo>
                    <a:cubicBezTo>
                      <a:pt x="163976" y="364175"/>
                      <a:pt x="172773" y="388959"/>
                      <a:pt x="194529" y="410904"/>
                    </a:cubicBezTo>
                    <a:cubicBezTo>
                      <a:pt x="197745" y="414120"/>
                      <a:pt x="203326" y="414120"/>
                      <a:pt x="206543" y="410715"/>
                    </a:cubicBezTo>
                    <a:cubicBezTo>
                      <a:pt x="232177" y="384607"/>
                      <a:pt x="280325" y="371837"/>
                      <a:pt x="286095" y="335324"/>
                    </a:cubicBezTo>
                    <a:cubicBezTo>
                      <a:pt x="297447" y="265041"/>
                      <a:pt x="345027" y="225407"/>
                      <a:pt x="438201" y="187759"/>
                    </a:cubicBezTo>
                    <a:cubicBezTo>
                      <a:pt x="453714" y="181516"/>
                      <a:pt x="490038" y="167421"/>
                      <a:pt x="500160" y="157206"/>
                    </a:cubicBezTo>
                    <a:cubicBezTo>
                      <a:pt x="413891" y="220867"/>
                      <a:pt x="449552" y="300609"/>
                      <a:pt x="470079" y="332297"/>
                    </a:cubicBezTo>
                    <a:cubicBezTo>
                      <a:pt x="474430" y="339013"/>
                      <a:pt x="483227" y="337121"/>
                      <a:pt x="485781" y="330216"/>
                    </a:cubicBezTo>
                    <a:cubicBezTo>
                      <a:pt x="503092" y="282825"/>
                      <a:pt x="560415" y="272609"/>
                      <a:pt x="574321" y="222191"/>
                    </a:cubicBezTo>
                    <a:cubicBezTo>
                      <a:pt x="586996" y="175651"/>
                      <a:pt x="545375" y="81058"/>
                      <a:pt x="542443" y="38302"/>
                    </a:cubicBezTo>
                    <a:cubicBezTo>
                      <a:pt x="498551" y="81342"/>
                      <a:pt x="332541" y="56842"/>
                      <a:pt x="273042" y="102815"/>
                    </a:cubicBezTo>
                    <a:cubicBezTo>
                      <a:pt x="267461" y="107166"/>
                      <a:pt x="270298" y="112274"/>
                      <a:pt x="275312" y="118517"/>
                    </a:cubicBezTo>
                    <a:cubicBezTo>
                      <a:pt x="315514" y="169408"/>
                      <a:pt x="381634" y="188421"/>
                      <a:pt x="505646" y="111328"/>
                    </a:cubicBezTo>
                    <a:cubicBezTo>
                      <a:pt x="497511" y="158057"/>
                      <a:pt x="323933" y="216326"/>
                      <a:pt x="260839" y="183975"/>
                    </a:cubicBezTo>
                    <a:cubicBezTo>
                      <a:pt x="174381" y="139800"/>
                      <a:pt x="121882" y="49085"/>
                      <a:pt x="37978" y="1221"/>
                    </a:cubicBezTo>
                    <a:cubicBezTo>
                      <a:pt x="28235" y="-4360"/>
                      <a:pt x="19910" y="10680"/>
                      <a:pt x="29653" y="16262"/>
                    </a:cubicBezTo>
                    <a:cubicBezTo>
                      <a:pt x="98139" y="55139"/>
                      <a:pt x="148462" y="125422"/>
                      <a:pt x="212124" y="172908"/>
                    </a:cubicBezTo>
                    <a:cubicBezTo>
                      <a:pt x="156408" y="141882"/>
                      <a:pt x="85842" y="121827"/>
                      <a:pt x="4303" y="166003"/>
                    </a:cubicBezTo>
                    <a:cubicBezTo>
                      <a:pt x="-333" y="168556"/>
                      <a:pt x="-1751" y="175935"/>
                      <a:pt x="2694" y="179624"/>
                    </a:cubicBezTo>
                    <a:cubicBezTo>
                      <a:pt x="31640" y="203178"/>
                      <a:pt x="50369" y="255299"/>
                      <a:pt x="118949" y="242812"/>
                    </a:cubicBezTo>
                    <a:cubicBezTo>
                      <a:pt x="68815" y="265231"/>
                      <a:pt x="2694" y="298811"/>
                      <a:pt x="992" y="384891"/>
                    </a:cubicBezTo>
                    <a:cubicBezTo>
                      <a:pt x="1181" y="390567"/>
                      <a:pt x="9316" y="392364"/>
                      <a:pt x="13667" y="390094"/>
                    </a:cubicBezTo>
                    <a:lnTo>
                      <a:pt x="13667" y="390094"/>
                    </a:lnTo>
                    <a:close/>
                  </a:path>
                </a:pathLst>
              </a:custGeom>
              <a:solidFill>
                <a:srgbClr val="BC8642"/>
              </a:solidFill>
              <a:ln w="9454"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47980A41-340C-8625-9911-7B7A1CDBC9E0}"/>
                  </a:ext>
                </a:extLst>
              </p:cNvPr>
              <p:cNvSpPr/>
              <p:nvPr/>
            </p:nvSpPr>
            <p:spPr>
              <a:xfrm>
                <a:off x="10928376" y="4810578"/>
                <a:ext cx="77379" cy="77285"/>
              </a:xfrm>
              <a:custGeom>
                <a:avLst/>
                <a:gdLst>
                  <a:gd name="connsiteX0" fmla="*/ 3832 w 77379"/>
                  <a:gd name="connsiteY0" fmla="*/ 55385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5 h 77285"/>
                  <a:gd name="connsiteX5" fmla="*/ 3832 w 77379"/>
                  <a:gd name="connsiteY5" fmla="*/ 55385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5"/>
                    </a:moveTo>
                    <a:cubicBezTo>
                      <a:pt x="13102" y="74588"/>
                      <a:pt x="36183" y="82723"/>
                      <a:pt x="55480" y="73453"/>
                    </a:cubicBezTo>
                    <a:cubicBezTo>
                      <a:pt x="74683" y="64183"/>
                      <a:pt x="82818" y="41102"/>
                      <a:pt x="73547" y="21900"/>
                    </a:cubicBezTo>
                    <a:cubicBezTo>
                      <a:pt x="64277" y="2697"/>
                      <a:pt x="41197" y="-5438"/>
                      <a:pt x="21900" y="3832"/>
                    </a:cubicBezTo>
                    <a:cubicBezTo>
                      <a:pt x="2697" y="13103"/>
                      <a:pt x="-5438" y="36183"/>
                      <a:pt x="3832" y="55385"/>
                    </a:cubicBezTo>
                    <a:lnTo>
                      <a:pt x="3832" y="55385"/>
                    </a:lnTo>
                    <a:close/>
                  </a:path>
                </a:pathLst>
              </a:custGeom>
              <a:solidFill>
                <a:srgbClr val="BC8642"/>
              </a:solidFill>
              <a:ln w="9454"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075A51C-28F3-2A3F-AA2E-B74010D8A17A}"/>
                  </a:ext>
                </a:extLst>
              </p:cNvPr>
              <p:cNvSpPr/>
              <p:nvPr/>
            </p:nvSpPr>
            <p:spPr>
              <a:xfrm>
                <a:off x="10324735" y="5213454"/>
                <a:ext cx="78820" cy="101069"/>
              </a:xfrm>
              <a:custGeom>
                <a:avLst/>
                <a:gdLst>
                  <a:gd name="connsiteX0" fmla="*/ 28185 w 78820"/>
                  <a:gd name="connsiteY0" fmla="*/ 1463 h 101069"/>
                  <a:gd name="connsiteX1" fmla="*/ 27050 w 78820"/>
                  <a:gd name="connsiteY1" fmla="*/ 100597 h 101069"/>
                  <a:gd name="connsiteX2" fmla="*/ 73779 w 78820"/>
                  <a:gd name="connsiteY2" fmla="*/ 101070 h 101069"/>
                  <a:gd name="connsiteX3" fmla="*/ 28185 w 78820"/>
                  <a:gd name="connsiteY3" fmla="*/ 1463 h 101069"/>
                  <a:gd name="connsiteX4" fmla="*/ 28185 w 78820"/>
                  <a:gd name="connsiteY4" fmla="*/ 1463 h 10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0" h="101069">
                    <a:moveTo>
                      <a:pt x="28185" y="1463"/>
                    </a:moveTo>
                    <a:cubicBezTo>
                      <a:pt x="-11733" y="11490"/>
                      <a:pt x="-6625" y="75529"/>
                      <a:pt x="27050" y="100597"/>
                    </a:cubicBezTo>
                    <a:cubicBezTo>
                      <a:pt x="37361" y="95678"/>
                      <a:pt x="61104" y="89245"/>
                      <a:pt x="73779" y="101070"/>
                    </a:cubicBezTo>
                    <a:cubicBezTo>
                      <a:pt x="82576" y="83002"/>
                      <a:pt x="86360" y="-12915"/>
                      <a:pt x="28185" y="1463"/>
                    </a:cubicBezTo>
                    <a:lnTo>
                      <a:pt x="28185" y="1463"/>
                    </a:lnTo>
                    <a:close/>
                  </a:path>
                </a:pathLst>
              </a:custGeom>
              <a:solidFill>
                <a:srgbClr val="BC8642"/>
              </a:solidFill>
              <a:ln w="9454"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8E07B368-FCBD-D5B1-CD71-FCFE7F3F6879}"/>
                  </a:ext>
                </a:extLst>
              </p:cNvPr>
              <p:cNvSpPr/>
              <p:nvPr/>
            </p:nvSpPr>
            <p:spPr>
              <a:xfrm>
                <a:off x="10335165" y="5323501"/>
                <a:ext cx="71342" cy="68364"/>
              </a:xfrm>
              <a:custGeom>
                <a:avLst/>
                <a:gdLst>
                  <a:gd name="connsiteX0" fmla="*/ 65241 w 71342"/>
                  <a:gd name="connsiteY0" fmla="*/ 51184 h 68364"/>
                  <a:gd name="connsiteX1" fmla="*/ 5742 w 71342"/>
                  <a:gd name="connsiteY1" fmla="*/ 17036 h 68364"/>
                  <a:gd name="connsiteX2" fmla="*/ 65241 w 71342"/>
                  <a:gd name="connsiteY2" fmla="*/ 51184 h 68364"/>
                  <a:gd name="connsiteX3" fmla="*/ 65241 w 71342"/>
                  <a:gd name="connsiteY3" fmla="*/ 51184 h 68364"/>
                </a:gdLst>
                <a:ahLst/>
                <a:cxnLst>
                  <a:cxn ang="0">
                    <a:pos x="connsiteX0" y="connsiteY0"/>
                  </a:cxn>
                  <a:cxn ang="0">
                    <a:pos x="connsiteX1" y="connsiteY1"/>
                  </a:cxn>
                  <a:cxn ang="0">
                    <a:pos x="connsiteX2" y="connsiteY2"/>
                  </a:cxn>
                  <a:cxn ang="0">
                    <a:pos x="connsiteX3" y="connsiteY3"/>
                  </a:cxn>
                </a:cxnLst>
                <a:rect l="l" t="t" r="r" b="b"/>
                <a:pathLst>
                  <a:path w="71342" h="68364">
                    <a:moveTo>
                      <a:pt x="65241" y="51184"/>
                    </a:moveTo>
                    <a:cubicBezTo>
                      <a:pt x="90025" y="10131"/>
                      <a:pt x="33079" y="-20612"/>
                      <a:pt x="5742" y="17036"/>
                    </a:cubicBezTo>
                    <a:cubicBezTo>
                      <a:pt x="-18474" y="50049"/>
                      <a:pt x="40174" y="92711"/>
                      <a:pt x="65241" y="51184"/>
                    </a:cubicBezTo>
                    <a:lnTo>
                      <a:pt x="65241" y="51184"/>
                    </a:lnTo>
                    <a:close/>
                  </a:path>
                </a:pathLst>
              </a:custGeom>
              <a:solidFill>
                <a:srgbClr val="BC8642"/>
              </a:solidFill>
              <a:ln w="9454"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82AE0179-CAB3-9D78-0682-04602021EEEE}"/>
                  </a:ext>
                </a:extLst>
              </p:cNvPr>
              <p:cNvSpPr/>
              <p:nvPr/>
            </p:nvSpPr>
            <p:spPr>
              <a:xfrm>
                <a:off x="10238488" y="5284828"/>
                <a:ext cx="105635" cy="81787"/>
              </a:xfrm>
              <a:custGeom>
                <a:avLst/>
                <a:gdLst>
                  <a:gd name="connsiteX0" fmla="*/ 2340 w 105635"/>
                  <a:gd name="connsiteY0" fmla="*/ 25912 h 81787"/>
                  <a:gd name="connsiteX1" fmla="*/ 89460 w 105635"/>
                  <a:gd name="connsiteY1" fmla="*/ 78223 h 81787"/>
                  <a:gd name="connsiteX2" fmla="*/ 105635 w 105635"/>
                  <a:gd name="connsiteY2" fmla="*/ 34142 h 81787"/>
                  <a:gd name="connsiteX3" fmla="*/ 2340 w 105635"/>
                  <a:gd name="connsiteY3" fmla="*/ 25912 h 81787"/>
                  <a:gd name="connsiteX4" fmla="*/ 2340 w 105635"/>
                  <a:gd name="connsiteY4" fmla="*/ 25912 h 81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35" h="81787">
                    <a:moveTo>
                      <a:pt x="2340" y="25912"/>
                    </a:moveTo>
                    <a:cubicBezTo>
                      <a:pt x="-7593" y="54858"/>
                      <a:pt x="12745" y="93830"/>
                      <a:pt x="89460" y="78223"/>
                    </a:cubicBezTo>
                    <a:cubicBezTo>
                      <a:pt x="86433" y="69236"/>
                      <a:pt x="90122" y="45399"/>
                      <a:pt x="105635" y="34142"/>
                    </a:cubicBezTo>
                    <a:cubicBezTo>
                      <a:pt x="71204" y="-6249"/>
                      <a:pt x="15488" y="-13060"/>
                      <a:pt x="2340" y="25912"/>
                    </a:cubicBezTo>
                    <a:lnTo>
                      <a:pt x="2340" y="25912"/>
                    </a:lnTo>
                    <a:close/>
                  </a:path>
                </a:pathLst>
              </a:custGeom>
              <a:solidFill>
                <a:srgbClr val="BC8642"/>
              </a:solidFill>
              <a:ln w="9454"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C7CC39DB-4AE7-3B6B-6228-CB1653ADAC7D}"/>
                  </a:ext>
                </a:extLst>
              </p:cNvPr>
              <p:cNvSpPr/>
              <p:nvPr/>
            </p:nvSpPr>
            <p:spPr>
              <a:xfrm>
                <a:off x="10043785" y="5167377"/>
                <a:ext cx="154589" cy="208143"/>
              </a:xfrm>
              <a:custGeom>
                <a:avLst/>
                <a:gdLst>
                  <a:gd name="connsiteX0" fmla="*/ 70382 w 154589"/>
                  <a:gd name="connsiteY0" fmla="*/ 202957 h 208143"/>
                  <a:gd name="connsiteX1" fmla="*/ 126760 w 154589"/>
                  <a:gd name="connsiteY1" fmla="*/ 5731 h 208143"/>
                  <a:gd name="connsiteX2" fmla="*/ 110206 w 154589"/>
                  <a:gd name="connsiteY2" fmla="*/ 5920 h 208143"/>
                  <a:gd name="connsiteX3" fmla="*/ 10599 w 154589"/>
                  <a:gd name="connsiteY3" fmla="*/ 76865 h 208143"/>
                  <a:gd name="connsiteX4" fmla="*/ 5 w 154589"/>
                  <a:gd name="connsiteY4" fmla="*/ 85189 h 208143"/>
                  <a:gd name="connsiteX5" fmla="*/ 54301 w 154589"/>
                  <a:gd name="connsiteY5" fmla="*/ 206930 h 208143"/>
                  <a:gd name="connsiteX6" fmla="*/ 65558 w 154589"/>
                  <a:gd name="connsiteY6" fmla="*/ 203714 h 208143"/>
                  <a:gd name="connsiteX7" fmla="*/ 70382 w 154589"/>
                  <a:gd name="connsiteY7" fmla="*/ 202957 h 208143"/>
                  <a:gd name="connsiteX8" fmla="*/ 70382 w 154589"/>
                  <a:gd name="connsiteY8" fmla="*/ 202957 h 2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208143">
                    <a:moveTo>
                      <a:pt x="70382" y="202957"/>
                    </a:moveTo>
                    <a:cubicBezTo>
                      <a:pt x="150408" y="165877"/>
                      <a:pt x="182191" y="81973"/>
                      <a:pt x="126760" y="5731"/>
                    </a:cubicBezTo>
                    <a:cubicBezTo>
                      <a:pt x="121651" y="-1269"/>
                      <a:pt x="112476" y="-2594"/>
                      <a:pt x="110206" y="5920"/>
                    </a:cubicBezTo>
                    <a:cubicBezTo>
                      <a:pt x="97814" y="53217"/>
                      <a:pt x="61017" y="86324"/>
                      <a:pt x="10599" y="76865"/>
                    </a:cubicBezTo>
                    <a:cubicBezTo>
                      <a:pt x="5302" y="75919"/>
                      <a:pt x="-184" y="79418"/>
                      <a:pt x="5" y="85189"/>
                    </a:cubicBezTo>
                    <a:cubicBezTo>
                      <a:pt x="2086" y="131539"/>
                      <a:pt x="11924" y="181201"/>
                      <a:pt x="54301" y="206930"/>
                    </a:cubicBezTo>
                    <a:cubicBezTo>
                      <a:pt x="58936" y="209673"/>
                      <a:pt x="63288" y="207403"/>
                      <a:pt x="65558" y="203714"/>
                    </a:cubicBezTo>
                    <a:cubicBezTo>
                      <a:pt x="66882" y="203903"/>
                      <a:pt x="68774" y="203903"/>
                      <a:pt x="70382" y="202957"/>
                    </a:cubicBezTo>
                    <a:lnTo>
                      <a:pt x="70382" y="202957"/>
                    </a:lnTo>
                    <a:close/>
                  </a:path>
                </a:pathLst>
              </a:custGeom>
              <a:solidFill>
                <a:srgbClr val="BC8642"/>
              </a:solidFill>
              <a:ln w="9454"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E183689F-BF2E-69D8-8E3B-7ABE46B8681A}"/>
                  </a:ext>
                </a:extLst>
              </p:cNvPr>
              <p:cNvSpPr/>
              <p:nvPr/>
            </p:nvSpPr>
            <p:spPr>
              <a:xfrm>
                <a:off x="10235527" y="5372510"/>
                <a:ext cx="111528" cy="87743"/>
              </a:xfrm>
              <a:custGeom>
                <a:avLst/>
                <a:gdLst>
                  <a:gd name="connsiteX0" fmla="*/ 9557 w 111528"/>
                  <a:gd name="connsiteY0" fmla="*/ 74728 h 87743"/>
                  <a:gd name="connsiteX1" fmla="*/ 111529 w 111528"/>
                  <a:gd name="connsiteY1" fmla="*/ 22419 h 87743"/>
                  <a:gd name="connsiteX2" fmla="*/ 86840 w 111528"/>
                  <a:gd name="connsiteY2" fmla="*/ 0 h 87743"/>
                  <a:gd name="connsiteX3" fmla="*/ 9557 w 111528"/>
                  <a:gd name="connsiteY3" fmla="*/ 74728 h 87743"/>
                  <a:gd name="connsiteX4" fmla="*/ 9557 w 111528"/>
                  <a:gd name="connsiteY4" fmla="*/ 74728 h 8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28" h="87743">
                    <a:moveTo>
                      <a:pt x="9557" y="74728"/>
                    </a:moveTo>
                    <a:cubicBezTo>
                      <a:pt x="42570" y="112660"/>
                      <a:pt x="109447" y="59215"/>
                      <a:pt x="111529" y="22419"/>
                    </a:cubicBezTo>
                    <a:cubicBezTo>
                      <a:pt x="107556" y="19864"/>
                      <a:pt x="89583" y="3216"/>
                      <a:pt x="86840" y="0"/>
                    </a:cubicBezTo>
                    <a:cubicBezTo>
                      <a:pt x="16462" y="8702"/>
                      <a:pt x="-18159" y="43040"/>
                      <a:pt x="9557" y="74728"/>
                    </a:cubicBezTo>
                    <a:lnTo>
                      <a:pt x="9557" y="74728"/>
                    </a:lnTo>
                    <a:close/>
                  </a:path>
                </a:pathLst>
              </a:custGeom>
              <a:solidFill>
                <a:srgbClr val="BC8642"/>
              </a:solidFill>
              <a:ln w="9454"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86E7A25F-AB44-BE11-9C19-7CED6980DFE6}"/>
                  </a:ext>
                </a:extLst>
              </p:cNvPr>
              <p:cNvSpPr/>
              <p:nvPr/>
            </p:nvSpPr>
            <p:spPr>
              <a:xfrm>
                <a:off x="9581276" y="5570255"/>
                <a:ext cx="77379" cy="77379"/>
              </a:xfrm>
              <a:custGeom>
                <a:avLst/>
                <a:gdLst>
                  <a:gd name="connsiteX0" fmla="*/ 73547 w 77379"/>
                  <a:gd name="connsiteY0" fmla="*/ 21900 h 77379"/>
                  <a:gd name="connsiteX1" fmla="*/ 21900 w 77379"/>
                  <a:gd name="connsiteY1" fmla="*/ 3833 h 77379"/>
                  <a:gd name="connsiteX2" fmla="*/ 3832 w 77379"/>
                  <a:gd name="connsiteY2" fmla="*/ 55480 h 77379"/>
                  <a:gd name="connsiteX3" fmla="*/ 55480 w 77379"/>
                  <a:gd name="connsiteY3" fmla="*/ 73548 h 77379"/>
                  <a:gd name="connsiteX4" fmla="*/ 73547 w 77379"/>
                  <a:gd name="connsiteY4" fmla="*/ 21900 h 77379"/>
                  <a:gd name="connsiteX5" fmla="*/ 73547 w 77379"/>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73547" y="21900"/>
                    </a:moveTo>
                    <a:cubicBezTo>
                      <a:pt x="64277" y="2697"/>
                      <a:pt x="41197" y="-5438"/>
                      <a:pt x="21900" y="3833"/>
                    </a:cubicBezTo>
                    <a:cubicBezTo>
                      <a:pt x="2697" y="13102"/>
                      <a:pt x="-5438" y="36183"/>
                      <a:pt x="3832" y="55480"/>
                    </a:cubicBezTo>
                    <a:cubicBezTo>
                      <a:pt x="13102" y="74683"/>
                      <a:pt x="36183" y="82818"/>
                      <a:pt x="55480" y="73548"/>
                    </a:cubicBezTo>
                    <a:cubicBezTo>
                      <a:pt x="74683" y="64277"/>
                      <a:pt x="82818" y="41102"/>
                      <a:pt x="73547" y="21900"/>
                    </a:cubicBezTo>
                    <a:lnTo>
                      <a:pt x="73547" y="21900"/>
                    </a:lnTo>
                    <a:close/>
                  </a:path>
                </a:pathLst>
              </a:custGeom>
              <a:solidFill>
                <a:srgbClr val="BC8642"/>
              </a:solidFill>
              <a:ln w="9454"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2CF34CA7-908D-B572-0FCA-896F88F1CBAB}"/>
                  </a:ext>
                </a:extLst>
              </p:cNvPr>
              <p:cNvSpPr/>
              <p:nvPr/>
            </p:nvSpPr>
            <p:spPr>
              <a:xfrm>
                <a:off x="9197750" y="4261998"/>
                <a:ext cx="822260" cy="924718"/>
              </a:xfrm>
              <a:custGeom>
                <a:avLst/>
                <a:gdLst>
                  <a:gd name="connsiteX0" fmla="*/ 595937 w 822260"/>
                  <a:gd name="connsiteY0" fmla="*/ 924542 h 924718"/>
                  <a:gd name="connsiteX1" fmla="*/ 604072 w 822260"/>
                  <a:gd name="connsiteY1" fmla="*/ 909975 h 924718"/>
                  <a:gd name="connsiteX2" fmla="*/ 800541 w 822260"/>
                  <a:gd name="connsiteY2" fmla="*/ 512021 h 924718"/>
                  <a:gd name="connsiteX3" fmla="*/ 802812 w 822260"/>
                  <a:gd name="connsiteY3" fmla="*/ 258322 h 924718"/>
                  <a:gd name="connsiteX4" fmla="*/ 603126 w 822260"/>
                  <a:gd name="connsiteY4" fmla="*/ 102055 h 924718"/>
                  <a:gd name="connsiteX5" fmla="*/ 169700 w 822260"/>
                  <a:gd name="connsiteY5" fmla="*/ 7556 h 924718"/>
                  <a:gd name="connsiteX6" fmla="*/ 153241 w 822260"/>
                  <a:gd name="connsiteY6" fmla="*/ 5002 h 924718"/>
                  <a:gd name="connsiteX7" fmla="*/ 215956 w 822260"/>
                  <a:gd name="connsiteY7" fmla="*/ 321227 h 924718"/>
                  <a:gd name="connsiteX8" fmla="*/ 222388 w 822260"/>
                  <a:gd name="connsiteY8" fmla="*/ 324443 h 924718"/>
                  <a:gd name="connsiteX9" fmla="*/ 145768 w 822260"/>
                  <a:gd name="connsiteY9" fmla="*/ 374672 h 924718"/>
                  <a:gd name="connsiteX10" fmla="*/ 171686 w 822260"/>
                  <a:gd name="connsiteY10" fmla="*/ 475414 h 924718"/>
                  <a:gd name="connsiteX11" fmla="*/ 0 w 822260"/>
                  <a:gd name="connsiteY11" fmla="*/ 645114 h 924718"/>
                  <a:gd name="connsiteX12" fmla="*/ 239699 w 822260"/>
                  <a:gd name="connsiteY12" fmla="*/ 616641 h 924718"/>
                  <a:gd name="connsiteX13" fmla="*/ 302414 w 822260"/>
                  <a:gd name="connsiteY13" fmla="*/ 699788 h 924718"/>
                  <a:gd name="connsiteX14" fmla="*/ 389440 w 822260"/>
                  <a:gd name="connsiteY14" fmla="*/ 671316 h 924718"/>
                  <a:gd name="connsiteX15" fmla="*/ 388021 w 822260"/>
                  <a:gd name="connsiteY15" fmla="*/ 678221 h 924718"/>
                  <a:gd name="connsiteX16" fmla="*/ 595937 w 822260"/>
                  <a:gd name="connsiteY16" fmla="*/ 924542 h 924718"/>
                  <a:gd name="connsiteX17" fmla="*/ 595937 w 822260"/>
                  <a:gd name="connsiteY17" fmla="*/ 924542 h 924718"/>
                  <a:gd name="connsiteX18" fmla="*/ 262212 w 822260"/>
                  <a:gd name="connsiteY18" fmla="*/ 602925 h 924718"/>
                  <a:gd name="connsiteX19" fmla="*/ 250388 w 822260"/>
                  <a:gd name="connsiteY19" fmla="*/ 591385 h 924718"/>
                  <a:gd name="connsiteX20" fmla="*/ 70094 w 822260"/>
                  <a:gd name="connsiteY20" fmla="*/ 611533 h 924718"/>
                  <a:gd name="connsiteX21" fmla="*/ 198078 w 822260"/>
                  <a:gd name="connsiteY21" fmla="*/ 483076 h 924718"/>
                  <a:gd name="connsiteX22" fmla="*/ 196470 w 822260"/>
                  <a:gd name="connsiteY22" fmla="*/ 466617 h 924718"/>
                  <a:gd name="connsiteX23" fmla="*/ 251996 w 822260"/>
                  <a:gd name="connsiteY23" fmla="*/ 338159 h 924718"/>
                  <a:gd name="connsiteX24" fmla="*/ 581748 w 822260"/>
                  <a:gd name="connsiteY24" fmla="*/ 365023 h 924718"/>
                  <a:gd name="connsiteX25" fmla="*/ 397102 w 822260"/>
                  <a:gd name="connsiteY25" fmla="*/ 639817 h 924718"/>
                  <a:gd name="connsiteX26" fmla="*/ 262212 w 822260"/>
                  <a:gd name="connsiteY26" fmla="*/ 602925 h 924718"/>
                  <a:gd name="connsiteX27" fmla="*/ 262212 w 822260"/>
                  <a:gd name="connsiteY27" fmla="*/ 602925 h 92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60" h="924718">
                    <a:moveTo>
                      <a:pt x="595937" y="924542"/>
                    </a:moveTo>
                    <a:cubicBezTo>
                      <a:pt x="604544" y="926150"/>
                      <a:pt x="609842" y="916407"/>
                      <a:pt x="604072" y="909975"/>
                    </a:cubicBezTo>
                    <a:cubicBezTo>
                      <a:pt x="475141" y="766477"/>
                      <a:pt x="744542" y="612006"/>
                      <a:pt x="800541" y="512021"/>
                    </a:cubicBezTo>
                    <a:cubicBezTo>
                      <a:pt x="855405" y="413834"/>
                      <a:pt x="787109" y="327754"/>
                      <a:pt x="802812" y="258322"/>
                    </a:cubicBezTo>
                    <a:cubicBezTo>
                      <a:pt x="738678" y="227580"/>
                      <a:pt x="714178" y="120311"/>
                      <a:pt x="603126" y="102055"/>
                    </a:cubicBezTo>
                    <a:cubicBezTo>
                      <a:pt x="490181" y="83515"/>
                      <a:pt x="201578" y="197878"/>
                      <a:pt x="169700" y="7556"/>
                    </a:cubicBezTo>
                    <a:cubicBezTo>
                      <a:pt x="168281" y="-1052"/>
                      <a:pt x="157403" y="-2849"/>
                      <a:pt x="153241" y="5002"/>
                    </a:cubicBezTo>
                    <a:cubicBezTo>
                      <a:pt x="99796" y="105460"/>
                      <a:pt x="108120" y="258039"/>
                      <a:pt x="215956" y="321227"/>
                    </a:cubicBezTo>
                    <a:cubicBezTo>
                      <a:pt x="218037" y="322362"/>
                      <a:pt x="220118" y="323308"/>
                      <a:pt x="222388" y="324443"/>
                    </a:cubicBezTo>
                    <a:cubicBezTo>
                      <a:pt x="192119" y="331822"/>
                      <a:pt x="163835" y="350645"/>
                      <a:pt x="145768" y="374672"/>
                    </a:cubicBezTo>
                    <a:cubicBezTo>
                      <a:pt x="112660" y="419320"/>
                      <a:pt x="129782" y="456400"/>
                      <a:pt x="171686" y="475414"/>
                    </a:cubicBezTo>
                    <a:cubicBezTo>
                      <a:pt x="74729" y="485630"/>
                      <a:pt x="27054" y="569628"/>
                      <a:pt x="0" y="645114"/>
                    </a:cubicBezTo>
                    <a:cubicBezTo>
                      <a:pt x="75864" y="670843"/>
                      <a:pt x="171214" y="686073"/>
                      <a:pt x="239699" y="616641"/>
                    </a:cubicBezTo>
                    <a:cubicBezTo>
                      <a:pt x="228632" y="661289"/>
                      <a:pt x="246888" y="697708"/>
                      <a:pt x="302414" y="699788"/>
                    </a:cubicBezTo>
                    <a:cubicBezTo>
                      <a:pt x="332495" y="700923"/>
                      <a:pt x="364656" y="690329"/>
                      <a:pt x="389440" y="671316"/>
                    </a:cubicBezTo>
                    <a:cubicBezTo>
                      <a:pt x="388967" y="673586"/>
                      <a:pt x="388305" y="675951"/>
                      <a:pt x="388021" y="678221"/>
                    </a:cubicBezTo>
                    <a:cubicBezTo>
                      <a:pt x="370048" y="802043"/>
                      <a:pt x="484128" y="903731"/>
                      <a:pt x="595937" y="924542"/>
                    </a:cubicBezTo>
                    <a:lnTo>
                      <a:pt x="595937" y="924542"/>
                    </a:lnTo>
                    <a:close/>
                    <a:moveTo>
                      <a:pt x="262212" y="602925"/>
                    </a:moveTo>
                    <a:cubicBezTo>
                      <a:pt x="261077" y="594790"/>
                      <a:pt x="258239" y="586939"/>
                      <a:pt x="250388" y="591385"/>
                    </a:cubicBezTo>
                    <a:cubicBezTo>
                      <a:pt x="190227" y="625438"/>
                      <a:pt x="127701" y="653154"/>
                      <a:pt x="70094" y="611533"/>
                    </a:cubicBezTo>
                    <a:cubicBezTo>
                      <a:pt x="73310" y="540494"/>
                      <a:pt x="133944" y="508710"/>
                      <a:pt x="198078" y="483076"/>
                    </a:cubicBezTo>
                    <a:cubicBezTo>
                      <a:pt x="206402" y="479576"/>
                      <a:pt x="202051" y="472387"/>
                      <a:pt x="196470" y="466617"/>
                    </a:cubicBezTo>
                    <a:cubicBezTo>
                      <a:pt x="170362" y="439279"/>
                      <a:pt x="146903" y="362470"/>
                      <a:pt x="251996" y="338159"/>
                    </a:cubicBezTo>
                    <a:cubicBezTo>
                      <a:pt x="323698" y="399739"/>
                      <a:pt x="472966" y="351781"/>
                      <a:pt x="581748" y="365023"/>
                    </a:cubicBezTo>
                    <a:cubicBezTo>
                      <a:pt x="524140" y="458292"/>
                      <a:pt x="393602" y="545413"/>
                      <a:pt x="397102" y="639817"/>
                    </a:cubicBezTo>
                    <a:cubicBezTo>
                      <a:pt x="312630" y="706694"/>
                      <a:pt x="267320" y="640479"/>
                      <a:pt x="262212" y="602925"/>
                    </a:cubicBezTo>
                    <a:lnTo>
                      <a:pt x="262212" y="602925"/>
                    </a:lnTo>
                    <a:close/>
                  </a:path>
                </a:pathLst>
              </a:custGeom>
              <a:solidFill>
                <a:srgbClr val="BC8642"/>
              </a:solidFill>
              <a:ln w="9454"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EC005432-09B1-C82C-5FCD-622777984729}"/>
                  </a:ext>
                </a:extLst>
              </p:cNvPr>
              <p:cNvSpPr/>
              <p:nvPr/>
            </p:nvSpPr>
            <p:spPr>
              <a:xfrm>
                <a:off x="9011887" y="4278256"/>
                <a:ext cx="101107" cy="98159"/>
              </a:xfrm>
              <a:custGeom>
                <a:avLst/>
                <a:gdLst>
                  <a:gd name="connsiteX0" fmla="*/ 101107 w 101107"/>
                  <a:gd name="connsiteY0" fmla="*/ 31973 h 98159"/>
                  <a:gd name="connsiteX1" fmla="*/ 65919 w 101107"/>
                  <a:gd name="connsiteY1" fmla="*/ 0 h 98159"/>
                  <a:gd name="connsiteX2" fmla="*/ 12947 w 101107"/>
                  <a:gd name="connsiteY2" fmla="*/ 87499 h 98159"/>
                  <a:gd name="connsiteX3" fmla="*/ 101107 w 101107"/>
                  <a:gd name="connsiteY3" fmla="*/ 31973 h 98159"/>
                  <a:gd name="connsiteX4" fmla="*/ 101107 w 101107"/>
                  <a:gd name="connsiteY4" fmla="*/ 31973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31973"/>
                    </a:moveTo>
                    <a:cubicBezTo>
                      <a:pt x="81905" y="28945"/>
                      <a:pt x="67338" y="9554"/>
                      <a:pt x="65919" y="0"/>
                    </a:cubicBezTo>
                    <a:cubicBezTo>
                      <a:pt x="-9472" y="21756"/>
                      <a:pt x="-9283" y="65931"/>
                      <a:pt x="12947" y="87499"/>
                    </a:cubicBezTo>
                    <a:cubicBezTo>
                      <a:pt x="43027" y="115971"/>
                      <a:pt x="89378" y="83999"/>
                      <a:pt x="101107" y="31973"/>
                    </a:cubicBezTo>
                    <a:lnTo>
                      <a:pt x="101107" y="31973"/>
                    </a:lnTo>
                    <a:close/>
                  </a:path>
                </a:pathLst>
              </a:custGeom>
              <a:solidFill>
                <a:srgbClr val="BC8642"/>
              </a:solidFill>
              <a:ln w="9454"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743BD82F-14FE-D5FE-CE63-A33212E12F6B}"/>
                  </a:ext>
                </a:extLst>
              </p:cNvPr>
              <p:cNvSpPr/>
              <p:nvPr/>
            </p:nvSpPr>
            <p:spPr>
              <a:xfrm>
                <a:off x="9032780" y="4114693"/>
                <a:ext cx="89198" cy="113051"/>
              </a:xfrm>
              <a:custGeom>
                <a:avLst/>
                <a:gdLst>
                  <a:gd name="connsiteX0" fmla="*/ 55526 w 89198"/>
                  <a:gd name="connsiteY0" fmla="*/ 113051 h 113051"/>
                  <a:gd name="connsiteX1" fmla="*/ 88066 w 89198"/>
                  <a:gd name="connsiteY1" fmla="*/ 101605 h 113051"/>
                  <a:gd name="connsiteX2" fmla="*/ 25540 w 89198"/>
                  <a:gd name="connsiteY2" fmla="*/ 1999 h 113051"/>
                  <a:gd name="connsiteX3" fmla="*/ 55336 w 89198"/>
                  <a:gd name="connsiteY3" fmla="*/ 112956 h 113051"/>
                  <a:gd name="connsiteX4" fmla="*/ 55526 w 89198"/>
                  <a:gd name="connsiteY4" fmla="*/ 113051 h 113051"/>
                  <a:gd name="connsiteX5" fmla="*/ 55526 w 89198"/>
                  <a:gd name="connsiteY5" fmla="*/ 113051 h 1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98" h="113051">
                    <a:moveTo>
                      <a:pt x="55526" y="113051"/>
                    </a:moveTo>
                    <a:cubicBezTo>
                      <a:pt x="65647" y="108605"/>
                      <a:pt x="77093" y="98578"/>
                      <a:pt x="88066" y="101605"/>
                    </a:cubicBezTo>
                    <a:cubicBezTo>
                      <a:pt x="95633" y="37849"/>
                      <a:pt x="64228" y="-10582"/>
                      <a:pt x="25540" y="1999"/>
                    </a:cubicBezTo>
                    <a:cubicBezTo>
                      <a:pt x="-15041" y="15242"/>
                      <a:pt x="-8798" y="87889"/>
                      <a:pt x="55336" y="112956"/>
                    </a:cubicBezTo>
                    <a:cubicBezTo>
                      <a:pt x="55242" y="112862"/>
                      <a:pt x="55242" y="112862"/>
                      <a:pt x="55526" y="113051"/>
                    </a:cubicBezTo>
                    <a:lnTo>
                      <a:pt x="55526" y="113051"/>
                    </a:lnTo>
                    <a:close/>
                  </a:path>
                </a:pathLst>
              </a:custGeom>
              <a:solidFill>
                <a:srgbClr val="BC8642"/>
              </a:solidFill>
              <a:ln w="9454"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3BC1F1B7-4F6D-8306-0744-8BC17D8497B9}"/>
                  </a:ext>
                </a:extLst>
              </p:cNvPr>
              <p:cNvSpPr/>
              <p:nvPr/>
            </p:nvSpPr>
            <p:spPr>
              <a:xfrm>
                <a:off x="9135339" y="4135553"/>
                <a:ext cx="101104" cy="102596"/>
              </a:xfrm>
              <a:custGeom>
                <a:avLst/>
                <a:gdLst>
                  <a:gd name="connsiteX0" fmla="*/ 101099 w 101104"/>
                  <a:gd name="connsiteY0" fmla="*/ 31367 h 102596"/>
                  <a:gd name="connsiteX1" fmla="*/ 58911 w 101104"/>
                  <a:gd name="connsiteY1" fmla="*/ 435 h 102596"/>
                  <a:gd name="connsiteX2" fmla="*/ 169 w 101104"/>
                  <a:gd name="connsiteY2" fmla="*/ 81218 h 102596"/>
                  <a:gd name="connsiteX3" fmla="*/ 23628 w 101104"/>
                  <a:gd name="connsiteY3" fmla="*/ 102596 h 102596"/>
                  <a:gd name="connsiteX4" fmla="*/ 101099 w 101104"/>
                  <a:gd name="connsiteY4" fmla="*/ 31367 h 102596"/>
                  <a:gd name="connsiteX5" fmla="*/ 101099 w 101104"/>
                  <a:gd name="connsiteY5" fmla="*/ 31367 h 1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04" h="102596">
                    <a:moveTo>
                      <a:pt x="101099" y="31367"/>
                    </a:moveTo>
                    <a:cubicBezTo>
                      <a:pt x="101099" y="13205"/>
                      <a:pt x="74424" y="-2875"/>
                      <a:pt x="58911" y="435"/>
                    </a:cubicBezTo>
                    <a:cubicBezTo>
                      <a:pt x="45952" y="3462"/>
                      <a:pt x="-3237" y="10935"/>
                      <a:pt x="169" y="81218"/>
                    </a:cubicBezTo>
                    <a:cubicBezTo>
                      <a:pt x="11047" y="85380"/>
                      <a:pt x="19182" y="92853"/>
                      <a:pt x="23628" y="102596"/>
                    </a:cubicBezTo>
                    <a:cubicBezTo>
                      <a:pt x="65627" y="100988"/>
                      <a:pt x="101572" y="67029"/>
                      <a:pt x="101099" y="31367"/>
                    </a:cubicBezTo>
                    <a:lnTo>
                      <a:pt x="101099" y="31367"/>
                    </a:lnTo>
                    <a:close/>
                  </a:path>
                </a:pathLst>
              </a:custGeom>
              <a:solidFill>
                <a:srgbClr val="BC8642"/>
              </a:solidFill>
              <a:ln w="9454"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2A6569FE-FE4D-16DB-9634-D420096B363F}"/>
                  </a:ext>
                </a:extLst>
              </p:cNvPr>
              <p:cNvSpPr/>
              <p:nvPr/>
            </p:nvSpPr>
            <p:spPr>
              <a:xfrm>
                <a:off x="9562071" y="3557231"/>
                <a:ext cx="87692" cy="111561"/>
              </a:xfrm>
              <a:custGeom>
                <a:avLst/>
                <a:gdLst>
                  <a:gd name="connsiteX0" fmla="*/ 82914 w 87692"/>
                  <a:gd name="connsiteY0" fmla="*/ 16023 h 111561"/>
                  <a:gd name="connsiteX1" fmla="*/ 32402 w 87692"/>
                  <a:gd name="connsiteY1" fmla="*/ 4766 h 111561"/>
                  <a:gd name="connsiteX2" fmla="*/ 11307 w 87692"/>
                  <a:gd name="connsiteY2" fmla="*/ 101629 h 111561"/>
                  <a:gd name="connsiteX3" fmla="*/ 40915 w 87692"/>
                  <a:gd name="connsiteY3" fmla="*/ 111562 h 111561"/>
                  <a:gd name="connsiteX4" fmla="*/ 82914 w 87692"/>
                  <a:gd name="connsiteY4" fmla="*/ 16023 h 111561"/>
                  <a:gd name="connsiteX5" fmla="*/ 82914 w 87692"/>
                  <a:gd name="connsiteY5" fmla="*/ 16023 h 11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92" h="111561">
                    <a:moveTo>
                      <a:pt x="82914" y="16023"/>
                    </a:moveTo>
                    <a:cubicBezTo>
                      <a:pt x="75536" y="-342"/>
                      <a:pt x="44982" y="-4315"/>
                      <a:pt x="32402" y="4766"/>
                    </a:cubicBezTo>
                    <a:cubicBezTo>
                      <a:pt x="21807" y="12617"/>
                      <a:pt x="-19719" y="39103"/>
                      <a:pt x="11307" y="101629"/>
                    </a:cubicBezTo>
                    <a:cubicBezTo>
                      <a:pt x="22753" y="100967"/>
                      <a:pt x="33158" y="104656"/>
                      <a:pt x="40915" y="111562"/>
                    </a:cubicBezTo>
                    <a:cubicBezTo>
                      <a:pt x="78374" y="93022"/>
                      <a:pt x="97198" y="48090"/>
                      <a:pt x="82914" y="16023"/>
                    </a:cubicBezTo>
                    <a:lnTo>
                      <a:pt x="82914" y="16023"/>
                    </a:lnTo>
                    <a:close/>
                  </a:path>
                </a:pathLst>
              </a:custGeom>
              <a:solidFill>
                <a:srgbClr val="BC8642"/>
              </a:solidFill>
              <a:ln w="9454"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567862ED-76AF-ABD9-8410-7B5FB53CD715}"/>
                  </a:ext>
                </a:extLst>
              </p:cNvPr>
              <p:cNvSpPr/>
              <p:nvPr/>
            </p:nvSpPr>
            <p:spPr>
              <a:xfrm>
                <a:off x="9450539" y="3588410"/>
                <a:ext cx="108556" cy="98190"/>
              </a:xfrm>
              <a:custGeom>
                <a:avLst/>
                <a:gdLst>
                  <a:gd name="connsiteX0" fmla="*/ 82922 w 108556"/>
                  <a:gd name="connsiteY0" fmla="*/ 98072 h 98190"/>
                  <a:gd name="connsiteX1" fmla="*/ 82922 w 108556"/>
                  <a:gd name="connsiteY1" fmla="*/ 98072 h 98190"/>
                  <a:gd name="connsiteX2" fmla="*/ 108557 w 108556"/>
                  <a:gd name="connsiteY2" fmla="*/ 74613 h 98190"/>
                  <a:gd name="connsiteX3" fmla="*/ 12072 w 108556"/>
                  <a:gd name="connsiteY3" fmla="*/ 9817 h 98190"/>
                  <a:gd name="connsiteX4" fmla="*/ 82922 w 108556"/>
                  <a:gd name="connsiteY4" fmla="*/ 98072 h 98190"/>
                  <a:gd name="connsiteX5" fmla="*/ 82922 w 108556"/>
                  <a:gd name="connsiteY5" fmla="*/ 98072 h 9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56" h="98190">
                    <a:moveTo>
                      <a:pt x="82922" y="98072"/>
                    </a:moveTo>
                    <a:lnTo>
                      <a:pt x="82922" y="98072"/>
                    </a:lnTo>
                    <a:cubicBezTo>
                      <a:pt x="90489" y="90032"/>
                      <a:pt x="97300" y="76505"/>
                      <a:pt x="108557" y="74613"/>
                    </a:cubicBezTo>
                    <a:cubicBezTo>
                      <a:pt x="90300" y="13979"/>
                      <a:pt x="42531" y="-17237"/>
                      <a:pt x="12072" y="9817"/>
                    </a:cubicBezTo>
                    <a:cubicBezTo>
                      <a:pt x="-19901" y="38100"/>
                      <a:pt x="14342" y="101288"/>
                      <a:pt x="82922" y="98072"/>
                    </a:cubicBezTo>
                    <a:lnTo>
                      <a:pt x="82922" y="98072"/>
                    </a:lnTo>
                    <a:close/>
                  </a:path>
                </a:pathLst>
              </a:custGeom>
              <a:solidFill>
                <a:srgbClr val="BC8642"/>
              </a:solidFill>
              <a:ln w="9454"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AD4A0B66-4DD8-B36E-813F-02D8ED11233F}"/>
                  </a:ext>
                </a:extLst>
              </p:cNvPr>
              <p:cNvSpPr/>
              <p:nvPr/>
            </p:nvSpPr>
            <p:spPr>
              <a:xfrm>
                <a:off x="9083298" y="4229210"/>
                <a:ext cx="71414" cy="68380"/>
              </a:xfrm>
              <a:custGeom>
                <a:avLst/>
                <a:gdLst>
                  <a:gd name="connsiteX0" fmla="*/ 16170 w 71414"/>
                  <a:gd name="connsiteY0" fmla="*/ 63803 h 68380"/>
                  <a:gd name="connsiteX1" fmla="*/ 53155 w 71414"/>
                  <a:gd name="connsiteY1" fmla="*/ 5723 h 68380"/>
                  <a:gd name="connsiteX2" fmla="*/ 16170 w 71414"/>
                  <a:gd name="connsiteY2" fmla="*/ 63803 h 68380"/>
                  <a:gd name="connsiteX3" fmla="*/ 16170 w 71414"/>
                  <a:gd name="connsiteY3" fmla="*/ 63803 h 68380"/>
                </a:gdLst>
                <a:ahLst/>
                <a:cxnLst>
                  <a:cxn ang="0">
                    <a:pos x="connsiteX0" y="connsiteY0"/>
                  </a:cxn>
                  <a:cxn ang="0">
                    <a:pos x="connsiteX1" y="connsiteY1"/>
                  </a:cxn>
                  <a:cxn ang="0">
                    <a:pos x="connsiteX2" y="connsiteY2"/>
                  </a:cxn>
                  <a:cxn ang="0">
                    <a:pos x="connsiteX3" y="connsiteY3"/>
                  </a:cxn>
                </a:cxnLst>
                <a:rect l="l" t="t" r="r" b="b"/>
                <a:pathLst>
                  <a:path w="71414" h="68380">
                    <a:moveTo>
                      <a:pt x="16170" y="63803"/>
                    </a:moveTo>
                    <a:cubicBezTo>
                      <a:pt x="58263" y="84330"/>
                      <a:pt x="94587" y="30601"/>
                      <a:pt x="53155" y="5723"/>
                    </a:cubicBezTo>
                    <a:cubicBezTo>
                      <a:pt x="11251" y="-19533"/>
                      <a:pt x="-20627" y="45925"/>
                      <a:pt x="16170" y="63803"/>
                    </a:cubicBezTo>
                    <a:lnTo>
                      <a:pt x="16170" y="63803"/>
                    </a:lnTo>
                    <a:close/>
                  </a:path>
                </a:pathLst>
              </a:custGeom>
              <a:solidFill>
                <a:srgbClr val="BC8642"/>
              </a:solidFill>
              <a:ln w="9454"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57DA1435-0A62-180E-FB0F-9DFE37BAD14B}"/>
                  </a:ext>
                </a:extLst>
              </p:cNvPr>
              <p:cNvSpPr/>
              <p:nvPr/>
            </p:nvSpPr>
            <p:spPr>
              <a:xfrm>
                <a:off x="9165115" y="4232256"/>
                <a:ext cx="108524" cy="77258"/>
              </a:xfrm>
              <a:custGeom>
                <a:avLst/>
                <a:gdLst>
                  <a:gd name="connsiteX0" fmla="*/ 107742 w 108524"/>
                  <a:gd name="connsiteY0" fmla="*/ 50824 h 77258"/>
                  <a:gd name="connsiteX1" fmla="*/ 6527 w 108524"/>
                  <a:gd name="connsiteY1" fmla="*/ 17244 h 77258"/>
                  <a:gd name="connsiteX2" fmla="*/ 0 w 108524"/>
                  <a:gd name="connsiteY2" fmla="*/ 48743 h 77258"/>
                  <a:gd name="connsiteX3" fmla="*/ 107742 w 108524"/>
                  <a:gd name="connsiteY3" fmla="*/ 50824 h 77258"/>
                  <a:gd name="connsiteX4" fmla="*/ 107742 w 108524"/>
                  <a:gd name="connsiteY4" fmla="*/ 50824 h 77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4" h="77258">
                    <a:moveTo>
                      <a:pt x="107742" y="50824"/>
                    </a:moveTo>
                    <a:cubicBezTo>
                      <a:pt x="115404" y="11663"/>
                      <a:pt x="65742" y="-21445"/>
                      <a:pt x="6527" y="17244"/>
                    </a:cubicBezTo>
                    <a:cubicBezTo>
                      <a:pt x="8608" y="28973"/>
                      <a:pt x="6054" y="39757"/>
                      <a:pt x="0" y="48743"/>
                    </a:cubicBezTo>
                    <a:cubicBezTo>
                      <a:pt x="23081" y="84121"/>
                      <a:pt x="100269" y="88567"/>
                      <a:pt x="107742" y="50824"/>
                    </a:cubicBezTo>
                    <a:lnTo>
                      <a:pt x="107742" y="50824"/>
                    </a:lnTo>
                    <a:close/>
                  </a:path>
                </a:pathLst>
              </a:custGeom>
              <a:solidFill>
                <a:srgbClr val="BC8642"/>
              </a:solidFill>
              <a:ln w="9454"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5173675C-FE92-1319-559E-0DD23638FC5A}"/>
                  </a:ext>
                </a:extLst>
              </p:cNvPr>
              <p:cNvSpPr/>
              <p:nvPr/>
            </p:nvSpPr>
            <p:spPr>
              <a:xfrm>
                <a:off x="9116024" y="4290175"/>
                <a:ext cx="80293" cy="110003"/>
              </a:xfrm>
              <a:custGeom>
                <a:avLst/>
                <a:gdLst>
                  <a:gd name="connsiteX0" fmla="*/ 52780 w 80293"/>
                  <a:gd name="connsiteY0" fmla="*/ 108971 h 110003"/>
                  <a:gd name="connsiteX1" fmla="*/ 46537 w 80293"/>
                  <a:gd name="connsiteY1" fmla="*/ 0 h 110003"/>
                  <a:gd name="connsiteX2" fmla="*/ 5957 w 80293"/>
                  <a:gd name="connsiteY2" fmla="*/ 21756 h 110003"/>
                  <a:gd name="connsiteX3" fmla="*/ 52780 w 80293"/>
                  <a:gd name="connsiteY3" fmla="*/ 108971 h 110003"/>
                  <a:gd name="connsiteX4" fmla="*/ 52780 w 80293"/>
                  <a:gd name="connsiteY4" fmla="*/ 108971 h 11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3" h="110003">
                    <a:moveTo>
                      <a:pt x="52780" y="108971"/>
                    </a:moveTo>
                    <a:cubicBezTo>
                      <a:pt x="110198" y="94782"/>
                      <a:pt x="62429" y="11824"/>
                      <a:pt x="46537" y="0"/>
                    </a:cubicBezTo>
                    <a:cubicBezTo>
                      <a:pt x="40956" y="16270"/>
                      <a:pt x="17213" y="21378"/>
                      <a:pt x="5957" y="21756"/>
                    </a:cubicBezTo>
                    <a:cubicBezTo>
                      <a:pt x="-12111" y="59594"/>
                      <a:pt x="13051" y="118525"/>
                      <a:pt x="52780" y="108971"/>
                    </a:cubicBezTo>
                    <a:lnTo>
                      <a:pt x="52780" y="108971"/>
                    </a:lnTo>
                    <a:close/>
                  </a:path>
                </a:pathLst>
              </a:custGeom>
              <a:solidFill>
                <a:srgbClr val="BC8642"/>
              </a:solidFill>
              <a:ln w="9454"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EDC55836-CA17-7F35-2E84-C29B00B9840E}"/>
                  </a:ext>
                </a:extLst>
              </p:cNvPr>
              <p:cNvSpPr/>
              <p:nvPr/>
            </p:nvSpPr>
            <p:spPr>
              <a:xfrm>
                <a:off x="8964399" y="4211402"/>
                <a:ext cx="115960" cy="74352"/>
              </a:xfrm>
              <a:custGeom>
                <a:avLst/>
                <a:gdLst>
                  <a:gd name="connsiteX0" fmla="*/ 115961 w 115960"/>
                  <a:gd name="connsiteY0" fmla="*/ 30626 h 74352"/>
                  <a:gd name="connsiteX1" fmla="*/ 1219 w 115960"/>
                  <a:gd name="connsiteY1" fmla="*/ 31099 h 74352"/>
                  <a:gd name="connsiteX2" fmla="*/ 104609 w 115960"/>
                  <a:gd name="connsiteY2" fmla="*/ 62220 h 74352"/>
                  <a:gd name="connsiteX3" fmla="*/ 115961 w 115960"/>
                  <a:gd name="connsiteY3" fmla="*/ 30626 h 74352"/>
                  <a:gd name="connsiteX4" fmla="*/ 115961 w 115960"/>
                  <a:gd name="connsiteY4" fmla="*/ 30626 h 7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60" h="74352">
                    <a:moveTo>
                      <a:pt x="115961" y="30626"/>
                    </a:moveTo>
                    <a:cubicBezTo>
                      <a:pt x="96758" y="-1725"/>
                      <a:pt x="12570" y="-18090"/>
                      <a:pt x="1219" y="31099"/>
                    </a:cubicBezTo>
                    <a:cubicBezTo>
                      <a:pt x="-8240" y="72625"/>
                      <a:pt x="38394" y="86908"/>
                      <a:pt x="104609" y="62220"/>
                    </a:cubicBezTo>
                    <a:cubicBezTo>
                      <a:pt x="105745" y="57868"/>
                      <a:pt x="113407" y="34504"/>
                      <a:pt x="115961" y="30626"/>
                    </a:cubicBezTo>
                    <a:lnTo>
                      <a:pt x="115961" y="30626"/>
                    </a:lnTo>
                    <a:close/>
                  </a:path>
                </a:pathLst>
              </a:custGeom>
              <a:solidFill>
                <a:srgbClr val="BC8642"/>
              </a:solidFill>
              <a:ln w="9454"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CD460A30-D290-BC3E-56CC-EE4BA2156480}"/>
                  </a:ext>
                </a:extLst>
              </p:cNvPr>
              <p:cNvSpPr/>
              <p:nvPr/>
            </p:nvSpPr>
            <p:spPr>
              <a:xfrm>
                <a:off x="11044302" y="3410050"/>
                <a:ext cx="353872" cy="120383"/>
              </a:xfrm>
              <a:custGeom>
                <a:avLst/>
                <a:gdLst>
                  <a:gd name="connsiteX0" fmla="*/ 144065 w 353872"/>
                  <a:gd name="connsiteY0" fmla="*/ 118177 h 120383"/>
                  <a:gd name="connsiteX1" fmla="*/ 267982 w 353872"/>
                  <a:gd name="connsiteY1" fmla="*/ 90462 h 120383"/>
                  <a:gd name="connsiteX2" fmla="*/ 353873 w 353872"/>
                  <a:gd name="connsiteY2" fmla="*/ 60192 h 120383"/>
                  <a:gd name="connsiteX3" fmla="*/ 353873 w 353872"/>
                  <a:gd name="connsiteY3" fmla="*/ 60192 h 120383"/>
                  <a:gd name="connsiteX4" fmla="*/ 267982 w 353872"/>
                  <a:gd name="connsiteY4" fmla="*/ 29922 h 120383"/>
                  <a:gd name="connsiteX5" fmla="*/ 144065 w 353872"/>
                  <a:gd name="connsiteY5" fmla="*/ 2206 h 120383"/>
                  <a:gd name="connsiteX6" fmla="*/ 0 w 353872"/>
                  <a:gd name="connsiteY6" fmla="*/ 60192 h 120383"/>
                  <a:gd name="connsiteX7" fmla="*/ 0 w 353872"/>
                  <a:gd name="connsiteY7" fmla="*/ 60192 h 120383"/>
                  <a:gd name="connsiteX8" fmla="*/ 0 w 353872"/>
                  <a:gd name="connsiteY8" fmla="*/ 60192 h 120383"/>
                  <a:gd name="connsiteX9" fmla="*/ 0 w 353872"/>
                  <a:gd name="connsiteY9" fmla="*/ 60192 h 120383"/>
                  <a:gd name="connsiteX10" fmla="*/ 0 w 353872"/>
                  <a:gd name="connsiteY10" fmla="*/ 60192 h 120383"/>
                  <a:gd name="connsiteX11" fmla="*/ 144065 w 353872"/>
                  <a:gd name="connsiteY11" fmla="*/ 118177 h 120383"/>
                  <a:gd name="connsiteX12" fmla="*/ 144065 w 353872"/>
                  <a:gd name="connsiteY12" fmla="*/ 118177 h 1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72" h="120383">
                    <a:moveTo>
                      <a:pt x="144065" y="118177"/>
                    </a:moveTo>
                    <a:cubicBezTo>
                      <a:pt x="186064" y="113069"/>
                      <a:pt x="227591" y="103421"/>
                      <a:pt x="267982" y="90462"/>
                    </a:cubicBezTo>
                    <a:cubicBezTo>
                      <a:pt x="297022" y="81191"/>
                      <a:pt x="325022" y="69462"/>
                      <a:pt x="353873" y="60192"/>
                    </a:cubicBezTo>
                    <a:lnTo>
                      <a:pt x="353873" y="60192"/>
                    </a:lnTo>
                    <a:cubicBezTo>
                      <a:pt x="325022" y="50922"/>
                      <a:pt x="297117" y="39192"/>
                      <a:pt x="267982" y="29922"/>
                    </a:cubicBezTo>
                    <a:cubicBezTo>
                      <a:pt x="227591" y="16963"/>
                      <a:pt x="186064" y="7314"/>
                      <a:pt x="144065" y="2206"/>
                    </a:cubicBezTo>
                    <a:cubicBezTo>
                      <a:pt x="88634" y="-4510"/>
                      <a:pt x="16838" y="1260"/>
                      <a:pt x="0" y="60192"/>
                    </a:cubicBezTo>
                    <a:lnTo>
                      <a:pt x="0" y="60192"/>
                    </a:lnTo>
                    <a:lnTo>
                      <a:pt x="0" y="60192"/>
                    </a:lnTo>
                    <a:lnTo>
                      <a:pt x="0" y="60192"/>
                    </a:lnTo>
                    <a:lnTo>
                      <a:pt x="0" y="60192"/>
                    </a:lnTo>
                    <a:cubicBezTo>
                      <a:pt x="16648" y="119123"/>
                      <a:pt x="88634" y="124894"/>
                      <a:pt x="144065" y="118177"/>
                    </a:cubicBezTo>
                    <a:lnTo>
                      <a:pt x="144065" y="118177"/>
                    </a:lnTo>
                    <a:close/>
                  </a:path>
                </a:pathLst>
              </a:custGeom>
              <a:solidFill>
                <a:srgbClr val="BC8642"/>
              </a:solidFill>
              <a:ln w="9454"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F1EDBC8A-3E75-20E1-886B-791D3B4814B2}"/>
                  </a:ext>
                </a:extLst>
              </p:cNvPr>
              <p:cNvSpPr/>
              <p:nvPr/>
            </p:nvSpPr>
            <p:spPr>
              <a:xfrm>
                <a:off x="10376758" y="3432299"/>
                <a:ext cx="77282" cy="75886"/>
              </a:xfrm>
              <a:custGeom>
                <a:avLst/>
                <a:gdLst>
                  <a:gd name="connsiteX0" fmla="*/ 0 w 77282"/>
                  <a:gd name="connsiteY0" fmla="*/ 37943 h 75886"/>
                  <a:gd name="connsiteX1" fmla="*/ 0 w 77282"/>
                  <a:gd name="connsiteY1" fmla="*/ 37943 h 75886"/>
                  <a:gd name="connsiteX2" fmla="*/ 0 w 77282"/>
                  <a:gd name="connsiteY2" fmla="*/ 37943 h 75886"/>
                  <a:gd name="connsiteX3" fmla="*/ 3689 w 77282"/>
                  <a:gd name="connsiteY3" fmla="*/ 54213 h 75886"/>
                  <a:gd name="connsiteX4" fmla="*/ 55432 w 77282"/>
                  <a:gd name="connsiteY4" fmla="*/ 72092 h 75886"/>
                  <a:gd name="connsiteX5" fmla="*/ 77283 w 77282"/>
                  <a:gd name="connsiteY5" fmla="*/ 37943 h 75886"/>
                  <a:gd name="connsiteX6" fmla="*/ 77283 w 77282"/>
                  <a:gd name="connsiteY6" fmla="*/ 37943 h 75886"/>
                  <a:gd name="connsiteX7" fmla="*/ 55432 w 77282"/>
                  <a:gd name="connsiteY7" fmla="*/ 3795 h 75886"/>
                  <a:gd name="connsiteX8" fmla="*/ 3689 w 77282"/>
                  <a:gd name="connsiteY8" fmla="*/ 21674 h 75886"/>
                  <a:gd name="connsiteX9" fmla="*/ 0 w 77282"/>
                  <a:gd name="connsiteY9" fmla="*/ 37943 h 75886"/>
                  <a:gd name="connsiteX10" fmla="*/ 0 w 77282"/>
                  <a:gd name="connsiteY10" fmla="*/ 37943 h 75886"/>
                  <a:gd name="connsiteX11" fmla="*/ 0 w 77282"/>
                  <a:gd name="connsiteY11" fmla="*/ 37943 h 75886"/>
                  <a:gd name="connsiteX12" fmla="*/ 0 w 77282"/>
                  <a:gd name="connsiteY12" fmla="*/ 37943 h 75886"/>
                  <a:gd name="connsiteX13" fmla="*/ 0 w 77282"/>
                  <a:gd name="connsiteY13" fmla="*/ 37943 h 7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82" h="75886">
                    <a:moveTo>
                      <a:pt x="0" y="37943"/>
                    </a:moveTo>
                    <a:lnTo>
                      <a:pt x="0" y="37943"/>
                    </a:lnTo>
                    <a:lnTo>
                      <a:pt x="0" y="37943"/>
                    </a:lnTo>
                    <a:cubicBezTo>
                      <a:pt x="0" y="43430"/>
                      <a:pt x="1135" y="48916"/>
                      <a:pt x="3689" y="54213"/>
                    </a:cubicBezTo>
                    <a:cubicBezTo>
                      <a:pt x="12959" y="73227"/>
                      <a:pt x="36229" y="81267"/>
                      <a:pt x="55432" y="72092"/>
                    </a:cubicBezTo>
                    <a:cubicBezTo>
                      <a:pt x="69148" y="65659"/>
                      <a:pt x="76999" y="52132"/>
                      <a:pt x="77283" y="37943"/>
                    </a:cubicBezTo>
                    <a:lnTo>
                      <a:pt x="77283" y="37943"/>
                    </a:lnTo>
                    <a:cubicBezTo>
                      <a:pt x="77093" y="23754"/>
                      <a:pt x="69148" y="10228"/>
                      <a:pt x="55432" y="3795"/>
                    </a:cubicBezTo>
                    <a:cubicBezTo>
                      <a:pt x="36134" y="-5380"/>
                      <a:pt x="12959" y="2660"/>
                      <a:pt x="3689" y="21674"/>
                    </a:cubicBezTo>
                    <a:cubicBezTo>
                      <a:pt x="1135" y="26971"/>
                      <a:pt x="0" y="32457"/>
                      <a:pt x="0" y="37943"/>
                    </a:cubicBezTo>
                    <a:lnTo>
                      <a:pt x="0" y="37943"/>
                    </a:lnTo>
                    <a:lnTo>
                      <a:pt x="0" y="37943"/>
                    </a:lnTo>
                    <a:lnTo>
                      <a:pt x="0" y="37943"/>
                    </a:lnTo>
                    <a:lnTo>
                      <a:pt x="0" y="37943"/>
                    </a:lnTo>
                    <a:close/>
                  </a:path>
                </a:pathLst>
              </a:custGeom>
              <a:solidFill>
                <a:srgbClr val="BC8642"/>
              </a:solidFill>
              <a:ln w="9454"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D3BEB29C-E5A8-93B0-31D7-A277934D64AC}"/>
                  </a:ext>
                </a:extLst>
              </p:cNvPr>
              <p:cNvSpPr/>
              <p:nvPr/>
            </p:nvSpPr>
            <p:spPr>
              <a:xfrm>
                <a:off x="9620013" y="3633048"/>
                <a:ext cx="105527" cy="80281"/>
              </a:xfrm>
              <a:custGeom>
                <a:avLst/>
                <a:gdLst>
                  <a:gd name="connsiteX0" fmla="*/ 0 w 105527"/>
                  <a:gd name="connsiteY0" fmla="*/ 41042 h 80281"/>
                  <a:gd name="connsiteX1" fmla="*/ 6432 w 105527"/>
                  <a:gd name="connsiteY1" fmla="*/ 71690 h 80281"/>
                  <a:gd name="connsiteX2" fmla="*/ 104904 w 105527"/>
                  <a:gd name="connsiteY2" fmla="*/ 31109 h 80281"/>
                  <a:gd name="connsiteX3" fmla="*/ 0 w 105527"/>
                  <a:gd name="connsiteY3" fmla="*/ 41042 h 80281"/>
                  <a:gd name="connsiteX4" fmla="*/ 0 w 105527"/>
                  <a:gd name="connsiteY4" fmla="*/ 41042 h 8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7" h="80281">
                    <a:moveTo>
                      <a:pt x="0" y="41042"/>
                    </a:moveTo>
                    <a:cubicBezTo>
                      <a:pt x="6432" y="50690"/>
                      <a:pt x="8513" y="61568"/>
                      <a:pt x="6432" y="71690"/>
                    </a:cubicBezTo>
                    <a:cubicBezTo>
                      <a:pt x="41243" y="94771"/>
                      <a:pt x="112944" y="68001"/>
                      <a:pt x="104904" y="31109"/>
                    </a:cubicBezTo>
                    <a:cubicBezTo>
                      <a:pt x="96390" y="-6822"/>
                      <a:pt x="38310" y="-17228"/>
                      <a:pt x="0" y="41042"/>
                    </a:cubicBezTo>
                    <a:lnTo>
                      <a:pt x="0" y="41042"/>
                    </a:lnTo>
                    <a:close/>
                  </a:path>
                </a:pathLst>
              </a:custGeom>
              <a:solidFill>
                <a:srgbClr val="BC8642"/>
              </a:solidFill>
              <a:ln w="9454"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C9172C7D-E2F6-59DC-3BCF-0BAC7CE1329E}"/>
                  </a:ext>
                </a:extLst>
              </p:cNvPr>
              <p:cNvSpPr/>
              <p:nvPr/>
            </p:nvSpPr>
            <p:spPr>
              <a:xfrm>
                <a:off x="8552530" y="3433812"/>
                <a:ext cx="75863" cy="72728"/>
              </a:xfrm>
              <a:custGeom>
                <a:avLst/>
                <a:gdLst>
                  <a:gd name="connsiteX0" fmla="*/ 75864 w 75863"/>
                  <a:gd name="connsiteY0" fmla="*/ 36430 h 72728"/>
                  <a:gd name="connsiteX1" fmla="*/ 75864 w 75863"/>
                  <a:gd name="connsiteY1" fmla="*/ 36430 h 72728"/>
                  <a:gd name="connsiteX2" fmla="*/ 54580 w 75863"/>
                  <a:gd name="connsiteY2" fmla="*/ 3795 h 72728"/>
                  <a:gd name="connsiteX3" fmla="*/ 3689 w 75863"/>
                  <a:gd name="connsiteY3" fmla="*/ 21673 h 72728"/>
                  <a:gd name="connsiteX4" fmla="*/ 0 w 75863"/>
                  <a:gd name="connsiteY4" fmla="*/ 36335 h 72728"/>
                  <a:gd name="connsiteX5" fmla="*/ 0 w 75863"/>
                  <a:gd name="connsiteY5" fmla="*/ 36335 h 72728"/>
                  <a:gd name="connsiteX6" fmla="*/ 3689 w 75863"/>
                  <a:gd name="connsiteY6" fmla="*/ 50997 h 72728"/>
                  <a:gd name="connsiteX7" fmla="*/ 54580 w 75863"/>
                  <a:gd name="connsiteY7" fmla="*/ 68875 h 72728"/>
                  <a:gd name="connsiteX8" fmla="*/ 75864 w 75863"/>
                  <a:gd name="connsiteY8" fmla="*/ 36430 h 72728"/>
                  <a:gd name="connsiteX9" fmla="*/ 75864 w 75863"/>
                  <a:gd name="connsiteY9" fmla="*/ 36430 h 7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3" h="72728">
                    <a:moveTo>
                      <a:pt x="75864" y="36430"/>
                    </a:moveTo>
                    <a:lnTo>
                      <a:pt x="75864" y="36430"/>
                    </a:lnTo>
                    <a:cubicBezTo>
                      <a:pt x="75202" y="22903"/>
                      <a:pt x="67634" y="10039"/>
                      <a:pt x="54580" y="3795"/>
                    </a:cubicBezTo>
                    <a:cubicBezTo>
                      <a:pt x="35662" y="-5380"/>
                      <a:pt x="12770" y="2660"/>
                      <a:pt x="3689" y="21673"/>
                    </a:cubicBezTo>
                    <a:cubicBezTo>
                      <a:pt x="1419" y="26498"/>
                      <a:pt x="284" y="31322"/>
                      <a:pt x="0" y="36335"/>
                    </a:cubicBezTo>
                    <a:lnTo>
                      <a:pt x="0" y="36335"/>
                    </a:lnTo>
                    <a:cubicBezTo>
                      <a:pt x="189" y="41349"/>
                      <a:pt x="1324" y="46173"/>
                      <a:pt x="3689" y="50997"/>
                    </a:cubicBezTo>
                    <a:cubicBezTo>
                      <a:pt x="12865" y="70105"/>
                      <a:pt x="35662" y="78145"/>
                      <a:pt x="54580" y="68875"/>
                    </a:cubicBezTo>
                    <a:cubicBezTo>
                      <a:pt x="67350" y="62821"/>
                      <a:pt x="75107" y="49957"/>
                      <a:pt x="75864" y="36430"/>
                    </a:cubicBezTo>
                    <a:lnTo>
                      <a:pt x="75864" y="36430"/>
                    </a:lnTo>
                    <a:close/>
                  </a:path>
                </a:pathLst>
              </a:custGeom>
              <a:solidFill>
                <a:srgbClr val="BC8642"/>
              </a:solidFill>
              <a:ln w="9454"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70C6D7BB-D111-143C-374E-1502FF8283BC}"/>
                  </a:ext>
                </a:extLst>
              </p:cNvPr>
              <p:cNvSpPr/>
              <p:nvPr/>
            </p:nvSpPr>
            <p:spPr>
              <a:xfrm>
                <a:off x="11099336" y="3808412"/>
                <a:ext cx="327121" cy="281046"/>
              </a:xfrm>
              <a:custGeom>
                <a:avLst/>
                <a:gdLst>
                  <a:gd name="connsiteX0" fmla="*/ 163475 w 327121"/>
                  <a:gd name="connsiteY0" fmla="*/ 270159 h 281046"/>
                  <a:gd name="connsiteX1" fmla="*/ 327121 w 327121"/>
                  <a:gd name="connsiteY1" fmla="*/ 25541 h 281046"/>
                  <a:gd name="connsiteX2" fmla="*/ 33220 w 327121"/>
                  <a:gd name="connsiteY2" fmla="*/ 284 h 281046"/>
                  <a:gd name="connsiteX3" fmla="*/ 2099 w 327121"/>
                  <a:gd name="connsiteY3" fmla="*/ 30365 h 281046"/>
                  <a:gd name="connsiteX4" fmla="*/ 271406 w 327121"/>
                  <a:gd name="connsiteY4" fmla="*/ 52121 h 281046"/>
                  <a:gd name="connsiteX5" fmla="*/ 120719 w 327121"/>
                  <a:gd name="connsiteY5" fmla="*/ 275456 h 281046"/>
                  <a:gd name="connsiteX6" fmla="*/ 163475 w 327121"/>
                  <a:gd name="connsiteY6" fmla="*/ 270159 h 281046"/>
                  <a:gd name="connsiteX7" fmla="*/ 163475 w 327121"/>
                  <a:gd name="connsiteY7" fmla="*/ 270159 h 2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1" h="281046">
                    <a:moveTo>
                      <a:pt x="163475" y="270159"/>
                    </a:moveTo>
                    <a:cubicBezTo>
                      <a:pt x="201975" y="164214"/>
                      <a:pt x="254947" y="93837"/>
                      <a:pt x="327121" y="25541"/>
                    </a:cubicBezTo>
                    <a:cubicBezTo>
                      <a:pt x="228745" y="38973"/>
                      <a:pt x="140300" y="36419"/>
                      <a:pt x="33220" y="284"/>
                    </a:cubicBezTo>
                    <a:cubicBezTo>
                      <a:pt x="22815" y="-3216"/>
                      <a:pt x="-8306" y="26676"/>
                      <a:pt x="2099" y="30365"/>
                    </a:cubicBezTo>
                    <a:cubicBezTo>
                      <a:pt x="94044" y="61391"/>
                      <a:pt x="182016" y="62716"/>
                      <a:pt x="271406" y="52121"/>
                    </a:cubicBezTo>
                    <a:cubicBezTo>
                      <a:pt x="207366" y="115026"/>
                      <a:pt x="153732" y="184457"/>
                      <a:pt x="120719" y="275456"/>
                    </a:cubicBezTo>
                    <a:cubicBezTo>
                      <a:pt x="116746" y="285861"/>
                      <a:pt x="159691" y="280374"/>
                      <a:pt x="163475" y="270159"/>
                    </a:cubicBezTo>
                    <a:lnTo>
                      <a:pt x="163475" y="270159"/>
                    </a:lnTo>
                    <a:close/>
                  </a:path>
                </a:pathLst>
              </a:custGeom>
              <a:solidFill>
                <a:srgbClr val="BC8642"/>
              </a:solidFill>
              <a:ln w="9454"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535941E7-5388-4572-D525-C3995A46CBBE}"/>
                  </a:ext>
                </a:extLst>
              </p:cNvPr>
              <p:cNvSpPr/>
              <p:nvPr/>
            </p:nvSpPr>
            <p:spPr>
              <a:xfrm>
                <a:off x="8897497" y="5000815"/>
                <a:ext cx="90728" cy="54982"/>
              </a:xfrm>
              <a:custGeom>
                <a:avLst/>
                <a:gdLst>
                  <a:gd name="connsiteX0" fmla="*/ 17609 w 90728"/>
                  <a:gd name="connsiteY0" fmla="*/ 51781 h 54982"/>
                  <a:gd name="connsiteX1" fmla="*/ 40595 w 90728"/>
                  <a:gd name="connsiteY1" fmla="*/ 49983 h 54982"/>
                  <a:gd name="connsiteX2" fmla="*/ 47595 w 90728"/>
                  <a:gd name="connsiteY2" fmla="*/ 51591 h 54982"/>
                  <a:gd name="connsiteX3" fmla="*/ 90729 w 90728"/>
                  <a:gd name="connsiteY3" fmla="*/ 7605 h 54982"/>
                  <a:gd name="connsiteX4" fmla="*/ 29054 w 90728"/>
                  <a:gd name="connsiteY4" fmla="*/ 13565 h 54982"/>
                  <a:gd name="connsiteX5" fmla="*/ 26027 w 90728"/>
                  <a:gd name="connsiteY5" fmla="*/ 19998 h 54982"/>
                  <a:gd name="connsiteX6" fmla="*/ 10230 w 90728"/>
                  <a:gd name="connsiteY6" fmla="*/ 36457 h 54982"/>
                  <a:gd name="connsiteX7" fmla="*/ 5595 w 90728"/>
                  <a:gd name="connsiteY7" fmla="*/ 38727 h 54982"/>
                  <a:gd name="connsiteX8" fmla="*/ 676 w 90728"/>
                  <a:gd name="connsiteY8" fmla="*/ 49699 h 54982"/>
                  <a:gd name="connsiteX9" fmla="*/ 866 w 90728"/>
                  <a:gd name="connsiteY9" fmla="*/ 50362 h 54982"/>
                  <a:gd name="connsiteX10" fmla="*/ 1055 w 90728"/>
                  <a:gd name="connsiteY10" fmla="*/ 50834 h 54982"/>
                  <a:gd name="connsiteX11" fmla="*/ 12879 w 90728"/>
                  <a:gd name="connsiteY11" fmla="*/ 54051 h 54982"/>
                  <a:gd name="connsiteX12" fmla="*/ 17609 w 90728"/>
                  <a:gd name="connsiteY12" fmla="*/ 51781 h 54982"/>
                  <a:gd name="connsiteX13" fmla="*/ 17609 w 90728"/>
                  <a:gd name="connsiteY13" fmla="*/ 51781 h 54982"/>
                  <a:gd name="connsiteX14" fmla="*/ 17609 w 90728"/>
                  <a:gd name="connsiteY14" fmla="*/ 51781 h 5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728" h="54982">
                    <a:moveTo>
                      <a:pt x="17609" y="51781"/>
                    </a:moveTo>
                    <a:cubicBezTo>
                      <a:pt x="25271" y="51781"/>
                      <a:pt x="32933" y="50834"/>
                      <a:pt x="40595" y="49983"/>
                    </a:cubicBezTo>
                    <a:cubicBezTo>
                      <a:pt x="42486" y="51402"/>
                      <a:pt x="44757" y="52064"/>
                      <a:pt x="47595" y="51591"/>
                    </a:cubicBezTo>
                    <a:cubicBezTo>
                      <a:pt x="75689" y="47240"/>
                      <a:pt x="85148" y="29173"/>
                      <a:pt x="90729" y="7605"/>
                    </a:cubicBezTo>
                    <a:cubicBezTo>
                      <a:pt x="70297" y="-1570"/>
                      <a:pt x="50149" y="-5448"/>
                      <a:pt x="29054" y="13565"/>
                    </a:cubicBezTo>
                    <a:cubicBezTo>
                      <a:pt x="26973" y="15362"/>
                      <a:pt x="26027" y="17727"/>
                      <a:pt x="26027" y="19998"/>
                    </a:cubicBezTo>
                    <a:cubicBezTo>
                      <a:pt x="20446" y="25295"/>
                      <a:pt x="15149" y="30781"/>
                      <a:pt x="10230" y="36457"/>
                    </a:cubicBezTo>
                    <a:lnTo>
                      <a:pt x="5595" y="38727"/>
                    </a:lnTo>
                    <a:cubicBezTo>
                      <a:pt x="1622" y="40524"/>
                      <a:pt x="-1405" y="45348"/>
                      <a:pt x="676" y="49699"/>
                    </a:cubicBezTo>
                    <a:lnTo>
                      <a:pt x="866" y="50362"/>
                    </a:lnTo>
                    <a:lnTo>
                      <a:pt x="1055" y="50834"/>
                    </a:lnTo>
                    <a:cubicBezTo>
                      <a:pt x="3136" y="55186"/>
                      <a:pt x="8906" y="55848"/>
                      <a:pt x="12879" y="54051"/>
                    </a:cubicBezTo>
                    <a:lnTo>
                      <a:pt x="17609" y="51781"/>
                    </a:lnTo>
                    <a:lnTo>
                      <a:pt x="17609" y="51781"/>
                    </a:lnTo>
                    <a:lnTo>
                      <a:pt x="17609" y="51781"/>
                    </a:lnTo>
                    <a:close/>
                  </a:path>
                </a:pathLst>
              </a:custGeom>
              <a:solidFill>
                <a:srgbClr val="BC8642"/>
              </a:solidFill>
              <a:ln w="9454"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62702D0-F8A9-8985-6ABF-97AC0CE2ECE8}"/>
                  </a:ext>
                </a:extLst>
              </p:cNvPr>
              <p:cNvSpPr/>
              <p:nvPr/>
            </p:nvSpPr>
            <p:spPr>
              <a:xfrm>
                <a:off x="8754627" y="3942308"/>
                <a:ext cx="77395" cy="77395"/>
              </a:xfrm>
              <a:custGeom>
                <a:avLst/>
                <a:gdLst>
                  <a:gd name="connsiteX0" fmla="*/ 73547 w 77395"/>
                  <a:gd name="connsiteY0" fmla="*/ 21899 h 77395"/>
                  <a:gd name="connsiteX1" fmla="*/ 21900 w 77395"/>
                  <a:gd name="connsiteY1" fmla="*/ 3832 h 77395"/>
                  <a:gd name="connsiteX2" fmla="*/ 3832 w 77395"/>
                  <a:gd name="connsiteY2" fmla="*/ 55480 h 77395"/>
                  <a:gd name="connsiteX3" fmla="*/ 55480 w 77395"/>
                  <a:gd name="connsiteY3" fmla="*/ 73548 h 77395"/>
                  <a:gd name="connsiteX4" fmla="*/ 73547 w 77395"/>
                  <a:gd name="connsiteY4" fmla="*/ 21899 h 77395"/>
                  <a:gd name="connsiteX5" fmla="*/ 73547 w 77395"/>
                  <a:gd name="connsiteY5" fmla="*/ 21899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5" h="77395">
                    <a:moveTo>
                      <a:pt x="73547" y="21899"/>
                    </a:moveTo>
                    <a:cubicBezTo>
                      <a:pt x="64277" y="2697"/>
                      <a:pt x="41197" y="-5438"/>
                      <a:pt x="21900" y="3832"/>
                    </a:cubicBezTo>
                    <a:cubicBezTo>
                      <a:pt x="2697" y="13102"/>
                      <a:pt x="-5438" y="36183"/>
                      <a:pt x="3832" y="55480"/>
                    </a:cubicBezTo>
                    <a:cubicBezTo>
                      <a:pt x="13102" y="74777"/>
                      <a:pt x="36183" y="82817"/>
                      <a:pt x="55480" y="73548"/>
                    </a:cubicBezTo>
                    <a:cubicBezTo>
                      <a:pt x="74777" y="64183"/>
                      <a:pt x="82818" y="41102"/>
                      <a:pt x="73547" y="21899"/>
                    </a:cubicBezTo>
                    <a:lnTo>
                      <a:pt x="73547" y="21899"/>
                    </a:lnTo>
                    <a:close/>
                  </a:path>
                </a:pathLst>
              </a:custGeom>
              <a:solidFill>
                <a:srgbClr val="BC8642"/>
              </a:solidFill>
              <a:ln w="9454"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2AE1EAE5-1E7C-6663-A627-4A165AEB069C}"/>
                  </a:ext>
                </a:extLst>
              </p:cNvPr>
              <p:cNvSpPr/>
              <p:nvPr/>
            </p:nvSpPr>
            <p:spPr>
              <a:xfrm>
                <a:off x="8803804" y="3485849"/>
                <a:ext cx="188752" cy="297369"/>
              </a:xfrm>
              <a:custGeom>
                <a:avLst/>
                <a:gdLst>
                  <a:gd name="connsiteX0" fmla="*/ 130125 w 188752"/>
                  <a:gd name="connsiteY0" fmla="*/ 279996 h 297369"/>
                  <a:gd name="connsiteX1" fmla="*/ 54734 w 188752"/>
                  <a:gd name="connsiteY1" fmla="*/ 213024 h 297369"/>
                  <a:gd name="connsiteX2" fmla="*/ 183381 w 188752"/>
                  <a:gd name="connsiteY2" fmla="*/ 17595 h 297369"/>
                  <a:gd name="connsiteX3" fmla="*/ 183192 w 188752"/>
                  <a:gd name="connsiteY3" fmla="*/ 1230 h 297369"/>
                  <a:gd name="connsiteX4" fmla="*/ 127382 w 188752"/>
                  <a:gd name="connsiteY4" fmla="*/ 296928 h 297369"/>
                  <a:gd name="connsiteX5" fmla="*/ 130125 w 188752"/>
                  <a:gd name="connsiteY5" fmla="*/ 279996 h 297369"/>
                  <a:gd name="connsiteX6" fmla="*/ 130125 w 188752"/>
                  <a:gd name="connsiteY6" fmla="*/ 279996 h 2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752" h="297369">
                    <a:moveTo>
                      <a:pt x="130125" y="279996"/>
                    </a:moveTo>
                    <a:cubicBezTo>
                      <a:pt x="91247" y="268456"/>
                      <a:pt x="66558" y="243010"/>
                      <a:pt x="54734" y="213024"/>
                    </a:cubicBezTo>
                    <a:cubicBezTo>
                      <a:pt x="176192" y="198930"/>
                      <a:pt x="78477" y="36797"/>
                      <a:pt x="183381" y="17595"/>
                    </a:cubicBezTo>
                    <a:cubicBezTo>
                      <a:pt x="187543" y="16933"/>
                      <a:pt x="193124" y="2555"/>
                      <a:pt x="183192" y="1230"/>
                    </a:cubicBezTo>
                    <a:cubicBezTo>
                      <a:pt x="26545" y="-19107"/>
                      <a:pt x="-108344" y="218321"/>
                      <a:pt x="127382" y="296928"/>
                    </a:cubicBezTo>
                    <a:cubicBezTo>
                      <a:pt x="137787" y="300334"/>
                      <a:pt x="140625" y="283023"/>
                      <a:pt x="130125" y="279996"/>
                    </a:cubicBezTo>
                    <a:lnTo>
                      <a:pt x="130125" y="279996"/>
                    </a:lnTo>
                    <a:close/>
                  </a:path>
                </a:pathLst>
              </a:custGeom>
              <a:solidFill>
                <a:srgbClr val="BC8642"/>
              </a:solidFill>
              <a:ln w="9454"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2BC58635-9F81-46E1-1E00-87BB91016137}"/>
                  </a:ext>
                </a:extLst>
              </p:cNvPr>
              <p:cNvSpPr/>
              <p:nvPr/>
            </p:nvSpPr>
            <p:spPr>
              <a:xfrm>
                <a:off x="8597019" y="3613691"/>
                <a:ext cx="77412" cy="77379"/>
              </a:xfrm>
              <a:custGeom>
                <a:avLst/>
                <a:gdLst>
                  <a:gd name="connsiteX0" fmla="*/ 73564 w 77412"/>
                  <a:gd name="connsiteY0" fmla="*/ 21900 h 77379"/>
                  <a:gd name="connsiteX1" fmla="*/ 21916 w 77412"/>
                  <a:gd name="connsiteY1" fmla="*/ 3832 h 77379"/>
                  <a:gd name="connsiteX2" fmla="*/ 3848 w 77412"/>
                  <a:gd name="connsiteY2" fmla="*/ 55480 h 77379"/>
                  <a:gd name="connsiteX3" fmla="*/ 55496 w 77412"/>
                  <a:gd name="connsiteY3" fmla="*/ 73547 h 77379"/>
                  <a:gd name="connsiteX4" fmla="*/ 73564 w 77412"/>
                  <a:gd name="connsiteY4" fmla="*/ 21900 h 77379"/>
                  <a:gd name="connsiteX5" fmla="*/ 73564 w 77412"/>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12" h="77379">
                    <a:moveTo>
                      <a:pt x="73564" y="21900"/>
                    </a:moveTo>
                    <a:cubicBezTo>
                      <a:pt x="64293" y="2697"/>
                      <a:pt x="41213" y="-5438"/>
                      <a:pt x="21916" y="3832"/>
                    </a:cubicBezTo>
                    <a:cubicBezTo>
                      <a:pt x="2619" y="13103"/>
                      <a:pt x="-5422" y="36183"/>
                      <a:pt x="3848" y="55480"/>
                    </a:cubicBezTo>
                    <a:cubicBezTo>
                      <a:pt x="13119" y="74683"/>
                      <a:pt x="36199" y="82818"/>
                      <a:pt x="55496" y="73547"/>
                    </a:cubicBezTo>
                    <a:cubicBezTo>
                      <a:pt x="74793" y="64277"/>
                      <a:pt x="82834" y="41102"/>
                      <a:pt x="73564" y="21900"/>
                    </a:cubicBezTo>
                    <a:lnTo>
                      <a:pt x="73564" y="21900"/>
                    </a:lnTo>
                    <a:close/>
                  </a:path>
                </a:pathLst>
              </a:custGeom>
              <a:solidFill>
                <a:srgbClr val="BC8642"/>
              </a:solidFill>
              <a:ln w="9454"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CED82085-23EF-8565-F166-F7004331EB0E}"/>
                  </a:ext>
                </a:extLst>
              </p:cNvPr>
              <p:cNvSpPr/>
              <p:nvPr/>
            </p:nvSpPr>
            <p:spPr>
              <a:xfrm>
                <a:off x="9717919" y="3545361"/>
                <a:ext cx="385273" cy="349367"/>
              </a:xfrm>
              <a:custGeom>
                <a:avLst/>
                <a:gdLst>
                  <a:gd name="connsiteX0" fmla="*/ 96956 w 385273"/>
                  <a:gd name="connsiteY0" fmla="*/ 344023 h 349367"/>
                  <a:gd name="connsiteX1" fmla="*/ 112659 w 385273"/>
                  <a:gd name="connsiteY1" fmla="*/ 344496 h 349367"/>
                  <a:gd name="connsiteX2" fmla="*/ 121929 w 385273"/>
                  <a:gd name="connsiteY2" fmla="*/ 234579 h 349367"/>
                  <a:gd name="connsiteX3" fmla="*/ 81727 w 385273"/>
                  <a:gd name="connsiteY3" fmla="*/ 204782 h 349367"/>
                  <a:gd name="connsiteX4" fmla="*/ 87497 w 385273"/>
                  <a:gd name="connsiteY4" fmla="*/ 204592 h 349367"/>
                  <a:gd name="connsiteX5" fmla="*/ 93929 w 385273"/>
                  <a:gd name="connsiteY5" fmla="*/ 211498 h 349367"/>
                  <a:gd name="connsiteX6" fmla="*/ 382911 w 385273"/>
                  <a:gd name="connsiteY6" fmla="*/ 130053 h 349367"/>
                  <a:gd name="connsiteX7" fmla="*/ 373168 w 385273"/>
                  <a:gd name="connsiteY7" fmla="*/ 116621 h 349367"/>
                  <a:gd name="connsiteX8" fmla="*/ 228062 w 385273"/>
                  <a:gd name="connsiteY8" fmla="*/ 104607 h 349367"/>
                  <a:gd name="connsiteX9" fmla="*/ 134699 w 385273"/>
                  <a:gd name="connsiteY9" fmla="*/ 174512 h 349367"/>
                  <a:gd name="connsiteX10" fmla="*/ 37173 w 385273"/>
                  <a:gd name="connsiteY10" fmla="*/ 181890 h 349367"/>
                  <a:gd name="connsiteX11" fmla="*/ 199117 w 385273"/>
                  <a:gd name="connsiteY11" fmla="*/ 3488 h 349367"/>
                  <a:gd name="connsiteX12" fmla="*/ 189184 w 385273"/>
                  <a:gd name="connsiteY12" fmla="*/ 461 h 349367"/>
                  <a:gd name="connsiteX13" fmla="*/ 81727 w 385273"/>
                  <a:gd name="connsiteY13" fmla="*/ 35365 h 349367"/>
                  <a:gd name="connsiteX14" fmla="*/ 71984 w 385273"/>
                  <a:gd name="connsiteY14" fmla="*/ 97135 h 349367"/>
                  <a:gd name="connsiteX15" fmla="*/ 8417 w 385273"/>
                  <a:gd name="connsiteY15" fmla="*/ 168363 h 349367"/>
                  <a:gd name="connsiteX16" fmla="*/ 4728 w 385273"/>
                  <a:gd name="connsiteY16" fmla="*/ 180850 h 349367"/>
                  <a:gd name="connsiteX17" fmla="*/ 2836 w 385273"/>
                  <a:gd name="connsiteY17" fmla="*/ 184539 h 349367"/>
                  <a:gd name="connsiteX18" fmla="*/ 96956 w 385273"/>
                  <a:gd name="connsiteY18" fmla="*/ 344023 h 349367"/>
                  <a:gd name="connsiteX19" fmla="*/ 96956 w 385273"/>
                  <a:gd name="connsiteY19" fmla="*/ 344023 h 3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273" h="349367">
                    <a:moveTo>
                      <a:pt x="96956" y="344023"/>
                    </a:moveTo>
                    <a:cubicBezTo>
                      <a:pt x="99983" y="351401"/>
                      <a:pt x="109159" y="350739"/>
                      <a:pt x="112659" y="344496"/>
                    </a:cubicBezTo>
                    <a:cubicBezTo>
                      <a:pt x="132712" y="310064"/>
                      <a:pt x="150969" y="269105"/>
                      <a:pt x="121929" y="234579"/>
                    </a:cubicBezTo>
                    <a:cubicBezTo>
                      <a:pt x="111334" y="222092"/>
                      <a:pt x="96956" y="212822"/>
                      <a:pt x="81727" y="204782"/>
                    </a:cubicBezTo>
                    <a:cubicBezTo>
                      <a:pt x="83618" y="204592"/>
                      <a:pt x="85700" y="204782"/>
                      <a:pt x="87497" y="204592"/>
                    </a:cubicBezTo>
                    <a:cubicBezTo>
                      <a:pt x="88159" y="207619"/>
                      <a:pt x="90051" y="210647"/>
                      <a:pt x="93929" y="211498"/>
                    </a:cubicBezTo>
                    <a:cubicBezTo>
                      <a:pt x="202049" y="236754"/>
                      <a:pt x="304115" y="208755"/>
                      <a:pt x="382911" y="130053"/>
                    </a:cubicBezTo>
                    <a:cubicBezTo>
                      <a:pt x="389627" y="123621"/>
                      <a:pt x="380641" y="114351"/>
                      <a:pt x="373168" y="116621"/>
                    </a:cubicBezTo>
                    <a:cubicBezTo>
                      <a:pt x="320480" y="132796"/>
                      <a:pt x="282359" y="69230"/>
                      <a:pt x="228062" y="104607"/>
                    </a:cubicBezTo>
                    <a:cubicBezTo>
                      <a:pt x="196657" y="125229"/>
                      <a:pt x="171023" y="162026"/>
                      <a:pt x="134699" y="174512"/>
                    </a:cubicBezTo>
                    <a:cubicBezTo>
                      <a:pt x="101875" y="185863"/>
                      <a:pt x="69051" y="192579"/>
                      <a:pt x="37173" y="181890"/>
                    </a:cubicBezTo>
                    <a:cubicBezTo>
                      <a:pt x="129780" y="179336"/>
                      <a:pt x="261264" y="105743"/>
                      <a:pt x="199117" y="3488"/>
                    </a:cubicBezTo>
                    <a:cubicBezTo>
                      <a:pt x="197036" y="271"/>
                      <a:pt x="192401" y="-674"/>
                      <a:pt x="189184" y="461"/>
                    </a:cubicBezTo>
                    <a:cubicBezTo>
                      <a:pt x="162888" y="10204"/>
                      <a:pt x="93740" y="-13"/>
                      <a:pt x="81727" y="35365"/>
                    </a:cubicBezTo>
                    <a:cubicBezTo>
                      <a:pt x="75011" y="55514"/>
                      <a:pt x="79456" y="77459"/>
                      <a:pt x="71984" y="97135"/>
                    </a:cubicBezTo>
                    <a:cubicBezTo>
                      <a:pt x="59308" y="130242"/>
                      <a:pt x="41714" y="154553"/>
                      <a:pt x="8417" y="168363"/>
                    </a:cubicBezTo>
                    <a:cubicBezTo>
                      <a:pt x="2647" y="170634"/>
                      <a:pt x="2458" y="176688"/>
                      <a:pt x="4728" y="180850"/>
                    </a:cubicBezTo>
                    <a:cubicBezTo>
                      <a:pt x="3782" y="181795"/>
                      <a:pt x="3120" y="182931"/>
                      <a:pt x="2836" y="184539"/>
                    </a:cubicBezTo>
                    <a:cubicBezTo>
                      <a:pt x="-16934" y="264470"/>
                      <a:pt x="72267" y="281591"/>
                      <a:pt x="96956" y="344023"/>
                    </a:cubicBezTo>
                    <a:lnTo>
                      <a:pt x="96956" y="344023"/>
                    </a:lnTo>
                    <a:close/>
                  </a:path>
                </a:pathLst>
              </a:custGeom>
              <a:solidFill>
                <a:srgbClr val="BC8642"/>
              </a:solidFill>
              <a:ln w="9454"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DAA27935-A1EA-6905-CD44-F5405A642879}"/>
                  </a:ext>
                </a:extLst>
              </p:cNvPr>
              <p:cNvSpPr/>
              <p:nvPr/>
            </p:nvSpPr>
            <p:spPr>
              <a:xfrm>
                <a:off x="8675872" y="3777243"/>
                <a:ext cx="77383" cy="77379"/>
              </a:xfrm>
              <a:custGeom>
                <a:avLst/>
                <a:gdLst>
                  <a:gd name="connsiteX0" fmla="*/ 73412 w 77383"/>
                  <a:gd name="connsiteY0" fmla="*/ 21900 h 77379"/>
                  <a:gd name="connsiteX1" fmla="*/ 21858 w 77383"/>
                  <a:gd name="connsiteY1" fmla="*/ 3832 h 77379"/>
                  <a:gd name="connsiteX2" fmla="*/ 3791 w 77383"/>
                  <a:gd name="connsiteY2" fmla="*/ 55480 h 77379"/>
                  <a:gd name="connsiteX3" fmla="*/ 55344 w 77383"/>
                  <a:gd name="connsiteY3" fmla="*/ 73547 h 77379"/>
                  <a:gd name="connsiteX4" fmla="*/ 73412 w 77383"/>
                  <a:gd name="connsiteY4" fmla="*/ 21900 h 77379"/>
                  <a:gd name="connsiteX5" fmla="*/ 73412 w 7738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83" h="77379">
                    <a:moveTo>
                      <a:pt x="73412" y="21900"/>
                    </a:moveTo>
                    <a:cubicBezTo>
                      <a:pt x="64142" y="2697"/>
                      <a:pt x="41061" y="-5438"/>
                      <a:pt x="21858" y="3832"/>
                    </a:cubicBezTo>
                    <a:cubicBezTo>
                      <a:pt x="2656" y="13103"/>
                      <a:pt x="-5384" y="36183"/>
                      <a:pt x="3791" y="55480"/>
                    </a:cubicBezTo>
                    <a:cubicBezTo>
                      <a:pt x="13061" y="74683"/>
                      <a:pt x="36142" y="82818"/>
                      <a:pt x="55344" y="73547"/>
                    </a:cubicBezTo>
                    <a:cubicBezTo>
                      <a:pt x="74641" y="63993"/>
                      <a:pt x="82966" y="41102"/>
                      <a:pt x="73412" y="21900"/>
                    </a:cubicBezTo>
                    <a:lnTo>
                      <a:pt x="73412" y="21900"/>
                    </a:lnTo>
                    <a:close/>
                  </a:path>
                </a:pathLst>
              </a:custGeom>
              <a:solidFill>
                <a:srgbClr val="BC8642"/>
              </a:solidFill>
              <a:ln w="9454"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4EBCCBB6-B6CD-BAD9-338B-69738ED7D9D9}"/>
                  </a:ext>
                </a:extLst>
              </p:cNvPr>
              <p:cNvSpPr/>
              <p:nvPr/>
            </p:nvSpPr>
            <p:spPr>
              <a:xfrm>
                <a:off x="10222144" y="3560133"/>
                <a:ext cx="77379" cy="77383"/>
              </a:xfrm>
              <a:custGeom>
                <a:avLst/>
                <a:gdLst>
                  <a:gd name="connsiteX0" fmla="*/ 55480 w 77379"/>
                  <a:gd name="connsiteY0" fmla="*/ 73376 h 77383"/>
                  <a:gd name="connsiteX1" fmla="*/ 73547 w 77379"/>
                  <a:gd name="connsiteY1" fmla="*/ 21823 h 77383"/>
                  <a:gd name="connsiteX2" fmla="*/ 21900 w 77379"/>
                  <a:gd name="connsiteY2" fmla="*/ 3850 h 77383"/>
                  <a:gd name="connsiteX3" fmla="*/ 3832 w 77379"/>
                  <a:gd name="connsiteY3" fmla="*/ 55404 h 77383"/>
                  <a:gd name="connsiteX4" fmla="*/ 55480 w 77379"/>
                  <a:gd name="connsiteY4" fmla="*/ 73376 h 77383"/>
                  <a:gd name="connsiteX5" fmla="*/ 55480 w 77379"/>
                  <a:gd name="connsiteY5" fmla="*/ 73376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83">
                    <a:moveTo>
                      <a:pt x="55480" y="73376"/>
                    </a:moveTo>
                    <a:cubicBezTo>
                      <a:pt x="74683" y="64107"/>
                      <a:pt x="82818" y="41026"/>
                      <a:pt x="73547" y="21823"/>
                    </a:cubicBezTo>
                    <a:cubicBezTo>
                      <a:pt x="64277" y="2621"/>
                      <a:pt x="41197" y="-5419"/>
                      <a:pt x="21900" y="3850"/>
                    </a:cubicBezTo>
                    <a:cubicBezTo>
                      <a:pt x="2697" y="13121"/>
                      <a:pt x="-5438" y="36201"/>
                      <a:pt x="3832" y="55404"/>
                    </a:cubicBezTo>
                    <a:cubicBezTo>
                      <a:pt x="13103" y="74795"/>
                      <a:pt x="36278" y="82930"/>
                      <a:pt x="55480" y="73376"/>
                    </a:cubicBezTo>
                    <a:lnTo>
                      <a:pt x="55480" y="73376"/>
                    </a:lnTo>
                    <a:close/>
                  </a:path>
                </a:pathLst>
              </a:custGeom>
              <a:solidFill>
                <a:srgbClr val="BC8642"/>
              </a:solidFill>
              <a:ln w="9454"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B66630A0-387B-56D8-43CC-38F19A794FC5}"/>
                  </a:ext>
                </a:extLst>
              </p:cNvPr>
              <p:cNvSpPr/>
              <p:nvPr/>
            </p:nvSpPr>
            <p:spPr>
              <a:xfrm>
                <a:off x="10126983" y="3606313"/>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2"/>
                    </a:cubicBezTo>
                    <a:cubicBezTo>
                      <a:pt x="2697" y="13103"/>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1EE9582D-EF9B-BFC4-596F-34F359EBD163}"/>
                  </a:ext>
                </a:extLst>
              </p:cNvPr>
              <p:cNvSpPr/>
              <p:nvPr/>
            </p:nvSpPr>
            <p:spPr>
              <a:xfrm>
                <a:off x="10360418" y="3505314"/>
                <a:ext cx="1022873" cy="1244244"/>
              </a:xfrm>
              <a:custGeom>
                <a:avLst/>
                <a:gdLst>
                  <a:gd name="connsiteX0" fmla="*/ 16435 w 1022873"/>
                  <a:gd name="connsiteY0" fmla="*/ 418502 h 1244244"/>
                  <a:gd name="connsiteX1" fmla="*/ 356402 w 1022873"/>
                  <a:gd name="connsiteY1" fmla="*/ 669647 h 1244244"/>
                  <a:gd name="connsiteX2" fmla="*/ 340700 w 1022873"/>
                  <a:gd name="connsiteY2" fmla="*/ 1092100 h 1244244"/>
                  <a:gd name="connsiteX3" fmla="*/ 682559 w 1022873"/>
                  <a:gd name="connsiteY3" fmla="*/ 1236733 h 1244244"/>
                  <a:gd name="connsiteX4" fmla="*/ 884800 w 1022873"/>
                  <a:gd name="connsiteY4" fmla="*/ 965629 h 1244244"/>
                  <a:gd name="connsiteX5" fmla="*/ 933136 w 1022873"/>
                  <a:gd name="connsiteY5" fmla="*/ 927697 h 1244244"/>
                  <a:gd name="connsiteX6" fmla="*/ 961609 w 1022873"/>
                  <a:gd name="connsiteY6" fmla="*/ 911995 h 1244244"/>
                  <a:gd name="connsiteX7" fmla="*/ 1018743 w 1022873"/>
                  <a:gd name="connsiteY7" fmla="*/ 812672 h 1244244"/>
                  <a:gd name="connsiteX8" fmla="*/ 1016662 w 1022873"/>
                  <a:gd name="connsiteY8" fmla="*/ 796969 h 1244244"/>
                  <a:gd name="connsiteX9" fmla="*/ 861624 w 1022873"/>
                  <a:gd name="connsiteY9" fmla="*/ 920129 h 1244244"/>
                  <a:gd name="connsiteX10" fmla="*/ 795409 w 1022873"/>
                  <a:gd name="connsiteY10" fmla="*/ 871036 h 1244244"/>
                  <a:gd name="connsiteX11" fmla="*/ 749153 w 1022873"/>
                  <a:gd name="connsiteY11" fmla="*/ 1049060 h 1244244"/>
                  <a:gd name="connsiteX12" fmla="*/ 814895 w 1022873"/>
                  <a:gd name="connsiteY12" fmla="*/ 969412 h 1244244"/>
                  <a:gd name="connsiteX13" fmla="*/ 782450 w 1022873"/>
                  <a:gd name="connsiteY13" fmla="*/ 1131450 h 1244244"/>
                  <a:gd name="connsiteX14" fmla="*/ 482495 w 1022873"/>
                  <a:gd name="connsiteY14" fmla="*/ 1074978 h 1244244"/>
                  <a:gd name="connsiteX15" fmla="*/ 521184 w 1022873"/>
                  <a:gd name="connsiteY15" fmla="*/ 943021 h 1244244"/>
                  <a:gd name="connsiteX16" fmla="*/ 573494 w 1022873"/>
                  <a:gd name="connsiteY16" fmla="*/ 846914 h 1244244"/>
                  <a:gd name="connsiteX17" fmla="*/ 503873 w 1022873"/>
                  <a:gd name="connsiteY17" fmla="*/ 715903 h 1244244"/>
                  <a:gd name="connsiteX18" fmla="*/ 393956 w 1022873"/>
                  <a:gd name="connsiteY18" fmla="*/ 742767 h 1244244"/>
                  <a:gd name="connsiteX19" fmla="*/ 437658 w 1022873"/>
                  <a:gd name="connsiteY19" fmla="*/ 630769 h 1244244"/>
                  <a:gd name="connsiteX20" fmla="*/ 442293 w 1022873"/>
                  <a:gd name="connsiteY20" fmla="*/ 630296 h 1244244"/>
                  <a:gd name="connsiteX21" fmla="*/ 748964 w 1022873"/>
                  <a:gd name="connsiteY21" fmla="*/ 788645 h 1244244"/>
                  <a:gd name="connsiteX22" fmla="*/ 779706 w 1022873"/>
                  <a:gd name="connsiteY22" fmla="*/ 765281 h 1244244"/>
                  <a:gd name="connsiteX23" fmla="*/ 921123 w 1022873"/>
                  <a:gd name="connsiteY23" fmla="*/ 630107 h 1244244"/>
                  <a:gd name="connsiteX24" fmla="*/ 911853 w 1022873"/>
                  <a:gd name="connsiteY24" fmla="*/ 649782 h 1244244"/>
                  <a:gd name="connsiteX25" fmla="*/ 879029 w 1022873"/>
                  <a:gd name="connsiteY25" fmla="*/ 634080 h 1244244"/>
                  <a:gd name="connsiteX26" fmla="*/ 862570 w 1022873"/>
                  <a:gd name="connsiteY26" fmla="*/ 638431 h 1244244"/>
                  <a:gd name="connsiteX27" fmla="*/ 928785 w 1022873"/>
                  <a:gd name="connsiteY27" fmla="*/ 607216 h 1244244"/>
                  <a:gd name="connsiteX28" fmla="*/ 811679 w 1022873"/>
                  <a:gd name="connsiteY28" fmla="*/ 619040 h 1244244"/>
                  <a:gd name="connsiteX29" fmla="*/ 762869 w 1022873"/>
                  <a:gd name="connsiteY29" fmla="*/ 748443 h 1244244"/>
                  <a:gd name="connsiteX30" fmla="*/ 526386 w 1022873"/>
                  <a:gd name="connsiteY30" fmla="*/ 625756 h 1244244"/>
                  <a:gd name="connsiteX31" fmla="*/ 741396 w 1022873"/>
                  <a:gd name="connsiteY31" fmla="*/ 682890 h 1244244"/>
                  <a:gd name="connsiteX32" fmla="*/ 755964 w 1022873"/>
                  <a:gd name="connsiteY32" fmla="*/ 676647 h 1244244"/>
                  <a:gd name="connsiteX33" fmla="*/ 928880 w 1022873"/>
                  <a:gd name="connsiteY33" fmla="*/ 394003 h 1244244"/>
                  <a:gd name="connsiteX34" fmla="*/ 599980 w 1022873"/>
                  <a:gd name="connsiteY34" fmla="*/ 353044 h 1244244"/>
                  <a:gd name="connsiteX35" fmla="*/ 586074 w 1022873"/>
                  <a:gd name="connsiteY35" fmla="*/ 360706 h 1244244"/>
                  <a:gd name="connsiteX36" fmla="*/ 496779 w 1022873"/>
                  <a:gd name="connsiteY36" fmla="*/ 564459 h 1244244"/>
                  <a:gd name="connsiteX37" fmla="*/ 548427 w 1022873"/>
                  <a:gd name="connsiteY37" fmla="*/ 302909 h 1244244"/>
                  <a:gd name="connsiteX38" fmla="*/ 679911 w 1022873"/>
                  <a:gd name="connsiteY38" fmla="*/ 345287 h 1244244"/>
                  <a:gd name="connsiteX39" fmla="*/ 762112 w 1022873"/>
                  <a:gd name="connsiteY39" fmla="*/ 261288 h 1244244"/>
                  <a:gd name="connsiteX40" fmla="*/ 696370 w 1022873"/>
                  <a:gd name="connsiteY40" fmla="*/ 293734 h 1244244"/>
                  <a:gd name="connsiteX41" fmla="*/ 710275 w 1022873"/>
                  <a:gd name="connsiteY41" fmla="*/ 283518 h 1244244"/>
                  <a:gd name="connsiteX42" fmla="*/ 718410 w 1022873"/>
                  <a:gd name="connsiteY42" fmla="*/ 248140 h 1244244"/>
                  <a:gd name="connsiteX43" fmla="*/ 739504 w 1022873"/>
                  <a:gd name="connsiteY43" fmla="*/ 253248 h 1244244"/>
                  <a:gd name="connsiteX44" fmla="*/ 545778 w 1022873"/>
                  <a:gd name="connsiteY44" fmla="*/ 279640 h 1244244"/>
                  <a:gd name="connsiteX45" fmla="*/ 508319 w 1022873"/>
                  <a:gd name="connsiteY45" fmla="*/ 288909 h 1244244"/>
                  <a:gd name="connsiteX46" fmla="*/ 440780 w 1022873"/>
                  <a:gd name="connsiteY46" fmla="*/ 627553 h 1244244"/>
                  <a:gd name="connsiteX47" fmla="*/ 437563 w 1022873"/>
                  <a:gd name="connsiteY47" fmla="*/ 631053 h 1244244"/>
                  <a:gd name="connsiteX48" fmla="*/ 322538 w 1022873"/>
                  <a:gd name="connsiteY48" fmla="*/ 595391 h 1244244"/>
                  <a:gd name="connsiteX49" fmla="*/ 412118 w 1022873"/>
                  <a:gd name="connsiteY49" fmla="*/ 526149 h 1244244"/>
                  <a:gd name="connsiteX50" fmla="*/ 353092 w 1022873"/>
                  <a:gd name="connsiteY50" fmla="*/ 389840 h 1244244"/>
                  <a:gd name="connsiteX51" fmla="*/ 245445 w 1022873"/>
                  <a:gd name="connsiteY51" fmla="*/ 370827 h 1244244"/>
                  <a:gd name="connsiteX52" fmla="*/ 117933 w 1022873"/>
                  <a:gd name="connsiteY52" fmla="*/ 318707 h 1244244"/>
                  <a:gd name="connsiteX53" fmla="*/ 260958 w 1022873"/>
                  <a:gd name="connsiteY53" fmla="*/ 49022 h 1244244"/>
                  <a:gd name="connsiteX54" fmla="*/ 407956 w 1022873"/>
                  <a:gd name="connsiteY54" fmla="*/ 124696 h 1244244"/>
                  <a:gd name="connsiteX55" fmla="*/ 304755 w 1022873"/>
                  <a:gd name="connsiteY55" fmla="*/ 126304 h 1244244"/>
                  <a:gd name="connsiteX56" fmla="*/ 472752 w 1022873"/>
                  <a:gd name="connsiteY56" fmla="*/ 201033 h 1244244"/>
                  <a:gd name="connsiteX57" fmla="*/ 475495 w 1022873"/>
                  <a:gd name="connsiteY57" fmla="*/ 118831 h 1244244"/>
                  <a:gd name="connsiteX58" fmla="*/ 668276 w 1022873"/>
                  <a:gd name="connsiteY58" fmla="*/ 74372 h 1244244"/>
                  <a:gd name="connsiteX59" fmla="*/ 657398 w 1022873"/>
                  <a:gd name="connsiteY59" fmla="*/ 62832 h 1244244"/>
                  <a:gd name="connsiteX60" fmla="*/ 543981 w 1022873"/>
                  <a:gd name="connsiteY60" fmla="*/ 45711 h 1244244"/>
                  <a:gd name="connsiteX61" fmla="*/ 513900 w 1022873"/>
                  <a:gd name="connsiteY61" fmla="*/ 58197 h 1244244"/>
                  <a:gd name="connsiteX62" fmla="*/ 454212 w 1022873"/>
                  <a:gd name="connsiteY62" fmla="*/ 72575 h 1244244"/>
                  <a:gd name="connsiteX63" fmla="*/ 116136 w 1022873"/>
                  <a:gd name="connsiteY63" fmla="*/ 61697 h 1244244"/>
                  <a:gd name="connsiteX64" fmla="*/ 16435 w 1022873"/>
                  <a:gd name="connsiteY64" fmla="*/ 418502 h 1244244"/>
                  <a:gd name="connsiteX65" fmla="*/ 16435 w 1022873"/>
                  <a:gd name="connsiteY65" fmla="*/ 418502 h 124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2873" h="1244244">
                    <a:moveTo>
                      <a:pt x="16435" y="418502"/>
                    </a:moveTo>
                    <a:cubicBezTo>
                      <a:pt x="63448" y="568243"/>
                      <a:pt x="207324" y="651107"/>
                      <a:pt x="356402" y="669647"/>
                    </a:cubicBezTo>
                    <a:cubicBezTo>
                      <a:pt x="277985" y="797915"/>
                      <a:pt x="252918" y="962034"/>
                      <a:pt x="340700" y="1092100"/>
                    </a:cubicBezTo>
                    <a:cubicBezTo>
                      <a:pt x="419118" y="1208260"/>
                      <a:pt x="555426" y="1265962"/>
                      <a:pt x="682559" y="1236733"/>
                    </a:cubicBezTo>
                    <a:cubicBezTo>
                      <a:pt x="775166" y="1215449"/>
                      <a:pt x="904286" y="1130032"/>
                      <a:pt x="884800" y="965629"/>
                    </a:cubicBezTo>
                    <a:cubicBezTo>
                      <a:pt x="887070" y="944818"/>
                      <a:pt x="907218" y="932805"/>
                      <a:pt x="933136" y="927697"/>
                    </a:cubicBezTo>
                    <a:cubicBezTo>
                      <a:pt x="945907" y="925143"/>
                      <a:pt x="952339" y="920981"/>
                      <a:pt x="961609" y="911995"/>
                    </a:cubicBezTo>
                    <a:cubicBezTo>
                      <a:pt x="989609" y="883995"/>
                      <a:pt x="985920" y="836982"/>
                      <a:pt x="1018743" y="812672"/>
                    </a:cubicBezTo>
                    <a:cubicBezTo>
                      <a:pt x="1024987" y="808037"/>
                      <a:pt x="1024041" y="799523"/>
                      <a:pt x="1016662" y="796969"/>
                    </a:cubicBezTo>
                    <a:cubicBezTo>
                      <a:pt x="925002" y="765753"/>
                      <a:pt x="849327" y="831023"/>
                      <a:pt x="861624" y="920129"/>
                    </a:cubicBezTo>
                    <a:cubicBezTo>
                      <a:pt x="844692" y="897427"/>
                      <a:pt x="822747" y="877090"/>
                      <a:pt x="795409" y="871036"/>
                    </a:cubicBezTo>
                    <a:cubicBezTo>
                      <a:pt x="624385" y="832820"/>
                      <a:pt x="632236" y="1052938"/>
                      <a:pt x="749153" y="1049060"/>
                    </a:cubicBezTo>
                    <a:cubicBezTo>
                      <a:pt x="794558" y="1047452"/>
                      <a:pt x="828517" y="1000912"/>
                      <a:pt x="814895" y="969412"/>
                    </a:cubicBezTo>
                    <a:cubicBezTo>
                      <a:pt x="871178" y="997885"/>
                      <a:pt x="838922" y="1093992"/>
                      <a:pt x="782450" y="1131450"/>
                    </a:cubicBezTo>
                    <a:cubicBezTo>
                      <a:pt x="695897" y="1189058"/>
                      <a:pt x="550791" y="1181869"/>
                      <a:pt x="482495" y="1074978"/>
                    </a:cubicBezTo>
                    <a:cubicBezTo>
                      <a:pt x="448915" y="1022385"/>
                      <a:pt x="486846" y="979345"/>
                      <a:pt x="521184" y="943021"/>
                    </a:cubicBezTo>
                    <a:cubicBezTo>
                      <a:pt x="547102" y="915684"/>
                      <a:pt x="565832" y="884184"/>
                      <a:pt x="573494" y="846914"/>
                    </a:cubicBezTo>
                    <a:cubicBezTo>
                      <a:pt x="584845" y="792240"/>
                      <a:pt x="554953" y="736524"/>
                      <a:pt x="503873" y="715903"/>
                    </a:cubicBezTo>
                    <a:cubicBezTo>
                      <a:pt x="462441" y="698971"/>
                      <a:pt x="423564" y="715241"/>
                      <a:pt x="393956" y="742767"/>
                    </a:cubicBezTo>
                    <a:cubicBezTo>
                      <a:pt x="406442" y="704363"/>
                      <a:pt x="419212" y="666336"/>
                      <a:pt x="437658" y="630769"/>
                    </a:cubicBezTo>
                    <a:cubicBezTo>
                      <a:pt x="439266" y="630580"/>
                      <a:pt x="440874" y="630580"/>
                      <a:pt x="442293" y="630296"/>
                    </a:cubicBezTo>
                    <a:cubicBezTo>
                      <a:pt x="559399" y="632850"/>
                      <a:pt x="656830" y="724511"/>
                      <a:pt x="748964" y="788645"/>
                    </a:cubicBezTo>
                    <a:cubicBezTo>
                      <a:pt x="765612" y="800185"/>
                      <a:pt x="780652" y="784956"/>
                      <a:pt x="779706" y="765281"/>
                    </a:cubicBezTo>
                    <a:cubicBezTo>
                      <a:pt x="772990" y="618094"/>
                      <a:pt x="902394" y="572878"/>
                      <a:pt x="921123" y="630107"/>
                    </a:cubicBezTo>
                    <a:cubicBezTo>
                      <a:pt x="923393" y="637012"/>
                      <a:pt x="916488" y="644674"/>
                      <a:pt x="911853" y="649782"/>
                    </a:cubicBezTo>
                    <a:cubicBezTo>
                      <a:pt x="897002" y="666242"/>
                      <a:pt x="884043" y="647890"/>
                      <a:pt x="879029" y="634080"/>
                    </a:cubicBezTo>
                    <a:cubicBezTo>
                      <a:pt x="875340" y="623675"/>
                      <a:pt x="858692" y="628310"/>
                      <a:pt x="862570" y="638431"/>
                    </a:cubicBezTo>
                    <a:cubicBezTo>
                      <a:pt x="888016" y="707862"/>
                      <a:pt x="964163" y="648836"/>
                      <a:pt x="928785" y="607216"/>
                    </a:cubicBezTo>
                    <a:cubicBezTo>
                      <a:pt x="901921" y="575716"/>
                      <a:pt x="834571" y="598418"/>
                      <a:pt x="811679" y="619040"/>
                    </a:cubicBezTo>
                    <a:cubicBezTo>
                      <a:pt x="779045" y="648174"/>
                      <a:pt x="766558" y="702849"/>
                      <a:pt x="762869" y="748443"/>
                    </a:cubicBezTo>
                    <a:cubicBezTo>
                      <a:pt x="694573" y="696322"/>
                      <a:pt x="612466" y="647701"/>
                      <a:pt x="526386" y="625756"/>
                    </a:cubicBezTo>
                    <a:cubicBezTo>
                      <a:pt x="604331" y="625567"/>
                      <a:pt x="683978" y="638242"/>
                      <a:pt x="741396" y="682890"/>
                    </a:cubicBezTo>
                    <a:cubicBezTo>
                      <a:pt x="747640" y="687714"/>
                      <a:pt x="754356" y="684309"/>
                      <a:pt x="755964" y="676647"/>
                    </a:cubicBezTo>
                    <a:cubicBezTo>
                      <a:pt x="783963" y="549608"/>
                      <a:pt x="853395" y="475258"/>
                      <a:pt x="928880" y="394003"/>
                    </a:cubicBezTo>
                    <a:cubicBezTo>
                      <a:pt x="818490" y="402327"/>
                      <a:pt x="716897" y="410178"/>
                      <a:pt x="599980" y="353044"/>
                    </a:cubicBezTo>
                    <a:cubicBezTo>
                      <a:pt x="593074" y="349544"/>
                      <a:pt x="586074" y="352855"/>
                      <a:pt x="586074" y="360706"/>
                    </a:cubicBezTo>
                    <a:cubicBezTo>
                      <a:pt x="585412" y="433353"/>
                      <a:pt x="545589" y="503541"/>
                      <a:pt x="496779" y="564459"/>
                    </a:cubicBezTo>
                    <a:cubicBezTo>
                      <a:pt x="533386" y="483488"/>
                      <a:pt x="546345" y="388800"/>
                      <a:pt x="548427" y="302909"/>
                    </a:cubicBezTo>
                    <a:cubicBezTo>
                      <a:pt x="586358" y="328355"/>
                      <a:pt x="636587" y="352665"/>
                      <a:pt x="679911" y="345287"/>
                    </a:cubicBezTo>
                    <a:cubicBezTo>
                      <a:pt x="710275" y="340179"/>
                      <a:pt x="770153" y="301774"/>
                      <a:pt x="762112" y="261288"/>
                    </a:cubicBezTo>
                    <a:cubicBezTo>
                      <a:pt x="751707" y="207843"/>
                      <a:pt x="657965" y="230262"/>
                      <a:pt x="696370" y="293734"/>
                    </a:cubicBezTo>
                    <a:cubicBezTo>
                      <a:pt x="702140" y="303193"/>
                      <a:pt x="715856" y="293072"/>
                      <a:pt x="710275" y="283518"/>
                    </a:cubicBezTo>
                    <a:cubicBezTo>
                      <a:pt x="702613" y="270748"/>
                      <a:pt x="696370" y="249275"/>
                      <a:pt x="718410" y="248140"/>
                    </a:cubicBezTo>
                    <a:cubicBezTo>
                      <a:pt x="725126" y="247667"/>
                      <a:pt x="735342" y="247005"/>
                      <a:pt x="739504" y="253248"/>
                    </a:cubicBezTo>
                    <a:cubicBezTo>
                      <a:pt x="772328" y="303761"/>
                      <a:pt x="656641" y="376597"/>
                      <a:pt x="545778" y="279640"/>
                    </a:cubicBezTo>
                    <a:cubicBezTo>
                      <a:pt x="530738" y="266680"/>
                      <a:pt x="509643" y="268761"/>
                      <a:pt x="508319" y="288909"/>
                    </a:cubicBezTo>
                    <a:cubicBezTo>
                      <a:pt x="500941" y="401192"/>
                      <a:pt x="511819" y="534284"/>
                      <a:pt x="440780" y="627553"/>
                    </a:cubicBezTo>
                    <a:cubicBezTo>
                      <a:pt x="439644" y="628688"/>
                      <a:pt x="438698" y="629823"/>
                      <a:pt x="437563" y="631053"/>
                    </a:cubicBezTo>
                    <a:cubicBezTo>
                      <a:pt x="398023" y="623202"/>
                      <a:pt x="360281" y="609486"/>
                      <a:pt x="322538" y="595391"/>
                    </a:cubicBezTo>
                    <a:cubicBezTo>
                      <a:pt x="362551" y="589621"/>
                      <a:pt x="399348" y="569284"/>
                      <a:pt x="412118" y="526149"/>
                    </a:cubicBezTo>
                    <a:cubicBezTo>
                      <a:pt x="427820" y="473177"/>
                      <a:pt x="402848" y="415002"/>
                      <a:pt x="353092" y="389840"/>
                    </a:cubicBezTo>
                    <a:cubicBezTo>
                      <a:pt x="319322" y="372719"/>
                      <a:pt x="282998" y="367611"/>
                      <a:pt x="245445" y="370827"/>
                    </a:cubicBezTo>
                    <a:cubicBezTo>
                      <a:pt x="195500" y="374989"/>
                      <a:pt x="138082" y="378016"/>
                      <a:pt x="117933" y="318707"/>
                    </a:cubicBezTo>
                    <a:cubicBezTo>
                      <a:pt x="76974" y="198762"/>
                      <a:pt x="161919" y="80710"/>
                      <a:pt x="260958" y="49022"/>
                    </a:cubicBezTo>
                    <a:cubicBezTo>
                      <a:pt x="325754" y="28211"/>
                      <a:pt x="420915" y="63116"/>
                      <a:pt x="407956" y="124696"/>
                    </a:cubicBezTo>
                    <a:cubicBezTo>
                      <a:pt x="391780" y="94142"/>
                      <a:pt x="334173" y="91872"/>
                      <a:pt x="304755" y="126304"/>
                    </a:cubicBezTo>
                    <a:cubicBezTo>
                      <a:pt x="228891" y="215222"/>
                      <a:pt x="395942" y="358719"/>
                      <a:pt x="472752" y="201033"/>
                    </a:cubicBezTo>
                    <a:cubicBezTo>
                      <a:pt x="485049" y="176060"/>
                      <a:pt x="482684" y="145979"/>
                      <a:pt x="475495" y="118831"/>
                    </a:cubicBezTo>
                    <a:cubicBezTo>
                      <a:pt x="537548" y="183911"/>
                      <a:pt x="635830" y="165371"/>
                      <a:pt x="668276" y="74372"/>
                    </a:cubicBezTo>
                    <a:cubicBezTo>
                      <a:pt x="671019" y="66994"/>
                      <a:pt x="664776" y="60751"/>
                      <a:pt x="657398" y="62832"/>
                    </a:cubicBezTo>
                    <a:cubicBezTo>
                      <a:pt x="617858" y="73521"/>
                      <a:pt x="583615" y="41265"/>
                      <a:pt x="543981" y="45711"/>
                    </a:cubicBezTo>
                    <a:cubicBezTo>
                      <a:pt x="531021" y="47319"/>
                      <a:pt x="523832" y="49684"/>
                      <a:pt x="513900" y="58197"/>
                    </a:cubicBezTo>
                    <a:cubicBezTo>
                      <a:pt x="493752" y="75318"/>
                      <a:pt x="471995" y="83643"/>
                      <a:pt x="454212" y="72575"/>
                    </a:cubicBezTo>
                    <a:cubicBezTo>
                      <a:pt x="337768" y="-45288"/>
                      <a:pt x="190581" y="2387"/>
                      <a:pt x="116136" y="61697"/>
                    </a:cubicBezTo>
                    <a:cubicBezTo>
                      <a:pt x="14543" y="142101"/>
                      <a:pt x="-25470" y="284653"/>
                      <a:pt x="16435" y="418502"/>
                    </a:cubicBezTo>
                    <a:lnTo>
                      <a:pt x="16435" y="418502"/>
                    </a:lnTo>
                    <a:close/>
                  </a:path>
                </a:pathLst>
              </a:custGeom>
              <a:solidFill>
                <a:srgbClr val="BC8642"/>
              </a:solidFill>
              <a:ln w="9454"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DD0E39D8-C519-B504-0BF2-6D7CD379F4BB}"/>
                  </a:ext>
                </a:extLst>
              </p:cNvPr>
              <p:cNvSpPr/>
              <p:nvPr/>
            </p:nvSpPr>
            <p:spPr>
              <a:xfrm>
                <a:off x="8846850" y="3536486"/>
                <a:ext cx="611125" cy="570850"/>
              </a:xfrm>
              <a:custGeom>
                <a:avLst/>
                <a:gdLst>
                  <a:gd name="connsiteX0" fmla="*/ 325265 w 611125"/>
                  <a:gd name="connsiteY0" fmla="*/ 563935 h 570850"/>
                  <a:gd name="connsiteX1" fmla="*/ 321292 w 611125"/>
                  <a:gd name="connsiteY1" fmla="*/ 275332 h 570850"/>
                  <a:gd name="connsiteX2" fmla="*/ 531005 w 611125"/>
                  <a:gd name="connsiteY2" fmla="*/ 129091 h 570850"/>
                  <a:gd name="connsiteX3" fmla="*/ 381737 w 611125"/>
                  <a:gd name="connsiteY3" fmla="*/ 304750 h 570850"/>
                  <a:gd name="connsiteX4" fmla="*/ 392615 w 611125"/>
                  <a:gd name="connsiteY4" fmla="*/ 316290 h 570850"/>
                  <a:gd name="connsiteX5" fmla="*/ 611125 w 611125"/>
                  <a:gd name="connsiteY5" fmla="*/ 145739 h 570850"/>
                  <a:gd name="connsiteX6" fmla="*/ 487303 w 611125"/>
                  <a:gd name="connsiteY6" fmla="*/ 6214 h 570850"/>
                  <a:gd name="connsiteX7" fmla="*/ 347494 w 611125"/>
                  <a:gd name="connsiteY7" fmla="*/ 8106 h 570850"/>
                  <a:gd name="connsiteX8" fmla="*/ 335954 w 611125"/>
                  <a:gd name="connsiteY8" fmla="*/ 18984 h 570850"/>
                  <a:gd name="connsiteX9" fmla="*/ 491749 w 611125"/>
                  <a:gd name="connsiteY9" fmla="*/ 104875 h 570850"/>
                  <a:gd name="connsiteX10" fmla="*/ 429223 w 611125"/>
                  <a:gd name="connsiteY10" fmla="*/ 134482 h 570850"/>
                  <a:gd name="connsiteX11" fmla="*/ 218848 w 611125"/>
                  <a:gd name="connsiteY11" fmla="*/ 161347 h 570850"/>
                  <a:gd name="connsiteX12" fmla="*/ 110255 w 611125"/>
                  <a:gd name="connsiteY12" fmla="*/ 176576 h 570850"/>
                  <a:gd name="connsiteX13" fmla="*/ 102593 w 611125"/>
                  <a:gd name="connsiteY13" fmla="*/ 186036 h 570850"/>
                  <a:gd name="connsiteX14" fmla="*/ 142416 w 611125"/>
                  <a:gd name="connsiteY14" fmla="*/ 253859 h 570850"/>
                  <a:gd name="connsiteX15" fmla="*/ 92850 w 611125"/>
                  <a:gd name="connsiteY15" fmla="*/ 274953 h 570850"/>
                  <a:gd name="connsiteX16" fmla="*/ 5824 w 611125"/>
                  <a:gd name="connsiteY16" fmla="*/ 340884 h 570850"/>
                  <a:gd name="connsiteX17" fmla="*/ 2135 w 611125"/>
                  <a:gd name="connsiteY17" fmla="*/ 353844 h 570850"/>
                  <a:gd name="connsiteX18" fmla="*/ 186780 w 611125"/>
                  <a:gd name="connsiteY18" fmla="*/ 350344 h 570850"/>
                  <a:gd name="connsiteX19" fmla="*/ 163605 w 611125"/>
                  <a:gd name="connsiteY19" fmla="*/ 480693 h 570850"/>
                  <a:gd name="connsiteX20" fmla="*/ 175146 w 611125"/>
                  <a:gd name="connsiteY20" fmla="*/ 487882 h 570850"/>
                  <a:gd name="connsiteX21" fmla="*/ 299630 w 611125"/>
                  <a:gd name="connsiteY21" fmla="*/ 320736 h 570850"/>
                  <a:gd name="connsiteX22" fmla="*/ 308238 w 611125"/>
                  <a:gd name="connsiteY22" fmla="*/ 561192 h 570850"/>
                  <a:gd name="connsiteX23" fmla="*/ 325265 w 611125"/>
                  <a:gd name="connsiteY23" fmla="*/ 563935 h 570850"/>
                  <a:gd name="connsiteX24" fmla="*/ 325265 w 611125"/>
                  <a:gd name="connsiteY24" fmla="*/ 563935 h 57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125" h="570850">
                    <a:moveTo>
                      <a:pt x="325265" y="563935"/>
                    </a:moveTo>
                    <a:cubicBezTo>
                      <a:pt x="340305" y="468301"/>
                      <a:pt x="302090" y="370681"/>
                      <a:pt x="321292" y="275332"/>
                    </a:cubicBezTo>
                    <a:cubicBezTo>
                      <a:pt x="335386" y="205711"/>
                      <a:pt x="489573" y="106104"/>
                      <a:pt x="531005" y="129091"/>
                    </a:cubicBezTo>
                    <a:cubicBezTo>
                      <a:pt x="393561" y="177901"/>
                      <a:pt x="366886" y="241562"/>
                      <a:pt x="381737" y="304750"/>
                    </a:cubicBezTo>
                    <a:cubicBezTo>
                      <a:pt x="383629" y="312601"/>
                      <a:pt x="385710" y="317898"/>
                      <a:pt x="392615" y="316290"/>
                    </a:cubicBezTo>
                    <a:cubicBezTo>
                      <a:pt x="465736" y="298507"/>
                      <a:pt x="550207" y="153306"/>
                      <a:pt x="611125" y="145739"/>
                    </a:cubicBezTo>
                    <a:cubicBezTo>
                      <a:pt x="579436" y="116793"/>
                      <a:pt x="531289" y="25133"/>
                      <a:pt x="487303" y="6214"/>
                    </a:cubicBezTo>
                    <a:cubicBezTo>
                      <a:pt x="439155" y="-14407"/>
                      <a:pt x="395453" y="24281"/>
                      <a:pt x="347494" y="8106"/>
                    </a:cubicBezTo>
                    <a:cubicBezTo>
                      <a:pt x="340305" y="5552"/>
                      <a:pt x="333400" y="11606"/>
                      <a:pt x="335954" y="18984"/>
                    </a:cubicBezTo>
                    <a:cubicBezTo>
                      <a:pt x="347967" y="54835"/>
                      <a:pt x="388264" y="132591"/>
                      <a:pt x="491749" y="104875"/>
                    </a:cubicBezTo>
                    <a:cubicBezTo>
                      <a:pt x="477654" y="106483"/>
                      <a:pt x="443885" y="126158"/>
                      <a:pt x="429223" y="134482"/>
                    </a:cubicBezTo>
                    <a:cubicBezTo>
                      <a:pt x="341535" y="183765"/>
                      <a:pt x="280901" y="196536"/>
                      <a:pt x="218848" y="161347"/>
                    </a:cubicBezTo>
                    <a:cubicBezTo>
                      <a:pt x="186686" y="143280"/>
                      <a:pt x="146862" y="172887"/>
                      <a:pt x="110255" y="176576"/>
                    </a:cubicBezTo>
                    <a:cubicBezTo>
                      <a:pt x="105620" y="177049"/>
                      <a:pt x="102120" y="181401"/>
                      <a:pt x="102593" y="186036"/>
                    </a:cubicBezTo>
                    <a:cubicBezTo>
                      <a:pt x="106093" y="216778"/>
                      <a:pt x="120187" y="239292"/>
                      <a:pt x="142416" y="253859"/>
                    </a:cubicBezTo>
                    <a:cubicBezTo>
                      <a:pt x="124633" y="256413"/>
                      <a:pt x="107511" y="262183"/>
                      <a:pt x="92850" y="274953"/>
                    </a:cubicBezTo>
                    <a:cubicBezTo>
                      <a:pt x="64188" y="299453"/>
                      <a:pt x="41958" y="326128"/>
                      <a:pt x="5824" y="340884"/>
                    </a:cubicBezTo>
                    <a:cubicBezTo>
                      <a:pt x="1189" y="342776"/>
                      <a:pt x="-2500" y="350344"/>
                      <a:pt x="2135" y="353844"/>
                    </a:cubicBezTo>
                    <a:cubicBezTo>
                      <a:pt x="70431" y="406343"/>
                      <a:pt x="137970" y="375411"/>
                      <a:pt x="186780" y="350344"/>
                    </a:cubicBezTo>
                    <a:cubicBezTo>
                      <a:pt x="134281" y="396127"/>
                      <a:pt x="163132" y="443423"/>
                      <a:pt x="163605" y="480693"/>
                    </a:cubicBezTo>
                    <a:cubicBezTo>
                      <a:pt x="163605" y="486274"/>
                      <a:pt x="170510" y="489963"/>
                      <a:pt x="175146" y="487882"/>
                    </a:cubicBezTo>
                    <a:cubicBezTo>
                      <a:pt x="260752" y="451559"/>
                      <a:pt x="289225" y="383735"/>
                      <a:pt x="299630" y="320736"/>
                    </a:cubicBezTo>
                    <a:cubicBezTo>
                      <a:pt x="297076" y="400100"/>
                      <a:pt x="320441" y="483436"/>
                      <a:pt x="308238" y="561192"/>
                    </a:cubicBezTo>
                    <a:cubicBezTo>
                      <a:pt x="306535" y="572070"/>
                      <a:pt x="323467" y="574813"/>
                      <a:pt x="325265" y="563935"/>
                    </a:cubicBezTo>
                    <a:lnTo>
                      <a:pt x="325265" y="563935"/>
                    </a:lnTo>
                    <a:close/>
                  </a:path>
                </a:pathLst>
              </a:custGeom>
              <a:solidFill>
                <a:srgbClr val="BC8642"/>
              </a:solidFill>
              <a:ln w="9454"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BE12B42D-1EC3-A0CF-5A58-BCC82880A789}"/>
                  </a:ext>
                </a:extLst>
              </p:cNvPr>
              <p:cNvSpPr/>
              <p:nvPr/>
            </p:nvSpPr>
            <p:spPr>
              <a:xfrm>
                <a:off x="10306883" y="3520044"/>
                <a:ext cx="77396" cy="77379"/>
              </a:xfrm>
              <a:custGeom>
                <a:avLst/>
                <a:gdLst>
                  <a:gd name="connsiteX0" fmla="*/ 3848 w 77396"/>
                  <a:gd name="connsiteY0" fmla="*/ 55480 h 77379"/>
                  <a:gd name="connsiteX1" fmla="*/ 55496 w 77396"/>
                  <a:gd name="connsiteY1" fmla="*/ 73547 h 77379"/>
                  <a:gd name="connsiteX2" fmla="*/ 73564 w 77396"/>
                  <a:gd name="connsiteY2" fmla="*/ 21900 h 77379"/>
                  <a:gd name="connsiteX3" fmla="*/ 21916 w 77396"/>
                  <a:gd name="connsiteY3" fmla="*/ 3832 h 77379"/>
                  <a:gd name="connsiteX4" fmla="*/ 3848 w 77396"/>
                  <a:gd name="connsiteY4" fmla="*/ 55480 h 77379"/>
                  <a:gd name="connsiteX5" fmla="*/ 3848 w 77396"/>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6" h="77379">
                    <a:moveTo>
                      <a:pt x="3848" y="55480"/>
                    </a:moveTo>
                    <a:cubicBezTo>
                      <a:pt x="13119" y="74683"/>
                      <a:pt x="36199" y="82818"/>
                      <a:pt x="55496" y="73547"/>
                    </a:cubicBezTo>
                    <a:cubicBezTo>
                      <a:pt x="74699" y="64278"/>
                      <a:pt x="82834" y="41102"/>
                      <a:pt x="73564" y="21900"/>
                    </a:cubicBezTo>
                    <a:cubicBezTo>
                      <a:pt x="64293" y="2697"/>
                      <a:pt x="41213" y="-5438"/>
                      <a:pt x="21916" y="3832"/>
                    </a:cubicBezTo>
                    <a:cubicBezTo>
                      <a:pt x="2619" y="13103"/>
                      <a:pt x="-5422" y="35994"/>
                      <a:pt x="3848" y="55480"/>
                    </a:cubicBezTo>
                    <a:lnTo>
                      <a:pt x="3848" y="55480"/>
                    </a:lnTo>
                    <a:close/>
                  </a:path>
                </a:pathLst>
              </a:custGeom>
              <a:solidFill>
                <a:srgbClr val="BC8642"/>
              </a:solidFill>
              <a:ln w="9454"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D352284-FFA3-8A2A-C3EC-9B51ACC12C97}"/>
                  </a:ext>
                </a:extLst>
              </p:cNvPr>
              <p:cNvSpPr/>
              <p:nvPr/>
            </p:nvSpPr>
            <p:spPr>
              <a:xfrm>
                <a:off x="9599171" y="3714860"/>
                <a:ext cx="92211" cy="104109"/>
              </a:xfrm>
              <a:custGeom>
                <a:avLst/>
                <a:gdLst>
                  <a:gd name="connsiteX0" fmla="*/ 32 w 92211"/>
                  <a:gd name="connsiteY0" fmla="*/ 36229 h 104109"/>
                  <a:gd name="connsiteX1" fmla="*/ 77409 w 92211"/>
                  <a:gd name="connsiteY1" fmla="*/ 96958 h 104109"/>
                  <a:gd name="connsiteX2" fmla="*/ 28315 w 92211"/>
                  <a:gd name="connsiteY2" fmla="*/ 0 h 104109"/>
                  <a:gd name="connsiteX3" fmla="*/ 32 w 92211"/>
                  <a:gd name="connsiteY3" fmla="*/ 36229 h 104109"/>
                  <a:gd name="connsiteX4" fmla="*/ 32 w 92211"/>
                  <a:gd name="connsiteY4" fmla="*/ 36229 h 10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11" h="104109">
                    <a:moveTo>
                      <a:pt x="32" y="36229"/>
                    </a:moveTo>
                    <a:cubicBezTo>
                      <a:pt x="-1387" y="77756"/>
                      <a:pt x="45247" y="121647"/>
                      <a:pt x="77409" y="96958"/>
                    </a:cubicBezTo>
                    <a:cubicBezTo>
                      <a:pt x="123949" y="61202"/>
                      <a:pt x="47612" y="4446"/>
                      <a:pt x="28315" y="0"/>
                    </a:cubicBezTo>
                    <a:cubicBezTo>
                      <a:pt x="29639" y="16838"/>
                      <a:pt x="10153" y="31121"/>
                      <a:pt x="32" y="36229"/>
                    </a:cubicBezTo>
                    <a:lnTo>
                      <a:pt x="32" y="36229"/>
                    </a:lnTo>
                    <a:close/>
                  </a:path>
                </a:pathLst>
              </a:custGeom>
              <a:solidFill>
                <a:srgbClr val="BC8642"/>
              </a:solidFill>
              <a:ln w="9454"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DB4AD0AF-1C53-9F29-5C68-F0704F9CC059}"/>
                  </a:ext>
                </a:extLst>
              </p:cNvPr>
              <p:cNvSpPr/>
              <p:nvPr/>
            </p:nvSpPr>
            <p:spPr>
              <a:xfrm>
                <a:off x="9542708" y="3674667"/>
                <a:ext cx="69902" cy="68432"/>
              </a:xfrm>
              <a:custGeom>
                <a:avLst/>
                <a:gdLst>
                  <a:gd name="connsiteX0" fmla="*/ 28684 w 69902"/>
                  <a:gd name="connsiteY0" fmla="*/ 68382 h 68432"/>
                  <a:gd name="connsiteX1" fmla="*/ 39090 w 69902"/>
                  <a:gd name="connsiteY1" fmla="*/ 370 h 68432"/>
                  <a:gd name="connsiteX2" fmla="*/ 28684 w 69902"/>
                  <a:gd name="connsiteY2" fmla="*/ 68382 h 68432"/>
                  <a:gd name="connsiteX3" fmla="*/ 28684 w 69902"/>
                  <a:gd name="connsiteY3" fmla="*/ 68382 h 68432"/>
                </a:gdLst>
                <a:ahLst/>
                <a:cxnLst>
                  <a:cxn ang="0">
                    <a:pos x="connsiteX0" y="connsiteY0"/>
                  </a:cxn>
                  <a:cxn ang="0">
                    <a:pos x="connsiteX1" y="connsiteY1"/>
                  </a:cxn>
                  <a:cxn ang="0">
                    <a:pos x="connsiteX2" y="connsiteY2"/>
                  </a:cxn>
                  <a:cxn ang="0">
                    <a:pos x="connsiteX3" y="connsiteY3"/>
                  </a:cxn>
                </a:cxnLst>
                <a:rect l="l" t="t" r="r" b="b"/>
                <a:pathLst>
                  <a:path w="69902" h="68432">
                    <a:moveTo>
                      <a:pt x="28684" y="68382"/>
                    </a:moveTo>
                    <a:cubicBezTo>
                      <a:pt x="75508" y="70463"/>
                      <a:pt x="87048" y="6802"/>
                      <a:pt x="39090" y="370"/>
                    </a:cubicBezTo>
                    <a:cubicBezTo>
                      <a:pt x="-9531" y="-5779"/>
                      <a:pt x="-12558" y="66774"/>
                      <a:pt x="28684" y="68382"/>
                    </a:cubicBezTo>
                    <a:lnTo>
                      <a:pt x="28684" y="68382"/>
                    </a:lnTo>
                    <a:close/>
                  </a:path>
                </a:pathLst>
              </a:custGeom>
              <a:solidFill>
                <a:srgbClr val="BC8642"/>
              </a:solidFill>
              <a:ln w="9454"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3569B8F-B065-41E1-9C4C-C00D3FD93051}"/>
                  </a:ext>
                </a:extLst>
              </p:cNvPr>
              <p:cNvSpPr/>
              <p:nvPr/>
            </p:nvSpPr>
            <p:spPr>
              <a:xfrm>
                <a:off x="9505547" y="3738697"/>
                <a:ext cx="87726" cy="104010"/>
              </a:xfrm>
              <a:custGeom>
                <a:avLst/>
                <a:gdLst>
                  <a:gd name="connsiteX0" fmla="*/ 27062 w 87726"/>
                  <a:gd name="connsiteY0" fmla="*/ 101499 h 104010"/>
                  <a:gd name="connsiteX1" fmla="*/ 85710 w 87726"/>
                  <a:gd name="connsiteY1" fmla="*/ 15040 h 104010"/>
                  <a:gd name="connsiteX2" fmla="*/ 40589 w 87726"/>
                  <a:gd name="connsiteY2" fmla="*/ 0 h 104010"/>
                  <a:gd name="connsiteX3" fmla="*/ 27062 w 87726"/>
                  <a:gd name="connsiteY3" fmla="*/ 101499 h 104010"/>
                  <a:gd name="connsiteX4" fmla="*/ 27062 w 87726"/>
                  <a:gd name="connsiteY4" fmla="*/ 101499 h 104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26" h="104010">
                    <a:moveTo>
                      <a:pt x="27062" y="101499"/>
                    </a:moveTo>
                    <a:cubicBezTo>
                      <a:pt x="65940" y="115687"/>
                      <a:pt x="95926" y="67445"/>
                      <a:pt x="85710" y="15040"/>
                    </a:cubicBezTo>
                    <a:cubicBezTo>
                      <a:pt x="66886" y="19865"/>
                      <a:pt x="45697" y="8040"/>
                      <a:pt x="40589" y="0"/>
                    </a:cubicBezTo>
                    <a:cubicBezTo>
                      <a:pt x="-20234" y="50513"/>
                      <a:pt x="-2262" y="91093"/>
                      <a:pt x="27062" y="101499"/>
                    </a:cubicBezTo>
                    <a:lnTo>
                      <a:pt x="27062" y="101499"/>
                    </a:lnTo>
                    <a:close/>
                  </a:path>
                </a:pathLst>
              </a:custGeom>
              <a:solidFill>
                <a:srgbClr val="BC8642"/>
              </a:solidFill>
              <a:ln w="9454"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6DAAE6FC-685B-F3FD-B843-9296A33CD3B0}"/>
                  </a:ext>
                </a:extLst>
              </p:cNvPr>
              <p:cNvSpPr/>
              <p:nvPr/>
            </p:nvSpPr>
            <p:spPr>
              <a:xfrm>
                <a:off x="9392529" y="3882946"/>
                <a:ext cx="203601" cy="148642"/>
              </a:xfrm>
              <a:custGeom>
                <a:avLst/>
                <a:gdLst>
                  <a:gd name="connsiteX0" fmla="*/ 839 w 203601"/>
                  <a:gd name="connsiteY0" fmla="*/ 28100 h 148642"/>
                  <a:gd name="connsiteX1" fmla="*/ 61662 w 203601"/>
                  <a:gd name="connsiteY1" fmla="*/ 146625 h 148642"/>
                  <a:gd name="connsiteX2" fmla="*/ 74811 w 203601"/>
                  <a:gd name="connsiteY2" fmla="*/ 143598 h 148642"/>
                  <a:gd name="connsiteX3" fmla="*/ 192579 w 203601"/>
                  <a:gd name="connsiteY3" fmla="*/ 109545 h 148642"/>
                  <a:gd name="connsiteX4" fmla="*/ 202984 w 203601"/>
                  <a:gd name="connsiteY4" fmla="*/ 96586 h 148642"/>
                  <a:gd name="connsiteX5" fmla="*/ 13703 w 203601"/>
                  <a:gd name="connsiteY5" fmla="*/ 17979 h 148642"/>
                  <a:gd name="connsiteX6" fmla="*/ 10203 w 203601"/>
                  <a:gd name="connsiteY6" fmla="*/ 21479 h 148642"/>
                  <a:gd name="connsiteX7" fmla="*/ 839 w 203601"/>
                  <a:gd name="connsiteY7" fmla="*/ 28100 h 148642"/>
                  <a:gd name="connsiteX8" fmla="*/ 839 w 203601"/>
                  <a:gd name="connsiteY8" fmla="*/ 28100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01" h="148642">
                    <a:moveTo>
                      <a:pt x="839" y="28100"/>
                    </a:moveTo>
                    <a:cubicBezTo>
                      <a:pt x="-5688" y="77288"/>
                      <a:pt x="26946" y="116166"/>
                      <a:pt x="61662" y="146625"/>
                    </a:cubicBezTo>
                    <a:cubicBezTo>
                      <a:pt x="66013" y="150598"/>
                      <a:pt x="72351" y="148233"/>
                      <a:pt x="74811" y="143598"/>
                    </a:cubicBezTo>
                    <a:cubicBezTo>
                      <a:pt x="99121" y="97910"/>
                      <a:pt x="147742" y="89775"/>
                      <a:pt x="192579" y="109545"/>
                    </a:cubicBezTo>
                    <a:cubicBezTo>
                      <a:pt x="200714" y="113045"/>
                      <a:pt x="205349" y="104909"/>
                      <a:pt x="202984" y="96586"/>
                    </a:cubicBezTo>
                    <a:cubicBezTo>
                      <a:pt x="178201" y="5209"/>
                      <a:pt x="92783" y="-22129"/>
                      <a:pt x="13703" y="17979"/>
                    </a:cubicBezTo>
                    <a:cubicBezTo>
                      <a:pt x="12095" y="18924"/>
                      <a:pt x="10960" y="20059"/>
                      <a:pt x="10203" y="21479"/>
                    </a:cubicBezTo>
                    <a:cubicBezTo>
                      <a:pt x="6136" y="20438"/>
                      <a:pt x="1785" y="22519"/>
                      <a:pt x="839" y="28100"/>
                    </a:cubicBezTo>
                    <a:lnTo>
                      <a:pt x="839" y="28100"/>
                    </a:lnTo>
                    <a:close/>
                  </a:path>
                </a:pathLst>
              </a:custGeom>
              <a:solidFill>
                <a:srgbClr val="BC8642"/>
              </a:solidFill>
              <a:ln w="9454"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76B65A4D-053B-D30C-C628-4B0BCB600A9B}"/>
                  </a:ext>
                </a:extLst>
              </p:cNvPr>
              <p:cNvSpPr/>
              <p:nvPr/>
            </p:nvSpPr>
            <p:spPr>
              <a:xfrm>
                <a:off x="9426714" y="3695492"/>
                <a:ext cx="108543" cy="83279"/>
              </a:xfrm>
              <a:custGeom>
                <a:avLst/>
                <a:gdLst>
                  <a:gd name="connsiteX0" fmla="*/ 707 w 108543"/>
                  <a:gd name="connsiteY0" fmla="*/ 55407 h 83279"/>
                  <a:gd name="connsiteX1" fmla="*/ 108543 w 108543"/>
                  <a:gd name="connsiteY1" fmla="*/ 42259 h 83279"/>
                  <a:gd name="connsiteX2" fmla="*/ 106179 w 108543"/>
                  <a:gd name="connsiteY2" fmla="*/ 8867 h 83279"/>
                  <a:gd name="connsiteX3" fmla="*/ 707 w 108543"/>
                  <a:gd name="connsiteY3" fmla="*/ 55407 h 83279"/>
                  <a:gd name="connsiteX4" fmla="*/ 707 w 108543"/>
                  <a:gd name="connsiteY4" fmla="*/ 55407 h 8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43" h="83279">
                    <a:moveTo>
                      <a:pt x="707" y="55407"/>
                    </a:moveTo>
                    <a:cubicBezTo>
                      <a:pt x="8653" y="97028"/>
                      <a:pt x="57369" y="91542"/>
                      <a:pt x="108543" y="42259"/>
                    </a:cubicBezTo>
                    <a:cubicBezTo>
                      <a:pt x="107881" y="38097"/>
                      <a:pt x="105516" y="13692"/>
                      <a:pt x="106179" y="8867"/>
                    </a:cubicBezTo>
                    <a:cubicBezTo>
                      <a:pt x="75814" y="-12700"/>
                      <a:pt x="-8563" y="5935"/>
                      <a:pt x="707" y="55407"/>
                    </a:cubicBezTo>
                    <a:lnTo>
                      <a:pt x="707" y="55407"/>
                    </a:lnTo>
                    <a:close/>
                  </a:path>
                </a:pathLst>
              </a:custGeom>
              <a:solidFill>
                <a:srgbClr val="BC8642"/>
              </a:solidFill>
              <a:ln w="9454"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88A44B65-0B08-DDE2-7601-17CB61C8773E}"/>
                  </a:ext>
                </a:extLst>
              </p:cNvPr>
              <p:cNvSpPr/>
              <p:nvPr/>
            </p:nvSpPr>
            <p:spPr>
              <a:xfrm>
                <a:off x="9288366" y="3871008"/>
                <a:ext cx="1318821" cy="1532742"/>
              </a:xfrm>
              <a:custGeom>
                <a:avLst/>
                <a:gdLst>
                  <a:gd name="connsiteX0" fmla="*/ 771505 w 1318821"/>
                  <a:gd name="connsiteY0" fmla="*/ 1524203 h 1532742"/>
                  <a:gd name="connsiteX1" fmla="*/ 785127 w 1318821"/>
                  <a:gd name="connsiteY1" fmla="*/ 1505663 h 1532742"/>
                  <a:gd name="connsiteX2" fmla="*/ 789478 w 1318821"/>
                  <a:gd name="connsiteY2" fmla="*/ 1262180 h 1532742"/>
                  <a:gd name="connsiteX3" fmla="*/ 963624 w 1318821"/>
                  <a:gd name="connsiteY3" fmla="*/ 1172411 h 1532742"/>
                  <a:gd name="connsiteX4" fmla="*/ 1242011 w 1318821"/>
                  <a:gd name="connsiteY4" fmla="*/ 1023427 h 1532742"/>
                  <a:gd name="connsiteX5" fmla="*/ 1285714 w 1318821"/>
                  <a:gd name="connsiteY5" fmla="*/ 703419 h 1532742"/>
                  <a:gd name="connsiteX6" fmla="*/ 1264714 w 1318821"/>
                  <a:gd name="connsiteY6" fmla="*/ 515084 h 1532742"/>
                  <a:gd name="connsiteX7" fmla="*/ 1318821 w 1318821"/>
                  <a:gd name="connsiteY7" fmla="*/ 356546 h 1532742"/>
                  <a:gd name="connsiteX8" fmla="*/ 1161134 w 1318821"/>
                  <a:gd name="connsiteY8" fmla="*/ 300074 h 1532742"/>
                  <a:gd name="connsiteX9" fmla="*/ 1027001 w 1318821"/>
                  <a:gd name="connsiteY9" fmla="*/ 166130 h 1532742"/>
                  <a:gd name="connsiteX10" fmla="*/ 749938 w 1318821"/>
                  <a:gd name="connsiteY10" fmla="*/ 687 h 1532742"/>
                  <a:gd name="connsiteX11" fmla="*/ 459726 w 1318821"/>
                  <a:gd name="connsiteY11" fmla="*/ 125644 h 1532742"/>
                  <a:gd name="connsiteX12" fmla="*/ 280945 w 1318821"/>
                  <a:gd name="connsiteY12" fmla="*/ 205954 h 1532742"/>
                  <a:gd name="connsiteX13" fmla="*/ 88070 w 1318821"/>
                  <a:gd name="connsiteY13" fmla="*/ 57632 h 1532742"/>
                  <a:gd name="connsiteX14" fmla="*/ 65179 w 1318821"/>
                  <a:gd name="connsiteY14" fmla="*/ 56686 h 1532742"/>
                  <a:gd name="connsiteX15" fmla="*/ 133380 w 1318821"/>
                  <a:gd name="connsiteY15" fmla="*/ 332330 h 1532742"/>
                  <a:gd name="connsiteX16" fmla="*/ 330891 w 1318821"/>
                  <a:gd name="connsiteY16" fmla="*/ 420964 h 1532742"/>
                  <a:gd name="connsiteX17" fmla="*/ 542685 w 1318821"/>
                  <a:gd name="connsiteY17" fmla="*/ 331384 h 1532742"/>
                  <a:gd name="connsiteX18" fmla="*/ 565103 w 1318821"/>
                  <a:gd name="connsiteY18" fmla="*/ 227710 h 1532742"/>
                  <a:gd name="connsiteX19" fmla="*/ 561887 w 1318821"/>
                  <a:gd name="connsiteY19" fmla="*/ 330249 h 1532742"/>
                  <a:gd name="connsiteX20" fmla="*/ 663669 w 1318821"/>
                  <a:gd name="connsiteY20" fmla="*/ 389275 h 1532742"/>
                  <a:gd name="connsiteX21" fmla="*/ 652791 w 1318821"/>
                  <a:gd name="connsiteY21" fmla="*/ 555002 h 1532742"/>
                  <a:gd name="connsiteX22" fmla="*/ 662534 w 1318821"/>
                  <a:gd name="connsiteY22" fmla="*/ 568435 h 1532742"/>
                  <a:gd name="connsiteX23" fmla="*/ 842166 w 1318821"/>
                  <a:gd name="connsiteY23" fmla="*/ 409897 h 1532742"/>
                  <a:gd name="connsiteX24" fmla="*/ 918976 w 1318821"/>
                  <a:gd name="connsiteY24" fmla="*/ 315682 h 1532742"/>
                  <a:gd name="connsiteX25" fmla="*/ 874801 w 1318821"/>
                  <a:gd name="connsiteY25" fmla="*/ 165941 h 1532742"/>
                  <a:gd name="connsiteX26" fmla="*/ 1017920 w 1318821"/>
                  <a:gd name="connsiteY26" fmla="*/ 261480 h 1532742"/>
                  <a:gd name="connsiteX27" fmla="*/ 1139283 w 1318821"/>
                  <a:gd name="connsiteY27" fmla="*/ 366100 h 1532742"/>
                  <a:gd name="connsiteX28" fmla="*/ 999380 w 1318821"/>
                  <a:gd name="connsiteY28" fmla="*/ 322871 h 1532742"/>
                  <a:gd name="connsiteX29" fmla="*/ 983867 w 1318821"/>
                  <a:gd name="connsiteY29" fmla="*/ 328925 h 1532742"/>
                  <a:gd name="connsiteX30" fmla="*/ 1134175 w 1318821"/>
                  <a:gd name="connsiteY30" fmla="*/ 446031 h 1532742"/>
                  <a:gd name="connsiteX31" fmla="*/ 1132094 w 1318821"/>
                  <a:gd name="connsiteY31" fmla="*/ 636731 h 1532742"/>
                  <a:gd name="connsiteX32" fmla="*/ 1146472 w 1318821"/>
                  <a:gd name="connsiteY32" fmla="*/ 628407 h 1532742"/>
                  <a:gd name="connsiteX33" fmla="*/ 1199918 w 1318821"/>
                  <a:gd name="connsiteY33" fmla="*/ 492098 h 1532742"/>
                  <a:gd name="connsiteX34" fmla="*/ 1205971 w 1318821"/>
                  <a:gd name="connsiteY34" fmla="*/ 652244 h 1532742"/>
                  <a:gd name="connsiteX35" fmla="*/ 1191404 w 1318821"/>
                  <a:gd name="connsiteY35" fmla="*/ 823741 h 1532742"/>
                  <a:gd name="connsiteX36" fmla="*/ 1101919 w 1318821"/>
                  <a:gd name="connsiteY36" fmla="*/ 695757 h 1532742"/>
                  <a:gd name="connsiteX37" fmla="*/ 980556 w 1318821"/>
                  <a:gd name="connsiteY37" fmla="*/ 696892 h 1532742"/>
                  <a:gd name="connsiteX38" fmla="*/ 744641 w 1318821"/>
                  <a:gd name="connsiteY38" fmla="*/ 738513 h 1532742"/>
                  <a:gd name="connsiteX39" fmla="*/ 748992 w 1318821"/>
                  <a:gd name="connsiteY39" fmla="*/ 754499 h 1532742"/>
                  <a:gd name="connsiteX40" fmla="*/ 885395 w 1318821"/>
                  <a:gd name="connsiteY40" fmla="*/ 849376 h 1532742"/>
                  <a:gd name="connsiteX41" fmla="*/ 868085 w 1318821"/>
                  <a:gd name="connsiteY41" fmla="*/ 965820 h 1532742"/>
                  <a:gd name="connsiteX42" fmla="*/ 950192 w 1318821"/>
                  <a:gd name="connsiteY42" fmla="*/ 1027117 h 1532742"/>
                  <a:gd name="connsiteX43" fmla="*/ 855126 w 1318821"/>
                  <a:gd name="connsiteY43" fmla="*/ 979915 h 1532742"/>
                  <a:gd name="connsiteX44" fmla="*/ 653264 w 1318821"/>
                  <a:gd name="connsiteY44" fmla="*/ 1089643 h 1532742"/>
                  <a:gd name="connsiteX45" fmla="*/ 599346 w 1318821"/>
                  <a:gd name="connsiteY45" fmla="*/ 1299261 h 1532742"/>
                  <a:gd name="connsiteX46" fmla="*/ 771505 w 1318821"/>
                  <a:gd name="connsiteY46" fmla="*/ 1524203 h 1532742"/>
                  <a:gd name="connsiteX47" fmla="*/ 771505 w 1318821"/>
                  <a:gd name="connsiteY47" fmla="*/ 1524203 h 1532742"/>
                  <a:gd name="connsiteX48" fmla="*/ 417443 w 1318821"/>
                  <a:gd name="connsiteY48" fmla="*/ 355411 h 1532742"/>
                  <a:gd name="connsiteX49" fmla="*/ 372606 w 1318821"/>
                  <a:gd name="connsiteY49" fmla="*/ 330155 h 1532742"/>
                  <a:gd name="connsiteX50" fmla="*/ 236392 w 1318821"/>
                  <a:gd name="connsiteY50" fmla="*/ 399113 h 1532742"/>
                  <a:gd name="connsiteX51" fmla="*/ 255784 w 1318821"/>
                  <a:gd name="connsiteY51" fmla="*/ 320695 h 1532742"/>
                  <a:gd name="connsiteX52" fmla="*/ 151920 w 1318821"/>
                  <a:gd name="connsiteY52" fmla="*/ 267723 h 1532742"/>
                  <a:gd name="connsiteX53" fmla="*/ 162326 w 1318821"/>
                  <a:gd name="connsiteY53" fmla="*/ 254764 h 1532742"/>
                  <a:gd name="connsiteX54" fmla="*/ 453673 w 1318821"/>
                  <a:gd name="connsiteY54" fmla="*/ 197157 h 1532742"/>
                  <a:gd name="connsiteX55" fmla="*/ 466348 w 1318821"/>
                  <a:gd name="connsiteY55" fmla="*/ 205481 h 1532742"/>
                  <a:gd name="connsiteX56" fmla="*/ 417443 w 1318821"/>
                  <a:gd name="connsiteY56" fmla="*/ 355411 h 1532742"/>
                  <a:gd name="connsiteX57" fmla="*/ 417443 w 1318821"/>
                  <a:gd name="connsiteY57" fmla="*/ 355411 h 1532742"/>
                  <a:gd name="connsiteX58" fmla="*/ 812653 w 1318821"/>
                  <a:gd name="connsiteY58" fmla="*/ 335452 h 1532742"/>
                  <a:gd name="connsiteX59" fmla="*/ 784181 w 1318821"/>
                  <a:gd name="connsiteY59" fmla="*/ 321074 h 1532742"/>
                  <a:gd name="connsiteX60" fmla="*/ 733100 w 1318821"/>
                  <a:gd name="connsiteY60" fmla="*/ 462207 h 1532742"/>
                  <a:gd name="connsiteX61" fmla="*/ 726384 w 1318821"/>
                  <a:gd name="connsiteY61" fmla="*/ 296763 h 1532742"/>
                  <a:gd name="connsiteX62" fmla="*/ 646359 w 1318821"/>
                  <a:gd name="connsiteY62" fmla="*/ 298655 h 1532742"/>
                  <a:gd name="connsiteX63" fmla="*/ 769141 w 1318821"/>
                  <a:gd name="connsiteY63" fmla="*/ 144752 h 1532742"/>
                  <a:gd name="connsiteX64" fmla="*/ 780019 w 1318821"/>
                  <a:gd name="connsiteY64" fmla="*/ 156292 h 1532742"/>
                  <a:gd name="connsiteX65" fmla="*/ 812653 w 1318821"/>
                  <a:gd name="connsiteY65" fmla="*/ 335452 h 1532742"/>
                  <a:gd name="connsiteX66" fmla="*/ 812653 w 1318821"/>
                  <a:gd name="connsiteY66" fmla="*/ 335452 h 1532742"/>
                  <a:gd name="connsiteX67" fmla="*/ 944516 w 1318821"/>
                  <a:gd name="connsiteY67" fmla="*/ 918145 h 1532742"/>
                  <a:gd name="connsiteX68" fmla="*/ 995880 w 1318821"/>
                  <a:gd name="connsiteY68" fmla="*/ 856849 h 1532742"/>
                  <a:gd name="connsiteX69" fmla="*/ 870733 w 1318821"/>
                  <a:gd name="connsiteY69" fmla="*/ 748540 h 1532742"/>
                  <a:gd name="connsiteX70" fmla="*/ 1012907 w 1318821"/>
                  <a:gd name="connsiteY70" fmla="*/ 796688 h 1532742"/>
                  <a:gd name="connsiteX71" fmla="*/ 1019623 w 1318821"/>
                  <a:gd name="connsiteY71" fmla="*/ 765661 h 1532742"/>
                  <a:gd name="connsiteX72" fmla="*/ 1138905 w 1318821"/>
                  <a:gd name="connsiteY72" fmla="*/ 902632 h 1532742"/>
                  <a:gd name="connsiteX73" fmla="*/ 1140986 w 1318821"/>
                  <a:gd name="connsiteY73" fmla="*/ 918335 h 1532742"/>
                  <a:gd name="connsiteX74" fmla="*/ 944516 w 1318821"/>
                  <a:gd name="connsiteY74" fmla="*/ 918145 h 1532742"/>
                  <a:gd name="connsiteX75" fmla="*/ 944516 w 1318821"/>
                  <a:gd name="connsiteY75" fmla="*/ 918145 h 1532742"/>
                  <a:gd name="connsiteX76" fmla="*/ 660548 w 1318821"/>
                  <a:gd name="connsiteY76" fmla="*/ 1324517 h 1532742"/>
                  <a:gd name="connsiteX77" fmla="*/ 683912 w 1318821"/>
                  <a:gd name="connsiteY77" fmla="*/ 1210249 h 1532742"/>
                  <a:gd name="connsiteX78" fmla="*/ 610602 w 1318821"/>
                  <a:gd name="connsiteY78" fmla="*/ 1176479 h 1532742"/>
                  <a:gd name="connsiteX79" fmla="*/ 749371 w 1318821"/>
                  <a:gd name="connsiteY79" fmla="*/ 1113102 h 1532742"/>
                  <a:gd name="connsiteX80" fmla="*/ 757695 w 1318821"/>
                  <a:gd name="connsiteY80" fmla="*/ 1062400 h 1532742"/>
                  <a:gd name="connsiteX81" fmla="*/ 905260 w 1318821"/>
                  <a:gd name="connsiteY81" fmla="*/ 1117264 h 1532742"/>
                  <a:gd name="connsiteX82" fmla="*/ 903841 w 1318821"/>
                  <a:gd name="connsiteY82" fmla="*/ 1132493 h 1532742"/>
                  <a:gd name="connsiteX83" fmla="*/ 677007 w 1318821"/>
                  <a:gd name="connsiteY83" fmla="*/ 1324517 h 1532742"/>
                  <a:gd name="connsiteX84" fmla="*/ 660548 w 1318821"/>
                  <a:gd name="connsiteY84" fmla="*/ 1324517 h 1532742"/>
                  <a:gd name="connsiteX85" fmla="*/ 660548 w 1318821"/>
                  <a:gd name="connsiteY85" fmla="*/ 1324517 h 153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821" h="1532742">
                    <a:moveTo>
                      <a:pt x="771505" y="1524203"/>
                    </a:moveTo>
                    <a:cubicBezTo>
                      <a:pt x="774532" y="1523068"/>
                      <a:pt x="791654" y="1511717"/>
                      <a:pt x="785127" y="1505663"/>
                    </a:cubicBezTo>
                    <a:cubicBezTo>
                      <a:pt x="711817" y="1437840"/>
                      <a:pt x="727520" y="1331896"/>
                      <a:pt x="789478" y="1262180"/>
                    </a:cubicBezTo>
                    <a:cubicBezTo>
                      <a:pt x="831572" y="1214978"/>
                      <a:pt x="906301" y="1193884"/>
                      <a:pt x="963624" y="1172411"/>
                    </a:cubicBezTo>
                    <a:cubicBezTo>
                      <a:pt x="1061433" y="1135426"/>
                      <a:pt x="1168702" y="1101845"/>
                      <a:pt x="1242011" y="1023427"/>
                    </a:cubicBezTo>
                    <a:cubicBezTo>
                      <a:pt x="1325726" y="933659"/>
                      <a:pt x="1306808" y="813336"/>
                      <a:pt x="1285714" y="703419"/>
                    </a:cubicBezTo>
                    <a:cubicBezTo>
                      <a:pt x="1273700" y="641177"/>
                      <a:pt x="1261876" y="578651"/>
                      <a:pt x="1264714" y="515084"/>
                    </a:cubicBezTo>
                    <a:cubicBezTo>
                      <a:pt x="1267268" y="457004"/>
                      <a:pt x="1288267" y="404221"/>
                      <a:pt x="1318821" y="356546"/>
                    </a:cubicBezTo>
                    <a:cubicBezTo>
                      <a:pt x="1262444" y="350776"/>
                      <a:pt x="1208053" y="334317"/>
                      <a:pt x="1161134" y="300074"/>
                    </a:cubicBezTo>
                    <a:cubicBezTo>
                      <a:pt x="1109770" y="262615"/>
                      <a:pt x="1068149" y="214183"/>
                      <a:pt x="1027001" y="166130"/>
                    </a:cubicBezTo>
                    <a:cubicBezTo>
                      <a:pt x="954354" y="81186"/>
                      <a:pt x="872058" y="-8773"/>
                      <a:pt x="749938" y="687"/>
                    </a:cubicBezTo>
                    <a:cubicBezTo>
                      <a:pt x="642859" y="9011"/>
                      <a:pt x="549684" y="72199"/>
                      <a:pt x="459726" y="125644"/>
                    </a:cubicBezTo>
                    <a:cubicBezTo>
                      <a:pt x="407038" y="156860"/>
                      <a:pt x="344134" y="202454"/>
                      <a:pt x="280945" y="205954"/>
                    </a:cubicBezTo>
                    <a:cubicBezTo>
                      <a:pt x="187771" y="211062"/>
                      <a:pt x="95259" y="157333"/>
                      <a:pt x="88070" y="57632"/>
                    </a:cubicBezTo>
                    <a:cubicBezTo>
                      <a:pt x="87408" y="48835"/>
                      <a:pt x="67922" y="55078"/>
                      <a:pt x="65179" y="56686"/>
                    </a:cubicBezTo>
                    <a:cubicBezTo>
                      <a:pt x="-51360" y="123752"/>
                      <a:pt x="-1226" y="343209"/>
                      <a:pt x="133380" y="332330"/>
                    </a:cubicBezTo>
                    <a:cubicBezTo>
                      <a:pt x="109543" y="443855"/>
                      <a:pt x="261459" y="499382"/>
                      <a:pt x="330891" y="420964"/>
                    </a:cubicBezTo>
                    <a:cubicBezTo>
                      <a:pt x="352647" y="520665"/>
                      <a:pt x="545522" y="422856"/>
                      <a:pt x="542685" y="331384"/>
                    </a:cubicBezTo>
                    <a:cubicBezTo>
                      <a:pt x="541739" y="302723"/>
                      <a:pt x="513077" y="220521"/>
                      <a:pt x="565103" y="227710"/>
                    </a:cubicBezTo>
                    <a:cubicBezTo>
                      <a:pt x="626872" y="236224"/>
                      <a:pt x="568792" y="300358"/>
                      <a:pt x="561887" y="330249"/>
                    </a:cubicBezTo>
                    <a:cubicBezTo>
                      <a:pt x="546658" y="394100"/>
                      <a:pt x="614859" y="401951"/>
                      <a:pt x="663669" y="389275"/>
                    </a:cubicBezTo>
                    <a:cubicBezTo>
                      <a:pt x="640588" y="439693"/>
                      <a:pt x="693277" y="503355"/>
                      <a:pt x="652791" y="555002"/>
                    </a:cubicBezTo>
                    <a:cubicBezTo>
                      <a:pt x="647021" y="562192"/>
                      <a:pt x="654683" y="570516"/>
                      <a:pt x="662534" y="568435"/>
                    </a:cubicBezTo>
                    <a:cubicBezTo>
                      <a:pt x="751357" y="544597"/>
                      <a:pt x="834599" y="510354"/>
                      <a:pt x="842166" y="409897"/>
                    </a:cubicBezTo>
                    <a:cubicBezTo>
                      <a:pt x="899301" y="417748"/>
                      <a:pt x="928152" y="372154"/>
                      <a:pt x="918976" y="315682"/>
                    </a:cubicBezTo>
                    <a:cubicBezTo>
                      <a:pt x="912733" y="277277"/>
                      <a:pt x="804045" y="191670"/>
                      <a:pt x="874801" y="165941"/>
                    </a:cubicBezTo>
                    <a:cubicBezTo>
                      <a:pt x="925881" y="147212"/>
                      <a:pt x="988786" y="230264"/>
                      <a:pt x="1017920" y="261480"/>
                    </a:cubicBezTo>
                    <a:cubicBezTo>
                      <a:pt x="1044312" y="289669"/>
                      <a:pt x="1105135" y="346141"/>
                      <a:pt x="1139283" y="366100"/>
                    </a:cubicBezTo>
                    <a:cubicBezTo>
                      <a:pt x="1107122" y="403086"/>
                      <a:pt x="1028704" y="358722"/>
                      <a:pt x="999380" y="322871"/>
                    </a:cubicBezTo>
                    <a:cubicBezTo>
                      <a:pt x="994083" y="316155"/>
                      <a:pt x="983205" y="320128"/>
                      <a:pt x="983867" y="328925"/>
                    </a:cubicBezTo>
                    <a:cubicBezTo>
                      <a:pt x="988975" y="400437"/>
                      <a:pt x="1059731" y="443666"/>
                      <a:pt x="1134175" y="446031"/>
                    </a:cubicBezTo>
                    <a:cubicBezTo>
                      <a:pt x="1089527" y="505719"/>
                      <a:pt x="1079406" y="588110"/>
                      <a:pt x="1132094" y="636731"/>
                    </a:cubicBezTo>
                    <a:cubicBezTo>
                      <a:pt x="1138527" y="642785"/>
                      <a:pt x="1148270" y="636731"/>
                      <a:pt x="1146472" y="628407"/>
                    </a:cubicBezTo>
                    <a:cubicBezTo>
                      <a:pt x="1136540" y="583097"/>
                      <a:pt x="1150824" y="493990"/>
                      <a:pt x="1199918" y="492098"/>
                    </a:cubicBezTo>
                    <a:cubicBezTo>
                      <a:pt x="1194147" y="531165"/>
                      <a:pt x="1200391" y="614029"/>
                      <a:pt x="1205971" y="652244"/>
                    </a:cubicBezTo>
                    <a:cubicBezTo>
                      <a:pt x="1212215" y="694622"/>
                      <a:pt x="1237660" y="795458"/>
                      <a:pt x="1191404" y="823741"/>
                    </a:cubicBezTo>
                    <a:cubicBezTo>
                      <a:pt x="1127081" y="862808"/>
                      <a:pt x="1127838" y="724702"/>
                      <a:pt x="1101919" y="695757"/>
                    </a:cubicBezTo>
                    <a:cubicBezTo>
                      <a:pt x="1063514" y="653190"/>
                      <a:pt x="1009880" y="647420"/>
                      <a:pt x="980556" y="696892"/>
                    </a:cubicBezTo>
                    <a:cubicBezTo>
                      <a:pt x="897314" y="640231"/>
                      <a:pt x="818707" y="684122"/>
                      <a:pt x="744641" y="738513"/>
                    </a:cubicBezTo>
                    <a:cubicBezTo>
                      <a:pt x="737925" y="743337"/>
                      <a:pt x="739817" y="754499"/>
                      <a:pt x="748992" y="754499"/>
                    </a:cubicBezTo>
                    <a:cubicBezTo>
                      <a:pt x="814640" y="754972"/>
                      <a:pt x="831572" y="835944"/>
                      <a:pt x="885395" y="849376"/>
                    </a:cubicBezTo>
                    <a:cubicBezTo>
                      <a:pt x="844910" y="879646"/>
                      <a:pt x="808586" y="938010"/>
                      <a:pt x="868085" y="965820"/>
                    </a:cubicBezTo>
                    <a:cubicBezTo>
                      <a:pt x="895611" y="978780"/>
                      <a:pt x="982070" y="973482"/>
                      <a:pt x="950192" y="1027117"/>
                    </a:cubicBezTo>
                    <a:cubicBezTo>
                      <a:pt x="923327" y="1072238"/>
                      <a:pt x="877071" y="998644"/>
                      <a:pt x="855126" y="979915"/>
                    </a:cubicBezTo>
                    <a:cubicBezTo>
                      <a:pt x="785505" y="920699"/>
                      <a:pt x="588751" y="1010468"/>
                      <a:pt x="653264" y="1089643"/>
                    </a:cubicBezTo>
                    <a:cubicBezTo>
                      <a:pt x="548739" y="1094940"/>
                      <a:pt x="497374" y="1248654"/>
                      <a:pt x="599346" y="1299261"/>
                    </a:cubicBezTo>
                    <a:cubicBezTo>
                      <a:pt x="506266" y="1397638"/>
                      <a:pt x="646359" y="1573486"/>
                      <a:pt x="771505" y="1524203"/>
                    </a:cubicBezTo>
                    <a:lnTo>
                      <a:pt x="771505" y="1524203"/>
                    </a:lnTo>
                    <a:close/>
                    <a:moveTo>
                      <a:pt x="417443" y="355411"/>
                    </a:moveTo>
                    <a:cubicBezTo>
                      <a:pt x="393606" y="381140"/>
                      <a:pt x="379512" y="353992"/>
                      <a:pt x="372606" y="330155"/>
                    </a:cubicBezTo>
                    <a:cubicBezTo>
                      <a:pt x="340445" y="370167"/>
                      <a:pt x="289837" y="407248"/>
                      <a:pt x="236392" y="399113"/>
                    </a:cubicBezTo>
                    <a:cubicBezTo>
                      <a:pt x="196852" y="393059"/>
                      <a:pt x="236203" y="350019"/>
                      <a:pt x="255784" y="320695"/>
                    </a:cubicBezTo>
                    <a:cubicBezTo>
                      <a:pt x="197514" y="328357"/>
                      <a:pt x="161001" y="290615"/>
                      <a:pt x="151920" y="267723"/>
                    </a:cubicBezTo>
                    <a:cubicBezTo>
                      <a:pt x="148421" y="259210"/>
                      <a:pt x="154664" y="252210"/>
                      <a:pt x="162326" y="254764"/>
                    </a:cubicBezTo>
                    <a:cubicBezTo>
                      <a:pt x="263635" y="290425"/>
                      <a:pt x="361917" y="244831"/>
                      <a:pt x="453673" y="197157"/>
                    </a:cubicBezTo>
                    <a:cubicBezTo>
                      <a:pt x="460578" y="193468"/>
                      <a:pt x="465213" y="198765"/>
                      <a:pt x="466348" y="205481"/>
                    </a:cubicBezTo>
                    <a:cubicBezTo>
                      <a:pt x="479875" y="277182"/>
                      <a:pt x="444024" y="326655"/>
                      <a:pt x="417443" y="355411"/>
                    </a:cubicBezTo>
                    <a:lnTo>
                      <a:pt x="417443" y="355411"/>
                    </a:lnTo>
                    <a:close/>
                    <a:moveTo>
                      <a:pt x="812653" y="335452"/>
                    </a:moveTo>
                    <a:cubicBezTo>
                      <a:pt x="810383" y="336398"/>
                      <a:pt x="785600" y="323439"/>
                      <a:pt x="784181" y="321074"/>
                    </a:cubicBezTo>
                    <a:cubicBezTo>
                      <a:pt x="816815" y="388613"/>
                      <a:pt x="777276" y="424558"/>
                      <a:pt x="733100" y="462207"/>
                    </a:cubicBezTo>
                    <a:cubicBezTo>
                      <a:pt x="742560" y="412450"/>
                      <a:pt x="681263" y="375181"/>
                      <a:pt x="726384" y="296763"/>
                    </a:cubicBezTo>
                    <a:cubicBezTo>
                      <a:pt x="701601" y="312750"/>
                      <a:pt x="658656" y="331668"/>
                      <a:pt x="646359" y="298655"/>
                    </a:cubicBezTo>
                    <a:cubicBezTo>
                      <a:pt x="629237" y="252115"/>
                      <a:pt x="671142" y="179941"/>
                      <a:pt x="769141" y="144752"/>
                    </a:cubicBezTo>
                    <a:cubicBezTo>
                      <a:pt x="776519" y="142009"/>
                      <a:pt x="782573" y="149387"/>
                      <a:pt x="780019" y="156292"/>
                    </a:cubicBezTo>
                    <a:cubicBezTo>
                      <a:pt x="759019" y="215792"/>
                      <a:pt x="892868" y="302155"/>
                      <a:pt x="812653" y="335452"/>
                    </a:cubicBezTo>
                    <a:lnTo>
                      <a:pt x="812653" y="335452"/>
                    </a:lnTo>
                    <a:close/>
                    <a:moveTo>
                      <a:pt x="944516" y="918145"/>
                    </a:moveTo>
                    <a:cubicBezTo>
                      <a:pt x="926260" y="888065"/>
                      <a:pt x="967881" y="866119"/>
                      <a:pt x="995880" y="856849"/>
                    </a:cubicBezTo>
                    <a:cubicBezTo>
                      <a:pt x="906395" y="843228"/>
                      <a:pt x="915665" y="772188"/>
                      <a:pt x="870733" y="748540"/>
                    </a:cubicBezTo>
                    <a:cubicBezTo>
                      <a:pt x="927868" y="737662"/>
                      <a:pt x="980367" y="729148"/>
                      <a:pt x="1012907" y="796688"/>
                    </a:cubicBezTo>
                    <a:cubicBezTo>
                      <a:pt x="1012245" y="794418"/>
                      <a:pt x="1017258" y="766796"/>
                      <a:pt x="1019623" y="765661"/>
                    </a:cubicBezTo>
                    <a:cubicBezTo>
                      <a:pt x="1095676" y="723567"/>
                      <a:pt x="1079501" y="882105"/>
                      <a:pt x="1138905" y="902632"/>
                    </a:cubicBezTo>
                    <a:cubicBezTo>
                      <a:pt x="1145810" y="904902"/>
                      <a:pt x="1147891" y="914172"/>
                      <a:pt x="1140986" y="918335"/>
                    </a:cubicBezTo>
                    <a:cubicBezTo>
                      <a:pt x="1052731" y="972820"/>
                      <a:pt x="970151" y="960523"/>
                      <a:pt x="944516" y="918145"/>
                    </a:cubicBezTo>
                    <a:lnTo>
                      <a:pt x="944516" y="918145"/>
                    </a:lnTo>
                    <a:close/>
                    <a:moveTo>
                      <a:pt x="660548" y="1324517"/>
                    </a:moveTo>
                    <a:cubicBezTo>
                      <a:pt x="648251" y="1303045"/>
                      <a:pt x="641629" y="1251113"/>
                      <a:pt x="683912" y="1210249"/>
                    </a:cubicBezTo>
                    <a:cubicBezTo>
                      <a:pt x="648723" y="1207222"/>
                      <a:pt x="590738" y="1211195"/>
                      <a:pt x="610602" y="1176479"/>
                    </a:cubicBezTo>
                    <a:cubicBezTo>
                      <a:pt x="637467" y="1129750"/>
                      <a:pt x="698290" y="1113291"/>
                      <a:pt x="749371" y="1113102"/>
                    </a:cubicBezTo>
                    <a:cubicBezTo>
                      <a:pt x="734992" y="1092954"/>
                      <a:pt x="722790" y="1064765"/>
                      <a:pt x="757695" y="1062400"/>
                    </a:cubicBezTo>
                    <a:cubicBezTo>
                      <a:pt x="796573" y="1059657"/>
                      <a:pt x="857869" y="1062400"/>
                      <a:pt x="905260" y="1117264"/>
                    </a:cubicBezTo>
                    <a:cubicBezTo>
                      <a:pt x="909895" y="1122561"/>
                      <a:pt x="911030" y="1129277"/>
                      <a:pt x="903841" y="1132493"/>
                    </a:cubicBezTo>
                    <a:cubicBezTo>
                      <a:pt x="809248" y="1174588"/>
                      <a:pt x="712385" y="1222924"/>
                      <a:pt x="677007" y="1324517"/>
                    </a:cubicBezTo>
                    <a:cubicBezTo>
                      <a:pt x="674358" y="1331896"/>
                      <a:pt x="664899" y="1332369"/>
                      <a:pt x="660548" y="1324517"/>
                    </a:cubicBezTo>
                    <a:lnTo>
                      <a:pt x="660548" y="1324517"/>
                    </a:lnTo>
                    <a:close/>
                  </a:path>
                </a:pathLst>
              </a:custGeom>
              <a:solidFill>
                <a:srgbClr val="BC8642"/>
              </a:solidFill>
              <a:ln w="9454"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06A3062A-E8F8-9888-AE57-4C76BB16BD9F}"/>
                  </a:ext>
                </a:extLst>
              </p:cNvPr>
              <p:cNvSpPr/>
              <p:nvPr/>
            </p:nvSpPr>
            <p:spPr>
              <a:xfrm>
                <a:off x="8873625" y="4099900"/>
                <a:ext cx="77379" cy="77395"/>
              </a:xfrm>
              <a:custGeom>
                <a:avLst/>
                <a:gdLst>
                  <a:gd name="connsiteX0" fmla="*/ 73548 w 77379"/>
                  <a:gd name="connsiteY0" fmla="*/ 21900 h 77395"/>
                  <a:gd name="connsiteX1" fmla="*/ 21900 w 77379"/>
                  <a:gd name="connsiteY1" fmla="*/ 3832 h 77395"/>
                  <a:gd name="connsiteX2" fmla="*/ 3832 w 77379"/>
                  <a:gd name="connsiteY2" fmla="*/ 55480 h 77395"/>
                  <a:gd name="connsiteX3" fmla="*/ 55480 w 77379"/>
                  <a:gd name="connsiteY3" fmla="*/ 73548 h 77395"/>
                  <a:gd name="connsiteX4" fmla="*/ 73548 w 77379"/>
                  <a:gd name="connsiteY4" fmla="*/ 21900 h 77395"/>
                  <a:gd name="connsiteX5" fmla="*/ 73548 w 77379"/>
                  <a:gd name="connsiteY5" fmla="*/ 21900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95">
                    <a:moveTo>
                      <a:pt x="73548" y="21900"/>
                    </a:moveTo>
                    <a:cubicBezTo>
                      <a:pt x="64277" y="2697"/>
                      <a:pt x="41197" y="-5438"/>
                      <a:pt x="21900" y="3832"/>
                    </a:cubicBezTo>
                    <a:cubicBezTo>
                      <a:pt x="2697" y="13103"/>
                      <a:pt x="-5438" y="36183"/>
                      <a:pt x="3832" y="55480"/>
                    </a:cubicBezTo>
                    <a:cubicBezTo>
                      <a:pt x="13103" y="74777"/>
                      <a:pt x="36183" y="82818"/>
                      <a:pt x="55480" y="73548"/>
                    </a:cubicBezTo>
                    <a:cubicBezTo>
                      <a:pt x="74683" y="64183"/>
                      <a:pt x="82818"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59B33BFD-F2EB-A65E-A51E-BF36FC22DB4A}"/>
                  </a:ext>
                </a:extLst>
              </p:cNvPr>
              <p:cNvSpPr/>
              <p:nvPr/>
            </p:nvSpPr>
            <p:spPr>
              <a:xfrm>
                <a:off x="11991373" y="6646678"/>
                <a:ext cx="90709" cy="105573"/>
              </a:xfrm>
              <a:custGeom>
                <a:avLst/>
                <a:gdLst>
                  <a:gd name="connsiteX0" fmla="*/ 17116 w 90709"/>
                  <a:gd name="connsiteY0" fmla="*/ 98472 h 105573"/>
                  <a:gd name="connsiteX1" fmla="*/ 90709 w 90709"/>
                  <a:gd name="connsiteY1" fmla="*/ 27149 h 105573"/>
                  <a:gd name="connsiteX2" fmla="*/ 51831 w 90709"/>
                  <a:gd name="connsiteY2" fmla="*/ 0 h 105573"/>
                  <a:gd name="connsiteX3" fmla="*/ 17116 w 90709"/>
                  <a:gd name="connsiteY3" fmla="*/ 98472 h 105573"/>
                  <a:gd name="connsiteX4" fmla="*/ 17116 w 90709"/>
                  <a:gd name="connsiteY4" fmla="*/ 98472 h 105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09" h="105573">
                    <a:moveTo>
                      <a:pt x="17116" y="98472"/>
                    </a:moveTo>
                    <a:cubicBezTo>
                      <a:pt x="42845" y="115404"/>
                      <a:pt x="86074" y="105944"/>
                      <a:pt x="90709" y="27149"/>
                    </a:cubicBezTo>
                    <a:cubicBezTo>
                      <a:pt x="81250" y="27810"/>
                      <a:pt x="59020" y="17878"/>
                      <a:pt x="51831" y="0"/>
                    </a:cubicBezTo>
                    <a:cubicBezTo>
                      <a:pt x="3400" y="22987"/>
                      <a:pt x="-17411" y="75674"/>
                      <a:pt x="17116" y="98472"/>
                    </a:cubicBezTo>
                    <a:lnTo>
                      <a:pt x="17116" y="98472"/>
                    </a:lnTo>
                    <a:close/>
                  </a:path>
                </a:pathLst>
              </a:custGeom>
              <a:solidFill>
                <a:srgbClr val="BC8642"/>
              </a:solidFill>
              <a:ln w="9454"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35A2F156-AD74-1ACF-0847-EFF7BEC2F6AE}"/>
                  </a:ext>
                </a:extLst>
              </p:cNvPr>
              <p:cNvSpPr/>
              <p:nvPr/>
            </p:nvSpPr>
            <p:spPr>
              <a:xfrm>
                <a:off x="12129663" y="6618490"/>
                <a:ext cx="5895" cy="34147"/>
              </a:xfrm>
              <a:custGeom>
                <a:avLst/>
                <a:gdLst>
                  <a:gd name="connsiteX0" fmla="*/ 3878 w 5895"/>
                  <a:gd name="connsiteY0" fmla="*/ 0 h 34147"/>
                  <a:gd name="connsiteX1" fmla="*/ 0 w 5895"/>
                  <a:gd name="connsiteY1" fmla="*/ 33959 h 34147"/>
                  <a:gd name="connsiteX2" fmla="*/ 284 w 5895"/>
                  <a:gd name="connsiteY2" fmla="*/ 34148 h 34147"/>
                </a:gdLst>
                <a:ahLst/>
                <a:cxnLst>
                  <a:cxn ang="0">
                    <a:pos x="connsiteX0" y="connsiteY0"/>
                  </a:cxn>
                  <a:cxn ang="0">
                    <a:pos x="connsiteX1" y="connsiteY1"/>
                  </a:cxn>
                  <a:cxn ang="0">
                    <a:pos x="connsiteX2" y="connsiteY2"/>
                  </a:cxn>
                </a:cxnLst>
                <a:rect l="l" t="t" r="r" b="b"/>
                <a:pathLst>
                  <a:path w="5895" h="34147">
                    <a:moveTo>
                      <a:pt x="3878" y="0"/>
                    </a:moveTo>
                    <a:cubicBezTo>
                      <a:pt x="9459" y="9932"/>
                      <a:pt x="1892" y="23365"/>
                      <a:pt x="0" y="33959"/>
                    </a:cubicBezTo>
                    <a:cubicBezTo>
                      <a:pt x="284" y="34148"/>
                      <a:pt x="284" y="34148"/>
                      <a:pt x="284" y="34148"/>
                    </a:cubicBezTo>
                  </a:path>
                </a:pathLst>
              </a:custGeom>
              <a:solidFill>
                <a:srgbClr val="BC8642"/>
              </a:solidFill>
              <a:ln w="9454"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EF574F09-797B-2293-23EB-F4A2325907AE}"/>
                  </a:ext>
                </a:extLst>
              </p:cNvPr>
              <p:cNvSpPr/>
              <p:nvPr/>
            </p:nvSpPr>
            <p:spPr>
              <a:xfrm>
                <a:off x="12102854" y="6495089"/>
                <a:ext cx="92202" cy="110062"/>
              </a:xfrm>
              <a:custGeom>
                <a:avLst/>
                <a:gdLst>
                  <a:gd name="connsiteX0" fmla="*/ 92172 w 92202"/>
                  <a:gd name="connsiteY0" fmla="*/ 34672 h 110062"/>
                  <a:gd name="connsiteX1" fmla="*/ 53010 w 92202"/>
                  <a:gd name="connsiteY1" fmla="*/ 524 h 110062"/>
                  <a:gd name="connsiteX2" fmla="*/ 1363 w 92202"/>
                  <a:gd name="connsiteY2" fmla="*/ 91901 h 110062"/>
                  <a:gd name="connsiteX3" fmla="*/ 27187 w 92202"/>
                  <a:gd name="connsiteY3" fmla="*/ 110063 h 110062"/>
                  <a:gd name="connsiteX4" fmla="*/ 92172 w 92202"/>
                  <a:gd name="connsiteY4" fmla="*/ 34672 h 110062"/>
                  <a:gd name="connsiteX5" fmla="*/ 92172 w 92202"/>
                  <a:gd name="connsiteY5" fmla="*/ 34672 h 1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62">
                    <a:moveTo>
                      <a:pt x="92172" y="34672"/>
                    </a:moveTo>
                    <a:cubicBezTo>
                      <a:pt x="91983" y="18875"/>
                      <a:pt x="70510" y="-3733"/>
                      <a:pt x="53010" y="524"/>
                    </a:cubicBezTo>
                    <a:cubicBezTo>
                      <a:pt x="18673" y="8186"/>
                      <a:pt x="-6205" y="50469"/>
                      <a:pt x="1363" y="91901"/>
                    </a:cubicBezTo>
                    <a:cubicBezTo>
                      <a:pt x="11484" y="93982"/>
                      <a:pt x="20754" y="100225"/>
                      <a:pt x="27187" y="110063"/>
                    </a:cubicBezTo>
                    <a:cubicBezTo>
                      <a:pt x="95672" y="97671"/>
                      <a:pt x="92172" y="48104"/>
                      <a:pt x="92172" y="34672"/>
                    </a:cubicBezTo>
                    <a:lnTo>
                      <a:pt x="92172" y="34672"/>
                    </a:lnTo>
                    <a:close/>
                  </a:path>
                </a:pathLst>
              </a:custGeom>
              <a:solidFill>
                <a:srgbClr val="BC8642"/>
              </a:solidFill>
              <a:ln w="9454"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6FF0C442-4546-E365-9885-574F386C80D8}"/>
                  </a:ext>
                </a:extLst>
              </p:cNvPr>
              <p:cNvSpPr/>
              <p:nvPr/>
            </p:nvSpPr>
            <p:spPr>
              <a:xfrm>
                <a:off x="12053838" y="6594644"/>
                <a:ext cx="68420" cy="72880"/>
              </a:xfrm>
              <a:custGeom>
                <a:avLst/>
                <a:gdLst>
                  <a:gd name="connsiteX0" fmla="*/ 9609 w 68420"/>
                  <a:gd name="connsiteY0" fmla="*/ 61873 h 72880"/>
                  <a:gd name="connsiteX1" fmla="*/ 57946 w 68420"/>
                  <a:gd name="connsiteY1" fmla="*/ 12211 h 72880"/>
                  <a:gd name="connsiteX2" fmla="*/ 9609 w 68420"/>
                  <a:gd name="connsiteY2" fmla="*/ 61873 h 72880"/>
                  <a:gd name="connsiteX3" fmla="*/ 9609 w 68420"/>
                  <a:gd name="connsiteY3" fmla="*/ 61873 h 72880"/>
                </a:gdLst>
                <a:ahLst/>
                <a:cxnLst>
                  <a:cxn ang="0">
                    <a:pos x="connsiteX0" y="connsiteY0"/>
                  </a:cxn>
                  <a:cxn ang="0">
                    <a:pos x="connsiteX1" y="connsiteY1"/>
                  </a:cxn>
                  <a:cxn ang="0">
                    <a:pos x="connsiteX2" y="connsiteY2"/>
                  </a:cxn>
                  <a:cxn ang="0">
                    <a:pos x="connsiteX3" y="connsiteY3"/>
                  </a:cxn>
                </a:cxnLst>
                <a:rect l="l" t="t" r="r" b="b"/>
                <a:pathLst>
                  <a:path w="68420" h="72880">
                    <a:moveTo>
                      <a:pt x="9609" y="61873"/>
                    </a:moveTo>
                    <a:cubicBezTo>
                      <a:pt x="35244" y="94413"/>
                      <a:pt x="91716" y="47872"/>
                      <a:pt x="57946" y="12211"/>
                    </a:cubicBezTo>
                    <a:cubicBezTo>
                      <a:pt x="24649" y="-22883"/>
                      <a:pt x="-19809" y="25170"/>
                      <a:pt x="9609" y="61873"/>
                    </a:cubicBezTo>
                    <a:lnTo>
                      <a:pt x="9609" y="61873"/>
                    </a:lnTo>
                    <a:close/>
                  </a:path>
                </a:pathLst>
              </a:custGeom>
              <a:solidFill>
                <a:srgbClr val="BC8642"/>
              </a:solidFill>
              <a:ln w="9454"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763F43E5-1F0E-5A83-B2A1-843CF4E1B690}"/>
                  </a:ext>
                </a:extLst>
              </p:cNvPr>
              <p:cNvSpPr/>
              <p:nvPr/>
            </p:nvSpPr>
            <p:spPr>
              <a:xfrm>
                <a:off x="11627125" y="5409779"/>
                <a:ext cx="159055" cy="280964"/>
              </a:xfrm>
              <a:custGeom>
                <a:avLst/>
                <a:gdLst>
                  <a:gd name="connsiteX0" fmla="*/ 88693 w 159055"/>
                  <a:gd name="connsiteY0" fmla="*/ 280374 h 280964"/>
                  <a:gd name="connsiteX1" fmla="*/ 100706 w 159055"/>
                  <a:gd name="connsiteY1" fmla="*/ 271388 h 280964"/>
                  <a:gd name="connsiteX2" fmla="*/ 158881 w 159055"/>
                  <a:gd name="connsiteY2" fmla="*/ 127133 h 280964"/>
                  <a:gd name="connsiteX3" fmla="*/ 110733 w 159055"/>
                  <a:gd name="connsiteY3" fmla="*/ 0 h 280964"/>
                  <a:gd name="connsiteX4" fmla="*/ 11789 w 159055"/>
                  <a:gd name="connsiteY4" fmla="*/ 93742 h 280964"/>
                  <a:gd name="connsiteX5" fmla="*/ 1383 w 159055"/>
                  <a:gd name="connsiteY5" fmla="*/ 248780 h 280964"/>
                  <a:gd name="connsiteX6" fmla="*/ 8289 w 159055"/>
                  <a:gd name="connsiteY6" fmla="*/ 261928 h 280964"/>
                  <a:gd name="connsiteX7" fmla="*/ 54166 w 159055"/>
                  <a:gd name="connsiteY7" fmla="*/ 246698 h 280964"/>
                  <a:gd name="connsiteX8" fmla="*/ 88693 w 159055"/>
                  <a:gd name="connsiteY8" fmla="*/ 280374 h 280964"/>
                  <a:gd name="connsiteX9" fmla="*/ 88693 w 159055"/>
                  <a:gd name="connsiteY9" fmla="*/ 280374 h 28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55" h="280964">
                    <a:moveTo>
                      <a:pt x="88693" y="280374"/>
                    </a:moveTo>
                    <a:cubicBezTo>
                      <a:pt x="94463" y="282644"/>
                      <a:pt x="101652" y="278103"/>
                      <a:pt x="100706" y="271388"/>
                    </a:cubicBezTo>
                    <a:cubicBezTo>
                      <a:pt x="91436" y="213213"/>
                      <a:pt x="163043" y="184173"/>
                      <a:pt x="158881" y="127133"/>
                    </a:cubicBezTo>
                    <a:cubicBezTo>
                      <a:pt x="155665" y="81445"/>
                      <a:pt x="126909" y="42945"/>
                      <a:pt x="110733" y="0"/>
                    </a:cubicBezTo>
                    <a:cubicBezTo>
                      <a:pt x="77342" y="31594"/>
                      <a:pt x="34775" y="54012"/>
                      <a:pt x="11789" y="93742"/>
                    </a:cubicBezTo>
                    <a:cubicBezTo>
                      <a:pt x="-16684" y="143403"/>
                      <a:pt x="35153" y="200348"/>
                      <a:pt x="1383" y="248780"/>
                    </a:cubicBezTo>
                    <a:cubicBezTo>
                      <a:pt x="-2306" y="254360"/>
                      <a:pt x="1856" y="261739"/>
                      <a:pt x="8289" y="261928"/>
                    </a:cubicBezTo>
                    <a:cubicBezTo>
                      <a:pt x="26167" y="262874"/>
                      <a:pt x="41207" y="256631"/>
                      <a:pt x="54166" y="246698"/>
                    </a:cubicBezTo>
                    <a:cubicBezTo>
                      <a:pt x="61166" y="261455"/>
                      <a:pt x="72044" y="273374"/>
                      <a:pt x="88693" y="280374"/>
                    </a:cubicBezTo>
                    <a:lnTo>
                      <a:pt x="88693" y="280374"/>
                    </a:lnTo>
                    <a:close/>
                  </a:path>
                </a:pathLst>
              </a:custGeom>
              <a:solidFill>
                <a:srgbClr val="BC8642"/>
              </a:solidFill>
              <a:ln w="9454"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7521D8E7-2361-CA20-3FCD-5B54E273D525}"/>
                  </a:ext>
                </a:extLst>
              </p:cNvPr>
              <p:cNvSpPr/>
              <p:nvPr/>
            </p:nvSpPr>
            <p:spPr>
              <a:xfrm>
                <a:off x="12018127" y="6481672"/>
                <a:ext cx="78752" cy="107021"/>
              </a:xfrm>
              <a:custGeom>
                <a:avLst/>
                <a:gdLst>
                  <a:gd name="connsiteX0" fmla="*/ 43239 w 78752"/>
                  <a:gd name="connsiteY0" fmla="*/ 107021 h 107021"/>
                  <a:gd name="connsiteX1" fmla="*/ 71712 w 78752"/>
                  <a:gd name="connsiteY1" fmla="*/ 93873 h 107021"/>
                  <a:gd name="connsiteX2" fmla="*/ 17415 w 78752"/>
                  <a:gd name="connsiteY2" fmla="*/ 3442 h 107021"/>
                  <a:gd name="connsiteX3" fmla="*/ 43239 w 78752"/>
                  <a:gd name="connsiteY3" fmla="*/ 107021 h 107021"/>
                  <a:gd name="connsiteX4" fmla="*/ 43239 w 78752"/>
                  <a:gd name="connsiteY4" fmla="*/ 107021 h 10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2" h="107021">
                    <a:moveTo>
                      <a:pt x="43239" y="107021"/>
                    </a:moveTo>
                    <a:cubicBezTo>
                      <a:pt x="50145" y="99170"/>
                      <a:pt x="59982" y="94535"/>
                      <a:pt x="71712" y="93873"/>
                    </a:cubicBezTo>
                    <a:cubicBezTo>
                      <a:pt x="95833" y="28225"/>
                      <a:pt x="53077" y="-12450"/>
                      <a:pt x="17415" y="3442"/>
                    </a:cubicBezTo>
                    <a:cubicBezTo>
                      <a:pt x="-17206" y="18954"/>
                      <a:pt x="4172" y="92737"/>
                      <a:pt x="43239" y="107021"/>
                    </a:cubicBezTo>
                    <a:lnTo>
                      <a:pt x="43239" y="107021"/>
                    </a:lnTo>
                    <a:close/>
                  </a:path>
                </a:pathLst>
              </a:custGeom>
              <a:solidFill>
                <a:srgbClr val="BC8642"/>
              </a:solidFill>
              <a:ln w="9454"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61D58F30-182F-57D6-47A7-018E16B00B8D}"/>
                  </a:ext>
                </a:extLst>
              </p:cNvPr>
              <p:cNvSpPr/>
              <p:nvPr/>
            </p:nvSpPr>
            <p:spPr>
              <a:xfrm>
                <a:off x="11945296" y="6575329"/>
                <a:ext cx="107084" cy="77351"/>
              </a:xfrm>
              <a:custGeom>
                <a:avLst/>
                <a:gdLst>
                  <a:gd name="connsiteX0" fmla="*/ 5 w 107084"/>
                  <a:gd name="connsiteY0" fmla="*/ 36728 h 77351"/>
                  <a:gd name="connsiteX1" fmla="*/ 94882 w 107084"/>
                  <a:gd name="connsiteY1" fmla="*/ 63404 h 77351"/>
                  <a:gd name="connsiteX2" fmla="*/ 107084 w 107084"/>
                  <a:gd name="connsiteY2" fmla="*/ 18282 h 77351"/>
                  <a:gd name="connsiteX3" fmla="*/ 5 w 107084"/>
                  <a:gd name="connsiteY3" fmla="*/ 36728 h 77351"/>
                  <a:gd name="connsiteX4" fmla="*/ 5 w 107084"/>
                  <a:gd name="connsiteY4" fmla="*/ 36728 h 7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4" h="77351">
                    <a:moveTo>
                      <a:pt x="5" y="36728"/>
                    </a:moveTo>
                    <a:cubicBezTo>
                      <a:pt x="-657" y="77876"/>
                      <a:pt x="62153" y="89606"/>
                      <a:pt x="94882" y="63404"/>
                    </a:cubicBezTo>
                    <a:cubicBezTo>
                      <a:pt x="93085" y="52147"/>
                      <a:pt x="92801" y="27647"/>
                      <a:pt x="107084" y="18282"/>
                    </a:cubicBezTo>
                    <a:cubicBezTo>
                      <a:pt x="91855" y="5134"/>
                      <a:pt x="951" y="-23149"/>
                      <a:pt x="5" y="36728"/>
                    </a:cubicBezTo>
                    <a:lnTo>
                      <a:pt x="5" y="36728"/>
                    </a:lnTo>
                    <a:close/>
                  </a:path>
                </a:pathLst>
              </a:custGeom>
              <a:solidFill>
                <a:srgbClr val="BC8642"/>
              </a:solidFill>
              <a:ln w="9454"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799FF05B-F166-3788-51E5-1F8D29647AD1}"/>
                  </a:ext>
                </a:extLst>
              </p:cNvPr>
              <p:cNvSpPr/>
              <p:nvPr/>
            </p:nvSpPr>
            <p:spPr>
              <a:xfrm>
                <a:off x="11432411" y="6112889"/>
                <a:ext cx="187311" cy="398520"/>
              </a:xfrm>
              <a:custGeom>
                <a:avLst/>
                <a:gdLst>
                  <a:gd name="connsiteX0" fmla="*/ 121369 w 187311"/>
                  <a:gd name="connsiteY0" fmla="*/ 272901 h 398520"/>
                  <a:gd name="connsiteX1" fmla="*/ 184746 w 187311"/>
                  <a:gd name="connsiteY1" fmla="*/ 220875 h 398520"/>
                  <a:gd name="connsiteX2" fmla="*/ 144828 w 187311"/>
                  <a:gd name="connsiteY2" fmla="*/ 0 h 398520"/>
                  <a:gd name="connsiteX3" fmla="*/ 12681 w 187311"/>
                  <a:gd name="connsiteY3" fmla="*/ 181808 h 398520"/>
                  <a:gd name="connsiteX4" fmla="*/ 47303 w 187311"/>
                  <a:gd name="connsiteY4" fmla="*/ 256064 h 398520"/>
                  <a:gd name="connsiteX5" fmla="*/ 53545 w 187311"/>
                  <a:gd name="connsiteY5" fmla="*/ 398521 h 398520"/>
                  <a:gd name="connsiteX6" fmla="*/ 121369 w 187311"/>
                  <a:gd name="connsiteY6" fmla="*/ 272901 h 398520"/>
                  <a:gd name="connsiteX7" fmla="*/ 121369 w 187311"/>
                  <a:gd name="connsiteY7" fmla="*/ 272901 h 39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11" h="398520">
                    <a:moveTo>
                      <a:pt x="121369" y="272901"/>
                    </a:moveTo>
                    <a:cubicBezTo>
                      <a:pt x="157409" y="289077"/>
                      <a:pt x="197989" y="259753"/>
                      <a:pt x="184746" y="220875"/>
                    </a:cubicBezTo>
                    <a:cubicBezTo>
                      <a:pt x="162895" y="156836"/>
                      <a:pt x="141044" y="67067"/>
                      <a:pt x="144828" y="0"/>
                    </a:cubicBezTo>
                    <a:cubicBezTo>
                      <a:pt x="119004" y="61959"/>
                      <a:pt x="60072" y="133187"/>
                      <a:pt x="12681" y="181808"/>
                    </a:cubicBezTo>
                    <a:cubicBezTo>
                      <a:pt x="-16075" y="211132"/>
                      <a:pt x="7762" y="255118"/>
                      <a:pt x="47303" y="256064"/>
                    </a:cubicBezTo>
                    <a:cubicBezTo>
                      <a:pt x="18262" y="280563"/>
                      <a:pt x="39167" y="347630"/>
                      <a:pt x="53545" y="398521"/>
                    </a:cubicBezTo>
                    <a:cubicBezTo>
                      <a:pt x="88545" y="358697"/>
                      <a:pt x="136693" y="307428"/>
                      <a:pt x="121369" y="272901"/>
                    </a:cubicBezTo>
                    <a:lnTo>
                      <a:pt x="121369" y="272901"/>
                    </a:lnTo>
                    <a:close/>
                  </a:path>
                </a:pathLst>
              </a:custGeom>
              <a:solidFill>
                <a:srgbClr val="BC8642"/>
              </a:solidFill>
              <a:ln w="9454"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553B3884-8A8B-124B-6E46-ED7977391B00}"/>
                  </a:ext>
                </a:extLst>
              </p:cNvPr>
              <p:cNvSpPr/>
              <p:nvPr/>
            </p:nvSpPr>
            <p:spPr>
              <a:xfrm>
                <a:off x="12086576" y="6663043"/>
                <a:ext cx="77263" cy="117411"/>
              </a:xfrm>
              <a:custGeom>
                <a:avLst/>
                <a:gdLst>
                  <a:gd name="connsiteX0" fmla="*/ 30317 w 77263"/>
                  <a:gd name="connsiteY0" fmla="*/ 0 h 117411"/>
                  <a:gd name="connsiteX1" fmla="*/ 2034 w 77263"/>
                  <a:gd name="connsiteY1" fmla="*/ 18162 h 117411"/>
                  <a:gd name="connsiteX2" fmla="*/ 55573 w 77263"/>
                  <a:gd name="connsiteY2" fmla="*/ 113039 h 117411"/>
                  <a:gd name="connsiteX3" fmla="*/ 30317 w 77263"/>
                  <a:gd name="connsiteY3" fmla="*/ 0 h 117411"/>
                  <a:gd name="connsiteX4" fmla="*/ 30317 w 77263"/>
                  <a:gd name="connsiteY4" fmla="*/ 0 h 11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63" h="117411">
                    <a:moveTo>
                      <a:pt x="30317" y="0"/>
                    </a:moveTo>
                    <a:cubicBezTo>
                      <a:pt x="26817" y="3311"/>
                      <a:pt x="5723" y="16364"/>
                      <a:pt x="2034" y="18162"/>
                    </a:cubicBezTo>
                    <a:cubicBezTo>
                      <a:pt x="-7426" y="89012"/>
                      <a:pt x="17074" y="131673"/>
                      <a:pt x="55573" y="113039"/>
                    </a:cubicBezTo>
                    <a:cubicBezTo>
                      <a:pt x="101167" y="90904"/>
                      <a:pt x="66168" y="11635"/>
                      <a:pt x="30317" y="0"/>
                    </a:cubicBezTo>
                    <a:lnTo>
                      <a:pt x="30317" y="0"/>
                    </a:lnTo>
                    <a:close/>
                  </a:path>
                </a:pathLst>
              </a:custGeom>
              <a:solidFill>
                <a:srgbClr val="BC8642"/>
              </a:solidFill>
              <a:ln w="9454"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3CF4CC0-8D4F-DD08-2CDB-2AF094F0F9E5}"/>
                  </a:ext>
                </a:extLst>
              </p:cNvPr>
              <p:cNvSpPr/>
              <p:nvPr/>
            </p:nvSpPr>
            <p:spPr>
              <a:xfrm>
                <a:off x="11308216" y="6841610"/>
                <a:ext cx="33391" cy="7308"/>
              </a:xfrm>
              <a:custGeom>
                <a:avLst/>
                <a:gdLst>
                  <a:gd name="connsiteX0" fmla="*/ 33391 w 33391"/>
                  <a:gd name="connsiteY0" fmla="*/ 7308 h 7308"/>
                  <a:gd name="connsiteX1" fmla="*/ 0 w 33391"/>
                  <a:gd name="connsiteY1" fmla="*/ 7308 h 7308"/>
                  <a:gd name="connsiteX2" fmla="*/ 33297 w 33391"/>
                  <a:gd name="connsiteY2" fmla="*/ 7214 h 7308"/>
                  <a:gd name="connsiteX3" fmla="*/ 33391 w 33391"/>
                  <a:gd name="connsiteY3" fmla="*/ 7308 h 7308"/>
                </a:gdLst>
                <a:ahLst/>
                <a:cxnLst>
                  <a:cxn ang="0">
                    <a:pos x="connsiteX0" y="connsiteY0"/>
                  </a:cxn>
                  <a:cxn ang="0">
                    <a:pos x="connsiteX1" y="connsiteY1"/>
                  </a:cxn>
                  <a:cxn ang="0">
                    <a:pos x="connsiteX2" y="connsiteY2"/>
                  </a:cxn>
                  <a:cxn ang="0">
                    <a:pos x="connsiteX3" y="connsiteY3"/>
                  </a:cxn>
                </a:cxnLst>
                <a:rect l="l" t="t" r="r" b="b"/>
                <a:pathLst>
                  <a:path w="33391" h="7308">
                    <a:moveTo>
                      <a:pt x="33391" y="7308"/>
                    </a:moveTo>
                    <a:lnTo>
                      <a:pt x="0" y="7308"/>
                    </a:lnTo>
                    <a:cubicBezTo>
                      <a:pt x="8135" y="-1300"/>
                      <a:pt x="19770" y="-3475"/>
                      <a:pt x="33297" y="7214"/>
                    </a:cubicBezTo>
                    <a:lnTo>
                      <a:pt x="33391" y="7308"/>
                    </a:lnTo>
                    <a:close/>
                  </a:path>
                </a:pathLst>
              </a:custGeom>
              <a:solidFill>
                <a:srgbClr val="BC8642"/>
              </a:solidFill>
              <a:ln w="9454"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A9BCD44E-47D3-CA2D-C5B4-F8756E6BD7A3}"/>
                  </a:ext>
                </a:extLst>
              </p:cNvPr>
              <p:cNvSpPr/>
              <p:nvPr/>
            </p:nvSpPr>
            <p:spPr>
              <a:xfrm>
                <a:off x="10975942" y="6388063"/>
                <a:ext cx="987182" cy="470339"/>
              </a:xfrm>
              <a:custGeom>
                <a:avLst/>
                <a:gdLst>
                  <a:gd name="connsiteX0" fmla="*/ 982413 w 987182"/>
                  <a:gd name="connsiteY0" fmla="*/ 313290 h 470339"/>
                  <a:gd name="connsiteX1" fmla="*/ 857171 w 987182"/>
                  <a:gd name="connsiteY1" fmla="*/ 338925 h 470339"/>
                  <a:gd name="connsiteX2" fmla="*/ 747160 w 987182"/>
                  <a:gd name="connsiteY2" fmla="*/ 414978 h 470339"/>
                  <a:gd name="connsiteX3" fmla="*/ 724741 w 987182"/>
                  <a:gd name="connsiteY3" fmla="*/ 458964 h 470339"/>
                  <a:gd name="connsiteX4" fmla="*/ 723039 w 987182"/>
                  <a:gd name="connsiteY4" fmla="*/ 460855 h 470339"/>
                  <a:gd name="connsiteX5" fmla="*/ 572541 w 987182"/>
                  <a:gd name="connsiteY5" fmla="*/ 460855 h 470339"/>
                  <a:gd name="connsiteX6" fmla="*/ 656634 w 987182"/>
                  <a:gd name="connsiteY6" fmla="*/ 346113 h 470339"/>
                  <a:gd name="connsiteX7" fmla="*/ 467637 w 987182"/>
                  <a:gd name="connsiteY7" fmla="*/ 460855 h 470339"/>
                  <a:gd name="connsiteX8" fmla="*/ 402462 w 987182"/>
                  <a:gd name="connsiteY8" fmla="*/ 460855 h 470339"/>
                  <a:gd name="connsiteX9" fmla="*/ 281572 w 987182"/>
                  <a:gd name="connsiteY9" fmla="*/ 260318 h 470339"/>
                  <a:gd name="connsiteX10" fmla="*/ 266911 w 987182"/>
                  <a:gd name="connsiteY10" fmla="*/ 460855 h 470339"/>
                  <a:gd name="connsiteX11" fmla="*/ 240803 w 987182"/>
                  <a:gd name="connsiteY11" fmla="*/ 470314 h 470339"/>
                  <a:gd name="connsiteX12" fmla="*/ 230397 w 987182"/>
                  <a:gd name="connsiteY12" fmla="*/ 461517 h 470339"/>
                  <a:gd name="connsiteX13" fmla="*/ 230397 w 987182"/>
                  <a:gd name="connsiteY13" fmla="*/ 460855 h 470339"/>
                  <a:gd name="connsiteX14" fmla="*/ 170615 w 987182"/>
                  <a:gd name="connsiteY14" fmla="*/ 332209 h 470339"/>
                  <a:gd name="connsiteX15" fmla="*/ 169479 w 987182"/>
                  <a:gd name="connsiteY15" fmla="*/ 283020 h 470339"/>
                  <a:gd name="connsiteX16" fmla="*/ 103454 w 987182"/>
                  <a:gd name="connsiteY16" fmla="*/ 166860 h 470339"/>
                  <a:gd name="connsiteX17" fmla="*/ 1861 w 987182"/>
                  <a:gd name="connsiteY17" fmla="*/ 89388 h 470339"/>
                  <a:gd name="connsiteX18" fmla="*/ 14631 w 987182"/>
                  <a:gd name="connsiteY18" fmla="*/ 78132 h 470339"/>
                  <a:gd name="connsiteX19" fmla="*/ 142142 w 987182"/>
                  <a:gd name="connsiteY19" fmla="*/ 82956 h 470339"/>
                  <a:gd name="connsiteX20" fmla="*/ 163237 w 987182"/>
                  <a:gd name="connsiteY20" fmla="*/ 48051 h 470339"/>
                  <a:gd name="connsiteX21" fmla="*/ 250546 w 987182"/>
                  <a:gd name="connsiteY21" fmla="*/ 6430 h 470339"/>
                  <a:gd name="connsiteX22" fmla="*/ 265113 w 987182"/>
                  <a:gd name="connsiteY22" fmla="*/ 3213 h 470339"/>
                  <a:gd name="connsiteX23" fmla="*/ 179223 w 987182"/>
                  <a:gd name="connsiteY23" fmla="*/ 182184 h 470339"/>
                  <a:gd name="connsiteX24" fmla="*/ 294721 w 987182"/>
                  <a:gd name="connsiteY24" fmla="*/ 247358 h 470339"/>
                  <a:gd name="connsiteX25" fmla="*/ 442948 w 987182"/>
                  <a:gd name="connsiteY25" fmla="*/ 416207 h 470339"/>
                  <a:gd name="connsiteX26" fmla="*/ 649918 w 987182"/>
                  <a:gd name="connsiteY26" fmla="*/ 328330 h 470339"/>
                  <a:gd name="connsiteX27" fmla="*/ 782348 w 987182"/>
                  <a:gd name="connsiteY27" fmla="*/ 319722 h 470339"/>
                  <a:gd name="connsiteX28" fmla="*/ 782821 w 987182"/>
                  <a:gd name="connsiteY28" fmla="*/ 121361 h 470339"/>
                  <a:gd name="connsiteX29" fmla="*/ 794646 w 987182"/>
                  <a:gd name="connsiteY29" fmla="*/ 130631 h 470339"/>
                  <a:gd name="connsiteX30" fmla="*/ 855090 w 987182"/>
                  <a:gd name="connsiteY30" fmla="*/ 205927 h 470339"/>
                  <a:gd name="connsiteX31" fmla="*/ 858780 w 987182"/>
                  <a:gd name="connsiteY31" fmla="*/ 246413 h 470339"/>
                  <a:gd name="connsiteX32" fmla="*/ 975980 w 987182"/>
                  <a:gd name="connsiteY32" fmla="*/ 297304 h 470339"/>
                  <a:gd name="connsiteX33" fmla="*/ 982413 w 987182"/>
                  <a:gd name="connsiteY33" fmla="*/ 313290 h 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7182" h="470339">
                    <a:moveTo>
                      <a:pt x="982413" y="313290"/>
                    </a:moveTo>
                    <a:cubicBezTo>
                      <a:pt x="924522" y="341668"/>
                      <a:pt x="857455" y="338925"/>
                      <a:pt x="857171" y="338925"/>
                    </a:cubicBezTo>
                    <a:cubicBezTo>
                      <a:pt x="830969" y="337790"/>
                      <a:pt x="758511" y="345452"/>
                      <a:pt x="747160" y="414978"/>
                    </a:cubicBezTo>
                    <a:cubicBezTo>
                      <a:pt x="744227" y="432383"/>
                      <a:pt x="736281" y="445531"/>
                      <a:pt x="724741" y="458964"/>
                    </a:cubicBezTo>
                    <a:cubicBezTo>
                      <a:pt x="724174" y="459625"/>
                      <a:pt x="723606" y="460193"/>
                      <a:pt x="723039" y="460855"/>
                    </a:cubicBezTo>
                    <a:lnTo>
                      <a:pt x="572541" y="460855"/>
                    </a:lnTo>
                    <a:cubicBezTo>
                      <a:pt x="580298" y="416018"/>
                      <a:pt x="609337" y="368627"/>
                      <a:pt x="656634" y="346113"/>
                    </a:cubicBezTo>
                    <a:cubicBezTo>
                      <a:pt x="545487" y="376762"/>
                      <a:pt x="490528" y="423207"/>
                      <a:pt x="467637" y="460855"/>
                    </a:cubicBezTo>
                    <a:lnTo>
                      <a:pt x="402462" y="460855"/>
                    </a:lnTo>
                    <a:cubicBezTo>
                      <a:pt x="404165" y="418005"/>
                      <a:pt x="379193" y="345546"/>
                      <a:pt x="281572" y="260318"/>
                    </a:cubicBezTo>
                    <a:cubicBezTo>
                      <a:pt x="334261" y="325492"/>
                      <a:pt x="316761" y="428599"/>
                      <a:pt x="266911" y="460855"/>
                    </a:cubicBezTo>
                    <a:cubicBezTo>
                      <a:pt x="258965" y="465869"/>
                      <a:pt x="250168" y="469274"/>
                      <a:pt x="240803" y="470314"/>
                    </a:cubicBezTo>
                    <a:cubicBezTo>
                      <a:pt x="235222" y="470693"/>
                      <a:pt x="230114" y="466814"/>
                      <a:pt x="230397" y="461517"/>
                    </a:cubicBezTo>
                    <a:lnTo>
                      <a:pt x="230397" y="460855"/>
                    </a:lnTo>
                    <a:cubicBezTo>
                      <a:pt x="232100" y="406937"/>
                      <a:pt x="183479" y="380167"/>
                      <a:pt x="170615" y="332209"/>
                    </a:cubicBezTo>
                    <a:cubicBezTo>
                      <a:pt x="165980" y="315371"/>
                      <a:pt x="164655" y="299858"/>
                      <a:pt x="169479" y="283020"/>
                    </a:cubicBezTo>
                    <a:cubicBezTo>
                      <a:pt x="189628" y="215197"/>
                      <a:pt x="127575" y="177265"/>
                      <a:pt x="103454" y="166860"/>
                    </a:cubicBezTo>
                    <a:cubicBezTo>
                      <a:pt x="103075" y="166671"/>
                      <a:pt x="41684" y="140090"/>
                      <a:pt x="1861" y="89388"/>
                    </a:cubicBezTo>
                    <a:cubicBezTo>
                      <a:pt x="-4856" y="81064"/>
                      <a:pt x="8293" y="68861"/>
                      <a:pt x="14631" y="78132"/>
                    </a:cubicBezTo>
                    <a:cubicBezTo>
                      <a:pt x="36860" y="110672"/>
                      <a:pt x="130602" y="154374"/>
                      <a:pt x="142142" y="82956"/>
                    </a:cubicBezTo>
                    <a:cubicBezTo>
                      <a:pt x="144696" y="67726"/>
                      <a:pt x="152169" y="58172"/>
                      <a:pt x="163237" y="48051"/>
                    </a:cubicBezTo>
                    <a:cubicBezTo>
                      <a:pt x="191520" y="22605"/>
                      <a:pt x="234276" y="49470"/>
                      <a:pt x="250546" y="6430"/>
                    </a:cubicBezTo>
                    <a:cubicBezTo>
                      <a:pt x="253100" y="-286"/>
                      <a:pt x="261424" y="-2367"/>
                      <a:pt x="265113" y="3213"/>
                    </a:cubicBezTo>
                    <a:cubicBezTo>
                      <a:pt x="331991" y="102347"/>
                      <a:pt x="268140" y="187481"/>
                      <a:pt x="179223" y="182184"/>
                    </a:cubicBezTo>
                    <a:cubicBezTo>
                      <a:pt x="219236" y="201386"/>
                      <a:pt x="258208" y="222386"/>
                      <a:pt x="294721" y="247358"/>
                    </a:cubicBezTo>
                    <a:cubicBezTo>
                      <a:pt x="358666" y="290871"/>
                      <a:pt x="406341" y="349992"/>
                      <a:pt x="442948" y="416207"/>
                    </a:cubicBezTo>
                    <a:cubicBezTo>
                      <a:pt x="504812" y="372505"/>
                      <a:pt x="573297" y="339871"/>
                      <a:pt x="649918" y="328330"/>
                    </a:cubicBezTo>
                    <a:cubicBezTo>
                      <a:pt x="693904" y="321804"/>
                      <a:pt x="738173" y="319722"/>
                      <a:pt x="782348" y="319722"/>
                    </a:cubicBezTo>
                    <a:cubicBezTo>
                      <a:pt x="699958" y="286236"/>
                      <a:pt x="679337" y="181711"/>
                      <a:pt x="782821" y="121361"/>
                    </a:cubicBezTo>
                    <a:cubicBezTo>
                      <a:pt x="788686" y="118144"/>
                      <a:pt x="795402" y="123441"/>
                      <a:pt x="794646" y="130631"/>
                    </a:cubicBezTo>
                    <a:cubicBezTo>
                      <a:pt x="790483" y="176603"/>
                      <a:pt x="840712" y="170833"/>
                      <a:pt x="855090" y="205927"/>
                    </a:cubicBezTo>
                    <a:cubicBezTo>
                      <a:pt x="860671" y="219832"/>
                      <a:pt x="863226" y="231656"/>
                      <a:pt x="858780" y="246413"/>
                    </a:cubicBezTo>
                    <a:cubicBezTo>
                      <a:pt x="838158" y="315844"/>
                      <a:pt x="941738" y="316979"/>
                      <a:pt x="975980" y="297304"/>
                    </a:cubicBezTo>
                    <a:cubicBezTo>
                      <a:pt x="985440" y="292006"/>
                      <a:pt x="992156" y="308371"/>
                      <a:pt x="982413" y="313290"/>
                    </a:cubicBezTo>
                    <a:close/>
                  </a:path>
                </a:pathLst>
              </a:custGeom>
              <a:solidFill>
                <a:srgbClr val="BC8642"/>
              </a:solidFill>
              <a:ln w="9454"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A9A3DEC8-EB08-CE70-C23E-5BAD5FE7A59D}"/>
                  </a:ext>
                </a:extLst>
              </p:cNvPr>
              <p:cNvSpPr/>
              <p:nvPr/>
            </p:nvSpPr>
            <p:spPr>
              <a:xfrm>
                <a:off x="11038389" y="5829015"/>
                <a:ext cx="997542" cy="868270"/>
              </a:xfrm>
              <a:custGeom>
                <a:avLst/>
                <a:gdLst>
                  <a:gd name="connsiteX0" fmla="*/ 636092 w 997542"/>
                  <a:gd name="connsiteY0" fmla="*/ 665841 h 868270"/>
                  <a:gd name="connsiteX1" fmla="*/ 667969 w 997542"/>
                  <a:gd name="connsiteY1" fmla="*/ 580045 h 868270"/>
                  <a:gd name="connsiteX2" fmla="*/ 672604 w 997542"/>
                  <a:gd name="connsiteY2" fmla="*/ 585626 h 868270"/>
                  <a:gd name="connsiteX3" fmla="*/ 994410 w 997542"/>
                  <a:gd name="connsiteY3" fmla="*/ 576356 h 868270"/>
                  <a:gd name="connsiteX4" fmla="*/ 988167 w 997542"/>
                  <a:gd name="connsiteY4" fmla="*/ 561126 h 868270"/>
                  <a:gd name="connsiteX5" fmla="*/ 799737 w 997542"/>
                  <a:gd name="connsiteY5" fmla="*/ 159863 h 868270"/>
                  <a:gd name="connsiteX6" fmla="*/ 603268 w 997542"/>
                  <a:gd name="connsiteY6" fmla="*/ 0 h 868270"/>
                  <a:gd name="connsiteX7" fmla="*/ 356852 w 997542"/>
                  <a:gd name="connsiteY7" fmla="*/ 58743 h 868270"/>
                  <a:gd name="connsiteX8" fmla="*/ 13101 w 997542"/>
                  <a:gd name="connsiteY8" fmla="*/ 338644 h 868270"/>
                  <a:gd name="connsiteX9" fmla="*/ 804 w 997542"/>
                  <a:gd name="connsiteY9" fmla="*/ 349711 h 868270"/>
                  <a:gd name="connsiteX10" fmla="*/ 286759 w 997542"/>
                  <a:gd name="connsiteY10" fmla="*/ 497749 h 868270"/>
                  <a:gd name="connsiteX11" fmla="*/ 293192 w 997542"/>
                  <a:gd name="connsiteY11" fmla="*/ 494722 h 868270"/>
                  <a:gd name="connsiteX12" fmla="*/ 284867 w 997542"/>
                  <a:gd name="connsiteY12" fmla="*/ 585816 h 868270"/>
                  <a:gd name="connsiteX13" fmla="*/ 379649 w 997542"/>
                  <a:gd name="connsiteY13" fmla="*/ 628383 h 868270"/>
                  <a:gd name="connsiteX14" fmla="*/ 405095 w 997542"/>
                  <a:gd name="connsiteY14" fmla="*/ 868270 h 868270"/>
                  <a:gd name="connsiteX15" fmla="*/ 532039 w 997542"/>
                  <a:gd name="connsiteY15" fmla="*/ 663098 h 868270"/>
                  <a:gd name="connsiteX16" fmla="*/ 636092 w 997542"/>
                  <a:gd name="connsiteY16" fmla="*/ 665841 h 868270"/>
                  <a:gd name="connsiteX17" fmla="*/ 636092 w 997542"/>
                  <a:gd name="connsiteY17" fmla="*/ 665841 h 868270"/>
                  <a:gd name="connsiteX18" fmla="*/ 422311 w 997542"/>
                  <a:gd name="connsiteY18" fmla="*/ 792407 h 868270"/>
                  <a:gd name="connsiteX19" fmla="*/ 401690 w 997542"/>
                  <a:gd name="connsiteY19" fmla="*/ 612490 h 868270"/>
                  <a:gd name="connsiteX20" fmla="*/ 387785 w 997542"/>
                  <a:gd name="connsiteY20" fmla="*/ 603693 h 868270"/>
                  <a:gd name="connsiteX21" fmla="*/ 322137 w 997542"/>
                  <a:gd name="connsiteY21" fmla="*/ 480155 h 868270"/>
                  <a:gd name="connsiteX22" fmla="*/ 548498 w 997542"/>
                  <a:gd name="connsiteY22" fmla="*/ 239132 h 868270"/>
                  <a:gd name="connsiteX23" fmla="*/ 647916 w 997542"/>
                  <a:gd name="connsiteY23" fmla="*/ 554599 h 868270"/>
                  <a:gd name="connsiteX24" fmla="*/ 535066 w 997542"/>
                  <a:gd name="connsiteY24" fmla="*/ 637180 h 868270"/>
                  <a:gd name="connsiteX25" fmla="*/ 518607 w 997542"/>
                  <a:gd name="connsiteY25" fmla="*/ 639260 h 868270"/>
                  <a:gd name="connsiteX26" fmla="*/ 422311 w 997542"/>
                  <a:gd name="connsiteY26" fmla="*/ 792407 h 868270"/>
                  <a:gd name="connsiteX27" fmla="*/ 422311 w 997542"/>
                  <a:gd name="connsiteY27" fmla="*/ 792407 h 86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42" h="868270">
                    <a:moveTo>
                      <a:pt x="636092" y="665841"/>
                    </a:moveTo>
                    <a:cubicBezTo>
                      <a:pt x="655483" y="643139"/>
                      <a:pt x="667496" y="611261"/>
                      <a:pt x="667969" y="580045"/>
                    </a:cubicBezTo>
                    <a:cubicBezTo>
                      <a:pt x="669577" y="581937"/>
                      <a:pt x="670713" y="583734"/>
                      <a:pt x="672604" y="585626"/>
                    </a:cubicBezTo>
                    <a:cubicBezTo>
                      <a:pt x="758117" y="676530"/>
                      <a:pt x="908425" y="650896"/>
                      <a:pt x="994410" y="576356"/>
                    </a:cubicBezTo>
                    <a:cubicBezTo>
                      <a:pt x="1000842" y="570586"/>
                      <a:pt x="996680" y="560654"/>
                      <a:pt x="988167" y="561126"/>
                    </a:cubicBezTo>
                    <a:cubicBezTo>
                      <a:pt x="795859" y="572478"/>
                      <a:pt x="842967" y="265807"/>
                      <a:pt x="799737" y="159863"/>
                    </a:cubicBezTo>
                    <a:cubicBezTo>
                      <a:pt x="757171" y="55810"/>
                      <a:pt x="647348" y="55527"/>
                      <a:pt x="603268" y="0"/>
                    </a:cubicBezTo>
                    <a:cubicBezTo>
                      <a:pt x="539228" y="30743"/>
                      <a:pt x="440284" y="-16648"/>
                      <a:pt x="356852" y="58743"/>
                    </a:cubicBezTo>
                    <a:cubicBezTo>
                      <a:pt x="272002" y="135269"/>
                      <a:pt x="181571" y="432291"/>
                      <a:pt x="13101" y="338644"/>
                    </a:cubicBezTo>
                    <a:cubicBezTo>
                      <a:pt x="5439" y="334482"/>
                      <a:pt x="-2601" y="341860"/>
                      <a:pt x="804" y="349711"/>
                    </a:cubicBezTo>
                    <a:cubicBezTo>
                      <a:pt x="46114" y="454047"/>
                      <a:pt x="170220" y="542587"/>
                      <a:pt x="286759" y="497749"/>
                    </a:cubicBezTo>
                    <a:cubicBezTo>
                      <a:pt x="289029" y="496803"/>
                      <a:pt x="291110" y="495668"/>
                      <a:pt x="293192" y="494722"/>
                    </a:cubicBezTo>
                    <a:cubicBezTo>
                      <a:pt x="280232" y="522911"/>
                      <a:pt x="277016" y="556964"/>
                      <a:pt x="284867" y="585816"/>
                    </a:cubicBezTo>
                    <a:cubicBezTo>
                      <a:pt x="299245" y="639450"/>
                      <a:pt x="338691" y="649004"/>
                      <a:pt x="379649" y="628383"/>
                    </a:cubicBezTo>
                    <a:cubicBezTo>
                      <a:pt x="327150" y="710489"/>
                      <a:pt x="363190" y="799974"/>
                      <a:pt x="405095" y="868270"/>
                    </a:cubicBezTo>
                    <a:cubicBezTo>
                      <a:pt x="472635" y="825041"/>
                      <a:pt x="543769" y="760056"/>
                      <a:pt x="532039" y="663098"/>
                    </a:cubicBezTo>
                    <a:cubicBezTo>
                      <a:pt x="560039" y="699611"/>
                      <a:pt x="599862" y="708219"/>
                      <a:pt x="636092" y="665841"/>
                    </a:cubicBezTo>
                    <a:lnTo>
                      <a:pt x="636092" y="665841"/>
                    </a:lnTo>
                    <a:close/>
                    <a:moveTo>
                      <a:pt x="422311" y="792407"/>
                    </a:moveTo>
                    <a:cubicBezTo>
                      <a:pt x="368677" y="745678"/>
                      <a:pt x="382109" y="678422"/>
                      <a:pt x="401690" y="612490"/>
                    </a:cubicBezTo>
                    <a:cubicBezTo>
                      <a:pt x="404244" y="603977"/>
                      <a:pt x="395919" y="602748"/>
                      <a:pt x="387785" y="603693"/>
                    </a:cubicBezTo>
                    <a:cubicBezTo>
                      <a:pt x="350326" y="607193"/>
                      <a:pt x="275692" y="577586"/>
                      <a:pt x="322137" y="480155"/>
                    </a:cubicBezTo>
                    <a:cubicBezTo>
                      <a:pt x="414838" y="462561"/>
                      <a:pt x="470554" y="315941"/>
                      <a:pt x="548498" y="239132"/>
                    </a:cubicBezTo>
                    <a:cubicBezTo>
                      <a:pt x="585484" y="342332"/>
                      <a:pt x="572052" y="498411"/>
                      <a:pt x="647916" y="554599"/>
                    </a:cubicBezTo>
                    <a:cubicBezTo>
                      <a:pt x="647443" y="662341"/>
                      <a:pt x="567417" y="656855"/>
                      <a:pt x="535066" y="637180"/>
                    </a:cubicBezTo>
                    <a:cubicBezTo>
                      <a:pt x="528161" y="633017"/>
                      <a:pt x="520026" y="630274"/>
                      <a:pt x="518607" y="639260"/>
                    </a:cubicBezTo>
                    <a:cubicBezTo>
                      <a:pt x="508296" y="707273"/>
                      <a:pt x="490891" y="773393"/>
                      <a:pt x="422311" y="792407"/>
                    </a:cubicBezTo>
                    <a:lnTo>
                      <a:pt x="422311" y="792407"/>
                    </a:lnTo>
                    <a:close/>
                  </a:path>
                </a:pathLst>
              </a:custGeom>
              <a:solidFill>
                <a:srgbClr val="BC8642"/>
              </a:solidFill>
              <a:ln w="9454"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2C03648E-1609-A35E-FADC-2D658FC55C35}"/>
                  </a:ext>
                </a:extLst>
              </p:cNvPr>
              <p:cNvSpPr/>
              <p:nvPr/>
            </p:nvSpPr>
            <p:spPr>
              <a:xfrm>
                <a:off x="10865877" y="6392507"/>
                <a:ext cx="81805" cy="104082"/>
              </a:xfrm>
              <a:custGeom>
                <a:avLst/>
                <a:gdLst>
                  <a:gd name="connsiteX0" fmla="*/ 59048 w 81805"/>
                  <a:gd name="connsiteY0" fmla="*/ 0 h 104082"/>
                  <a:gd name="connsiteX1" fmla="*/ 11657 w 81805"/>
                  <a:gd name="connsiteY1" fmla="*/ 7662 h 104082"/>
                  <a:gd name="connsiteX2" fmla="*/ 47507 w 81805"/>
                  <a:gd name="connsiteY2" fmla="*/ 103674 h 104082"/>
                  <a:gd name="connsiteX3" fmla="*/ 59048 w 81805"/>
                  <a:gd name="connsiteY3" fmla="*/ 0 h 104082"/>
                  <a:gd name="connsiteX4" fmla="*/ 59048 w 81805"/>
                  <a:gd name="connsiteY4" fmla="*/ 0 h 10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5" h="104082">
                    <a:moveTo>
                      <a:pt x="59048" y="0"/>
                    </a:moveTo>
                    <a:cubicBezTo>
                      <a:pt x="44480" y="13243"/>
                      <a:pt x="19886" y="12298"/>
                      <a:pt x="11657" y="7662"/>
                    </a:cubicBezTo>
                    <a:cubicBezTo>
                      <a:pt x="-18802" y="80499"/>
                      <a:pt x="16575" y="107836"/>
                      <a:pt x="47507" y="103674"/>
                    </a:cubicBezTo>
                    <a:cubicBezTo>
                      <a:pt x="89034" y="98093"/>
                      <a:pt x="92817" y="41716"/>
                      <a:pt x="59048" y="0"/>
                    </a:cubicBezTo>
                    <a:lnTo>
                      <a:pt x="59048" y="0"/>
                    </a:lnTo>
                    <a:close/>
                  </a:path>
                </a:pathLst>
              </a:custGeom>
              <a:solidFill>
                <a:srgbClr val="BC8642"/>
              </a:solidFill>
              <a:ln w="9454"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0C9A6870-9F19-6D5B-E7CA-605FD54F74C0}"/>
                  </a:ext>
                </a:extLst>
              </p:cNvPr>
              <p:cNvSpPr/>
              <p:nvPr/>
            </p:nvSpPr>
            <p:spPr>
              <a:xfrm>
                <a:off x="10736566" y="6288418"/>
                <a:ext cx="118927" cy="84750"/>
              </a:xfrm>
              <a:custGeom>
                <a:avLst/>
                <a:gdLst>
                  <a:gd name="connsiteX0" fmla="*/ 107198 w 118927"/>
                  <a:gd name="connsiteY0" fmla="*/ 71360 h 84750"/>
                  <a:gd name="connsiteX1" fmla="*/ 107198 w 118927"/>
                  <a:gd name="connsiteY1" fmla="*/ 71360 h 84750"/>
                  <a:gd name="connsiteX2" fmla="*/ 118928 w 118927"/>
                  <a:gd name="connsiteY2" fmla="*/ 38063 h 84750"/>
                  <a:gd name="connsiteX3" fmla="*/ 2389 w 118927"/>
                  <a:gd name="connsiteY3" fmla="*/ 25766 h 84750"/>
                  <a:gd name="connsiteX4" fmla="*/ 107198 w 118927"/>
                  <a:gd name="connsiteY4" fmla="*/ 71360 h 84750"/>
                  <a:gd name="connsiteX5" fmla="*/ 107198 w 118927"/>
                  <a:gd name="connsiteY5" fmla="*/ 7136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4750">
                    <a:moveTo>
                      <a:pt x="107198" y="71360"/>
                    </a:moveTo>
                    <a:lnTo>
                      <a:pt x="107198" y="71360"/>
                    </a:lnTo>
                    <a:cubicBezTo>
                      <a:pt x="110414" y="60671"/>
                      <a:pt x="109752" y="45063"/>
                      <a:pt x="118928" y="38063"/>
                    </a:cubicBezTo>
                    <a:cubicBezTo>
                      <a:pt x="74185" y="-7531"/>
                      <a:pt x="16956" y="-12828"/>
                      <a:pt x="2389" y="25766"/>
                    </a:cubicBezTo>
                    <a:cubicBezTo>
                      <a:pt x="-12840" y="65968"/>
                      <a:pt x="47415" y="106454"/>
                      <a:pt x="107198" y="71360"/>
                    </a:cubicBezTo>
                    <a:lnTo>
                      <a:pt x="107198" y="71360"/>
                    </a:lnTo>
                    <a:close/>
                  </a:path>
                </a:pathLst>
              </a:custGeom>
              <a:solidFill>
                <a:srgbClr val="BC8642"/>
              </a:solidFill>
              <a:ln w="9454"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049BF857-C415-8A7F-51EB-7FCEB1825B92}"/>
                  </a:ext>
                </a:extLst>
              </p:cNvPr>
              <p:cNvSpPr/>
              <p:nvPr/>
            </p:nvSpPr>
            <p:spPr>
              <a:xfrm>
                <a:off x="10828744" y="6202184"/>
                <a:ext cx="84703" cy="114459"/>
              </a:xfrm>
              <a:custGeom>
                <a:avLst/>
                <a:gdLst>
                  <a:gd name="connsiteX0" fmla="*/ 10385 w 84703"/>
                  <a:gd name="connsiteY0" fmla="*/ 18352 h 114459"/>
                  <a:gd name="connsiteX1" fmla="*/ 36871 w 84703"/>
                  <a:gd name="connsiteY1" fmla="*/ 114459 h 114459"/>
                  <a:gd name="connsiteX2" fmla="*/ 68276 w 84703"/>
                  <a:gd name="connsiteY2" fmla="*/ 109351 h 114459"/>
                  <a:gd name="connsiteX3" fmla="*/ 61087 w 84703"/>
                  <a:gd name="connsiteY3" fmla="*/ 4731 h 114459"/>
                  <a:gd name="connsiteX4" fmla="*/ 10385 w 84703"/>
                  <a:gd name="connsiteY4" fmla="*/ 18352 h 114459"/>
                  <a:gd name="connsiteX5" fmla="*/ 10385 w 84703"/>
                  <a:gd name="connsiteY5" fmla="*/ 18352 h 11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03" h="114459">
                    <a:moveTo>
                      <a:pt x="10385" y="18352"/>
                    </a:moveTo>
                    <a:cubicBezTo>
                      <a:pt x="4615" y="30366"/>
                      <a:pt x="-20358" y="73216"/>
                      <a:pt x="36871" y="114459"/>
                    </a:cubicBezTo>
                    <a:cubicBezTo>
                      <a:pt x="46898" y="108405"/>
                      <a:pt x="58060" y="106797"/>
                      <a:pt x="68276" y="109351"/>
                    </a:cubicBezTo>
                    <a:cubicBezTo>
                      <a:pt x="93154" y="75581"/>
                      <a:pt x="88992" y="26487"/>
                      <a:pt x="61087" y="4731"/>
                    </a:cubicBezTo>
                    <a:cubicBezTo>
                      <a:pt x="46709" y="-6620"/>
                      <a:pt x="17385" y="4258"/>
                      <a:pt x="10385" y="18352"/>
                    </a:cubicBezTo>
                    <a:lnTo>
                      <a:pt x="10385" y="18352"/>
                    </a:lnTo>
                    <a:close/>
                  </a:path>
                </a:pathLst>
              </a:custGeom>
              <a:solidFill>
                <a:srgbClr val="BC8642"/>
              </a:solidFill>
              <a:ln w="9454"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9C3E4F7-7BF3-1DED-6BBD-AFA6AAC37711}"/>
                  </a:ext>
                </a:extLst>
              </p:cNvPr>
              <p:cNvSpPr/>
              <p:nvPr/>
            </p:nvSpPr>
            <p:spPr>
              <a:xfrm>
                <a:off x="10638407" y="5515271"/>
                <a:ext cx="92179" cy="109991"/>
              </a:xfrm>
              <a:custGeom>
                <a:avLst/>
                <a:gdLst>
                  <a:gd name="connsiteX0" fmla="*/ 279 w 92179"/>
                  <a:gd name="connsiteY0" fmla="*/ 33087 h 109991"/>
                  <a:gd name="connsiteX1" fmla="*/ 63562 w 92179"/>
                  <a:gd name="connsiteY1" fmla="*/ 109991 h 109991"/>
                  <a:gd name="connsiteX2" fmla="*/ 90237 w 92179"/>
                  <a:gd name="connsiteY2" fmla="*/ 92965 h 109991"/>
                  <a:gd name="connsiteX3" fmla="*/ 41144 w 92179"/>
                  <a:gd name="connsiteY3" fmla="*/ 642 h 109991"/>
                  <a:gd name="connsiteX4" fmla="*/ 279 w 92179"/>
                  <a:gd name="connsiteY4" fmla="*/ 33087 h 109991"/>
                  <a:gd name="connsiteX5" fmla="*/ 279 w 92179"/>
                  <a:gd name="connsiteY5" fmla="*/ 33087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9" h="109991">
                    <a:moveTo>
                      <a:pt x="279" y="33087"/>
                    </a:moveTo>
                    <a:cubicBezTo>
                      <a:pt x="-194" y="46236"/>
                      <a:pt x="-5585" y="95235"/>
                      <a:pt x="63562" y="109991"/>
                    </a:cubicBezTo>
                    <a:cubicBezTo>
                      <a:pt x="70373" y="100532"/>
                      <a:pt x="79927" y="94572"/>
                      <a:pt x="90237" y="92965"/>
                    </a:cubicBezTo>
                    <a:cubicBezTo>
                      <a:pt x="99318" y="52195"/>
                      <a:pt x="75481" y="9344"/>
                      <a:pt x="41144" y="642"/>
                    </a:cubicBezTo>
                    <a:cubicBezTo>
                      <a:pt x="23455" y="-3993"/>
                      <a:pt x="1036" y="17479"/>
                      <a:pt x="279" y="33087"/>
                    </a:cubicBezTo>
                    <a:lnTo>
                      <a:pt x="279" y="33087"/>
                    </a:lnTo>
                    <a:close/>
                  </a:path>
                </a:pathLst>
              </a:custGeom>
              <a:solidFill>
                <a:srgbClr val="BC8642"/>
              </a:solidFill>
              <a:ln w="9454"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624BA8DE-2783-7934-602C-E80787A60D9A}"/>
                  </a:ext>
                </a:extLst>
              </p:cNvPr>
              <p:cNvSpPr/>
              <p:nvPr/>
            </p:nvSpPr>
            <p:spPr>
              <a:xfrm>
                <a:off x="10584900" y="5629824"/>
                <a:ext cx="114420" cy="81724"/>
              </a:xfrm>
              <a:custGeom>
                <a:avLst/>
                <a:gdLst>
                  <a:gd name="connsiteX0" fmla="*/ 58 w 114420"/>
                  <a:gd name="connsiteY0" fmla="*/ 45383 h 81724"/>
                  <a:gd name="connsiteX1" fmla="*/ 114231 w 114420"/>
                  <a:gd name="connsiteY1" fmla="*/ 44721 h 81724"/>
                  <a:gd name="connsiteX2" fmla="*/ 114421 w 114420"/>
                  <a:gd name="connsiteY2" fmla="*/ 44532 h 81724"/>
                  <a:gd name="connsiteX3" fmla="*/ 111867 w 114420"/>
                  <a:gd name="connsiteY3" fmla="*/ 10194 h 81724"/>
                  <a:gd name="connsiteX4" fmla="*/ 58 w 114420"/>
                  <a:gd name="connsiteY4" fmla="*/ 45383 h 81724"/>
                  <a:gd name="connsiteX5" fmla="*/ 58 w 114420"/>
                  <a:gd name="connsiteY5" fmla="*/ 45383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0" h="81724">
                    <a:moveTo>
                      <a:pt x="58" y="45383"/>
                    </a:moveTo>
                    <a:cubicBezTo>
                      <a:pt x="2328" y="87477"/>
                      <a:pt x="73840" y="100058"/>
                      <a:pt x="114231" y="44721"/>
                    </a:cubicBezTo>
                    <a:cubicBezTo>
                      <a:pt x="114231" y="44721"/>
                      <a:pt x="114231" y="44721"/>
                      <a:pt x="114421" y="44532"/>
                    </a:cubicBezTo>
                    <a:cubicBezTo>
                      <a:pt x="112813" y="33843"/>
                      <a:pt x="106286" y="20126"/>
                      <a:pt x="111867" y="10194"/>
                    </a:cubicBezTo>
                    <a:cubicBezTo>
                      <a:pt x="52557" y="-12886"/>
                      <a:pt x="-2023" y="5086"/>
                      <a:pt x="58" y="45383"/>
                    </a:cubicBezTo>
                    <a:lnTo>
                      <a:pt x="58" y="45383"/>
                    </a:lnTo>
                    <a:close/>
                  </a:path>
                </a:pathLst>
              </a:custGeom>
              <a:solidFill>
                <a:srgbClr val="BC8642"/>
              </a:solidFill>
              <a:ln w="9454"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8D185E0-CCEC-3EA9-9D93-63CFD987B39A}"/>
                  </a:ext>
                </a:extLst>
              </p:cNvPr>
              <p:cNvSpPr/>
              <p:nvPr/>
            </p:nvSpPr>
            <p:spPr>
              <a:xfrm>
                <a:off x="10857036" y="6324071"/>
                <a:ext cx="69831" cy="71382"/>
              </a:xfrm>
              <a:custGeom>
                <a:avLst/>
                <a:gdLst>
                  <a:gd name="connsiteX0" fmla="*/ 23241 w 69831"/>
                  <a:gd name="connsiteY0" fmla="*/ 2882 h 71382"/>
                  <a:gd name="connsiteX1" fmla="*/ 46133 w 69831"/>
                  <a:gd name="connsiteY1" fmla="*/ 68435 h 71382"/>
                  <a:gd name="connsiteX2" fmla="*/ 23241 w 69831"/>
                  <a:gd name="connsiteY2" fmla="*/ 2882 h 71382"/>
                  <a:gd name="connsiteX3" fmla="*/ 23241 w 69831"/>
                  <a:gd name="connsiteY3" fmla="*/ 2882 h 71382"/>
                </a:gdLst>
                <a:ahLst/>
                <a:cxnLst>
                  <a:cxn ang="0">
                    <a:pos x="connsiteX0" y="connsiteY0"/>
                  </a:cxn>
                  <a:cxn ang="0">
                    <a:pos x="connsiteX1" y="connsiteY1"/>
                  </a:cxn>
                  <a:cxn ang="0">
                    <a:pos x="connsiteX2" y="connsiteY2"/>
                  </a:cxn>
                  <a:cxn ang="0">
                    <a:pos x="connsiteX3" y="connsiteY3"/>
                  </a:cxn>
                </a:cxnLst>
                <a:rect l="l" t="t" r="r" b="b"/>
                <a:pathLst>
                  <a:path w="69831" h="71382">
                    <a:moveTo>
                      <a:pt x="23241" y="2882"/>
                    </a:moveTo>
                    <a:cubicBezTo>
                      <a:pt x="-23299" y="19815"/>
                      <a:pt x="8295" y="86030"/>
                      <a:pt x="46133" y="68435"/>
                    </a:cubicBezTo>
                    <a:cubicBezTo>
                      <a:pt x="88983" y="48287"/>
                      <a:pt x="69119" y="-14050"/>
                      <a:pt x="23241" y="2882"/>
                    </a:cubicBezTo>
                    <a:lnTo>
                      <a:pt x="23241" y="2882"/>
                    </a:lnTo>
                    <a:close/>
                  </a:path>
                </a:pathLst>
              </a:custGeom>
              <a:solidFill>
                <a:srgbClr val="BC8642"/>
              </a:solidFill>
              <a:ln w="9454"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1D814086-05ED-69AD-826F-415F9627088B}"/>
                  </a:ext>
                </a:extLst>
              </p:cNvPr>
              <p:cNvSpPr/>
              <p:nvPr/>
            </p:nvSpPr>
            <p:spPr>
              <a:xfrm>
                <a:off x="10913574" y="6236445"/>
                <a:ext cx="95107" cy="96588"/>
              </a:xfrm>
              <a:custGeom>
                <a:avLst/>
                <a:gdLst>
                  <a:gd name="connsiteX0" fmla="*/ 20148 w 95107"/>
                  <a:gd name="connsiteY0" fmla="*/ 96374 h 96588"/>
                  <a:gd name="connsiteX1" fmla="*/ 88634 w 95107"/>
                  <a:gd name="connsiteY1" fmla="*/ 13983 h 96588"/>
                  <a:gd name="connsiteX2" fmla="*/ 0 w 95107"/>
                  <a:gd name="connsiteY2" fmla="*/ 72063 h 96588"/>
                  <a:gd name="connsiteX3" fmla="*/ 20148 w 95107"/>
                  <a:gd name="connsiteY3" fmla="*/ 96374 h 96588"/>
                  <a:gd name="connsiteX4" fmla="*/ 20148 w 95107"/>
                  <a:gd name="connsiteY4" fmla="*/ 96374 h 9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7" h="96588">
                    <a:moveTo>
                      <a:pt x="20148" y="96374"/>
                    </a:moveTo>
                    <a:cubicBezTo>
                      <a:pt x="61958" y="100536"/>
                      <a:pt x="113417" y="43212"/>
                      <a:pt x="88634" y="13983"/>
                    </a:cubicBezTo>
                    <a:cubicBezTo>
                      <a:pt x="63093" y="-16192"/>
                      <a:pt x="6432" y="2159"/>
                      <a:pt x="0" y="72063"/>
                    </a:cubicBezTo>
                    <a:cubicBezTo>
                      <a:pt x="10405" y="77550"/>
                      <a:pt x="17121" y="86158"/>
                      <a:pt x="20148" y="96374"/>
                    </a:cubicBezTo>
                    <a:lnTo>
                      <a:pt x="20148" y="96374"/>
                    </a:lnTo>
                    <a:close/>
                  </a:path>
                </a:pathLst>
              </a:custGeom>
              <a:solidFill>
                <a:srgbClr val="BC8642"/>
              </a:solidFill>
              <a:ln w="9454"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392EBEB4-C849-08B0-1DE5-E0318BA13883}"/>
                  </a:ext>
                </a:extLst>
              </p:cNvPr>
              <p:cNvSpPr/>
              <p:nvPr/>
            </p:nvSpPr>
            <p:spPr>
              <a:xfrm>
                <a:off x="10931357" y="6338950"/>
                <a:ext cx="101110" cy="84759"/>
              </a:xfrm>
              <a:custGeom>
                <a:avLst/>
                <a:gdLst>
                  <a:gd name="connsiteX0" fmla="*/ 96958 w 101110"/>
                  <a:gd name="connsiteY0" fmla="*/ 64057 h 84759"/>
                  <a:gd name="connsiteX1" fmla="*/ 8324 w 101110"/>
                  <a:gd name="connsiteY1" fmla="*/ 963 h 84759"/>
                  <a:gd name="connsiteX2" fmla="*/ 0 w 101110"/>
                  <a:gd name="connsiteY2" fmla="*/ 46368 h 84759"/>
                  <a:gd name="connsiteX3" fmla="*/ 96958 w 101110"/>
                  <a:gd name="connsiteY3" fmla="*/ 64057 h 84759"/>
                  <a:gd name="connsiteX4" fmla="*/ 96958 w 101110"/>
                  <a:gd name="connsiteY4" fmla="*/ 64057 h 84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4759">
                    <a:moveTo>
                      <a:pt x="96958" y="64057"/>
                    </a:moveTo>
                    <a:cubicBezTo>
                      <a:pt x="121836" y="10234"/>
                      <a:pt x="27621" y="-4145"/>
                      <a:pt x="8324" y="963"/>
                    </a:cubicBezTo>
                    <a:cubicBezTo>
                      <a:pt x="17310" y="15342"/>
                      <a:pt x="6716" y="37098"/>
                      <a:pt x="0" y="46368"/>
                    </a:cubicBezTo>
                    <a:cubicBezTo>
                      <a:pt x="18445" y="84206"/>
                      <a:pt x="79931" y="101138"/>
                      <a:pt x="96958" y="64057"/>
                    </a:cubicBezTo>
                    <a:lnTo>
                      <a:pt x="96958" y="64057"/>
                    </a:lnTo>
                    <a:close/>
                  </a:path>
                </a:pathLst>
              </a:custGeom>
              <a:solidFill>
                <a:srgbClr val="BC8642"/>
              </a:solidFill>
              <a:ln w="9454"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0DB62FF4-0076-175C-1926-31201E6717C4}"/>
                  </a:ext>
                </a:extLst>
              </p:cNvPr>
              <p:cNvSpPr/>
              <p:nvPr/>
            </p:nvSpPr>
            <p:spPr>
              <a:xfrm>
                <a:off x="10770794" y="6374654"/>
                <a:ext cx="98132" cy="104066"/>
              </a:xfrm>
              <a:custGeom>
                <a:avLst/>
                <a:gdLst>
                  <a:gd name="connsiteX0" fmla="*/ 8458 w 98132"/>
                  <a:gd name="connsiteY0" fmla="*/ 89933 h 104066"/>
                  <a:gd name="connsiteX1" fmla="*/ 98132 w 98132"/>
                  <a:gd name="connsiteY1" fmla="*/ 28636 h 104066"/>
                  <a:gd name="connsiteX2" fmla="*/ 80349 w 98132"/>
                  <a:gd name="connsiteY2" fmla="*/ 353 h 104066"/>
                  <a:gd name="connsiteX3" fmla="*/ 8458 w 98132"/>
                  <a:gd name="connsiteY3" fmla="*/ 89933 h 104066"/>
                  <a:gd name="connsiteX4" fmla="*/ 8458 w 98132"/>
                  <a:gd name="connsiteY4" fmla="*/ 89933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32" h="104066">
                    <a:moveTo>
                      <a:pt x="8458" y="89933"/>
                    </a:moveTo>
                    <a:cubicBezTo>
                      <a:pt x="35322" y="123135"/>
                      <a:pt x="76187" y="95892"/>
                      <a:pt x="98132" y="28636"/>
                    </a:cubicBezTo>
                    <a:cubicBezTo>
                      <a:pt x="95578" y="25137"/>
                      <a:pt x="82051" y="4705"/>
                      <a:pt x="80349" y="353"/>
                    </a:cubicBezTo>
                    <a:cubicBezTo>
                      <a:pt x="42795" y="-4944"/>
                      <a:pt x="-23514" y="50487"/>
                      <a:pt x="8458" y="89933"/>
                    </a:cubicBezTo>
                    <a:lnTo>
                      <a:pt x="8458" y="89933"/>
                    </a:lnTo>
                    <a:close/>
                  </a:path>
                </a:pathLst>
              </a:custGeom>
              <a:solidFill>
                <a:srgbClr val="BC8642"/>
              </a:solidFill>
              <a:ln w="9454"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8AE2F364-0060-ED16-CC34-5358C1127AC0}"/>
                  </a:ext>
                </a:extLst>
              </p:cNvPr>
              <p:cNvSpPr/>
              <p:nvPr/>
            </p:nvSpPr>
            <p:spPr>
              <a:xfrm>
                <a:off x="11457645" y="4082070"/>
                <a:ext cx="234903" cy="282481"/>
              </a:xfrm>
              <a:custGeom>
                <a:avLst/>
                <a:gdLst>
                  <a:gd name="connsiteX0" fmla="*/ 149107 w 234903"/>
                  <a:gd name="connsiteY0" fmla="*/ 200348 h 282481"/>
                  <a:gd name="connsiteX1" fmla="*/ 204823 w 234903"/>
                  <a:gd name="connsiteY1" fmla="*/ 86080 h 282481"/>
                  <a:gd name="connsiteX2" fmla="*/ 234903 w 234903"/>
                  <a:gd name="connsiteY2" fmla="*/ 0 h 282481"/>
                  <a:gd name="connsiteX3" fmla="*/ 234903 w 234903"/>
                  <a:gd name="connsiteY3" fmla="*/ 0 h 282481"/>
                  <a:gd name="connsiteX4" fmla="*/ 157621 w 234903"/>
                  <a:gd name="connsiteY4" fmla="*/ 48243 h 282481"/>
                  <a:gd name="connsiteX5" fmla="*/ 58393 w 234903"/>
                  <a:gd name="connsiteY5" fmla="*/ 127890 h 282481"/>
                  <a:gd name="connsiteX6" fmla="*/ 13745 w 234903"/>
                  <a:gd name="connsiteY6" fmla="*/ 276590 h 282481"/>
                  <a:gd name="connsiteX7" fmla="*/ 13745 w 234903"/>
                  <a:gd name="connsiteY7" fmla="*/ 276590 h 282481"/>
                  <a:gd name="connsiteX8" fmla="*/ 13745 w 234903"/>
                  <a:gd name="connsiteY8" fmla="*/ 276590 h 282481"/>
                  <a:gd name="connsiteX9" fmla="*/ 13745 w 234903"/>
                  <a:gd name="connsiteY9" fmla="*/ 276590 h 282481"/>
                  <a:gd name="connsiteX10" fmla="*/ 13745 w 234903"/>
                  <a:gd name="connsiteY10" fmla="*/ 276590 h 282481"/>
                  <a:gd name="connsiteX11" fmla="*/ 149107 w 234903"/>
                  <a:gd name="connsiteY11" fmla="*/ 200348 h 282481"/>
                  <a:gd name="connsiteX12" fmla="*/ 149107 w 234903"/>
                  <a:gd name="connsiteY12" fmla="*/ 200348 h 2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903" h="282481">
                    <a:moveTo>
                      <a:pt x="149107" y="200348"/>
                    </a:moveTo>
                    <a:cubicBezTo>
                      <a:pt x="171337" y="164308"/>
                      <a:pt x="189782" y="125809"/>
                      <a:pt x="204823" y="86080"/>
                    </a:cubicBezTo>
                    <a:cubicBezTo>
                      <a:pt x="215701" y="57418"/>
                      <a:pt x="224025" y="28378"/>
                      <a:pt x="234903" y="0"/>
                    </a:cubicBezTo>
                    <a:lnTo>
                      <a:pt x="234903" y="0"/>
                    </a:lnTo>
                    <a:cubicBezTo>
                      <a:pt x="209647" y="16648"/>
                      <a:pt x="183066" y="31405"/>
                      <a:pt x="157621" y="48243"/>
                    </a:cubicBezTo>
                    <a:cubicBezTo>
                      <a:pt x="122243" y="71796"/>
                      <a:pt x="88662" y="98093"/>
                      <a:pt x="58393" y="127890"/>
                    </a:cubicBezTo>
                    <a:cubicBezTo>
                      <a:pt x="18569" y="166957"/>
                      <a:pt x="-21917" y="226929"/>
                      <a:pt x="13745" y="276590"/>
                    </a:cubicBezTo>
                    <a:lnTo>
                      <a:pt x="13745" y="276590"/>
                    </a:lnTo>
                    <a:lnTo>
                      <a:pt x="13745" y="276590"/>
                    </a:lnTo>
                    <a:lnTo>
                      <a:pt x="13745" y="276590"/>
                    </a:lnTo>
                    <a:lnTo>
                      <a:pt x="13745" y="276590"/>
                    </a:lnTo>
                    <a:cubicBezTo>
                      <a:pt x="70406" y="300333"/>
                      <a:pt x="119689" y="247739"/>
                      <a:pt x="149107" y="200348"/>
                    </a:cubicBezTo>
                    <a:lnTo>
                      <a:pt x="149107" y="200348"/>
                    </a:lnTo>
                    <a:close/>
                  </a:path>
                </a:pathLst>
              </a:custGeom>
              <a:solidFill>
                <a:srgbClr val="BC8642"/>
              </a:solidFill>
              <a:ln w="9454"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52DDB1D9-646E-B23F-EA5A-695951ED71BF}"/>
                  </a:ext>
                </a:extLst>
              </p:cNvPr>
              <p:cNvSpPr/>
              <p:nvPr/>
            </p:nvSpPr>
            <p:spPr>
              <a:xfrm>
                <a:off x="11041376" y="4812045"/>
                <a:ext cx="77353" cy="75921"/>
              </a:xfrm>
              <a:custGeom>
                <a:avLst/>
                <a:gdLst>
                  <a:gd name="connsiteX0" fmla="*/ 62803 w 77353"/>
                  <a:gd name="connsiteY0" fmla="*/ 8230 h 75921"/>
                  <a:gd name="connsiteX1" fmla="*/ 62803 w 77353"/>
                  <a:gd name="connsiteY1" fmla="*/ 8230 h 75921"/>
                  <a:gd name="connsiteX2" fmla="*/ 22033 w 77353"/>
                  <a:gd name="connsiteY2" fmla="*/ 3690 h 75921"/>
                  <a:gd name="connsiteX3" fmla="*/ 3871 w 77353"/>
                  <a:gd name="connsiteY3" fmla="*/ 54580 h 75921"/>
                  <a:gd name="connsiteX4" fmla="*/ 14371 w 77353"/>
                  <a:gd name="connsiteY4" fmla="*/ 67634 h 75921"/>
                  <a:gd name="connsiteX5" fmla="*/ 14371 w 77353"/>
                  <a:gd name="connsiteY5" fmla="*/ 67634 h 75921"/>
                  <a:gd name="connsiteX6" fmla="*/ 29790 w 77353"/>
                  <a:gd name="connsiteY6" fmla="*/ 74918 h 75921"/>
                  <a:gd name="connsiteX7" fmla="*/ 76424 w 77353"/>
                  <a:gd name="connsiteY7" fmla="*/ 46162 h 75921"/>
                  <a:gd name="connsiteX8" fmla="*/ 62803 w 77353"/>
                  <a:gd name="connsiteY8" fmla="*/ 8230 h 75921"/>
                  <a:gd name="connsiteX9" fmla="*/ 62803 w 77353"/>
                  <a:gd name="connsiteY9" fmla="*/ 8230 h 7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53" h="75921">
                    <a:moveTo>
                      <a:pt x="62803" y="8230"/>
                    </a:moveTo>
                    <a:lnTo>
                      <a:pt x="62803" y="8230"/>
                    </a:lnTo>
                    <a:cubicBezTo>
                      <a:pt x="51641" y="-473"/>
                      <a:pt x="35750" y="-2743"/>
                      <a:pt x="22033" y="3690"/>
                    </a:cubicBezTo>
                    <a:cubicBezTo>
                      <a:pt x="2736" y="12770"/>
                      <a:pt x="-5493" y="35662"/>
                      <a:pt x="3871" y="54580"/>
                    </a:cubicBezTo>
                    <a:cubicBezTo>
                      <a:pt x="6426" y="59878"/>
                      <a:pt x="10115" y="64134"/>
                      <a:pt x="14371" y="67634"/>
                    </a:cubicBezTo>
                    <a:lnTo>
                      <a:pt x="14371" y="67634"/>
                    </a:lnTo>
                    <a:cubicBezTo>
                      <a:pt x="18817" y="71039"/>
                      <a:pt x="23925" y="73594"/>
                      <a:pt x="29790" y="74918"/>
                    </a:cubicBezTo>
                    <a:cubicBezTo>
                      <a:pt x="50790" y="79742"/>
                      <a:pt x="71506" y="66689"/>
                      <a:pt x="76424" y="46162"/>
                    </a:cubicBezTo>
                    <a:cubicBezTo>
                      <a:pt x="79735" y="31500"/>
                      <a:pt x="73965" y="17122"/>
                      <a:pt x="62803" y="8230"/>
                    </a:cubicBezTo>
                    <a:lnTo>
                      <a:pt x="62803" y="8230"/>
                    </a:lnTo>
                    <a:close/>
                  </a:path>
                </a:pathLst>
              </a:custGeom>
              <a:solidFill>
                <a:srgbClr val="BC8642"/>
              </a:solidFill>
              <a:ln w="9454"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4202D4DD-9E2A-D1E6-39C4-39258D73E6E7}"/>
                  </a:ext>
                </a:extLst>
              </p:cNvPr>
              <p:cNvSpPr/>
              <p:nvPr/>
            </p:nvSpPr>
            <p:spPr>
              <a:xfrm>
                <a:off x="10736572" y="5506367"/>
                <a:ext cx="80341" cy="107071"/>
              </a:xfrm>
              <a:custGeom>
                <a:avLst/>
                <a:gdLst>
                  <a:gd name="connsiteX0" fmla="*/ 5788 w 80341"/>
                  <a:gd name="connsiteY0" fmla="*/ 92882 h 107071"/>
                  <a:gd name="connsiteX1" fmla="*/ 34166 w 80341"/>
                  <a:gd name="connsiteY1" fmla="*/ 107071 h 107071"/>
                  <a:gd name="connsiteX2" fmla="*/ 63868 w 80341"/>
                  <a:gd name="connsiteY2" fmla="*/ 4154 h 107071"/>
                  <a:gd name="connsiteX3" fmla="*/ 5788 w 80341"/>
                  <a:gd name="connsiteY3" fmla="*/ 92882 h 107071"/>
                  <a:gd name="connsiteX4" fmla="*/ 5788 w 80341"/>
                  <a:gd name="connsiteY4" fmla="*/ 92882 h 107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41" h="107071">
                    <a:moveTo>
                      <a:pt x="5788" y="92882"/>
                    </a:moveTo>
                    <a:cubicBezTo>
                      <a:pt x="17423" y="93828"/>
                      <a:pt x="27355" y="98936"/>
                      <a:pt x="34166" y="107071"/>
                    </a:cubicBezTo>
                    <a:cubicBezTo>
                      <a:pt x="74084" y="94017"/>
                      <a:pt x="98300" y="20897"/>
                      <a:pt x="63868" y="4154"/>
                    </a:cubicBezTo>
                    <a:cubicBezTo>
                      <a:pt x="28490" y="-13346"/>
                      <a:pt x="-16063" y="26005"/>
                      <a:pt x="5788" y="92882"/>
                    </a:cubicBezTo>
                    <a:lnTo>
                      <a:pt x="5788" y="92882"/>
                    </a:lnTo>
                    <a:close/>
                  </a:path>
                </a:pathLst>
              </a:custGeom>
              <a:solidFill>
                <a:srgbClr val="BC8642"/>
              </a:solidFill>
              <a:ln w="9454"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3E226E0C-ED38-624E-8667-402BF84B0D81}"/>
                  </a:ext>
                </a:extLst>
              </p:cNvPr>
              <p:cNvSpPr/>
              <p:nvPr/>
            </p:nvSpPr>
            <p:spPr>
              <a:xfrm>
                <a:off x="9905520" y="6239362"/>
                <a:ext cx="72804" cy="75775"/>
              </a:xfrm>
              <a:custGeom>
                <a:avLst/>
                <a:gdLst>
                  <a:gd name="connsiteX0" fmla="*/ 71865 w 72804"/>
                  <a:gd name="connsiteY0" fmla="*/ 45309 h 75775"/>
                  <a:gd name="connsiteX1" fmla="*/ 59852 w 72804"/>
                  <a:gd name="connsiteY1" fmla="*/ 7377 h 75775"/>
                  <a:gd name="connsiteX2" fmla="*/ 59852 w 72804"/>
                  <a:gd name="connsiteY2" fmla="*/ 7377 h 75775"/>
                  <a:gd name="connsiteX3" fmla="*/ 21447 w 72804"/>
                  <a:gd name="connsiteY3" fmla="*/ 3877 h 75775"/>
                  <a:gd name="connsiteX4" fmla="*/ 3758 w 72804"/>
                  <a:gd name="connsiteY4" fmla="*/ 56092 h 75775"/>
                  <a:gd name="connsiteX5" fmla="*/ 12839 w 72804"/>
                  <a:gd name="connsiteY5" fmla="*/ 68484 h 75775"/>
                  <a:gd name="connsiteX6" fmla="*/ 12839 w 72804"/>
                  <a:gd name="connsiteY6" fmla="*/ 68484 h 75775"/>
                  <a:gd name="connsiteX7" fmla="*/ 26744 w 72804"/>
                  <a:gd name="connsiteY7" fmla="*/ 74822 h 75775"/>
                  <a:gd name="connsiteX8" fmla="*/ 71865 w 72804"/>
                  <a:gd name="connsiteY8" fmla="*/ 45309 h 75775"/>
                  <a:gd name="connsiteX9" fmla="*/ 71865 w 72804"/>
                  <a:gd name="connsiteY9" fmla="*/ 45309 h 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04" h="75775">
                    <a:moveTo>
                      <a:pt x="71865" y="45309"/>
                    </a:moveTo>
                    <a:cubicBezTo>
                      <a:pt x="75082" y="30741"/>
                      <a:pt x="69784" y="16458"/>
                      <a:pt x="59852" y="7377"/>
                    </a:cubicBezTo>
                    <a:lnTo>
                      <a:pt x="59852" y="7377"/>
                    </a:lnTo>
                    <a:cubicBezTo>
                      <a:pt x="48974" y="-569"/>
                      <a:pt x="34406" y="-2650"/>
                      <a:pt x="21447" y="3877"/>
                    </a:cubicBezTo>
                    <a:cubicBezTo>
                      <a:pt x="2623" y="13241"/>
                      <a:pt x="-5323" y="36700"/>
                      <a:pt x="3758" y="56092"/>
                    </a:cubicBezTo>
                    <a:cubicBezTo>
                      <a:pt x="6029" y="61011"/>
                      <a:pt x="9245" y="64984"/>
                      <a:pt x="12839" y="68484"/>
                    </a:cubicBezTo>
                    <a:lnTo>
                      <a:pt x="12839" y="68484"/>
                    </a:lnTo>
                    <a:cubicBezTo>
                      <a:pt x="16907" y="71511"/>
                      <a:pt x="21447" y="73592"/>
                      <a:pt x="26744" y="74822"/>
                    </a:cubicBezTo>
                    <a:cubicBezTo>
                      <a:pt x="46893" y="79551"/>
                      <a:pt x="67136" y="66213"/>
                      <a:pt x="71865" y="45309"/>
                    </a:cubicBezTo>
                    <a:lnTo>
                      <a:pt x="71865" y="45309"/>
                    </a:lnTo>
                    <a:close/>
                  </a:path>
                </a:pathLst>
              </a:custGeom>
              <a:solidFill>
                <a:srgbClr val="BC8642"/>
              </a:solidFill>
              <a:ln w="9454"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B67A4854-4CE6-FD55-5F43-1BA2CE53D6BE}"/>
                  </a:ext>
                </a:extLst>
              </p:cNvPr>
              <p:cNvSpPr/>
              <p:nvPr/>
            </p:nvSpPr>
            <p:spPr>
              <a:xfrm>
                <a:off x="11786187" y="4285729"/>
                <a:ext cx="298819" cy="319692"/>
              </a:xfrm>
              <a:custGeom>
                <a:avLst/>
                <a:gdLst>
                  <a:gd name="connsiteX0" fmla="*/ 5211 w 298819"/>
                  <a:gd name="connsiteY0" fmla="*/ 214253 h 319692"/>
                  <a:gd name="connsiteX1" fmla="*/ 9373 w 298819"/>
                  <a:gd name="connsiteY1" fmla="*/ 257293 h 319692"/>
                  <a:gd name="connsiteX2" fmla="*/ 194208 w 298819"/>
                  <a:gd name="connsiteY2" fmla="*/ 60256 h 319692"/>
                  <a:gd name="connsiteX3" fmla="*/ 275369 w 298819"/>
                  <a:gd name="connsiteY3" fmla="*/ 318211 h 319692"/>
                  <a:gd name="connsiteX4" fmla="*/ 297882 w 298819"/>
                  <a:gd name="connsiteY4" fmla="*/ 281225 h 319692"/>
                  <a:gd name="connsiteX5" fmla="*/ 208113 w 298819"/>
                  <a:gd name="connsiteY5" fmla="*/ 0 h 319692"/>
                  <a:gd name="connsiteX6" fmla="*/ 5211 w 298819"/>
                  <a:gd name="connsiteY6" fmla="*/ 214253 h 319692"/>
                  <a:gd name="connsiteX7" fmla="*/ 5211 w 298819"/>
                  <a:gd name="connsiteY7" fmla="*/ 214253 h 3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19" h="319692">
                    <a:moveTo>
                      <a:pt x="5211" y="214253"/>
                    </a:moveTo>
                    <a:cubicBezTo>
                      <a:pt x="-4059" y="220307"/>
                      <a:pt x="103" y="263252"/>
                      <a:pt x="9373" y="257293"/>
                    </a:cubicBezTo>
                    <a:cubicBezTo>
                      <a:pt x="91007" y="204794"/>
                      <a:pt x="146911" y="136876"/>
                      <a:pt x="194208" y="60256"/>
                    </a:cubicBezTo>
                    <a:cubicBezTo>
                      <a:pt x="203762" y="149930"/>
                      <a:pt x="224572" y="235253"/>
                      <a:pt x="275369" y="318211"/>
                    </a:cubicBezTo>
                    <a:cubicBezTo>
                      <a:pt x="281139" y="327481"/>
                      <a:pt x="303652" y="290590"/>
                      <a:pt x="297882" y="281225"/>
                    </a:cubicBezTo>
                    <a:cubicBezTo>
                      <a:pt x="238950" y="184740"/>
                      <a:pt x="216721" y="99228"/>
                      <a:pt x="208113" y="0"/>
                    </a:cubicBezTo>
                    <a:cubicBezTo>
                      <a:pt x="157127" y="85512"/>
                      <a:pt x="100088" y="153146"/>
                      <a:pt x="5211" y="214253"/>
                    </a:cubicBezTo>
                    <a:lnTo>
                      <a:pt x="5211" y="214253"/>
                    </a:lnTo>
                    <a:close/>
                  </a:path>
                </a:pathLst>
              </a:custGeom>
              <a:solidFill>
                <a:srgbClr val="BC8642"/>
              </a:solidFill>
              <a:ln w="9454"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934361A2-6279-BA73-607B-592A2EA28B33}"/>
                  </a:ext>
                </a:extLst>
              </p:cNvPr>
              <p:cNvSpPr/>
              <p:nvPr/>
            </p:nvSpPr>
            <p:spPr>
              <a:xfrm>
                <a:off x="8408276" y="18540"/>
                <a:ext cx="3771899" cy="6830378"/>
              </a:xfrm>
              <a:custGeom>
                <a:avLst/>
                <a:gdLst>
                  <a:gd name="connsiteX0" fmla="*/ 2665066 w 3771899"/>
                  <a:gd name="connsiteY0" fmla="*/ 6782515 h 6830378"/>
                  <a:gd name="connsiteX1" fmla="*/ 2622310 w 3771899"/>
                  <a:gd name="connsiteY1" fmla="*/ 6658882 h 6830378"/>
                  <a:gd name="connsiteX2" fmla="*/ 2618337 w 3771899"/>
                  <a:gd name="connsiteY2" fmla="*/ 6651314 h 6830378"/>
                  <a:gd name="connsiteX3" fmla="*/ 2512866 w 3771899"/>
                  <a:gd name="connsiteY3" fmla="*/ 6569586 h 6830378"/>
                  <a:gd name="connsiteX4" fmla="*/ 2504731 w 3771899"/>
                  <a:gd name="connsiteY4" fmla="*/ 6567032 h 6830378"/>
                  <a:gd name="connsiteX5" fmla="*/ 2336071 w 3771899"/>
                  <a:gd name="connsiteY5" fmla="*/ 6525411 h 6830378"/>
                  <a:gd name="connsiteX6" fmla="*/ 2325666 w 3771899"/>
                  <a:gd name="connsiteY6" fmla="*/ 6526357 h 6830378"/>
                  <a:gd name="connsiteX7" fmla="*/ 2172993 w 3771899"/>
                  <a:gd name="connsiteY7" fmla="*/ 6503844 h 6830378"/>
                  <a:gd name="connsiteX8" fmla="*/ 2162588 w 3771899"/>
                  <a:gd name="connsiteY8" fmla="*/ 6502047 h 6830378"/>
                  <a:gd name="connsiteX9" fmla="*/ 2027225 w 3771899"/>
                  <a:gd name="connsiteY9" fmla="*/ 6518884 h 6830378"/>
                  <a:gd name="connsiteX10" fmla="*/ 1964793 w 3771899"/>
                  <a:gd name="connsiteY10" fmla="*/ 6490695 h 6830378"/>
                  <a:gd name="connsiteX11" fmla="*/ 1915510 w 3771899"/>
                  <a:gd name="connsiteY11" fmla="*/ 6503654 h 6830378"/>
                  <a:gd name="connsiteX12" fmla="*/ 1840971 w 3771899"/>
                  <a:gd name="connsiteY12" fmla="*/ 6494857 h 6830378"/>
                  <a:gd name="connsiteX13" fmla="*/ 1763688 w 3771899"/>
                  <a:gd name="connsiteY13" fmla="*/ 6461277 h 6830378"/>
                  <a:gd name="connsiteX14" fmla="*/ 1695014 w 3771899"/>
                  <a:gd name="connsiteY14" fmla="*/ 6463168 h 6830378"/>
                  <a:gd name="connsiteX15" fmla="*/ 1569583 w 3771899"/>
                  <a:gd name="connsiteY15" fmla="*/ 6414548 h 6830378"/>
                  <a:gd name="connsiteX16" fmla="*/ 1492585 w 3771899"/>
                  <a:gd name="connsiteY16" fmla="*/ 6406507 h 6830378"/>
                  <a:gd name="connsiteX17" fmla="*/ 1430058 w 3771899"/>
                  <a:gd name="connsiteY17" fmla="*/ 6387778 h 6830378"/>
                  <a:gd name="connsiteX18" fmla="*/ 1397897 w 3771899"/>
                  <a:gd name="connsiteY18" fmla="*/ 6331022 h 6830378"/>
                  <a:gd name="connsiteX19" fmla="*/ 1372924 w 3771899"/>
                  <a:gd name="connsiteY19" fmla="*/ 6257712 h 6830378"/>
                  <a:gd name="connsiteX20" fmla="*/ 1297723 w 3771899"/>
                  <a:gd name="connsiteY20" fmla="*/ 6146187 h 6830378"/>
                  <a:gd name="connsiteX21" fmla="*/ 1284101 w 3771899"/>
                  <a:gd name="connsiteY21" fmla="*/ 6078837 h 6830378"/>
                  <a:gd name="connsiteX22" fmla="*/ 1234345 w 3771899"/>
                  <a:gd name="connsiteY22" fmla="*/ 6010825 h 6830378"/>
                  <a:gd name="connsiteX23" fmla="*/ 1209184 w 3771899"/>
                  <a:gd name="connsiteY23" fmla="*/ 5939974 h 6830378"/>
                  <a:gd name="connsiteX24" fmla="*/ 1210981 w 3771899"/>
                  <a:gd name="connsiteY24" fmla="*/ 5889083 h 6830378"/>
                  <a:gd name="connsiteX25" fmla="*/ 1169549 w 3771899"/>
                  <a:gd name="connsiteY25" fmla="*/ 5834314 h 6830378"/>
                  <a:gd name="connsiteX26" fmla="*/ 1155928 w 3771899"/>
                  <a:gd name="connsiteY26" fmla="*/ 5698478 h 6830378"/>
                  <a:gd name="connsiteX27" fmla="*/ 1151766 w 3771899"/>
                  <a:gd name="connsiteY27" fmla="*/ 5688735 h 6830378"/>
                  <a:gd name="connsiteX28" fmla="*/ 1095956 w 3771899"/>
                  <a:gd name="connsiteY28" fmla="*/ 5544859 h 6830378"/>
                  <a:gd name="connsiteX29" fmla="*/ 1094631 w 3771899"/>
                  <a:gd name="connsiteY29" fmla="*/ 5534359 h 6830378"/>
                  <a:gd name="connsiteX30" fmla="*/ 1016403 w 3771899"/>
                  <a:gd name="connsiteY30" fmla="*/ 5379416 h 6830378"/>
                  <a:gd name="connsiteX31" fmla="*/ 1012052 w 3771899"/>
                  <a:gd name="connsiteY31" fmla="*/ 5371942 h 6830378"/>
                  <a:gd name="connsiteX32" fmla="*/ 909040 w 3771899"/>
                  <a:gd name="connsiteY32" fmla="*/ 5287282 h 6830378"/>
                  <a:gd name="connsiteX33" fmla="*/ 900716 w 3771899"/>
                  <a:gd name="connsiteY33" fmla="*/ 5285201 h 6830378"/>
                  <a:gd name="connsiteX34" fmla="*/ 770934 w 3771899"/>
                  <a:gd name="connsiteY34" fmla="*/ 5271106 h 6830378"/>
                  <a:gd name="connsiteX35" fmla="*/ 720989 w 3771899"/>
                  <a:gd name="connsiteY35" fmla="*/ 5264390 h 6830378"/>
                  <a:gd name="connsiteX36" fmla="*/ 629328 w 3771899"/>
                  <a:gd name="connsiteY36" fmla="*/ 5222296 h 6830378"/>
                  <a:gd name="connsiteX37" fmla="*/ 398237 w 3771899"/>
                  <a:gd name="connsiteY37" fmla="*/ 5076528 h 6830378"/>
                  <a:gd name="connsiteX38" fmla="*/ 428507 w 3771899"/>
                  <a:gd name="connsiteY38" fmla="*/ 4804857 h 6830378"/>
                  <a:gd name="connsiteX39" fmla="*/ 452628 w 3771899"/>
                  <a:gd name="connsiteY39" fmla="*/ 4706953 h 6830378"/>
                  <a:gd name="connsiteX40" fmla="*/ 478452 w 3771899"/>
                  <a:gd name="connsiteY40" fmla="*/ 4663724 h 6830378"/>
                  <a:gd name="connsiteX41" fmla="*/ 548356 w 3771899"/>
                  <a:gd name="connsiteY41" fmla="*/ 4553334 h 6830378"/>
                  <a:gd name="connsiteX42" fmla="*/ 551856 w 3771899"/>
                  <a:gd name="connsiteY42" fmla="*/ 4545483 h 6830378"/>
                  <a:gd name="connsiteX43" fmla="*/ 549964 w 3771899"/>
                  <a:gd name="connsiteY43" fmla="*/ 4412201 h 6830378"/>
                  <a:gd name="connsiteX44" fmla="*/ 546937 w 3771899"/>
                  <a:gd name="connsiteY44" fmla="*/ 4404066 h 6830378"/>
                  <a:gd name="connsiteX45" fmla="*/ 474574 w 3771899"/>
                  <a:gd name="connsiteY45" fmla="*/ 4246285 h 6830378"/>
                  <a:gd name="connsiteX46" fmla="*/ 467385 w 3771899"/>
                  <a:gd name="connsiteY46" fmla="*/ 4238623 h 6830378"/>
                  <a:gd name="connsiteX47" fmla="*/ 389629 w 3771899"/>
                  <a:gd name="connsiteY47" fmla="*/ 4105435 h 6830378"/>
                  <a:gd name="connsiteX48" fmla="*/ 384805 w 3771899"/>
                  <a:gd name="connsiteY48" fmla="*/ 4096165 h 6830378"/>
                  <a:gd name="connsiteX49" fmla="*/ 287185 w 3771899"/>
                  <a:gd name="connsiteY49" fmla="*/ 4000815 h 6830378"/>
                  <a:gd name="connsiteX50" fmla="*/ 270252 w 3771899"/>
                  <a:gd name="connsiteY50" fmla="*/ 3934411 h 6830378"/>
                  <a:gd name="connsiteX51" fmla="*/ 229294 w 3771899"/>
                  <a:gd name="connsiteY51" fmla="*/ 3903858 h 6830378"/>
                  <a:gd name="connsiteX52" fmla="*/ 189754 w 3771899"/>
                  <a:gd name="connsiteY52" fmla="*/ 3840196 h 6830378"/>
                  <a:gd name="connsiteX53" fmla="*/ 167808 w 3771899"/>
                  <a:gd name="connsiteY53" fmla="*/ 3759036 h 6830378"/>
                  <a:gd name="connsiteX54" fmla="*/ 123633 w 3771899"/>
                  <a:gd name="connsiteY54" fmla="*/ 3706252 h 6830378"/>
                  <a:gd name="connsiteX55" fmla="*/ 83337 w 3771899"/>
                  <a:gd name="connsiteY55" fmla="*/ 3577890 h 6830378"/>
                  <a:gd name="connsiteX56" fmla="*/ 41432 w 3771899"/>
                  <a:gd name="connsiteY56" fmla="*/ 3512337 h 6830378"/>
                  <a:gd name="connsiteX57" fmla="*/ 17121 w 3771899"/>
                  <a:gd name="connsiteY57" fmla="*/ 3451986 h 6830378"/>
                  <a:gd name="connsiteX58" fmla="*/ 41432 w 3771899"/>
                  <a:gd name="connsiteY58" fmla="*/ 3391352 h 6830378"/>
                  <a:gd name="connsiteX59" fmla="*/ 83337 w 3771899"/>
                  <a:gd name="connsiteY59" fmla="*/ 3326083 h 6830378"/>
                  <a:gd name="connsiteX60" fmla="*/ 123633 w 3771899"/>
                  <a:gd name="connsiteY60" fmla="*/ 3197720 h 6830378"/>
                  <a:gd name="connsiteX61" fmla="*/ 167808 w 3771899"/>
                  <a:gd name="connsiteY61" fmla="*/ 3144937 h 6830378"/>
                  <a:gd name="connsiteX62" fmla="*/ 189754 w 3771899"/>
                  <a:gd name="connsiteY62" fmla="*/ 3063682 h 6830378"/>
                  <a:gd name="connsiteX63" fmla="*/ 229294 w 3771899"/>
                  <a:gd name="connsiteY63" fmla="*/ 2999831 h 6830378"/>
                  <a:gd name="connsiteX64" fmla="*/ 270252 w 3771899"/>
                  <a:gd name="connsiteY64" fmla="*/ 2969278 h 6830378"/>
                  <a:gd name="connsiteX65" fmla="*/ 287185 w 3771899"/>
                  <a:gd name="connsiteY65" fmla="*/ 2902873 h 6830378"/>
                  <a:gd name="connsiteX66" fmla="*/ 384805 w 3771899"/>
                  <a:gd name="connsiteY66" fmla="*/ 2807618 h 6830378"/>
                  <a:gd name="connsiteX67" fmla="*/ 389629 w 3771899"/>
                  <a:gd name="connsiteY67" fmla="*/ 2798348 h 6830378"/>
                  <a:gd name="connsiteX68" fmla="*/ 467385 w 3771899"/>
                  <a:gd name="connsiteY68" fmla="*/ 2665066 h 6830378"/>
                  <a:gd name="connsiteX69" fmla="*/ 474574 w 3771899"/>
                  <a:gd name="connsiteY69" fmla="*/ 2657404 h 6830378"/>
                  <a:gd name="connsiteX70" fmla="*/ 546937 w 3771899"/>
                  <a:gd name="connsiteY70" fmla="*/ 2499623 h 6830378"/>
                  <a:gd name="connsiteX71" fmla="*/ 549964 w 3771899"/>
                  <a:gd name="connsiteY71" fmla="*/ 2491488 h 6830378"/>
                  <a:gd name="connsiteX72" fmla="*/ 551856 w 3771899"/>
                  <a:gd name="connsiteY72" fmla="*/ 2358206 h 6830378"/>
                  <a:gd name="connsiteX73" fmla="*/ 548356 w 3771899"/>
                  <a:gd name="connsiteY73" fmla="*/ 2350355 h 6830378"/>
                  <a:gd name="connsiteX74" fmla="*/ 478452 w 3771899"/>
                  <a:gd name="connsiteY74" fmla="*/ 2239965 h 6830378"/>
                  <a:gd name="connsiteX75" fmla="*/ 452628 w 3771899"/>
                  <a:gd name="connsiteY75" fmla="*/ 2196736 h 6830378"/>
                  <a:gd name="connsiteX76" fmla="*/ 428507 w 3771899"/>
                  <a:gd name="connsiteY76" fmla="*/ 2098832 h 6830378"/>
                  <a:gd name="connsiteX77" fmla="*/ 398426 w 3771899"/>
                  <a:gd name="connsiteY77" fmla="*/ 1827255 h 6830378"/>
                  <a:gd name="connsiteX78" fmla="*/ 629612 w 3771899"/>
                  <a:gd name="connsiteY78" fmla="*/ 1681487 h 6830378"/>
                  <a:gd name="connsiteX79" fmla="*/ 721178 w 3771899"/>
                  <a:gd name="connsiteY79" fmla="*/ 1639298 h 6830378"/>
                  <a:gd name="connsiteX80" fmla="*/ 771123 w 3771899"/>
                  <a:gd name="connsiteY80" fmla="*/ 1632582 h 6830378"/>
                  <a:gd name="connsiteX81" fmla="*/ 901188 w 3771899"/>
                  <a:gd name="connsiteY81" fmla="*/ 1618488 h 6830378"/>
                  <a:gd name="connsiteX82" fmla="*/ 909513 w 3771899"/>
                  <a:gd name="connsiteY82" fmla="*/ 1616407 h 6830378"/>
                  <a:gd name="connsiteX83" fmla="*/ 1012525 w 3771899"/>
                  <a:gd name="connsiteY83" fmla="*/ 1531746 h 6830378"/>
                  <a:gd name="connsiteX84" fmla="*/ 1016876 w 3771899"/>
                  <a:gd name="connsiteY84" fmla="*/ 1524368 h 6830378"/>
                  <a:gd name="connsiteX85" fmla="*/ 1095104 w 3771899"/>
                  <a:gd name="connsiteY85" fmla="*/ 1369330 h 6830378"/>
                  <a:gd name="connsiteX86" fmla="*/ 1096429 w 3771899"/>
                  <a:gd name="connsiteY86" fmla="*/ 1359114 h 6830378"/>
                  <a:gd name="connsiteX87" fmla="*/ 1152239 w 3771899"/>
                  <a:gd name="connsiteY87" fmla="*/ 1215238 h 6830378"/>
                  <a:gd name="connsiteX88" fmla="*/ 1156401 w 3771899"/>
                  <a:gd name="connsiteY88" fmla="*/ 1205495 h 6830378"/>
                  <a:gd name="connsiteX89" fmla="*/ 1170022 w 3771899"/>
                  <a:gd name="connsiteY89" fmla="*/ 1069659 h 6830378"/>
                  <a:gd name="connsiteX90" fmla="*/ 1211454 w 3771899"/>
                  <a:gd name="connsiteY90" fmla="*/ 1015079 h 6830378"/>
                  <a:gd name="connsiteX91" fmla="*/ 1209562 w 3771899"/>
                  <a:gd name="connsiteY91" fmla="*/ 963904 h 6830378"/>
                  <a:gd name="connsiteX92" fmla="*/ 1234629 w 3771899"/>
                  <a:gd name="connsiteY92" fmla="*/ 893148 h 6830378"/>
                  <a:gd name="connsiteX93" fmla="*/ 1284291 w 3771899"/>
                  <a:gd name="connsiteY93" fmla="*/ 825136 h 6830378"/>
                  <a:gd name="connsiteX94" fmla="*/ 1298007 w 3771899"/>
                  <a:gd name="connsiteY94" fmla="*/ 757785 h 6830378"/>
                  <a:gd name="connsiteX95" fmla="*/ 1373208 w 3771899"/>
                  <a:gd name="connsiteY95" fmla="*/ 646260 h 6830378"/>
                  <a:gd name="connsiteX96" fmla="*/ 1398181 w 3771899"/>
                  <a:gd name="connsiteY96" fmla="*/ 572856 h 6830378"/>
                  <a:gd name="connsiteX97" fmla="*/ 1430342 w 3771899"/>
                  <a:gd name="connsiteY97" fmla="*/ 516195 h 6830378"/>
                  <a:gd name="connsiteX98" fmla="*/ 1492774 w 3771899"/>
                  <a:gd name="connsiteY98" fmla="*/ 497465 h 6830378"/>
                  <a:gd name="connsiteX99" fmla="*/ 1569867 w 3771899"/>
                  <a:gd name="connsiteY99" fmla="*/ 489330 h 6830378"/>
                  <a:gd name="connsiteX100" fmla="*/ 1695203 w 3771899"/>
                  <a:gd name="connsiteY100" fmla="*/ 440804 h 6830378"/>
                  <a:gd name="connsiteX101" fmla="*/ 1763972 w 3771899"/>
                  <a:gd name="connsiteY101" fmla="*/ 442601 h 6830378"/>
                  <a:gd name="connsiteX102" fmla="*/ 1841255 w 3771899"/>
                  <a:gd name="connsiteY102" fmla="*/ 409115 h 6830378"/>
                  <a:gd name="connsiteX103" fmla="*/ 1915700 w 3771899"/>
                  <a:gd name="connsiteY103" fmla="*/ 400318 h 6830378"/>
                  <a:gd name="connsiteX104" fmla="*/ 1964982 w 3771899"/>
                  <a:gd name="connsiteY104" fmla="*/ 413277 h 6830378"/>
                  <a:gd name="connsiteX105" fmla="*/ 2027509 w 3771899"/>
                  <a:gd name="connsiteY105" fmla="*/ 384994 h 6830378"/>
                  <a:gd name="connsiteX106" fmla="*/ 2162777 w 3771899"/>
                  <a:gd name="connsiteY106" fmla="*/ 401926 h 6830378"/>
                  <a:gd name="connsiteX107" fmla="*/ 2173182 w 3771899"/>
                  <a:gd name="connsiteY107" fmla="*/ 400034 h 6830378"/>
                  <a:gd name="connsiteX108" fmla="*/ 2325950 w 3771899"/>
                  <a:gd name="connsiteY108" fmla="*/ 377616 h 6830378"/>
                  <a:gd name="connsiteX109" fmla="*/ 2336355 w 3771899"/>
                  <a:gd name="connsiteY109" fmla="*/ 378562 h 6830378"/>
                  <a:gd name="connsiteX110" fmla="*/ 2505015 w 3771899"/>
                  <a:gd name="connsiteY110" fmla="*/ 336846 h 6830378"/>
                  <a:gd name="connsiteX111" fmla="*/ 2513055 w 3771899"/>
                  <a:gd name="connsiteY111" fmla="*/ 334103 h 6830378"/>
                  <a:gd name="connsiteX112" fmla="*/ 2618621 w 3771899"/>
                  <a:gd name="connsiteY112" fmla="*/ 252469 h 6830378"/>
                  <a:gd name="connsiteX113" fmla="*/ 2622499 w 3771899"/>
                  <a:gd name="connsiteY113" fmla="*/ 244807 h 6830378"/>
                  <a:gd name="connsiteX114" fmla="*/ 2665350 w 3771899"/>
                  <a:gd name="connsiteY114" fmla="*/ 121268 h 6830378"/>
                  <a:gd name="connsiteX115" fmla="*/ 2682944 w 3771899"/>
                  <a:gd name="connsiteY115" fmla="*/ 73783 h 6830378"/>
                  <a:gd name="connsiteX116" fmla="*/ 2714255 w 3771899"/>
                  <a:gd name="connsiteY116" fmla="*/ 19675 h 6830378"/>
                  <a:gd name="connsiteX117" fmla="*/ 2692593 w 3771899"/>
                  <a:gd name="connsiteY117" fmla="*/ 19675 h 6830378"/>
                  <a:gd name="connsiteX118" fmla="*/ 2670647 w 3771899"/>
                  <a:gd name="connsiteY118" fmla="*/ 60161 h 6830378"/>
                  <a:gd name="connsiteX119" fmla="*/ 2610770 w 3771899"/>
                  <a:gd name="connsiteY119" fmla="*/ 185308 h 6830378"/>
                  <a:gd name="connsiteX120" fmla="*/ 2603297 w 3771899"/>
                  <a:gd name="connsiteY120" fmla="*/ 222105 h 6830378"/>
                  <a:gd name="connsiteX121" fmla="*/ 2563095 w 3771899"/>
                  <a:gd name="connsiteY121" fmla="*/ 267699 h 6830378"/>
                  <a:gd name="connsiteX122" fmla="*/ 2518163 w 3771899"/>
                  <a:gd name="connsiteY122" fmla="*/ 301752 h 6830378"/>
                  <a:gd name="connsiteX123" fmla="*/ 2462164 w 3771899"/>
                  <a:gd name="connsiteY123" fmla="*/ 312819 h 6830378"/>
                  <a:gd name="connsiteX124" fmla="*/ 2354612 w 3771899"/>
                  <a:gd name="connsiteY124" fmla="*/ 345643 h 6830378"/>
                  <a:gd name="connsiteX125" fmla="*/ 2318288 w 3771899"/>
                  <a:gd name="connsiteY125" fmla="*/ 352359 h 6830378"/>
                  <a:gd name="connsiteX126" fmla="*/ 2273640 w 3771899"/>
                  <a:gd name="connsiteY126" fmla="*/ 342238 h 6830378"/>
                  <a:gd name="connsiteX127" fmla="*/ 2187560 w 3771899"/>
                  <a:gd name="connsiteY127" fmla="*/ 368819 h 6830378"/>
                  <a:gd name="connsiteX128" fmla="*/ 2147074 w 3771899"/>
                  <a:gd name="connsiteY128" fmla="*/ 375345 h 6830378"/>
                  <a:gd name="connsiteX129" fmla="*/ 2091737 w 3771899"/>
                  <a:gd name="connsiteY129" fmla="*/ 361156 h 6830378"/>
                  <a:gd name="connsiteX130" fmla="*/ 1982104 w 3771899"/>
                  <a:gd name="connsiteY130" fmla="*/ 391521 h 6830378"/>
                  <a:gd name="connsiteX131" fmla="*/ 1907375 w 3771899"/>
                  <a:gd name="connsiteY131" fmla="*/ 381967 h 6830378"/>
                  <a:gd name="connsiteX132" fmla="*/ 1850052 w 3771899"/>
                  <a:gd name="connsiteY132" fmla="*/ 388967 h 6830378"/>
                  <a:gd name="connsiteX133" fmla="*/ 1724149 w 3771899"/>
                  <a:gd name="connsiteY133" fmla="*/ 428507 h 6830378"/>
                  <a:gd name="connsiteX134" fmla="*/ 1611015 w 3771899"/>
                  <a:gd name="connsiteY134" fmla="*/ 440993 h 6830378"/>
                  <a:gd name="connsiteX135" fmla="*/ 1542057 w 3771899"/>
                  <a:gd name="connsiteY135" fmla="*/ 475993 h 6830378"/>
                  <a:gd name="connsiteX136" fmla="*/ 1478017 w 3771899"/>
                  <a:gd name="connsiteY136" fmla="*/ 483371 h 6830378"/>
                  <a:gd name="connsiteX137" fmla="*/ 1420126 w 3771899"/>
                  <a:gd name="connsiteY137" fmla="*/ 503235 h 6830378"/>
                  <a:gd name="connsiteX138" fmla="*/ 1387965 w 3771899"/>
                  <a:gd name="connsiteY138" fmla="*/ 555356 h 6830378"/>
                  <a:gd name="connsiteX139" fmla="*/ 1366492 w 3771899"/>
                  <a:gd name="connsiteY139" fmla="*/ 616179 h 6830378"/>
                  <a:gd name="connsiteX140" fmla="*/ 1317209 w 3771899"/>
                  <a:gd name="connsiteY140" fmla="*/ 675679 h 6830378"/>
                  <a:gd name="connsiteX141" fmla="*/ 1279939 w 3771899"/>
                  <a:gd name="connsiteY141" fmla="*/ 783231 h 6830378"/>
                  <a:gd name="connsiteX142" fmla="*/ 1213346 w 3771899"/>
                  <a:gd name="connsiteY142" fmla="*/ 897310 h 6830378"/>
                  <a:gd name="connsiteX143" fmla="*/ 1193670 w 3771899"/>
                  <a:gd name="connsiteY143" fmla="*/ 951701 h 6830378"/>
                  <a:gd name="connsiteX144" fmla="*/ 1186198 w 3771899"/>
                  <a:gd name="connsiteY144" fmla="*/ 1026619 h 6830378"/>
                  <a:gd name="connsiteX145" fmla="*/ 1132279 w 3771899"/>
                  <a:gd name="connsiteY145" fmla="*/ 1126793 h 6830378"/>
                  <a:gd name="connsiteX146" fmla="*/ 1133982 w 3771899"/>
                  <a:gd name="connsiteY146" fmla="*/ 1183927 h 6830378"/>
                  <a:gd name="connsiteX147" fmla="*/ 1118658 w 3771899"/>
                  <a:gd name="connsiteY147" fmla="*/ 1222143 h 6830378"/>
                  <a:gd name="connsiteX148" fmla="*/ 1073537 w 3771899"/>
                  <a:gd name="connsiteY148" fmla="*/ 1300371 h 6830378"/>
                  <a:gd name="connsiteX149" fmla="*/ 1073537 w 3771899"/>
                  <a:gd name="connsiteY149" fmla="*/ 1346155 h 6830378"/>
                  <a:gd name="connsiteX150" fmla="*/ 1058781 w 3771899"/>
                  <a:gd name="connsiteY150" fmla="*/ 1380208 h 6830378"/>
                  <a:gd name="connsiteX151" fmla="*/ 1002782 w 3771899"/>
                  <a:gd name="connsiteY151" fmla="*/ 1477828 h 6830378"/>
                  <a:gd name="connsiteX152" fmla="*/ 979417 w 3771899"/>
                  <a:gd name="connsiteY152" fmla="*/ 1530138 h 6830378"/>
                  <a:gd name="connsiteX153" fmla="*/ 936377 w 3771899"/>
                  <a:gd name="connsiteY153" fmla="*/ 1566178 h 6830378"/>
                  <a:gd name="connsiteX154" fmla="*/ 882932 w 3771899"/>
                  <a:gd name="connsiteY154" fmla="*/ 1595124 h 6830378"/>
                  <a:gd name="connsiteX155" fmla="*/ 845189 w 3771899"/>
                  <a:gd name="connsiteY155" fmla="*/ 1594178 h 6830378"/>
                  <a:gd name="connsiteX156" fmla="*/ 709827 w 3771899"/>
                  <a:gd name="connsiteY156" fmla="*/ 1624731 h 6830378"/>
                  <a:gd name="connsiteX157" fmla="*/ 617977 w 3771899"/>
                  <a:gd name="connsiteY157" fmla="*/ 1670609 h 6830378"/>
                  <a:gd name="connsiteX158" fmla="*/ 473155 w 3771899"/>
                  <a:gd name="connsiteY158" fmla="*/ 1759905 h 6830378"/>
                  <a:gd name="connsiteX159" fmla="*/ 381305 w 3771899"/>
                  <a:gd name="connsiteY159" fmla="*/ 1820066 h 6830378"/>
                  <a:gd name="connsiteX160" fmla="*/ 391521 w 3771899"/>
                  <a:gd name="connsiteY160" fmla="*/ 1929226 h 6830378"/>
                  <a:gd name="connsiteX161" fmla="*/ 411858 w 3771899"/>
                  <a:gd name="connsiteY161" fmla="*/ 2098359 h 6830378"/>
                  <a:gd name="connsiteX162" fmla="*/ 433426 w 3771899"/>
                  <a:gd name="connsiteY162" fmla="*/ 2198817 h 6830378"/>
                  <a:gd name="connsiteX163" fmla="*/ 493776 w 3771899"/>
                  <a:gd name="connsiteY163" fmla="*/ 2323490 h 6830378"/>
                  <a:gd name="connsiteX164" fmla="*/ 518086 w 3771899"/>
                  <a:gd name="connsiteY164" fmla="*/ 2352436 h 6830378"/>
                  <a:gd name="connsiteX165" fmla="*/ 528681 w 3771899"/>
                  <a:gd name="connsiteY165" fmla="*/ 2412408 h 6830378"/>
                  <a:gd name="connsiteX166" fmla="*/ 527357 w 3771899"/>
                  <a:gd name="connsiteY166" fmla="*/ 2468596 h 6830378"/>
                  <a:gd name="connsiteX167" fmla="*/ 501154 w 3771899"/>
                  <a:gd name="connsiteY167" fmla="*/ 2519487 h 6830378"/>
                  <a:gd name="connsiteX168" fmla="*/ 459722 w 3771899"/>
                  <a:gd name="connsiteY168" fmla="*/ 2624297 h 6830378"/>
                  <a:gd name="connsiteX169" fmla="*/ 442412 w 3771899"/>
                  <a:gd name="connsiteY169" fmla="*/ 2656931 h 6830378"/>
                  <a:gd name="connsiteX170" fmla="*/ 406561 w 3771899"/>
                  <a:gd name="connsiteY170" fmla="*/ 2685404 h 6830378"/>
                  <a:gd name="connsiteX171" fmla="*/ 373643 w 3771899"/>
                  <a:gd name="connsiteY171" fmla="*/ 2769403 h 6830378"/>
                  <a:gd name="connsiteX172" fmla="*/ 353589 w 3771899"/>
                  <a:gd name="connsiteY172" fmla="*/ 2805253 h 6830378"/>
                  <a:gd name="connsiteX173" fmla="*/ 307995 w 3771899"/>
                  <a:gd name="connsiteY173" fmla="*/ 2839780 h 6830378"/>
                  <a:gd name="connsiteX174" fmla="*/ 263347 w 3771899"/>
                  <a:gd name="connsiteY174" fmla="*/ 2944305 h 6830378"/>
                  <a:gd name="connsiteX175" fmla="*/ 209429 w 3771899"/>
                  <a:gd name="connsiteY175" fmla="*/ 2996804 h 6830378"/>
                  <a:gd name="connsiteX176" fmla="*/ 179159 w 3771899"/>
                  <a:gd name="connsiteY176" fmla="*/ 3046087 h 6830378"/>
                  <a:gd name="connsiteX177" fmla="*/ 131484 w 3771899"/>
                  <a:gd name="connsiteY177" fmla="*/ 3169247 h 6830378"/>
                  <a:gd name="connsiteX178" fmla="*/ 70566 w 3771899"/>
                  <a:gd name="connsiteY178" fmla="*/ 3265449 h 6830378"/>
                  <a:gd name="connsiteX179" fmla="*/ 54864 w 3771899"/>
                  <a:gd name="connsiteY179" fmla="*/ 3341123 h 6830378"/>
                  <a:gd name="connsiteX180" fmla="*/ 20621 w 3771899"/>
                  <a:gd name="connsiteY180" fmla="*/ 3395703 h 6830378"/>
                  <a:gd name="connsiteX181" fmla="*/ 0 w 3771899"/>
                  <a:gd name="connsiteY181" fmla="*/ 3453594 h 6830378"/>
                  <a:gd name="connsiteX182" fmla="*/ 20621 w 3771899"/>
                  <a:gd name="connsiteY182" fmla="*/ 3511201 h 6830378"/>
                  <a:gd name="connsiteX183" fmla="*/ 54864 w 3771899"/>
                  <a:gd name="connsiteY183" fmla="*/ 3565782 h 6830378"/>
                  <a:gd name="connsiteX184" fmla="*/ 70566 w 3771899"/>
                  <a:gd name="connsiteY184" fmla="*/ 3641456 h 6830378"/>
                  <a:gd name="connsiteX185" fmla="*/ 131484 w 3771899"/>
                  <a:gd name="connsiteY185" fmla="*/ 3737752 h 6830378"/>
                  <a:gd name="connsiteX186" fmla="*/ 179159 w 3771899"/>
                  <a:gd name="connsiteY186" fmla="*/ 3860818 h 6830378"/>
                  <a:gd name="connsiteX187" fmla="*/ 209429 w 3771899"/>
                  <a:gd name="connsiteY187" fmla="*/ 3910101 h 6830378"/>
                  <a:gd name="connsiteX188" fmla="*/ 263347 w 3771899"/>
                  <a:gd name="connsiteY188" fmla="*/ 3962600 h 6830378"/>
                  <a:gd name="connsiteX189" fmla="*/ 307995 w 3771899"/>
                  <a:gd name="connsiteY189" fmla="*/ 4067220 h 6830378"/>
                  <a:gd name="connsiteX190" fmla="*/ 353589 w 3771899"/>
                  <a:gd name="connsiteY190" fmla="*/ 4101652 h 6830378"/>
                  <a:gd name="connsiteX191" fmla="*/ 373643 w 3771899"/>
                  <a:gd name="connsiteY191" fmla="*/ 4137597 h 6830378"/>
                  <a:gd name="connsiteX192" fmla="*/ 406561 w 3771899"/>
                  <a:gd name="connsiteY192" fmla="*/ 4221501 h 6830378"/>
                  <a:gd name="connsiteX193" fmla="*/ 442412 w 3771899"/>
                  <a:gd name="connsiteY193" fmla="*/ 4249974 h 6830378"/>
                  <a:gd name="connsiteX194" fmla="*/ 459722 w 3771899"/>
                  <a:gd name="connsiteY194" fmla="*/ 4282609 h 6830378"/>
                  <a:gd name="connsiteX195" fmla="*/ 501154 w 3771899"/>
                  <a:gd name="connsiteY195" fmla="*/ 4387228 h 6830378"/>
                  <a:gd name="connsiteX196" fmla="*/ 527357 w 3771899"/>
                  <a:gd name="connsiteY196" fmla="*/ 4438120 h 6830378"/>
                  <a:gd name="connsiteX197" fmla="*/ 528681 w 3771899"/>
                  <a:gd name="connsiteY197" fmla="*/ 4494308 h 6830378"/>
                  <a:gd name="connsiteX198" fmla="*/ 518086 w 3771899"/>
                  <a:gd name="connsiteY198" fmla="*/ 4554280 h 6830378"/>
                  <a:gd name="connsiteX199" fmla="*/ 493776 w 3771899"/>
                  <a:gd name="connsiteY199" fmla="*/ 4583225 h 6830378"/>
                  <a:gd name="connsiteX200" fmla="*/ 433426 w 3771899"/>
                  <a:gd name="connsiteY200" fmla="*/ 4707899 h 6830378"/>
                  <a:gd name="connsiteX201" fmla="*/ 411858 w 3771899"/>
                  <a:gd name="connsiteY201" fmla="*/ 4808357 h 6830378"/>
                  <a:gd name="connsiteX202" fmla="*/ 391521 w 3771899"/>
                  <a:gd name="connsiteY202" fmla="*/ 4977489 h 6830378"/>
                  <a:gd name="connsiteX203" fmla="*/ 381305 w 3771899"/>
                  <a:gd name="connsiteY203" fmla="*/ 5086650 h 6830378"/>
                  <a:gd name="connsiteX204" fmla="*/ 473155 w 3771899"/>
                  <a:gd name="connsiteY204" fmla="*/ 5146811 h 6830378"/>
                  <a:gd name="connsiteX205" fmla="*/ 617977 w 3771899"/>
                  <a:gd name="connsiteY205" fmla="*/ 5236107 h 6830378"/>
                  <a:gd name="connsiteX206" fmla="*/ 709827 w 3771899"/>
                  <a:gd name="connsiteY206" fmla="*/ 5281984 h 6830378"/>
                  <a:gd name="connsiteX207" fmla="*/ 845189 w 3771899"/>
                  <a:gd name="connsiteY207" fmla="*/ 5312538 h 6830378"/>
                  <a:gd name="connsiteX208" fmla="*/ 882932 w 3771899"/>
                  <a:gd name="connsiteY208" fmla="*/ 5311592 h 6830378"/>
                  <a:gd name="connsiteX209" fmla="*/ 936377 w 3771899"/>
                  <a:gd name="connsiteY209" fmla="*/ 5340537 h 6830378"/>
                  <a:gd name="connsiteX210" fmla="*/ 979417 w 3771899"/>
                  <a:gd name="connsiteY210" fmla="*/ 5376577 h 6830378"/>
                  <a:gd name="connsiteX211" fmla="*/ 1002782 w 3771899"/>
                  <a:gd name="connsiteY211" fmla="*/ 5428888 h 6830378"/>
                  <a:gd name="connsiteX212" fmla="*/ 1058781 w 3771899"/>
                  <a:gd name="connsiteY212" fmla="*/ 5526508 h 6830378"/>
                  <a:gd name="connsiteX213" fmla="*/ 1073348 w 3771899"/>
                  <a:gd name="connsiteY213" fmla="*/ 5560278 h 6830378"/>
                  <a:gd name="connsiteX214" fmla="*/ 1073348 w 3771899"/>
                  <a:gd name="connsiteY214" fmla="*/ 5606155 h 6830378"/>
                  <a:gd name="connsiteX215" fmla="*/ 1118469 w 3771899"/>
                  <a:gd name="connsiteY215" fmla="*/ 5684100 h 6830378"/>
                  <a:gd name="connsiteX216" fmla="*/ 1133982 w 3771899"/>
                  <a:gd name="connsiteY216" fmla="*/ 5722316 h 6830378"/>
                  <a:gd name="connsiteX217" fmla="*/ 1132563 w 3771899"/>
                  <a:gd name="connsiteY217" fmla="*/ 5779450 h 6830378"/>
                  <a:gd name="connsiteX218" fmla="*/ 1186481 w 3771899"/>
                  <a:gd name="connsiteY218" fmla="*/ 5879624 h 6830378"/>
                  <a:gd name="connsiteX219" fmla="*/ 1193860 w 3771899"/>
                  <a:gd name="connsiteY219" fmla="*/ 5954636 h 6830378"/>
                  <a:gd name="connsiteX220" fmla="*/ 1213535 w 3771899"/>
                  <a:gd name="connsiteY220" fmla="*/ 6008933 h 6830378"/>
                  <a:gd name="connsiteX221" fmla="*/ 1280129 w 3771899"/>
                  <a:gd name="connsiteY221" fmla="*/ 6123012 h 6830378"/>
                  <a:gd name="connsiteX222" fmla="*/ 1317398 w 3771899"/>
                  <a:gd name="connsiteY222" fmla="*/ 6230659 h 6830378"/>
                  <a:gd name="connsiteX223" fmla="*/ 1366681 w 3771899"/>
                  <a:gd name="connsiteY223" fmla="*/ 6290063 h 6830378"/>
                  <a:gd name="connsiteX224" fmla="*/ 1388248 w 3771899"/>
                  <a:gd name="connsiteY224" fmla="*/ 6350981 h 6830378"/>
                  <a:gd name="connsiteX225" fmla="*/ 1420410 w 3771899"/>
                  <a:gd name="connsiteY225" fmla="*/ 6403007 h 6830378"/>
                  <a:gd name="connsiteX226" fmla="*/ 1478206 w 3771899"/>
                  <a:gd name="connsiteY226" fmla="*/ 6422872 h 6830378"/>
                  <a:gd name="connsiteX227" fmla="*/ 1542341 w 3771899"/>
                  <a:gd name="connsiteY227" fmla="*/ 6430345 h 6830378"/>
                  <a:gd name="connsiteX228" fmla="*/ 1611204 w 3771899"/>
                  <a:gd name="connsiteY228" fmla="*/ 6465250 h 6830378"/>
                  <a:gd name="connsiteX229" fmla="*/ 1724338 w 3771899"/>
                  <a:gd name="connsiteY229" fmla="*/ 6477736 h 6830378"/>
                  <a:gd name="connsiteX230" fmla="*/ 1850241 w 3771899"/>
                  <a:gd name="connsiteY230" fmla="*/ 6517276 h 6830378"/>
                  <a:gd name="connsiteX231" fmla="*/ 1907659 w 3771899"/>
                  <a:gd name="connsiteY231" fmla="*/ 6524276 h 6830378"/>
                  <a:gd name="connsiteX232" fmla="*/ 1982388 w 3771899"/>
                  <a:gd name="connsiteY232" fmla="*/ 6514722 h 6830378"/>
                  <a:gd name="connsiteX233" fmla="*/ 2092021 w 3771899"/>
                  <a:gd name="connsiteY233" fmla="*/ 6545086 h 6830378"/>
                  <a:gd name="connsiteX234" fmla="*/ 2147263 w 3771899"/>
                  <a:gd name="connsiteY234" fmla="*/ 6530992 h 6830378"/>
                  <a:gd name="connsiteX235" fmla="*/ 2187844 w 3771899"/>
                  <a:gd name="connsiteY235" fmla="*/ 6537424 h 6830378"/>
                  <a:gd name="connsiteX236" fmla="*/ 2274113 w 3771899"/>
                  <a:gd name="connsiteY236" fmla="*/ 6564005 h 6830378"/>
                  <a:gd name="connsiteX237" fmla="*/ 2318761 w 3771899"/>
                  <a:gd name="connsiteY237" fmla="*/ 6553883 h 6830378"/>
                  <a:gd name="connsiteX238" fmla="*/ 2355085 w 3771899"/>
                  <a:gd name="connsiteY238" fmla="*/ 6560600 h 6830378"/>
                  <a:gd name="connsiteX239" fmla="*/ 2462637 w 3771899"/>
                  <a:gd name="connsiteY239" fmla="*/ 6593423 h 6830378"/>
                  <a:gd name="connsiteX240" fmla="*/ 2518636 w 3771899"/>
                  <a:gd name="connsiteY240" fmla="*/ 6604490 h 6830378"/>
                  <a:gd name="connsiteX241" fmla="*/ 2563568 w 3771899"/>
                  <a:gd name="connsiteY241" fmla="*/ 6638544 h 6830378"/>
                  <a:gd name="connsiteX242" fmla="*/ 2603770 w 3771899"/>
                  <a:gd name="connsiteY242" fmla="*/ 6684138 h 6830378"/>
                  <a:gd name="connsiteX243" fmla="*/ 2611148 w 3771899"/>
                  <a:gd name="connsiteY243" fmla="*/ 6721124 h 6830378"/>
                  <a:gd name="connsiteX244" fmla="*/ 2665066 w 3771899"/>
                  <a:gd name="connsiteY244" fmla="*/ 6830379 h 6830378"/>
                  <a:gd name="connsiteX245" fmla="*/ 2683228 w 3771899"/>
                  <a:gd name="connsiteY245" fmla="*/ 6830379 h 6830378"/>
                  <a:gd name="connsiteX246" fmla="*/ 2682944 w 3771899"/>
                  <a:gd name="connsiteY246" fmla="*/ 6829623 h 6830378"/>
                  <a:gd name="connsiteX247" fmla="*/ 2665066 w 3771899"/>
                  <a:gd name="connsiteY247" fmla="*/ 6782515 h 6830378"/>
                  <a:gd name="connsiteX248" fmla="*/ 3560484 w 3771899"/>
                  <a:gd name="connsiteY248" fmla="*/ 6808150 h 6830378"/>
                  <a:gd name="connsiteX249" fmla="*/ 3551876 w 3771899"/>
                  <a:gd name="connsiteY249" fmla="*/ 6807015 h 6830378"/>
                  <a:gd name="connsiteX250" fmla="*/ 3461256 w 3771899"/>
                  <a:gd name="connsiteY250" fmla="*/ 6830379 h 6830378"/>
                  <a:gd name="connsiteX251" fmla="*/ 3590470 w 3771899"/>
                  <a:gd name="connsiteY251" fmla="*/ 6830379 h 6830378"/>
                  <a:gd name="connsiteX252" fmla="*/ 3560484 w 3771899"/>
                  <a:gd name="connsiteY252" fmla="*/ 6808150 h 6830378"/>
                  <a:gd name="connsiteX253" fmla="*/ 3739549 w 3771899"/>
                  <a:gd name="connsiteY253" fmla="*/ 6830379 h 6830378"/>
                  <a:gd name="connsiteX254" fmla="*/ 3771900 w 3771899"/>
                  <a:gd name="connsiteY254" fmla="*/ 6830379 h 6830378"/>
                  <a:gd name="connsiteX255" fmla="*/ 3771427 w 3771899"/>
                  <a:gd name="connsiteY255" fmla="*/ 420088 h 6830378"/>
                  <a:gd name="connsiteX256" fmla="*/ 3771427 w 3771899"/>
                  <a:gd name="connsiteY256" fmla="*/ 0 h 6830378"/>
                  <a:gd name="connsiteX257" fmla="*/ 3743144 w 3771899"/>
                  <a:gd name="connsiteY257" fmla="*/ 19675 h 6830378"/>
                  <a:gd name="connsiteX258" fmla="*/ 3735576 w 3771899"/>
                  <a:gd name="connsiteY258" fmla="*/ 28662 h 6830378"/>
                  <a:gd name="connsiteX259" fmla="*/ 3700009 w 3771899"/>
                  <a:gd name="connsiteY259" fmla="*/ 38405 h 6830378"/>
                  <a:gd name="connsiteX260" fmla="*/ 3588673 w 3771899"/>
                  <a:gd name="connsiteY260" fmla="*/ 55526 h 6830378"/>
                  <a:gd name="connsiteX261" fmla="*/ 3533431 w 3771899"/>
                  <a:gd name="connsiteY261" fmla="*/ 69904 h 6830378"/>
                  <a:gd name="connsiteX262" fmla="*/ 3478378 w 3771899"/>
                  <a:gd name="connsiteY262" fmla="*/ 58742 h 6830378"/>
                  <a:gd name="connsiteX263" fmla="*/ 3422378 w 3771899"/>
                  <a:gd name="connsiteY263" fmla="*/ 35189 h 6830378"/>
                  <a:gd name="connsiteX264" fmla="*/ 3412541 w 3771899"/>
                  <a:gd name="connsiteY264" fmla="*/ 19675 h 6830378"/>
                  <a:gd name="connsiteX265" fmla="*/ 3388609 w 3771899"/>
                  <a:gd name="connsiteY265" fmla="*/ 19675 h 6830378"/>
                  <a:gd name="connsiteX266" fmla="*/ 3414433 w 3771899"/>
                  <a:gd name="connsiteY266" fmla="*/ 63850 h 6830378"/>
                  <a:gd name="connsiteX267" fmla="*/ 3421149 w 3771899"/>
                  <a:gd name="connsiteY267" fmla="*/ 68958 h 6830378"/>
                  <a:gd name="connsiteX268" fmla="*/ 3551687 w 3771899"/>
                  <a:gd name="connsiteY268" fmla="*/ 96674 h 6830378"/>
                  <a:gd name="connsiteX269" fmla="*/ 3560201 w 3771899"/>
                  <a:gd name="connsiteY269" fmla="*/ 95539 h 6830378"/>
                  <a:gd name="connsiteX270" fmla="*/ 3730279 w 3771899"/>
                  <a:gd name="connsiteY270" fmla="*/ 59972 h 6830378"/>
                  <a:gd name="connsiteX271" fmla="*/ 3739265 w 3771899"/>
                  <a:gd name="connsiteY271" fmla="*/ 54580 h 6830378"/>
                  <a:gd name="connsiteX272" fmla="*/ 3739265 w 3771899"/>
                  <a:gd name="connsiteY272" fmla="*/ 644652 h 6830378"/>
                  <a:gd name="connsiteX273" fmla="*/ 3739360 w 3771899"/>
                  <a:gd name="connsiteY273" fmla="*/ 2100156 h 6830378"/>
                  <a:gd name="connsiteX274" fmla="*/ 3739360 w 3771899"/>
                  <a:gd name="connsiteY274" fmla="*/ 2350355 h 6830378"/>
                  <a:gd name="connsiteX275" fmla="*/ 3739455 w 3771899"/>
                  <a:gd name="connsiteY275" fmla="*/ 4554469 h 6830378"/>
                  <a:gd name="connsiteX276" fmla="*/ 3739455 w 3771899"/>
                  <a:gd name="connsiteY276" fmla="*/ 4581239 h 6830378"/>
                  <a:gd name="connsiteX277" fmla="*/ 3739833 w 3771899"/>
                  <a:gd name="connsiteY277" fmla="*/ 4582942 h 6830378"/>
                  <a:gd name="connsiteX278" fmla="*/ 3740401 w 3771899"/>
                  <a:gd name="connsiteY278" fmla="*/ 4585779 h 6830378"/>
                  <a:gd name="connsiteX279" fmla="*/ 3740873 w 3771899"/>
                  <a:gd name="connsiteY279" fmla="*/ 4588428 h 6830378"/>
                  <a:gd name="connsiteX280" fmla="*/ 3741252 w 3771899"/>
                  <a:gd name="connsiteY280" fmla="*/ 4592874 h 6830378"/>
                  <a:gd name="connsiteX281" fmla="*/ 3740968 w 3771899"/>
                  <a:gd name="connsiteY281" fmla="*/ 4595901 h 6830378"/>
                  <a:gd name="connsiteX282" fmla="*/ 3740873 w 3771899"/>
                  <a:gd name="connsiteY282" fmla="*/ 4596752 h 6830378"/>
                  <a:gd name="connsiteX283" fmla="*/ 3740022 w 3771899"/>
                  <a:gd name="connsiteY283" fmla="*/ 4599117 h 6830378"/>
                  <a:gd name="connsiteX284" fmla="*/ 3739455 w 3771899"/>
                  <a:gd name="connsiteY284" fmla="*/ 4600252 h 6830378"/>
                  <a:gd name="connsiteX285" fmla="*/ 3739455 w 3771899"/>
                  <a:gd name="connsiteY285" fmla="*/ 4804857 h 6830378"/>
                  <a:gd name="connsiteX286" fmla="*/ 3739549 w 3771899"/>
                  <a:gd name="connsiteY286" fmla="*/ 6259037 h 6830378"/>
                  <a:gd name="connsiteX287" fmla="*/ 3739549 w 3771899"/>
                  <a:gd name="connsiteY287" fmla="*/ 6259132 h 6830378"/>
                  <a:gd name="connsiteX288" fmla="*/ 3739549 w 3771899"/>
                  <a:gd name="connsiteY288" fmla="*/ 6830379 h 68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771899" h="6830378">
                    <a:moveTo>
                      <a:pt x="2665066" y="6782515"/>
                    </a:moveTo>
                    <a:cubicBezTo>
                      <a:pt x="2642458" y="6741745"/>
                      <a:pt x="2613986" y="6708922"/>
                      <a:pt x="2622310" y="6658882"/>
                    </a:cubicBezTo>
                    <a:cubicBezTo>
                      <a:pt x="2622783" y="6655949"/>
                      <a:pt x="2620702" y="6652923"/>
                      <a:pt x="2618337" y="6651314"/>
                    </a:cubicBezTo>
                    <a:cubicBezTo>
                      <a:pt x="2580405" y="6626247"/>
                      <a:pt x="2539920" y="6607802"/>
                      <a:pt x="2512866" y="6569586"/>
                    </a:cubicBezTo>
                    <a:cubicBezTo>
                      <a:pt x="2511258" y="6567315"/>
                      <a:pt x="2507285" y="6566086"/>
                      <a:pt x="2504731" y="6567032"/>
                    </a:cubicBezTo>
                    <a:cubicBezTo>
                      <a:pt x="2446272" y="6587180"/>
                      <a:pt x="2382327" y="6562680"/>
                      <a:pt x="2336071" y="6525411"/>
                    </a:cubicBezTo>
                    <a:cubicBezTo>
                      <a:pt x="2333139" y="6522857"/>
                      <a:pt x="2328504" y="6523992"/>
                      <a:pt x="2325666" y="6526357"/>
                    </a:cubicBezTo>
                    <a:cubicBezTo>
                      <a:pt x="2277613" y="6563343"/>
                      <a:pt x="2214141" y="6540167"/>
                      <a:pt x="2172993" y="6503844"/>
                    </a:cubicBezTo>
                    <a:cubicBezTo>
                      <a:pt x="2169966" y="6501384"/>
                      <a:pt x="2166277" y="6499965"/>
                      <a:pt x="2162588" y="6502047"/>
                    </a:cubicBezTo>
                    <a:cubicBezTo>
                      <a:pt x="2120967" y="6524276"/>
                      <a:pt x="2073292" y="6536289"/>
                      <a:pt x="2027225" y="6518884"/>
                    </a:cubicBezTo>
                    <a:cubicBezTo>
                      <a:pt x="2008306" y="6511789"/>
                      <a:pt x="1986550" y="6488614"/>
                      <a:pt x="1964793" y="6490695"/>
                    </a:cubicBezTo>
                    <a:cubicBezTo>
                      <a:pt x="1947199" y="6492303"/>
                      <a:pt x="1932348" y="6500911"/>
                      <a:pt x="1915510" y="6503654"/>
                    </a:cubicBezTo>
                    <a:cubicBezTo>
                      <a:pt x="1890065" y="6507817"/>
                      <a:pt x="1864808" y="6503844"/>
                      <a:pt x="1840971" y="6494857"/>
                    </a:cubicBezTo>
                    <a:cubicBezTo>
                      <a:pt x="1815336" y="6485114"/>
                      <a:pt x="1790080" y="6468277"/>
                      <a:pt x="1763688" y="6461277"/>
                    </a:cubicBezTo>
                    <a:cubicBezTo>
                      <a:pt x="1739662" y="6455033"/>
                      <a:pt x="1719040" y="6460804"/>
                      <a:pt x="1695014" y="6463168"/>
                    </a:cubicBezTo>
                    <a:cubicBezTo>
                      <a:pt x="1645731" y="6467804"/>
                      <a:pt x="1605907" y="6444912"/>
                      <a:pt x="1569583" y="6414548"/>
                    </a:cubicBezTo>
                    <a:cubicBezTo>
                      <a:pt x="1556624" y="6403670"/>
                      <a:pt x="1509706" y="6409251"/>
                      <a:pt x="1492585" y="6406507"/>
                    </a:cubicBezTo>
                    <a:cubicBezTo>
                      <a:pt x="1470071" y="6402724"/>
                      <a:pt x="1449072" y="6397237"/>
                      <a:pt x="1430058" y="6387778"/>
                    </a:cubicBezTo>
                    <a:cubicBezTo>
                      <a:pt x="1416437" y="6371508"/>
                      <a:pt x="1406505" y="6352116"/>
                      <a:pt x="1397897" y="6331022"/>
                    </a:cubicBezTo>
                    <a:cubicBezTo>
                      <a:pt x="1391465" y="6314846"/>
                      <a:pt x="1386357" y="6267834"/>
                      <a:pt x="1372924" y="6257712"/>
                    </a:cubicBezTo>
                    <a:cubicBezTo>
                      <a:pt x="1335276" y="6229050"/>
                      <a:pt x="1304250" y="6195187"/>
                      <a:pt x="1297723" y="6146187"/>
                    </a:cubicBezTo>
                    <a:cubicBezTo>
                      <a:pt x="1294507" y="6122066"/>
                      <a:pt x="1295642" y="6100782"/>
                      <a:pt x="1284101" y="6078837"/>
                    </a:cubicBezTo>
                    <a:cubicBezTo>
                      <a:pt x="1271331" y="6054527"/>
                      <a:pt x="1249386" y="6033716"/>
                      <a:pt x="1234345" y="6010825"/>
                    </a:cubicBezTo>
                    <a:cubicBezTo>
                      <a:pt x="1220251" y="5989257"/>
                      <a:pt x="1210792" y="5965893"/>
                      <a:pt x="1209184" y="5939974"/>
                    </a:cubicBezTo>
                    <a:cubicBezTo>
                      <a:pt x="1207954" y="5922664"/>
                      <a:pt x="1213062" y="5906488"/>
                      <a:pt x="1210981" y="5889083"/>
                    </a:cubicBezTo>
                    <a:cubicBezTo>
                      <a:pt x="1208238" y="5867326"/>
                      <a:pt x="1180900" y="5851435"/>
                      <a:pt x="1169549" y="5834314"/>
                    </a:cubicBezTo>
                    <a:cubicBezTo>
                      <a:pt x="1142496" y="5793071"/>
                      <a:pt x="1143441" y="5744072"/>
                      <a:pt x="1155928" y="5698478"/>
                    </a:cubicBezTo>
                    <a:cubicBezTo>
                      <a:pt x="1157063" y="5694316"/>
                      <a:pt x="1154793" y="5691005"/>
                      <a:pt x="1151766" y="5688735"/>
                    </a:cubicBezTo>
                    <a:cubicBezTo>
                      <a:pt x="1107307" y="5656573"/>
                      <a:pt x="1070510" y="5599912"/>
                      <a:pt x="1095956" y="5544859"/>
                    </a:cubicBezTo>
                    <a:cubicBezTo>
                      <a:pt x="1097375" y="5541548"/>
                      <a:pt x="1097658" y="5536913"/>
                      <a:pt x="1094631" y="5534359"/>
                    </a:cubicBezTo>
                    <a:cubicBezTo>
                      <a:pt x="1047902" y="5497562"/>
                      <a:pt x="1009687" y="5440901"/>
                      <a:pt x="1016403" y="5379416"/>
                    </a:cubicBezTo>
                    <a:cubicBezTo>
                      <a:pt x="1016687" y="5376577"/>
                      <a:pt x="1014606" y="5372889"/>
                      <a:pt x="1012052" y="5371942"/>
                    </a:cubicBezTo>
                    <a:cubicBezTo>
                      <a:pt x="969012" y="5354159"/>
                      <a:pt x="941958" y="5318781"/>
                      <a:pt x="909040" y="5287282"/>
                    </a:cubicBezTo>
                    <a:cubicBezTo>
                      <a:pt x="906959" y="5285390"/>
                      <a:pt x="903553" y="5284066"/>
                      <a:pt x="900716" y="5285201"/>
                    </a:cubicBezTo>
                    <a:cubicBezTo>
                      <a:pt x="853987" y="5304403"/>
                      <a:pt x="815582" y="5284066"/>
                      <a:pt x="770934" y="5271106"/>
                    </a:cubicBezTo>
                    <a:cubicBezTo>
                      <a:pt x="754948" y="5266471"/>
                      <a:pt x="737164" y="5265998"/>
                      <a:pt x="720989" y="5264390"/>
                    </a:cubicBezTo>
                    <a:cubicBezTo>
                      <a:pt x="682773" y="5260890"/>
                      <a:pt x="657800" y="5247269"/>
                      <a:pt x="629328" y="5222296"/>
                    </a:cubicBezTo>
                    <a:cubicBezTo>
                      <a:pt x="559897" y="5161189"/>
                      <a:pt x="471074" y="5132244"/>
                      <a:pt x="398237" y="5076528"/>
                    </a:cubicBezTo>
                    <a:cubicBezTo>
                      <a:pt x="400318" y="4984678"/>
                      <a:pt x="432953" y="4897180"/>
                      <a:pt x="428507" y="4804857"/>
                    </a:cubicBezTo>
                    <a:cubicBezTo>
                      <a:pt x="426709" y="4766925"/>
                      <a:pt x="431723" y="4738926"/>
                      <a:pt x="452628" y="4706953"/>
                    </a:cubicBezTo>
                    <a:cubicBezTo>
                      <a:pt x="461614" y="4693332"/>
                      <a:pt x="472209" y="4678954"/>
                      <a:pt x="478452" y="4663724"/>
                    </a:cubicBezTo>
                    <a:cubicBezTo>
                      <a:pt x="496046" y="4620400"/>
                      <a:pt x="504181" y="4577834"/>
                      <a:pt x="548356" y="4553334"/>
                    </a:cubicBezTo>
                    <a:cubicBezTo>
                      <a:pt x="550910" y="4551915"/>
                      <a:pt x="552045" y="4548226"/>
                      <a:pt x="551856" y="4545483"/>
                    </a:cubicBezTo>
                    <a:cubicBezTo>
                      <a:pt x="547694" y="4500078"/>
                      <a:pt x="537005" y="4457133"/>
                      <a:pt x="549964" y="4412201"/>
                    </a:cubicBezTo>
                    <a:cubicBezTo>
                      <a:pt x="550721" y="4409647"/>
                      <a:pt x="549302" y="4405485"/>
                      <a:pt x="546937" y="4404066"/>
                    </a:cubicBezTo>
                    <a:cubicBezTo>
                      <a:pt x="494722" y="4371053"/>
                      <a:pt x="474101" y="4305784"/>
                      <a:pt x="474574" y="4246285"/>
                    </a:cubicBezTo>
                    <a:cubicBezTo>
                      <a:pt x="474574" y="4242406"/>
                      <a:pt x="470884" y="4239568"/>
                      <a:pt x="467385" y="4238623"/>
                    </a:cubicBezTo>
                    <a:cubicBezTo>
                      <a:pt x="408358" y="4224055"/>
                      <a:pt x="386886" y="4160016"/>
                      <a:pt x="389629" y="4105435"/>
                    </a:cubicBezTo>
                    <a:cubicBezTo>
                      <a:pt x="389913" y="4101462"/>
                      <a:pt x="388494" y="4097773"/>
                      <a:pt x="384805" y="4096165"/>
                    </a:cubicBezTo>
                    <a:cubicBezTo>
                      <a:pt x="341292" y="4077436"/>
                      <a:pt x="302414" y="4047544"/>
                      <a:pt x="287185" y="4000815"/>
                    </a:cubicBezTo>
                    <a:cubicBezTo>
                      <a:pt x="280942" y="3981329"/>
                      <a:pt x="285293" y="3950113"/>
                      <a:pt x="270252" y="3934411"/>
                    </a:cubicBezTo>
                    <a:cubicBezTo>
                      <a:pt x="258050" y="3921641"/>
                      <a:pt x="242064" y="3915682"/>
                      <a:pt x="229294" y="3903858"/>
                    </a:cubicBezTo>
                    <a:cubicBezTo>
                      <a:pt x="210091" y="3886547"/>
                      <a:pt x="197605" y="3864507"/>
                      <a:pt x="189754" y="3840196"/>
                    </a:cubicBezTo>
                    <a:cubicBezTo>
                      <a:pt x="181240" y="3814089"/>
                      <a:pt x="178876" y="3784008"/>
                      <a:pt x="167808" y="3759036"/>
                    </a:cubicBezTo>
                    <a:cubicBezTo>
                      <a:pt x="157592" y="3736333"/>
                      <a:pt x="140282" y="3723847"/>
                      <a:pt x="123633" y="3706252"/>
                    </a:cubicBezTo>
                    <a:cubicBezTo>
                      <a:pt x="89107" y="3670591"/>
                      <a:pt x="82201" y="3625281"/>
                      <a:pt x="83337" y="3577890"/>
                    </a:cubicBezTo>
                    <a:cubicBezTo>
                      <a:pt x="83809" y="3560958"/>
                      <a:pt x="50040" y="3527661"/>
                      <a:pt x="41432" y="3512337"/>
                    </a:cubicBezTo>
                    <a:cubicBezTo>
                      <a:pt x="30364" y="3492472"/>
                      <a:pt x="21567" y="3472797"/>
                      <a:pt x="17121" y="3451986"/>
                    </a:cubicBezTo>
                    <a:cubicBezTo>
                      <a:pt x="21283" y="3431176"/>
                      <a:pt x="30081" y="3411216"/>
                      <a:pt x="41432" y="3391352"/>
                    </a:cubicBezTo>
                    <a:cubicBezTo>
                      <a:pt x="50040" y="3376123"/>
                      <a:pt x="83526" y="3343015"/>
                      <a:pt x="83337" y="3326083"/>
                    </a:cubicBezTo>
                    <a:cubicBezTo>
                      <a:pt x="82391" y="3278692"/>
                      <a:pt x="89107" y="3233287"/>
                      <a:pt x="123633" y="3197720"/>
                    </a:cubicBezTo>
                    <a:cubicBezTo>
                      <a:pt x="140471" y="3180315"/>
                      <a:pt x="157876" y="3167829"/>
                      <a:pt x="167808" y="3144937"/>
                    </a:cubicBezTo>
                    <a:cubicBezTo>
                      <a:pt x="178876" y="3119965"/>
                      <a:pt x="181430" y="3089600"/>
                      <a:pt x="189754" y="3063682"/>
                    </a:cubicBezTo>
                    <a:cubicBezTo>
                      <a:pt x="197605" y="3039371"/>
                      <a:pt x="210375" y="3017236"/>
                      <a:pt x="229294" y="2999831"/>
                    </a:cubicBezTo>
                    <a:cubicBezTo>
                      <a:pt x="242064" y="2988291"/>
                      <a:pt x="258050" y="2982048"/>
                      <a:pt x="270252" y="2969278"/>
                    </a:cubicBezTo>
                    <a:cubicBezTo>
                      <a:pt x="285577" y="2953575"/>
                      <a:pt x="280942" y="2922076"/>
                      <a:pt x="287185" y="2902873"/>
                    </a:cubicBezTo>
                    <a:cubicBezTo>
                      <a:pt x="302414" y="2856144"/>
                      <a:pt x="341292" y="2826347"/>
                      <a:pt x="384805" y="2807618"/>
                    </a:cubicBezTo>
                    <a:cubicBezTo>
                      <a:pt x="388683" y="2805915"/>
                      <a:pt x="389913" y="2802226"/>
                      <a:pt x="389629" y="2798348"/>
                    </a:cubicBezTo>
                    <a:cubicBezTo>
                      <a:pt x="386886" y="2743484"/>
                      <a:pt x="408358" y="2679350"/>
                      <a:pt x="467385" y="2665066"/>
                    </a:cubicBezTo>
                    <a:cubicBezTo>
                      <a:pt x="470884" y="2664120"/>
                      <a:pt x="474574" y="2661377"/>
                      <a:pt x="474574" y="2657404"/>
                    </a:cubicBezTo>
                    <a:cubicBezTo>
                      <a:pt x="474101" y="2597905"/>
                      <a:pt x="494722" y="2532730"/>
                      <a:pt x="546937" y="2499623"/>
                    </a:cubicBezTo>
                    <a:cubicBezTo>
                      <a:pt x="549302" y="2498204"/>
                      <a:pt x="550721" y="2494042"/>
                      <a:pt x="549964" y="2491488"/>
                    </a:cubicBezTo>
                    <a:cubicBezTo>
                      <a:pt x="537005" y="2446651"/>
                      <a:pt x="547694" y="2403327"/>
                      <a:pt x="551856" y="2358206"/>
                    </a:cubicBezTo>
                    <a:cubicBezTo>
                      <a:pt x="552045" y="2355463"/>
                      <a:pt x="550910" y="2351963"/>
                      <a:pt x="548356" y="2350355"/>
                    </a:cubicBezTo>
                    <a:cubicBezTo>
                      <a:pt x="504181" y="2325855"/>
                      <a:pt x="496046" y="2283005"/>
                      <a:pt x="478452" y="2239965"/>
                    </a:cubicBezTo>
                    <a:cubicBezTo>
                      <a:pt x="472209" y="2224735"/>
                      <a:pt x="461614" y="2210357"/>
                      <a:pt x="452628" y="2196736"/>
                    </a:cubicBezTo>
                    <a:cubicBezTo>
                      <a:pt x="431534" y="2164763"/>
                      <a:pt x="426709" y="2136764"/>
                      <a:pt x="428507" y="2098832"/>
                    </a:cubicBezTo>
                    <a:cubicBezTo>
                      <a:pt x="432953" y="2006509"/>
                      <a:pt x="400318" y="1919105"/>
                      <a:pt x="398426" y="1827255"/>
                    </a:cubicBezTo>
                    <a:cubicBezTo>
                      <a:pt x="471357" y="1771445"/>
                      <a:pt x="560180" y="1742500"/>
                      <a:pt x="629612" y="1681487"/>
                    </a:cubicBezTo>
                    <a:cubicBezTo>
                      <a:pt x="657990" y="1656231"/>
                      <a:pt x="683057" y="1642799"/>
                      <a:pt x="721178" y="1639298"/>
                    </a:cubicBezTo>
                    <a:cubicBezTo>
                      <a:pt x="737637" y="1637690"/>
                      <a:pt x="755421" y="1637217"/>
                      <a:pt x="771123" y="1632582"/>
                    </a:cubicBezTo>
                    <a:cubicBezTo>
                      <a:pt x="815866" y="1619434"/>
                      <a:pt x="854270" y="1599286"/>
                      <a:pt x="901188" y="1618488"/>
                    </a:cubicBezTo>
                    <a:cubicBezTo>
                      <a:pt x="903932" y="1619623"/>
                      <a:pt x="907432" y="1618299"/>
                      <a:pt x="909513" y="1616407"/>
                    </a:cubicBezTo>
                    <a:cubicBezTo>
                      <a:pt x="942337" y="1585002"/>
                      <a:pt x="969485" y="1549813"/>
                      <a:pt x="1012525" y="1531746"/>
                    </a:cubicBezTo>
                    <a:cubicBezTo>
                      <a:pt x="1014984" y="1530800"/>
                      <a:pt x="1017065" y="1527111"/>
                      <a:pt x="1016876" y="1524368"/>
                    </a:cubicBezTo>
                    <a:cubicBezTo>
                      <a:pt x="1010160" y="1462788"/>
                      <a:pt x="1048375" y="1405843"/>
                      <a:pt x="1095104" y="1369330"/>
                    </a:cubicBezTo>
                    <a:cubicBezTo>
                      <a:pt x="1098321" y="1366965"/>
                      <a:pt x="1098037" y="1362141"/>
                      <a:pt x="1096429" y="1359114"/>
                    </a:cubicBezTo>
                    <a:cubicBezTo>
                      <a:pt x="1070983" y="1304061"/>
                      <a:pt x="1107780" y="1247116"/>
                      <a:pt x="1152239" y="1215238"/>
                    </a:cubicBezTo>
                    <a:cubicBezTo>
                      <a:pt x="1155266" y="1212873"/>
                      <a:pt x="1157536" y="1209657"/>
                      <a:pt x="1156401" y="1205495"/>
                    </a:cubicBezTo>
                    <a:cubicBezTo>
                      <a:pt x="1143914" y="1159901"/>
                      <a:pt x="1142969" y="1110901"/>
                      <a:pt x="1170022" y="1069659"/>
                    </a:cubicBezTo>
                    <a:cubicBezTo>
                      <a:pt x="1181184" y="1052821"/>
                      <a:pt x="1208711" y="1036835"/>
                      <a:pt x="1211454" y="1015079"/>
                    </a:cubicBezTo>
                    <a:cubicBezTo>
                      <a:pt x="1213724" y="997673"/>
                      <a:pt x="1208711" y="981309"/>
                      <a:pt x="1209562" y="963904"/>
                    </a:cubicBezTo>
                    <a:cubicBezTo>
                      <a:pt x="1211265" y="938269"/>
                      <a:pt x="1220724" y="914621"/>
                      <a:pt x="1234629" y="893148"/>
                    </a:cubicBezTo>
                    <a:cubicBezTo>
                      <a:pt x="1249670" y="870257"/>
                      <a:pt x="1271804" y="849352"/>
                      <a:pt x="1284291" y="825136"/>
                    </a:cubicBezTo>
                    <a:cubicBezTo>
                      <a:pt x="1295926" y="802906"/>
                      <a:pt x="1294696" y="781623"/>
                      <a:pt x="1298007" y="757785"/>
                    </a:cubicBezTo>
                    <a:cubicBezTo>
                      <a:pt x="1304439" y="708692"/>
                      <a:pt x="1335465" y="674922"/>
                      <a:pt x="1373208" y="646260"/>
                    </a:cubicBezTo>
                    <a:cubicBezTo>
                      <a:pt x="1386546" y="636044"/>
                      <a:pt x="1391654" y="589126"/>
                      <a:pt x="1398181" y="572856"/>
                    </a:cubicBezTo>
                    <a:cubicBezTo>
                      <a:pt x="1406694" y="551856"/>
                      <a:pt x="1416626" y="532654"/>
                      <a:pt x="1430342" y="516195"/>
                    </a:cubicBezTo>
                    <a:cubicBezTo>
                      <a:pt x="1449261" y="506451"/>
                      <a:pt x="1470071" y="500965"/>
                      <a:pt x="1492774" y="497465"/>
                    </a:cubicBezTo>
                    <a:cubicBezTo>
                      <a:pt x="1509895" y="494722"/>
                      <a:pt x="1556908" y="500208"/>
                      <a:pt x="1569867" y="489330"/>
                    </a:cubicBezTo>
                    <a:cubicBezTo>
                      <a:pt x="1606380" y="459060"/>
                      <a:pt x="1645920" y="436169"/>
                      <a:pt x="1695203" y="440804"/>
                    </a:cubicBezTo>
                    <a:cubicBezTo>
                      <a:pt x="1719324" y="443074"/>
                      <a:pt x="1739851" y="448844"/>
                      <a:pt x="1763972" y="442601"/>
                    </a:cubicBezTo>
                    <a:cubicBezTo>
                      <a:pt x="1790364" y="435696"/>
                      <a:pt x="1815525" y="418764"/>
                      <a:pt x="1841255" y="409115"/>
                    </a:cubicBezTo>
                    <a:cubicBezTo>
                      <a:pt x="1865281" y="400034"/>
                      <a:pt x="1890254" y="396156"/>
                      <a:pt x="1915700" y="400318"/>
                    </a:cubicBezTo>
                    <a:cubicBezTo>
                      <a:pt x="1932821" y="403061"/>
                      <a:pt x="1947672" y="411669"/>
                      <a:pt x="1964982" y="413277"/>
                    </a:cubicBezTo>
                    <a:cubicBezTo>
                      <a:pt x="1986739" y="415358"/>
                      <a:pt x="2008495" y="392183"/>
                      <a:pt x="2027509" y="384994"/>
                    </a:cubicBezTo>
                    <a:cubicBezTo>
                      <a:pt x="2073481" y="367873"/>
                      <a:pt x="2121156" y="379697"/>
                      <a:pt x="2162777" y="401926"/>
                    </a:cubicBezTo>
                    <a:cubicBezTo>
                      <a:pt x="2166466" y="404007"/>
                      <a:pt x="2170250" y="402588"/>
                      <a:pt x="2173182" y="400034"/>
                    </a:cubicBezTo>
                    <a:cubicBezTo>
                      <a:pt x="2214425" y="363710"/>
                      <a:pt x="2277802" y="340630"/>
                      <a:pt x="2325950" y="377616"/>
                    </a:cubicBezTo>
                    <a:cubicBezTo>
                      <a:pt x="2328693" y="379697"/>
                      <a:pt x="2333139" y="380832"/>
                      <a:pt x="2336355" y="378562"/>
                    </a:cubicBezTo>
                    <a:cubicBezTo>
                      <a:pt x="2382611" y="341292"/>
                      <a:pt x="2446272" y="316509"/>
                      <a:pt x="2505015" y="336846"/>
                    </a:cubicBezTo>
                    <a:cubicBezTo>
                      <a:pt x="2507569" y="337792"/>
                      <a:pt x="2511731" y="336468"/>
                      <a:pt x="2513055" y="334103"/>
                    </a:cubicBezTo>
                    <a:cubicBezTo>
                      <a:pt x="2540203" y="295887"/>
                      <a:pt x="2580689" y="277442"/>
                      <a:pt x="2618621" y="252469"/>
                    </a:cubicBezTo>
                    <a:cubicBezTo>
                      <a:pt x="2620891" y="251050"/>
                      <a:pt x="2622972" y="247834"/>
                      <a:pt x="2622499" y="244807"/>
                    </a:cubicBezTo>
                    <a:cubicBezTo>
                      <a:pt x="2614175" y="195051"/>
                      <a:pt x="2642458" y="161943"/>
                      <a:pt x="2665350" y="121268"/>
                    </a:cubicBezTo>
                    <a:cubicBezTo>
                      <a:pt x="2673390" y="106890"/>
                      <a:pt x="2677836" y="89580"/>
                      <a:pt x="2682944" y="73783"/>
                    </a:cubicBezTo>
                    <a:cubicBezTo>
                      <a:pt x="2690228" y="51269"/>
                      <a:pt x="2700349" y="34432"/>
                      <a:pt x="2714255" y="19675"/>
                    </a:cubicBezTo>
                    <a:lnTo>
                      <a:pt x="2692593" y="19675"/>
                    </a:lnTo>
                    <a:cubicBezTo>
                      <a:pt x="2683417" y="31310"/>
                      <a:pt x="2675944" y="44459"/>
                      <a:pt x="2670647" y="60161"/>
                    </a:cubicBezTo>
                    <a:cubicBezTo>
                      <a:pt x="2655134" y="105471"/>
                      <a:pt x="2629026" y="141795"/>
                      <a:pt x="2610770" y="185308"/>
                    </a:cubicBezTo>
                    <a:cubicBezTo>
                      <a:pt x="2605662" y="197321"/>
                      <a:pt x="2604243" y="209429"/>
                      <a:pt x="2603297" y="222105"/>
                    </a:cubicBezTo>
                    <a:cubicBezTo>
                      <a:pt x="2601027" y="250388"/>
                      <a:pt x="2586175" y="253793"/>
                      <a:pt x="2563095" y="267699"/>
                    </a:cubicBezTo>
                    <a:cubicBezTo>
                      <a:pt x="2546636" y="277442"/>
                      <a:pt x="2532068" y="288793"/>
                      <a:pt x="2518163" y="301752"/>
                    </a:cubicBezTo>
                    <a:cubicBezTo>
                      <a:pt x="2498015" y="320198"/>
                      <a:pt x="2487420" y="313765"/>
                      <a:pt x="2462164" y="312819"/>
                    </a:cubicBezTo>
                    <a:cubicBezTo>
                      <a:pt x="2424516" y="311684"/>
                      <a:pt x="2386584" y="327671"/>
                      <a:pt x="2354612" y="345643"/>
                    </a:cubicBezTo>
                    <a:cubicBezTo>
                      <a:pt x="2337490" y="355386"/>
                      <a:pt x="2335882" y="362575"/>
                      <a:pt x="2318288" y="352359"/>
                    </a:cubicBezTo>
                    <a:cubicBezTo>
                      <a:pt x="2304856" y="344508"/>
                      <a:pt x="2288680" y="343089"/>
                      <a:pt x="2273640" y="342238"/>
                    </a:cubicBezTo>
                    <a:cubicBezTo>
                      <a:pt x="2243370" y="340346"/>
                      <a:pt x="2212816" y="353967"/>
                      <a:pt x="2187560" y="368819"/>
                    </a:cubicBezTo>
                    <a:cubicBezTo>
                      <a:pt x="2167885" y="380359"/>
                      <a:pt x="2169966" y="385751"/>
                      <a:pt x="2147074" y="375345"/>
                    </a:cubicBezTo>
                    <a:cubicBezTo>
                      <a:pt x="2130237" y="367683"/>
                      <a:pt x="2110278" y="362102"/>
                      <a:pt x="2091737" y="361156"/>
                    </a:cubicBezTo>
                    <a:cubicBezTo>
                      <a:pt x="2049170" y="358602"/>
                      <a:pt x="2017955" y="370237"/>
                      <a:pt x="1982104" y="391521"/>
                    </a:cubicBezTo>
                    <a:cubicBezTo>
                      <a:pt x="1959685" y="404953"/>
                      <a:pt x="1930078" y="385751"/>
                      <a:pt x="1907375" y="381967"/>
                    </a:cubicBezTo>
                    <a:cubicBezTo>
                      <a:pt x="1888646" y="379035"/>
                      <a:pt x="1867835" y="384332"/>
                      <a:pt x="1850052" y="388967"/>
                    </a:cubicBezTo>
                    <a:cubicBezTo>
                      <a:pt x="1806728" y="400034"/>
                      <a:pt x="1770405" y="433331"/>
                      <a:pt x="1724149" y="428507"/>
                    </a:cubicBezTo>
                    <a:cubicBezTo>
                      <a:pt x="1683473" y="424345"/>
                      <a:pt x="1648947" y="419993"/>
                      <a:pt x="1611015" y="440993"/>
                    </a:cubicBezTo>
                    <a:cubicBezTo>
                      <a:pt x="1588313" y="453479"/>
                      <a:pt x="1568637" y="473911"/>
                      <a:pt x="1542057" y="475993"/>
                    </a:cubicBezTo>
                    <a:cubicBezTo>
                      <a:pt x="1520773" y="477601"/>
                      <a:pt x="1499017" y="478925"/>
                      <a:pt x="1478017" y="483371"/>
                    </a:cubicBezTo>
                    <a:cubicBezTo>
                      <a:pt x="1456923" y="487722"/>
                      <a:pt x="1437531" y="493776"/>
                      <a:pt x="1420126" y="503235"/>
                    </a:cubicBezTo>
                    <a:cubicBezTo>
                      <a:pt x="1406978" y="518276"/>
                      <a:pt x="1396762" y="535681"/>
                      <a:pt x="1387965" y="555356"/>
                    </a:cubicBezTo>
                    <a:cubicBezTo>
                      <a:pt x="1378978" y="574748"/>
                      <a:pt x="1372735" y="595558"/>
                      <a:pt x="1366492" y="616179"/>
                    </a:cubicBezTo>
                    <a:cubicBezTo>
                      <a:pt x="1358641" y="641625"/>
                      <a:pt x="1334330" y="656382"/>
                      <a:pt x="1317209" y="675679"/>
                    </a:cubicBezTo>
                    <a:cubicBezTo>
                      <a:pt x="1288264" y="708029"/>
                      <a:pt x="1284764" y="742745"/>
                      <a:pt x="1279939" y="783231"/>
                    </a:cubicBezTo>
                    <a:cubicBezTo>
                      <a:pt x="1274358" y="829487"/>
                      <a:pt x="1233683" y="857487"/>
                      <a:pt x="1213346" y="897310"/>
                    </a:cubicBezTo>
                    <a:cubicBezTo>
                      <a:pt x="1204738" y="913675"/>
                      <a:pt x="1194805" y="932688"/>
                      <a:pt x="1193670" y="951701"/>
                    </a:cubicBezTo>
                    <a:cubicBezTo>
                      <a:pt x="1192252" y="974593"/>
                      <a:pt x="1204265" y="1007700"/>
                      <a:pt x="1186198" y="1026619"/>
                    </a:cubicBezTo>
                    <a:cubicBezTo>
                      <a:pt x="1157536" y="1056983"/>
                      <a:pt x="1139279" y="1084699"/>
                      <a:pt x="1132279" y="1126793"/>
                    </a:cubicBezTo>
                    <a:cubicBezTo>
                      <a:pt x="1129347" y="1145144"/>
                      <a:pt x="1130009" y="1165671"/>
                      <a:pt x="1133982" y="1183927"/>
                    </a:cubicBezTo>
                    <a:cubicBezTo>
                      <a:pt x="1138996" y="1208711"/>
                      <a:pt x="1134171" y="1205495"/>
                      <a:pt x="1118658" y="1222143"/>
                    </a:cubicBezTo>
                    <a:cubicBezTo>
                      <a:pt x="1098321" y="1243710"/>
                      <a:pt x="1078456" y="1270291"/>
                      <a:pt x="1073537" y="1300371"/>
                    </a:cubicBezTo>
                    <a:cubicBezTo>
                      <a:pt x="1070983" y="1315128"/>
                      <a:pt x="1068902" y="1331398"/>
                      <a:pt x="1073537" y="1346155"/>
                    </a:cubicBezTo>
                    <a:cubicBezTo>
                      <a:pt x="1079591" y="1365357"/>
                      <a:pt x="1072213" y="1365357"/>
                      <a:pt x="1058781" y="1380208"/>
                    </a:cubicBezTo>
                    <a:cubicBezTo>
                      <a:pt x="1033997" y="1407451"/>
                      <a:pt x="1009971" y="1440842"/>
                      <a:pt x="1002782" y="1477828"/>
                    </a:cubicBezTo>
                    <a:cubicBezTo>
                      <a:pt x="997863" y="1502801"/>
                      <a:pt x="1002025" y="1514625"/>
                      <a:pt x="979417" y="1530138"/>
                    </a:cubicBezTo>
                    <a:cubicBezTo>
                      <a:pt x="963620" y="1540732"/>
                      <a:pt x="949526" y="1552557"/>
                      <a:pt x="936377" y="1566178"/>
                    </a:cubicBezTo>
                    <a:cubicBezTo>
                      <a:pt x="917648" y="1585664"/>
                      <a:pt x="910932" y="1599096"/>
                      <a:pt x="882932" y="1595124"/>
                    </a:cubicBezTo>
                    <a:cubicBezTo>
                      <a:pt x="870162" y="1593326"/>
                      <a:pt x="858149" y="1591907"/>
                      <a:pt x="845189" y="1594178"/>
                    </a:cubicBezTo>
                    <a:cubicBezTo>
                      <a:pt x="798744" y="1602313"/>
                      <a:pt x="757502" y="1619623"/>
                      <a:pt x="709827" y="1624731"/>
                    </a:cubicBezTo>
                    <a:cubicBezTo>
                      <a:pt x="672368" y="1628704"/>
                      <a:pt x="645503" y="1646015"/>
                      <a:pt x="617977" y="1670609"/>
                    </a:cubicBezTo>
                    <a:cubicBezTo>
                      <a:pt x="575883" y="1708257"/>
                      <a:pt x="523857" y="1735594"/>
                      <a:pt x="473155" y="1759905"/>
                    </a:cubicBezTo>
                    <a:cubicBezTo>
                      <a:pt x="438439" y="1776553"/>
                      <a:pt x="410439" y="1796229"/>
                      <a:pt x="381305" y="1820066"/>
                    </a:cubicBezTo>
                    <a:cubicBezTo>
                      <a:pt x="380832" y="1857525"/>
                      <a:pt x="382913" y="1891768"/>
                      <a:pt x="391521" y="1929226"/>
                    </a:cubicBezTo>
                    <a:cubicBezTo>
                      <a:pt x="404007" y="1984280"/>
                      <a:pt x="415075" y="2041981"/>
                      <a:pt x="411858" y="2098359"/>
                    </a:cubicBezTo>
                    <a:cubicBezTo>
                      <a:pt x="409777" y="2135156"/>
                      <a:pt x="412993" y="2167128"/>
                      <a:pt x="433426" y="2198817"/>
                    </a:cubicBezTo>
                    <a:cubicBezTo>
                      <a:pt x="459060" y="2239303"/>
                      <a:pt x="471357" y="2282343"/>
                      <a:pt x="493776" y="2323490"/>
                    </a:cubicBezTo>
                    <a:cubicBezTo>
                      <a:pt x="500019" y="2334842"/>
                      <a:pt x="508816" y="2343639"/>
                      <a:pt x="518086" y="2352436"/>
                    </a:cubicBezTo>
                    <a:cubicBezTo>
                      <a:pt x="538613" y="2371922"/>
                      <a:pt x="532181" y="2385544"/>
                      <a:pt x="528681" y="2412408"/>
                    </a:cubicBezTo>
                    <a:cubicBezTo>
                      <a:pt x="526127" y="2431327"/>
                      <a:pt x="525938" y="2449583"/>
                      <a:pt x="527357" y="2468596"/>
                    </a:cubicBezTo>
                    <a:cubicBezTo>
                      <a:pt x="529438" y="2495934"/>
                      <a:pt x="517613" y="2500096"/>
                      <a:pt x="501154" y="2519487"/>
                    </a:cubicBezTo>
                    <a:cubicBezTo>
                      <a:pt x="476655" y="2548244"/>
                      <a:pt x="465587" y="2587784"/>
                      <a:pt x="459722" y="2624297"/>
                    </a:cubicBezTo>
                    <a:cubicBezTo>
                      <a:pt x="456790" y="2643783"/>
                      <a:pt x="461141" y="2649553"/>
                      <a:pt x="442412" y="2656931"/>
                    </a:cubicBezTo>
                    <a:cubicBezTo>
                      <a:pt x="428034" y="2662512"/>
                      <a:pt x="416683" y="2674336"/>
                      <a:pt x="406561" y="2685404"/>
                    </a:cubicBezTo>
                    <a:cubicBezTo>
                      <a:pt x="386224" y="2707822"/>
                      <a:pt x="377899" y="2740268"/>
                      <a:pt x="373643" y="2769403"/>
                    </a:cubicBezTo>
                    <a:cubicBezTo>
                      <a:pt x="370427" y="2792105"/>
                      <a:pt x="376008" y="2793713"/>
                      <a:pt x="353589" y="2805253"/>
                    </a:cubicBezTo>
                    <a:cubicBezTo>
                      <a:pt x="336941" y="2813577"/>
                      <a:pt x="320292" y="2825875"/>
                      <a:pt x="307995" y="2839780"/>
                    </a:cubicBezTo>
                    <a:cubicBezTo>
                      <a:pt x="279523" y="2871468"/>
                      <a:pt x="269117" y="2903157"/>
                      <a:pt x="263347" y="2944305"/>
                    </a:cubicBezTo>
                    <a:cubicBezTo>
                      <a:pt x="259658" y="2970223"/>
                      <a:pt x="226267" y="2981386"/>
                      <a:pt x="209429" y="2996804"/>
                    </a:cubicBezTo>
                    <a:cubicBezTo>
                      <a:pt x="195335" y="3009574"/>
                      <a:pt x="186727" y="3029250"/>
                      <a:pt x="179159" y="3046087"/>
                    </a:cubicBezTo>
                    <a:cubicBezTo>
                      <a:pt x="160808" y="3086857"/>
                      <a:pt x="164119" y="3136140"/>
                      <a:pt x="131484" y="3169247"/>
                    </a:cubicBezTo>
                    <a:cubicBezTo>
                      <a:pt x="102728" y="3198382"/>
                      <a:pt x="77756" y="3222693"/>
                      <a:pt x="70566" y="3265449"/>
                    </a:cubicBezTo>
                    <a:cubicBezTo>
                      <a:pt x="66215" y="3290894"/>
                      <a:pt x="69904" y="3319178"/>
                      <a:pt x="54864" y="3341123"/>
                    </a:cubicBezTo>
                    <a:cubicBezTo>
                      <a:pt x="42851" y="3358717"/>
                      <a:pt x="30554" y="3376785"/>
                      <a:pt x="20621" y="3395703"/>
                    </a:cubicBezTo>
                    <a:cubicBezTo>
                      <a:pt x="10878" y="3414906"/>
                      <a:pt x="3500" y="3433919"/>
                      <a:pt x="0" y="3453594"/>
                    </a:cubicBezTo>
                    <a:cubicBezTo>
                      <a:pt x="3500" y="3473270"/>
                      <a:pt x="10878" y="3492188"/>
                      <a:pt x="20621" y="3511201"/>
                    </a:cubicBezTo>
                    <a:cubicBezTo>
                      <a:pt x="30364" y="3530404"/>
                      <a:pt x="42567" y="3548187"/>
                      <a:pt x="54864" y="3565782"/>
                    </a:cubicBezTo>
                    <a:cubicBezTo>
                      <a:pt x="69904" y="3587822"/>
                      <a:pt x="66215" y="3616011"/>
                      <a:pt x="70566" y="3641456"/>
                    </a:cubicBezTo>
                    <a:cubicBezTo>
                      <a:pt x="77756" y="3684307"/>
                      <a:pt x="102728" y="3708617"/>
                      <a:pt x="131484" y="3737752"/>
                    </a:cubicBezTo>
                    <a:cubicBezTo>
                      <a:pt x="164119" y="3770860"/>
                      <a:pt x="160808" y="3820143"/>
                      <a:pt x="179159" y="3860818"/>
                    </a:cubicBezTo>
                    <a:cubicBezTo>
                      <a:pt x="186727" y="3877750"/>
                      <a:pt x="195335" y="3897331"/>
                      <a:pt x="209429" y="3910101"/>
                    </a:cubicBezTo>
                    <a:cubicBezTo>
                      <a:pt x="226550" y="3925614"/>
                      <a:pt x="259847" y="3936681"/>
                      <a:pt x="263347" y="3962600"/>
                    </a:cubicBezTo>
                    <a:cubicBezTo>
                      <a:pt x="269117" y="4003843"/>
                      <a:pt x="279523" y="4035531"/>
                      <a:pt x="307995" y="4067220"/>
                    </a:cubicBezTo>
                    <a:cubicBezTo>
                      <a:pt x="320481" y="4081125"/>
                      <a:pt x="336941" y="4093328"/>
                      <a:pt x="353589" y="4101652"/>
                    </a:cubicBezTo>
                    <a:cubicBezTo>
                      <a:pt x="376008" y="4113003"/>
                      <a:pt x="370710" y="4114895"/>
                      <a:pt x="373643" y="4137597"/>
                    </a:cubicBezTo>
                    <a:cubicBezTo>
                      <a:pt x="377899" y="4166732"/>
                      <a:pt x="386224" y="4199083"/>
                      <a:pt x="406561" y="4221501"/>
                    </a:cubicBezTo>
                    <a:cubicBezTo>
                      <a:pt x="416683" y="4232663"/>
                      <a:pt x="428034" y="4244488"/>
                      <a:pt x="442412" y="4249974"/>
                    </a:cubicBezTo>
                    <a:cubicBezTo>
                      <a:pt x="461141" y="4257447"/>
                      <a:pt x="456506" y="4263217"/>
                      <a:pt x="459722" y="4282609"/>
                    </a:cubicBezTo>
                    <a:cubicBezTo>
                      <a:pt x="465587" y="4318932"/>
                      <a:pt x="476655" y="4358567"/>
                      <a:pt x="501154" y="4387228"/>
                    </a:cubicBezTo>
                    <a:cubicBezTo>
                      <a:pt x="517613" y="4406620"/>
                      <a:pt x="529438" y="4410782"/>
                      <a:pt x="527357" y="4438120"/>
                    </a:cubicBezTo>
                    <a:cubicBezTo>
                      <a:pt x="525938" y="4457133"/>
                      <a:pt x="526127" y="4475389"/>
                      <a:pt x="528681" y="4494308"/>
                    </a:cubicBezTo>
                    <a:cubicBezTo>
                      <a:pt x="532370" y="4521172"/>
                      <a:pt x="538613" y="4534793"/>
                      <a:pt x="518086" y="4554280"/>
                    </a:cubicBezTo>
                    <a:cubicBezTo>
                      <a:pt x="508816" y="4563077"/>
                      <a:pt x="500019" y="4571590"/>
                      <a:pt x="493776" y="4583225"/>
                    </a:cubicBezTo>
                    <a:cubicBezTo>
                      <a:pt x="471074" y="4624563"/>
                      <a:pt x="459060" y="4667602"/>
                      <a:pt x="433426" y="4707899"/>
                    </a:cubicBezTo>
                    <a:cubicBezTo>
                      <a:pt x="412993" y="4739588"/>
                      <a:pt x="409777" y="4771276"/>
                      <a:pt x="411858" y="4808357"/>
                    </a:cubicBezTo>
                    <a:cubicBezTo>
                      <a:pt x="415075" y="4864829"/>
                      <a:pt x="404007" y="4922436"/>
                      <a:pt x="391521" y="4977489"/>
                    </a:cubicBezTo>
                    <a:cubicBezTo>
                      <a:pt x="382913" y="5014948"/>
                      <a:pt x="380832" y="5049191"/>
                      <a:pt x="381305" y="5086650"/>
                    </a:cubicBezTo>
                    <a:cubicBezTo>
                      <a:pt x="410250" y="5110487"/>
                      <a:pt x="438439" y="5130163"/>
                      <a:pt x="473155" y="5146811"/>
                    </a:cubicBezTo>
                    <a:cubicBezTo>
                      <a:pt x="524046" y="5171405"/>
                      <a:pt x="575883" y="5198648"/>
                      <a:pt x="617977" y="5236107"/>
                    </a:cubicBezTo>
                    <a:cubicBezTo>
                      <a:pt x="645503" y="5260701"/>
                      <a:pt x="672368" y="5278012"/>
                      <a:pt x="709827" y="5281984"/>
                    </a:cubicBezTo>
                    <a:cubicBezTo>
                      <a:pt x="757502" y="5287093"/>
                      <a:pt x="798744" y="5304403"/>
                      <a:pt x="845189" y="5312538"/>
                    </a:cubicBezTo>
                    <a:cubicBezTo>
                      <a:pt x="857959" y="5314808"/>
                      <a:pt x="870162" y="5313389"/>
                      <a:pt x="882932" y="5311592"/>
                    </a:cubicBezTo>
                    <a:cubicBezTo>
                      <a:pt x="910932" y="5307619"/>
                      <a:pt x="917648" y="5321051"/>
                      <a:pt x="936377" y="5340537"/>
                    </a:cubicBezTo>
                    <a:cubicBezTo>
                      <a:pt x="949526" y="5354159"/>
                      <a:pt x="963620" y="5365983"/>
                      <a:pt x="979417" y="5376577"/>
                    </a:cubicBezTo>
                    <a:cubicBezTo>
                      <a:pt x="1001836" y="5392091"/>
                      <a:pt x="997863" y="5403915"/>
                      <a:pt x="1002782" y="5428888"/>
                    </a:cubicBezTo>
                    <a:cubicBezTo>
                      <a:pt x="1009971" y="5465873"/>
                      <a:pt x="1033997" y="5499265"/>
                      <a:pt x="1058781" y="5526508"/>
                    </a:cubicBezTo>
                    <a:cubicBezTo>
                      <a:pt x="1071929" y="5541075"/>
                      <a:pt x="1079307" y="5541075"/>
                      <a:pt x="1073348" y="5560278"/>
                    </a:cubicBezTo>
                    <a:cubicBezTo>
                      <a:pt x="1068713" y="5575129"/>
                      <a:pt x="1070794" y="5591304"/>
                      <a:pt x="1073348" y="5606155"/>
                    </a:cubicBezTo>
                    <a:cubicBezTo>
                      <a:pt x="1078172" y="5635952"/>
                      <a:pt x="1098321" y="5662816"/>
                      <a:pt x="1118469" y="5684100"/>
                    </a:cubicBezTo>
                    <a:cubicBezTo>
                      <a:pt x="1134171" y="5700559"/>
                      <a:pt x="1138996" y="5697532"/>
                      <a:pt x="1133982" y="5722316"/>
                    </a:cubicBezTo>
                    <a:cubicBezTo>
                      <a:pt x="1130198" y="5740572"/>
                      <a:pt x="1129347" y="5761193"/>
                      <a:pt x="1132563" y="5779450"/>
                    </a:cubicBezTo>
                    <a:cubicBezTo>
                      <a:pt x="1139752" y="5821544"/>
                      <a:pt x="1157820" y="5849354"/>
                      <a:pt x="1186481" y="5879624"/>
                    </a:cubicBezTo>
                    <a:cubicBezTo>
                      <a:pt x="1204549" y="5898637"/>
                      <a:pt x="1192441" y="5931650"/>
                      <a:pt x="1193860" y="5954636"/>
                    </a:cubicBezTo>
                    <a:cubicBezTo>
                      <a:pt x="1194995" y="5973555"/>
                      <a:pt x="1204927" y="5992568"/>
                      <a:pt x="1213535" y="6008933"/>
                    </a:cubicBezTo>
                    <a:cubicBezTo>
                      <a:pt x="1233872" y="6048567"/>
                      <a:pt x="1274642" y="6076756"/>
                      <a:pt x="1280129" y="6123012"/>
                    </a:cubicBezTo>
                    <a:cubicBezTo>
                      <a:pt x="1285047" y="6163782"/>
                      <a:pt x="1288453" y="6198214"/>
                      <a:pt x="1317398" y="6230659"/>
                    </a:cubicBezTo>
                    <a:cubicBezTo>
                      <a:pt x="1334520" y="6249861"/>
                      <a:pt x="1358830" y="6264618"/>
                      <a:pt x="1366681" y="6290063"/>
                    </a:cubicBezTo>
                    <a:cubicBezTo>
                      <a:pt x="1372924" y="6310496"/>
                      <a:pt x="1379167" y="6331306"/>
                      <a:pt x="1388248" y="6350981"/>
                    </a:cubicBezTo>
                    <a:cubicBezTo>
                      <a:pt x="1397046" y="6370657"/>
                      <a:pt x="1407451" y="6387967"/>
                      <a:pt x="1420410" y="6403007"/>
                    </a:cubicBezTo>
                    <a:cubicBezTo>
                      <a:pt x="1437910" y="6412467"/>
                      <a:pt x="1457112" y="6418521"/>
                      <a:pt x="1478206" y="6422872"/>
                    </a:cubicBezTo>
                    <a:cubicBezTo>
                      <a:pt x="1499301" y="6427318"/>
                      <a:pt x="1521057" y="6428642"/>
                      <a:pt x="1542341" y="6430345"/>
                    </a:cubicBezTo>
                    <a:cubicBezTo>
                      <a:pt x="1568921" y="6432142"/>
                      <a:pt x="1588597" y="6452763"/>
                      <a:pt x="1611204" y="6465250"/>
                    </a:cubicBezTo>
                    <a:cubicBezTo>
                      <a:pt x="1649231" y="6486344"/>
                      <a:pt x="1683852" y="6481898"/>
                      <a:pt x="1724338" y="6477736"/>
                    </a:cubicBezTo>
                    <a:cubicBezTo>
                      <a:pt x="1770688" y="6472912"/>
                      <a:pt x="1807201" y="6506209"/>
                      <a:pt x="1850241" y="6517276"/>
                    </a:cubicBezTo>
                    <a:cubicBezTo>
                      <a:pt x="1868025" y="6521911"/>
                      <a:pt x="1888835" y="6527303"/>
                      <a:pt x="1907659" y="6524276"/>
                    </a:cubicBezTo>
                    <a:cubicBezTo>
                      <a:pt x="1930267" y="6520586"/>
                      <a:pt x="1959875" y="6501574"/>
                      <a:pt x="1982388" y="6514722"/>
                    </a:cubicBezTo>
                    <a:cubicBezTo>
                      <a:pt x="2018238" y="6536005"/>
                      <a:pt x="2049454" y="6547641"/>
                      <a:pt x="2092021" y="6545086"/>
                    </a:cubicBezTo>
                    <a:cubicBezTo>
                      <a:pt x="2110561" y="6543951"/>
                      <a:pt x="2130426" y="6538559"/>
                      <a:pt x="2147263" y="6530992"/>
                    </a:cubicBezTo>
                    <a:cubicBezTo>
                      <a:pt x="2170250" y="6520586"/>
                      <a:pt x="2168358" y="6525884"/>
                      <a:pt x="2187844" y="6537424"/>
                    </a:cubicBezTo>
                    <a:cubicBezTo>
                      <a:pt x="2213289" y="6552464"/>
                      <a:pt x="2243748" y="6565897"/>
                      <a:pt x="2274113" y="6564005"/>
                    </a:cubicBezTo>
                    <a:cubicBezTo>
                      <a:pt x="2289153" y="6563153"/>
                      <a:pt x="2305329" y="6561545"/>
                      <a:pt x="2318761" y="6553883"/>
                    </a:cubicBezTo>
                    <a:cubicBezTo>
                      <a:pt x="2336355" y="6543667"/>
                      <a:pt x="2337963" y="6550856"/>
                      <a:pt x="2355085" y="6560600"/>
                    </a:cubicBezTo>
                    <a:cubicBezTo>
                      <a:pt x="2387246" y="6578667"/>
                      <a:pt x="2424989" y="6594558"/>
                      <a:pt x="2462637" y="6593423"/>
                    </a:cubicBezTo>
                    <a:cubicBezTo>
                      <a:pt x="2488082" y="6592761"/>
                      <a:pt x="2498771" y="6586045"/>
                      <a:pt x="2518636" y="6604490"/>
                    </a:cubicBezTo>
                    <a:cubicBezTo>
                      <a:pt x="2532541" y="6617450"/>
                      <a:pt x="2547108" y="6628612"/>
                      <a:pt x="2563568" y="6638544"/>
                    </a:cubicBezTo>
                    <a:cubicBezTo>
                      <a:pt x="2586649" y="6652449"/>
                      <a:pt x="2601216" y="6656139"/>
                      <a:pt x="2603770" y="6684138"/>
                    </a:cubicBezTo>
                    <a:cubicBezTo>
                      <a:pt x="2604905" y="6696813"/>
                      <a:pt x="2606135" y="6709110"/>
                      <a:pt x="2611148" y="6721124"/>
                    </a:cubicBezTo>
                    <a:cubicBezTo>
                      <a:pt x="2627323" y="6759434"/>
                      <a:pt x="2649269" y="6792163"/>
                      <a:pt x="2665066" y="6830379"/>
                    </a:cubicBezTo>
                    <a:lnTo>
                      <a:pt x="2683228" y="6830379"/>
                    </a:lnTo>
                    <a:cubicBezTo>
                      <a:pt x="2683133" y="6830095"/>
                      <a:pt x="2683039" y="6829906"/>
                      <a:pt x="2682944" y="6829623"/>
                    </a:cubicBezTo>
                    <a:cubicBezTo>
                      <a:pt x="2677836" y="6814204"/>
                      <a:pt x="2673201" y="6796798"/>
                      <a:pt x="2665066" y="6782515"/>
                    </a:cubicBezTo>
                    <a:close/>
                    <a:moveTo>
                      <a:pt x="3560484" y="6808150"/>
                    </a:moveTo>
                    <a:cubicBezTo>
                      <a:pt x="3558403" y="6806258"/>
                      <a:pt x="3554241" y="6805596"/>
                      <a:pt x="3551876" y="6807015"/>
                    </a:cubicBezTo>
                    <a:cubicBezTo>
                      <a:pt x="3523026" y="6822812"/>
                      <a:pt x="3492567" y="6827163"/>
                      <a:pt x="3461256" y="6830379"/>
                    </a:cubicBezTo>
                    <a:lnTo>
                      <a:pt x="3590470" y="6830379"/>
                    </a:lnTo>
                    <a:cubicBezTo>
                      <a:pt x="3579592" y="6824514"/>
                      <a:pt x="3569565" y="6817136"/>
                      <a:pt x="3560484" y="6808150"/>
                    </a:cubicBezTo>
                    <a:close/>
                    <a:moveTo>
                      <a:pt x="3739549" y="6830379"/>
                    </a:moveTo>
                    <a:lnTo>
                      <a:pt x="3771900" y="6830379"/>
                    </a:lnTo>
                    <a:lnTo>
                      <a:pt x="3771427" y="420088"/>
                    </a:lnTo>
                    <a:lnTo>
                      <a:pt x="3771427" y="0"/>
                    </a:lnTo>
                    <a:cubicBezTo>
                      <a:pt x="3761589" y="5486"/>
                      <a:pt x="3751373" y="11540"/>
                      <a:pt x="3743144" y="19675"/>
                    </a:cubicBezTo>
                    <a:cubicBezTo>
                      <a:pt x="3740306" y="22419"/>
                      <a:pt x="3737846" y="25351"/>
                      <a:pt x="3735576" y="28662"/>
                    </a:cubicBezTo>
                    <a:cubicBezTo>
                      <a:pt x="3724320" y="45310"/>
                      <a:pt x="3719685" y="39540"/>
                      <a:pt x="3700009" y="38405"/>
                    </a:cubicBezTo>
                    <a:cubicBezTo>
                      <a:pt x="3663213" y="36135"/>
                      <a:pt x="3621970" y="37932"/>
                      <a:pt x="3588673" y="55526"/>
                    </a:cubicBezTo>
                    <a:cubicBezTo>
                      <a:pt x="3566255" y="67350"/>
                      <a:pt x="3559349" y="77756"/>
                      <a:pt x="3533431" y="69904"/>
                    </a:cubicBezTo>
                    <a:cubicBezTo>
                      <a:pt x="3515364" y="64323"/>
                      <a:pt x="3497296" y="60350"/>
                      <a:pt x="3478378" y="58742"/>
                    </a:cubicBezTo>
                    <a:cubicBezTo>
                      <a:pt x="3451513" y="56188"/>
                      <a:pt x="3436662" y="59499"/>
                      <a:pt x="3422378" y="35189"/>
                    </a:cubicBezTo>
                    <a:cubicBezTo>
                      <a:pt x="3419162" y="29702"/>
                      <a:pt x="3416041" y="24594"/>
                      <a:pt x="3412541" y="19675"/>
                    </a:cubicBezTo>
                    <a:lnTo>
                      <a:pt x="3388609" y="19675"/>
                    </a:lnTo>
                    <a:cubicBezTo>
                      <a:pt x="3399960" y="31310"/>
                      <a:pt x="3409041" y="45310"/>
                      <a:pt x="3414433" y="63850"/>
                    </a:cubicBezTo>
                    <a:cubicBezTo>
                      <a:pt x="3415189" y="66594"/>
                      <a:pt x="3418689" y="68485"/>
                      <a:pt x="3421149" y="68958"/>
                    </a:cubicBezTo>
                    <a:cubicBezTo>
                      <a:pt x="3466270" y="75012"/>
                      <a:pt x="3510729" y="74256"/>
                      <a:pt x="3551687" y="96674"/>
                    </a:cubicBezTo>
                    <a:cubicBezTo>
                      <a:pt x="3553957" y="98093"/>
                      <a:pt x="3558403" y="97431"/>
                      <a:pt x="3560201" y="95539"/>
                    </a:cubicBezTo>
                    <a:cubicBezTo>
                      <a:pt x="3604186" y="52026"/>
                      <a:pt x="3672483" y="46540"/>
                      <a:pt x="3730279" y="59972"/>
                    </a:cubicBezTo>
                    <a:cubicBezTo>
                      <a:pt x="3734252" y="60823"/>
                      <a:pt x="3737657" y="57796"/>
                      <a:pt x="3739265" y="54580"/>
                    </a:cubicBezTo>
                    <a:lnTo>
                      <a:pt x="3739265" y="644652"/>
                    </a:lnTo>
                    <a:lnTo>
                      <a:pt x="3739360" y="2100156"/>
                    </a:lnTo>
                    <a:lnTo>
                      <a:pt x="3739360" y="2350355"/>
                    </a:lnTo>
                    <a:lnTo>
                      <a:pt x="3739455" y="4554469"/>
                    </a:lnTo>
                    <a:lnTo>
                      <a:pt x="3739455" y="4581239"/>
                    </a:lnTo>
                    <a:cubicBezTo>
                      <a:pt x="3739644" y="4581806"/>
                      <a:pt x="3739738" y="4582374"/>
                      <a:pt x="3739833" y="4582942"/>
                    </a:cubicBezTo>
                    <a:cubicBezTo>
                      <a:pt x="3740117" y="4583887"/>
                      <a:pt x="3740306" y="4584928"/>
                      <a:pt x="3740401" y="4585779"/>
                    </a:cubicBezTo>
                    <a:cubicBezTo>
                      <a:pt x="3740590" y="4586725"/>
                      <a:pt x="3740684" y="4587577"/>
                      <a:pt x="3740873" y="4588428"/>
                    </a:cubicBezTo>
                    <a:cubicBezTo>
                      <a:pt x="3741157" y="4590036"/>
                      <a:pt x="3741252" y="4591549"/>
                      <a:pt x="3741252" y="4592874"/>
                    </a:cubicBezTo>
                    <a:cubicBezTo>
                      <a:pt x="3741252" y="4593914"/>
                      <a:pt x="3741157" y="4594955"/>
                      <a:pt x="3740968" y="4595901"/>
                    </a:cubicBezTo>
                    <a:cubicBezTo>
                      <a:pt x="3740968" y="4596185"/>
                      <a:pt x="3740968" y="4596563"/>
                      <a:pt x="3740873" y="4596752"/>
                    </a:cubicBezTo>
                    <a:cubicBezTo>
                      <a:pt x="3740684" y="4597698"/>
                      <a:pt x="3740495" y="4598455"/>
                      <a:pt x="3740022" y="4599117"/>
                    </a:cubicBezTo>
                    <a:cubicBezTo>
                      <a:pt x="3739833" y="4599495"/>
                      <a:pt x="3739644" y="4599874"/>
                      <a:pt x="3739455" y="4600252"/>
                    </a:cubicBezTo>
                    <a:lnTo>
                      <a:pt x="3739455" y="4804857"/>
                    </a:lnTo>
                    <a:lnTo>
                      <a:pt x="3739549" y="6259037"/>
                    </a:lnTo>
                    <a:cubicBezTo>
                      <a:pt x="3739549" y="6259037"/>
                      <a:pt x="3739549" y="6259037"/>
                      <a:pt x="3739549" y="6259132"/>
                    </a:cubicBezTo>
                    <a:lnTo>
                      <a:pt x="3739549" y="6830379"/>
                    </a:lnTo>
                    <a:close/>
                  </a:path>
                </a:pathLst>
              </a:custGeom>
              <a:solidFill>
                <a:srgbClr val="BC8642"/>
              </a:solidFill>
              <a:ln w="9454"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166A2499-2AD7-3EBD-1734-C2BA5E52B384}"/>
                  </a:ext>
                </a:extLst>
              </p:cNvPr>
              <p:cNvSpPr/>
              <p:nvPr/>
            </p:nvSpPr>
            <p:spPr>
              <a:xfrm>
                <a:off x="8460396" y="38215"/>
                <a:ext cx="3712400" cy="6810703"/>
              </a:xfrm>
              <a:custGeom>
                <a:avLst/>
                <a:gdLst>
                  <a:gd name="connsiteX0" fmla="*/ 3712117 w 3712400"/>
                  <a:gd name="connsiteY0" fmla="*/ 405331 h 6810703"/>
                  <a:gd name="connsiteX1" fmla="*/ 3712117 w 3712400"/>
                  <a:gd name="connsiteY1" fmla="*/ 82674 h 6810703"/>
                  <a:gd name="connsiteX2" fmla="*/ 3700388 w 3712400"/>
                  <a:gd name="connsiteY2" fmla="*/ 89674 h 6810703"/>
                  <a:gd name="connsiteX3" fmla="*/ 3698685 w 3712400"/>
                  <a:gd name="connsiteY3" fmla="*/ 88823 h 6810703"/>
                  <a:gd name="connsiteX4" fmla="*/ 3698685 w 3712400"/>
                  <a:gd name="connsiteY4" fmla="*/ 408831 h 6810703"/>
                  <a:gd name="connsiteX5" fmla="*/ 3698780 w 3712400"/>
                  <a:gd name="connsiteY5" fmla="*/ 2084075 h 6810703"/>
                  <a:gd name="connsiteX6" fmla="*/ 3698874 w 3712400"/>
                  <a:gd name="connsiteY6" fmla="*/ 2119548 h 6810703"/>
                  <a:gd name="connsiteX7" fmla="*/ 3698874 w 3712400"/>
                  <a:gd name="connsiteY7" fmla="*/ 2318477 h 6810703"/>
                  <a:gd name="connsiteX8" fmla="*/ 3698969 w 3712400"/>
                  <a:gd name="connsiteY8" fmla="*/ 4546996 h 6810703"/>
                  <a:gd name="connsiteX9" fmla="*/ 3698969 w 3712400"/>
                  <a:gd name="connsiteY9" fmla="*/ 4547091 h 6810703"/>
                  <a:gd name="connsiteX10" fmla="*/ 3698969 w 3712400"/>
                  <a:gd name="connsiteY10" fmla="*/ 4746020 h 6810703"/>
                  <a:gd name="connsiteX11" fmla="*/ 3699063 w 3712400"/>
                  <a:gd name="connsiteY11" fmla="*/ 4781398 h 6810703"/>
                  <a:gd name="connsiteX12" fmla="*/ 3699063 w 3712400"/>
                  <a:gd name="connsiteY12" fmla="*/ 4781492 h 6810703"/>
                  <a:gd name="connsiteX13" fmla="*/ 3699158 w 3712400"/>
                  <a:gd name="connsiteY13" fmla="*/ 6774380 h 6810703"/>
                  <a:gd name="connsiteX14" fmla="*/ 3700577 w 3712400"/>
                  <a:gd name="connsiteY14" fmla="*/ 6773623 h 6810703"/>
                  <a:gd name="connsiteX15" fmla="*/ 3712401 w 3712400"/>
                  <a:gd name="connsiteY15" fmla="*/ 6780528 h 6810703"/>
                  <a:gd name="connsiteX16" fmla="*/ 3712117 w 3712400"/>
                  <a:gd name="connsiteY16" fmla="*/ 405331 h 6810703"/>
                  <a:gd name="connsiteX17" fmla="*/ 2705457 w 3712400"/>
                  <a:gd name="connsiteY17" fmla="*/ 0 h 6810703"/>
                  <a:gd name="connsiteX18" fmla="*/ 2674431 w 3712400"/>
                  <a:gd name="connsiteY18" fmla="*/ 63756 h 6810703"/>
                  <a:gd name="connsiteX19" fmla="*/ 2625148 w 3712400"/>
                  <a:gd name="connsiteY19" fmla="*/ 158349 h 6810703"/>
                  <a:gd name="connsiteX20" fmla="*/ 2610770 w 3712400"/>
                  <a:gd name="connsiteY20" fmla="*/ 243293 h 6810703"/>
                  <a:gd name="connsiteX21" fmla="*/ 2478812 w 3712400"/>
                  <a:gd name="connsiteY21" fmla="*/ 349238 h 6810703"/>
                  <a:gd name="connsiteX22" fmla="*/ 2280545 w 3712400"/>
                  <a:gd name="connsiteY22" fmla="*/ 394548 h 6810703"/>
                  <a:gd name="connsiteX23" fmla="*/ 2108102 w 3712400"/>
                  <a:gd name="connsiteY23" fmla="*/ 427655 h 6810703"/>
                  <a:gd name="connsiteX24" fmla="*/ 1911632 w 3712400"/>
                  <a:gd name="connsiteY24" fmla="*/ 439669 h 6810703"/>
                  <a:gd name="connsiteX25" fmla="*/ 1722540 w 3712400"/>
                  <a:gd name="connsiteY25" fmla="*/ 470506 h 6810703"/>
                  <a:gd name="connsiteX26" fmla="*/ 1624353 w 3712400"/>
                  <a:gd name="connsiteY26" fmla="*/ 444588 h 6810703"/>
                  <a:gd name="connsiteX27" fmla="*/ 1533165 w 3712400"/>
                  <a:gd name="connsiteY27" fmla="*/ 516100 h 6810703"/>
                  <a:gd name="connsiteX28" fmla="*/ 1400546 w 3712400"/>
                  <a:gd name="connsiteY28" fmla="*/ 524613 h 6810703"/>
                  <a:gd name="connsiteX29" fmla="*/ 1359208 w 3712400"/>
                  <a:gd name="connsiteY29" fmla="*/ 622517 h 6810703"/>
                  <a:gd name="connsiteX30" fmla="*/ 1362614 w 3712400"/>
                  <a:gd name="connsiteY30" fmla="*/ 651841 h 6810703"/>
                  <a:gd name="connsiteX31" fmla="*/ 1272845 w 3712400"/>
                  <a:gd name="connsiteY31" fmla="*/ 724772 h 6810703"/>
                  <a:gd name="connsiteX32" fmla="*/ 1276061 w 3712400"/>
                  <a:gd name="connsiteY32" fmla="*/ 826082 h 6810703"/>
                  <a:gd name="connsiteX33" fmla="*/ 1204076 w 3712400"/>
                  <a:gd name="connsiteY33" fmla="*/ 1003538 h 6810703"/>
                  <a:gd name="connsiteX34" fmla="*/ 1148833 w 3712400"/>
                  <a:gd name="connsiteY34" fmla="*/ 1192346 h 6810703"/>
                  <a:gd name="connsiteX35" fmla="*/ 1077983 w 3712400"/>
                  <a:gd name="connsiteY35" fmla="*/ 1353154 h 6810703"/>
                  <a:gd name="connsiteX36" fmla="*/ 989822 w 3712400"/>
                  <a:gd name="connsiteY36" fmla="*/ 1536381 h 6810703"/>
                  <a:gd name="connsiteX37" fmla="*/ 856919 w 3712400"/>
                  <a:gd name="connsiteY37" fmla="*/ 1641474 h 6810703"/>
                  <a:gd name="connsiteX38" fmla="*/ 771123 w 3712400"/>
                  <a:gd name="connsiteY38" fmla="*/ 1636650 h 6810703"/>
                  <a:gd name="connsiteX39" fmla="*/ 667638 w 3712400"/>
                  <a:gd name="connsiteY39" fmla="*/ 1663704 h 6810703"/>
                  <a:gd name="connsiteX40" fmla="*/ 557248 w 3712400"/>
                  <a:gd name="connsiteY40" fmla="*/ 1731716 h 6810703"/>
                  <a:gd name="connsiteX41" fmla="*/ 509762 w 3712400"/>
                  <a:gd name="connsiteY41" fmla="*/ 1738621 h 6810703"/>
                  <a:gd name="connsiteX42" fmla="*/ 464925 w 3712400"/>
                  <a:gd name="connsiteY42" fmla="*/ 1778918 h 6810703"/>
                  <a:gd name="connsiteX43" fmla="*/ 375345 w 3712400"/>
                  <a:gd name="connsiteY43" fmla="*/ 1822147 h 6810703"/>
                  <a:gd name="connsiteX44" fmla="*/ 397291 w 3712400"/>
                  <a:gd name="connsiteY44" fmla="*/ 1919105 h 6810703"/>
                  <a:gd name="connsiteX45" fmla="*/ 393886 w 3712400"/>
                  <a:gd name="connsiteY45" fmla="*/ 1979266 h 6810703"/>
                  <a:gd name="connsiteX46" fmla="*/ 417912 w 3712400"/>
                  <a:gd name="connsiteY46" fmla="*/ 2020698 h 6810703"/>
                  <a:gd name="connsiteX47" fmla="*/ 433615 w 3712400"/>
                  <a:gd name="connsiteY47" fmla="*/ 2149345 h 6810703"/>
                  <a:gd name="connsiteX48" fmla="*/ 476938 w 3712400"/>
                  <a:gd name="connsiteY48" fmla="*/ 2246965 h 6810703"/>
                  <a:gd name="connsiteX49" fmla="*/ 534356 w 3712400"/>
                  <a:gd name="connsiteY49" fmla="*/ 2311099 h 6810703"/>
                  <a:gd name="connsiteX50" fmla="*/ 535019 w 3712400"/>
                  <a:gd name="connsiteY50" fmla="*/ 2480231 h 6810703"/>
                  <a:gd name="connsiteX51" fmla="*/ 446858 w 3712400"/>
                  <a:gd name="connsiteY51" fmla="*/ 2663458 h 6810703"/>
                  <a:gd name="connsiteX52" fmla="*/ 365129 w 3712400"/>
                  <a:gd name="connsiteY52" fmla="*/ 2818969 h 6810703"/>
                  <a:gd name="connsiteX53" fmla="*/ 251996 w 3712400"/>
                  <a:gd name="connsiteY53" fmla="*/ 2979967 h 6810703"/>
                  <a:gd name="connsiteX54" fmla="*/ 158065 w 3712400"/>
                  <a:gd name="connsiteY54" fmla="*/ 3146829 h 6810703"/>
                  <a:gd name="connsiteX55" fmla="*/ 76810 w 3712400"/>
                  <a:gd name="connsiteY55" fmla="*/ 3207463 h 6810703"/>
                  <a:gd name="connsiteX56" fmla="*/ 75864 w 3712400"/>
                  <a:gd name="connsiteY56" fmla="*/ 3323151 h 6810703"/>
                  <a:gd name="connsiteX57" fmla="*/ 0 w 3712400"/>
                  <a:gd name="connsiteY57" fmla="*/ 3432122 h 6810703"/>
                  <a:gd name="connsiteX58" fmla="*/ 23648 w 3712400"/>
                  <a:gd name="connsiteY58" fmla="*/ 3496350 h 6810703"/>
                  <a:gd name="connsiteX59" fmla="*/ 75864 w 3712400"/>
                  <a:gd name="connsiteY59" fmla="*/ 3541093 h 6810703"/>
                  <a:gd name="connsiteX60" fmla="*/ 76810 w 3712400"/>
                  <a:gd name="connsiteY60" fmla="*/ 3656780 h 6810703"/>
                  <a:gd name="connsiteX61" fmla="*/ 158254 w 3712400"/>
                  <a:gd name="connsiteY61" fmla="*/ 3717414 h 6810703"/>
                  <a:gd name="connsiteX62" fmla="*/ 252185 w 3712400"/>
                  <a:gd name="connsiteY62" fmla="*/ 3884182 h 6810703"/>
                  <a:gd name="connsiteX63" fmla="*/ 365413 w 3712400"/>
                  <a:gd name="connsiteY63" fmla="*/ 4045274 h 6810703"/>
                  <a:gd name="connsiteX64" fmla="*/ 446858 w 3712400"/>
                  <a:gd name="connsiteY64" fmla="*/ 4200691 h 6810703"/>
                  <a:gd name="connsiteX65" fmla="*/ 535302 w 3712400"/>
                  <a:gd name="connsiteY65" fmla="*/ 4383918 h 6810703"/>
                  <a:gd name="connsiteX66" fmla="*/ 534546 w 3712400"/>
                  <a:gd name="connsiteY66" fmla="*/ 4553050 h 6810703"/>
                  <a:gd name="connsiteX67" fmla="*/ 477128 w 3712400"/>
                  <a:gd name="connsiteY67" fmla="*/ 4617184 h 6810703"/>
                  <a:gd name="connsiteX68" fmla="*/ 433899 w 3712400"/>
                  <a:gd name="connsiteY68" fmla="*/ 4714804 h 6810703"/>
                  <a:gd name="connsiteX69" fmla="*/ 418196 w 3712400"/>
                  <a:gd name="connsiteY69" fmla="*/ 4843451 h 6810703"/>
                  <a:gd name="connsiteX70" fmla="*/ 394075 w 3712400"/>
                  <a:gd name="connsiteY70" fmla="*/ 4884883 h 6810703"/>
                  <a:gd name="connsiteX71" fmla="*/ 397575 w 3712400"/>
                  <a:gd name="connsiteY71" fmla="*/ 4945044 h 6810703"/>
                  <a:gd name="connsiteX72" fmla="*/ 375535 w 3712400"/>
                  <a:gd name="connsiteY72" fmla="*/ 5042002 h 6810703"/>
                  <a:gd name="connsiteX73" fmla="*/ 465114 w 3712400"/>
                  <a:gd name="connsiteY73" fmla="*/ 5085231 h 6810703"/>
                  <a:gd name="connsiteX74" fmla="*/ 510046 w 3712400"/>
                  <a:gd name="connsiteY74" fmla="*/ 5125528 h 6810703"/>
                  <a:gd name="connsiteX75" fmla="*/ 557437 w 3712400"/>
                  <a:gd name="connsiteY75" fmla="*/ 5132433 h 6810703"/>
                  <a:gd name="connsiteX76" fmla="*/ 667827 w 3712400"/>
                  <a:gd name="connsiteY76" fmla="*/ 5200445 h 6810703"/>
                  <a:gd name="connsiteX77" fmla="*/ 771312 w 3712400"/>
                  <a:gd name="connsiteY77" fmla="*/ 5227593 h 6810703"/>
                  <a:gd name="connsiteX78" fmla="*/ 857203 w 3712400"/>
                  <a:gd name="connsiteY78" fmla="*/ 5222674 h 6810703"/>
                  <a:gd name="connsiteX79" fmla="*/ 989822 w 3712400"/>
                  <a:gd name="connsiteY79" fmla="*/ 5327768 h 6810703"/>
                  <a:gd name="connsiteX80" fmla="*/ 1078172 w 3712400"/>
                  <a:gd name="connsiteY80" fmla="*/ 5510995 h 6810703"/>
                  <a:gd name="connsiteX81" fmla="*/ 1149022 w 3712400"/>
                  <a:gd name="connsiteY81" fmla="*/ 5671803 h 6810703"/>
                  <a:gd name="connsiteX82" fmla="*/ 1204359 w 3712400"/>
                  <a:gd name="connsiteY82" fmla="*/ 5860610 h 6810703"/>
                  <a:gd name="connsiteX83" fmla="*/ 1276345 w 3712400"/>
                  <a:gd name="connsiteY83" fmla="*/ 6038067 h 6810703"/>
                  <a:gd name="connsiteX84" fmla="*/ 1273034 w 3712400"/>
                  <a:gd name="connsiteY84" fmla="*/ 6139377 h 6810703"/>
                  <a:gd name="connsiteX85" fmla="*/ 1363087 w 3712400"/>
                  <a:gd name="connsiteY85" fmla="*/ 6212308 h 6810703"/>
                  <a:gd name="connsiteX86" fmla="*/ 1401018 w 3712400"/>
                  <a:gd name="connsiteY86" fmla="*/ 6339535 h 6810703"/>
                  <a:gd name="connsiteX87" fmla="*/ 1475652 w 3712400"/>
                  <a:gd name="connsiteY87" fmla="*/ 6361576 h 6810703"/>
                  <a:gd name="connsiteX88" fmla="*/ 1533638 w 3712400"/>
                  <a:gd name="connsiteY88" fmla="*/ 6348332 h 6810703"/>
                  <a:gd name="connsiteX89" fmla="*/ 1624826 w 3712400"/>
                  <a:gd name="connsiteY89" fmla="*/ 6419845 h 6810703"/>
                  <a:gd name="connsiteX90" fmla="*/ 1723013 w 3712400"/>
                  <a:gd name="connsiteY90" fmla="*/ 6393926 h 6810703"/>
                  <a:gd name="connsiteX91" fmla="*/ 1912105 w 3712400"/>
                  <a:gd name="connsiteY91" fmla="*/ 6424669 h 6810703"/>
                  <a:gd name="connsiteX92" fmla="*/ 2108575 w 3712400"/>
                  <a:gd name="connsiteY92" fmla="*/ 6436683 h 6810703"/>
                  <a:gd name="connsiteX93" fmla="*/ 2280924 w 3712400"/>
                  <a:gd name="connsiteY93" fmla="*/ 6469790 h 6810703"/>
                  <a:gd name="connsiteX94" fmla="*/ 2479285 w 3712400"/>
                  <a:gd name="connsiteY94" fmla="*/ 6514911 h 6810703"/>
                  <a:gd name="connsiteX95" fmla="*/ 2611243 w 3712400"/>
                  <a:gd name="connsiteY95" fmla="*/ 6620855 h 6810703"/>
                  <a:gd name="connsiteX96" fmla="*/ 2625526 w 3712400"/>
                  <a:gd name="connsiteY96" fmla="*/ 6705800 h 6810703"/>
                  <a:gd name="connsiteX97" fmla="*/ 2674904 w 3712400"/>
                  <a:gd name="connsiteY97" fmla="*/ 6800488 h 6810703"/>
                  <a:gd name="connsiteX98" fmla="*/ 2678215 w 3712400"/>
                  <a:gd name="connsiteY98" fmla="*/ 6810703 h 6810703"/>
                  <a:gd name="connsiteX99" fmla="*/ 2695620 w 3712400"/>
                  <a:gd name="connsiteY99" fmla="*/ 6810703 h 6810703"/>
                  <a:gd name="connsiteX100" fmla="*/ 2679255 w 3712400"/>
                  <a:gd name="connsiteY100" fmla="*/ 6766245 h 6810703"/>
                  <a:gd name="connsiteX101" fmla="*/ 2628080 w 3712400"/>
                  <a:gd name="connsiteY101" fmla="*/ 6613288 h 6810703"/>
                  <a:gd name="connsiteX102" fmla="*/ 2619756 w 3712400"/>
                  <a:gd name="connsiteY102" fmla="*/ 6604207 h 6810703"/>
                  <a:gd name="connsiteX103" fmla="*/ 2489501 w 3712400"/>
                  <a:gd name="connsiteY103" fmla="*/ 6498263 h 6810703"/>
                  <a:gd name="connsiteX104" fmla="*/ 2476069 w 3712400"/>
                  <a:gd name="connsiteY104" fmla="*/ 6495709 h 6810703"/>
                  <a:gd name="connsiteX105" fmla="*/ 2287450 w 3712400"/>
                  <a:gd name="connsiteY105" fmla="*/ 6450587 h 6810703"/>
                  <a:gd name="connsiteX106" fmla="*/ 2273829 w 3712400"/>
                  <a:gd name="connsiteY106" fmla="*/ 6451723 h 6810703"/>
                  <a:gd name="connsiteX107" fmla="*/ 2116142 w 3712400"/>
                  <a:gd name="connsiteY107" fmla="*/ 6417480 h 6810703"/>
                  <a:gd name="connsiteX108" fmla="*/ 2101386 w 3712400"/>
                  <a:gd name="connsiteY108" fmla="*/ 6416818 h 6810703"/>
                  <a:gd name="connsiteX109" fmla="*/ 1920429 w 3712400"/>
                  <a:gd name="connsiteY109" fmla="*/ 6408021 h 6810703"/>
                  <a:gd name="connsiteX110" fmla="*/ 1906997 w 3712400"/>
                  <a:gd name="connsiteY110" fmla="*/ 6405467 h 6810703"/>
                  <a:gd name="connsiteX111" fmla="*/ 1735973 w 3712400"/>
                  <a:gd name="connsiteY111" fmla="*/ 6372170 h 6810703"/>
                  <a:gd name="connsiteX112" fmla="*/ 1719230 w 3712400"/>
                  <a:gd name="connsiteY112" fmla="*/ 6371508 h 6810703"/>
                  <a:gd name="connsiteX113" fmla="*/ 1641474 w 3712400"/>
                  <a:gd name="connsiteY113" fmla="*/ 6400643 h 6810703"/>
                  <a:gd name="connsiteX114" fmla="*/ 1546597 w 3712400"/>
                  <a:gd name="connsiteY114" fmla="*/ 6333292 h 6810703"/>
                  <a:gd name="connsiteX115" fmla="*/ 1534395 w 3712400"/>
                  <a:gd name="connsiteY115" fmla="*/ 6327522 h 6810703"/>
                  <a:gd name="connsiteX116" fmla="*/ 1411045 w 3712400"/>
                  <a:gd name="connsiteY116" fmla="*/ 6325630 h 6810703"/>
                  <a:gd name="connsiteX117" fmla="*/ 1375951 w 3712400"/>
                  <a:gd name="connsiteY117" fmla="*/ 6241253 h 6810703"/>
                  <a:gd name="connsiteX118" fmla="*/ 1381627 w 3712400"/>
                  <a:gd name="connsiteY118" fmla="*/ 6206065 h 6810703"/>
                  <a:gd name="connsiteX119" fmla="*/ 1373303 w 3712400"/>
                  <a:gd name="connsiteY119" fmla="*/ 6195375 h 6810703"/>
                  <a:gd name="connsiteX120" fmla="*/ 1286466 w 3712400"/>
                  <a:gd name="connsiteY120" fmla="*/ 6118093 h 6810703"/>
                  <a:gd name="connsiteX121" fmla="*/ 1297628 w 3712400"/>
                  <a:gd name="connsiteY121" fmla="*/ 6035702 h 6810703"/>
                  <a:gd name="connsiteX122" fmla="*/ 1293182 w 3712400"/>
                  <a:gd name="connsiteY122" fmla="*/ 6019811 h 6810703"/>
                  <a:gd name="connsiteX123" fmla="*/ 1222805 w 3712400"/>
                  <a:gd name="connsiteY123" fmla="*/ 5860610 h 6810703"/>
                  <a:gd name="connsiteX124" fmla="*/ 1217508 w 3712400"/>
                  <a:gd name="connsiteY124" fmla="*/ 5848125 h 6810703"/>
                  <a:gd name="connsiteX125" fmla="*/ 1168698 w 3712400"/>
                  <a:gd name="connsiteY125" fmla="*/ 5673600 h 6810703"/>
                  <a:gd name="connsiteX126" fmla="*/ 1164725 w 3712400"/>
                  <a:gd name="connsiteY126" fmla="*/ 5659317 h 6810703"/>
                  <a:gd name="connsiteX127" fmla="*/ 1096240 w 3712400"/>
                  <a:gd name="connsiteY127" fmla="*/ 5513265 h 6810703"/>
                  <a:gd name="connsiteX128" fmla="*/ 1094442 w 3712400"/>
                  <a:gd name="connsiteY128" fmla="*/ 5499927 h 6810703"/>
                  <a:gd name="connsiteX129" fmla="*/ 1008268 w 3712400"/>
                  <a:gd name="connsiteY129" fmla="*/ 5325876 h 6810703"/>
                  <a:gd name="connsiteX130" fmla="*/ 1002971 w 3712400"/>
                  <a:gd name="connsiteY130" fmla="*/ 5313389 h 6810703"/>
                  <a:gd name="connsiteX131" fmla="*/ 870635 w 3712400"/>
                  <a:gd name="connsiteY131" fmla="*/ 5209999 h 6810703"/>
                  <a:gd name="connsiteX132" fmla="*/ 859946 w 3712400"/>
                  <a:gd name="connsiteY132" fmla="*/ 5203945 h 6810703"/>
                  <a:gd name="connsiteX133" fmla="*/ 699611 w 3712400"/>
                  <a:gd name="connsiteY133" fmla="*/ 5187959 h 6810703"/>
                  <a:gd name="connsiteX134" fmla="*/ 641247 w 3712400"/>
                  <a:gd name="connsiteY134" fmla="*/ 5181527 h 6810703"/>
                  <a:gd name="connsiteX135" fmla="*/ 570396 w 3712400"/>
                  <a:gd name="connsiteY135" fmla="*/ 5121082 h 6810703"/>
                  <a:gd name="connsiteX136" fmla="*/ 559991 w 3712400"/>
                  <a:gd name="connsiteY136" fmla="*/ 5115122 h 6810703"/>
                  <a:gd name="connsiteX137" fmla="*/ 472965 w 3712400"/>
                  <a:gd name="connsiteY137" fmla="*/ 5070474 h 6810703"/>
                  <a:gd name="connsiteX138" fmla="*/ 391332 w 3712400"/>
                  <a:gd name="connsiteY138" fmla="*/ 5034340 h 6810703"/>
                  <a:gd name="connsiteX139" fmla="*/ 414034 w 3712400"/>
                  <a:gd name="connsiteY139" fmla="*/ 4947787 h 6810703"/>
                  <a:gd name="connsiteX140" fmla="*/ 433236 w 3712400"/>
                  <a:gd name="connsiteY140" fmla="*/ 4852059 h 6810703"/>
                  <a:gd name="connsiteX141" fmla="*/ 435034 w 3712400"/>
                  <a:gd name="connsiteY141" fmla="*/ 4840046 h 6810703"/>
                  <a:gd name="connsiteX142" fmla="*/ 432007 w 3712400"/>
                  <a:gd name="connsiteY142" fmla="*/ 4746966 h 6810703"/>
                  <a:gd name="connsiteX143" fmla="*/ 463317 w 3712400"/>
                  <a:gd name="connsiteY143" fmla="*/ 4697494 h 6810703"/>
                  <a:gd name="connsiteX144" fmla="*/ 551005 w 3712400"/>
                  <a:gd name="connsiteY144" fmla="*/ 4562131 h 6810703"/>
                  <a:gd name="connsiteX145" fmla="*/ 552897 w 3712400"/>
                  <a:gd name="connsiteY145" fmla="*/ 4550118 h 6810703"/>
                  <a:gd name="connsiteX146" fmla="*/ 554505 w 3712400"/>
                  <a:gd name="connsiteY146" fmla="*/ 4382120 h 6810703"/>
                  <a:gd name="connsiteX147" fmla="*/ 547978 w 3712400"/>
                  <a:gd name="connsiteY147" fmla="*/ 4370107 h 6810703"/>
                  <a:gd name="connsiteX148" fmla="*/ 465587 w 3712400"/>
                  <a:gd name="connsiteY148" fmla="*/ 4194448 h 6810703"/>
                  <a:gd name="connsiteX149" fmla="*/ 456317 w 3712400"/>
                  <a:gd name="connsiteY149" fmla="*/ 4184515 h 6810703"/>
                  <a:gd name="connsiteX150" fmla="*/ 384805 w 3712400"/>
                  <a:gd name="connsiteY150" fmla="*/ 4039882 h 6810703"/>
                  <a:gd name="connsiteX151" fmla="*/ 376008 w 3712400"/>
                  <a:gd name="connsiteY151" fmla="*/ 4027869 h 6810703"/>
                  <a:gd name="connsiteX152" fmla="*/ 270063 w 3712400"/>
                  <a:gd name="connsiteY152" fmla="*/ 3880966 h 6810703"/>
                  <a:gd name="connsiteX153" fmla="*/ 263536 w 3712400"/>
                  <a:gd name="connsiteY153" fmla="*/ 3868953 h 6810703"/>
                  <a:gd name="connsiteX154" fmla="*/ 183038 w 3712400"/>
                  <a:gd name="connsiteY154" fmla="*/ 3714577 h 6810703"/>
                  <a:gd name="connsiteX155" fmla="*/ 173295 w 3712400"/>
                  <a:gd name="connsiteY155" fmla="*/ 3701144 h 6810703"/>
                  <a:gd name="connsiteX156" fmla="*/ 101971 w 3712400"/>
                  <a:gd name="connsiteY156" fmla="*/ 3658578 h 6810703"/>
                  <a:gd name="connsiteX157" fmla="*/ 95539 w 3712400"/>
                  <a:gd name="connsiteY157" fmla="*/ 3542417 h 6810703"/>
                  <a:gd name="connsiteX158" fmla="*/ 92512 w 3712400"/>
                  <a:gd name="connsiteY158" fmla="*/ 3529269 h 6810703"/>
                  <a:gd name="connsiteX159" fmla="*/ 17311 w 3712400"/>
                  <a:gd name="connsiteY159" fmla="*/ 3431649 h 6810703"/>
                  <a:gd name="connsiteX160" fmla="*/ 92512 w 3712400"/>
                  <a:gd name="connsiteY160" fmla="*/ 3333934 h 6810703"/>
                  <a:gd name="connsiteX161" fmla="*/ 95728 w 3712400"/>
                  <a:gd name="connsiteY161" fmla="*/ 3320786 h 6810703"/>
                  <a:gd name="connsiteX162" fmla="*/ 102255 w 3712400"/>
                  <a:gd name="connsiteY162" fmla="*/ 3204625 h 6810703"/>
                  <a:gd name="connsiteX163" fmla="*/ 173484 w 3712400"/>
                  <a:gd name="connsiteY163" fmla="*/ 3162058 h 6810703"/>
                  <a:gd name="connsiteX164" fmla="*/ 183227 w 3712400"/>
                  <a:gd name="connsiteY164" fmla="*/ 3148626 h 6810703"/>
                  <a:gd name="connsiteX165" fmla="*/ 263820 w 3712400"/>
                  <a:gd name="connsiteY165" fmla="*/ 2994345 h 6810703"/>
                  <a:gd name="connsiteX166" fmla="*/ 270253 w 3712400"/>
                  <a:gd name="connsiteY166" fmla="*/ 2982332 h 6810703"/>
                  <a:gd name="connsiteX167" fmla="*/ 376291 w 3712400"/>
                  <a:gd name="connsiteY167" fmla="*/ 2835334 h 6810703"/>
                  <a:gd name="connsiteX168" fmla="*/ 385089 w 3712400"/>
                  <a:gd name="connsiteY168" fmla="*/ 2823321 h 6810703"/>
                  <a:gd name="connsiteX169" fmla="*/ 456601 w 3712400"/>
                  <a:gd name="connsiteY169" fmla="*/ 2678688 h 6810703"/>
                  <a:gd name="connsiteX170" fmla="*/ 465871 w 3712400"/>
                  <a:gd name="connsiteY170" fmla="*/ 2668755 h 6810703"/>
                  <a:gd name="connsiteX171" fmla="*/ 548262 w 3712400"/>
                  <a:gd name="connsiteY171" fmla="*/ 2493190 h 6810703"/>
                  <a:gd name="connsiteX172" fmla="*/ 554694 w 3712400"/>
                  <a:gd name="connsiteY172" fmla="*/ 2481177 h 6810703"/>
                  <a:gd name="connsiteX173" fmla="*/ 553086 w 3712400"/>
                  <a:gd name="connsiteY173" fmla="*/ 2313180 h 6810703"/>
                  <a:gd name="connsiteX174" fmla="*/ 551194 w 3712400"/>
                  <a:gd name="connsiteY174" fmla="*/ 2301072 h 6810703"/>
                  <a:gd name="connsiteX175" fmla="*/ 463506 w 3712400"/>
                  <a:gd name="connsiteY175" fmla="*/ 2165804 h 6810703"/>
                  <a:gd name="connsiteX176" fmla="*/ 432290 w 3712400"/>
                  <a:gd name="connsiteY176" fmla="*/ 2116237 h 6810703"/>
                  <a:gd name="connsiteX177" fmla="*/ 435317 w 3712400"/>
                  <a:gd name="connsiteY177" fmla="*/ 2023252 h 6810703"/>
                  <a:gd name="connsiteX178" fmla="*/ 433426 w 3712400"/>
                  <a:gd name="connsiteY178" fmla="*/ 2011239 h 6810703"/>
                  <a:gd name="connsiteX179" fmla="*/ 414223 w 3712400"/>
                  <a:gd name="connsiteY179" fmla="*/ 1915416 h 6810703"/>
                  <a:gd name="connsiteX180" fmla="*/ 391332 w 3712400"/>
                  <a:gd name="connsiteY180" fmla="*/ 1829147 h 6810703"/>
                  <a:gd name="connsiteX181" fmla="*/ 473249 w 3712400"/>
                  <a:gd name="connsiteY181" fmla="*/ 1793012 h 6810703"/>
                  <a:gd name="connsiteX182" fmla="*/ 560275 w 3712400"/>
                  <a:gd name="connsiteY182" fmla="*/ 1748364 h 6810703"/>
                  <a:gd name="connsiteX183" fmla="*/ 570869 w 3712400"/>
                  <a:gd name="connsiteY183" fmla="*/ 1742310 h 6810703"/>
                  <a:gd name="connsiteX184" fmla="*/ 641720 w 3712400"/>
                  <a:gd name="connsiteY184" fmla="*/ 1681960 h 6810703"/>
                  <a:gd name="connsiteX185" fmla="*/ 700084 w 3712400"/>
                  <a:gd name="connsiteY185" fmla="*/ 1675433 h 6810703"/>
                  <a:gd name="connsiteX186" fmla="*/ 860419 w 3712400"/>
                  <a:gd name="connsiteY186" fmla="*/ 1659541 h 6810703"/>
                  <a:gd name="connsiteX187" fmla="*/ 871108 w 3712400"/>
                  <a:gd name="connsiteY187" fmla="*/ 1653487 h 6810703"/>
                  <a:gd name="connsiteX188" fmla="*/ 1003444 w 3712400"/>
                  <a:gd name="connsiteY188" fmla="*/ 1550097 h 6810703"/>
                  <a:gd name="connsiteX189" fmla="*/ 1008741 w 3712400"/>
                  <a:gd name="connsiteY189" fmla="*/ 1537611 h 6810703"/>
                  <a:gd name="connsiteX190" fmla="*/ 1094821 w 3712400"/>
                  <a:gd name="connsiteY190" fmla="*/ 1363843 h 6810703"/>
                  <a:gd name="connsiteX191" fmla="*/ 1096712 w 3712400"/>
                  <a:gd name="connsiteY191" fmla="*/ 1350411 h 6810703"/>
                  <a:gd name="connsiteX192" fmla="*/ 1165198 w 3712400"/>
                  <a:gd name="connsiteY192" fmla="*/ 1204359 h 6810703"/>
                  <a:gd name="connsiteX193" fmla="*/ 1169171 w 3712400"/>
                  <a:gd name="connsiteY193" fmla="*/ 1190076 h 6810703"/>
                  <a:gd name="connsiteX194" fmla="*/ 1217981 w 3712400"/>
                  <a:gd name="connsiteY194" fmla="*/ 1015646 h 6810703"/>
                  <a:gd name="connsiteX195" fmla="*/ 1223278 w 3712400"/>
                  <a:gd name="connsiteY195" fmla="*/ 1003065 h 6810703"/>
                  <a:gd name="connsiteX196" fmla="*/ 1293655 w 3712400"/>
                  <a:gd name="connsiteY196" fmla="*/ 843960 h 6810703"/>
                  <a:gd name="connsiteX197" fmla="*/ 1298101 w 3712400"/>
                  <a:gd name="connsiteY197" fmla="*/ 827973 h 6810703"/>
                  <a:gd name="connsiteX198" fmla="*/ 1286939 w 3712400"/>
                  <a:gd name="connsiteY198" fmla="*/ 745583 h 6810703"/>
                  <a:gd name="connsiteX199" fmla="*/ 1373776 w 3712400"/>
                  <a:gd name="connsiteY199" fmla="*/ 668111 h 6810703"/>
                  <a:gd name="connsiteX200" fmla="*/ 1382100 w 3712400"/>
                  <a:gd name="connsiteY200" fmla="*/ 657422 h 6810703"/>
                  <a:gd name="connsiteX201" fmla="*/ 1411424 w 3712400"/>
                  <a:gd name="connsiteY201" fmla="*/ 537762 h 6810703"/>
                  <a:gd name="connsiteX202" fmla="*/ 1474707 w 3712400"/>
                  <a:gd name="connsiteY202" fmla="*/ 519411 h 6810703"/>
                  <a:gd name="connsiteX203" fmla="*/ 1534584 w 3712400"/>
                  <a:gd name="connsiteY203" fmla="*/ 535681 h 6810703"/>
                  <a:gd name="connsiteX204" fmla="*/ 1546881 w 3712400"/>
                  <a:gd name="connsiteY204" fmla="*/ 529911 h 6810703"/>
                  <a:gd name="connsiteX205" fmla="*/ 1641758 w 3712400"/>
                  <a:gd name="connsiteY205" fmla="*/ 462655 h 6810703"/>
                  <a:gd name="connsiteX206" fmla="*/ 1719513 w 3712400"/>
                  <a:gd name="connsiteY206" fmla="*/ 491790 h 6810703"/>
                  <a:gd name="connsiteX207" fmla="*/ 1736162 w 3712400"/>
                  <a:gd name="connsiteY207" fmla="*/ 491033 h 6810703"/>
                  <a:gd name="connsiteX208" fmla="*/ 1907186 w 3712400"/>
                  <a:gd name="connsiteY208" fmla="*/ 457736 h 6810703"/>
                  <a:gd name="connsiteX209" fmla="*/ 1920618 w 3712400"/>
                  <a:gd name="connsiteY209" fmla="*/ 455182 h 6810703"/>
                  <a:gd name="connsiteX210" fmla="*/ 2101575 w 3712400"/>
                  <a:gd name="connsiteY210" fmla="*/ 446385 h 6810703"/>
                  <a:gd name="connsiteX211" fmla="*/ 2116426 w 3712400"/>
                  <a:gd name="connsiteY211" fmla="*/ 445723 h 6810703"/>
                  <a:gd name="connsiteX212" fmla="*/ 2274018 w 3712400"/>
                  <a:gd name="connsiteY212" fmla="*/ 411480 h 6810703"/>
                  <a:gd name="connsiteX213" fmla="*/ 2287640 w 3712400"/>
                  <a:gd name="connsiteY213" fmla="*/ 412615 h 6810703"/>
                  <a:gd name="connsiteX214" fmla="*/ 2476258 w 3712400"/>
                  <a:gd name="connsiteY214" fmla="*/ 367494 h 6810703"/>
                  <a:gd name="connsiteX215" fmla="*/ 2489690 w 3712400"/>
                  <a:gd name="connsiteY215" fmla="*/ 364940 h 6810703"/>
                  <a:gd name="connsiteX216" fmla="*/ 2620040 w 3712400"/>
                  <a:gd name="connsiteY216" fmla="*/ 258996 h 6810703"/>
                  <a:gd name="connsiteX217" fmla="*/ 2628080 w 3712400"/>
                  <a:gd name="connsiteY217" fmla="*/ 250010 h 6810703"/>
                  <a:gd name="connsiteX218" fmla="*/ 2679255 w 3712400"/>
                  <a:gd name="connsiteY218" fmla="*/ 97053 h 6810703"/>
                  <a:gd name="connsiteX219" fmla="*/ 2698741 w 3712400"/>
                  <a:gd name="connsiteY219" fmla="*/ 41716 h 6810703"/>
                  <a:gd name="connsiteX220" fmla="*/ 2729389 w 3712400"/>
                  <a:gd name="connsiteY220" fmla="*/ 0 h 6810703"/>
                  <a:gd name="connsiteX221" fmla="*/ 2705457 w 3712400"/>
                  <a:gd name="connsiteY221" fmla="*/ 0 h 6810703"/>
                  <a:gd name="connsiteX222" fmla="*/ 3687428 w 3712400"/>
                  <a:gd name="connsiteY222" fmla="*/ 6779961 h 6810703"/>
                  <a:gd name="connsiteX223" fmla="*/ 3511012 w 3712400"/>
                  <a:gd name="connsiteY223" fmla="*/ 6732381 h 6810703"/>
                  <a:gd name="connsiteX224" fmla="*/ 3497864 w 3712400"/>
                  <a:gd name="connsiteY224" fmla="*/ 6728975 h 6810703"/>
                  <a:gd name="connsiteX225" fmla="*/ 3334407 w 3712400"/>
                  <a:gd name="connsiteY225" fmla="*/ 6767853 h 6810703"/>
                  <a:gd name="connsiteX226" fmla="*/ 3323150 w 3712400"/>
                  <a:gd name="connsiteY226" fmla="*/ 6772204 h 6810703"/>
                  <a:gd name="connsiteX227" fmla="*/ 3301394 w 3712400"/>
                  <a:gd name="connsiteY227" fmla="*/ 6810703 h 6810703"/>
                  <a:gd name="connsiteX228" fmla="*/ 3324191 w 3712400"/>
                  <a:gd name="connsiteY228" fmla="*/ 6810703 h 6810703"/>
                  <a:gd name="connsiteX229" fmla="*/ 3336110 w 3712400"/>
                  <a:gd name="connsiteY229" fmla="*/ 6786582 h 6810703"/>
                  <a:gd name="connsiteX230" fmla="*/ 3500891 w 3712400"/>
                  <a:gd name="connsiteY230" fmla="*/ 6748367 h 6810703"/>
                  <a:gd name="connsiteX231" fmla="*/ 3687428 w 3712400"/>
                  <a:gd name="connsiteY231" fmla="*/ 6798691 h 6810703"/>
                  <a:gd name="connsiteX232" fmla="*/ 3699158 w 3712400"/>
                  <a:gd name="connsiteY232" fmla="*/ 6793772 h 6810703"/>
                  <a:gd name="connsiteX233" fmla="*/ 3699158 w 3712400"/>
                  <a:gd name="connsiteY233" fmla="*/ 6774380 h 6810703"/>
                  <a:gd name="connsiteX234" fmla="*/ 3687428 w 3712400"/>
                  <a:gd name="connsiteY234" fmla="*/ 6779961 h 6810703"/>
                  <a:gd name="connsiteX235" fmla="*/ 3687144 w 3712400"/>
                  <a:gd name="connsiteY235" fmla="*/ 65742 h 6810703"/>
                  <a:gd name="connsiteX236" fmla="*/ 3500418 w 3712400"/>
                  <a:gd name="connsiteY236" fmla="*/ 115971 h 6810703"/>
                  <a:gd name="connsiteX237" fmla="*/ 3335637 w 3712400"/>
                  <a:gd name="connsiteY237" fmla="*/ 77566 h 6810703"/>
                  <a:gd name="connsiteX238" fmla="*/ 3285881 w 3712400"/>
                  <a:gd name="connsiteY238" fmla="*/ 7473 h 6810703"/>
                  <a:gd name="connsiteX239" fmla="*/ 3275570 w 3712400"/>
                  <a:gd name="connsiteY239" fmla="*/ 0 h 6810703"/>
                  <a:gd name="connsiteX240" fmla="*/ 3244544 w 3712400"/>
                  <a:gd name="connsiteY240" fmla="*/ 0 h 6810703"/>
                  <a:gd name="connsiteX241" fmla="*/ 3322867 w 3712400"/>
                  <a:gd name="connsiteY241" fmla="*/ 90999 h 6810703"/>
                  <a:gd name="connsiteX242" fmla="*/ 3334218 w 3712400"/>
                  <a:gd name="connsiteY242" fmla="*/ 95444 h 6810703"/>
                  <a:gd name="connsiteX243" fmla="*/ 3497580 w 3712400"/>
                  <a:gd name="connsiteY243" fmla="*/ 134322 h 6810703"/>
                  <a:gd name="connsiteX244" fmla="*/ 3510823 w 3712400"/>
                  <a:gd name="connsiteY244" fmla="*/ 130822 h 6810703"/>
                  <a:gd name="connsiteX245" fmla="*/ 3687144 w 3712400"/>
                  <a:gd name="connsiteY245" fmla="*/ 83242 h 6810703"/>
                  <a:gd name="connsiteX246" fmla="*/ 3698685 w 3712400"/>
                  <a:gd name="connsiteY246" fmla="*/ 88823 h 6810703"/>
                  <a:gd name="connsiteX247" fmla="*/ 3698685 w 3712400"/>
                  <a:gd name="connsiteY247" fmla="*/ 70661 h 6810703"/>
                  <a:gd name="connsiteX248" fmla="*/ 3687144 w 3712400"/>
                  <a:gd name="connsiteY248" fmla="*/ 65742 h 681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3712400" h="6810703">
                    <a:moveTo>
                      <a:pt x="3712117" y="405331"/>
                    </a:moveTo>
                    <a:lnTo>
                      <a:pt x="3712117" y="82674"/>
                    </a:lnTo>
                    <a:cubicBezTo>
                      <a:pt x="3710982" y="87593"/>
                      <a:pt x="3705685" y="92607"/>
                      <a:pt x="3700388" y="89674"/>
                    </a:cubicBezTo>
                    <a:cubicBezTo>
                      <a:pt x="3699820" y="89390"/>
                      <a:pt x="3699252" y="89012"/>
                      <a:pt x="3698685" y="88823"/>
                    </a:cubicBezTo>
                    <a:lnTo>
                      <a:pt x="3698685" y="408831"/>
                    </a:lnTo>
                    <a:lnTo>
                      <a:pt x="3698780" y="2084075"/>
                    </a:lnTo>
                    <a:lnTo>
                      <a:pt x="3698874" y="2119548"/>
                    </a:lnTo>
                    <a:lnTo>
                      <a:pt x="3698874" y="2318477"/>
                    </a:lnTo>
                    <a:lnTo>
                      <a:pt x="3698969" y="4546996"/>
                    </a:lnTo>
                    <a:cubicBezTo>
                      <a:pt x="3698969" y="4547091"/>
                      <a:pt x="3698969" y="4547091"/>
                      <a:pt x="3698969" y="4547091"/>
                    </a:cubicBezTo>
                    <a:lnTo>
                      <a:pt x="3698969" y="4746020"/>
                    </a:lnTo>
                    <a:lnTo>
                      <a:pt x="3699063" y="4781398"/>
                    </a:lnTo>
                    <a:lnTo>
                      <a:pt x="3699063" y="4781492"/>
                    </a:lnTo>
                    <a:lnTo>
                      <a:pt x="3699158" y="6774380"/>
                    </a:lnTo>
                    <a:cubicBezTo>
                      <a:pt x="3699631" y="6774096"/>
                      <a:pt x="3700104" y="6773907"/>
                      <a:pt x="3700577" y="6773623"/>
                    </a:cubicBezTo>
                    <a:cubicBezTo>
                      <a:pt x="3705874" y="6770596"/>
                      <a:pt x="3711266" y="6775705"/>
                      <a:pt x="3712401" y="6780528"/>
                    </a:cubicBezTo>
                    <a:lnTo>
                      <a:pt x="3712117" y="405331"/>
                    </a:lnTo>
                    <a:close/>
                    <a:moveTo>
                      <a:pt x="2705457" y="0"/>
                    </a:moveTo>
                    <a:cubicBezTo>
                      <a:pt x="2691741" y="14946"/>
                      <a:pt x="2683228" y="35567"/>
                      <a:pt x="2674431" y="63756"/>
                    </a:cubicBezTo>
                    <a:cubicBezTo>
                      <a:pt x="2663553" y="98188"/>
                      <a:pt x="2641513" y="126660"/>
                      <a:pt x="2625148" y="158349"/>
                    </a:cubicBezTo>
                    <a:cubicBezTo>
                      <a:pt x="2611432" y="184740"/>
                      <a:pt x="2609824" y="214159"/>
                      <a:pt x="2610770" y="243293"/>
                    </a:cubicBezTo>
                    <a:cubicBezTo>
                      <a:pt x="2543609" y="249537"/>
                      <a:pt x="2509177" y="292293"/>
                      <a:pt x="2478812" y="349238"/>
                    </a:cubicBezTo>
                    <a:cubicBezTo>
                      <a:pt x="2416570" y="309414"/>
                      <a:pt x="2324909" y="338549"/>
                      <a:pt x="2280545" y="394548"/>
                    </a:cubicBezTo>
                    <a:cubicBezTo>
                      <a:pt x="2225870" y="339968"/>
                      <a:pt x="2148588" y="367778"/>
                      <a:pt x="2108102" y="427655"/>
                    </a:cubicBezTo>
                    <a:cubicBezTo>
                      <a:pt x="2050873" y="357846"/>
                      <a:pt x="1964793" y="369386"/>
                      <a:pt x="1911632" y="439669"/>
                    </a:cubicBezTo>
                    <a:cubicBezTo>
                      <a:pt x="1852795" y="391332"/>
                      <a:pt x="1743540" y="389061"/>
                      <a:pt x="1722540" y="470506"/>
                    </a:cubicBezTo>
                    <a:cubicBezTo>
                      <a:pt x="1697095" y="452912"/>
                      <a:pt x="1644028" y="445723"/>
                      <a:pt x="1624353" y="444588"/>
                    </a:cubicBezTo>
                    <a:cubicBezTo>
                      <a:pt x="1576016" y="442034"/>
                      <a:pt x="1546124" y="474195"/>
                      <a:pt x="1533165" y="516100"/>
                    </a:cubicBezTo>
                    <a:cubicBezTo>
                      <a:pt x="1491733" y="495479"/>
                      <a:pt x="1438572" y="499168"/>
                      <a:pt x="1400546" y="524613"/>
                    </a:cubicBezTo>
                    <a:cubicBezTo>
                      <a:pt x="1374343" y="549208"/>
                      <a:pt x="1359208" y="586099"/>
                      <a:pt x="1359208" y="622517"/>
                    </a:cubicBezTo>
                    <a:cubicBezTo>
                      <a:pt x="1359208" y="632450"/>
                      <a:pt x="1360249" y="642287"/>
                      <a:pt x="1362614" y="651841"/>
                    </a:cubicBezTo>
                    <a:cubicBezTo>
                      <a:pt x="1318912" y="655152"/>
                      <a:pt x="1280980" y="677097"/>
                      <a:pt x="1272845" y="724772"/>
                    </a:cubicBezTo>
                    <a:cubicBezTo>
                      <a:pt x="1269629" y="744164"/>
                      <a:pt x="1264710" y="797420"/>
                      <a:pt x="1276061" y="826082"/>
                    </a:cubicBezTo>
                    <a:cubicBezTo>
                      <a:pt x="1192062" y="828446"/>
                      <a:pt x="1169833" y="935526"/>
                      <a:pt x="1204076" y="1003538"/>
                    </a:cubicBezTo>
                    <a:cubicBezTo>
                      <a:pt x="1123766" y="1039673"/>
                      <a:pt x="1093213" y="1121118"/>
                      <a:pt x="1148833" y="1192346"/>
                    </a:cubicBezTo>
                    <a:cubicBezTo>
                      <a:pt x="1081483" y="1218548"/>
                      <a:pt x="1037024" y="1287696"/>
                      <a:pt x="1077983" y="1353154"/>
                    </a:cubicBezTo>
                    <a:cubicBezTo>
                      <a:pt x="1013660" y="1384181"/>
                      <a:pt x="964755" y="1466761"/>
                      <a:pt x="989822" y="1536381"/>
                    </a:cubicBezTo>
                    <a:cubicBezTo>
                      <a:pt x="927580" y="1553124"/>
                      <a:pt x="878013" y="1577151"/>
                      <a:pt x="856919" y="1641474"/>
                    </a:cubicBezTo>
                    <a:cubicBezTo>
                      <a:pt x="828730" y="1634096"/>
                      <a:pt x="799785" y="1629177"/>
                      <a:pt x="771123" y="1636650"/>
                    </a:cubicBezTo>
                    <a:cubicBezTo>
                      <a:pt x="736407" y="1645636"/>
                      <a:pt x="703773" y="1660677"/>
                      <a:pt x="667638" y="1663704"/>
                    </a:cubicBezTo>
                    <a:cubicBezTo>
                      <a:pt x="609747" y="1668339"/>
                      <a:pt x="580612" y="1678271"/>
                      <a:pt x="557248" y="1731716"/>
                    </a:cubicBezTo>
                    <a:cubicBezTo>
                      <a:pt x="540600" y="1729635"/>
                      <a:pt x="525748" y="1730108"/>
                      <a:pt x="509762" y="1738621"/>
                    </a:cubicBezTo>
                    <a:cubicBezTo>
                      <a:pt x="491979" y="1748175"/>
                      <a:pt x="483465" y="1770594"/>
                      <a:pt x="464925" y="1778918"/>
                    </a:cubicBezTo>
                    <a:cubicBezTo>
                      <a:pt x="430872" y="1794620"/>
                      <a:pt x="398899" y="1796985"/>
                      <a:pt x="375345" y="1822147"/>
                    </a:cubicBezTo>
                    <a:cubicBezTo>
                      <a:pt x="370237" y="1856390"/>
                      <a:pt x="388305" y="1882781"/>
                      <a:pt x="397291" y="1919105"/>
                    </a:cubicBezTo>
                    <a:cubicBezTo>
                      <a:pt x="402210" y="1938780"/>
                      <a:pt x="390197" y="1959402"/>
                      <a:pt x="393886" y="1979266"/>
                    </a:cubicBezTo>
                    <a:cubicBezTo>
                      <a:pt x="397102" y="1997050"/>
                      <a:pt x="405899" y="2008874"/>
                      <a:pt x="417912" y="2020698"/>
                    </a:cubicBezTo>
                    <a:cubicBezTo>
                      <a:pt x="390859" y="2072062"/>
                      <a:pt x="401264" y="2101197"/>
                      <a:pt x="433615" y="2149345"/>
                    </a:cubicBezTo>
                    <a:cubicBezTo>
                      <a:pt x="453763" y="2179141"/>
                      <a:pt x="462371" y="2214330"/>
                      <a:pt x="476938" y="2246965"/>
                    </a:cubicBezTo>
                    <a:cubicBezTo>
                      <a:pt x="488952" y="2274018"/>
                      <a:pt x="510992" y="2293694"/>
                      <a:pt x="534356" y="2311099"/>
                    </a:cubicBezTo>
                    <a:cubicBezTo>
                      <a:pt x="497276" y="2367571"/>
                      <a:pt x="509384" y="2421205"/>
                      <a:pt x="535019" y="2480231"/>
                    </a:cubicBezTo>
                    <a:cubicBezTo>
                      <a:pt x="465114" y="2504069"/>
                      <a:pt x="430872" y="2593838"/>
                      <a:pt x="446858" y="2663458"/>
                    </a:cubicBezTo>
                    <a:cubicBezTo>
                      <a:pt x="370048" y="2671972"/>
                      <a:pt x="343657" y="2750011"/>
                      <a:pt x="365129" y="2818969"/>
                    </a:cubicBezTo>
                    <a:cubicBezTo>
                      <a:pt x="274888" y="2820104"/>
                      <a:pt x="230240" y="2894644"/>
                      <a:pt x="251996" y="2979967"/>
                    </a:cubicBezTo>
                    <a:cubicBezTo>
                      <a:pt x="177457" y="2995669"/>
                      <a:pt x="107552" y="3079668"/>
                      <a:pt x="158065" y="3146829"/>
                    </a:cubicBezTo>
                    <a:cubicBezTo>
                      <a:pt x="128363" y="3155815"/>
                      <a:pt x="89769" y="3192612"/>
                      <a:pt x="76810" y="3207463"/>
                    </a:cubicBezTo>
                    <a:cubicBezTo>
                      <a:pt x="44648" y="3243503"/>
                      <a:pt x="51080" y="3287016"/>
                      <a:pt x="75864" y="3323151"/>
                    </a:cubicBezTo>
                    <a:cubicBezTo>
                      <a:pt x="33959" y="3342542"/>
                      <a:pt x="3689" y="3386528"/>
                      <a:pt x="0" y="3432122"/>
                    </a:cubicBezTo>
                    <a:cubicBezTo>
                      <a:pt x="1892" y="3454919"/>
                      <a:pt x="10311" y="3477243"/>
                      <a:pt x="23648" y="3496350"/>
                    </a:cubicBezTo>
                    <a:cubicBezTo>
                      <a:pt x="36891" y="3515458"/>
                      <a:pt x="54864" y="3531350"/>
                      <a:pt x="75864" y="3541093"/>
                    </a:cubicBezTo>
                    <a:cubicBezTo>
                      <a:pt x="51080" y="3577133"/>
                      <a:pt x="44648" y="3620646"/>
                      <a:pt x="76810" y="3656780"/>
                    </a:cubicBezTo>
                    <a:cubicBezTo>
                      <a:pt x="89958" y="3671537"/>
                      <a:pt x="128647" y="3708334"/>
                      <a:pt x="158254" y="3717414"/>
                    </a:cubicBezTo>
                    <a:cubicBezTo>
                      <a:pt x="107836" y="3784481"/>
                      <a:pt x="177740" y="3868480"/>
                      <a:pt x="252185" y="3884182"/>
                    </a:cubicBezTo>
                    <a:cubicBezTo>
                      <a:pt x="230429" y="3969600"/>
                      <a:pt x="275171" y="4044044"/>
                      <a:pt x="365413" y="4045274"/>
                    </a:cubicBezTo>
                    <a:cubicBezTo>
                      <a:pt x="343846" y="4114138"/>
                      <a:pt x="370237" y="4192177"/>
                      <a:pt x="446858" y="4200691"/>
                    </a:cubicBezTo>
                    <a:cubicBezTo>
                      <a:pt x="430872" y="4270311"/>
                      <a:pt x="465114" y="4360175"/>
                      <a:pt x="535302" y="4383918"/>
                    </a:cubicBezTo>
                    <a:cubicBezTo>
                      <a:pt x="509573" y="4442944"/>
                      <a:pt x="497560" y="4496673"/>
                      <a:pt x="534546" y="4553050"/>
                    </a:cubicBezTo>
                    <a:cubicBezTo>
                      <a:pt x="511181" y="4570455"/>
                      <a:pt x="489236" y="4590131"/>
                      <a:pt x="477128" y="4617184"/>
                    </a:cubicBezTo>
                    <a:cubicBezTo>
                      <a:pt x="462560" y="4649819"/>
                      <a:pt x="454047" y="4684724"/>
                      <a:pt x="433899" y="4714804"/>
                    </a:cubicBezTo>
                    <a:cubicBezTo>
                      <a:pt x="401453" y="4762952"/>
                      <a:pt x="391048" y="4792087"/>
                      <a:pt x="418196" y="4843451"/>
                    </a:cubicBezTo>
                    <a:cubicBezTo>
                      <a:pt x="406088" y="4855275"/>
                      <a:pt x="397291" y="4867099"/>
                      <a:pt x="394075" y="4884883"/>
                    </a:cubicBezTo>
                    <a:cubicBezTo>
                      <a:pt x="390386" y="4904747"/>
                      <a:pt x="402399" y="4925368"/>
                      <a:pt x="397575" y="4945044"/>
                    </a:cubicBezTo>
                    <a:cubicBezTo>
                      <a:pt x="388494" y="4981557"/>
                      <a:pt x="370521" y="5007949"/>
                      <a:pt x="375535" y="5042002"/>
                    </a:cubicBezTo>
                    <a:cubicBezTo>
                      <a:pt x="399183" y="5067163"/>
                      <a:pt x="431155" y="5069528"/>
                      <a:pt x="465114" y="5085231"/>
                    </a:cubicBezTo>
                    <a:cubicBezTo>
                      <a:pt x="483655" y="5093839"/>
                      <a:pt x="492168" y="5116068"/>
                      <a:pt x="510046" y="5125528"/>
                    </a:cubicBezTo>
                    <a:cubicBezTo>
                      <a:pt x="526032" y="5134041"/>
                      <a:pt x="540600" y="5134514"/>
                      <a:pt x="557437" y="5132433"/>
                    </a:cubicBezTo>
                    <a:cubicBezTo>
                      <a:pt x="580612" y="5185689"/>
                      <a:pt x="610031" y="5195621"/>
                      <a:pt x="667827" y="5200445"/>
                    </a:cubicBezTo>
                    <a:cubicBezTo>
                      <a:pt x="703962" y="5203283"/>
                      <a:pt x="736596" y="5218512"/>
                      <a:pt x="771312" y="5227593"/>
                    </a:cubicBezTo>
                    <a:cubicBezTo>
                      <a:pt x="799974" y="5234972"/>
                      <a:pt x="829203" y="5230053"/>
                      <a:pt x="857203" y="5222674"/>
                    </a:cubicBezTo>
                    <a:cubicBezTo>
                      <a:pt x="878202" y="5286809"/>
                      <a:pt x="927769" y="5310835"/>
                      <a:pt x="989822" y="5327768"/>
                    </a:cubicBezTo>
                    <a:cubicBezTo>
                      <a:pt x="964755" y="5397388"/>
                      <a:pt x="1013660" y="5479968"/>
                      <a:pt x="1078172" y="5510995"/>
                    </a:cubicBezTo>
                    <a:cubicBezTo>
                      <a:pt x="1037024" y="5576453"/>
                      <a:pt x="1081483" y="5645600"/>
                      <a:pt x="1149022" y="5671803"/>
                    </a:cubicBezTo>
                    <a:cubicBezTo>
                      <a:pt x="1093685" y="5743031"/>
                      <a:pt x="1124239" y="5824476"/>
                      <a:pt x="1204359" y="5860610"/>
                    </a:cubicBezTo>
                    <a:cubicBezTo>
                      <a:pt x="1170117" y="5928623"/>
                      <a:pt x="1192346" y="6035702"/>
                      <a:pt x="1276345" y="6038067"/>
                    </a:cubicBezTo>
                    <a:cubicBezTo>
                      <a:pt x="1264994" y="6066729"/>
                      <a:pt x="1269629" y="6119985"/>
                      <a:pt x="1273034" y="6139377"/>
                    </a:cubicBezTo>
                    <a:cubicBezTo>
                      <a:pt x="1281358" y="6187051"/>
                      <a:pt x="1319385" y="6209092"/>
                      <a:pt x="1363087" y="6212308"/>
                    </a:cubicBezTo>
                    <a:cubicBezTo>
                      <a:pt x="1352208" y="6257145"/>
                      <a:pt x="1367722" y="6308320"/>
                      <a:pt x="1401018" y="6339535"/>
                    </a:cubicBezTo>
                    <a:cubicBezTo>
                      <a:pt x="1422680" y="6354008"/>
                      <a:pt x="1449166" y="6361576"/>
                      <a:pt x="1475652" y="6361576"/>
                    </a:cubicBezTo>
                    <a:cubicBezTo>
                      <a:pt x="1495706" y="6361576"/>
                      <a:pt x="1515760" y="6357224"/>
                      <a:pt x="1533638" y="6348332"/>
                    </a:cubicBezTo>
                    <a:cubicBezTo>
                      <a:pt x="1546597" y="6390238"/>
                      <a:pt x="1576489" y="6422399"/>
                      <a:pt x="1624826" y="6419845"/>
                    </a:cubicBezTo>
                    <a:cubicBezTo>
                      <a:pt x="1644501" y="6418710"/>
                      <a:pt x="1697473" y="6411521"/>
                      <a:pt x="1723013" y="6393926"/>
                    </a:cubicBezTo>
                    <a:cubicBezTo>
                      <a:pt x="1744013" y="6475087"/>
                      <a:pt x="1853268" y="6473007"/>
                      <a:pt x="1912105" y="6424669"/>
                    </a:cubicBezTo>
                    <a:cubicBezTo>
                      <a:pt x="1965266" y="6494763"/>
                      <a:pt x="2051346" y="6506587"/>
                      <a:pt x="2108575" y="6436683"/>
                    </a:cubicBezTo>
                    <a:cubicBezTo>
                      <a:pt x="2149061" y="6496655"/>
                      <a:pt x="2226343" y="6524654"/>
                      <a:pt x="2280924" y="6469790"/>
                    </a:cubicBezTo>
                    <a:cubicBezTo>
                      <a:pt x="2325666" y="6525600"/>
                      <a:pt x="2417043" y="6554924"/>
                      <a:pt x="2479285" y="6514911"/>
                    </a:cubicBezTo>
                    <a:cubicBezTo>
                      <a:pt x="2509366" y="6571856"/>
                      <a:pt x="2543892" y="6614612"/>
                      <a:pt x="2611243" y="6620855"/>
                    </a:cubicBezTo>
                    <a:cubicBezTo>
                      <a:pt x="2610297" y="6650085"/>
                      <a:pt x="2611905" y="6679219"/>
                      <a:pt x="2625526" y="6705800"/>
                    </a:cubicBezTo>
                    <a:cubicBezTo>
                      <a:pt x="2641985" y="6737489"/>
                      <a:pt x="2664026" y="6765961"/>
                      <a:pt x="2674904" y="6800488"/>
                    </a:cubicBezTo>
                    <a:cubicBezTo>
                      <a:pt x="2676039" y="6803988"/>
                      <a:pt x="2677079" y="6807393"/>
                      <a:pt x="2678215" y="6810703"/>
                    </a:cubicBezTo>
                    <a:lnTo>
                      <a:pt x="2695620" y="6810703"/>
                    </a:lnTo>
                    <a:cubicBezTo>
                      <a:pt x="2691174" y="6795569"/>
                      <a:pt x="2686728" y="6779867"/>
                      <a:pt x="2679255" y="6766245"/>
                    </a:cubicBezTo>
                    <a:cubicBezTo>
                      <a:pt x="2650782" y="6712705"/>
                      <a:pt x="2624864" y="6676855"/>
                      <a:pt x="2628080" y="6613288"/>
                    </a:cubicBezTo>
                    <a:cubicBezTo>
                      <a:pt x="2628364" y="6608653"/>
                      <a:pt x="2624675" y="6604491"/>
                      <a:pt x="2619756" y="6604207"/>
                    </a:cubicBezTo>
                    <a:cubicBezTo>
                      <a:pt x="2549662" y="6601180"/>
                      <a:pt x="2518920" y="6555870"/>
                      <a:pt x="2489501" y="6498263"/>
                    </a:cubicBezTo>
                    <a:cubicBezTo>
                      <a:pt x="2486947" y="6493154"/>
                      <a:pt x="2480420" y="6492493"/>
                      <a:pt x="2476069" y="6495709"/>
                    </a:cubicBezTo>
                    <a:cubicBezTo>
                      <a:pt x="2418462" y="6541113"/>
                      <a:pt x="2325382" y="6505452"/>
                      <a:pt x="2287450" y="6450587"/>
                    </a:cubicBezTo>
                    <a:cubicBezTo>
                      <a:pt x="2283951" y="6445480"/>
                      <a:pt x="2277045" y="6447844"/>
                      <a:pt x="2273829" y="6451723"/>
                    </a:cubicBezTo>
                    <a:cubicBezTo>
                      <a:pt x="2223789" y="6511884"/>
                      <a:pt x="2148588" y="6474898"/>
                      <a:pt x="2116142" y="6417480"/>
                    </a:cubicBezTo>
                    <a:cubicBezTo>
                      <a:pt x="2112926" y="6411710"/>
                      <a:pt x="2105075" y="6411237"/>
                      <a:pt x="2101386" y="6416818"/>
                    </a:cubicBezTo>
                    <a:cubicBezTo>
                      <a:pt x="2050211" y="6490128"/>
                      <a:pt x="1967631" y="6478114"/>
                      <a:pt x="1920429" y="6408021"/>
                    </a:cubicBezTo>
                    <a:cubicBezTo>
                      <a:pt x="1917402" y="6403670"/>
                      <a:pt x="1911348" y="6401305"/>
                      <a:pt x="1906997" y="6405467"/>
                    </a:cubicBezTo>
                    <a:cubicBezTo>
                      <a:pt x="1855633" y="6454561"/>
                      <a:pt x="1744013" y="6462128"/>
                      <a:pt x="1735973" y="6372170"/>
                    </a:cubicBezTo>
                    <a:cubicBezTo>
                      <a:pt x="1735216" y="6363562"/>
                      <a:pt x="1721122" y="6363373"/>
                      <a:pt x="1719230" y="6371508"/>
                    </a:cubicBezTo>
                    <a:cubicBezTo>
                      <a:pt x="1715824" y="6386548"/>
                      <a:pt x="1655379" y="6399035"/>
                      <a:pt x="1641474" y="6400643"/>
                    </a:cubicBezTo>
                    <a:cubicBezTo>
                      <a:pt x="1590583" y="6406886"/>
                      <a:pt x="1558421" y="6383994"/>
                      <a:pt x="1546597" y="6333292"/>
                    </a:cubicBezTo>
                    <a:cubicBezTo>
                      <a:pt x="1545462" y="6328185"/>
                      <a:pt x="1539219" y="6324495"/>
                      <a:pt x="1534395" y="6327522"/>
                    </a:cubicBezTo>
                    <a:cubicBezTo>
                      <a:pt x="1497314" y="6350414"/>
                      <a:pt x="1446612" y="6349279"/>
                      <a:pt x="1411045" y="6325630"/>
                    </a:cubicBezTo>
                    <a:cubicBezTo>
                      <a:pt x="1388721" y="6304347"/>
                      <a:pt x="1375951" y="6272753"/>
                      <a:pt x="1375951" y="6241253"/>
                    </a:cubicBezTo>
                    <a:cubicBezTo>
                      <a:pt x="1375951" y="6229335"/>
                      <a:pt x="1377843" y="6217416"/>
                      <a:pt x="1381627" y="6206065"/>
                    </a:cubicBezTo>
                    <a:cubicBezTo>
                      <a:pt x="1383424" y="6200673"/>
                      <a:pt x="1378411" y="6195375"/>
                      <a:pt x="1373303" y="6195375"/>
                    </a:cubicBezTo>
                    <a:cubicBezTo>
                      <a:pt x="1321182" y="6195186"/>
                      <a:pt x="1291858" y="6168984"/>
                      <a:pt x="1286466" y="6118093"/>
                    </a:cubicBezTo>
                    <a:cubicBezTo>
                      <a:pt x="1285142" y="6103999"/>
                      <a:pt x="1283912" y="6042419"/>
                      <a:pt x="1297628" y="6035702"/>
                    </a:cubicBezTo>
                    <a:cubicBezTo>
                      <a:pt x="1305006" y="6032013"/>
                      <a:pt x="1301790" y="6018581"/>
                      <a:pt x="1293182" y="6019811"/>
                    </a:cubicBezTo>
                    <a:cubicBezTo>
                      <a:pt x="1203603" y="6032013"/>
                      <a:pt x="1186292" y="5921434"/>
                      <a:pt x="1222805" y="5860610"/>
                    </a:cubicBezTo>
                    <a:cubicBezTo>
                      <a:pt x="1225832" y="5855503"/>
                      <a:pt x="1222427" y="5849921"/>
                      <a:pt x="1217508" y="5848125"/>
                    </a:cubicBezTo>
                    <a:cubicBezTo>
                      <a:pt x="1138617" y="5817571"/>
                      <a:pt x="1108537" y="5739815"/>
                      <a:pt x="1168698" y="5673600"/>
                    </a:cubicBezTo>
                    <a:cubicBezTo>
                      <a:pt x="1173049" y="5668776"/>
                      <a:pt x="1170968" y="5661114"/>
                      <a:pt x="1164725" y="5659317"/>
                    </a:cubicBezTo>
                    <a:cubicBezTo>
                      <a:pt x="1101537" y="5640303"/>
                      <a:pt x="1048848" y="5575318"/>
                      <a:pt x="1096240" y="5513265"/>
                    </a:cubicBezTo>
                    <a:cubicBezTo>
                      <a:pt x="1099266" y="5509386"/>
                      <a:pt x="1099929" y="5502008"/>
                      <a:pt x="1094442" y="5499927"/>
                    </a:cubicBezTo>
                    <a:cubicBezTo>
                      <a:pt x="1032389" y="5474860"/>
                      <a:pt x="976863" y="5392280"/>
                      <a:pt x="1008268" y="5325876"/>
                    </a:cubicBezTo>
                    <a:cubicBezTo>
                      <a:pt x="1010633" y="5321051"/>
                      <a:pt x="1008552" y="5314809"/>
                      <a:pt x="1002971" y="5313389"/>
                    </a:cubicBezTo>
                    <a:cubicBezTo>
                      <a:pt x="940255" y="5297403"/>
                      <a:pt x="889364" y="5277728"/>
                      <a:pt x="870635" y="5209999"/>
                    </a:cubicBezTo>
                    <a:cubicBezTo>
                      <a:pt x="869405" y="5205553"/>
                      <a:pt x="864581" y="5202527"/>
                      <a:pt x="859946" y="5203945"/>
                    </a:cubicBezTo>
                    <a:cubicBezTo>
                      <a:pt x="798650" y="5221067"/>
                      <a:pt x="757880" y="5203945"/>
                      <a:pt x="699611" y="5187959"/>
                    </a:cubicBezTo>
                    <a:cubicBezTo>
                      <a:pt x="681070" y="5182946"/>
                      <a:pt x="660449" y="5182662"/>
                      <a:pt x="641247" y="5181527"/>
                    </a:cubicBezTo>
                    <a:cubicBezTo>
                      <a:pt x="601896" y="5178689"/>
                      <a:pt x="584775" y="5156743"/>
                      <a:pt x="570396" y="5121082"/>
                    </a:cubicBezTo>
                    <a:cubicBezTo>
                      <a:pt x="568599" y="5116447"/>
                      <a:pt x="564910" y="5114176"/>
                      <a:pt x="559991" y="5115122"/>
                    </a:cubicBezTo>
                    <a:cubicBezTo>
                      <a:pt x="515816" y="5122501"/>
                      <a:pt x="503519" y="5092231"/>
                      <a:pt x="472965" y="5070474"/>
                    </a:cubicBezTo>
                    <a:cubicBezTo>
                      <a:pt x="444966" y="5050515"/>
                      <a:pt x="414696" y="5055907"/>
                      <a:pt x="391332" y="5034340"/>
                    </a:cubicBezTo>
                    <a:cubicBezTo>
                      <a:pt x="388967" y="5002651"/>
                      <a:pt x="412331" y="4982314"/>
                      <a:pt x="414034" y="4947787"/>
                    </a:cubicBezTo>
                    <a:cubicBezTo>
                      <a:pt x="416115" y="4910328"/>
                      <a:pt x="399845" y="4881856"/>
                      <a:pt x="433236" y="4852059"/>
                    </a:cubicBezTo>
                    <a:cubicBezTo>
                      <a:pt x="436926" y="4848559"/>
                      <a:pt x="437588" y="4844397"/>
                      <a:pt x="435034" y="4840046"/>
                    </a:cubicBezTo>
                    <a:cubicBezTo>
                      <a:pt x="416115" y="4806654"/>
                      <a:pt x="409588" y="4779601"/>
                      <a:pt x="432007" y="4746966"/>
                    </a:cubicBezTo>
                    <a:cubicBezTo>
                      <a:pt x="442885" y="4731263"/>
                      <a:pt x="455655" y="4715088"/>
                      <a:pt x="463317" y="4697494"/>
                    </a:cubicBezTo>
                    <a:cubicBezTo>
                      <a:pt x="487154" y="4641968"/>
                      <a:pt x="499168" y="4599401"/>
                      <a:pt x="551005" y="4562131"/>
                    </a:cubicBezTo>
                    <a:cubicBezTo>
                      <a:pt x="554694" y="4559388"/>
                      <a:pt x="555640" y="4553807"/>
                      <a:pt x="552897" y="4550118"/>
                    </a:cubicBezTo>
                    <a:cubicBezTo>
                      <a:pt x="511465" y="4493362"/>
                      <a:pt x="527830" y="4441147"/>
                      <a:pt x="554505" y="4382120"/>
                    </a:cubicBezTo>
                    <a:cubicBezTo>
                      <a:pt x="556775" y="4376823"/>
                      <a:pt x="553275" y="4371431"/>
                      <a:pt x="547978" y="4370107"/>
                    </a:cubicBezTo>
                    <a:cubicBezTo>
                      <a:pt x="476465" y="4353175"/>
                      <a:pt x="446669" y="4258582"/>
                      <a:pt x="465587" y="4194448"/>
                    </a:cubicBezTo>
                    <a:cubicBezTo>
                      <a:pt x="467479" y="4188488"/>
                      <a:pt x="461236" y="4184515"/>
                      <a:pt x="456317" y="4184515"/>
                    </a:cubicBezTo>
                    <a:cubicBezTo>
                      <a:pt x="378089" y="4182907"/>
                      <a:pt x="360305" y="4100989"/>
                      <a:pt x="384805" y="4039882"/>
                    </a:cubicBezTo>
                    <a:cubicBezTo>
                      <a:pt x="387170" y="4033639"/>
                      <a:pt x="382724" y="4027396"/>
                      <a:pt x="376008" y="4027869"/>
                    </a:cubicBezTo>
                    <a:cubicBezTo>
                      <a:pt x="286712" y="4033639"/>
                      <a:pt x="244618" y="3961654"/>
                      <a:pt x="270063" y="3880966"/>
                    </a:cubicBezTo>
                    <a:cubicBezTo>
                      <a:pt x="271671" y="3875858"/>
                      <a:pt x="269590" y="3869804"/>
                      <a:pt x="263536" y="3868953"/>
                    </a:cubicBezTo>
                    <a:cubicBezTo>
                      <a:pt x="193159" y="3859399"/>
                      <a:pt x="117485" y="3777103"/>
                      <a:pt x="183038" y="3714577"/>
                    </a:cubicBezTo>
                    <a:cubicBezTo>
                      <a:pt x="189281" y="3708617"/>
                      <a:pt x="180673" y="3697455"/>
                      <a:pt x="173295" y="3701144"/>
                    </a:cubicBezTo>
                    <a:cubicBezTo>
                      <a:pt x="159673" y="3707860"/>
                      <a:pt x="111998" y="3668510"/>
                      <a:pt x="101971" y="3658578"/>
                    </a:cubicBezTo>
                    <a:cubicBezTo>
                      <a:pt x="65458" y="3622727"/>
                      <a:pt x="63094" y="3583376"/>
                      <a:pt x="95539" y="3542417"/>
                    </a:cubicBezTo>
                    <a:cubicBezTo>
                      <a:pt x="98755" y="3538539"/>
                      <a:pt x="97620" y="3531161"/>
                      <a:pt x="92512" y="3529269"/>
                    </a:cubicBezTo>
                    <a:cubicBezTo>
                      <a:pt x="51553" y="3514418"/>
                      <a:pt x="21000" y="3474216"/>
                      <a:pt x="17311" y="3431649"/>
                    </a:cubicBezTo>
                    <a:cubicBezTo>
                      <a:pt x="21000" y="3389271"/>
                      <a:pt x="51837" y="3348785"/>
                      <a:pt x="92512" y="3333934"/>
                    </a:cubicBezTo>
                    <a:cubicBezTo>
                      <a:pt x="97809" y="3332137"/>
                      <a:pt x="98755" y="3324758"/>
                      <a:pt x="95728" y="3320786"/>
                    </a:cubicBezTo>
                    <a:cubicBezTo>
                      <a:pt x="63377" y="3280110"/>
                      <a:pt x="65648" y="3240760"/>
                      <a:pt x="102255" y="3204625"/>
                    </a:cubicBezTo>
                    <a:cubicBezTo>
                      <a:pt x="112471" y="3194693"/>
                      <a:pt x="159862" y="3155342"/>
                      <a:pt x="173484" y="3162058"/>
                    </a:cubicBezTo>
                    <a:cubicBezTo>
                      <a:pt x="180957" y="3165747"/>
                      <a:pt x="189470" y="3154680"/>
                      <a:pt x="183227" y="3148626"/>
                    </a:cubicBezTo>
                    <a:cubicBezTo>
                      <a:pt x="117768" y="3086195"/>
                      <a:pt x="193443" y="3003804"/>
                      <a:pt x="263820" y="2994345"/>
                    </a:cubicBezTo>
                    <a:cubicBezTo>
                      <a:pt x="269780" y="2993588"/>
                      <a:pt x="271861" y="2987345"/>
                      <a:pt x="270253" y="2982332"/>
                    </a:cubicBezTo>
                    <a:cubicBezTo>
                      <a:pt x="244807" y="2901549"/>
                      <a:pt x="287185" y="2829564"/>
                      <a:pt x="376291" y="2835334"/>
                    </a:cubicBezTo>
                    <a:cubicBezTo>
                      <a:pt x="383007" y="2835807"/>
                      <a:pt x="387359" y="2829564"/>
                      <a:pt x="385089" y="2823321"/>
                    </a:cubicBezTo>
                    <a:cubicBezTo>
                      <a:pt x="360494" y="2762213"/>
                      <a:pt x="378372" y="2680390"/>
                      <a:pt x="456601" y="2678688"/>
                    </a:cubicBezTo>
                    <a:cubicBezTo>
                      <a:pt x="461425" y="2678499"/>
                      <a:pt x="467668" y="2674809"/>
                      <a:pt x="465871" y="2668755"/>
                    </a:cubicBezTo>
                    <a:cubicBezTo>
                      <a:pt x="446669" y="2604716"/>
                      <a:pt x="476749" y="2509839"/>
                      <a:pt x="548262" y="2493190"/>
                    </a:cubicBezTo>
                    <a:cubicBezTo>
                      <a:pt x="553559" y="2491961"/>
                      <a:pt x="557059" y="2486474"/>
                      <a:pt x="554694" y="2481177"/>
                    </a:cubicBezTo>
                    <a:cubicBezTo>
                      <a:pt x="528113" y="2422340"/>
                      <a:pt x="511654" y="2370030"/>
                      <a:pt x="553086" y="2313180"/>
                    </a:cubicBezTo>
                    <a:cubicBezTo>
                      <a:pt x="555829" y="2309491"/>
                      <a:pt x="554978" y="2303910"/>
                      <a:pt x="551194" y="2301072"/>
                    </a:cubicBezTo>
                    <a:cubicBezTo>
                      <a:pt x="499641" y="2263897"/>
                      <a:pt x="487627" y="2221330"/>
                      <a:pt x="463506" y="2165804"/>
                    </a:cubicBezTo>
                    <a:cubicBezTo>
                      <a:pt x="455844" y="2147926"/>
                      <a:pt x="443169" y="2131939"/>
                      <a:pt x="432290" y="2116237"/>
                    </a:cubicBezTo>
                    <a:cubicBezTo>
                      <a:pt x="409777" y="2083886"/>
                      <a:pt x="416304" y="2056549"/>
                      <a:pt x="435317" y="2023252"/>
                    </a:cubicBezTo>
                    <a:cubicBezTo>
                      <a:pt x="437871" y="2018806"/>
                      <a:pt x="437115" y="2014644"/>
                      <a:pt x="433426" y="2011239"/>
                    </a:cubicBezTo>
                    <a:cubicBezTo>
                      <a:pt x="400129" y="1981347"/>
                      <a:pt x="416304" y="1952686"/>
                      <a:pt x="414223" y="1915416"/>
                    </a:cubicBezTo>
                    <a:cubicBezTo>
                      <a:pt x="412331" y="1881173"/>
                      <a:pt x="389251" y="1860836"/>
                      <a:pt x="391332" y="1829147"/>
                    </a:cubicBezTo>
                    <a:cubicBezTo>
                      <a:pt x="414696" y="1807580"/>
                      <a:pt x="445250" y="1812877"/>
                      <a:pt x="473249" y="1793012"/>
                    </a:cubicBezTo>
                    <a:cubicBezTo>
                      <a:pt x="503803" y="1771256"/>
                      <a:pt x="516005" y="1740986"/>
                      <a:pt x="560275" y="1748364"/>
                    </a:cubicBezTo>
                    <a:cubicBezTo>
                      <a:pt x="565383" y="1749310"/>
                      <a:pt x="568788" y="1746946"/>
                      <a:pt x="570869" y="1742310"/>
                    </a:cubicBezTo>
                    <a:cubicBezTo>
                      <a:pt x="585058" y="1706743"/>
                      <a:pt x="602369" y="1684703"/>
                      <a:pt x="641720" y="1681960"/>
                    </a:cubicBezTo>
                    <a:cubicBezTo>
                      <a:pt x="660733" y="1680541"/>
                      <a:pt x="681260" y="1680541"/>
                      <a:pt x="700084" y="1675433"/>
                    </a:cubicBezTo>
                    <a:cubicBezTo>
                      <a:pt x="758353" y="1659541"/>
                      <a:pt x="799123" y="1642420"/>
                      <a:pt x="860419" y="1659541"/>
                    </a:cubicBezTo>
                    <a:cubicBezTo>
                      <a:pt x="865054" y="1660677"/>
                      <a:pt x="869689" y="1657933"/>
                      <a:pt x="871108" y="1653487"/>
                    </a:cubicBezTo>
                    <a:cubicBezTo>
                      <a:pt x="889554" y="1585664"/>
                      <a:pt x="940728" y="1566084"/>
                      <a:pt x="1003444" y="1550097"/>
                    </a:cubicBezTo>
                    <a:cubicBezTo>
                      <a:pt x="1009025" y="1548678"/>
                      <a:pt x="1011106" y="1542719"/>
                      <a:pt x="1008741" y="1537611"/>
                    </a:cubicBezTo>
                    <a:cubicBezTo>
                      <a:pt x="977336" y="1471207"/>
                      <a:pt x="1032862" y="1388532"/>
                      <a:pt x="1094821" y="1363843"/>
                    </a:cubicBezTo>
                    <a:cubicBezTo>
                      <a:pt x="1100685" y="1361479"/>
                      <a:pt x="1099739" y="1354100"/>
                      <a:pt x="1096712" y="1350411"/>
                    </a:cubicBezTo>
                    <a:cubicBezTo>
                      <a:pt x="1049321" y="1288358"/>
                      <a:pt x="1102010" y="1223373"/>
                      <a:pt x="1165198" y="1204359"/>
                    </a:cubicBezTo>
                    <a:cubicBezTo>
                      <a:pt x="1171441" y="1202562"/>
                      <a:pt x="1173806" y="1194900"/>
                      <a:pt x="1169171" y="1190076"/>
                    </a:cubicBezTo>
                    <a:cubicBezTo>
                      <a:pt x="1109010" y="1123861"/>
                      <a:pt x="1139090" y="1045916"/>
                      <a:pt x="1217981" y="1015646"/>
                    </a:cubicBezTo>
                    <a:cubicBezTo>
                      <a:pt x="1222805" y="1013754"/>
                      <a:pt x="1226589" y="1008457"/>
                      <a:pt x="1223278" y="1003065"/>
                    </a:cubicBezTo>
                    <a:cubicBezTo>
                      <a:pt x="1186765" y="942242"/>
                      <a:pt x="1204076" y="831663"/>
                      <a:pt x="1293655" y="843960"/>
                    </a:cubicBezTo>
                    <a:cubicBezTo>
                      <a:pt x="1302263" y="845095"/>
                      <a:pt x="1305479" y="831379"/>
                      <a:pt x="1298101" y="827973"/>
                    </a:cubicBezTo>
                    <a:cubicBezTo>
                      <a:pt x="1284196" y="821257"/>
                      <a:pt x="1285331" y="759677"/>
                      <a:pt x="1286939" y="745583"/>
                    </a:cubicBezTo>
                    <a:cubicBezTo>
                      <a:pt x="1292236" y="694692"/>
                      <a:pt x="1321655" y="668300"/>
                      <a:pt x="1373776" y="668111"/>
                    </a:cubicBezTo>
                    <a:cubicBezTo>
                      <a:pt x="1378789" y="668111"/>
                      <a:pt x="1383897" y="662719"/>
                      <a:pt x="1382100" y="657422"/>
                    </a:cubicBezTo>
                    <a:cubicBezTo>
                      <a:pt x="1368006" y="616274"/>
                      <a:pt x="1380492" y="567180"/>
                      <a:pt x="1411424" y="537762"/>
                    </a:cubicBezTo>
                    <a:cubicBezTo>
                      <a:pt x="1429775" y="525559"/>
                      <a:pt x="1452193" y="519411"/>
                      <a:pt x="1474707" y="519411"/>
                    </a:cubicBezTo>
                    <a:cubicBezTo>
                      <a:pt x="1495706" y="519411"/>
                      <a:pt x="1516706" y="524803"/>
                      <a:pt x="1534584" y="535681"/>
                    </a:cubicBezTo>
                    <a:cubicBezTo>
                      <a:pt x="1539408" y="538708"/>
                      <a:pt x="1545746" y="535019"/>
                      <a:pt x="1546881" y="529911"/>
                    </a:cubicBezTo>
                    <a:cubicBezTo>
                      <a:pt x="1558705" y="479303"/>
                      <a:pt x="1590867" y="456601"/>
                      <a:pt x="1641758" y="462655"/>
                    </a:cubicBezTo>
                    <a:cubicBezTo>
                      <a:pt x="1655852" y="464263"/>
                      <a:pt x="1716297" y="476938"/>
                      <a:pt x="1719513" y="491790"/>
                    </a:cubicBezTo>
                    <a:cubicBezTo>
                      <a:pt x="1721311" y="499830"/>
                      <a:pt x="1735216" y="499641"/>
                      <a:pt x="1736162" y="491033"/>
                    </a:cubicBezTo>
                    <a:cubicBezTo>
                      <a:pt x="1744297" y="401075"/>
                      <a:pt x="1855822" y="408737"/>
                      <a:pt x="1907186" y="457736"/>
                    </a:cubicBezTo>
                    <a:cubicBezTo>
                      <a:pt x="1911632" y="461898"/>
                      <a:pt x="1917591" y="459628"/>
                      <a:pt x="1920618" y="455182"/>
                    </a:cubicBezTo>
                    <a:cubicBezTo>
                      <a:pt x="1967820" y="385089"/>
                      <a:pt x="2050495" y="373075"/>
                      <a:pt x="2101575" y="446385"/>
                    </a:cubicBezTo>
                    <a:cubicBezTo>
                      <a:pt x="2105264" y="451777"/>
                      <a:pt x="2113210" y="451493"/>
                      <a:pt x="2116426" y="445723"/>
                    </a:cubicBezTo>
                    <a:cubicBezTo>
                      <a:pt x="2148777" y="388305"/>
                      <a:pt x="2224073" y="351319"/>
                      <a:pt x="2274018" y="411480"/>
                    </a:cubicBezTo>
                    <a:cubicBezTo>
                      <a:pt x="2277234" y="415169"/>
                      <a:pt x="2284234" y="417723"/>
                      <a:pt x="2287640" y="412615"/>
                    </a:cubicBezTo>
                    <a:cubicBezTo>
                      <a:pt x="2325855" y="357846"/>
                      <a:pt x="2418651" y="321900"/>
                      <a:pt x="2476258" y="367494"/>
                    </a:cubicBezTo>
                    <a:cubicBezTo>
                      <a:pt x="2480704" y="370994"/>
                      <a:pt x="2486947" y="370332"/>
                      <a:pt x="2489690" y="364940"/>
                    </a:cubicBezTo>
                    <a:cubicBezTo>
                      <a:pt x="2519109" y="307333"/>
                      <a:pt x="2549852" y="262023"/>
                      <a:pt x="2620040" y="258996"/>
                    </a:cubicBezTo>
                    <a:cubicBezTo>
                      <a:pt x="2624675" y="258807"/>
                      <a:pt x="2628553" y="254834"/>
                      <a:pt x="2628080" y="250010"/>
                    </a:cubicBezTo>
                    <a:cubicBezTo>
                      <a:pt x="2624864" y="186348"/>
                      <a:pt x="2650782" y="150498"/>
                      <a:pt x="2679255" y="97053"/>
                    </a:cubicBezTo>
                    <a:cubicBezTo>
                      <a:pt x="2688242" y="80120"/>
                      <a:pt x="2693160" y="60067"/>
                      <a:pt x="2698741" y="41716"/>
                    </a:cubicBezTo>
                    <a:cubicBezTo>
                      <a:pt x="2704890" y="21283"/>
                      <a:pt x="2715200" y="8324"/>
                      <a:pt x="2729389" y="0"/>
                    </a:cubicBezTo>
                    <a:lnTo>
                      <a:pt x="2705457" y="0"/>
                    </a:lnTo>
                    <a:close/>
                    <a:moveTo>
                      <a:pt x="3687428" y="6779961"/>
                    </a:moveTo>
                    <a:cubicBezTo>
                      <a:pt x="3628402" y="6805028"/>
                      <a:pt x="3540904" y="6793582"/>
                      <a:pt x="3511012" y="6732381"/>
                    </a:cubicBezTo>
                    <a:cubicBezTo>
                      <a:pt x="3508742" y="6727556"/>
                      <a:pt x="3502499" y="6725286"/>
                      <a:pt x="3497864" y="6728975"/>
                    </a:cubicBezTo>
                    <a:cubicBezTo>
                      <a:pt x="3446500" y="6768042"/>
                      <a:pt x="3399014" y="6795569"/>
                      <a:pt x="3334407" y="6767853"/>
                    </a:cubicBezTo>
                    <a:cubicBezTo>
                      <a:pt x="3330245" y="6765961"/>
                      <a:pt x="3324948" y="6768042"/>
                      <a:pt x="3323150" y="6772204"/>
                    </a:cubicBezTo>
                    <a:cubicBezTo>
                      <a:pt x="3316813" y="6787150"/>
                      <a:pt x="3309529" y="6799731"/>
                      <a:pt x="3301394" y="6810703"/>
                    </a:cubicBezTo>
                    <a:lnTo>
                      <a:pt x="3324191" y="6810703"/>
                    </a:lnTo>
                    <a:cubicBezTo>
                      <a:pt x="3328637" y="6802947"/>
                      <a:pt x="3332515" y="6794812"/>
                      <a:pt x="3336110" y="6786582"/>
                    </a:cubicBezTo>
                    <a:cubicBezTo>
                      <a:pt x="3399203" y="6810136"/>
                      <a:pt x="3449054" y="6786582"/>
                      <a:pt x="3500891" y="6748367"/>
                    </a:cubicBezTo>
                    <a:cubicBezTo>
                      <a:pt x="3537498" y="6807582"/>
                      <a:pt x="3623767" y="6822906"/>
                      <a:pt x="3687428" y="6798691"/>
                    </a:cubicBezTo>
                    <a:cubicBezTo>
                      <a:pt x="3691401" y="6797271"/>
                      <a:pt x="3695374" y="6795569"/>
                      <a:pt x="3699158" y="6793772"/>
                    </a:cubicBezTo>
                    <a:lnTo>
                      <a:pt x="3699158" y="6774380"/>
                    </a:lnTo>
                    <a:cubicBezTo>
                      <a:pt x="3695469" y="6776461"/>
                      <a:pt x="3691496" y="6778353"/>
                      <a:pt x="3687428" y="6779961"/>
                    </a:cubicBezTo>
                    <a:close/>
                    <a:moveTo>
                      <a:pt x="3687144" y="65742"/>
                    </a:moveTo>
                    <a:cubicBezTo>
                      <a:pt x="3623483" y="41337"/>
                      <a:pt x="3537025" y="56756"/>
                      <a:pt x="3500418" y="115971"/>
                    </a:cubicBezTo>
                    <a:cubicBezTo>
                      <a:pt x="3448581" y="77850"/>
                      <a:pt x="3398825" y="54202"/>
                      <a:pt x="3335637" y="77566"/>
                    </a:cubicBezTo>
                    <a:cubicBezTo>
                      <a:pt x="3323813" y="50986"/>
                      <a:pt x="3309718" y="25351"/>
                      <a:pt x="3285881" y="7473"/>
                    </a:cubicBezTo>
                    <a:cubicBezTo>
                      <a:pt x="3282475" y="4919"/>
                      <a:pt x="3278975" y="2459"/>
                      <a:pt x="3275570" y="0"/>
                    </a:cubicBezTo>
                    <a:lnTo>
                      <a:pt x="3244544" y="0"/>
                    </a:lnTo>
                    <a:cubicBezTo>
                      <a:pt x="3277462" y="23837"/>
                      <a:pt x="3304137" y="46824"/>
                      <a:pt x="3322867" y="90999"/>
                    </a:cubicBezTo>
                    <a:cubicBezTo>
                      <a:pt x="3324758" y="95444"/>
                      <a:pt x="3329772" y="97242"/>
                      <a:pt x="3334218" y="95444"/>
                    </a:cubicBezTo>
                    <a:cubicBezTo>
                      <a:pt x="3398825" y="67634"/>
                      <a:pt x="3446027" y="95444"/>
                      <a:pt x="3497580" y="134322"/>
                    </a:cubicBezTo>
                    <a:cubicBezTo>
                      <a:pt x="3502215" y="137728"/>
                      <a:pt x="3508269" y="135647"/>
                      <a:pt x="3510823" y="130822"/>
                    </a:cubicBezTo>
                    <a:cubicBezTo>
                      <a:pt x="3540809" y="69715"/>
                      <a:pt x="3628213" y="58269"/>
                      <a:pt x="3687144" y="83242"/>
                    </a:cubicBezTo>
                    <a:cubicBezTo>
                      <a:pt x="3691117" y="84850"/>
                      <a:pt x="3694996" y="86742"/>
                      <a:pt x="3698685" y="88823"/>
                    </a:cubicBezTo>
                    <a:lnTo>
                      <a:pt x="3698685" y="70661"/>
                    </a:lnTo>
                    <a:cubicBezTo>
                      <a:pt x="3694901" y="68864"/>
                      <a:pt x="3691117" y="67256"/>
                      <a:pt x="3687144" y="65742"/>
                    </a:cubicBezTo>
                    <a:close/>
                  </a:path>
                </a:pathLst>
              </a:custGeom>
              <a:solidFill>
                <a:srgbClr val="BC8642"/>
              </a:solidFill>
              <a:ln w="9454"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5CC69C49-4579-C931-6C5F-50AB3F107056}"/>
                  </a:ext>
                </a:extLst>
              </p:cNvPr>
              <p:cNvSpPr/>
              <p:nvPr/>
            </p:nvSpPr>
            <p:spPr>
              <a:xfrm>
                <a:off x="10428827" y="6396901"/>
                <a:ext cx="77327" cy="77292"/>
              </a:xfrm>
              <a:custGeom>
                <a:avLst/>
                <a:gdLst>
                  <a:gd name="connsiteX0" fmla="*/ 47254 w 77327"/>
                  <a:gd name="connsiteY0" fmla="*/ 998 h 77292"/>
                  <a:gd name="connsiteX1" fmla="*/ 998 w 77327"/>
                  <a:gd name="connsiteY1" fmla="*/ 30133 h 77292"/>
                  <a:gd name="connsiteX2" fmla="*/ 30132 w 77327"/>
                  <a:gd name="connsiteY2" fmla="*/ 76294 h 77292"/>
                  <a:gd name="connsiteX3" fmla="*/ 76388 w 77327"/>
                  <a:gd name="connsiteY3" fmla="*/ 47443 h 77292"/>
                  <a:gd name="connsiteX4" fmla="*/ 47254 w 77327"/>
                  <a:gd name="connsiteY4" fmla="*/ 998 h 77292"/>
                  <a:gd name="connsiteX5" fmla="*/ 47254 w 77327"/>
                  <a:gd name="connsiteY5" fmla="*/ 998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92">
                    <a:moveTo>
                      <a:pt x="47254" y="998"/>
                    </a:moveTo>
                    <a:cubicBezTo>
                      <a:pt x="26443" y="-3827"/>
                      <a:pt x="5916" y="9322"/>
                      <a:pt x="998" y="30133"/>
                    </a:cubicBezTo>
                    <a:cubicBezTo>
                      <a:pt x="-3827" y="50943"/>
                      <a:pt x="9322" y="71470"/>
                      <a:pt x="30132" y="76294"/>
                    </a:cubicBezTo>
                    <a:cubicBezTo>
                      <a:pt x="50943" y="81118"/>
                      <a:pt x="71470" y="67970"/>
                      <a:pt x="76388" y="47443"/>
                    </a:cubicBezTo>
                    <a:cubicBezTo>
                      <a:pt x="81023" y="26443"/>
                      <a:pt x="68064" y="5917"/>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770001C-32ED-4A78-DD25-207FAA3F28C2}"/>
                  </a:ext>
                </a:extLst>
              </p:cNvPr>
              <p:cNvSpPr/>
              <p:nvPr/>
            </p:nvSpPr>
            <p:spPr>
              <a:xfrm>
                <a:off x="10155247" y="5976216"/>
                <a:ext cx="246830" cy="267594"/>
              </a:xfrm>
              <a:custGeom>
                <a:avLst/>
                <a:gdLst>
                  <a:gd name="connsiteX0" fmla="*/ 243456 w 246830"/>
                  <a:gd name="connsiteY0" fmla="*/ 229375 h 267594"/>
                  <a:gd name="connsiteX1" fmla="*/ 231916 w 246830"/>
                  <a:gd name="connsiteY1" fmla="*/ 216699 h 267594"/>
                  <a:gd name="connsiteX2" fmla="*/ 132972 w 246830"/>
                  <a:gd name="connsiteY2" fmla="*/ 233537 h 267594"/>
                  <a:gd name="connsiteX3" fmla="*/ 59662 w 246830"/>
                  <a:gd name="connsiteY3" fmla="*/ 11905 h 267594"/>
                  <a:gd name="connsiteX4" fmla="*/ 46703 w 246830"/>
                  <a:gd name="connsiteY4" fmla="*/ 1973 h 267594"/>
                  <a:gd name="connsiteX5" fmla="*/ 243456 w 246830"/>
                  <a:gd name="connsiteY5" fmla="*/ 229375 h 267594"/>
                  <a:gd name="connsiteX6" fmla="*/ 243456 w 246830"/>
                  <a:gd name="connsiteY6" fmla="*/ 229375 h 26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30" h="267594">
                    <a:moveTo>
                      <a:pt x="243456" y="229375"/>
                    </a:moveTo>
                    <a:cubicBezTo>
                      <a:pt x="252726" y="223321"/>
                      <a:pt x="240902" y="210457"/>
                      <a:pt x="231916" y="216699"/>
                    </a:cubicBezTo>
                    <a:cubicBezTo>
                      <a:pt x="198619" y="239780"/>
                      <a:pt x="163714" y="243091"/>
                      <a:pt x="132972" y="233537"/>
                    </a:cubicBezTo>
                    <a:cubicBezTo>
                      <a:pt x="197200" y="130431"/>
                      <a:pt x="9717" y="105268"/>
                      <a:pt x="59662" y="11905"/>
                    </a:cubicBezTo>
                    <a:cubicBezTo>
                      <a:pt x="61743" y="8216"/>
                      <a:pt x="53892" y="-4932"/>
                      <a:pt x="46703" y="1973"/>
                    </a:cubicBezTo>
                    <a:cubicBezTo>
                      <a:pt x="-66336" y="110282"/>
                      <a:pt x="36108" y="363413"/>
                      <a:pt x="243456" y="229375"/>
                    </a:cubicBezTo>
                    <a:lnTo>
                      <a:pt x="243456" y="229375"/>
                    </a:lnTo>
                    <a:close/>
                  </a:path>
                </a:pathLst>
              </a:custGeom>
              <a:solidFill>
                <a:srgbClr val="BC8642"/>
              </a:solidFill>
              <a:ln w="9454"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D097A9E8-342F-6922-AB43-153D1D9FE5FD}"/>
                  </a:ext>
                </a:extLst>
              </p:cNvPr>
              <p:cNvSpPr/>
              <p:nvPr/>
            </p:nvSpPr>
            <p:spPr>
              <a:xfrm>
                <a:off x="10073440" y="6316668"/>
                <a:ext cx="77328" cy="75800"/>
              </a:xfrm>
              <a:custGeom>
                <a:avLst/>
                <a:gdLst>
                  <a:gd name="connsiteX0" fmla="*/ 76389 w 77328"/>
                  <a:gd name="connsiteY0" fmla="*/ 46326 h 75800"/>
                  <a:gd name="connsiteX1" fmla="*/ 47254 w 77328"/>
                  <a:gd name="connsiteY1" fmla="*/ 921 h 75800"/>
                  <a:gd name="connsiteX2" fmla="*/ 998 w 77328"/>
                  <a:gd name="connsiteY2" fmla="*/ 29488 h 75800"/>
                  <a:gd name="connsiteX3" fmla="*/ 29944 w 77328"/>
                  <a:gd name="connsiteY3" fmla="*/ 74893 h 75800"/>
                  <a:gd name="connsiteX4" fmla="*/ 76389 w 77328"/>
                  <a:gd name="connsiteY4" fmla="*/ 46326 h 75800"/>
                  <a:gd name="connsiteX5" fmla="*/ 76389 w 77328"/>
                  <a:gd name="connsiteY5" fmla="*/ 46326 h 7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8" h="75800">
                    <a:moveTo>
                      <a:pt x="76389" y="46326"/>
                    </a:moveTo>
                    <a:cubicBezTo>
                      <a:pt x="81024" y="25894"/>
                      <a:pt x="68065" y="5651"/>
                      <a:pt x="47254" y="921"/>
                    </a:cubicBezTo>
                    <a:cubicBezTo>
                      <a:pt x="26444" y="-3619"/>
                      <a:pt x="5917" y="9056"/>
                      <a:pt x="998" y="29488"/>
                    </a:cubicBezTo>
                    <a:cubicBezTo>
                      <a:pt x="-3826" y="49920"/>
                      <a:pt x="9322" y="70163"/>
                      <a:pt x="29944" y="74893"/>
                    </a:cubicBezTo>
                    <a:cubicBezTo>
                      <a:pt x="50943" y="79433"/>
                      <a:pt x="71754" y="66474"/>
                      <a:pt x="76389" y="46326"/>
                    </a:cubicBezTo>
                    <a:lnTo>
                      <a:pt x="76389" y="46326"/>
                    </a:lnTo>
                    <a:close/>
                  </a:path>
                </a:pathLst>
              </a:custGeom>
              <a:solidFill>
                <a:srgbClr val="BC8642"/>
              </a:solidFill>
              <a:ln w="9454"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85D90457-2309-487C-01E0-B750C33A8E52}"/>
                  </a:ext>
                </a:extLst>
              </p:cNvPr>
              <p:cNvSpPr/>
              <p:nvPr/>
            </p:nvSpPr>
            <p:spPr>
              <a:xfrm>
                <a:off x="10776849" y="5216546"/>
                <a:ext cx="269084" cy="370069"/>
              </a:xfrm>
              <a:custGeom>
                <a:avLst/>
                <a:gdLst>
                  <a:gd name="connsiteX0" fmla="*/ 63131 w 269084"/>
                  <a:gd name="connsiteY0" fmla="*/ 323867 h 370069"/>
                  <a:gd name="connsiteX1" fmla="*/ 70793 w 269084"/>
                  <a:gd name="connsiteY1" fmla="*/ 334556 h 370069"/>
                  <a:gd name="connsiteX2" fmla="*/ 72401 w 269084"/>
                  <a:gd name="connsiteY2" fmla="*/ 338244 h 370069"/>
                  <a:gd name="connsiteX3" fmla="*/ 255817 w 269084"/>
                  <a:gd name="connsiteY3" fmla="*/ 364163 h 370069"/>
                  <a:gd name="connsiteX4" fmla="*/ 266033 w 269084"/>
                  <a:gd name="connsiteY4" fmla="*/ 352150 h 370069"/>
                  <a:gd name="connsiteX5" fmla="*/ 185724 w 269084"/>
                  <a:gd name="connsiteY5" fmla="*/ 276381 h 370069"/>
                  <a:gd name="connsiteX6" fmla="*/ 147981 w 269084"/>
                  <a:gd name="connsiteY6" fmla="*/ 284988 h 370069"/>
                  <a:gd name="connsiteX7" fmla="*/ 150062 w 269084"/>
                  <a:gd name="connsiteY7" fmla="*/ 283853 h 370069"/>
                  <a:gd name="connsiteX8" fmla="*/ 266979 w 269084"/>
                  <a:gd name="connsiteY8" fmla="*/ 6506 h 370069"/>
                  <a:gd name="connsiteX9" fmla="*/ 250331 w 269084"/>
                  <a:gd name="connsiteY9" fmla="*/ 5845 h 370069"/>
                  <a:gd name="connsiteX10" fmla="*/ 150346 w 269084"/>
                  <a:gd name="connsiteY10" fmla="*/ 112167 h 370069"/>
                  <a:gd name="connsiteX11" fmla="*/ 146657 w 269084"/>
                  <a:gd name="connsiteY11" fmla="*/ 228989 h 370069"/>
                  <a:gd name="connsiteX12" fmla="*/ 91509 w 269084"/>
                  <a:gd name="connsiteY12" fmla="*/ 310056 h 370069"/>
                  <a:gd name="connsiteX13" fmla="*/ 53104 w 269084"/>
                  <a:gd name="connsiteY13" fmla="*/ 71870 h 370069"/>
                  <a:gd name="connsiteX14" fmla="*/ 44496 w 269084"/>
                  <a:gd name="connsiteY14" fmla="*/ 77925 h 370069"/>
                  <a:gd name="connsiteX15" fmla="*/ 4673 w 269084"/>
                  <a:gd name="connsiteY15" fmla="*/ 184058 h 370069"/>
                  <a:gd name="connsiteX16" fmla="*/ 46767 w 269084"/>
                  <a:gd name="connsiteY16" fmla="*/ 230124 h 370069"/>
                  <a:gd name="connsiteX17" fmla="*/ 63131 w 269084"/>
                  <a:gd name="connsiteY17" fmla="*/ 323867 h 370069"/>
                  <a:gd name="connsiteX18" fmla="*/ 63131 w 269084"/>
                  <a:gd name="connsiteY18" fmla="*/ 323867 h 370069"/>
                  <a:gd name="connsiteX19" fmla="*/ 140697 w 269084"/>
                  <a:gd name="connsiteY19" fmla="*/ 284232 h 370069"/>
                  <a:gd name="connsiteX20" fmla="*/ 147603 w 269084"/>
                  <a:gd name="connsiteY20" fmla="*/ 284894 h 370069"/>
                  <a:gd name="connsiteX21" fmla="*/ 137387 w 269084"/>
                  <a:gd name="connsiteY21" fmla="*/ 289056 h 370069"/>
                  <a:gd name="connsiteX22" fmla="*/ 140697 w 269084"/>
                  <a:gd name="connsiteY22" fmla="*/ 284232 h 370069"/>
                  <a:gd name="connsiteX23" fmla="*/ 140697 w 269084"/>
                  <a:gd name="connsiteY23" fmla="*/ 284232 h 37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84" h="370069">
                    <a:moveTo>
                      <a:pt x="63131" y="323867"/>
                    </a:moveTo>
                    <a:cubicBezTo>
                      <a:pt x="61523" y="329920"/>
                      <a:pt x="65874" y="333799"/>
                      <a:pt x="70793" y="334556"/>
                    </a:cubicBezTo>
                    <a:cubicBezTo>
                      <a:pt x="70982" y="335691"/>
                      <a:pt x="71455" y="337109"/>
                      <a:pt x="72401" y="338244"/>
                    </a:cubicBezTo>
                    <a:cubicBezTo>
                      <a:pt x="122157" y="403797"/>
                      <a:pt x="191399" y="344488"/>
                      <a:pt x="255817" y="364163"/>
                    </a:cubicBezTo>
                    <a:cubicBezTo>
                      <a:pt x="263479" y="366433"/>
                      <a:pt x="268587" y="358866"/>
                      <a:pt x="266033" y="352150"/>
                    </a:cubicBezTo>
                    <a:cubicBezTo>
                      <a:pt x="251655" y="314880"/>
                      <a:pt x="230845" y="274962"/>
                      <a:pt x="185724" y="276381"/>
                    </a:cubicBezTo>
                    <a:cubicBezTo>
                      <a:pt x="172954" y="276854"/>
                      <a:pt x="160278" y="280070"/>
                      <a:pt x="147981" y="284988"/>
                    </a:cubicBezTo>
                    <a:cubicBezTo>
                      <a:pt x="148643" y="284800"/>
                      <a:pt x="149400" y="284327"/>
                      <a:pt x="150062" y="283853"/>
                    </a:cubicBezTo>
                    <a:cubicBezTo>
                      <a:pt x="237372" y="214800"/>
                      <a:pt x="279277" y="117275"/>
                      <a:pt x="266979" y="6506"/>
                    </a:cubicBezTo>
                    <a:cubicBezTo>
                      <a:pt x="266033" y="-2764"/>
                      <a:pt x="253358" y="-1345"/>
                      <a:pt x="250331" y="5845"/>
                    </a:cubicBezTo>
                    <a:cubicBezTo>
                      <a:pt x="230183" y="57303"/>
                      <a:pt x="156589" y="47560"/>
                      <a:pt x="150346" y="112167"/>
                    </a:cubicBezTo>
                    <a:cubicBezTo>
                      <a:pt x="146657" y="149720"/>
                      <a:pt x="159616" y="192855"/>
                      <a:pt x="146657" y="228989"/>
                    </a:cubicBezTo>
                    <a:cubicBezTo>
                      <a:pt x="135116" y="261908"/>
                      <a:pt x="119792" y="291799"/>
                      <a:pt x="91509" y="310056"/>
                    </a:cubicBezTo>
                    <a:cubicBezTo>
                      <a:pt x="147319" y="235895"/>
                      <a:pt x="172102" y="86627"/>
                      <a:pt x="53104" y="71870"/>
                    </a:cubicBezTo>
                    <a:cubicBezTo>
                      <a:pt x="49131" y="71398"/>
                      <a:pt x="45726" y="74425"/>
                      <a:pt x="44496" y="77925"/>
                    </a:cubicBezTo>
                    <a:cubicBezTo>
                      <a:pt x="35510" y="104600"/>
                      <a:pt x="-15476" y="152558"/>
                      <a:pt x="4673" y="184058"/>
                    </a:cubicBezTo>
                    <a:cubicBezTo>
                      <a:pt x="16213" y="201936"/>
                      <a:pt x="36172" y="212057"/>
                      <a:pt x="46767" y="230124"/>
                    </a:cubicBezTo>
                    <a:cubicBezTo>
                      <a:pt x="64929" y="260205"/>
                      <a:pt x="73063" y="289151"/>
                      <a:pt x="63131" y="323867"/>
                    </a:cubicBezTo>
                    <a:lnTo>
                      <a:pt x="63131" y="323867"/>
                    </a:lnTo>
                    <a:close/>
                    <a:moveTo>
                      <a:pt x="140697" y="284232"/>
                    </a:moveTo>
                    <a:cubicBezTo>
                      <a:pt x="142778" y="285367"/>
                      <a:pt x="145143" y="285651"/>
                      <a:pt x="147603" y="284894"/>
                    </a:cubicBezTo>
                    <a:cubicBezTo>
                      <a:pt x="144103" y="286313"/>
                      <a:pt x="140887" y="287448"/>
                      <a:pt x="137387" y="289056"/>
                    </a:cubicBezTo>
                    <a:cubicBezTo>
                      <a:pt x="138333" y="287543"/>
                      <a:pt x="139562" y="285935"/>
                      <a:pt x="140697" y="284232"/>
                    </a:cubicBezTo>
                    <a:lnTo>
                      <a:pt x="140697" y="284232"/>
                    </a:lnTo>
                    <a:close/>
                  </a:path>
                </a:pathLst>
              </a:custGeom>
              <a:solidFill>
                <a:srgbClr val="BC8642"/>
              </a:solidFill>
              <a:ln w="9454"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E449BF82-EF0C-F157-75D1-3D1B7B35E300}"/>
                  </a:ext>
                </a:extLst>
              </p:cNvPr>
              <p:cNvSpPr/>
              <p:nvPr/>
            </p:nvSpPr>
            <p:spPr>
              <a:xfrm>
                <a:off x="10250483" y="6356793"/>
                <a:ext cx="77269" cy="77328"/>
              </a:xfrm>
              <a:custGeom>
                <a:avLst/>
                <a:gdLst>
                  <a:gd name="connsiteX0" fmla="*/ 76330 w 77269"/>
                  <a:gd name="connsiteY0" fmla="*/ 47254 h 77328"/>
                  <a:gd name="connsiteX1" fmla="*/ 47195 w 77269"/>
                  <a:gd name="connsiteY1" fmla="*/ 998 h 77328"/>
                  <a:gd name="connsiteX2" fmla="*/ 939 w 77269"/>
                  <a:gd name="connsiteY2" fmla="*/ 30133 h 77328"/>
                  <a:gd name="connsiteX3" fmla="*/ 30074 w 77269"/>
                  <a:gd name="connsiteY3" fmla="*/ 76389 h 77328"/>
                  <a:gd name="connsiteX4" fmla="*/ 76330 w 77269"/>
                  <a:gd name="connsiteY4" fmla="*/ 47254 h 77328"/>
                  <a:gd name="connsiteX5" fmla="*/ 76330 w 77269"/>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8">
                    <a:moveTo>
                      <a:pt x="76330" y="47254"/>
                    </a:moveTo>
                    <a:cubicBezTo>
                      <a:pt x="80965" y="26443"/>
                      <a:pt x="68006" y="5822"/>
                      <a:pt x="47195" y="998"/>
                    </a:cubicBezTo>
                    <a:cubicBezTo>
                      <a:pt x="26385" y="-3827"/>
                      <a:pt x="5764" y="9322"/>
                      <a:pt x="939" y="30133"/>
                    </a:cubicBezTo>
                    <a:cubicBezTo>
                      <a:pt x="-3696" y="50943"/>
                      <a:pt x="9263" y="71470"/>
                      <a:pt x="30074" y="76389"/>
                    </a:cubicBezTo>
                    <a:cubicBezTo>
                      <a:pt x="50885" y="81024"/>
                      <a:pt x="71695" y="68064"/>
                      <a:pt x="76330" y="47254"/>
                    </a:cubicBezTo>
                    <a:lnTo>
                      <a:pt x="76330" y="47254"/>
                    </a:lnTo>
                    <a:close/>
                  </a:path>
                </a:pathLst>
              </a:custGeom>
              <a:solidFill>
                <a:srgbClr val="BC8642"/>
              </a:solidFill>
              <a:ln w="9454"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F5C3FB88-761C-7977-FE3A-FFFABFB0B8C0}"/>
                  </a:ext>
                </a:extLst>
              </p:cNvPr>
              <p:cNvSpPr/>
              <p:nvPr/>
            </p:nvSpPr>
            <p:spPr>
              <a:xfrm>
                <a:off x="11045821" y="5012778"/>
                <a:ext cx="77327" cy="77269"/>
              </a:xfrm>
              <a:custGeom>
                <a:avLst/>
                <a:gdLst>
                  <a:gd name="connsiteX0" fmla="*/ 76330 w 77327"/>
                  <a:gd name="connsiteY0" fmla="*/ 47195 h 77269"/>
                  <a:gd name="connsiteX1" fmla="*/ 47196 w 77327"/>
                  <a:gd name="connsiteY1" fmla="*/ 940 h 77269"/>
                  <a:gd name="connsiteX2" fmla="*/ 939 w 77327"/>
                  <a:gd name="connsiteY2" fmla="*/ 30074 h 77269"/>
                  <a:gd name="connsiteX3" fmla="*/ 30074 w 77327"/>
                  <a:gd name="connsiteY3" fmla="*/ 76330 h 77269"/>
                  <a:gd name="connsiteX4" fmla="*/ 76330 w 77327"/>
                  <a:gd name="connsiteY4" fmla="*/ 47195 h 77269"/>
                  <a:gd name="connsiteX5" fmla="*/ 76330 w 7732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47195"/>
                    </a:moveTo>
                    <a:cubicBezTo>
                      <a:pt x="81154" y="26385"/>
                      <a:pt x="68006" y="5763"/>
                      <a:pt x="47196" y="940"/>
                    </a:cubicBezTo>
                    <a:cubicBezTo>
                      <a:pt x="26385" y="-3696"/>
                      <a:pt x="5858" y="9263"/>
                      <a:pt x="939" y="30074"/>
                    </a:cubicBezTo>
                    <a:cubicBezTo>
                      <a:pt x="-3696" y="50884"/>
                      <a:pt x="9264" y="71506"/>
                      <a:pt x="30074" y="76330"/>
                    </a:cubicBezTo>
                    <a:cubicBezTo>
                      <a:pt x="50884" y="80965"/>
                      <a:pt x="71695" y="68006"/>
                      <a:pt x="76330" y="47195"/>
                    </a:cubicBezTo>
                    <a:lnTo>
                      <a:pt x="76330" y="47195"/>
                    </a:lnTo>
                    <a:close/>
                  </a:path>
                </a:pathLst>
              </a:custGeom>
              <a:solidFill>
                <a:srgbClr val="BC8642"/>
              </a:solidFill>
              <a:ln w="9454"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7297E73F-29B2-4886-943F-5FD412CBE091}"/>
                  </a:ext>
                </a:extLst>
              </p:cNvPr>
              <p:cNvSpPr/>
              <p:nvPr/>
            </p:nvSpPr>
            <p:spPr>
              <a:xfrm>
                <a:off x="11022079" y="5115354"/>
                <a:ext cx="77260" cy="77327"/>
              </a:xfrm>
              <a:custGeom>
                <a:avLst/>
                <a:gdLst>
                  <a:gd name="connsiteX0" fmla="*/ 47195 w 77260"/>
                  <a:gd name="connsiteY0" fmla="*/ 998 h 77327"/>
                  <a:gd name="connsiteX1" fmla="*/ 939 w 77260"/>
                  <a:gd name="connsiteY1" fmla="*/ 30133 h 77327"/>
                  <a:gd name="connsiteX2" fmla="*/ 30074 w 77260"/>
                  <a:gd name="connsiteY2" fmla="*/ 76388 h 77327"/>
                  <a:gd name="connsiteX3" fmla="*/ 76330 w 77260"/>
                  <a:gd name="connsiteY3" fmla="*/ 47254 h 77327"/>
                  <a:gd name="connsiteX4" fmla="*/ 47195 w 77260"/>
                  <a:gd name="connsiteY4" fmla="*/ 998 h 77327"/>
                  <a:gd name="connsiteX5" fmla="*/ 47195 w 77260"/>
                  <a:gd name="connsiteY5" fmla="*/ 998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0" h="77327">
                    <a:moveTo>
                      <a:pt x="47195" y="998"/>
                    </a:moveTo>
                    <a:cubicBezTo>
                      <a:pt x="26385" y="-3827"/>
                      <a:pt x="5764" y="9322"/>
                      <a:pt x="939" y="30133"/>
                    </a:cubicBezTo>
                    <a:cubicBezTo>
                      <a:pt x="-3696" y="50943"/>
                      <a:pt x="9263" y="71470"/>
                      <a:pt x="30074" y="76388"/>
                    </a:cubicBezTo>
                    <a:cubicBezTo>
                      <a:pt x="50885" y="81024"/>
                      <a:pt x="71506" y="68064"/>
                      <a:pt x="76330" y="47254"/>
                    </a:cubicBezTo>
                    <a:cubicBezTo>
                      <a:pt x="80965" y="26443"/>
                      <a:pt x="67817" y="5633"/>
                      <a:pt x="47195" y="998"/>
                    </a:cubicBezTo>
                    <a:lnTo>
                      <a:pt x="47195" y="998"/>
                    </a:lnTo>
                    <a:close/>
                  </a:path>
                </a:pathLst>
              </a:custGeom>
              <a:solidFill>
                <a:srgbClr val="BC8642"/>
              </a:solidFill>
              <a:ln w="9454"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85B3E8BF-DE86-97A1-EF0E-E47A2C7C2203}"/>
                  </a:ext>
                </a:extLst>
              </p:cNvPr>
              <p:cNvSpPr/>
              <p:nvPr/>
            </p:nvSpPr>
            <p:spPr>
              <a:xfrm>
                <a:off x="11193096" y="4434430"/>
                <a:ext cx="976703" cy="895134"/>
              </a:xfrm>
              <a:custGeom>
                <a:avLst/>
                <a:gdLst>
                  <a:gd name="connsiteX0" fmla="*/ 941675 w 976703"/>
                  <a:gd name="connsiteY0" fmla="*/ 660922 h 895134"/>
                  <a:gd name="connsiteX1" fmla="*/ 899297 w 976703"/>
                  <a:gd name="connsiteY1" fmla="*/ 560086 h 895134"/>
                  <a:gd name="connsiteX2" fmla="*/ 753245 w 976703"/>
                  <a:gd name="connsiteY2" fmla="*/ 532748 h 895134"/>
                  <a:gd name="connsiteX3" fmla="*/ 705854 w 976703"/>
                  <a:gd name="connsiteY3" fmla="*/ 635476 h 895134"/>
                  <a:gd name="connsiteX4" fmla="*/ 645504 w 976703"/>
                  <a:gd name="connsiteY4" fmla="*/ 531424 h 895134"/>
                  <a:gd name="connsiteX5" fmla="*/ 648058 w 976703"/>
                  <a:gd name="connsiteY5" fmla="*/ 527451 h 895134"/>
                  <a:gd name="connsiteX6" fmla="*/ 962958 w 976703"/>
                  <a:gd name="connsiteY6" fmla="*/ 386413 h 895134"/>
                  <a:gd name="connsiteX7" fmla="*/ 963904 w 976703"/>
                  <a:gd name="connsiteY7" fmla="*/ 347819 h 895134"/>
                  <a:gd name="connsiteX8" fmla="*/ 946594 w 976703"/>
                  <a:gd name="connsiteY8" fmla="*/ 153052 h 895134"/>
                  <a:gd name="connsiteX9" fmla="*/ 956053 w 976703"/>
                  <a:gd name="connsiteY9" fmla="*/ 172443 h 895134"/>
                  <a:gd name="connsiteX10" fmla="*/ 923229 w 976703"/>
                  <a:gd name="connsiteY10" fmla="*/ 188429 h 895134"/>
                  <a:gd name="connsiteX11" fmla="*/ 916513 w 976703"/>
                  <a:gd name="connsiteY11" fmla="*/ 204132 h 895134"/>
                  <a:gd name="connsiteX12" fmla="*/ 933445 w 976703"/>
                  <a:gd name="connsiteY12" fmla="*/ 132903 h 895134"/>
                  <a:gd name="connsiteX13" fmla="*/ 869784 w 976703"/>
                  <a:gd name="connsiteY13" fmla="*/ 231658 h 895134"/>
                  <a:gd name="connsiteX14" fmla="*/ 940350 w 976703"/>
                  <a:gd name="connsiteY14" fmla="*/ 350278 h 895134"/>
                  <a:gd name="connsiteX15" fmla="*/ 696962 w 976703"/>
                  <a:gd name="connsiteY15" fmla="*/ 458493 h 895134"/>
                  <a:gd name="connsiteX16" fmla="*/ 875554 w 976703"/>
                  <a:gd name="connsiteY16" fmla="*/ 326252 h 895134"/>
                  <a:gd name="connsiteX17" fmla="*/ 879906 w 976703"/>
                  <a:gd name="connsiteY17" fmla="*/ 311022 h 895134"/>
                  <a:gd name="connsiteX18" fmla="*/ 766772 w 976703"/>
                  <a:gd name="connsiteY18" fmla="*/ 0 h 895134"/>
                  <a:gd name="connsiteX19" fmla="*/ 529816 w 976703"/>
                  <a:gd name="connsiteY19" fmla="*/ 231280 h 895134"/>
                  <a:gd name="connsiteX20" fmla="*/ 527073 w 976703"/>
                  <a:gd name="connsiteY20" fmla="*/ 246793 h 895134"/>
                  <a:gd name="connsiteX21" fmla="*/ 630463 w 976703"/>
                  <a:gd name="connsiteY21" fmla="*/ 443642 h 895134"/>
                  <a:gd name="connsiteX22" fmla="*/ 458304 w 976703"/>
                  <a:gd name="connsiteY22" fmla="*/ 240550 h 895134"/>
                  <a:gd name="connsiteX23" fmla="*/ 573329 w 976703"/>
                  <a:gd name="connsiteY23" fmla="*/ 164213 h 895134"/>
                  <a:gd name="connsiteX24" fmla="*/ 558762 w 976703"/>
                  <a:gd name="connsiteY24" fmla="*/ 47675 h 895134"/>
                  <a:gd name="connsiteX25" fmla="*/ 543059 w 976703"/>
                  <a:gd name="connsiteY25" fmla="*/ 119093 h 895134"/>
                  <a:gd name="connsiteX26" fmla="*/ 543722 w 976703"/>
                  <a:gd name="connsiteY26" fmla="*/ 101971 h 895134"/>
                  <a:gd name="connsiteX27" fmla="*/ 521019 w 976703"/>
                  <a:gd name="connsiteY27" fmla="*/ 73499 h 895134"/>
                  <a:gd name="connsiteX28" fmla="*/ 538141 w 976703"/>
                  <a:gd name="connsiteY28" fmla="*/ 60350 h 895134"/>
                  <a:gd name="connsiteX29" fmla="*/ 437967 w 976703"/>
                  <a:gd name="connsiteY29" fmla="*/ 228253 h 895134"/>
                  <a:gd name="connsiteX30" fmla="*/ 421980 w 976703"/>
                  <a:gd name="connsiteY30" fmla="*/ 263442 h 895134"/>
                  <a:gd name="connsiteX31" fmla="*/ 644558 w 976703"/>
                  <a:gd name="connsiteY31" fmla="*/ 527073 h 895134"/>
                  <a:gd name="connsiteX32" fmla="*/ 645220 w 976703"/>
                  <a:gd name="connsiteY32" fmla="*/ 531708 h 895134"/>
                  <a:gd name="connsiteX33" fmla="*/ 545708 w 976703"/>
                  <a:gd name="connsiteY33" fmla="*/ 599247 h 895134"/>
                  <a:gd name="connsiteX34" fmla="*/ 547600 w 976703"/>
                  <a:gd name="connsiteY34" fmla="*/ 486114 h 895134"/>
                  <a:gd name="connsiteX35" fmla="*/ 404386 w 976703"/>
                  <a:gd name="connsiteY35" fmla="*/ 447236 h 895134"/>
                  <a:gd name="connsiteX36" fmla="*/ 322468 w 976703"/>
                  <a:gd name="connsiteY36" fmla="*/ 519600 h 895134"/>
                  <a:gd name="connsiteX37" fmla="*/ 202335 w 976703"/>
                  <a:gd name="connsiteY37" fmla="*/ 586666 h 895134"/>
                  <a:gd name="connsiteX38" fmla="*/ 80594 w 976703"/>
                  <a:gd name="connsiteY38" fmla="*/ 306860 h 895134"/>
                  <a:gd name="connsiteX39" fmla="*/ 231470 w 976703"/>
                  <a:gd name="connsiteY39" fmla="*/ 239320 h 895134"/>
                  <a:gd name="connsiteX40" fmla="*/ 168282 w 976703"/>
                  <a:gd name="connsiteY40" fmla="*/ 321238 h 895134"/>
                  <a:gd name="connsiteX41" fmla="*/ 331455 w 976703"/>
                  <a:gd name="connsiteY41" fmla="*/ 236577 h 895134"/>
                  <a:gd name="connsiteX42" fmla="*/ 269023 w 976703"/>
                  <a:gd name="connsiteY42" fmla="*/ 183132 h 895134"/>
                  <a:gd name="connsiteX43" fmla="*/ 354441 w 976703"/>
                  <a:gd name="connsiteY43" fmla="*/ 4635 h 895134"/>
                  <a:gd name="connsiteX44" fmla="*/ 338454 w 976703"/>
                  <a:gd name="connsiteY44" fmla="*/ 6054 h 895134"/>
                  <a:gd name="connsiteX45" fmla="*/ 254456 w 976703"/>
                  <a:gd name="connsiteY45" fmla="*/ 83999 h 895134"/>
                  <a:gd name="connsiteX46" fmla="*/ 245470 w 976703"/>
                  <a:gd name="connsiteY46" fmla="*/ 115214 h 895134"/>
                  <a:gd name="connsiteX47" fmla="*/ 219362 w 976703"/>
                  <a:gd name="connsiteY47" fmla="*/ 170740 h 895134"/>
                  <a:gd name="connsiteX48" fmla="*/ 0 w 976703"/>
                  <a:gd name="connsiteY48" fmla="*/ 427939 h 895134"/>
                  <a:gd name="connsiteX49" fmla="*/ 217092 w 976703"/>
                  <a:gd name="connsiteY49" fmla="*/ 728840 h 895134"/>
                  <a:gd name="connsiteX50" fmla="*/ 625261 w 976703"/>
                  <a:gd name="connsiteY50" fmla="*/ 619679 h 895134"/>
                  <a:gd name="connsiteX51" fmla="*/ 945742 w 976703"/>
                  <a:gd name="connsiteY51" fmla="*/ 895134 h 895134"/>
                  <a:gd name="connsiteX52" fmla="*/ 941675 w 976703"/>
                  <a:gd name="connsiteY52" fmla="*/ 660922 h 8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703" h="895134">
                    <a:moveTo>
                      <a:pt x="941675" y="660922"/>
                    </a:moveTo>
                    <a:cubicBezTo>
                      <a:pt x="936378" y="623463"/>
                      <a:pt x="923608" y="589504"/>
                      <a:pt x="899297" y="560086"/>
                    </a:cubicBezTo>
                    <a:cubicBezTo>
                      <a:pt x="863636" y="517329"/>
                      <a:pt x="801393" y="505695"/>
                      <a:pt x="753245" y="532748"/>
                    </a:cubicBezTo>
                    <a:cubicBezTo>
                      <a:pt x="714178" y="554694"/>
                      <a:pt x="702543" y="594991"/>
                      <a:pt x="705854" y="635476"/>
                    </a:cubicBezTo>
                    <a:cubicBezTo>
                      <a:pt x="683625" y="601990"/>
                      <a:pt x="661868" y="568221"/>
                      <a:pt x="645504" y="531424"/>
                    </a:cubicBezTo>
                    <a:cubicBezTo>
                      <a:pt x="646450" y="530005"/>
                      <a:pt x="647396" y="528870"/>
                      <a:pt x="648058" y="527451"/>
                    </a:cubicBezTo>
                    <a:cubicBezTo>
                      <a:pt x="723070" y="437493"/>
                      <a:pt x="855406" y="418764"/>
                      <a:pt x="962958" y="386413"/>
                    </a:cubicBezTo>
                    <a:cubicBezTo>
                      <a:pt x="982350" y="380643"/>
                      <a:pt x="979890" y="359359"/>
                      <a:pt x="963904" y="347819"/>
                    </a:cubicBezTo>
                    <a:cubicBezTo>
                      <a:pt x="844717" y="261361"/>
                      <a:pt x="890121" y="132241"/>
                      <a:pt x="946594" y="153052"/>
                    </a:cubicBezTo>
                    <a:cubicBezTo>
                      <a:pt x="953499" y="155605"/>
                      <a:pt x="954918" y="165727"/>
                      <a:pt x="956053" y="172443"/>
                    </a:cubicBezTo>
                    <a:cubicBezTo>
                      <a:pt x="959742" y="194200"/>
                      <a:pt x="937323" y="193065"/>
                      <a:pt x="923229" y="188429"/>
                    </a:cubicBezTo>
                    <a:cubicBezTo>
                      <a:pt x="912824" y="184929"/>
                      <a:pt x="905919" y="200727"/>
                      <a:pt x="916513" y="204132"/>
                    </a:cubicBezTo>
                    <a:cubicBezTo>
                      <a:pt x="986607" y="227496"/>
                      <a:pt x="987742" y="131295"/>
                      <a:pt x="933445" y="132903"/>
                    </a:cubicBezTo>
                    <a:cubicBezTo>
                      <a:pt x="892013" y="134038"/>
                      <a:pt x="867987" y="201105"/>
                      <a:pt x="869784" y="231658"/>
                    </a:cubicBezTo>
                    <a:cubicBezTo>
                      <a:pt x="872338" y="275360"/>
                      <a:pt x="907054" y="319062"/>
                      <a:pt x="940350" y="350278"/>
                    </a:cubicBezTo>
                    <a:cubicBezTo>
                      <a:pt x="857014" y="371278"/>
                      <a:pt x="767718" y="405047"/>
                      <a:pt x="696962" y="458493"/>
                    </a:cubicBezTo>
                    <a:cubicBezTo>
                      <a:pt x="745299" y="397480"/>
                      <a:pt x="804799" y="343089"/>
                      <a:pt x="875554" y="326252"/>
                    </a:cubicBezTo>
                    <a:cubicBezTo>
                      <a:pt x="883216" y="324360"/>
                      <a:pt x="884824" y="316981"/>
                      <a:pt x="879906" y="311022"/>
                    </a:cubicBezTo>
                    <a:cubicBezTo>
                      <a:pt x="797988" y="209997"/>
                      <a:pt x="783231" y="109350"/>
                      <a:pt x="766772" y="0"/>
                    </a:cubicBezTo>
                    <a:cubicBezTo>
                      <a:pt x="704530" y="91566"/>
                      <a:pt x="647396" y="175754"/>
                      <a:pt x="529816" y="231280"/>
                    </a:cubicBezTo>
                    <a:cubicBezTo>
                      <a:pt x="522911" y="234496"/>
                      <a:pt x="521019" y="241874"/>
                      <a:pt x="527073" y="246793"/>
                    </a:cubicBezTo>
                    <a:cubicBezTo>
                      <a:pt x="583545" y="292576"/>
                      <a:pt x="613626" y="367494"/>
                      <a:pt x="630463" y="443642"/>
                    </a:cubicBezTo>
                    <a:cubicBezTo>
                      <a:pt x="589977" y="364562"/>
                      <a:pt x="524046" y="295414"/>
                      <a:pt x="458304" y="240550"/>
                    </a:cubicBezTo>
                    <a:cubicBezTo>
                      <a:pt x="501817" y="226645"/>
                      <a:pt x="552235" y="202618"/>
                      <a:pt x="573329" y="164213"/>
                    </a:cubicBezTo>
                    <a:cubicBezTo>
                      <a:pt x="588370" y="137349"/>
                      <a:pt x="595558" y="66593"/>
                      <a:pt x="558762" y="47675"/>
                    </a:cubicBezTo>
                    <a:cubicBezTo>
                      <a:pt x="510425" y="22513"/>
                      <a:pt x="469655" y="109633"/>
                      <a:pt x="543059" y="119093"/>
                    </a:cubicBezTo>
                    <a:cubicBezTo>
                      <a:pt x="553938" y="120512"/>
                      <a:pt x="554600" y="103390"/>
                      <a:pt x="543722" y="101971"/>
                    </a:cubicBezTo>
                    <a:cubicBezTo>
                      <a:pt x="529154" y="100079"/>
                      <a:pt x="508344" y="91566"/>
                      <a:pt x="521019" y="73499"/>
                    </a:cubicBezTo>
                    <a:cubicBezTo>
                      <a:pt x="524992" y="67918"/>
                      <a:pt x="530762" y="59594"/>
                      <a:pt x="538141" y="60350"/>
                    </a:cubicBezTo>
                    <a:cubicBezTo>
                      <a:pt x="598113" y="65931"/>
                      <a:pt x="583072" y="201862"/>
                      <a:pt x="437967" y="228253"/>
                    </a:cubicBezTo>
                    <a:cubicBezTo>
                      <a:pt x="418575" y="231753"/>
                      <a:pt x="406940" y="249726"/>
                      <a:pt x="421980" y="263442"/>
                    </a:cubicBezTo>
                    <a:cubicBezTo>
                      <a:pt x="505033" y="339022"/>
                      <a:pt x="616085" y="413561"/>
                      <a:pt x="644558" y="527073"/>
                    </a:cubicBezTo>
                    <a:cubicBezTo>
                      <a:pt x="644747" y="528681"/>
                      <a:pt x="645031" y="530100"/>
                      <a:pt x="645220" y="531708"/>
                    </a:cubicBezTo>
                    <a:cubicBezTo>
                      <a:pt x="614477" y="557816"/>
                      <a:pt x="580424" y="578626"/>
                      <a:pt x="545708" y="599247"/>
                    </a:cubicBezTo>
                    <a:cubicBezTo>
                      <a:pt x="566045" y="564343"/>
                      <a:pt x="573046" y="522911"/>
                      <a:pt x="547600" y="486114"/>
                    </a:cubicBezTo>
                    <a:cubicBezTo>
                      <a:pt x="516100" y="440804"/>
                      <a:pt x="455088" y="424155"/>
                      <a:pt x="404386" y="447236"/>
                    </a:cubicBezTo>
                    <a:cubicBezTo>
                      <a:pt x="369954" y="462938"/>
                      <a:pt x="343279" y="488195"/>
                      <a:pt x="322468" y="519600"/>
                    </a:cubicBezTo>
                    <a:cubicBezTo>
                      <a:pt x="294658" y="561221"/>
                      <a:pt x="261172" y="607760"/>
                      <a:pt x="202335" y="586666"/>
                    </a:cubicBezTo>
                    <a:cubicBezTo>
                      <a:pt x="82959" y="543910"/>
                      <a:pt x="43797" y="404196"/>
                      <a:pt x="80594" y="306860"/>
                    </a:cubicBezTo>
                    <a:cubicBezTo>
                      <a:pt x="104620" y="243293"/>
                      <a:pt x="191173" y="190794"/>
                      <a:pt x="231470" y="239320"/>
                    </a:cubicBezTo>
                    <a:cubicBezTo>
                      <a:pt x="197416" y="233077"/>
                      <a:pt x="159768" y="276590"/>
                      <a:pt x="168282" y="321238"/>
                    </a:cubicBezTo>
                    <a:cubicBezTo>
                      <a:pt x="190511" y="435980"/>
                      <a:pt x="406845" y="394737"/>
                      <a:pt x="331455" y="236577"/>
                    </a:cubicBezTo>
                    <a:cubicBezTo>
                      <a:pt x="319441" y="211416"/>
                      <a:pt x="294658" y="194483"/>
                      <a:pt x="269023" y="183132"/>
                    </a:cubicBezTo>
                    <a:cubicBezTo>
                      <a:pt x="358603" y="175281"/>
                      <a:pt x="405332" y="86931"/>
                      <a:pt x="354441" y="4635"/>
                    </a:cubicBezTo>
                    <a:cubicBezTo>
                      <a:pt x="350279" y="-2081"/>
                      <a:pt x="341671" y="-1135"/>
                      <a:pt x="338454" y="6054"/>
                    </a:cubicBezTo>
                    <a:cubicBezTo>
                      <a:pt x="321995" y="43702"/>
                      <a:pt x="275550" y="50229"/>
                      <a:pt x="254456" y="83999"/>
                    </a:cubicBezTo>
                    <a:cubicBezTo>
                      <a:pt x="247551" y="95066"/>
                      <a:pt x="244996" y="102255"/>
                      <a:pt x="245470" y="115214"/>
                    </a:cubicBezTo>
                    <a:cubicBezTo>
                      <a:pt x="246416" y="141795"/>
                      <a:pt x="239226" y="163741"/>
                      <a:pt x="219362" y="170740"/>
                    </a:cubicBezTo>
                    <a:cubicBezTo>
                      <a:pt x="54864" y="188335"/>
                      <a:pt x="190" y="333062"/>
                      <a:pt x="0" y="427939"/>
                    </a:cubicBezTo>
                    <a:cubicBezTo>
                      <a:pt x="-189" y="557910"/>
                      <a:pt x="86269" y="678138"/>
                      <a:pt x="217092" y="728840"/>
                    </a:cubicBezTo>
                    <a:cubicBezTo>
                      <a:pt x="363332" y="785501"/>
                      <a:pt x="517898" y="724489"/>
                      <a:pt x="625261" y="619679"/>
                    </a:cubicBezTo>
                    <a:cubicBezTo>
                      <a:pt x="676625" y="760718"/>
                      <a:pt x="789285" y="882648"/>
                      <a:pt x="945742" y="895134"/>
                    </a:cubicBezTo>
                    <a:lnTo>
                      <a:pt x="941675" y="660922"/>
                    </a:lnTo>
                    <a:close/>
                  </a:path>
                </a:pathLst>
              </a:custGeom>
              <a:solidFill>
                <a:srgbClr val="BC8642"/>
              </a:solidFill>
              <a:ln w="9454"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DD702F79-D51C-6A79-F3E2-7E17A1868D8E}"/>
                  </a:ext>
                </a:extLst>
              </p:cNvPr>
              <p:cNvSpPr/>
              <p:nvPr/>
            </p:nvSpPr>
            <p:spPr>
              <a:xfrm>
                <a:off x="10358746" y="5729266"/>
                <a:ext cx="440158" cy="608170"/>
              </a:xfrm>
              <a:custGeom>
                <a:avLst/>
                <a:gdLst>
                  <a:gd name="connsiteX0" fmla="*/ 65119 w 440158"/>
                  <a:gd name="connsiteY0" fmla="*/ 596931 h 608170"/>
                  <a:gd name="connsiteX1" fmla="*/ 72971 w 440158"/>
                  <a:gd name="connsiteY1" fmla="*/ 607998 h 608170"/>
                  <a:gd name="connsiteX2" fmla="*/ 185063 w 440158"/>
                  <a:gd name="connsiteY2" fmla="*/ 461474 h 608170"/>
                  <a:gd name="connsiteX3" fmla="*/ 272468 w 440158"/>
                  <a:gd name="connsiteY3" fmla="*/ 560796 h 608170"/>
                  <a:gd name="connsiteX4" fmla="*/ 285143 w 440158"/>
                  <a:gd name="connsiteY4" fmla="*/ 556161 h 608170"/>
                  <a:gd name="connsiteX5" fmla="*/ 232171 w 440158"/>
                  <a:gd name="connsiteY5" fmla="*/ 354772 h 608170"/>
                  <a:gd name="connsiteX6" fmla="*/ 425141 w 440158"/>
                  <a:gd name="connsiteY6" fmla="*/ 497797 h 608170"/>
                  <a:gd name="connsiteX7" fmla="*/ 437816 w 440158"/>
                  <a:gd name="connsiteY7" fmla="*/ 486257 h 608170"/>
                  <a:gd name="connsiteX8" fmla="*/ 210131 w 440158"/>
                  <a:gd name="connsiteY8" fmla="*/ 309462 h 608170"/>
                  <a:gd name="connsiteX9" fmla="*/ 226306 w 440158"/>
                  <a:gd name="connsiteY9" fmla="*/ 54156 h 608170"/>
                  <a:gd name="connsiteX10" fmla="*/ 270670 w 440158"/>
                  <a:gd name="connsiteY10" fmla="*/ 280233 h 608170"/>
                  <a:gd name="connsiteX11" fmla="*/ 286373 w 440158"/>
                  <a:gd name="connsiteY11" fmla="*/ 278814 h 608170"/>
                  <a:gd name="connsiteX12" fmla="*/ 289400 w 440158"/>
                  <a:gd name="connsiteY12" fmla="*/ 1562 h 608170"/>
                  <a:gd name="connsiteX13" fmla="*/ 103335 w 440158"/>
                  <a:gd name="connsiteY13" fmla="*/ 11305 h 608170"/>
                  <a:gd name="connsiteX14" fmla="*/ 17823 w 440158"/>
                  <a:gd name="connsiteY14" fmla="*/ 121695 h 608170"/>
                  <a:gd name="connsiteX15" fmla="*/ 19242 w 440158"/>
                  <a:gd name="connsiteY15" fmla="*/ 137681 h 608170"/>
                  <a:gd name="connsiteX16" fmla="*/ 183077 w 440158"/>
                  <a:gd name="connsiteY16" fmla="*/ 69385 h 608170"/>
                  <a:gd name="connsiteX17" fmla="*/ 167091 w 440158"/>
                  <a:gd name="connsiteY17" fmla="*/ 136735 h 608170"/>
                  <a:gd name="connsiteX18" fmla="*/ 57079 w 440158"/>
                  <a:gd name="connsiteY18" fmla="*/ 317975 h 608170"/>
                  <a:gd name="connsiteX19" fmla="*/ 1364 w 440158"/>
                  <a:gd name="connsiteY19" fmla="*/ 412380 h 608170"/>
                  <a:gd name="connsiteX20" fmla="*/ 3918 w 440158"/>
                  <a:gd name="connsiteY20" fmla="*/ 424204 h 608170"/>
                  <a:gd name="connsiteX21" fmla="*/ 81579 w 440158"/>
                  <a:gd name="connsiteY21" fmla="*/ 435271 h 608170"/>
                  <a:gd name="connsiteX22" fmla="*/ 67011 w 440158"/>
                  <a:gd name="connsiteY22" fmla="*/ 487108 h 608170"/>
                  <a:gd name="connsiteX23" fmla="*/ 65119 w 440158"/>
                  <a:gd name="connsiteY23" fmla="*/ 596931 h 608170"/>
                  <a:gd name="connsiteX24" fmla="*/ 65119 w 440158"/>
                  <a:gd name="connsiteY24" fmla="*/ 596931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0158" h="608170">
                    <a:moveTo>
                      <a:pt x="65119" y="596931"/>
                    </a:moveTo>
                    <a:cubicBezTo>
                      <a:pt x="63700" y="601755"/>
                      <a:pt x="67390" y="609417"/>
                      <a:pt x="72971" y="607998"/>
                    </a:cubicBezTo>
                    <a:cubicBezTo>
                      <a:pt x="156402" y="587377"/>
                      <a:pt x="174469" y="515202"/>
                      <a:pt x="185063" y="461474"/>
                    </a:cubicBezTo>
                    <a:cubicBezTo>
                      <a:pt x="188280" y="531094"/>
                      <a:pt x="243049" y="538094"/>
                      <a:pt x="272468" y="560796"/>
                    </a:cubicBezTo>
                    <a:cubicBezTo>
                      <a:pt x="276819" y="564296"/>
                      <a:pt x="284008" y="560985"/>
                      <a:pt x="285143" y="556161"/>
                    </a:cubicBezTo>
                    <a:cubicBezTo>
                      <a:pt x="310116" y="466581"/>
                      <a:pt x="274738" y="402069"/>
                      <a:pt x="232171" y="354772"/>
                    </a:cubicBezTo>
                    <a:cubicBezTo>
                      <a:pt x="292521" y="406136"/>
                      <a:pt x="371980" y="439906"/>
                      <a:pt x="425141" y="497797"/>
                    </a:cubicBezTo>
                    <a:cubicBezTo>
                      <a:pt x="432519" y="505932"/>
                      <a:pt x="445478" y="494297"/>
                      <a:pt x="437816" y="486257"/>
                    </a:cubicBezTo>
                    <a:cubicBezTo>
                      <a:pt x="372358" y="414933"/>
                      <a:pt x="272562" y="383718"/>
                      <a:pt x="210131" y="309462"/>
                    </a:cubicBezTo>
                    <a:cubicBezTo>
                      <a:pt x="164631" y="255071"/>
                      <a:pt x="182888" y="72507"/>
                      <a:pt x="226306" y="54156"/>
                    </a:cubicBezTo>
                    <a:cubicBezTo>
                      <a:pt x="178726" y="192072"/>
                      <a:pt x="212023" y="252517"/>
                      <a:pt x="270670" y="280233"/>
                    </a:cubicBezTo>
                    <a:cubicBezTo>
                      <a:pt x="278049" y="283733"/>
                      <a:pt x="283629" y="285341"/>
                      <a:pt x="286373" y="278814"/>
                    </a:cubicBezTo>
                    <a:cubicBezTo>
                      <a:pt x="318061" y="210518"/>
                      <a:pt x="257238" y="54061"/>
                      <a:pt x="289400" y="1562"/>
                    </a:cubicBezTo>
                    <a:cubicBezTo>
                      <a:pt x="247117" y="8278"/>
                      <a:pt x="145618" y="-11398"/>
                      <a:pt x="103335" y="11305"/>
                    </a:cubicBezTo>
                    <a:cubicBezTo>
                      <a:pt x="57363" y="36088"/>
                      <a:pt x="60106" y="94358"/>
                      <a:pt x="17823" y="121695"/>
                    </a:cubicBezTo>
                    <a:cubicBezTo>
                      <a:pt x="11580" y="125857"/>
                      <a:pt x="11580" y="134843"/>
                      <a:pt x="19242" y="137681"/>
                    </a:cubicBezTo>
                    <a:cubicBezTo>
                      <a:pt x="54620" y="150640"/>
                      <a:pt x="140605" y="167573"/>
                      <a:pt x="183077" y="69385"/>
                    </a:cubicBezTo>
                    <a:cubicBezTo>
                      <a:pt x="175699" y="81682"/>
                      <a:pt x="169929" y="120276"/>
                      <a:pt x="167091" y="136735"/>
                    </a:cubicBezTo>
                    <a:cubicBezTo>
                      <a:pt x="150915" y="236058"/>
                      <a:pt x="123200" y="291300"/>
                      <a:pt x="57079" y="317975"/>
                    </a:cubicBezTo>
                    <a:cubicBezTo>
                      <a:pt x="22836" y="331597"/>
                      <a:pt x="21228" y="381353"/>
                      <a:pt x="1364" y="412380"/>
                    </a:cubicBezTo>
                    <a:cubicBezTo>
                      <a:pt x="-1190" y="416353"/>
                      <a:pt x="-55" y="421839"/>
                      <a:pt x="3918" y="424204"/>
                    </a:cubicBezTo>
                    <a:cubicBezTo>
                      <a:pt x="30309" y="440663"/>
                      <a:pt x="56417" y="443595"/>
                      <a:pt x="81579" y="435271"/>
                    </a:cubicBezTo>
                    <a:cubicBezTo>
                      <a:pt x="72309" y="450785"/>
                      <a:pt x="66349" y="467906"/>
                      <a:pt x="67011" y="487108"/>
                    </a:cubicBezTo>
                    <a:cubicBezTo>
                      <a:pt x="68998" y="525607"/>
                      <a:pt x="75998" y="559377"/>
                      <a:pt x="65119" y="596931"/>
                    </a:cubicBezTo>
                    <a:lnTo>
                      <a:pt x="65119" y="596931"/>
                    </a:lnTo>
                    <a:close/>
                  </a:path>
                </a:pathLst>
              </a:custGeom>
              <a:solidFill>
                <a:srgbClr val="BC8642"/>
              </a:solidFill>
              <a:ln w="9454"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2487A664-C5ED-E2BE-E35E-6231A0E57F1B}"/>
                  </a:ext>
                </a:extLst>
              </p:cNvPr>
              <p:cNvSpPr/>
              <p:nvPr/>
            </p:nvSpPr>
            <p:spPr>
              <a:xfrm>
                <a:off x="11066668" y="4920586"/>
                <a:ext cx="77294" cy="77291"/>
              </a:xfrm>
              <a:custGeom>
                <a:avLst/>
                <a:gdLst>
                  <a:gd name="connsiteX0" fmla="*/ 47254 w 77294"/>
                  <a:gd name="connsiteY0" fmla="*/ 998 h 77291"/>
                  <a:gd name="connsiteX1" fmla="*/ 998 w 77294"/>
                  <a:gd name="connsiteY1" fmla="*/ 30132 h 77291"/>
                  <a:gd name="connsiteX2" fmla="*/ 30132 w 77294"/>
                  <a:gd name="connsiteY2" fmla="*/ 76294 h 77291"/>
                  <a:gd name="connsiteX3" fmla="*/ 76388 w 77294"/>
                  <a:gd name="connsiteY3" fmla="*/ 47159 h 77291"/>
                  <a:gd name="connsiteX4" fmla="*/ 47254 w 77294"/>
                  <a:gd name="connsiteY4" fmla="*/ 998 h 77291"/>
                  <a:gd name="connsiteX5" fmla="*/ 47254 w 77294"/>
                  <a:gd name="connsiteY5" fmla="*/ 998 h 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4" h="77291">
                    <a:moveTo>
                      <a:pt x="47254" y="998"/>
                    </a:moveTo>
                    <a:cubicBezTo>
                      <a:pt x="26443" y="-3826"/>
                      <a:pt x="5916" y="9322"/>
                      <a:pt x="998" y="30132"/>
                    </a:cubicBezTo>
                    <a:cubicBezTo>
                      <a:pt x="-3827" y="50943"/>
                      <a:pt x="9322" y="71470"/>
                      <a:pt x="30132" y="76294"/>
                    </a:cubicBezTo>
                    <a:cubicBezTo>
                      <a:pt x="50943" y="81118"/>
                      <a:pt x="71469" y="67970"/>
                      <a:pt x="76388" y="47159"/>
                    </a:cubicBezTo>
                    <a:cubicBezTo>
                      <a:pt x="80929" y="26443"/>
                      <a:pt x="67970" y="5822"/>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46E472B5-BFF4-7F66-7D76-4AA0F5E83BC4}"/>
                  </a:ext>
                </a:extLst>
              </p:cNvPr>
              <p:cNvSpPr/>
              <p:nvPr/>
            </p:nvSpPr>
            <p:spPr>
              <a:xfrm>
                <a:off x="10778211" y="5601484"/>
                <a:ext cx="107089" cy="77314"/>
              </a:xfrm>
              <a:custGeom>
                <a:avLst/>
                <a:gdLst>
                  <a:gd name="connsiteX0" fmla="*/ 10689 w 107089"/>
                  <a:gd name="connsiteY0" fmla="*/ 61805 h 77314"/>
                  <a:gd name="connsiteX1" fmla="*/ 107079 w 107089"/>
                  <a:gd name="connsiteY1" fmla="*/ 38345 h 77314"/>
                  <a:gd name="connsiteX2" fmla="*/ 0 w 107089"/>
                  <a:gd name="connsiteY2" fmla="*/ 16305 h 77314"/>
                  <a:gd name="connsiteX3" fmla="*/ 10689 w 107089"/>
                  <a:gd name="connsiteY3" fmla="*/ 61805 h 77314"/>
                  <a:gd name="connsiteX4" fmla="*/ 10689 w 107089"/>
                  <a:gd name="connsiteY4" fmla="*/ 61805 h 7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9" h="77314">
                    <a:moveTo>
                      <a:pt x="10689" y="61805"/>
                    </a:moveTo>
                    <a:cubicBezTo>
                      <a:pt x="42756" y="89236"/>
                      <a:pt x="106323" y="79588"/>
                      <a:pt x="107079" y="38345"/>
                    </a:cubicBezTo>
                    <a:cubicBezTo>
                      <a:pt x="108215" y="-21627"/>
                      <a:pt x="15608" y="3441"/>
                      <a:pt x="0" y="16305"/>
                    </a:cubicBezTo>
                    <a:cubicBezTo>
                      <a:pt x="14189" y="25953"/>
                      <a:pt x="13243" y="50548"/>
                      <a:pt x="10689" y="61805"/>
                    </a:cubicBezTo>
                    <a:lnTo>
                      <a:pt x="10689" y="61805"/>
                    </a:lnTo>
                    <a:close/>
                  </a:path>
                </a:pathLst>
              </a:custGeom>
              <a:solidFill>
                <a:srgbClr val="BC8642"/>
              </a:solidFill>
              <a:ln w="9454"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9A2B5D0A-879D-432F-FF5D-A33CB8ADF3B5}"/>
                  </a:ext>
                </a:extLst>
              </p:cNvPr>
              <p:cNvSpPr/>
              <p:nvPr/>
            </p:nvSpPr>
            <p:spPr>
              <a:xfrm>
                <a:off x="10708327" y="5617827"/>
                <a:ext cx="68425" cy="72876"/>
              </a:xfrm>
              <a:custGeom>
                <a:avLst/>
                <a:gdLst>
                  <a:gd name="connsiteX0" fmla="*/ 57965 w 68425"/>
                  <a:gd name="connsiteY0" fmla="*/ 62773 h 72876"/>
                  <a:gd name="connsiteX1" fmla="*/ 11425 w 68425"/>
                  <a:gd name="connsiteY1" fmla="*/ 11314 h 72876"/>
                  <a:gd name="connsiteX2" fmla="*/ 57965 w 68425"/>
                  <a:gd name="connsiteY2" fmla="*/ 62773 h 72876"/>
                  <a:gd name="connsiteX3" fmla="*/ 57965 w 68425"/>
                  <a:gd name="connsiteY3" fmla="*/ 62773 h 72876"/>
                </a:gdLst>
                <a:ahLst/>
                <a:cxnLst>
                  <a:cxn ang="0">
                    <a:pos x="connsiteX0" y="connsiteY0"/>
                  </a:cxn>
                  <a:cxn ang="0">
                    <a:pos x="connsiteX1" y="connsiteY1"/>
                  </a:cxn>
                  <a:cxn ang="0">
                    <a:pos x="connsiteX2" y="connsiteY2"/>
                  </a:cxn>
                  <a:cxn ang="0">
                    <a:pos x="connsiteX3" y="connsiteY3"/>
                  </a:cxn>
                </a:cxnLst>
                <a:rect l="l" t="t" r="r" b="b"/>
                <a:pathLst>
                  <a:path w="68425" h="72876">
                    <a:moveTo>
                      <a:pt x="57965" y="62773"/>
                    </a:moveTo>
                    <a:cubicBezTo>
                      <a:pt x="88518" y="27016"/>
                      <a:pt x="45762" y="-22550"/>
                      <a:pt x="11425" y="11314"/>
                    </a:cubicBezTo>
                    <a:cubicBezTo>
                      <a:pt x="-23763" y="45745"/>
                      <a:pt x="31101" y="94083"/>
                      <a:pt x="57965" y="62773"/>
                    </a:cubicBezTo>
                    <a:lnTo>
                      <a:pt x="57965" y="62773"/>
                    </a:lnTo>
                    <a:close/>
                  </a:path>
                </a:pathLst>
              </a:custGeom>
              <a:solidFill>
                <a:srgbClr val="BC8642"/>
              </a:solidFill>
              <a:ln w="9454"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8C4DB533-6F1C-1EC2-0DB0-E73691D3B398}"/>
                  </a:ext>
                </a:extLst>
              </p:cNvPr>
              <p:cNvSpPr/>
              <p:nvPr/>
            </p:nvSpPr>
            <p:spPr>
              <a:xfrm>
                <a:off x="10746995" y="5671329"/>
                <a:ext cx="89247" cy="105595"/>
              </a:xfrm>
              <a:custGeom>
                <a:avLst/>
                <a:gdLst>
                  <a:gd name="connsiteX0" fmla="*/ 0 w 89247"/>
                  <a:gd name="connsiteY0" fmla="*/ 25730 h 105595"/>
                  <a:gd name="connsiteX1" fmla="*/ 71039 w 89247"/>
                  <a:gd name="connsiteY1" fmla="*/ 99323 h 105595"/>
                  <a:gd name="connsiteX2" fmla="*/ 39918 w 89247"/>
                  <a:gd name="connsiteY2" fmla="*/ 0 h 105595"/>
                  <a:gd name="connsiteX3" fmla="*/ 0 w 89247"/>
                  <a:gd name="connsiteY3" fmla="*/ 25730 h 105595"/>
                  <a:gd name="connsiteX4" fmla="*/ 0 w 89247"/>
                  <a:gd name="connsiteY4" fmla="*/ 25730 h 105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95">
                    <a:moveTo>
                      <a:pt x="0" y="25730"/>
                    </a:moveTo>
                    <a:cubicBezTo>
                      <a:pt x="1608" y="104147"/>
                      <a:pt x="44553" y="115309"/>
                      <a:pt x="71039" y="99323"/>
                    </a:cubicBezTo>
                    <a:cubicBezTo>
                      <a:pt x="106323" y="77756"/>
                      <a:pt x="87309" y="24595"/>
                      <a:pt x="39918" y="0"/>
                    </a:cubicBezTo>
                    <a:cubicBezTo>
                      <a:pt x="31972" y="17689"/>
                      <a:pt x="9459" y="26675"/>
                      <a:pt x="0" y="25730"/>
                    </a:cubicBezTo>
                    <a:lnTo>
                      <a:pt x="0" y="25730"/>
                    </a:lnTo>
                    <a:close/>
                  </a:path>
                </a:pathLst>
              </a:custGeom>
              <a:solidFill>
                <a:srgbClr val="BC8642"/>
              </a:solidFill>
              <a:ln w="9454"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23487ACA-FA20-2576-AA34-2A49AEFD6BE9}"/>
                  </a:ext>
                </a:extLst>
              </p:cNvPr>
              <p:cNvSpPr/>
              <p:nvPr/>
            </p:nvSpPr>
            <p:spPr>
              <a:xfrm>
                <a:off x="10785653" y="5794736"/>
                <a:ext cx="188856" cy="159120"/>
              </a:xfrm>
              <a:custGeom>
                <a:avLst/>
                <a:gdLst>
                  <a:gd name="connsiteX0" fmla="*/ 132178 w 188856"/>
                  <a:gd name="connsiteY0" fmla="*/ 154413 h 159120"/>
                  <a:gd name="connsiteX1" fmla="*/ 137948 w 188856"/>
                  <a:gd name="connsiteY1" fmla="*/ 142116 h 159120"/>
                  <a:gd name="connsiteX2" fmla="*/ 184488 w 188856"/>
                  <a:gd name="connsiteY2" fmla="*/ 28794 h 159120"/>
                  <a:gd name="connsiteX3" fmla="*/ 180988 w 188856"/>
                  <a:gd name="connsiteY3" fmla="*/ 12618 h 159120"/>
                  <a:gd name="connsiteX4" fmla="*/ 2491 w 188856"/>
                  <a:gd name="connsiteY4" fmla="*/ 111563 h 159120"/>
                  <a:gd name="connsiteX5" fmla="*/ 2964 w 188856"/>
                  <a:gd name="connsiteY5" fmla="*/ 116670 h 159120"/>
                  <a:gd name="connsiteX6" fmla="*/ 2302 w 188856"/>
                  <a:gd name="connsiteY6" fmla="*/ 128211 h 159120"/>
                  <a:gd name="connsiteX7" fmla="*/ 132178 w 188856"/>
                  <a:gd name="connsiteY7" fmla="*/ 154413 h 159120"/>
                  <a:gd name="connsiteX8" fmla="*/ 132178 w 188856"/>
                  <a:gd name="connsiteY8" fmla="*/ 154413 h 15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856" h="159120">
                    <a:moveTo>
                      <a:pt x="132178" y="154413"/>
                    </a:moveTo>
                    <a:cubicBezTo>
                      <a:pt x="137948" y="153467"/>
                      <a:pt x="140029" y="147035"/>
                      <a:pt x="137948" y="142116"/>
                    </a:cubicBezTo>
                    <a:cubicBezTo>
                      <a:pt x="117705" y="94725"/>
                      <a:pt x="141448" y="51685"/>
                      <a:pt x="184488" y="28794"/>
                    </a:cubicBezTo>
                    <a:cubicBezTo>
                      <a:pt x="192339" y="24632"/>
                      <a:pt x="188650" y="16118"/>
                      <a:pt x="180988" y="12618"/>
                    </a:cubicBezTo>
                    <a:cubicBezTo>
                      <a:pt x="94814" y="-24841"/>
                      <a:pt x="20463" y="24915"/>
                      <a:pt x="2491" y="111563"/>
                    </a:cubicBezTo>
                    <a:cubicBezTo>
                      <a:pt x="2018" y="113455"/>
                      <a:pt x="2491" y="115063"/>
                      <a:pt x="2964" y="116670"/>
                    </a:cubicBezTo>
                    <a:cubicBezTo>
                      <a:pt x="-252" y="119413"/>
                      <a:pt x="-1388" y="124332"/>
                      <a:pt x="2302" y="128211"/>
                    </a:cubicBezTo>
                    <a:cubicBezTo>
                      <a:pt x="36544" y="163872"/>
                      <a:pt x="87057" y="162454"/>
                      <a:pt x="132178" y="154413"/>
                    </a:cubicBezTo>
                    <a:lnTo>
                      <a:pt x="132178" y="154413"/>
                    </a:lnTo>
                    <a:close/>
                  </a:path>
                </a:pathLst>
              </a:custGeom>
              <a:solidFill>
                <a:srgbClr val="BC8642"/>
              </a:solidFill>
              <a:ln w="9454"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4D3D64DC-150C-7107-26C8-5766104CF7D9}"/>
                  </a:ext>
                </a:extLst>
              </p:cNvPr>
              <p:cNvSpPr/>
              <p:nvPr/>
            </p:nvSpPr>
            <p:spPr>
              <a:xfrm>
                <a:off x="10662224" y="5686275"/>
                <a:ext cx="78813" cy="115939"/>
              </a:xfrm>
              <a:custGeom>
                <a:avLst/>
                <a:gdLst>
                  <a:gd name="connsiteX0" fmla="*/ 20638 w 78813"/>
                  <a:gd name="connsiteY0" fmla="*/ 110958 h 115939"/>
                  <a:gd name="connsiteX1" fmla="*/ 77677 w 78813"/>
                  <a:gd name="connsiteY1" fmla="*/ 18919 h 115939"/>
                  <a:gd name="connsiteX2" fmla="*/ 49962 w 78813"/>
                  <a:gd name="connsiteY2" fmla="*/ 0 h 115939"/>
                  <a:gd name="connsiteX3" fmla="*/ 20638 w 78813"/>
                  <a:gd name="connsiteY3" fmla="*/ 110958 h 115939"/>
                  <a:gd name="connsiteX4" fmla="*/ 20638 w 78813"/>
                  <a:gd name="connsiteY4" fmla="*/ 110958 h 115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3" h="115939">
                    <a:moveTo>
                      <a:pt x="20638" y="110958"/>
                    </a:moveTo>
                    <a:cubicBezTo>
                      <a:pt x="58570" y="130822"/>
                      <a:pt x="84677" y="89485"/>
                      <a:pt x="77677" y="18919"/>
                    </a:cubicBezTo>
                    <a:cubicBezTo>
                      <a:pt x="73988" y="16837"/>
                      <a:pt x="53178" y="3216"/>
                      <a:pt x="49962" y="0"/>
                    </a:cubicBezTo>
                    <a:cubicBezTo>
                      <a:pt x="13354" y="10122"/>
                      <a:pt x="-24578" y="87404"/>
                      <a:pt x="20638" y="110958"/>
                    </a:cubicBezTo>
                    <a:lnTo>
                      <a:pt x="20638" y="110958"/>
                    </a:lnTo>
                    <a:close/>
                  </a:path>
                </a:pathLst>
              </a:custGeom>
              <a:solidFill>
                <a:srgbClr val="BC8642"/>
              </a:solidFill>
              <a:ln w="9454"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6373A6EC-E73A-B021-D087-5E15D4C249AD}"/>
                  </a:ext>
                </a:extLst>
              </p:cNvPr>
              <p:cNvSpPr/>
              <p:nvPr/>
            </p:nvSpPr>
            <p:spPr>
              <a:xfrm>
                <a:off x="10773783" y="5171877"/>
                <a:ext cx="1375180" cy="1160770"/>
              </a:xfrm>
              <a:custGeom>
                <a:avLst/>
                <a:gdLst>
                  <a:gd name="connsiteX0" fmla="*/ 1268192 w 1375180"/>
                  <a:gd name="connsiteY0" fmla="*/ 241969 h 1160770"/>
                  <a:gd name="connsiteX1" fmla="*/ 1107667 w 1375180"/>
                  <a:gd name="connsiteY1" fmla="*/ 141133 h 1160770"/>
                  <a:gd name="connsiteX2" fmla="*/ 1017426 w 1375180"/>
                  <a:gd name="connsiteY2" fmla="*/ 0 h 1160770"/>
                  <a:gd name="connsiteX3" fmla="*/ 874968 w 1375180"/>
                  <a:gd name="connsiteY3" fmla="*/ 88161 h 1160770"/>
                  <a:gd name="connsiteX4" fmla="*/ 686728 w 1375180"/>
                  <a:gd name="connsiteY4" fmla="*/ 109444 h 1160770"/>
                  <a:gd name="connsiteX5" fmla="*/ 384692 w 1375180"/>
                  <a:gd name="connsiteY5" fmla="*/ 223240 h 1160770"/>
                  <a:gd name="connsiteX6" fmla="*/ 301450 w 1375180"/>
                  <a:gd name="connsiteY6" fmla="*/ 527924 h 1160770"/>
                  <a:gd name="connsiteX7" fmla="*/ 252640 w 1375180"/>
                  <a:gd name="connsiteY7" fmla="*/ 717867 h 1160770"/>
                  <a:gd name="connsiteX8" fmla="*/ 16441 w 1375180"/>
                  <a:gd name="connsiteY8" fmla="*/ 776420 h 1160770"/>
                  <a:gd name="connsiteX9" fmla="*/ 1401 w 1375180"/>
                  <a:gd name="connsiteY9" fmla="*/ 793731 h 1160770"/>
                  <a:gd name="connsiteX10" fmla="*/ 259262 w 1375180"/>
                  <a:gd name="connsiteY10" fmla="*/ 912161 h 1160770"/>
                  <a:gd name="connsiteX11" fmla="*/ 451664 w 1375180"/>
                  <a:gd name="connsiteY11" fmla="*/ 812933 h 1160770"/>
                  <a:gd name="connsiteX12" fmla="*/ 513623 w 1375180"/>
                  <a:gd name="connsiteY12" fmla="*/ 591491 h 1160770"/>
                  <a:gd name="connsiteX13" fmla="*/ 446556 w 1375180"/>
                  <a:gd name="connsiteY13" fmla="*/ 509384 h 1160770"/>
                  <a:gd name="connsiteX14" fmla="*/ 524501 w 1375180"/>
                  <a:gd name="connsiteY14" fmla="*/ 575788 h 1160770"/>
                  <a:gd name="connsiteX15" fmla="*/ 634134 w 1375180"/>
                  <a:gd name="connsiteY15" fmla="*/ 532938 h 1160770"/>
                  <a:gd name="connsiteX16" fmla="*/ 756916 w 1375180"/>
                  <a:gd name="connsiteY16" fmla="*/ 644936 h 1160770"/>
                  <a:gd name="connsiteX17" fmla="*/ 773565 w 1375180"/>
                  <a:gd name="connsiteY17" fmla="*/ 645598 h 1160770"/>
                  <a:gd name="connsiteX18" fmla="*/ 761740 w 1375180"/>
                  <a:gd name="connsiteY18" fmla="*/ 406372 h 1160770"/>
                  <a:gd name="connsiteX19" fmla="*/ 735822 w 1375180"/>
                  <a:gd name="connsiteY19" fmla="*/ 287657 h 1160770"/>
                  <a:gd name="connsiteX20" fmla="*/ 591283 w 1375180"/>
                  <a:gd name="connsiteY20" fmla="*/ 228631 h 1160770"/>
                  <a:gd name="connsiteX21" fmla="*/ 755308 w 1375180"/>
                  <a:gd name="connsiteY21" fmla="*/ 176322 h 1160770"/>
                  <a:gd name="connsiteX22" fmla="*/ 912806 w 1375180"/>
                  <a:gd name="connsiteY22" fmla="*/ 146430 h 1160770"/>
                  <a:gd name="connsiteX23" fmla="*/ 791821 w 1375180"/>
                  <a:gd name="connsiteY23" fmla="*/ 228821 h 1160770"/>
                  <a:gd name="connsiteX24" fmla="*/ 786997 w 1375180"/>
                  <a:gd name="connsiteY24" fmla="*/ 244523 h 1160770"/>
                  <a:gd name="connsiteX25" fmla="*/ 972304 w 1375180"/>
                  <a:gd name="connsiteY25" fmla="*/ 200065 h 1160770"/>
                  <a:gd name="connsiteX26" fmla="*/ 1119870 w 1375180"/>
                  <a:gd name="connsiteY26" fmla="*/ 320576 h 1160770"/>
                  <a:gd name="connsiteX27" fmla="*/ 1122140 w 1375180"/>
                  <a:gd name="connsiteY27" fmla="*/ 304117 h 1160770"/>
                  <a:gd name="connsiteX28" fmla="*/ 1048831 w 1375180"/>
                  <a:gd name="connsiteY28" fmla="*/ 177362 h 1160770"/>
                  <a:gd name="connsiteX29" fmla="*/ 1177855 w 1375180"/>
                  <a:gd name="connsiteY29" fmla="*/ 272428 h 1160770"/>
                  <a:gd name="connsiteX30" fmla="*/ 1302718 w 1375180"/>
                  <a:gd name="connsiteY30" fmla="*/ 390859 h 1160770"/>
                  <a:gd name="connsiteX31" fmla="*/ 1146829 w 1375180"/>
                  <a:gd name="connsiteY31" fmla="*/ 381115 h 1160770"/>
                  <a:gd name="connsiteX32" fmla="*/ 1072100 w 1375180"/>
                  <a:gd name="connsiteY32" fmla="*/ 476938 h 1160770"/>
                  <a:gd name="connsiteX33" fmla="*/ 957643 w 1375180"/>
                  <a:gd name="connsiteY33" fmla="*/ 687503 h 1160770"/>
                  <a:gd name="connsiteX34" fmla="*/ 972872 w 1375180"/>
                  <a:gd name="connsiteY34" fmla="*/ 693935 h 1160770"/>
                  <a:gd name="connsiteX35" fmla="*/ 1131978 w 1375180"/>
                  <a:gd name="connsiteY35" fmla="*/ 646260 h 1160770"/>
                  <a:gd name="connsiteX36" fmla="*/ 1212004 w 1375180"/>
                  <a:gd name="connsiteY36" fmla="*/ 732529 h 1160770"/>
                  <a:gd name="connsiteX37" fmla="*/ 1311043 w 1375180"/>
                  <a:gd name="connsiteY37" fmla="*/ 706421 h 1160770"/>
                  <a:gd name="connsiteX38" fmla="*/ 1214841 w 1375180"/>
                  <a:gd name="connsiteY38" fmla="*/ 751353 h 1160770"/>
                  <a:gd name="connsiteX39" fmla="*/ 1174639 w 1375180"/>
                  <a:gd name="connsiteY39" fmla="*/ 977904 h 1160770"/>
                  <a:gd name="connsiteX40" fmla="*/ 1304894 w 1375180"/>
                  <a:gd name="connsiteY40" fmla="*/ 1150725 h 1160770"/>
                  <a:gd name="connsiteX41" fmla="*/ 1268192 w 1375180"/>
                  <a:gd name="connsiteY41" fmla="*/ 241969 h 1160770"/>
                  <a:gd name="connsiteX42" fmla="*/ 368422 w 1375180"/>
                  <a:gd name="connsiteY42" fmla="*/ 572666 h 1160770"/>
                  <a:gd name="connsiteX43" fmla="*/ 454691 w 1375180"/>
                  <a:gd name="connsiteY43" fmla="*/ 704340 h 1160770"/>
                  <a:gd name="connsiteX44" fmla="*/ 407016 w 1375180"/>
                  <a:gd name="connsiteY44" fmla="*/ 723732 h 1160770"/>
                  <a:gd name="connsiteX45" fmla="*/ 375990 w 1375180"/>
                  <a:gd name="connsiteY45" fmla="*/ 873189 h 1160770"/>
                  <a:gd name="connsiteX46" fmla="*/ 326707 w 1375180"/>
                  <a:gd name="connsiteY46" fmla="*/ 809055 h 1160770"/>
                  <a:gd name="connsiteX47" fmla="*/ 220573 w 1375180"/>
                  <a:gd name="connsiteY47" fmla="*/ 857203 h 1160770"/>
                  <a:gd name="connsiteX48" fmla="*/ 217073 w 1375180"/>
                  <a:gd name="connsiteY48" fmla="*/ 841027 h 1160770"/>
                  <a:gd name="connsiteX49" fmla="*/ 353760 w 1375180"/>
                  <a:gd name="connsiteY49" fmla="*/ 577207 h 1160770"/>
                  <a:gd name="connsiteX50" fmla="*/ 368422 w 1375180"/>
                  <a:gd name="connsiteY50" fmla="*/ 572666 h 1160770"/>
                  <a:gd name="connsiteX51" fmla="*/ 368422 w 1375180"/>
                  <a:gd name="connsiteY51" fmla="*/ 572666 h 1160770"/>
                  <a:gd name="connsiteX52" fmla="*/ 525447 w 1375180"/>
                  <a:gd name="connsiteY52" fmla="*/ 296549 h 1160770"/>
                  <a:gd name="connsiteX53" fmla="*/ 685498 w 1375180"/>
                  <a:gd name="connsiteY53" fmla="*/ 382629 h 1160770"/>
                  <a:gd name="connsiteX54" fmla="*/ 656553 w 1375180"/>
                  <a:gd name="connsiteY54" fmla="*/ 396061 h 1160770"/>
                  <a:gd name="connsiteX55" fmla="*/ 735160 w 1375180"/>
                  <a:gd name="connsiteY55" fmla="*/ 524046 h 1160770"/>
                  <a:gd name="connsiteX56" fmla="*/ 601689 w 1375180"/>
                  <a:gd name="connsiteY56" fmla="*/ 426142 h 1160770"/>
                  <a:gd name="connsiteX57" fmla="*/ 553352 w 1375180"/>
                  <a:gd name="connsiteY57" fmla="*/ 489992 h 1160770"/>
                  <a:gd name="connsiteX58" fmla="*/ 509650 w 1375180"/>
                  <a:gd name="connsiteY58" fmla="*/ 297968 h 1160770"/>
                  <a:gd name="connsiteX59" fmla="*/ 525447 w 1375180"/>
                  <a:gd name="connsiteY59" fmla="*/ 296549 h 1160770"/>
                  <a:gd name="connsiteX60" fmla="*/ 525447 w 1375180"/>
                  <a:gd name="connsiteY60" fmla="*/ 296549 h 1160770"/>
                  <a:gd name="connsiteX61" fmla="*/ 1223355 w 1375180"/>
                  <a:gd name="connsiteY61" fmla="*/ 642760 h 1160770"/>
                  <a:gd name="connsiteX62" fmla="*/ 1207368 w 1375180"/>
                  <a:gd name="connsiteY62" fmla="*/ 564342 h 1160770"/>
                  <a:gd name="connsiteX63" fmla="*/ 1044763 w 1375180"/>
                  <a:gd name="connsiteY63" fmla="*/ 594612 h 1160770"/>
                  <a:gd name="connsiteX64" fmla="*/ 1171045 w 1375180"/>
                  <a:gd name="connsiteY64" fmla="*/ 513357 h 1160770"/>
                  <a:gd name="connsiteX65" fmla="*/ 1150896 w 1375180"/>
                  <a:gd name="connsiteY65" fmla="*/ 488857 h 1160770"/>
                  <a:gd name="connsiteX66" fmla="*/ 1332515 w 1375180"/>
                  <a:gd name="connsiteY66" fmla="*/ 480722 h 1160770"/>
                  <a:gd name="connsiteX67" fmla="*/ 1346137 w 1375180"/>
                  <a:gd name="connsiteY67" fmla="*/ 488857 h 1160770"/>
                  <a:gd name="connsiteX68" fmla="*/ 1223355 w 1375180"/>
                  <a:gd name="connsiteY68" fmla="*/ 642760 h 1160770"/>
                  <a:gd name="connsiteX69" fmla="*/ 1223355 w 1375180"/>
                  <a:gd name="connsiteY69" fmla="*/ 642760 h 1160770"/>
                  <a:gd name="connsiteX70" fmla="*/ 1363447 w 1375180"/>
                  <a:gd name="connsiteY70" fmla="*/ 1118185 h 1160770"/>
                  <a:gd name="connsiteX71" fmla="*/ 1288719 w 1375180"/>
                  <a:gd name="connsiteY71" fmla="*/ 1028605 h 1160770"/>
                  <a:gd name="connsiteX72" fmla="*/ 1216544 w 1375180"/>
                  <a:gd name="connsiteY72" fmla="*/ 1064929 h 1160770"/>
                  <a:gd name="connsiteX73" fmla="*/ 1253530 w 1375180"/>
                  <a:gd name="connsiteY73" fmla="*/ 916891 h 1160770"/>
                  <a:gd name="connsiteX74" fmla="*/ 1219098 w 1375180"/>
                  <a:gd name="connsiteY74" fmla="*/ 878676 h 1160770"/>
                  <a:gd name="connsiteX75" fmla="*/ 1353988 w 1375180"/>
                  <a:gd name="connsiteY75" fmla="*/ 797420 h 1160770"/>
                  <a:gd name="connsiteX76" fmla="*/ 1365055 w 1375180"/>
                  <a:gd name="connsiteY76" fmla="*/ 807825 h 1160770"/>
                  <a:gd name="connsiteX77" fmla="*/ 1373569 w 1375180"/>
                  <a:gd name="connsiteY77" fmla="*/ 1104942 h 1160770"/>
                  <a:gd name="connsiteX78" fmla="*/ 1363447 w 1375180"/>
                  <a:gd name="connsiteY78" fmla="*/ 1118185 h 1160770"/>
                  <a:gd name="connsiteX79" fmla="*/ 1363447 w 1375180"/>
                  <a:gd name="connsiteY79" fmla="*/ 1118185 h 11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80" h="1160770">
                    <a:moveTo>
                      <a:pt x="1268192" y="241969"/>
                    </a:moveTo>
                    <a:cubicBezTo>
                      <a:pt x="1212004" y="212550"/>
                      <a:pt x="1155815" y="182754"/>
                      <a:pt x="1107667" y="141133"/>
                    </a:cubicBezTo>
                    <a:cubicBezTo>
                      <a:pt x="1063965" y="102917"/>
                      <a:pt x="1035777" y="53634"/>
                      <a:pt x="1017426" y="0"/>
                    </a:cubicBezTo>
                    <a:cubicBezTo>
                      <a:pt x="977886" y="40486"/>
                      <a:pt x="930873" y="72931"/>
                      <a:pt x="874968" y="88161"/>
                    </a:cubicBezTo>
                    <a:cubicBezTo>
                      <a:pt x="813483" y="105093"/>
                      <a:pt x="749822" y="107363"/>
                      <a:pt x="686728" y="109444"/>
                    </a:cubicBezTo>
                    <a:cubicBezTo>
                      <a:pt x="575013" y="113134"/>
                      <a:pt x="453556" y="121458"/>
                      <a:pt x="384692" y="223240"/>
                    </a:cubicBezTo>
                    <a:cubicBezTo>
                      <a:pt x="324531" y="312063"/>
                      <a:pt x="315734" y="424534"/>
                      <a:pt x="301450" y="527924"/>
                    </a:cubicBezTo>
                    <a:cubicBezTo>
                      <a:pt x="293126" y="588747"/>
                      <a:pt x="289437" y="666314"/>
                      <a:pt x="252640" y="717867"/>
                    </a:cubicBezTo>
                    <a:cubicBezTo>
                      <a:pt x="198533" y="794015"/>
                      <a:pt x="98832" y="832892"/>
                      <a:pt x="16441" y="776420"/>
                    </a:cubicBezTo>
                    <a:cubicBezTo>
                      <a:pt x="9252" y="771312"/>
                      <a:pt x="2063" y="790515"/>
                      <a:pt x="1401" y="793731"/>
                    </a:cubicBezTo>
                    <a:cubicBezTo>
                      <a:pt x="-18747" y="926540"/>
                      <a:pt x="183871" y="1024160"/>
                      <a:pt x="259262" y="912161"/>
                    </a:cubicBezTo>
                    <a:cubicBezTo>
                      <a:pt x="331436" y="1000322"/>
                      <a:pt x="469732" y="916134"/>
                      <a:pt x="451664" y="812933"/>
                    </a:cubicBezTo>
                    <a:cubicBezTo>
                      <a:pt x="543230" y="858054"/>
                      <a:pt x="586932" y="646355"/>
                      <a:pt x="513623" y="591491"/>
                    </a:cubicBezTo>
                    <a:cubicBezTo>
                      <a:pt x="490447" y="574369"/>
                      <a:pt x="408624" y="545424"/>
                      <a:pt x="446556" y="509384"/>
                    </a:cubicBezTo>
                    <a:cubicBezTo>
                      <a:pt x="491866" y="466344"/>
                      <a:pt x="505771" y="551762"/>
                      <a:pt x="524501" y="575788"/>
                    </a:cubicBezTo>
                    <a:cubicBezTo>
                      <a:pt x="564703" y="627625"/>
                      <a:pt x="613513" y="579288"/>
                      <a:pt x="634134" y="532938"/>
                    </a:cubicBezTo>
                    <a:cubicBezTo>
                      <a:pt x="659107" y="582410"/>
                      <a:pt x="741687" y="580802"/>
                      <a:pt x="756916" y="644936"/>
                    </a:cubicBezTo>
                    <a:cubicBezTo>
                      <a:pt x="758997" y="653922"/>
                      <a:pt x="770348" y="653260"/>
                      <a:pt x="773565" y="645598"/>
                    </a:cubicBezTo>
                    <a:cubicBezTo>
                      <a:pt x="810077" y="561126"/>
                      <a:pt x="835334" y="474858"/>
                      <a:pt x="761740" y="406372"/>
                    </a:cubicBezTo>
                    <a:cubicBezTo>
                      <a:pt x="803645" y="366548"/>
                      <a:pt x="786051" y="315657"/>
                      <a:pt x="735822" y="287657"/>
                    </a:cubicBezTo>
                    <a:cubicBezTo>
                      <a:pt x="701863" y="268645"/>
                      <a:pt x="567446" y="300144"/>
                      <a:pt x="591283" y="228631"/>
                    </a:cubicBezTo>
                    <a:cubicBezTo>
                      <a:pt x="608594" y="176984"/>
                      <a:pt x="712457" y="179538"/>
                      <a:pt x="755308" y="176322"/>
                    </a:cubicBezTo>
                    <a:cubicBezTo>
                      <a:pt x="793713" y="173295"/>
                      <a:pt x="875820" y="161092"/>
                      <a:pt x="912806" y="146430"/>
                    </a:cubicBezTo>
                    <a:cubicBezTo>
                      <a:pt x="921603" y="194578"/>
                      <a:pt x="838077" y="228348"/>
                      <a:pt x="791821" y="228821"/>
                    </a:cubicBezTo>
                    <a:cubicBezTo>
                      <a:pt x="783308" y="229010"/>
                      <a:pt x="779524" y="239699"/>
                      <a:pt x="786997" y="244523"/>
                    </a:cubicBezTo>
                    <a:cubicBezTo>
                      <a:pt x="846023" y="285009"/>
                      <a:pt x="924157" y="256821"/>
                      <a:pt x="972304" y="200065"/>
                    </a:cubicBezTo>
                    <a:cubicBezTo>
                      <a:pt x="991034" y="272239"/>
                      <a:pt x="1049114" y="331454"/>
                      <a:pt x="1119870" y="320576"/>
                    </a:cubicBezTo>
                    <a:cubicBezTo>
                      <a:pt x="1128383" y="319157"/>
                      <a:pt x="1129802" y="307806"/>
                      <a:pt x="1122140" y="304117"/>
                    </a:cubicBezTo>
                    <a:cubicBezTo>
                      <a:pt x="1080708" y="283779"/>
                      <a:pt x="1019885" y="216902"/>
                      <a:pt x="1048831" y="177362"/>
                    </a:cubicBezTo>
                    <a:cubicBezTo>
                      <a:pt x="1075884" y="206308"/>
                      <a:pt x="1144369" y="253037"/>
                      <a:pt x="1177855" y="272428"/>
                    </a:cubicBezTo>
                    <a:cubicBezTo>
                      <a:pt x="1214841" y="293901"/>
                      <a:pt x="1309718" y="336941"/>
                      <a:pt x="1302718" y="390859"/>
                    </a:cubicBezTo>
                    <a:cubicBezTo>
                      <a:pt x="1293259" y="465587"/>
                      <a:pt x="1185707" y="378845"/>
                      <a:pt x="1146829" y="381115"/>
                    </a:cubicBezTo>
                    <a:cubicBezTo>
                      <a:pt x="1089695" y="384615"/>
                      <a:pt x="1051574" y="423020"/>
                      <a:pt x="1072100" y="476938"/>
                    </a:cubicBezTo>
                    <a:cubicBezTo>
                      <a:pt x="975899" y="506830"/>
                      <a:pt x="961332" y="595653"/>
                      <a:pt x="957643" y="687503"/>
                    </a:cubicBezTo>
                    <a:cubicBezTo>
                      <a:pt x="957454" y="695827"/>
                      <a:pt x="967102" y="701124"/>
                      <a:pt x="972872" y="693935"/>
                    </a:cubicBezTo>
                    <a:cubicBezTo>
                      <a:pt x="1014304" y="642760"/>
                      <a:pt x="1087803" y="680030"/>
                      <a:pt x="1131978" y="646260"/>
                    </a:cubicBezTo>
                    <a:cubicBezTo>
                      <a:pt x="1130370" y="696962"/>
                      <a:pt x="1153261" y="761759"/>
                      <a:pt x="1212004" y="732529"/>
                    </a:cubicBezTo>
                    <a:cubicBezTo>
                      <a:pt x="1239341" y="719097"/>
                      <a:pt x="1289002" y="648057"/>
                      <a:pt x="1311043" y="706421"/>
                    </a:cubicBezTo>
                    <a:cubicBezTo>
                      <a:pt x="1329583" y="755515"/>
                      <a:pt x="1243314" y="745961"/>
                      <a:pt x="1214841" y="751353"/>
                    </a:cubicBezTo>
                    <a:cubicBezTo>
                      <a:pt x="1125073" y="768947"/>
                      <a:pt x="1072573" y="978755"/>
                      <a:pt x="1174639" y="977904"/>
                    </a:cubicBezTo>
                    <a:cubicBezTo>
                      <a:pt x="1113532" y="1062848"/>
                      <a:pt x="1201693" y="1198873"/>
                      <a:pt x="1304894" y="1150725"/>
                    </a:cubicBezTo>
                    <a:lnTo>
                      <a:pt x="1268192" y="241969"/>
                    </a:lnTo>
                    <a:close/>
                    <a:moveTo>
                      <a:pt x="368422" y="572666"/>
                    </a:moveTo>
                    <a:cubicBezTo>
                      <a:pt x="432462" y="606720"/>
                      <a:pt x="448921" y="665652"/>
                      <a:pt x="454691" y="704340"/>
                    </a:cubicBezTo>
                    <a:cubicBezTo>
                      <a:pt x="459988" y="738772"/>
                      <a:pt x="429908" y="733286"/>
                      <a:pt x="407016" y="723732"/>
                    </a:cubicBezTo>
                    <a:cubicBezTo>
                      <a:pt x="418083" y="773677"/>
                      <a:pt x="415530" y="836676"/>
                      <a:pt x="375990" y="873189"/>
                    </a:cubicBezTo>
                    <a:cubicBezTo>
                      <a:pt x="346571" y="900526"/>
                      <a:pt x="337585" y="842919"/>
                      <a:pt x="326707" y="809055"/>
                    </a:cubicBezTo>
                    <a:cubicBezTo>
                      <a:pt x="296153" y="859284"/>
                      <a:pt x="244127" y="864392"/>
                      <a:pt x="220573" y="857203"/>
                    </a:cubicBezTo>
                    <a:cubicBezTo>
                      <a:pt x="211776" y="854460"/>
                      <a:pt x="210168" y="845379"/>
                      <a:pt x="217073" y="841027"/>
                    </a:cubicBezTo>
                    <a:cubicBezTo>
                      <a:pt x="308166" y="783893"/>
                      <a:pt x="333896" y="678611"/>
                      <a:pt x="353760" y="577207"/>
                    </a:cubicBezTo>
                    <a:cubicBezTo>
                      <a:pt x="355463" y="569639"/>
                      <a:pt x="362463" y="569167"/>
                      <a:pt x="368422" y="572666"/>
                    </a:cubicBezTo>
                    <a:lnTo>
                      <a:pt x="368422" y="572666"/>
                    </a:lnTo>
                    <a:close/>
                    <a:moveTo>
                      <a:pt x="525447" y="296549"/>
                    </a:moveTo>
                    <a:cubicBezTo>
                      <a:pt x="558554" y="349994"/>
                      <a:pt x="709525" y="299103"/>
                      <a:pt x="685498" y="382629"/>
                    </a:cubicBezTo>
                    <a:cubicBezTo>
                      <a:pt x="684836" y="385183"/>
                      <a:pt x="659107" y="396251"/>
                      <a:pt x="656553" y="396061"/>
                    </a:cubicBezTo>
                    <a:cubicBezTo>
                      <a:pt x="729673" y="412710"/>
                      <a:pt x="733079" y="465966"/>
                      <a:pt x="735160" y="524046"/>
                    </a:cubicBezTo>
                    <a:cubicBezTo>
                      <a:pt x="702052" y="485641"/>
                      <a:pt x="634796" y="510425"/>
                      <a:pt x="601689" y="426142"/>
                    </a:cubicBezTo>
                    <a:cubicBezTo>
                      <a:pt x="598662" y="455560"/>
                      <a:pt x="586648" y="501154"/>
                      <a:pt x="553352" y="489992"/>
                    </a:cubicBezTo>
                    <a:cubicBezTo>
                      <a:pt x="506433" y="474479"/>
                      <a:pt x="476069" y="396724"/>
                      <a:pt x="509650" y="297968"/>
                    </a:cubicBezTo>
                    <a:cubicBezTo>
                      <a:pt x="512298" y="290306"/>
                      <a:pt x="521758" y="290306"/>
                      <a:pt x="525447" y="296549"/>
                    </a:cubicBezTo>
                    <a:lnTo>
                      <a:pt x="525447" y="296549"/>
                    </a:lnTo>
                    <a:close/>
                    <a:moveTo>
                      <a:pt x="1223355" y="642760"/>
                    </a:moveTo>
                    <a:cubicBezTo>
                      <a:pt x="1188450" y="638409"/>
                      <a:pt x="1197436" y="592059"/>
                      <a:pt x="1207368" y="564342"/>
                    </a:cubicBezTo>
                    <a:cubicBezTo>
                      <a:pt x="1140964" y="625922"/>
                      <a:pt x="1091019" y="574275"/>
                      <a:pt x="1044763" y="594612"/>
                    </a:cubicBezTo>
                    <a:cubicBezTo>
                      <a:pt x="1071817" y="543248"/>
                      <a:pt x="1097924" y="496708"/>
                      <a:pt x="1171045" y="513357"/>
                    </a:cubicBezTo>
                    <a:cubicBezTo>
                      <a:pt x="1168775" y="512411"/>
                      <a:pt x="1150423" y="491411"/>
                      <a:pt x="1150896" y="488857"/>
                    </a:cubicBezTo>
                    <a:cubicBezTo>
                      <a:pt x="1165464" y="403250"/>
                      <a:pt x="1279259" y="514587"/>
                      <a:pt x="1332515" y="480722"/>
                    </a:cubicBezTo>
                    <a:cubicBezTo>
                      <a:pt x="1338758" y="476749"/>
                      <a:pt x="1347083" y="480912"/>
                      <a:pt x="1346137" y="488857"/>
                    </a:cubicBezTo>
                    <a:cubicBezTo>
                      <a:pt x="1333177" y="592342"/>
                      <a:pt x="1272165" y="649003"/>
                      <a:pt x="1223355" y="642760"/>
                    </a:cubicBezTo>
                    <a:lnTo>
                      <a:pt x="1223355" y="642760"/>
                    </a:lnTo>
                    <a:close/>
                    <a:moveTo>
                      <a:pt x="1363447" y="1118185"/>
                    </a:moveTo>
                    <a:cubicBezTo>
                      <a:pt x="1338947" y="1114496"/>
                      <a:pt x="1294299" y="1087159"/>
                      <a:pt x="1288719" y="1028605"/>
                    </a:cubicBezTo>
                    <a:cubicBezTo>
                      <a:pt x="1264408" y="1054240"/>
                      <a:pt x="1231395" y="1102199"/>
                      <a:pt x="1216544" y="1064929"/>
                    </a:cubicBezTo>
                    <a:cubicBezTo>
                      <a:pt x="1196679" y="1014700"/>
                      <a:pt x="1221841" y="956904"/>
                      <a:pt x="1253530" y="916891"/>
                    </a:cubicBezTo>
                    <a:cubicBezTo>
                      <a:pt x="1228747" y="915472"/>
                      <a:pt x="1199139" y="907621"/>
                      <a:pt x="1219098" y="878676"/>
                    </a:cubicBezTo>
                    <a:cubicBezTo>
                      <a:pt x="1241327" y="846514"/>
                      <a:pt x="1281340" y="800257"/>
                      <a:pt x="1353988" y="797420"/>
                    </a:cubicBezTo>
                    <a:cubicBezTo>
                      <a:pt x="1360893" y="797231"/>
                      <a:pt x="1366947" y="800447"/>
                      <a:pt x="1365055" y="807825"/>
                    </a:cubicBezTo>
                    <a:cubicBezTo>
                      <a:pt x="1338947" y="907999"/>
                      <a:pt x="1316245" y="1013944"/>
                      <a:pt x="1373569" y="1104942"/>
                    </a:cubicBezTo>
                    <a:cubicBezTo>
                      <a:pt x="1378109" y="1112226"/>
                      <a:pt x="1372528" y="1119604"/>
                      <a:pt x="1363447" y="1118185"/>
                    </a:cubicBezTo>
                    <a:lnTo>
                      <a:pt x="1363447" y="1118185"/>
                    </a:lnTo>
                    <a:close/>
                  </a:path>
                </a:pathLst>
              </a:custGeom>
              <a:solidFill>
                <a:srgbClr val="BC8642"/>
              </a:solidFill>
              <a:ln w="9454"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22105227-246D-ADF6-FE87-767FA41C88BA}"/>
                  </a:ext>
                </a:extLst>
              </p:cNvPr>
              <p:cNvSpPr/>
              <p:nvPr/>
            </p:nvSpPr>
            <p:spPr>
              <a:xfrm>
                <a:off x="10626527" y="6402860"/>
                <a:ext cx="77327" cy="77328"/>
              </a:xfrm>
              <a:custGeom>
                <a:avLst/>
                <a:gdLst>
                  <a:gd name="connsiteX0" fmla="*/ 76388 w 77327"/>
                  <a:gd name="connsiteY0" fmla="*/ 47254 h 77328"/>
                  <a:gd name="connsiteX1" fmla="*/ 47254 w 77327"/>
                  <a:gd name="connsiteY1" fmla="*/ 998 h 77328"/>
                  <a:gd name="connsiteX2" fmla="*/ 998 w 77327"/>
                  <a:gd name="connsiteY2" fmla="*/ 30133 h 77328"/>
                  <a:gd name="connsiteX3" fmla="*/ 30132 w 77327"/>
                  <a:gd name="connsiteY3" fmla="*/ 76389 h 77328"/>
                  <a:gd name="connsiteX4" fmla="*/ 76388 w 77327"/>
                  <a:gd name="connsiteY4" fmla="*/ 47254 h 77328"/>
                  <a:gd name="connsiteX5" fmla="*/ 76388 w 77327"/>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328">
                    <a:moveTo>
                      <a:pt x="76388" y="47254"/>
                    </a:moveTo>
                    <a:cubicBezTo>
                      <a:pt x="81023" y="26443"/>
                      <a:pt x="68064" y="5633"/>
                      <a:pt x="47254" y="998"/>
                    </a:cubicBezTo>
                    <a:cubicBezTo>
                      <a:pt x="26443" y="-3827"/>
                      <a:pt x="5917" y="9322"/>
                      <a:pt x="998" y="30133"/>
                    </a:cubicBezTo>
                    <a:cubicBezTo>
                      <a:pt x="-3827" y="50943"/>
                      <a:pt x="9322" y="71470"/>
                      <a:pt x="30132" y="76389"/>
                    </a:cubicBezTo>
                    <a:cubicBezTo>
                      <a:pt x="50943" y="81024"/>
                      <a:pt x="71564" y="68064"/>
                      <a:pt x="76388" y="47254"/>
                    </a:cubicBezTo>
                    <a:lnTo>
                      <a:pt x="76388" y="47254"/>
                    </a:lnTo>
                    <a:close/>
                  </a:path>
                </a:pathLst>
              </a:custGeom>
              <a:solidFill>
                <a:srgbClr val="BC8642"/>
              </a:solidFill>
              <a:ln w="9454"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A6B86CC3-A3DF-3B8B-8E48-E5ED128ECD66}"/>
                  </a:ext>
                </a:extLst>
              </p:cNvPr>
              <p:cNvSpPr/>
              <p:nvPr/>
            </p:nvSpPr>
            <p:spPr>
              <a:xfrm>
                <a:off x="11432417" y="30837"/>
                <a:ext cx="21472" cy="7378"/>
              </a:xfrm>
              <a:custGeom>
                <a:avLst/>
                <a:gdLst>
                  <a:gd name="connsiteX0" fmla="*/ 21473 w 21472"/>
                  <a:gd name="connsiteY0" fmla="*/ 7378 h 7378"/>
                  <a:gd name="connsiteX1" fmla="*/ 0 w 21472"/>
                  <a:gd name="connsiteY1" fmla="*/ 7378 h 7378"/>
                  <a:gd name="connsiteX2" fmla="*/ 10594 w 21472"/>
                  <a:gd name="connsiteY2" fmla="*/ 0 h 7378"/>
                  <a:gd name="connsiteX3" fmla="*/ 21473 w 21472"/>
                  <a:gd name="connsiteY3" fmla="*/ 7378 h 7378"/>
                </a:gdLst>
                <a:ahLst/>
                <a:cxnLst>
                  <a:cxn ang="0">
                    <a:pos x="connsiteX0" y="connsiteY0"/>
                  </a:cxn>
                  <a:cxn ang="0">
                    <a:pos x="connsiteX1" y="connsiteY1"/>
                  </a:cxn>
                  <a:cxn ang="0">
                    <a:pos x="connsiteX2" y="connsiteY2"/>
                  </a:cxn>
                  <a:cxn ang="0">
                    <a:pos x="connsiteX3" y="connsiteY3"/>
                  </a:cxn>
                </a:cxnLst>
                <a:rect l="l" t="t" r="r" b="b"/>
                <a:pathLst>
                  <a:path w="21472" h="7378">
                    <a:moveTo>
                      <a:pt x="21473" y="7378"/>
                    </a:moveTo>
                    <a:lnTo>
                      <a:pt x="0" y="7378"/>
                    </a:lnTo>
                    <a:cubicBezTo>
                      <a:pt x="2270" y="2649"/>
                      <a:pt x="5959" y="0"/>
                      <a:pt x="10594" y="0"/>
                    </a:cubicBezTo>
                    <a:cubicBezTo>
                      <a:pt x="15418" y="95"/>
                      <a:pt x="18824" y="3122"/>
                      <a:pt x="21473" y="7378"/>
                    </a:cubicBezTo>
                    <a:close/>
                  </a:path>
                </a:pathLst>
              </a:custGeom>
              <a:solidFill>
                <a:srgbClr val="BC8642"/>
              </a:solidFill>
              <a:ln w="9454"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A7762E8E-D3F1-BA31-CF04-624B2243B4CA}"/>
                  </a:ext>
                </a:extLst>
              </p:cNvPr>
              <p:cNvSpPr/>
              <p:nvPr/>
            </p:nvSpPr>
            <p:spPr>
              <a:xfrm>
                <a:off x="11550564" y="42"/>
                <a:ext cx="66026" cy="38173"/>
              </a:xfrm>
              <a:custGeom>
                <a:avLst/>
                <a:gdLst>
                  <a:gd name="connsiteX0" fmla="*/ 66026 w 66026"/>
                  <a:gd name="connsiteY0" fmla="*/ 38173 h 38173"/>
                  <a:gd name="connsiteX1" fmla="*/ 0 w 66026"/>
                  <a:gd name="connsiteY1" fmla="*/ 38173 h 38173"/>
                  <a:gd name="connsiteX2" fmla="*/ 26959 w 66026"/>
                  <a:gd name="connsiteY2" fmla="*/ 1660 h 38173"/>
                  <a:gd name="connsiteX3" fmla="*/ 40107 w 66026"/>
                  <a:gd name="connsiteY3" fmla="*/ 4876 h 38173"/>
                  <a:gd name="connsiteX4" fmla="*/ 66026 w 66026"/>
                  <a:gd name="connsiteY4" fmla="*/ 38173 h 3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6" h="38173">
                    <a:moveTo>
                      <a:pt x="66026" y="38173"/>
                    </a:moveTo>
                    <a:lnTo>
                      <a:pt x="0" y="38173"/>
                    </a:lnTo>
                    <a:cubicBezTo>
                      <a:pt x="4919" y="22660"/>
                      <a:pt x="13905" y="9795"/>
                      <a:pt x="26959" y="1660"/>
                    </a:cubicBezTo>
                    <a:cubicBezTo>
                      <a:pt x="31594" y="-1367"/>
                      <a:pt x="38026" y="-232"/>
                      <a:pt x="40107" y="4876"/>
                    </a:cubicBezTo>
                    <a:cubicBezTo>
                      <a:pt x="46351" y="19255"/>
                      <a:pt x="55431" y="29660"/>
                      <a:pt x="66026" y="38173"/>
                    </a:cubicBezTo>
                    <a:close/>
                  </a:path>
                </a:pathLst>
              </a:custGeom>
              <a:solidFill>
                <a:srgbClr val="BC8642"/>
              </a:solidFill>
              <a:ln w="9454"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05067640-0C35-75FF-89D4-FBB143A82043}"/>
                  </a:ext>
                </a:extLst>
              </p:cNvPr>
              <p:cNvSpPr/>
              <p:nvPr/>
            </p:nvSpPr>
            <p:spPr>
              <a:xfrm>
                <a:off x="12151419" y="18540"/>
                <a:ext cx="28283" cy="19675"/>
              </a:xfrm>
              <a:custGeom>
                <a:avLst/>
                <a:gdLst>
                  <a:gd name="connsiteX0" fmla="*/ 28284 w 28283"/>
                  <a:gd name="connsiteY0" fmla="*/ 0 h 19675"/>
                  <a:gd name="connsiteX1" fmla="*/ 28284 w 28283"/>
                  <a:gd name="connsiteY1" fmla="*/ 19675 h 19675"/>
                  <a:gd name="connsiteX2" fmla="*/ 0 w 28283"/>
                  <a:gd name="connsiteY2" fmla="*/ 19675 h 19675"/>
                  <a:gd name="connsiteX3" fmla="*/ 28284 w 28283"/>
                  <a:gd name="connsiteY3" fmla="*/ 0 h 19675"/>
                </a:gdLst>
                <a:ahLst/>
                <a:cxnLst>
                  <a:cxn ang="0">
                    <a:pos x="connsiteX0" y="connsiteY0"/>
                  </a:cxn>
                  <a:cxn ang="0">
                    <a:pos x="connsiteX1" y="connsiteY1"/>
                  </a:cxn>
                  <a:cxn ang="0">
                    <a:pos x="connsiteX2" y="connsiteY2"/>
                  </a:cxn>
                  <a:cxn ang="0">
                    <a:pos x="connsiteX3" y="connsiteY3"/>
                  </a:cxn>
                </a:cxnLst>
                <a:rect l="l" t="t" r="r" b="b"/>
                <a:pathLst>
                  <a:path w="28283" h="19675">
                    <a:moveTo>
                      <a:pt x="28284" y="0"/>
                    </a:moveTo>
                    <a:lnTo>
                      <a:pt x="28284" y="19675"/>
                    </a:lnTo>
                    <a:lnTo>
                      <a:pt x="0" y="19675"/>
                    </a:lnTo>
                    <a:cubicBezTo>
                      <a:pt x="8230" y="11540"/>
                      <a:pt x="18446" y="5486"/>
                      <a:pt x="28284" y="0"/>
                    </a:cubicBezTo>
                    <a:close/>
                  </a:path>
                </a:pathLst>
              </a:custGeom>
              <a:solidFill>
                <a:srgbClr val="BC8642"/>
              </a:solidFill>
              <a:ln w="9454"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1810AB63-33BE-E1D7-74F7-7EFC03F46D0F}"/>
                  </a:ext>
                </a:extLst>
              </p:cNvPr>
              <p:cNvSpPr/>
              <p:nvPr/>
            </p:nvSpPr>
            <p:spPr>
              <a:xfrm>
                <a:off x="11206328" y="6848918"/>
                <a:ext cx="36524" cy="9484"/>
              </a:xfrm>
              <a:custGeom>
                <a:avLst/>
                <a:gdLst>
                  <a:gd name="connsiteX0" fmla="*/ 36524 w 36524"/>
                  <a:gd name="connsiteY0" fmla="*/ 0 h 9484"/>
                  <a:gd name="connsiteX1" fmla="*/ 10417 w 36524"/>
                  <a:gd name="connsiteY1" fmla="*/ 9459 h 9484"/>
                  <a:gd name="connsiteX2" fmla="*/ 11 w 36524"/>
                  <a:gd name="connsiteY2" fmla="*/ 662 h 9484"/>
                  <a:gd name="connsiteX3" fmla="*/ 11 w 36524"/>
                  <a:gd name="connsiteY3" fmla="*/ 0 h 9484"/>
                  <a:gd name="connsiteX4" fmla="*/ 36524 w 36524"/>
                  <a:gd name="connsiteY4" fmla="*/ 0 h 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4" h="9484">
                    <a:moveTo>
                      <a:pt x="36524" y="0"/>
                    </a:moveTo>
                    <a:cubicBezTo>
                      <a:pt x="28579" y="5014"/>
                      <a:pt x="19782" y="8419"/>
                      <a:pt x="10417" y="9459"/>
                    </a:cubicBezTo>
                    <a:cubicBezTo>
                      <a:pt x="4836" y="9838"/>
                      <a:pt x="-272" y="5959"/>
                      <a:pt x="11" y="662"/>
                    </a:cubicBezTo>
                    <a:lnTo>
                      <a:pt x="11" y="0"/>
                    </a:lnTo>
                    <a:lnTo>
                      <a:pt x="36524" y="0"/>
                    </a:lnTo>
                    <a:close/>
                  </a:path>
                </a:pathLst>
              </a:custGeom>
              <a:solidFill>
                <a:srgbClr val="BC8642"/>
              </a:solidFill>
              <a:ln w="9454" cap="flat">
                <a:noFill/>
                <a:prstDash val="solid"/>
                <a:miter/>
              </a:ln>
            </p:spPr>
            <p:txBody>
              <a:bodyPr rtlCol="0" anchor="ctr"/>
              <a:lstStyle/>
              <a:p>
                <a:endParaRPr lang="en-US"/>
              </a:p>
            </p:txBody>
          </p:sp>
        </p:grpSp>
        <p:sp>
          <p:nvSpPr>
            <p:cNvPr id="649" name="Rectangle 648">
              <a:extLst>
                <a:ext uri="{FF2B5EF4-FFF2-40B4-BE49-F238E27FC236}">
                  <a16:creationId xmlns:a16="http://schemas.microsoft.com/office/drawing/2014/main" id="{D3791E4B-2609-88B7-D386-AA3D97F6E158}"/>
                </a:ext>
              </a:extLst>
            </p:cNvPr>
            <p:cNvSpPr/>
            <p:nvPr userDrawn="1"/>
          </p:nvSpPr>
          <p:spPr>
            <a:xfrm flipH="1">
              <a:off x="2398287" y="0"/>
              <a:ext cx="9772705" cy="6869900"/>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62735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3_Title Slide">
    <p:bg>
      <p:bgPr>
        <a:solidFill>
          <a:srgbClr val="002E48"/>
        </a:solidFill>
        <a:effectLst/>
      </p:bgPr>
    </p:bg>
    <p:spTree>
      <p:nvGrpSpPr>
        <p:cNvPr id="1" name=""/>
        <p:cNvGrpSpPr/>
        <p:nvPr/>
      </p:nvGrpSpPr>
      <p:grpSpPr>
        <a:xfrm>
          <a:off x="0" y="0"/>
          <a:ext cx="0" cy="0"/>
          <a:chOff x="0" y="0"/>
          <a:chExt cx="0" cy="0"/>
        </a:xfrm>
      </p:grpSpPr>
      <p:grpSp>
        <p:nvGrpSpPr>
          <p:cNvPr id="11" name="Graphic 7">
            <a:extLst>
              <a:ext uri="{FF2B5EF4-FFF2-40B4-BE49-F238E27FC236}">
                <a16:creationId xmlns:a16="http://schemas.microsoft.com/office/drawing/2014/main" id="{6C0B16CD-5AF1-52E1-C726-2F5D08842F9B}"/>
              </a:ext>
            </a:extLst>
          </p:cNvPr>
          <p:cNvGrpSpPr/>
          <p:nvPr userDrawn="1"/>
        </p:nvGrpSpPr>
        <p:grpSpPr>
          <a:xfrm flipV="1">
            <a:off x="3336795" y="1190218"/>
            <a:ext cx="5518410" cy="5654259"/>
            <a:chOff x="3777249" y="897150"/>
            <a:chExt cx="4908396" cy="5029281"/>
          </a:xfrm>
          <a:solidFill>
            <a:schemeClr val="accent2"/>
          </a:solidFill>
        </p:grpSpPr>
        <p:sp>
          <p:nvSpPr>
            <p:cNvPr id="12" name="Freeform: Shape 11">
              <a:extLst>
                <a:ext uri="{FF2B5EF4-FFF2-40B4-BE49-F238E27FC236}">
                  <a16:creationId xmlns:a16="http://schemas.microsoft.com/office/drawing/2014/main" id="{FD6ECC3C-0513-0264-0574-380789A35956}"/>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711F1ED-813C-9396-0C1A-5182DE062177}"/>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D48EB34-7E9D-40C0-965D-C1B1C9B88BCC}"/>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FD1F5A-BD1E-A327-E79C-DFCDB8297117}"/>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86904C0-E78D-39F8-BB7D-2DF78E7FE432}"/>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07C37CB-C013-08EB-3DCB-5E29AE5A579D}"/>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5DD4012-14F7-E905-39E6-C61A7C119870}"/>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B7AAB67-9914-9FE0-F75B-22AA87D1D6CE}"/>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26E1EC9-E9AB-7371-8FB8-7AE5207AC316}"/>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C69C5BF-BD42-892E-0460-C47EF642F0C8}"/>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4CB5455-DD09-BED3-8BAA-2F45F5B3C9A2}"/>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B0A667E-010A-33F3-491F-447DDD9EA21C}"/>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356410-77B1-024E-4210-B07098BD3609}"/>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65EC115-1C96-A563-AA3D-17886156E760}"/>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009F064-81A9-2C83-13C2-3900DBFC3F4B}"/>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67A62D2-054D-4613-CC60-A4C23FF2F45D}"/>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6BB6350-203D-7AC6-608D-F1981E76B6B7}"/>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33E64438-0E93-20ED-5979-70F75866EDE7}"/>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7BBC8-69E9-F070-ECF4-5707A0D9C245}"/>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A40EC5E-7FEE-79BB-8885-01ECF18FB188}"/>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22A6DAF-4A90-1497-63AE-9A5EEC9EC049}"/>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C73B8-680E-6856-7BFF-49DF4A92B8BA}"/>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E36AEF3-8A0E-447F-451F-99007F2663EE}"/>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01F9CC2-6B3B-D5DF-B740-263CB8160819}"/>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44B77DB-0C87-4A65-C13C-C54172E29431}"/>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4AB4A6A-DF0B-A92A-755C-A74442E5044C}"/>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1230FC1A-9626-D469-627B-F98FAB045E26}"/>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9406AC9-64A4-8E1C-BBBB-F510DF5C848B}"/>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052908F-2443-03DC-5769-9A88DFE5058D}"/>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3A3F0B8-4D5E-C750-8774-3EF3C9B55329}"/>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843FCEB-1AD2-44B2-DCD4-3C3F171A398E}"/>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0AF68A-5B2E-DE7E-D253-E5598D8986CB}"/>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4E9748-5E3A-50FE-E029-DB680351C023}"/>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845083C-3814-20B6-C7BA-452A371A6837}"/>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54C6923-D322-4512-45BE-524988F43EA2}"/>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E1F47F2-92E2-EB8F-101D-515EF9205072}"/>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EFFAAD-D4F0-E983-20A8-335CDCF895D8}"/>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C1F0D03-0EB8-C923-2A2F-1E7B30702F1F}"/>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FCC6111-85B1-2B88-A9F3-41F6D24193F3}"/>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85ED77A-2D53-9871-96C4-61D43BEA4A67}"/>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7CF0AD8-55E3-CBBA-30C0-CB96F19A27C3}"/>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F15E681-C04F-7969-E6CB-840E8ED9F48F}"/>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020AF05-34BD-407B-322A-4FC3BF91359E}"/>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32CC02-3D26-40DC-885F-E08F4BDF24D3}"/>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4952B53-A5CA-CB65-AF3C-DB48F6B96143}"/>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4F6E578-CF8D-A160-E28F-B50342DA2411}"/>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190471CD-2C6D-C5B3-2E4A-E73A915707AA}"/>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BDFBC6-22AF-63E1-870B-E19DFD3F2E0E}"/>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428FACE-AADE-0140-074F-CCED16236319}"/>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332F9B6-818C-2713-6C1F-96CFC8BA61C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6E72677-0F97-4B00-9611-ECB1FCAF44A3}"/>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176BBA-6EFE-3A43-FD80-C85A31F1C16C}"/>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17CAA35-4DAE-19F3-88E1-8E00A027FF84}"/>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14EBCF1-6B6C-74BC-4CE7-DF3E9D8AFC8E}"/>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12816A-C34B-C3FC-012F-505827C687AD}"/>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2FBAE9A-FEFD-0646-8EA9-BCAA9EE7C600}"/>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069068-030B-A5CF-357C-A173A6CCB10C}"/>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FA01E6E-3A47-C615-7B6C-5EA621745243}"/>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921A367-6FA4-F694-7C01-3E74E80AA65F}"/>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3BE0AFA-3054-E7BE-EC85-8FED8B4F1A0C}"/>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42B7B42-35CF-0C5A-A506-6862FD947D6C}"/>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1A9A00-6694-B8DC-28B3-BCA48E6EE25D}"/>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C19D458-D9C1-46CA-F487-83E3642F41A6}"/>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2D755C2-6DF4-2086-AE08-C804E101FC58}"/>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F964C03-9343-1AC8-7D54-D88C2EB4767E}"/>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5DDF70B-E5F7-412A-A97D-572FFEB153F0}"/>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D2B7E34-D07A-D159-2299-4D910A0C46B5}"/>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15C5ECE-976D-6650-BC51-72CD0B673FAB}"/>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7CFD23A-3384-F06A-7D85-798A287F7546}"/>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4153E6F-827C-3D74-B832-884FBAAE0C13}"/>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2481415-D2D8-44AD-9C3F-69DFF1FF5C58}"/>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0E15CA-9B21-0306-9C82-A115DA0AD09A}"/>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85547B4-897E-C07C-96B9-8D59DC90E06C}"/>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591DDFF-0F7E-93A7-F0E9-CF687863B25B}"/>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7BADF04-6A09-073A-D185-3D3EA6F0E76F}"/>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7250E95-FF10-D9BB-05D0-D9D0CF112052}"/>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11F5112-A8D9-0EC0-4CA2-1D93398B4847}"/>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88896E7-6619-2B97-1808-8C418A03028F}"/>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8AC8B51-18BF-872C-6E69-1C3EA4550811}"/>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6CDB3A5-4FAB-60F7-B818-241F1FC69E49}"/>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88BDCE-9A3F-2D00-FDF6-CB2BEC8152A6}"/>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4AFB1CE-E94D-63C5-54A6-95BD8DCF0D05}"/>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1A18383-B34B-D57A-AA74-722589FA97B1}"/>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70635D7-77A6-993E-B45C-5F4BD1DE969B}"/>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21696F8-D477-16C0-B0FB-36CAFF74664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72C8527-75EE-9A9B-4831-D84E0715835D}"/>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2B563BD-9818-69FB-2054-3FF8E16D373B}"/>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2C817A8-26CA-A841-99C6-28C4CCEEB652}"/>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1F4C6FD-A045-EF55-FDCA-D240C8339A78}"/>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3C4E60C-D38F-763E-13C6-D62F0B1F691F}"/>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6634E51-0E6B-630F-54FD-3FD6609C54EA}"/>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38A26C3-92B3-D955-D2AE-DBF772726F51}"/>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7343093-CE2F-B413-FCEB-129FB3EE8E88}"/>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F7D0CFF-6E97-42B0-008D-E9FD29046A7C}"/>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5D04D8D-FAF6-9995-9CAE-20FFB9642525}"/>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D44CD5D7-7432-39A8-FFB7-B292BF5C907D}"/>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5B1215B-EB15-AF22-F48B-2AA23894D2E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60779CA-E5EF-2FA3-329F-5359213C72D2}"/>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F36F91-4BE0-5619-99A3-A7347713CF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6ADB0D9-EB01-D021-0C61-69C6A4E9D79D}"/>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EB7604-AF09-C3EB-34C3-01C9E6BEF36E}"/>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BAF523E-C1FC-4D93-5B55-0B57A2F97FCD}"/>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5C1FC70-F1E5-820B-0698-B3358BDB5499}"/>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E0782BC-0BC5-F1A5-CBEB-0A5C6632E015}"/>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F6CF571-4C62-A1F0-9283-3025AD79A92A}"/>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E6994CD-5206-DAF8-6096-32DC3070832E}"/>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9373D93-9074-C3FA-19B7-351F4C6CD8E6}"/>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673D067-9F55-44D5-6E01-FC266382DE18}"/>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A95CE0D-AD41-6F33-83C9-FCDDA74124DC}"/>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7CD56F-ACDB-213C-7D2D-1C2AB42674CA}"/>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F01BEBF-8ED4-2E3E-3620-A6A68AF1F63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8F62278-7884-259E-8095-DA85DBD8FEA9}"/>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E016E0-6B3D-7C1F-A358-C63AAB0B797E}"/>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A23962-F43D-A8BC-9174-E7FAF19799C4}"/>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0BB6D16-56A5-7CBD-28E6-1E1655176A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D38131D-10B7-B94B-593E-9CB371B94E68}"/>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567F60-2FDE-5E7C-F453-F7C692039657}"/>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731BC-37CB-1474-5CEB-0CEB50DAA5DF}"/>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784636-C0DE-81DD-B6C3-365152EE438D}"/>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AFF8E74-7D84-B4EB-B4BE-DA376D5C5A78}"/>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4DE2F24-71E0-1FAB-9C96-1574AABA8C03}"/>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0499877-702F-F816-90A1-53080DD687C1}"/>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104661E-B61E-60BB-BCC6-7E957D5E7DB0}"/>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2DFA743-E2EC-2A01-F78B-BB2D1868D0DF}"/>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290EF9C-433D-DBA8-54A2-03E48D4E3269}"/>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C888257-C960-C317-7317-DBE79011BFAA}"/>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D3887388-E6D6-D4D8-E1E9-52A632C0913B}"/>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0904889-5BDE-761D-D4F3-E12F3342F1E5}"/>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67D1CA-B288-C734-FFD5-084939EB5695}"/>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EFB3E2-E4A1-833B-B415-AD3215E20A64}"/>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8625F52-0A49-11E6-7B7D-41E86A2DE1D5}"/>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ACE3755-BF21-3AEE-30F7-CBCFF90B3159}"/>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715DB46-0343-F51D-15C0-B5B022FC3E9C}"/>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B45413C-EEEE-3B61-92CD-D85E7E18D85A}"/>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02AC949-582C-58F0-FE63-5DA9D7FE4D9F}"/>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A5077D9-D82E-E3B3-1C31-147B1973CD29}"/>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8680F6E-3BF5-4FBF-A92A-CE650102056A}"/>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B457089-D24C-6F02-9D23-ECD0083CD7E4}"/>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F2491418-CE32-26FA-4015-07DA3C5BBBC3}"/>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C5B3C8C-B638-3029-5576-31C9E02035F8}"/>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5A1DCE5-FEFF-A0FD-5BF3-9A7A0592C2ED}"/>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E873663-4B2D-DCA3-DC11-CE65B25E68B4}"/>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D04AA1C-3711-EE5E-6376-9316C0EE8FD0}"/>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42328C9-DA40-FB18-0910-A9BF6DD75378}"/>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6CD4A86-0CE7-BB2B-8AC7-8A46B7838C73}"/>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A069C45A-C530-D70E-0A76-2396D7A57B65}"/>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179C93D-40C4-D9A8-25A9-DF1D218A6747}"/>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64EAFBC-40CF-9689-7757-0B11C381C657}"/>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7D106B5-2317-6EBE-5E65-95E6981BAB78}"/>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194796B-1212-D491-EAFE-7EBFA27E6DBD}"/>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1BFE21B-AB98-5591-F968-8FB705E59D35}"/>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BDDFB544-E6E7-4EE6-7005-87DB47A74B00}"/>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4ED32D2-D458-AC28-8CF0-3F8C31465218}"/>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2E11D99-DD93-C9CC-DDE3-1055843F8BE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6D3969-295D-AC32-5DA8-E31619237857}"/>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C879D45-D837-0764-FECB-B4F5319C094C}"/>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6C47CC2-AAE6-2A80-4A7D-27CCFE7246A4}"/>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1CCDF79-4EDE-71C5-13F2-24FCEE067F82}"/>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1F8F0FF-5EEB-0FE8-F8CC-186C6F3F9328}"/>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F3BC45D-9FEE-95EF-10C8-8A55A244CE4F}"/>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2B60E6F-5F24-B869-27C2-85DCCD892CDF}"/>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6B9EEDB-ECD0-1256-B506-D66845329F7A}"/>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F246A25-E379-93CE-62DE-382E33D3BB3D}"/>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6CC1B93-204B-8EAF-2329-2FFF24136714}"/>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EB11B47-5D39-9F75-6F89-AABEB7EE067E}"/>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AD93C88-60CC-26F0-9199-651A5C1E854F}"/>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8C80C46-5379-1A8A-6AAB-B8CEF707F5D1}"/>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B3C883A-FF6C-5DD5-61FD-7EC232C4AACD}"/>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96A9B7F-D81A-BE60-71D5-3415DD89E65C}"/>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57846FD-2403-3329-81A8-4903B1CDA90C}"/>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4D08128-AF2A-6430-F7CF-4C716E245FF7}"/>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28FA601-70D2-3FF3-6E2A-83D9B818E460}"/>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71D28CA-4E33-1777-7534-80E5D2267BDA}"/>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CB3E84-8E86-75F9-3D51-95FB905EB150}"/>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019106A-50B9-B50A-253C-B8F6D698A51A}"/>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F44B00D-7793-A6CE-8EE9-BD389B6945A5}"/>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C13D917-6604-DC9B-47E8-27F003347A35}"/>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A89A83F-4FB9-A02D-5D27-1A3AD6325788}"/>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D335B90-947E-7F8B-B848-0969E0861FE9}"/>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EC3D4CB-2A3C-3F60-1301-0B6D03F6ADF8}"/>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0DD3C5D-EFF7-0762-59B1-013B46BBD8E1}"/>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627578D-1529-3059-71B2-3A4C96762D82}"/>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E5E0843-1608-F6D8-A6B9-7E3B60298528}"/>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350A1C6-8586-2825-84B7-15CFD958449D}"/>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F2EA20D9-D876-87C7-C59F-85482E087AD6}"/>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E43F918-B4E2-C7A9-F547-1E4A34B1BBD3}"/>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728B326-50F6-9715-65EF-F4A50D0F8948}"/>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089D9F-885C-1A98-ED14-2CC373348415}"/>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19AB8F9-A146-B47E-44AE-EC5D532EA968}"/>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C9F5607-2FDD-4F6C-A939-062B8B9F67BE}"/>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EE0BB41-6D0A-FA0B-D5A9-3F45571CDDDA}"/>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2BE480E-221F-D94B-CB74-7077B231CCFF}"/>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73100345-02DF-7C8F-4A9A-07969C7E0424}"/>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CA2C9E5-4655-CC2E-18F9-32B0210E68BA}"/>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63343ABD-B6EB-424F-4160-950CFBF06C98}"/>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E25E51D-F294-16D4-76F8-8E26E2229CD6}"/>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D7EC490-4F49-053B-7D68-5E4B05CF7D3A}"/>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742C8E1-D398-6796-7E04-549BDC2FB6C6}"/>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D149D0-937C-E34E-AA23-CBAE0BCBF5F8}"/>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5AF5B7D-2FA9-AE78-6E4A-4B4394AB82DB}"/>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5C405DD-630B-3158-9A54-E17941085322}"/>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8C70D72-BAFC-EC4C-F6E6-D632EB0F224E}"/>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7395AFE-A05D-C400-C7BC-C6B3628D2F44}"/>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2CA7480-BDF5-2A49-6393-070D0E55454D}"/>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596B19-9A03-4C86-6D52-60A10DC3CA9A}"/>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E8AF1C0-4A41-F4E9-291A-4C888AA607EC}"/>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9A78439-5B07-E2F4-3239-71687E60919A}"/>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C22DEEF-A28D-640C-FD08-3F779F63E3AF}"/>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2E430B-F464-EE09-E9C6-44ADE5F1DFE7}"/>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DC35950-9497-5D20-D995-5DB84769005F}"/>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BAEA9B6-6453-6B56-BEA7-C93DA56590E8}"/>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30EF748-F81D-7474-AC71-AAD890F557AA}"/>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9775AB3-8349-D1CD-BFEF-2FB74082E393}"/>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E081890-BD89-0547-827F-FECD130FFFB6}"/>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8153658-379F-DD81-D4DF-0270938C32C6}"/>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A5A28254-3E80-16FC-3DFC-A50250B8DF87}"/>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6E7E17A8-7B57-0877-15BD-7BE88F402533}"/>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EEFA7BE-D104-1BA4-6DBA-64398FD96037}"/>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97B59-9744-D12B-F06D-139EEE86A73F}"/>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7551297-B41F-02D7-E326-1EA2E578B505}"/>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3EAA624-6FEE-4B33-7C92-8461AE125872}"/>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78A61AB-B330-C300-977E-10A71B306F30}"/>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E9BAC83-A239-DF6D-911F-D609EF0E8CE2}"/>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623588C-D365-C377-8536-49FADDC4649A}"/>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480AEB4-FF8E-889C-9E9F-30963E16C97E}"/>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9E5F6DC-491E-95F4-5F50-75B367C32051}"/>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6DCE0FC-CD62-409A-F0C6-84028F8EBF7A}"/>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6016339-687B-B14E-C560-C836E12C2061}"/>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C3ABC3E-661D-A8C6-58A9-7B40F9B4E5E9}"/>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A4E4868-C957-A34C-F089-B532E65CC680}"/>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16D10D23-DBFB-53D9-48B8-F16FEFBC6339}"/>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450A03C-2DCD-FCD8-3475-6CA82A91516A}"/>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C1499C40-0100-1E5B-B341-C0411D469815}"/>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C23C31-BB21-03DE-45CB-8ED321E0CDE0}"/>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CFB63E8-826D-CD2D-5C61-6EA60E848B79}"/>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5D054FE-7332-064C-F6E0-D0A96F9E94A1}"/>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1E72003-E43F-2B55-CC10-1063FA271490}"/>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6364937-1423-125F-9B98-F70BC551FC0A}"/>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D67B76C-5DBA-651C-F25C-3F98B9136BAD}"/>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86BB5B0-241D-5527-4DD3-29EE0F3A5755}"/>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B5C803B-BAA0-D094-4192-E44B3F948033}"/>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25F07285-C93E-9DA0-6E62-6040470E2FB9}"/>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B03E957-F859-BD93-240E-333E2EC1374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7635CD6-C6CB-3467-1988-3F3113C4E99A}"/>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7F307E7-6A15-991C-EEF3-503E79C3F1F0}"/>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38DC597-80AF-7E19-1F09-03E4503F2509}"/>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97C081D-B58B-FB02-814E-23B5D32C022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E835E68-7FCC-39E8-C2FC-FC179466E354}"/>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1379578-A3C8-4CAB-AEC7-3311069C3E62}"/>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981E6E-312C-BB68-6AFD-E6618B4DC306}"/>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B36F507-EA8E-E654-7095-B14E746D0896}"/>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4EE3D18-9BF3-73DD-060A-9A3164686370}"/>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43E3A5DA-B9A7-ECC6-B87A-C12611E5D4BB}"/>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F51E252-699E-DB89-5BD4-8192C317094D}"/>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C22A03F-E838-08D8-A7B1-9B7D45354017}"/>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5964867-65EB-F868-97BE-79FCE4DD15C4}"/>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ACBC5AA-3C2F-6B80-BEFA-FB97290271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A014DBA-58DF-93BF-BDDF-FF2841F4FB9A}"/>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36703A1-0BF7-3D4D-1A5B-A90F1E12BEF4}"/>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BEFC0FD-82B7-5197-ED32-D962E051EC97}"/>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032556D-FD20-2288-CA6E-AE78FFF3C920}"/>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D8C77AE-E94E-4646-4AEF-9172FA3737E2}"/>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E562EE3-46D2-BF6A-3B97-8A6691E168E5}"/>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34825DB-33F8-37F1-EFAC-EEE4B392D77C}"/>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88636E7-8FDF-44B8-79DA-B24D696C9086}"/>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389D6B5-296D-39A4-53BC-1851AF6B0774}"/>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8196EE6-4979-9B77-1141-6639958D0A7B}"/>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A7850-F3DA-CB33-2500-27E7B6AE76F9}"/>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F02AF334-F883-59BB-F74C-5C2DACD7960A}"/>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5B9856C3-A36A-7174-AAA8-58F33C9D3F81}"/>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4857B75-A286-90A3-A651-10F33901D514}"/>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B6F116D-E3C6-4C49-5081-2D729DB470E1}"/>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6034EA0-B653-8BB2-739A-F9D180CE8CCC}"/>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D7941C1-C4C0-37BB-AE06-015B2B566431}"/>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F7D0E68C-41E7-06B8-9DDA-C6CAFA0F3043}"/>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A875BBD-B0A9-2A37-6F12-94A3CF48DE83}"/>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8253EE5-98E4-28DD-E1BB-6535E0954049}"/>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928CC68-B399-FD37-2E20-97542A735376}"/>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A961AE1-9CA3-FBE7-175C-43362BA8B446}"/>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B19F2B76-6023-67A2-B426-4EF331EAE4A3}"/>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917CD2D9-DA5D-D629-FC47-922A35DE779C}"/>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CDA0A55-7EC4-CA58-E669-588ED1F6FE85}"/>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557F0CB-D0E8-BA17-83DC-747991EB007D}"/>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388B3FD-BEE5-40FB-21D8-DDDF07982ED6}"/>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42A52F1-BD2D-05B2-E7CF-1872F1231378}"/>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C33EDDD-3CA4-F3EB-16F5-97F9D8F6BB66}"/>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7CF78B1-8064-B12C-303E-627359DA45BC}"/>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E83F913-39B7-3F2A-491D-A83153F9FFB7}"/>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88D88541-E47F-CC46-1D64-F0E1FD71FED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13A4EB-48F5-FEB6-B730-2DE9EA034A1F}"/>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E8EC359C-174E-1BB3-DBE5-5E2A69FAAE6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61372C8-BDD7-3162-BE64-379EB58B9C41}"/>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EA77AD4-C04C-EA82-DAF6-15674AAE8378}"/>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211D1EC-6839-0785-3805-36FB8DAA359D}"/>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949376AD-BBEF-25B9-9B6D-946F9145E95A}"/>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E99A86DB-D7C2-E440-0A82-BA741D8A5DF5}"/>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75B9F237-1E4C-2F81-B1C9-C0E9713C5D75}"/>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9D490D4-825E-1113-EF76-FD7261224FAA}"/>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88D1B26-C7F0-55E8-50C4-F070696F0D24}"/>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B443959-E508-346D-DE99-1845F5A0A451}"/>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BA89C53-4A22-B4E5-D7D3-7F9ACCAE38DB}"/>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F233AC2-5393-ACF8-A26B-A76793DB0824}"/>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D3CF6B7-7237-C88E-3BB5-CEBA7C785841}"/>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EE3FD5-6EDE-6DD2-C43E-673C85B7F447}"/>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9421AE4-E63D-DA20-FF97-2CBCD8F61484}"/>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B4DF623-892A-A1B6-AE60-93434C55977E}"/>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EB30037-C884-3BA4-C63D-EEA81261AF16}"/>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454360A6-6C87-3915-EBC0-DC853B78D104}"/>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4C40A55-4C48-A148-A07E-98FFD22920F3}"/>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9EDB8FF8-2558-BFA5-9CA3-D6882BD16F11}"/>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8B9FBD9-DAE3-DFC0-D68A-399F0D262097}"/>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342BD9A-DEF4-BF3B-9BEB-2C205CA71F97}"/>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493FA60-1C73-6E10-7995-3AA31997DB8B}"/>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226A7CC-EC83-59DA-D45A-17C6CF169ABD}"/>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95F53B91-9894-9351-42D2-F6A4F5A32EE2}"/>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C929AC5-9C6A-D1B7-2550-43C06DEBA19B}"/>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3E598B-0357-F819-4594-99CF28515F5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9625B93-1EC3-04E2-CD99-F49C7D801B36}"/>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672D170-3B98-085D-2BCE-DE7665B5FE10}"/>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3C33220-DAEC-43E2-72FC-81AF485D8063}"/>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1DBE7D43-5845-E963-B85C-B42412D94C4B}"/>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7CA0BA1-0206-126D-5868-E2924F4434E6}"/>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FC7856-6A74-427C-9535-3D06CF84B7F0}"/>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C875C8B-2256-5F02-B390-1C76A5132C4D}"/>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1075A92-AC7A-E315-ACC8-7070BA5FBD5F}"/>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853DD6D1-0DE0-1FFE-A794-98E214F3AFA2}"/>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C2C7AFC-93DF-0AFF-F3F8-8CC29431CE5C}"/>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4A30A58-6CDA-25F8-A492-E3FFB04C8672}"/>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66ECA9E-FA03-E6BE-67FB-0538ABA95B8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452B6C4-7053-BCBA-5055-ECE0FCF87F07}"/>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79B3FC-EC7B-98E4-B98D-E4D758D9C20F}"/>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90EAF569-BA15-5F20-B005-F2044D572566}"/>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1601F8E-45A6-1D54-4637-B70EDBEB2398}"/>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BA4C0696-A26E-04E2-FC32-9B6C0421D296}"/>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DBC0CDA-87E6-8233-F17A-589D745A7A41}"/>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D059C1D-1394-89FA-0B17-278D6042B153}"/>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C4D3C38-1885-CB5A-2CBB-8E4320F8F7EF}"/>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F120BDED-B5C7-EC10-1770-4DF2574E5FE6}"/>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CC1F9A7-037C-F24E-BCE5-C1D2E6B3F765}"/>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B976022C-2904-9CF1-F8F0-020616FF9407}"/>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1D0F89-6D9E-DBCE-B01E-A063185290D2}"/>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E6078F0-1887-9385-194D-DEF190BFD87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ACA646F-390C-EFD4-9BA0-B4F427836747}"/>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1790B8A-EB61-6D3A-584C-82950D0587C1}"/>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E81D663-2FD6-5A4B-2EE9-56D10206B48B}"/>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BF3BA6E8-59C7-1B7E-370A-334784FC1B6C}"/>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BEF42F0-A661-5204-8419-22BA8573E8A5}"/>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4808BDB4-9831-DBB9-9A63-1E45EA40ACEE}"/>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B861163-0CFB-296C-B3B1-0D9F2F0277B2}"/>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4F3CF7-0415-81F3-48D2-D7D0E485722F}"/>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95C1806-070E-9531-765B-10E6B3330768}"/>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58A1B80-265E-BB41-1EDD-44E090F0842E}"/>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59722DC-D3B2-9BF4-AD30-A331B0FDC9C1}"/>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31306B3E-696C-E409-5A04-7CA8D141C6F3}"/>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92B511F-0A2E-08D2-A89E-D0BB44C4AD7D}"/>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CC6B4F7-CCD7-75ED-25AB-DAAF19FD8670}"/>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0C02B293-54AB-69E6-3FDB-BDED983CB5B4}"/>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A4219BD3-7C8E-CFA0-2D40-31CD5ECD9398}"/>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B64C7B0E-4642-AEFE-37C1-FEBAEE5EEF83}"/>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38D1F03-1D14-B9EB-FEA0-938CA8606982}"/>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44195CD7-6D0D-BE9E-77CE-3E8B3A96A37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6B14024-2E6B-03F0-E881-B76D70FCF610}"/>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5C7AEA0-6C42-F17F-B488-A92DABC9D6D5}"/>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618693-2207-A823-DA8E-D402424659EA}"/>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3522D9D-21E7-2DB2-F99D-2C1620D251E2}"/>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E407051C-3EC9-F5B5-8B83-3DA5B14525F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C787D47-5B7A-9EA5-D071-61ABE76E51AF}"/>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537AE02-4BDE-DF3D-58FC-9715F62E0786}"/>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D148CE7-383F-1E74-B634-3887887473DC}"/>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7FA03261-1457-4EE6-9D3A-2906566D3991}"/>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0F208ED-5D90-55DD-CBB7-5D219EBB3296}"/>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DFEBE70B-C0BB-9A8C-5055-4B061C83D193}"/>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5987AA3-22B6-1032-DA9B-7426F1313D28}"/>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0F759ACB-8AD7-6562-695B-DE36F85F6D09}"/>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84768835-034F-FC49-09F8-78B764817A9A}"/>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C0FA0EC-296A-78CC-3016-75AEE2A3ECAB}"/>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3F17D91D-2BA6-5F69-AD14-7CA0B32DA16A}"/>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05779198-633C-1F5C-B893-342C2D1B8FB2}"/>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8BF501F-CFDB-A535-3CA5-243955DE687D}"/>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0EA97A52-6DDA-A551-0EB8-FDDDBAAFF606}"/>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DF38329D-37A4-C03A-A11B-A20EB5A9C3EA}"/>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8BDB7A01-A52E-F42F-5930-25DF6A20DDC0}"/>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50A30C9-CCF0-6723-B630-4CF0C99FAAF0}"/>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5A7FEEC-9BE8-2A03-7F7A-8D2E83AB96D1}"/>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30067800-E876-7F6B-0247-F744C344181E}"/>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3D9C1F4-936A-F05A-8A39-D8BDF632723F}"/>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F077EE-57FD-EA36-9A3A-D5D5CED284FB}"/>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0C98B76-C7B0-92A3-17C4-377ED1AD9A64}"/>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455CDD24-FE1F-9A72-4BCA-73F8CB8CF74D}"/>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76AB0315-7416-6ABC-18C3-EB1A08DC0A7D}"/>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5C7EFF-A8E8-628D-F4B4-5115DA7FD741}"/>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4A226AF2-2436-3180-ECD4-1B0706F6D0DE}"/>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8C8AA049-98FB-160C-E1C3-D9A5D0F464E7}"/>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67C2F15-0626-C031-3C46-2B1B60EBB1E1}"/>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3330E2D5-412F-4933-101C-D77E82D4E72D}"/>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504D70F-5DF7-C118-35B5-AC4F685075D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E370ACC-DA80-8772-CE56-55BCF3FE7611}"/>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E8E1BEB-2746-8D3C-052F-2EE49549A1B5}"/>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755B29-27E2-FB95-4544-7BA26C70D32E}"/>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5933019F-BBEB-9F20-C617-D25066D6C0F6}"/>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C8EF5029-660A-205B-9405-D01281744A0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8AF9143B-EFE1-7668-4AA1-EC192A28BB96}"/>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F30B562E-9A97-FB97-9299-A26F4D75CDFC}"/>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8EB7352A-FE61-5BB5-3A26-72613403C4D7}"/>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D9525F0-D49D-DD12-0B51-0A89472707E6}"/>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451390C-54EE-2DD3-BCA1-DB60E6DAE68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1DA5BBA-F1ED-B629-FF4A-8A15F892C79E}"/>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03A52E3-E272-69A5-0DE3-0E639C169044}"/>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F2D56D9-4AD8-71A7-3CA2-F105BC0305DA}"/>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2027D66-89D3-A1A9-3B0B-B8B58BC94F67}"/>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32B32A5-F637-9748-806B-5081019BE97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AE67D6F-7422-97CF-89AC-E60CDFEB6112}"/>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565DAAC-2204-312B-CFD0-599A2CFB88DE}"/>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D767253-BA32-FADF-14BC-D35D8A9C15C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FC9878D-B39A-5645-E6D4-BB5B16B3FE0A}"/>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48A716-41F7-3E76-DB6C-81FAFCF4E449}"/>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A469EBF-C7E3-2A6E-F086-7DD41AEC42A3}"/>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BF208F5-4F2E-7D57-E02E-C71FABB2475F}"/>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C2E77DC5-3F1D-5006-6B2D-78A88DDD6C51}"/>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0575CBFD-9F34-80AF-7091-2F0697A3C347}"/>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EB1B1A1A-EB3E-9AE5-88EA-2C000023946A}"/>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499EA7-6BC8-B3D2-17A1-EFF4E8F5514F}"/>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4EACE6DF-2DBC-91F3-5F3A-6235F85BBCF5}"/>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54238BF-6FA9-22A2-1861-0B53547BE959}"/>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4FA541F-7775-FE04-4AD2-8F3EC3A25E88}"/>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B09C44AB-E7D5-1AD5-9B5D-38A13FC15598}"/>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8153AA82-A3A4-82D2-9259-CEA8425206EF}"/>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2FAAF0F-FB1E-651B-44B2-674B5A2BD9F0}"/>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653BE604-D51C-12EB-BAC8-2F3D799E47FE}"/>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44" name="Rectangle 43">
            <a:extLst>
              <a:ext uri="{FF2B5EF4-FFF2-40B4-BE49-F238E27FC236}">
                <a16:creationId xmlns:a16="http://schemas.microsoft.com/office/drawing/2014/main" id="{94FEBDBD-B0BC-74DD-529E-DF0EC013306D}"/>
              </a:ext>
            </a:extLst>
          </p:cNvPr>
          <p:cNvSpPr/>
          <p:nvPr userDrawn="1"/>
        </p:nvSpPr>
        <p:spPr>
          <a:xfrm flipV="1">
            <a:off x="11994" y="0"/>
            <a:ext cx="12192000" cy="4861994"/>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6822F0F-B6C6-5A15-DA53-F5BAFB38875C}"/>
              </a:ext>
            </a:extLst>
          </p:cNvPr>
          <p:cNvSpPr/>
          <p:nvPr userDrawn="1"/>
        </p:nvSpPr>
        <p:spPr>
          <a:xfrm>
            <a:off x="11824" y="0"/>
            <a:ext cx="12160971" cy="6848918"/>
          </a:xfrm>
          <a:prstGeom prst="rect">
            <a:avLst/>
          </a:prstGeom>
          <a:noFill/>
          <a:ln w="38100">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83023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3100" fill="hold"/>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2E48"/>
        </a:solidFill>
        <a:effectLst/>
      </p:bgPr>
    </p:bg>
    <p:spTree>
      <p:nvGrpSpPr>
        <p:cNvPr id="1" name=""/>
        <p:cNvGrpSpPr/>
        <p:nvPr/>
      </p:nvGrpSpPr>
      <p:grpSpPr>
        <a:xfrm>
          <a:off x="0" y="0"/>
          <a:ext cx="0" cy="0"/>
          <a:chOff x="0" y="0"/>
          <a:chExt cx="0" cy="0"/>
        </a:xfrm>
      </p:grpSpPr>
      <p:grpSp>
        <p:nvGrpSpPr>
          <p:cNvPr id="1916" name="Group 1915">
            <a:extLst>
              <a:ext uri="{FF2B5EF4-FFF2-40B4-BE49-F238E27FC236}">
                <a16:creationId xmlns:a16="http://schemas.microsoft.com/office/drawing/2014/main" id="{F5470585-E788-1CE7-5036-C1D03394BC67}"/>
              </a:ext>
            </a:extLst>
          </p:cNvPr>
          <p:cNvGrpSpPr/>
          <p:nvPr userDrawn="1"/>
        </p:nvGrpSpPr>
        <p:grpSpPr>
          <a:xfrm>
            <a:off x="8408276" y="0"/>
            <a:ext cx="3786780" cy="6858402"/>
            <a:chOff x="8408276" y="42"/>
            <a:chExt cx="3786780" cy="6858360"/>
          </a:xfrm>
        </p:grpSpPr>
        <p:sp>
          <p:nvSpPr>
            <p:cNvPr id="1705" name="Freeform: Shape 1704">
              <a:extLst>
                <a:ext uri="{FF2B5EF4-FFF2-40B4-BE49-F238E27FC236}">
                  <a16:creationId xmlns:a16="http://schemas.microsoft.com/office/drawing/2014/main" id="{5CF463B1-3490-DBE2-2739-EF0621F0C258}"/>
                </a:ext>
              </a:extLst>
            </p:cNvPr>
            <p:cNvSpPr/>
            <p:nvPr/>
          </p:nvSpPr>
          <p:spPr>
            <a:xfrm>
              <a:off x="10867404" y="445409"/>
              <a:ext cx="80299" cy="104081"/>
            </a:xfrm>
            <a:custGeom>
              <a:avLst/>
              <a:gdLst>
                <a:gd name="connsiteX0" fmla="*/ 11360 w 80299"/>
                <a:gd name="connsiteY0" fmla="*/ 96419 h 104081"/>
                <a:gd name="connsiteX1" fmla="*/ 57994 w 80299"/>
                <a:gd name="connsiteY1" fmla="*/ 104081 h 104081"/>
                <a:gd name="connsiteX2" fmla="*/ 46454 w 80299"/>
                <a:gd name="connsiteY2" fmla="*/ 407 h 104081"/>
                <a:gd name="connsiteX3" fmla="*/ 11360 w 80299"/>
                <a:gd name="connsiteY3" fmla="*/ 96419 h 104081"/>
                <a:gd name="connsiteX4" fmla="*/ 11360 w 80299"/>
                <a:gd name="connsiteY4" fmla="*/ 96419 h 10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4081">
                  <a:moveTo>
                    <a:pt x="11360" y="96419"/>
                  </a:moveTo>
                  <a:cubicBezTo>
                    <a:pt x="19684" y="91784"/>
                    <a:pt x="43900" y="90838"/>
                    <a:pt x="57994" y="104081"/>
                  </a:cubicBezTo>
                  <a:cubicBezTo>
                    <a:pt x="91196" y="62366"/>
                    <a:pt x="87318" y="5988"/>
                    <a:pt x="46454" y="407"/>
                  </a:cubicBezTo>
                  <a:cubicBezTo>
                    <a:pt x="16184" y="-3755"/>
                    <a:pt x="-18342" y="23677"/>
                    <a:pt x="11360" y="96419"/>
                  </a:cubicBezTo>
                  <a:lnTo>
                    <a:pt x="11360" y="96419"/>
                  </a:lnTo>
                  <a:close/>
                </a:path>
              </a:pathLst>
            </a:custGeom>
            <a:solidFill>
              <a:srgbClr val="BC8642"/>
            </a:solidFill>
            <a:ln w="9454"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7C3BD48B-BA74-F8E1-ED5F-1FBD30DDFD30}"/>
                </a:ext>
              </a:extLst>
            </p:cNvPr>
            <p:cNvSpPr/>
            <p:nvPr/>
          </p:nvSpPr>
          <p:spPr>
            <a:xfrm>
              <a:off x="10736566" y="568899"/>
              <a:ext cx="118927" cy="83221"/>
            </a:xfrm>
            <a:custGeom>
              <a:avLst/>
              <a:gdLst>
                <a:gd name="connsiteX0" fmla="*/ 2389 w 118927"/>
                <a:gd name="connsiteY0" fmla="*/ 57969 h 83221"/>
                <a:gd name="connsiteX1" fmla="*/ 118928 w 118927"/>
                <a:gd name="connsiteY1" fmla="*/ 45861 h 83221"/>
                <a:gd name="connsiteX2" fmla="*/ 107387 w 118927"/>
                <a:gd name="connsiteY2" fmla="*/ 13510 h 83221"/>
                <a:gd name="connsiteX3" fmla="*/ 107198 w 118927"/>
                <a:gd name="connsiteY3" fmla="*/ 13321 h 83221"/>
                <a:gd name="connsiteX4" fmla="*/ 2389 w 118927"/>
                <a:gd name="connsiteY4" fmla="*/ 57969 h 83221"/>
                <a:gd name="connsiteX5" fmla="*/ 2389 w 118927"/>
                <a:gd name="connsiteY5" fmla="*/ 57969 h 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3221">
                  <a:moveTo>
                    <a:pt x="2389" y="57969"/>
                  </a:moveTo>
                  <a:cubicBezTo>
                    <a:pt x="16956" y="95806"/>
                    <a:pt x="74185" y="90603"/>
                    <a:pt x="118928" y="45861"/>
                  </a:cubicBezTo>
                  <a:cubicBezTo>
                    <a:pt x="109658" y="39050"/>
                    <a:pt x="110131" y="23915"/>
                    <a:pt x="107387" y="13510"/>
                  </a:cubicBezTo>
                  <a:cubicBezTo>
                    <a:pt x="107198" y="13321"/>
                    <a:pt x="107198" y="13321"/>
                    <a:pt x="107198" y="13321"/>
                  </a:cubicBezTo>
                  <a:cubicBezTo>
                    <a:pt x="47415" y="-21395"/>
                    <a:pt x="-12840" y="18240"/>
                    <a:pt x="2389" y="57969"/>
                  </a:cubicBezTo>
                  <a:lnTo>
                    <a:pt x="2389" y="57969"/>
                  </a:lnTo>
                  <a:close/>
                </a:path>
              </a:pathLst>
            </a:custGeom>
            <a:solidFill>
              <a:srgbClr val="BC8642"/>
            </a:solidFill>
            <a:ln w="9454"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5FF14D99-780C-EA68-ED65-F554369EBEC2}"/>
                </a:ext>
              </a:extLst>
            </p:cNvPr>
            <p:cNvSpPr/>
            <p:nvPr/>
          </p:nvSpPr>
          <p:spPr>
            <a:xfrm>
              <a:off x="10828778" y="625355"/>
              <a:ext cx="84794" cy="114458"/>
            </a:xfrm>
            <a:custGeom>
              <a:avLst/>
              <a:gdLst>
                <a:gd name="connsiteX0" fmla="*/ 10351 w 84794"/>
                <a:gd name="connsiteY0" fmla="*/ 96107 h 114458"/>
                <a:gd name="connsiteX1" fmla="*/ 61053 w 84794"/>
                <a:gd name="connsiteY1" fmla="*/ 109728 h 114458"/>
                <a:gd name="connsiteX2" fmla="*/ 68336 w 84794"/>
                <a:gd name="connsiteY2" fmla="*/ 5108 h 114458"/>
                <a:gd name="connsiteX3" fmla="*/ 36837 w 84794"/>
                <a:gd name="connsiteY3" fmla="*/ 0 h 114458"/>
                <a:gd name="connsiteX4" fmla="*/ 10351 w 84794"/>
                <a:gd name="connsiteY4" fmla="*/ 96107 h 114458"/>
                <a:gd name="connsiteX5" fmla="*/ 10351 w 84794"/>
                <a:gd name="connsiteY5" fmla="*/ 96107 h 11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94" h="114458">
                  <a:moveTo>
                    <a:pt x="10351" y="96107"/>
                  </a:moveTo>
                  <a:cubicBezTo>
                    <a:pt x="17351" y="110201"/>
                    <a:pt x="46769" y="121079"/>
                    <a:pt x="61053" y="109728"/>
                  </a:cubicBezTo>
                  <a:cubicBezTo>
                    <a:pt x="89052" y="87972"/>
                    <a:pt x="93309" y="39067"/>
                    <a:pt x="68336" y="5108"/>
                  </a:cubicBezTo>
                  <a:cubicBezTo>
                    <a:pt x="58026" y="7662"/>
                    <a:pt x="47053" y="6054"/>
                    <a:pt x="36837" y="0"/>
                  </a:cubicBezTo>
                  <a:cubicBezTo>
                    <a:pt x="-20203" y="41243"/>
                    <a:pt x="4486" y="84282"/>
                    <a:pt x="10351" y="96107"/>
                  </a:cubicBezTo>
                  <a:lnTo>
                    <a:pt x="10351" y="96107"/>
                  </a:lnTo>
                  <a:close/>
                </a:path>
              </a:pathLst>
            </a:custGeom>
            <a:solidFill>
              <a:srgbClr val="BC8642"/>
            </a:solidFill>
            <a:ln w="9454"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3A63CA30-4C2A-17D2-9DEB-B7825FC2BF80}"/>
                </a:ext>
              </a:extLst>
            </p:cNvPr>
            <p:cNvSpPr/>
            <p:nvPr/>
          </p:nvSpPr>
          <p:spPr>
            <a:xfrm>
              <a:off x="10638413" y="1315222"/>
              <a:ext cx="92173" cy="109993"/>
            </a:xfrm>
            <a:custGeom>
              <a:avLst/>
              <a:gdLst>
                <a:gd name="connsiteX0" fmla="*/ 273 w 92173"/>
                <a:gd name="connsiteY0" fmla="*/ 76904 h 109993"/>
                <a:gd name="connsiteX1" fmla="*/ 41137 w 92173"/>
                <a:gd name="connsiteY1" fmla="*/ 109350 h 109993"/>
                <a:gd name="connsiteX2" fmla="*/ 90231 w 92173"/>
                <a:gd name="connsiteY2" fmla="*/ 17027 h 109993"/>
                <a:gd name="connsiteX3" fmla="*/ 63556 w 92173"/>
                <a:gd name="connsiteY3" fmla="*/ 0 h 109993"/>
                <a:gd name="connsiteX4" fmla="*/ 273 w 92173"/>
                <a:gd name="connsiteY4" fmla="*/ 76904 h 109993"/>
                <a:gd name="connsiteX5" fmla="*/ 273 w 92173"/>
                <a:gd name="connsiteY5" fmla="*/ 76904 h 10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3" h="109993">
                  <a:moveTo>
                    <a:pt x="273" y="76904"/>
                  </a:moveTo>
                  <a:cubicBezTo>
                    <a:pt x="935" y="92607"/>
                    <a:pt x="23449" y="113985"/>
                    <a:pt x="41137" y="109350"/>
                  </a:cubicBezTo>
                  <a:cubicBezTo>
                    <a:pt x="75475" y="100647"/>
                    <a:pt x="99312" y="57796"/>
                    <a:pt x="90231" y="17027"/>
                  </a:cubicBezTo>
                  <a:cubicBezTo>
                    <a:pt x="79731" y="15135"/>
                    <a:pt x="70367" y="9459"/>
                    <a:pt x="63556" y="0"/>
                  </a:cubicBezTo>
                  <a:cubicBezTo>
                    <a:pt x="-5497" y="14757"/>
                    <a:pt x="-200" y="63756"/>
                    <a:pt x="273" y="76904"/>
                  </a:cubicBezTo>
                  <a:lnTo>
                    <a:pt x="273" y="76904"/>
                  </a:lnTo>
                  <a:close/>
                </a:path>
              </a:pathLst>
            </a:custGeom>
            <a:solidFill>
              <a:srgbClr val="BC8642"/>
            </a:solidFill>
            <a:ln w="9454"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E9F32913-07D2-6068-C21D-785B8B280885}"/>
                </a:ext>
              </a:extLst>
            </p:cNvPr>
            <p:cNvSpPr/>
            <p:nvPr/>
          </p:nvSpPr>
          <p:spPr>
            <a:xfrm>
              <a:off x="10584900" y="1228952"/>
              <a:ext cx="114515" cy="83270"/>
            </a:xfrm>
            <a:custGeom>
              <a:avLst/>
              <a:gdLst>
                <a:gd name="connsiteX0" fmla="*/ 58 w 114515"/>
                <a:gd name="connsiteY0" fmla="*/ 37081 h 83270"/>
                <a:gd name="connsiteX1" fmla="*/ 111961 w 114515"/>
                <a:gd name="connsiteY1" fmla="*/ 72743 h 83270"/>
                <a:gd name="connsiteX2" fmla="*/ 114515 w 114515"/>
                <a:gd name="connsiteY2" fmla="*/ 37933 h 83270"/>
                <a:gd name="connsiteX3" fmla="*/ 114326 w 114515"/>
                <a:gd name="connsiteY3" fmla="*/ 37743 h 83270"/>
                <a:gd name="connsiteX4" fmla="*/ 58 w 114515"/>
                <a:gd name="connsiteY4" fmla="*/ 37081 h 83270"/>
                <a:gd name="connsiteX5" fmla="*/ 58 w 114515"/>
                <a:gd name="connsiteY5" fmla="*/ 37081 h 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5" h="83270">
                  <a:moveTo>
                    <a:pt x="58" y="37081"/>
                  </a:moveTo>
                  <a:cubicBezTo>
                    <a:pt x="-2023" y="78135"/>
                    <a:pt x="52557" y="96486"/>
                    <a:pt x="111961" y="72743"/>
                  </a:cubicBezTo>
                  <a:cubicBezTo>
                    <a:pt x="106380" y="62811"/>
                    <a:pt x="112907" y="48905"/>
                    <a:pt x="114515" y="37933"/>
                  </a:cubicBezTo>
                  <a:cubicBezTo>
                    <a:pt x="114326" y="37743"/>
                    <a:pt x="114326" y="37743"/>
                    <a:pt x="114326" y="37743"/>
                  </a:cubicBezTo>
                  <a:cubicBezTo>
                    <a:pt x="73840" y="-18539"/>
                    <a:pt x="2422" y="-6053"/>
                    <a:pt x="58" y="37081"/>
                  </a:cubicBezTo>
                  <a:lnTo>
                    <a:pt x="58" y="37081"/>
                  </a:lnTo>
                  <a:close/>
                </a:path>
              </a:pathLst>
            </a:custGeom>
            <a:solidFill>
              <a:srgbClr val="BC8642"/>
            </a:solidFill>
            <a:ln w="9454"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42C762CC-3F4D-F95C-E526-A5D942020BAF}"/>
                </a:ext>
              </a:extLst>
            </p:cNvPr>
            <p:cNvSpPr/>
            <p:nvPr/>
          </p:nvSpPr>
          <p:spPr>
            <a:xfrm>
              <a:off x="10857011" y="546602"/>
              <a:ext cx="69892" cy="71341"/>
            </a:xfrm>
            <a:custGeom>
              <a:avLst/>
              <a:gdLst>
                <a:gd name="connsiteX0" fmla="*/ 23172 w 69892"/>
                <a:gd name="connsiteY0" fmla="*/ 68536 h 71341"/>
                <a:gd name="connsiteX1" fmla="*/ 46158 w 69892"/>
                <a:gd name="connsiteY1" fmla="*/ 2983 h 71341"/>
                <a:gd name="connsiteX2" fmla="*/ 23172 w 69892"/>
                <a:gd name="connsiteY2" fmla="*/ 68536 h 71341"/>
                <a:gd name="connsiteX3" fmla="*/ 23172 w 69892"/>
                <a:gd name="connsiteY3" fmla="*/ 68536 h 71341"/>
              </a:gdLst>
              <a:ahLst/>
              <a:cxnLst>
                <a:cxn ang="0">
                  <a:pos x="connsiteX0" y="connsiteY0"/>
                </a:cxn>
                <a:cxn ang="0">
                  <a:pos x="connsiteX1" y="connsiteY1"/>
                </a:cxn>
                <a:cxn ang="0">
                  <a:pos x="connsiteX2" y="connsiteY2"/>
                </a:cxn>
                <a:cxn ang="0">
                  <a:pos x="connsiteX3" y="connsiteY3"/>
                </a:cxn>
              </a:cxnLst>
              <a:rect l="l" t="t" r="r" b="b"/>
              <a:pathLst>
                <a:path w="69892" h="71341">
                  <a:moveTo>
                    <a:pt x="23172" y="68536"/>
                  </a:moveTo>
                  <a:cubicBezTo>
                    <a:pt x="69144" y="85185"/>
                    <a:pt x="89103" y="23132"/>
                    <a:pt x="46158" y="2983"/>
                  </a:cubicBezTo>
                  <a:cubicBezTo>
                    <a:pt x="8320" y="-14706"/>
                    <a:pt x="-23274" y="51320"/>
                    <a:pt x="23172" y="68536"/>
                  </a:cubicBezTo>
                  <a:lnTo>
                    <a:pt x="23172" y="68536"/>
                  </a:lnTo>
                  <a:close/>
                </a:path>
              </a:pathLst>
            </a:custGeom>
            <a:solidFill>
              <a:srgbClr val="BC8642"/>
            </a:solidFill>
            <a:ln w="9454"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10074306-D4A4-F18E-CAA4-FFC8697FDCE1}"/>
                </a:ext>
              </a:extLst>
            </p:cNvPr>
            <p:cNvSpPr/>
            <p:nvPr/>
          </p:nvSpPr>
          <p:spPr>
            <a:xfrm>
              <a:off x="11627153" y="1249730"/>
              <a:ext cx="159013" cy="282488"/>
            </a:xfrm>
            <a:custGeom>
              <a:avLst/>
              <a:gdLst>
                <a:gd name="connsiteX0" fmla="*/ 1356 w 159013"/>
                <a:gd name="connsiteY0" fmla="*/ 32290 h 282488"/>
                <a:gd name="connsiteX1" fmla="*/ 11761 w 159013"/>
                <a:gd name="connsiteY1" fmla="*/ 188274 h 282488"/>
                <a:gd name="connsiteX2" fmla="*/ 110516 w 159013"/>
                <a:gd name="connsiteY2" fmla="*/ 282489 h 282488"/>
                <a:gd name="connsiteX3" fmla="*/ 158853 w 159013"/>
                <a:gd name="connsiteY3" fmla="*/ 154599 h 282488"/>
                <a:gd name="connsiteX4" fmla="*/ 100773 w 159013"/>
                <a:gd name="connsiteY4" fmla="*/ 9493 h 282488"/>
                <a:gd name="connsiteX5" fmla="*/ 88760 w 159013"/>
                <a:gd name="connsiteY5" fmla="*/ 696 h 282488"/>
                <a:gd name="connsiteX6" fmla="*/ 54044 w 159013"/>
                <a:gd name="connsiteY6" fmla="*/ 34371 h 282488"/>
                <a:gd name="connsiteX7" fmla="*/ 8261 w 159013"/>
                <a:gd name="connsiteY7" fmla="*/ 19047 h 282488"/>
                <a:gd name="connsiteX8" fmla="*/ 1356 w 159013"/>
                <a:gd name="connsiteY8" fmla="*/ 32290 h 282488"/>
                <a:gd name="connsiteX9" fmla="*/ 1356 w 159013"/>
                <a:gd name="connsiteY9" fmla="*/ 32290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13" h="282488">
                  <a:moveTo>
                    <a:pt x="1356" y="32290"/>
                  </a:moveTo>
                  <a:cubicBezTo>
                    <a:pt x="35125" y="81005"/>
                    <a:pt x="-16712" y="138329"/>
                    <a:pt x="11761" y="188274"/>
                  </a:cubicBezTo>
                  <a:cubicBezTo>
                    <a:pt x="34653" y="228192"/>
                    <a:pt x="77219" y="250705"/>
                    <a:pt x="110516" y="282489"/>
                  </a:cubicBezTo>
                  <a:cubicBezTo>
                    <a:pt x="126691" y="239354"/>
                    <a:pt x="155448" y="200571"/>
                    <a:pt x="158853" y="154599"/>
                  </a:cubicBezTo>
                  <a:cubicBezTo>
                    <a:pt x="162826" y="97275"/>
                    <a:pt x="91503" y="68235"/>
                    <a:pt x="100773" y="9493"/>
                  </a:cubicBezTo>
                  <a:cubicBezTo>
                    <a:pt x="101719" y="2966"/>
                    <a:pt x="94719" y="-1858"/>
                    <a:pt x="88760" y="696"/>
                  </a:cubicBezTo>
                  <a:cubicBezTo>
                    <a:pt x="72300" y="7696"/>
                    <a:pt x="61422" y="19709"/>
                    <a:pt x="54044" y="34371"/>
                  </a:cubicBezTo>
                  <a:cubicBezTo>
                    <a:pt x="41085" y="24344"/>
                    <a:pt x="26045" y="18101"/>
                    <a:pt x="8261" y="19047"/>
                  </a:cubicBezTo>
                  <a:cubicBezTo>
                    <a:pt x="2018" y="19331"/>
                    <a:pt x="-2333" y="26709"/>
                    <a:pt x="1356" y="32290"/>
                  </a:cubicBezTo>
                  <a:lnTo>
                    <a:pt x="1356" y="32290"/>
                  </a:lnTo>
                  <a:close/>
                </a:path>
              </a:pathLst>
            </a:custGeom>
            <a:solidFill>
              <a:srgbClr val="BC8642"/>
            </a:solidFill>
            <a:ln w="9454"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D883B0DA-2099-4F7C-3928-C45EB762F010}"/>
                </a:ext>
              </a:extLst>
            </p:cNvPr>
            <p:cNvSpPr/>
            <p:nvPr/>
          </p:nvSpPr>
          <p:spPr>
            <a:xfrm>
              <a:off x="10913479" y="608965"/>
              <a:ext cx="95132" cy="96688"/>
            </a:xfrm>
            <a:custGeom>
              <a:avLst/>
              <a:gdLst>
                <a:gd name="connsiteX0" fmla="*/ 88728 w 95132"/>
                <a:gd name="connsiteY0" fmla="*/ 82605 h 96688"/>
                <a:gd name="connsiteX1" fmla="*/ 20243 w 95132"/>
                <a:gd name="connsiteY1" fmla="*/ 214 h 96688"/>
                <a:gd name="connsiteX2" fmla="*/ 0 w 95132"/>
                <a:gd name="connsiteY2" fmla="*/ 24619 h 96688"/>
                <a:gd name="connsiteX3" fmla="*/ 88728 w 95132"/>
                <a:gd name="connsiteY3" fmla="*/ 82605 h 96688"/>
                <a:gd name="connsiteX4" fmla="*/ 88728 w 95132"/>
                <a:gd name="connsiteY4" fmla="*/ 82605 h 9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2" h="96688">
                  <a:moveTo>
                    <a:pt x="88728" y="82605"/>
                  </a:moveTo>
                  <a:cubicBezTo>
                    <a:pt x="113323" y="53565"/>
                    <a:pt x="62053" y="-3948"/>
                    <a:pt x="20243" y="214"/>
                  </a:cubicBezTo>
                  <a:cubicBezTo>
                    <a:pt x="17216" y="10241"/>
                    <a:pt x="10216" y="19038"/>
                    <a:pt x="0" y="24619"/>
                  </a:cubicBezTo>
                  <a:cubicBezTo>
                    <a:pt x="6716" y="94713"/>
                    <a:pt x="63472" y="112875"/>
                    <a:pt x="88728" y="82605"/>
                  </a:cubicBezTo>
                  <a:lnTo>
                    <a:pt x="88728" y="82605"/>
                  </a:lnTo>
                  <a:close/>
                </a:path>
              </a:pathLst>
            </a:custGeom>
            <a:solidFill>
              <a:srgbClr val="BC8642"/>
            </a:solidFill>
            <a:ln w="9454"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FEBF4E27-446A-5A1E-4E65-43F1BFCC55C8}"/>
                </a:ext>
              </a:extLst>
            </p:cNvPr>
            <p:cNvSpPr/>
            <p:nvPr/>
          </p:nvSpPr>
          <p:spPr>
            <a:xfrm>
              <a:off x="10931357" y="518282"/>
              <a:ext cx="101128" cy="83235"/>
            </a:xfrm>
            <a:custGeom>
              <a:avLst/>
              <a:gdLst>
                <a:gd name="connsiteX0" fmla="*/ 0 w 101128"/>
                <a:gd name="connsiteY0" fmla="*/ 37642 h 83235"/>
                <a:gd name="connsiteX1" fmla="*/ 8324 w 101128"/>
                <a:gd name="connsiteY1" fmla="*/ 82289 h 83235"/>
                <a:gd name="connsiteX2" fmla="*/ 97052 w 101128"/>
                <a:gd name="connsiteY2" fmla="*/ 20331 h 83235"/>
                <a:gd name="connsiteX3" fmla="*/ 0 w 101128"/>
                <a:gd name="connsiteY3" fmla="*/ 37642 h 83235"/>
                <a:gd name="connsiteX4" fmla="*/ 0 w 101128"/>
                <a:gd name="connsiteY4" fmla="*/ 37642 h 8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28" h="83235">
                  <a:moveTo>
                    <a:pt x="0" y="37642"/>
                  </a:moveTo>
                  <a:cubicBezTo>
                    <a:pt x="6716" y="46722"/>
                    <a:pt x="17310" y="68195"/>
                    <a:pt x="8324" y="82289"/>
                  </a:cubicBezTo>
                  <a:cubicBezTo>
                    <a:pt x="27716" y="87303"/>
                    <a:pt x="121647" y="73209"/>
                    <a:pt x="97052" y="20331"/>
                  </a:cubicBezTo>
                  <a:cubicBezTo>
                    <a:pt x="79931" y="-16087"/>
                    <a:pt x="18445" y="561"/>
                    <a:pt x="0" y="37642"/>
                  </a:cubicBezTo>
                  <a:lnTo>
                    <a:pt x="0" y="37642"/>
                  </a:lnTo>
                  <a:close/>
                </a:path>
              </a:pathLst>
            </a:custGeom>
            <a:solidFill>
              <a:srgbClr val="BC8642"/>
            </a:solidFill>
            <a:ln w="9454"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A115DD01-49AA-7630-299D-3EFD7A44C100}"/>
                </a:ext>
              </a:extLst>
            </p:cNvPr>
            <p:cNvSpPr/>
            <p:nvPr/>
          </p:nvSpPr>
          <p:spPr>
            <a:xfrm>
              <a:off x="11432410" y="429168"/>
              <a:ext cx="185861" cy="398426"/>
            </a:xfrm>
            <a:custGeom>
              <a:avLst/>
              <a:gdLst>
                <a:gd name="connsiteX0" fmla="*/ 46925 w 185861"/>
                <a:gd name="connsiteY0" fmla="*/ 142646 h 398426"/>
                <a:gd name="connsiteX1" fmla="*/ 12587 w 185861"/>
                <a:gd name="connsiteY1" fmla="*/ 216902 h 398426"/>
                <a:gd name="connsiteX2" fmla="*/ 143694 w 185861"/>
                <a:gd name="connsiteY2" fmla="*/ 398426 h 398426"/>
                <a:gd name="connsiteX3" fmla="*/ 183328 w 185861"/>
                <a:gd name="connsiteY3" fmla="*/ 177551 h 398426"/>
                <a:gd name="connsiteX4" fmla="*/ 120423 w 185861"/>
                <a:gd name="connsiteY4" fmla="*/ 125525 h 398426"/>
                <a:gd name="connsiteX5" fmla="*/ 53168 w 185861"/>
                <a:gd name="connsiteY5" fmla="*/ 0 h 398426"/>
                <a:gd name="connsiteX6" fmla="*/ 46925 w 185861"/>
                <a:gd name="connsiteY6" fmla="*/ 142646 h 398426"/>
                <a:gd name="connsiteX7" fmla="*/ 46925 w 185861"/>
                <a:gd name="connsiteY7" fmla="*/ 142646 h 3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61" h="398426">
                  <a:moveTo>
                    <a:pt x="46925" y="142646"/>
                  </a:moveTo>
                  <a:cubicBezTo>
                    <a:pt x="7763" y="143592"/>
                    <a:pt x="-15980" y="187484"/>
                    <a:pt x="12587" y="216902"/>
                  </a:cubicBezTo>
                  <a:cubicBezTo>
                    <a:pt x="59789" y="265239"/>
                    <a:pt x="118153" y="336468"/>
                    <a:pt x="143694" y="398426"/>
                  </a:cubicBezTo>
                  <a:cubicBezTo>
                    <a:pt x="140004" y="331360"/>
                    <a:pt x="161666" y="241875"/>
                    <a:pt x="183328" y="177551"/>
                  </a:cubicBezTo>
                  <a:cubicBezTo>
                    <a:pt x="196476" y="138673"/>
                    <a:pt x="155896" y="109350"/>
                    <a:pt x="120423" y="125525"/>
                  </a:cubicBezTo>
                  <a:cubicBezTo>
                    <a:pt x="135842" y="91093"/>
                    <a:pt x="88167" y="39729"/>
                    <a:pt x="53168" y="0"/>
                  </a:cubicBezTo>
                  <a:cubicBezTo>
                    <a:pt x="39073" y="51269"/>
                    <a:pt x="18358" y="118336"/>
                    <a:pt x="46925" y="142646"/>
                  </a:cubicBezTo>
                  <a:lnTo>
                    <a:pt x="46925" y="142646"/>
                  </a:lnTo>
                  <a:close/>
                </a:path>
              </a:pathLst>
            </a:custGeom>
            <a:solidFill>
              <a:srgbClr val="BC8642"/>
            </a:solidFill>
            <a:ln w="9454"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1380DB85-7734-2155-E934-0B5B8E21994B}"/>
                </a:ext>
              </a:extLst>
            </p:cNvPr>
            <p:cNvSpPr/>
            <p:nvPr/>
          </p:nvSpPr>
          <p:spPr>
            <a:xfrm>
              <a:off x="10772237" y="461828"/>
              <a:ext cx="96688" cy="105581"/>
            </a:xfrm>
            <a:custGeom>
              <a:avLst/>
              <a:gdLst>
                <a:gd name="connsiteX0" fmla="*/ 8244 w 96688"/>
                <a:gd name="connsiteY0" fmla="*/ 14258 h 105581"/>
                <a:gd name="connsiteX1" fmla="*/ 79189 w 96688"/>
                <a:gd name="connsiteY1" fmla="*/ 105257 h 105581"/>
                <a:gd name="connsiteX2" fmla="*/ 96689 w 96688"/>
                <a:gd name="connsiteY2" fmla="*/ 76595 h 105581"/>
                <a:gd name="connsiteX3" fmla="*/ 8244 w 96688"/>
                <a:gd name="connsiteY3" fmla="*/ 14258 h 105581"/>
                <a:gd name="connsiteX4" fmla="*/ 8244 w 96688"/>
                <a:gd name="connsiteY4" fmla="*/ 14258 h 10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88" h="105581">
                  <a:moveTo>
                    <a:pt x="8244" y="14258"/>
                  </a:moveTo>
                  <a:cubicBezTo>
                    <a:pt x="-23066" y="54177"/>
                    <a:pt x="42297" y="110365"/>
                    <a:pt x="79189" y="105257"/>
                  </a:cubicBezTo>
                  <a:cubicBezTo>
                    <a:pt x="80797" y="100811"/>
                    <a:pt x="94134" y="79811"/>
                    <a:pt x="96689" y="76595"/>
                  </a:cubicBezTo>
                  <a:cubicBezTo>
                    <a:pt x="74743" y="8393"/>
                    <a:pt x="34541" y="-19322"/>
                    <a:pt x="8244" y="14258"/>
                  </a:cubicBezTo>
                  <a:lnTo>
                    <a:pt x="8244" y="14258"/>
                  </a:lnTo>
                  <a:close/>
                </a:path>
              </a:pathLst>
            </a:custGeom>
            <a:solidFill>
              <a:srgbClr val="BC8642"/>
            </a:solidFill>
            <a:ln w="9454"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88C06408-FDA4-7083-D217-C516721808A3}"/>
                </a:ext>
              </a:extLst>
            </p:cNvPr>
            <p:cNvSpPr/>
            <p:nvPr/>
          </p:nvSpPr>
          <p:spPr>
            <a:xfrm>
              <a:off x="11041228" y="2052587"/>
              <a:ext cx="77400" cy="77305"/>
            </a:xfrm>
            <a:custGeom>
              <a:avLst/>
              <a:gdLst>
                <a:gd name="connsiteX0" fmla="*/ 76383 w 77400"/>
                <a:gd name="connsiteY0" fmla="*/ 30258 h 77305"/>
                <a:gd name="connsiteX1" fmla="*/ 29749 w 77400"/>
                <a:gd name="connsiteY1" fmla="*/ 934 h 77305"/>
                <a:gd name="connsiteX2" fmla="*/ 14330 w 77400"/>
                <a:gd name="connsiteY2" fmla="*/ 8407 h 77305"/>
                <a:gd name="connsiteX3" fmla="*/ 14330 w 77400"/>
                <a:gd name="connsiteY3" fmla="*/ 8407 h 77305"/>
                <a:gd name="connsiteX4" fmla="*/ 3830 w 77400"/>
                <a:gd name="connsiteY4" fmla="*/ 21650 h 77305"/>
                <a:gd name="connsiteX5" fmla="*/ 21992 w 77400"/>
                <a:gd name="connsiteY5" fmla="*/ 73487 h 77305"/>
                <a:gd name="connsiteX6" fmla="*/ 62762 w 77400"/>
                <a:gd name="connsiteY6" fmla="*/ 69041 h 77305"/>
                <a:gd name="connsiteX7" fmla="*/ 62762 w 77400"/>
                <a:gd name="connsiteY7" fmla="*/ 69041 h 77305"/>
                <a:gd name="connsiteX8" fmla="*/ 76383 w 77400"/>
                <a:gd name="connsiteY8" fmla="*/ 30258 h 77305"/>
                <a:gd name="connsiteX9" fmla="*/ 76383 w 77400"/>
                <a:gd name="connsiteY9" fmla="*/ 30258 h 7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0" h="77305">
                  <a:moveTo>
                    <a:pt x="76383" y="30258"/>
                  </a:moveTo>
                  <a:cubicBezTo>
                    <a:pt x="71464" y="9353"/>
                    <a:pt x="50748" y="-3701"/>
                    <a:pt x="29749" y="934"/>
                  </a:cubicBezTo>
                  <a:cubicBezTo>
                    <a:pt x="23884" y="2353"/>
                    <a:pt x="18776" y="4907"/>
                    <a:pt x="14330" y="8407"/>
                  </a:cubicBezTo>
                  <a:lnTo>
                    <a:pt x="14330" y="8407"/>
                  </a:lnTo>
                  <a:cubicBezTo>
                    <a:pt x="10168" y="11907"/>
                    <a:pt x="6384" y="16353"/>
                    <a:pt x="3830" y="21650"/>
                  </a:cubicBezTo>
                  <a:cubicBezTo>
                    <a:pt x="-5440" y="40947"/>
                    <a:pt x="2695" y="64217"/>
                    <a:pt x="21992" y="73487"/>
                  </a:cubicBezTo>
                  <a:cubicBezTo>
                    <a:pt x="35708" y="80203"/>
                    <a:pt x="51600" y="77649"/>
                    <a:pt x="62762" y="69041"/>
                  </a:cubicBezTo>
                  <a:lnTo>
                    <a:pt x="62762" y="69041"/>
                  </a:lnTo>
                  <a:cubicBezTo>
                    <a:pt x="74113" y="59771"/>
                    <a:pt x="79883" y="45204"/>
                    <a:pt x="76383" y="30258"/>
                  </a:cubicBezTo>
                  <a:lnTo>
                    <a:pt x="76383" y="30258"/>
                  </a:lnTo>
                  <a:close/>
                </a:path>
              </a:pathLst>
            </a:custGeom>
            <a:solidFill>
              <a:srgbClr val="BC8642"/>
            </a:solidFill>
            <a:ln w="9454"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C299B315-A870-75D2-0F06-8EDD91425145}"/>
                </a:ext>
              </a:extLst>
            </p:cNvPr>
            <p:cNvSpPr/>
            <p:nvPr/>
          </p:nvSpPr>
          <p:spPr>
            <a:xfrm>
              <a:off x="10736572" y="1328560"/>
              <a:ext cx="80299" cy="105565"/>
            </a:xfrm>
            <a:custGeom>
              <a:avLst/>
              <a:gdLst>
                <a:gd name="connsiteX0" fmla="*/ 63868 w 80299"/>
                <a:gd name="connsiteY0" fmla="*/ 101593 h 105565"/>
                <a:gd name="connsiteX1" fmla="*/ 34166 w 80299"/>
                <a:gd name="connsiteY1" fmla="*/ 0 h 105565"/>
                <a:gd name="connsiteX2" fmla="*/ 5788 w 80299"/>
                <a:gd name="connsiteY2" fmla="*/ 14000 h 105565"/>
                <a:gd name="connsiteX3" fmla="*/ 63868 w 80299"/>
                <a:gd name="connsiteY3" fmla="*/ 101593 h 105565"/>
                <a:gd name="connsiteX4" fmla="*/ 63868 w 80299"/>
                <a:gd name="connsiteY4" fmla="*/ 101593 h 1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5565">
                  <a:moveTo>
                    <a:pt x="63868" y="101593"/>
                  </a:moveTo>
                  <a:cubicBezTo>
                    <a:pt x="98205" y="85039"/>
                    <a:pt x="74084" y="12865"/>
                    <a:pt x="34166" y="0"/>
                  </a:cubicBezTo>
                  <a:cubicBezTo>
                    <a:pt x="27450" y="8040"/>
                    <a:pt x="17423" y="13054"/>
                    <a:pt x="5788" y="14000"/>
                  </a:cubicBezTo>
                  <a:cubicBezTo>
                    <a:pt x="-16063" y="79837"/>
                    <a:pt x="28490" y="118525"/>
                    <a:pt x="63868" y="101593"/>
                  </a:cubicBezTo>
                  <a:lnTo>
                    <a:pt x="63868" y="101593"/>
                  </a:lnTo>
                  <a:close/>
                </a:path>
              </a:pathLst>
            </a:custGeom>
            <a:solidFill>
              <a:srgbClr val="BC8642"/>
            </a:solidFill>
            <a:ln w="9454"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E5E800DD-1718-EA5A-4BCE-D0E3E0E66E86}"/>
                </a:ext>
              </a:extLst>
            </p:cNvPr>
            <p:cNvSpPr/>
            <p:nvPr/>
          </p:nvSpPr>
          <p:spPr>
            <a:xfrm>
              <a:off x="9905520" y="626869"/>
              <a:ext cx="72813" cy="74318"/>
            </a:xfrm>
            <a:custGeom>
              <a:avLst/>
              <a:gdLst>
                <a:gd name="connsiteX0" fmla="*/ 59852 w 72813"/>
                <a:gd name="connsiteY0" fmla="*/ 67160 h 74318"/>
                <a:gd name="connsiteX1" fmla="*/ 59852 w 72813"/>
                <a:gd name="connsiteY1" fmla="*/ 67160 h 74318"/>
                <a:gd name="connsiteX2" fmla="*/ 59852 w 72813"/>
                <a:gd name="connsiteY2" fmla="*/ 67160 h 74318"/>
                <a:gd name="connsiteX3" fmla="*/ 59852 w 72813"/>
                <a:gd name="connsiteY3" fmla="*/ 67160 h 74318"/>
                <a:gd name="connsiteX4" fmla="*/ 71865 w 72813"/>
                <a:gd name="connsiteY4" fmla="*/ 29890 h 74318"/>
                <a:gd name="connsiteX5" fmla="*/ 26461 w 72813"/>
                <a:gd name="connsiteY5" fmla="*/ 945 h 74318"/>
                <a:gd name="connsiteX6" fmla="*/ 12839 w 72813"/>
                <a:gd name="connsiteY6" fmla="*/ 7188 h 74318"/>
                <a:gd name="connsiteX7" fmla="*/ 12839 w 72813"/>
                <a:gd name="connsiteY7" fmla="*/ 7188 h 74318"/>
                <a:gd name="connsiteX8" fmla="*/ 12839 w 72813"/>
                <a:gd name="connsiteY8" fmla="*/ 7188 h 74318"/>
                <a:gd name="connsiteX9" fmla="*/ 12839 w 72813"/>
                <a:gd name="connsiteY9" fmla="*/ 7188 h 74318"/>
                <a:gd name="connsiteX10" fmla="*/ 12839 w 72813"/>
                <a:gd name="connsiteY10" fmla="*/ 7188 h 74318"/>
                <a:gd name="connsiteX11" fmla="*/ 3758 w 72813"/>
                <a:gd name="connsiteY11" fmla="*/ 19390 h 74318"/>
                <a:gd name="connsiteX12" fmla="*/ 21447 w 72813"/>
                <a:gd name="connsiteY12" fmla="*/ 70660 h 74318"/>
                <a:gd name="connsiteX13" fmla="*/ 59852 w 72813"/>
                <a:gd name="connsiteY13" fmla="*/ 67160 h 74318"/>
                <a:gd name="connsiteX14" fmla="*/ 59852 w 72813"/>
                <a:gd name="connsiteY14" fmla="*/ 67160 h 74318"/>
                <a:gd name="connsiteX15" fmla="*/ 59852 w 72813"/>
                <a:gd name="connsiteY15" fmla="*/ 67160 h 74318"/>
                <a:gd name="connsiteX16" fmla="*/ 59852 w 72813"/>
                <a:gd name="connsiteY16" fmla="*/ 67160 h 7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13" h="74318">
                  <a:moveTo>
                    <a:pt x="59852" y="67160"/>
                  </a:moveTo>
                  <a:lnTo>
                    <a:pt x="59852" y="67160"/>
                  </a:lnTo>
                  <a:cubicBezTo>
                    <a:pt x="59852" y="67160"/>
                    <a:pt x="59852" y="66876"/>
                    <a:pt x="59852" y="67160"/>
                  </a:cubicBezTo>
                  <a:lnTo>
                    <a:pt x="59852" y="67160"/>
                  </a:lnTo>
                  <a:cubicBezTo>
                    <a:pt x="69879" y="58173"/>
                    <a:pt x="75082" y="44174"/>
                    <a:pt x="71865" y="29890"/>
                  </a:cubicBezTo>
                  <a:cubicBezTo>
                    <a:pt x="67136" y="9174"/>
                    <a:pt x="46893" y="-3691"/>
                    <a:pt x="26461" y="945"/>
                  </a:cubicBezTo>
                  <a:cubicBezTo>
                    <a:pt x="21447" y="2080"/>
                    <a:pt x="16718" y="4350"/>
                    <a:pt x="12839" y="7188"/>
                  </a:cubicBezTo>
                  <a:lnTo>
                    <a:pt x="12839" y="7188"/>
                  </a:lnTo>
                  <a:lnTo>
                    <a:pt x="12839" y="7188"/>
                  </a:lnTo>
                  <a:lnTo>
                    <a:pt x="12839" y="7188"/>
                  </a:lnTo>
                  <a:lnTo>
                    <a:pt x="12839" y="7188"/>
                  </a:lnTo>
                  <a:cubicBezTo>
                    <a:pt x="9245" y="10404"/>
                    <a:pt x="6029" y="14566"/>
                    <a:pt x="3758" y="19390"/>
                  </a:cubicBezTo>
                  <a:cubicBezTo>
                    <a:pt x="-5323" y="38498"/>
                    <a:pt x="2623" y="61484"/>
                    <a:pt x="21447" y="70660"/>
                  </a:cubicBezTo>
                  <a:cubicBezTo>
                    <a:pt x="34406" y="76808"/>
                    <a:pt x="48974" y="74916"/>
                    <a:pt x="59852" y="67160"/>
                  </a:cubicBezTo>
                  <a:lnTo>
                    <a:pt x="59852" y="67160"/>
                  </a:lnTo>
                  <a:lnTo>
                    <a:pt x="59852" y="67160"/>
                  </a:lnTo>
                  <a:lnTo>
                    <a:pt x="59852" y="67160"/>
                  </a:lnTo>
                  <a:close/>
                </a:path>
              </a:pathLst>
            </a:custGeom>
            <a:solidFill>
              <a:srgbClr val="BC8642"/>
            </a:solidFill>
            <a:ln w="9454"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0EB4B2EC-613C-DDCC-5F54-DDC9FC7BDC1F}"/>
                </a:ext>
              </a:extLst>
            </p:cNvPr>
            <p:cNvSpPr/>
            <p:nvPr/>
          </p:nvSpPr>
          <p:spPr>
            <a:xfrm>
              <a:off x="11453890" y="38215"/>
              <a:ext cx="47675" cy="26761"/>
            </a:xfrm>
            <a:custGeom>
              <a:avLst/>
              <a:gdLst>
                <a:gd name="connsiteX0" fmla="*/ 0 w 47675"/>
                <a:gd name="connsiteY0" fmla="*/ 0 h 26761"/>
                <a:gd name="connsiteX1" fmla="*/ 47675 w 47675"/>
                <a:gd name="connsiteY1" fmla="*/ 0 h 26761"/>
                <a:gd name="connsiteX2" fmla="*/ 15702 w 47675"/>
                <a:gd name="connsiteY2" fmla="*/ 25729 h 26761"/>
                <a:gd name="connsiteX3" fmla="*/ 0 w 47675"/>
                <a:gd name="connsiteY3" fmla="*/ 0 h 26761"/>
              </a:gdLst>
              <a:ahLst/>
              <a:cxnLst>
                <a:cxn ang="0">
                  <a:pos x="connsiteX0" y="connsiteY0"/>
                </a:cxn>
                <a:cxn ang="0">
                  <a:pos x="connsiteX1" y="connsiteY1"/>
                </a:cxn>
                <a:cxn ang="0">
                  <a:pos x="connsiteX2" y="connsiteY2"/>
                </a:cxn>
                <a:cxn ang="0">
                  <a:pos x="connsiteX3" y="connsiteY3"/>
                </a:cxn>
              </a:cxnLst>
              <a:rect l="l" t="t" r="r" b="b"/>
              <a:pathLst>
                <a:path w="47675" h="26761">
                  <a:moveTo>
                    <a:pt x="0" y="0"/>
                  </a:moveTo>
                  <a:lnTo>
                    <a:pt x="47675" y="0"/>
                  </a:lnTo>
                  <a:cubicBezTo>
                    <a:pt x="47202" y="17311"/>
                    <a:pt x="37648" y="30648"/>
                    <a:pt x="15702" y="25729"/>
                  </a:cubicBezTo>
                  <a:cubicBezTo>
                    <a:pt x="8419" y="23932"/>
                    <a:pt x="5770" y="9176"/>
                    <a:pt x="0" y="0"/>
                  </a:cubicBezTo>
                  <a:close/>
                </a:path>
              </a:pathLst>
            </a:custGeom>
            <a:solidFill>
              <a:srgbClr val="BC8642"/>
            </a:solidFill>
            <a:ln w="9454"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0ABEF72A-3A33-25AF-B210-29FC2BA515B0}"/>
                </a:ext>
              </a:extLst>
            </p:cNvPr>
            <p:cNvSpPr/>
            <p:nvPr/>
          </p:nvSpPr>
          <p:spPr>
            <a:xfrm>
              <a:off x="10975942" y="42"/>
              <a:ext cx="987182" cy="553999"/>
            </a:xfrm>
            <a:custGeom>
              <a:avLst/>
              <a:gdLst>
                <a:gd name="connsiteX0" fmla="*/ 975980 w 987182"/>
                <a:gd name="connsiteY0" fmla="*/ 256872 h 553999"/>
                <a:gd name="connsiteX1" fmla="*/ 858780 w 987182"/>
                <a:gd name="connsiteY1" fmla="*/ 307764 h 553999"/>
                <a:gd name="connsiteX2" fmla="*/ 855090 w 987182"/>
                <a:gd name="connsiteY2" fmla="*/ 348249 h 553999"/>
                <a:gd name="connsiteX3" fmla="*/ 794646 w 987182"/>
                <a:gd name="connsiteY3" fmla="*/ 423640 h 553999"/>
                <a:gd name="connsiteX4" fmla="*/ 782821 w 987182"/>
                <a:gd name="connsiteY4" fmla="*/ 432910 h 553999"/>
                <a:gd name="connsiteX5" fmla="*/ 782348 w 987182"/>
                <a:gd name="connsiteY5" fmla="*/ 234359 h 553999"/>
                <a:gd name="connsiteX6" fmla="*/ 649918 w 987182"/>
                <a:gd name="connsiteY6" fmla="*/ 225562 h 553999"/>
                <a:gd name="connsiteX7" fmla="*/ 442948 w 987182"/>
                <a:gd name="connsiteY7" fmla="*/ 137685 h 553999"/>
                <a:gd name="connsiteX8" fmla="*/ 294721 w 987182"/>
                <a:gd name="connsiteY8" fmla="*/ 306534 h 553999"/>
                <a:gd name="connsiteX9" fmla="*/ 179223 w 987182"/>
                <a:gd name="connsiteY9" fmla="*/ 371803 h 553999"/>
                <a:gd name="connsiteX10" fmla="*/ 265113 w 987182"/>
                <a:gd name="connsiteY10" fmla="*/ 550868 h 553999"/>
                <a:gd name="connsiteX11" fmla="*/ 250546 w 987182"/>
                <a:gd name="connsiteY11" fmla="*/ 547652 h 553999"/>
                <a:gd name="connsiteX12" fmla="*/ 163237 w 987182"/>
                <a:gd name="connsiteY12" fmla="*/ 506031 h 553999"/>
                <a:gd name="connsiteX13" fmla="*/ 142142 w 987182"/>
                <a:gd name="connsiteY13" fmla="*/ 471031 h 553999"/>
                <a:gd name="connsiteX14" fmla="*/ 14631 w 987182"/>
                <a:gd name="connsiteY14" fmla="*/ 475950 h 553999"/>
                <a:gd name="connsiteX15" fmla="*/ 1861 w 987182"/>
                <a:gd name="connsiteY15" fmla="*/ 464410 h 553999"/>
                <a:gd name="connsiteX16" fmla="*/ 103454 w 987182"/>
                <a:gd name="connsiteY16" fmla="*/ 387127 h 553999"/>
                <a:gd name="connsiteX17" fmla="*/ 169479 w 987182"/>
                <a:gd name="connsiteY17" fmla="*/ 270967 h 553999"/>
                <a:gd name="connsiteX18" fmla="*/ 170615 w 987182"/>
                <a:gd name="connsiteY18" fmla="*/ 221684 h 553999"/>
                <a:gd name="connsiteX19" fmla="*/ 230397 w 987182"/>
                <a:gd name="connsiteY19" fmla="*/ 92564 h 553999"/>
                <a:gd name="connsiteX20" fmla="*/ 240803 w 987182"/>
                <a:gd name="connsiteY20" fmla="*/ 83767 h 553999"/>
                <a:gd name="connsiteX21" fmla="*/ 281572 w 987182"/>
                <a:gd name="connsiteY21" fmla="*/ 293858 h 553999"/>
                <a:gd name="connsiteX22" fmla="*/ 375125 w 987182"/>
                <a:gd name="connsiteY22" fmla="*/ 52078 h 553999"/>
                <a:gd name="connsiteX23" fmla="*/ 365382 w 987182"/>
                <a:gd name="connsiteY23" fmla="*/ 93226 h 553999"/>
                <a:gd name="connsiteX24" fmla="*/ 321207 w 987182"/>
                <a:gd name="connsiteY24" fmla="*/ 38173 h 553999"/>
                <a:gd name="connsiteX25" fmla="*/ 456475 w 987182"/>
                <a:gd name="connsiteY25" fmla="*/ 38173 h 553999"/>
                <a:gd name="connsiteX26" fmla="*/ 656161 w 987182"/>
                <a:gd name="connsiteY26" fmla="*/ 208725 h 553999"/>
                <a:gd name="connsiteX27" fmla="*/ 574622 w 987182"/>
                <a:gd name="connsiteY27" fmla="*/ 38173 h 553999"/>
                <a:gd name="connsiteX28" fmla="*/ 601581 w 987182"/>
                <a:gd name="connsiteY28" fmla="*/ 1660 h 553999"/>
                <a:gd name="connsiteX29" fmla="*/ 614729 w 987182"/>
                <a:gd name="connsiteY29" fmla="*/ 4876 h 553999"/>
                <a:gd name="connsiteX30" fmla="*/ 640648 w 987182"/>
                <a:gd name="connsiteY30" fmla="*/ 38173 h 553999"/>
                <a:gd name="connsiteX31" fmla="*/ 724741 w 987182"/>
                <a:gd name="connsiteY31" fmla="*/ 95307 h 553999"/>
                <a:gd name="connsiteX32" fmla="*/ 747160 w 987182"/>
                <a:gd name="connsiteY32" fmla="*/ 139293 h 553999"/>
                <a:gd name="connsiteX33" fmla="*/ 857171 w 987182"/>
                <a:gd name="connsiteY33" fmla="*/ 215157 h 553999"/>
                <a:gd name="connsiteX34" fmla="*/ 982413 w 987182"/>
                <a:gd name="connsiteY34" fmla="*/ 240886 h 553999"/>
                <a:gd name="connsiteX35" fmla="*/ 975980 w 987182"/>
                <a:gd name="connsiteY35" fmla="*/ 256872 h 5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7182" h="553999">
                  <a:moveTo>
                    <a:pt x="975980" y="256872"/>
                  </a:moveTo>
                  <a:cubicBezTo>
                    <a:pt x="941738" y="237197"/>
                    <a:pt x="838158" y="238332"/>
                    <a:pt x="858780" y="307764"/>
                  </a:cubicBezTo>
                  <a:cubicBezTo>
                    <a:pt x="863226" y="322520"/>
                    <a:pt x="860671" y="334344"/>
                    <a:pt x="855090" y="348249"/>
                  </a:cubicBezTo>
                  <a:cubicBezTo>
                    <a:pt x="840712" y="383343"/>
                    <a:pt x="790483" y="377857"/>
                    <a:pt x="794646" y="423640"/>
                  </a:cubicBezTo>
                  <a:cubicBezTo>
                    <a:pt x="795402" y="430829"/>
                    <a:pt x="788686" y="436126"/>
                    <a:pt x="782821" y="432910"/>
                  </a:cubicBezTo>
                  <a:cubicBezTo>
                    <a:pt x="679337" y="372465"/>
                    <a:pt x="699958" y="268129"/>
                    <a:pt x="782348" y="234359"/>
                  </a:cubicBezTo>
                  <a:cubicBezTo>
                    <a:pt x="738173" y="234359"/>
                    <a:pt x="693904" y="232278"/>
                    <a:pt x="649918" y="225562"/>
                  </a:cubicBezTo>
                  <a:cubicBezTo>
                    <a:pt x="573297" y="214022"/>
                    <a:pt x="504812" y="181387"/>
                    <a:pt x="442948" y="137685"/>
                  </a:cubicBezTo>
                  <a:cubicBezTo>
                    <a:pt x="406341" y="203806"/>
                    <a:pt x="358855" y="262832"/>
                    <a:pt x="294721" y="306534"/>
                  </a:cubicBezTo>
                  <a:cubicBezTo>
                    <a:pt x="258208" y="331601"/>
                    <a:pt x="219236" y="352601"/>
                    <a:pt x="179223" y="371803"/>
                  </a:cubicBezTo>
                  <a:cubicBezTo>
                    <a:pt x="268329" y="366506"/>
                    <a:pt x="331991" y="451640"/>
                    <a:pt x="265113" y="550868"/>
                  </a:cubicBezTo>
                  <a:cubicBezTo>
                    <a:pt x="261424" y="556260"/>
                    <a:pt x="253100" y="554368"/>
                    <a:pt x="250546" y="547652"/>
                  </a:cubicBezTo>
                  <a:cubicBezTo>
                    <a:pt x="234276" y="504612"/>
                    <a:pt x="191520" y="531476"/>
                    <a:pt x="163237" y="506031"/>
                  </a:cubicBezTo>
                  <a:cubicBezTo>
                    <a:pt x="152169" y="495815"/>
                    <a:pt x="144696" y="486355"/>
                    <a:pt x="142142" y="471031"/>
                  </a:cubicBezTo>
                  <a:cubicBezTo>
                    <a:pt x="130791" y="399613"/>
                    <a:pt x="37049" y="443315"/>
                    <a:pt x="14631" y="475950"/>
                  </a:cubicBezTo>
                  <a:cubicBezTo>
                    <a:pt x="8293" y="484936"/>
                    <a:pt x="-4856" y="472923"/>
                    <a:pt x="1861" y="464410"/>
                  </a:cubicBezTo>
                  <a:cubicBezTo>
                    <a:pt x="41211" y="413708"/>
                    <a:pt x="102413" y="387127"/>
                    <a:pt x="103454" y="387127"/>
                  </a:cubicBezTo>
                  <a:cubicBezTo>
                    <a:pt x="127575" y="376722"/>
                    <a:pt x="189439" y="338696"/>
                    <a:pt x="169479" y="270967"/>
                  </a:cubicBezTo>
                  <a:cubicBezTo>
                    <a:pt x="164655" y="254318"/>
                    <a:pt x="165980" y="238521"/>
                    <a:pt x="170615" y="221684"/>
                  </a:cubicBezTo>
                  <a:cubicBezTo>
                    <a:pt x="183574" y="173536"/>
                    <a:pt x="232479" y="146955"/>
                    <a:pt x="230397" y="92564"/>
                  </a:cubicBezTo>
                  <a:cubicBezTo>
                    <a:pt x="230114" y="86983"/>
                    <a:pt x="235222" y="83105"/>
                    <a:pt x="240803" y="83767"/>
                  </a:cubicBezTo>
                  <a:cubicBezTo>
                    <a:pt x="309383" y="91429"/>
                    <a:pt x="342680" y="217995"/>
                    <a:pt x="281572" y="293858"/>
                  </a:cubicBezTo>
                  <a:cubicBezTo>
                    <a:pt x="449191" y="147428"/>
                    <a:pt x="402462" y="38646"/>
                    <a:pt x="375125" y="52078"/>
                  </a:cubicBezTo>
                  <a:cubicBezTo>
                    <a:pt x="361220" y="58795"/>
                    <a:pt x="373990" y="86510"/>
                    <a:pt x="365382" y="93226"/>
                  </a:cubicBezTo>
                  <a:cubicBezTo>
                    <a:pt x="333126" y="118767"/>
                    <a:pt x="311559" y="70902"/>
                    <a:pt x="321207" y="38173"/>
                  </a:cubicBezTo>
                  <a:lnTo>
                    <a:pt x="456475" y="38173"/>
                  </a:lnTo>
                  <a:cubicBezTo>
                    <a:pt x="443043" y="64943"/>
                    <a:pt x="474258" y="157834"/>
                    <a:pt x="656161" y="208725"/>
                  </a:cubicBezTo>
                  <a:cubicBezTo>
                    <a:pt x="587960" y="176185"/>
                    <a:pt x="557595" y="91524"/>
                    <a:pt x="574622" y="38173"/>
                  </a:cubicBezTo>
                  <a:cubicBezTo>
                    <a:pt x="579541" y="22660"/>
                    <a:pt x="588527" y="9795"/>
                    <a:pt x="601581" y="1660"/>
                  </a:cubicBezTo>
                  <a:cubicBezTo>
                    <a:pt x="606216" y="-1367"/>
                    <a:pt x="612648" y="-232"/>
                    <a:pt x="614729" y="4876"/>
                  </a:cubicBezTo>
                  <a:cubicBezTo>
                    <a:pt x="620972" y="19255"/>
                    <a:pt x="630053" y="29660"/>
                    <a:pt x="640648" y="38173"/>
                  </a:cubicBezTo>
                  <a:cubicBezTo>
                    <a:pt x="666661" y="59267"/>
                    <a:pt x="701471" y="68538"/>
                    <a:pt x="724741" y="95307"/>
                  </a:cubicBezTo>
                  <a:cubicBezTo>
                    <a:pt x="736281" y="108550"/>
                    <a:pt x="744417" y="121888"/>
                    <a:pt x="747160" y="139293"/>
                  </a:cubicBezTo>
                  <a:cubicBezTo>
                    <a:pt x="758511" y="208914"/>
                    <a:pt x="830969" y="216292"/>
                    <a:pt x="857171" y="215157"/>
                  </a:cubicBezTo>
                  <a:cubicBezTo>
                    <a:pt x="857644" y="215157"/>
                    <a:pt x="924522" y="212414"/>
                    <a:pt x="982413" y="240886"/>
                  </a:cubicBezTo>
                  <a:cubicBezTo>
                    <a:pt x="992156" y="245711"/>
                    <a:pt x="985440" y="262359"/>
                    <a:pt x="975980" y="256872"/>
                  </a:cubicBezTo>
                  <a:close/>
                </a:path>
              </a:pathLst>
            </a:custGeom>
            <a:solidFill>
              <a:srgbClr val="BC8642"/>
            </a:solidFill>
            <a:ln w="9454"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E6449E39-DE88-2CF0-DC0C-468263FFD385}"/>
                </a:ext>
              </a:extLst>
            </p:cNvPr>
            <p:cNvSpPr/>
            <p:nvPr/>
          </p:nvSpPr>
          <p:spPr>
            <a:xfrm>
              <a:off x="10428791" y="466255"/>
              <a:ext cx="77269" cy="77327"/>
            </a:xfrm>
            <a:custGeom>
              <a:avLst/>
              <a:gdLst>
                <a:gd name="connsiteX0" fmla="*/ 47195 w 77269"/>
                <a:gd name="connsiteY0" fmla="*/ 76330 h 77327"/>
                <a:gd name="connsiteX1" fmla="*/ 76330 w 77269"/>
                <a:gd name="connsiteY1" fmla="*/ 30074 h 77327"/>
                <a:gd name="connsiteX2" fmla="*/ 30074 w 77269"/>
                <a:gd name="connsiteY2" fmla="*/ 939 h 77327"/>
                <a:gd name="connsiteX3" fmla="*/ 939 w 77269"/>
                <a:gd name="connsiteY3" fmla="*/ 47195 h 77327"/>
                <a:gd name="connsiteX4" fmla="*/ 47195 w 77269"/>
                <a:gd name="connsiteY4" fmla="*/ 76330 h 77327"/>
                <a:gd name="connsiteX5" fmla="*/ 47195 w 77269"/>
                <a:gd name="connsiteY5" fmla="*/ 7633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7">
                  <a:moveTo>
                    <a:pt x="47195" y="76330"/>
                  </a:moveTo>
                  <a:cubicBezTo>
                    <a:pt x="68006" y="71506"/>
                    <a:pt x="80965" y="50885"/>
                    <a:pt x="76330" y="30074"/>
                  </a:cubicBezTo>
                  <a:cubicBezTo>
                    <a:pt x="71506" y="9264"/>
                    <a:pt x="50884" y="-3696"/>
                    <a:pt x="30074" y="939"/>
                  </a:cubicBezTo>
                  <a:cubicBezTo>
                    <a:pt x="9264" y="5574"/>
                    <a:pt x="-3696" y="26385"/>
                    <a:pt x="939" y="47195"/>
                  </a:cubicBezTo>
                  <a:cubicBezTo>
                    <a:pt x="5574" y="68006"/>
                    <a:pt x="26385" y="81154"/>
                    <a:pt x="47195" y="76330"/>
                  </a:cubicBezTo>
                  <a:lnTo>
                    <a:pt x="47195" y="76330"/>
                  </a:lnTo>
                  <a:close/>
                </a:path>
              </a:pathLst>
            </a:custGeom>
            <a:solidFill>
              <a:srgbClr val="BC8642"/>
            </a:solidFill>
            <a:ln w="9454"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7B426D14-1064-2CE1-2F3D-5AA09716FC94}"/>
                </a:ext>
              </a:extLst>
            </p:cNvPr>
            <p:cNvSpPr/>
            <p:nvPr/>
          </p:nvSpPr>
          <p:spPr>
            <a:xfrm>
              <a:off x="10155143" y="698206"/>
              <a:ext cx="246840" cy="267575"/>
            </a:xfrm>
            <a:custGeom>
              <a:avLst/>
              <a:gdLst>
                <a:gd name="connsiteX0" fmla="*/ 59672 w 246840"/>
                <a:gd name="connsiteY0" fmla="*/ 255671 h 267575"/>
                <a:gd name="connsiteX1" fmla="*/ 132982 w 246840"/>
                <a:gd name="connsiteY1" fmla="*/ 34228 h 267575"/>
                <a:gd name="connsiteX2" fmla="*/ 231926 w 246840"/>
                <a:gd name="connsiteY2" fmla="*/ 50877 h 267575"/>
                <a:gd name="connsiteX3" fmla="*/ 243466 w 246840"/>
                <a:gd name="connsiteY3" fmla="*/ 38201 h 267575"/>
                <a:gd name="connsiteX4" fmla="*/ 46618 w 246840"/>
                <a:gd name="connsiteY4" fmla="*/ 265603 h 267575"/>
                <a:gd name="connsiteX5" fmla="*/ 59672 w 246840"/>
                <a:gd name="connsiteY5" fmla="*/ 255671 h 267575"/>
                <a:gd name="connsiteX6" fmla="*/ 59672 w 246840"/>
                <a:gd name="connsiteY6" fmla="*/ 255671 h 26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40" h="267575">
                  <a:moveTo>
                    <a:pt x="59672" y="255671"/>
                  </a:moveTo>
                  <a:cubicBezTo>
                    <a:pt x="9727" y="162402"/>
                    <a:pt x="197305" y="137240"/>
                    <a:pt x="132982" y="34228"/>
                  </a:cubicBezTo>
                  <a:cubicBezTo>
                    <a:pt x="163724" y="24769"/>
                    <a:pt x="198913" y="27985"/>
                    <a:pt x="231926" y="50877"/>
                  </a:cubicBezTo>
                  <a:cubicBezTo>
                    <a:pt x="240912" y="57120"/>
                    <a:pt x="252736" y="44160"/>
                    <a:pt x="243466" y="38201"/>
                  </a:cubicBezTo>
                  <a:cubicBezTo>
                    <a:pt x="36024" y="-95743"/>
                    <a:pt x="-66232" y="157105"/>
                    <a:pt x="46618" y="265603"/>
                  </a:cubicBezTo>
                  <a:cubicBezTo>
                    <a:pt x="53902" y="272508"/>
                    <a:pt x="61753" y="259360"/>
                    <a:pt x="59672" y="255671"/>
                  </a:cubicBezTo>
                  <a:lnTo>
                    <a:pt x="59672" y="255671"/>
                  </a:lnTo>
                  <a:close/>
                </a:path>
              </a:pathLst>
            </a:custGeom>
            <a:solidFill>
              <a:srgbClr val="BC8642"/>
            </a:solidFill>
            <a:ln w="9454"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98C2F26B-363E-1F92-9EAF-41FF5D0795F6}"/>
                </a:ext>
              </a:extLst>
            </p:cNvPr>
            <p:cNvSpPr/>
            <p:nvPr/>
          </p:nvSpPr>
          <p:spPr>
            <a:xfrm>
              <a:off x="10073499" y="548078"/>
              <a:ext cx="77327" cy="77269"/>
            </a:xfrm>
            <a:custGeom>
              <a:avLst/>
              <a:gdLst>
                <a:gd name="connsiteX0" fmla="*/ 76330 w 77327"/>
                <a:gd name="connsiteY0" fmla="*/ 30074 h 77269"/>
                <a:gd name="connsiteX1" fmla="*/ 30074 w 77327"/>
                <a:gd name="connsiteY1" fmla="*/ 939 h 77269"/>
                <a:gd name="connsiteX2" fmla="*/ 939 w 77327"/>
                <a:gd name="connsiteY2" fmla="*/ 47195 h 77269"/>
                <a:gd name="connsiteX3" fmla="*/ 47195 w 77327"/>
                <a:gd name="connsiteY3" fmla="*/ 76330 h 77269"/>
                <a:gd name="connsiteX4" fmla="*/ 76330 w 77327"/>
                <a:gd name="connsiteY4" fmla="*/ 30074 h 77269"/>
                <a:gd name="connsiteX5" fmla="*/ 76330 w 77327"/>
                <a:gd name="connsiteY5" fmla="*/ 30074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30074"/>
                  </a:moveTo>
                  <a:cubicBezTo>
                    <a:pt x="71506" y="9264"/>
                    <a:pt x="50885" y="-3696"/>
                    <a:pt x="30074" y="939"/>
                  </a:cubicBezTo>
                  <a:cubicBezTo>
                    <a:pt x="9264" y="5764"/>
                    <a:pt x="-3696" y="26385"/>
                    <a:pt x="939" y="47195"/>
                  </a:cubicBezTo>
                  <a:cubicBezTo>
                    <a:pt x="5575" y="68006"/>
                    <a:pt x="26385" y="80965"/>
                    <a:pt x="47195" y="76330"/>
                  </a:cubicBezTo>
                  <a:cubicBezTo>
                    <a:pt x="68006" y="71506"/>
                    <a:pt x="81154" y="50885"/>
                    <a:pt x="76330" y="30074"/>
                  </a:cubicBezTo>
                  <a:lnTo>
                    <a:pt x="76330" y="30074"/>
                  </a:lnTo>
                  <a:close/>
                </a:path>
              </a:pathLst>
            </a:custGeom>
            <a:solidFill>
              <a:srgbClr val="BC8642"/>
            </a:solidFill>
            <a:ln w="9454"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DC391E77-61A7-5DE1-584E-F2A8ABC98C48}"/>
                </a:ext>
              </a:extLst>
            </p:cNvPr>
            <p:cNvSpPr/>
            <p:nvPr/>
          </p:nvSpPr>
          <p:spPr>
            <a:xfrm>
              <a:off x="10776683" y="1355228"/>
              <a:ext cx="269061" cy="368769"/>
            </a:xfrm>
            <a:custGeom>
              <a:avLst/>
              <a:gdLst>
                <a:gd name="connsiteX0" fmla="*/ 4744 w 269061"/>
                <a:gd name="connsiteY0" fmla="*/ 185694 h 368769"/>
                <a:gd name="connsiteX1" fmla="*/ 44567 w 269061"/>
                <a:gd name="connsiteY1" fmla="*/ 291354 h 368769"/>
                <a:gd name="connsiteX2" fmla="*/ 53175 w 269061"/>
                <a:gd name="connsiteY2" fmla="*/ 297313 h 368769"/>
                <a:gd name="connsiteX3" fmla="*/ 91580 w 269061"/>
                <a:gd name="connsiteY3" fmla="*/ 60169 h 368769"/>
                <a:gd name="connsiteX4" fmla="*/ 146633 w 269061"/>
                <a:gd name="connsiteY4" fmla="*/ 140856 h 368769"/>
                <a:gd name="connsiteX5" fmla="*/ 150322 w 269061"/>
                <a:gd name="connsiteY5" fmla="*/ 257111 h 368769"/>
                <a:gd name="connsiteX6" fmla="*/ 250307 w 269061"/>
                <a:gd name="connsiteY6" fmla="*/ 362961 h 368769"/>
                <a:gd name="connsiteX7" fmla="*/ 266956 w 269061"/>
                <a:gd name="connsiteY7" fmla="*/ 362299 h 368769"/>
                <a:gd name="connsiteX8" fmla="*/ 150039 w 269061"/>
                <a:gd name="connsiteY8" fmla="*/ 86182 h 368769"/>
                <a:gd name="connsiteX9" fmla="*/ 147958 w 269061"/>
                <a:gd name="connsiteY9" fmla="*/ 84763 h 368769"/>
                <a:gd name="connsiteX10" fmla="*/ 185700 w 269061"/>
                <a:gd name="connsiteY10" fmla="*/ 93276 h 368769"/>
                <a:gd name="connsiteX11" fmla="*/ 266010 w 269061"/>
                <a:gd name="connsiteY11" fmla="*/ 17885 h 368769"/>
                <a:gd name="connsiteX12" fmla="*/ 255794 w 269061"/>
                <a:gd name="connsiteY12" fmla="*/ 5872 h 368769"/>
                <a:gd name="connsiteX13" fmla="*/ 72473 w 269061"/>
                <a:gd name="connsiteY13" fmla="*/ 31696 h 368769"/>
                <a:gd name="connsiteX14" fmla="*/ 70864 w 269061"/>
                <a:gd name="connsiteY14" fmla="*/ 35385 h 368769"/>
                <a:gd name="connsiteX15" fmla="*/ 63202 w 269061"/>
                <a:gd name="connsiteY15" fmla="*/ 45980 h 368769"/>
                <a:gd name="connsiteX16" fmla="*/ 47027 w 269061"/>
                <a:gd name="connsiteY16" fmla="*/ 139816 h 368769"/>
                <a:gd name="connsiteX17" fmla="*/ 4744 w 269061"/>
                <a:gd name="connsiteY17" fmla="*/ 185694 h 368769"/>
                <a:gd name="connsiteX18" fmla="*/ 4744 w 269061"/>
                <a:gd name="connsiteY18" fmla="*/ 185694 h 368769"/>
                <a:gd name="connsiteX19" fmla="*/ 147390 w 269061"/>
                <a:gd name="connsiteY19" fmla="*/ 84857 h 368769"/>
                <a:gd name="connsiteX20" fmla="*/ 140485 w 269061"/>
                <a:gd name="connsiteY20" fmla="*/ 85330 h 368769"/>
                <a:gd name="connsiteX21" fmla="*/ 137269 w 269061"/>
                <a:gd name="connsiteY21" fmla="*/ 80695 h 368769"/>
                <a:gd name="connsiteX22" fmla="*/ 147390 w 269061"/>
                <a:gd name="connsiteY22" fmla="*/ 84857 h 368769"/>
                <a:gd name="connsiteX23" fmla="*/ 147390 w 269061"/>
                <a:gd name="connsiteY23" fmla="*/ 84857 h 3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61" h="368769">
                  <a:moveTo>
                    <a:pt x="4744" y="185694"/>
                  </a:moveTo>
                  <a:cubicBezTo>
                    <a:pt x="-15594" y="217099"/>
                    <a:pt x="35487" y="264773"/>
                    <a:pt x="44567" y="291354"/>
                  </a:cubicBezTo>
                  <a:cubicBezTo>
                    <a:pt x="45703" y="294854"/>
                    <a:pt x="49203" y="297786"/>
                    <a:pt x="53175" y="297313"/>
                  </a:cubicBezTo>
                  <a:cubicBezTo>
                    <a:pt x="172173" y="282368"/>
                    <a:pt x="147390" y="134046"/>
                    <a:pt x="91580" y="60169"/>
                  </a:cubicBezTo>
                  <a:cubicBezTo>
                    <a:pt x="119863" y="78425"/>
                    <a:pt x="134904" y="108127"/>
                    <a:pt x="146633" y="140856"/>
                  </a:cubicBezTo>
                  <a:cubicBezTo>
                    <a:pt x="159593" y="176802"/>
                    <a:pt x="146633" y="219747"/>
                    <a:pt x="150322" y="257111"/>
                  </a:cubicBezTo>
                  <a:cubicBezTo>
                    <a:pt x="156566" y="321435"/>
                    <a:pt x="230159" y="311786"/>
                    <a:pt x="250307" y="362961"/>
                  </a:cubicBezTo>
                  <a:cubicBezTo>
                    <a:pt x="253051" y="370150"/>
                    <a:pt x="265821" y="371474"/>
                    <a:pt x="266956" y="362299"/>
                  </a:cubicBezTo>
                  <a:cubicBezTo>
                    <a:pt x="279253" y="252003"/>
                    <a:pt x="237348" y="154667"/>
                    <a:pt x="150039" y="86182"/>
                  </a:cubicBezTo>
                  <a:cubicBezTo>
                    <a:pt x="149377" y="85709"/>
                    <a:pt x="148620" y="85236"/>
                    <a:pt x="147958" y="84763"/>
                  </a:cubicBezTo>
                  <a:cubicBezTo>
                    <a:pt x="160444" y="89398"/>
                    <a:pt x="172930" y="92803"/>
                    <a:pt x="185700" y="93276"/>
                  </a:cubicBezTo>
                  <a:cubicBezTo>
                    <a:pt x="230821" y="94695"/>
                    <a:pt x="251632" y="54966"/>
                    <a:pt x="266010" y="17885"/>
                  </a:cubicBezTo>
                  <a:cubicBezTo>
                    <a:pt x="268564" y="11169"/>
                    <a:pt x="263456" y="3602"/>
                    <a:pt x="255794" y="5872"/>
                  </a:cubicBezTo>
                  <a:cubicBezTo>
                    <a:pt x="191187" y="25453"/>
                    <a:pt x="122228" y="-33573"/>
                    <a:pt x="72473" y="31696"/>
                  </a:cubicBezTo>
                  <a:cubicBezTo>
                    <a:pt x="71527" y="32831"/>
                    <a:pt x="71054" y="34250"/>
                    <a:pt x="70864" y="35385"/>
                  </a:cubicBezTo>
                  <a:cubicBezTo>
                    <a:pt x="66040" y="36047"/>
                    <a:pt x="61594" y="40020"/>
                    <a:pt x="63202" y="45980"/>
                  </a:cubicBezTo>
                  <a:cubicBezTo>
                    <a:pt x="73134" y="80601"/>
                    <a:pt x="65094" y="109452"/>
                    <a:pt x="47027" y="139816"/>
                  </a:cubicBezTo>
                  <a:cubicBezTo>
                    <a:pt x="36527" y="157978"/>
                    <a:pt x="16379" y="167910"/>
                    <a:pt x="4744" y="185694"/>
                  </a:cubicBezTo>
                  <a:lnTo>
                    <a:pt x="4744" y="185694"/>
                  </a:lnTo>
                  <a:close/>
                  <a:moveTo>
                    <a:pt x="147390" y="84857"/>
                  </a:moveTo>
                  <a:cubicBezTo>
                    <a:pt x="145120" y="83911"/>
                    <a:pt x="142566" y="84384"/>
                    <a:pt x="140485" y="85330"/>
                  </a:cubicBezTo>
                  <a:cubicBezTo>
                    <a:pt x="139539" y="83722"/>
                    <a:pt x="138215" y="82303"/>
                    <a:pt x="137269" y="80695"/>
                  </a:cubicBezTo>
                  <a:cubicBezTo>
                    <a:pt x="140674" y="82114"/>
                    <a:pt x="144079" y="83438"/>
                    <a:pt x="147390" y="84857"/>
                  </a:cubicBezTo>
                  <a:lnTo>
                    <a:pt x="147390" y="84857"/>
                  </a:lnTo>
                  <a:close/>
                </a:path>
              </a:pathLst>
            </a:custGeom>
            <a:solidFill>
              <a:srgbClr val="BC8642"/>
            </a:solidFill>
            <a:ln w="9454"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DAC6A3BE-7D04-1051-34FD-8C141CCD4CB9}"/>
                </a:ext>
              </a:extLst>
            </p:cNvPr>
            <p:cNvSpPr/>
            <p:nvPr/>
          </p:nvSpPr>
          <p:spPr>
            <a:xfrm>
              <a:off x="10250474" y="506363"/>
              <a:ext cx="77277" cy="77357"/>
            </a:xfrm>
            <a:custGeom>
              <a:avLst/>
              <a:gdLst>
                <a:gd name="connsiteX0" fmla="*/ 47109 w 77277"/>
                <a:gd name="connsiteY0" fmla="*/ 76330 h 77357"/>
                <a:gd name="connsiteX1" fmla="*/ 76339 w 77277"/>
                <a:gd name="connsiteY1" fmla="*/ 30074 h 77357"/>
                <a:gd name="connsiteX2" fmla="*/ 29988 w 77277"/>
                <a:gd name="connsiteY2" fmla="*/ 939 h 77357"/>
                <a:gd name="connsiteX3" fmla="*/ 1042 w 77277"/>
                <a:gd name="connsiteY3" fmla="*/ 47195 h 77357"/>
                <a:gd name="connsiteX4" fmla="*/ 47109 w 77277"/>
                <a:gd name="connsiteY4" fmla="*/ 76330 h 77357"/>
                <a:gd name="connsiteX5" fmla="*/ 47109 w 77277"/>
                <a:gd name="connsiteY5" fmla="*/ 76330 h 7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7" h="77357">
                  <a:moveTo>
                    <a:pt x="47109" y="76330"/>
                  </a:moveTo>
                  <a:cubicBezTo>
                    <a:pt x="68014" y="71695"/>
                    <a:pt x="80974" y="50885"/>
                    <a:pt x="76339" y="30074"/>
                  </a:cubicBezTo>
                  <a:cubicBezTo>
                    <a:pt x="71514" y="9264"/>
                    <a:pt x="50798" y="-3696"/>
                    <a:pt x="29988" y="939"/>
                  </a:cubicBezTo>
                  <a:cubicBezTo>
                    <a:pt x="9083" y="5764"/>
                    <a:pt x="-3876" y="26385"/>
                    <a:pt x="1042" y="47195"/>
                  </a:cubicBezTo>
                  <a:cubicBezTo>
                    <a:pt x="5394" y="68006"/>
                    <a:pt x="26204" y="81249"/>
                    <a:pt x="47109" y="76330"/>
                  </a:cubicBezTo>
                  <a:lnTo>
                    <a:pt x="47109" y="76330"/>
                  </a:lnTo>
                  <a:close/>
                </a:path>
              </a:pathLst>
            </a:custGeom>
            <a:solidFill>
              <a:srgbClr val="BC8642"/>
            </a:solidFill>
            <a:ln w="9454"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D28A2F6D-71C3-A08E-4C79-0D9E72D1D04A}"/>
                </a:ext>
              </a:extLst>
            </p:cNvPr>
            <p:cNvSpPr/>
            <p:nvPr/>
          </p:nvSpPr>
          <p:spPr>
            <a:xfrm>
              <a:off x="11045828" y="1851950"/>
              <a:ext cx="77357" cy="77269"/>
            </a:xfrm>
            <a:custGeom>
              <a:avLst/>
              <a:gdLst>
                <a:gd name="connsiteX0" fmla="*/ 1027 w 77357"/>
                <a:gd name="connsiteY0" fmla="*/ 47195 h 77269"/>
                <a:gd name="connsiteX1" fmla="*/ 47283 w 77357"/>
                <a:gd name="connsiteY1" fmla="*/ 76330 h 77269"/>
                <a:gd name="connsiteX2" fmla="*/ 76418 w 77357"/>
                <a:gd name="connsiteY2" fmla="*/ 30074 h 77269"/>
                <a:gd name="connsiteX3" fmla="*/ 30162 w 77357"/>
                <a:gd name="connsiteY3" fmla="*/ 939 h 77269"/>
                <a:gd name="connsiteX4" fmla="*/ 1027 w 77357"/>
                <a:gd name="connsiteY4" fmla="*/ 47195 h 77269"/>
                <a:gd name="connsiteX5" fmla="*/ 1027 w 7735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57" h="77269">
                  <a:moveTo>
                    <a:pt x="1027" y="47195"/>
                  </a:moveTo>
                  <a:cubicBezTo>
                    <a:pt x="5851" y="68006"/>
                    <a:pt x="26473" y="80965"/>
                    <a:pt x="47283" y="76330"/>
                  </a:cubicBezTo>
                  <a:cubicBezTo>
                    <a:pt x="68094" y="71695"/>
                    <a:pt x="81053" y="50885"/>
                    <a:pt x="76418" y="30074"/>
                  </a:cubicBezTo>
                  <a:cubicBezTo>
                    <a:pt x="71593" y="9263"/>
                    <a:pt x="50972" y="-3696"/>
                    <a:pt x="30162" y="939"/>
                  </a:cubicBezTo>
                  <a:cubicBezTo>
                    <a:pt x="9351" y="5764"/>
                    <a:pt x="-3892" y="26385"/>
                    <a:pt x="1027" y="47195"/>
                  </a:cubicBezTo>
                  <a:lnTo>
                    <a:pt x="1027" y="47195"/>
                  </a:lnTo>
                  <a:close/>
                </a:path>
              </a:pathLst>
            </a:custGeom>
            <a:solidFill>
              <a:srgbClr val="BC8642"/>
            </a:solidFill>
            <a:ln w="9454"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B761ED77-460B-B981-42A1-AF736D844036}"/>
                </a:ext>
              </a:extLst>
            </p:cNvPr>
            <p:cNvSpPr/>
            <p:nvPr/>
          </p:nvSpPr>
          <p:spPr>
            <a:xfrm>
              <a:off x="11022011" y="1749222"/>
              <a:ext cx="77337" cy="77372"/>
            </a:xfrm>
            <a:custGeom>
              <a:avLst/>
              <a:gdLst>
                <a:gd name="connsiteX0" fmla="*/ 1007 w 77337"/>
                <a:gd name="connsiteY0" fmla="*/ 47479 h 77372"/>
                <a:gd name="connsiteX1" fmla="*/ 47263 w 77337"/>
                <a:gd name="connsiteY1" fmla="*/ 76330 h 77372"/>
                <a:gd name="connsiteX2" fmla="*/ 76398 w 77337"/>
                <a:gd name="connsiteY2" fmla="*/ 30074 h 77372"/>
                <a:gd name="connsiteX3" fmla="*/ 30142 w 77337"/>
                <a:gd name="connsiteY3" fmla="*/ 939 h 77372"/>
                <a:gd name="connsiteX4" fmla="*/ 1007 w 77337"/>
                <a:gd name="connsiteY4" fmla="*/ 47479 h 77372"/>
                <a:gd name="connsiteX5" fmla="*/ 1007 w 77337"/>
                <a:gd name="connsiteY5" fmla="*/ 47479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7" h="77372">
                  <a:moveTo>
                    <a:pt x="1007" y="47479"/>
                  </a:moveTo>
                  <a:cubicBezTo>
                    <a:pt x="5642" y="68290"/>
                    <a:pt x="26453" y="81249"/>
                    <a:pt x="47263" y="76330"/>
                  </a:cubicBezTo>
                  <a:cubicBezTo>
                    <a:pt x="68074" y="71695"/>
                    <a:pt x="81033" y="50885"/>
                    <a:pt x="76398" y="30074"/>
                  </a:cubicBezTo>
                  <a:cubicBezTo>
                    <a:pt x="71574" y="9263"/>
                    <a:pt x="50952" y="-3696"/>
                    <a:pt x="30142" y="939"/>
                  </a:cubicBezTo>
                  <a:cubicBezTo>
                    <a:pt x="9142" y="6142"/>
                    <a:pt x="-3817" y="26669"/>
                    <a:pt x="1007" y="47479"/>
                  </a:cubicBezTo>
                  <a:lnTo>
                    <a:pt x="1007" y="47479"/>
                  </a:lnTo>
                  <a:close/>
                </a:path>
              </a:pathLst>
            </a:custGeom>
            <a:solidFill>
              <a:srgbClr val="BC8642"/>
            </a:solidFill>
            <a:ln w="9454"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62D6C2DE-3797-B38D-AD81-F913943453AB}"/>
                </a:ext>
              </a:extLst>
            </p:cNvPr>
            <p:cNvSpPr/>
            <p:nvPr/>
          </p:nvSpPr>
          <p:spPr>
            <a:xfrm>
              <a:off x="10360472" y="604466"/>
              <a:ext cx="438509" cy="608170"/>
            </a:xfrm>
            <a:custGeom>
              <a:avLst/>
              <a:gdLst>
                <a:gd name="connsiteX0" fmla="*/ 18178 w 438509"/>
                <a:gd name="connsiteY0" fmla="*/ 470489 h 608170"/>
                <a:gd name="connsiteX1" fmla="*/ 16759 w 438509"/>
                <a:gd name="connsiteY1" fmla="*/ 486476 h 608170"/>
                <a:gd name="connsiteX2" fmla="*/ 102176 w 438509"/>
                <a:gd name="connsiteY2" fmla="*/ 596866 h 608170"/>
                <a:gd name="connsiteX3" fmla="*/ 288147 w 438509"/>
                <a:gd name="connsiteY3" fmla="*/ 606609 h 608170"/>
                <a:gd name="connsiteX4" fmla="*/ 285120 w 438509"/>
                <a:gd name="connsiteY4" fmla="*/ 329356 h 608170"/>
                <a:gd name="connsiteX5" fmla="*/ 269417 w 438509"/>
                <a:gd name="connsiteY5" fmla="*/ 327938 h 608170"/>
                <a:gd name="connsiteX6" fmla="*/ 225147 w 438509"/>
                <a:gd name="connsiteY6" fmla="*/ 554015 h 608170"/>
                <a:gd name="connsiteX7" fmla="*/ 208972 w 438509"/>
                <a:gd name="connsiteY7" fmla="*/ 298708 h 608170"/>
                <a:gd name="connsiteX8" fmla="*/ 436279 w 438509"/>
                <a:gd name="connsiteY8" fmla="*/ 121914 h 608170"/>
                <a:gd name="connsiteX9" fmla="*/ 423604 w 438509"/>
                <a:gd name="connsiteY9" fmla="*/ 110373 h 608170"/>
                <a:gd name="connsiteX10" fmla="*/ 230918 w 438509"/>
                <a:gd name="connsiteY10" fmla="*/ 253398 h 608170"/>
                <a:gd name="connsiteX11" fmla="*/ 283795 w 438509"/>
                <a:gd name="connsiteY11" fmla="*/ 52009 h 608170"/>
                <a:gd name="connsiteX12" fmla="*/ 271120 w 438509"/>
                <a:gd name="connsiteY12" fmla="*/ 47374 h 608170"/>
                <a:gd name="connsiteX13" fmla="*/ 183905 w 438509"/>
                <a:gd name="connsiteY13" fmla="*/ 146886 h 608170"/>
                <a:gd name="connsiteX14" fmla="*/ 72001 w 438509"/>
                <a:gd name="connsiteY14" fmla="*/ 172 h 608170"/>
                <a:gd name="connsiteX15" fmla="*/ 64150 w 438509"/>
                <a:gd name="connsiteY15" fmla="*/ 11240 h 608170"/>
                <a:gd name="connsiteX16" fmla="*/ 66893 w 438509"/>
                <a:gd name="connsiteY16" fmla="*/ 120495 h 608170"/>
                <a:gd name="connsiteX17" fmla="*/ 81461 w 438509"/>
                <a:gd name="connsiteY17" fmla="*/ 172332 h 608170"/>
                <a:gd name="connsiteX18" fmla="*/ 3894 w 438509"/>
                <a:gd name="connsiteY18" fmla="*/ 183399 h 608170"/>
                <a:gd name="connsiteX19" fmla="*/ 1340 w 438509"/>
                <a:gd name="connsiteY19" fmla="*/ 195223 h 608170"/>
                <a:gd name="connsiteX20" fmla="*/ 56961 w 438509"/>
                <a:gd name="connsiteY20" fmla="*/ 289627 h 608170"/>
                <a:gd name="connsiteX21" fmla="*/ 166784 w 438509"/>
                <a:gd name="connsiteY21" fmla="*/ 470868 h 608170"/>
                <a:gd name="connsiteX22" fmla="*/ 182675 w 438509"/>
                <a:gd name="connsiteY22" fmla="*/ 538218 h 608170"/>
                <a:gd name="connsiteX23" fmla="*/ 18178 w 438509"/>
                <a:gd name="connsiteY23" fmla="*/ 470489 h 608170"/>
                <a:gd name="connsiteX24" fmla="*/ 18178 w 438509"/>
                <a:gd name="connsiteY24" fmla="*/ 470489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8509" h="608170">
                  <a:moveTo>
                    <a:pt x="18178" y="470489"/>
                  </a:moveTo>
                  <a:cubicBezTo>
                    <a:pt x="10800" y="473233"/>
                    <a:pt x="10516" y="482314"/>
                    <a:pt x="16759" y="486476"/>
                  </a:cubicBezTo>
                  <a:cubicBezTo>
                    <a:pt x="58947" y="514002"/>
                    <a:pt x="56204" y="572366"/>
                    <a:pt x="102176" y="596866"/>
                  </a:cubicBezTo>
                  <a:cubicBezTo>
                    <a:pt x="144365" y="619568"/>
                    <a:pt x="245674" y="599893"/>
                    <a:pt x="288147" y="606609"/>
                  </a:cubicBezTo>
                  <a:cubicBezTo>
                    <a:pt x="256079" y="554110"/>
                    <a:pt x="316808" y="397653"/>
                    <a:pt x="285120" y="329356"/>
                  </a:cubicBezTo>
                  <a:cubicBezTo>
                    <a:pt x="282093" y="322924"/>
                    <a:pt x="276606" y="324532"/>
                    <a:pt x="269417" y="327938"/>
                  </a:cubicBezTo>
                  <a:cubicBezTo>
                    <a:pt x="211053" y="355748"/>
                    <a:pt x="177756" y="416098"/>
                    <a:pt x="225147" y="554015"/>
                  </a:cubicBezTo>
                  <a:cubicBezTo>
                    <a:pt x="181540" y="535759"/>
                    <a:pt x="163284" y="353383"/>
                    <a:pt x="208972" y="298708"/>
                  </a:cubicBezTo>
                  <a:cubicBezTo>
                    <a:pt x="271309" y="224169"/>
                    <a:pt x="371199" y="192953"/>
                    <a:pt x="436279" y="121914"/>
                  </a:cubicBezTo>
                  <a:cubicBezTo>
                    <a:pt x="443658" y="113779"/>
                    <a:pt x="430982" y="102238"/>
                    <a:pt x="423604" y="110373"/>
                  </a:cubicBezTo>
                  <a:cubicBezTo>
                    <a:pt x="370537" y="168454"/>
                    <a:pt x="291174" y="202034"/>
                    <a:pt x="230918" y="253398"/>
                  </a:cubicBezTo>
                  <a:cubicBezTo>
                    <a:pt x="273390" y="205912"/>
                    <a:pt x="308673" y="141589"/>
                    <a:pt x="283795" y="52009"/>
                  </a:cubicBezTo>
                  <a:cubicBezTo>
                    <a:pt x="282376" y="46901"/>
                    <a:pt x="275471" y="43874"/>
                    <a:pt x="271120" y="47374"/>
                  </a:cubicBezTo>
                  <a:cubicBezTo>
                    <a:pt x="241796" y="70266"/>
                    <a:pt x="187121" y="77266"/>
                    <a:pt x="183905" y="146886"/>
                  </a:cubicBezTo>
                  <a:cubicBezTo>
                    <a:pt x="173311" y="92968"/>
                    <a:pt x="155243" y="20983"/>
                    <a:pt x="72001" y="172"/>
                  </a:cubicBezTo>
                  <a:cubicBezTo>
                    <a:pt x="66420" y="-1246"/>
                    <a:pt x="62731" y="6416"/>
                    <a:pt x="64150" y="11240"/>
                  </a:cubicBezTo>
                  <a:cubicBezTo>
                    <a:pt x="75028" y="48983"/>
                    <a:pt x="68028" y="82563"/>
                    <a:pt x="66893" y="120495"/>
                  </a:cubicBezTo>
                  <a:cubicBezTo>
                    <a:pt x="66231" y="139697"/>
                    <a:pt x="72190" y="156819"/>
                    <a:pt x="81461" y="172332"/>
                  </a:cubicBezTo>
                  <a:cubicBezTo>
                    <a:pt x="56299" y="164008"/>
                    <a:pt x="30002" y="167035"/>
                    <a:pt x="3894" y="183399"/>
                  </a:cubicBezTo>
                  <a:cubicBezTo>
                    <a:pt x="16" y="185953"/>
                    <a:pt x="-1214" y="191251"/>
                    <a:pt x="1340" y="195223"/>
                  </a:cubicBezTo>
                  <a:cubicBezTo>
                    <a:pt x="20921" y="226250"/>
                    <a:pt x="22813" y="276006"/>
                    <a:pt x="56961" y="289627"/>
                  </a:cubicBezTo>
                  <a:cubicBezTo>
                    <a:pt x="122703" y="316208"/>
                    <a:pt x="150703" y="371545"/>
                    <a:pt x="166784" y="470868"/>
                  </a:cubicBezTo>
                  <a:cubicBezTo>
                    <a:pt x="169527" y="487516"/>
                    <a:pt x="175108" y="525921"/>
                    <a:pt x="182675" y="538218"/>
                  </a:cubicBezTo>
                  <a:cubicBezTo>
                    <a:pt x="139257" y="440409"/>
                    <a:pt x="53461" y="457341"/>
                    <a:pt x="18178" y="470489"/>
                  </a:cubicBezTo>
                  <a:lnTo>
                    <a:pt x="18178" y="470489"/>
                  </a:lnTo>
                  <a:close/>
                </a:path>
              </a:pathLst>
            </a:custGeom>
            <a:solidFill>
              <a:srgbClr val="BC8642"/>
            </a:solidFill>
            <a:ln w="9454"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AD218078-4DC4-3F92-BF38-E20E5A9924B0}"/>
                </a:ext>
              </a:extLst>
            </p:cNvPr>
            <p:cNvSpPr/>
            <p:nvPr/>
          </p:nvSpPr>
          <p:spPr>
            <a:xfrm>
              <a:off x="11066632" y="1942665"/>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4" y="68006"/>
                    <a:pt x="26385" y="80965"/>
                    <a:pt x="47195" y="76330"/>
                  </a:cubicBezTo>
                  <a:cubicBezTo>
                    <a:pt x="68006" y="71506"/>
                    <a:pt x="80965" y="50885"/>
                    <a:pt x="76330" y="30074"/>
                  </a:cubicBezTo>
                  <a:cubicBezTo>
                    <a:pt x="71506" y="9264"/>
                    <a:pt x="50884" y="-3696"/>
                    <a:pt x="30074" y="939"/>
                  </a:cubicBezTo>
                  <a:cubicBezTo>
                    <a:pt x="9264" y="5480"/>
                    <a:pt x="-3696" y="26290"/>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D18D0F7E-33A7-2B09-E126-4FFADA21F71F}"/>
                </a:ext>
              </a:extLst>
            </p:cNvPr>
            <p:cNvSpPr/>
            <p:nvPr/>
          </p:nvSpPr>
          <p:spPr>
            <a:xfrm>
              <a:off x="10778211" y="1263172"/>
              <a:ext cx="107001" cy="75829"/>
            </a:xfrm>
            <a:custGeom>
              <a:avLst/>
              <a:gdLst>
                <a:gd name="connsiteX0" fmla="*/ 0 w 107001"/>
                <a:gd name="connsiteY0" fmla="*/ 59901 h 75829"/>
                <a:gd name="connsiteX1" fmla="*/ 106985 w 107001"/>
                <a:gd name="connsiteY1" fmla="*/ 38239 h 75829"/>
                <a:gd name="connsiteX2" fmla="*/ 10595 w 107001"/>
                <a:gd name="connsiteY2" fmla="*/ 15253 h 75829"/>
                <a:gd name="connsiteX3" fmla="*/ 0 w 107001"/>
                <a:gd name="connsiteY3" fmla="*/ 59901 h 75829"/>
                <a:gd name="connsiteX4" fmla="*/ 0 w 107001"/>
                <a:gd name="connsiteY4" fmla="*/ 59901 h 7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01" h="75829">
                  <a:moveTo>
                    <a:pt x="0" y="59901"/>
                  </a:moveTo>
                  <a:cubicBezTo>
                    <a:pt x="15797" y="72292"/>
                    <a:pt x="108404" y="97170"/>
                    <a:pt x="106985" y="38239"/>
                  </a:cubicBezTo>
                  <a:cubicBezTo>
                    <a:pt x="106323" y="-2247"/>
                    <a:pt x="42472" y="-11706"/>
                    <a:pt x="10595" y="15253"/>
                  </a:cubicBezTo>
                  <a:cubicBezTo>
                    <a:pt x="13243" y="26320"/>
                    <a:pt x="14189" y="50441"/>
                    <a:pt x="0" y="59901"/>
                  </a:cubicBezTo>
                  <a:lnTo>
                    <a:pt x="0" y="59901"/>
                  </a:lnTo>
                  <a:close/>
                </a:path>
              </a:pathLst>
            </a:custGeom>
            <a:solidFill>
              <a:srgbClr val="BC8642"/>
            </a:solidFill>
            <a:ln w="9454"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D8BB40D4-EFCD-5454-E727-66D6DE780E34}"/>
                </a:ext>
              </a:extLst>
            </p:cNvPr>
            <p:cNvSpPr/>
            <p:nvPr/>
          </p:nvSpPr>
          <p:spPr>
            <a:xfrm>
              <a:off x="10708361" y="1251327"/>
              <a:ext cx="68390" cy="71308"/>
            </a:xfrm>
            <a:custGeom>
              <a:avLst/>
              <a:gdLst>
                <a:gd name="connsiteX0" fmla="*/ 57931 w 68390"/>
                <a:gd name="connsiteY0" fmla="*/ 9882 h 71308"/>
                <a:gd name="connsiteX1" fmla="*/ 11296 w 68390"/>
                <a:gd name="connsiteY1" fmla="*/ 60205 h 71308"/>
                <a:gd name="connsiteX2" fmla="*/ 57931 w 68390"/>
                <a:gd name="connsiteY2" fmla="*/ 9882 h 71308"/>
                <a:gd name="connsiteX3" fmla="*/ 57931 w 68390"/>
                <a:gd name="connsiteY3" fmla="*/ 9882 h 71308"/>
              </a:gdLst>
              <a:ahLst/>
              <a:cxnLst>
                <a:cxn ang="0">
                  <a:pos x="connsiteX0" y="connsiteY0"/>
                </a:cxn>
                <a:cxn ang="0">
                  <a:pos x="connsiteX1" y="connsiteY1"/>
                </a:cxn>
                <a:cxn ang="0">
                  <a:pos x="connsiteX2" y="connsiteY2"/>
                </a:cxn>
                <a:cxn ang="0">
                  <a:pos x="connsiteX3" y="connsiteY3"/>
                </a:cxn>
              </a:cxnLst>
              <a:rect l="l" t="t" r="r" b="b"/>
              <a:pathLst>
                <a:path w="68390" h="71308">
                  <a:moveTo>
                    <a:pt x="57931" y="9882"/>
                  </a:moveTo>
                  <a:cubicBezTo>
                    <a:pt x="31066" y="-20766"/>
                    <a:pt x="-23608" y="26625"/>
                    <a:pt x="11296" y="60205"/>
                  </a:cubicBezTo>
                  <a:cubicBezTo>
                    <a:pt x="45728" y="93408"/>
                    <a:pt x="88484" y="44881"/>
                    <a:pt x="57931" y="9882"/>
                  </a:cubicBezTo>
                  <a:lnTo>
                    <a:pt x="57931" y="9882"/>
                  </a:lnTo>
                  <a:close/>
                </a:path>
              </a:pathLst>
            </a:custGeom>
            <a:solidFill>
              <a:srgbClr val="BC8642"/>
            </a:solidFill>
            <a:ln w="9454"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919C756A-4BB1-14B0-28AF-F1FAA29B8A91}"/>
                </a:ext>
              </a:extLst>
            </p:cNvPr>
            <p:cNvSpPr/>
            <p:nvPr/>
          </p:nvSpPr>
          <p:spPr>
            <a:xfrm>
              <a:off x="10746901" y="1163533"/>
              <a:ext cx="89247" cy="105527"/>
            </a:xfrm>
            <a:custGeom>
              <a:avLst/>
              <a:gdLst>
                <a:gd name="connsiteX0" fmla="*/ 71040 w 89247"/>
                <a:gd name="connsiteY0" fmla="*/ 6394 h 105527"/>
                <a:gd name="connsiteX1" fmla="*/ 0 w 89247"/>
                <a:gd name="connsiteY1" fmla="*/ 79893 h 105527"/>
                <a:gd name="connsiteX2" fmla="*/ 39918 w 89247"/>
                <a:gd name="connsiteY2" fmla="*/ 105528 h 105527"/>
                <a:gd name="connsiteX3" fmla="*/ 71040 w 89247"/>
                <a:gd name="connsiteY3" fmla="*/ 6394 h 105527"/>
                <a:gd name="connsiteX4" fmla="*/ 71040 w 89247"/>
                <a:gd name="connsiteY4" fmla="*/ 6394 h 105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27">
                  <a:moveTo>
                    <a:pt x="71040" y="6394"/>
                  </a:moveTo>
                  <a:cubicBezTo>
                    <a:pt x="44553" y="-9781"/>
                    <a:pt x="1703" y="1286"/>
                    <a:pt x="0" y="79893"/>
                  </a:cubicBezTo>
                  <a:cubicBezTo>
                    <a:pt x="9554" y="78947"/>
                    <a:pt x="32067" y="88028"/>
                    <a:pt x="39918" y="105528"/>
                  </a:cubicBezTo>
                  <a:cubicBezTo>
                    <a:pt x="87309" y="80839"/>
                    <a:pt x="106323" y="27677"/>
                    <a:pt x="71040" y="6394"/>
                  </a:cubicBezTo>
                  <a:lnTo>
                    <a:pt x="71040" y="6394"/>
                  </a:lnTo>
                  <a:close/>
                </a:path>
              </a:pathLst>
            </a:custGeom>
            <a:solidFill>
              <a:srgbClr val="BC8642"/>
            </a:solidFill>
            <a:ln w="9454"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E6030C5D-35EC-7152-9EBE-008AC81B0BD3}"/>
                </a:ext>
              </a:extLst>
            </p:cNvPr>
            <p:cNvSpPr/>
            <p:nvPr/>
          </p:nvSpPr>
          <p:spPr>
            <a:xfrm>
              <a:off x="10785653" y="986592"/>
              <a:ext cx="188789" cy="158965"/>
            </a:xfrm>
            <a:custGeom>
              <a:avLst/>
              <a:gdLst>
                <a:gd name="connsiteX0" fmla="*/ 184488 w 188789"/>
                <a:gd name="connsiteY0" fmla="*/ 130552 h 158965"/>
                <a:gd name="connsiteX1" fmla="*/ 137948 w 188789"/>
                <a:gd name="connsiteY1" fmla="*/ 17135 h 158965"/>
                <a:gd name="connsiteX2" fmla="*/ 132178 w 188789"/>
                <a:gd name="connsiteY2" fmla="*/ 4838 h 158965"/>
                <a:gd name="connsiteX3" fmla="*/ 2302 w 188789"/>
                <a:gd name="connsiteY3" fmla="*/ 30945 h 158965"/>
                <a:gd name="connsiteX4" fmla="*/ 2964 w 188789"/>
                <a:gd name="connsiteY4" fmla="*/ 42486 h 158965"/>
                <a:gd name="connsiteX5" fmla="*/ 2491 w 188789"/>
                <a:gd name="connsiteY5" fmla="*/ 47310 h 158965"/>
                <a:gd name="connsiteX6" fmla="*/ 180988 w 188789"/>
                <a:gd name="connsiteY6" fmla="*/ 146349 h 158965"/>
                <a:gd name="connsiteX7" fmla="*/ 184488 w 188789"/>
                <a:gd name="connsiteY7" fmla="*/ 130552 h 158965"/>
                <a:gd name="connsiteX8" fmla="*/ 184488 w 188789"/>
                <a:gd name="connsiteY8" fmla="*/ 130552 h 1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89" h="158965">
                  <a:moveTo>
                    <a:pt x="184488" y="130552"/>
                  </a:moveTo>
                  <a:cubicBezTo>
                    <a:pt x="141448" y="107660"/>
                    <a:pt x="117705" y="64620"/>
                    <a:pt x="137948" y="17135"/>
                  </a:cubicBezTo>
                  <a:cubicBezTo>
                    <a:pt x="140029" y="12310"/>
                    <a:pt x="137948" y="5784"/>
                    <a:pt x="132178" y="4838"/>
                  </a:cubicBezTo>
                  <a:cubicBezTo>
                    <a:pt x="86773" y="-3487"/>
                    <a:pt x="36355" y="-4622"/>
                    <a:pt x="2302" y="30945"/>
                  </a:cubicBezTo>
                  <a:cubicBezTo>
                    <a:pt x="-1388" y="34918"/>
                    <a:pt x="-252" y="39742"/>
                    <a:pt x="2964" y="42486"/>
                  </a:cubicBezTo>
                  <a:cubicBezTo>
                    <a:pt x="2302" y="43905"/>
                    <a:pt x="2018" y="45513"/>
                    <a:pt x="2491" y="47310"/>
                  </a:cubicBezTo>
                  <a:cubicBezTo>
                    <a:pt x="20463" y="134052"/>
                    <a:pt x="94814" y="183808"/>
                    <a:pt x="180988" y="146349"/>
                  </a:cubicBezTo>
                  <a:cubicBezTo>
                    <a:pt x="188555" y="143227"/>
                    <a:pt x="192244" y="134430"/>
                    <a:pt x="184488" y="130552"/>
                  </a:cubicBezTo>
                  <a:lnTo>
                    <a:pt x="184488" y="130552"/>
                  </a:lnTo>
                  <a:close/>
                </a:path>
              </a:pathLst>
            </a:custGeom>
            <a:solidFill>
              <a:srgbClr val="BC8642"/>
            </a:solidFill>
            <a:ln w="9454"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0F114015-D9A0-79CB-B54D-F6D375FCD2DE}"/>
                </a:ext>
              </a:extLst>
            </p:cNvPr>
            <p:cNvSpPr/>
            <p:nvPr/>
          </p:nvSpPr>
          <p:spPr>
            <a:xfrm>
              <a:off x="10662232" y="1139790"/>
              <a:ext cx="78805" cy="115932"/>
            </a:xfrm>
            <a:custGeom>
              <a:avLst/>
              <a:gdLst>
                <a:gd name="connsiteX0" fmla="*/ 49859 w 78805"/>
                <a:gd name="connsiteY0" fmla="*/ 115933 h 115932"/>
                <a:gd name="connsiteX1" fmla="*/ 77669 w 78805"/>
                <a:gd name="connsiteY1" fmla="*/ 97014 h 115932"/>
                <a:gd name="connsiteX2" fmla="*/ 20535 w 78805"/>
                <a:gd name="connsiteY2" fmla="*/ 4975 h 115932"/>
                <a:gd name="connsiteX3" fmla="*/ 49859 w 78805"/>
                <a:gd name="connsiteY3" fmla="*/ 115933 h 115932"/>
                <a:gd name="connsiteX4" fmla="*/ 49859 w 78805"/>
                <a:gd name="connsiteY4" fmla="*/ 115933 h 115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05" h="115932">
                  <a:moveTo>
                    <a:pt x="49859" y="115933"/>
                  </a:moveTo>
                  <a:cubicBezTo>
                    <a:pt x="53169" y="112433"/>
                    <a:pt x="73885" y="99095"/>
                    <a:pt x="77669" y="97014"/>
                  </a:cubicBezTo>
                  <a:cubicBezTo>
                    <a:pt x="84669" y="26542"/>
                    <a:pt x="58561" y="-14890"/>
                    <a:pt x="20535" y="4975"/>
                  </a:cubicBezTo>
                  <a:cubicBezTo>
                    <a:pt x="-24586" y="28340"/>
                    <a:pt x="13535" y="105811"/>
                    <a:pt x="49859" y="115933"/>
                  </a:cubicBezTo>
                  <a:lnTo>
                    <a:pt x="49859" y="115933"/>
                  </a:lnTo>
                  <a:close/>
                </a:path>
              </a:pathLst>
            </a:custGeom>
            <a:solidFill>
              <a:srgbClr val="BC8642"/>
            </a:solidFill>
            <a:ln w="9454"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7371012D-91A6-1DD7-13E2-0185A232190C}"/>
                </a:ext>
              </a:extLst>
            </p:cNvPr>
            <p:cNvSpPr/>
            <p:nvPr/>
          </p:nvSpPr>
          <p:spPr>
            <a:xfrm>
              <a:off x="10626585" y="460391"/>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5" y="68006"/>
                    <a:pt x="26385" y="80965"/>
                    <a:pt x="47195" y="76330"/>
                  </a:cubicBezTo>
                  <a:cubicBezTo>
                    <a:pt x="68006" y="71506"/>
                    <a:pt x="80965" y="50885"/>
                    <a:pt x="76330" y="30074"/>
                  </a:cubicBezTo>
                  <a:cubicBezTo>
                    <a:pt x="71695" y="9264"/>
                    <a:pt x="50885" y="-3696"/>
                    <a:pt x="30074" y="939"/>
                  </a:cubicBezTo>
                  <a:cubicBezTo>
                    <a:pt x="9264" y="5764"/>
                    <a:pt x="-3696" y="26574"/>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35B049B1-F1DC-9DDA-B97D-010F77FDCE0E}"/>
                </a:ext>
              </a:extLst>
            </p:cNvPr>
            <p:cNvSpPr/>
            <p:nvPr/>
          </p:nvSpPr>
          <p:spPr>
            <a:xfrm>
              <a:off x="11038357" y="243198"/>
              <a:ext cx="997574" cy="869878"/>
            </a:xfrm>
            <a:custGeom>
              <a:avLst/>
              <a:gdLst>
                <a:gd name="connsiteX0" fmla="*/ 284711 w 997574"/>
                <a:gd name="connsiteY0" fmla="*/ 282928 h 869878"/>
                <a:gd name="connsiteX1" fmla="*/ 293224 w 997574"/>
                <a:gd name="connsiteY1" fmla="*/ 374210 h 869878"/>
                <a:gd name="connsiteX2" fmla="*/ 286791 w 997574"/>
                <a:gd name="connsiteY2" fmla="*/ 371183 h 869878"/>
                <a:gd name="connsiteX3" fmla="*/ 837 w 997574"/>
                <a:gd name="connsiteY3" fmla="*/ 519505 h 869878"/>
                <a:gd name="connsiteX4" fmla="*/ 13134 w 997574"/>
                <a:gd name="connsiteY4" fmla="*/ 530667 h 869878"/>
                <a:gd name="connsiteX5" fmla="*/ 356885 w 997574"/>
                <a:gd name="connsiteY5" fmla="*/ 811041 h 869878"/>
                <a:gd name="connsiteX6" fmla="*/ 603300 w 997574"/>
                <a:gd name="connsiteY6" fmla="*/ 869878 h 869878"/>
                <a:gd name="connsiteX7" fmla="*/ 799770 w 997574"/>
                <a:gd name="connsiteY7" fmla="*/ 709827 h 869878"/>
                <a:gd name="connsiteX8" fmla="*/ 988199 w 997574"/>
                <a:gd name="connsiteY8" fmla="*/ 307806 h 869878"/>
                <a:gd name="connsiteX9" fmla="*/ 994443 w 997574"/>
                <a:gd name="connsiteY9" fmla="*/ 292482 h 869878"/>
                <a:gd name="connsiteX10" fmla="*/ 672637 w 997574"/>
                <a:gd name="connsiteY10" fmla="*/ 283212 h 869878"/>
                <a:gd name="connsiteX11" fmla="*/ 668002 w 997574"/>
                <a:gd name="connsiteY11" fmla="*/ 288793 h 869878"/>
                <a:gd name="connsiteX12" fmla="*/ 636124 w 997574"/>
                <a:gd name="connsiteY12" fmla="*/ 202808 h 869878"/>
                <a:gd name="connsiteX13" fmla="*/ 532355 w 997574"/>
                <a:gd name="connsiteY13" fmla="*/ 205551 h 869878"/>
                <a:gd name="connsiteX14" fmla="*/ 405411 w 997574"/>
                <a:gd name="connsiteY14" fmla="*/ 0 h 869878"/>
                <a:gd name="connsiteX15" fmla="*/ 379966 w 997574"/>
                <a:gd name="connsiteY15" fmla="*/ 240267 h 869878"/>
                <a:gd name="connsiteX16" fmla="*/ 284711 w 997574"/>
                <a:gd name="connsiteY16" fmla="*/ 282928 h 869878"/>
                <a:gd name="connsiteX17" fmla="*/ 284711 w 997574"/>
                <a:gd name="connsiteY17" fmla="*/ 282928 h 869878"/>
                <a:gd name="connsiteX18" fmla="*/ 422533 w 997574"/>
                <a:gd name="connsiteY18" fmla="*/ 76053 h 869878"/>
                <a:gd name="connsiteX19" fmla="*/ 519207 w 997574"/>
                <a:gd name="connsiteY19" fmla="*/ 229672 h 869878"/>
                <a:gd name="connsiteX20" fmla="*/ 535666 w 997574"/>
                <a:gd name="connsiteY20" fmla="*/ 231753 h 869878"/>
                <a:gd name="connsiteX21" fmla="*/ 648516 w 997574"/>
                <a:gd name="connsiteY21" fmla="*/ 314711 h 869878"/>
                <a:gd name="connsiteX22" fmla="*/ 549098 w 997574"/>
                <a:gd name="connsiteY22" fmla="*/ 630747 h 869878"/>
                <a:gd name="connsiteX23" fmla="*/ 322737 w 997574"/>
                <a:gd name="connsiteY23" fmla="*/ 389345 h 869878"/>
                <a:gd name="connsiteX24" fmla="*/ 388668 w 997574"/>
                <a:gd name="connsiteY24" fmla="*/ 265617 h 869878"/>
                <a:gd name="connsiteX25" fmla="*/ 402573 w 997574"/>
                <a:gd name="connsiteY25" fmla="*/ 256631 h 869878"/>
                <a:gd name="connsiteX26" fmla="*/ 422533 w 997574"/>
                <a:gd name="connsiteY26" fmla="*/ 76053 h 869878"/>
                <a:gd name="connsiteX27" fmla="*/ 422533 w 997574"/>
                <a:gd name="connsiteY27" fmla="*/ 76053 h 86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74" h="869878">
                  <a:moveTo>
                    <a:pt x="284711" y="282928"/>
                  </a:moveTo>
                  <a:cubicBezTo>
                    <a:pt x="277048" y="311873"/>
                    <a:pt x="280075" y="345927"/>
                    <a:pt x="293224" y="374210"/>
                  </a:cubicBezTo>
                  <a:cubicBezTo>
                    <a:pt x="290953" y="373264"/>
                    <a:pt x="289062" y="372129"/>
                    <a:pt x="286791" y="371183"/>
                  </a:cubicBezTo>
                  <a:cubicBezTo>
                    <a:pt x="170253" y="326252"/>
                    <a:pt x="46147" y="414980"/>
                    <a:pt x="837" y="519505"/>
                  </a:cubicBezTo>
                  <a:cubicBezTo>
                    <a:pt x="-2663" y="527357"/>
                    <a:pt x="5472" y="534829"/>
                    <a:pt x="13134" y="530667"/>
                  </a:cubicBezTo>
                  <a:cubicBezTo>
                    <a:pt x="181415" y="436831"/>
                    <a:pt x="272035" y="734326"/>
                    <a:pt x="356885" y="811041"/>
                  </a:cubicBezTo>
                  <a:cubicBezTo>
                    <a:pt x="440127" y="886527"/>
                    <a:pt x="539260" y="838852"/>
                    <a:pt x="603300" y="869878"/>
                  </a:cubicBezTo>
                  <a:cubicBezTo>
                    <a:pt x="647664" y="814257"/>
                    <a:pt x="757487" y="814068"/>
                    <a:pt x="799770" y="709827"/>
                  </a:cubicBezTo>
                  <a:cubicBezTo>
                    <a:pt x="842999" y="603693"/>
                    <a:pt x="795797" y="296455"/>
                    <a:pt x="988199" y="307806"/>
                  </a:cubicBezTo>
                  <a:cubicBezTo>
                    <a:pt x="996713" y="308279"/>
                    <a:pt x="1000875" y="298063"/>
                    <a:pt x="994443" y="292482"/>
                  </a:cubicBezTo>
                  <a:cubicBezTo>
                    <a:pt x="908457" y="217848"/>
                    <a:pt x="758149" y="192119"/>
                    <a:pt x="672637" y="283212"/>
                  </a:cubicBezTo>
                  <a:cubicBezTo>
                    <a:pt x="671029" y="285104"/>
                    <a:pt x="669610" y="286901"/>
                    <a:pt x="668002" y="288793"/>
                  </a:cubicBezTo>
                  <a:cubicBezTo>
                    <a:pt x="667529" y="257766"/>
                    <a:pt x="655515" y="225794"/>
                    <a:pt x="636124" y="202808"/>
                  </a:cubicBezTo>
                  <a:cubicBezTo>
                    <a:pt x="600084" y="160619"/>
                    <a:pt x="560071" y="169227"/>
                    <a:pt x="532355" y="205551"/>
                  </a:cubicBezTo>
                  <a:cubicBezTo>
                    <a:pt x="543896" y="108687"/>
                    <a:pt x="472667" y="43607"/>
                    <a:pt x="405411" y="0"/>
                  </a:cubicBezTo>
                  <a:cubicBezTo>
                    <a:pt x="363317" y="68391"/>
                    <a:pt x="327467" y="157970"/>
                    <a:pt x="379966" y="240267"/>
                  </a:cubicBezTo>
                  <a:cubicBezTo>
                    <a:pt x="338628" y="219456"/>
                    <a:pt x="299089" y="229199"/>
                    <a:pt x="284711" y="282928"/>
                  </a:cubicBezTo>
                  <a:lnTo>
                    <a:pt x="284711" y="282928"/>
                  </a:lnTo>
                  <a:close/>
                  <a:moveTo>
                    <a:pt x="422533" y="76053"/>
                  </a:moveTo>
                  <a:cubicBezTo>
                    <a:pt x="490923" y="95066"/>
                    <a:pt x="508329" y="161281"/>
                    <a:pt x="519207" y="229672"/>
                  </a:cubicBezTo>
                  <a:cubicBezTo>
                    <a:pt x="520626" y="238753"/>
                    <a:pt x="528666" y="235915"/>
                    <a:pt x="535666" y="231753"/>
                  </a:cubicBezTo>
                  <a:cubicBezTo>
                    <a:pt x="568017" y="212267"/>
                    <a:pt x="648042" y="206497"/>
                    <a:pt x="648516" y="314711"/>
                  </a:cubicBezTo>
                  <a:cubicBezTo>
                    <a:pt x="572652" y="370994"/>
                    <a:pt x="586084" y="527357"/>
                    <a:pt x="549098" y="630747"/>
                  </a:cubicBezTo>
                  <a:cubicBezTo>
                    <a:pt x="470964" y="553843"/>
                    <a:pt x="415249" y="407129"/>
                    <a:pt x="322737" y="389345"/>
                  </a:cubicBezTo>
                  <a:cubicBezTo>
                    <a:pt x="276292" y="291820"/>
                    <a:pt x="350926" y="262117"/>
                    <a:pt x="388668" y="265617"/>
                  </a:cubicBezTo>
                  <a:cubicBezTo>
                    <a:pt x="396803" y="266280"/>
                    <a:pt x="405127" y="265428"/>
                    <a:pt x="402573" y="256631"/>
                  </a:cubicBezTo>
                  <a:cubicBezTo>
                    <a:pt x="382047" y="190038"/>
                    <a:pt x="368898" y="122876"/>
                    <a:pt x="422533" y="76053"/>
                  </a:cubicBezTo>
                  <a:lnTo>
                    <a:pt x="422533" y="76053"/>
                  </a:lnTo>
                  <a:close/>
                </a:path>
              </a:pathLst>
            </a:custGeom>
            <a:solidFill>
              <a:srgbClr val="BC8642"/>
            </a:solidFill>
            <a:ln w="9454"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E0F9BD7A-ECD3-355B-51F9-42AFE4899467}"/>
                </a:ext>
              </a:extLst>
            </p:cNvPr>
            <p:cNvSpPr/>
            <p:nvPr/>
          </p:nvSpPr>
          <p:spPr>
            <a:xfrm>
              <a:off x="11991393" y="188247"/>
              <a:ext cx="90689" cy="105558"/>
            </a:xfrm>
            <a:custGeom>
              <a:avLst/>
              <a:gdLst>
                <a:gd name="connsiteX0" fmla="*/ 17096 w 90689"/>
                <a:gd name="connsiteY0" fmla="*/ 7087 h 105558"/>
                <a:gd name="connsiteX1" fmla="*/ 51717 w 90689"/>
                <a:gd name="connsiteY1" fmla="*/ 105559 h 105558"/>
                <a:gd name="connsiteX2" fmla="*/ 90690 w 90689"/>
                <a:gd name="connsiteY2" fmla="*/ 78411 h 105558"/>
                <a:gd name="connsiteX3" fmla="*/ 17096 w 90689"/>
                <a:gd name="connsiteY3" fmla="*/ 7087 h 105558"/>
                <a:gd name="connsiteX4" fmla="*/ 17096 w 90689"/>
                <a:gd name="connsiteY4" fmla="*/ 7087 h 10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89" h="105558">
                  <a:moveTo>
                    <a:pt x="17096" y="7087"/>
                  </a:moveTo>
                  <a:cubicBezTo>
                    <a:pt x="-17525" y="29884"/>
                    <a:pt x="3664" y="82573"/>
                    <a:pt x="51717" y="105559"/>
                  </a:cubicBezTo>
                  <a:cubicBezTo>
                    <a:pt x="58906" y="87492"/>
                    <a:pt x="81230" y="77654"/>
                    <a:pt x="90690" y="78411"/>
                  </a:cubicBezTo>
                  <a:cubicBezTo>
                    <a:pt x="86244" y="-291"/>
                    <a:pt x="42826" y="-9845"/>
                    <a:pt x="17096" y="7087"/>
                  </a:cubicBezTo>
                  <a:lnTo>
                    <a:pt x="17096" y="7087"/>
                  </a:lnTo>
                  <a:close/>
                </a:path>
              </a:pathLst>
            </a:custGeom>
            <a:solidFill>
              <a:srgbClr val="BC8642"/>
            </a:solidFill>
            <a:ln w="9454"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3AB72385-A9EF-C7F8-4061-6D34CEFB6EC3}"/>
                </a:ext>
              </a:extLst>
            </p:cNvPr>
            <p:cNvSpPr/>
            <p:nvPr/>
          </p:nvSpPr>
          <p:spPr>
            <a:xfrm>
              <a:off x="12129663" y="287846"/>
              <a:ext cx="5950" cy="35661"/>
            </a:xfrm>
            <a:custGeom>
              <a:avLst/>
              <a:gdLst>
                <a:gd name="connsiteX0" fmla="*/ 0 w 5950"/>
                <a:gd name="connsiteY0" fmla="*/ 0 h 35661"/>
                <a:gd name="connsiteX1" fmla="*/ 0 w 5950"/>
                <a:gd name="connsiteY1" fmla="*/ 0 h 35661"/>
                <a:gd name="connsiteX2" fmla="*/ 3878 w 5950"/>
                <a:gd name="connsiteY2" fmla="*/ 35662 h 35661"/>
                <a:gd name="connsiteX3" fmla="*/ 0 w 5950"/>
                <a:gd name="connsiteY3" fmla="*/ 0 h 35661"/>
              </a:gdLst>
              <a:ahLst/>
              <a:cxnLst>
                <a:cxn ang="0">
                  <a:pos x="connsiteX0" y="connsiteY0"/>
                </a:cxn>
                <a:cxn ang="0">
                  <a:pos x="connsiteX1" y="connsiteY1"/>
                </a:cxn>
                <a:cxn ang="0">
                  <a:pos x="connsiteX2" y="connsiteY2"/>
                </a:cxn>
                <a:cxn ang="0">
                  <a:pos x="connsiteX3" y="connsiteY3"/>
                </a:cxn>
              </a:cxnLst>
              <a:rect l="l" t="t" r="r" b="b"/>
              <a:pathLst>
                <a:path w="5950" h="35661">
                  <a:moveTo>
                    <a:pt x="0" y="0"/>
                  </a:moveTo>
                  <a:lnTo>
                    <a:pt x="0" y="0"/>
                  </a:lnTo>
                  <a:cubicBezTo>
                    <a:pt x="1986" y="11351"/>
                    <a:pt x="9554" y="25256"/>
                    <a:pt x="3878" y="35662"/>
                  </a:cubicBezTo>
                  <a:lnTo>
                    <a:pt x="0" y="0"/>
                  </a:lnTo>
                  <a:close/>
                </a:path>
              </a:pathLst>
            </a:custGeom>
            <a:solidFill>
              <a:srgbClr val="BC8642"/>
            </a:solidFill>
            <a:ln w="9454"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D6E754BD-C93B-948F-76D7-58709BE5CC55}"/>
                </a:ext>
              </a:extLst>
            </p:cNvPr>
            <p:cNvSpPr/>
            <p:nvPr/>
          </p:nvSpPr>
          <p:spPr>
            <a:xfrm>
              <a:off x="12102854" y="336846"/>
              <a:ext cx="92202" cy="110093"/>
            </a:xfrm>
            <a:custGeom>
              <a:avLst/>
              <a:gdLst>
                <a:gd name="connsiteX0" fmla="*/ 53010 w 92202"/>
                <a:gd name="connsiteY0" fmla="*/ 109633 h 110093"/>
                <a:gd name="connsiteX1" fmla="*/ 92172 w 92202"/>
                <a:gd name="connsiteY1" fmla="*/ 75391 h 110093"/>
                <a:gd name="connsiteX2" fmla="*/ 27187 w 92202"/>
                <a:gd name="connsiteY2" fmla="*/ 0 h 110093"/>
                <a:gd name="connsiteX3" fmla="*/ 1363 w 92202"/>
                <a:gd name="connsiteY3" fmla="*/ 18162 h 110093"/>
                <a:gd name="connsiteX4" fmla="*/ 53010 w 92202"/>
                <a:gd name="connsiteY4" fmla="*/ 109633 h 110093"/>
                <a:gd name="connsiteX5" fmla="*/ 53010 w 92202"/>
                <a:gd name="connsiteY5" fmla="*/ 109633 h 1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93">
                  <a:moveTo>
                    <a:pt x="53010" y="109633"/>
                  </a:moveTo>
                  <a:cubicBezTo>
                    <a:pt x="70510" y="113606"/>
                    <a:pt x="91983" y="90999"/>
                    <a:pt x="92172" y="75391"/>
                  </a:cubicBezTo>
                  <a:cubicBezTo>
                    <a:pt x="92172" y="62148"/>
                    <a:pt x="95672" y="12392"/>
                    <a:pt x="27187" y="0"/>
                  </a:cubicBezTo>
                  <a:cubicBezTo>
                    <a:pt x="20754" y="9743"/>
                    <a:pt x="11768" y="16081"/>
                    <a:pt x="1363" y="18162"/>
                  </a:cubicBezTo>
                  <a:cubicBezTo>
                    <a:pt x="-6205" y="59404"/>
                    <a:pt x="18673" y="101971"/>
                    <a:pt x="53010" y="109633"/>
                  </a:cubicBezTo>
                  <a:lnTo>
                    <a:pt x="53010" y="109633"/>
                  </a:lnTo>
                  <a:close/>
                </a:path>
              </a:pathLst>
            </a:custGeom>
            <a:solidFill>
              <a:srgbClr val="BC8642"/>
            </a:solidFill>
            <a:ln w="9454"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ABBD6DED-9237-AEBA-A551-B38C403C0F8C}"/>
                </a:ext>
              </a:extLst>
            </p:cNvPr>
            <p:cNvSpPr/>
            <p:nvPr/>
          </p:nvSpPr>
          <p:spPr>
            <a:xfrm>
              <a:off x="12053826" y="274492"/>
              <a:ext cx="68436" cy="71406"/>
            </a:xfrm>
            <a:custGeom>
              <a:avLst/>
              <a:gdLst>
                <a:gd name="connsiteX0" fmla="*/ 9622 w 68436"/>
                <a:gd name="connsiteY0" fmla="*/ 10706 h 71406"/>
                <a:gd name="connsiteX1" fmla="*/ 57864 w 68436"/>
                <a:gd name="connsiteY1" fmla="*/ 59327 h 71406"/>
                <a:gd name="connsiteX2" fmla="*/ 9622 w 68436"/>
                <a:gd name="connsiteY2" fmla="*/ 10706 h 71406"/>
                <a:gd name="connsiteX3" fmla="*/ 9622 w 68436"/>
                <a:gd name="connsiteY3" fmla="*/ 10706 h 71406"/>
              </a:gdLst>
              <a:ahLst/>
              <a:cxnLst>
                <a:cxn ang="0">
                  <a:pos x="connsiteX0" y="connsiteY0"/>
                </a:cxn>
                <a:cxn ang="0">
                  <a:pos x="connsiteX1" y="connsiteY1"/>
                </a:cxn>
                <a:cxn ang="0">
                  <a:pos x="connsiteX2" y="connsiteY2"/>
                </a:cxn>
                <a:cxn ang="0">
                  <a:pos x="connsiteX3" y="connsiteY3"/>
                </a:cxn>
              </a:cxnLst>
              <a:rect l="l" t="t" r="r" b="b"/>
              <a:pathLst>
                <a:path w="68436" h="71406">
                  <a:moveTo>
                    <a:pt x="9622" y="10706"/>
                  </a:moveTo>
                  <a:cubicBezTo>
                    <a:pt x="-19797" y="46746"/>
                    <a:pt x="24567" y="93948"/>
                    <a:pt x="57864" y="59327"/>
                  </a:cubicBezTo>
                  <a:cubicBezTo>
                    <a:pt x="91823" y="24422"/>
                    <a:pt x="35351" y="-20983"/>
                    <a:pt x="9622" y="10706"/>
                  </a:cubicBezTo>
                  <a:lnTo>
                    <a:pt x="9622" y="10706"/>
                  </a:lnTo>
                  <a:close/>
                </a:path>
              </a:pathLst>
            </a:custGeom>
            <a:solidFill>
              <a:srgbClr val="BC8642"/>
            </a:solidFill>
            <a:ln w="9454"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970AC289-AE0D-9ABC-D581-A34AA010DF5F}"/>
                </a:ext>
              </a:extLst>
            </p:cNvPr>
            <p:cNvSpPr/>
            <p:nvPr/>
          </p:nvSpPr>
          <p:spPr>
            <a:xfrm>
              <a:off x="12018157" y="351791"/>
              <a:ext cx="78817" cy="107051"/>
            </a:xfrm>
            <a:custGeom>
              <a:avLst/>
              <a:gdLst>
                <a:gd name="connsiteX0" fmla="*/ 17480 w 78817"/>
                <a:gd name="connsiteY0" fmla="*/ 103579 h 107051"/>
                <a:gd name="connsiteX1" fmla="*/ 71776 w 78817"/>
                <a:gd name="connsiteY1" fmla="*/ 13148 h 107051"/>
                <a:gd name="connsiteX2" fmla="*/ 43304 w 78817"/>
                <a:gd name="connsiteY2" fmla="*/ 0 h 107051"/>
                <a:gd name="connsiteX3" fmla="*/ 17480 w 78817"/>
                <a:gd name="connsiteY3" fmla="*/ 103579 h 107051"/>
                <a:gd name="connsiteX4" fmla="*/ 17480 w 78817"/>
                <a:gd name="connsiteY4" fmla="*/ 103579 h 1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7" h="107051">
                  <a:moveTo>
                    <a:pt x="17480" y="103579"/>
                  </a:moveTo>
                  <a:cubicBezTo>
                    <a:pt x="53141" y="119566"/>
                    <a:pt x="95898" y="78796"/>
                    <a:pt x="71776" y="13148"/>
                  </a:cubicBezTo>
                  <a:cubicBezTo>
                    <a:pt x="60236" y="12486"/>
                    <a:pt x="50209" y="7851"/>
                    <a:pt x="43304" y="0"/>
                  </a:cubicBezTo>
                  <a:cubicBezTo>
                    <a:pt x="4142" y="14567"/>
                    <a:pt x="-17236" y="88066"/>
                    <a:pt x="17480" y="103579"/>
                  </a:cubicBezTo>
                  <a:lnTo>
                    <a:pt x="17480" y="103579"/>
                  </a:lnTo>
                  <a:close/>
                </a:path>
              </a:pathLst>
            </a:custGeom>
            <a:solidFill>
              <a:srgbClr val="BC8642"/>
            </a:solidFill>
            <a:ln w="9454"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44ADB007-A5A9-79B9-7C63-BA618A8834DA}"/>
                </a:ext>
              </a:extLst>
            </p:cNvPr>
            <p:cNvSpPr/>
            <p:nvPr/>
          </p:nvSpPr>
          <p:spPr>
            <a:xfrm>
              <a:off x="11945298" y="289322"/>
              <a:ext cx="107081" cy="75840"/>
            </a:xfrm>
            <a:custGeom>
              <a:avLst/>
              <a:gdLst>
                <a:gd name="connsiteX0" fmla="*/ 3 w 107081"/>
                <a:gd name="connsiteY0" fmla="*/ 39957 h 75840"/>
                <a:gd name="connsiteX1" fmla="*/ 107082 w 107081"/>
                <a:gd name="connsiteY1" fmla="*/ 57835 h 75840"/>
                <a:gd name="connsiteX2" fmla="*/ 94880 w 107081"/>
                <a:gd name="connsiteY2" fmla="*/ 13849 h 75840"/>
                <a:gd name="connsiteX3" fmla="*/ 3 w 107081"/>
                <a:gd name="connsiteY3" fmla="*/ 39957 h 75840"/>
                <a:gd name="connsiteX4" fmla="*/ 3 w 107081"/>
                <a:gd name="connsiteY4" fmla="*/ 39957 h 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1" h="75840">
                  <a:moveTo>
                    <a:pt x="3" y="39957"/>
                  </a:moveTo>
                  <a:cubicBezTo>
                    <a:pt x="948" y="98604"/>
                    <a:pt x="91852" y="70699"/>
                    <a:pt x="107082" y="57835"/>
                  </a:cubicBezTo>
                  <a:cubicBezTo>
                    <a:pt x="92798" y="48943"/>
                    <a:pt x="93082" y="24822"/>
                    <a:pt x="94880" y="13849"/>
                  </a:cubicBezTo>
                  <a:cubicBezTo>
                    <a:pt x="62150" y="-12070"/>
                    <a:pt x="-470" y="-624"/>
                    <a:pt x="3" y="39957"/>
                  </a:cubicBezTo>
                  <a:lnTo>
                    <a:pt x="3" y="39957"/>
                  </a:lnTo>
                  <a:close/>
                </a:path>
              </a:pathLst>
            </a:custGeom>
            <a:solidFill>
              <a:srgbClr val="BC8642"/>
            </a:solidFill>
            <a:ln w="9454"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6AF7005F-3FD7-0582-BFE6-6F2F6D67924E}"/>
                </a:ext>
              </a:extLst>
            </p:cNvPr>
            <p:cNvSpPr/>
            <p:nvPr/>
          </p:nvSpPr>
          <p:spPr>
            <a:xfrm>
              <a:off x="12086545" y="161489"/>
              <a:ext cx="77314" cy="115952"/>
            </a:xfrm>
            <a:custGeom>
              <a:avLst/>
              <a:gdLst>
                <a:gd name="connsiteX0" fmla="*/ 2064 w 77314"/>
                <a:gd name="connsiteY0" fmla="*/ 97979 h 115952"/>
                <a:gd name="connsiteX1" fmla="*/ 30347 w 77314"/>
                <a:gd name="connsiteY1" fmla="*/ 115952 h 115952"/>
                <a:gd name="connsiteX2" fmla="*/ 55604 w 77314"/>
                <a:gd name="connsiteY2" fmla="*/ 4332 h 115952"/>
                <a:gd name="connsiteX3" fmla="*/ 2064 w 77314"/>
                <a:gd name="connsiteY3" fmla="*/ 97979 h 115952"/>
                <a:gd name="connsiteX4" fmla="*/ 2064 w 77314"/>
                <a:gd name="connsiteY4" fmla="*/ 97979 h 11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14" h="115952">
                  <a:moveTo>
                    <a:pt x="2064" y="97979"/>
                  </a:moveTo>
                  <a:cubicBezTo>
                    <a:pt x="5753" y="99871"/>
                    <a:pt x="26847" y="112736"/>
                    <a:pt x="30347" y="115952"/>
                  </a:cubicBezTo>
                  <a:cubicBezTo>
                    <a:pt x="66103" y="104412"/>
                    <a:pt x="101292" y="26372"/>
                    <a:pt x="55604" y="4332"/>
                  </a:cubicBezTo>
                  <a:cubicBezTo>
                    <a:pt x="17104" y="-14113"/>
                    <a:pt x="-7490" y="28075"/>
                    <a:pt x="2064" y="97979"/>
                  </a:cubicBezTo>
                  <a:lnTo>
                    <a:pt x="2064" y="97979"/>
                  </a:lnTo>
                  <a:close/>
                </a:path>
              </a:pathLst>
            </a:custGeom>
            <a:solidFill>
              <a:srgbClr val="BC8642"/>
            </a:solidFill>
            <a:ln w="9454"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5D2BD05C-2E50-9E0E-DB26-A70BB438466B}"/>
                </a:ext>
              </a:extLst>
            </p:cNvPr>
            <p:cNvSpPr/>
            <p:nvPr/>
          </p:nvSpPr>
          <p:spPr>
            <a:xfrm>
              <a:off x="11786228" y="2336611"/>
              <a:ext cx="297363" cy="318144"/>
            </a:xfrm>
            <a:custGeom>
              <a:avLst/>
              <a:gdLst>
                <a:gd name="connsiteX0" fmla="*/ 207126 w 297363"/>
                <a:gd name="connsiteY0" fmla="*/ 318144 h 318144"/>
                <a:gd name="connsiteX1" fmla="*/ 296422 w 297363"/>
                <a:gd name="connsiteY1" fmla="*/ 38338 h 318144"/>
                <a:gd name="connsiteX2" fmla="*/ 274004 w 297363"/>
                <a:gd name="connsiteY2" fmla="*/ 1541 h 318144"/>
                <a:gd name="connsiteX3" fmla="*/ 193221 w 297363"/>
                <a:gd name="connsiteY3" fmla="*/ 258267 h 318144"/>
                <a:gd name="connsiteX4" fmla="*/ 9332 w 297363"/>
                <a:gd name="connsiteY4" fmla="*/ 62175 h 318144"/>
                <a:gd name="connsiteX5" fmla="*/ 5170 w 297363"/>
                <a:gd name="connsiteY5" fmla="*/ 104931 h 318144"/>
                <a:gd name="connsiteX6" fmla="*/ 207126 w 297363"/>
                <a:gd name="connsiteY6" fmla="*/ 318144 h 318144"/>
                <a:gd name="connsiteX7" fmla="*/ 207126 w 297363"/>
                <a:gd name="connsiteY7" fmla="*/ 318144 h 31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363" h="318144">
                  <a:moveTo>
                    <a:pt x="207126" y="318144"/>
                  </a:moveTo>
                  <a:cubicBezTo>
                    <a:pt x="215640" y="219389"/>
                    <a:pt x="237774" y="134255"/>
                    <a:pt x="296422" y="38338"/>
                  </a:cubicBezTo>
                  <a:cubicBezTo>
                    <a:pt x="302192" y="28879"/>
                    <a:pt x="279774" y="-7918"/>
                    <a:pt x="274004" y="1541"/>
                  </a:cubicBezTo>
                  <a:cubicBezTo>
                    <a:pt x="223491" y="83837"/>
                    <a:pt x="202680" y="168971"/>
                    <a:pt x="193221" y="258267"/>
                  </a:cubicBezTo>
                  <a:cubicBezTo>
                    <a:pt x="146114" y="181930"/>
                    <a:pt x="90493" y="114391"/>
                    <a:pt x="9332" y="62175"/>
                  </a:cubicBezTo>
                  <a:cubicBezTo>
                    <a:pt x="62" y="56121"/>
                    <a:pt x="-4006" y="99161"/>
                    <a:pt x="5170" y="104931"/>
                  </a:cubicBezTo>
                  <a:cubicBezTo>
                    <a:pt x="99763" y="165755"/>
                    <a:pt x="156519" y="232821"/>
                    <a:pt x="207126" y="318144"/>
                  </a:cubicBezTo>
                  <a:lnTo>
                    <a:pt x="207126" y="318144"/>
                  </a:lnTo>
                  <a:close/>
                </a:path>
              </a:pathLst>
            </a:custGeom>
            <a:solidFill>
              <a:srgbClr val="BC8642"/>
            </a:solidFill>
            <a:ln w="9454"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76FA10DD-2DDF-F092-F000-80DBD36CCE60}"/>
                </a:ext>
              </a:extLst>
            </p:cNvPr>
            <p:cNvSpPr/>
            <p:nvPr/>
          </p:nvSpPr>
          <p:spPr>
            <a:xfrm>
              <a:off x="11192907" y="1612528"/>
              <a:ext cx="976812" cy="894946"/>
            </a:xfrm>
            <a:custGeom>
              <a:avLst/>
              <a:gdLst>
                <a:gd name="connsiteX0" fmla="*/ 945458 w 976812"/>
                <a:gd name="connsiteY0" fmla="*/ 0 h 894946"/>
                <a:gd name="connsiteX1" fmla="*/ 625071 w 976812"/>
                <a:gd name="connsiteY1" fmla="*/ 275455 h 894946"/>
                <a:gd name="connsiteX2" fmla="*/ 216997 w 976812"/>
                <a:gd name="connsiteY2" fmla="*/ 166295 h 894946"/>
                <a:gd name="connsiteX3" fmla="*/ 0 w 976812"/>
                <a:gd name="connsiteY3" fmla="*/ 467195 h 894946"/>
                <a:gd name="connsiteX4" fmla="*/ 219267 w 976812"/>
                <a:gd name="connsiteY4" fmla="*/ 724394 h 894946"/>
                <a:gd name="connsiteX5" fmla="*/ 245375 w 976812"/>
                <a:gd name="connsiteY5" fmla="*/ 779920 h 894946"/>
                <a:gd name="connsiteX6" fmla="*/ 254361 w 976812"/>
                <a:gd name="connsiteY6" fmla="*/ 811136 h 894946"/>
                <a:gd name="connsiteX7" fmla="*/ 338360 w 976812"/>
                <a:gd name="connsiteY7" fmla="*/ 889081 h 894946"/>
                <a:gd name="connsiteX8" fmla="*/ 354346 w 976812"/>
                <a:gd name="connsiteY8" fmla="*/ 890499 h 894946"/>
                <a:gd name="connsiteX9" fmla="*/ 269023 w 976812"/>
                <a:gd name="connsiteY9" fmla="*/ 711908 h 894946"/>
                <a:gd name="connsiteX10" fmla="*/ 331455 w 976812"/>
                <a:gd name="connsiteY10" fmla="*/ 658463 h 894946"/>
                <a:gd name="connsiteX11" fmla="*/ 168376 w 976812"/>
                <a:gd name="connsiteY11" fmla="*/ 573802 h 894946"/>
                <a:gd name="connsiteX12" fmla="*/ 231564 w 976812"/>
                <a:gd name="connsiteY12" fmla="*/ 655719 h 894946"/>
                <a:gd name="connsiteX13" fmla="*/ 80783 w 976812"/>
                <a:gd name="connsiteY13" fmla="*/ 587991 h 894946"/>
                <a:gd name="connsiteX14" fmla="*/ 202429 w 976812"/>
                <a:gd name="connsiteY14" fmla="*/ 308090 h 894946"/>
                <a:gd name="connsiteX15" fmla="*/ 322468 w 976812"/>
                <a:gd name="connsiteY15" fmla="*/ 375156 h 894946"/>
                <a:gd name="connsiteX16" fmla="*/ 404386 w 976812"/>
                <a:gd name="connsiteY16" fmla="*/ 447520 h 894946"/>
                <a:gd name="connsiteX17" fmla="*/ 547600 w 976812"/>
                <a:gd name="connsiteY17" fmla="*/ 408642 h 894946"/>
                <a:gd name="connsiteX18" fmla="*/ 545708 w 976812"/>
                <a:gd name="connsiteY18" fmla="*/ 295509 h 894946"/>
                <a:gd name="connsiteX19" fmla="*/ 645220 w 976812"/>
                <a:gd name="connsiteY19" fmla="*/ 363048 h 894946"/>
                <a:gd name="connsiteX20" fmla="*/ 644558 w 976812"/>
                <a:gd name="connsiteY20" fmla="*/ 367683 h 894946"/>
                <a:gd name="connsiteX21" fmla="*/ 422075 w 976812"/>
                <a:gd name="connsiteY21" fmla="*/ 631409 h 894946"/>
                <a:gd name="connsiteX22" fmla="*/ 438061 w 976812"/>
                <a:gd name="connsiteY22" fmla="*/ 666598 h 894946"/>
                <a:gd name="connsiteX23" fmla="*/ 538235 w 976812"/>
                <a:gd name="connsiteY23" fmla="*/ 834500 h 894946"/>
                <a:gd name="connsiteX24" fmla="*/ 521114 w 976812"/>
                <a:gd name="connsiteY24" fmla="*/ 821068 h 894946"/>
                <a:gd name="connsiteX25" fmla="*/ 543816 w 976812"/>
                <a:gd name="connsiteY25" fmla="*/ 792596 h 894946"/>
                <a:gd name="connsiteX26" fmla="*/ 543154 w 976812"/>
                <a:gd name="connsiteY26" fmla="*/ 775474 h 894946"/>
                <a:gd name="connsiteX27" fmla="*/ 558856 w 976812"/>
                <a:gd name="connsiteY27" fmla="*/ 846987 h 894946"/>
                <a:gd name="connsiteX28" fmla="*/ 573424 w 976812"/>
                <a:gd name="connsiteY28" fmla="*/ 730448 h 894946"/>
                <a:gd name="connsiteX29" fmla="*/ 458209 w 976812"/>
                <a:gd name="connsiteY29" fmla="*/ 654111 h 894946"/>
                <a:gd name="connsiteX30" fmla="*/ 630274 w 976812"/>
                <a:gd name="connsiteY30" fmla="*/ 451020 h 894946"/>
                <a:gd name="connsiteX31" fmla="*/ 526884 w 976812"/>
                <a:gd name="connsiteY31" fmla="*/ 647868 h 894946"/>
                <a:gd name="connsiteX32" fmla="*/ 529627 w 976812"/>
                <a:gd name="connsiteY32" fmla="*/ 663571 h 894946"/>
                <a:gd name="connsiteX33" fmla="*/ 766488 w 976812"/>
                <a:gd name="connsiteY33" fmla="*/ 894851 h 894946"/>
                <a:gd name="connsiteX34" fmla="*/ 879621 w 976812"/>
                <a:gd name="connsiteY34" fmla="*/ 583734 h 894946"/>
                <a:gd name="connsiteX35" fmla="*/ 875459 w 976812"/>
                <a:gd name="connsiteY35" fmla="*/ 568505 h 894946"/>
                <a:gd name="connsiteX36" fmla="*/ 696868 w 976812"/>
                <a:gd name="connsiteY36" fmla="*/ 436169 h 894946"/>
                <a:gd name="connsiteX37" fmla="*/ 940256 w 976812"/>
                <a:gd name="connsiteY37" fmla="*/ 544383 h 894946"/>
                <a:gd name="connsiteX38" fmla="*/ 869689 w 976812"/>
                <a:gd name="connsiteY38" fmla="*/ 663003 h 894946"/>
                <a:gd name="connsiteX39" fmla="*/ 933256 w 976812"/>
                <a:gd name="connsiteY39" fmla="*/ 761758 h 894946"/>
                <a:gd name="connsiteX40" fmla="*/ 916324 w 976812"/>
                <a:gd name="connsiteY40" fmla="*/ 690530 h 894946"/>
                <a:gd name="connsiteX41" fmla="*/ 923229 w 976812"/>
                <a:gd name="connsiteY41" fmla="*/ 706232 h 894946"/>
                <a:gd name="connsiteX42" fmla="*/ 956053 w 976812"/>
                <a:gd name="connsiteY42" fmla="*/ 722218 h 894946"/>
                <a:gd name="connsiteX43" fmla="*/ 946594 w 976812"/>
                <a:gd name="connsiteY43" fmla="*/ 741610 h 894946"/>
                <a:gd name="connsiteX44" fmla="*/ 963904 w 976812"/>
                <a:gd name="connsiteY44" fmla="*/ 546843 h 894946"/>
                <a:gd name="connsiteX45" fmla="*/ 962958 w 976812"/>
                <a:gd name="connsiteY45" fmla="*/ 508249 h 894946"/>
                <a:gd name="connsiteX46" fmla="*/ 648152 w 976812"/>
                <a:gd name="connsiteY46" fmla="*/ 367116 h 894946"/>
                <a:gd name="connsiteX47" fmla="*/ 645598 w 976812"/>
                <a:gd name="connsiteY47" fmla="*/ 363143 h 894946"/>
                <a:gd name="connsiteX48" fmla="*/ 705949 w 976812"/>
                <a:gd name="connsiteY48" fmla="*/ 259091 h 894946"/>
                <a:gd name="connsiteX49" fmla="*/ 753340 w 976812"/>
                <a:gd name="connsiteY49" fmla="*/ 361819 h 894946"/>
                <a:gd name="connsiteX50" fmla="*/ 899297 w 976812"/>
                <a:gd name="connsiteY50" fmla="*/ 334481 h 894946"/>
                <a:gd name="connsiteX51" fmla="*/ 941202 w 976812"/>
                <a:gd name="connsiteY51" fmla="*/ 233834 h 894946"/>
                <a:gd name="connsiteX52" fmla="*/ 945458 w 976812"/>
                <a:gd name="connsiteY52"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812" h="894946">
                  <a:moveTo>
                    <a:pt x="945458" y="0"/>
                  </a:moveTo>
                  <a:cubicBezTo>
                    <a:pt x="789096" y="12486"/>
                    <a:pt x="676436" y="134417"/>
                    <a:pt x="625071" y="275455"/>
                  </a:cubicBezTo>
                  <a:cubicBezTo>
                    <a:pt x="517708" y="170646"/>
                    <a:pt x="363238" y="109633"/>
                    <a:pt x="216997" y="166295"/>
                  </a:cubicBezTo>
                  <a:cubicBezTo>
                    <a:pt x="86269" y="216997"/>
                    <a:pt x="-189" y="337035"/>
                    <a:pt x="0" y="467195"/>
                  </a:cubicBezTo>
                  <a:cubicBezTo>
                    <a:pt x="0" y="562072"/>
                    <a:pt x="54864" y="706800"/>
                    <a:pt x="219267" y="724394"/>
                  </a:cubicBezTo>
                  <a:cubicBezTo>
                    <a:pt x="238943" y="731299"/>
                    <a:pt x="246321" y="753529"/>
                    <a:pt x="245375" y="779920"/>
                  </a:cubicBezTo>
                  <a:cubicBezTo>
                    <a:pt x="244902" y="792879"/>
                    <a:pt x="247456" y="800069"/>
                    <a:pt x="254361" y="811136"/>
                  </a:cubicBezTo>
                  <a:cubicBezTo>
                    <a:pt x="275455" y="844716"/>
                    <a:pt x="321901" y="851338"/>
                    <a:pt x="338360" y="889081"/>
                  </a:cubicBezTo>
                  <a:cubicBezTo>
                    <a:pt x="341387" y="895986"/>
                    <a:pt x="349900" y="897216"/>
                    <a:pt x="354346" y="890499"/>
                  </a:cubicBezTo>
                  <a:cubicBezTo>
                    <a:pt x="405237" y="808393"/>
                    <a:pt x="358319" y="719759"/>
                    <a:pt x="269023" y="711908"/>
                  </a:cubicBezTo>
                  <a:cubicBezTo>
                    <a:pt x="294658" y="700557"/>
                    <a:pt x="319441" y="683435"/>
                    <a:pt x="331455" y="658463"/>
                  </a:cubicBezTo>
                  <a:cubicBezTo>
                    <a:pt x="406656" y="500208"/>
                    <a:pt x="190322" y="459060"/>
                    <a:pt x="168376" y="573802"/>
                  </a:cubicBezTo>
                  <a:cubicBezTo>
                    <a:pt x="159863" y="618450"/>
                    <a:pt x="197511" y="661963"/>
                    <a:pt x="231564" y="655719"/>
                  </a:cubicBezTo>
                  <a:cubicBezTo>
                    <a:pt x="191551" y="704340"/>
                    <a:pt x="104999" y="651557"/>
                    <a:pt x="80783" y="587991"/>
                  </a:cubicBezTo>
                  <a:cubicBezTo>
                    <a:pt x="43986" y="490844"/>
                    <a:pt x="83053" y="350940"/>
                    <a:pt x="202429" y="308090"/>
                  </a:cubicBezTo>
                  <a:cubicBezTo>
                    <a:pt x="261172" y="286995"/>
                    <a:pt x="294752" y="333535"/>
                    <a:pt x="322468" y="375156"/>
                  </a:cubicBezTo>
                  <a:cubicBezTo>
                    <a:pt x="343563" y="406656"/>
                    <a:pt x="369859" y="431817"/>
                    <a:pt x="404386" y="447520"/>
                  </a:cubicBezTo>
                  <a:cubicBezTo>
                    <a:pt x="455088" y="470695"/>
                    <a:pt x="516100" y="453952"/>
                    <a:pt x="547600" y="408642"/>
                  </a:cubicBezTo>
                  <a:cubicBezTo>
                    <a:pt x="573235" y="371845"/>
                    <a:pt x="566140" y="330414"/>
                    <a:pt x="545708" y="295509"/>
                  </a:cubicBezTo>
                  <a:cubicBezTo>
                    <a:pt x="580423" y="316130"/>
                    <a:pt x="614382" y="337130"/>
                    <a:pt x="645220" y="363048"/>
                  </a:cubicBezTo>
                  <a:cubicBezTo>
                    <a:pt x="645031" y="364656"/>
                    <a:pt x="644747" y="366075"/>
                    <a:pt x="644558" y="367683"/>
                  </a:cubicBezTo>
                  <a:cubicBezTo>
                    <a:pt x="616085" y="481290"/>
                    <a:pt x="505033" y="555735"/>
                    <a:pt x="422075" y="631409"/>
                  </a:cubicBezTo>
                  <a:cubicBezTo>
                    <a:pt x="407034" y="645030"/>
                    <a:pt x="418575" y="663098"/>
                    <a:pt x="438061" y="666598"/>
                  </a:cubicBezTo>
                  <a:cubicBezTo>
                    <a:pt x="582883" y="692705"/>
                    <a:pt x="598112" y="828730"/>
                    <a:pt x="538235" y="834500"/>
                  </a:cubicBezTo>
                  <a:cubicBezTo>
                    <a:pt x="530857" y="835163"/>
                    <a:pt x="525087" y="826838"/>
                    <a:pt x="521114" y="821068"/>
                  </a:cubicBezTo>
                  <a:cubicBezTo>
                    <a:pt x="508438" y="803001"/>
                    <a:pt x="528965" y="794488"/>
                    <a:pt x="543816" y="792596"/>
                  </a:cubicBezTo>
                  <a:cubicBezTo>
                    <a:pt x="554694" y="791177"/>
                    <a:pt x="554032" y="774055"/>
                    <a:pt x="543154" y="775474"/>
                  </a:cubicBezTo>
                  <a:cubicBezTo>
                    <a:pt x="469844" y="784934"/>
                    <a:pt x="510519" y="872149"/>
                    <a:pt x="558856" y="846987"/>
                  </a:cubicBezTo>
                  <a:cubicBezTo>
                    <a:pt x="595653" y="827973"/>
                    <a:pt x="588275" y="757218"/>
                    <a:pt x="573424" y="730448"/>
                  </a:cubicBezTo>
                  <a:cubicBezTo>
                    <a:pt x="552140" y="692043"/>
                    <a:pt x="501911" y="668016"/>
                    <a:pt x="458209" y="654111"/>
                  </a:cubicBezTo>
                  <a:cubicBezTo>
                    <a:pt x="524141" y="599058"/>
                    <a:pt x="589788" y="529911"/>
                    <a:pt x="630274" y="451020"/>
                  </a:cubicBezTo>
                  <a:cubicBezTo>
                    <a:pt x="613153" y="527167"/>
                    <a:pt x="583072" y="601801"/>
                    <a:pt x="526884" y="647868"/>
                  </a:cubicBezTo>
                  <a:cubicBezTo>
                    <a:pt x="520830" y="652976"/>
                    <a:pt x="522722" y="660165"/>
                    <a:pt x="529627" y="663571"/>
                  </a:cubicBezTo>
                  <a:cubicBezTo>
                    <a:pt x="647112" y="719097"/>
                    <a:pt x="704246" y="803285"/>
                    <a:pt x="766488" y="894851"/>
                  </a:cubicBezTo>
                  <a:cubicBezTo>
                    <a:pt x="782947" y="785407"/>
                    <a:pt x="797704" y="684854"/>
                    <a:pt x="879621" y="583734"/>
                  </a:cubicBezTo>
                  <a:cubicBezTo>
                    <a:pt x="884446" y="577680"/>
                    <a:pt x="883121" y="570302"/>
                    <a:pt x="875459" y="568505"/>
                  </a:cubicBezTo>
                  <a:cubicBezTo>
                    <a:pt x="804704" y="551667"/>
                    <a:pt x="745205" y="497276"/>
                    <a:pt x="696868" y="436169"/>
                  </a:cubicBezTo>
                  <a:cubicBezTo>
                    <a:pt x="767623" y="489803"/>
                    <a:pt x="856919" y="523573"/>
                    <a:pt x="940256" y="544383"/>
                  </a:cubicBezTo>
                  <a:cubicBezTo>
                    <a:pt x="906959" y="575883"/>
                    <a:pt x="872243" y="619301"/>
                    <a:pt x="869689" y="663003"/>
                  </a:cubicBezTo>
                  <a:cubicBezTo>
                    <a:pt x="867797" y="693746"/>
                    <a:pt x="891919" y="760623"/>
                    <a:pt x="933256" y="761758"/>
                  </a:cubicBezTo>
                  <a:cubicBezTo>
                    <a:pt x="987836" y="763366"/>
                    <a:pt x="986701" y="667165"/>
                    <a:pt x="916324" y="690530"/>
                  </a:cubicBezTo>
                  <a:cubicBezTo>
                    <a:pt x="905918" y="694030"/>
                    <a:pt x="912634" y="709732"/>
                    <a:pt x="923229" y="706232"/>
                  </a:cubicBezTo>
                  <a:cubicBezTo>
                    <a:pt x="937323" y="701597"/>
                    <a:pt x="959742" y="700178"/>
                    <a:pt x="956053" y="722218"/>
                  </a:cubicBezTo>
                  <a:cubicBezTo>
                    <a:pt x="954918" y="728934"/>
                    <a:pt x="953310" y="739151"/>
                    <a:pt x="946594" y="741610"/>
                  </a:cubicBezTo>
                  <a:cubicBezTo>
                    <a:pt x="890121" y="762421"/>
                    <a:pt x="844811" y="633395"/>
                    <a:pt x="963904" y="546843"/>
                  </a:cubicBezTo>
                  <a:cubicBezTo>
                    <a:pt x="979890" y="535302"/>
                    <a:pt x="982634" y="514019"/>
                    <a:pt x="962958" y="508249"/>
                  </a:cubicBezTo>
                  <a:cubicBezTo>
                    <a:pt x="855406" y="476087"/>
                    <a:pt x="723070" y="457169"/>
                    <a:pt x="648152" y="367116"/>
                  </a:cubicBezTo>
                  <a:cubicBezTo>
                    <a:pt x="647206" y="365697"/>
                    <a:pt x="646544" y="364562"/>
                    <a:pt x="645598" y="363143"/>
                  </a:cubicBezTo>
                  <a:cubicBezTo>
                    <a:pt x="662057" y="326346"/>
                    <a:pt x="683719" y="292576"/>
                    <a:pt x="705949" y="259091"/>
                  </a:cubicBezTo>
                  <a:cubicBezTo>
                    <a:pt x="702733" y="299293"/>
                    <a:pt x="714462" y="339778"/>
                    <a:pt x="753340" y="361819"/>
                  </a:cubicBezTo>
                  <a:cubicBezTo>
                    <a:pt x="801487" y="388872"/>
                    <a:pt x="863635" y="377332"/>
                    <a:pt x="899297" y="334481"/>
                  </a:cubicBezTo>
                  <a:cubicBezTo>
                    <a:pt x="923134" y="305347"/>
                    <a:pt x="936094" y="271104"/>
                    <a:pt x="941202" y="233834"/>
                  </a:cubicBezTo>
                  <a:lnTo>
                    <a:pt x="945458" y="0"/>
                  </a:lnTo>
                  <a:close/>
                </a:path>
              </a:pathLst>
            </a:custGeom>
            <a:solidFill>
              <a:srgbClr val="BC8642"/>
            </a:solidFill>
            <a:ln w="9454"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A13B8FBA-F5FC-4497-2881-1B1201913F51}"/>
                </a:ext>
              </a:extLst>
            </p:cNvPr>
            <p:cNvSpPr/>
            <p:nvPr/>
          </p:nvSpPr>
          <p:spPr>
            <a:xfrm>
              <a:off x="10773878" y="607463"/>
              <a:ext cx="1375127" cy="1161143"/>
            </a:xfrm>
            <a:custGeom>
              <a:avLst/>
              <a:gdLst>
                <a:gd name="connsiteX0" fmla="*/ 1304893 w 1375127"/>
                <a:gd name="connsiteY0" fmla="*/ 10040 h 1161143"/>
                <a:gd name="connsiteX1" fmla="*/ 1174639 w 1375127"/>
                <a:gd name="connsiteY1" fmla="*/ 182956 h 1161143"/>
                <a:gd name="connsiteX2" fmla="*/ 1214935 w 1375127"/>
                <a:gd name="connsiteY2" fmla="*/ 409507 h 1161143"/>
                <a:gd name="connsiteX3" fmla="*/ 1311137 w 1375127"/>
                <a:gd name="connsiteY3" fmla="*/ 454438 h 1161143"/>
                <a:gd name="connsiteX4" fmla="*/ 1212098 w 1375127"/>
                <a:gd name="connsiteY4" fmla="*/ 428331 h 1161143"/>
                <a:gd name="connsiteX5" fmla="*/ 1131788 w 1375127"/>
                <a:gd name="connsiteY5" fmla="*/ 514694 h 1161143"/>
                <a:gd name="connsiteX6" fmla="*/ 972588 w 1375127"/>
                <a:gd name="connsiteY6" fmla="*/ 467019 h 1161143"/>
                <a:gd name="connsiteX7" fmla="*/ 957358 w 1375127"/>
                <a:gd name="connsiteY7" fmla="*/ 473452 h 1161143"/>
                <a:gd name="connsiteX8" fmla="*/ 1071911 w 1375127"/>
                <a:gd name="connsiteY8" fmla="*/ 684016 h 1161143"/>
                <a:gd name="connsiteX9" fmla="*/ 1146639 w 1375127"/>
                <a:gd name="connsiteY9" fmla="*/ 779839 h 1161143"/>
                <a:gd name="connsiteX10" fmla="*/ 1302529 w 1375127"/>
                <a:gd name="connsiteY10" fmla="*/ 770096 h 1161143"/>
                <a:gd name="connsiteX11" fmla="*/ 1177571 w 1375127"/>
                <a:gd name="connsiteY11" fmla="*/ 888621 h 1161143"/>
                <a:gd name="connsiteX12" fmla="*/ 1048735 w 1375127"/>
                <a:gd name="connsiteY12" fmla="*/ 983781 h 1161143"/>
                <a:gd name="connsiteX13" fmla="*/ 1122045 w 1375127"/>
                <a:gd name="connsiteY13" fmla="*/ 856932 h 1161143"/>
                <a:gd name="connsiteX14" fmla="*/ 1119775 w 1375127"/>
                <a:gd name="connsiteY14" fmla="*/ 840473 h 1161143"/>
                <a:gd name="connsiteX15" fmla="*/ 972209 w 1375127"/>
                <a:gd name="connsiteY15" fmla="*/ 961079 h 1161143"/>
                <a:gd name="connsiteX16" fmla="*/ 786901 w 1375127"/>
                <a:gd name="connsiteY16" fmla="*/ 916620 h 1161143"/>
                <a:gd name="connsiteX17" fmla="*/ 792010 w 1375127"/>
                <a:gd name="connsiteY17" fmla="*/ 932323 h 1161143"/>
                <a:gd name="connsiteX18" fmla="*/ 912994 w 1375127"/>
                <a:gd name="connsiteY18" fmla="*/ 1014713 h 1161143"/>
                <a:gd name="connsiteX19" fmla="*/ 755497 w 1375127"/>
                <a:gd name="connsiteY19" fmla="*/ 984822 h 1161143"/>
                <a:gd name="connsiteX20" fmla="*/ 591472 w 1375127"/>
                <a:gd name="connsiteY20" fmla="*/ 932323 h 1161143"/>
                <a:gd name="connsiteX21" fmla="*/ 736105 w 1375127"/>
                <a:gd name="connsiteY21" fmla="*/ 873297 h 1161143"/>
                <a:gd name="connsiteX22" fmla="*/ 762024 w 1375127"/>
                <a:gd name="connsiteY22" fmla="*/ 754582 h 1161143"/>
                <a:gd name="connsiteX23" fmla="*/ 773848 w 1375127"/>
                <a:gd name="connsiteY23" fmla="*/ 515262 h 1161143"/>
                <a:gd name="connsiteX24" fmla="*/ 757199 w 1375127"/>
                <a:gd name="connsiteY24" fmla="*/ 515924 h 1161143"/>
                <a:gd name="connsiteX25" fmla="*/ 634323 w 1375127"/>
                <a:gd name="connsiteY25" fmla="*/ 627922 h 1161143"/>
                <a:gd name="connsiteX26" fmla="*/ 524689 w 1375127"/>
                <a:gd name="connsiteY26" fmla="*/ 585072 h 1161143"/>
                <a:gd name="connsiteX27" fmla="*/ 446745 w 1375127"/>
                <a:gd name="connsiteY27" fmla="*/ 651476 h 1161143"/>
                <a:gd name="connsiteX28" fmla="*/ 513811 w 1375127"/>
                <a:gd name="connsiteY28" fmla="*/ 569369 h 1161143"/>
                <a:gd name="connsiteX29" fmla="*/ 451853 w 1375127"/>
                <a:gd name="connsiteY29" fmla="*/ 347927 h 1161143"/>
                <a:gd name="connsiteX30" fmla="*/ 259356 w 1375127"/>
                <a:gd name="connsiteY30" fmla="*/ 248604 h 1161143"/>
                <a:gd name="connsiteX31" fmla="*/ 1400 w 1375127"/>
                <a:gd name="connsiteY31" fmla="*/ 367129 h 1161143"/>
                <a:gd name="connsiteX32" fmla="*/ 16441 w 1375127"/>
                <a:gd name="connsiteY32" fmla="*/ 384440 h 1161143"/>
                <a:gd name="connsiteX33" fmla="*/ 252640 w 1375127"/>
                <a:gd name="connsiteY33" fmla="*/ 442993 h 1161143"/>
                <a:gd name="connsiteX34" fmla="*/ 301450 w 1375127"/>
                <a:gd name="connsiteY34" fmla="*/ 633030 h 1161143"/>
                <a:gd name="connsiteX35" fmla="*/ 384692 w 1375127"/>
                <a:gd name="connsiteY35" fmla="*/ 937809 h 1161143"/>
                <a:gd name="connsiteX36" fmla="*/ 686822 w 1375127"/>
                <a:gd name="connsiteY36" fmla="*/ 1051699 h 1161143"/>
                <a:gd name="connsiteX37" fmla="*/ 875157 w 1375127"/>
                <a:gd name="connsiteY37" fmla="*/ 1072983 h 1161143"/>
                <a:gd name="connsiteX38" fmla="*/ 1017709 w 1375127"/>
                <a:gd name="connsiteY38" fmla="*/ 1161144 h 1161143"/>
                <a:gd name="connsiteX39" fmla="*/ 1107950 w 1375127"/>
                <a:gd name="connsiteY39" fmla="*/ 1020011 h 1161143"/>
                <a:gd name="connsiteX40" fmla="*/ 1268475 w 1375127"/>
                <a:gd name="connsiteY40" fmla="*/ 919080 h 1161143"/>
                <a:gd name="connsiteX41" fmla="*/ 1304893 w 1375127"/>
                <a:gd name="connsiteY41" fmla="*/ 10040 h 1161143"/>
                <a:gd name="connsiteX42" fmla="*/ 353570 w 1375127"/>
                <a:gd name="connsiteY42" fmla="*/ 583747 h 1161143"/>
                <a:gd name="connsiteX43" fmla="*/ 216884 w 1375127"/>
                <a:gd name="connsiteY43" fmla="*/ 319643 h 1161143"/>
                <a:gd name="connsiteX44" fmla="*/ 220383 w 1375127"/>
                <a:gd name="connsiteY44" fmla="*/ 303468 h 1161143"/>
                <a:gd name="connsiteX45" fmla="*/ 326611 w 1375127"/>
                <a:gd name="connsiteY45" fmla="*/ 351616 h 1161143"/>
                <a:gd name="connsiteX46" fmla="*/ 375895 w 1375127"/>
                <a:gd name="connsiteY46" fmla="*/ 287482 h 1161143"/>
                <a:gd name="connsiteX47" fmla="*/ 406921 w 1375127"/>
                <a:gd name="connsiteY47" fmla="*/ 436939 h 1161143"/>
                <a:gd name="connsiteX48" fmla="*/ 454596 w 1375127"/>
                <a:gd name="connsiteY48" fmla="*/ 456425 h 1161143"/>
                <a:gd name="connsiteX49" fmla="*/ 368327 w 1375127"/>
                <a:gd name="connsiteY49" fmla="*/ 588099 h 1161143"/>
                <a:gd name="connsiteX50" fmla="*/ 353570 w 1375127"/>
                <a:gd name="connsiteY50" fmla="*/ 583747 h 1161143"/>
                <a:gd name="connsiteX51" fmla="*/ 353570 w 1375127"/>
                <a:gd name="connsiteY51" fmla="*/ 583747 h 1161143"/>
                <a:gd name="connsiteX52" fmla="*/ 509555 w 1375127"/>
                <a:gd name="connsiteY52" fmla="*/ 863364 h 1161143"/>
                <a:gd name="connsiteX53" fmla="*/ 553257 w 1375127"/>
                <a:gd name="connsiteY53" fmla="*/ 671246 h 1161143"/>
                <a:gd name="connsiteX54" fmla="*/ 601594 w 1375127"/>
                <a:gd name="connsiteY54" fmla="*/ 735096 h 1161143"/>
                <a:gd name="connsiteX55" fmla="*/ 735065 w 1375127"/>
                <a:gd name="connsiteY55" fmla="*/ 637192 h 1161143"/>
                <a:gd name="connsiteX56" fmla="*/ 656363 w 1375127"/>
                <a:gd name="connsiteY56" fmla="*/ 765177 h 1161143"/>
                <a:gd name="connsiteX57" fmla="*/ 685309 w 1375127"/>
                <a:gd name="connsiteY57" fmla="*/ 778609 h 1161143"/>
                <a:gd name="connsiteX58" fmla="*/ 525257 w 1375127"/>
                <a:gd name="connsiteY58" fmla="*/ 864689 h 1161143"/>
                <a:gd name="connsiteX59" fmla="*/ 509555 w 1375127"/>
                <a:gd name="connsiteY59" fmla="*/ 863364 h 1161143"/>
                <a:gd name="connsiteX60" fmla="*/ 509555 w 1375127"/>
                <a:gd name="connsiteY60" fmla="*/ 863364 h 1161143"/>
                <a:gd name="connsiteX61" fmla="*/ 1345852 w 1375127"/>
                <a:gd name="connsiteY61" fmla="*/ 672476 h 1161143"/>
                <a:gd name="connsiteX62" fmla="*/ 1332231 w 1375127"/>
                <a:gd name="connsiteY62" fmla="*/ 680611 h 1161143"/>
                <a:gd name="connsiteX63" fmla="*/ 1150612 w 1375127"/>
                <a:gd name="connsiteY63" fmla="*/ 672476 h 1161143"/>
                <a:gd name="connsiteX64" fmla="*/ 1170950 w 1375127"/>
                <a:gd name="connsiteY64" fmla="*/ 647976 h 1161143"/>
                <a:gd name="connsiteX65" fmla="*/ 1044668 w 1375127"/>
                <a:gd name="connsiteY65" fmla="*/ 566720 h 1161143"/>
                <a:gd name="connsiteX66" fmla="*/ 1207273 w 1375127"/>
                <a:gd name="connsiteY66" fmla="*/ 596990 h 1161143"/>
                <a:gd name="connsiteX67" fmla="*/ 1223259 w 1375127"/>
                <a:gd name="connsiteY67" fmla="*/ 518573 h 1161143"/>
                <a:gd name="connsiteX68" fmla="*/ 1345852 w 1375127"/>
                <a:gd name="connsiteY68" fmla="*/ 672476 h 1161143"/>
                <a:gd name="connsiteX69" fmla="*/ 1345852 w 1375127"/>
                <a:gd name="connsiteY69" fmla="*/ 672476 h 1161143"/>
                <a:gd name="connsiteX70" fmla="*/ 1373568 w 1375127"/>
                <a:gd name="connsiteY70" fmla="*/ 55918 h 1161143"/>
                <a:gd name="connsiteX71" fmla="*/ 1365055 w 1375127"/>
                <a:gd name="connsiteY71" fmla="*/ 353035 h 1161143"/>
                <a:gd name="connsiteX72" fmla="*/ 1353987 w 1375127"/>
                <a:gd name="connsiteY72" fmla="*/ 363440 h 1161143"/>
                <a:gd name="connsiteX73" fmla="*/ 1219097 w 1375127"/>
                <a:gd name="connsiteY73" fmla="*/ 282184 h 1161143"/>
                <a:gd name="connsiteX74" fmla="*/ 1253529 w 1375127"/>
                <a:gd name="connsiteY74" fmla="*/ 243969 h 1161143"/>
                <a:gd name="connsiteX75" fmla="*/ 1216543 w 1375127"/>
                <a:gd name="connsiteY75" fmla="*/ 95836 h 1161143"/>
                <a:gd name="connsiteX76" fmla="*/ 1288718 w 1375127"/>
                <a:gd name="connsiteY76" fmla="*/ 132160 h 1161143"/>
                <a:gd name="connsiteX77" fmla="*/ 1363447 w 1375127"/>
                <a:gd name="connsiteY77" fmla="*/ 42580 h 1161143"/>
                <a:gd name="connsiteX78" fmla="*/ 1373568 w 1375127"/>
                <a:gd name="connsiteY78" fmla="*/ 55918 h 1161143"/>
                <a:gd name="connsiteX79" fmla="*/ 1373568 w 1375127"/>
                <a:gd name="connsiteY79" fmla="*/ 55918 h 11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27" h="1161143">
                  <a:moveTo>
                    <a:pt x="1304893" y="10040"/>
                  </a:moveTo>
                  <a:cubicBezTo>
                    <a:pt x="1201503" y="-38108"/>
                    <a:pt x="1113531" y="98012"/>
                    <a:pt x="1174639" y="182956"/>
                  </a:cubicBezTo>
                  <a:cubicBezTo>
                    <a:pt x="1072573" y="182010"/>
                    <a:pt x="1124883" y="391912"/>
                    <a:pt x="1214935" y="409507"/>
                  </a:cubicBezTo>
                  <a:cubicBezTo>
                    <a:pt x="1243124" y="415088"/>
                    <a:pt x="1329677" y="405345"/>
                    <a:pt x="1311137" y="454438"/>
                  </a:cubicBezTo>
                  <a:cubicBezTo>
                    <a:pt x="1289191" y="512802"/>
                    <a:pt x="1239435" y="441952"/>
                    <a:pt x="1212098" y="428331"/>
                  </a:cubicBezTo>
                  <a:cubicBezTo>
                    <a:pt x="1153355" y="399196"/>
                    <a:pt x="1130464" y="463992"/>
                    <a:pt x="1131788" y="514694"/>
                  </a:cubicBezTo>
                  <a:cubicBezTo>
                    <a:pt x="1087613" y="480924"/>
                    <a:pt x="1014020" y="518194"/>
                    <a:pt x="972588" y="467019"/>
                  </a:cubicBezTo>
                  <a:cubicBezTo>
                    <a:pt x="966818" y="459830"/>
                    <a:pt x="957075" y="465411"/>
                    <a:pt x="957358" y="473452"/>
                  </a:cubicBezTo>
                  <a:cubicBezTo>
                    <a:pt x="960858" y="565302"/>
                    <a:pt x="975615" y="654219"/>
                    <a:pt x="1071911" y="684016"/>
                  </a:cubicBezTo>
                  <a:cubicBezTo>
                    <a:pt x="1051573" y="737934"/>
                    <a:pt x="1089505" y="776339"/>
                    <a:pt x="1146639" y="779839"/>
                  </a:cubicBezTo>
                  <a:cubicBezTo>
                    <a:pt x="1185517" y="782109"/>
                    <a:pt x="1293069" y="695367"/>
                    <a:pt x="1302529" y="770096"/>
                  </a:cubicBezTo>
                  <a:cubicBezTo>
                    <a:pt x="1309245" y="824014"/>
                    <a:pt x="1214368" y="866864"/>
                    <a:pt x="1177571" y="888621"/>
                  </a:cubicBezTo>
                  <a:cubicBezTo>
                    <a:pt x="1144274" y="908107"/>
                    <a:pt x="1075505" y="954836"/>
                    <a:pt x="1048735" y="983781"/>
                  </a:cubicBezTo>
                  <a:cubicBezTo>
                    <a:pt x="1019790" y="944241"/>
                    <a:pt x="1080613" y="877553"/>
                    <a:pt x="1122045" y="856932"/>
                  </a:cubicBezTo>
                  <a:cubicBezTo>
                    <a:pt x="1129707" y="853243"/>
                    <a:pt x="1128288" y="841892"/>
                    <a:pt x="1119775" y="840473"/>
                  </a:cubicBezTo>
                  <a:cubicBezTo>
                    <a:pt x="1049019" y="829595"/>
                    <a:pt x="990939" y="888810"/>
                    <a:pt x="972209" y="961079"/>
                  </a:cubicBezTo>
                  <a:cubicBezTo>
                    <a:pt x="923872" y="904134"/>
                    <a:pt x="845928" y="875945"/>
                    <a:pt x="786901" y="916620"/>
                  </a:cubicBezTo>
                  <a:cubicBezTo>
                    <a:pt x="779713" y="921445"/>
                    <a:pt x="783402" y="932323"/>
                    <a:pt x="792010" y="932323"/>
                  </a:cubicBezTo>
                  <a:cubicBezTo>
                    <a:pt x="838266" y="932796"/>
                    <a:pt x="921980" y="966565"/>
                    <a:pt x="912994" y="1014713"/>
                  </a:cubicBezTo>
                  <a:cubicBezTo>
                    <a:pt x="876008" y="1000335"/>
                    <a:pt x="794091" y="988133"/>
                    <a:pt x="755497" y="984822"/>
                  </a:cubicBezTo>
                  <a:cubicBezTo>
                    <a:pt x="712930" y="981322"/>
                    <a:pt x="608783" y="983876"/>
                    <a:pt x="591472" y="932323"/>
                  </a:cubicBezTo>
                  <a:cubicBezTo>
                    <a:pt x="567635" y="860810"/>
                    <a:pt x="702051" y="892310"/>
                    <a:pt x="736105" y="873297"/>
                  </a:cubicBezTo>
                  <a:cubicBezTo>
                    <a:pt x="786050" y="845297"/>
                    <a:pt x="803645" y="794122"/>
                    <a:pt x="762024" y="754582"/>
                  </a:cubicBezTo>
                  <a:cubicBezTo>
                    <a:pt x="835617" y="686097"/>
                    <a:pt x="810644" y="599544"/>
                    <a:pt x="773848" y="515262"/>
                  </a:cubicBezTo>
                  <a:cubicBezTo>
                    <a:pt x="770631" y="507600"/>
                    <a:pt x="759280" y="506938"/>
                    <a:pt x="757199" y="515924"/>
                  </a:cubicBezTo>
                  <a:cubicBezTo>
                    <a:pt x="742159" y="579774"/>
                    <a:pt x="659579" y="578166"/>
                    <a:pt x="634323" y="627922"/>
                  </a:cubicBezTo>
                  <a:cubicBezTo>
                    <a:pt x="613701" y="581666"/>
                    <a:pt x="565175" y="533234"/>
                    <a:pt x="524689" y="585072"/>
                  </a:cubicBezTo>
                  <a:cubicBezTo>
                    <a:pt x="505960" y="609098"/>
                    <a:pt x="491866" y="694516"/>
                    <a:pt x="446745" y="651476"/>
                  </a:cubicBezTo>
                  <a:cubicBezTo>
                    <a:pt x="408813" y="615341"/>
                    <a:pt x="490730" y="586490"/>
                    <a:pt x="513811" y="569369"/>
                  </a:cubicBezTo>
                  <a:cubicBezTo>
                    <a:pt x="587121" y="514505"/>
                    <a:pt x="543419" y="302806"/>
                    <a:pt x="451853" y="347927"/>
                  </a:cubicBezTo>
                  <a:cubicBezTo>
                    <a:pt x="469920" y="244915"/>
                    <a:pt x="331814" y="160443"/>
                    <a:pt x="259356" y="248604"/>
                  </a:cubicBezTo>
                  <a:cubicBezTo>
                    <a:pt x="183965" y="136606"/>
                    <a:pt x="-18748" y="234226"/>
                    <a:pt x="1400" y="367129"/>
                  </a:cubicBezTo>
                  <a:cubicBezTo>
                    <a:pt x="1873" y="370345"/>
                    <a:pt x="9062" y="389548"/>
                    <a:pt x="16441" y="384440"/>
                  </a:cubicBezTo>
                  <a:cubicBezTo>
                    <a:pt x="98831" y="327967"/>
                    <a:pt x="198532" y="366845"/>
                    <a:pt x="252640" y="442993"/>
                  </a:cubicBezTo>
                  <a:cubicBezTo>
                    <a:pt x="289436" y="494641"/>
                    <a:pt x="293126" y="572112"/>
                    <a:pt x="301450" y="633030"/>
                  </a:cubicBezTo>
                  <a:cubicBezTo>
                    <a:pt x="315828" y="736515"/>
                    <a:pt x="324625" y="848986"/>
                    <a:pt x="384692" y="937809"/>
                  </a:cubicBezTo>
                  <a:cubicBezTo>
                    <a:pt x="453366" y="1039402"/>
                    <a:pt x="575108" y="1047726"/>
                    <a:pt x="686822" y="1051699"/>
                  </a:cubicBezTo>
                  <a:cubicBezTo>
                    <a:pt x="750200" y="1053780"/>
                    <a:pt x="813861" y="1056051"/>
                    <a:pt x="875157" y="1072983"/>
                  </a:cubicBezTo>
                  <a:cubicBezTo>
                    <a:pt x="931156" y="1088212"/>
                    <a:pt x="978074" y="1120658"/>
                    <a:pt x="1017709" y="1161144"/>
                  </a:cubicBezTo>
                  <a:cubicBezTo>
                    <a:pt x="1035776" y="1107415"/>
                    <a:pt x="1063965" y="1057942"/>
                    <a:pt x="1107950" y="1020011"/>
                  </a:cubicBezTo>
                  <a:cubicBezTo>
                    <a:pt x="1156098" y="978106"/>
                    <a:pt x="1212287" y="948498"/>
                    <a:pt x="1268475" y="919080"/>
                  </a:cubicBezTo>
                  <a:lnTo>
                    <a:pt x="1304893" y="10040"/>
                  </a:lnTo>
                  <a:close/>
                  <a:moveTo>
                    <a:pt x="353570" y="583747"/>
                  </a:moveTo>
                  <a:cubicBezTo>
                    <a:pt x="333706" y="482154"/>
                    <a:pt x="307977" y="376872"/>
                    <a:pt x="216884" y="319643"/>
                  </a:cubicBezTo>
                  <a:cubicBezTo>
                    <a:pt x="209978" y="315292"/>
                    <a:pt x="211586" y="306022"/>
                    <a:pt x="220383" y="303468"/>
                  </a:cubicBezTo>
                  <a:cubicBezTo>
                    <a:pt x="243937" y="296279"/>
                    <a:pt x="296058" y="301387"/>
                    <a:pt x="326611" y="351616"/>
                  </a:cubicBezTo>
                  <a:cubicBezTo>
                    <a:pt x="337490" y="317846"/>
                    <a:pt x="346287" y="260428"/>
                    <a:pt x="375895" y="287482"/>
                  </a:cubicBezTo>
                  <a:cubicBezTo>
                    <a:pt x="415434" y="324089"/>
                    <a:pt x="417988" y="386994"/>
                    <a:pt x="406921" y="436939"/>
                  </a:cubicBezTo>
                  <a:cubicBezTo>
                    <a:pt x="429812" y="427479"/>
                    <a:pt x="459893" y="421898"/>
                    <a:pt x="454596" y="456425"/>
                  </a:cubicBezTo>
                  <a:cubicBezTo>
                    <a:pt x="448542" y="495113"/>
                    <a:pt x="432367" y="554045"/>
                    <a:pt x="368327" y="588099"/>
                  </a:cubicBezTo>
                  <a:cubicBezTo>
                    <a:pt x="361895" y="591882"/>
                    <a:pt x="355179" y="591693"/>
                    <a:pt x="353570" y="583747"/>
                  </a:cubicBezTo>
                  <a:lnTo>
                    <a:pt x="353570" y="583747"/>
                  </a:lnTo>
                  <a:close/>
                  <a:moveTo>
                    <a:pt x="509555" y="863364"/>
                  </a:moveTo>
                  <a:cubicBezTo>
                    <a:pt x="475974" y="764799"/>
                    <a:pt x="506528" y="687043"/>
                    <a:pt x="553257" y="671246"/>
                  </a:cubicBezTo>
                  <a:cubicBezTo>
                    <a:pt x="586553" y="660178"/>
                    <a:pt x="598567" y="705772"/>
                    <a:pt x="601594" y="735096"/>
                  </a:cubicBezTo>
                  <a:cubicBezTo>
                    <a:pt x="634701" y="650814"/>
                    <a:pt x="701957" y="675597"/>
                    <a:pt x="735065" y="637192"/>
                  </a:cubicBezTo>
                  <a:cubicBezTo>
                    <a:pt x="732984" y="695273"/>
                    <a:pt x="729767" y="748528"/>
                    <a:pt x="656363" y="765177"/>
                  </a:cubicBezTo>
                  <a:cubicBezTo>
                    <a:pt x="658917" y="764988"/>
                    <a:pt x="684552" y="776055"/>
                    <a:pt x="685309" y="778609"/>
                  </a:cubicBezTo>
                  <a:cubicBezTo>
                    <a:pt x="709335" y="862135"/>
                    <a:pt x="558554" y="811244"/>
                    <a:pt x="525257" y="864689"/>
                  </a:cubicBezTo>
                  <a:cubicBezTo>
                    <a:pt x="521284" y="871027"/>
                    <a:pt x="512014" y="870743"/>
                    <a:pt x="509555" y="863364"/>
                  </a:cubicBezTo>
                  <a:lnTo>
                    <a:pt x="509555" y="863364"/>
                  </a:lnTo>
                  <a:close/>
                  <a:moveTo>
                    <a:pt x="1345852" y="672476"/>
                  </a:moveTo>
                  <a:cubicBezTo>
                    <a:pt x="1346798" y="680327"/>
                    <a:pt x="1338474" y="684489"/>
                    <a:pt x="1332231" y="680611"/>
                  </a:cubicBezTo>
                  <a:cubicBezTo>
                    <a:pt x="1279259" y="646841"/>
                    <a:pt x="1165179" y="758177"/>
                    <a:pt x="1150612" y="672476"/>
                  </a:cubicBezTo>
                  <a:cubicBezTo>
                    <a:pt x="1150139" y="669921"/>
                    <a:pt x="1168396" y="648827"/>
                    <a:pt x="1170950" y="647976"/>
                  </a:cubicBezTo>
                  <a:cubicBezTo>
                    <a:pt x="1097829" y="664624"/>
                    <a:pt x="1071721" y="618085"/>
                    <a:pt x="1044668" y="566720"/>
                  </a:cubicBezTo>
                  <a:cubicBezTo>
                    <a:pt x="1091208" y="586869"/>
                    <a:pt x="1140869" y="535505"/>
                    <a:pt x="1207273" y="596990"/>
                  </a:cubicBezTo>
                  <a:cubicBezTo>
                    <a:pt x="1197057" y="569180"/>
                    <a:pt x="1188260" y="522924"/>
                    <a:pt x="1223259" y="518573"/>
                  </a:cubicBezTo>
                  <a:cubicBezTo>
                    <a:pt x="1271975" y="512046"/>
                    <a:pt x="1333366" y="568991"/>
                    <a:pt x="1345852" y="672476"/>
                  </a:cubicBezTo>
                  <a:lnTo>
                    <a:pt x="1345852" y="672476"/>
                  </a:lnTo>
                  <a:close/>
                  <a:moveTo>
                    <a:pt x="1373568" y="55918"/>
                  </a:moveTo>
                  <a:cubicBezTo>
                    <a:pt x="1316150" y="146822"/>
                    <a:pt x="1338663" y="252861"/>
                    <a:pt x="1365055" y="353035"/>
                  </a:cubicBezTo>
                  <a:cubicBezTo>
                    <a:pt x="1366946" y="360697"/>
                    <a:pt x="1360893" y="363913"/>
                    <a:pt x="1353987" y="363440"/>
                  </a:cubicBezTo>
                  <a:cubicBezTo>
                    <a:pt x="1281340" y="360697"/>
                    <a:pt x="1241138" y="314630"/>
                    <a:pt x="1219097" y="282184"/>
                  </a:cubicBezTo>
                  <a:cubicBezTo>
                    <a:pt x="1199233" y="253239"/>
                    <a:pt x="1228840" y="245388"/>
                    <a:pt x="1253529" y="243969"/>
                  </a:cubicBezTo>
                  <a:cubicBezTo>
                    <a:pt x="1221841" y="203672"/>
                    <a:pt x="1196868" y="146065"/>
                    <a:pt x="1216543" y="95836"/>
                  </a:cubicBezTo>
                  <a:cubicBezTo>
                    <a:pt x="1231395" y="58566"/>
                    <a:pt x="1264408" y="106525"/>
                    <a:pt x="1288718" y="132160"/>
                  </a:cubicBezTo>
                  <a:cubicBezTo>
                    <a:pt x="1294299" y="73607"/>
                    <a:pt x="1339136" y="46269"/>
                    <a:pt x="1363447" y="42580"/>
                  </a:cubicBezTo>
                  <a:cubicBezTo>
                    <a:pt x="1372433" y="41350"/>
                    <a:pt x="1378014" y="48918"/>
                    <a:pt x="1373568" y="55918"/>
                  </a:cubicBezTo>
                  <a:lnTo>
                    <a:pt x="1373568" y="55918"/>
                  </a:lnTo>
                  <a:close/>
                </a:path>
              </a:pathLst>
            </a:custGeom>
            <a:solidFill>
              <a:srgbClr val="BC8642"/>
            </a:solidFill>
            <a:ln w="9454"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5B670EAD-2227-4B27-22A9-1CD382542228}"/>
                </a:ext>
              </a:extLst>
            </p:cNvPr>
            <p:cNvSpPr/>
            <p:nvPr/>
          </p:nvSpPr>
          <p:spPr>
            <a:xfrm>
              <a:off x="9011887" y="2564068"/>
              <a:ext cx="101107" cy="98159"/>
            </a:xfrm>
            <a:custGeom>
              <a:avLst/>
              <a:gdLst>
                <a:gd name="connsiteX0" fmla="*/ 101107 w 101107"/>
                <a:gd name="connsiteY0" fmla="*/ 66187 h 98159"/>
                <a:gd name="connsiteX1" fmla="*/ 12947 w 101107"/>
                <a:gd name="connsiteY1" fmla="*/ 10661 h 98159"/>
                <a:gd name="connsiteX2" fmla="*/ 65919 w 101107"/>
                <a:gd name="connsiteY2" fmla="*/ 98160 h 98159"/>
                <a:gd name="connsiteX3" fmla="*/ 101107 w 101107"/>
                <a:gd name="connsiteY3" fmla="*/ 66187 h 98159"/>
                <a:gd name="connsiteX4" fmla="*/ 101107 w 101107"/>
                <a:gd name="connsiteY4" fmla="*/ 66187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66187"/>
                  </a:moveTo>
                  <a:cubicBezTo>
                    <a:pt x="89283" y="14161"/>
                    <a:pt x="42838" y="-17812"/>
                    <a:pt x="12947" y="10661"/>
                  </a:cubicBezTo>
                  <a:cubicBezTo>
                    <a:pt x="-9283" y="31945"/>
                    <a:pt x="-9472" y="76119"/>
                    <a:pt x="65919" y="98160"/>
                  </a:cubicBezTo>
                  <a:cubicBezTo>
                    <a:pt x="67338" y="88606"/>
                    <a:pt x="81905" y="69214"/>
                    <a:pt x="101107" y="66187"/>
                  </a:cubicBezTo>
                  <a:lnTo>
                    <a:pt x="101107" y="66187"/>
                  </a:lnTo>
                  <a:close/>
                </a:path>
              </a:pathLst>
            </a:custGeom>
            <a:solidFill>
              <a:srgbClr val="BC8642"/>
            </a:solidFill>
            <a:ln w="9454"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6CB7AD8C-E21A-BB06-1045-8063B4EF9D35}"/>
                </a:ext>
              </a:extLst>
            </p:cNvPr>
            <p:cNvSpPr/>
            <p:nvPr/>
          </p:nvSpPr>
          <p:spPr>
            <a:xfrm>
              <a:off x="9032728" y="2714254"/>
              <a:ext cx="89155" cy="111505"/>
            </a:xfrm>
            <a:custGeom>
              <a:avLst/>
              <a:gdLst>
                <a:gd name="connsiteX0" fmla="*/ 25402 w 89155"/>
                <a:gd name="connsiteY0" fmla="*/ 109539 h 111505"/>
                <a:gd name="connsiteX1" fmla="*/ 88023 w 89155"/>
                <a:gd name="connsiteY1" fmla="*/ 11257 h 111505"/>
                <a:gd name="connsiteX2" fmla="*/ 55388 w 89155"/>
                <a:gd name="connsiteY2" fmla="*/ 0 h 111505"/>
                <a:gd name="connsiteX3" fmla="*/ 55199 w 89155"/>
                <a:gd name="connsiteY3" fmla="*/ 0 h 111505"/>
                <a:gd name="connsiteX4" fmla="*/ 25402 w 89155"/>
                <a:gd name="connsiteY4" fmla="*/ 109539 h 111505"/>
                <a:gd name="connsiteX5" fmla="*/ 25402 w 89155"/>
                <a:gd name="connsiteY5" fmla="*/ 109539 h 1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55" h="111505">
                  <a:moveTo>
                    <a:pt x="25402" y="109539"/>
                  </a:moveTo>
                  <a:cubicBezTo>
                    <a:pt x="64185" y="121930"/>
                    <a:pt x="95590" y="74161"/>
                    <a:pt x="88023" y="11257"/>
                  </a:cubicBezTo>
                  <a:cubicBezTo>
                    <a:pt x="77050" y="14000"/>
                    <a:pt x="65320" y="4162"/>
                    <a:pt x="55388" y="0"/>
                  </a:cubicBezTo>
                  <a:cubicBezTo>
                    <a:pt x="55199" y="0"/>
                    <a:pt x="55199" y="0"/>
                    <a:pt x="55199" y="0"/>
                  </a:cubicBezTo>
                  <a:cubicBezTo>
                    <a:pt x="-8746" y="24783"/>
                    <a:pt x="-14989" y="96390"/>
                    <a:pt x="25402" y="109539"/>
                  </a:cubicBezTo>
                  <a:lnTo>
                    <a:pt x="25402" y="109539"/>
                  </a:lnTo>
                  <a:close/>
                </a:path>
              </a:pathLst>
            </a:custGeom>
            <a:solidFill>
              <a:srgbClr val="BC8642"/>
            </a:solidFill>
            <a:ln w="9454"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DAE279CF-E49E-E8FC-2060-C2400BFBC9E9}"/>
                </a:ext>
              </a:extLst>
            </p:cNvPr>
            <p:cNvSpPr/>
            <p:nvPr/>
          </p:nvSpPr>
          <p:spPr>
            <a:xfrm>
              <a:off x="9135356" y="2702335"/>
              <a:ext cx="101083" cy="102543"/>
            </a:xfrm>
            <a:custGeom>
              <a:avLst/>
              <a:gdLst>
                <a:gd name="connsiteX0" fmla="*/ 152 w 101083"/>
                <a:gd name="connsiteY0" fmla="*/ 21378 h 102543"/>
                <a:gd name="connsiteX1" fmla="*/ 58894 w 101083"/>
                <a:gd name="connsiteY1" fmla="*/ 102066 h 102543"/>
                <a:gd name="connsiteX2" fmla="*/ 101082 w 101083"/>
                <a:gd name="connsiteY2" fmla="*/ 71134 h 102543"/>
                <a:gd name="connsiteX3" fmla="*/ 23611 w 101083"/>
                <a:gd name="connsiteY3" fmla="*/ 0 h 102543"/>
                <a:gd name="connsiteX4" fmla="*/ 152 w 101083"/>
                <a:gd name="connsiteY4" fmla="*/ 21378 h 102543"/>
                <a:gd name="connsiteX5" fmla="*/ 152 w 101083"/>
                <a:gd name="connsiteY5" fmla="*/ 21378 h 1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83" h="102543">
                  <a:moveTo>
                    <a:pt x="152" y="21378"/>
                  </a:moveTo>
                  <a:cubicBezTo>
                    <a:pt x="-3065" y="91661"/>
                    <a:pt x="45840" y="99323"/>
                    <a:pt x="58894" y="102066"/>
                  </a:cubicBezTo>
                  <a:cubicBezTo>
                    <a:pt x="74218" y="105566"/>
                    <a:pt x="100893" y="89296"/>
                    <a:pt x="101082" y="71134"/>
                  </a:cubicBezTo>
                  <a:cubicBezTo>
                    <a:pt x="101272" y="35756"/>
                    <a:pt x="65610" y="1797"/>
                    <a:pt x="23611" y="0"/>
                  </a:cubicBezTo>
                  <a:cubicBezTo>
                    <a:pt x="19354" y="9743"/>
                    <a:pt x="11314" y="17500"/>
                    <a:pt x="152" y="21378"/>
                  </a:cubicBezTo>
                  <a:lnTo>
                    <a:pt x="152" y="21378"/>
                  </a:lnTo>
                  <a:close/>
                </a:path>
              </a:pathLst>
            </a:custGeom>
            <a:solidFill>
              <a:srgbClr val="BC8642"/>
            </a:solidFill>
            <a:ln w="9454"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872367E4-5D93-CFD8-AA7B-0E12A3B05D7F}"/>
                </a:ext>
              </a:extLst>
            </p:cNvPr>
            <p:cNvSpPr/>
            <p:nvPr/>
          </p:nvSpPr>
          <p:spPr>
            <a:xfrm>
              <a:off x="9562071" y="3273299"/>
              <a:ext cx="87681" cy="111459"/>
            </a:xfrm>
            <a:custGeom>
              <a:avLst/>
              <a:gdLst>
                <a:gd name="connsiteX0" fmla="*/ 32402 w 87681"/>
                <a:gd name="connsiteY0" fmla="*/ 106606 h 111459"/>
                <a:gd name="connsiteX1" fmla="*/ 82914 w 87681"/>
                <a:gd name="connsiteY1" fmla="*/ 95350 h 111459"/>
                <a:gd name="connsiteX2" fmla="*/ 40915 w 87681"/>
                <a:gd name="connsiteY2" fmla="*/ 0 h 111459"/>
                <a:gd name="connsiteX3" fmla="*/ 11307 w 87681"/>
                <a:gd name="connsiteY3" fmla="*/ 9932 h 111459"/>
                <a:gd name="connsiteX4" fmla="*/ 32402 w 87681"/>
                <a:gd name="connsiteY4" fmla="*/ 106606 h 111459"/>
                <a:gd name="connsiteX5" fmla="*/ 32402 w 87681"/>
                <a:gd name="connsiteY5" fmla="*/ 106606 h 11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81" h="111459">
                  <a:moveTo>
                    <a:pt x="32402" y="106606"/>
                  </a:moveTo>
                  <a:cubicBezTo>
                    <a:pt x="45077" y="115782"/>
                    <a:pt x="75631" y="111904"/>
                    <a:pt x="82914" y="95350"/>
                  </a:cubicBezTo>
                  <a:cubicBezTo>
                    <a:pt x="97198" y="63377"/>
                    <a:pt x="78279" y="18445"/>
                    <a:pt x="40915" y="0"/>
                  </a:cubicBezTo>
                  <a:cubicBezTo>
                    <a:pt x="33064" y="6905"/>
                    <a:pt x="22753" y="10594"/>
                    <a:pt x="11307" y="9932"/>
                  </a:cubicBezTo>
                  <a:cubicBezTo>
                    <a:pt x="-19719" y="72269"/>
                    <a:pt x="21807" y="98755"/>
                    <a:pt x="32402" y="106606"/>
                  </a:cubicBezTo>
                  <a:lnTo>
                    <a:pt x="32402" y="106606"/>
                  </a:lnTo>
                  <a:close/>
                </a:path>
              </a:pathLst>
            </a:custGeom>
            <a:solidFill>
              <a:srgbClr val="BC8642"/>
            </a:solidFill>
            <a:ln w="9454"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6473D570-6CDE-F952-DBE2-2D9501C08AFB}"/>
                </a:ext>
              </a:extLst>
            </p:cNvPr>
            <p:cNvSpPr/>
            <p:nvPr/>
          </p:nvSpPr>
          <p:spPr>
            <a:xfrm>
              <a:off x="9450501" y="3253960"/>
              <a:ext cx="108499" cy="99623"/>
            </a:xfrm>
            <a:custGeom>
              <a:avLst/>
              <a:gdLst>
                <a:gd name="connsiteX0" fmla="*/ 11920 w 108499"/>
                <a:gd name="connsiteY0" fmla="*/ 89622 h 99623"/>
                <a:gd name="connsiteX1" fmla="*/ 108500 w 108499"/>
                <a:gd name="connsiteY1" fmla="*/ 23880 h 99623"/>
                <a:gd name="connsiteX2" fmla="*/ 83054 w 108499"/>
                <a:gd name="connsiteY2" fmla="*/ 137 h 99623"/>
                <a:gd name="connsiteX3" fmla="*/ 82865 w 108499"/>
                <a:gd name="connsiteY3" fmla="*/ 137 h 99623"/>
                <a:gd name="connsiteX4" fmla="*/ 11920 w 108499"/>
                <a:gd name="connsiteY4" fmla="*/ 89622 h 99623"/>
                <a:gd name="connsiteX5" fmla="*/ 11920 w 108499"/>
                <a:gd name="connsiteY5" fmla="*/ 89622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99" h="99623">
                  <a:moveTo>
                    <a:pt x="11920" y="89622"/>
                  </a:moveTo>
                  <a:cubicBezTo>
                    <a:pt x="42379" y="117149"/>
                    <a:pt x="90243" y="85460"/>
                    <a:pt x="108500" y="23880"/>
                  </a:cubicBezTo>
                  <a:cubicBezTo>
                    <a:pt x="97243" y="21988"/>
                    <a:pt x="90622" y="7988"/>
                    <a:pt x="83054" y="137"/>
                  </a:cubicBezTo>
                  <a:cubicBezTo>
                    <a:pt x="82865" y="137"/>
                    <a:pt x="82865" y="137"/>
                    <a:pt x="82865" y="137"/>
                  </a:cubicBezTo>
                  <a:cubicBezTo>
                    <a:pt x="14663" y="-3363"/>
                    <a:pt x="-19863" y="60961"/>
                    <a:pt x="11920" y="89622"/>
                  </a:cubicBezTo>
                  <a:lnTo>
                    <a:pt x="11920" y="89622"/>
                  </a:lnTo>
                  <a:close/>
                </a:path>
              </a:pathLst>
            </a:custGeom>
            <a:solidFill>
              <a:srgbClr val="BC8642"/>
            </a:solidFill>
            <a:ln w="9454"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4C963A44-BC7A-C41F-4532-BF64E6E51535}"/>
                </a:ext>
              </a:extLst>
            </p:cNvPr>
            <p:cNvSpPr/>
            <p:nvPr/>
          </p:nvSpPr>
          <p:spPr>
            <a:xfrm>
              <a:off x="9083327" y="2642843"/>
              <a:ext cx="71358" cy="68379"/>
            </a:xfrm>
            <a:custGeom>
              <a:avLst/>
              <a:gdLst>
                <a:gd name="connsiteX0" fmla="*/ 16235 w 71358"/>
                <a:gd name="connsiteY0" fmla="*/ 4534 h 68379"/>
                <a:gd name="connsiteX1" fmla="*/ 53220 w 71358"/>
                <a:gd name="connsiteY1" fmla="*/ 62708 h 68379"/>
                <a:gd name="connsiteX2" fmla="*/ 16235 w 71358"/>
                <a:gd name="connsiteY2" fmla="*/ 4534 h 68379"/>
                <a:gd name="connsiteX3" fmla="*/ 16235 w 71358"/>
                <a:gd name="connsiteY3" fmla="*/ 4534 h 68379"/>
              </a:gdLst>
              <a:ahLst/>
              <a:cxnLst>
                <a:cxn ang="0">
                  <a:pos x="connsiteX0" y="connsiteY0"/>
                </a:cxn>
                <a:cxn ang="0">
                  <a:pos x="connsiteX1" y="connsiteY1"/>
                </a:cxn>
                <a:cxn ang="0">
                  <a:pos x="connsiteX2" y="connsiteY2"/>
                </a:cxn>
                <a:cxn ang="0">
                  <a:pos x="connsiteX3" y="connsiteY3"/>
                </a:cxn>
              </a:cxnLst>
              <a:rect l="l" t="t" r="r" b="b"/>
              <a:pathLst>
                <a:path w="71358" h="68379">
                  <a:moveTo>
                    <a:pt x="16235" y="4534"/>
                  </a:moveTo>
                  <a:cubicBezTo>
                    <a:pt x="-20751" y="22696"/>
                    <a:pt x="11410" y="87776"/>
                    <a:pt x="53220" y="62708"/>
                  </a:cubicBezTo>
                  <a:cubicBezTo>
                    <a:pt x="94463" y="37925"/>
                    <a:pt x="58139" y="-15898"/>
                    <a:pt x="16235" y="4534"/>
                  </a:cubicBezTo>
                  <a:lnTo>
                    <a:pt x="16235" y="4534"/>
                  </a:lnTo>
                  <a:close/>
                </a:path>
              </a:pathLst>
            </a:custGeom>
            <a:solidFill>
              <a:srgbClr val="BC8642"/>
            </a:solidFill>
            <a:ln w="9454"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FDEBFDAE-323C-3033-0DB0-811E376FD7FC}"/>
                </a:ext>
              </a:extLst>
            </p:cNvPr>
            <p:cNvSpPr/>
            <p:nvPr/>
          </p:nvSpPr>
          <p:spPr>
            <a:xfrm>
              <a:off x="10118099" y="2443618"/>
              <a:ext cx="270672" cy="184335"/>
            </a:xfrm>
            <a:custGeom>
              <a:avLst/>
              <a:gdLst>
                <a:gd name="connsiteX0" fmla="*/ 37406 w 270672"/>
                <a:gd name="connsiteY0" fmla="*/ 6438 h 184335"/>
                <a:gd name="connsiteX1" fmla="*/ 42041 w 270672"/>
                <a:gd name="connsiteY1" fmla="*/ 54396 h 184335"/>
                <a:gd name="connsiteX2" fmla="*/ 1555 w 270672"/>
                <a:gd name="connsiteY2" fmla="*/ 80693 h 184335"/>
                <a:gd name="connsiteX3" fmla="*/ 7609 w 270672"/>
                <a:gd name="connsiteY3" fmla="*/ 94314 h 184335"/>
                <a:gd name="connsiteX4" fmla="*/ 135688 w 270672"/>
                <a:gd name="connsiteY4" fmla="*/ 182854 h 184335"/>
                <a:gd name="connsiteX5" fmla="*/ 270672 w 270672"/>
                <a:gd name="connsiteY5" fmla="*/ 164124 h 184335"/>
                <a:gd name="connsiteX6" fmla="*/ 201147 w 270672"/>
                <a:gd name="connsiteY6" fmla="*/ 47207 h 184335"/>
                <a:gd name="connsiteX7" fmla="*/ 52068 w 270672"/>
                <a:gd name="connsiteY7" fmla="*/ 2654 h 184335"/>
                <a:gd name="connsiteX8" fmla="*/ 37406 w 270672"/>
                <a:gd name="connsiteY8" fmla="*/ 6438 h 184335"/>
                <a:gd name="connsiteX9" fmla="*/ 37406 w 270672"/>
                <a:gd name="connsiteY9" fmla="*/ 6438 h 1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72" h="184335">
                  <a:moveTo>
                    <a:pt x="37406" y="6438"/>
                  </a:moveTo>
                  <a:cubicBezTo>
                    <a:pt x="32582" y="23464"/>
                    <a:pt x="35325" y="39640"/>
                    <a:pt x="42041" y="54396"/>
                  </a:cubicBezTo>
                  <a:cubicBezTo>
                    <a:pt x="26338" y="58275"/>
                    <a:pt x="11960" y="66126"/>
                    <a:pt x="1555" y="80693"/>
                  </a:cubicBezTo>
                  <a:cubicBezTo>
                    <a:pt x="-2134" y="85801"/>
                    <a:pt x="1082" y="93842"/>
                    <a:pt x="7609" y="94314"/>
                  </a:cubicBezTo>
                  <a:cubicBezTo>
                    <a:pt x="66540" y="98193"/>
                    <a:pt x="78838" y="174151"/>
                    <a:pt x="135688" y="182854"/>
                  </a:cubicBezTo>
                  <a:cubicBezTo>
                    <a:pt x="180998" y="189759"/>
                    <a:pt x="225173" y="170651"/>
                    <a:pt x="270672" y="164124"/>
                  </a:cubicBezTo>
                  <a:cubicBezTo>
                    <a:pt x="247119" y="124679"/>
                    <a:pt x="234822" y="78328"/>
                    <a:pt x="201147" y="47207"/>
                  </a:cubicBezTo>
                  <a:cubicBezTo>
                    <a:pt x="158863" y="8424"/>
                    <a:pt x="91797" y="46072"/>
                    <a:pt x="52068" y="2654"/>
                  </a:cubicBezTo>
                  <a:cubicBezTo>
                    <a:pt x="47338" y="-2360"/>
                    <a:pt x="39014" y="194"/>
                    <a:pt x="37406" y="6438"/>
                  </a:cubicBezTo>
                  <a:lnTo>
                    <a:pt x="37406" y="6438"/>
                  </a:lnTo>
                  <a:close/>
                </a:path>
              </a:pathLst>
            </a:custGeom>
            <a:solidFill>
              <a:srgbClr val="BC8642"/>
            </a:solidFill>
            <a:ln w="9454"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18C43741-2C84-C4F1-5615-7A179A00BA8F}"/>
                </a:ext>
              </a:extLst>
            </p:cNvPr>
            <p:cNvSpPr/>
            <p:nvPr/>
          </p:nvSpPr>
          <p:spPr>
            <a:xfrm>
              <a:off x="9165115" y="2632492"/>
              <a:ext cx="108522" cy="75783"/>
            </a:xfrm>
            <a:custGeom>
              <a:avLst/>
              <a:gdLst>
                <a:gd name="connsiteX0" fmla="*/ 0 w 108522"/>
                <a:gd name="connsiteY0" fmla="*/ 28222 h 75783"/>
                <a:gd name="connsiteX1" fmla="*/ 6527 w 108522"/>
                <a:gd name="connsiteY1" fmla="*/ 58870 h 75783"/>
                <a:gd name="connsiteX2" fmla="*/ 107742 w 108522"/>
                <a:gd name="connsiteY2" fmla="*/ 25952 h 75783"/>
                <a:gd name="connsiteX3" fmla="*/ 0 w 108522"/>
                <a:gd name="connsiteY3" fmla="*/ 28222 h 75783"/>
                <a:gd name="connsiteX4" fmla="*/ 0 w 108522"/>
                <a:gd name="connsiteY4" fmla="*/ 28222 h 7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2" h="75783">
                  <a:moveTo>
                    <a:pt x="0" y="28222"/>
                  </a:moveTo>
                  <a:cubicBezTo>
                    <a:pt x="6054" y="36735"/>
                    <a:pt x="8608" y="47614"/>
                    <a:pt x="6527" y="58870"/>
                  </a:cubicBezTo>
                  <a:cubicBezTo>
                    <a:pt x="65553" y="96897"/>
                    <a:pt x="115404" y="64167"/>
                    <a:pt x="107742" y="25952"/>
                  </a:cubicBezTo>
                  <a:cubicBezTo>
                    <a:pt x="100269" y="-11129"/>
                    <a:pt x="23081" y="-6778"/>
                    <a:pt x="0" y="28222"/>
                  </a:cubicBezTo>
                  <a:lnTo>
                    <a:pt x="0" y="28222"/>
                  </a:lnTo>
                  <a:close/>
                </a:path>
              </a:pathLst>
            </a:custGeom>
            <a:solidFill>
              <a:srgbClr val="BC8642"/>
            </a:solidFill>
            <a:ln w="9454"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D759ED74-94A3-53DA-EF2F-4245434BDC32}"/>
                </a:ext>
              </a:extLst>
            </p:cNvPr>
            <p:cNvSpPr/>
            <p:nvPr/>
          </p:nvSpPr>
          <p:spPr>
            <a:xfrm>
              <a:off x="9115984" y="2541708"/>
              <a:ext cx="80350" cy="110019"/>
            </a:xfrm>
            <a:custGeom>
              <a:avLst/>
              <a:gdLst>
                <a:gd name="connsiteX0" fmla="*/ 5807 w 80350"/>
                <a:gd name="connsiteY0" fmla="*/ 88264 h 110019"/>
                <a:gd name="connsiteX1" fmla="*/ 46482 w 80350"/>
                <a:gd name="connsiteY1" fmla="*/ 110020 h 110019"/>
                <a:gd name="connsiteX2" fmla="*/ 52725 w 80350"/>
                <a:gd name="connsiteY2" fmla="*/ 1049 h 110019"/>
                <a:gd name="connsiteX3" fmla="*/ 5807 w 80350"/>
                <a:gd name="connsiteY3" fmla="*/ 88264 h 110019"/>
                <a:gd name="connsiteX4" fmla="*/ 5807 w 80350"/>
                <a:gd name="connsiteY4" fmla="*/ 88264 h 11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0" h="110019">
                  <a:moveTo>
                    <a:pt x="5807" y="88264"/>
                  </a:moveTo>
                  <a:cubicBezTo>
                    <a:pt x="17158" y="88926"/>
                    <a:pt x="40901" y="94034"/>
                    <a:pt x="46482" y="110020"/>
                  </a:cubicBezTo>
                  <a:cubicBezTo>
                    <a:pt x="62658" y="98196"/>
                    <a:pt x="110238" y="14954"/>
                    <a:pt x="52725" y="1049"/>
                  </a:cubicBezTo>
                  <a:cubicBezTo>
                    <a:pt x="13185" y="-8600"/>
                    <a:pt x="-11976" y="50521"/>
                    <a:pt x="5807" y="88264"/>
                  </a:cubicBezTo>
                  <a:lnTo>
                    <a:pt x="5807" y="88264"/>
                  </a:lnTo>
                  <a:close/>
                </a:path>
              </a:pathLst>
            </a:custGeom>
            <a:solidFill>
              <a:srgbClr val="BC8642"/>
            </a:solidFill>
            <a:ln w="9454"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D7C8D6AC-B50F-38BA-CAF6-933C1581EC56}"/>
                </a:ext>
              </a:extLst>
            </p:cNvPr>
            <p:cNvSpPr/>
            <p:nvPr/>
          </p:nvSpPr>
          <p:spPr>
            <a:xfrm>
              <a:off x="9368774" y="2106179"/>
              <a:ext cx="368723" cy="188838"/>
            </a:xfrm>
            <a:custGeom>
              <a:avLst/>
              <a:gdLst>
                <a:gd name="connsiteX0" fmla="*/ 140471 w 368723"/>
                <a:gd name="connsiteY0" fmla="*/ 37017 h 188838"/>
                <a:gd name="connsiteX1" fmla="*/ 0 w 368723"/>
                <a:gd name="connsiteY1" fmla="*/ 11571 h 188838"/>
                <a:gd name="connsiteX2" fmla="*/ 107552 w 368723"/>
                <a:gd name="connsiteY2" fmla="*/ 105313 h 188838"/>
                <a:gd name="connsiteX3" fmla="*/ 144160 w 368723"/>
                <a:gd name="connsiteY3" fmla="*/ 178433 h 188838"/>
                <a:gd name="connsiteX4" fmla="*/ 368724 w 368723"/>
                <a:gd name="connsiteY4" fmla="*/ 188838 h 188838"/>
                <a:gd name="connsiteX5" fmla="*/ 220591 w 368723"/>
                <a:gd name="connsiteY5" fmla="*/ 19895 h 188838"/>
                <a:gd name="connsiteX6" fmla="*/ 140471 w 368723"/>
                <a:gd name="connsiteY6" fmla="*/ 37017 h 188838"/>
                <a:gd name="connsiteX7" fmla="*/ 140471 w 368723"/>
                <a:gd name="connsiteY7" fmla="*/ 37017 h 1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838">
                  <a:moveTo>
                    <a:pt x="140471" y="37017"/>
                  </a:moveTo>
                  <a:cubicBezTo>
                    <a:pt x="123066" y="3436"/>
                    <a:pt x="52878" y="8828"/>
                    <a:pt x="0" y="11571"/>
                  </a:cubicBezTo>
                  <a:cubicBezTo>
                    <a:pt x="30837" y="54611"/>
                    <a:pt x="70472" y="112691"/>
                    <a:pt x="107552" y="105313"/>
                  </a:cubicBezTo>
                  <a:cubicBezTo>
                    <a:pt x="83715" y="136528"/>
                    <a:pt x="103390" y="182595"/>
                    <a:pt x="144160" y="178433"/>
                  </a:cubicBezTo>
                  <a:cubicBezTo>
                    <a:pt x="211605" y="171528"/>
                    <a:pt x="304022" y="170109"/>
                    <a:pt x="368724" y="188838"/>
                  </a:cubicBezTo>
                  <a:cubicBezTo>
                    <a:pt x="313765" y="149961"/>
                    <a:pt x="257293" y="76840"/>
                    <a:pt x="220591" y="19895"/>
                  </a:cubicBezTo>
                  <a:cubicBezTo>
                    <a:pt x="198362" y="-14631"/>
                    <a:pt x="149930" y="-1199"/>
                    <a:pt x="140471" y="37017"/>
                  </a:cubicBezTo>
                  <a:lnTo>
                    <a:pt x="140471" y="37017"/>
                  </a:lnTo>
                  <a:close/>
                </a:path>
              </a:pathLst>
            </a:custGeom>
            <a:solidFill>
              <a:srgbClr val="BC8642"/>
            </a:solidFill>
            <a:ln w="9454"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EF291BDB-96CC-603D-AD8F-49632DFA56BC}"/>
                </a:ext>
              </a:extLst>
            </p:cNvPr>
            <p:cNvSpPr/>
            <p:nvPr/>
          </p:nvSpPr>
          <p:spPr>
            <a:xfrm>
              <a:off x="8964378" y="2654797"/>
              <a:ext cx="115981" cy="74307"/>
            </a:xfrm>
            <a:custGeom>
              <a:avLst/>
              <a:gdLst>
                <a:gd name="connsiteX0" fmla="*/ 115981 w 115981"/>
                <a:gd name="connsiteY0" fmla="*/ 43660 h 74307"/>
                <a:gd name="connsiteX1" fmla="*/ 104630 w 115981"/>
                <a:gd name="connsiteY1" fmla="*/ 12255 h 74307"/>
                <a:gd name="connsiteX2" fmla="*/ 1240 w 115981"/>
                <a:gd name="connsiteY2" fmla="*/ 43471 h 74307"/>
                <a:gd name="connsiteX3" fmla="*/ 115981 w 115981"/>
                <a:gd name="connsiteY3" fmla="*/ 43660 h 74307"/>
                <a:gd name="connsiteX4" fmla="*/ 115981 w 115981"/>
                <a:gd name="connsiteY4" fmla="*/ 43660 h 7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81" h="74307">
                  <a:moveTo>
                    <a:pt x="115981" y="43660"/>
                  </a:moveTo>
                  <a:cubicBezTo>
                    <a:pt x="113427" y="39687"/>
                    <a:pt x="105860" y="16133"/>
                    <a:pt x="104630" y="12255"/>
                  </a:cubicBezTo>
                  <a:cubicBezTo>
                    <a:pt x="38415" y="-12718"/>
                    <a:pt x="-8314" y="1850"/>
                    <a:pt x="1240" y="43471"/>
                  </a:cubicBezTo>
                  <a:cubicBezTo>
                    <a:pt x="12496" y="92470"/>
                    <a:pt x="96779" y="75822"/>
                    <a:pt x="115981" y="43660"/>
                  </a:cubicBezTo>
                  <a:lnTo>
                    <a:pt x="115981" y="43660"/>
                  </a:lnTo>
                  <a:close/>
                </a:path>
              </a:pathLst>
            </a:custGeom>
            <a:solidFill>
              <a:srgbClr val="BC8642"/>
            </a:solidFill>
            <a:ln w="9454"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41F0A422-0F17-6740-518E-4C0FE22A12E5}"/>
                </a:ext>
              </a:extLst>
            </p:cNvPr>
            <p:cNvSpPr/>
            <p:nvPr/>
          </p:nvSpPr>
          <p:spPr>
            <a:xfrm>
              <a:off x="9620013" y="3228666"/>
              <a:ext cx="105529" cy="80259"/>
            </a:xfrm>
            <a:custGeom>
              <a:avLst/>
              <a:gdLst>
                <a:gd name="connsiteX0" fmla="*/ 0 w 105529"/>
                <a:gd name="connsiteY0" fmla="*/ 39147 h 80259"/>
                <a:gd name="connsiteX1" fmla="*/ 104904 w 105529"/>
                <a:gd name="connsiteY1" fmla="*/ 49080 h 80259"/>
                <a:gd name="connsiteX2" fmla="*/ 6621 w 105529"/>
                <a:gd name="connsiteY2" fmla="*/ 8594 h 80259"/>
                <a:gd name="connsiteX3" fmla="*/ 0 w 105529"/>
                <a:gd name="connsiteY3" fmla="*/ 39147 h 80259"/>
                <a:gd name="connsiteX4" fmla="*/ 0 w 105529"/>
                <a:gd name="connsiteY4" fmla="*/ 39147 h 80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9" h="80259">
                  <a:moveTo>
                    <a:pt x="0" y="39147"/>
                  </a:moveTo>
                  <a:cubicBezTo>
                    <a:pt x="38310" y="97416"/>
                    <a:pt x="96390" y="87201"/>
                    <a:pt x="104904" y="49080"/>
                  </a:cubicBezTo>
                  <a:cubicBezTo>
                    <a:pt x="112944" y="12283"/>
                    <a:pt x="41526" y="-14487"/>
                    <a:pt x="6621" y="8594"/>
                  </a:cubicBezTo>
                  <a:cubicBezTo>
                    <a:pt x="8513" y="18715"/>
                    <a:pt x="6432" y="29499"/>
                    <a:pt x="0" y="39147"/>
                  </a:cubicBezTo>
                  <a:lnTo>
                    <a:pt x="0" y="39147"/>
                  </a:lnTo>
                  <a:close/>
                </a:path>
              </a:pathLst>
            </a:custGeom>
            <a:solidFill>
              <a:srgbClr val="BC8642"/>
            </a:solidFill>
            <a:ln w="9454"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E71955A9-74B9-8A20-7BCC-36E8BD275110}"/>
                </a:ext>
              </a:extLst>
            </p:cNvPr>
            <p:cNvSpPr/>
            <p:nvPr/>
          </p:nvSpPr>
          <p:spPr>
            <a:xfrm>
              <a:off x="8927119" y="1628794"/>
              <a:ext cx="618544" cy="912921"/>
            </a:xfrm>
            <a:custGeom>
              <a:avLst/>
              <a:gdLst>
                <a:gd name="connsiteX0" fmla="*/ 169038 w 618544"/>
                <a:gd name="connsiteY0" fmla="*/ 903368 h 912921"/>
                <a:gd name="connsiteX1" fmla="*/ 244712 w 618544"/>
                <a:gd name="connsiteY1" fmla="*/ 800735 h 912921"/>
                <a:gd name="connsiteX2" fmla="*/ 285198 w 618544"/>
                <a:gd name="connsiteY2" fmla="*/ 806032 h 912921"/>
                <a:gd name="connsiteX3" fmla="*/ 372224 w 618544"/>
                <a:gd name="connsiteY3" fmla="*/ 763938 h 912921"/>
                <a:gd name="connsiteX4" fmla="*/ 383764 w 618544"/>
                <a:gd name="connsiteY4" fmla="*/ 754479 h 912921"/>
                <a:gd name="connsiteX5" fmla="*/ 190038 w 618544"/>
                <a:gd name="connsiteY5" fmla="*/ 709831 h 912921"/>
                <a:gd name="connsiteX6" fmla="*/ 211132 w 618544"/>
                <a:gd name="connsiteY6" fmla="*/ 578914 h 912921"/>
                <a:gd name="connsiteX7" fmla="*/ 171308 w 618544"/>
                <a:gd name="connsiteY7" fmla="*/ 357850 h 912921"/>
                <a:gd name="connsiteX8" fmla="*/ 369008 w 618544"/>
                <a:gd name="connsiteY8" fmla="*/ 251054 h 912921"/>
                <a:gd name="connsiteX9" fmla="*/ 458398 w 618544"/>
                <a:gd name="connsiteY9" fmla="*/ 153056 h 912921"/>
                <a:gd name="connsiteX10" fmla="*/ 613909 w 618544"/>
                <a:gd name="connsiteY10" fmla="*/ 276500 h 912921"/>
                <a:gd name="connsiteX11" fmla="*/ 614098 w 618544"/>
                <a:gd name="connsiteY11" fmla="*/ 261460 h 912921"/>
                <a:gd name="connsiteX12" fmla="*/ 592815 w 618544"/>
                <a:gd name="connsiteY12" fmla="*/ 167340 h 912921"/>
                <a:gd name="connsiteX13" fmla="*/ 563397 w 618544"/>
                <a:gd name="connsiteY13" fmla="*/ 139151 h 912921"/>
                <a:gd name="connsiteX14" fmla="*/ 596693 w 618544"/>
                <a:gd name="connsiteY14" fmla="*/ 15896 h 912921"/>
                <a:gd name="connsiteX15" fmla="*/ 588369 w 618544"/>
                <a:gd name="connsiteY15" fmla="*/ 856 h 912921"/>
                <a:gd name="connsiteX16" fmla="*/ 490181 w 618544"/>
                <a:gd name="connsiteY16" fmla="*/ 82679 h 912921"/>
                <a:gd name="connsiteX17" fmla="*/ 362197 w 618544"/>
                <a:gd name="connsiteY17" fmla="*/ 121273 h 912921"/>
                <a:gd name="connsiteX18" fmla="*/ 313860 w 618544"/>
                <a:gd name="connsiteY18" fmla="*/ 111340 h 912921"/>
                <a:gd name="connsiteX19" fmla="*/ 174524 w 618544"/>
                <a:gd name="connsiteY19" fmla="*/ 140664 h 912921"/>
                <a:gd name="connsiteX20" fmla="*/ 163646 w 618544"/>
                <a:gd name="connsiteY20" fmla="*/ 148988 h 912921"/>
                <a:gd name="connsiteX21" fmla="*/ 359454 w 618544"/>
                <a:gd name="connsiteY21" fmla="*/ 235447 h 912921"/>
                <a:gd name="connsiteX22" fmla="*/ 103012 w 618544"/>
                <a:gd name="connsiteY22" fmla="*/ 272905 h 912921"/>
                <a:gd name="connsiteX23" fmla="*/ 145390 w 618544"/>
                <a:gd name="connsiteY23" fmla="*/ 272716 h 912921"/>
                <a:gd name="connsiteX24" fmla="*/ 77377 w 618544"/>
                <a:gd name="connsiteY24" fmla="*/ 227406 h 912921"/>
                <a:gd name="connsiteX25" fmla="*/ 69999 w 618544"/>
                <a:gd name="connsiteY25" fmla="*/ 309229 h 912921"/>
                <a:gd name="connsiteX26" fmla="*/ 10500 w 618544"/>
                <a:gd name="connsiteY26" fmla="*/ 366080 h 912921"/>
                <a:gd name="connsiteX27" fmla="*/ 88539 w 618544"/>
                <a:gd name="connsiteY27" fmla="*/ 391052 h 912921"/>
                <a:gd name="connsiteX28" fmla="*/ 62337 w 618544"/>
                <a:gd name="connsiteY28" fmla="*/ 357755 h 912921"/>
                <a:gd name="connsiteX29" fmla="*/ 192875 w 618544"/>
                <a:gd name="connsiteY29" fmla="*/ 581563 h 912921"/>
                <a:gd name="connsiteX30" fmla="*/ 3027 w 618544"/>
                <a:gd name="connsiteY30" fmla="*/ 482334 h 912921"/>
                <a:gd name="connsiteX31" fmla="*/ 3216 w 618544"/>
                <a:gd name="connsiteY31" fmla="*/ 495956 h 912921"/>
                <a:gd name="connsiteX32" fmla="*/ 67067 w 618544"/>
                <a:gd name="connsiteY32" fmla="*/ 623089 h 912921"/>
                <a:gd name="connsiteX33" fmla="*/ 104998 w 618544"/>
                <a:gd name="connsiteY33" fmla="*/ 654778 h 912921"/>
                <a:gd name="connsiteX34" fmla="*/ 154565 w 618544"/>
                <a:gd name="connsiteY34" fmla="*/ 778695 h 912921"/>
                <a:gd name="connsiteX35" fmla="*/ 151822 w 618544"/>
                <a:gd name="connsiteY35" fmla="*/ 906301 h 912921"/>
                <a:gd name="connsiteX36" fmla="*/ 169038 w 618544"/>
                <a:gd name="connsiteY36" fmla="*/ 903368 h 912921"/>
                <a:gd name="connsiteX37" fmla="*/ 169038 w 618544"/>
                <a:gd name="connsiteY37" fmla="*/ 903368 h 91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2921">
                  <a:moveTo>
                    <a:pt x="169038" y="903368"/>
                  </a:moveTo>
                  <a:cubicBezTo>
                    <a:pt x="157498" y="865720"/>
                    <a:pt x="181808" y="765073"/>
                    <a:pt x="244712" y="800735"/>
                  </a:cubicBezTo>
                  <a:cubicBezTo>
                    <a:pt x="258145" y="808397"/>
                    <a:pt x="270158" y="808586"/>
                    <a:pt x="285198" y="806032"/>
                  </a:cubicBezTo>
                  <a:cubicBezTo>
                    <a:pt x="322657" y="799978"/>
                    <a:pt x="328238" y="749844"/>
                    <a:pt x="372224" y="763938"/>
                  </a:cubicBezTo>
                  <a:cubicBezTo>
                    <a:pt x="378940" y="766208"/>
                    <a:pt x="385845" y="760911"/>
                    <a:pt x="383764" y="754479"/>
                  </a:cubicBezTo>
                  <a:cubicBezTo>
                    <a:pt x="347913" y="640210"/>
                    <a:pt x="241402" y="636994"/>
                    <a:pt x="190038" y="709831"/>
                  </a:cubicBezTo>
                  <a:cubicBezTo>
                    <a:pt x="199970" y="666602"/>
                    <a:pt x="207632" y="623089"/>
                    <a:pt x="211132" y="578914"/>
                  </a:cubicBezTo>
                  <a:cubicBezTo>
                    <a:pt x="216902" y="501726"/>
                    <a:pt x="200254" y="427660"/>
                    <a:pt x="171308" y="357850"/>
                  </a:cubicBezTo>
                  <a:cubicBezTo>
                    <a:pt x="243956" y="336850"/>
                    <a:pt x="312252" y="303743"/>
                    <a:pt x="369008" y="251054"/>
                  </a:cubicBezTo>
                  <a:cubicBezTo>
                    <a:pt x="401453" y="220974"/>
                    <a:pt x="430777" y="187677"/>
                    <a:pt x="458398" y="153056"/>
                  </a:cubicBezTo>
                  <a:cubicBezTo>
                    <a:pt x="433426" y="238568"/>
                    <a:pt x="502384" y="319540"/>
                    <a:pt x="613909" y="276500"/>
                  </a:cubicBezTo>
                  <a:cubicBezTo>
                    <a:pt x="620152" y="274230"/>
                    <a:pt x="619963" y="265433"/>
                    <a:pt x="614098" y="261460"/>
                  </a:cubicBezTo>
                  <a:cubicBezTo>
                    <a:pt x="575694" y="236014"/>
                    <a:pt x="611355" y="200447"/>
                    <a:pt x="592815" y="167340"/>
                  </a:cubicBezTo>
                  <a:cubicBezTo>
                    <a:pt x="585437" y="154191"/>
                    <a:pt x="577775" y="144921"/>
                    <a:pt x="563397" y="139151"/>
                  </a:cubicBezTo>
                  <a:cubicBezTo>
                    <a:pt x="496235" y="112097"/>
                    <a:pt x="559897" y="30463"/>
                    <a:pt x="596693" y="15896"/>
                  </a:cubicBezTo>
                  <a:cubicBezTo>
                    <a:pt x="607099" y="11734"/>
                    <a:pt x="598112" y="-3780"/>
                    <a:pt x="588369" y="856"/>
                  </a:cubicBezTo>
                  <a:cubicBezTo>
                    <a:pt x="530005" y="28382"/>
                    <a:pt x="490465" y="82206"/>
                    <a:pt x="490181" y="82679"/>
                  </a:cubicBezTo>
                  <a:cubicBezTo>
                    <a:pt x="474668" y="103962"/>
                    <a:pt x="423777" y="155704"/>
                    <a:pt x="362197" y="121273"/>
                  </a:cubicBezTo>
                  <a:cubicBezTo>
                    <a:pt x="346873" y="112759"/>
                    <a:pt x="331454" y="110678"/>
                    <a:pt x="313860" y="111340"/>
                  </a:cubicBezTo>
                  <a:cubicBezTo>
                    <a:pt x="263820" y="113232"/>
                    <a:pt x="227023" y="154853"/>
                    <a:pt x="174524" y="140664"/>
                  </a:cubicBezTo>
                  <a:cubicBezTo>
                    <a:pt x="169227" y="139245"/>
                    <a:pt x="164308" y="143407"/>
                    <a:pt x="163646" y="148988"/>
                  </a:cubicBezTo>
                  <a:cubicBezTo>
                    <a:pt x="155984" y="217474"/>
                    <a:pt x="271955" y="278013"/>
                    <a:pt x="359454" y="235447"/>
                  </a:cubicBezTo>
                  <a:cubicBezTo>
                    <a:pt x="179349" y="366080"/>
                    <a:pt x="83809" y="296459"/>
                    <a:pt x="103012" y="272905"/>
                  </a:cubicBezTo>
                  <a:cubicBezTo>
                    <a:pt x="112755" y="260892"/>
                    <a:pt x="136782" y="279622"/>
                    <a:pt x="145390" y="272716"/>
                  </a:cubicBezTo>
                  <a:cubicBezTo>
                    <a:pt x="186159" y="240082"/>
                    <a:pt x="107931" y="197988"/>
                    <a:pt x="77377" y="227406"/>
                  </a:cubicBezTo>
                  <a:cubicBezTo>
                    <a:pt x="46824" y="256730"/>
                    <a:pt x="53067" y="286338"/>
                    <a:pt x="69999" y="309229"/>
                  </a:cubicBezTo>
                  <a:cubicBezTo>
                    <a:pt x="41526" y="310364"/>
                    <a:pt x="14473" y="323986"/>
                    <a:pt x="10500" y="366080"/>
                  </a:cubicBezTo>
                  <a:cubicBezTo>
                    <a:pt x="6527" y="408174"/>
                    <a:pt x="88539" y="443078"/>
                    <a:pt x="88539" y="391052"/>
                  </a:cubicBezTo>
                  <a:cubicBezTo>
                    <a:pt x="88539" y="380174"/>
                    <a:pt x="58932" y="372796"/>
                    <a:pt x="62337" y="357755"/>
                  </a:cubicBezTo>
                  <a:cubicBezTo>
                    <a:pt x="68864" y="328148"/>
                    <a:pt x="182943" y="359363"/>
                    <a:pt x="192875" y="581563"/>
                  </a:cubicBezTo>
                  <a:cubicBezTo>
                    <a:pt x="171592" y="486497"/>
                    <a:pt x="51932" y="433808"/>
                    <a:pt x="3027" y="482334"/>
                  </a:cubicBezTo>
                  <a:cubicBezTo>
                    <a:pt x="-946" y="486308"/>
                    <a:pt x="-1135" y="492740"/>
                    <a:pt x="3216" y="495956"/>
                  </a:cubicBezTo>
                  <a:cubicBezTo>
                    <a:pt x="46918" y="528118"/>
                    <a:pt x="37459" y="582887"/>
                    <a:pt x="67067" y="623089"/>
                  </a:cubicBezTo>
                  <a:cubicBezTo>
                    <a:pt x="77472" y="637183"/>
                    <a:pt x="88823" y="648062"/>
                    <a:pt x="104998" y="654778"/>
                  </a:cubicBezTo>
                  <a:cubicBezTo>
                    <a:pt x="170551" y="681358"/>
                    <a:pt x="161754" y="753533"/>
                    <a:pt x="154565" y="778695"/>
                  </a:cubicBezTo>
                  <a:cubicBezTo>
                    <a:pt x="154565" y="778884"/>
                    <a:pt x="136971" y="843680"/>
                    <a:pt x="151822" y="906301"/>
                  </a:cubicBezTo>
                  <a:cubicBezTo>
                    <a:pt x="154660" y="916801"/>
                    <a:pt x="172254" y="914058"/>
                    <a:pt x="169038" y="903368"/>
                  </a:cubicBezTo>
                  <a:lnTo>
                    <a:pt x="169038" y="903368"/>
                  </a:lnTo>
                  <a:close/>
                </a:path>
              </a:pathLst>
            </a:custGeom>
            <a:solidFill>
              <a:srgbClr val="BC8642"/>
            </a:solidFill>
            <a:ln w="9454"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F62B1F54-3BD6-DF0D-A687-0A3AF4CF7031}"/>
                </a:ext>
              </a:extLst>
            </p:cNvPr>
            <p:cNvSpPr/>
            <p:nvPr/>
          </p:nvSpPr>
          <p:spPr>
            <a:xfrm>
              <a:off x="8754627" y="2920891"/>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3"/>
                    <a:pt x="55480" y="3832"/>
                  </a:cubicBezTo>
                  <a:cubicBezTo>
                    <a:pt x="36278" y="-5438"/>
                    <a:pt x="13102" y="2697"/>
                    <a:pt x="3832" y="21900"/>
                  </a:cubicBezTo>
                  <a:cubicBezTo>
                    <a:pt x="-5438" y="41102"/>
                    <a:pt x="2697" y="64277"/>
                    <a:pt x="21900" y="73453"/>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id="{403ADF49-00CF-0688-0D93-29B305C35D93}"/>
                </a:ext>
              </a:extLst>
            </p:cNvPr>
            <p:cNvSpPr/>
            <p:nvPr/>
          </p:nvSpPr>
          <p:spPr>
            <a:xfrm>
              <a:off x="8803783" y="3157240"/>
              <a:ext cx="188842" cy="298852"/>
            </a:xfrm>
            <a:custGeom>
              <a:avLst/>
              <a:gdLst>
                <a:gd name="connsiteX0" fmla="*/ 183213 w 188842"/>
                <a:gd name="connsiteY0" fmla="*/ 297584 h 298852"/>
                <a:gd name="connsiteX1" fmla="*/ 183402 w 188842"/>
                <a:gd name="connsiteY1" fmla="*/ 281125 h 298852"/>
                <a:gd name="connsiteX2" fmla="*/ 54756 w 188842"/>
                <a:gd name="connsiteY2" fmla="*/ 84750 h 298852"/>
                <a:gd name="connsiteX3" fmla="*/ 130146 w 188842"/>
                <a:gd name="connsiteY3" fmla="*/ 17399 h 298852"/>
                <a:gd name="connsiteX4" fmla="*/ 127309 w 188842"/>
                <a:gd name="connsiteY4" fmla="*/ 467 h 298852"/>
                <a:gd name="connsiteX5" fmla="*/ 183213 w 188842"/>
                <a:gd name="connsiteY5" fmla="*/ 297584 h 298852"/>
                <a:gd name="connsiteX6" fmla="*/ 183213 w 188842"/>
                <a:gd name="connsiteY6" fmla="*/ 297584 h 2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842" h="298852">
                  <a:moveTo>
                    <a:pt x="183213" y="297584"/>
                  </a:moveTo>
                  <a:cubicBezTo>
                    <a:pt x="193240" y="296165"/>
                    <a:pt x="187659" y="281787"/>
                    <a:pt x="183402" y="281125"/>
                  </a:cubicBezTo>
                  <a:cubicBezTo>
                    <a:pt x="78499" y="261828"/>
                    <a:pt x="176213" y="98938"/>
                    <a:pt x="54756" y="84750"/>
                  </a:cubicBezTo>
                  <a:cubicBezTo>
                    <a:pt x="66580" y="54574"/>
                    <a:pt x="91079" y="29223"/>
                    <a:pt x="130146" y="17399"/>
                  </a:cubicBezTo>
                  <a:cubicBezTo>
                    <a:pt x="140646" y="14183"/>
                    <a:pt x="137809" y="-3033"/>
                    <a:pt x="127309" y="467"/>
                  </a:cubicBezTo>
                  <a:cubicBezTo>
                    <a:pt x="-108323" y="79452"/>
                    <a:pt x="26567" y="318300"/>
                    <a:pt x="183213" y="297584"/>
                  </a:cubicBezTo>
                  <a:lnTo>
                    <a:pt x="183213" y="297584"/>
                  </a:lnTo>
                  <a:close/>
                </a:path>
              </a:pathLst>
            </a:custGeom>
            <a:solidFill>
              <a:srgbClr val="BC8642"/>
            </a:solidFill>
            <a:ln w="9454"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8C5ADCD6-D800-EB48-2846-E02DBD7BBDA9}"/>
                </a:ext>
              </a:extLst>
            </p:cNvPr>
            <p:cNvSpPr/>
            <p:nvPr/>
          </p:nvSpPr>
          <p:spPr>
            <a:xfrm>
              <a:off x="8597035" y="3250927"/>
              <a:ext cx="77379" cy="77338"/>
            </a:xfrm>
            <a:custGeom>
              <a:avLst/>
              <a:gdLst>
                <a:gd name="connsiteX0" fmla="*/ 73547 w 77379"/>
                <a:gd name="connsiteY0" fmla="*/ 55480 h 77338"/>
                <a:gd name="connsiteX1" fmla="*/ 55480 w 77379"/>
                <a:gd name="connsiteY1" fmla="*/ 3832 h 77338"/>
                <a:gd name="connsiteX2" fmla="*/ 3832 w 77379"/>
                <a:gd name="connsiteY2" fmla="*/ 21900 h 77338"/>
                <a:gd name="connsiteX3" fmla="*/ 21900 w 77379"/>
                <a:gd name="connsiteY3" fmla="*/ 73548 h 77338"/>
                <a:gd name="connsiteX4" fmla="*/ 73547 w 77379"/>
                <a:gd name="connsiteY4" fmla="*/ 55480 h 77338"/>
                <a:gd name="connsiteX5" fmla="*/ 73547 w 77379"/>
                <a:gd name="connsiteY5" fmla="*/ 55480 h 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38">
                  <a:moveTo>
                    <a:pt x="73547" y="55480"/>
                  </a:moveTo>
                  <a:cubicBezTo>
                    <a:pt x="82818" y="36278"/>
                    <a:pt x="74683" y="13103"/>
                    <a:pt x="55480" y="3832"/>
                  </a:cubicBezTo>
                  <a:cubicBezTo>
                    <a:pt x="36278" y="-5438"/>
                    <a:pt x="13102" y="2697"/>
                    <a:pt x="3832" y="21900"/>
                  </a:cubicBezTo>
                  <a:cubicBezTo>
                    <a:pt x="-5438" y="41102"/>
                    <a:pt x="2697" y="64277"/>
                    <a:pt x="21900" y="73548"/>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id="{6342B4C5-EFA2-0BEA-E386-B39F9C3C983D}"/>
                </a:ext>
              </a:extLst>
            </p:cNvPr>
            <p:cNvSpPr/>
            <p:nvPr/>
          </p:nvSpPr>
          <p:spPr>
            <a:xfrm>
              <a:off x="9718209" y="3045755"/>
              <a:ext cx="386578" cy="349391"/>
            </a:xfrm>
            <a:custGeom>
              <a:avLst/>
              <a:gdLst>
                <a:gd name="connsiteX0" fmla="*/ 199678 w 386578"/>
                <a:gd name="connsiteY0" fmla="*/ 345975 h 349391"/>
                <a:gd name="connsiteX1" fmla="*/ 37451 w 386578"/>
                <a:gd name="connsiteY1" fmla="*/ 167572 h 349391"/>
                <a:gd name="connsiteX2" fmla="*/ 135260 w 386578"/>
                <a:gd name="connsiteY2" fmla="*/ 174950 h 349391"/>
                <a:gd name="connsiteX3" fmla="*/ 228907 w 386578"/>
                <a:gd name="connsiteY3" fmla="*/ 244855 h 349391"/>
                <a:gd name="connsiteX4" fmla="*/ 374486 w 386578"/>
                <a:gd name="connsiteY4" fmla="*/ 232841 h 349391"/>
                <a:gd name="connsiteX5" fmla="*/ 384229 w 386578"/>
                <a:gd name="connsiteY5" fmla="*/ 219409 h 349391"/>
                <a:gd name="connsiteX6" fmla="*/ 94302 w 386578"/>
                <a:gd name="connsiteY6" fmla="*/ 137964 h 349391"/>
                <a:gd name="connsiteX7" fmla="*/ 87775 w 386578"/>
                <a:gd name="connsiteY7" fmla="*/ 144870 h 349391"/>
                <a:gd name="connsiteX8" fmla="*/ 82004 w 386578"/>
                <a:gd name="connsiteY8" fmla="*/ 144680 h 349391"/>
                <a:gd name="connsiteX9" fmla="*/ 122301 w 386578"/>
                <a:gd name="connsiteY9" fmla="*/ 114789 h 349391"/>
                <a:gd name="connsiteX10" fmla="*/ 113031 w 386578"/>
                <a:gd name="connsiteY10" fmla="*/ 4872 h 349391"/>
                <a:gd name="connsiteX11" fmla="*/ 97234 w 386578"/>
                <a:gd name="connsiteY11" fmla="*/ 5345 h 349391"/>
                <a:gd name="connsiteX12" fmla="*/ 2925 w 386578"/>
                <a:gd name="connsiteY12" fmla="*/ 164734 h 349391"/>
                <a:gd name="connsiteX13" fmla="*/ 4817 w 386578"/>
                <a:gd name="connsiteY13" fmla="*/ 168423 h 349391"/>
                <a:gd name="connsiteX14" fmla="*/ 8506 w 386578"/>
                <a:gd name="connsiteY14" fmla="*/ 180909 h 349391"/>
                <a:gd name="connsiteX15" fmla="*/ 72261 w 386578"/>
                <a:gd name="connsiteY15" fmla="*/ 252138 h 349391"/>
                <a:gd name="connsiteX16" fmla="*/ 82004 w 386578"/>
                <a:gd name="connsiteY16" fmla="*/ 313908 h 349391"/>
                <a:gd name="connsiteX17" fmla="*/ 189746 w 386578"/>
                <a:gd name="connsiteY17" fmla="*/ 348812 h 349391"/>
                <a:gd name="connsiteX18" fmla="*/ 199678 w 386578"/>
                <a:gd name="connsiteY18" fmla="*/ 345975 h 349391"/>
                <a:gd name="connsiteX19" fmla="*/ 199678 w 386578"/>
                <a:gd name="connsiteY19" fmla="*/ 345975 h 34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6578" h="349391">
                  <a:moveTo>
                    <a:pt x="199678" y="345975"/>
                  </a:moveTo>
                  <a:cubicBezTo>
                    <a:pt x="262299" y="243719"/>
                    <a:pt x="130152" y="170126"/>
                    <a:pt x="37451" y="167572"/>
                  </a:cubicBezTo>
                  <a:cubicBezTo>
                    <a:pt x="69424" y="156883"/>
                    <a:pt x="102342" y="163883"/>
                    <a:pt x="135260" y="174950"/>
                  </a:cubicBezTo>
                  <a:cubicBezTo>
                    <a:pt x="171679" y="187436"/>
                    <a:pt x="197124" y="224233"/>
                    <a:pt x="228907" y="244855"/>
                  </a:cubicBezTo>
                  <a:cubicBezTo>
                    <a:pt x="283393" y="280232"/>
                    <a:pt x="321893" y="216666"/>
                    <a:pt x="374486" y="232841"/>
                  </a:cubicBezTo>
                  <a:cubicBezTo>
                    <a:pt x="381865" y="235111"/>
                    <a:pt x="390946" y="226125"/>
                    <a:pt x="384229" y="219409"/>
                  </a:cubicBezTo>
                  <a:cubicBezTo>
                    <a:pt x="305150" y="140707"/>
                    <a:pt x="202705" y="112708"/>
                    <a:pt x="94302" y="137964"/>
                  </a:cubicBezTo>
                  <a:cubicBezTo>
                    <a:pt x="90329" y="138910"/>
                    <a:pt x="88248" y="141653"/>
                    <a:pt x="87775" y="144870"/>
                  </a:cubicBezTo>
                  <a:cubicBezTo>
                    <a:pt x="85883" y="144680"/>
                    <a:pt x="83802" y="144680"/>
                    <a:pt x="82004" y="144680"/>
                  </a:cubicBezTo>
                  <a:cubicBezTo>
                    <a:pt x="97329" y="136546"/>
                    <a:pt x="111707" y="127370"/>
                    <a:pt x="122301" y="114789"/>
                  </a:cubicBezTo>
                  <a:cubicBezTo>
                    <a:pt x="151530" y="80357"/>
                    <a:pt x="133463" y="39115"/>
                    <a:pt x="113031" y="4872"/>
                  </a:cubicBezTo>
                  <a:cubicBezTo>
                    <a:pt x="109342" y="-1371"/>
                    <a:pt x="100072" y="-2034"/>
                    <a:pt x="97234" y="5345"/>
                  </a:cubicBezTo>
                  <a:cubicBezTo>
                    <a:pt x="72451" y="68060"/>
                    <a:pt x="-17224" y="85181"/>
                    <a:pt x="2925" y="164734"/>
                  </a:cubicBezTo>
                  <a:cubicBezTo>
                    <a:pt x="3398" y="166153"/>
                    <a:pt x="4060" y="167288"/>
                    <a:pt x="4817" y="168423"/>
                  </a:cubicBezTo>
                  <a:cubicBezTo>
                    <a:pt x="2262" y="172586"/>
                    <a:pt x="2735" y="178639"/>
                    <a:pt x="8506" y="180909"/>
                  </a:cubicBezTo>
                  <a:cubicBezTo>
                    <a:pt x="41897" y="194815"/>
                    <a:pt x="59491" y="219125"/>
                    <a:pt x="72261" y="252138"/>
                  </a:cubicBezTo>
                  <a:cubicBezTo>
                    <a:pt x="79923" y="271814"/>
                    <a:pt x="75288" y="293759"/>
                    <a:pt x="82004" y="313908"/>
                  </a:cubicBezTo>
                  <a:cubicBezTo>
                    <a:pt x="94018" y="349285"/>
                    <a:pt x="163355" y="339353"/>
                    <a:pt x="189746" y="348812"/>
                  </a:cubicBezTo>
                  <a:cubicBezTo>
                    <a:pt x="192962" y="350137"/>
                    <a:pt x="197597" y="349191"/>
                    <a:pt x="199678" y="345975"/>
                  </a:cubicBezTo>
                  <a:lnTo>
                    <a:pt x="199678" y="345975"/>
                  </a:lnTo>
                  <a:close/>
                </a:path>
              </a:pathLst>
            </a:custGeom>
            <a:solidFill>
              <a:srgbClr val="BC8642"/>
            </a:solidFill>
            <a:ln w="9454"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A7FE9C26-CCCD-E42E-3878-072B5724C5CC}"/>
                </a:ext>
              </a:extLst>
            </p:cNvPr>
            <p:cNvSpPr/>
            <p:nvPr/>
          </p:nvSpPr>
          <p:spPr>
            <a:xfrm>
              <a:off x="8675831" y="3085862"/>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818"/>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id="{6A26E87D-1DC2-063D-268E-A2B4AAB1CF03}"/>
                </a:ext>
              </a:extLst>
            </p:cNvPr>
            <p:cNvSpPr/>
            <p:nvPr/>
          </p:nvSpPr>
          <p:spPr>
            <a:xfrm>
              <a:off x="10222144" y="3302953"/>
              <a:ext cx="77379" cy="77379"/>
            </a:xfrm>
            <a:custGeom>
              <a:avLst/>
              <a:gdLst>
                <a:gd name="connsiteX0" fmla="*/ 21900 w 77379"/>
                <a:gd name="connsiteY0" fmla="*/ 73548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7" y="55480"/>
                  </a:cubicBezTo>
                  <a:cubicBezTo>
                    <a:pt x="82818" y="36278"/>
                    <a:pt x="74683" y="13103"/>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40365CBE-0EE4-65B5-97AC-84813C582E50}"/>
                </a:ext>
              </a:extLst>
            </p:cNvPr>
            <p:cNvSpPr/>
            <p:nvPr/>
          </p:nvSpPr>
          <p:spPr>
            <a:xfrm>
              <a:off x="10126983" y="3256886"/>
              <a:ext cx="77338" cy="77285"/>
            </a:xfrm>
            <a:custGeom>
              <a:avLst/>
              <a:gdLst>
                <a:gd name="connsiteX0" fmla="*/ 55480 w 77338"/>
                <a:gd name="connsiteY0" fmla="*/ 3832 h 77285"/>
                <a:gd name="connsiteX1" fmla="*/ 3832 w 77338"/>
                <a:gd name="connsiteY1" fmla="*/ 21900 h 77285"/>
                <a:gd name="connsiteX2" fmla="*/ 21900 w 77338"/>
                <a:gd name="connsiteY2" fmla="*/ 73453 h 77285"/>
                <a:gd name="connsiteX3" fmla="*/ 73547 w 77338"/>
                <a:gd name="connsiteY3" fmla="*/ 55386 h 77285"/>
                <a:gd name="connsiteX4" fmla="*/ 55480 w 77338"/>
                <a:gd name="connsiteY4" fmla="*/ 3832 h 77285"/>
                <a:gd name="connsiteX5" fmla="*/ 55480 w 77338"/>
                <a:gd name="connsiteY5" fmla="*/ 3832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285">
                  <a:moveTo>
                    <a:pt x="55480" y="3832"/>
                  </a:moveTo>
                  <a:cubicBezTo>
                    <a:pt x="36278" y="-5438"/>
                    <a:pt x="13103" y="2697"/>
                    <a:pt x="3832" y="21900"/>
                  </a:cubicBezTo>
                  <a:cubicBezTo>
                    <a:pt x="-5438" y="41102"/>
                    <a:pt x="2697" y="64277"/>
                    <a:pt x="21900" y="73453"/>
                  </a:cubicBezTo>
                  <a:cubicBezTo>
                    <a:pt x="41102" y="82723"/>
                    <a:pt x="64277" y="74588"/>
                    <a:pt x="73547" y="55386"/>
                  </a:cubicBezTo>
                  <a:cubicBezTo>
                    <a:pt x="82723" y="36278"/>
                    <a:pt x="74683" y="13103"/>
                    <a:pt x="55480" y="3832"/>
                  </a:cubicBezTo>
                  <a:lnTo>
                    <a:pt x="55480" y="3832"/>
                  </a:lnTo>
                  <a:close/>
                </a:path>
              </a:pathLst>
            </a:custGeom>
            <a:solidFill>
              <a:srgbClr val="BC8642"/>
            </a:solidFill>
            <a:ln w="9454"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id="{6D995386-1F89-9C29-ECF2-FC811464C1A8}"/>
                </a:ext>
              </a:extLst>
            </p:cNvPr>
            <p:cNvSpPr/>
            <p:nvPr/>
          </p:nvSpPr>
          <p:spPr>
            <a:xfrm>
              <a:off x="8846945" y="2833147"/>
              <a:ext cx="611030" cy="570926"/>
            </a:xfrm>
            <a:custGeom>
              <a:avLst/>
              <a:gdLst>
                <a:gd name="connsiteX0" fmla="*/ 142322 w 611030"/>
                <a:gd name="connsiteY0" fmla="*/ 316992 h 570926"/>
                <a:gd name="connsiteX1" fmla="*/ 102498 w 611030"/>
                <a:gd name="connsiteY1" fmla="*/ 384815 h 570926"/>
                <a:gd name="connsiteX2" fmla="*/ 110160 w 611030"/>
                <a:gd name="connsiteY2" fmla="*/ 394274 h 570926"/>
                <a:gd name="connsiteX3" fmla="*/ 218753 w 611030"/>
                <a:gd name="connsiteY3" fmla="*/ 409504 h 570926"/>
                <a:gd name="connsiteX4" fmla="*/ 429128 w 611030"/>
                <a:gd name="connsiteY4" fmla="*/ 436368 h 570926"/>
                <a:gd name="connsiteX5" fmla="*/ 491654 w 611030"/>
                <a:gd name="connsiteY5" fmla="*/ 465976 h 570926"/>
                <a:gd name="connsiteX6" fmla="*/ 335859 w 611030"/>
                <a:gd name="connsiteY6" fmla="*/ 551866 h 570926"/>
                <a:gd name="connsiteX7" fmla="*/ 347400 w 611030"/>
                <a:gd name="connsiteY7" fmla="*/ 562745 h 570926"/>
                <a:gd name="connsiteX8" fmla="*/ 487208 w 611030"/>
                <a:gd name="connsiteY8" fmla="*/ 564637 h 570926"/>
                <a:gd name="connsiteX9" fmla="*/ 611031 w 611030"/>
                <a:gd name="connsiteY9" fmla="*/ 425112 h 570926"/>
                <a:gd name="connsiteX10" fmla="*/ 392521 w 611030"/>
                <a:gd name="connsiteY10" fmla="*/ 254560 h 570926"/>
                <a:gd name="connsiteX11" fmla="*/ 381642 w 611030"/>
                <a:gd name="connsiteY11" fmla="*/ 266101 h 570926"/>
                <a:gd name="connsiteX12" fmla="*/ 530910 w 611030"/>
                <a:gd name="connsiteY12" fmla="*/ 441760 h 570926"/>
                <a:gd name="connsiteX13" fmla="*/ 321197 w 611030"/>
                <a:gd name="connsiteY13" fmla="*/ 295519 h 570926"/>
                <a:gd name="connsiteX14" fmla="*/ 325170 w 611030"/>
                <a:gd name="connsiteY14" fmla="*/ 6915 h 570926"/>
                <a:gd name="connsiteX15" fmla="*/ 308238 w 611030"/>
                <a:gd name="connsiteY15" fmla="*/ 9659 h 570926"/>
                <a:gd name="connsiteX16" fmla="*/ 299441 w 611030"/>
                <a:gd name="connsiteY16" fmla="*/ 250114 h 570926"/>
                <a:gd name="connsiteX17" fmla="*/ 175146 w 611030"/>
                <a:gd name="connsiteY17" fmla="*/ 83063 h 570926"/>
                <a:gd name="connsiteX18" fmla="*/ 163605 w 611030"/>
                <a:gd name="connsiteY18" fmla="*/ 90252 h 570926"/>
                <a:gd name="connsiteX19" fmla="*/ 186781 w 611030"/>
                <a:gd name="connsiteY19" fmla="*/ 220791 h 570926"/>
                <a:gd name="connsiteX20" fmla="*/ 2135 w 611030"/>
                <a:gd name="connsiteY20" fmla="*/ 217101 h 570926"/>
                <a:gd name="connsiteX21" fmla="*/ 5824 w 611030"/>
                <a:gd name="connsiteY21" fmla="*/ 230250 h 570926"/>
                <a:gd name="connsiteX22" fmla="*/ 92850 w 611030"/>
                <a:gd name="connsiteY22" fmla="*/ 296181 h 570926"/>
                <a:gd name="connsiteX23" fmla="*/ 142322 w 611030"/>
                <a:gd name="connsiteY23" fmla="*/ 316992 h 570926"/>
                <a:gd name="connsiteX24" fmla="*/ 142322 w 611030"/>
                <a:gd name="connsiteY24" fmla="*/ 316992 h 5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030" h="570926">
                  <a:moveTo>
                    <a:pt x="142322" y="316992"/>
                  </a:moveTo>
                  <a:cubicBezTo>
                    <a:pt x="120092" y="331559"/>
                    <a:pt x="105998" y="353977"/>
                    <a:pt x="102498" y="384815"/>
                  </a:cubicBezTo>
                  <a:cubicBezTo>
                    <a:pt x="102025" y="389450"/>
                    <a:pt x="105525" y="393801"/>
                    <a:pt x="110160" y="394274"/>
                  </a:cubicBezTo>
                  <a:cubicBezTo>
                    <a:pt x="146768" y="398247"/>
                    <a:pt x="186781" y="427855"/>
                    <a:pt x="218753" y="409504"/>
                  </a:cubicBezTo>
                  <a:cubicBezTo>
                    <a:pt x="280806" y="374599"/>
                    <a:pt x="341440" y="387085"/>
                    <a:pt x="429128" y="436368"/>
                  </a:cubicBezTo>
                  <a:cubicBezTo>
                    <a:pt x="443695" y="444692"/>
                    <a:pt x="477465" y="464178"/>
                    <a:pt x="491654" y="465976"/>
                  </a:cubicBezTo>
                  <a:cubicBezTo>
                    <a:pt x="388169" y="438165"/>
                    <a:pt x="347967" y="515921"/>
                    <a:pt x="335859" y="551866"/>
                  </a:cubicBezTo>
                  <a:cubicBezTo>
                    <a:pt x="333305" y="559528"/>
                    <a:pt x="340210" y="565298"/>
                    <a:pt x="347400" y="562745"/>
                  </a:cubicBezTo>
                  <a:cubicBezTo>
                    <a:pt x="395264" y="546569"/>
                    <a:pt x="439060" y="585447"/>
                    <a:pt x="487208" y="564637"/>
                  </a:cubicBezTo>
                  <a:cubicBezTo>
                    <a:pt x="531383" y="545623"/>
                    <a:pt x="579342" y="454057"/>
                    <a:pt x="611031" y="425112"/>
                  </a:cubicBezTo>
                  <a:cubicBezTo>
                    <a:pt x="549923" y="417450"/>
                    <a:pt x="465641" y="272344"/>
                    <a:pt x="392521" y="254560"/>
                  </a:cubicBezTo>
                  <a:cubicBezTo>
                    <a:pt x="385615" y="252952"/>
                    <a:pt x="383534" y="258249"/>
                    <a:pt x="381642" y="266101"/>
                  </a:cubicBezTo>
                  <a:cubicBezTo>
                    <a:pt x="366791" y="329289"/>
                    <a:pt x="393466" y="392950"/>
                    <a:pt x="530910" y="441760"/>
                  </a:cubicBezTo>
                  <a:cubicBezTo>
                    <a:pt x="489478" y="464462"/>
                    <a:pt x="335386" y="365139"/>
                    <a:pt x="321197" y="295519"/>
                  </a:cubicBezTo>
                  <a:cubicBezTo>
                    <a:pt x="301995" y="200453"/>
                    <a:pt x="339927" y="102549"/>
                    <a:pt x="325170" y="6915"/>
                  </a:cubicBezTo>
                  <a:cubicBezTo>
                    <a:pt x="323562" y="-3963"/>
                    <a:pt x="306441" y="-1220"/>
                    <a:pt x="308238" y="9659"/>
                  </a:cubicBezTo>
                  <a:cubicBezTo>
                    <a:pt x="320251" y="87414"/>
                    <a:pt x="297171" y="170751"/>
                    <a:pt x="299441" y="250114"/>
                  </a:cubicBezTo>
                  <a:cubicBezTo>
                    <a:pt x="289036" y="187210"/>
                    <a:pt x="260752" y="119387"/>
                    <a:pt x="175146" y="83063"/>
                  </a:cubicBezTo>
                  <a:cubicBezTo>
                    <a:pt x="170321" y="80982"/>
                    <a:pt x="163605" y="84482"/>
                    <a:pt x="163605" y="90252"/>
                  </a:cubicBezTo>
                  <a:cubicBezTo>
                    <a:pt x="163132" y="127522"/>
                    <a:pt x="134187" y="174724"/>
                    <a:pt x="186781" y="220791"/>
                  </a:cubicBezTo>
                  <a:cubicBezTo>
                    <a:pt x="137970" y="195534"/>
                    <a:pt x="70336" y="164791"/>
                    <a:pt x="2135" y="217101"/>
                  </a:cubicBezTo>
                  <a:cubicBezTo>
                    <a:pt x="-2500" y="220601"/>
                    <a:pt x="1189" y="228169"/>
                    <a:pt x="5824" y="230250"/>
                  </a:cubicBezTo>
                  <a:cubicBezTo>
                    <a:pt x="42148" y="245101"/>
                    <a:pt x="64188" y="271682"/>
                    <a:pt x="92850" y="296181"/>
                  </a:cubicBezTo>
                  <a:cubicBezTo>
                    <a:pt x="107133" y="308478"/>
                    <a:pt x="124254" y="314532"/>
                    <a:pt x="142322" y="316992"/>
                  </a:cubicBezTo>
                  <a:lnTo>
                    <a:pt x="142322" y="316992"/>
                  </a:lnTo>
                  <a:close/>
                </a:path>
              </a:pathLst>
            </a:custGeom>
            <a:solidFill>
              <a:srgbClr val="BC8642"/>
            </a:solidFill>
            <a:ln w="9454"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143F9EFF-03C9-8EB6-F327-CE13276A23E8}"/>
                </a:ext>
              </a:extLst>
            </p:cNvPr>
            <p:cNvSpPr/>
            <p:nvPr/>
          </p:nvSpPr>
          <p:spPr>
            <a:xfrm>
              <a:off x="10306900" y="3344574"/>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7"/>
                    <a:pt x="64277" y="74683"/>
                    <a:pt x="73548" y="55480"/>
                  </a:cubicBezTo>
                  <a:cubicBezTo>
                    <a:pt x="82818" y="36278"/>
                    <a:pt x="74683" y="13102"/>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id="{0E042C31-1A3B-CFBE-DB29-E5349F89A7EE}"/>
                </a:ext>
              </a:extLst>
            </p:cNvPr>
            <p:cNvSpPr/>
            <p:nvPr/>
          </p:nvSpPr>
          <p:spPr>
            <a:xfrm>
              <a:off x="9599175" y="3123095"/>
              <a:ext cx="92246" cy="104042"/>
            </a:xfrm>
            <a:custGeom>
              <a:avLst/>
              <a:gdLst>
                <a:gd name="connsiteX0" fmla="*/ 28311 w 92246"/>
                <a:gd name="connsiteY0" fmla="*/ 104043 h 104042"/>
                <a:gd name="connsiteX1" fmla="*/ 77405 w 92246"/>
                <a:gd name="connsiteY1" fmla="*/ 7180 h 104042"/>
                <a:gd name="connsiteX2" fmla="*/ 28 w 92246"/>
                <a:gd name="connsiteY2" fmla="*/ 67814 h 104042"/>
                <a:gd name="connsiteX3" fmla="*/ 28311 w 92246"/>
                <a:gd name="connsiteY3" fmla="*/ 104043 h 104042"/>
                <a:gd name="connsiteX4" fmla="*/ 28311 w 92246"/>
                <a:gd name="connsiteY4" fmla="*/ 104043 h 10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6" h="104042">
                  <a:moveTo>
                    <a:pt x="28311" y="104043"/>
                  </a:moveTo>
                  <a:cubicBezTo>
                    <a:pt x="47608" y="99692"/>
                    <a:pt x="124039" y="43125"/>
                    <a:pt x="77405" y="7180"/>
                  </a:cubicBezTo>
                  <a:cubicBezTo>
                    <a:pt x="45243" y="-17509"/>
                    <a:pt x="-1297" y="26098"/>
                    <a:pt x="28" y="67814"/>
                  </a:cubicBezTo>
                  <a:cubicBezTo>
                    <a:pt x="10149" y="72922"/>
                    <a:pt x="29635" y="87016"/>
                    <a:pt x="28311" y="104043"/>
                  </a:cubicBezTo>
                  <a:lnTo>
                    <a:pt x="28311" y="104043"/>
                  </a:lnTo>
                  <a:close/>
                </a:path>
              </a:pathLst>
            </a:custGeom>
            <a:solidFill>
              <a:srgbClr val="BC8642"/>
            </a:solidFill>
            <a:ln w="9454"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9036E777-6648-8A72-BC30-EF0B059BFC84}"/>
                </a:ext>
              </a:extLst>
            </p:cNvPr>
            <p:cNvSpPr/>
            <p:nvPr/>
          </p:nvSpPr>
          <p:spPr>
            <a:xfrm>
              <a:off x="9542708" y="3197490"/>
              <a:ext cx="69871" cy="69856"/>
            </a:xfrm>
            <a:custGeom>
              <a:avLst/>
              <a:gdLst>
                <a:gd name="connsiteX0" fmla="*/ 39090 w 69871"/>
                <a:gd name="connsiteY0" fmla="*/ 69472 h 69856"/>
                <a:gd name="connsiteX1" fmla="*/ 28684 w 69871"/>
                <a:gd name="connsiteY1" fmla="*/ 41 h 69856"/>
                <a:gd name="connsiteX2" fmla="*/ 39090 w 69871"/>
                <a:gd name="connsiteY2" fmla="*/ 69472 h 69856"/>
                <a:gd name="connsiteX3" fmla="*/ 39090 w 69871"/>
                <a:gd name="connsiteY3" fmla="*/ 69472 h 69856"/>
              </a:gdLst>
              <a:ahLst/>
              <a:cxnLst>
                <a:cxn ang="0">
                  <a:pos x="connsiteX0" y="connsiteY0"/>
                </a:cxn>
                <a:cxn ang="0">
                  <a:pos x="connsiteX1" y="connsiteY1"/>
                </a:cxn>
                <a:cxn ang="0">
                  <a:pos x="connsiteX2" y="connsiteY2"/>
                </a:cxn>
                <a:cxn ang="0">
                  <a:pos x="connsiteX3" y="connsiteY3"/>
                </a:cxn>
              </a:cxnLst>
              <a:rect l="l" t="t" r="r" b="b"/>
              <a:pathLst>
                <a:path w="69871" h="69856">
                  <a:moveTo>
                    <a:pt x="39090" y="69472"/>
                  </a:moveTo>
                  <a:cubicBezTo>
                    <a:pt x="87048" y="63134"/>
                    <a:pt x="75413" y="-1851"/>
                    <a:pt x="28684" y="41"/>
                  </a:cubicBezTo>
                  <a:cubicBezTo>
                    <a:pt x="-12558" y="1838"/>
                    <a:pt x="-9531" y="75810"/>
                    <a:pt x="39090" y="69472"/>
                  </a:cubicBezTo>
                  <a:lnTo>
                    <a:pt x="39090" y="69472"/>
                  </a:lnTo>
                  <a:close/>
                </a:path>
              </a:pathLst>
            </a:custGeom>
            <a:solidFill>
              <a:srgbClr val="BC8642"/>
            </a:solidFill>
            <a:ln w="9454"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id="{89142EB2-B416-F517-4887-54469DAF33B8}"/>
                </a:ext>
              </a:extLst>
            </p:cNvPr>
            <p:cNvSpPr/>
            <p:nvPr/>
          </p:nvSpPr>
          <p:spPr>
            <a:xfrm>
              <a:off x="9505543" y="3099317"/>
              <a:ext cx="86210" cy="104078"/>
            </a:xfrm>
            <a:custGeom>
              <a:avLst/>
              <a:gdLst>
                <a:gd name="connsiteX0" fmla="*/ 26593 w 86210"/>
                <a:gd name="connsiteY0" fmla="*/ 2485 h 104078"/>
                <a:gd name="connsiteX1" fmla="*/ 39647 w 86210"/>
                <a:gd name="connsiteY1" fmla="*/ 104078 h 104078"/>
                <a:gd name="connsiteX2" fmla="*/ 84106 w 86210"/>
                <a:gd name="connsiteY2" fmla="*/ 89038 h 104078"/>
                <a:gd name="connsiteX3" fmla="*/ 26593 w 86210"/>
                <a:gd name="connsiteY3" fmla="*/ 2485 h 104078"/>
                <a:gd name="connsiteX4" fmla="*/ 26593 w 86210"/>
                <a:gd name="connsiteY4" fmla="*/ 2485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104078">
                  <a:moveTo>
                    <a:pt x="26593" y="2485"/>
                  </a:moveTo>
                  <a:cubicBezTo>
                    <a:pt x="-2068" y="13174"/>
                    <a:pt x="-19946" y="53471"/>
                    <a:pt x="39647" y="104078"/>
                  </a:cubicBezTo>
                  <a:cubicBezTo>
                    <a:pt x="44661" y="95943"/>
                    <a:pt x="65566" y="83930"/>
                    <a:pt x="84106" y="89038"/>
                  </a:cubicBezTo>
                  <a:cubicBezTo>
                    <a:pt x="94511" y="36539"/>
                    <a:pt x="64904" y="-11609"/>
                    <a:pt x="26593" y="2485"/>
                  </a:cubicBezTo>
                  <a:lnTo>
                    <a:pt x="26593" y="2485"/>
                  </a:lnTo>
                  <a:close/>
                </a:path>
              </a:pathLst>
            </a:custGeom>
            <a:solidFill>
              <a:srgbClr val="BC8642"/>
            </a:solidFill>
            <a:ln w="9454"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133DB9C3-B9DF-32DB-7A9A-270B62DA419E}"/>
                </a:ext>
              </a:extLst>
            </p:cNvPr>
            <p:cNvSpPr/>
            <p:nvPr/>
          </p:nvSpPr>
          <p:spPr>
            <a:xfrm>
              <a:off x="9392457" y="2909085"/>
              <a:ext cx="203762" cy="148642"/>
            </a:xfrm>
            <a:custGeom>
              <a:avLst/>
              <a:gdLst>
                <a:gd name="connsiteX0" fmla="*/ 10370 w 203762"/>
                <a:gd name="connsiteY0" fmla="*/ 127164 h 148642"/>
                <a:gd name="connsiteX1" fmla="*/ 13870 w 203762"/>
                <a:gd name="connsiteY1" fmla="*/ 130664 h 148642"/>
                <a:gd name="connsiteX2" fmla="*/ 203246 w 203762"/>
                <a:gd name="connsiteY2" fmla="*/ 52057 h 148642"/>
                <a:gd name="connsiteX3" fmla="*/ 192840 w 203762"/>
                <a:gd name="connsiteY3" fmla="*/ 39098 h 148642"/>
                <a:gd name="connsiteX4" fmla="*/ 74977 w 203762"/>
                <a:gd name="connsiteY4" fmla="*/ 5044 h 148642"/>
                <a:gd name="connsiteX5" fmla="*/ 61734 w 203762"/>
                <a:gd name="connsiteY5" fmla="*/ 2017 h 148642"/>
                <a:gd name="connsiteX6" fmla="*/ 816 w 203762"/>
                <a:gd name="connsiteY6" fmla="*/ 120542 h 148642"/>
                <a:gd name="connsiteX7" fmla="*/ 10370 w 203762"/>
                <a:gd name="connsiteY7" fmla="*/ 127164 h 148642"/>
                <a:gd name="connsiteX8" fmla="*/ 10370 w 203762"/>
                <a:gd name="connsiteY8" fmla="*/ 127164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62" h="148642">
                  <a:moveTo>
                    <a:pt x="10370" y="127164"/>
                  </a:moveTo>
                  <a:cubicBezTo>
                    <a:pt x="11032" y="128583"/>
                    <a:pt x="12262" y="129718"/>
                    <a:pt x="13870" y="130664"/>
                  </a:cubicBezTo>
                  <a:cubicBezTo>
                    <a:pt x="93045" y="170771"/>
                    <a:pt x="178462" y="143434"/>
                    <a:pt x="203246" y="52057"/>
                  </a:cubicBezTo>
                  <a:cubicBezTo>
                    <a:pt x="205327" y="43922"/>
                    <a:pt x="200975" y="35598"/>
                    <a:pt x="192840" y="39098"/>
                  </a:cubicBezTo>
                  <a:cubicBezTo>
                    <a:pt x="147909" y="58773"/>
                    <a:pt x="99288" y="50449"/>
                    <a:pt x="74977" y="5044"/>
                  </a:cubicBezTo>
                  <a:cubicBezTo>
                    <a:pt x="72423" y="409"/>
                    <a:pt x="66180" y="-1956"/>
                    <a:pt x="61734" y="2017"/>
                  </a:cubicBezTo>
                  <a:cubicBezTo>
                    <a:pt x="27019" y="32665"/>
                    <a:pt x="-5616" y="71354"/>
                    <a:pt x="816" y="120542"/>
                  </a:cubicBezTo>
                  <a:cubicBezTo>
                    <a:pt x="1573" y="125745"/>
                    <a:pt x="6019" y="127826"/>
                    <a:pt x="10370" y="127164"/>
                  </a:cubicBezTo>
                  <a:lnTo>
                    <a:pt x="10370" y="127164"/>
                  </a:lnTo>
                  <a:close/>
                </a:path>
              </a:pathLst>
            </a:custGeom>
            <a:solidFill>
              <a:srgbClr val="BC8642"/>
            </a:solidFill>
            <a:ln w="9454"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id="{583EDD0F-51D2-C7F1-6399-F1EEB2DD1E6F}"/>
                </a:ext>
              </a:extLst>
            </p:cNvPr>
            <p:cNvSpPr/>
            <p:nvPr/>
          </p:nvSpPr>
          <p:spPr>
            <a:xfrm>
              <a:off x="9426767" y="3163217"/>
              <a:ext cx="108585" cy="83252"/>
            </a:xfrm>
            <a:custGeom>
              <a:avLst/>
              <a:gdLst>
                <a:gd name="connsiteX0" fmla="*/ 750 w 108585"/>
                <a:gd name="connsiteY0" fmla="*/ 27881 h 83252"/>
                <a:gd name="connsiteX1" fmla="*/ 106221 w 108585"/>
                <a:gd name="connsiteY1" fmla="*/ 74326 h 83252"/>
                <a:gd name="connsiteX2" fmla="*/ 108586 w 108585"/>
                <a:gd name="connsiteY2" fmla="*/ 40935 h 83252"/>
                <a:gd name="connsiteX3" fmla="*/ 750 w 108585"/>
                <a:gd name="connsiteY3" fmla="*/ 27881 h 83252"/>
                <a:gd name="connsiteX4" fmla="*/ 750 w 108585"/>
                <a:gd name="connsiteY4" fmla="*/ 27881 h 8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 h="83252">
                  <a:moveTo>
                    <a:pt x="750" y="27881"/>
                  </a:moveTo>
                  <a:cubicBezTo>
                    <a:pt x="-8804" y="77353"/>
                    <a:pt x="75573" y="95988"/>
                    <a:pt x="106221" y="74326"/>
                  </a:cubicBezTo>
                  <a:cubicBezTo>
                    <a:pt x="105559" y="69691"/>
                    <a:pt x="107829" y="45097"/>
                    <a:pt x="108586" y="40935"/>
                  </a:cubicBezTo>
                  <a:cubicBezTo>
                    <a:pt x="57600" y="-8254"/>
                    <a:pt x="8885" y="-13740"/>
                    <a:pt x="750" y="27881"/>
                  </a:cubicBezTo>
                  <a:lnTo>
                    <a:pt x="750" y="27881"/>
                  </a:lnTo>
                  <a:close/>
                </a:path>
              </a:pathLst>
            </a:custGeom>
            <a:solidFill>
              <a:srgbClr val="BC8642"/>
            </a:solidFill>
            <a:ln w="9454"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FA97D116-2052-972C-931C-AC1AC1C2DD53}"/>
                </a:ext>
              </a:extLst>
            </p:cNvPr>
            <p:cNvSpPr/>
            <p:nvPr/>
          </p:nvSpPr>
          <p:spPr>
            <a:xfrm>
              <a:off x="8873625" y="2763299"/>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3"/>
                    <a:pt x="55480" y="3832"/>
                  </a:cubicBezTo>
                  <a:cubicBezTo>
                    <a:pt x="36278" y="-5438"/>
                    <a:pt x="13103" y="2697"/>
                    <a:pt x="3832" y="21900"/>
                  </a:cubicBezTo>
                  <a:cubicBezTo>
                    <a:pt x="-5438" y="41102"/>
                    <a:pt x="2697" y="64278"/>
                    <a:pt x="21900" y="73453"/>
                  </a:cubicBezTo>
                  <a:cubicBezTo>
                    <a:pt x="41386"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id="{CB84C96B-819F-C741-9857-ED227095D972}"/>
                </a:ext>
              </a:extLst>
            </p:cNvPr>
            <p:cNvSpPr/>
            <p:nvPr/>
          </p:nvSpPr>
          <p:spPr>
            <a:xfrm>
              <a:off x="9197750" y="1755279"/>
              <a:ext cx="822219" cy="923306"/>
            </a:xfrm>
            <a:custGeom>
              <a:avLst/>
              <a:gdLst>
                <a:gd name="connsiteX0" fmla="*/ 0 w 822219"/>
                <a:gd name="connsiteY0" fmla="*/ 279040 h 923306"/>
                <a:gd name="connsiteX1" fmla="*/ 171686 w 822219"/>
                <a:gd name="connsiteY1" fmla="*/ 448456 h 923306"/>
                <a:gd name="connsiteX2" fmla="*/ 145768 w 822219"/>
                <a:gd name="connsiteY2" fmla="*/ 549293 h 923306"/>
                <a:gd name="connsiteX3" fmla="*/ 222388 w 822219"/>
                <a:gd name="connsiteY3" fmla="*/ 599427 h 923306"/>
                <a:gd name="connsiteX4" fmla="*/ 215956 w 822219"/>
                <a:gd name="connsiteY4" fmla="*/ 602643 h 923306"/>
                <a:gd name="connsiteX5" fmla="*/ 153241 w 822219"/>
                <a:gd name="connsiteY5" fmla="*/ 918489 h 923306"/>
                <a:gd name="connsiteX6" fmla="*/ 169700 w 822219"/>
                <a:gd name="connsiteY6" fmla="*/ 915746 h 923306"/>
                <a:gd name="connsiteX7" fmla="*/ 603126 w 822219"/>
                <a:gd name="connsiteY7" fmla="*/ 821437 h 923306"/>
                <a:gd name="connsiteX8" fmla="*/ 802812 w 822219"/>
                <a:gd name="connsiteY8" fmla="*/ 665358 h 923306"/>
                <a:gd name="connsiteX9" fmla="*/ 800541 w 822219"/>
                <a:gd name="connsiteY9" fmla="*/ 411943 h 923306"/>
                <a:gd name="connsiteX10" fmla="*/ 604072 w 822219"/>
                <a:gd name="connsiteY10" fmla="*/ 14558 h 923306"/>
                <a:gd name="connsiteX11" fmla="*/ 595937 w 822219"/>
                <a:gd name="connsiteY11" fmla="*/ 179 h 923306"/>
                <a:gd name="connsiteX12" fmla="*/ 387926 w 822219"/>
                <a:gd name="connsiteY12" fmla="*/ 246216 h 923306"/>
                <a:gd name="connsiteX13" fmla="*/ 389345 w 822219"/>
                <a:gd name="connsiteY13" fmla="*/ 253122 h 923306"/>
                <a:gd name="connsiteX14" fmla="*/ 302320 w 822219"/>
                <a:gd name="connsiteY14" fmla="*/ 224649 h 923306"/>
                <a:gd name="connsiteX15" fmla="*/ 239604 w 822219"/>
                <a:gd name="connsiteY15" fmla="*/ 307607 h 923306"/>
                <a:gd name="connsiteX16" fmla="*/ 0 w 822219"/>
                <a:gd name="connsiteY16" fmla="*/ 279040 h 923306"/>
                <a:gd name="connsiteX17" fmla="*/ 0 w 822219"/>
                <a:gd name="connsiteY17" fmla="*/ 279040 h 923306"/>
                <a:gd name="connsiteX18" fmla="*/ 250388 w 822219"/>
                <a:gd name="connsiteY18" fmla="*/ 332863 h 923306"/>
                <a:gd name="connsiteX19" fmla="*/ 262212 w 822219"/>
                <a:gd name="connsiteY19" fmla="*/ 321323 h 923306"/>
                <a:gd name="connsiteX20" fmla="*/ 397386 w 822219"/>
                <a:gd name="connsiteY20" fmla="*/ 284810 h 923306"/>
                <a:gd name="connsiteX21" fmla="*/ 582031 w 822219"/>
                <a:gd name="connsiteY21" fmla="*/ 559225 h 923306"/>
                <a:gd name="connsiteX22" fmla="*/ 252280 w 822219"/>
                <a:gd name="connsiteY22" fmla="*/ 586089 h 923306"/>
                <a:gd name="connsiteX23" fmla="*/ 196754 w 822219"/>
                <a:gd name="connsiteY23" fmla="*/ 457821 h 923306"/>
                <a:gd name="connsiteX24" fmla="*/ 198362 w 822219"/>
                <a:gd name="connsiteY24" fmla="*/ 441362 h 923306"/>
                <a:gd name="connsiteX25" fmla="*/ 70377 w 822219"/>
                <a:gd name="connsiteY25" fmla="*/ 313094 h 923306"/>
                <a:gd name="connsiteX26" fmla="*/ 250388 w 822219"/>
                <a:gd name="connsiteY26" fmla="*/ 332863 h 923306"/>
                <a:gd name="connsiteX27" fmla="*/ 250388 w 822219"/>
                <a:gd name="connsiteY27" fmla="*/ 332863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19" h="923306">
                  <a:moveTo>
                    <a:pt x="0" y="279040"/>
                  </a:moveTo>
                  <a:cubicBezTo>
                    <a:pt x="27337" y="354431"/>
                    <a:pt x="74729" y="438335"/>
                    <a:pt x="171686" y="448456"/>
                  </a:cubicBezTo>
                  <a:cubicBezTo>
                    <a:pt x="130066" y="467659"/>
                    <a:pt x="112660" y="504455"/>
                    <a:pt x="145768" y="549293"/>
                  </a:cubicBezTo>
                  <a:cubicBezTo>
                    <a:pt x="163551" y="573319"/>
                    <a:pt x="192024" y="592049"/>
                    <a:pt x="222388" y="599427"/>
                  </a:cubicBezTo>
                  <a:cubicBezTo>
                    <a:pt x="220307" y="600562"/>
                    <a:pt x="218037" y="601508"/>
                    <a:pt x="215956" y="602643"/>
                  </a:cubicBezTo>
                  <a:cubicBezTo>
                    <a:pt x="108309" y="665737"/>
                    <a:pt x="99796" y="818126"/>
                    <a:pt x="153241" y="918489"/>
                  </a:cubicBezTo>
                  <a:cubicBezTo>
                    <a:pt x="157403" y="926151"/>
                    <a:pt x="168092" y="924259"/>
                    <a:pt x="169700" y="915746"/>
                  </a:cubicBezTo>
                  <a:cubicBezTo>
                    <a:pt x="201389" y="725709"/>
                    <a:pt x="490181" y="839883"/>
                    <a:pt x="603126" y="821437"/>
                  </a:cubicBezTo>
                  <a:cubicBezTo>
                    <a:pt x="713989" y="803180"/>
                    <a:pt x="738772" y="696101"/>
                    <a:pt x="802812" y="665358"/>
                  </a:cubicBezTo>
                  <a:cubicBezTo>
                    <a:pt x="787109" y="596022"/>
                    <a:pt x="855311" y="510036"/>
                    <a:pt x="800541" y="411943"/>
                  </a:cubicBezTo>
                  <a:cubicBezTo>
                    <a:pt x="744732" y="312337"/>
                    <a:pt x="475425" y="157866"/>
                    <a:pt x="604072" y="14558"/>
                  </a:cubicBezTo>
                  <a:cubicBezTo>
                    <a:pt x="609842" y="8125"/>
                    <a:pt x="604544" y="-1429"/>
                    <a:pt x="595937" y="179"/>
                  </a:cubicBezTo>
                  <a:cubicBezTo>
                    <a:pt x="483938" y="20990"/>
                    <a:pt x="370048" y="122488"/>
                    <a:pt x="387926" y="246216"/>
                  </a:cubicBezTo>
                  <a:cubicBezTo>
                    <a:pt x="388115" y="248486"/>
                    <a:pt x="388872" y="250851"/>
                    <a:pt x="389345" y="253122"/>
                  </a:cubicBezTo>
                  <a:cubicBezTo>
                    <a:pt x="364846" y="234203"/>
                    <a:pt x="332400" y="223514"/>
                    <a:pt x="302320" y="224649"/>
                  </a:cubicBezTo>
                  <a:cubicBezTo>
                    <a:pt x="246793" y="226730"/>
                    <a:pt x="228726" y="263054"/>
                    <a:pt x="239604" y="307607"/>
                  </a:cubicBezTo>
                  <a:cubicBezTo>
                    <a:pt x="171308" y="238081"/>
                    <a:pt x="75958" y="253311"/>
                    <a:pt x="0" y="279040"/>
                  </a:cubicBezTo>
                  <a:lnTo>
                    <a:pt x="0" y="279040"/>
                  </a:lnTo>
                  <a:close/>
                  <a:moveTo>
                    <a:pt x="250388" y="332863"/>
                  </a:moveTo>
                  <a:cubicBezTo>
                    <a:pt x="258239" y="337215"/>
                    <a:pt x="261077" y="329364"/>
                    <a:pt x="262212" y="321323"/>
                  </a:cubicBezTo>
                  <a:cubicBezTo>
                    <a:pt x="267036" y="283864"/>
                    <a:pt x="312630" y="217744"/>
                    <a:pt x="397386" y="284810"/>
                  </a:cubicBezTo>
                  <a:cubicBezTo>
                    <a:pt x="393886" y="379119"/>
                    <a:pt x="524424" y="466051"/>
                    <a:pt x="582031" y="559225"/>
                  </a:cubicBezTo>
                  <a:cubicBezTo>
                    <a:pt x="473249" y="572373"/>
                    <a:pt x="323792" y="524509"/>
                    <a:pt x="252280" y="586089"/>
                  </a:cubicBezTo>
                  <a:cubicBezTo>
                    <a:pt x="147187" y="561779"/>
                    <a:pt x="170551" y="484780"/>
                    <a:pt x="196754" y="457821"/>
                  </a:cubicBezTo>
                  <a:cubicBezTo>
                    <a:pt x="202335" y="452051"/>
                    <a:pt x="206970" y="444673"/>
                    <a:pt x="198362" y="441362"/>
                  </a:cubicBezTo>
                  <a:cubicBezTo>
                    <a:pt x="134228" y="415727"/>
                    <a:pt x="73593" y="384038"/>
                    <a:pt x="70377" y="313094"/>
                  </a:cubicBezTo>
                  <a:cubicBezTo>
                    <a:pt x="127795" y="271189"/>
                    <a:pt x="190511" y="298905"/>
                    <a:pt x="250388" y="332863"/>
                  </a:cubicBezTo>
                  <a:lnTo>
                    <a:pt x="250388" y="332863"/>
                  </a:lnTo>
                  <a:close/>
                </a:path>
              </a:pathLst>
            </a:custGeom>
            <a:solidFill>
              <a:srgbClr val="BC8642"/>
            </a:solidFill>
            <a:ln w="9454"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13C6BCC3-0C2F-1134-E24C-E8468C6EE006}"/>
                </a:ext>
              </a:extLst>
            </p:cNvPr>
            <p:cNvSpPr/>
            <p:nvPr/>
          </p:nvSpPr>
          <p:spPr>
            <a:xfrm>
              <a:off x="9512944" y="1526332"/>
              <a:ext cx="101110" cy="81793"/>
            </a:xfrm>
            <a:custGeom>
              <a:avLst/>
              <a:gdLst>
                <a:gd name="connsiteX0" fmla="*/ 101110 w 101110"/>
                <a:gd name="connsiteY0" fmla="*/ 23860 h 81793"/>
                <a:gd name="connsiteX1" fmla="*/ 179 w 101110"/>
                <a:gd name="connsiteY1" fmla="*/ 37008 h 81793"/>
                <a:gd name="connsiteX2" fmla="*/ 98083 w 101110"/>
                <a:gd name="connsiteY2" fmla="*/ 71156 h 81793"/>
                <a:gd name="connsiteX3" fmla="*/ 101110 w 101110"/>
                <a:gd name="connsiteY3" fmla="*/ 23860 h 81793"/>
                <a:gd name="connsiteX4" fmla="*/ 101110 w 101110"/>
                <a:gd name="connsiteY4" fmla="*/ 23860 h 81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93">
                  <a:moveTo>
                    <a:pt x="101110" y="23860"/>
                  </a:moveTo>
                  <a:cubicBezTo>
                    <a:pt x="37260" y="-21450"/>
                    <a:pt x="2922" y="6266"/>
                    <a:pt x="179" y="37008"/>
                  </a:cubicBezTo>
                  <a:cubicBezTo>
                    <a:pt x="-3510" y="78156"/>
                    <a:pt x="50408" y="94332"/>
                    <a:pt x="98083" y="71156"/>
                  </a:cubicBezTo>
                  <a:cubicBezTo>
                    <a:pt x="88718" y="54130"/>
                    <a:pt x="94678" y="30765"/>
                    <a:pt x="101110" y="23860"/>
                  </a:cubicBezTo>
                  <a:lnTo>
                    <a:pt x="101110" y="23860"/>
                  </a:lnTo>
                  <a:close/>
                </a:path>
              </a:pathLst>
            </a:custGeom>
            <a:solidFill>
              <a:srgbClr val="BC8642"/>
            </a:solidFill>
            <a:ln w="9454"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id="{5C14F338-8297-81F1-A136-E0B7CB1D1AE9}"/>
                </a:ext>
              </a:extLst>
            </p:cNvPr>
            <p:cNvSpPr/>
            <p:nvPr/>
          </p:nvSpPr>
          <p:spPr>
            <a:xfrm>
              <a:off x="9655712" y="1426677"/>
              <a:ext cx="89186" cy="117460"/>
            </a:xfrm>
            <a:custGeom>
              <a:avLst/>
              <a:gdLst>
                <a:gd name="connsiteX0" fmla="*/ 4693 w 89186"/>
                <a:gd name="connsiteY0" fmla="*/ 98448 h 117460"/>
                <a:gd name="connsiteX1" fmla="*/ 4693 w 89186"/>
                <a:gd name="connsiteY1" fmla="*/ 98448 h 117460"/>
                <a:gd name="connsiteX2" fmla="*/ 34111 w 89186"/>
                <a:gd name="connsiteY2" fmla="*/ 117461 h 117460"/>
                <a:gd name="connsiteX3" fmla="*/ 71854 w 89186"/>
                <a:gd name="connsiteY3" fmla="*/ 6030 h 117460"/>
                <a:gd name="connsiteX4" fmla="*/ 4693 w 89186"/>
                <a:gd name="connsiteY4" fmla="*/ 98448 h 117460"/>
                <a:gd name="connsiteX5" fmla="*/ 4693 w 89186"/>
                <a:gd name="connsiteY5" fmla="*/ 98448 h 1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6" h="117460">
                  <a:moveTo>
                    <a:pt x="4693" y="98448"/>
                  </a:moveTo>
                  <a:lnTo>
                    <a:pt x="4693" y="98448"/>
                  </a:lnTo>
                  <a:cubicBezTo>
                    <a:pt x="14341" y="104029"/>
                    <a:pt x="29287" y="106772"/>
                    <a:pt x="34111" y="117461"/>
                  </a:cubicBezTo>
                  <a:cubicBezTo>
                    <a:pt x="87935" y="83786"/>
                    <a:pt x="105908" y="28827"/>
                    <a:pt x="71854" y="6030"/>
                  </a:cubicBezTo>
                  <a:cubicBezTo>
                    <a:pt x="36476" y="-17807"/>
                    <a:pt x="-16023" y="32327"/>
                    <a:pt x="4693" y="98448"/>
                  </a:cubicBezTo>
                  <a:lnTo>
                    <a:pt x="4693" y="98448"/>
                  </a:lnTo>
                  <a:close/>
                </a:path>
              </a:pathLst>
            </a:custGeom>
            <a:solidFill>
              <a:srgbClr val="BC8642"/>
            </a:solidFill>
            <a:ln w="9454"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1FEAA70E-F87E-8F23-AAA6-8ADA1D8B884F}"/>
                </a:ext>
              </a:extLst>
            </p:cNvPr>
            <p:cNvSpPr/>
            <p:nvPr/>
          </p:nvSpPr>
          <p:spPr>
            <a:xfrm>
              <a:off x="9695877" y="1532183"/>
              <a:ext cx="112985" cy="84774"/>
            </a:xfrm>
            <a:custGeom>
              <a:avLst/>
              <a:gdLst>
                <a:gd name="connsiteX0" fmla="*/ 0 w 112985"/>
                <a:gd name="connsiteY0" fmla="*/ 55561 h 84774"/>
                <a:gd name="connsiteX1" fmla="*/ 104052 w 112985"/>
                <a:gd name="connsiteY1" fmla="*/ 71737 h 84774"/>
                <a:gd name="connsiteX2" fmla="*/ 101688 w 112985"/>
                <a:gd name="connsiteY2" fmla="*/ 19616 h 84774"/>
                <a:gd name="connsiteX3" fmla="*/ 1797 w 112985"/>
                <a:gd name="connsiteY3" fmla="*/ 23778 h 84774"/>
                <a:gd name="connsiteX4" fmla="*/ 0 w 112985"/>
                <a:gd name="connsiteY4" fmla="*/ 55561 h 84774"/>
                <a:gd name="connsiteX5" fmla="*/ 0 w 112985"/>
                <a:gd name="connsiteY5" fmla="*/ 55561 h 8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5" h="84774">
                  <a:moveTo>
                    <a:pt x="0" y="55561"/>
                  </a:moveTo>
                  <a:cubicBezTo>
                    <a:pt x="27621" y="87250"/>
                    <a:pt x="76431" y="93966"/>
                    <a:pt x="104052" y="71737"/>
                  </a:cubicBezTo>
                  <a:cubicBezTo>
                    <a:pt x="118241" y="60386"/>
                    <a:pt x="114079" y="29548"/>
                    <a:pt x="101688" y="19616"/>
                  </a:cubicBezTo>
                  <a:cubicBezTo>
                    <a:pt x="91188" y="11292"/>
                    <a:pt x="54769" y="-22289"/>
                    <a:pt x="1797" y="23778"/>
                  </a:cubicBezTo>
                  <a:cubicBezTo>
                    <a:pt x="5770" y="35224"/>
                    <a:pt x="4824" y="46291"/>
                    <a:pt x="0" y="55561"/>
                  </a:cubicBezTo>
                  <a:lnTo>
                    <a:pt x="0" y="55561"/>
                  </a:lnTo>
                  <a:close/>
                </a:path>
              </a:pathLst>
            </a:custGeom>
            <a:solidFill>
              <a:srgbClr val="BC8642"/>
            </a:solidFill>
            <a:ln w="9454"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id="{925ABC14-4B3F-3C8A-F314-364ED562F8A9}"/>
                </a:ext>
              </a:extLst>
            </p:cNvPr>
            <p:cNvSpPr/>
            <p:nvPr/>
          </p:nvSpPr>
          <p:spPr>
            <a:xfrm>
              <a:off x="10407974" y="1501061"/>
              <a:ext cx="114454" cy="86206"/>
            </a:xfrm>
            <a:custGeom>
              <a:avLst/>
              <a:gdLst>
                <a:gd name="connsiteX0" fmla="*/ 0 w 114454"/>
                <a:gd name="connsiteY0" fmla="*/ 48374 h 86206"/>
                <a:gd name="connsiteX1" fmla="*/ 10878 w 114454"/>
                <a:gd name="connsiteY1" fmla="*/ 78171 h 86206"/>
                <a:gd name="connsiteX2" fmla="*/ 112187 w 114454"/>
                <a:gd name="connsiteY2" fmla="*/ 51212 h 86206"/>
                <a:gd name="connsiteX3" fmla="*/ 89296 w 114454"/>
                <a:gd name="connsiteY3" fmla="*/ 4293 h 86206"/>
                <a:gd name="connsiteX4" fmla="*/ 0 w 114454"/>
                <a:gd name="connsiteY4" fmla="*/ 48374 h 86206"/>
                <a:gd name="connsiteX5" fmla="*/ 0 w 114454"/>
                <a:gd name="connsiteY5" fmla="*/ 48374 h 8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06">
                  <a:moveTo>
                    <a:pt x="0" y="48374"/>
                  </a:moveTo>
                  <a:cubicBezTo>
                    <a:pt x="7851" y="57171"/>
                    <a:pt x="11351" y="67671"/>
                    <a:pt x="10878" y="78171"/>
                  </a:cubicBezTo>
                  <a:cubicBezTo>
                    <a:pt x="48810" y="96049"/>
                    <a:pt x="96012" y="82806"/>
                    <a:pt x="112187" y="51212"/>
                  </a:cubicBezTo>
                  <a:cubicBezTo>
                    <a:pt x="120512" y="35131"/>
                    <a:pt x="104336" y="8455"/>
                    <a:pt x="89296" y="4293"/>
                  </a:cubicBezTo>
                  <a:cubicBezTo>
                    <a:pt x="76620" y="982"/>
                    <a:pt x="29608" y="-15287"/>
                    <a:pt x="0" y="48374"/>
                  </a:cubicBezTo>
                  <a:lnTo>
                    <a:pt x="0" y="48374"/>
                  </a:lnTo>
                  <a:close/>
                </a:path>
              </a:pathLst>
            </a:custGeom>
            <a:solidFill>
              <a:srgbClr val="BC8642"/>
            </a:solidFill>
            <a:ln w="9454"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3F96D2D7-A427-8C2D-FF5C-C7CA552D5DD9}"/>
                </a:ext>
              </a:extLst>
            </p:cNvPr>
            <p:cNvSpPr/>
            <p:nvPr/>
          </p:nvSpPr>
          <p:spPr>
            <a:xfrm>
              <a:off x="10338130" y="1423746"/>
              <a:ext cx="81775" cy="118972"/>
            </a:xfrm>
            <a:custGeom>
              <a:avLst/>
              <a:gdLst>
                <a:gd name="connsiteX0" fmla="*/ 23304 w 81775"/>
                <a:gd name="connsiteY0" fmla="*/ 113581 h 118972"/>
                <a:gd name="connsiteX1" fmla="*/ 23304 w 81775"/>
                <a:gd name="connsiteY1" fmla="*/ 113581 h 118972"/>
                <a:gd name="connsiteX2" fmla="*/ 57831 w 81775"/>
                <a:gd name="connsiteY2" fmla="*/ 118972 h 118972"/>
                <a:gd name="connsiteX3" fmla="*/ 48182 w 81775"/>
                <a:gd name="connsiteY3" fmla="*/ 542 h 118972"/>
                <a:gd name="connsiteX4" fmla="*/ 23304 w 81775"/>
                <a:gd name="connsiteY4" fmla="*/ 113581 h 118972"/>
                <a:gd name="connsiteX5" fmla="*/ 23304 w 81775"/>
                <a:gd name="connsiteY5" fmla="*/ 113581 h 1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 h="118972">
                  <a:moveTo>
                    <a:pt x="23304" y="113581"/>
                  </a:moveTo>
                  <a:lnTo>
                    <a:pt x="23304" y="113581"/>
                  </a:lnTo>
                  <a:cubicBezTo>
                    <a:pt x="34371" y="114716"/>
                    <a:pt x="49317" y="111216"/>
                    <a:pt x="57831" y="118972"/>
                  </a:cubicBezTo>
                  <a:cubicBezTo>
                    <a:pt x="93776" y="65811"/>
                    <a:pt x="88195" y="7542"/>
                    <a:pt x="48182" y="542"/>
                  </a:cubicBezTo>
                  <a:cubicBezTo>
                    <a:pt x="5710" y="-6742"/>
                    <a:pt x="-22101" y="60892"/>
                    <a:pt x="23304" y="113581"/>
                  </a:cubicBezTo>
                  <a:lnTo>
                    <a:pt x="23304" y="113581"/>
                  </a:lnTo>
                  <a:close/>
                </a:path>
              </a:pathLst>
            </a:custGeom>
            <a:solidFill>
              <a:srgbClr val="BC8642"/>
            </a:solidFill>
            <a:ln w="9454"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id="{1433F11C-6DFA-0033-196D-03BD5611F34E}"/>
                </a:ext>
              </a:extLst>
            </p:cNvPr>
            <p:cNvSpPr/>
            <p:nvPr/>
          </p:nvSpPr>
          <p:spPr>
            <a:xfrm>
              <a:off x="9615573" y="1538245"/>
              <a:ext cx="69847" cy="69858"/>
            </a:xfrm>
            <a:custGeom>
              <a:avLst/>
              <a:gdLst>
                <a:gd name="connsiteX0" fmla="*/ 751 w 69847"/>
                <a:gd name="connsiteY0" fmla="*/ 37959 h 69858"/>
                <a:gd name="connsiteX1" fmla="*/ 69426 w 69847"/>
                <a:gd name="connsiteY1" fmla="*/ 30486 h 69858"/>
                <a:gd name="connsiteX2" fmla="*/ 751 w 69847"/>
                <a:gd name="connsiteY2" fmla="*/ 37959 h 69858"/>
                <a:gd name="connsiteX3" fmla="*/ 751 w 69847"/>
                <a:gd name="connsiteY3" fmla="*/ 37959 h 69858"/>
              </a:gdLst>
              <a:ahLst/>
              <a:cxnLst>
                <a:cxn ang="0">
                  <a:pos x="connsiteX0" y="connsiteY0"/>
                </a:cxn>
                <a:cxn ang="0">
                  <a:pos x="connsiteX1" y="connsiteY1"/>
                </a:cxn>
                <a:cxn ang="0">
                  <a:pos x="connsiteX2" y="connsiteY2"/>
                </a:cxn>
                <a:cxn ang="0">
                  <a:pos x="connsiteX3" y="connsiteY3"/>
                </a:cxn>
              </a:cxnLst>
              <a:rect l="l" t="t" r="r" b="b"/>
              <a:pathLst>
                <a:path w="69847" h="69858">
                  <a:moveTo>
                    <a:pt x="751" y="37959"/>
                  </a:moveTo>
                  <a:cubicBezTo>
                    <a:pt x="10684" y="84215"/>
                    <a:pt x="75669" y="78823"/>
                    <a:pt x="69426" y="30486"/>
                  </a:cubicBezTo>
                  <a:cubicBezTo>
                    <a:pt x="63183" y="-18607"/>
                    <a:pt x="-8046" y="-2716"/>
                    <a:pt x="751" y="37959"/>
                  </a:cubicBezTo>
                  <a:lnTo>
                    <a:pt x="751" y="37959"/>
                  </a:lnTo>
                  <a:close/>
                </a:path>
              </a:pathLst>
            </a:custGeom>
            <a:solidFill>
              <a:srgbClr val="BC8642"/>
            </a:solidFill>
            <a:ln w="9454"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8E2B241D-E34C-BD27-0E66-E623249230F1}"/>
                </a:ext>
              </a:extLst>
            </p:cNvPr>
            <p:cNvSpPr/>
            <p:nvPr/>
          </p:nvSpPr>
          <p:spPr>
            <a:xfrm>
              <a:off x="9664644" y="1605150"/>
              <a:ext cx="89164" cy="101099"/>
            </a:xfrm>
            <a:custGeom>
              <a:avLst/>
              <a:gdLst>
                <a:gd name="connsiteX0" fmla="*/ 67651 w 89164"/>
                <a:gd name="connsiteY0" fmla="*/ 98093 h 101099"/>
                <a:gd name="connsiteX1" fmla="*/ 30854 w 89164"/>
                <a:gd name="connsiteY1" fmla="*/ 0 h 101099"/>
                <a:gd name="connsiteX2" fmla="*/ 2476 w 89164"/>
                <a:gd name="connsiteY2" fmla="*/ 14189 h 101099"/>
                <a:gd name="connsiteX3" fmla="*/ 67651 w 89164"/>
                <a:gd name="connsiteY3" fmla="*/ 98093 h 101099"/>
                <a:gd name="connsiteX4" fmla="*/ 67651 w 89164"/>
                <a:gd name="connsiteY4" fmla="*/ 98093 h 10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1099">
                  <a:moveTo>
                    <a:pt x="67651" y="98093"/>
                  </a:moveTo>
                  <a:cubicBezTo>
                    <a:pt x="102839" y="80215"/>
                    <a:pt x="97731" y="21756"/>
                    <a:pt x="30854" y="0"/>
                  </a:cubicBezTo>
                  <a:cubicBezTo>
                    <a:pt x="23192" y="8703"/>
                    <a:pt x="12881" y="13527"/>
                    <a:pt x="2476" y="14189"/>
                  </a:cubicBezTo>
                  <a:cubicBezTo>
                    <a:pt x="-11051" y="53351"/>
                    <a:pt x="33692" y="115498"/>
                    <a:pt x="67651" y="98093"/>
                  </a:cubicBezTo>
                  <a:lnTo>
                    <a:pt x="67651" y="98093"/>
                  </a:lnTo>
                  <a:close/>
                </a:path>
              </a:pathLst>
            </a:custGeom>
            <a:solidFill>
              <a:srgbClr val="BC8642"/>
            </a:solidFill>
            <a:ln w="9454"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id="{5EDC25F4-F21F-CF90-3126-DC61518DF07A}"/>
                </a:ext>
              </a:extLst>
            </p:cNvPr>
            <p:cNvSpPr/>
            <p:nvPr/>
          </p:nvSpPr>
          <p:spPr>
            <a:xfrm>
              <a:off x="9563499" y="1603636"/>
              <a:ext cx="95119" cy="99611"/>
            </a:xfrm>
            <a:custGeom>
              <a:avLst/>
              <a:gdLst>
                <a:gd name="connsiteX0" fmla="*/ 13569 w 95119"/>
                <a:gd name="connsiteY0" fmla="*/ 91093 h 99611"/>
                <a:gd name="connsiteX1" fmla="*/ 95108 w 95119"/>
                <a:gd name="connsiteY1" fmla="*/ 18257 h 99611"/>
                <a:gd name="connsiteX2" fmla="*/ 52636 w 95119"/>
                <a:gd name="connsiteY2" fmla="*/ 0 h 99611"/>
                <a:gd name="connsiteX3" fmla="*/ 13569 w 95119"/>
                <a:gd name="connsiteY3" fmla="*/ 91093 h 99611"/>
                <a:gd name="connsiteX4" fmla="*/ 13569 w 95119"/>
                <a:gd name="connsiteY4" fmla="*/ 91093 h 99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9" h="99611">
                  <a:moveTo>
                    <a:pt x="13569" y="91093"/>
                  </a:moveTo>
                  <a:cubicBezTo>
                    <a:pt x="60487" y="127133"/>
                    <a:pt x="95865" y="38405"/>
                    <a:pt x="95108" y="18257"/>
                  </a:cubicBezTo>
                  <a:cubicBezTo>
                    <a:pt x="79122" y="24027"/>
                    <a:pt x="60014" y="8513"/>
                    <a:pt x="52636" y="0"/>
                  </a:cubicBezTo>
                  <a:cubicBezTo>
                    <a:pt x="11488" y="9743"/>
                    <a:pt x="-18688" y="66121"/>
                    <a:pt x="13569" y="91093"/>
                  </a:cubicBezTo>
                  <a:lnTo>
                    <a:pt x="13569" y="91093"/>
                  </a:lnTo>
                  <a:close/>
                </a:path>
              </a:pathLst>
            </a:custGeom>
            <a:solidFill>
              <a:srgbClr val="BC8642"/>
            </a:solidFill>
            <a:ln w="9454"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02578735-BA73-F34A-B96B-EA1B8FB6C9C4}"/>
                </a:ext>
              </a:extLst>
            </p:cNvPr>
            <p:cNvSpPr/>
            <p:nvPr/>
          </p:nvSpPr>
          <p:spPr>
            <a:xfrm>
              <a:off x="9551680" y="1435613"/>
              <a:ext cx="95094" cy="104078"/>
            </a:xfrm>
            <a:custGeom>
              <a:avLst/>
              <a:gdLst>
                <a:gd name="connsiteX0" fmla="*/ 92454 w 95094"/>
                <a:gd name="connsiteY0" fmla="*/ 93201 h 104078"/>
                <a:gd name="connsiteX1" fmla="*/ 20280 w 95094"/>
                <a:gd name="connsiteY1" fmla="*/ 3905 h 104078"/>
                <a:gd name="connsiteX2" fmla="*/ 60671 w 95094"/>
                <a:gd name="connsiteY2" fmla="*/ 104079 h 104078"/>
                <a:gd name="connsiteX3" fmla="*/ 92454 w 95094"/>
                <a:gd name="connsiteY3" fmla="*/ 93201 h 104078"/>
                <a:gd name="connsiteX4" fmla="*/ 92454 w 95094"/>
                <a:gd name="connsiteY4" fmla="*/ 93201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4078">
                  <a:moveTo>
                    <a:pt x="92454" y="93201"/>
                  </a:moveTo>
                  <a:cubicBezTo>
                    <a:pt x="105887" y="58107"/>
                    <a:pt x="65968" y="-18041"/>
                    <a:pt x="20280" y="3905"/>
                  </a:cubicBezTo>
                  <a:cubicBezTo>
                    <a:pt x="-18220" y="22351"/>
                    <a:pt x="-342" y="67850"/>
                    <a:pt x="60671" y="104079"/>
                  </a:cubicBezTo>
                  <a:cubicBezTo>
                    <a:pt x="64549" y="102282"/>
                    <a:pt x="87819" y="93957"/>
                    <a:pt x="92454" y="93201"/>
                  </a:cubicBezTo>
                  <a:lnTo>
                    <a:pt x="92454" y="93201"/>
                  </a:lnTo>
                  <a:close/>
                </a:path>
              </a:pathLst>
            </a:custGeom>
            <a:solidFill>
              <a:srgbClr val="BC8642"/>
            </a:solidFill>
            <a:ln w="9454"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id="{207B4189-8255-6354-304F-4B6AA67B5044}"/>
                </a:ext>
              </a:extLst>
            </p:cNvPr>
            <p:cNvSpPr/>
            <p:nvPr/>
          </p:nvSpPr>
          <p:spPr>
            <a:xfrm>
              <a:off x="11457645" y="2575989"/>
              <a:ext cx="234903" cy="283938"/>
            </a:xfrm>
            <a:custGeom>
              <a:avLst/>
              <a:gdLst>
                <a:gd name="connsiteX0" fmla="*/ 13745 w 234903"/>
                <a:gd name="connsiteY0" fmla="*/ 5929 h 283938"/>
                <a:gd name="connsiteX1" fmla="*/ 13745 w 234903"/>
                <a:gd name="connsiteY1" fmla="*/ 5929 h 283938"/>
                <a:gd name="connsiteX2" fmla="*/ 13745 w 234903"/>
                <a:gd name="connsiteY2" fmla="*/ 5929 h 283938"/>
                <a:gd name="connsiteX3" fmla="*/ 58393 w 234903"/>
                <a:gd name="connsiteY3" fmla="*/ 155386 h 283938"/>
                <a:gd name="connsiteX4" fmla="*/ 157621 w 234903"/>
                <a:gd name="connsiteY4" fmla="*/ 235412 h 283938"/>
                <a:gd name="connsiteX5" fmla="*/ 234903 w 234903"/>
                <a:gd name="connsiteY5" fmla="*/ 283938 h 283938"/>
                <a:gd name="connsiteX6" fmla="*/ 234903 w 234903"/>
                <a:gd name="connsiteY6" fmla="*/ 283938 h 283938"/>
                <a:gd name="connsiteX7" fmla="*/ 205012 w 234903"/>
                <a:gd name="connsiteY7" fmla="*/ 197385 h 283938"/>
                <a:gd name="connsiteX8" fmla="*/ 149296 w 234903"/>
                <a:gd name="connsiteY8" fmla="*/ 82455 h 283938"/>
                <a:gd name="connsiteX9" fmla="*/ 13745 w 234903"/>
                <a:gd name="connsiteY9" fmla="*/ 5929 h 283938"/>
                <a:gd name="connsiteX10" fmla="*/ 13745 w 234903"/>
                <a:gd name="connsiteY10" fmla="*/ 5929 h 283938"/>
                <a:gd name="connsiteX11" fmla="*/ 13745 w 234903"/>
                <a:gd name="connsiteY11" fmla="*/ 5929 h 283938"/>
                <a:gd name="connsiteX12" fmla="*/ 13745 w 234903"/>
                <a:gd name="connsiteY12" fmla="*/ 5929 h 283938"/>
                <a:gd name="connsiteX13" fmla="*/ 13745 w 234903"/>
                <a:gd name="connsiteY13" fmla="*/ 5929 h 2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03" h="283938">
                  <a:moveTo>
                    <a:pt x="13745" y="5929"/>
                  </a:moveTo>
                  <a:lnTo>
                    <a:pt x="13745" y="5929"/>
                  </a:lnTo>
                  <a:lnTo>
                    <a:pt x="13745" y="5929"/>
                  </a:lnTo>
                  <a:cubicBezTo>
                    <a:pt x="-21917" y="56063"/>
                    <a:pt x="18569" y="116130"/>
                    <a:pt x="58393" y="155386"/>
                  </a:cubicBezTo>
                  <a:cubicBezTo>
                    <a:pt x="88662" y="185372"/>
                    <a:pt x="122243" y="211763"/>
                    <a:pt x="157621" y="235412"/>
                  </a:cubicBezTo>
                  <a:cubicBezTo>
                    <a:pt x="183066" y="252344"/>
                    <a:pt x="209647" y="267195"/>
                    <a:pt x="234903" y="283938"/>
                  </a:cubicBezTo>
                  <a:lnTo>
                    <a:pt x="234903" y="283938"/>
                  </a:lnTo>
                  <a:cubicBezTo>
                    <a:pt x="224214" y="255371"/>
                    <a:pt x="215701" y="226142"/>
                    <a:pt x="205012" y="197385"/>
                  </a:cubicBezTo>
                  <a:cubicBezTo>
                    <a:pt x="189972" y="157656"/>
                    <a:pt x="171715" y="118684"/>
                    <a:pt x="149296" y="82455"/>
                  </a:cubicBezTo>
                  <a:cubicBezTo>
                    <a:pt x="119689" y="35158"/>
                    <a:pt x="70217" y="-18003"/>
                    <a:pt x="13745" y="5929"/>
                  </a:cubicBezTo>
                  <a:lnTo>
                    <a:pt x="13745" y="5929"/>
                  </a:lnTo>
                  <a:lnTo>
                    <a:pt x="13745" y="5929"/>
                  </a:lnTo>
                  <a:lnTo>
                    <a:pt x="13745" y="5929"/>
                  </a:lnTo>
                  <a:lnTo>
                    <a:pt x="13745" y="5929"/>
                  </a:lnTo>
                  <a:close/>
                </a:path>
              </a:pathLst>
            </a:custGeom>
            <a:solidFill>
              <a:srgbClr val="BC8642"/>
            </a:solidFill>
            <a:ln w="9454"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2D0E5C2A-AA02-40B1-6060-01E33398C9E6}"/>
                </a:ext>
              </a:extLst>
            </p:cNvPr>
            <p:cNvSpPr/>
            <p:nvPr/>
          </p:nvSpPr>
          <p:spPr>
            <a:xfrm>
              <a:off x="10405041" y="1594711"/>
              <a:ext cx="101104" cy="87750"/>
            </a:xfrm>
            <a:custGeom>
              <a:avLst/>
              <a:gdLst>
                <a:gd name="connsiteX0" fmla="*/ 19865 w 101104"/>
                <a:gd name="connsiteY0" fmla="*/ 601 h 87750"/>
                <a:gd name="connsiteX1" fmla="*/ 0 w 101104"/>
                <a:gd name="connsiteY1" fmla="*/ 25195 h 87750"/>
                <a:gd name="connsiteX2" fmla="*/ 92418 w 101104"/>
                <a:gd name="connsiteY2" fmla="*/ 77316 h 87750"/>
                <a:gd name="connsiteX3" fmla="*/ 19865 w 101104"/>
                <a:gd name="connsiteY3" fmla="*/ 601 h 87750"/>
                <a:gd name="connsiteX4" fmla="*/ 19865 w 101104"/>
                <a:gd name="connsiteY4" fmla="*/ 601 h 8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4" h="87750">
                  <a:moveTo>
                    <a:pt x="19865" y="601"/>
                  </a:moveTo>
                  <a:cubicBezTo>
                    <a:pt x="16459" y="11858"/>
                    <a:pt x="9365" y="20466"/>
                    <a:pt x="0" y="25195"/>
                  </a:cubicBezTo>
                  <a:cubicBezTo>
                    <a:pt x="3689" y="67289"/>
                    <a:pt x="68864" y="107302"/>
                    <a:pt x="92418" y="77316"/>
                  </a:cubicBezTo>
                  <a:cubicBezTo>
                    <a:pt x="116823" y="46479"/>
                    <a:pt x="88918" y="-6210"/>
                    <a:pt x="19865" y="601"/>
                  </a:cubicBezTo>
                  <a:lnTo>
                    <a:pt x="19865" y="601"/>
                  </a:lnTo>
                  <a:close/>
                </a:path>
              </a:pathLst>
            </a:custGeom>
            <a:solidFill>
              <a:srgbClr val="BC8642"/>
            </a:solidFill>
            <a:ln w="9454"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5BD92F47-DDC5-A876-ED57-F52E1112A28E}"/>
                </a:ext>
              </a:extLst>
            </p:cNvPr>
            <p:cNvSpPr/>
            <p:nvPr/>
          </p:nvSpPr>
          <p:spPr>
            <a:xfrm>
              <a:off x="11099332" y="2852485"/>
              <a:ext cx="327126" cy="281004"/>
            </a:xfrm>
            <a:custGeom>
              <a:avLst/>
              <a:gdLst>
                <a:gd name="connsiteX0" fmla="*/ 2104 w 327126"/>
                <a:gd name="connsiteY0" fmla="*/ 250641 h 281004"/>
                <a:gd name="connsiteX1" fmla="*/ 33225 w 327126"/>
                <a:gd name="connsiteY1" fmla="*/ 280722 h 281004"/>
                <a:gd name="connsiteX2" fmla="*/ 327126 w 327126"/>
                <a:gd name="connsiteY2" fmla="*/ 255749 h 281004"/>
                <a:gd name="connsiteX3" fmla="*/ 163669 w 327126"/>
                <a:gd name="connsiteY3" fmla="*/ 11131 h 281004"/>
                <a:gd name="connsiteX4" fmla="*/ 120724 w 327126"/>
                <a:gd name="connsiteY4" fmla="*/ 5550 h 281004"/>
                <a:gd name="connsiteX5" fmla="*/ 271411 w 327126"/>
                <a:gd name="connsiteY5" fmla="*/ 228885 h 281004"/>
                <a:gd name="connsiteX6" fmla="*/ 2104 w 327126"/>
                <a:gd name="connsiteY6" fmla="*/ 250641 h 281004"/>
                <a:gd name="connsiteX7" fmla="*/ 2104 w 327126"/>
                <a:gd name="connsiteY7" fmla="*/ 250641 h 2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6" h="281004">
                  <a:moveTo>
                    <a:pt x="2104" y="250641"/>
                  </a:moveTo>
                  <a:cubicBezTo>
                    <a:pt x="-8301" y="254141"/>
                    <a:pt x="22726" y="284222"/>
                    <a:pt x="33225" y="280722"/>
                  </a:cubicBezTo>
                  <a:cubicBezTo>
                    <a:pt x="140210" y="244587"/>
                    <a:pt x="228655" y="242033"/>
                    <a:pt x="327126" y="255749"/>
                  </a:cubicBezTo>
                  <a:cubicBezTo>
                    <a:pt x="255141" y="187453"/>
                    <a:pt x="201979" y="116886"/>
                    <a:pt x="163669" y="11131"/>
                  </a:cubicBezTo>
                  <a:cubicBezTo>
                    <a:pt x="159980" y="726"/>
                    <a:pt x="117035" y="-4855"/>
                    <a:pt x="120724" y="5550"/>
                  </a:cubicBezTo>
                  <a:cubicBezTo>
                    <a:pt x="153642" y="96454"/>
                    <a:pt x="207277" y="165886"/>
                    <a:pt x="271411" y="228885"/>
                  </a:cubicBezTo>
                  <a:cubicBezTo>
                    <a:pt x="182020" y="218006"/>
                    <a:pt x="94049" y="219614"/>
                    <a:pt x="2104" y="250641"/>
                  </a:cubicBezTo>
                  <a:lnTo>
                    <a:pt x="2104" y="250641"/>
                  </a:lnTo>
                  <a:close/>
                </a:path>
              </a:pathLst>
            </a:custGeom>
            <a:solidFill>
              <a:srgbClr val="BC8642"/>
            </a:solidFill>
            <a:ln w="9454"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ABE8B0B6-8D89-4BD9-2E3E-46209271B23F}"/>
                </a:ext>
              </a:extLst>
            </p:cNvPr>
            <p:cNvSpPr/>
            <p:nvPr/>
          </p:nvSpPr>
          <p:spPr>
            <a:xfrm>
              <a:off x="8897497" y="1886125"/>
              <a:ext cx="90728" cy="55057"/>
            </a:xfrm>
            <a:custGeom>
              <a:avLst/>
              <a:gdLst>
                <a:gd name="connsiteX0" fmla="*/ 47500 w 90728"/>
                <a:gd name="connsiteY0" fmla="*/ 3277 h 55057"/>
                <a:gd name="connsiteX1" fmla="*/ 40500 w 90728"/>
                <a:gd name="connsiteY1" fmla="*/ 5074 h 55057"/>
                <a:gd name="connsiteX2" fmla="*/ 17514 w 90728"/>
                <a:gd name="connsiteY2" fmla="*/ 3277 h 55057"/>
                <a:gd name="connsiteX3" fmla="*/ 12879 w 90728"/>
                <a:gd name="connsiteY3" fmla="*/ 1007 h 55057"/>
                <a:gd name="connsiteX4" fmla="*/ 1055 w 90728"/>
                <a:gd name="connsiteY4" fmla="*/ 4034 h 55057"/>
                <a:gd name="connsiteX5" fmla="*/ 866 w 90728"/>
                <a:gd name="connsiteY5" fmla="*/ 4507 h 55057"/>
                <a:gd name="connsiteX6" fmla="*/ 676 w 90728"/>
                <a:gd name="connsiteY6" fmla="*/ 5169 h 55057"/>
                <a:gd name="connsiteX7" fmla="*/ 5595 w 90728"/>
                <a:gd name="connsiteY7" fmla="*/ 16236 h 55057"/>
                <a:gd name="connsiteX8" fmla="*/ 10230 w 90728"/>
                <a:gd name="connsiteY8" fmla="*/ 18507 h 55057"/>
                <a:gd name="connsiteX9" fmla="*/ 26027 w 90728"/>
                <a:gd name="connsiteY9" fmla="*/ 35061 h 55057"/>
                <a:gd name="connsiteX10" fmla="*/ 29054 w 90728"/>
                <a:gd name="connsiteY10" fmla="*/ 41493 h 55057"/>
                <a:gd name="connsiteX11" fmla="*/ 90729 w 90728"/>
                <a:gd name="connsiteY11" fmla="*/ 47452 h 55057"/>
                <a:gd name="connsiteX12" fmla="*/ 47500 w 90728"/>
                <a:gd name="connsiteY12" fmla="*/ 3277 h 55057"/>
                <a:gd name="connsiteX13" fmla="*/ 47500 w 90728"/>
                <a:gd name="connsiteY13" fmla="*/ 3277 h 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28" h="55057">
                  <a:moveTo>
                    <a:pt x="47500" y="3277"/>
                  </a:moveTo>
                  <a:cubicBezTo>
                    <a:pt x="44757" y="2804"/>
                    <a:pt x="42392" y="3466"/>
                    <a:pt x="40500" y="5074"/>
                  </a:cubicBezTo>
                  <a:cubicBezTo>
                    <a:pt x="32838" y="4129"/>
                    <a:pt x="25176" y="3277"/>
                    <a:pt x="17514" y="3277"/>
                  </a:cubicBezTo>
                  <a:lnTo>
                    <a:pt x="12879" y="1007"/>
                  </a:lnTo>
                  <a:cubicBezTo>
                    <a:pt x="8906" y="-790"/>
                    <a:pt x="3325" y="-412"/>
                    <a:pt x="1055" y="4034"/>
                  </a:cubicBezTo>
                  <a:lnTo>
                    <a:pt x="866" y="4507"/>
                  </a:lnTo>
                  <a:lnTo>
                    <a:pt x="676" y="5169"/>
                  </a:lnTo>
                  <a:cubicBezTo>
                    <a:pt x="-1405" y="9520"/>
                    <a:pt x="1622" y="14345"/>
                    <a:pt x="5595" y="16236"/>
                  </a:cubicBezTo>
                  <a:lnTo>
                    <a:pt x="10230" y="18507"/>
                  </a:lnTo>
                  <a:cubicBezTo>
                    <a:pt x="15149" y="24466"/>
                    <a:pt x="20446" y="29763"/>
                    <a:pt x="26027" y="35061"/>
                  </a:cubicBezTo>
                  <a:cubicBezTo>
                    <a:pt x="26027" y="37331"/>
                    <a:pt x="26973" y="39601"/>
                    <a:pt x="29054" y="41493"/>
                  </a:cubicBezTo>
                  <a:cubicBezTo>
                    <a:pt x="50149" y="60506"/>
                    <a:pt x="70108" y="56628"/>
                    <a:pt x="90729" y="47452"/>
                  </a:cubicBezTo>
                  <a:cubicBezTo>
                    <a:pt x="85053" y="25790"/>
                    <a:pt x="75594" y="7912"/>
                    <a:pt x="47500" y="3277"/>
                  </a:cubicBezTo>
                  <a:lnTo>
                    <a:pt x="47500" y="3277"/>
                  </a:lnTo>
                  <a:close/>
                </a:path>
              </a:pathLst>
            </a:custGeom>
            <a:solidFill>
              <a:srgbClr val="BC8642"/>
            </a:solidFill>
            <a:ln w="9454"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id="{FA7FC98C-8775-59F4-34C1-16E86E07507D}"/>
                </a:ext>
              </a:extLst>
            </p:cNvPr>
            <p:cNvSpPr/>
            <p:nvPr/>
          </p:nvSpPr>
          <p:spPr>
            <a:xfrm>
              <a:off x="9630370" y="1102528"/>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3"/>
                    <a:pt x="55480" y="3832"/>
                  </a:cubicBezTo>
                  <a:cubicBezTo>
                    <a:pt x="36278" y="-5438"/>
                    <a:pt x="13103" y="2697"/>
                    <a:pt x="3832" y="21900"/>
                  </a:cubicBezTo>
                  <a:cubicBezTo>
                    <a:pt x="-5438" y="41102"/>
                    <a:pt x="2697" y="64277"/>
                    <a:pt x="21900" y="73453"/>
                  </a:cubicBezTo>
                  <a:cubicBezTo>
                    <a:pt x="41386" y="82818"/>
                    <a:pt x="64561"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54BB3160-4F50-863C-0B7C-B4BC67928054}"/>
                </a:ext>
              </a:extLst>
            </p:cNvPr>
            <p:cNvSpPr/>
            <p:nvPr/>
          </p:nvSpPr>
          <p:spPr>
            <a:xfrm>
              <a:off x="9893593" y="907887"/>
              <a:ext cx="283981" cy="221471"/>
            </a:xfrm>
            <a:custGeom>
              <a:avLst/>
              <a:gdLst>
                <a:gd name="connsiteX0" fmla="*/ 31199 w 283981"/>
                <a:gd name="connsiteY0" fmla="*/ 208406 h 221471"/>
                <a:gd name="connsiteX1" fmla="*/ 36969 w 283981"/>
                <a:gd name="connsiteY1" fmla="*/ 107948 h 221471"/>
                <a:gd name="connsiteX2" fmla="*/ 270141 w 283981"/>
                <a:gd name="connsiteY2" fmla="*/ 86002 h 221471"/>
                <a:gd name="connsiteX3" fmla="*/ 282911 w 283981"/>
                <a:gd name="connsiteY3" fmla="*/ 75597 h 221471"/>
                <a:gd name="connsiteX4" fmla="*/ 16348 w 283981"/>
                <a:gd name="connsiteY4" fmla="*/ 216730 h 221471"/>
                <a:gd name="connsiteX5" fmla="*/ 31199 w 283981"/>
                <a:gd name="connsiteY5" fmla="*/ 208406 h 221471"/>
                <a:gd name="connsiteX6" fmla="*/ 31199 w 283981"/>
                <a:gd name="connsiteY6" fmla="*/ 208406 h 2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81" h="221471">
                  <a:moveTo>
                    <a:pt x="31199" y="208406"/>
                  </a:moveTo>
                  <a:cubicBezTo>
                    <a:pt x="16159" y="170947"/>
                    <a:pt x="20794" y="135948"/>
                    <a:pt x="36969" y="107948"/>
                  </a:cubicBezTo>
                  <a:cubicBezTo>
                    <a:pt x="123427" y="193555"/>
                    <a:pt x="189926" y="16287"/>
                    <a:pt x="270141" y="86002"/>
                  </a:cubicBezTo>
                  <a:cubicBezTo>
                    <a:pt x="273357" y="88746"/>
                    <a:pt x="288019" y="84111"/>
                    <a:pt x="282911" y="75597"/>
                  </a:cubicBezTo>
                  <a:cubicBezTo>
                    <a:pt x="201751" y="-58820"/>
                    <a:pt x="-68691" y="-15307"/>
                    <a:pt x="16348" y="216730"/>
                  </a:cubicBezTo>
                  <a:cubicBezTo>
                    <a:pt x="19848" y="227135"/>
                    <a:pt x="35077" y="218622"/>
                    <a:pt x="31199" y="208406"/>
                  </a:cubicBezTo>
                  <a:lnTo>
                    <a:pt x="31199" y="208406"/>
                  </a:lnTo>
                  <a:close/>
                </a:path>
              </a:pathLst>
            </a:custGeom>
            <a:solidFill>
              <a:srgbClr val="BC8642"/>
            </a:solidFill>
            <a:ln w="9454"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id="{E0937A36-253E-F356-850E-3096727015F6}"/>
                </a:ext>
              </a:extLst>
            </p:cNvPr>
            <p:cNvSpPr/>
            <p:nvPr/>
          </p:nvSpPr>
          <p:spPr>
            <a:xfrm>
              <a:off x="9789475" y="774006"/>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723"/>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705F872D-E8D4-7798-BEFB-A2CABF2FB4D9}"/>
                </a:ext>
              </a:extLst>
            </p:cNvPr>
            <p:cNvSpPr/>
            <p:nvPr/>
          </p:nvSpPr>
          <p:spPr>
            <a:xfrm>
              <a:off x="10376875" y="1676542"/>
              <a:ext cx="355288" cy="297308"/>
            </a:xfrm>
            <a:custGeom>
              <a:avLst/>
              <a:gdLst>
                <a:gd name="connsiteX0" fmla="*/ 347040 w 355288"/>
                <a:gd name="connsiteY0" fmla="*/ 297238 h 297308"/>
                <a:gd name="connsiteX1" fmla="*/ 351486 w 355288"/>
                <a:gd name="connsiteY1" fmla="*/ 281251 h 297308"/>
                <a:gd name="connsiteX2" fmla="*/ 270230 w 355288"/>
                <a:gd name="connsiteY2" fmla="*/ 159699 h 297308"/>
                <a:gd name="connsiteX3" fmla="*/ 157286 w 355288"/>
                <a:gd name="connsiteY3" fmla="*/ 130281 h 297308"/>
                <a:gd name="connsiteX4" fmla="*/ 90598 w 355288"/>
                <a:gd name="connsiteY4" fmla="*/ 58390 h 297308"/>
                <a:gd name="connsiteX5" fmla="*/ 331432 w 355288"/>
                <a:gd name="connsiteY5" fmla="*/ 73903 h 297308"/>
                <a:gd name="connsiteX6" fmla="*/ 327459 w 355288"/>
                <a:gd name="connsiteY6" fmla="*/ 64160 h 297308"/>
                <a:gd name="connsiteX7" fmla="*/ 232961 w 355288"/>
                <a:gd name="connsiteY7" fmla="*/ 1823 h 297308"/>
                <a:gd name="connsiteX8" fmla="*/ 178570 w 355288"/>
                <a:gd name="connsiteY8" fmla="*/ 32661 h 297308"/>
                <a:gd name="connsiteX9" fmla="*/ 83220 w 355288"/>
                <a:gd name="connsiteY9" fmla="*/ 27363 h 297308"/>
                <a:gd name="connsiteX10" fmla="*/ 71206 w 355288"/>
                <a:gd name="connsiteY10" fmla="*/ 32471 h 297308"/>
                <a:gd name="connsiteX11" fmla="*/ 67233 w 355288"/>
                <a:gd name="connsiteY11" fmla="*/ 33134 h 297308"/>
                <a:gd name="connsiteX12" fmla="*/ 1208 w 355288"/>
                <a:gd name="connsiteY12" fmla="*/ 206617 h 297308"/>
                <a:gd name="connsiteX13" fmla="*/ 10667 w 355288"/>
                <a:gd name="connsiteY13" fmla="*/ 219387 h 297308"/>
                <a:gd name="connsiteX14" fmla="*/ 102327 w 355288"/>
                <a:gd name="connsiteY14" fmla="*/ 157902 h 297308"/>
                <a:gd name="connsiteX15" fmla="*/ 102517 w 355288"/>
                <a:gd name="connsiteY15" fmla="*/ 118930 h 297308"/>
                <a:gd name="connsiteX16" fmla="*/ 103179 w 355288"/>
                <a:gd name="connsiteY16" fmla="*/ 121200 h 297308"/>
                <a:gd name="connsiteX17" fmla="*/ 347040 w 355288"/>
                <a:gd name="connsiteY17" fmla="*/ 297238 h 297308"/>
                <a:gd name="connsiteX18" fmla="*/ 347040 w 355288"/>
                <a:gd name="connsiteY18" fmla="*/ 297238 h 297308"/>
                <a:gd name="connsiteX19" fmla="*/ 100152 w 355288"/>
                <a:gd name="connsiteY19" fmla="*/ 107768 h 297308"/>
                <a:gd name="connsiteX20" fmla="*/ 104125 w 355288"/>
                <a:gd name="connsiteY20" fmla="*/ 112214 h 297308"/>
                <a:gd name="connsiteX21" fmla="*/ 102044 w 355288"/>
                <a:gd name="connsiteY21" fmla="*/ 118740 h 297308"/>
                <a:gd name="connsiteX22" fmla="*/ 100152 w 355288"/>
                <a:gd name="connsiteY22" fmla="*/ 107768 h 297308"/>
                <a:gd name="connsiteX23" fmla="*/ 100152 w 355288"/>
                <a:gd name="connsiteY23" fmla="*/ 107768 h 2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288" h="297308">
                  <a:moveTo>
                    <a:pt x="347040" y="297238"/>
                  </a:moveTo>
                  <a:cubicBezTo>
                    <a:pt x="356310" y="298373"/>
                    <a:pt x="357729" y="285603"/>
                    <a:pt x="351486" y="281251"/>
                  </a:cubicBezTo>
                  <a:cubicBezTo>
                    <a:pt x="305892" y="250130"/>
                    <a:pt x="331810" y="180321"/>
                    <a:pt x="270230" y="159699"/>
                  </a:cubicBezTo>
                  <a:cubicBezTo>
                    <a:pt x="234569" y="147875"/>
                    <a:pt x="189637" y="150902"/>
                    <a:pt x="157286" y="130281"/>
                  </a:cubicBezTo>
                  <a:cubicBezTo>
                    <a:pt x="127868" y="111457"/>
                    <a:pt x="101949" y="89890"/>
                    <a:pt x="90598" y="58390"/>
                  </a:cubicBezTo>
                  <a:cubicBezTo>
                    <a:pt x="150570" y="129335"/>
                    <a:pt x="290189" y="186658"/>
                    <a:pt x="331432" y="73903"/>
                  </a:cubicBezTo>
                  <a:cubicBezTo>
                    <a:pt x="332851" y="70214"/>
                    <a:pt x="330486" y="66052"/>
                    <a:pt x="327459" y="64160"/>
                  </a:cubicBezTo>
                  <a:cubicBezTo>
                    <a:pt x="303338" y="49593"/>
                    <a:pt x="268149" y="-11231"/>
                    <a:pt x="232961" y="1823"/>
                  </a:cubicBezTo>
                  <a:cubicBezTo>
                    <a:pt x="213002" y="9012"/>
                    <a:pt x="198718" y="26417"/>
                    <a:pt x="178570" y="32661"/>
                  </a:cubicBezTo>
                  <a:cubicBezTo>
                    <a:pt x="144800" y="43350"/>
                    <a:pt x="114908" y="44674"/>
                    <a:pt x="83220" y="27363"/>
                  </a:cubicBezTo>
                  <a:cubicBezTo>
                    <a:pt x="77639" y="24336"/>
                    <a:pt x="72814" y="27836"/>
                    <a:pt x="71206" y="32471"/>
                  </a:cubicBezTo>
                  <a:cubicBezTo>
                    <a:pt x="69788" y="32471"/>
                    <a:pt x="68652" y="32661"/>
                    <a:pt x="67233" y="33134"/>
                  </a:cubicBezTo>
                  <a:cubicBezTo>
                    <a:pt x="-7779" y="67187"/>
                    <a:pt x="34599" y="147970"/>
                    <a:pt x="1208" y="206617"/>
                  </a:cubicBezTo>
                  <a:cubicBezTo>
                    <a:pt x="-2765" y="213617"/>
                    <a:pt x="3761" y="220333"/>
                    <a:pt x="10667" y="219387"/>
                  </a:cubicBezTo>
                  <a:cubicBezTo>
                    <a:pt x="50301" y="213617"/>
                    <a:pt x="93814" y="202266"/>
                    <a:pt x="102327" y="157902"/>
                  </a:cubicBezTo>
                  <a:cubicBezTo>
                    <a:pt x="104882" y="145416"/>
                    <a:pt x="104219" y="132362"/>
                    <a:pt x="102517" y="118930"/>
                  </a:cubicBezTo>
                  <a:cubicBezTo>
                    <a:pt x="102706" y="119592"/>
                    <a:pt x="102990" y="120538"/>
                    <a:pt x="103179" y="121200"/>
                  </a:cubicBezTo>
                  <a:cubicBezTo>
                    <a:pt x="150475" y="222036"/>
                    <a:pt x="236366" y="284657"/>
                    <a:pt x="347040" y="297238"/>
                  </a:cubicBezTo>
                  <a:lnTo>
                    <a:pt x="347040" y="297238"/>
                  </a:lnTo>
                  <a:close/>
                  <a:moveTo>
                    <a:pt x="100152" y="107768"/>
                  </a:moveTo>
                  <a:cubicBezTo>
                    <a:pt x="101571" y="109186"/>
                    <a:pt x="102706" y="110795"/>
                    <a:pt x="104125" y="112214"/>
                  </a:cubicBezTo>
                  <a:cubicBezTo>
                    <a:pt x="102706" y="114105"/>
                    <a:pt x="101855" y="116186"/>
                    <a:pt x="102044" y="118740"/>
                  </a:cubicBezTo>
                  <a:cubicBezTo>
                    <a:pt x="101382" y="114957"/>
                    <a:pt x="100909" y="111173"/>
                    <a:pt x="100152" y="107768"/>
                  </a:cubicBezTo>
                  <a:lnTo>
                    <a:pt x="100152" y="107768"/>
                  </a:lnTo>
                  <a:close/>
                </a:path>
              </a:pathLst>
            </a:custGeom>
            <a:solidFill>
              <a:srgbClr val="BC8642"/>
            </a:solidFill>
            <a:ln w="9454"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id="{EFC6DBD1-B0E2-A339-7FA2-6F686D7594E7}"/>
                </a:ext>
              </a:extLst>
            </p:cNvPr>
            <p:cNvSpPr/>
            <p:nvPr/>
          </p:nvSpPr>
          <p:spPr>
            <a:xfrm>
              <a:off x="9710679" y="937558"/>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2"/>
                    <a:pt x="55480" y="3832"/>
                  </a:cubicBezTo>
                  <a:cubicBezTo>
                    <a:pt x="36278" y="-5438"/>
                    <a:pt x="13103" y="2697"/>
                    <a:pt x="3832" y="21900"/>
                  </a:cubicBezTo>
                  <a:cubicBezTo>
                    <a:pt x="-5438" y="41102"/>
                    <a:pt x="2697" y="64277"/>
                    <a:pt x="21900" y="73453"/>
                  </a:cubicBezTo>
                  <a:cubicBezTo>
                    <a:pt x="41102"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A6DCB89D-2B09-7146-856B-73BA9546C25D}"/>
                </a:ext>
              </a:extLst>
            </p:cNvPr>
            <p:cNvSpPr/>
            <p:nvPr/>
          </p:nvSpPr>
          <p:spPr>
            <a:xfrm>
              <a:off x="10843621" y="2012419"/>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8" y="55480"/>
                  </a:cubicBezTo>
                  <a:cubicBezTo>
                    <a:pt x="82818" y="36278"/>
                    <a:pt x="74683" y="13103"/>
                    <a:pt x="55480" y="3832"/>
                  </a:cubicBezTo>
                  <a:cubicBezTo>
                    <a:pt x="36278" y="-5438"/>
                    <a:pt x="13103" y="2697"/>
                    <a:pt x="3832" y="21900"/>
                  </a:cubicBezTo>
                  <a:cubicBezTo>
                    <a:pt x="-5438" y="41197"/>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id="{9A9318AA-58FF-B232-7217-C807295D8160}"/>
                </a:ext>
              </a:extLst>
            </p:cNvPr>
            <p:cNvSpPr/>
            <p:nvPr/>
          </p:nvSpPr>
          <p:spPr>
            <a:xfrm>
              <a:off x="10749974" y="1966276"/>
              <a:ext cx="77379" cy="77361"/>
            </a:xfrm>
            <a:custGeom>
              <a:avLst/>
              <a:gdLst>
                <a:gd name="connsiteX0" fmla="*/ 3832 w 77379"/>
                <a:gd name="connsiteY0" fmla="*/ 21976 h 77361"/>
                <a:gd name="connsiteX1" fmla="*/ 21900 w 77379"/>
                <a:gd name="connsiteY1" fmla="*/ 73529 h 77361"/>
                <a:gd name="connsiteX2" fmla="*/ 73547 w 77379"/>
                <a:gd name="connsiteY2" fmla="*/ 55462 h 77361"/>
                <a:gd name="connsiteX3" fmla="*/ 55480 w 77379"/>
                <a:gd name="connsiteY3" fmla="*/ 3814 h 77361"/>
                <a:gd name="connsiteX4" fmla="*/ 3832 w 77379"/>
                <a:gd name="connsiteY4" fmla="*/ 21976 h 77361"/>
                <a:gd name="connsiteX5" fmla="*/ 3832 w 77379"/>
                <a:gd name="connsiteY5" fmla="*/ 21976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61">
                  <a:moveTo>
                    <a:pt x="3832" y="21976"/>
                  </a:moveTo>
                  <a:cubicBezTo>
                    <a:pt x="-5438" y="41179"/>
                    <a:pt x="2697" y="64354"/>
                    <a:pt x="21900" y="73529"/>
                  </a:cubicBezTo>
                  <a:cubicBezTo>
                    <a:pt x="41102" y="82799"/>
                    <a:pt x="64277" y="74664"/>
                    <a:pt x="73547" y="55462"/>
                  </a:cubicBezTo>
                  <a:cubicBezTo>
                    <a:pt x="82818" y="36260"/>
                    <a:pt x="74683" y="13084"/>
                    <a:pt x="55480" y="3814"/>
                  </a:cubicBezTo>
                  <a:cubicBezTo>
                    <a:pt x="36278" y="-5456"/>
                    <a:pt x="13103" y="2774"/>
                    <a:pt x="3832" y="21976"/>
                  </a:cubicBezTo>
                  <a:lnTo>
                    <a:pt x="3832" y="21976"/>
                  </a:lnTo>
                  <a:close/>
                </a:path>
              </a:pathLst>
            </a:custGeom>
            <a:solidFill>
              <a:srgbClr val="BC8642"/>
            </a:solidFill>
            <a:ln w="9454"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8728236A-CB8F-72D5-98DF-17CF55664B76}"/>
                </a:ext>
              </a:extLst>
            </p:cNvPr>
            <p:cNvSpPr/>
            <p:nvPr/>
          </p:nvSpPr>
          <p:spPr>
            <a:xfrm>
              <a:off x="10360273" y="2191148"/>
              <a:ext cx="1021538" cy="1244158"/>
            </a:xfrm>
            <a:custGeom>
              <a:avLst/>
              <a:gdLst>
                <a:gd name="connsiteX0" fmla="*/ 454830 w 1021538"/>
                <a:gd name="connsiteY0" fmla="*/ 1171636 h 1244158"/>
                <a:gd name="connsiteX1" fmla="*/ 514423 w 1021538"/>
                <a:gd name="connsiteY1" fmla="*/ 1186014 h 1244158"/>
                <a:gd name="connsiteX2" fmla="*/ 544504 w 1021538"/>
                <a:gd name="connsiteY2" fmla="*/ 1198311 h 1244158"/>
                <a:gd name="connsiteX3" fmla="*/ 657543 w 1021538"/>
                <a:gd name="connsiteY3" fmla="*/ 1181190 h 1244158"/>
                <a:gd name="connsiteX4" fmla="*/ 668421 w 1021538"/>
                <a:gd name="connsiteY4" fmla="*/ 1169650 h 1244158"/>
                <a:gd name="connsiteX5" fmla="*/ 475640 w 1021538"/>
                <a:gd name="connsiteY5" fmla="*/ 1125191 h 1244158"/>
                <a:gd name="connsiteX6" fmla="*/ 472897 w 1021538"/>
                <a:gd name="connsiteY6" fmla="*/ 1043084 h 1244158"/>
                <a:gd name="connsiteX7" fmla="*/ 305089 w 1021538"/>
                <a:gd name="connsiteY7" fmla="*/ 1117812 h 1244158"/>
                <a:gd name="connsiteX8" fmla="*/ 408195 w 1021538"/>
                <a:gd name="connsiteY8" fmla="*/ 1119704 h 1244158"/>
                <a:gd name="connsiteX9" fmla="*/ 261387 w 1021538"/>
                <a:gd name="connsiteY9" fmla="*/ 1195379 h 1244158"/>
                <a:gd name="connsiteX10" fmla="*/ 118551 w 1021538"/>
                <a:gd name="connsiteY10" fmla="*/ 925789 h 1244158"/>
                <a:gd name="connsiteX11" fmla="*/ 245684 w 1021538"/>
                <a:gd name="connsiteY11" fmla="*/ 873762 h 1244158"/>
                <a:gd name="connsiteX12" fmla="*/ 353142 w 1021538"/>
                <a:gd name="connsiteY12" fmla="*/ 854749 h 1244158"/>
                <a:gd name="connsiteX13" fmla="*/ 412074 w 1021538"/>
                <a:gd name="connsiteY13" fmla="*/ 718440 h 1244158"/>
                <a:gd name="connsiteX14" fmla="*/ 322589 w 1021538"/>
                <a:gd name="connsiteY14" fmla="*/ 649293 h 1244158"/>
                <a:gd name="connsiteX15" fmla="*/ 437425 w 1021538"/>
                <a:gd name="connsiteY15" fmla="*/ 613631 h 1244158"/>
                <a:gd name="connsiteX16" fmla="*/ 440641 w 1021538"/>
                <a:gd name="connsiteY16" fmla="*/ 617131 h 1244158"/>
                <a:gd name="connsiteX17" fmla="*/ 507896 w 1021538"/>
                <a:gd name="connsiteY17" fmla="*/ 955680 h 1244158"/>
                <a:gd name="connsiteX18" fmla="*/ 545355 w 1021538"/>
                <a:gd name="connsiteY18" fmla="*/ 965139 h 1244158"/>
                <a:gd name="connsiteX19" fmla="*/ 738798 w 1021538"/>
                <a:gd name="connsiteY19" fmla="*/ 991531 h 1244158"/>
                <a:gd name="connsiteX20" fmla="*/ 717799 w 1021538"/>
                <a:gd name="connsiteY20" fmla="*/ 996639 h 1244158"/>
                <a:gd name="connsiteX21" fmla="*/ 709664 w 1021538"/>
                <a:gd name="connsiteY21" fmla="*/ 961261 h 1244158"/>
                <a:gd name="connsiteX22" fmla="*/ 695758 w 1021538"/>
                <a:gd name="connsiteY22" fmla="*/ 951045 h 1244158"/>
                <a:gd name="connsiteX23" fmla="*/ 761406 w 1021538"/>
                <a:gd name="connsiteY23" fmla="*/ 983206 h 1244158"/>
                <a:gd name="connsiteX24" fmla="*/ 679394 w 1021538"/>
                <a:gd name="connsiteY24" fmla="*/ 899208 h 1244158"/>
                <a:gd name="connsiteX25" fmla="*/ 548098 w 1021538"/>
                <a:gd name="connsiteY25" fmla="*/ 941585 h 1244158"/>
                <a:gd name="connsiteX26" fmla="*/ 496545 w 1021538"/>
                <a:gd name="connsiteY26" fmla="*/ 680130 h 1244158"/>
                <a:gd name="connsiteX27" fmla="*/ 585747 w 1021538"/>
                <a:gd name="connsiteY27" fmla="*/ 883789 h 1244158"/>
                <a:gd name="connsiteX28" fmla="*/ 599652 w 1021538"/>
                <a:gd name="connsiteY28" fmla="*/ 891451 h 1244158"/>
                <a:gd name="connsiteX29" fmla="*/ 928079 w 1021538"/>
                <a:gd name="connsiteY29" fmla="*/ 850492 h 1244158"/>
                <a:gd name="connsiteX30" fmla="*/ 755447 w 1021538"/>
                <a:gd name="connsiteY30" fmla="*/ 567943 h 1244158"/>
                <a:gd name="connsiteX31" fmla="*/ 740879 w 1021538"/>
                <a:gd name="connsiteY31" fmla="*/ 561700 h 1244158"/>
                <a:gd name="connsiteX32" fmla="*/ 526153 w 1021538"/>
                <a:gd name="connsiteY32" fmla="*/ 618834 h 1244158"/>
                <a:gd name="connsiteX33" fmla="*/ 762352 w 1021538"/>
                <a:gd name="connsiteY33" fmla="*/ 496241 h 1244158"/>
                <a:gd name="connsiteX34" fmla="*/ 811162 w 1021538"/>
                <a:gd name="connsiteY34" fmla="*/ 625361 h 1244158"/>
                <a:gd name="connsiteX35" fmla="*/ 927890 w 1021538"/>
                <a:gd name="connsiteY35" fmla="*/ 637185 h 1244158"/>
                <a:gd name="connsiteX36" fmla="*/ 861769 w 1021538"/>
                <a:gd name="connsiteY36" fmla="*/ 605969 h 1244158"/>
                <a:gd name="connsiteX37" fmla="*/ 878418 w 1021538"/>
                <a:gd name="connsiteY37" fmla="*/ 610320 h 1244158"/>
                <a:gd name="connsiteX38" fmla="*/ 911242 w 1021538"/>
                <a:gd name="connsiteY38" fmla="*/ 594618 h 1244158"/>
                <a:gd name="connsiteX39" fmla="*/ 920512 w 1021538"/>
                <a:gd name="connsiteY39" fmla="*/ 614293 h 1244158"/>
                <a:gd name="connsiteX40" fmla="*/ 779284 w 1021538"/>
                <a:gd name="connsiteY40" fmla="*/ 479404 h 1244158"/>
                <a:gd name="connsiteX41" fmla="*/ 748541 w 1021538"/>
                <a:gd name="connsiteY41" fmla="*/ 456039 h 1244158"/>
                <a:gd name="connsiteX42" fmla="*/ 442060 w 1021538"/>
                <a:gd name="connsiteY42" fmla="*/ 614293 h 1244158"/>
                <a:gd name="connsiteX43" fmla="*/ 437425 w 1021538"/>
                <a:gd name="connsiteY43" fmla="*/ 613820 h 1244158"/>
                <a:gd name="connsiteX44" fmla="*/ 393723 w 1021538"/>
                <a:gd name="connsiteY44" fmla="*/ 501822 h 1244158"/>
                <a:gd name="connsiteX45" fmla="*/ 503545 w 1021538"/>
                <a:gd name="connsiteY45" fmla="*/ 528687 h 1244158"/>
                <a:gd name="connsiteX46" fmla="*/ 573166 w 1021538"/>
                <a:gd name="connsiteY46" fmla="*/ 397486 h 1244158"/>
                <a:gd name="connsiteX47" fmla="*/ 520950 w 1021538"/>
                <a:gd name="connsiteY47" fmla="*/ 301474 h 1244158"/>
                <a:gd name="connsiteX48" fmla="*/ 482073 w 1021538"/>
                <a:gd name="connsiteY48" fmla="*/ 169327 h 1244158"/>
                <a:gd name="connsiteX49" fmla="*/ 781649 w 1021538"/>
                <a:gd name="connsiteY49" fmla="*/ 112855 h 1244158"/>
                <a:gd name="connsiteX50" fmla="*/ 814000 w 1021538"/>
                <a:gd name="connsiteY50" fmla="*/ 274799 h 1244158"/>
                <a:gd name="connsiteX51" fmla="*/ 748352 w 1021538"/>
                <a:gd name="connsiteY51" fmla="*/ 195151 h 1244158"/>
                <a:gd name="connsiteX52" fmla="*/ 794608 w 1021538"/>
                <a:gd name="connsiteY52" fmla="*/ 373081 h 1244158"/>
                <a:gd name="connsiteX53" fmla="*/ 860445 w 1021538"/>
                <a:gd name="connsiteY53" fmla="*/ 323987 h 1244158"/>
                <a:gd name="connsiteX54" fmla="*/ 1015294 w 1021538"/>
                <a:gd name="connsiteY54" fmla="*/ 447053 h 1244158"/>
                <a:gd name="connsiteX55" fmla="*/ 1017564 w 1021538"/>
                <a:gd name="connsiteY55" fmla="*/ 431350 h 1244158"/>
                <a:gd name="connsiteX56" fmla="*/ 960430 w 1021538"/>
                <a:gd name="connsiteY56" fmla="*/ 332122 h 1244158"/>
                <a:gd name="connsiteX57" fmla="*/ 931957 w 1021538"/>
                <a:gd name="connsiteY57" fmla="*/ 316420 h 1244158"/>
                <a:gd name="connsiteX58" fmla="*/ 883620 w 1021538"/>
                <a:gd name="connsiteY58" fmla="*/ 278488 h 1244158"/>
                <a:gd name="connsiteX59" fmla="*/ 681569 w 1021538"/>
                <a:gd name="connsiteY59" fmla="*/ 7479 h 1244158"/>
                <a:gd name="connsiteX60" fmla="*/ 340183 w 1021538"/>
                <a:gd name="connsiteY60" fmla="*/ 152111 h 1244158"/>
                <a:gd name="connsiteX61" fmla="*/ 355885 w 1021538"/>
                <a:gd name="connsiteY61" fmla="*/ 574375 h 1244158"/>
                <a:gd name="connsiteX62" fmla="*/ 16391 w 1021538"/>
                <a:gd name="connsiteY62" fmla="*/ 825425 h 1244158"/>
                <a:gd name="connsiteX63" fmla="*/ 116281 w 1021538"/>
                <a:gd name="connsiteY63" fmla="*/ 1182703 h 1244158"/>
                <a:gd name="connsiteX64" fmla="*/ 454830 w 1021538"/>
                <a:gd name="connsiteY64" fmla="*/ 1171636 h 1244158"/>
                <a:gd name="connsiteX65" fmla="*/ 454830 w 1021538"/>
                <a:gd name="connsiteY65" fmla="*/ 1171636 h 12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1538" h="1244158">
                  <a:moveTo>
                    <a:pt x="454830" y="1171636"/>
                  </a:moveTo>
                  <a:cubicBezTo>
                    <a:pt x="472613" y="1160568"/>
                    <a:pt x="494370" y="1168609"/>
                    <a:pt x="514423" y="1186014"/>
                  </a:cubicBezTo>
                  <a:cubicBezTo>
                    <a:pt x="524356" y="1194338"/>
                    <a:pt x="531545" y="1196892"/>
                    <a:pt x="544504" y="1198311"/>
                  </a:cubicBezTo>
                  <a:cubicBezTo>
                    <a:pt x="583760" y="1202662"/>
                    <a:pt x="618003" y="1170501"/>
                    <a:pt x="657543" y="1181190"/>
                  </a:cubicBezTo>
                  <a:cubicBezTo>
                    <a:pt x="664921" y="1183271"/>
                    <a:pt x="671164" y="1177028"/>
                    <a:pt x="668421" y="1169650"/>
                  </a:cubicBezTo>
                  <a:cubicBezTo>
                    <a:pt x="635786" y="1078462"/>
                    <a:pt x="537599" y="1059922"/>
                    <a:pt x="475640" y="1125191"/>
                  </a:cubicBezTo>
                  <a:cubicBezTo>
                    <a:pt x="482829" y="1097853"/>
                    <a:pt x="484910" y="1068056"/>
                    <a:pt x="472897" y="1043084"/>
                  </a:cubicBezTo>
                  <a:cubicBezTo>
                    <a:pt x="396371" y="885492"/>
                    <a:pt x="229320" y="1028990"/>
                    <a:pt x="305089" y="1117812"/>
                  </a:cubicBezTo>
                  <a:cubicBezTo>
                    <a:pt x="334697" y="1152245"/>
                    <a:pt x="392020" y="1149974"/>
                    <a:pt x="408195" y="1119704"/>
                  </a:cubicBezTo>
                  <a:cubicBezTo>
                    <a:pt x="421155" y="1181284"/>
                    <a:pt x="326183" y="1216189"/>
                    <a:pt x="261387" y="1195379"/>
                  </a:cubicBezTo>
                  <a:cubicBezTo>
                    <a:pt x="162442" y="1163690"/>
                    <a:pt x="77592" y="1045638"/>
                    <a:pt x="118551" y="925789"/>
                  </a:cubicBezTo>
                  <a:cubicBezTo>
                    <a:pt x="138700" y="866762"/>
                    <a:pt x="196023" y="869600"/>
                    <a:pt x="245684" y="873762"/>
                  </a:cubicBezTo>
                  <a:cubicBezTo>
                    <a:pt x="283332" y="876978"/>
                    <a:pt x="319372" y="872154"/>
                    <a:pt x="353142" y="854749"/>
                  </a:cubicBezTo>
                  <a:cubicBezTo>
                    <a:pt x="402804" y="829493"/>
                    <a:pt x="427776" y="771413"/>
                    <a:pt x="412074" y="718440"/>
                  </a:cubicBezTo>
                  <a:cubicBezTo>
                    <a:pt x="399398" y="675590"/>
                    <a:pt x="362602" y="655252"/>
                    <a:pt x="322589" y="649293"/>
                  </a:cubicBezTo>
                  <a:cubicBezTo>
                    <a:pt x="360237" y="635199"/>
                    <a:pt x="397979" y="621482"/>
                    <a:pt x="437425" y="613631"/>
                  </a:cubicBezTo>
                  <a:cubicBezTo>
                    <a:pt x="438560" y="614766"/>
                    <a:pt x="439506" y="615901"/>
                    <a:pt x="440641" y="617131"/>
                  </a:cubicBezTo>
                  <a:cubicBezTo>
                    <a:pt x="511586" y="710116"/>
                    <a:pt x="500518" y="843398"/>
                    <a:pt x="507896" y="955680"/>
                  </a:cubicBezTo>
                  <a:cubicBezTo>
                    <a:pt x="509316" y="976017"/>
                    <a:pt x="530315" y="978099"/>
                    <a:pt x="545355" y="965139"/>
                  </a:cubicBezTo>
                  <a:cubicBezTo>
                    <a:pt x="656029" y="868181"/>
                    <a:pt x="771906" y="941113"/>
                    <a:pt x="738798" y="991531"/>
                  </a:cubicBezTo>
                  <a:cubicBezTo>
                    <a:pt x="734825" y="997774"/>
                    <a:pt x="724704" y="996828"/>
                    <a:pt x="717799" y="996639"/>
                  </a:cubicBezTo>
                  <a:cubicBezTo>
                    <a:pt x="695569" y="995504"/>
                    <a:pt x="701812" y="973936"/>
                    <a:pt x="709664" y="961261"/>
                  </a:cubicBezTo>
                  <a:cubicBezTo>
                    <a:pt x="715434" y="951802"/>
                    <a:pt x="701528" y="941585"/>
                    <a:pt x="695758" y="951045"/>
                  </a:cubicBezTo>
                  <a:cubicBezTo>
                    <a:pt x="657354" y="1014233"/>
                    <a:pt x="751001" y="1036935"/>
                    <a:pt x="761406" y="983206"/>
                  </a:cubicBezTo>
                  <a:cubicBezTo>
                    <a:pt x="769541" y="942437"/>
                    <a:pt x="709664" y="904316"/>
                    <a:pt x="679394" y="899208"/>
                  </a:cubicBezTo>
                  <a:cubicBezTo>
                    <a:pt x="636165" y="892019"/>
                    <a:pt x="586030" y="916140"/>
                    <a:pt x="548098" y="941585"/>
                  </a:cubicBezTo>
                  <a:cubicBezTo>
                    <a:pt x="546017" y="855695"/>
                    <a:pt x="533058" y="761102"/>
                    <a:pt x="496545" y="680130"/>
                  </a:cubicBezTo>
                  <a:cubicBezTo>
                    <a:pt x="545355" y="740954"/>
                    <a:pt x="585084" y="811142"/>
                    <a:pt x="585747" y="883789"/>
                  </a:cubicBezTo>
                  <a:cubicBezTo>
                    <a:pt x="585747" y="891640"/>
                    <a:pt x="592652" y="894667"/>
                    <a:pt x="599652" y="891451"/>
                  </a:cubicBezTo>
                  <a:cubicBezTo>
                    <a:pt x="716380" y="834317"/>
                    <a:pt x="817594" y="842168"/>
                    <a:pt x="928079" y="850492"/>
                  </a:cubicBezTo>
                  <a:cubicBezTo>
                    <a:pt x="852688" y="769237"/>
                    <a:pt x="783352" y="694981"/>
                    <a:pt x="755447" y="567943"/>
                  </a:cubicBezTo>
                  <a:cubicBezTo>
                    <a:pt x="753838" y="560281"/>
                    <a:pt x="747122" y="556875"/>
                    <a:pt x="740879" y="561700"/>
                  </a:cubicBezTo>
                  <a:cubicBezTo>
                    <a:pt x="683556" y="606347"/>
                    <a:pt x="604003" y="619118"/>
                    <a:pt x="526153" y="618834"/>
                  </a:cubicBezTo>
                  <a:cubicBezTo>
                    <a:pt x="612138" y="596888"/>
                    <a:pt x="694150" y="547984"/>
                    <a:pt x="762352" y="496241"/>
                  </a:cubicBezTo>
                  <a:cubicBezTo>
                    <a:pt x="766041" y="541835"/>
                    <a:pt x="778527" y="596226"/>
                    <a:pt x="811162" y="625361"/>
                  </a:cubicBezTo>
                  <a:cubicBezTo>
                    <a:pt x="834054" y="645982"/>
                    <a:pt x="901309" y="668874"/>
                    <a:pt x="927890" y="637185"/>
                  </a:cubicBezTo>
                  <a:cubicBezTo>
                    <a:pt x="963268" y="595564"/>
                    <a:pt x="887215" y="536538"/>
                    <a:pt x="861769" y="605969"/>
                  </a:cubicBezTo>
                  <a:cubicBezTo>
                    <a:pt x="858080" y="616374"/>
                    <a:pt x="874445" y="620820"/>
                    <a:pt x="878418" y="610320"/>
                  </a:cubicBezTo>
                  <a:cubicBezTo>
                    <a:pt x="883526" y="596415"/>
                    <a:pt x="896485" y="578159"/>
                    <a:pt x="911242" y="594618"/>
                  </a:cubicBezTo>
                  <a:cubicBezTo>
                    <a:pt x="915876" y="599726"/>
                    <a:pt x="922782" y="607104"/>
                    <a:pt x="920512" y="614293"/>
                  </a:cubicBezTo>
                  <a:cubicBezTo>
                    <a:pt x="901593" y="671428"/>
                    <a:pt x="772568" y="626307"/>
                    <a:pt x="779284" y="479404"/>
                  </a:cubicBezTo>
                  <a:cubicBezTo>
                    <a:pt x="780230" y="459539"/>
                    <a:pt x="765190" y="444499"/>
                    <a:pt x="748541" y="456039"/>
                  </a:cubicBezTo>
                  <a:cubicBezTo>
                    <a:pt x="656313" y="520173"/>
                    <a:pt x="558977" y="611739"/>
                    <a:pt x="442060" y="614293"/>
                  </a:cubicBezTo>
                  <a:cubicBezTo>
                    <a:pt x="440452" y="614104"/>
                    <a:pt x="439033" y="614104"/>
                    <a:pt x="437425" y="613820"/>
                  </a:cubicBezTo>
                  <a:cubicBezTo>
                    <a:pt x="418979" y="577970"/>
                    <a:pt x="406020" y="540038"/>
                    <a:pt x="393723" y="501822"/>
                  </a:cubicBezTo>
                  <a:cubicBezTo>
                    <a:pt x="423330" y="529633"/>
                    <a:pt x="462114" y="545524"/>
                    <a:pt x="503545" y="528687"/>
                  </a:cubicBezTo>
                  <a:cubicBezTo>
                    <a:pt x="554625" y="508065"/>
                    <a:pt x="584422" y="452066"/>
                    <a:pt x="573166" y="397486"/>
                  </a:cubicBezTo>
                  <a:cubicBezTo>
                    <a:pt x="565504" y="360216"/>
                    <a:pt x="546774" y="329001"/>
                    <a:pt x="520950" y="301474"/>
                  </a:cubicBezTo>
                  <a:cubicBezTo>
                    <a:pt x="486519" y="265150"/>
                    <a:pt x="448587" y="222110"/>
                    <a:pt x="482073" y="169327"/>
                  </a:cubicBezTo>
                  <a:cubicBezTo>
                    <a:pt x="550274" y="62437"/>
                    <a:pt x="695191" y="55437"/>
                    <a:pt x="781649" y="112855"/>
                  </a:cubicBezTo>
                  <a:cubicBezTo>
                    <a:pt x="838310" y="150598"/>
                    <a:pt x="870188" y="246610"/>
                    <a:pt x="814000" y="274799"/>
                  </a:cubicBezTo>
                  <a:cubicBezTo>
                    <a:pt x="827621" y="243110"/>
                    <a:pt x="793662" y="196570"/>
                    <a:pt x="748352" y="195151"/>
                  </a:cubicBezTo>
                  <a:cubicBezTo>
                    <a:pt x="631624" y="191178"/>
                    <a:pt x="623773" y="411297"/>
                    <a:pt x="794608" y="373081"/>
                  </a:cubicBezTo>
                  <a:cubicBezTo>
                    <a:pt x="821662" y="367027"/>
                    <a:pt x="843797" y="346690"/>
                    <a:pt x="860445" y="323987"/>
                  </a:cubicBezTo>
                  <a:cubicBezTo>
                    <a:pt x="848242" y="413094"/>
                    <a:pt x="924012" y="478363"/>
                    <a:pt x="1015294" y="447053"/>
                  </a:cubicBezTo>
                  <a:cubicBezTo>
                    <a:pt x="1022672" y="444499"/>
                    <a:pt x="1023618" y="435985"/>
                    <a:pt x="1017564" y="431350"/>
                  </a:cubicBezTo>
                  <a:cubicBezTo>
                    <a:pt x="984551" y="407040"/>
                    <a:pt x="988430" y="360122"/>
                    <a:pt x="960430" y="332122"/>
                  </a:cubicBezTo>
                  <a:cubicBezTo>
                    <a:pt x="951160" y="322852"/>
                    <a:pt x="944728" y="318690"/>
                    <a:pt x="931957" y="316420"/>
                  </a:cubicBezTo>
                  <a:cubicBezTo>
                    <a:pt x="905850" y="311312"/>
                    <a:pt x="885985" y="299298"/>
                    <a:pt x="883620" y="278488"/>
                  </a:cubicBezTo>
                  <a:cubicBezTo>
                    <a:pt x="903012" y="114180"/>
                    <a:pt x="774082" y="28573"/>
                    <a:pt x="681569" y="7479"/>
                  </a:cubicBezTo>
                  <a:cubicBezTo>
                    <a:pt x="554909" y="-21656"/>
                    <a:pt x="418506" y="35951"/>
                    <a:pt x="340183" y="152111"/>
                  </a:cubicBezTo>
                  <a:cubicBezTo>
                    <a:pt x="252590" y="282177"/>
                    <a:pt x="277562" y="446201"/>
                    <a:pt x="355885" y="574375"/>
                  </a:cubicBezTo>
                  <a:cubicBezTo>
                    <a:pt x="206996" y="592915"/>
                    <a:pt x="63309" y="675684"/>
                    <a:pt x="16391" y="825425"/>
                  </a:cubicBezTo>
                  <a:cubicBezTo>
                    <a:pt x="-25419" y="959180"/>
                    <a:pt x="14499" y="1101732"/>
                    <a:pt x="116281" y="1182703"/>
                  </a:cubicBezTo>
                  <a:cubicBezTo>
                    <a:pt x="191483" y="1241729"/>
                    <a:pt x="338480" y="1289405"/>
                    <a:pt x="454830" y="1171636"/>
                  </a:cubicBezTo>
                  <a:lnTo>
                    <a:pt x="454830" y="1171636"/>
                  </a:lnTo>
                  <a:close/>
                </a:path>
              </a:pathLst>
            </a:custGeom>
            <a:solidFill>
              <a:srgbClr val="BC8642"/>
            </a:solidFill>
            <a:ln w="9454"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57CD5C11-D721-8F08-F805-F46723633215}"/>
                </a:ext>
              </a:extLst>
            </p:cNvPr>
            <p:cNvSpPr/>
            <p:nvPr/>
          </p:nvSpPr>
          <p:spPr>
            <a:xfrm>
              <a:off x="9774658" y="1099489"/>
              <a:ext cx="576893" cy="413422"/>
            </a:xfrm>
            <a:custGeom>
              <a:avLst/>
              <a:gdLst>
                <a:gd name="connsiteX0" fmla="*/ 37757 w 576893"/>
                <a:gd name="connsiteY0" fmla="*/ 412202 h 413422"/>
                <a:gd name="connsiteX1" fmla="*/ 260713 w 576893"/>
                <a:gd name="connsiteY1" fmla="*/ 229354 h 413422"/>
                <a:gd name="connsiteX2" fmla="*/ 505615 w 576893"/>
                <a:gd name="connsiteY2" fmla="*/ 302001 h 413422"/>
                <a:gd name="connsiteX3" fmla="*/ 275280 w 576893"/>
                <a:gd name="connsiteY3" fmla="*/ 294812 h 413422"/>
                <a:gd name="connsiteX4" fmla="*/ 273199 w 576893"/>
                <a:gd name="connsiteY4" fmla="*/ 310515 h 413422"/>
                <a:gd name="connsiteX5" fmla="*/ 542600 w 576893"/>
                <a:gd name="connsiteY5" fmla="*/ 375122 h 413422"/>
                <a:gd name="connsiteX6" fmla="*/ 574478 w 576893"/>
                <a:gd name="connsiteY6" fmla="*/ 191138 h 413422"/>
                <a:gd name="connsiteX7" fmla="*/ 485939 w 576893"/>
                <a:gd name="connsiteY7" fmla="*/ 83113 h 413422"/>
                <a:gd name="connsiteX8" fmla="*/ 470237 w 576893"/>
                <a:gd name="connsiteY8" fmla="*/ 80843 h 413422"/>
                <a:gd name="connsiteX9" fmla="*/ 500317 w 576893"/>
                <a:gd name="connsiteY9" fmla="*/ 256218 h 413422"/>
                <a:gd name="connsiteX10" fmla="*/ 438075 w 576893"/>
                <a:gd name="connsiteY10" fmla="*/ 225665 h 413422"/>
                <a:gd name="connsiteX11" fmla="*/ 286159 w 576893"/>
                <a:gd name="connsiteY11" fmla="*/ 78005 h 413422"/>
                <a:gd name="connsiteX12" fmla="*/ 206606 w 576893"/>
                <a:gd name="connsiteY12" fmla="*/ 2520 h 413422"/>
                <a:gd name="connsiteX13" fmla="*/ 194593 w 576893"/>
                <a:gd name="connsiteY13" fmla="*/ 2520 h 413422"/>
                <a:gd name="connsiteX14" fmla="*/ 166593 w 576893"/>
                <a:gd name="connsiteY14" fmla="*/ 75924 h 413422"/>
                <a:gd name="connsiteX15" fmla="*/ 119391 w 576893"/>
                <a:gd name="connsiteY15" fmla="*/ 50195 h 413422"/>
                <a:gd name="connsiteX16" fmla="*/ 13447 w 576893"/>
                <a:gd name="connsiteY16" fmla="*/ 23330 h 413422"/>
                <a:gd name="connsiteX17" fmla="*/ 960 w 576893"/>
                <a:gd name="connsiteY17" fmla="*/ 28438 h 413422"/>
                <a:gd name="connsiteX18" fmla="*/ 118918 w 576893"/>
                <a:gd name="connsiteY18" fmla="*/ 170517 h 413422"/>
                <a:gd name="connsiteX19" fmla="*/ 2568 w 576893"/>
                <a:gd name="connsiteY19" fmla="*/ 233705 h 413422"/>
                <a:gd name="connsiteX20" fmla="*/ 4177 w 576893"/>
                <a:gd name="connsiteY20" fmla="*/ 247137 h 413422"/>
                <a:gd name="connsiteX21" fmla="*/ 212092 w 576893"/>
                <a:gd name="connsiteY21" fmla="*/ 240232 h 413422"/>
                <a:gd name="connsiteX22" fmla="*/ 29622 w 576893"/>
                <a:gd name="connsiteY22" fmla="*/ 396878 h 413422"/>
                <a:gd name="connsiteX23" fmla="*/ 37757 w 576893"/>
                <a:gd name="connsiteY23" fmla="*/ 412202 h 413422"/>
                <a:gd name="connsiteX24" fmla="*/ 37757 w 576893"/>
                <a:gd name="connsiteY24" fmla="*/ 412202 h 41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893" h="413422">
                  <a:moveTo>
                    <a:pt x="37757" y="412202"/>
                  </a:moveTo>
                  <a:cubicBezTo>
                    <a:pt x="121661" y="364338"/>
                    <a:pt x="174444" y="273624"/>
                    <a:pt x="260713" y="229354"/>
                  </a:cubicBezTo>
                  <a:cubicBezTo>
                    <a:pt x="323807" y="196909"/>
                    <a:pt x="497480" y="255272"/>
                    <a:pt x="505615" y="302001"/>
                  </a:cubicBezTo>
                  <a:cubicBezTo>
                    <a:pt x="381887" y="224908"/>
                    <a:pt x="315577" y="243921"/>
                    <a:pt x="275280" y="294812"/>
                  </a:cubicBezTo>
                  <a:cubicBezTo>
                    <a:pt x="270172" y="301055"/>
                    <a:pt x="267429" y="306164"/>
                    <a:pt x="273199" y="310515"/>
                  </a:cubicBezTo>
                  <a:cubicBezTo>
                    <a:pt x="332604" y="356582"/>
                    <a:pt x="498709" y="331987"/>
                    <a:pt x="542600" y="375122"/>
                  </a:cubicBezTo>
                  <a:cubicBezTo>
                    <a:pt x="545344" y="332271"/>
                    <a:pt x="587248" y="237678"/>
                    <a:pt x="574478" y="191138"/>
                  </a:cubicBezTo>
                  <a:cubicBezTo>
                    <a:pt x="560573" y="140720"/>
                    <a:pt x="503250" y="130504"/>
                    <a:pt x="485939" y="83113"/>
                  </a:cubicBezTo>
                  <a:cubicBezTo>
                    <a:pt x="483385" y="75924"/>
                    <a:pt x="474588" y="74316"/>
                    <a:pt x="470237" y="80843"/>
                  </a:cubicBezTo>
                  <a:cubicBezTo>
                    <a:pt x="449615" y="112531"/>
                    <a:pt x="414048" y="192652"/>
                    <a:pt x="500317" y="256218"/>
                  </a:cubicBezTo>
                  <a:cubicBezTo>
                    <a:pt x="490101" y="246286"/>
                    <a:pt x="453872" y="231908"/>
                    <a:pt x="438075" y="225665"/>
                  </a:cubicBezTo>
                  <a:cubicBezTo>
                    <a:pt x="344901" y="187922"/>
                    <a:pt x="297226" y="148382"/>
                    <a:pt x="286159" y="78005"/>
                  </a:cubicBezTo>
                  <a:cubicBezTo>
                    <a:pt x="280388" y="41681"/>
                    <a:pt x="232241" y="28722"/>
                    <a:pt x="206606" y="2520"/>
                  </a:cubicBezTo>
                  <a:cubicBezTo>
                    <a:pt x="203390" y="-696"/>
                    <a:pt x="197809" y="-980"/>
                    <a:pt x="194593" y="2520"/>
                  </a:cubicBezTo>
                  <a:cubicBezTo>
                    <a:pt x="172647" y="24465"/>
                    <a:pt x="164039" y="49532"/>
                    <a:pt x="166593" y="75924"/>
                  </a:cubicBezTo>
                  <a:cubicBezTo>
                    <a:pt x="153444" y="63438"/>
                    <a:pt x="138120" y="53978"/>
                    <a:pt x="119391" y="50195"/>
                  </a:cubicBezTo>
                  <a:cubicBezTo>
                    <a:pt x="82121" y="43006"/>
                    <a:pt x="47689" y="42343"/>
                    <a:pt x="13447" y="23330"/>
                  </a:cubicBezTo>
                  <a:cubicBezTo>
                    <a:pt x="9095" y="20776"/>
                    <a:pt x="771" y="22857"/>
                    <a:pt x="960" y="28438"/>
                  </a:cubicBezTo>
                  <a:cubicBezTo>
                    <a:pt x="2568" y="114518"/>
                    <a:pt x="68689" y="148098"/>
                    <a:pt x="118918" y="170517"/>
                  </a:cubicBezTo>
                  <a:cubicBezTo>
                    <a:pt x="50433" y="158031"/>
                    <a:pt x="31514" y="210057"/>
                    <a:pt x="2568" y="233705"/>
                  </a:cubicBezTo>
                  <a:cubicBezTo>
                    <a:pt x="-1783" y="237205"/>
                    <a:pt x="-175" y="244773"/>
                    <a:pt x="4177" y="247137"/>
                  </a:cubicBezTo>
                  <a:cubicBezTo>
                    <a:pt x="85810" y="291312"/>
                    <a:pt x="156566" y="271164"/>
                    <a:pt x="212092" y="240232"/>
                  </a:cubicBezTo>
                  <a:cubicBezTo>
                    <a:pt x="148526" y="287623"/>
                    <a:pt x="98108" y="357811"/>
                    <a:pt x="29622" y="396878"/>
                  </a:cubicBezTo>
                  <a:cubicBezTo>
                    <a:pt x="19690" y="402743"/>
                    <a:pt x="28014" y="417783"/>
                    <a:pt x="37757" y="412202"/>
                  </a:cubicBezTo>
                  <a:lnTo>
                    <a:pt x="37757" y="412202"/>
                  </a:lnTo>
                  <a:close/>
                </a:path>
              </a:pathLst>
            </a:custGeom>
            <a:solidFill>
              <a:srgbClr val="BC8642"/>
            </a:solidFill>
            <a:ln w="9454"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332D3326-498B-2086-C779-303BC9E3FBBA}"/>
                </a:ext>
              </a:extLst>
            </p:cNvPr>
            <p:cNvSpPr/>
            <p:nvPr/>
          </p:nvSpPr>
          <p:spPr>
            <a:xfrm>
              <a:off x="10928376" y="2052527"/>
              <a:ext cx="77379" cy="77379"/>
            </a:xfrm>
            <a:custGeom>
              <a:avLst/>
              <a:gdLst>
                <a:gd name="connsiteX0" fmla="*/ 21900 w 77379"/>
                <a:gd name="connsiteY0" fmla="*/ 73547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7 h 77379"/>
                <a:gd name="connsiteX5" fmla="*/ 21900 w 77379"/>
                <a:gd name="connsiteY5" fmla="*/ 73547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7"/>
                  </a:moveTo>
                  <a:cubicBezTo>
                    <a:pt x="41102" y="82818"/>
                    <a:pt x="64277" y="74683"/>
                    <a:pt x="73547" y="55480"/>
                  </a:cubicBezTo>
                  <a:cubicBezTo>
                    <a:pt x="82818" y="36278"/>
                    <a:pt x="74683" y="13102"/>
                    <a:pt x="55480" y="3832"/>
                  </a:cubicBezTo>
                  <a:cubicBezTo>
                    <a:pt x="36278" y="-5438"/>
                    <a:pt x="13102" y="2697"/>
                    <a:pt x="3832" y="21900"/>
                  </a:cubicBezTo>
                  <a:cubicBezTo>
                    <a:pt x="-5438" y="41197"/>
                    <a:pt x="2697" y="64372"/>
                    <a:pt x="21900" y="73547"/>
                  </a:cubicBezTo>
                  <a:lnTo>
                    <a:pt x="21900" y="73547"/>
                  </a:lnTo>
                  <a:close/>
                </a:path>
              </a:pathLst>
            </a:custGeom>
            <a:solidFill>
              <a:srgbClr val="BC8642"/>
            </a:solidFill>
            <a:ln w="9454"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id="{E0ACED83-928B-5F98-741F-289342ECA89C}"/>
                </a:ext>
              </a:extLst>
            </p:cNvPr>
            <p:cNvSpPr/>
            <p:nvPr/>
          </p:nvSpPr>
          <p:spPr>
            <a:xfrm>
              <a:off x="10324746" y="1627379"/>
              <a:ext cx="77308" cy="99633"/>
            </a:xfrm>
            <a:custGeom>
              <a:avLst/>
              <a:gdLst>
                <a:gd name="connsiteX0" fmla="*/ 27702 w 77308"/>
                <a:gd name="connsiteY0" fmla="*/ 98188 h 99633"/>
                <a:gd name="connsiteX1" fmla="*/ 72444 w 77308"/>
                <a:gd name="connsiteY1" fmla="*/ 0 h 99633"/>
                <a:gd name="connsiteX2" fmla="*/ 26756 w 77308"/>
                <a:gd name="connsiteY2" fmla="*/ 473 h 99633"/>
                <a:gd name="connsiteX3" fmla="*/ 27702 w 77308"/>
                <a:gd name="connsiteY3" fmla="*/ 98188 h 99633"/>
                <a:gd name="connsiteX4" fmla="*/ 27702 w 77308"/>
                <a:gd name="connsiteY4" fmla="*/ 98188 h 9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08" h="99633">
                  <a:moveTo>
                    <a:pt x="27702" y="98188"/>
                  </a:moveTo>
                  <a:cubicBezTo>
                    <a:pt x="84647" y="112377"/>
                    <a:pt x="80958" y="17878"/>
                    <a:pt x="72444" y="0"/>
                  </a:cubicBezTo>
                  <a:cubicBezTo>
                    <a:pt x="60242" y="11446"/>
                    <a:pt x="36877" y="5014"/>
                    <a:pt x="26756" y="473"/>
                  </a:cubicBezTo>
                  <a:cubicBezTo>
                    <a:pt x="-6541" y="25256"/>
                    <a:pt x="-11554" y="88350"/>
                    <a:pt x="27702" y="98188"/>
                  </a:cubicBezTo>
                  <a:lnTo>
                    <a:pt x="27702" y="98188"/>
                  </a:lnTo>
                  <a:close/>
                </a:path>
              </a:pathLst>
            </a:custGeom>
            <a:solidFill>
              <a:srgbClr val="BC8642"/>
            </a:solidFill>
            <a:ln w="9454"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B7E9AE35-B934-1CE4-4292-9C02B4AE33A5}"/>
                </a:ext>
              </a:extLst>
            </p:cNvPr>
            <p:cNvSpPr/>
            <p:nvPr/>
          </p:nvSpPr>
          <p:spPr>
            <a:xfrm>
              <a:off x="10335110" y="1548600"/>
              <a:ext cx="71336" cy="69849"/>
            </a:xfrm>
            <a:custGeom>
              <a:avLst/>
              <a:gdLst>
                <a:gd name="connsiteX0" fmla="*/ 5703 w 71336"/>
                <a:gd name="connsiteY0" fmla="*/ 52482 h 69849"/>
                <a:gd name="connsiteX1" fmla="*/ 65202 w 71336"/>
                <a:gd name="connsiteY1" fmla="*/ 17577 h 69849"/>
                <a:gd name="connsiteX2" fmla="*/ 5703 w 71336"/>
                <a:gd name="connsiteY2" fmla="*/ 52482 h 69849"/>
                <a:gd name="connsiteX3" fmla="*/ 5703 w 71336"/>
                <a:gd name="connsiteY3" fmla="*/ 52482 h 69849"/>
              </a:gdLst>
              <a:ahLst/>
              <a:cxnLst>
                <a:cxn ang="0">
                  <a:pos x="connsiteX0" y="connsiteY0"/>
                </a:cxn>
                <a:cxn ang="0">
                  <a:pos x="connsiteX1" y="connsiteY1"/>
                </a:cxn>
                <a:cxn ang="0">
                  <a:pos x="connsiteX2" y="connsiteY2"/>
                </a:cxn>
                <a:cxn ang="0">
                  <a:pos x="connsiteX3" y="connsiteY3"/>
                </a:cxn>
              </a:cxnLst>
              <a:rect l="l" t="t" r="r" b="b"/>
              <a:pathLst>
                <a:path w="71336" h="69849">
                  <a:moveTo>
                    <a:pt x="5703" y="52482"/>
                  </a:moveTo>
                  <a:cubicBezTo>
                    <a:pt x="33040" y="90887"/>
                    <a:pt x="90080" y="59482"/>
                    <a:pt x="65202" y="17577"/>
                  </a:cubicBezTo>
                  <a:cubicBezTo>
                    <a:pt x="40229" y="-24895"/>
                    <a:pt x="-18418" y="18712"/>
                    <a:pt x="5703" y="52482"/>
                  </a:cubicBezTo>
                  <a:lnTo>
                    <a:pt x="5703" y="52482"/>
                  </a:lnTo>
                  <a:close/>
                </a:path>
              </a:pathLst>
            </a:custGeom>
            <a:solidFill>
              <a:srgbClr val="BC8642"/>
            </a:solidFill>
            <a:ln w="9454"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id="{09479035-49C6-1DE8-EDF6-A4B57C9D0B7A}"/>
                </a:ext>
              </a:extLst>
            </p:cNvPr>
            <p:cNvSpPr/>
            <p:nvPr/>
          </p:nvSpPr>
          <p:spPr>
            <a:xfrm>
              <a:off x="10238425" y="1573890"/>
              <a:ext cx="105604" cy="83267"/>
            </a:xfrm>
            <a:custGeom>
              <a:avLst/>
              <a:gdLst>
                <a:gd name="connsiteX0" fmla="*/ 105604 w 105604"/>
                <a:gd name="connsiteY0" fmla="*/ 48570 h 83267"/>
                <a:gd name="connsiteX1" fmla="*/ 89429 w 105604"/>
                <a:gd name="connsiteY1" fmla="*/ 3639 h 83267"/>
                <a:gd name="connsiteX2" fmla="*/ 2309 w 105604"/>
                <a:gd name="connsiteY2" fmla="*/ 56989 h 83267"/>
                <a:gd name="connsiteX3" fmla="*/ 105604 w 105604"/>
                <a:gd name="connsiteY3" fmla="*/ 48570 h 83267"/>
                <a:gd name="connsiteX4" fmla="*/ 105604 w 105604"/>
                <a:gd name="connsiteY4" fmla="*/ 48570 h 83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04" h="83267">
                  <a:moveTo>
                    <a:pt x="105604" y="48570"/>
                  </a:moveTo>
                  <a:cubicBezTo>
                    <a:pt x="90185" y="36841"/>
                    <a:pt x="86496" y="12531"/>
                    <a:pt x="89429" y="3639"/>
                  </a:cubicBezTo>
                  <a:cubicBezTo>
                    <a:pt x="12714" y="-12253"/>
                    <a:pt x="-7529" y="27287"/>
                    <a:pt x="2309" y="56989"/>
                  </a:cubicBezTo>
                  <a:cubicBezTo>
                    <a:pt x="15362" y="96435"/>
                    <a:pt x="71078" y="89718"/>
                    <a:pt x="105604" y="48570"/>
                  </a:cubicBezTo>
                  <a:lnTo>
                    <a:pt x="105604" y="48570"/>
                  </a:lnTo>
                  <a:close/>
                </a:path>
              </a:pathLst>
            </a:custGeom>
            <a:solidFill>
              <a:srgbClr val="BC8642"/>
            </a:solidFill>
            <a:ln w="9454"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C91052F0-9C4E-1C9A-D1C4-542E4A5FA239}"/>
                </a:ext>
              </a:extLst>
            </p:cNvPr>
            <p:cNvSpPr/>
            <p:nvPr/>
          </p:nvSpPr>
          <p:spPr>
            <a:xfrm>
              <a:off x="10043786" y="1566436"/>
              <a:ext cx="154611" cy="208153"/>
            </a:xfrm>
            <a:custGeom>
              <a:avLst/>
              <a:gdLst>
                <a:gd name="connsiteX0" fmla="*/ 110206 w 154611"/>
                <a:gd name="connsiteY0" fmla="*/ 202265 h 208153"/>
                <a:gd name="connsiteX1" fmla="*/ 126759 w 154611"/>
                <a:gd name="connsiteY1" fmla="*/ 202454 h 208153"/>
                <a:gd name="connsiteX2" fmla="*/ 70382 w 154611"/>
                <a:gd name="connsiteY2" fmla="*/ 5133 h 208153"/>
                <a:gd name="connsiteX3" fmla="*/ 65558 w 154611"/>
                <a:gd name="connsiteY3" fmla="*/ 4471 h 208153"/>
                <a:gd name="connsiteX4" fmla="*/ 54301 w 154611"/>
                <a:gd name="connsiteY4" fmla="*/ 1255 h 208153"/>
                <a:gd name="connsiteX5" fmla="*/ 5 w 154611"/>
                <a:gd name="connsiteY5" fmla="*/ 122996 h 208153"/>
                <a:gd name="connsiteX6" fmla="*/ 10599 w 154611"/>
                <a:gd name="connsiteY6" fmla="*/ 131320 h 208153"/>
                <a:gd name="connsiteX7" fmla="*/ 110206 w 154611"/>
                <a:gd name="connsiteY7" fmla="*/ 202265 h 208153"/>
                <a:gd name="connsiteX8" fmla="*/ 110206 w 154611"/>
                <a:gd name="connsiteY8" fmla="*/ 202265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11" h="208153">
                  <a:moveTo>
                    <a:pt x="110206" y="202265"/>
                  </a:moveTo>
                  <a:cubicBezTo>
                    <a:pt x="112476" y="210873"/>
                    <a:pt x="121746" y="209265"/>
                    <a:pt x="126759" y="202454"/>
                  </a:cubicBezTo>
                  <a:cubicBezTo>
                    <a:pt x="182191" y="126118"/>
                    <a:pt x="150502" y="42214"/>
                    <a:pt x="70382" y="5133"/>
                  </a:cubicBezTo>
                  <a:cubicBezTo>
                    <a:pt x="68774" y="4471"/>
                    <a:pt x="66977" y="4187"/>
                    <a:pt x="65558" y="4471"/>
                  </a:cubicBezTo>
                  <a:cubicBezTo>
                    <a:pt x="63477" y="782"/>
                    <a:pt x="59125" y="-1583"/>
                    <a:pt x="54301" y="1255"/>
                  </a:cubicBezTo>
                  <a:cubicBezTo>
                    <a:pt x="12207" y="26795"/>
                    <a:pt x="2086" y="76646"/>
                    <a:pt x="5" y="122996"/>
                  </a:cubicBezTo>
                  <a:cubicBezTo>
                    <a:pt x="-184" y="128766"/>
                    <a:pt x="5491" y="132550"/>
                    <a:pt x="10599" y="131320"/>
                  </a:cubicBezTo>
                  <a:cubicBezTo>
                    <a:pt x="61206" y="121861"/>
                    <a:pt x="97719" y="154780"/>
                    <a:pt x="110206" y="202265"/>
                  </a:cubicBezTo>
                  <a:lnTo>
                    <a:pt x="110206" y="202265"/>
                  </a:lnTo>
                  <a:close/>
                </a:path>
              </a:pathLst>
            </a:custGeom>
            <a:solidFill>
              <a:srgbClr val="BC8642"/>
            </a:solidFill>
            <a:ln w="9454"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id="{3ECD9606-B759-7253-7481-DAFD31CCE7CB}"/>
                </a:ext>
              </a:extLst>
            </p:cNvPr>
            <p:cNvSpPr/>
            <p:nvPr/>
          </p:nvSpPr>
          <p:spPr>
            <a:xfrm>
              <a:off x="10235483" y="1480250"/>
              <a:ext cx="111477" cy="89237"/>
            </a:xfrm>
            <a:custGeom>
              <a:avLst/>
              <a:gdLst>
                <a:gd name="connsiteX0" fmla="*/ 86789 w 111477"/>
                <a:gd name="connsiteY0" fmla="*/ 89238 h 89237"/>
                <a:gd name="connsiteX1" fmla="*/ 111478 w 111477"/>
                <a:gd name="connsiteY1" fmla="*/ 66441 h 89237"/>
                <a:gd name="connsiteX2" fmla="*/ 9506 w 111477"/>
                <a:gd name="connsiteY2" fmla="*/ 13280 h 89237"/>
                <a:gd name="connsiteX3" fmla="*/ 86789 w 111477"/>
                <a:gd name="connsiteY3" fmla="*/ 89238 h 89237"/>
                <a:gd name="connsiteX4" fmla="*/ 86789 w 111477"/>
                <a:gd name="connsiteY4" fmla="*/ 89238 h 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7" h="89237">
                  <a:moveTo>
                    <a:pt x="86789" y="89238"/>
                  </a:moveTo>
                  <a:cubicBezTo>
                    <a:pt x="89532" y="86022"/>
                    <a:pt x="107315" y="68806"/>
                    <a:pt x="111478" y="66441"/>
                  </a:cubicBezTo>
                  <a:cubicBezTo>
                    <a:pt x="109586" y="28793"/>
                    <a:pt x="42614" y="-25314"/>
                    <a:pt x="9506" y="13280"/>
                  </a:cubicBezTo>
                  <a:cubicBezTo>
                    <a:pt x="-18115" y="45536"/>
                    <a:pt x="16506" y="80157"/>
                    <a:pt x="86789" y="89238"/>
                  </a:cubicBezTo>
                  <a:lnTo>
                    <a:pt x="86789" y="89238"/>
                  </a:lnTo>
                  <a:close/>
                </a:path>
              </a:pathLst>
            </a:custGeom>
            <a:solidFill>
              <a:srgbClr val="BC8642"/>
            </a:solidFill>
            <a:ln w="9454"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DE3A256E-CA13-A39C-2555-94A683682AE5}"/>
                </a:ext>
              </a:extLst>
            </p:cNvPr>
            <p:cNvSpPr/>
            <p:nvPr/>
          </p:nvSpPr>
          <p:spPr>
            <a:xfrm>
              <a:off x="9288454" y="1536638"/>
              <a:ext cx="1318733" cy="1532932"/>
            </a:xfrm>
            <a:custGeom>
              <a:avLst/>
              <a:gdLst>
                <a:gd name="connsiteX0" fmla="*/ 65280 w 1318733"/>
                <a:gd name="connsiteY0" fmla="*/ 1476246 h 1532932"/>
                <a:gd name="connsiteX1" fmla="*/ 88172 w 1318733"/>
                <a:gd name="connsiteY1" fmla="*/ 1475300 h 1532932"/>
                <a:gd name="connsiteX2" fmla="*/ 280952 w 1318733"/>
                <a:gd name="connsiteY2" fmla="*/ 1326978 h 1532932"/>
                <a:gd name="connsiteX3" fmla="*/ 459639 w 1318733"/>
                <a:gd name="connsiteY3" fmla="*/ 1407288 h 1532932"/>
                <a:gd name="connsiteX4" fmla="*/ 749756 w 1318733"/>
                <a:gd name="connsiteY4" fmla="*/ 1532245 h 1532932"/>
                <a:gd name="connsiteX5" fmla="*/ 1026913 w 1318733"/>
                <a:gd name="connsiteY5" fmla="*/ 1366802 h 1532932"/>
                <a:gd name="connsiteX6" fmla="*/ 1161046 w 1318733"/>
                <a:gd name="connsiteY6" fmla="*/ 1232858 h 1532932"/>
                <a:gd name="connsiteX7" fmla="*/ 1318733 w 1318733"/>
                <a:gd name="connsiteY7" fmla="*/ 1176386 h 1532932"/>
                <a:gd name="connsiteX8" fmla="*/ 1264626 w 1318733"/>
                <a:gd name="connsiteY8" fmla="*/ 1017848 h 1532932"/>
                <a:gd name="connsiteX9" fmla="*/ 1285626 w 1318733"/>
                <a:gd name="connsiteY9" fmla="*/ 829513 h 1532932"/>
                <a:gd name="connsiteX10" fmla="*/ 1241924 w 1318733"/>
                <a:gd name="connsiteY10" fmla="*/ 509694 h 1532932"/>
                <a:gd name="connsiteX11" fmla="*/ 963536 w 1318733"/>
                <a:gd name="connsiteY11" fmla="*/ 360615 h 1532932"/>
                <a:gd name="connsiteX12" fmla="*/ 789485 w 1318733"/>
                <a:gd name="connsiteY12" fmla="*/ 270562 h 1532932"/>
                <a:gd name="connsiteX13" fmla="*/ 785134 w 1318733"/>
                <a:gd name="connsiteY13" fmla="*/ 27080 h 1532932"/>
                <a:gd name="connsiteX14" fmla="*/ 771512 w 1318733"/>
                <a:gd name="connsiteY14" fmla="*/ 8539 h 1532932"/>
                <a:gd name="connsiteX15" fmla="*/ 598596 w 1318733"/>
                <a:gd name="connsiteY15" fmla="*/ 233671 h 1532932"/>
                <a:gd name="connsiteX16" fmla="*/ 652419 w 1318733"/>
                <a:gd name="connsiteY16" fmla="*/ 443289 h 1532932"/>
                <a:gd name="connsiteX17" fmla="*/ 854281 w 1318733"/>
                <a:gd name="connsiteY17" fmla="*/ 553017 h 1532932"/>
                <a:gd name="connsiteX18" fmla="*/ 949252 w 1318733"/>
                <a:gd name="connsiteY18" fmla="*/ 505815 h 1532932"/>
                <a:gd name="connsiteX19" fmla="*/ 867146 w 1318733"/>
                <a:gd name="connsiteY19" fmla="*/ 567112 h 1532932"/>
                <a:gd name="connsiteX20" fmla="*/ 884456 w 1318733"/>
                <a:gd name="connsiteY20" fmla="*/ 683461 h 1532932"/>
                <a:gd name="connsiteX21" fmla="*/ 748053 w 1318733"/>
                <a:gd name="connsiteY21" fmla="*/ 778338 h 1532932"/>
                <a:gd name="connsiteX22" fmla="*/ 743702 w 1318733"/>
                <a:gd name="connsiteY22" fmla="*/ 794324 h 1532932"/>
                <a:gd name="connsiteX23" fmla="*/ 979522 w 1318733"/>
                <a:gd name="connsiteY23" fmla="*/ 835945 h 1532932"/>
                <a:gd name="connsiteX24" fmla="*/ 1100885 w 1318733"/>
                <a:gd name="connsiteY24" fmla="*/ 837080 h 1532932"/>
                <a:gd name="connsiteX25" fmla="*/ 1190370 w 1318733"/>
                <a:gd name="connsiteY25" fmla="*/ 709096 h 1532932"/>
                <a:gd name="connsiteX26" fmla="*/ 1204938 w 1318733"/>
                <a:gd name="connsiteY26" fmla="*/ 880593 h 1532932"/>
                <a:gd name="connsiteX27" fmla="*/ 1198884 w 1318733"/>
                <a:gd name="connsiteY27" fmla="*/ 1040739 h 1532932"/>
                <a:gd name="connsiteX28" fmla="*/ 1145439 w 1318733"/>
                <a:gd name="connsiteY28" fmla="*/ 904431 h 1532932"/>
                <a:gd name="connsiteX29" fmla="*/ 1131060 w 1318733"/>
                <a:gd name="connsiteY29" fmla="*/ 896106 h 1532932"/>
                <a:gd name="connsiteX30" fmla="*/ 1133142 w 1318733"/>
                <a:gd name="connsiteY30" fmla="*/ 1086806 h 1532932"/>
                <a:gd name="connsiteX31" fmla="*/ 982833 w 1318733"/>
                <a:gd name="connsiteY31" fmla="*/ 1204102 h 1532932"/>
                <a:gd name="connsiteX32" fmla="*/ 998346 w 1318733"/>
                <a:gd name="connsiteY32" fmla="*/ 1210156 h 1532932"/>
                <a:gd name="connsiteX33" fmla="*/ 1138250 w 1318733"/>
                <a:gd name="connsiteY33" fmla="*/ 1166927 h 1532932"/>
                <a:gd name="connsiteX34" fmla="*/ 1016887 w 1318733"/>
                <a:gd name="connsiteY34" fmla="*/ 1271546 h 1532932"/>
                <a:gd name="connsiteX35" fmla="*/ 873767 w 1318733"/>
                <a:gd name="connsiteY35" fmla="*/ 1367086 h 1532932"/>
                <a:gd name="connsiteX36" fmla="*/ 917942 w 1318733"/>
                <a:gd name="connsiteY36" fmla="*/ 1217345 h 1532932"/>
                <a:gd name="connsiteX37" fmla="*/ 841227 w 1318733"/>
                <a:gd name="connsiteY37" fmla="*/ 1123130 h 1532932"/>
                <a:gd name="connsiteX38" fmla="*/ 661595 w 1318733"/>
                <a:gd name="connsiteY38" fmla="*/ 964592 h 1532932"/>
                <a:gd name="connsiteX39" fmla="*/ 651852 w 1318733"/>
                <a:gd name="connsiteY39" fmla="*/ 978024 h 1532932"/>
                <a:gd name="connsiteX40" fmla="*/ 662730 w 1318733"/>
                <a:gd name="connsiteY40" fmla="*/ 1143751 h 1532932"/>
                <a:gd name="connsiteX41" fmla="*/ 561042 w 1318733"/>
                <a:gd name="connsiteY41" fmla="*/ 1202777 h 1532932"/>
                <a:gd name="connsiteX42" fmla="*/ 564259 w 1318733"/>
                <a:gd name="connsiteY42" fmla="*/ 1305033 h 1532932"/>
                <a:gd name="connsiteX43" fmla="*/ 541840 w 1318733"/>
                <a:gd name="connsiteY43" fmla="*/ 1201359 h 1532932"/>
                <a:gd name="connsiteX44" fmla="*/ 330046 w 1318733"/>
                <a:gd name="connsiteY44" fmla="*/ 1111779 h 1532932"/>
                <a:gd name="connsiteX45" fmla="*/ 132630 w 1318733"/>
                <a:gd name="connsiteY45" fmla="*/ 1200413 h 1532932"/>
                <a:gd name="connsiteX46" fmla="*/ 65280 w 1318733"/>
                <a:gd name="connsiteY46" fmla="*/ 1476246 h 1532932"/>
                <a:gd name="connsiteX47" fmla="*/ 65280 w 1318733"/>
                <a:gd name="connsiteY47" fmla="*/ 1476246 h 1532932"/>
                <a:gd name="connsiteX48" fmla="*/ 757418 w 1318733"/>
                <a:gd name="connsiteY48" fmla="*/ 470721 h 1532932"/>
                <a:gd name="connsiteX49" fmla="*/ 749094 w 1318733"/>
                <a:gd name="connsiteY49" fmla="*/ 420019 h 1532932"/>
                <a:gd name="connsiteX50" fmla="*/ 610420 w 1318733"/>
                <a:gd name="connsiteY50" fmla="*/ 356642 h 1532932"/>
                <a:gd name="connsiteX51" fmla="*/ 683730 w 1318733"/>
                <a:gd name="connsiteY51" fmla="*/ 322872 h 1532932"/>
                <a:gd name="connsiteX52" fmla="*/ 660365 w 1318733"/>
                <a:gd name="connsiteY52" fmla="*/ 208604 h 1532932"/>
                <a:gd name="connsiteX53" fmla="*/ 677014 w 1318733"/>
                <a:gd name="connsiteY53" fmla="*/ 208793 h 1532932"/>
                <a:gd name="connsiteX54" fmla="*/ 903564 w 1318733"/>
                <a:gd name="connsiteY54" fmla="*/ 400817 h 1532932"/>
                <a:gd name="connsiteX55" fmla="*/ 904983 w 1318733"/>
                <a:gd name="connsiteY55" fmla="*/ 416046 h 1532932"/>
                <a:gd name="connsiteX56" fmla="*/ 757418 w 1318733"/>
                <a:gd name="connsiteY56" fmla="*/ 470721 h 1532932"/>
                <a:gd name="connsiteX57" fmla="*/ 757418 w 1318733"/>
                <a:gd name="connsiteY57" fmla="*/ 470721 h 1532932"/>
                <a:gd name="connsiteX58" fmla="*/ 1019346 w 1318733"/>
                <a:gd name="connsiteY58" fmla="*/ 767460 h 1532932"/>
                <a:gd name="connsiteX59" fmla="*/ 1012630 w 1318733"/>
                <a:gd name="connsiteY59" fmla="*/ 736244 h 1532932"/>
                <a:gd name="connsiteX60" fmla="*/ 870457 w 1318733"/>
                <a:gd name="connsiteY60" fmla="*/ 784392 h 1532932"/>
                <a:gd name="connsiteX61" fmla="*/ 995508 w 1318733"/>
                <a:gd name="connsiteY61" fmla="*/ 676083 h 1532932"/>
                <a:gd name="connsiteX62" fmla="*/ 944145 w 1318733"/>
                <a:gd name="connsiteY62" fmla="*/ 614787 h 1532932"/>
                <a:gd name="connsiteX63" fmla="*/ 1140898 w 1318733"/>
                <a:gd name="connsiteY63" fmla="*/ 614787 h 1532932"/>
                <a:gd name="connsiteX64" fmla="*/ 1138628 w 1318733"/>
                <a:gd name="connsiteY64" fmla="*/ 630489 h 1532932"/>
                <a:gd name="connsiteX65" fmla="*/ 1019346 w 1318733"/>
                <a:gd name="connsiteY65" fmla="*/ 767460 h 1532932"/>
                <a:gd name="connsiteX66" fmla="*/ 1019346 w 1318733"/>
                <a:gd name="connsiteY66" fmla="*/ 767460 h 1532932"/>
                <a:gd name="connsiteX67" fmla="*/ 646460 w 1318733"/>
                <a:gd name="connsiteY67" fmla="*/ 1233993 h 1532932"/>
                <a:gd name="connsiteX68" fmla="*/ 726486 w 1318733"/>
                <a:gd name="connsiteY68" fmla="*/ 1236074 h 1532932"/>
                <a:gd name="connsiteX69" fmla="*/ 733202 w 1318733"/>
                <a:gd name="connsiteY69" fmla="*/ 1070631 h 1532932"/>
                <a:gd name="connsiteX70" fmla="*/ 784282 w 1318733"/>
                <a:gd name="connsiteY70" fmla="*/ 1211764 h 1532932"/>
                <a:gd name="connsiteX71" fmla="*/ 812755 w 1318733"/>
                <a:gd name="connsiteY71" fmla="*/ 1197669 h 1532932"/>
                <a:gd name="connsiteX72" fmla="*/ 780404 w 1318733"/>
                <a:gd name="connsiteY72" fmla="*/ 1376545 h 1532932"/>
                <a:gd name="connsiteX73" fmla="*/ 769526 w 1318733"/>
                <a:gd name="connsiteY73" fmla="*/ 1388085 h 1532932"/>
                <a:gd name="connsiteX74" fmla="*/ 646460 w 1318733"/>
                <a:gd name="connsiteY74" fmla="*/ 1233993 h 1532932"/>
                <a:gd name="connsiteX75" fmla="*/ 646460 w 1318733"/>
                <a:gd name="connsiteY75" fmla="*/ 1233993 h 1532932"/>
                <a:gd name="connsiteX76" fmla="*/ 151927 w 1318733"/>
                <a:gd name="connsiteY76" fmla="*/ 1264925 h 1532932"/>
                <a:gd name="connsiteX77" fmla="*/ 255696 w 1318733"/>
                <a:gd name="connsiteY77" fmla="*/ 1211953 h 1532932"/>
                <a:gd name="connsiteX78" fmla="*/ 236304 w 1318733"/>
                <a:gd name="connsiteY78" fmla="*/ 1133535 h 1532932"/>
                <a:gd name="connsiteX79" fmla="*/ 372518 w 1318733"/>
                <a:gd name="connsiteY79" fmla="*/ 1202494 h 1532932"/>
                <a:gd name="connsiteX80" fmla="*/ 417355 w 1318733"/>
                <a:gd name="connsiteY80" fmla="*/ 1177521 h 1532932"/>
                <a:gd name="connsiteX81" fmla="*/ 466355 w 1318733"/>
                <a:gd name="connsiteY81" fmla="*/ 1326978 h 1532932"/>
                <a:gd name="connsiteX82" fmla="*/ 453679 w 1318733"/>
                <a:gd name="connsiteY82" fmla="*/ 1335492 h 1532932"/>
                <a:gd name="connsiteX83" fmla="*/ 162427 w 1318733"/>
                <a:gd name="connsiteY83" fmla="*/ 1277884 h 1532932"/>
                <a:gd name="connsiteX84" fmla="*/ 151927 w 1318733"/>
                <a:gd name="connsiteY84" fmla="*/ 1264925 h 1532932"/>
                <a:gd name="connsiteX85" fmla="*/ 151927 w 1318733"/>
                <a:gd name="connsiteY85" fmla="*/ 1264925 h 15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733" h="1532932">
                  <a:moveTo>
                    <a:pt x="65280" y="1476246"/>
                  </a:moveTo>
                  <a:cubicBezTo>
                    <a:pt x="68023" y="1477854"/>
                    <a:pt x="87509" y="1484381"/>
                    <a:pt x="88172" y="1475300"/>
                  </a:cubicBezTo>
                  <a:cubicBezTo>
                    <a:pt x="95361" y="1375599"/>
                    <a:pt x="187778" y="1321870"/>
                    <a:pt x="280952" y="1326978"/>
                  </a:cubicBezTo>
                  <a:cubicBezTo>
                    <a:pt x="344046" y="1330478"/>
                    <a:pt x="406950" y="1375788"/>
                    <a:pt x="459639" y="1407288"/>
                  </a:cubicBezTo>
                  <a:cubicBezTo>
                    <a:pt x="549313" y="1460733"/>
                    <a:pt x="642487" y="1523921"/>
                    <a:pt x="749756" y="1532245"/>
                  </a:cubicBezTo>
                  <a:cubicBezTo>
                    <a:pt x="872065" y="1541704"/>
                    <a:pt x="954171" y="1451936"/>
                    <a:pt x="1026913" y="1366802"/>
                  </a:cubicBezTo>
                  <a:cubicBezTo>
                    <a:pt x="1068062" y="1318654"/>
                    <a:pt x="1109493" y="1270317"/>
                    <a:pt x="1161046" y="1232858"/>
                  </a:cubicBezTo>
                  <a:cubicBezTo>
                    <a:pt x="1207965" y="1198615"/>
                    <a:pt x="1262261" y="1182156"/>
                    <a:pt x="1318733" y="1176386"/>
                  </a:cubicBezTo>
                  <a:cubicBezTo>
                    <a:pt x="1287991" y="1128711"/>
                    <a:pt x="1267180" y="1075928"/>
                    <a:pt x="1264626" y="1017848"/>
                  </a:cubicBezTo>
                  <a:cubicBezTo>
                    <a:pt x="1261883" y="954187"/>
                    <a:pt x="1273896" y="891755"/>
                    <a:pt x="1285626" y="829513"/>
                  </a:cubicBezTo>
                  <a:cubicBezTo>
                    <a:pt x="1306625" y="719785"/>
                    <a:pt x="1325639" y="599273"/>
                    <a:pt x="1241924" y="509694"/>
                  </a:cubicBezTo>
                  <a:cubicBezTo>
                    <a:pt x="1168614" y="430992"/>
                    <a:pt x="1061156" y="397412"/>
                    <a:pt x="963536" y="360615"/>
                  </a:cubicBezTo>
                  <a:cubicBezTo>
                    <a:pt x="906213" y="338859"/>
                    <a:pt x="831484" y="318048"/>
                    <a:pt x="789485" y="270562"/>
                  </a:cubicBezTo>
                  <a:cubicBezTo>
                    <a:pt x="727337" y="200942"/>
                    <a:pt x="711540" y="94903"/>
                    <a:pt x="785134" y="27080"/>
                  </a:cubicBezTo>
                  <a:cubicBezTo>
                    <a:pt x="791566" y="21026"/>
                    <a:pt x="774539" y="9769"/>
                    <a:pt x="771512" y="8539"/>
                  </a:cubicBezTo>
                  <a:cubicBezTo>
                    <a:pt x="646460" y="-40744"/>
                    <a:pt x="506368" y="135105"/>
                    <a:pt x="598596" y="233671"/>
                  </a:cubicBezTo>
                  <a:cubicBezTo>
                    <a:pt x="496625" y="284373"/>
                    <a:pt x="547989" y="437992"/>
                    <a:pt x="652419" y="443289"/>
                  </a:cubicBezTo>
                  <a:cubicBezTo>
                    <a:pt x="588191" y="522653"/>
                    <a:pt x="784661" y="612422"/>
                    <a:pt x="854281" y="553017"/>
                  </a:cubicBezTo>
                  <a:cubicBezTo>
                    <a:pt x="876227" y="534288"/>
                    <a:pt x="922483" y="460694"/>
                    <a:pt x="949252" y="505815"/>
                  </a:cubicBezTo>
                  <a:cubicBezTo>
                    <a:pt x="981130" y="559544"/>
                    <a:pt x="894672" y="554152"/>
                    <a:pt x="867146" y="567112"/>
                  </a:cubicBezTo>
                  <a:cubicBezTo>
                    <a:pt x="807741" y="594922"/>
                    <a:pt x="844065" y="653191"/>
                    <a:pt x="884456" y="683461"/>
                  </a:cubicBezTo>
                  <a:cubicBezTo>
                    <a:pt x="830633" y="696893"/>
                    <a:pt x="813701" y="777865"/>
                    <a:pt x="748053" y="778338"/>
                  </a:cubicBezTo>
                  <a:cubicBezTo>
                    <a:pt x="738783" y="778338"/>
                    <a:pt x="736986" y="789405"/>
                    <a:pt x="743702" y="794324"/>
                  </a:cubicBezTo>
                  <a:cubicBezTo>
                    <a:pt x="817674" y="848905"/>
                    <a:pt x="896280" y="892701"/>
                    <a:pt x="979522" y="835945"/>
                  </a:cubicBezTo>
                  <a:cubicBezTo>
                    <a:pt x="1008846" y="885512"/>
                    <a:pt x="1062480" y="879647"/>
                    <a:pt x="1100885" y="837080"/>
                  </a:cubicBezTo>
                  <a:cubicBezTo>
                    <a:pt x="1126804" y="808135"/>
                    <a:pt x="1126047" y="670029"/>
                    <a:pt x="1190370" y="709096"/>
                  </a:cubicBezTo>
                  <a:cubicBezTo>
                    <a:pt x="1236816" y="737285"/>
                    <a:pt x="1211181" y="838215"/>
                    <a:pt x="1204938" y="880593"/>
                  </a:cubicBezTo>
                  <a:cubicBezTo>
                    <a:pt x="1199357" y="918809"/>
                    <a:pt x="1193113" y="1001578"/>
                    <a:pt x="1198884" y="1040739"/>
                  </a:cubicBezTo>
                  <a:cubicBezTo>
                    <a:pt x="1149885" y="1038658"/>
                    <a:pt x="1135790" y="949551"/>
                    <a:pt x="1145439" y="904431"/>
                  </a:cubicBezTo>
                  <a:cubicBezTo>
                    <a:pt x="1147330" y="896106"/>
                    <a:pt x="1137587" y="890053"/>
                    <a:pt x="1131060" y="896106"/>
                  </a:cubicBezTo>
                  <a:cubicBezTo>
                    <a:pt x="1078372" y="944727"/>
                    <a:pt x="1088494" y="1027118"/>
                    <a:pt x="1133142" y="1086806"/>
                  </a:cubicBezTo>
                  <a:cubicBezTo>
                    <a:pt x="1058697" y="1089076"/>
                    <a:pt x="987941" y="1132589"/>
                    <a:pt x="982833" y="1204102"/>
                  </a:cubicBezTo>
                  <a:cubicBezTo>
                    <a:pt x="982171" y="1212899"/>
                    <a:pt x="993049" y="1216588"/>
                    <a:pt x="998346" y="1210156"/>
                  </a:cubicBezTo>
                  <a:cubicBezTo>
                    <a:pt x="1027481" y="1174305"/>
                    <a:pt x="1106088" y="1129846"/>
                    <a:pt x="1138250" y="1166927"/>
                  </a:cubicBezTo>
                  <a:cubicBezTo>
                    <a:pt x="1104007" y="1186791"/>
                    <a:pt x="1043278" y="1243263"/>
                    <a:pt x="1016887" y="1271546"/>
                  </a:cubicBezTo>
                  <a:cubicBezTo>
                    <a:pt x="987752" y="1302762"/>
                    <a:pt x="924848" y="1385910"/>
                    <a:pt x="873767" y="1367086"/>
                  </a:cubicBezTo>
                  <a:cubicBezTo>
                    <a:pt x="803012" y="1341167"/>
                    <a:pt x="911415" y="1255560"/>
                    <a:pt x="917942" y="1217345"/>
                  </a:cubicBezTo>
                  <a:cubicBezTo>
                    <a:pt x="927212" y="1160683"/>
                    <a:pt x="898267" y="1115089"/>
                    <a:pt x="841227" y="1123130"/>
                  </a:cubicBezTo>
                  <a:cubicBezTo>
                    <a:pt x="833565" y="1022672"/>
                    <a:pt x="750418" y="988713"/>
                    <a:pt x="661595" y="964592"/>
                  </a:cubicBezTo>
                  <a:cubicBezTo>
                    <a:pt x="653744" y="962511"/>
                    <a:pt x="646082" y="970835"/>
                    <a:pt x="651852" y="978024"/>
                  </a:cubicBezTo>
                  <a:cubicBezTo>
                    <a:pt x="692527" y="1029672"/>
                    <a:pt x="639555" y="1093238"/>
                    <a:pt x="662730" y="1143751"/>
                  </a:cubicBezTo>
                  <a:cubicBezTo>
                    <a:pt x="613731" y="1130981"/>
                    <a:pt x="545529" y="1138927"/>
                    <a:pt x="561042" y="1202777"/>
                  </a:cubicBezTo>
                  <a:cubicBezTo>
                    <a:pt x="568231" y="1232385"/>
                    <a:pt x="626217" y="1296708"/>
                    <a:pt x="564259" y="1305033"/>
                  </a:cubicBezTo>
                  <a:cubicBezTo>
                    <a:pt x="512232" y="1312222"/>
                    <a:pt x="540894" y="1230020"/>
                    <a:pt x="541840" y="1201359"/>
                  </a:cubicBezTo>
                  <a:cubicBezTo>
                    <a:pt x="544867" y="1109982"/>
                    <a:pt x="351992" y="1012078"/>
                    <a:pt x="330046" y="1111779"/>
                  </a:cubicBezTo>
                  <a:cubicBezTo>
                    <a:pt x="260898" y="1033361"/>
                    <a:pt x="108793" y="1088887"/>
                    <a:pt x="132630" y="1200413"/>
                  </a:cubicBezTo>
                  <a:cubicBezTo>
                    <a:pt x="-1314" y="1190007"/>
                    <a:pt x="-51259" y="1409369"/>
                    <a:pt x="65280" y="1476246"/>
                  </a:cubicBezTo>
                  <a:lnTo>
                    <a:pt x="65280" y="1476246"/>
                  </a:lnTo>
                  <a:close/>
                  <a:moveTo>
                    <a:pt x="757418" y="470721"/>
                  </a:moveTo>
                  <a:cubicBezTo>
                    <a:pt x="722513" y="468167"/>
                    <a:pt x="734715" y="440168"/>
                    <a:pt x="749094" y="420019"/>
                  </a:cubicBezTo>
                  <a:cubicBezTo>
                    <a:pt x="698013" y="419830"/>
                    <a:pt x="637190" y="403371"/>
                    <a:pt x="610420" y="356642"/>
                  </a:cubicBezTo>
                  <a:cubicBezTo>
                    <a:pt x="590555" y="321926"/>
                    <a:pt x="648541" y="325899"/>
                    <a:pt x="683730" y="322872"/>
                  </a:cubicBezTo>
                  <a:cubicBezTo>
                    <a:pt x="641636" y="282103"/>
                    <a:pt x="648163" y="230076"/>
                    <a:pt x="660365" y="208604"/>
                  </a:cubicBezTo>
                  <a:cubicBezTo>
                    <a:pt x="665000" y="200753"/>
                    <a:pt x="674270" y="200942"/>
                    <a:pt x="677014" y="208793"/>
                  </a:cubicBezTo>
                  <a:cubicBezTo>
                    <a:pt x="712391" y="310386"/>
                    <a:pt x="809066" y="358723"/>
                    <a:pt x="903564" y="400817"/>
                  </a:cubicBezTo>
                  <a:cubicBezTo>
                    <a:pt x="910753" y="404033"/>
                    <a:pt x="909334" y="410749"/>
                    <a:pt x="904983" y="416046"/>
                  </a:cubicBezTo>
                  <a:cubicBezTo>
                    <a:pt x="857592" y="471005"/>
                    <a:pt x="796295" y="473559"/>
                    <a:pt x="757418" y="470721"/>
                  </a:cubicBezTo>
                  <a:lnTo>
                    <a:pt x="757418" y="470721"/>
                  </a:lnTo>
                  <a:close/>
                  <a:moveTo>
                    <a:pt x="1019346" y="767460"/>
                  </a:moveTo>
                  <a:cubicBezTo>
                    <a:pt x="1017076" y="766041"/>
                    <a:pt x="1011968" y="738798"/>
                    <a:pt x="1012630" y="736244"/>
                  </a:cubicBezTo>
                  <a:cubicBezTo>
                    <a:pt x="979995" y="803784"/>
                    <a:pt x="927591" y="795270"/>
                    <a:pt x="870457" y="784392"/>
                  </a:cubicBezTo>
                  <a:cubicBezTo>
                    <a:pt x="915104" y="760744"/>
                    <a:pt x="906023" y="689704"/>
                    <a:pt x="995508" y="676083"/>
                  </a:cubicBezTo>
                  <a:cubicBezTo>
                    <a:pt x="967509" y="666624"/>
                    <a:pt x="925888" y="644867"/>
                    <a:pt x="944145" y="614787"/>
                  </a:cubicBezTo>
                  <a:cubicBezTo>
                    <a:pt x="969779" y="572409"/>
                    <a:pt x="1052359" y="560206"/>
                    <a:pt x="1140898" y="614787"/>
                  </a:cubicBezTo>
                  <a:cubicBezTo>
                    <a:pt x="1147614" y="618949"/>
                    <a:pt x="1145533" y="628219"/>
                    <a:pt x="1138628" y="630489"/>
                  </a:cubicBezTo>
                  <a:cubicBezTo>
                    <a:pt x="1079507" y="651016"/>
                    <a:pt x="1095399" y="809270"/>
                    <a:pt x="1019346" y="767460"/>
                  </a:cubicBezTo>
                  <a:lnTo>
                    <a:pt x="1019346" y="767460"/>
                  </a:lnTo>
                  <a:close/>
                  <a:moveTo>
                    <a:pt x="646460" y="1233993"/>
                  </a:moveTo>
                  <a:cubicBezTo>
                    <a:pt x="658757" y="1200885"/>
                    <a:pt x="701702" y="1219899"/>
                    <a:pt x="726486" y="1236074"/>
                  </a:cubicBezTo>
                  <a:cubicBezTo>
                    <a:pt x="681365" y="1157656"/>
                    <a:pt x="742472" y="1120387"/>
                    <a:pt x="733202" y="1070631"/>
                  </a:cubicBezTo>
                  <a:cubicBezTo>
                    <a:pt x="777377" y="1108563"/>
                    <a:pt x="816633" y="1144224"/>
                    <a:pt x="784282" y="1211764"/>
                  </a:cubicBezTo>
                  <a:cubicBezTo>
                    <a:pt x="785701" y="1209683"/>
                    <a:pt x="810390" y="1196534"/>
                    <a:pt x="812755" y="1197669"/>
                  </a:cubicBezTo>
                  <a:cubicBezTo>
                    <a:pt x="892970" y="1230966"/>
                    <a:pt x="759120" y="1317046"/>
                    <a:pt x="780404" y="1376545"/>
                  </a:cubicBezTo>
                  <a:cubicBezTo>
                    <a:pt x="782958" y="1383450"/>
                    <a:pt x="776904" y="1390923"/>
                    <a:pt x="769526" y="1388085"/>
                  </a:cubicBezTo>
                  <a:cubicBezTo>
                    <a:pt x="671243" y="1352708"/>
                    <a:pt x="629339" y="1280438"/>
                    <a:pt x="646460" y="1233993"/>
                  </a:cubicBezTo>
                  <a:lnTo>
                    <a:pt x="646460" y="1233993"/>
                  </a:lnTo>
                  <a:close/>
                  <a:moveTo>
                    <a:pt x="151927" y="1264925"/>
                  </a:moveTo>
                  <a:cubicBezTo>
                    <a:pt x="161197" y="1242033"/>
                    <a:pt x="197427" y="1204291"/>
                    <a:pt x="255696" y="1211953"/>
                  </a:cubicBezTo>
                  <a:cubicBezTo>
                    <a:pt x="236021" y="1182534"/>
                    <a:pt x="196764" y="1139495"/>
                    <a:pt x="236304" y="1133535"/>
                  </a:cubicBezTo>
                  <a:cubicBezTo>
                    <a:pt x="289749" y="1125400"/>
                    <a:pt x="340357" y="1162670"/>
                    <a:pt x="372518" y="1202494"/>
                  </a:cubicBezTo>
                  <a:cubicBezTo>
                    <a:pt x="379424" y="1178656"/>
                    <a:pt x="393802" y="1151602"/>
                    <a:pt x="417355" y="1177521"/>
                  </a:cubicBezTo>
                  <a:cubicBezTo>
                    <a:pt x="443936" y="1206183"/>
                    <a:pt x="479787" y="1255750"/>
                    <a:pt x="466355" y="1326978"/>
                  </a:cubicBezTo>
                  <a:cubicBezTo>
                    <a:pt x="464936" y="1333883"/>
                    <a:pt x="460585" y="1338991"/>
                    <a:pt x="453679" y="1335492"/>
                  </a:cubicBezTo>
                  <a:cubicBezTo>
                    <a:pt x="361924" y="1287627"/>
                    <a:pt x="263642" y="1242223"/>
                    <a:pt x="162427" y="1277884"/>
                  </a:cubicBezTo>
                  <a:cubicBezTo>
                    <a:pt x="154765" y="1280438"/>
                    <a:pt x="148711" y="1273533"/>
                    <a:pt x="151927" y="1264925"/>
                  </a:cubicBezTo>
                  <a:lnTo>
                    <a:pt x="151927" y="1264925"/>
                  </a:lnTo>
                  <a:close/>
                </a:path>
              </a:pathLst>
            </a:custGeom>
            <a:solidFill>
              <a:srgbClr val="BC8642"/>
            </a:solidFill>
            <a:ln w="9454"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F07D1D17-1BF7-EFA3-2F3C-2C8581DCEDF1}"/>
                </a:ext>
              </a:extLst>
            </p:cNvPr>
            <p:cNvSpPr/>
            <p:nvPr/>
          </p:nvSpPr>
          <p:spPr>
            <a:xfrm>
              <a:off x="9581276" y="1294458"/>
              <a:ext cx="77379" cy="77256"/>
            </a:xfrm>
            <a:custGeom>
              <a:avLst/>
              <a:gdLst>
                <a:gd name="connsiteX0" fmla="*/ 73547 w 77379"/>
                <a:gd name="connsiteY0" fmla="*/ 55480 h 77256"/>
                <a:gd name="connsiteX1" fmla="*/ 55480 w 77379"/>
                <a:gd name="connsiteY1" fmla="*/ 3832 h 77256"/>
                <a:gd name="connsiteX2" fmla="*/ 3832 w 77379"/>
                <a:gd name="connsiteY2" fmla="*/ 21900 h 77256"/>
                <a:gd name="connsiteX3" fmla="*/ 21900 w 77379"/>
                <a:gd name="connsiteY3" fmla="*/ 73547 h 77256"/>
                <a:gd name="connsiteX4" fmla="*/ 73547 w 77379"/>
                <a:gd name="connsiteY4" fmla="*/ 55480 h 77256"/>
                <a:gd name="connsiteX5" fmla="*/ 73547 w 77379"/>
                <a:gd name="connsiteY5" fmla="*/ 55480 h 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56">
                  <a:moveTo>
                    <a:pt x="73547" y="55480"/>
                  </a:moveTo>
                  <a:cubicBezTo>
                    <a:pt x="82818" y="36278"/>
                    <a:pt x="74683" y="13102"/>
                    <a:pt x="55480" y="3832"/>
                  </a:cubicBezTo>
                  <a:cubicBezTo>
                    <a:pt x="36278" y="-5438"/>
                    <a:pt x="13102" y="2697"/>
                    <a:pt x="3832" y="21900"/>
                  </a:cubicBezTo>
                  <a:cubicBezTo>
                    <a:pt x="-5438" y="41102"/>
                    <a:pt x="2697" y="64277"/>
                    <a:pt x="21900" y="73547"/>
                  </a:cubicBezTo>
                  <a:cubicBezTo>
                    <a:pt x="41197" y="82534"/>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5A583509-3BAF-6819-3FC5-0613C160BB7F}"/>
                </a:ext>
              </a:extLst>
            </p:cNvPr>
            <p:cNvSpPr/>
            <p:nvPr/>
          </p:nvSpPr>
          <p:spPr>
            <a:xfrm>
              <a:off x="9513038" y="5333934"/>
              <a:ext cx="101110" cy="81732"/>
            </a:xfrm>
            <a:custGeom>
              <a:avLst/>
              <a:gdLst>
                <a:gd name="connsiteX0" fmla="*/ 98083 w 101110"/>
                <a:gd name="connsiteY0" fmla="*/ 10576 h 81732"/>
                <a:gd name="connsiteX1" fmla="*/ 179 w 101110"/>
                <a:gd name="connsiteY1" fmla="*/ 44724 h 81732"/>
                <a:gd name="connsiteX2" fmla="*/ 101110 w 101110"/>
                <a:gd name="connsiteY2" fmla="*/ 57873 h 81732"/>
                <a:gd name="connsiteX3" fmla="*/ 98083 w 101110"/>
                <a:gd name="connsiteY3" fmla="*/ 10576 h 81732"/>
                <a:gd name="connsiteX4" fmla="*/ 98083 w 101110"/>
                <a:gd name="connsiteY4" fmla="*/ 10576 h 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32">
                  <a:moveTo>
                    <a:pt x="98083" y="10576"/>
                  </a:moveTo>
                  <a:cubicBezTo>
                    <a:pt x="50408" y="-12505"/>
                    <a:pt x="-3510" y="3671"/>
                    <a:pt x="179" y="44724"/>
                  </a:cubicBezTo>
                  <a:cubicBezTo>
                    <a:pt x="2923" y="75467"/>
                    <a:pt x="37260" y="103183"/>
                    <a:pt x="101110" y="57873"/>
                  </a:cubicBezTo>
                  <a:cubicBezTo>
                    <a:pt x="94583" y="50968"/>
                    <a:pt x="88624" y="27414"/>
                    <a:pt x="98083" y="10576"/>
                  </a:cubicBezTo>
                  <a:lnTo>
                    <a:pt x="98083" y="10576"/>
                  </a:lnTo>
                  <a:close/>
                </a:path>
              </a:pathLst>
            </a:custGeom>
            <a:solidFill>
              <a:srgbClr val="BC8642"/>
            </a:solidFill>
            <a:ln w="9454"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2647EC27-E9A8-E317-0E6F-589CEECD64DF}"/>
                </a:ext>
              </a:extLst>
            </p:cNvPr>
            <p:cNvSpPr/>
            <p:nvPr/>
          </p:nvSpPr>
          <p:spPr>
            <a:xfrm>
              <a:off x="9655702" y="5397860"/>
              <a:ext cx="90715" cy="115901"/>
            </a:xfrm>
            <a:custGeom>
              <a:avLst/>
              <a:gdLst>
                <a:gd name="connsiteX0" fmla="*/ 34499 w 90715"/>
                <a:gd name="connsiteY0" fmla="*/ 0 h 115901"/>
                <a:gd name="connsiteX1" fmla="*/ 4797 w 90715"/>
                <a:gd name="connsiteY1" fmla="*/ 18540 h 115901"/>
                <a:gd name="connsiteX2" fmla="*/ 4797 w 90715"/>
                <a:gd name="connsiteY2" fmla="*/ 18729 h 115901"/>
                <a:gd name="connsiteX3" fmla="*/ 73188 w 90715"/>
                <a:gd name="connsiteY3" fmla="*/ 110012 h 115901"/>
                <a:gd name="connsiteX4" fmla="*/ 34499 w 90715"/>
                <a:gd name="connsiteY4" fmla="*/ 0 h 115901"/>
                <a:gd name="connsiteX5" fmla="*/ 34499 w 90715"/>
                <a:gd name="connsiteY5" fmla="*/ 0 h 11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15" h="115901">
                  <a:moveTo>
                    <a:pt x="34499" y="0"/>
                  </a:moveTo>
                  <a:cubicBezTo>
                    <a:pt x="29770" y="10310"/>
                    <a:pt x="14351" y="13243"/>
                    <a:pt x="4797" y="18540"/>
                  </a:cubicBezTo>
                  <a:cubicBezTo>
                    <a:pt x="4797" y="18729"/>
                    <a:pt x="4797" y="18729"/>
                    <a:pt x="4797" y="18729"/>
                  </a:cubicBezTo>
                  <a:cubicBezTo>
                    <a:pt x="-16297" y="83999"/>
                    <a:pt x="36864" y="133376"/>
                    <a:pt x="73188" y="110012"/>
                  </a:cubicBezTo>
                  <a:cubicBezTo>
                    <a:pt x="107620" y="87593"/>
                    <a:pt x="89552" y="33391"/>
                    <a:pt x="34499" y="0"/>
                  </a:cubicBezTo>
                  <a:lnTo>
                    <a:pt x="34499" y="0"/>
                  </a:lnTo>
                  <a:close/>
                </a:path>
              </a:pathLst>
            </a:custGeom>
            <a:solidFill>
              <a:srgbClr val="BC8642"/>
            </a:solidFill>
            <a:ln w="9454"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06473B15-CE6B-64BA-317F-2A7D3774B1BB}"/>
                </a:ext>
              </a:extLst>
            </p:cNvPr>
            <p:cNvSpPr/>
            <p:nvPr/>
          </p:nvSpPr>
          <p:spPr>
            <a:xfrm>
              <a:off x="9695877" y="5325004"/>
              <a:ext cx="112977" cy="84713"/>
            </a:xfrm>
            <a:custGeom>
              <a:avLst/>
              <a:gdLst>
                <a:gd name="connsiteX0" fmla="*/ 101877 w 112977"/>
                <a:gd name="connsiteY0" fmla="*/ 65100 h 84713"/>
                <a:gd name="connsiteX1" fmla="*/ 103958 w 112977"/>
                <a:gd name="connsiteY1" fmla="*/ 12979 h 84713"/>
                <a:gd name="connsiteX2" fmla="*/ 0 w 112977"/>
                <a:gd name="connsiteY2" fmla="*/ 29249 h 84713"/>
                <a:gd name="connsiteX3" fmla="*/ 1892 w 112977"/>
                <a:gd name="connsiteY3" fmla="*/ 60748 h 84713"/>
                <a:gd name="connsiteX4" fmla="*/ 101877 w 112977"/>
                <a:gd name="connsiteY4" fmla="*/ 65100 h 84713"/>
                <a:gd name="connsiteX5" fmla="*/ 101877 w 112977"/>
                <a:gd name="connsiteY5" fmla="*/ 65100 h 8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77" h="84713">
                  <a:moveTo>
                    <a:pt x="101877" y="65100"/>
                  </a:moveTo>
                  <a:cubicBezTo>
                    <a:pt x="114174" y="55167"/>
                    <a:pt x="118147" y="24330"/>
                    <a:pt x="103958" y="12979"/>
                  </a:cubicBezTo>
                  <a:cubicBezTo>
                    <a:pt x="76526" y="-9250"/>
                    <a:pt x="27621" y="-2345"/>
                    <a:pt x="0" y="29249"/>
                  </a:cubicBezTo>
                  <a:cubicBezTo>
                    <a:pt x="4635" y="38802"/>
                    <a:pt x="5581" y="49681"/>
                    <a:pt x="1892" y="60748"/>
                  </a:cubicBezTo>
                  <a:cubicBezTo>
                    <a:pt x="54864" y="107099"/>
                    <a:pt x="91566" y="73424"/>
                    <a:pt x="101877" y="65100"/>
                  </a:cubicBezTo>
                  <a:lnTo>
                    <a:pt x="101877" y="65100"/>
                  </a:lnTo>
                  <a:close/>
                </a:path>
              </a:pathLst>
            </a:custGeom>
            <a:solidFill>
              <a:srgbClr val="BC8642"/>
            </a:solidFill>
            <a:ln w="9454"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id="{0572872F-64DE-5C47-8ECB-46C51A57323C}"/>
                </a:ext>
              </a:extLst>
            </p:cNvPr>
            <p:cNvSpPr/>
            <p:nvPr/>
          </p:nvSpPr>
          <p:spPr>
            <a:xfrm>
              <a:off x="10407974" y="5353254"/>
              <a:ext cx="114454" cy="86222"/>
            </a:xfrm>
            <a:custGeom>
              <a:avLst/>
              <a:gdLst>
                <a:gd name="connsiteX0" fmla="*/ 89296 w 114454"/>
                <a:gd name="connsiteY0" fmla="*/ 81876 h 86222"/>
                <a:gd name="connsiteX1" fmla="*/ 112187 w 114454"/>
                <a:gd name="connsiteY1" fmla="*/ 34958 h 86222"/>
                <a:gd name="connsiteX2" fmla="*/ 10878 w 114454"/>
                <a:gd name="connsiteY2" fmla="*/ 7999 h 86222"/>
                <a:gd name="connsiteX3" fmla="*/ 0 w 114454"/>
                <a:gd name="connsiteY3" fmla="*/ 37701 h 86222"/>
                <a:gd name="connsiteX4" fmla="*/ 89296 w 114454"/>
                <a:gd name="connsiteY4" fmla="*/ 81876 h 86222"/>
                <a:gd name="connsiteX5" fmla="*/ 89296 w 114454"/>
                <a:gd name="connsiteY5" fmla="*/ 81876 h 8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22">
                  <a:moveTo>
                    <a:pt x="89296" y="81876"/>
                  </a:moveTo>
                  <a:cubicBezTo>
                    <a:pt x="104336" y="77714"/>
                    <a:pt x="120512" y="50944"/>
                    <a:pt x="112187" y="34958"/>
                  </a:cubicBezTo>
                  <a:cubicBezTo>
                    <a:pt x="96012" y="3553"/>
                    <a:pt x="48810" y="-9879"/>
                    <a:pt x="10878" y="7999"/>
                  </a:cubicBezTo>
                  <a:cubicBezTo>
                    <a:pt x="11351" y="18499"/>
                    <a:pt x="7851" y="29188"/>
                    <a:pt x="0" y="37701"/>
                  </a:cubicBezTo>
                  <a:cubicBezTo>
                    <a:pt x="29608" y="101362"/>
                    <a:pt x="76620" y="85376"/>
                    <a:pt x="89296" y="81876"/>
                  </a:cubicBezTo>
                  <a:lnTo>
                    <a:pt x="89296" y="81876"/>
                  </a:lnTo>
                  <a:close/>
                </a:path>
              </a:pathLst>
            </a:custGeom>
            <a:solidFill>
              <a:srgbClr val="BC8642"/>
            </a:solidFill>
            <a:ln w="9454"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87805642-E2C1-AA8C-3AEE-E6D888CC0C52}"/>
                </a:ext>
              </a:extLst>
            </p:cNvPr>
            <p:cNvSpPr/>
            <p:nvPr/>
          </p:nvSpPr>
          <p:spPr>
            <a:xfrm>
              <a:off x="10336667" y="5399279"/>
              <a:ext cx="83191" cy="117479"/>
            </a:xfrm>
            <a:custGeom>
              <a:avLst/>
              <a:gdLst>
                <a:gd name="connsiteX0" fmla="*/ 48793 w 83191"/>
                <a:gd name="connsiteY0" fmla="*/ 116918 h 117479"/>
                <a:gd name="connsiteX1" fmla="*/ 58631 w 83191"/>
                <a:gd name="connsiteY1" fmla="*/ 0 h 117479"/>
                <a:gd name="connsiteX2" fmla="*/ 23726 w 83191"/>
                <a:gd name="connsiteY2" fmla="*/ 5297 h 117479"/>
                <a:gd name="connsiteX3" fmla="*/ 23537 w 83191"/>
                <a:gd name="connsiteY3" fmla="*/ 5487 h 117479"/>
                <a:gd name="connsiteX4" fmla="*/ 48793 w 83191"/>
                <a:gd name="connsiteY4" fmla="*/ 116918 h 117479"/>
                <a:gd name="connsiteX5" fmla="*/ 48793 w 83191"/>
                <a:gd name="connsiteY5" fmla="*/ 116918 h 1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91" h="117479">
                  <a:moveTo>
                    <a:pt x="48793" y="116918"/>
                  </a:moveTo>
                  <a:cubicBezTo>
                    <a:pt x="89847" y="110012"/>
                    <a:pt x="95428" y="52500"/>
                    <a:pt x="58631" y="0"/>
                  </a:cubicBezTo>
                  <a:cubicBezTo>
                    <a:pt x="49928" y="7662"/>
                    <a:pt x="34699" y="4351"/>
                    <a:pt x="23726" y="5297"/>
                  </a:cubicBezTo>
                  <a:cubicBezTo>
                    <a:pt x="23537" y="5487"/>
                    <a:pt x="23537" y="5487"/>
                    <a:pt x="23537" y="5487"/>
                  </a:cubicBezTo>
                  <a:cubicBezTo>
                    <a:pt x="-22435" y="57513"/>
                    <a:pt x="5943" y="124295"/>
                    <a:pt x="48793" y="116918"/>
                  </a:cubicBezTo>
                  <a:lnTo>
                    <a:pt x="48793" y="116918"/>
                  </a:lnTo>
                  <a:close/>
                </a:path>
              </a:pathLst>
            </a:custGeom>
            <a:solidFill>
              <a:srgbClr val="BC8642"/>
            </a:solidFill>
            <a:ln w="9454"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0451CC73-CEC2-084B-DA8D-9AB2FDE6B69F}"/>
                </a:ext>
              </a:extLst>
            </p:cNvPr>
            <p:cNvSpPr/>
            <p:nvPr/>
          </p:nvSpPr>
          <p:spPr>
            <a:xfrm>
              <a:off x="9615573" y="5333886"/>
              <a:ext cx="69848" cy="68385"/>
            </a:xfrm>
            <a:custGeom>
              <a:avLst/>
              <a:gdLst>
                <a:gd name="connsiteX0" fmla="*/ 751 w 69848"/>
                <a:gd name="connsiteY0" fmla="*/ 31245 h 68385"/>
                <a:gd name="connsiteX1" fmla="*/ 69426 w 69848"/>
                <a:gd name="connsiteY1" fmla="*/ 38529 h 68385"/>
                <a:gd name="connsiteX2" fmla="*/ 751 w 69848"/>
                <a:gd name="connsiteY2" fmla="*/ 31245 h 68385"/>
                <a:gd name="connsiteX3" fmla="*/ 751 w 69848"/>
                <a:gd name="connsiteY3" fmla="*/ 31245 h 68385"/>
              </a:gdLst>
              <a:ahLst/>
              <a:cxnLst>
                <a:cxn ang="0">
                  <a:pos x="connsiteX0" y="connsiteY0"/>
                </a:cxn>
                <a:cxn ang="0">
                  <a:pos x="connsiteX1" y="connsiteY1"/>
                </a:cxn>
                <a:cxn ang="0">
                  <a:pos x="connsiteX2" y="connsiteY2"/>
                </a:cxn>
                <a:cxn ang="0">
                  <a:pos x="connsiteX3" y="connsiteY3"/>
                </a:cxn>
              </a:cxnLst>
              <a:rect l="l" t="t" r="r" b="b"/>
              <a:pathLst>
                <a:path w="69848" h="68385">
                  <a:moveTo>
                    <a:pt x="751" y="31245"/>
                  </a:moveTo>
                  <a:cubicBezTo>
                    <a:pt x="-8046" y="71069"/>
                    <a:pt x="63183" y="86583"/>
                    <a:pt x="69426" y="38529"/>
                  </a:cubicBezTo>
                  <a:cubicBezTo>
                    <a:pt x="75669" y="-8767"/>
                    <a:pt x="10873" y="-14064"/>
                    <a:pt x="751" y="31245"/>
                  </a:cubicBezTo>
                  <a:lnTo>
                    <a:pt x="751" y="31245"/>
                  </a:lnTo>
                  <a:close/>
                </a:path>
              </a:pathLst>
            </a:custGeom>
            <a:solidFill>
              <a:srgbClr val="BC8642"/>
            </a:solidFill>
            <a:ln w="9454"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3A2E8E15-3F3C-362C-CB00-6C0D1BEAE9D0}"/>
                </a:ext>
              </a:extLst>
            </p:cNvPr>
            <p:cNvSpPr/>
            <p:nvPr/>
          </p:nvSpPr>
          <p:spPr>
            <a:xfrm>
              <a:off x="10118065" y="4312522"/>
              <a:ext cx="270611" cy="185812"/>
            </a:xfrm>
            <a:custGeom>
              <a:avLst/>
              <a:gdLst>
                <a:gd name="connsiteX0" fmla="*/ 51818 w 270611"/>
                <a:gd name="connsiteY0" fmla="*/ 183299 h 185812"/>
                <a:gd name="connsiteX1" fmla="*/ 200991 w 270611"/>
                <a:gd name="connsiteY1" fmla="*/ 138178 h 185812"/>
                <a:gd name="connsiteX2" fmla="*/ 270612 w 270611"/>
                <a:gd name="connsiteY2" fmla="*/ 20315 h 185812"/>
                <a:gd name="connsiteX3" fmla="*/ 135533 w 270611"/>
                <a:gd name="connsiteY3" fmla="*/ 1491 h 185812"/>
                <a:gd name="connsiteX4" fmla="*/ 7643 w 270611"/>
                <a:gd name="connsiteY4" fmla="*/ 90787 h 185812"/>
                <a:gd name="connsiteX5" fmla="*/ 1589 w 270611"/>
                <a:gd name="connsiteY5" fmla="*/ 104503 h 185812"/>
                <a:gd name="connsiteX6" fmla="*/ 42075 w 270611"/>
                <a:gd name="connsiteY6" fmla="*/ 130989 h 185812"/>
                <a:gd name="connsiteX7" fmla="*/ 37440 w 270611"/>
                <a:gd name="connsiteY7" fmla="*/ 179326 h 185812"/>
                <a:gd name="connsiteX8" fmla="*/ 51818 w 270611"/>
                <a:gd name="connsiteY8" fmla="*/ 183299 h 185812"/>
                <a:gd name="connsiteX9" fmla="*/ 51818 w 270611"/>
                <a:gd name="connsiteY9" fmla="*/ 183299 h 1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11" h="185812">
                  <a:moveTo>
                    <a:pt x="51818" y="183299"/>
                  </a:moveTo>
                  <a:cubicBezTo>
                    <a:pt x="91831" y="139408"/>
                    <a:pt x="158898" y="177245"/>
                    <a:pt x="200991" y="138178"/>
                  </a:cubicBezTo>
                  <a:cubicBezTo>
                    <a:pt x="234761" y="106773"/>
                    <a:pt x="247058" y="60328"/>
                    <a:pt x="270612" y="20315"/>
                  </a:cubicBezTo>
                  <a:cubicBezTo>
                    <a:pt x="225018" y="14072"/>
                    <a:pt x="181127" y="-5509"/>
                    <a:pt x="135533" y="1491"/>
                  </a:cubicBezTo>
                  <a:cubicBezTo>
                    <a:pt x="78872" y="10288"/>
                    <a:pt x="66575" y="86814"/>
                    <a:pt x="7643" y="90787"/>
                  </a:cubicBezTo>
                  <a:cubicBezTo>
                    <a:pt x="927" y="91259"/>
                    <a:pt x="-2100" y="99395"/>
                    <a:pt x="1589" y="104503"/>
                  </a:cubicBezTo>
                  <a:cubicBezTo>
                    <a:pt x="11994" y="119164"/>
                    <a:pt x="26373" y="127016"/>
                    <a:pt x="42075" y="130989"/>
                  </a:cubicBezTo>
                  <a:cubicBezTo>
                    <a:pt x="35359" y="145840"/>
                    <a:pt x="32616" y="162110"/>
                    <a:pt x="37440" y="179326"/>
                  </a:cubicBezTo>
                  <a:cubicBezTo>
                    <a:pt x="39048" y="185569"/>
                    <a:pt x="47372" y="188123"/>
                    <a:pt x="51818" y="183299"/>
                  </a:cubicBezTo>
                  <a:lnTo>
                    <a:pt x="51818" y="183299"/>
                  </a:lnTo>
                  <a:close/>
                </a:path>
              </a:pathLst>
            </a:custGeom>
            <a:solidFill>
              <a:srgbClr val="BC8642"/>
            </a:solidFill>
            <a:ln w="9454"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id="{D20BE8A5-F0F0-A200-C11E-D8CF65577E0E}"/>
                </a:ext>
              </a:extLst>
            </p:cNvPr>
            <p:cNvSpPr/>
            <p:nvPr/>
          </p:nvSpPr>
          <p:spPr>
            <a:xfrm>
              <a:off x="9664644" y="5234305"/>
              <a:ext cx="89164" cy="102542"/>
            </a:xfrm>
            <a:custGeom>
              <a:avLst/>
              <a:gdLst>
                <a:gd name="connsiteX0" fmla="*/ 2476 w 89164"/>
                <a:gd name="connsiteY0" fmla="*/ 88165 h 102542"/>
                <a:gd name="connsiteX1" fmla="*/ 30854 w 89164"/>
                <a:gd name="connsiteY1" fmla="*/ 102543 h 102542"/>
                <a:gd name="connsiteX2" fmla="*/ 67651 w 89164"/>
                <a:gd name="connsiteY2" fmla="*/ 3125 h 102542"/>
                <a:gd name="connsiteX3" fmla="*/ 2476 w 89164"/>
                <a:gd name="connsiteY3" fmla="*/ 88165 h 102542"/>
                <a:gd name="connsiteX4" fmla="*/ 2476 w 89164"/>
                <a:gd name="connsiteY4" fmla="*/ 88165 h 102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2542">
                  <a:moveTo>
                    <a:pt x="2476" y="88165"/>
                  </a:moveTo>
                  <a:cubicBezTo>
                    <a:pt x="12976" y="88827"/>
                    <a:pt x="23003" y="93746"/>
                    <a:pt x="30854" y="102543"/>
                  </a:cubicBezTo>
                  <a:cubicBezTo>
                    <a:pt x="97731" y="80503"/>
                    <a:pt x="102839" y="21193"/>
                    <a:pt x="67651" y="3125"/>
                  </a:cubicBezTo>
                  <a:cubicBezTo>
                    <a:pt x="33692" y="-14753"/>
                    <a:pt x="-11051" y="48152"/>
                    <a:pt x="2476" y="88165"/>
                  </a:cubicBezTo>
                  <a:lnTo>
                    <a:pt x="2476" y="88165"/>
                  </a:lnTo>
                  <a:close/>
                </a:path>
              </a:pathLst>
            </a:custGeom>
            <a:solidFill>
              <a:srgbClr val="BC8642"/>
            </a:solidFill>
            <a:ln w="9454"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55A63178-149A-980C-17D6-8401AD9DB563}"/>
                </a:ext>
              </a:extLst>
            </p:cNvPr>
            <p:cNvSpPr/>
            <p:nvPr/>
          </p:nvSpPr>
          <p:spPr>
            <a:xfrm>
              <a:off x="9563580" y="5237246"/>
              <a:ext cx="95131" cy="99602"/>
            </a:xfrm>
            <a:custGeom>
              <a:avLst/>
              <a:gdLst>
                <a:gd name="connsiteX0" fmla="*/ 95122 w 95131"/>
                <a:gd name="connsiteY0" fmla="*/ 81346 h 99602"/>
                <a:gd name="connsiteX1" fmla="*/ 13583 w 95131"/>
                <a:gd name="connsiteY1" fmla="*/ 8604 h 99602"/>
                <a:gd name="connsiteX2" fmla="*/ 52366 w 95131"/>
                <a:gd name="connsiteY2" fmla="*/ 99602 h 99602"/>
                <a:gd name="connsiteX3" fmla="*/ 95122 w 95131"/>
                <a:gd name="connsiteY3" fmla="*/ 81346 h 99602"/>
                <a:gd name="connsiteX4" fmla="*/ 95122 w 95131"/>
                <a:gd name="connsiteY4" fmla="*/ 81346 h 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1" h="99602">
                  <a:moveTo>
                    <a:pt x="95122" y="81346"/>
                  </a:moveTo>
                  <a:cubicBezTo>
                    <a:pt x="95784" y="61481"/>
                    <a:pt x="60690" y="-27720"/>
                    <a:pt x="13583" y="8604"/>
                  </a:cubicBezTo>
                  <a:cubicBezTo>
                    <a:pt x="-18768" y="33577"/>
                    <a:pt x="11691" y="90143"/>
                    <a:pt x="52366" y="99602"/>
                  </a:cubicBezTo>
                  <a:cubicBezTo>
                    <a:pt x="60028" y="91089"/>
                    <a:pt x="78852" y="75765"/>
                    <a:pt x="95122" y="81346"/>
                  </a:cubicBezTo>
                  <a:lnTo>
                    <a:pt x="95122" y="81346"/>
                  </a:lnTo>
                  <a:close/>
                </a:path>
              </a:pathLst>
            </a:custGeom>
            <a:solidFill>
              <a:srgbClr val="BC8642"/>
            </a:solidFill>
            <a:ln w="9454"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6C7B784A-78FD-9267-CE59-68583CE4BBC0}"/>
                </a:ext>
              </a:extLst>
            </p:cNvPr>
            <p:cNvSpPr/>
            <p:nvPr/>
          </p:nvSpPr>
          <p:spPr>
            <a:xfrm>
              <a:off x="9368774" y="4647075"/>
              <a:ext cx="368723" cy="188763"/>
            </a:xfrm>
            <a:custGeom>
              <a:avLst/>
              <a:gdLst>
                <a:gd name="connsiteX0" fmla="*/ 220591 w 368723"/>
                <a:gd name="connsiteY0" fmla="*/ 168849 h 188763"/>
                <a:gd name="connsiteX1" fmla="*/ 368724 w 368723"/>
                <a:gd name="connsiteY1" fmla="*/ 0 h 188763"/>
                <a:gd name="connsiteX2" fmla="*/ 144160 w 368723"/>
                <a:gd name="connsiteY2" fmla="*/ 10405 h 188763"/>
                <a:gd name="connsiteX3" fmla="*/ 107552 w 368723"/>
                <a:gd name="connsiteY3" fmla="*/ 83526 h 188763"/>
                <a:gd name="connsiteX4" fmla="*/ 0 w 368723"/>
                <a:gd name="connsiteY4" fmla="*/ 177268 h 188763"/>
                <a:gd name="connsiteX5" fmla="*/ 140471 w 368723"/>
                <a:gd name="connsiteY5" fmla="*/ 151822 h 188763"/>
                <a:gd name="connsiteX6" fmla="*/ 220591 w 368723"/>
                <a:gd name="connsiteY6" fmla="*/ 168849 h 188763"/>
                <a:gd name="connsiteX7" fmla="*/ 220591 w 368723"/>
                <a:gd name="connsiteY7" fmla="*/ 168849 h 18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763">
                  <a:moveTo>
                    <a:pt x="220591" y="168849"/>
                  </a:moveTo>
                  <a:cubicBezTo>
                    <a:pt x="257199" y="111904"/>
                    <a:pt x="313765" y="38783"/>
                    <a:pt x="368724" y="0"/>
                  </a:cubicBezTo>
                  <a:cubicBezTo>
                    <a:pt x="304022" y="18730"/>
                    <a:pt x="211605" y="17121"/>
                    <a:pt x="144160" y="10405"/>
                  </a:cubicBezTo>
                  <a:cubicBezTo>
                    <a:pt x="103390" y="6243"/>
                    <a:pt x="83715" y="52310"/>
                    <a:pt x="107552" y="83526"/>
                  </a:cubicBezTo>
                  <a:cubicBezTo>
                    <a:pt x="70472" y="76148"/>
                    <a:pt x="30837" y="134228"/>
                    <a:pt x="0" y="177268"/>
                  </a:cubicBezTo>
                  <a:cubicBezTo>
                    <a:pt x="53067" y="180011"/>
                    <a:pt x="123066" y="185403"/>
                    <a:pt x="140471" y="151822"/>
                  </a:cubicBezTo>
                  <a:cubicBezTo>
                    <a:pt x="149930" y="190132"/>
                    <a:pt x="198362" y="203281"/>
                    <a:pt x="220591" y="168849"/>
                  </a:cubicBezTo>
                  <a:lnTo>
                    <a:pt x="220591" y="168849"/>
                  </a:lnTo>
                  <a:close/>
                </a:path>
              </a:pathLst>
            </a:custGeom>
            <a:solidFill>
              <a:srgbClr val="BC8642"/>
            </a:solidFill>
            <a:ln w="9454"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34649F05-4AAA-0BEE-ADE6-5B1C8441219C}"/>
                </a:ext>
              </a:extLst>
            </p:cNvPr>
            <p:cNvSpPr/>
            <p:nvPr/>
          </p:nvSpPr>
          <p:spPr>
            <a:xfrm>
              <a:off x="9551680" y="5400793"/>
              <a:ext cx="95094" cy="105545"/>
            </a:xfrm>
            <a:custGeom>
              <a:avLst/>
              <a:gdLst>
                <a:gd name="connsiteX0" fmla="*/ 92454 w 95094"/>
                <a:gd name="connsiteY0" fmla="*/ 10973 h 105545"/>
                <a:gd name="connsiteX1" fmla="*/ 60671 w 95094"/>
                <a:gd name="connsiteY1" fmla="*/ 0 h 105545"/>
                <a:gd name="connsiteX2" fmla="*/ 20280 w 95094"/>
                <a:gd name="connsiteY2" fmla="*/ 101593 h 105545"/>
                <a:gd name="connsiteX3" fmla="*/ 92454 w 95094"/>
                <a:gd name="connsiteY3" fmla="*/ 10973 h 105545"/>
                <a:gd name="connsiteX4" fmla="*/ 92454 w 95094"/>
                <a:gd name="connsiteY4" fmla="*/ 10973 h 10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5545">
                  <a:moveTo>
                    <a:pt x="92454" y="10973"/>
                  </a:moveTo>
                  <a:cubicBezTo>
                    <a:pt x="87819" y="10500"/>
                    <a:pt x="64360" y="1797"/>
                    <a:pt x="60671" y="0"/>
                  </a:cubicBezTo>
                  <a:cubicBezTo>
                    <a:pt x="-342" y="36797"/>
                    <a:pt x="-18220" y="82864"/>
                    <a:pt x="20280" y="101593"/>
                  </a:cubicBezTo>
                  <a:cubicBezTo>
                    <a:pt x="65968" y="123822"/>
                    <a:pt x="105887" y="46634"/>
                    <a:pt x="92454" y="10973"/>
                  </a:cubicBezTo>
                  <a:lnTo>
                    <a:pt x="92454" y="10973"/>
                  </a:lnTo>
                  <a:close/>
                </a:path>
              </a:pathLst>
            </a:custGeom>
            <a:solidFill>
              <a:srgbClr val="BC8642"/>
            </a:solidFill>
            <a:ln w="9454"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id="{20ED54B2-448B-D49C-8CF7-29CCCAC95F15}"/>
                </a:ext>
              </a:extLst>
            </p:cNvPr>
            <p:cNvSpPr/>
            <p:nvPr/>
          </p:nvSpPr>
          <p:spPr>
            <a:xfrm>
              <a:off x="10404947" y="5259585"/>
              <a:ext cx="101132" cy="86233"/>
            </a:xfrm>
            <a:custGeom>
              <a:avLst/>
              <a:gdLst>
                <a:gd name="connsiteX0" fmla="*/ 19959 w 101132"/>
                <a:gd name="connsiteY0" fmla="*/ 85682 h 86233"/>
                <a:gd name="connsiteX1" fmla="*/ 92418 w 101132"/>
                <a:gd name="connsiteY1" fmla="*/ 10196 h 86233"/>
                <a:gd name="connsiteX2" fmla="*/ 0 w 101132"/>
                <a:gd name="connsiteY2" fmla="*/ 61372 h 86233"/>
                <a:gd name="connsiteX3" fmla="*/ 19959 w 101132"/>
                <a:gd name="connsiteY3" fmla="*/ 85682 h 86233"/>
                <a:gd name="connsiteX4" fmla="*/ 19959 w 101132"/>
                <a:gd name="connsiteY4" fmla="*/ 85682 h 8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32" h="86233">
                  <a:moveTo>
                    <a:pt x="19959" y="85682"/>
                  </a:moveTo>
                  <a:cubicBezTo>
                    <a:pt x="88823" y="92114"/>
                    <a:pt x="116917" y="40750"/>
                    <a:pt x="92418" y="10196"/>
                  </a:cubicBezTo>
                  <a:cubicBezTo>
                    <a:pt x="68864" y="-19127"/>
                    <a:pt x="3878" y="20035"/>
                    <a:pt x="0" y="61372"/>
                  </a:cubicBezTo>
                  <a:cubicBezTo>
                    <a:pt x="9459" y="66196"/>
                    <a:pt x="16554" y="74614"/>
                    <a:pt x="19959" y="85682"/>
                  </a:cubicBezTo>
                  <a:lnTo>
                    <a:pt x="19959" y="85682"/>
                  </a:lnTo>
                  <a:close/>
                </a:path>
              </a:pathLst>
            </a:custGeom>
            <a:solidFill>
              <a:srgbClr val="BC8642"/>
            </a:solidFill>
            <a:ln w="9454"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0586DC58-1034-9A2F-241A-4D741AF4CC15}"/>
                </a:ext>
              </a:extLst>
            </p:cNvPr>
            <p:cNvSpPr/>
            <p:nvPr/>
          </p:nvSpPr>
          <p:spPr>
            <a:xfrm>
              <a:off x="8927213" y="4398708"/>
              <a:ext cx="618544" cy="914338"/>
            </a:xfrm>
            <a:custGeom>
              <a:avLst/>
              <a:gdLst>
                <a:gd name="connsiteX0" fmla="*/ 596599 w 618544"/>
                <a:gd name="connsiteY0" fmla="*/ 898316 h 914338"/>
                <a:gd name="connsiteX1" fmla="*/ 563302 w 618544"/>
                <a:gd name="connsiteY1" fmla="*/ 774872 h 914338"/>
                <a:gd name="connsiteX2" fmla="*/ 592720 w 618544"/>
                <a:gd name="connsiteY2" fmla="*/ 746588 h 914338"/>
                <a:gd name="connsiteX3" fmla="*/ 614004 w 618544"/>
                <a:gd name="connsiteY3" fmla="*/ 652279 h 914338"/>
                <a:gd name="connsiteX4" fmla="*/ 614004 w 618544"/>
                <a:gd name="connsiteY4" fmla="*/ 637428 h 914338"/>
                <a:gd name="connsiteX5" fmla="*/ 458398 w 618544"/>
                <a:gd name="connsiteY5" fmla="*/ 761156 h 914338"/>
                <a:gd name="connsiteX6" fmla="*/ 369008 w 618544"/>
                <a:gd name="connsiteY6" fmla="*/ 662968 h 914338"/>
                <a:gd name="connsiteX7" fmla="*/ 171024 w 618544"/>
                <a:gd name="connsiteY7" fmla="*/ 555983 h 914338"/>
                <a:gd name="connsiteX8" fmla="*/ 210848 w 618544"/>
                <a:gd name="connsiteY8" fmla="*/ 334541 h 914338"/>
                <a:gd name="connsiteX9" fmla="*/ 189754 w 618544"/>
                <a:gd name="connsiteY9" fmla="*/ 203435 h 914338"/>
                <a:gd name="connsiteX10" fmla="*/ 383575 w 618544"/>
                <a:gd name="connsiteY10" fmla="*/ 158692 h 914338"/>
                <a:gd name="connsiteX11" fmla="*/ 372035 w 618544"/>
                <a:gd name="connsiteY11" fmla="*/ 149233 h 914338"/>
                <a:gd name="connsiteX12" fmla="*/ 285009 w 618544"/>
                <a:gd name="connsiteY12" fmla="*/ 107044 h 914338"/>
                <a:gd name="connsiteX13" fmla="*/ 244523 w 618544"/>
                <a:gd name="connsiteY13" fmla="*/ 112342 h 914338"/>
                <a:gd name="connsiteX14" fmla="*/ 168849 w 618544"/>
                <a:gd name="connsiteY14" fmla="*/ 9519 h 914338"/>
                <a:gd name="connsiteX15" fmla="*/ 151917 w 618544"/>
                <a:gd name="connsiteY15" fmla="*/ 6776 h 914338"/>
                <a:gd name="connsiteX16" fmla="*/ 154660 w 618544"/>
                <a:gd name="connsiteY16" fmla="*/ 134666 h 914338"/>
                <a:gd name="connsiteX17" fmla="*/ 105093 w 618544"/>
                <a:gd name="connsiteY17" fmla="*/ 258866 h 914338"/>
                <a:gd name="connsiteX18" fmla="*/ 67161 w 618544"/>
                <a:gd name="connsiteY18" fmla="*/ 290555 h 914338"/>
                <a:gd name="connsiteX19" fmla="*/ 3216 w 618544"/>
                <a:gd name="connsiteY19" fmla="*/ 417972 h 914338"/>
                <a:gd name="connsiteX20" fmla="*/ 3027 w 618544"/>
                <a:gd name="connsiteY20" fmla="*/ 431593 h 914338"/>
                <a:gd name="connsiteX21" fmla="*/ 192875 w 618544"/>
                <a:gd name="connsiteY21" fmla="*/ 332176 h 914338"/>
                <a:gd name="connsiteX22" fmla="*/ 62337 w 618544"/>
                <a:gd name="connsiteY22" fmla="*/ 556172 h 914338"/>
                <a:gd name="connsiteX23" fmla="*/ 88728 w 618544"/>
                <a:gd name="connsiteY23" fmla="*/ 522781 h 914338"/>
                <a:gd name="connsiteX24" fmla="*/ 10689 w 618544"/>
                <a:gd name="connsiteY24" fmla="*/ 547754 h 914338"/>
                <a:gd name="connsiteX25" fmla="*/ 70188 w 618544"/>
                <a:gd name="connsiteY25" fmla="*/ 604699 h 914338"/>
                <a:gd name="connsiteX26" fmla="*/ 77850 w 618544"/>
                <a:gd name="connsiteY26" fmla="*/ 686711 h 914338"/>
                <a:gd name="connsiteX27" fmla="*/ 145957 w 618544"/>
                <a:gd name="connsiteY27" fmla="*/ 641306 h 914338"/>
                <a:gd name="connsiteX28" fmla="*/ 103579 w 618544"/>
                <a:gd name="connsiteY28" fmla="*/ 641117 h 914338"/>
                <a:gd name="connsiteX29" fmla="*/ 360116 w 618544"/>
                <a:gd name="connsiteY29" fmla="*/ 678671 h 914338"/>
                <a:gd name="connsiteX30" fmla="*/ 164024 w 618544"/>
                <a:gd name="connsiteY30" fmla="*/ 765318 h 914338"/>
                <a:gd name="connsiteX31" fmla="*/ 174903 w 618544"/>
                <a:gd name="connsiteY31" fmla="*/ 773642 h 914338"/>
                <a:gd name="connsiteX32" fmla="*/ 314238 w 618544"/>
                <a:gd name="connsiteY32" fmla="*/ 803060 h 914338"/>
                <a:gd name="connsiteX33" fmla="*/ 362670 w 618544"/>
                <a:gd name="connsiteY33" fmla="*/ 793128 h 914338"/>
                <a:gd name="connsiteX34" fmla="*/ 490654 w 618544"/>
                <a:gd name="connsiteY34" fmla="*/ 831817 h 914338"/>
                <a:gd name="connsiteX35" fmla="*/ 588842 w 618544"/>
                <a:gd name="connsiteY35" fmla="*/ 913545 h 914338"/>
                <a:gd name="connsiteX36" fmla="*/ 596599 w 618544"/>
                <a:gd name="connsiteY36" fmla="*/ 898316 h 914338"/>
                <a:gd name="connsiteX37" fmla="*/ 596599 w 618544"/>
                <a:gd name="connsiteY37" fmla="*/ 898316 h 9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4338">
                  <a:moveTo>
                    <a:pt x="596599" y="898316"/>
                  </a:moveTo>
                  <a:cubicBezTo>
                    <a:pt x="559802" y="883748"/>
                    <a:pt x="496141" y="801925"/>
                    <a:pt x="563302" y="774872"/>
                  </a:cubicBezTo>
                  <a:cubicBezTo>
                    <a:pt x="577680" y="769102"/>
                    <a:pt x="585342" y="759832"/>
                    <a:pt x="592720" y="746588"/>
                  </a:cubicBezTo>
                  <a:cubicBezTo>
                    <a:pt x="611261" y="713481"/>
                    <a:pt x="575599" y="677819"/>
                    <a:pt x="614004" y="652279"/>
                  </a:cubicBezTo>
                  <a:cubicBezTo>
                    <a:pt x="620058" y="648306"/>
                    <a:pt x="620058" y="639793"/>
                    <a:pt x="614004" y="637428"/>
                  </a:cubicBezTo>
                  <a:cubicBezTo>
                    <a:pt x="502195" y="594388"/>
                    <a:pt x="433236" y="675454"/>
                    <a:pt x="458398" y="761156"/>
                  </a:cubicBezTo>
                  <a:cubicBezTo>
                    <a:pt x="430872" y="726440"/>
                    <a:pt x="401642" y="693332"/>
                    <a:pt x="369008" y="662968"/>
                  </a:cubicBezTo>
                  <a:cubicBezTo>
                    <a:pt x="312063" y="610185"/>
                    <a:pt x="243956" y="577078"/>
                    <a:pt x="171024" y="555983"/>
                  </a:cubicBezTo>
                  <a:cubicBezTo>
                    <a:pt x="199970" y="485984"/>
                    <a:pt x="216618" y="411918"/>
                    <a:pt x="210848" y="334541"/>
                  </a:cubicBezTo>
                  <a:cubicBezTo>
                    <a:pt x="207632" y="290271"/>
                    <a:pt x="199781" y="246758"/>
                    <a:pt x="189754" y="203435"/>
                  </a:cubicBezTo>
                  <a:cubicBezTo>
                    <a:pt x="241118" y="276366"/>
                    <a:pt x="347440" y="273150"/>
                    <a:pt x="383575" y="158692"/>
                  </a:cubicBezTo>
                  <a:cubicBezTo>
                    <a:pt x="385467" y="152449"/>
                    <a:pt x="378751" y="147152"/>
                    <a:pt x="372035" y="149233"/>
                  </a:cubicBezTo>
                  <a:cubicBezTo>
                    <a:pt x="328238" y="163327"/>
                    <a:pt x="322468" y="113098"/>
                    <a:pt x="285009" y="107044"/>
                  </a:cubicBezTo>
                  <a:cubicBezTo>
                    <a:pt x="270158" y="104774"/>
                    <a:pt x="258145" y="104774"/>
                    <a:pt x="244523" y="112342"/>
                  </a:cubicBezTo>
                  <a:cubicBezTo>
                    <a:pt x="181335" y="148003"/>
                    <a:pt x="157214" y="47262"/>
                    <a:pt x="168849" y="9519"/>
                  </a:cubicBezTo>
                  <a:cubicBezTo>
                    <a:pt x="172065" y="-1170"/>
                    <a:pt x="154471" y="-3913"/>
                    <a:pt x="151917" y="6776"/>
                  </a:cubicBezTo>
                  <a:cubicBezTo>
                    <a:pt x="136876" y="69585"/>
                    <a:pt x="154660" y="134193"/>
                    <a:pt x="154660" y="134666"/>
                  </a:cubicBezTo>
                  <a:cubicBezTo>
                    <a:pt x="161565" y="159922"/>
                    <a:pt x="170362" y="232191"/>
                    <a:pt x="105093" y="258866"/>
                  </a:cubicBezTo>
                  <a:cubicBezTo>
                    <a:pt x="88918" y="265582"/>
                    <a:pt x="77566" y="276271"/>
                    <a:pt x="67161" y="290555"/>
                  </a:cubicBezTo>
                  <a:cubicBezTo>
                    <a:pt x="37553" y="330852"/>
                    <a:pt x="47013" y="385716"/>
                    <a:pt x="3216" y="417972"/>
                  </a:cubicBezTo>
                  <a:cubicBezTo>
                    <a:pt x="-1135" y="421188"/>
                    <a:pt x="-946" y="427715"/>
                    <a:pt x="3027" y="431593"/>
                  </a:cubicBezTo>
                  <a:cubicBezTo>
                    <a:pt x="51837" y="480214"/>
                    <a:pt x="171592" y="427431"/>
                    <a:pt x="192875" y="332176"/>
                  </a:cubicBezTo>
                  <a:cubicBezTo>
                    <a:pt x="182943" y="554753"/>
                    <a:pt x="68769" y="586064"/>
                    <a:pt x="62337" y="556172"/>
                  </a:cubicBezTo>
                  <a:cubicBezTo>
                    <a:pt x="59121" y="541132"/>
                    <a:pt x="88728" y="533943"/>
                    <a:pt x="88728" y="522781"/>
                  </a:cubicBezTo>
                  <a:cubicBezTo>
                    <a:pt x="88539" y="470471"/>
                    <a:pt x="6811" y="505376"/>
                    <a:pt x="10689" y="547754"/>
                  </a:cubicBezTo>
                  <a:cubicBezTo>
                    <a:pt x="14662" y="589942"/>
                    <a:pt x="41526" y="603564"/>
                    <a:pt x="70188" y="604699"/>
                  </a:cubicBezTo>
                  <a:cubicBezTo>
                    <a:pt x="53256" y="627590"/>
                    <a:pt x="47297" y="657292"/>
                    <a:pt x="77850" y="686711"/>
                  </a:cubicBezTo>
                  <a:cubicBezTo>
                    <a:pt x="108404" y="716129"/>
                    <a:pt x="186632" y="673941"/>
                    <a:pt x="145957" y="641306"/>
                  </a:cubicBezTo>
                  <a:cubicBezTo>
                    <a:pt x="137349" y="634401"/>
                    <a:pt x="113323" y="653130"/>
                    <a:pt x="103579" y="641117"/>
                  </a:cubicBezTo>
                  <a:cubicBezTo>
                    <a:pt x="84377" y="617469"/>
                    <a:pt x="180200" y="547754"/>
                    <a:pt x="360116" y="678671"/>
                  </a:cubicBezTo>
                  <a:cubicBezTo>
                    <a:pt x="272617" y="636009"/>
                    <a:pt x="156362" y="696738"/>
                    <a:pt x="164024" y="765318"/>
                  </a:cubicBezTo>
                  <a:cubicBezTo>
                    <a:pt x="164687" y="770899"/>
                    <a:pt x="169605" y="775061"/>
                    <a:pt x="174903" y="773642"/>
                  </a:cubicBezTo>
                  <a:cubicBezTo>
                    <a:pt x="227496" y="759548"/>
                    <a:pt x="264293" y="801169"/>
                    <a:pt x="314238" y="803060"/>
                  </a:cubicBezTo>
                  <a:cubicBezTo>
                    <a:pt x="331833" y="803722"/>
                    <a:pt x="347346" y="801642"/>
                    <a:pt x="362670" y="793128"/>
                  </a:cubicBezTo>
                  <a:cubicBezTo>
                    <a:pt x="424250" y="758602"/>
                    <a:pt x="475141" y="810533"/>
                    <a:pt x="490654" y="831817"/>
                  </a:cubicBezTo>
                  <a:cubicBezTo>
                    <a:pt x="490844" y="832006"/>
                    <a:pt x="530478" y="886208"/>
                    <a:pt x="588842" y="913545"/>
                  </a:cubicBezTo>
                  <a:cubicBezTo>
                    <a:pt x="598018" y="917991"/>
                    <a:pt x="607004" y="902478"/>
                    <a:pt x="596599" y="898316"/>
                  </a:cubicBezTo>
                  <a:lnTo>
                    <a:pt x="596599" y="898316"/>
                  </a:lnTo>
                  <a:close/>
                </a:path>
              </a:pathLst>
            </a:custGeom>
            <a:solidFill>
              <a:srgbClr val="BC8642"/>
            </a:solidFill>
            <a:ln w="9454"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id="{8D55370B-00BC-62F2-D552-086E340519C0}"/>
                </a:ext>
              </a:extLst>
            </p:cNvPr>
            <p:cNvSpPr/>
            <p:nvPr/>
          </p:nvSpPr>
          <p:spPr>
            <a:xfrm>
              <a:off x="9630464" y="5762090"/>
              <a:ext cx="77276" cy="77379"/>
            </a:xfrm>
            <a:custGeom>
              <a:avLst/>
              <a:gdLst>
                <a:gd name="connsiteX0" fmla="*/ 73453 w 77276"/>
                <a:gd name="connsiteY0" fmla="*/ 21900 h 77379"/>
                <a:gd name="connsiteX1" fmla="*/ 21900 w 77276"/>
                <a:gd name="connsiteY1" fmla="*/ 3832 h 77379"/>
                <a:gd name="connsiteX2" fmla="*/ 3832 w 77276"/>
                <a:gd name="connsiteY2" fmla="*/ 55480 h 77379"/>
                <a:gd name="connsiteX3" fmla="*/ 55386 w 77276"/>
                <a:gd name="connsiteY3" fmla="*/ 73547 h 77379"/>
                <a:gd name="connsiteX4" fmla="*/ 73453 w 77276"/>
                <a:gd name="connsiteY4" fmla="*/ 21900 h 77379"/>
                <a:gd name="connsiteX5" fmla="*/ 73453 w 77276"/>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6" h="77379">
                  <a:moveTo>
                    <a:pt x="73453" y="21900"/>
                  </a:moveTo>
                  <a:cubicBezTo>
                    <a:pt x="64183" y="2697"/>
                    <a:pt x="41102" y="-5438"/>
                    <a:pt x="21900" y="3832"/>
                  </a:cubicBezTo>
                  <a:cubicBezTo>
                    <a:pt x="2697" y="13103"/>
                    <a:pt x="-5438" y="36183"/>
                    <a:pt x="3832" y="55480"/>
                  </a:cubicBezTo>
                  <a:cubicBezTo>
                    <a:pt x="13102" y="74682"/>
                    <a:pt x="36183" y="82818"/>
                    <a:pt x="55386" y="73547"/>
                  </a:cubicBezTo>
                  <a:cubicBezTo>
                    <a:pt x="74777" y="63993"/>
                    <a:pt x="82628" y="41102"/>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6142C633-B4C3-CD29-9CF5-B2F5C342BEE1}"/>
                </a:ext>
              </a:extLst>
            </p:cNvPr>
            <p:cNvSpPr/>
            <p:nvPr/>
          </p:nvSpPr>
          <p:spPr>
            <a:xfrm>
              <a:off x="9893616" y="5811126"/>
              <a:ext cx="283963" cy="221544"/>
            </a:xfrm>
            <a:custGeom>
              <a:avLst/>
              <a:gdLst>
                <a:gd name="connsiteX0" fmla="*/ 282888 w 283963"/>
                <a:gd name="connsiteY0" fmla="*/ 145969 h 221544"/>
                <a:gd name="connsiteX1" fmla="*/ 270118 w 283963"/>
                <a:gd name="connsiteY1" fmla="*/ 135564 h 221544"/>
                <a:gd name="connsiteX2" fmla="*/ 37040 w 283963"/>
                <a:gd name="connsiteY2" fmla="*/ 113524 h 221544"/>
                <a:gd name="connsiteX3" fmla="*/ 31270 w 283963"/>
                <a:gd name="connsiteY3" fmla="*/ 13066 h 221544"/>
                <a:gd name="connsiteX4" fmla="*/ 16230 w 283963"/>
                <a:gd name="connsiteY4" fmla="*/ 4742 h 221544"/>
                <a:gd name="connsiteX5" fmla="*/ 282888 w 283963"/>
                <a:gd name="connsiteY5" fmla="*/ 145969 h 221544"/>
                <a:gd name="connsiteX6" fmla="*/ 282888 w 283963"/>
                <a:gd name="connsiteY6" fmla="*/ 145969 h 2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63" h="221544">
                  <a:moveTo>
                    <a:pt x="282888" y="145969"/>
                  </a:moveTo>
                  <a:cubicBezTo>
                    <a:pt x="287996" y="137361"/>
                    <a:pt x="273429" y="132726"/>
                    <a:pt x="270118" y="135564"/>
                  </a:cubicBezTo>
                  <a:cubicBezTo>
                    <a:pt x="189903" y="205279"/>
                    <a:pt x="123404" y="27917"/>
                    <a:pt x="37040" y="113524"/>
                  </a:cubicBezTo>
                  <a:cubicBezTo>
                    <a:pt x="21054" y="85524"/>
                    <a:pt x="16230" y="50524"/>
                    <a:pt x="31270" y="13066"/>
                  </a:cubicBezTo>
                  <a:cubicBezTo>
                    <a:pt x="35243" y="2850"/>
                    <a:pt x="19919" y="-5664"/>
                    <a:pt x="16230" y="4742"/>
                  </a:cubicBezTo>
                  <a:cubicBezTo>
                    <a:pt x="-68431" y="236968"/>
                    <a:pt x="201727" y="280292"/>
                    <a:pt x="282888" y="145969"/>
                  </a:cubicBezTo>
                  <a:lnTo>
                    <a:pt x="282888" y="145969"/>
                  </a:lnTo>
                  <a:close/>
                </a:path>
              </a:pathLst>
            </a:custGeom>
            <a:solidFill>
              <a:srgbClr val="BC8642"/>
            </a:solidFill>
            <a:ln w="9454"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id="{A3329894-8701-FA02-A958-B4BCD6DDF33F}"/>
                </a:ext>
              </a:extLst>
            </p:cNvPr>
            <p:cNvSpPr/>
            <p:nvPr/>
          </p:nvSpPr>
          <p:spPr>
            <a:xfrm>
              <a:off x="9789475" y="6090612"/>
              <a:ext cx="77333" cy="77379"/>
            </a:xfrm>
            <a:custGeom>
              <a:avLst/>
              <a:gdLst>
                <a:gd name="connsiteX0" fmla="*/ 73453 w 77333"/>
                <a:gd name="connsiteY0" fmla="*/ 21900 h 77379"/>
                <a:gd name="connsiteX1" fmla="*/ 21900 w 77333"/>
                <a:gd name="connsiteY1" fmla="*/ 3833 h 77379"/>
                <a:gd name="connsiteX2" fmla="*/ 3832 w 77333"/>
                <a:gd name="connsiteY2" fmla="*/ 55480 h 77379"/>
                <a:gd name="connsiteX3" fmla="*/ 55386 w 77333"/>
                <a:gd name="connsiteY3" fmla="*/ 73548 h 77379"/>
                <a:gd name="connsiteX4" fmla="*/ 73453 w 77333"/>
                <a:gd name="connsiteY4" fmla="*/ 21900 h 77379"/>
                <a:gd name="connsiteX5" fmla="*/ 73453 w 7733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3" h="77379">
                  <a:moveTo>
                    <a:pt x="73453" y="21900"/>
                  </a:moveTo>
                  <a:cubicBezTo>
                    <a:pt x="64183" y="2697"/>
                    <a:pt x="41102" y="-5438"/>
                    <a:pt x="21900" y="3833"/>
                  </a:cubicBezTo>
                  <a:cubicBezTo>
                    <a:pt x="2697" y="13103"/>
                    <a:pt x="-5438" y="36183"/>
                    <a:pt x="3832" y="55480"/>
                  </a:cubicBezTo>
                  <a:cubicBezTo>
                    <a:pt x="13102" y="74683"/>
                    <a:pt x="36183" y="82818"/>
                    <a:pt x="55386" y="73548"/>
                  </a:cubicBezTo>
                  <a:cubicBezTo>
                    <a:pt x="74872" y="64277"/>
                    <a:pt x="82723" y="41386"/>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10934C4E-6C30-7DCD-47B0-53D2F7509512}"/>
                </a:ext>
              </a:extLst>
            </p:cNvPr>
            <p:cNvSpPr/>
            <p:nvPr/>
          </p:nvSpPr>
          <p:spPr>
            <a:xfrm>
              <a:off x="10376750" y="4968241"/>
              <a:ext cx="355352" cy="297337"/>
            </a:xfrm>
            <a:custGeom>
              <a:avLst/>
              <a:gdLst>
                <a:gd name="connsiteX0" fmla="*/ 102358 w 355352"/>
                <a:gd name="connsiteY0" fmla="*/ 139218 h 297337"/>
                <a:gd name="connsiteX1" fmla="*/ 10697 w 355352"/>
                <a:gd name="connsiteY1" fmla="*/ 77733 h 297337"/>
                <a:gd name="connsiteX2" fmla="*/ 1238 w 355352"/>
                <a:gd name="connsiteY2" fmla="*/ 90503 h 297337"/>
                <a:gd name="connsiteX3" fmla="*/ 67169 w 355352"/>
                <a:gd name="connsiteY3" fmla="*/ 263987 h 297337"/>
                <a:gd name="connsiteX4" fmla="*/ 71142 w 355352"/>
                <a:gd name="connsiteY4" fmla="*/ 264649 h 297337"/>
                <a:gd name="connsiteX5" fmla="*/ 83156 w 355352"/>
                <a:gd name="connsiteY5" fmla="*/ 269757 h 297337"/>
                <a:gd name="connsiteX6" fmla="*/ 178505 w 355352"/>
                <a:gd name="connsiteY6" fmla="*/ 264459 h 297337"/>
                <a:gd name="connsiteX7" fmla="*/ 232897 w 355352"/>
                <a:gd name="connsiteY7" fmla="*/ 295580 h 297337"/>
                <a:gd name="connsiteX8" fmla="*/ 327300 w 355352"/>
                <a:gd name="connsiteY8" fmla="*/ 233149 h 297337"/>
                <a:gd name="connsiteX9" fmla="*/ 331273 w 355352"/>
                <a:gd name="connsiteY9" fmla="*/ 223406 h 297337"/>
                <a:gd name="connsiteX10" fmla="*/ 90534 w 355352"/>
                <a:gd name="connsiteY10" fmla="*/ 238919 h 297337"/>
                <a:gd name="connsiteX11" fmla="*/ 157222 w 355352"/>
                <a:gd name="connsiteY11" fmla="*/ 167029 h 297337"/>
                <a:gd name="connsiteX12" fmla="*/ 270166 w 355352"/>
                <a:gd name="connsiteY12" fmla="*/ 137610 h 297337"/>
                <a:gd name="connsiteX13" fmla="*/ 351422 w 355352"/>
                <a:gd name="connsiteY13" fmla="*/ 16058 h 297337"/>
                <a:gd name="connsiteX14" fmla="*/ 347070 w 355352"/>
                <a:gd name="connsiteY14" fmla="*/ 72 h 297337"/>
                <a:gd name="connsiteX15" fmla="*/ 102926 w 355352"/>
                <a:gd name="connsiteY15" fmla="*/ 175920 h 297337"/>
                <a:gd name="connsiteX16" fmla="*/ 102263 w 355352"/>
                <a:gd name="connsiteY16" fmla="*/ 178475 h 297337"/>
                <a:gd name="connsiteX17" fmla="*/ 102358 w 355352"/>
                <a:gd name="connsiteY17" fmla="*/ 139218 h 297337"/>
                <a:gd name="connsiteX18" fmla="*/ 102358 w 355352"/>
                <a:gd name="connsiteY18" fmla="*/ 139218 h 297337"/>
                <a:gd name="connsiteX19" fmla="*/ 104723 w 355352"/>
                <a:gd name="connsiteY19" fmla="*/ 184907 h 297337"/>
                <a:gd name="connsiteX20" fmla="*/ 100750 w 355352"/>
                <a:gd name="connsiteY20" fmla="*/ 189352 h 297337"/>
                <a:gd name="connsiteX21" fmla="*/ 102642 w 355352"/>
                <a:gd name="connsiteY21" fmla="*/ 178475 h 297337"/>
                <a:gd name="connsiteX22" fmla="*/ 104723 w 355352"/>
                <a:gd name="connsiteY22" fmla="*/ 184907 h 297337"/>
                <a:gd name="connsiteX23" fmla="*/ 104723 w 355352"/>
                <a:gd name="connsiteY23" fmla="*/ 184907 h 29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352" h="297337">
                  <a:moveTo>
                    <a:pt x="102358" y="139218"/>
                  </a:moveTo>
                  <a:cubicBezTo>
                    <a:pt x="93561" y="94665"/>
                    <a:pt x="50048" y="83314"/>
                    <a:pt x="10697" y="77733"/>
                  </a:cubicBezTo>
                  <a:cubicBezTo>
                    <a:pt x="3508" y="76787"/>
                    <a:pt x="-2735" y="83503"/>
                    <a:pt x="1238" y="90503"/>
                  </a:cubicBezTo>
                  <a:cubicBezTo>
                    <a:pt x="34819" y="149150"/>
                    <a:pt x="-7748" y="229933"/>
                    <a:pt x="67169" y="263987"/>
                  </a:cubicBezTo>
                  <a:cubicBezTo>
                    <a:pt x="68588" y="264649"/>
                    <a:pt x="69913" y="264649"/>
                    <a:pt x="71142" y="264649"/>
                  </a:cubicBezTo>
                  <a:cubicBezTo>
                    <a:pt x="72750" y="269094"/>
                    <a:pt x="77669" y="272784"/>
                    <a:pt x="83156" y="269757"/>
                  </a:cubicBezTo>
                  <a:cubicBezTo>
                    <a:pt x="114844" y="252352"/>
                    <a:pt x="144925" y="253770"/>
                    <a:pt x="178505" y="264459"/>
                  </a:cubicBezTo>
                  <a:cubicBezTo>
                    <a:pt x="198654" y="270986"/>
                    <a:pt x="213032" y="288108"/>
                    <a:pt x="232897" y="295580"/>
                  </a:cubicBezTo>
                  <a:cubicBezTo>
                    <a:pt x="268085" y="308351"/>
                    <a:pt x="303274" y="247811"/>
                    <a:pt x="327300" y="233149"/>
                  </a:cubicBezTo>
                  <a:cubicBezTo>
                    <a:pt x="330327" y="231257"/>
                    <a:pt x="332598" y="227095"/>
                    <a:pt x="331273" y="223406"/>
                  </a:cubicBezTo>
                  <a:cubicBezTo>
                    <a:pt x="290314" y="110462"/>
                    <a:pt x="150506" y="167691"/>
                    <a:pt x="90534" y="238919"/>
                  </a:cubicBezTo>
                  <a:cubicBezTo>
                    <a:pt x="102074" y="207420"/>
                    <a:pt x="127993" y="185758"/>
                    <a:pt x="157222" y="167029"/>
                  </a:cubicBezTo>
                  <a:cubicBezTo>
                    <a:pt x="189667" y="146407"/>
                    <a:pt x="234315" y="149434"/>
                    <a:pt x="270166" y="137610"/>
                  </a:cubicBezTo>
                  <a:cubicBezTo>
                    <a:pt x="331746" y="117178"/>
                    <a:pt x="305828" y="47368"/>
                    <a:pt x="351422" y="16058"/>
                  </a:cubicBezTo>
                  <a:cubicBezTo>
                    <a:pt x="357949" y="11612"/>
                    <a:pt x="356246" y="-1063"/>
                    <a:pt x="347070" y="72"/>
                  </a:cubicBezTo>
                  <a:cubicBezTo>
                    <a:pt x="236396" y="12558"/>
                    <a:pt x="150601" y="75463"/>
                    <a:pt x="102926" y="175920"/>
                  </a:cubicBezTo>
                  <a:cubicBezTo>
                    <a:pt x="102453" y="176866"/>
                    <a:pt x="102263" y="177528"/>
                    <a:pt x="102263" y="178475"/>
                  </a:cubicBezTo>
                  <a:cubicBezTo>
                    <a:pt x="104439" y="164664"/>
                    <a:pt x="104912" y="151705"/>
                    <a:pt x="102358" y="139218"/>
                  </a:cubicBezTo>
                  <a:lnTo>
                    <a:pt x="102358" y="139218"/>
                  </a:lnTo>
                  <a:close/>
                  <a:moveTo>
                    <a:pt x="104723" y="184907"/>
                  </a:moveTo>
                  <a:cubicBezTo>
                    <a:pt x="103304" y="186325"/>
                    <a:pt x="102169" y="187934"/>
                    <a:pt x="100750" y="189352"/>
                  </a:cubicBezTo>
                  <a:cubicBezTo>
                    <a:pt x="101412" y="185663"/>
                    <a:pt x="101885" y="182163"/>
                    <a:pt x="102642" y="178475"/>
                  </a:cubicBezTo>
                  <a:cubicBezTo>
                    <a:pt x="102169" y="180934"/>
                    <a:pt x="103115" y="183204"/>
                    <a:pt x="104723" y="184907"/>
                  </a:cubicBezTo>
                  <a:lnTo>
                    <a:pt x="104723" y="184907"/>
                  </a:lnTo>
                  <a:close/>
                </a:path>
              </a:pathLst>
            </a:custGeom>
            <a:solidFill>
              <a:srgbClr val="BC8642"/>
            </a:solidFill>
            <a:ln w="9454"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id="{0588C048-B350-8B63-78BF-671805324441}"/>
                </a:ext>
              </a:extLst>
            </p:cNvPr>
            <p:cNvSpPr/>
            <p:nvPr/>
          </p:nvSpPr>
          <p:spPr>
            <a:xfrm>
              <a:off x="9710679" y="5925641"/>
              <a:ext cx="77338" cy="77379"/>
            </a:xfrm>
            <a:custGeom>
              <a:avLst/>
              <a:gdLst>
                <a:gd name="connsiteX0" fmla="*/ 73548 w 77338"/>
                <a:gd name="connsiteY0" fmla="*/ 21900 h 77379"/>
                <a:gd name="connsiteX1" fmla="*/ 21900 w 77338"/>
                <a:gd name="connsiteY1" fmla="*/ 3833 h 77379"/>
                <a:gd name="connsiteX2" fmla="*/ 3832 w 77338"/>
                <a:gd name="connsiteY2" fmla="*/ 55480 h 77379"/>
                <a:gd name="connsiteX3" fmla="*/ 55480 w 77338"/>
                <a:gd name="connsiteY3" fmla="*/ 73548 h 77379"/>
                <a:gd name="connsiteX4" fmla="*/ 73548 w 77338"/>
                <a:gd name="connsiteY4" fmla="*/ 21900 h 77379"/>
                <a:gd name="connsiteX5" fmla="*/ 73548 w 77338"/>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379">
                  <a:moveTo>
                    <a:pt x="73548" y="21900"/>
                  </a:moveTo>
                  <a:cubicBezTo>
                    <a:pt x="64277" y="2697"/>
                    <a:pt x="41197" y="-5438"/>
                    <a:pt x="21900" y="3833"/>
                  </a:cubicBezTo>
                  <a:cubicBezTo>
                    <a:pt x="2697" y="13103"/>
                    <a:pt x="-5438" y="36183"/>
                    <a:pt x="3832" y="55480"/>
                  </a:cubicBezTo>
                  <a:cubicBezTo>
                    <a:pt x="13103" y="74683"/>
                    <a:pt x="36183" y="82818"/>
                    <a:pt x="55480" y="73548"/>
                  </a:cubicBezTo>
                  <a:cubicBezTo>
                    <a:pt x="74683" y="64183"/>
                    <a:pt x="82723"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ADE1014D-6B2D-C0FB-2D69-4121936A8A86}"/>
                </a:ext>
              </a:extLst>
            </p:cNvPr>
            <p:cNvSpPr/>
            <p:nvPr/>
          </p:nvSpPr>
          <p:spPr>
            <a:xfrm>
              <a:off x="10843609" y="4852104"/>
              <a:ext cx="77297" cy="77379"/>
            </a:xfrm>
            <a:custGeom>
              <a:avLst/>
              <a:gdLst>
                <a:gd name="connsiteX0" fmla="*/ 3750 w 77297"/>
                <a:gd name="connsiteY0" fmla="*/ 55480 h 77379"/>
                <a:gd name="connsiteX1" fmla="*/ 55398 w 77297"/>
                <a:gd name="connsiteY1" fmla="*/ 73547 h 77379"/>
                <a:gd name="connsiteX2" fmla="*/ 73465 w 77297"/>
                <a:gd name="connsiteY2" fmla="*/ 21900 h 77379"/>
                <a:gd name="connsiteX3" fmla="*/ 21817 w 77297"/>
                <a:gd name="connsiteY3" fmla="*/ 3832 h 77379"/>
                <a:gd name="connsiteX4" fmla="*/ 3750 w 77297"/>
                <a:gd name="connsiteY4" fmla="*/ 55480 h 77379"/>
                <a:gd name="connsiteX5" fmla="*/ 3750 w 77297"/>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7" h="77379">
                  <a:moveTo>
                    <a:pt x="3750" y="55480"/>
                  </a:moveTo>
                  <a:cubicBezTo>
                    <a:pt x="13020" y="74683"/>
                    <a:pt x="36195" y="82818"/>
                    <a:pt x="55398" y="73547"/>
                  </a:cubicBezTo>
                  <a:cubicBezTo>
                    <a:pt x="74600" y="64277"/>
                    <a:pt x="82735" y="41102"/>
                    <a:pt x="73465" y="21900"/>
                  </a:cubicBezTo>
                  <a:cubicBezTo>
                    <a:pt x="64195" y="2697"/>
                    <a:pt x="41020" y="-5438"/>
                    <a:pt x="21817" y="3832"/>
                  </a:cubicBezTo>
                  <a:cubicBezTo>
                    <a:pt x="2615" y="13386"/>
                    <a:pt x="-5331" y="36278"/>
                    <a:pt x="3750" y="55480"/>
                  </a:cubicBezTo>
                  <a:lnTo>
                    <a:pt x="3750" y="55480"/>
                  </a:lnTo>
                  <a:close/>
                </a:path>
              </a:pathLst>
            </a:custGeom>
            <a:solidFill>
              <a:srgbClr val="BC8642"/>
            </a:solidFill>
            <a:ln w="9454"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id="{C6AADC2D-0D29-74F3-7819-D99A0F142603}"/>
                </a:ext>
              </a:extLst>
            </p:cNvPr>
            <p:cNvSpPr/>
            <p:nvPr/>
          </p:nvSpPr>
          <p:spPr>
            <a:xfrm>
              <a:off x="10749974" y="4896847"/>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3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3"/>
                  </a:cubicBezTo>
                  <a:cubicBezTo>
                    <a:pt x="2697" y="13292"/>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8577EAE8-E3F4-8D8F-46F0-032E71BDCF24}"/>
                </a:ext>
              </a:extLst>
            </p:cNvPr>
            <p:cNvSpPr/>
            <p:nvPr/>
          </p:nvSpPr>
          <p:spPr>
            <a:xfrm>
              <a:off x="9773208" y="5427571"/>
              <a:ext cx="576715" cy="413293"/>
            </a:xfrm>
            <a:custGeom>
              <a:avLst/>
              <a:gdLst>
                <a:gd name="connsiteX0" fmla="*/ 13667 w 576715"/>
                <a:gd name="connsiteY0" fmla="*/ 390094 h 413293"/>
                <a:gd name="connsiteX1" fmla="*/ 119328 w 576715"/>
                <a:gd name="connsiteY1" fmla="*/ 363229 h 413293"/>
                <a:gd name="connsiteX2" fmla="*/ 166530 w 576715"/>
                <a:gd name="connsiteY2" fmla="*/ 337594 h 413293"/>
                <a:gd name="connsiteX3" fmla="*/ 194529 w 576715"/>
                <a:gd name="connsiteY3" fmla="*/ 410904 h 413293"/>
                <a:gd name="connsiteX4" fmla="*/ 206543 w 576715"/>
                <a:gd name="connsiteY4" fmla="*/ 410715 h 413293"/>
                <a:gd name="connsiteX5" fmla="*/ 286095 w 576715"/>
                <a:gd name="connsiteY5" fmla="*/ 335324 h 413293"/>
                <a:gd name="connsiteX6" fmla="*/ 438201 w 576715"/>
                <a:gd name="connsiteY6" fmla="*/ 187759 h 413293"/>
                <a:gd name="connsiteX7" fmla="*/ 500160 w 576715"/>
                <a:gd name="connsiteY7" fmla="*/ 157206 h 413293"/>
                <a:gd name="connsiteX8" fmla="*/ 470079 w 576715"/>
                <a:gd name="connsiteY8" fmla="*/ 332297 h 413293"/>
                <a:gd name="connsiteX9" fmla="*/ 485781 w 576715"/>
                <a:gd name="connsiteY9" fmla="*/ 330216 h 413293"/>
                <a:gd name="connsiteX10" fmla="*/ 574321 w 576715"/>
                <a:gd name="connsiteY10" fmla="*/ 222191 h 413293"/>
                <a:gd name="connsiteX11" fmla="*/ 542443 w 576715"/>
                <a:gd name="connsiteY11" fmla="*/ 38302 h 413293"/>
                <a:gd name="connsiteX12" fmla="*/ 273042 w 576715"/>
                <a:gd name="connsiteY12" fmla="*/ 102815 h 413293"/>
                <a:gd name="connsiteX13" fmla="*/ 275312 w 576715"/>
                <a:gd name="connsiteY13" fmla="*/ 118517 h 413293"/>
                <a:gd name="connsiteX14" fmla="*/ 505646 w 576715"/>
                <a:gd name="connsiteY14" fmla="*/ 111328 h 413293"/>
                <a:gd name="connsiteX15" fmla="*/ 260839 w 576715"/>
                <a:gd name="connsiteY15" fmla="*/ 183975 h 413293"/>
                <a:gd name="connsiteX16" fmla="*/ 37978 w 576715"/>
                <a:gd name="connsiteY16" fmla="*/ 1221 h 413293"/>
                <a:gd name="connsiteX17" fmla="*/ 29653 w 576715"/>
                <a:gd name="connsiteY17" fmla="*/ 16262 h 413293"/>
                <a:gd name="connsiteX18" fmla="*/ 212124 w 576715"/>
                <a:gd name="connsiteY18" fmla="*/ 172908 h 413293"/>
                <a:gd name="connsiteX19" fmla="*/ 4303 w 576715"/>
                <a:gd name="connsiteY19" fmla="*/ 166003 h 413293"/>
                <a:gd name="connsiteX20" fmla="*/ 2694 w 576715"/>
                <a:gd name="connsiteY20" fmla="*/ 179624 h 413293"/>
                <a:gd name="connsiteX21" fmla="*/ 118949 w 576715"/>
                <a:gd name="connsiteY21" fmla="*/ 242812 h 413293"/>
                <a:gd name="connsiteX22" fmla="*/ 992 w 576715"/>
                <a:gd name="connsiteY22" fmla="*/ 384891 h 413293"/>
                <a:gd name="connsiteX23" fmla="*/ 13667 w 576715"/>
                <a:gd name="connsiteY23" fmla="*/ 390094 h 413293"/>
                <a:gd name="connsiteX24" fmla="*/ 13667 w 576715"/>
                <a:gd name="connsiteY24" fmla="*/ 390094 h 41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15" h="413293">
                  <a:moveTo>
                    <a:pt x="13667" y="390094"/>
                  </a:moveTo>
                  <a:cubicBezTo>
                    <a:pt x="47910" y="371081"/>
                    <a:pt x="82342" y="370229"/>
                    <a:pt x="119328" y="363229"/>
                  </a:cubicBezTo>
                  <a:cubicBezTo>
                    <a:pt x="138246" y="359729"/>
                    <a:pt x="153570" y="350081"/>
                    <a:pt x="166530" y="337594"/>
                  </a:cubicBezTo>
                  <a:cubicBezTo>
                    <a:pt x="163976" y="364175"/>
                    <a:pt x="172773" y="388959"/>
                    <a:pt x="194529" y="410904"/>
                  </a:cubicBezTo>
                  <a:cubicBezTo>
                    <a:pt x="197745" y="414120"/>
                    <a:pt x="203326" y="414120"/>
                    <a:pt x="206543" y="410715"/>
                  </a:cubicBezTo>
                  <a:cubicBezTo>
                    <a:pt x="232177" y="384607"/>
                    <a:pt x="280325" y="371837"/>
                    <a:pt x="286095" y="335324"/>
                  </a:cubicBezTo>
                  <a:cubicBezTo>
                    <a:pt x="297447" y="265041"/>
                    <a:pt x="345027" y="225407"/>
                    <a:pt x="438201" y="187759"/>
                  </a:cubicBezTo>
                  <a:cubicBezTo>
                    <a:pt x="453714" y="181516"/>
                    <a:pt x="490038" y="167421"/>
                    <a:pt x="500160" y="157206"/>
                  </a:cubicBezTo>
                  <a:cubicBezTo>
                    <a:pt x="413891" y="220867"/>
                    <a:pt x="449552" y="300609"/>
                    <a:pt x="470079" y="332297"/>
                  </a:cubicBezTo>
                  <a:cubicBezTo>
                    <a:pt x="474430" y="339013"/>
                    <a:pt x="483227" y="337121"/>
                    <a:pt x="485781" y="330216"/>
                  </a:cubicBezTo>
                  <a:cubicBezTo>
                    <a:pt x="503092" y="282825"/>
                    <a:pt x="560415" y="272609"/>
                    <a:pt x="574321" y="222191"/>
                  </a:cubicBezTo>
                  <a:cubicBezTo>
                    <a:pt x="586996" y="175651"/>
                    <a:pt x="545375" y="81058"/>
                    <a:pt x="542443" y="38302"/>
                  </a:cubicBezTo>
                  <a:cubicBezTo>
                    <a:pt x="498551" y="81342"/>
                    <a:pt x="332541" y="56842"/>
                    <a:pt x="273042" y="102815"/>
                  </a:cubicBezTo>
                  <a:cubicBezTo>
                    <a:pt x="267461" y="107166"/>
                    <a:pt x="270298" y="112274"/>
                    <a:pt x="275312" y="118517"/>
                  </a:cubicBezTo>
                  <a:cubicBezTo>
                    <a:pt x="315514" y="169408"/>
                    <a:pt x="381634" y="188421"/>
                    <a:pt x="505646" y="111328"/>
                  </a:cubicBezTo>
                  <a:cubicBezTo>
                    <a:pt x="497511" y="158057"/>
                    <a:pt x="323933" y="216326"/>
                    <a:pt x="260839" y="183975"/>
                  </a:cubicBezTo>
                  <a:cubicBezTo>
                    <a:pt x="174381" y="139800"/>
                    <a:pt x="121882" y="49085"/>
                    <a:pt x="37978" y="1221"/>
                  </a:cubicBezTo>
                  <a:cubicBezTo>
                    <a:pt x="28235" y="-4360"/>
                    <a:pt x="19910" y="10680"/>
                    <a:pt x="29653" y="16262"/>
                  </a:cubicBezTo>
                  <a:cubicBezTo>
                    <a:pt x="98139" y="55139"/>
                    <a:pt x="148462" y="125422"/>
                    <a:pt x="212124" y="172908"/>
                  </a:cubicBezTo>
                  <a:cubicBezTo>
                    <a:pt x="156408" y="141882"/>
                    <a:pt x="85842" y="121827"/>
                    <a:pt x="4303" y="166003"/>
                  </a:cubicBezTo>
                  <a:cubicBezTo>
                    <a:pt x="-333" y="168556"/>
                    <a:pt x="-1751" y="175935"/>
                    <a:pt x="2694" y="179624"/>
                  </a:cubicBezTo>
                  <a:cubicBezTo>
                    <a:pt x="31640" y="203178"/>
                    <a:pt x="50369" y="255299"/>
                    <a:pt x="118949" y="242812"/>
                  </a:cubicBezTo>
                  <a:cubicBezTo>
                    <a:pt x="68815" y="265231"/>
                    <a:pt x="2694" y="298811"/>
                    <a:pt x="992" y="384891"/>
                  </a:cubicBezTo>
                  <a:cubicBezTo>
                    <a:pt x="1181" y="390567"/>
                    <a:pt x="9316" y="392364"/>
                    <a:pt x="13667" y="390094"/>
                  </a:cubicBezTo>
                  <a:lnTo>
                    <a:pt x="13667" y="390094"/>
                  </a:lnTo>
                  <a:close/>
                </a:path>
              </a:pathLst>
            </a:custGeom>
            <a:solidFill>
              <a:srgbClr val="BC8642"/>
            </a:solidFill>
            <a:ln w="9454"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id="{607C96C4-6A50-CF94-FE42-4C3E6D25691A}"/>
                </a:ext>
              </a:extLst>
            </p:cNvPr>
            <p:cNvSpPr/>
            <p:nvPr/>
          </p:nvSpPr>
          <p:spPr>
            <a:xfrm>
              <a:off x="10928376" y="4810578"/>
              <a:ext cx="77379" cy="77285"/>
            </a:xfrm>
            <a:custGeom>
              <a:avLst/>
              <a:gdLst>
                <a:gd name="connsiteX0" fmla="*/ 3832 w 77379"/>
                <a:gd name="connsiteY0" fmla="*/ 55385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5 h 77285"/>
                <a:gd name="connsiteX5" fmla="*/ 3832 w 77379"/>
                <a:gd name="connsiteY5" fmla="*/ 55385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5"/>
                  </a:moveTo>
                  <a:cubicBezTo>
                    <a:pt x="13102" y="74588"/>
                    <a:pt x="36183" y="82723"/>
                    <a:pt x="55480" y="73453"/>
                  </a:cubicBezTo>
                  <a:cubicBezTo>
                    <a:pt x="74683" y="64183"/>
                    <a:pt x="82818" y="41102"/>
                    <a:pt x="73547" y="21900"/>
                  </a:cubicBezTo>
                  <a:cubicBezTo>
                    <a:pt x="64277" y="2697"/>
                    <a:pt x="41197" y="-5438"/>
                    <a:pt x="21900" y="3832"/>
                  </a:cubicBezTo>
                  <a:cubicBezTo>
                    <a:pt x="2697" y="13103"/>
                    <a:pt x="-5438" y="36183"/>
                    <a:pt x="3832" y="55385"/>
                  </a:cubicBezTo>
                  <a:lnTo>
                    <a:pt x="3832" y="55385"/>
                  </a:lnTo>
                  <a:close/>
                </a:path>
              </a:pathLst>
            </a:custGeom>
            <a:solidFill>
              <a:srgbClr val="BC8642"/>
            </a:solidFill>
            <a:ln w="9454"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0127F55D-2F5C-71A6-544A-140D928E1C7C}"/>
                </a:ext>
              </a:extLst>
            </p:cNvPr>
            <p:cNvSpPr/>
            <p:nvPr/>
          </p:nvSpPr>
          <p:spPr>
            <a:xfrm>
              <a:off x="10324735" y="5213454"/>
              <a:ext cx="78820" cy="101069"/>
            </a:xfrm>
            <a:custGeom>
              <a:avLst/>
              <a:gdLst>
                <a:gd name="connsiteX0" fmla="*/ 28185 w 78820"/>
                <a:gd name="connsiteY0" fmla="*/ 1463 h 101069"/>
                <a:gd name="connsiteX1" fmla="*/ 27050 w 78820"/>
                <a:gd name="connsiteY1" fmla="*/ 100597 h 101069"/>
                <a:gd name="connsiteX2" fmla="*/ 73779 w 78820"/>
                <a:gd name="connsiteY2" fmla="*/ 101070 h 101069"/>
                <a:gd name="connsiteX3" fmla="*/ 28185 w 78820"/>
                <a:gd name="connsiteY3" fmla="*/ 1463 h 101069"/>
                <a:gd name="connsiteX4" fmla="*/ 28185 w 78820"/>
                <a:gd name="connsiteY4" fmla="*/ 1463 h 10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0" h="101069">
                  <a:moveTo>
                    <a:pt x="28185" y="1463"/>
                  </a:moveTo>
                  <a:cubicBezTo>
                    <a:pt x="-11733" y="11490"/>
                    <a:pt x="-6625" y="75529"/>
                    <a:pt x="27050" y="100597"/>
                  </a:cubicBezTo>
                  <a:cubicBezTo>
                    <a:pt x="37361" y="95678"/>
                    <a:pt x="61104" y="89245"/>
                    <a:pt x="73779" y="101070"/>
                  </a:cubicBezTo>
                  <a:cubicBezTo>
                    <a:pt x="82576" y="83002"/>
                    <a:pt x="86360" y="-12915"/>
                    <a:pt x="28185" y="1463"/>
                  </a:cubicBezTo>
                  <a:lnTo>
                    <a:pt x="28185" y="1463"/>
                  </a:lnTo>
                  <a:close/>
                </a:path>
              </a:pathLst>
            </a:custGeom>
            <a:solidFill>
              <a:srgbClr val="BC8642"/>
            </a:solidFill>
            <a:ln w="9454"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id="{0CE520D5-9D4A-6A26-8A5D-274F2818895A}"/>
                </a:ext>
              </a:extLst>
            </p:cNvPr>
            <p:cNvSpPr/>
            <p:nvPr/>
          </p:nvSpPr>
          <p:spPr>
            <a:xfrm>
              <a:off x="10335165" y="5323501"/>
              <a:ext cx="71342" cy="68364"/>
            </a:xfrm>
            <a:custGeom>
              <a:avLst/>
              <a:gdLst>
                <a:gd name="connsiteX0" fmla="*/ 65241 w 71342"/>
                <a:gd name="connsiteY0" fmla="*/ 51184 h 68364"/>
                <a:gd name="connsiteX1" fmla="*/ 5742 w 71342"/>
                <a:gd name="connsiteY1" fmla="*/ 17036 h 68364"/>
                <a:gd name="connsiteX2" fmla="*/ 65241 w 71342"/>
                <a:gd name="connsiteY2" fmla="*/ 51184 h 68364"/>
                <a:gd name="connsiteX3" fmla="*/ 65241 w 71342"/>
                <a:gd name="connsiteY3" fmla="*/ 51184 h 68364"/>
              </a:gdLst>
              <a:ahLst/>
              <a:cxnLst>
                <a:cxn ang="0">
                  <a:pos x="connsiteX0" y="connsiteY0"/>
                </a:cxn>
                <a:cxn ang="0">
                  <a:pos x="connsiteX1" y="connsiteY1"/>
                </a:cxn>
                <a:cxn ang="0">
                  <a:pos x="connsiteX2" y="connsiteY2"/>
                </a:cxn>
                <a:cxn ang="0">
                  <a:pos x="connsiteX3" y="connsiteY3"/>
                </a:cxn>
              </a:cxnLst>
              <a:rect l="l" t="t" r="r" b="b"/>
              <a:pathLst>
                <a:path w="71342" h="68364">
                  <a:moveTo>
                    <a:pt x="65241" y="51184"/>
                  </a:moveTo>
                  <a:cubicBezTo>
                    <a:pt x="90025" y="10131"/>
                    <a:pt x="33079" y="-20612"/>
                    <a:pt x="5742" y="17036"/>
                  </a:cubicBezTo>
                  <a:cubicBezTo>
                    <a:pt x="-18474" y="50049"/>
                    <a:pt x="40174" y="92711"/>
                    <a:pt x="65241" y="51184"/>
                  </a:cubicBezTo>
                  <a:lnTo>
                    <a:pt x="65241" y="51184"/>
                  </a:lnTo>
                  <a:close/>
                </a:path>
              </a:pathLst>
            </a:custGeom>
            <a:solidFill>
              <a:srgbClr val="BC8642"/>
            </a:solidFill>
            <a:ln w="9454"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7542E914-B8AF-DCCF-F6FE-FCA50EEF7145}"/>
                </a:ext>
              </a:extLst>
            </p:cNvPr>
            <p:cNvSpPr/>
            <p:nvPr/>
          </p:nvSpPr>
          <p:spPr>
            <a:xfrm>
              <a:off x="10238488" y="5284828"/>
              <a:ext cx="105635" cy="81787"/>
            </a:xfrm>
            <a:custGeom>
              <a:avLst/>
              <a:gdLst>
                <a:gd name="connsiteX0" fmla="*/ 2340 w 105635"/>
                <a:gd name="connsiteY0" fmla="*/ 25912 h 81787"/>
                <a:gd name="connsiteX1" fmla="*/ 89460 w 105635"/>
                <a:gd name="connsiteY1" fmla="*/ 78223 h 81787"/>
                <a:gd name="connsiteX2" fmla="*/ 105635 w 105635"/>
                <a:gd name="connsiteY2" fmla="*/ 34142 h 81787"/>
                <a:gd name="connsiteX3" fmla="*/ 2340 w 105635"/>
                <a:gd name="connsiteY3" fmla="*/ 25912 h 81787"/>
                <a:gd name="connsiteX4" fmla="*/ 2340 w 105635"/>
                <a:gd name="connsiteY4" fmla="*/ 25912 h 81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35" h="81787">
                  <a:moveTo>
                    <a:pt x="2340" y="25912"/>
                  </a:moveTo>
                  <a:cubicBezTo>
                    <a:pt x="-7593" y="54858"/>
                    <a:pt x="12745" y="93830"/>
                    <a:pt x="89460" y="78223"/>
                  </a:cubicBezTo>
                  <a:cubicBezTo>
                    <a:pt x="86433" y="69236"/>
                    <a:pt x="90122" y="45399"/>
                    <a:pt x="105635" y="34142"/>
                  </a:cubicBezTo>
                  <a:cubicBezTo>
                    <a:pt x="71204" y="-6249"/>
                    <a:pt x="15488" y="-13060"/>
                    <a:pt x="2340" y="25912"/>
                  </a:cubicBezTo>
                  <a:lnTo>
                    <a:pt x="2340" y="25912"/>
                  </a:lnTo>
                  <a:close/>
                </a:path>
              </a:pathLst>
            </a:custGeom>
            <a:solidFill>
              <a:srgbClr val="BC8642"/>
            </a:solidFill>
            <a:ln w="9454"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193A88FA-7FA9-97F2-0F02-B6F9CB8C3A70}"/>
                </a:ext>
              </a:extLst>
            </p:cNvPr>
            <p:cNvSpPr/>
            <p:nvPr/>
          </p:nvSpPr>
          <p:spPr>
            <a:xfrm>
              <a:off x="10043785" y="5167377"/>
              <a:ext cx="154589" cy="208143"/>
            </a:xfrm>
            <a:custGeom>
              <a:avLst/>
              <a:gdLst>
                <a:gd name="connsiteX0" fmla="*/ 70382 w 154589"/>
                <a:gd name="connsiteY0" fmla="*/ 202957 h 208143"/>
                <a:gd name="connsiteX1" fmla="*/ 126760 w 154589"/>
                <a:gd name="connsiteY1" fmla="*/ 5731 h 208143"/>
                <a:gd name="connsiteX2" fmla="*/ 110206 w 154589"/>
                <a:gd name="connsiteY2" fmla="*/ 5920 h 208143"/>
                <a:gd name="connsiteX3" fmla="*/ 10599 w 154589"/>
                <a:gd name="connsiteY3" fmla="*/ 76865 h 208143"/>
                <a:gd name="connsiteX4" fmla="*/ 5 w 154589"/>
                <a:gd name="connsiteY4" fmla="*/ 85189 h 208143"/>
                <a:gd name="connsiteX5" fmla="*/ 54301 w 154589"/>
                <a:gd name="connsiteY5" fmla="*/ 206930 h 208143"/>
                <a:gd name="connsiteX6" fmla="*/ 65558 w 154589"/>
                <a:gd name="connsiteY6" fmla="*/ 203714 h 208143"/>
                <a:gd name="connsiteX7" fmla="*/ 70382 w 154589"/>
                <a:gd name="connsiteY7" fmla="*/ 202957 h 208143"/>
                <a:gd name="connsiteX8" fmla="*/ 70382 w 154589"/>
                <a:gd name="connsiteY8" fmla="*/ 202957 h 2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208143">
                  <a:moveTo>
                    <a:pt x="70382" y="202957"/>
                  </a:moveTo>
                  <a:cubicBezTo>
                    <a:pt x="150408" y="165877"/>
                    <a:pt x="182191" y="81973"/>
                    <a:pt x="126760" y="5731"/>
                  </a:cubicBezTo>
                  <a:cubicBezTo>
                    <a:pt x="121651" y="-1269"/>
                    <a:pt x="112476" y="-2594"/>
                    <a:pt x="110206" y="5920"/>
                  </a:cubicBezTo>
                  <a:cubicBezTo>
                    <a:pt x="97814" y="53217"/>
                    <a:pt x="61017" y="86324"/>
                    <a:pt x="10599" y="76865"/>
                  </a:cubicBezTo>
                  <a:cubicBezTo>
                    <a:pt x="5302" y="75919"/>
                    <a:pt x="-184" y="79418"/>
                    <a:pt x="5" y="85189"/>
                  </a:cubicBezTo>
                  <a:cubicBezTo>
                    <a:pt x="2086" y="131539"/>
                    <a:pt x="11924" y="181201"/>
                    <a:pt x="54301" y="206930"/>
                  </a:cubicBezTo>
                  <a:cubicBezTo>
                    <a:pt x="58936" y="209673"/>
                    <a:pt x="63288" y="207403"/>
                    <a:pt x="65558" y="203714"/>
                  </a:cubicBezTo>
                  <a:cubicBezTo>
                    <a:pt x="66882" y="203903"/>
                    <a:pt x="68774" y="203903"/>
                    <a:pt x="70382" y="202957"/>
                  </a:cubicBezTo>
                  <a:lnTo>
                    <a:pt x="70382" y="202957"/>
                  </a:lnTo>
                  <a:close/>
                </a:path>
              </a:pathLst>
            </a:custGeom>
            <a:solidFill>
              <a:srgbClr val="BC8642"/>
            </a:solidFill>
            <a:ln w="9454"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C9709027-E8E3-D9B4-955D-7C4FBD635834}"/>
                </a:ext>
              </a:extLst>
            </p:cNvPr>
            <p:cNvSpPr/>
            <p:nvPr/>
          </p:nvSpPr>
          <p:spPr>
            <a:xfrm>
              <a:off x="10235527" y="5372510"/>
              <a:ext cx="111528" cy="87743"/>
            </a:xfrm>
            <a:custGeom>
              <a:avLst/>
              <a:gdLst>
                <a:gd name="connsiteX0" fmla="*/ 9557 w 111528"/>
                <a:gd name="connsiteY0" fmla="*/ 74728 h 87743"/>
                <a:gd name="connsiteX1" fmla="*/ 111529 w 111528"/>
                <a:gd name="connsiteY1" fmla="*/ 22419 h 87743"/>
                <a:gd name="connsiteX2" fmla="*/ 86840 w 111528"/>
                <a:gd name="connsiteY2" fmla="*/ 0 h 87743"/>
                <a:gd name="connsiteX3" fmla="*/ 9557 w 111528"/>
                <a:gd name="connsiteY3" fmla="*/ 74728 h 87743"/>
                <a:gd name="connsiteX4" fmla="*/ 9557 w 111528"/>
                <a:gd name="connsiteY4" fmla="*/ 74728 h 8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28" h="87743">
                  <a:moveTo>
                    <a:pt x="9557" y="74728"/>
                  </a:moveTo>
                  <a:cubicBezTo>
                    <a:pt x="42570" y="112660"/>
                    <a:pt x="109447" y="59215"/>
                    <a:pt x="111529" y="22419"/>
                  </a:cubicBezTo>
                  <a:cubicBezTo>
                    <a:pt x="107556" y="19864"/>
                    <a:pt x="89583" y="3216"/>
                    <a:pt x="86840" y="0"/>
                  </a:cubicBezTo>
                  <a:cubicBezTo>
                    <a:pt x="16462" y="8702"/>
                    <a:pt x="-18159" y="43040"/>
                    <a:pt x="9557" y="74728"/>
                  </a:cubicBezTo>
                  <a:lnTo>
                    <a:pt x="9557" y="74728"/>
                  </a:lnTo>
                  <a:close/>
                </a:path>
              </a:pathLst>
            </a:custGeom>
            <a:solidFill>
              <a:srgbClr val="BC8642"/>
            </a:solidFill>
            <a:ln w="9454"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id="{E6E3F77E-3D1A-BCF9-EA95-EB7274A8B7EA}"/>
                </a:ext>
              </a:extLst>
            </p:cNvPr>
            <p:cNvSpPr/>
            <p:nvPr/>
          </p:nvSpPr>
          <p:spPr>
            <a:xfrm>
              <a:off x="9581276" y="5570255"/>
              <a:ext cx="77379" cy="77379"/>
            </a:xfrm>
            <a:custGeom>
              <a:avLst/>
              <a:gdLst>
                <a:gd name="connsiteX0" fmla="*/ 73547 w 77379"/>
                <a:gd name="connsiteY0" fmla="*/ 21900 h 77379"/>
                <a:gd name="connsiteX1" fmla="*/ 21900 w 77379"/>
                <a:gd name="connsiteY1" fmla="*/ 3833 h 77379"/>
                <a:gd name="connsiteX2" fmla="*/ 3832 w 77379"/>
                <a:gd name="connsiteY2" fmla="*/ 55480 h 77379"/>
                <a:gd name="connsiteX3" fmla="*/ 55480 w 77379"/>
                <a:gd name="connsiteY3" fmla="*/ 73548 h 77379"/>
                <a:gd name="connsiteX4" fmla="*/ 73547 w 77379"/>
                <a:gd name="connsiteY4" fmla="*/ 21900 h 77379"/>
                <a:gd name="connsiteX5" fmla="*/ 73547 w 77379"/>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73547" y="21900"/>
                  </a:moveTo>
                  <a:cubicBezTo>
                    <a:pt x="64277" y="2697"/>
                    <a:pt x="41197" y="-5438"/>
                    <a:pt x="21900" y="3833"/>
                  </a:cubicBezTo>
                  <a:cubicBezTo>
                    <a:pt x="2697" y="13102"/>
                    <a:pt x="-5438" y="36183"/>
                    <a:pt x="3832" y="55480"/>
                  </a:cubicBezTo>
                  <a:cubicBezTo>
                    <a:pt x="13102" y="74683"/>
                    <a:pt x="36183" y="82818"/>
                    <a:pt x="55480" y="73548"/>
                  </a:cubicBezTo>
                  <a:cubicBezTo>
                    <a:pt x="74683" y="64277"/>
                    <a:pt x="82818" y="41102"/>
                    <a:pt x="73547" y="21900"/>
                  </a:cubicBezTo>
                  <a:lnTo>
                    <a:pt x="73547" y="21900"/>
                  </a:lnTo>
                  <a:close/>
                </a:path>
              </a:pathLst>
            </a:custGeom>
            <a:solidFill>
              <a:srgbClr val="BC8642"/>
            </a:solidFill>
            <a:ln w="9454"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73E6F87B-0131-4EE1-6D6B-B59E658A1F55}"/>
                </a:ext>
              </a:extLst>
            </p:cNvPr>
            <p:cNvSpPr/>
            <p:nvPr/>
          </p:nvSpPr>
          <p:spPr>
            <a:xfrm>
              <a:off x="9197750" y="4261998"/>
              <a:ext cx="822260" cy="924718"/>
            </a:xfrm>
            <a:custGeom>
              <a:avLst/>
              <a:gdLst>
                <a:gd name="connsiteX0" fmla="*/ 595937 w 822260"/>
                <a:gd name="connsiteY0" fmla="*/ 924542 h 924718"/>
                <a:gd name="connsiteX1" fmla="*/ 604072 w 822260"/>
                <a:gd name="connsiteY1" fmla="*/ 909975 h 924718"/>
                <a:gd name="connsiteX2" fmla="*/ 800541 w 822260"/>
                <a:gd name="connsiteY2" fmla="*/ 512021 h 924718"/>
                <a:gd name="connsiteX3" fmla="*/ 802812 w 822260"/>
                <a:gd name="connsiteY3" fmla="*/ 258322 h 924718"/>
                <a:gd name="connsiteX4" fmla="*/ 603126 w 822260"/>
                <a:gd name="connsiteY4" fmla="*/ 102055 h 924718"/>
                <a:gd name="connsiteX5" fmla="*/ 169700 w 822260"/>
                <a:gd name="connsiteY5" fmla="*/ 7556 h 924718"/>
                <a:gd name="connsiteX6" fmla="*/ 153241 w 822260"/>
                <a:gd name="connsiteY6" fmla="*/ 5002 h 924718"/>
                <a:gd name="connsiteX7" fmla="*/ 215956 w 822260"/>
                <a:gd name="connsiteY7" fmla="*/ 321227 h 924718"/>
                <a:gd name="connsiteX8" fmla="*/ 222388 w 822260"/>
                <a:gd name="connsiteY8" fmla="*/ 324443 h 924718"/>
                <a:gd name="connsiteX9" fmla="*/ 145768 w 822260"/>
                <a:gd name="connsiteY9" fmla="*/ 374672 h 924718"/>
                <a:gd name="connsiteX10" fmla="*/ 171686 w 822260"/>
                <a:gd name="connsiteY10" fmla="*/ 475414 h 924718"/>
                <a:gd name="connsiteX11" fmla="*/ 0 w 822260"/>
                <a:gd name="connsiteY11" fmla="*/ 645114 h 924718"/>
                <a:gd name="connsiteX12" fmla="*/ 239699 w 822260"/>
                <a:gd name="connsiteY12" fmla="*/ 616641 h 924718"/>
                <a:gd name="connsiteX13" fmla="*/ 302414 w 822260"/>
                <a:gd name="connsiteY13" fmla="*/ 699788 h 924718"/>
                <a:gd name="connsiteX14" fmla="*/ 389440 w 822260"/>
                <a:gd name="connsiteY14" fmla="*/ 671316 h 924718"/>
                <a:gd name="connsiteX15" fmla="*/ 388021 w 822260"/>
                <a:gd name="connsiteY15" fmla="*/ 678221 h 924718"/>
                <a:gd name="connsiteX16" fmla="*/ 595937 w 822260"/>
                <a:gd name="connsiteY16" fmla="*/ 924542 h 924718"/>
                <a:gd name="connsiteX17" fmla="*/ 595937 w 822260"/>
                <a:gd name="connsiteY17" fmla="*/ 924542 h 924718"/>
                <a:gd name="connsiteX18" fmla="*/ 262212 w 822260"/>
                <a:gd name="connsiteY18" fmla="*/ 602925 h 924718"/>
                <a:gd name="connsiteX19" fmla="*/ 250388 w 822260"/>
                <a:gd name="connsiteY19" fmla="*/ 591385 h 924718"/>
                <a:gd name="connsiteX20" fmla="*/ 70094 w 822260"/>
                <a:gd name="connsiteY20" fmla="*/ 611533 h 924718"/>
                <a:gd name="connsiteX21" fmla="*/ 198078 w 822260"/>
                <a:gd name="connsiteY21" fmla="*/ 483076 h 924718"/>
                <a:gd name="connsiteX22" fmla="*/ 196470 w 822260"/>
                <a:gd name="connsiteY22" fmla="*/ 466617 h 924718"/>
                <a:gd name="connsiteX23" fmla="*/ 251996 w 822260"/>
                <a:gd name="connsiteY23" fmla="*/ 338159 h 924718"/>
                <a:gd name="connsiteX24" fmla="*/ 581748 w 822260"/>
                <a:gd name="connsiteY24" fmla="*/ 365023 h 924718"/>
                <a:gd name="connsiteX25" fmla="*/ 397102 w 822260"/>
                <a:gd name="connsiteY25" fmla="*/ 639817 h 924718"/>
                <a:gd name="connsiteX26" fmla="*/ 262212 w 822260"/>
                <a:gd name="connsiteY26" fmla="*/ 602925 h 924718"/>
                <a:gd name="connsiteX27" fmla="*/ 262212 w 822260"/>
                <a:gd name="connsiteY27" fmla="*/ 602925 h 92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60" h="924718">
                  <a:moveTo>
                    <a:pt x="595937" y="924542"/>
                  </a:moveTo>
                  <a:cubicBezTo>
                    <a:pt x="604544" y="926150"/>
                    <a:pt x="609842" y="916407"/>
                    <a:pt x="604072" y="909975"/>
                  </a:cubicBezTo>
                  <a:cubicBezTo>
                    <a:pt x="475141" y="766477"/>
                    <a:pt x="744542" y="612006"/>
                    <a:pt x="800541" y="512021"/>
                  </a:cubicBezTo>
                  <a:cubicBezTo>
                    <a:pt x="855405" y="413834"/>
                    <a:pt x="787109" y="327754"/>
                    <a:pt x="802812" y="258322"/>
                  </a:cubicBezTo>
                  <a:cubicBezTo>
                    <a:pt x="738678" y="227580"/>
                    <a:pt x="714178" y="120311"/>
                    <a:pt x="603126" y="102055"/>
                  </a:cubicBezTo>
                  <a:cubicBezTo>
                    <a:pt x="490181" y="83515"/>
                    <a:pt x="201578" y="197878"/>
                    <a:pt x="169700" y="7556"/>
                  </a:cubicBezTo>
                  <a:cubicBezTo>
                    <a:pt x="168281" y="-1052"/>
                    <a:pt x="157403" y="-2849"/>
                    <a:pt x="153241" y="5002"/>
                  </a:cubicBezTo>
                  <a:cubicBezTo>
                    <a:pt x="99796" y="105460"/>
                    <a:pt x="108120" y="258039"/>
                    <a:pt x="215956" y="321227"/>
                  </a:cubicBezTo>
                  <a:cubicBezTo>
                    <a:pt x="218037" y="322362"/>
                    <a:pt x="220118" y="323308"/>
                    <a:pt x="222388" y="324443"/>
                  </a:cubicBezTo>
                  <a:cubicBezTo>
                    <a:pt x="192119" y="331822"/>
                    <a:pt x="163835" y="350645"/>
                    <a:pt x="145768" y="374672"/>
                  </a:cubicBezTo>
                  <a:cubicBezTo>
                    <a:pt x="112660" y="419320"/>
                    <a:pt x="129782" y="456400"/>
                    <a:pt x="171686" y="475414"/>
                  </a:cubicBezTo>
                  <a:cubicBezTo>
                    <a:pt x="74729" y="485630"/>
                    <a:pt x="27054" y="569628"/>
                    <a:pt x="0" y="645114"/>
                  </a:cubicBezTo>
                  <a:cubicBezTo>
                    <a:pt x="75864" y="670843"/>
                    <a:pt x="171214" y="686073"/>
                    <a:pt x="239699" y="616641"/>
                  </a:cubicBezTo>
                  <a:cubicBezTo>
                    <a:pt x="228632" y="661289"/>
                    <a:pt x="246888" y="697708"/>
                    <a:pt x="302414" y="699788"/>
                  </a:cubicBezTo>
                  <a:cubicBezTo>
                    <a:pt x="332495" y="700923"/>
                    <a:pt x="364656" y="690329"/>
                    <a:pt x="389440" y="671316"/>
                  </a:cubicBezTo>
                  <a:cubicBezTo>
                    <a:pt x="388967" y="673586"/>
                    <a:pt x="388305" y="675951"/>
                    <a:pt x="388021" y="678221"/>
                  </a:cubicBezTo>
                  <a:cubicBezTo>
                    <a:pt x="370048" y="802043"/>
                    <a:pt x="484128" y="903731"/>
                    <a:pt x="595937" y="924542"/>
                  </a:cubicBezTo>
                  <a:lnTo>
                    <a:pt x="595937" y="924542"/>
                  </a:lnTo>
                  <a:close/>
                  <a:moveTo>
                    <a:pt x="262212" y="602925"/>
                  </a:moveTo>
                  <a:cubicBezTo>
                    <a:pt x="261077" y="594790"/>
                    <a:pt x="258239" y="586939"/>
                    <a:pt x="250388" y="591385"/>
                  </a:cubicBezTo>
                  <a:cubicBezTo>
                    <a:pt x="190227" y="625438"/>
                    <a:pt x="127701" y="653154"/>
                    <a:pt x="70094" y="611533"/>
                  </a:cubicBezTo>
                  <a:cubicBezTo>
                    <a:pt x="73310" y="540494"/>
                    <a:pt x="133944" y="508710"/>
                    <a:pt x="198078" y="483076"/>
                  </a:cubicBezTo>
                  <a:cubicBezTo>
                    <a:pt x="206402" y="479576"/>
                    <a:pt x="202051" y="472387"/>
                    <a:pt x="196470" y="466617"/>
                  </a:cubicBezTo>
                  <a:cubicBezTo>
                    <a:pt x="170362" y="439279"/>
                    <a:pt x="146903" y="362470"/>
                    <a:pt x="251996" y="338159"/>
                  </a:cubicBezTo>
                  <a:cubicBezTo>
                    <a:pt x="323698" y="399739"/>
                    <a:pt x="472966" y="351781"/>
                    <a:pt x="581748" y="365023"/>
                  </a:cubicBezTo>
                  <a:cubicBezTo>
                    <a:pt x="524140" y="458292"/>
                    <a:pt x="393602" y="545413"/>
                    <a:pt x="397102" y="639817"/>
                  </a:cubicBezTo>
                  <a:cubicBezTo>
                    <a:pt x="312630" y="706694"/>
                    <a:pt x="267320" y="640479"/>
                    <a:pt x="262212" y="602925"/>
                  </a:cubicBezTo>
                  <a:lnTo>
                    <a:pt x="262212" y="602925"/>
                  </a:lnTo>
                  <a:close/>
                </a:path>
              </a:pathLst>
            </a:custGeom>
            <a:solidFill>
              <a:srgbClr val="BC8642"/>
            </a:solidFill>
            <a:ln w="9454"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0A491554-0A2B-0318-5DAB-343D6FE17F7A}"/>
                </a:ext>
              </a:extLst>
            </p:cNvPr>
            <p:cNvSpPr/>
            <p:nvPr/>
          </p:nvSpPr>
          <p:spPr>
            <a:xfrm>
              <a:off x="9011887" y="4278256"/>
              <a:ext cx="101107" cy="98159"/>
            </a:xfrm>
            <a:custGeom>
              <a:avLst/>
              <a:gdLst>
                <a:gd name="connsiteX0" fmla="*/ 101107 w 101107"/>
                <a:gd name="connsiteY0" fmla="*/ 31973 h 98159"/>
                <a:gd name="connsiteX1" fmla="*/ 65919 w 101107"/>
                <a:gd name="connsiteY1" fmla="*/ 0 h 98159"/>
                <a:gd name="connsiteX2" fmla="*/ 12947 w 101107"/>
                <a:gd name="connsiteY2" fmla="*/ 87499 h 98159"/>
                <a:gd name="connsiteX3" fmla="*/ 101107 w 101107"/>
                <a:gd name="connsiteY3" fmla="*/ 31973 h 98159"/>
                <a:gd name="connsiteX4" fmla="*/ 101107 w 101107"/>
                <a:gd name="connsiteY4" fmla="*/ 31973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31973"/>
                  </a:moveTo>
                  <a:cubicBezTo>
                    <a:pt x="81905" y="28945"/>
                    <a:pt x="67338" y="9554"/>
                    <a:pt x="65919" y="0"/>
                  </a:cubicBezTo>
                  <a:cubicBezTo>
                    <a:pt x="-9472" y="21756"/>
                    <a:pt x="-9283" y="65931"/>
                    <a:pt x="12947" y="87499"/>
                  </a:cubicBezTo>
                  <a:cubicBezTo>
                    <a:pt x="43027" y="115971"/>
                    <a:pt x="89378" y="83999"/>
                    <a:pt x="101107" y="31973"/>
                  </a:cubicBezTo>
                  <a:lnTo>
                    <a:pt x="101107" y="31973"/>
                  </a:lnTo>
                  <a:close/>
                </a:path>
              </a:pathLst>
            </a:custGeom>
            <a:solidFill>
              <a:srgbClr val="BC8642"/>
            </a:solidFill>
            <a:ln w="9454"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B6465BC7-2FDB-0B8F-8D97-49F43E8731EF}"/>
                </a:ext>
              </a:extLst>
            </p:cNvPr>
            <p:cNvSpPr/>
            <p:nvPr/>
          </p:nvSpPr>
          <p:spPr>
            <a:xfrm>
              <a:off x="9032780" y="4114693"/>
              <a:ext cx="89198" cy="113051"/>
            </a:xfrm>
            <a:custGeom>
              <a:avLst/>
              <a:gdLst>
                <a:gd name="connsiteX0" fmla="*/ 55526 w 89198"/>
                <a:gd name="connsiteY0" fmla="*/ 113051 h 113051"/>
                <a:gd name="connsiteX1" fmla="*/ 88066 w 89198"/>
                <a:gd name="connsiteY1" fmla="*/ 101605 h 113051"/>
                <a:gd name="connsiteX2" fmla="*/ 25540 w 89198"/>
                <a:gd name="connsiteY2" fmla="*/ 1999 h 113051"/>
                <a:gd name="connsiteX3" fmla="*/ 55336 w 89198"/>
                <a:gd name="connsiteY3" fmla="*/ 112956 h 113051"/>
                <a:gd name="connsiteX4" fmla="*/ 55526 w 89198"/>
                <a:gd name="connsiteY4" fmla="*/ 113051 h 113051"/>
                <a:gd name="connsiteX5" fmla="*/ 55526 w 89198"/>
                <a:gd name="connsiteY5" fmla="*/ 113051 h 1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98" h="113051">
                  <a:moveTo>
                    <a:pt x="55526" y="113051"/>
                  </a:moveTo>
                  <a:cubicBezTo>
                    <a:pt x="65647" y="108605"/>
                    <a:pt x="77093" y="98578"/>
                    <a:pt x="88066" y="101605"/>
                  </a:cubicBezTo>
                  <a:cubicBezTo>
                    <a:pt x="95633" y="37849"/>
                    <a:pt x="64228" y="-10582"/>
                    <a:pt x="25540" y="1999"/>
                  </a:cubicBezTo>
                  <a:cubicBezTo>
                    <a:pt x="-15041" y="15242"/>
                    <a:pt x="-8798" y="87889"/>
                    <a:pt x="55336" y="112956"/>
                  </a:cubicBezTo>
                  <a:cubicBezTo>
                    <a:pt x="55242" y="112862"/>
                    <a:pt x="55242" y="112862"/>
                    <a:pt x="55526" y="113051"/>
                  </a:cubicBezTo>
                  <a:lnTo>
                    <a:pt x="55526" y="113051"/>
                  </a:lnTo>
                  <a:close/>
                </a:path>
              </a:pathLst>
            </a:custGeom>
            <a:solidFill>
              <a:srgbClr val="BC8642"/>
            </a:solidFill>
            <a:ln w="9454"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40DF96DD-C273-CCFC-4FF5-73CE12648AE8}"/>
                </a:ext>
              </a:extLst>
            </p:cNvPr>
            <p:cNvSpPr/>
            <p:nvPr/>
          </p:nvSpPr>
          <p:spPr>
            <a:xfrm>
              <a:off x="9135339" y="4135553"/>
              <a:ext cx="101104" cy="102596"/>
            </a:xfrm>
            <a:custGeom>
              <a:avLst/>
              <a:gdLst>
                <a:gd name="connsiteX0" fmla="*/ 101099 w 101104"/>
                <a:gd name="connsiteY0" fmla="*/ 31367 h 102596"/>
                <a:gd name="connsiteX1" fmla="*/ 58911 w 101104"/>
                <a:gd name="connsiteY1" fmla="*/ 435 h 102596"/>
                <a:gd name="connsiteX2" fmla="*/ 169 w 101104"/>
                <a:gd name="connsiteY2" fmla="*/ 81218 h 102596"/>
                <a:gd name="connsiteX3" fmla="*/ 23628 w 101104"/>
                <a:gd name="connsiteY3" fmla="*/ 102596 h 102596"/>
                <a:gd name="connsiteX4" fmla="*/ 101099 w 101104"/>
                <a:gd name="connsiteY4" fmla="*/ 31367 h 102596"/>
                <a:gd name="connsiteX5" fmla="*/ 101099 w 101104"/>
                <a:gd name="connsiteY5" fmla="*/ 31367 h 1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04" h="102596">
                  <a:moveTo>
                    <a:pt x="101099" y="31367"/>
                  </a:moveTo>
                  <a:cubicBezTo>
                    <a:pt x="101099" y="13205"/>
                    <a:pt x="74424" y="-2875"/>
                    <a:pt x="58911" y="435"/>
                  </a:cubicBezTo>
                  <a:cubicBezTo>
                    <a:pt x="45952" y="3462"/>
                    <a:pt x="-3237" y="10935"/>
                    <a:pt x="169" y="81218"/>
                  </a:cubicBezTo>
                  <a:cubicBezTo>
                    <a:pt x="11047" y="85380"/>
                    <a:pt x="19182" y="92853"/>
                    <a:pt x="23628" y="102596"/>
                  </a:cubicBezTo>
                  <a:cubicBezTo>
                    <a:pt x="65627" y="100988"/>
                    <a:pt x="101572" y="67029"/>
                    <a:pt x="101099" y="31367"/>
                  </a:cubicBezTo>
                  <a:lnTo>
                    <a:pt x="101099" y="31367"/>
                  </a:lnTo>
                  <a:close/>
                </a:path>
              </a:pathLst>
            </a:custGeom>
            <a:solidFill>
              <a:srgbClr val="BC8642"/>
            </a:solidFill>
            <a:ln w="9454"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41BB14C2-6145-3AF9-88C0-DA4EBE4C0364}"/>
                </a:ext>
              </a:extLst>
            </p:cNvPr>
            <p:cNvSpPr/>
            <p:nvPr/>
          </p:nvSpPr>
          <p:spPr>
            <a:xfrm>
              <a:off x="9562071" y="3557231"/>
              <a:ext cx="87692" cy="111561"/>
            </a:xfrm>
            <a:custGeom>
              <a:avLst/>
              <a:gdLst>
                <a:gd name="connsiteX0" fmla="*/ 82914 w 87692"/>
                <a:gd name="connsiteY0" fmla="*/ 16023 h 111561"/>
                <a:gd name="connsiteX1" fmla="*/ 32402 w 87692"/>
                <a:gd name="connsiteY1" fmla="*/ 4766 h 111561"/>
                <a:gd name="connsiteX2" fmla="*/ 11307 w 87692"/>
                <a:gd name="connsiteY2" fmla="*/ 101629 h 111561"/>
                <a:gd name="connsiteX3" fmla="*/ 40915 w 87692"/>
                <a:gd name="connsiteY3" fmla="*/ 111562 h 111561"/>
                <a:gd name="connsiteX4" fmla="*/ 82914 w 87692"/>
                <a:gd name="connsiteY4" fmla="*/ 16023 h 111561"/>
                <a:gd name="connsiteX5" fmla="*/ 82914 w 87692"/>
                <a:gd name="connsiteY5" fmla="*/ 16023 h 11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92" h="111561">
                  <a:moveTo>
                    <a:pt x="82914" y="16023"/>
                  </a:moveTo>
                  <a:cubicBezTo>
                    <a:pt x="75536" y="-342"/>
                    <a:pt x="44982" y="-4315"/>
                    <a:pt x="32402" y="4766"/>
                  </a:cubicBezTo>
                  <a:cubicBezTo>
                    <a:pt x="21807" y="12617"/>
                    <a:pt x="-19719" y="39103"/>
                    <a:pt x="11307" y="101629"/>
                  </a:cubicBezTo>
                  <a:cubicBezTo>
                    <a:pt x="22753" y="100967"/>
                    <a:pt x="33158" y="104656"/>
                    <a:pt x="40915" y="111562"/>
                  </a:cubicBezTo>
                  <a:cubicBezTo>
                    <a:pt x="78374" y="93022"/>
                    <a:pt x="97198" y="48090"/>
                    <a:pt x="82914" y="16023"/>
                  </a:cubicBezTo>
                  <a:lnTo>
                    <a:pt x="82914" y="16023"/>
                  </a:lnTo>
                  <a:close/>
                </a:path>
              </a:pathLst>
            </a:custGeom>
            <a:solidFill>
              <a:srgbClr val="BC8642"/>
            </a:solidFill>
            <a:ln w="9454"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id="{81EFD3AD-0A98-C89E-DE39-C291886AA372}"/>
                </a:ext>
              </a:extLst>
            </p:cNvPr>
            <p:cNvSpPr/>
            <p:nvPr/>
          </p:nvSpPr>
          <p:spPr>
            <a:xfrm>
              <a:off x="9450539" y="3588410"/>
              <a:ext cx="108556" cy="98190"/>
            </a:xfrm>
            <a:custGeom>
              <a:avLst/>
              <a:gdLst>
                <a:gd name="connsiteX0" fmla="*/ 82922 w 108556"/>
                <a:gd name="connsiteY0" fmla="*/ 98072 h 98190"/>
                <a:gd name="connsiteX1" fmla="*/ 82922 w 108556"/>
                <a:gd name="connsiteY1" fmla="*/ 98072 h 98190"/>
                <a:gd name="connsiteX2" fmla="*/ 108557 w 108556"/>
                <a:gd name="connsiteY2" fmla="*/ 74613 h 98190"/>
                <a:gd name="connsiteX3" fmla="*/ 12072 w 108556"/>
                <a:gd name="connsiteY3" fmla="*/ 9817 h 98190"/>
                <a:gd name="connsiteX4" fmla="*/ 82922 w 108556"/>
                <a:gd name="connsiteY4" fmla="*/ 98072 h 98190"/>
                <a:gd name="connsiteX5" fmla="*/ 82922 w 108556"/>
                <a:gd name="connsiteY5" fmla="*/ 98072 h 9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56" h="98190">
                  <a:moveTo>
                    <a:pt x="82922" y="98072"/>
                  </a:moveTo>
                  <a:lnTo>
                    <a:pt x="82922" y="98072"/>
                  </a:lnTo>
                  <a:cubicBezTo>
                    <a:pt x="90489" y="90032"/>
                    <a:pt x="97300" y="76505"/>
                    <a:pt x="108557" y="74613"/>
                  </a:cubicBezTo>
                  <a:cubicBezTo>
                    <a:pt x="90300" y="13979"/>
                    <a:pt x="42531" y="-17237"/>
                    <a:pt x="12072" y="9817"/>
                  </a:cubicBezTo>
                  <a:cubicBezTo>
                    <a:pt x="-19901" y="38100"/>
                    <a:pt x="14342" y="101288"/>
                    <a:pt x="82922" y="98072"/>
                  </a:cubicBezTo>
                  <a:lnTo>
                    <a:pt x="82922" y="98072"/>
                  </a:lnTo>
                  <a:close/>
                </a:path>
              </a:pathLst>
            </a:custGeom>
            <a:solidFill>
              <a:srgbClr val="BC8642"/>
            </a:solidFill>
            <a:ln w="9454"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23D4C649-C642-E0AB-8267-C8990E919C4C}"/>
                </a:ext>
              </a:extLst>
            </p:cNvPr>
            <p:cNvSpPr/>
            <p:nvPr/>
          </p:nvSpPr>
          <p:spPr>
            <a:xfrm>
              <a:off x="9083298" y="4229210"/>
              <a:ext cx="71414" cy="68380"/>
            </a:xfrm>
            <a:custGeom>
              <a:avLst/>
              <a:gdLst>
                <a:gd name="connsiteX0" fmla="*/ 16170 w 71414"/>
                <a:gd name="connsiteY0" fmla="*/ 63803 h 68380"/>
                <a:gd name="connsiteX1" fmla="*/ 53155 w 71414"/>
                <a:gd name="connsiteY1" fmla="*/ 5723 h 68380"/>
                <a:gd name="connsiteX2" fmla="*/ 16170 w 71414"/>
                <a:gd name="connsiteY2" fmla="*/ 63803 h 68380"/>
                <a:gd name="connsiteX3" fmla="*/ 16170 w 71414"/>
                <a:gd name="connsiteY3" fmla="*/ 63803 h 68380"/>
              </a:gdLst>
              <a:ahLst/>
              <a:cxnLst>
                <a:cxn ang="0">
                  <a:pos x="connsiteX0" y="connsiteY0"/>
                </a:cxn>
                <a:cxn ang="0">
                  <a:pos x="connsiteX1" y="connsiteY1"/>
                </a:cxn>
                <a:cxn ang="0">
                  <a:pos x="connsiteX2" y="connsiteY2"/>
                </a:cxn>
                <a:cxn ang="0">
                  <a:pos x="connsiteX3" y="connsiteY3"/>
                </a:cxn>
              </a:cxnLst>
              <a:rect l="l" t="t" r="r" b="b"/>
              <a:pathLst>
                <a:path w="71414" h="68380">
                  <a:moveTo>
                    <a:pt x="16170" y="63803"/>
                  </a:moveTo>
                  <a:cubicBezTo>
                    <a:pt x="58263" y="84330"/>
                    <a:pt x="94587" y="30601"/>
                    <a:pt x="53155" y="5723"/>
                  </a:cubicBezTo>
                  <a:cubicBezTo>
                    <a:pt x="11251" y="-19533"/>
                    <a:pt x="-20627" y="45925"/>
                    <a:pt x="16170" y="63803"/>
                  </a:cubicBezTo>
                  <a:lnTo>
                    <a:pt x="16170" y="63803"/>
                  </a:lnTo>
                  <a:close/>
                </a:path>
              </a:pathLst>
            </a:custGeom>
            <a:solidFill>
              <a:srgbClr val="BC8642"/>
            </a:solidFill>
            <a:ln w="9454"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id="{8632BB3D-10BF-7126-04B0-26A2D198DA11}"/>
                </a:ext>
              </a:extLst>
            </p:cNvPr>
            <p:cNvSpPr/>
            <p:nvPr/>
          </p:nvSpPr>
          <p:spPr>
            <a:xfrm>
              <a:off x="9165115" y="4232256"/>
              <a:ext cx="108524" cy="77258"/>
            </a:xfrm>
            <a:custGeom>
              <a:avLst/>
              <a:gdLst>
                <a:gd name="connsiteX0" fmla="*/ 107742 w 108524"/>
                <a:gd name="connsiteY0" fmla="*/ 50824 h 77258"/>
                <a:gd name="connsiteX1" fmla="*/ 6527 w 108524"/>
                <a:gd name="connsiteY1" fmla="*/ 17244 h 77258"/>
                <a:gd name="connsiteX2" fmla="*/ 0 w 108524"/>
                <a:gd name="connsiteY2" fmla="*/ 48743 h 77258"/>
                <a:gd name="connsiteX3" fmla="*/ 107742 w 108524"/>
                <a:gd name="connsiteY3" fmla="*/ 50824 h 77258"/>
                <a:gd name="connsiteX4" fmla="*/ 107742 w 108524"/>
                <a:gd name="connsiteY4" fmla="*/ 50824 h 77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4" h="77258">
                  <a:moveTo>
                    <a:pt x="107742" y="50824"/>
                  </a:moveTo>
                  <a:cubicBezTo>
                    <a:pt x="115404" y="11663"/>
                    <a:pt x="65742" y="-21445"/>
                    <a:pt x="6527" y="17244"/>
                  </a:cubicBezTo>
                  <a:cubicBezTo>
                    <a:pt x="8608" y="28973"/>
                    <a:pt x="6054" y="39757"/>
                    <a:pt x="0" y="48743"/>
                  </a:cubicBezTo>
                  <a:cubicBezTo>
                    <a:pt x="23081" y="84121"/>
                    <a:pt x="100269" y="88567"/>
                    <a:pt x="107742" y="50824"/>
                  </a:cubicBezTo>
                  <a:lnTo>
                    <a:pt x="107742" y="50824"/>
                  </a:lnTo>
                  <a:close/>
                </a:path>
              </a:pathLst>
            </a:custGeom>
            <a:solidFill>
              <a:srgbClr val="BC8642"/>
            </a:solidFill>
            <a:ln w="9454"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41C4EFEC-0356-E36D-7A89-416FA1B2FCF0}"/>
                </a:ext>
              </a:extLst>
            </p:cNvPr>
            <p:cNvSpPr/>
            <p:nvPr/>
          </p:nvSpPr>
          <p:spPr>
            <a:xfrm>
              <a:off x="9116024" y="4290175"/>
              <a:ext cx="80293" cy="110003"/>
            </a:xfrm>
            <a:custGeom>
              <a:avLst/>
              <a:gdLst>
                <a:gd name="connsiteX0" fmla="*/ 52780 w 80293"/>
                <a:gd name="connsiteY0" fmla="*/ 108971 h 110003"/>
                <a:gd name="connsiteX1" fmla="*/ 46537 w 80293"/>
                <a:gd name="connsiteY1" fmla="*/ 0 h 110003"/>
                <a:gd name="connsiteX2" fmla="*/ 5957 w 80293"/>
                <a:gd name="connsiteY2" fmla="*/ 21756 h 110003"/>
                <a:gd name="connsiteX3" fmla="*/ 52780 w 80293"/>
                <a:gd name="connsiteY3" fmla="*/ 108971 h 110003"/>
                <a:gd name="connsiteX4" fmla="*/ 52780 w 80293"/>
                <a:gd name="connsiteY4" fmla="*/ 108971 h 11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3" h="110003">
                  <a:moveTo>
                    <a:pt x="52780" y="108971"/>
                  </a:moveTo>
                  <a:cubicBezTo>
                    <a:pt x="110198" y="94782"/>
                    <a:pt x="62429" y="11824"/>
                    <a:pt x="46537" y="0"/>
                  </a:cubicBezTo>
                  <a:cubicBezTo>
                    <a:pt x="40956" y="16270"/>
                    <a:pt x="17213" y="21378"/>
                    <a:pt x="5957" y="21756"/>
                  </a:cubicBezTo>
                  <a:cubicBezTo>
                    <a:pt x="-12111" y="59594"/>
                    <a:pt x="13051" y="118525"/>
                    <a:pt x="52780" y="108971"/>
                  </a:cubicBezTo>
                  <a:lnTo>
                    <a:pt x="52780" y="108971"/>
                  </a:lnTo>
                  <a:close/>
                </a:path>
              </a:pathLst>
            </a:custGeom>
            <a:solidFill>
              <a:srgbClr val="BC8642"/>
            </a:solidFill>
            <a:ln w="9454"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DB3B4D39-C3EB-97D5-F870-5F1190068C8B}"/>
                </a:ext>
              </a:extLst>
            </p:cNvPr>
            <p:cNvSpPr/>
            <p:nvPr/>
          </p:nvSpPr>
          <p:spPr>
            <a:xfrm>
              <a:off x="8964399" y="4211402"/>
              <a:ext cx="115960" cy="74352"/>
            </a:xfrm>
            <a:custGeom>
              <a:avLst/>
              <a:gdLst>
                <a:gd name="connsiteX0" fmla="*/ 115961 w 115960"/>
                <a:gd name="connsiteY0" fmla="*/ 30626 h 74352"/>
                <a:gd name="connsiteX1" fmla="*/ 1219 w 115960"/>
                <a:gd name="connsiteY1" fmla="*/ 31099 h 74352"/>
                <a:gd name="connsiteX2" fmla="*/ 104609 w 115960"/>
                <a:gd name="connsiteY2" fmla="*/ 62220 h 74352"/>
                <a:gd name="connsiteX3" fmla="*/ 115961 w 115960"/>
                <a:gd name="connsiteY3" fmla="*/ 30626 h 74352"/>
                <a:gd name="connsiteX4" fmla="*/ 115961 w 115960"/>
                <a:gd name="connsiteY4" fmla="*/ 30626 h 7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60" h="74352">
                  <a:moveTo>
                    <a:pt x="115961" y="30626"/>
                  </a:moveTo>
                  <a:cubicBezTo>
                    <a:pt x="96758" y="-1725"/>
                    <a:pt x="12570" y="-18090"/>
                    <a:pt x="1219" y="31099"/>
                  </a:cubicBezTo>
                  <a:cubicBezTo>
                    <a:pt x="-8240" y="72625"/>
                    <a:pt x="38394" y="86908"/>
                    <a:pt x="104609" y="62220"/>
                  </a:cubicBezTo>
                  <a:cubicBezTo>
                    <a:pt x="105745" y="57868"/>
                    <a:pt x="113407" y="34504"/>
                    <a:pt x="115961" y="30626"/>
                  </a:cubicBezTo>
                  <a:lnTo>
                    <a:pt x="115961" y="30626"/>
                  </a:lnTo>
                  <a:close/>
                </a:path>
              </a:pathLst>
            </a:custGeom>
            <a:solidFill>
              <a:srgbClr val="BC8642"/>
            </a:solidFill>
            <a:ln w="9454"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8F162595-C8D9-4132-6604-0219764AEA7E}"/>
                </a:ext>
              </a:extLst>
            </p:cNvPr>
            <p:cNvSpPr/>
            <p:nvPr/>
          </p:nvSpPr>
          <p:spPr>
            <a:xfrm>
              <a:off x="11044302" y="3410050"/>
              <a:ext cx="353872" cy="120383"/>
            </a:xfrm>
            <a:custGeom>
              <a:avLst/>
              <a:gdLst>
                <a:gd name="connsiteX0" fmla="*/ 144065 w 353872"/>
                <a:gd name="connsiteY0" fmla="*/ 118177 h 120383"/>
                <a:gd name="connsiteX1" fmla="*/ 267982 w 353872"/>
                <a:gd name="connsiteY1" fmla="*/ 90462 h 120383"/>
                <a:gd name="connsiteX2" fmla="*/ 353873 w 353872"/>
                <a:gd name="connsiteY2" fmla="*/ 60192 h 120383"/>
                <a:gd name="connsiteX3" fmla="*/ 353873 w 353872"/>
                <a:gd name="connsiteY3" fmla="*/ 60192 h 120383"/>
                <a:gd name="connsiteX4" fmla="*/ 267982 w 353872"/>
                <a:gd name="connsiteY4" fmla="*/ 29922 h 120383"/>
                <a:gd name="connsiteX5" fmla="*/ 144065 w 353872"/>
                <a:gd name="connsiteY5" fmla="*/ 2206 h 120383"/>
                <a:gd name="connsiteX6" fmla="*/ 0 w 353872"/>
                <a:gd name="connsiteY6" fmla="*/ 60192 h 120383"/>
                <a:gd name="connsiteX7" fmla="*/ 0 w 353872"/>
                <a:gd name="connsiteY7" fmla="*/ 60192 h 120383"/>
                <a:gd name="connsiteX8" fmla="*/ 0 w 353872"/>
                <a:gd name="connsiteY8" fmla="*/ 60192 h 120383"/>
                <a:gd name="connsiteX9" fmla="*/ 0 w 353872"/>
                <a:gd name="connsiteY9" fmla="*/ 60192 h 120383"/>
                <a:gd name="connsiteX10" fmla="*/ 0 w 353872"/>
                <a:gd name="connsiteY10" fmla="*/ 60192 h 120383"/>
                <a:gd name="connsiteX11" fmla="*/ 144065 w 353872"/>
                <a:gd name="connsiteY11" fmla="*/ 118177 h 120383"/>
                <a:gd name="connsiteX12" fmla="*/ 144065 w 353872"/>
                <a:gd name="connsiteY12" fmla="*/ 118177 h 1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72" h="120383">
                  <a:moveTo>
                    <a:pt x="144065" y="118177"/>
                  </a:moveTo>
                  <a:cubicBezTo>
                    <a:pt x="186064" y="113069"/>
                    <a:pt x="227591" y="103421"/>
                    <a:pt x="267982" y="90462"/>
                  </a:cubicBezTo>
                  <a:cubicBezTo>
                    <a:pt x="297022" y="81191"/>
                    <a:pt x="325022" y="69462"/>
                    <a:pt x="353873" y="60192"/>
                  </a:cubicBezTo>
                  <a:lnTo>
                    <a:pt x="353873" y="60192"/>
                  </a:lnTo>
                  <a:cubicBezTo>
                    <a:pt x="325022" y="50922"/>
                    <a:pt x="297117" y="39192"/>
                    <a:pt x="267982" y="29922"/>
                  </a:cubicBezTo>
                  <a:cubicBezTo>
                    <a:pt x="227591" y="16963"/>
                    <a:pt x="186064" y="7314"/>
                    <a:pt x="144065" y="2206"/>
                  </a:cubicBezTo>
                  <a:cubicBezTo>
                    <a:pt x="88634" y="-4510"/>
                    <a:pt x="16838" y="1260"/>
                    <a:pt x="0" y="60192"/>
                  </a:cubicBezTo>
                  <a:lnTo>
                    <a:pt x="0" y="60192"/>
                  </a:lnTo>
                  <a:lnTo>
                    <a:pt x="0" y="60192"/>
                  </a:lnTo>
                  <a:lnTo>
                    <a:pt x="0" y="60192"/>
                  </a:lnTo>
                  <a:lnTo>
                    <a:pt x="0" y="60192"/>
                  </a:lnTo>
                  <a:cubicBezTo>
                    <a:pt x="16648" y="119123"/>
                    <a:pt x="88634" y="124894"/>
                    <a:pt x="144065" y="118177"/>
                  </a:cubicBezTo>
                  <a:lnTo>
                    <a:pt x="144065" y="118177"/>
                  </a:lnTo>
                  <a:close/>
                </a:path>
              </a:pathLst>
            </a:custGeom>
            <a:solidFill>
              <a:srgbClr val="BC8642"/>
            </a:solidFill>
            <a:ln w="9454"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id="{BBBB7DC2-AC17-6F78-FD8C-C56CE60B23FC}"/>
                </a:ext>
              </a:extLst>
            </p:cNvPr>
            <p:cNvSpPr/>
            <p:nvPr/>
          </p:nvSpPr>
          <p:spPr>
            <a:xfrm>
              <a:off x="10376758" y="3432299"/>
              <a:ext cx="77282" cy="75886"/>
            </a:xfrm>
            <a:custGeom>
              <a:avLst/>
              <a:gdLst>
                <a:gd name="connsiteX0" fmla="*/ 0 w 77282"/>
                <a:gd name="connsiteY0" fmla="*/ 37943 h 75886"/>
                <a:gd name="connsiteX1" fmla="*/ 0 w 77282"/>
                <a:gd name="connsiteY1" fmla="*/ 37943 h 75886"/>
                <a:gd name="connsiteX2" fmla="*/ 0 w 77282"/>
                <a:gd name="connsiteY2" fmla="*/ 37943 h 75886"/>
                <a:gd name="connsiteX3" fmla="*/ 3689 w 77282"/>
                <a:gd name="connsiteY3" fmla="*/ 54213 h 75886"/>
                <a:gd name="connsiteX4" fmla="*/ 55432 w 77282"/>
                <a:gd name="connsiteY4" fmla="*/ 72092 h 75886"/>
                <a:gd name="connsiteX5" fmla="*/ 77283 w 77282"/>
                <a:gd name="connsiteY5" fmla="*/ 37943 h 75886"/>
                <a:gd name="connsiteX6" fmla="*/ 77283 w 77282"/>
                <a:gd name="connsiteY6" fmla="*/ 37943 h 75886"/>
                <a:gd name="connsiteX7" fmla="*/ 55432 w 77282"/>
                <a:gd name="connsiteY7" fmla="*/ 3795 h 75886"/>
                <a:gd name="connsiteX8" fmla="*/ 3689 w 77282"/>
                <a:gd name="connsiteY8" fmla="*/ 21674 h 75886"/>
                <a:gd name="connsiteX9" fmla="*/ 0 w 77282"/>
                <a:gd name="connsiteY9" fmla="*/ 37943 h 75886"/>
                <a:gd name="connsiteX10" fmla="*/ 0 w 77282"/>
                <a:gd name="connsiteY10" fmla="*/ 37943 h 75886"/>
                <a:gd name="connsiteX11" fmla="*/ 0 w 77282"/>
                <a:gd name="connsiteY11" fmla="*/ 37943 h 75886"/>
                <a:gd name="connsiteX12" fmla="*/ 0 w 77282"/>
                <a:gd name="connsiteY12" fmla="*/ 37943 h 75886"/>
                <a:gd name="connsiteX13" fmla="*/ 0 w 77282"/>
                <a:gd name="connsiteY13" fmla="*/ 37943 h 7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82" h="75886">
                  <a:moveTo>
                    <a:pt x="0" y="37943"/>
                  </a:moveTo>
                  <a:lnTo>
                    <a:pt x="0" y="37943"/>
                  </a:lnTo>
                  <a:lnTo>
                    <a:pt x="0" y="37943"/>
                  </a:lnTo>
                  <a:cubicBezTo>
                    <a:pt x="0" y="43430"/>
                    <a:pt x="1135" y="48916"/>
                    <a:pt x="3689" y="54213"/>
                  </a:cubicBezTo>
                  <a:cubicBezTo>
                    <a:pt x="12959" y="73227"/>
                    <a:pt x="36229" y="81267"/>
                    <a:pt x="55432" y="72092"/>
                  </a:cubicBezTo>
                  <a:cubicBezTo>
                    <a:pt x="69148" y="65659"/>
                    <a:pt x="76999" y="52132"/>
                    <a:pt x="77283" y="37943"/>
                  </a:cubicBezTo>
                  <a:lnTo>
                    <a:pt x="77283" y="37943"/>
                  </a:lnTo>
                  <a:cubicBezTo>
                    <a:pt x="77093" y="23754"/>
                    <a:pt x="69148" y="10228"/>
                    <a:pt x="55432" y="3795"/>
                  </a:cubicBezTo>
                  <a:cubicBezTo>
                    <a:pt x="36134" y="-5380"/>
                    <a:pt x="12959" y="2660"/>
                    <a:pt x="3689" y="21674"/>
                  </a:cubicBezTo>
                  <a:cubicBezTo>
                    <a:pt x="1135" y="26971"/>
                    <a:pt x="0" y="32457"/>
                    <a:pt x="0" y="37943"/>
                  </a:cubicBezTo>
                  <a:lnTo>
                    <a:pt x="0" y="37943"/>
                  </a:lnTo>
                  <a:lnTo>
                    <a:pt x="0" y="37943"/>
                  </a:lnTo>
                  <a:lnTo>
                    <a:pt x="0" y="37943"/>
                  </a:lnTo>
                  <a:lnTo>
                    <a:pt x="0" y="37943"/>
                  </a:lnTo>
                  <a:close/>
                </a:path>
              </a:pathLst>
            </a:custGeom>
            <a:solidFill>
              <a:srgbClr val="BC8642"/>
            </a:solidFill>
            <a:ln w="9454"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92EA3C3C-04F4-C94A-E750-899713CB5DF9}"/>
                </a:ext>
              </a:extLst>
            </p:cNvPr>
            <p:cNvSpPr/>
            <p:nvPr/>
          </p:nvSpPr>
          <p:spPr>
            <a:xfrm>
              <a:off x="9620013" y="3633048"/>
              <a:ext cx="105527" cy="80281"/>
            </a:xfrm>
            <a:custGeom>
              <a:avLst/>
              <a:gdLst>
                <a:gd name="connsiteX0" fmla="*/ 0 w 105527"/>
                <a:gd name="connsiteY0" fmla="*/ 41042 h 80281"/>
                <a:gd name="connsiteX1" fmla="*/ 6432 w 105527"/>
                <a:gd name="connsiteY1" fmla="*/ 71690 h 80281"/>
                <a:gd name="connsiteX2" fmla="*/ 104904 w 105527"/>
                <a:gd name="connsiteY2" fmla="*/ 31109 h 80281"/>
                <a:gd name="connsiteX3" fmla="*/ 0 w 105527"/>
                <a:gd name="connsiteY3" fmla="*/ 41042 h 80281"/>
                <a:gd name="connsiteX4" fmla="*/ 0 w 105527"/>
                <a:gd name="connsiteY4" fmla="*/ 41042 h 8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7" h="80281">
                  <a:moveTo>
                    <a:pt x="0" y="41042"/>
                  </a:moveTo>
                  <a:cubicBezTo>
                    <a:pt x="6432" y="50690"/>
                    <a:pt x="8513" y="61568"/>
                    <a:pt x="6432" y="71690"/>
                  </a:cubicBezTo>
                  <a:cubicBezTo>
                    <a:pt x="41243" y="94771"/>
                    <a:pt x="112944" y="68001"/>
                    <a:pt x="104904" y="31109"/>
                  </a:cubicBezTo>
                  <a:cubicBezTo>
                    <a:pt x="96390" y="-6822"/>
                    <a:pt x="38310" y="-17228"/>
                    <a:pt x="0" y="41042"/>
                  </a:cubicBezTo>
                  <a:lnTo>
                    <a:pt x="0" y="41042"/>
                  </a:lnTo>
                  <a:close/>
                </a:path>
              </a:pathLst>
            </a:custGeom>
            <a:solidFill>
              <a:srgbClr val="BC8642"/>
            </a:solidFill>
            <a:ln w="9454"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76426EBC-8827-A76A-0F00-A0747B35FFD5}"/>
                </a:ext>
              </a:extLst>
            </p:cNvPr>
            <p:cNvSpPr/>
            <p:nvPr/>
          </p:nvSpPr>
          <p:spPr>
            <a:xfrm>
              <a:off x="8552530" y="3433812"/>
              <a:ext cx="75863" cy="72728"/>
            </a:xfrm>
            <a:custGeom>
              <a:avLst/>
              <a:gdLst>
                <a:gd name="connsiteX0" fmla="*/ 75864 w 75863"/>
                <a:gd name="connsiteY0" fmla="*/ 36430 h 72728"/>
                <a:gd name="connsiteX1" fmla="*/ 75864 w 75863"/>
                <a:gd name="connsiteY1" fmla="*/ 36430 h 72728"/>
                <a:gd name="connsiteX2" fmla="*/ 54580 w 75863"/>
                <a:gd name="connsiteY2" fmla="*/ 3795 h 72728"/>
                <a:gd name="connsiteX3" fmla="*/ 3689 w 75863"/>
                <a:gd name="connsiteY3" fmla="*/ 21673 h 72728"/>
                <a:gd name="connsiteX4" fmla="*/ 0 w 75863"/>
                <a:gd name="connsiteY4" fmla="*/ 36335 h 72728"/>
                <a:gd name="connsiteX5" fmla="*/ 0 w 75863"/>
                <a:gd name="connsiteY5" fmla="*/ 36335 h 72728"/>
                <a:gd name="connsiteX6" fmla="*/ 3689 w 75863"/>
                <a:gd name="connsiteY6" fmla="*/ 50997 h 72728"/>
                <a:gd name="connsiteX7" fmla="*/ 54580 w 75863"/>
                <a:gd name="connsiteY7" fmla="*/ 68875 h 72728"/>
                <a:gd name="connsiteX8" fmla="*/ 75864 w 75863"/>
                <a:gd name="connsiteY8" fmla="*/ 36430 h 72728"/>
                <a:gd name="connsiteX9" fmla="*/ 75864 w 75863"/>
                <a:gd name="connsiteY9" fmla="*/ 36430 h 7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3" h="72728">
                  <a:moveTo>
                    <a:pt x="75864" y="36430"/>
                  </a:moveTo>
                  <a:lnTo>
                    <a:pt x="75864" y="36430"/>
                  </a:lnTo>
                  <a:cubicBezTo>
                    <a:pt x="75202" y="22903"/>
                    <a:pt x="67634" y="10039"/>
                    <a:pt x="54580" y="3795"/>
                  </a:cubicBezTo>
                  <a:cubicBezTo>
                    <a:pt x="35662" y="-5380"/>
                    <a:pt x="12770" y="2660"/>
                    <a:pt x="3689" y="21673"/>
                  </a:cubicBezTo>
                  <a:cubicBezTo>
                    <a:pt x="1419" y="26498"/>
                    <a:pt x="284" y="31322"/>
                    <a:pt x="0" y="36335"/>
                  </a:cubicBezTo>
                  <a:lnTo>
                    <a:pt x="0" y="36335"/>
                  </a:lnTo>
                  <a:cubicBezTo>
                    <a:pt x="189" y="41349"/>
                    <a:pt x="1324" y="46173"/>
                    <a:pt x="3689" y="50997"/>
                  </a:cubicBezTo>
                  <a:cubicBezTo>
                    <a:pt x="12865" y="70105"/>
                    <a:pt x="35662" y="78145"/>
                    <a:pt x="54580" y="68875"/>
                  </a:cubicBezTo>
                  <a:cubicBezTo>
                    <a:pt x="67350" y="62821"/>
                    <a:pt x="75107" y="49957"/>
                    <a:pt x="75864" y="36430"/>
                  </a:cubicBezTo>
                  <a:lnTo>
                    <a:pt x="75864" y="36430"/>
                  </a:lnTo>
                  <a:close/>
                </a:path>
              </a:pathLst>
            </a:custGeom>
            <a:solidFill>
              <a:srgbClr val="BC8642"/>
            </a:solidFill>
            <a:ln w="9454"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4624B2F3-72A2-7DA4-DC6D-4ACAFBFB739B}"/>
                </a:ext>
              </a:extLst>
            </p:cNvPr>
            <p:cNvSpPr/>
            <p:nvPr/>
          </p:nvSpPr>
          <p:spPr>
            <a:xfrm>
              <a:off x="11099336" y="3808412"/>
              <a:ext cx="327121" cy="281046"/>
            </a:xfrm>
            <a:custGeom>
              <a:avLst/>
              <a:gdLst>
                <a:gd name="connsiteX0" fmla="*/ 163475 w 327121"/>
                <a:gd name="connsiteY0" fmla="*/ 270159 h 281046"/>
                <a:gd name="connsiteX1" fmla="*/ 327121 w 327121"/>
                <a:gd name="connsiteY1" fmla="*/ 25541 h 281046"/>
                <a:gd name="connsiteX2" fmla="*/ 33220 w 327121"/>
                <a:gd name="connsiteY2" fmla="*/ 284 h 281046"/>
                <a:gd name="connsiteX3" fmla="*/ 2099 w 327121"/>
                <a:gd name="connsiteY3" fmla="*/ 30365 h 281046"/>
                <a:gd name="connsiteX4" fmla="*/ 271406 w 327121"/>
                <a:gd name="connsiteY4" fmla="*/ 52121 h 281046"/>
                <a:gd name="connsiteX5" fmla="*/ 120719 w 327121"/>
                <a:gd name="connsiteY5" fmla="*/ 275456 h 281046"/>
                <a:gd name="connsiteX6" fmla="*/ 163475 w 327121"/>
                <a:gd name="connsiteY6" fmla="*/ 270159 h 281046"/>
                <a:gd name="connsiteX7" fmla="*/ 163475 w 327121"/>
                <a:gd name="connsiteY7" fmla="*/ 270159 h 2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1" h="281046">
                  <a:moveTo>
                    <a:pt x="163475" y="270159"/>
                  </a:moveTo>
                  <a:cubicBezTo>
                    <a:pt x="201975" y="164214"/>
                    <a:pt x="254947" y="93837"/>
                    <a:pt x="327121" y="25541"/>
                  </a:cubicBezTo>
                  <a:cubicBezTo>
                    <a:pt x="228745" y="38973"/>
                    <a:pt x="140300" y="36419"/>
                    <a:pt x="33220" y="284"/>
                  </a:cubicBezTo>
                  <a:cubicBezTo>
                    <a:pt x="22815" y="-3216"/>
                    <a:pt x="-8306" y="26676"/>
                    <a:pt x="2099" y="30365"/>
                  </a:cubicBezTo>
                  <a:cubicBezTo>
                    <a:pt x="94044" y="61391"/>
                    <a:pt x="182016" y="62716"/>
                    <a:pt x="271406" y="52121"/>
                  </a:cubicBezTo>
                  <a:cubicBezTo>
                    <a:pt x="207366" y="115026"/>
                    <a:pt x="153732" y="184457"/>
                    <a:pt x="120719" y="275456"/>
                  </a:cubicBezTo>
                  <a:cubicBezTo>
                    <a:pt x="116746" y="285861"/>
                    <a:pt x="159691" y="280374"/>
                    <a:pt x="163475" y="270159"/>
                  </a:cubicBezTo>
                  <a:lnTo>
                    <a:pt x="163475" y="270159"/>
                  </a:lnTo>
                  <a:close/>
                </a:path>
              </a:pathLst>
            </a:custGeom>
            <a:solidFill>
              <a:srgbClr val="BC8642"/>
            </a:solidFill>
            <a:ln w="9454"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id="{6CE6CF1A-96C5-9376-D598-24886121ECF2}"/>
                </a:ext>
              </a:extLst>
            </p:cNvPr>
            <p:cNvSpPr/>
            <p:nvPr/>
          </p:nvSpPr>
          <p:spPr>
            <a:xfrm>
              <a:off x="8897497" y="5000815"/>
              <a:ext cx="90728" cy="54982"/>
            </a:xfrm>
            <a:custGeom>
              <a:avLst/>
              <a:gdLst>
                <a:gd name="connsiteX0" fmla="*/ 17609 w 90728"/>
                <a:gd name="connsiteY0" fmla="*/ 51781 h 54982"/>
                <a:gd name="connsiteX1" fmla="*/ 40595 w 90728"/>
                <a:gd name="connsiteY1" fmla="*/ 49983 h 54982"/>
                <a:gd name="connsiteX2" fmla="*/ 47595 w 90728"/>
                <a:gd name="connsiteY2" fmla="*/ 51591 h 54982"/>
                <a:gd name="connsiteX3" fmla="*/ 90729 w 90728"/>
                <a:gd name="connsiteY3" fmla="*/ 7605 h 54982"/>
                <a:gd name="connsiteX4" fmla="*/ 29054 w 90728"/>
                <a:gd name="connsiteY4" fmla="*/ 13565 h 54982"/>
                <a:gd name="connsiteX5" fmla="*/ 26027 w 90728"/>
                <a:gd name="connsiteY5" fmla="*/ 19998 h 54982"/>
                <a:gd name="connsiteX6" fmla="*/ 10230 w 90728"/>
                <a:gd name="connsiteY6" fmla="*/ 36457 h 54982"/>
                <a:gd name="connsiteX7" fmla="*/ 5595 w 90728"/>
                <a:gd name="connsiteY7" fmla="*/ 38727 h 54982"/>
                <a:gd name="connsiteX8" fmla="*/ 676 w 90728"/>
                <a:gd name="connsiteY8" fmla="*/ 49699 h 54982"/>
                <a:gd name="connsiteX9" fmla="*/ 866 w 90728"/>
                <a:gd name="connsiteY9" fmla="*/ 50362 h 54982"/>
                <a:gd name="connsiteX10" fmla="*/ 1055 w 90728"/>
                <a:gd name="connsiteY10" fmla="*/ 50834 h 54982"/>
                <a:gd name="connsiteX11" fmla="*/ 12879 w 90728"/>
                <a:gd name="connsiteY11" fmla="*/ 54051 h 54982"/>
                <a:gd name="connsiteX12" fmla="*/ 17609 w 90728"/>
                <a:gd name="connsiteY12" fmla="*/ 51781 h 54982"/>
                <a:gd name="connsiteX13" fmla="*/ 17609 w 90728"/>
                <a:gd name="connsiteY13" fmla="*/ 51781 h 54982"/>
                <a:gd name="connsiteX14" fmla="*/ 17609 w 90728"/>
                <a:gd name="connsiteY14" fmla="*/ 51781 h 5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728" h="54982">
                  <a:moveTo>
                    <a:pt x="17609" y="51781"/>
                  </a:moveTo>
                  <a:cubicBezTo>
                    <a:pt x="25271" y="51781"/>
                    <a:pt x="32933" y="50834"/>
                    <a:pt x="40595" y="49983"/>
                  </a:cubicBezTo>
                  <a:cubicBezTo>
                    <a:pt x="42486" y="51402"/>
                    <a:pt x="44757" y="52064"/>
                    <a:pt x="47595" y="51591"/>
                  </a:cubicBezTo>
                  <a:cubicBezTo>
                    <a:pt x="75689" y="47240"/>
                    <a:pt x="85148" y="29173"/>
                    <a:pt x="90729" y="7605"/>
                  </a:cubicBezTo>
                  <a:cubicBezTo>
                    <a:pt x="70297" y="-1570"/>
                    <a:pt x="50149" y="-5448"/>
                    <a:pt x="29054" y="13565"/>
                  </a:cubicBezTo>
                  <a:cubicBezTo>
                    <a:pt x="26973" y="15362"/>
                    <a:pt x="26027" y="17727"/>
                    <a:pt x="26027" y="19998"/>
                  </a:cubicBezTo>
                  <a:cubicBezTo>
                    <a:pt x="20446" y="25295"/>
                    <a:pt x="15149" y="30781"/>
                    <a:pt x="10230" y="36457"/>
                  </a:cubicBezTo>
                  <a:lnTo>
                    <a:pt x="5595" y="38727"/>
                  </a:lnTo>
                  <a:cubicBezTo>
                    <a:pt x="1622" y="40524"/>
                    <a:pt x="-1405" y="45348"/>
                    <a:pt x="676" y="49699"/>
                  </a:cubicBezTo>
                  <a:lnTo>
                    <a:pt x="866" y="50362"/>
                  </a:lnTo>
                  <a:lnTo>
                    <a:pt x="1055" y="50834"/>
                  </a:lnTo>
                  <a:cubicBezTo>
                    <a:pt x="3136" y="55186"/>
                    <a:pt x="8906" y="55848"/>
                    <a:pt x="12879" y="54051"/>
                  </a:cubicBezTo>
                  <a:lnTo>
                    <a:pt x="17609" y="51781"/>
                  </a:lnTo>
                  <a:lnTo>
                    <a:pt x="17609" y="51781"/>
                  </a:lnTo>
                  <a:lnTo>
                    <a:pt x="17609" y="51781"/>
                  </a:lnTo>
                  <a:close/>
                </a:path>
              </a:pathLst>
            </a:custGeom>
            <a:solidFill>
              <a:srgbClr val="BC8642"/>
            </a:solidFill>
            <a:ln w="9454"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FB1FCD75-6938-28F7-5DCC-5BB496CB8A22}"/>
                </a:ext>
              </a:extLst>
            </p:cNvPr>
            <p:cNvSpPr/>
            <p:nvPr/>
          </p:nvSpPr>
          <p:spPr>
            <a:xfrm>
              <a:off x="8754627" y="3942308"/>
              <a:ext cx="77395" cy="77395"/>
            </a:xfrm>
            <a:custGeom>
              <a:avLst/>
              <a:gdLst>
                <a:gd name="connsiteX0" fmla="*/ 73547 w 77395"/>
                <a:gd name="connsiteY0" fmla="*/ 21899 h 77395"/>
                <a:gd name="connsiteX1" fmla="*/ 21900 w 77395"/>
                <a:gd name="connsiteY1" fmla="*/ 3832 h 77395"/>
                <a:gd name="connsiteX2" fmla="*/ 3832 w 77395"/>
                <a:gd name="connsiteY2" fmla="*/ 55480 h 77395"/>
                <a:gd name="connsiteX3" fmla="*/ 55480 w 77395"/>
                <a:gd name="connsiteY3" fmla="*/ 73548 h 77395"/>
                <a:gd name="connsiteX4" fmla="*/ 73547 w 77395"/>
                <a:gd name="connsiteY4" fmla="*/ 21899 h 77395"/>
                <a:gd name="connsiteX5" fmla="*/ 73547 w 77395"/>
                <a:gd name="connsiteY5" fmla="*/ 21899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5" h="77395">
                  <a:moveTo>
                    <a:pt x="73547" y="21899"/>
                  </a:moveTo>
                  <a:cubicBezTo>
                    <a:pt x="64277" y="2697"/>
                    <a:pt x="41197" y="-5438"/>
                    <a:pt x="21900" y="3832"/>
                  </a:cubicBezTo>
                  <a:cubicBezTo>
                    <a:pt x="2697" y="13102"/>
                    <a:pt x="-5438" y="36183"/>
                    <a:pt x="3832" y="55480"/>
                  </a:cubicBezTo>
                  <a:cubicBezTo>
                    <a:pt x="13102" y="74777"/>
                    <a:pt x="36183" y="82817"/>
                    <a:pt x="55480" y="73548"/>
                  </a:cubicBezTo>
                  <a:cubicBezTo>
                    <a:pt x="74777" y="64183"/>
                    <a:pt x="82818" y="41102"/>
                    <a:pt x="73547" y="21899"/>
                  </a:cubicBezTo>
                  <a:lnTo>
                    <a:pt x="73547" y="21899"/>
                  </a:lnTo>
                  <a:close/>
                </a:path>
              </a:pathLst>
            </a:custGeom>
            <a:solidFill>
              <a:srgbClr val="BC8642"/>
            </a:solidFill>
            <a:ln w="9454"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68E758CC-8475-1D1B-0EA6-5D4D2662B37E}"/>
                </a:ext>
              </a:extLst>
            </p:cNvPr>
            <p:cNvSpPr/>
            <p:nvPr/>
          </p:nvSpPr>
          <p:spPr>
            <a:xfrm>
              <a:off x="8803804" y="3485849"/>
              <a:ext cx="188752" cy="297369"/>
            </a:xfrm>
            <a:custGeom>
              <a:avLst/>
              <a:gdLst>
                <a:gd name="connsiteX0" fmla="*/ 130125 w 188752"/>
                <a:gd name="connsiteY0" fmla="*/ 279996 h 297369"/>
                <a:gd name="connsiteX1" fmla="*/ 54734 w 188752"/>
                <a:gd name="connsiteY1" fmla="*/ 213024 h 297369"/>
                <a:gd name="connsiteX2" fmla="*/ 183381 w 188752"/>
                <a:gd name="connsiteY2" fmla="*/ 17595 h 297369"/>
                <a:gd name="connsiteX3" fmla="*/ 183192 w 188752"/>
                <a:gd name="connsiteY3" fmla="*/ 1230 h 297369"/>
                <a:gd name="connsiteX4" fmla="*/ 127382 w 188752"/>
                <a:gd name="connsiteY4" fmla="*/ 296928 h 297369"/>
                <a:gd name="connsiteX5" fmla="*/ 130125 w 188752"/>
                <a:gd name="connsiteY5" fmla="*/ 279996 h 297369"/>
                <a:gd name="connsiteX6" fmla="*/ 130125 w 188752"/>
                <a:gd name="connsiteY6" fmla="*/ 279996 h 2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752" h="297369">
                  <a:moveTo>
                    <a:pt x="130125" y="279996"/>
                  </a:moveTo>
                  <a:cubicBezTo>
                    <a:pt x="91247" y="268456"/>
                    <a:pt x="66558" y="243010"/>
                    <a:pt x="54734" y="213024"/>
                  </a:cubicBezTo>
                  <a:cubicBezTo>
                    <a:pt x="176192" y="198930"/>
                    <a:pt x="78477" y="36797"/>
                    <a:pt x="183381" y="17595"/>
                  </a:cubicBezTo>
                  <a:cubicBezTo>
                    <a:pt x="187543" y="16933"/>
                    <a:pt x="193124" y="2555"/>
                    <a:pt x="183192" y="1230"/>
                  </a:cubicBezTo>
                  <a:cubicBezTo>
                    <a:pt x="26545" y="-19107"/>
                    <a:pt x="-108344" y="218321"/>
                    <a:pt x="127382" y="296928"/>
                  </a:cubicBezTo>
                  <a:cubicBezTo>
                    <a:pt x="137787" y="300334"/>
                    <a:pt x="140625" y="283023"/>
                    <a:pt x="130125" y="279996"/>
                  </a:cubicBezTo>
                  <a:lnTo>
                    <a:pt x="130125" y="279996"/>
                  </a:lnTo>
                  <a:close/>
                </a:path>
              </a:pathLst>
            </a:custGeom>
            <a:solidFill>
              <a:srgbClr val="BC8642"/>
            </a:solidFill>
            <a:ln w="9454"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52429FB7-35FD-7265-894B-B5C4151F83A0}"/>
                </a:ext>
              </a:extLst>
            </p:cNvPr>
            <p:cNvSpPr/>
            <p:nvPr/>
          </p:nvSpPr>
          <p:spPr>
            <a:xfrm>
              <a:off x="8597019" y="3613691"/>
              <a:ext cx="77412" cy="77379"/>
            </a:xfrm>
            <a:custGeom>
              <a:avLst/>
              <a:gdLst>
                <a:gd name="connsiteX0" fmla="*/ 73564 w 77412"/>
                <a:gd name="connsiteY0" fmla="*/ 21900 h 77379"/>
                <a:gd name="connsiteX1" fmla="*/ 21916 w 77412"/>
                <a:gd name="connsiteY1" fmla="*/ 3832 h 77379"/>
                <a:gd name="connsiteX2" fmla="*/ 3848 w 77412"/>
                <a:gd name="connsiteY2" fmla="*/ 55480 h 77379"/>
                <a:gd name="connsiteX3" fmla="*/ 55496 w 77412"/>
                <a:gd name="connsiteY3" fmla="*/ 73547 h 77379"/>
                <a:gd name="connsiteX4" fmla="*/ 73564 w 77412"/>
                <a:gd name="connsiteY4" fmla="*/ 21900 h 77379"/>
                <a:gd name="connsiteX5" fmla="*/ 73564 w 77412"/>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12" h="77379">
                  <a:moveTo>
                    <a:pt x="73564" y="21900"/>
                  </a:moveTo>
                  <a:cubicBezTo>
                    <a:pt x="64293" y="2697"/>
                    <a:pt x="41213" y="-5438"/>
                    <a:pt x="21916" y="3832"/>
                  </a:cubicBezTo>
                  <a:cubicBezTo>
                    <a:pt x="2619" y="13103"/>
                    <a:pt x="-5422" y="36183"/>
                    <a:pt x="3848" y="55480"/>
                  </a:cubicBezTo>
                  <a:cubicBezTo>
                    <a:pt x="13119" y="74683"/>
                    <a:pt x="36199" y="82818"/>
                    <a:pt x="55496" y="73547"/>
                  </a:cubicBezTo>
                  <a:cubicBezTo>
                    <a:pt x="74793" y="64277"/>
                    <a:pt x="82834" y="41102"/>
                    <a:pt x="73564" y="21900"/>
                  </a:cubicBezTo>
                  <a:lnTo>
                    <a:pt x="73564" y="21900"/>
                  </a:lnTo>
                  <a:close/>
                </a:path>
              </a:pathLst>
            </a:custGeom>
            <a:solidFill>
              <a:srgbClr val="BC8642"/>
            </a:solidFill>
            <a:ln w="9454"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id="{30CB04C0-9468-A0F5-4A8E-6DA4DEAC4720}"/>
                </a:ext>
              </a:extLst>
            </p:cNvPr>
            <p:cNvSpPr/>
            <p:nvPr/>
          </p:nvSpPr>
          <p:spPr>
            <a:xfrm>
              <a:off x="9717919" y="3545361"/>
              <a:ext cx="385273" cy="349367"/>
            </a:xfrm>
            <a:custGeom>
              <a:avLst/>
              <a:gdLst>
                <a:gd name="connsiteX0" fmla="*/ 96956 w 385273"/>
                <a:gd name="connsiteY0" fmla="*/ 344023 h 349367"/>
                <a:gd name="connsiteX1" fmla="*/ 112659 w 385273"/>
                <a:gd name="connsiteY1" fmla="*/ 344496 h 349367"/>
                <a:gd name="connsiteX2" fmla="*/ 121929 w 385273"/>
                <a:gd name="connsiteY2" fmla="*/ 234579 h 349367"/>
                <a:gd name="connsiteX3" fmla="*/ 81727 w 385273"/>
                <a:gd name="connsiteY3" fmla="*/ 204782 h 349367"/>
                <a:gd name="connsiteX4" fmla="*/ 87497 w 385273"/>
                <a:gd name="connsiteY4" fmla="*/ 204592 h 349367"/>
                <a:gd name="connsiteX5" fmla="*/ 93929 w 385273"/>
                <a:gd name="connsiteY5" fmla="*/ 211498 h 349367"/>
                <a:gd name="connsiteX6" fmla="*/ 382911 w 385273"/>
                <a:gd name="connsiteY6" fmla="*/ 130053 h 349367"/>
                <a:gd name="connsiteX7" fmla="*/ 373168 w 385273"/>
                <a:gd name="connsiteY7" fmla="*/ 116621 h 349367"/>
                <a:gd name="connsiteX8" fmla="*/ 228062 w 385273"/>
                <a:gd name="connsiteY8" fmla="*/ 104607 h 349367"/>
                <a:gd name="connsiteX9" fmla="*/ 134699 w 385273"/>
                <a:gd name="connsiteY9" fmla="*/ 174512 h 349367"/>
                <a:gd name="connsiteX10" fmla="*/ 37173 w 385273"/>
                <a:gd name="connsiteY10" fmla="*/ 181890 h 349367"/>
                <a:gd name="connsiteX11" fmla="*/ 199117 w 385273"/>
                <a:gd name="connsiteY11" fmla="*/ 3488 h 349367"/>
                <a:gd name="connsiteX12" fmla="*/ 189184 w 385273"/>
                <a:gd name="connsiteY12" fmla="*/ 461 h 349367"/>
                <a:gd name="connsiteX13" fmla="*/ 81727 w 385273"/>
                <a:gd name="connsiteY13" fmla="*/ 35365 h 349367"/>
                <a:gd name="connsiteX14" fmla="*/ 71984 w 385273"/>
                <a:gd name="connsiteY14" fmla="*/ 97135 h 349367"/>
                <a:gd name="connsiteX15" fmla="*/ 8417 w 385273"/>
                <a:gd name="connsiteY15" fmla="*/ 168363 h 349367"/>
                <a:gd name="connsiteX16" fmla="*/ 4728 w 385273"/>
                <a:gd name="connsiteY16" fmla="*/ 180850 h 349367"/>
                <a:gd name="connsiteX17" fmla="*/ 2836 w 385273"/>
                <a:gd name="connsiteY17" fmla="*/ 184539 h 349367"/>
                <a:gd name="connsiteX18" fmla="*/ 96956 w 385273"/>
                <a:gd name="connsiteY18" fmla="*/ 344023 h 349367"/>
                <a:gd name="connsiteX19" fmla="*/ 96956 w 385273"/>
                <a:gd name="connsiteY19" fmla="*/ 344023 h 3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273" h="349367">
                  <a:moveTo>
                    <a:pt x="96956" y="344023"/>
                  </a:moveTo>
                  <a:cubicBezTo>
                    <a:pt x="99983" y="351401"/>
                    <a:pt x="109159" y="350739"/>
                    <a:pt x="112659" y="344496"/>
                  </a:cubicBezTo>
                  <a:cubicBezTo>
                    <a:pt x="132712" y="310064"/>
                    <a:pt x="150969" y="269105"/>
                    <a:pt x="121929" y="234579"/>
                  </a:cubicBezTo>
                  <a:cubicBezTo>
                    <a:pt x="111334" y="222092"/>
                    <a:pt x="96956" y="212822"/>
                    <a:pt x="81727" y="204782"/>
                  </a:cubicBezTo>
                  <a:cubicBezTo>
                    <a:pt x="83618" y="204592"/>
                    <a:pt x="85700" y="204782"/>
                    <a:pt x="87497" y="204592"/>
                  </a:cubicBezTo>
                  <a:cubicBezTo>
                    <a:pt x="88159" y="207619"/>
                    <a:pt x="90051" y="210647"/>
                    <a:pt x="93929" y="211498"/>
                  </a:cubicBezTo>
                  <a:cubicBezTo>
                    <a:pt x="202049" y="236754"/>
                    <a:pt x="304115" y="208755"/>
                    <a:pt x="382911" y="130053"/>
                  </a:cubicBezTo>
                  <a:cubicBezTo>
                    <a:pt x="389627" y="123621"/>
                    <a:pt x="380641" y="114351"/>
                    <a:pt x="373168" y="116621"/>
                  </a:cubicBezTo>
                  <a:cubicBezTo>
                    <a:pt x="320480" y="132796"/>
                    <a:pt x="282359" y="69230"/>
                    <a:pt x="228062" y="104607"/>
                  </a:cubicBezTo>
                  <a:cubicBezTo>
                    <a:pt x="196657" y="125229"/>
                    <a:pt x="171023" y="162026"/>
                    <a:pt x="134699" y="174512"/>
                  </a:cubicBezTo>
                  <a:cubicBezTo>
                    <a:pt x="101875" y="185863"/>
                    <a:pt x="69051" y="192579"/>
                    <a:pt x="37173" y="181890"/>
                  </a:cubicBezTo>
                  <a:cubicBezTo>
                    <a:pt x="129780" y="179336"/>
                    <a:pt x="261264" y="105743"/>
                    <a:pt x="199117" y="3488"/>
                  </a:cubicBezTo>
                  <a:cubicBezTo>
                    <a:pt x="197036" y="271"/>
                    <a:pt x="192401" y="-674"/>
                    <a:pt x="189184" y="461"/>
                  </a:cubicBezTo>
                  <a:cubicBezTo>
                    <a:pt x="162888" y="10204"/>
                    <a:pt x="93740" y="-13"/>
                    <a:pt x="81727" y="35365"/>
                  </a:cubicBezTo>
                  <a:cubicBezTo>
                    <a:pt x="75011" y="55514"/>
                    <a:pt x="79456" y="77459"/>
                    <a:pt x="71984" y="97135"/>
                  </a:cubicBezTo>
                  <a:cubicBezTo>
                    <a:pt x="59308" y="130242"/>
                    <a:pt x="41714" y="154553"/>
                    <a:pt x="8417" y="168363"/>
                  </a:cubicBezTo>
                  <a:cubicBezTo>
                    <a:pt x="2647" y="170634"/>
                    <a:pt x="2458" y="176688"/>
                    <a:pt x="4728" y="180850"/>
                  </a:cubicBezTo>
                  <a:cubicBezTo>
                    <a:pt x="3782" y="181795"/>
                    <a:pt x="3120" y="182931"/>
                    <a:pt x="2836" y="184539"/>
                  </a:cubicBezTo>
                  <a:cubicBezTo>
                    <a:pt x="-16934" y="264470"/>
                    <a:pt x="72267" y="281591"/>
                    <a:pt x="96956" y="344023"/>
                  </a:cubicBezTo>
                  <a:lnTo>
                    <a:pt x="96956" y="344023"/>
                  </a:lnTo>
                  <a:close/>
                </a:path>
              </a:pathLst>
            </a:custGeom>
            <a:solidFill>
              <a:srgbClr val="BC8642"/>
            </a:solidFill>
            <a:ln w="9454"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61C1E1A4-DBF2-8CD7-73D9-5B7C136C1C09}"/>
                </a:ext>
              </a:extLst>
            </p:cNvPr>
            <p:cNvSpPr/>
            <p:nvPr/>
          </p:nvSpPr>
          <p:spPr>
            <a:xfrm>
              <a:off x="8675872" y="3777243"/>
              <a:ext cx="77383" cy="77379"/>
            </a:xfrm>
            <a:custGeom>
              <a:avLst/>
              <a:gdLst>
                <a:gd name="connsiteX0" fmla="*/ 73412 w 77383"/>
                <a:gd name="connsiteY0" fmla="*/ 21900 h 77379"/>
                <a:gd name="connsiteX1" fmla="*/ 21858 w 77383"/>
                <a:gd name="connsiteY1" fmla="*/ 3832 h 77379"/>
                <a:gd name="connsiteX2" fmla="*/ 3791 w 77383"/>
                <a:gd name="connsiteY2" fmla="*/ 55480 h 77379"/>
                <a:gd name="connsiteX3" fmla="*/ 55344 w 77383"/>
                <a:gd name="connsiteY3" fmla="*/ 73547 h 77379"/>
                <a:gd name="connsiteX4" fmla="*/ 73412 w 77383"/>
                <a:gd name="connsiteY4" fmla="*/ 21900 h 77379"/>
                <a:gd name="connsiteX5" fmla="*/ 73412 w 7738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83" h="77379">
                  <a:moveTo>
                    <a:pt x="73412" y="21900"/>
                  </a:moveTo>
                  <a:cubicBezTo>
                    <a:pt x="64142" y="2697"/>
                    <a:pt x="41061" y="-5438"/>
                    <a:pt x="21858" y="3832"/>
                  </a:cubicBezTo>
                  <a:cubicBezTo>
                    <a:pt x="2656" y="13103"/>
                    <a:pt x="-5384" y="36183"/>
                    <a:pt x="3791" y="55480"/>
                  </a:cubicBezTo>
                  <a:cubicBezTo>
                    <a:pt x="13061" y="74683"/>
                    <a:pt x="36142" y="82818"/>
                    <a:pt x="55344" y="73547"/>
                  </a:cubicBezTo>
                  <a:cubicBezTo>
                    <a:pt x="74641" y="63993"/>
                    <a:pt x="82966" y="41102"/>
                    <a:pt x="73412" y="21900"/>
                  </a:cubicBezTo>
                  <a:lnTo>
                    <a:pt x="73412" y="21900"/>
                  </a:lnTo>
                  <a:close/>
                </a:path>
              </a:pathLst>
            </a:custGeom>
            <a:solidFill>
              <a:srgbClr val="BC8642"/>
            </a:solidFill>
            <a:ln w="9454"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AFD26D75-0FC8-6EEC-3C4F-5E137C788811}"/>
                </a:ext>
              </a:extLst>
            </p:cNvPr>
            <p:cNvSpPr/>
            <p:nvPr/>
          </p:nvSpPr>
          <p:spPr>
            <a:xfrm>
              <a:off x="10222144" y="3560133"/>
              <a:ext cx="77379" cy="77383"/>
            </a:xfrm>
            <a:custGeom>
              <a:avLst/>
              <a:gdLst>
                <a:gd name="connsiteX0" fmla="*/ 55480 w 77379"/>
                <a:gd name="connsiteY0" fmla="*/ 73376 h 77383"/>
                <a:gd name="connsiteX1" fmla="*/ 73547 w 77379"/>
                <a:gd name="connsiteY1" fmla="*/ 21823 h 77383"/>
                <a:gd name="connsiteX2" fmla="*/ 21900 w 77379"/>
                <a:gd name="connsiteY2" fmla="*/ 3850 h 77383"/>
                <a:gd name="connsiteX3" fmla="*/ 3832 w 77379"/>
                <a:gd name="connsiteY3" fmla="*/ 55404 h 77383"/>
                <a:gd name="connsiteX4" fmla="*/ 55480 w 77379"/>
                <a:gd name="connsiteY4" fmla="*/ 73376 h 77383"/>
                <a:gd name="connsiteX5" fmla="*/ 55480 w 77379"/>
                <a:gd name="connsiteY5" fmla="*/ 73376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83">
                  <a:moveTo>
                    <a:pt x="55480" y="73376"/>
                  </a:moveTo>
                  <a:cubicBezTo>
                    <a:pt x="74683" y="64107"/>
                    <a:pt x="82818" y="41026"/>
                    <a:pt x="73547" y="21823"/>
                  </a:cubicBezTo>
                  <a:cubicBezTo>
                    <a:pt x="64277" y="2621"/>
                    <a:pt x="41197" y="-5419"/>
                    <a:pt x="21900" y="3850"/>
                  </a:cubicBezTo>
                  <a:cubicBezTo>
                    <a:pt x="2697" y="13121"/>
                    <a:pt x="-5438" y="36201"/>
                    <a:pt x="3832" y="55404"/>
                  </a:cubicBezTo>
                  <a:cubicBezTo>
                    <a:pt x="13103" y="74795"/>
                    <a:pt x="36278" y="82930"/>
                    <a:pt x="55480" y="73376"/>
                  </a:cubicBezTo>
                  <a:lnTo>
                    <a:pt x="55480" y="73376"/>
                  </a:lnTo>
                  <a:close/>
                </a:path>
              </a:pathLst>
            </a:custGeom>
            <a:solidFill>
              <a:srgbClr val="BC8642"/>
            </a:solidFill>
            <a:ln w="9454"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E5C6887D-05D2-EBD8-1400-71D8F58F26C2}"/>
                </a:ext>
              </a:extLst>
            </p:cNvPr>
            <p:cNvSpPr/>
            <p:nvPr/>
          </p:nvSpPr>
          <p:spPr>
            <a:xfrm>
              <a:off x="10126983" y="3606313"/>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2"/>
                  </a:cubicBezTo>
                  <a:cubicBezTo>
                    <a:pt x="2697" y="13103"/>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C26D2628-2094-D938-54FC-CC298CF9D3D8}"/>
                </a:ext>
              </a:extLst>
            </p:cNvPr>
            <p:cNvSpPr/>
            <p:nvPr/>
          </p:nvSpPr>
          <p:spPr>
            <a:xfrm>
              <a:off x="10360418" y="3505314"/>
              <a:ext cx="1022873" cy="1244244"/>
            </a:xfrm>
            <a:custGeom>
              <a:avLst/>
              <a:gdLst>
                <a:gd name="connsiteX0" fmla="*/ 16435 w 1022873"/>
                <a:gd name="connsiteY0" fmla="*/ 418502 h 1244244"/>
                <a:gd name="connsiteX1" fmla="*/ 356402 w 1022873"/>
                <a:gd name="connsiteY1" fmla="*/ 669647 h 1244244"/>
                <a:gd name="connsiteX2" fmla="*/ 340700 w 1022873"/>
                <a:gd name="connsiteY2" fmla="*/ 1092100 h 1244244"/>
                <a:gd name="connsiteX3" fmla="*/ 682559 w 1022873"/>
                <a:gd name="connsiteY3" fmla="*/ 1236733 h 1244244"/>
                <a:gd name="connsiteX4" fmla="*/ 884800 w 1022873"/>
                <a:gd name="connsiteY4" fmla="*/ 965629 h 1244244"/>
                <a:gd name="connsiteX5" fmla="*/ 933136 w 1022873"/>
                <a:gd name="connsiteY5" fmla="*/ 927697 h 1244244"/>
                <a:gd name="connsiteX6" fmla="*/ 961609 w 1022873"/>
                <a:gd name="connsiteY6" fmla="*/ 911995 h 1244244"/>
                <a:gd name="connsiteX7" fmla="*/ 1018743 w 1022873"/>
                <a:gd name="connsiteY7" fmla="*/ 812672 h 1244244"/>
                <a:gd name="connsiteX8" fmla="*/ 1016662 w 1022873"/>
                <a:gd name="connsiteY8" fmla="*/ 796969 h 1244244"/>
                <a:gd name="connsiteX9" fmla="*/ 861624 w 1022873"/>
                <a:gd name="connsiteY9" fmla="*/ 920129 h 1244244"/>
                <a:gd name="connsiteX10" fmla="*/ 795409 w 1022873"/>
                <a:gd name="connsiteY10" fmla="*/ 871036 h 1244244"/>
                <a:gd name="connsiteX11" fmla="*/ 749153 w 1022873"/>
                <a:gd name="connsiteY11" fmla="*/ 1049060 h 1244244"/>
                <a:gd name="connsiteX12" fmla="*/ 814895 w 1022873"/>
                <a:gd name="connsiteY12" fmla="*/ 969412 h 1244244"/>
                <a:gd name="connsiteX13" fmla="*/ 782450 w 1022873"/>
                <a:gd name="connsiteY13" fmla="*/ 1131450 h 1244244"/>
                <a:gd name="connsiteX14" fmla="*/ 482495 w 1022873"/>
                <a:gd name="connsiteY14" fmla="*/ 1074978 h 1244244"/>
                <a:gd name="connsiteX15" fmla="*/ 521184 w 1022873"/>
                <a:gd name="connsiteY15" fmla="*/ 943021 h 1244244"/>
                <a:gd name="connsiteX16" fmla="*/ 573494 w 1022873"/>
                <a:gd name="connsiteY16" fmla="*/ 846914 h 1244244"/>
                <a:gd name="connsiteX17" fmla="*/ 503873 w 1022873"/>
                <a:gd name="connsiteY17" fmla="*/ 715903 h 1244244"/>
                <a:gd name="connsiteX18" fmla="*/ 393956 w 1022873"/>
                <a:gd name="connsiteY18" fmla="*/ 742767 h 1244244"/>
                <a:gd name="connsiteX19" fmla="*/ 437658 w 1022873"/>
                <a:gd name="connsiteY19" fmla="*/ 630769 h 1244244"/>
                <a:gd name="connsiteX20" fmla="*/ 442293 w 1022873"/>
                <a:gd name="connsiteY20" fmla="*/ 630296 h 1244244"/>
                <a:gd name="connsiteX21" fmla="*/ 748964 w 1022873"/>
                <a:gd name="connsiteY21" fmla="*/ 788645 h 1244244"/>
                <a:gd name="connsiteX22" fmla="*/ 779706 w 1022873"/>
                <a:gd name="connsiteY22" fmla="*/ 765281 h 1244244"/>
                <a:gd name="connsiteX23" fmla="*/ 921123 w 1022873"/>
                <a:gd name="connsiteY23" fmla="*/ 630107 h 1244244"/>
                <a:gd name="connsiteX24" fmla="*/ 911853 w 1022873"/>
                <a:gd name="connsiteY24" fmla="*/ 649782 h 1244244"/>
                <a:gd name="connsiteX25" fmla="*/ 879029 w 1022873"/>
                <a:gd name="connsiteY25" fmla="*/ 634080 h 1244244"/>
                <a:gd name="connsiteX26" fmla="*/ 862570 w 1022873"/>
                <a:gd name="connsiteY26" fmla="*/ 638431 h 1244244"/>
                <a:gd name="connsiteX27" fmla="*/ 928785 w 1022873"/>
                <a:gd name="connsiteY27" fmla="*/ 607216 h 1244244"/>
                <a:gd name="connsiteX28" fmla="*/ 811679 w 1022873"/>
                <a:gd name="connsiteY28" fmla="*/ 619040 h 1244244"/>
                <a:gd name="connsiteX29" fmla="*/ 762869 w 1022873"/>
                <a:gd name="connsiteY29" fmla="*/ 748443 h 1244244"/>
                <a:gd name="connsiteX30" fmla="*/ 526386 w 1022873"/>
                <a:gd name="connsiteY30" fmla="*/ 625756 h 1244244"/>
                <a:gd name="connsiteX31" fmla="*/ 741396 w 1022873"/>
                <a:gd name="connsiteY31" fmla="*/ 682890 h 1244244"/>
                <a:gd name="connsiteX32" fmla="*/ 755964 w 1022873"/>
                <a:gd name="connsiteY32" fmla="*/ 676647 h 1244244"/>
                <a:gd name="connsiteX33" fmla="*/ 928880 w 1022873"/>
                <a:gd name="connsiteY33" fmla="*/ 394003 h 1244244"/>
                <a:gd name="connsiteX34" fmla="*/ 599980 w 1022873"/>
                <a:gd name="connsiteY34" fmla="*/ 353044 h 1244244"/>
                <a:gd name="connsiteX35" fmla="*/ 586074 w 1022873"/>
                <a:gd name="connsiteY35" fmla="*/ 360706 h 1244244"/>
                <a:gd name="connsiteX36" fmla="*/ 496779 w 1022873"/>
                <a:gd name="connsiteY36" fmla="*/ 564459 h 1244244"/>
                <a:gd name="connsiteX37" fmla="*/ 548427 w 1022873"/>
                <a:gd name="connsiteY37" fmla="*/ 302909 h 1244244"/>
                <a:gd name="connsiteX38" fmla="*/ 679911 w 1022873"/>
                <a:gd name="connsiteY38" fmla="*/ 345287 h 1244244"/>
                <a:gd name="connsiteX39" fmla="*/ 762112 w 1022873"/>
                <a:gd name="connsiteY39" fmla="*/ 261288 h 1244244"/>
                <a:gd name="connsiteX40" fmla="*/ 696370 w 1022873"/>
                <a:gd name="connsiteY40" fmla="*/ 293734 h 1244244"/>
                <a:gd name="connsiteX41" fmla="*/ 710275 w 1022873"/>
                <a:gd name="connsiteY41" fmla="*/ 283518 h 1244244"/>
                <a:gd name="connsiteX42" fmla="*/ 718410 w 1022873"/>
                <a:gd name="connsiteY42" fmla="*/ 248140 h 1244244"/>
                <a:gd name="connsiteX43" fmla="*/ 739504 w 1022873"/>
                <a:gd name="connsiteY43" fmla="*/ 253248 h 1244244"/>
                <a:gd name="connsiteX44" fmla="*/ 545778 w 1022873"/>
                <a:gd name="connsiteY44" fmla="*/ 279640 h 1244244"/>
                <a:gd name="connsiteX45" fmla="*/ 508319 w 1022873"/>
                <a:gd name="connsiteY45" fmla="*/ 288909 h 1244244"/>
                <a:gd name="connsiteX46" fmla="*/ 440780 w 1022873"/>
                <a:gd name="connsiteY46" fmla="*/ 627553 h 1244244"/>
                <a:gd name="connsiteX47" fmla="*/ 437563 w 1022873"/>
                <a:gd name="connsiteY47" fmla="*/ 631053 h 1244244"/>
                <a:gd name="connsiteX48" fmla="*/ 322538 w 1022873"/>
                <a:gd name="connsiteY48" fmla="*/ 595391 h 1244244"/>
                <a:gd name="connsiteX49" fmla="*/ 412118 w 1022873"/>
                <a:gd name="connsiteY49" fmla="*/ 526149 h 1244244"/>
                <a:gd name="connsiteX50" fmla="*/ 353092 w 1022873"/>
                <a:gd name="connsiteY50" fmla="*/ 389840 h 1244244"/>
                <a:gd name="connsiteX51" fmla="*/ 245445 w 1022873"/>
                <a:gd name="connsiteY51" fmla="*/ 370827 h 1244244"/>
                <a:gd name="connsiteX52" fmla="*/ 117933 w 1022873"/>
                <a:gd name="connsiteY52" fmla="*/ 318707 h 1244244"/>
                <a:gd name="connsiteX53" fmla="*/ 260958 w 1022873"/>
                <a:gd name="connsiteY53" fmla="*/ 49022 h 1244244"/>
                <a:gd name="connsiteX54" fmla="*/ 407956 w 1022873"/>
                <a:gd name="connsiteY54" fmla="*/ 124696 h 1244244"/>
                <a:gd name="connsiteX55" fmla="*/ 304755 w 1022873"/>
                <a:gd name="connsiteY55" fmla="*/ 126304 h 1244244"/>
                <a:gd name="connsiteX56" fmla="*/ 472752 w 1022873"/>
                <a:gd name="connsiteY56" fmla="*/ 201033 h 1244244"/>
                <a:gd name="connsiteX57" fmla="*/ 475495 w 1022873"/>
                <a:gd name="connsiteY57" fmla="*/ 118831 h 1244244"/>
                <a:gd name="connsiteX58" fmla="*/ 668276 w 1022873"/>
                <a:gd name="connsiteY58" fmla="*/ 74372 h 1244244"/>
                <a:gd name="connsiteX59" fmla="*/ 657398 w 1022873"/>
                <a:gd name="connsiteY59" fmla="*/ 62832 h 1244244"/>
                <a:gd name="connsiteX60" fmla="*/ 543981 w 1022873"/>
                <a:gd name="connsiteY60" fmla="*/ 45711 h 1244244"/>
                <a:gd name="connsiteX61" fmla="*/ 513900 w 1022873"/>
                <a:gd name="connsiteY61" fmla="*/ 58197 h 1244244"/>
                <a:gd name="connsiteX62" fmla="*/ 454212 w 1022873"/>
                <a:gd name="connsiteY62" fmla="*/ 72575 h 1244244"/>
                <a:gd name="connsiteX63" fmla="*/ 116136 w 1022873"/>
                <a:gd name="connsiteY63" fmla="*/ 61697 h 1244244"/>
                <a:gd name="connsiteX64" fmla="*/ 16435 w 1022873"/>
                <a:gd name="connsiteY64" fmla="*/ 418502 h 1244244"/>
                <a:gd name="connsiteX65" fmla="*/ 16435 w 1022873"/>
                <a:gd name="connsiteY65" fmla="*/ 418502 h 124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2873" h="1244244">
                  <a:moveTo>
                    <a:pt x="16435" y="418502"/>
                  </a:moveTo>
                  <a:cubicBezTo>
                    <a:pt x="63448" y="568243"/>
                    <a:pt x="207324" y="651107"/>
                    <a:pt x="356402" y="669647"/>
                  </a:cubicBezTo>
                  <a:cubicBezTo>
                    <a:pt x="277985" y="797915"/>
                    <a:pt x="252918" y="962034"/>
                    <a:pt x="340700" y="1092100"/>
                  </a:cubicBezTo>
                  <a:cubicBezTo>
                    <a:pt x="419118" y="1208260"/>
                    <a:pt x="555426" y="1265962"/>
                    <a:pt x="682559" y="1236733"/>
                  </a:cubicBezTo>
                  <a:cubicBezTo>
                    <a:pt x="775166" y="1215449"/>
                    <a:pt x="904286" y="1130032"/>
                    <a:pt x="884800" y="965629"/>
                  </a:cubicBezTo>
                  <a:cubicBezTo>
                    <a:pt x="887070" y="944818"/>
                    <a:pt x="907218" y="932805"/>
                    <a:pt x="933136" y="927697"/>
                  </a:cubicBezTo>
                  <a:cubicBezTo>
                    <a:pt x="945907" y="925143"/>
                    <a:pt x="952339" y="920981"/>
                    <a:pt x="961609" y="911995"/>
                  </a:cubicBezTo>
                  <a:cubicBezTo>
                    <a:pt x="989609" y="883995"/>
                    <a:pt x="985920" y="836982"/>
                    <a:pt x="1018743" y="812672"/>
                  </a:cubicBezTo>
                  <a:cubicBezTo>
                    <a:pt x="1024987" y="808037"/>
                    <a:pt x="1024041" y="799523"/>
                    <a:pt x="1016662" y="796969"/>
                  </a:cubicBezTo>
                  <a:cubicBezTo>
                    <a:pt x="925002" y="765753"/>
                    <a:pt x="849327" y="831023"/>
                    <a:pt x="861624" y="920129"/>
                  </a:cubicBezTo>
                  <a:cubicBezTo>
                    <a:pt x="844692" y="897427"/>
                    <a:pt x="822747" y="877090"/>
                    <a:pt x="795409" y="871036"/>
                  </a:cubicBezTo>
                  <a:cubicBezTo>
                    <a:pt x="624385" y="832820"/>
                    <a:pt x="632236" y="1052938"/>
                    <a:pt x="749153" y="1049060"/>
                  </a:cubicBezTo>
                  <a:cubicBezTo>
                    <a:pt x="794558" y="1047452"/>
                    <a:pt x="828517" y="1000912"/>
                    <a:pt x="814895" y="969412"/>
                  </a:cubicBezTo>
                  <a:cubicBezTo>
                    <a:pt x="871178" y="997885"/>
                    <a:pt x="838922" y="1093992"/>
                    <a:pt x="782450" y="1131450"/>
                  </a:cubicBezTo>
                  <a:cubicBezTo>
                    <a:pt x="695897" y="1189058"/>
                    <a:pt x="550791" y="1181869"/>
                    <a:pt x="482495" y="1074978"/>
                  </a:cubicBezTo>
                  <a:cubicBezTo>
                    <a:pt x="448915" y="1022385"/>
                    <a:pt x="486846" y="979345"/>
                    <a:pt x="521184" y="943021"/>
                  </a:cubicBezTo>
                  <a:cubicBezTo>
                    <a:pt x="547102" y="915684"/>
                    <a:pt x="565832" y="884184"/>
                    <a:pt x="573494" y="846914"/>
                  </a:cubicBezTo>
                  <a:cubicBezTo>
                    <a:pt x="584845" y="792240"/>
                    <a:pt x="554953" y="736524"/>
                    <a:pt x="503873" y="715903"/>
                  </a:cubicBezTo>
                  <a:cubicBezTo>
                    <a:pt x="462441" y="698971"/>
                    <a:pt x="423564" y="715241"/>
                    <a:pt x="393956" y="742767"/>
                  </a:cubicBezTo>
                  <a:cubicBezTo>
                    <a:pt x="406442" y="704363"/>
                    <a:pt x="419212" y="666336"/>
                    <a:pt x="437658" y="630769"/>
                  </a:cubicBezTo>
                  <a:cubicBezTo>
                    <a:pt x="439266" y="630580"/>
                    <a:pt x="440874" y="630580"/>
                    <a:pt x="442293" y="630296"/>
                  </a:cubicBezTo>
                  <a:cubicBezTo>
                    <a:pt x="559399" y="632850"/>
                    <a:pt x="656830" y="724511"/>
                    <a:pt x="748964" y="788645"/>
                  </a:cubicBezTo>
                  <a:cubicBezTo>
                    <a:pt x="765612" y="800185"/>
                    <a:pt x="780652" y="784956"/>
                    <a:pt x="779706" y="765281"/>
                  </a:cubicBezTo>
                  <a:cubicBezTo>
                    <a:pt x="772990" y="618094"/>
                    <a:pt x="902394" y="572878"/>
                    <a:pt x="921123" y="630107"/>
                  </a:cubicBezTo>
                  <a:cubicBezTo>
                    <a:pt x="923393" y="637012"/>
                    <a:pt x="916488" y="644674"/>
                    <a:pt x="911853" y="649782"/>
                  </a:cubicBezTo>
                  <a:cubicBezTo>
                    <a:pt x="897002" y="666242"/>
                    <a:pt x="884043" y="647890"/>
                    <a:pt x="879029" y="634080"/>
                  </a:cubicBezTo>
                  <a:cubicBezTo>
                    <a:pt x="875340" y="623675"/>
                    <a:pt x="858692" y="628310"/>
                    <a:pt x="862570" y="638431"/>
                  </a:cubicBezTo>
                  <a:cubicBezTo>
                    <a:pt x="888016" y="707862"/>
                    <a:pt x="964163" y="648836"/>
                    <a:pt x="928785" y="607216"/>
                  </a:cubicBezTo>
                  <a:cubicBezTo>
                    <a:pt x="901921" y="575716"/>
                    <a:pt x="834571" y="598418"/>
                    <a:pt x="811679" y="619040"/>
                  </a:cubicBezTo>
                  <a:cubicBezTo>
                    <a:pt x="779045" y="648174"/>
                    <a:pt x="766558" y="702849"/>
                    <a:pt x="762869" y="748443"/>
                  </a:cubicBezTo>
                  <a:cubicBezTo>
                    <a:pt x="694573" y="696322"/>
                    <a:pt x="612466" y="647701"/>
                    <a:pt x="526386" y="625756"/>
                  </a:cubicBezTo>
                  <a:cubicBezTo>
                    <a:pt x="604331" y="625567"/>
                    <a:pt x="683978" y="638242"/>
                    <a:pt x="741396" y="682890"/>
                  </a:cubicBezTo>
                  <a:cubicBezTo>
                    <a:pt x="747640" y="687714"/>
                    <a:pt x="754356" y="684309"/>
                    <a:pt x="755964" y="676647"/>
                  </a:cubicBezTo>
                  <a:cubicBezTo>
                    <a:pt x="783963" y="549608"/>
                    <a:pt x="853395" y="475258"/>
                    <a:pt x="928880" y="394003"/>
                  </a:cubicBezTo>
                  <a:cubicBezTo>
                    <a:pt x="818490" y="402327"/>
                    <a:pt x="716897" y="410178"/>
                    <a:pt x="599980" y="353044"/>
                  </a:cubicBezTo>
                  <a:cubicBezTo>
                    <a:pt x="593074" y="349544"/>
                    <a:pt x="586074" y="352855"/>
                    <a:pt x="586074" y="360706"/>
                  </a:cubicBezTo>
                  <a:cubicBezTo>
                    <a:pt x="585412" y="433353"/>
                    <a:pt x="545589" y="503541"/>
                    <a:pt x="496779" y="564459"/>
                  </a:cubicBezTo>
                  <a:cubicBezTo>
                    <a:pt x="533386" y="483488"/>
                    <a:pt x="546345" y="388800"/>
                    <a:pt x="548427" y="302909"/>
                  </a:cubicBezTo>
                  <a:cubicBezTo>
                    <a:pt x="586358" y="328355"/>
                    <a:pt x="636587" y="352665"/>
                    <a:pt x="679911" y="345287"/>
                  </a:cubicBezTo>
                  <a:cubicBezTo>
                    <a:pt x="710275" y="340179"/>
                    <a:pt x="770153" y="301774"/>
                    <a:pt x="762112" y="261288"/>
                  </a:cubicBezTo>
                  <a:cubicBezTo>
                    <a:pt x="751707" y="207843"/>
                    <a:pt x="657965" y="230262"/>
                    <a:pt x="696370" y="293734"/>
                  </a:cubicBezTo>
                  <a:cubicBezTo>
                    <a:pt x="702140" y="303193"/>
                    <a:pt x="715856" y="293072"/>
                    <a:pt x="710275" y="283518"/>
                  </a:cubicBezTo>
                  <a:cubicBezTo>
                    <a:pt x="702613" y="270748"/>
                    <a:pt x="696370" y="249275"/>
                    <a:pt x="718410" y="248140"/>
                  </a:cubicBezTo>
                  <a:cubicBezTo>
                    <a:pt x="725126" y="247667"/>
                    <a:pt x="735342" y="247005"/>
                    <a:pt x="739504" y="253248"/>
                  </a:cubicBezTo>
                  <a:cubicBezTo>
                    <a:pt x="772328" y="303761"/>
                    <a:pt x="656641" y="376597"/>
                    <a:pt x="545778" y="279640"/>
                  </a:cubicBezTo>
                  <a:cubicBezTo>
                    <a:pt x="530738" y="266680"/>
                    <a:pt x="509643" y="268761"/>
                    <a:pt x="508319" y="288909"/>
                  </a:cubicBezTo>
                  <a:cubicBezTo>
                    <a:pt x="500941" y="401192"/>
                    <a:pt x="511819" y="534284"/>
                    <a:pt x="440780" y="627553"/>
                  </a:cubicBezTo>
                  <a:cubicBezTo>
                    <a:pt x="439644" y="628688"/>
                    <a:pt x="438698" y="629823"/>
                    <a:pt x="437563" y="631053"/>
                  </a:cubicBezTo>
                  <a:cubicBezTo>
                    <a:pt x="398023" y="623202"/>
                    <a:pt x="360281" y="609486"/>
                    <a:pt x="322538" y="595391"/>
                  </a:cubicBezTo>
                  <a:cubicBezTo>
                    <a:pt x="362551" y="589621"/>
                    <a:pt x="399348" y="569284"/>
                    <a:pt x="412118" y="526149"/>
                  </a:cubicBezTo>
                  <a:cubicBezTo>
                    <a:pt x="427820" y="473177"/>
                    <a:pt x="402848" y="415002"/>
                    <a:pt x="353092" y="389840"/>
                  </a:cubicBezTo>
                  <a:cubicBezTo>
                    <a:pt x="319322" y="372719"/>
                    <a:pt x="282998" y="367611"/>
                    <a:pt x="245445" y="370827"/>
                  </a:cubicBezTo>
                  <a:cubicBezTo>
                    <a:pt x="195500" y="374989"/>
                    <a:pt x="138082" y="378016"/>
                    <a:pt x="117933" y="318707"/>
                  </a:cubicBezTo>
                  <a:cubicBezTo>
                    <a:pt x="76974" y="198762"/>
                    <a:pt x="161919" y="80710"/>
                    <a:pt x="260958" y="49022"/>
                  </a:cubicBezTo>
                  <a:cubicBezTo>
                    <a:pt x="325754" y="28211"/>
                    <a:pt x="420915" y="63116"/>
                    <a:pt x="407956" y="124696"/>
                  </a:cubicBezTo>
                  <a:cubicBezTo>
                    <a:pt x="391780" y="94142"/>
                    <a:pt x="334173" y="91872"/>
                    <a:pt x="304755" y="126304"/>
                  </a:cubicBezTo>
                  <a:cubicBezTo>
                    <a:pt x="228891" y="215222"/>
                    <a:pt x="395942" y="358719"/>
                    <a:pt x="472752" y="201033"/>
                  </a:cubicBezTo>
                  <a:cubicBezTo>
                    <a:pt x="485049" y="176060"/>
                    <a:pt x="482684" y="145979"/>
                    <a:pt x="475495" y="118831"/>
                  </a:cubicBezTo>
                  <a:cubicBezTo>
                    <a:pt x="537548" y="183911"/>
                    <a:pt x="635830" y="165371"/>
                    <a:pt x="668276" y="74372"/>
                  </a:cubicBezTo>
                  <a:cubicBezTo>
                    <a:pt x="671019" y="66994"/>
                    <a:pt x="664776" y="60751"/>
                    <a:pt x="657398" y="62832"/>
                  </a:cubicBezTo>
                  <a:cubicBezTo>
                    <a:pt x="617858" y="73521"/>
                    <a:pt x="583615" y="41265"/>
                    <a:pt x="543981" y="45711"/>
                  </a:cubicBezTo>
                  <a:cubicBezTo>
                    <a:pt x="531021" y="47319"/>
                    <a:pt x="523832" y="49684"/>
                    <a:pt x="513900" y="58197"/>
                  </a:cubicBezTo>
                  <a:cubicBezTo>
                    <a:pt x="493752" y="75318"/>
                    <a:pt x="471995" y="83643"/>
                    <a:pt x="454212" y="72575"/>
                  </a:cubicBezTo>
                  <a:cubicBezTo>
                    <a:pt x="337768" y="-45288"/>
                    <a:pt x="190581" y="2387"/>
                    <a:pt x="116136" y="61697"/>
                  </a:cubicBezTo>
                  <a:cubicBezTo>
                    <a:pt x="14543" y="142101"/>
                    <a:pt x="-25470" y="284653"/>
                    <a:pt x="16435" y="418502"/>
                  </a:cubicBezTo>
                  <a:lnTo>
                    <a:pt x="16435" y="418502"/>
                  </a:lnTo>
                  <a:close/>
                </a:path>
              </a:pathLst>
            </a:custGeom>
            <a:solidFill>
              <a:srgbClr val="BC8642"/>
            </a:solidFill>
            <a:ln w="9454"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3A75ECC2-3F63-34B0-F33D-BA6321D21507}"/>
                </a:ext>
              </a:extLst>
            </p:cNvPr>
            <p:cNvSpPr/>
            <p:nvPr/>
          </p:nvSpPr>
          <p:spPr>
            <a:xfrm>
              <a:off x="8846850" y="3536486"/>
              <a:ext cx="611125" cy="570850"/>
            </a:xfrm>
            <a:custGeom>
              <a:avLst/>
              <a:gdLst>
                <a:gd name="connsiteX0" fmla="*/ 325265 w 611125"/>
                <a:gd name="connsiteY0" fmla="*/ 563935 h 570850"/>
                <a:gd name="connsiteX1" fmla="*/ 321292 w 611125"/>
                <a:gd name="connsiteY1" fmla="*/ 275332 h 570850"/>
                <a:gd name="connsiteX2" fmla="*/ 531005 w 611125"/>
                <a:gd name="connsiteY2" fmla="*/ 129091 h 570850"/>
                <a:gd name="connsiteX3" fmla="*/ 381737 w 611125"/>
                <a:gd name="connsiteY3" fmla="*/ 304750 h 570850"/>
                <a:gd name="connsiteX4" fmla="*/ 392615 w 611125"/>
                <a:gd name="connsiteY4" fmla="*/ 316290 h 570850"/>
                <a:gd name="connsiteX5" fmla="*/ 611125 w 611125"/>
                <a:gd name="connsiteY5" fmla="*/ 145739 h 570850"/>
                <a:gd name="connsiteX6" fmla="*/ 487303 w 611125"/>
                <a:gd name="connsiteY6" fmla="*/ 6214 h 570850"/>
                <a:gd name="connsiteX7" fmla="*/ 347494 w 611125"/>
                <a:gd name="connsiteY7" fmla="*/ 8106 h 570850"/>
                <a:gd name="connsiteX8" fmla="*/ 335954 w 611125"/>
                <a:gd name="connsiteY8" fmla="*/ 18984 h 570850"/>
                <a:gd name="connsiteX9" fmla="*/ 491749 w 611125"/>
                <a:gd name="connsiteY9" fmla="*/ 104875 h 570850"/>
                <a:gd name="connsiteX10" fmla="*/ 429223 w 611125"/>
                <a:gd name="connsiteY10" fmla="*/ 134482 h 570850"/>
                <a:gd name="connsiteX11" fmla="*/ 218848 w 611125"/>
                <a:gd name="connsiteY11" fmla="*/ 161347 h 570850"/>
                <a:gd name="connsiteX12" fmla="*/ 110255 w 611125"/>
                <a:gd name="connsiteY12" fmla="*/ 176576 h 570850"/>
                <a:gd name="connsiteX13" fmla="*/ 102593 w 611125"/>
                <a:gd name="connsiteY13" fmla="*/ 186036 h 570850"/>
                <a:gd name="connsiteX14" fmla="*/ 142416 w 611125"/>
                <a:gd name="connsiteY14" fmla="*/ 253859 h 570850"/>
                <a:gd name="connsiteX15" fmla="*/ 92850 w 611125"/>
                <a:gd name="connsiteY15" fmla="*/ 274953 h 570850"/>
                <a:gd name="connsiteX16" fmla="*/ 5824 w 611125"/>
                <a:gd name="connsiteY16" fmla="*/ 340884 h 570850"/>
                <a:gd name="connsiteX17" fmla="*/ 2135 w 611125"/>
                <a:gd name="connsiteY17" fmla="*/ 353844 h 570850"/>
                <a:gd name="connsiteX18" fmla="*/ 186780 w 611125"/>
                <a:gd name="connsiteY18" fmla="*/ 350344 h 570850"/>
                <a:gd name="connsiteX19" fmla="*/ 163605 w 611125"/>
                <a:gd name="connsiteY19" fmla="*/ 480693 h 570850"/>
                <a:gd name="connsiteX20" fmla="*/ 175146 w 611125"/>
                <a:gd name="connsiteY20" fmla="*/ 487882 h 570850"/>
                <a:gd name="connsiteX21" fmla="*/ 299630 w 611125"/>
                <a:gd name="connsiteY21" fmla="*/ 320736 h 570850"/>
                <a:gd name="connsiteX22" fmla="*/ 308238 w 611125"/>
                <a:gd name="connsiteY22" fmla="*/ 561192 h 570850"/>
                <a:gd name="connsiteX23" fmla="*/ 325265 w 611125"/>
                <a:gd name="connsiteY23" fmla="*/ 563935 h 570850"/>
                <a:gd name="connsiteX24" fmla="*/ 325265 w 611125"/>
                <a:gd name="connsiteY24" fmla="*/ 563935 h 57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125" h="570850">
                  <a:moveTo>
                    <a:pt x="325265" y="563935"/>
                  </a:moveTo>
                  <a:cubicBezTo>
                    <a:pt x="340305" y="468301"/>
                    <a:pt x="302090" y="370681"/>
                    <a:pt x="321292" y="275332"/>
                  </a:cubicBezTo>
                  <a:cubicBezTo>
                    <a:pt x="335386" y="205711"/>
                    <a:pt x="489573" y="106104"/>
                    <a:pt x="531005" y="129091"/>
                  </a:cubicBezTo>
                  <a:cubicBezTo>
                    <a:pt x="393561" y="177901"/>
                    <a:pt x="366886" y="241562"/>
                    <a:pt x="381737" y="304750"/>
                  </a:cubicBezTo>
                  <a:cubicBezTo>
                    <a:pt x="383629" y="312601"/>
                    <a:pt x="385710" y="317898"/>
                    <a:pt x="392615" y="316290"/>
                  </a:cubicBezTo>
                  <a:cubicBezTo>
                    <a:pt x="465736" y="298507"/>
                    <a:pt x="550207" y="153306"/>
                    <a:pt x="611125" y="145739"/>
                  </a:cubicBezTo>
                  <a:cubicBezTo>
                    <a:pt x="579436" y="116793"/>
                    <a:pt x="531289" y="25133"/>
                    <a:pt x="487303" y="6214"/>
                  </a:cubicBezTo>
                  <a:cubicBezTo>
                    <a:pt x="439155" y="-14407"/>
                    <a:pt x="395453" y="24281"/>
                    <a:pt x="347494" y="8106"/>
                  </a:cubicBezTo>
                  <a:cubicBezTo>
                    <a:pt x="340305" y="5552"/>
                    <a:pt x="333400" y="11606"/>
                    <a:pt x="335954" y="18984"/>
                  </a:cubicBezTo>
                  <a:cubicBezTo>
                    <a:pt x="347967" y="54835"/>
                    <a:pt x="388264" y="132591"/>
                    <a:pt x="491749" y="104875"/>
                  </a:cubicBezTo>
                  <a:cubicBezTo>
                    <a:pt x="477654" y="106483"/>
                    <a:pt x="443885" y="126158"/>
                    <a:pt x="429223" y="134482"/>
                  </a:cubicBezTo>
                  <a:cubicBezTo>
                    <a:pt x="341535" y="183765"/>
                    <a:pt x="280901" y="196536"/>
                    <a:pt x="218848" y="161347"/>
                  </a:cubicBezTo>
                  <a:cubicBezTo>
                    <a:pt x="186686" y="143280"/>
                    <a:pt x="146862" y="172887"/>
                    <a:pt x="110255" y="176576"/>
                  </a:cubicBezTo>
                  <a:cubicBezTo>
                    <a:pt x="105620" y="177049"/>
                    <a:pt x="102120" y="181401"/>
                    <a:pt x="102593" y="186036"/>
                  </a:cubicBezTo>
                  <a:cubicBezTo>
                    <a:pt x="106093" y="216778"/>
                    <a:pt x="120187" y="239292"/>
                    <a:pt x="142416" y="253859"/>
                  </a:cubicBezTo>
                  <a:cubicBezTo>
                    <a:pt x="124633" y="256413"/>
                    <a:pt x="107511" y="262183"/>
                    <a:pt x="92850" y="274953"/>
                  </a:cubicBezTo>
                  <a:cubicBezTo>
                    <a:pt x="64188" y="299453"/>
                    <a:pt x="41958" y="326128"/>
                    <a:pt x="5824" y="340884"/>
                  </a:cubicBezTo>
                  <a:cubicBezTo>
                    <a:pt x="1189" y="342776"/>
                    <a:pt x="-2500" y="350344"/>
                    <a:pt x="2135" y="353844"/>
                  </a:cubicBezTo>
                  <a:cubicBezTo>
                    <a:pt x="70431" y="406343"/>
                    <a:pt x="137970" y="375411"/>
                    <a:pt x="186780" y="350344"/>
                  </a:cubicBezTo>
                  <a:cubicBezTo>
                    <a:pt x="134281" y="396127"/>
                    <a:pt x="163132" y="443423"/>
                    <a:pt x="163605" y="480693"/>
                  </a:cubicBezTo>
                  <a:cubicBezTo>
                    <a:pt x="163605" y="486274"/>
                    <a:pt x="170510" y="489963"/>
                    <a:pt x="175146" y="487882"/>
                  </a:cubicBezTo>
                  <a:cubicBezTo>
                    <a:pt x="260752" y="451559"/>
                    <a:pt x="289225" y="383735"/>
                    <a:pt x="299630" y="320736"/>
                  </a:cubicBezTo>
                  <a:cubicBezTo>
                    <a:pt x="297076" y="400100"/>
                    <a:pt x="320441" y="483436"/>
                    <a:pt x="308238" y="561192"/>
                  </a:cubicBezTo>
                  <a:cubicBezTo>
                    <a:pt x="306535" y="572070"/>
                    <a:pt x="323467" y="574813"/>
                    <a:pt x="325265" y="563935"/>
                  </a:cubicBezTo>
                  <a:lnTo>
                    <a:pt x="325265" y="563935"/>
                  </a:lnTo>
                  <a:close/>
                </a:path>
              </a:pathLst>
            </a:custGeom>
            <a:solidFill>
              <a:srgbClr val="BC8642"/>
            </a:solidFill>
            <a:ln w="9454"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4140E271-8D9F-D314-BD4C-B2F5A9E9CEE8}"/>
                </a:ext>
              </a:extLst>
            </p:cNvPr>
            <p:cNvSpPr/>
            <p:nvPr/>
          </p:nvSpPr>
          <p:spPr>
            <a:xfrm>
              <a:off x="10306883" y="3520044"/>
              <a:ext cx="77396" cy="77379"/>
            </a:xfrm>
            <a:custGeom>
              <a:avLst/>
              <a:gdLst>
                <a:gd name="connsiteX0" fmla="*/ 3848 w 77396"/>
                <a:gd name="connsiteY0" fmla="*/ 55480 h 77379"/>
                <a:gd name="connsiteX1" fmla="*/ 55496 w 77396"/>
                <a:gd name="connsiteY1" fmla="*/ 73547 h 77379"/>
                <a:gd name="connsiteX2" fmla="*/ 73564 w 77396"/>
                <a:gd name="connsiteY2" fmla="*/ 21900 h 77379"/>
                <a:gd name="connsiteX3" fmla="*/ 21916 w 77396"/>
                <a:gd name="connsiteY3" fmla="*/ 3832 h 77379"/>
                <a:gd name="connsiteX4" fmla="*/ 3848 w 77396"/>
                <a:gd name="connsiteY4" fmla="*/ 55480 h 77379"/>
                <a:gd name="connsiteX5" fmla="*/ 3848 w 77396"/>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6" h="77379">
                  <a:moveTo>
                    <a:pt x="3848" y="55480"/>
                  </a:moveTo>
                  <a:cubicBezTo>
                    <a:pt x="13119" y="74683"/>
                    <a:pt x="36199" y="82818"/>
                    <a:pt x="55496" y="73547"/>
                  </a:cubicBezTo>
                  <a:cubicBezTo>
                    <a:pt x="74699" y="64278"/>
                    <a:pt x="82834" y="41102"/>
                    <a:pt x="73564" y="21900"/>
                  </a:cubicBezTo>
                  <a:cubicBezTo>
                    <a:pt x="64293" y="2697"/>
                    <a:pt x="41213" y="-5438"/>
                    <a:pt x="21916" y="3832"/>
                  </a:cubicBezTo>
                  <a:cubicBezTo>
                    <a:pt x="2619" y="13103"/>
                    <a:pt x="-5422" y="35994"/>
                    <a:pt x="3848" y="55480"/>
                  </a:cubicBezTo>
                  <a:lnTo>
                    <a:pt x="3848" y="55480"/>
                  </a:lnTo>
                  <a:close/>
                </a:path>
              </a:pathLst>
            </a:custGeom>
            <a:solidFill>
              <a:srgbClr val="BC8642"/>
            </a:solidFill>
            <a:ln w="9454"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252230D0-17B8-80B6-1C99-BEC2AFF4D87E}"/>
                </a:ext>
              </a:extLst>
            </p:cNvPr>
            <p:cNvSpPr/>
            <p:nvPr/>
          </p:nvSpPr>
          <p:spPr>
            <a:xfrm>
              <a:off x="9599171" y="3714860"/>
              <a:ext cx="92211" cy="104109"/>
            </a:xfrm>
            <a:custGeom>
              <a:avLst/>
              <a:gdLst>
                <a:gd name="connsiteX0" fmla="*/ 32 w 92211"/>
                <a:gd name="connsiteY0" fmla="*/ 36229 h 104109"/>
                <a:gd name="connsiteX1" fmla="*/ 77409 w 92211"/>
                <a:gd name="connsiteY1" fmla="*/ 96958 h 104109"/>
                <a:gd name="connsiteX2" fmla="*/ 28315 w 92211"/>
                <a:gd name="connsiteY2" fmla="*/ 0 h 104109"/>
                <a:gd name="connsiteX3" fmla="*/ 32 w 92211"/>
                <a:gd name="connsiteY3" fmla="*/ 36229 h 104109"/>
                <a:gd name="connsiteX4" fmla="*/ 32 w 92211"/>
                <a:gd name="connsiteY4" fmla="*/ 36229 h 10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11" h="104109">
                  <a:moveTo>
                    <a:pt x="32" y="36229"/>
                  </a:moveTo>
                  <a:cubicBezTo>
                    <a:pt x="-1387" y="77756"/>
                    <a:pt x="45247" y="121647"/>
                    <a:pt x="77409" y="96958"/>
                  </a:cubicBezTo>
                  <a:cubicBezTo>
                    <a:pt x="123949" y="61202"/>
                    <a:pt x="47612" y="4446"/>
                    <a:pt x="28315" y="0"/>
                  </a:cubicBezTo>
                  <a:cubicBezTo>
                    <a:pt x="29639" y="16838"/>
                    <a:pt x="10153" y="31121"/>
                    <a:pt x="32" y="36229"/>
                  </a:cubicBezTo>
                  <a:lnTo>
                    <a:pt x="32" y="36229"/>
                  </a:lnTo>
                  <a:close/>
                </a:path>
              </a:pathLst>
            </a:custGeom>
            <a:solidFill>
              <a:srgbClr val="BC8642"/>
            </a:solidFill>
            <a:ln w="9454"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F9AD43A5-34F3-BF8B-E6D3-BC3FD6FCB993}"/>
                </a:ext>
              </a:extLst>
            </p:cNvPr>
            <p:cNvSpPr/>
            <p:nvPr/>
          </p:nvSpPr>
          <p:spPr>
            <a:xfrm>
              <a:off x="9542708" y="3674667"/>
              <a:ext cx="69902" cy="68432"/>
            </a:xfrm>
            <a:custGeom>
              <a:avLst/>
              <a:gdLst>
                <a:gd name="connsiteX0" fmla="*/ 28684 w 69902"/>
                <a:gd name="connsiteY0" fmla="*/ 68382 h 68432"/>
                <a:gd name="connsiteX1" fmla="*/ 39090 w 69902"/>
                <a:gd name="connsiteY1" fmla="*/ 370 h 68432"/>
                <a:gd name="connsiteX2" fmla="*/ 28684 w 69902"/>
                <a:gd name="connsiteY2" fmla="*/ 68382 h 68432"/>
                <a:gd name="connsiteX3" fmla="*/ 28684 w 69902"/>
                <a:gd name="connsiteY3" fmla="*/ 68382 h 68432"/>
              </a:gdLst>
              <a:ahLst/>
              <a:cxnLst>
                <a:cxn ang="0">
                  <a:pos x="connsiteX0" y="connsiteY0"/>
                </a:cxn>
                <a:cxn ang="0">
                  <a:pos x="connsiteX1" y="connsiteY1"/>
                </a:cxn>
                <a:cxn ang="0">
                  <a:pos x="connsiteX2" y="connsiteY2"/>
                </a:cxn>
                <a:cxn ang="0">
                  <a:pos x="connsiteX3" y="connsiteY3"/>
                </a:cxn>
              </a:cxnLst>
              <a:rect l="l" t="t" r="r" b="b"/>
              <a:pathLst>
                <a:path w="69902" h="68432">
                  <a:moveTo>
                    <a:pt x="28684" y="68382"/>
                  </a:moveTo>
                  <a:cubicBezTo>
                    <a:pt x="75508" y="70463"/>
                    <a:pt x="87048" y="6802"/>
                    <a:pt x="39090" y="370"/>
                  </a:cubicBezTo>
                  <a:cubicBezTo>
                    <a:pt x="-9531" y="-5779"/>
                    <a:pt x="-12558" y="66774"/>
                    <a:pt x="28684" y="68382"/>
                  </a:cubicBezTo>
                  <a:lnTo>
                    <a:pt x="28684" y="68382"/>
                  </a:lnTo>
                  <a:close/>
                </a:path>
              </a:pathLst>
            </a:custGeom>
            <a:solidFill>
              <a:srgbClr val="BC8642"/>
            </a:solidFill>
            <a:ln w="9454"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153572D1-ED96-50B8-0DF9-34E9DAA07D06}"/>
                </a:ext>
              </a:extLst>
            </p:cNvPr>
            <p:cNvSpPr/>
            <p:nvPr/>
          </p:nvSpPr>
          <p:spPr>
            <a:xfrm>
              <a:off x="9505547" y="3738697"/>
              <a:ext cx="87726" cy="104010"/>
            </a:xfrm>
            <a:custGeom>
              <a:avLst/>
              <a:gdLst>
                <a:gd name="connsiteX0" fmla="*/ 27062 w 87726"/>
                <a:gd name="connsiteY0" fmla="*/ 101499 h 104010"/>
                <a:gd name="connsiteX1" fmla="*/ 85710 w 87726"/>
                <a:gd name="connsiteY1" fmla="*/ 15040 h 104010"/>
                <a:gd name="connsiteX2" fmla="*/ 40589 w 87726"/>
                <a:gd name="connsiteY2" fmla="*/ 0 h 104010"/>
                <a:gd name="connsiteX3" fmla="*/ 27062 w 87726"/>
                <a:gd name="connsiteY3" fmla="*/ 101499 h 104010"/>
                <a:gd name="connsiteX4" fmla="*/ 27062 w 87726"/>
                <a:gd name="connsiteY4" fmla="*/ 101499 h 104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26" h="104010">
                  <a:moveTo>
                    <a:pt x="27062" y="101499"/>
                  </a:moveTo>
                  <a:cubicBezTo>
                    <a:pt x="65940" y="115687"/>
                    <a:pt x="95926" y="67445"/>
                    <a:pt x="85710" y="15040"/>
                  </a:cubicBezTo>
                  <a:cubicBezTo>
                    <a:pt x="66886" y="19865"/>
                    <a:pt x="45697" y="8040"/>
                    <a:pt x="40589" y="0"/>
                  </a:cubicBezTo>
                  <a:cubicBezTo>
                    <a:pt x="-20234" y="50513"/>
                    <a:pt x="-2262" y="91093"/>
                    <a:pt x="27062" y="101499"/>
                  </a:cubicBezTo>
                  <a:lnTo>
                    <a:pt x="27062" y="101499"/>
                  </a:lnTo>
                  <a:close/>
                </a:path>
              </a:pathLst>
            </a:custGeom>
            <a:solidFill>
              <a:srgbClr val="BC8642"/>
            </a:solidFill>
            <a:ln w="9454"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7A322D42-1DA8-0BB8-63C7-DA5C5F504FE9}"/>
                </a:ext>
              </a:extLst>
            </p:cNvPr>
            <p:cNvSpPr/>
            <p:nvPr/>
          </p:nvSpPr>
          <p:spPr>
            <a:xfrm>
              <a:off x="9392529" y="3882946"/>
              <a:ext cx="203601" cy="148642"/>
            </a:xfrm>
            <a:custGeom>
              <a:avLst/>
              <a:gdLst>
                <a:gd name="connsiteX0" fmla="*/ 839 w 203601"/>
                <a:gd name="connsiteY0" fmla="*/ 28100 h 148642"/>
                <a:gd name="connsiteX1" fmla="*/ 61662 w 203601"/>
                <a:gd name="connsiteY1" fmla="*/ 146625 h 148642"/>
                <a:gd name="connsiteX2" fmla="*/ 74811 w 203601"/>
                <a:gd name="connsiteY2" fmla="*/ 143598 h 148642"/>
                <a:gd name="connsiteX3" fmla="*/ 192579 w 203601"/>
                <a:gd name="connsiteY3" fmla="*/ 109545 h 148642"/>
                <a:gd name="connsiteX4" fmla="*/ 202984 w 203601"/>
                <a:gd name="connsiteY4" fmla="*/ 96586 h 148642"/>
                <a:gd name="connsiteX5" fmla="*/ 13703 w 203601"/>
                <a:gd name="connsiteY5" fmla="*/ 17979 h 148642"/>
                <a:gd name="connsiteX6" fmla="*/ 10203 w 203601"/>
                <a:gd name="connsiteY6" fmla="*/ 21479 h 148642"/>
                <a:gd name="connsiteX7" fmla="*/ 839 w 203601"/>
                <a:gd name="connsiteY7" fmla="*/ 28100 h 148642"/>
                <a:gd name="connsiteX8" fmla="*/ 839 w 203601"/>
                <a:gd name="connsiteY8" fmla="*/ 28100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01" h="148642">
                  <a:moveTo>
                    <a:pt x="839" y="28100"/>
                  </a:moveTo>
                  <a:cubicBezTo>
                    <a:pt x="-5688" y="77288"/>
                    <a:pt x="26946" y="116166"/>
                    <a:pt x="61662" y="146625"/>
                  </a:cubicBezTo>
                  <a:cubicBezTo>
                    <a:pt x="66013" y="150598"/>
                    <a:pt x="72351" y="148233"/>
                    <a:pt x="74811" y="143598"/>
                  </a:cubicBezTo>
                  <a:cubicBezTo>
                    <a:pt x="99121" y="97910"/>
                    <a:pt x="147742" y="89775"/>
                    <a:pt x="192579" y="109545"/>
                  </a:cubicBezTo>
                  <a:cubicBezTo>
                    <a:pt x="200714" y="113045"/>
                    <a:pt x="205349" y="104909"/>
                    <a:pt x="202984" y="96586"/>
                  </a:cubicBezTo>
                  <a:cubicBezTo>
                    <a:pt x="178201" y="5209"/>
                    <a:pt x="92783" y="-22129"/>
                    <a:pt x="13703" y="17979"/>
                  </a:cubicBezTo>
                  <a:cubicBezTo>
                    <a:pt x="12095" y="18924"/>
                    <a:pt x="10960" y="20059"/>
                    <a:pt x="10203" y="21479"/>
                  </a:cubicBezTo>
                  <a:cubicBezTo>
                    <a:pt x="6136" y="20438"/>
                    <a:pt x="1785" y="22519"/>
                    <a:pt x="839" y="28100"/>
                  </a:cubicBezTo>
                  <a:lnTo>
                    <a:pt x="839" y="28100"/>
                  </a:lnTo>
                  <a:close/>
                </a:path>
              </a:pathLst>
            </a:custGeom>
            <a:solidFill>
              <a:srgbClr val="BC8642"/>
            </a:solidFill>
            <a:ln w="9454"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7670F29F-7213-01DA-D8AF-D5EAC96CAD46}"/>
                </a:ext>
              </a:extLst>
            </p:cNvPr>
            <p:cNvSpPr/>
            <p:nvPr/>
          </p:nvSpPr>
          <p:spPr>
            <a:xfrm>
              <a:off x="9426714" y="3695492"/>
              <a:ext cx="108543" cy="83279"/>
            </a:xfrm>
            <a:custGeom>
              <a:avLst/>
              <a:gdLst>
                <a:gd name="connsiteX0" fmla="*/ 707 w 108543"/>
                <a:gd name="connsiteY0" fmla="*/ 55407 h 83279"/>
                <a:gd name="connsiteX1" fmla="*/ 108543 w 108543"/>
                <a:gd name="connsiteY1" fmla="*/ 42259 h 83279"/>
                <a:gd name="connsiteX2" fmla="*/ 106179 w 108543"/>
                <a:gd name="connsiteY2" fmla="*/ 8867 h 83279"/>
                <a:gd name="connsiteX3" fmla="*/ 707 w 108543"/>
                <a:gd name="connsiteY3" fmla="*/ 55407 h 83279"/>
                <a:gd name="connsiteX4" fmla="*/ 707 w 108543"/>
                <a:gd name="connsiteY4" fmla="*/ 55407 h 8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43" h="83279">
                  <a:moveTo>
                    <a:pt x="707" y="55407"/>
                  </a:moveTo>
                  <a:cubicBezTo>
                    <a:pt x="8653" y="97028"/>
                    <a:pt x="57369" y="91542"/>
                    <a:pt x="108543" y="42259"/>
                  </a:cubicBezTo>
                  <a:cubicBezTo>
                    <a:pt x="107881" y="38097"/>
                    <a:pt x="105516" y="13692"/>
                    <a:pt x="106179" y="8867"/>
                  </a:cubicBezTo>
                  <a:cubicBezTo>
                    <a:pt x="75814" y="-12700"/>
                    <a:pt x="-8563" y="5935"/>
                    <a:pt x="707" y="55407"/>
                  </a:cubicBezTo>
                  <a:lnTo>
                    <a:pt x="707" y="55407"/>
                  </a:lnTo>
                  <a:close/>
                </a:path>
              </a:pathLst>
            </a:custGeom>
            <a:solidFill>
              <a:srgbClr val="BC8642"/>
            </a:solidFill>
            <a:ln w="9454"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E4996BB7-008C-C121-2A36-DD6445E3F38A}"/>
                </a:ext>
              </a:extLst>
            </p:cNvPr>
            <p:cNvSpPr/>
            <p:nvPr/>
          </p:nvSpPr>
          <p:spPr>
            <a:xfrm>
              <a:off x="9288366" y="3871008"/>
              <a:ext cx="1318821" cy="1532742"/>
            </a:xfrm>
            <a:custGeom>
              <a:avLst/>
              <a:gdLst>
                <a:gd name="connsiteX0" fmla="*/ 771505 w 1318821"/>
                <a:gd name="connsiteY0" fmla="*/ 1524203 h 1532742"/>
                <a:gd name="connsiteX1" fmla="*/ 785127 w 1318821"/>
                <a:gd name="connsiteY1" fmla="*/ 1505663 h 1532742"/>
                <a:gd name="connsiteX2" fmla="*/ 789478 w 1318821"/>
                <a:gd name="connsiteY2" fmla="*/ 1262180 h 1532742"/>
                <a:gd name="connsiteX3" fmla="*/ 963624 w 1318821"/>
                <a:gd name="connsiteY3" fmla="*/ 1172411 h 1532742"/>
                <a:gd name="connsiteX4" fmla="*/ 1242011 w 1318821"/>
                <a:gd name="connsiteY4" fmla="*/ 1023427 h 1532742"/>
                <a:gd name="connsiteX5" fmla="*/ 1285714 w 1318821"/>
                <a:gd name="connsiteY5" fmla="*/ 703419 h 1532742"/>
                <a:gd name="connsiteX6" fmla="*/ 1264714 w 1318821"/>
                <a:gd name="connsiteY6" fmla="*/ 515084 h 1532742"/>
                <a:gd name="connsiteX7" fmla="*/ 1318821 w 1318821"/>
                <a:gd name="connsiteY7" fmla="*/ 356546 h 1532742"/>
                <a:gd name="connsiteX8" fmla="*/ 1161134 w 1318821"/>
                <a:gd name="connsiteY8" fmla="*/ 300074 h 1532742"/>
                <a:gd name="connsiteX9" fmla="*/ 1027001 w 1318821"/>
                <a:gd name="connsiteY9" fmla="*/ 166130 h 1532742"/>
                <a:gd name="connsiteX10" fmla="*/ 749938 w 1318821"/>
                <a:gd name="connsiteY10" fmla="*/ 687 h 1532742"/>
                <a:gd name="connsiteX11" fmla="*/ 459726 w 1318821"/>
                <a:gd name="connsiteY11" fmla="*/ 125644 h 1532742"/>
                <a:gd name="connsiteX12" fmla="*/ 280945 w 1318821"/>
                <a:gd name="connsiteY12" fmla="*/ 205954 h 1532742"/>
                <a:gd name="connsiteX13" fmla="*/ 88070 w 1318821"/>
                <a:gd name="connsiteY13" fmla="*/ 57632 h 1532742"/>
                <a:gd name="connsiteX14" fmla="*/ 65179 w 1318821"/>
                <a:gd name="connsiteY14" fmla="*/ 56686 h 1532742"/>
                <a:gd name="connsiteX15" fmla="*/ 133380 w 1318821"/>
                <a:gd name="connsiteY15" fmla="*/ 332330 h 1532742"/>
                <a:gd name="connsiteX16" fmla="*/ 330891 w 1318821"/>
                <a:gd name="connsiteY16" fmla="*/ 420964 h 1532742"/>
                <a:gd name="connsiteX17" fmla="*/ 542685 w 1318821"/>
                <a:gd name="connsiteY17" fmla="*/ 331384 h 1532742"/>
                <a:gd name="connsiteX18" fmla="*/ 565103 w 1318821"/>
                <a:gd name="connsiteY18" fmla="*/ 227710 h 1532742"/>
                <a:gd name="connsiteX19" fmla="*/ 561887 w 1318821"/>
                <a:gd name="connsiteY19" fmla="*/ 330249 h 1532742"/>
                <a:gd name="connsiteX20" fmla="*/ 663669 w 1318821"/>
                <a:gd name="connsiteY20" fmla="*/ 389275 h 1532742"/>
                <a:gd name="connsiteX21" fmla="*/ 652791 w 1318821"/>
                <a:gd name="connsiteY21" fmla="*/ 555002 h 1532742"/>
                <a:gd name="connsiteX22" fmla="*/ 662534 w 1318821"/>
                <a:gd name="connsiteY22" fmla="*/ 568435 h 1532742"/>
                <a:gd name="connsiteX23" fmla="*/ 842166 w 1318821"/>
                <a:gd name="connsiteY23" fmla="*/ 409897 h 1532742"/>
                <a:gd name="connsiteX24" fmla="*/ 918976 w 1318821"/>
                <a:gd name="connsiteY24" fmla="*/ 315682 h 1532742"/>
                <a:gd name="connsiteX25" fmla="*/ 874801 w 1318821"/>
                <a:gd name="connsiteY25" fmla="*/ 165941 h 1532742"/>
                <a:gd name="connsiteX26" fmla="*/ 1017920 w 1318821"/>
                <a:gd name="connsiteY26" fmla="*/ 261480 h 1532742"/>
                <a:gd name="connsiteX27" fmla="*/ 1139283 w 1318821"/>
                <a:gd name="connsiteY27" fmla="*/ 366100 h 1532742"/>
                <a:gd name="connsiteX28" fmla="*/ 999380 w 1318821"/>
                <a:gd name="connsiteY28" fmla="*/ 322871 h 1532742"/>
                <a:gd name="connsiteX29" fmla="*/ 983867 w 1318821"/>
                <a:gd name="connsiteY29" fmla="*/ 328925 h 1532742"/>
                <a:gd name="connsiteX30" fmla="*/ 1134175 w 1318821"/>
                <a:gd name="connsiteY30" fmla="*/ 446031 h 1532742"/>
                <a:gd name="connsiteX31" fmla="*/ 1132094 w 1318821"/>
                <a:gd name="connsiteY31" fmla="*/ 636731 h 1532742"/>
                <a:gd name="connsiteX32" fmla="*/ 1146472 w 1318821"/>
                <a:gd name="connsiteY32" fmla="*/ 628407 h 1532742"/>
                <a:gd name="connsiteX33" fmla="*/ 1199918 w 1318821"/>
                <a:gd name="connsiteY33" fmla="*/ 492098 h 1532742"/>
                <a:gd name="connsiteX34" fmla="*/ 1205971 w 1318821"/>
                <a:gd name="connsiteY34" fmla="*/ 652244 h 1532742"/>
                <a:gd name="connsiteX35" fmla="*/ 1191404 w 1318821"/>
                <a:gd name="connsiteY35" fmla="*/ 823741 h 1532742"/>
                <a:gd name="connsiteX36" fmla="*/ 1101919 w 1318821"/>
                <a:gd name="connsiteY36" fmla="*/ 695757 h 1532742"/>
                <a:gd name="connsiteX37" fmla="*/ 980556 w 1318821"/>
                <a:gd name="connsiteY37" fmla="*/ 696892 h 1532742"/>
                <a:gd name="connsiteX38" fmla="*/ 744641 w 1318821"/>
                <a:gd name="connsiteY38" fmla="*/ 738513 h 1532742"/>
                <a:gd name="connsiteX39" fmla="*/ 748992 w 1318821"/>
                <a:gd name="connsiteY39" fmla="*/ 754499 h 1532742"/>
                <a:gd name="connsiteX40" fmla="*/ 885395 w 1318821"/>
                <a:gd name="connsiteY40" fmla="*/ 849376 h 1532742"/>
                <a:gd name="connsiteX41" fmla="*/ 868085 w 1318821"/>
                <a:gd name="connsiteY41" fmla="*/ 965820 h 1532742"/>
                <a:gd name="connsiteX42" fmla="*/ 950192 w 1318821"/>
                <a:gd name="connsiteY42" fmla="*/ 1027117 h 1532742"/>
                <a:gd name="connsiteX43" fmla="*/ 855126 w 1318821"/>
                <a:gd name="connsiteY43" fmla="*/ 979915 h 1532742"/>
                <a:gd name="connsiteX44" fmla="*/ 653264 w 1318821"/>
                <a:gd name="connsiteY44" fmla="*/ 1089643 h 1532742"/>
                <a:gd name="connsiteX45" fmla="*/ 599346 w 1318821"/>
                <a:gd name="connsiteY45" fmla="*/ 1299261 h 1532742"/>
                <a:gd name="connsiteX46" fmla="*/ 771505 w 1318821"/>
                <a:gd name="connsiteY46" fmla="*/ 1524203 h 1532742"/>
                <a:gd name="connsiteX47" fmla="*/ 771505 w 1318821"/>
                <a:gd name="connsiteY47" fmla="*/ 1524203 h 1532742"/>
                <a:gd name="connsiteX48" fmla="*/ 417443 w 1318821"/>
                <a:gd name="connsiteY48" fmla="*/ 355411 h 1532742"/>
                <a:gd name="connsiteX49" fmla="*/ 372606 w 1318821"/>
                <a:gd name="connsiteY49" fmla="*/ 330155 h 1532742"/>
                <a:gd name="connsiteX50" fmla="*/ 236392 w 1318821"/>
                <a:gd name="connsiteY50" fmla="*/ 399113 h 1532742"/>
                <a:gd name="connsiteX51" fmla="*/ 255784 w 1318821"/>
                <a:gd name="connsiteY51" fmla="*/ 320695 h 1532742"/>
                <a:gd name="connsiteX52" fmla="*/ 151920 w 1318821"/>
                <a:gd name="connsiteY52" fmla="*/ 267723 h 1532742"/>
                <a:gd name="connsiteX53" fmla="*/ 162326 w 1318821"/>
                <a:gd name="connsiteY53" fmla="*/ 254764 h 1532742"/>
                <a:gd name="connsiteX54" fmla="*/ 453673 w 1318821"/>
                <a:gd name="connsiteY54" fmla="*/ 197157 h 1532742"/>
                <a:gd name="connsiteX55" fmla="*/ 466348 w 1318821"/>
                <a:gd name="connsiteY55" fmla="*/ 205481 h 1532742"/>
                <a:gd name="connsiteX56" fmla="*/ 417443 w 1318821"/>
                <a:gd name="connsiteY56" fmla="*/ 355411 h 1532742"/>
                <a:gd name="connsiteX57" fmla="*/ 417443 w 1318821"/>
                <a:gd name="connsiteY57" fmla="*/ 355411 h 1532742"/>
                <a:gd name="connsiteX58" fmla="*/ 812653 w 1318821"/>
                <a:gd name="connsiteY58" fmla="*/ 335452 h 1532742"/>
                <a:gd name="connsiteX59" fmla="*/ 784181 w 1318821"/>
                <a:gd name="connsiteY59" fmla="*/ 321074 h 1532742"/>
                <a:gd name="connsiteX60" fmla="*/ 733100 w 1318821"/>
                <a:gd name="connsiteY60" fmla="*/ 462207 h 1532742"/>
                <a:gd name="connsiteX61" fmla="*/ 726384 w 1318821"/>
                <a:gd name="connsiteY61" fmla="*/ 296763 h 1532742"/>
                <a:gd name="connsiteX62" fmla="*/ 646359 w 1318821"/>
                <a:gd name="connsiteY62" fmla="*/ 298655 h 1532742"/>
                <a:gd name="connsiteX63" fmla="*/ 769141 w 1318821"/>
                <a:gd name="connsiteY63" fmla="*/ 144752 h 1532742"/>
                <a:gd name="connsiteX64" fmla="*/ 780019 w 1318821"/>
                <a:gd name="connsiteY64" fmla="*/ 156292 h 1532742"/>
                <a:gd name="connsiteX65" fmla="*/ 812653 w 1318821"/>
                <a:gd name="connsiteY65" fmla="*/ 335452 h 1532742"/>
                <a:gd name="connsiteX66" fmla="*/ 812653 w 1318821"/>
                <a:gd name="connsiteY66" fmla="*/ 335452 h 1532742"/>
                <a:gd name="connsiteX67" fmla="*/ 944516 w 1318821"/>
                <a:gd name="connsiteY67" fmla="*/ 918145 h 1532742"/>
                <a:gd name="connsiteX68" fmla="*/ 995880 w 1318821"/>
                <a:gd name="connsiteY68" fmla="*/ 856849 h 1532742"/>
                <a:gd name="connsiteX69" fmla="*/ 870733 w 1318821"/>
                <a:gd name="connsiteY69" fmla="*/ 748540 h 1532742"/>
                <a:gd name="connsiteX70" fmla="*/ 1012907 w 1318821"/>
                <a:gd name="connsiteY70" fmla="*/ 796688 h 1532742"/>
                <a:gd name="connsiteX71" fmla="*/ 1019623 w 1318821"/>
                <a:gd name="connsiteY71" fmla="*/ 765661 h 1532742"/>
                <a:gd name="connsiteX72" fmla="*/ 1138905 w 1318821"/>
                <a:gd name="connsiteY72" fmla="*/ 902632 h 1532742"/>
                <a:gd name="connsiteX73" fmla="*/ 1140986 w 1318821"/>
                <a:gd name="connsiteY73" fmla="*/ 918335 h 1532742"/>
                <a:gd name="connsiteX74" fmla="*/ 944516 w 1318821"/>
                <a:gd name="connsiteY74" fmla="*/ 918145 h 1532742"/>
                <a:gd name="connsiteX75" fmla="*/ 944516 w 1318821"/>
                <a:gd name="connsiteY75" fmla="*/ 918145 h 1532742"/>
                <a:gd name="connsiteX76" fmla="*/ 660548 w 1318821"/>
                <a:gd name="connsiteY76" fmla="*/ 1324517 h 1532742"/>
                <a:gd name="connsiteX77" fmla="*/ 683912 w 1318821"/>
                <a:gd name="connsiteY77" fmla="*/ 1210249 h 1532742"/>
                <a:gd name="connsiteX78" fmla="*/ 610602 w 1318821"/>
                <a:gd name="connsiteY78" fmla="*/ 1176479 h 1532742"/>
                <a:gd name="connsiteX79" fmla="*/ 749371 w 1318821"/>
                <a:gd name="connsiteY79" fmla="*/ 1113102 h 1532742"/>
                <a:gd name="connsiteX80" fmla="*/ 757695 w 1318821"/>
                <a:gd name="connsiteY80" fmla="*/ 1062400 h 1532742"/>
                <a:gd name="connsiteX81" fmla="*/ 905260 w 1318821"/>
                <a:gd name="connsiteY81" fmla="*/ 1117264 h 1532742"/>
                <a:gd name="connsiteX82" fmla="*/ 903841 w 1318821"/>
                <a:gd name="connsiteY82" fmla="*/ 1132493 h 1532742"/>
                <a:gd name="connsiteX83" fmla="*/ 677007 w 1318821"/>
                <a:gd name="connsiteY83" fmla="*/ 1324517 h 1532742"/>
                <a:gd name="connsiteX84" fmla="*/ 660548 w 1318821"/>
                <a:gd name="connsiteY84" fmla="*/ 1324517 h 1532742"/>
                <a:gd name="connsiteX85" fmla="*/ 660548 w 1318821"/>
                <a:gd name="connsiteY85" fmla="*/ 1324517 h 153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821" h="1532742">
                  <a:moveTo>
                    <a:pt x="771505" y="1524203"/>
                  </a:moveTo>
                  <a:cubicBezTo>
                    <a:pt x="774532" y="1523068"/>
                    <a:pt x="791654" y="1511717"/>
                    <a:pt x="785127" y="1505663"/>
                  </a:cubicBezTo>
                  <a:cubicBezTo>
                    <a:pt x="711817" y="1437840"/>
                    <a:pt x="727520" y="1331896"/>
                    <a:pt x="789478" y="1262180"/>
                  </a:cubicBezTo>
                  <a:cubicBezTo>
                    <a:pt x="831572" y="1214978"/>
                    <a:pt x="906301" y="1193884"/>
                    <a:pt x="963624" y="1172411"/>
                  </a:cubicBezTo>
                  <a:cubicBezTo>
                    <a:pt x="1061433" y="1135426"/>
                    <a:pt x="1168702" y="1101845"/>
                    <a:pt x="1242011" y="1023427"/>
                  </a:cubicBezTo>
                  <a:cubicBezTo>
                    <a:pt x="1325726" y="933659"/>
                    <a:pt x="1306808" y="813336"/>
                    <a:pt x="1285714" y="703419"/>
                  </a:cubicBezTo>
                  <a:cubicBezTo>
                    <a:pt x="1273700" y="641177"/>
                    <a:pt x="1261876" y="578651"/>
                    <a:pt x="1264714" y="515084"/>
                  </a:cubicBezTo>
                  <a:cubicBezTo>
                    <a:pt x="1267268" y="457004"/>
                    <a:pt x="1288267" y="404221"/>
                    <a:pt x="1318821" y="356546"/>
                  </a:cubicBezTo>
                  <a:cubicBezTo>
                    <a:pt x="1262444" y="350776"/>
                    <a:pt x="1208053" y="334317"/>
                    <a:pt x="1161134" y="300074"/>
                  </a:cubicBezTo>
                  <a:cubicBezTo>
                    <a:pt x="1109770" y="262615"/>
                    <a:pt x="1068149" y="214183"/>
                    <a:pt x="1027001" y="166130"/>
                  </a:cubicBezTo>
                  <a:cubicBezTo>
                    <a:pt x="954354" y="81186"/>
                    <a:pt x="872058" y="-8773"/>
                    <a:pt x="749938" y="687"/>
                  </a:cubicBezTo>
                  <a:cubicBezTo>
                    <a:pt x="642859" y="9011"/>
                    <a:pt x="549684" y="72199"/>
                    <a:pt x="459726" y="125644"/>
                  </a:cubicBezTo>
                  <a:cubicBezTo>
                    <a:pt x="407038" y="156860"/>
                    <a:pt x="344134" y="202454"/>
                    <a:pt x="280945" y="205954"/>
                  </a:cubicBezTo>
                  <a:cubicBezTo>
                    <a:pt x="187771" y="211062"/>
                    <a:pt x="95259" y="157333"/>
                    <a:pt x="88070" y="57632"/>
                  </a:cubicBezTo>
                  <a:cubicBezTo>
                    <a:pt x="87408" y="48835"/>
                    <a:pt x="67922" y="55078"/>
                    <a:pt x="65179" y="56686"/>
                  </a:cubicBezTo>
                  <a:cubicBezTo>
                    <a:pt x="-51360" y="123752"/>
                    <a:pt x="-1226" y="343209"/>
                    <a:pt x="133380" y="332330"/>
                  </a:cubicBezTo>
                  <a:cubicBezTo>
                    <a:pt x="109543" y="443855"/>
                    <a:pt x="261459" y="499382"/>
                    <a:pt x="330891" y="420964"/>
                  </a:cubicBezTo>
                  <a:cubicBezTo>
                    <a:pt x="352647" y="520665"/>
                    <a:pt x="545522" y="422856"/>
                    <a:pt x="542685" y="331384"/>
                  </a:cubicBezTo>
                  <a:cubicBezTo>
                    <a:pt x="541739" y="302723"/>
                    <a:pt x="513077" y="220521"/>
                    <a:pt x="565103" y="227710"/>
                  </a:cubicBezTo>
                  <a:cubicBezTo>
                    <a:pt x="626872" y="236224"/>
                    <a:pt x="568792" y="300358"/>
                    <a:pt x="561887" y="330249"/>
                  </a:cubicBezTo>
                  <a:cubicBezTo>
                    <a:pt x="546658" y="394100"/>
                    <a:pt x="614859" y="401951"/>
                    <a:pt x="663669" y="389275"/>
                  </a:cubicBezTo>
                  <a:cubicBezTo>
                    <a:pt x="640588" y="439693"/>
                    <a:pt x="693277" y="503355"/>
                    <a:pt x="652791" y="555002"/>
                  </a:cubicBezTo>
                  <a:cubicBezTo>
                    <a:pt x="647021" y="562192"/>
                    <a:pt x="654683" y="570516"/>
                    <a:pt x="662534" y="568435"/>
                  </a:cubicBezTo>
                  <a:cubicBezTo>
                    <a:pt x="751357" y="544597"/>
                    <a:pt x="834599" y="510354"/>
                    <a:pt x="842166" y="409897"/>
                  </a:cubicBezTo>
                  <a:cubicBezTo>
                    <a:pt x="899301" y="417748"/>
                    <a:pt x="928152" y="372154"/>
                    <a:pt x="918976" y="315682"/>
                  </a:cubicBezTo>
                  <a:cubicBezTo>
                    <a:pt x="912733" y="277277"/>
                    <a:pt x="804045" y="191670"/>
                    <a:pt x="874801" y="165941"/>
                  </a:cubicBezTo>
                  <a:cubicBezTo>
                    <a:pt x="925881" y="147212"/>
                    <a:pt x="988786" y="230264"/>
                    <a:pt x="1017920" y="261480"/>
                  </a:cubicBezTo>
                  <a:cubicBezTo>
                    <a:pt x="1044312" y="289669"/>
                    <a:pt x="1105135" y="346141"/>
                    <a:pt x="1139283" y="366100"/>
                  </a:cubicBezTo>
                  <a:cubicBezTo>
                    <a:pt x="1107122" y="403086"/>
                    <a:pt x="1028704" y="358722"/>
                    <a:pt x="999380" y="322871"/>
                  </a:cubicBezTo>
                  <a:cubicBezTo>
                    <a:pt x="994083" y="316155"/>
                    <a:pt x="983205" y="320128"/>
                    <a:pt x="983867" y="328925"/>
                  </a:cubicBezTo>
                  <a:cubicBezTo>
                    <a:pt x="988975" y="400437"/>
                    <a:pt x="1059731" y="443666"/>
                    <a:pt x="1134175" y="446031"/>
                  </a:cubicBezTo>
                  <a:cubicBezTo>
                    <a:pt x="1089527" y="505719"/>
                    <a:pt x="1079406" y="588110"/>
                    <a:pt x="1132094" y="636731"/>
                  </a:cubicBezTo>
                  <a:cubicBezTo>
                    <a:pt x="1138527" y="642785"/>
                    <a:pt x="1148270" y="636731"/>
                    <a:pt x="1146472" y="628407"/>
                  </a:cubicBezTo>
                  <a:cubicBezTo>
                    <a:pt x="1136540" y="583097"/>
                    <a:pt x="1150824" y="493990"/>
                    <a:pt x="1199918" y="492098"/>
                  </a:cubicBezTo>
                  <a:cubicBezTo>
                    <a:pt x="1194147" y="531165"/>
                    <a:pt x="1200391" y="614029"/>
                    <a:pt x="1205971" y="652244"/>
                  </a:cubicBezTo>
                  <a:cubicBezTo>
                    <a:pt x="1212215" y="694622"/>
                    <a:pt x="1237660" y="795458"/>
                    <a:pt x="1191404" y="823741"/>
                  </a:cubicBezTo>
                  <a:cubicBezTo>
                    <a:pt x="1127081" y="862808"/>
                    <a:pt x="1127838" y="724702"/>
                    <a:pt x="1101919" y="695757"/>
                  </a:cubicBezTo>
                  <a:cubicBezTo>
                    <a:pt x="1063514" y="653190"/>
                    <a:pt x="1009880" y="647420"/>
                    <a:pt x="980556" y="696892"/>
                  </a:cubicBezTo>
                  <a:cubicBezTo>
                    <a:pt x="897314" y="640231"/>
                    <a:pt x="818707" y="684122"/>
                    <a:pt x="744641" y="738513"/>
                  </a:cubicBezTo>
                  <a:cubicBezTo>
                    <a:pt x="737925" y="743337"/>
                    <a:pt x="739817" y="754499"/>
                    <a:pt x="748992" y="754499"/>
                  </a:cubicBezTo>
                  <a:cubicBezTo>
                    <a:pt x="814640" y="754972"/>
                    <a:pt x="831572" y="835944"/>
                    <a:pt x="885395" y="849376"/>
                  </a:cubicBezTo>
                  <a:cubicBezTo>
                    <a:pt x="844910" y="879646"/>
                    <a:pt x="808586" y="938010"/>
                    <a:pt x="868085" y="965820"/>
                  </a:cubicBezTo>
                  <a:cubicBezTo>
                    <a:pt x="895611" y="978780"/>
                    <a:pt x="982070" y="973482"/>
                    <a:pt x="950192" y="1027117"/>
                  </a:cubicBezTo>
                  <a:cubicBezTo>
                    <a:pt x="923327" y="1072238"/>
                    <a:pt x="877071" y="998644"/>
                    <a:pt x="855126" y="979915"/>
                  </a:cubicBezTo>
                  <a:cubicBezTo>
                    <a:pt x="785505" y="920699"/>
                    <a:pt x="588751" y="1010468"/>
                    <a:pt x="653264" y="1089643"/>
                  </a:cubicBezTo>
                  <a:cubicBezTo>
                    <a:pt x="548739" y="1094940"/>
                    <a:pt x="497374" y="1248654"/>
                    <a:pt x="599346" y="1299261"/>
                  </a:cubicBezTo>
                  <a:cubicBezTo>
                    <a:pt x="506266" y="1397638"/>
                    <a:pt x="646359" y="1573486"/>
                    <a:pt x="771505" y="1524203"/>
                  </a:cubicBezTo>
                  <a:lnTo>
                    <a:pt x="771505" y="1524203"/>
                  </a:lnTo>
                  <a:close/>
                  <a:moveTo>
                    <a:pt x="417443" y="355411"/>
                  </a:moveTo>
                  <a:cubicBezTo>
                    <a:pt x="393606" y="381140"/>
                    <a:pt x="379512" y="353992"/>
                    <a:pt x="372606" y="330155"/>
                  </a:cubicBezTo>
                  <a:cubicBezTo>
                    <a:pt x="340445" y="370167"/>
                    <a:pt x="289837" y="407248"/>
                    <a:pt x="236392" y="399113"/>
                  </a:cubicBezTo>
                  <a:cubicBezTo>
                    <a:pt x="196852" y="393059"/>
                    <a:pt x="236203" y="350019"/>
                    <a:pt x="255784" y="320695"/>
                  </a:cubicBezTo>
                  <a:cubicBezTo>
                    <a:pt x="197514" y="328357"/>
                    <a:pt x="161001" y="290615"/>
                    <a:pt x="151920" y="267723"/>
                  </a:cubicBezTo>
                  <a:cubicBezTo>
                    <a:pt x="148421" y="259210"/>
                    <a:pt x="154664" y="252210"/>
                    <a:pt x="162326" y="254764"/>
                  </a:cubicBezTo>
                  <a:cubicBezTo>
                    <a:pt x="263635" y="290425"/>
                    <a:pt x="361917" y="244831"/>
                    <a:pt x="453673" y="197157"/>
                  </a:cubicBezTo>
                  <a:cubicBezTo>
                    <a:pt x="460578" y="193468"/>
                    <a:pt x="465213" y="198765"/>
                    <a:pt x="466348" y="205481"/>
                  </a:cubicBezTo>
                  <a:cubicBezTo>
                    <a:pt x="479875" y="277182"/>
                    <a:pt x="444024" y="326655"/>
                    <a:pt x="417443" y="355411"/>
                  </a:cubicBezTo>
                  <a:lnTo>
                    <a:pt x="417443" y="355411"/>
                  </a:lnTo>
                  <a:close/>
                  <a:moveTo>
                    <a:pt x="812653" y="335452"/>
                  </a:moveTo>
                  <a:cubicBezTo>
                    <a:pt x="810383" y="336398"/>
                    <a:pt x="785600" y="323439"/>
                    <a:pt x="784181" y="321074"/>
                  </a:cubicBezTo>
                  <a:cubicBezTo>
                    <a:pt x="816815" y="388613"/>
                    <a:pt x="777276" y="424558"/>
                    <a:pt x="733100" y="462207"/>
                  </a:cubicBezTo>
                  <a:cubicBezTo>
                    <a:pt x="742560" y="412450"/>
                    <a:pt x="681263" y="375181"/>
                    <a:pt x="726384" y="296763"/>
                  </a:cubicBezTo>
                  <a:cubicBezTo>
                    <a:pt x="701601" y="312750"/>
                    <a:pt x="658656" y="331668"/>
                    <a:pt x="646359" y="298655"/>
                  </a:cubicBezTo>
                  <a:cubicBezTo>
                    <a:pt x="629237" y="252115"/>
                    <a:pt x="671142" y="179941"/>
                    <a:pt x="769141" y="144752"/>
                  </a:cubicBezTo>
                  <a:cubicBezTo>
                    <a:pt x="776519" y="142009"/>
                    <a:pt x="782573" y="149387"/>
                    <a:pt x="780019" y="156292"/>
                  </a:cubicBezTo>
                  <a:cubicBezTo>
                    <a:pt x="759019" y="215792"/>
                    <a:pt x="892868" y="302155"/>
                    <a:pt x="812653" y="335452"/>
                  </a:cubicBezTo>
                  <a:lnTo>
                    <a:pt x="812653" y="335452"/>
                  </a:lnTo>
                  <a:close/>
                  <a:moveTo>
                    <a:pt x="944516" y="918145"/>
                  </a:moveTo>
                  <a:cubicBezTo>
                    <a:pt x="926260" y="888065"/>
                    <a:pt x="967881" y="866119"/>
                    <a:pt x="995880" y="856849"/>
                  </a:cubicBezTo>
                  <a:cubicBezTo>
                    <a:pt x="906395" y="843228"/>
                    <a:pt x="915665" y="772188"/>
                    <a:pt x="870733" y="748540"/>
                  </a:cubicBezTo>
                  <a:cubicBezTo>
                    <a:pt x="927868" y="737662"/>
                    <a:pt x="980367" y="729148"/>
                    <a:pt x="1012907" y="796688"/>
                  </a:cubicBezTo>
                  <a:cubicBezTo>
                    <a:pt x="1012245" y="794418"/>
                    <a:pt x="1017258" y="766796"/>
                    <a:pt x="1019623" y="765661"/>
                  </a:cubicBezTo>
                  <a:cubicBezTo>
                    <a:pt x="1095676" y="723567"/>
                    <a:pt x="1079501" y="882105"/>
                    <a:pt x="1138905" y="902632"/>
                  </a:cubicBezTo>
                  <a:cubicBezTo>
                    <a:pt x="1145810" y="904902"/>
                    <a:pt x="1147891" y="914172"/>
                    <a:pt x="1140986" y="918335"/>
                  </a:cubicBezTo>
                  <a:cubicBezTo>
                    <a:pt x="1052731" y="972820"/>
                    <a:pt x="970151" y="960523"/>
                    <a:pt x="944516" y="918145"/>
                  </a:cubicBezTo>
                  <a:lnTo>
                    <a:pt x="944516" y="918145"/>
                  </a:lnTo>
                  <a:close/>
                  <a:moveTo>
                    <a:pt x="660548" y="1324517"/>
                  </a:moveTo>
                  <a:cubicBezTo>
                    <a:pt x="648251" y="1303045"/>
                    <a:pt x="641629" y="1251113"/>
                    <a:pt x="683912" y="1210249"/>
                  </a:cubicBezTo>
                  <a:cubicBezTo>
                    <a:pt x="648723" y="1207222"/>
                    <a:pt x="590738" y="1211195"/>
                    <a:pt x="610602" y="1176479"/>
                  </a:cubicBezTo>
                  <a:cubicBezTo>
                    <a:pt x="637467" y="1129750"/>
                    <a:pt x="698290" y="1113291"/>
                    <a:pt x="749371" y="1113102"/>
                  </a:cubicBezTo>
                  <a:cubicBezTo>
                    <a:pt x="734992" y="1092954"/>
                    <a:pt x="722790" y="1064765"/>
                    <a:pt x="757695" y="1062400"/>
                  </a:cubicBezTo>
                  <a:cubicBezTo>
                    <a:pt x="796573" y="1059657"/>
                    <a:pt x="857869" y="1062400"/>
                    <a:pt x="905260" y="1117264"/>
                  </a:cubicBezTo>
                  <a:cubicBezTo>
                    <a:pt x="909895" y="1122561"/>
                    <a:pt x="911030" y="1129277"/>
                    <a:pt x="903841" y="1132493"/>
                  </a:cubicBezTo>
                  <a:cubicBezTo>
                    <a:pt x="809248" y="1174588"/>
                    <a:pt x="712385" y="1222924"/>
                    <a:pt x="677007" y="1324517"/>
                  </a:cubicBezTo>
                  <a:cubicBezTo>
                    <a:pt x="674358" y="1331896"/>
                    <a:pt x="664899" y="1332369"/>
                    <a:pt x="660548" y="1324517"/>
                  </a:cubicBezTo>
                  <a:lnTo>
                    <a:pt x="660548" y="1324517"/>
                  </a:lnTo>
                  <a:close/>
                </a:path>
              </a:pathLst>
            </a:custGeom>
            <a:solidFill>
              <a:srgbClr val="BC8642"/>
            </a:solidFill>
            <a:ln w="9454"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D7E96C12-E281-E443-F4D5-3685B007F817}"/>
                </a:ext>
              </a:extLst>
            </p:cNvPr>
            <p:cNvSpPr/>
            <p:nvPr/>
          </p:nvSpPr>
          <p:spPr>
            <a:xfrm>
              <a:off x="8873625" y="4099900"/>
              <a:ext cx="77379" cy="77395"/>
            </a:xfrm>
            <a:custGeom>
              <a:avLst/>
              <a:gdLst>
                <a:gd name="connsiteX0" fmla="*/ 73548 w 77379"/>
                <a:gd name="connsiteY0" fmla="*/ 21900 h 77395"/>
                <a:gd name="connsiteX1" fmla="*/ 21900 w 77379"/>
                <a:gd name="connsiteY1" fmla="*/ 3832 h 77395"/>
                <a:gd name="connsiteX2" fmla="*/ 3832 w 77379"/>
                <a:gd name="connsiteY2" fmla="*/ 55480 h 77395"/>
                <a:gd name="connsiteX3" fmla="*/ 55480 w 77379"/>
                <a:gd name="connsiteY3" fmla="*/ 73548 h 77395"/>
                <a:gd name="connsiteX4" fmla="*/ 73548 w 77379"/>
                <a:gd name="connsiteY4" fmla="*/ 21900 h 77395"/>
                <a:gd name="connsiteX5" fmla="*/ 73548 w 77379"/>
                <a:gd name="connsiteY5" fmla="*/ 21900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95">
                  <a:moveTo>
                    <a:pt x="73548" y="21900"/>
                  </a:moveTo>
                  <a:cubicBezTo>
                    <a:pt x="64277" y="2697"/>
                    <a:pt x="41197" y="-5438"/>
                    <a:pt x="21900" y="3832"/>
                  </a:cubicBezTo>
                  <a:cubicBezTo>
                    <a:pt x="2697" y="13103"/>
                    <a:pt x="-5438" y="36183"/>
                    <a:pt x="3832" y="55480"/>
                  </a:cubicBezTo>
                  <a:cubicBezTo>
                    <a:pt x="13103" y="74777"/>
                    <a:pt x="36183" y="82818"/>
                    <a:pt x="55480" y="73548"/>
                  </a:cubicBezTo>
                  <a:cubicBezTo>
                    <a:pt x="74683" y="64183"/>
                    <a:pt x="82818"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1485772E-C32E-1183-7CFC-2A1763B20C2A}"/>
                </a:ext>
              </a:extLst>
            </p:cNvPr>
            <p:cNvSpPr/>
            <p:nvPr/>
          </p:nvSpPr>
          <p:spPr>
            <a:xfrm>
              <a:off x="11991373" y="6646678"/>
              <a:ext cx="90709" cy="105573"/>
            </a:xfrm>
            <a:custGeom>
              <a:avLst/>
              <a:gdLst>
                <a:gd name="connsiteX0" fmla="*/ 17116 w 90709"/>
                <a:gd name="connsiteY0" fmla="*/ 98472 h 105573"/>
                <a:gd name="connsiteX1" fmla="*/ 90709 w 90709"/>
                <a:gd name="connsiteY1" fmla="*/ 27149 h 105573"/>
                <a:gd name="connsiteX2" fmla="*/ 51831 w 90709"/>
                <a:gd name="connsiteY2" fmla="*/ 0 h 105573"/>
                <a:gd name="connsiteX3" fmla="*/ 17116 w 90709"/>
                <a:gd name="connsiteY3" fmla="*/ 98472 h 105573"/>
                <a:gd name="connsiteX4" fmla="*/ 17116 w 90709"/>
                <a:gd name="connsiteY4" fmla="*/ 98472 h 105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09" h="105573">
                  <a:moveTo>
                    <a:pt x="17116" y="98472"/>
                  </a:moveTo>
                  <a:cubicBezTo>
                    <a:pt x="42845" y="115404"/>
                    <a:pt x="86074" y="105944"/>
                    <a:pt x="90709" y="27149"/>
                  </a:cubicBezTo>
                  <a:cubicBezTo>
                    <a:pt x="81250" y="27810"/>
                    <a:pt x="59020" y="17878"/>
                    <a:pt x="51831" y="0"/>
                  </a:cubicBezTo>
                  <a:cubicBezTo>
                    <a:pt x="3400" y="22987"/>
                    <a:pt x="-17411" y="75674"/>
                    <a:pt x="17116" y="98472"/>
                  </a:cubicBezTo>
                  <a:lnTo>
                    <a:pt x="17116" y="98472"/>
                  </a:lnTo>
                  <a:close/>
                </a:path>
              </a:pathLst>
            </a:custGeom>
            <a:solidFill>
              <a:srgbClr val="BC8642"/>
            </a:solidFill>
            <a:ln w="9454"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97AF4467-5EC7-3257-BFCA-BAD976E4E53C}"/>
                </a:ext>
              </a:extLst>
            </p:cNvPr>
            <p:cNvSpPr/>
            <p:nvPr/>
          </p:nvSpPr>
          <p:spPr>
            <a:xfrm>
              <a:off x="12129663" y="6618490"/>
              <a:ext cx="5895" cy="34147"/>
            </a:xfrm>
            <a:custGeom>
              <a:avLst/>
              <a:gdLst>
                <a:gd name="connsiteX0" fmla="*/ 3878 w 5895"/>
                <a:gd name="connsiteY0" fmla="*/ 0 h 34147"/>
                <a:gd name="connsiteX1" fmla="*/ 0 w 5895"/>
                <a:gd name="connsiteY1" fmla="*/ 33959 h 34147"/>
                <a:gd name="connsiteX2" fmla="*/ 284 w 5895"/>
                <a:gd name="connsiteY2" fmla="*/ 34148 h 34147"/>
              </a:gdLst>
              <a:ahLst/>
              <a:cxnLst>
                <a:cxn ang="0">
                  <a:pos x="connsiteX0" y="connsiteY0"/>
                </a:cxn>
                <a:cxn ang="0">
                  <a:pos x="connsiteX1" y="connsiteY1"/>
                </a:cxn>
                <a:cxn ang="0">
                  <a:pos x="connsiteX2" y="connsiteY2"/>
                </a:cxn>
              </a:cxnLst>
              <a:rect l="l" t="t" r="r" b="b"/>
              <a:pathLst>
                <a:path w="5895" h="34147">
                  <a:moveTo>
                    <a:pt x="3878" y="0"/>
                  </a:moveTo>
                  <a:cubicBezTo>
                    <a:pt x="9459" y="9932"/>
                    <a:pt x="1892" y="23365"/>
                    <a:pt x="0" y="33959"/>
                  </a:cubicBezTo>
                  <a:cubicBezTo>
                    <a:pt x="284" y="34148"/>
                    <a:pt x="284" y="34148"/>
                    <a:pt x="284" y="34148"/>
                  </a:cubicBezTo>
                </a:path>
              </a:pathLst>
            </a:custGeom>
            <a:solidFill>
              <a:srgbClr val="BC8642"/>
            </a:solidFill>
            <a:ln w="9454"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18448B4F-6727-3B4E-0AD3-DDFF08863B9E}"/>
                </a:ext>
              </a:extLst>
            </p:cNvPr>
            <p:cNvSpPr/>
            <p:nvPr/>
          </p:nvSpPr>
          <p:spPr>
            <a:xfrm>
              <a:off x="12102854" y="6495089"/>
              <a:ext cx="92202" cy="110062"/>
            </a:xfrm>
            <a:custGeom>
              <a:avLst/>
              <a:gdLst>
                <a:gd name="connsiteX0" fmla="*/ 92172 w 92202"/>
                <a:gd name="connsiteY0" fmla="*/ 34672 h 110062"/>
                <a:gd name="connsiteX1" fmla="*/ 53010 w 92202"/>
                <a:gd name="connsiteY1" fmla="*/ 524 h 110062"/>
                <a:gd name="connsiteX2" fmla="*/ 1363 w 92202"/>
                <a:gd name="connsiteY2" fmla="*/ 91901 h 110062"/>
                <a:gd name="connsiteX3" fmla="*/ 27187 w 92202"/>
                <a:gd name="connsiteY3" fmla="*/ 110063 h 110062"/>
                <a:gd name="connsiteX4" fmla="*/ 92172 w 92202"/>
                <a:gd name="connsiteY4" fmla="*/ 34672 h 110062"/>
                <a:gd name="connsiteX5" fmla="*/ 92172 w 92202"/>
                <a:gd name="connsiteY5" fmla="*/ 34672 h 1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62">
                  <a:moveTo>
                    <a:pt x="92172" y="34672"/>
                  </a:moveTo>
                  <a:cubicBezTo>
                    <a:pt x="91983" y="18875"/>
                    <a:pt x="70510" y="-3733"/>
                    <a:pt x="53010" y="524"/>
                  </a:cubicBezTo>
                  <a:cubicBezTo>
                    <a:pt x="18673" y="8186"/>
                    <a:pt x="-6205" y="50469"/>
                    <a:pt x="1363" y="91901"/>
                  </a:cubicBezTo>
                  <a:cubicBezTo>
                    <a:pt x="11484" y="93982"/>
                    <a:pt x="20754" y="100225"/>
                    <a:pt x="27187" y="110063"/>
                  </a:cubicBezTo>
                  <a:cubicBezTo>
                    <a:pt x="95672" y="97671"/>
                    <a:pt x="92172" y="48104"/>
                    <a:pt x="92172" y="34672"/>
                  </a:cubicBezTo>
                  <a:lnTo>
                    <a:pt x="92172" y="34672"/>
                  </a:lnTo>
                  <a:close/>
                </a:path>
              </a:pathLst>
            </a:custGeom>
            <a:solidFill>
              <a:srgbClr val="BC8642"/>
            </a:solidFill>
            <a:ln w="9454"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4F6A4C94-7742-2B68-FB10-BD533F15B72F}"/>
                </a:ext>
              </a:extLst>
            </p:cNvPr>
            <p:cNvSpPr/>
            <p:nvPr/>
          </p:nvSpPr>
          <p:spPr>
            <a:xfrm>
              <a:off x="12053838" y="6594644"/>
              <a:ext cx="68420" cy="72880"/>
            </a:xfrm>
            <a:custGeom>
              <a:avLst/>
              <a:gdLst>
                <a:gd name="connsiteX0" fmla="*/ 9609 w 68420"/>
                <a:gd name="connsiteY0" fmla="*/ 61873 h 72880"/>
                <a:gd name="connsiteX1" fmla="*/ 57946 w 68420"/>
                <a:gd name="connsiteY1" fmla="*/ 12211 h 72880"/>
                <a:gd name="connsiteX2" fmla="*/ 9609 w 68420"/>
                <a:gd name="connsiteY2" fmla="*/ 61873 h 72880"/>
                <a:gd name="connsiteX3" fmla="*/ 9609 w 68420"/>
                <a:gd name="connsiteY3" fmla="*/ 61873 h 72880"/>
              </a:gdLst>
              <a:ahLst/>
              <a:cxnLst>
                <a:cxn ang="0">
                  <a:pos x="connsiteX0" y="connsiteY0"/>
                </a:cxn>
                <a:cxn ang="0">
                  <a:pos x="connsiteX1" y="connsiteY1"/>
                </a:cxn>
                <a:cxn ang="0">
                  <a:pos x="connsiteX2" y="connsiteY2"/>
                </a:cxn>
                <a:cxn ang="0">
                  <a:pos x="connsiteX3" y="connsiteY3"/>
                </a:cxn>
              </a:cxnLst>
              <a:rect l="l" t="t" r="r" b="b"/>
              <a:pathLst>
                <a:path w="68420" h="72880">
                  <a:moveTo>
                    <a:pt x="9609" y="61873"/>
                  </a:moveTo>
                  <a:cubicBezTo>
                    <a:pt x="35244" y="94413"/>
                    <a:pt x="91716" y="47872"/>
                    <a:pt x="57946" y="12211"/>
                  </a:cubicBezTo>
                  <a:cubicBezTo>
                    <a:pt x="24649" y="-22883"/>
                    <a:pt x="-19809" y="25170"/>
                    <a:pt x="9609" y="61873"/>
                  </a:cubicBezTo>
                  <a:lnTo>
                    <a:pt x="9609" y="61873"/>
                  </a:lnTo>
                  <a:close/>
                </a:path>
              </a:pathLst>
            </a:custGeom>
            <a:solidFill>
              <a:srgbClr val="BC8642"/>
            </a:solidFill>
            <a:ln w="9454"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1147E4D9-CEBD-F299-C8BC-85C29AC48B72}"/>
                </a:ext>
              </a:extLst>
            </p:cNvPr>
            <p:cNvSpPr/>
            <p:nvPr/>
          </p:nvSpPr>
          <p:spPr>
            <a:xfrm>
              <a:off x="11627125" y="5409779"/>
              <a:ext cx="159055" cy="280964"/>
            </a:xfrm>
            <a:custGeom>
              <a:avLst/>
              <a:gdLst>
                <a:gd name="connsiteX0" fmla="*/ 88693 w 159055"/>
                <a:gd name="connsiteY0" fmla="*/ 280374 h 280964"/>
                <a:gd name="connsiteX1" fmla="*/ 100706 w 159055"/>
                <a:gd name="connsiteY1" fmla="*/ 271388 h 280964"/>
                <a:gd name="connsiteX2" fmla="*/ 158881 w 159055"/>
                <a:gd name="connsiteY2" fmla="*/ 127133 h 280964"/>
                <a:gd name="connsiteX3" fmla="*/ 110733 w 159055"/>
                <a:gd name="connsiteY3" fmla="*/ 0 h 280964"/>
                <a:gd name="connsiteX4" fmla="*/ 11789 w 159055"/>
                <a:gd name="connsiteY4" fmla="*/ 93742 h 280964"/>
                <a:gd name="connsiteX5" fmla="*/ 1383 w 159055"/>
                <a:gd name="connsiteY5" fmla="*/ 248780 h 280964"/>
                <a:gd name="connsiteX6" fmla="*/ 8289 w 159055"/>
                <a:gd name="connsiteY6" fmla="*/ 261928 h 280964"/>
                <a:gd name="connsiteX7" fmla="*/ 54166 w 159055"/>
                <a:gd name="connsiteY7" fmla="*/ 246698 h 280964"/>
                <a:gd name="connsiteX8" fmla="*/ 88693 w 159055"/>
                <a:gd name="connsiteY8" fmla="*/ 280374 h 280964"/>
                <a:gd name="connsiteX9" fmla="*/ 88693 w 159055"/>
                <a:gd name="connsiteY9" fmla="*/ 280374 h 28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55" h="280964">
                  <a:moveTo>
                    <a:pt x="88693" y="280374"/>
                  </a:moveTo>
                  <a:cubicBezTo>
                    <a:pt x="94463" y="282644"/>
                    <a:pt x="101652" y="278103"/>
                    <a:pt x="100706" y="271388"/>
                  </a:cubicBezTo>
                  <a:cubicBezTo>
                    <a:pt x="91436" y="213213"/>
                    <a:pt x="163043" y="184173"/>
                    <a:pt x="158881" y="127133"/>
                  </a:cubicBezTo>
                  <a:cubicBezTo>
                    <a:pt x="155665" y="81445"/>
                    <a:pt x="126909" y="42945"/>
                    <a:pt x="110733" y="0"/>
                  </a:cubicBezTo>
                  <a:cubicBezTo>
                    <a:pt x="77342" y="31594"/>
                    <a:pt x="34775" y="54012"/>
                    <a:pt x="11789" y="93742"/>
                  </a:cubicBezTo>
                  <a:cubicBezTo>
                    <a:pt x="-16684" y="143403"/>
                    <a:pt x="35153" y="200348"/>
                    <a:pt x="1383" y="248780"/>
                  </a:cubicBezTo>
                  <a:cubicBezTo>
                    <a:pt x="-2306" y="254360"/>
                    <a:pt x="1856" y="261739"/>
                    <a:pt x="8289" y="261928"/>
                  </a:cubicBezTo>
                  <a:cubicBezTo>
                    <a:pt x="26167" y="262874"/>
                    <a:pt x="41207" y="256631"/>
                    <a:pt x="54166" y="246698"/>
                  </a:cubicBezTo>
                  <a:cubicBezTo>
                    <a:pt x="61166" y="261455"/>
                    <a:pt x="72044" y="273374"/>
                    <a:pt x="88693" y="280374"/>
                  </a:cubicBezTo>
                  <a:lnTo>
                    <a:pt x="88693" y="280374"/>
                  </a:lnTo>
                  <a:close/>
                </a:path>
              </a:pathLst>
            </a:custGeom>
            <a:solidFill>
              <a:srgbClr val="BC8642"/>
            </a:solidFill>
            <a:ln w="9454"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299D29F1-27B4-640D-2DFC-132C696B4649}"/>
                </a:ext>
              </a:extLst>
            </p:cNvPr>
            <p:cNvSpPr/>
            <p:nvPr/>
          </p:nvSpPr>
          <p:spPr>
            <a:xfrm>
              <a:off x="12018127" y="6481672"/>
              <a:ext cx="78752" cy="107021"/>
            </a:xfrm>
            <a:custGeom>
              <a:avLst/>
              <a:gdLst>
                <a:gd name="connsiteX0" fmla="*/ 43239 w 78752"/>
                <a:gd name="connsiteY0" fmla="*/ 107021 h 107021"/>
                <a:gd name="connsiteX1" fmla="*/ 71712 w 78752"/>
                <a:gd name="connsiteY1" fmla="*/ 93873 h 107021"/>
                <a:gd name="connsiteX2" fmla="*/ 17415 w 78752"/>
                <a:gd name="connsiteY2" fmla="*/ 3442 h 107021"/>
                <a:gd name="connsiteX3" fmla="*/ 43239 w 78752"/>
                <a:gd name="connsiteY3" fmla="*/ 107021 h 107021"/>
                <a:gd name="connsiteX4" fmla="*/ 43239 w 78752"/>
                <a:gd name="connsiteY4" fmla="*/ 107021 h 10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2" h="107021">
                  <a:moveTo>
                    <a:pt x="43239" y="107021"/>
                  </a:moveTo>
                  <a:cubicBezTo>
                    <a:pt x="50145" y="99170"/>
                    <a:pt x="59982" y="94535"/>
                    <a:pt x="71712" y="93873"/>
                  </a:cubicBezTo>
                  <a:cubicBezTo>
                    <a:pt x="95833" y="28225"/>
                    <a:pt x="53077" y="-12450"/>
                    <a:pt x="17415" y="3442"/>
                  </a:cubicBezTo>
                  <a:cubicBezTo>
                    <a:pt x="-17206" y="18954"/>
                    <a:pt x="4172" y="92737"/>
                    <a:pt x="43239" y="107021"/>
                  </a:cubicBezTo>
                  <a:lnTo>
                    <a:pt x="43239" y="107021"/>
                  </a:lnTo>
                  <a:close/>
                </a:path>
              </a:pathLst>
            </a:custGeom>
            <a:solidFill>
              <a:srgbClr val="BC8642"/>
            </a:solidFill>
            <a:ln w="9454"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0E296FB6-308B-24ED-4609-9131238A86A7}"/>
                </a:ext>
              </a:extLst>
            </p:cNvPr>
            <p:cNvSpPr/>
            <p:nvPr/>
          </p:nvSpPr>
          <p:spPr>
            <a:xfrm>
              <a:off x="11945296" y="6575329"/>
              <a:ext cx="107084" cy="77351"/>
            </a:xfrm>
            <a:custGeom>
              <a:avLst/>
              <a:gdLst>
                <a:gd name="connsiteX0" fmla="*/ 5 w 107084"/>
                <a:gd name="connsiteY0" fmla="*/ 36728 h 77351"/>
                <a:gd name="connsiteX1" fmla="*/ 94882 w 107084"/>
                <a:gd name="connsiteY1" fmla="*/ 63404 h 77351"/>
                <a:gd name="connsiteX2" fmla="*/ 107084 w 107084"/>
                <a:gd name="connsiteY2" fmla="*/ 18282 h 77351"/>
                <a:gd name="connsiteX3" fmla="*/ 5 w 107084"/>
                <a:gd name="connsiteY3" fmla="*/ 36728 h 77351"/>
                <a:gd name="connsiteX4" fmla="*/ 5 w 107084"/>
                <a:gd name="connsiteY4" fmla="*/ 36728 h 7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4" h="77351">
                  <a:moveTo>
                    <a:pt x="5" y="36728"/>
                  </a:moveTo>
                  <a:cubicBezTo>
                    <a:pt x="-657" y="77876"/>
                    <a:pt x="62153" y="89606"/>
                    <a:pt x="94882" y="63404"/>
                  </a:cubicBezTo>
                  <a:cubicBezTo>
                    <a:pt x="93085" y="52147"/>
                    <a:pt x="92801" y="27647"/>
                    <a:pt x="107084" y="18282"/>
                  </a:cubicBezTo>
                  <a:cubicBezTo>
                    <a:pt x="91855" y="5134"/>
                    <a:pt x="951" y="-23149"/>
                    <a:pt x="5" y="36728"/>
                  </a:cubicBezTo>
                  <a:lnTo>
                    <a:pt x="5" y="36728"/>
                  </a:lnTo>
                  <a:close/>
                </a:path>
              </a:pathLst>
            </a:custGeom>
            <a:solidFill>
              <a:srgbClr val="BC8642"/>
            </a:solidFill>
            <a:ln w="9454"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A0F9ED4B-E6EF-9009-7571-B57288E41C19}"/>
                </a:ext>
              </a:extLst>
            </p:cNvPr>
            <p:cNvSpPr/>
            <p:nvPr/>
          </p:nvSpPr>
          <p:spPr>
            <a:xfrm>
              <a:off x="11432411" y="6112889"/>
              <a:ext cx="187311" cy="398520"/>
            </a:xfrm>
            <a:custGeom>
              <a:avLst/>
              <a:gdLst>
                <a:gd name="connsiteX0" fmla="*/ 121369 w 187311"/>
                <a:gd name="connsiteY0" fmla="*/ 272901 h 398520"/>
                <a:gd name="connsiteX1" fmla="*/ 184746 w 187311"/>
                <a:gd name="connsiteY1" fmla="*/ 220875 h 398520"/>
                <a:gd name="connsiteX2" fmla="*/ 144828 w 187311"/>
                <a:gd name="connsiteY2" fmla="*/ 0 h 398520"/>
                <a:gd name="connsiteX3" fmla="*/ 12681 w 187311"/>
                <a:gd name="connsiteY3" fmla="*/ 181808 h 398520"/>
                <a:gd name="connsiteX4" fmla="*/ 47303 w 187311"/>
                <a:gd name="connsiteY4" fmla="*/ 256064 h 398520"/>
                <a:gd name="connsiteX5" fmla="*/ 53545 w 187311"/>
                <a:gd name="connsiteY5" fmla="*/ 398521 h 398520"/>
                <a:gd name="connsiteX6" fmla="*/ 121369 w 187311"/>
                <a:gd name="connsiteY6" fmla="*/ 272901 h 398520"/>
                <a:gd name="connsiteX7" fmla="*/ 121369 w 187311"/>
                <a:gd name="connsiteY7" fmla="*/ 272901 h 39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11" h="398520">
                  <a:moveTo>
                    <a:pt x="121369" y="272901"/>
                  </a:moveTo>
                  <a:cubicBezTo>
                    <a:pt x="157409" y="289077"/>
                    <a:pt x="197989" y="259753"/>
                    <a:pt x="184746" y="220875"/>
                  </a:cubicBezTo>
                  <a:cubicBezTo>
                    <a:pt x="162895" y="156836"/>
                    <a:pt x="141044" y="67067"/>
                    <a:pt x="144828" y="0"/>
                  </a:cubicBezTo>
                  <a:cubicBezTo>
                    <a:pt x="119004" y="61959"/>
                    <a:pt x="60072" y="133187"/>
                    <a:pt x="12681" y="181808"/>
                  </a:cubicBezTo>
                  <a:cubicBezTo>
                    <a:pt x="-16075" y="211132"/>
                    <a:pt x="7762" y="255118"/>
                    <a:pt x="47303" y="256064"/>
                  </a:cubicBezTo>
                  <a:cubicBezTo>
                    <a:pt x="18262" y="280563"/>
                    <a:pt x="39167" y="347630"/>
                    <a:pt x="53545" y="398521"/>
                  </a:cubicBezTo>
                  <a:cubicBezTo>
                    <a:pt x="88545" y="358697"/>
                    <a:pt x="136693" y="307428"/>
                    <a:pt x="121369" y="272901"/>
                  </a:cubicBezTo>
                  <a:lnTo>
                    <a:pt x="121369" y="272901"/>
                  </a:lnTo>
                  <a:close/>
                </a:path>
              </a:pathLst>
            </a:custGeom>
            <a:solidFill>
              <a:srgbClr val="BC8642"/>
            </a:solidFill>
            <a:ln w="9454"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91C23FFC-7151-AE0F-2037-DE0B329B97FF}"/>
                </a:ext>
              </a:extLst>
            </p:cNvPr>
            <p:cNvSpPr/>
            <p:nvPr/>
          </p:nvSpPr>
          <p:spPr>
            <a:xfrm>
              <a:off x="12086576" y="6663043"/>
              <a:ext cx="77263" cy="117411"/>
            </a:xfrm>
            <a:custGeom>
              <a:avLst/>
              <a:gdLst>
                <a:gd name="connsiteX0" fmla="*/ 30317 w 77263"/>
                <a:gd name="connsiteY0" fmla="*/ 0 h 117411"/>
                <a:gd name="connsiteX1" fmla="*/ 2034 w 77263"/>
                <a:gd name="connsiteY1" fmla="*/ 18162 h 117411"/>
                <a:gd name="connsiteX2" fmla="*/ 55573 w 77263"/>
                <a:gd name="connsiteY2" fmla="*/ 113039 h 117411"/>
                <a:gd name="connsiteX3" fmla="*/ 30317 w 77263"/>
                <a:gd name="connsiteY3" fmla="*/ 0 h 117411"/>
                <a:gd name="connsiteX4" fmla="*/ 30317 w 77263"/>
                <a:gd name="connsiteY4" fmla="*/ 0 h 11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63" h="117411">
                  <a:moveTo>
                    <a:pt x="30317" y="0"/>
                  </a:moveTo>
                  <a:cubicBezTo>
                    <a:pt x="26817" y="3311"/>
                    <a:pt x="5723" y="16364"/>
                    <a:pt x="2034" y="18162"/>
                  </a:cubicBezTo>
                  <a:cubicBezTo>
                    <a:pt x="-7426" y="89012"/>
                    <a:pt x="17074" y="131673"/>
                    <a:pt x="55573" y="113039"/>
                  </a:cubicBezTo>
                  <a:cubicBezTo>
                    <a:pt x="101167" y="90904"/>
                    <a:pt x="66168" y="11635"/>
                    <a:pt x="30317" y="0"/>
                  </a:cubicBezTo>
                  <a:lnTo>
                    <a:pt x="30317" y="0"/>
                  </a:lnTo>
                  <a:close/>
                </a:path>
              </a:pathLst>
            </a:custGeom>
            <a:solidFill>
              <a:srgbClr val="BC8642"/>
            </a:solidFill>
            <a:ln w="9454"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C4632D7A-3318-216D-D891-49DD4BD2BC60}"/>
                </a:ext>
              </a:extLst>
            </p:cNvPr>
            <p:cNvSpPr/>
            <p:nvPr/>
          </p:nvSpPr>
          <p:spPr>
            <a:xfrm>
              <a:off x="11308216" y="6841610"/>
              <a:ext cx="33391" cy="7308"/>
            </a:xfrm>
            <a:custGeom>
              <a:avLst/>
              <a:gdLst>
                <a:gd name="connsiteX0" fmla="*/ 33391 w 33391"/>
                <a:gd name="connsiteY0" fmla="*/ 7308 h 7308"/>
                <a:gd name="connsiteX1" fmla="*/ 0 w 33391"/>
                <a:gd name="connsiteY1" fmla="*/ 7308 h 7308"/>
                <a:gd name="connsiteX2" fmla="*/ 33297 w 33391"/>
                <a:gd name="connsiteY2" fmla="*/ 7214 h 7308"/>
                <a:gd name="connsiteX3" fmla="*/ 33391 w 33391"/>
                <a:gd name="connsiteY3" fmla="*/ 7308 h 7308"/>
              </a:gdLst>
              <a:ahLst/>
              <a:cxnLst>
                <a:cxn ang="0">
                  <a:pos x="connsiteX0" y="connsiteY0"/>
                </a:cxn>
                <a:cxn ang="0">
                  <a:pos x="connsiteX1" y="connsiteY1"/>
                </a:cxn>
                <a:cxn ang="0">
                  <a:pos x="connsiteX2" y="connsiteY2"/>
                </a:cxn>
                <a:cxn ang="0">
                  <a:pos x="connsiteX3" y="connsiteY3"/>
                </a:cxn>
              </a:cxnLst>
              <a:rect l="l" t="t" r="r" b="b"/>
              <a:pathLst>
                <a:path w="33391" h="7308">
                  <a:moveTo>
                    <a:pt x="33391" y="7308"/>
                  </a:moveTo>
                  <a:lnTo>
                    <a:pt x="0" y="7308"/>
                  </a:lnTo>
                  <a:cubicBezTo>
                    <a:pt x="8135" y="-1300"/>
                    <a:pt x="19770" y="-3475"/>
                    <a:pt x="33297" y="7214"/>
                  </a:cubicBezTo>
                  <a:lnTo>
                    <a:pt x="33391" y="7308"/>
                  </a:lnTo>
                  <a:close/>
                </a:path>
              </a:pathLst>
            </a:custGeom>
            <a:solidFill>
              <a:srgbClr val="BC8642"/>
            </a:solidFill>
            <a:ln w="9454"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id="{72129CCD-BA39-CF12-125C-1CDA2A766968}"/>
                </a:ext>
              </a:extLst>
            </p:cNvPr>
            <p:cNvSpPr/>
            <p:nvPr/>
          </p:nvSpPr>
          <p:spPr>
            <a:xfrm>
              <a:off x="10975942" y="6388063"/>
              <a:ext cx="987182" cy="470339"/>
            </a:xfrm>
            <a:custGeom>
              <a:avLst/>
              <a:gdLst>
                <a:gd name="connsiteX0" fmla="*/ 982413 w 987182"/>
                <a:gd name="connsiteY0" fmla="*/ 313290 h 470339"/>
                <a:gd name="connsiteX1" fmla="*/ 857171 w 987182"/>
                <a:gd name="connsiteY1" fmla="*/ 338925 h 470339"/>
                <a:gd name="connsiteX2" fmla="*/ 747160 w 987182"/>
                <a:gd name="connsiteY2" fmla="*/ 414978 h 470339"/>
                <a:gd name="connsiteX3" fmla="*/ 724741 w 987182"/>
                <a:gd name="connsiteY3" fmla="*/ 458964 h 470339"/>
                <a:gd name="connsiteX4" fmla="*/ 723039 w 987182"/>
                <a:gd name="connsiteY4" fmla="*/ 460855 h 470339"/>
                <a:gd name="connsiteX5" fmla="*/ 572541 w 987182"/>
                <a:gd name="connsiteY5" fmla="*/ 460855 h 470339"/>
                <a:gd name="connsiteX6" fmla="*/ 656634 w 987182"/>
                <a:gd name="connsiteY6" fmla="*/ 346113 h 470339"/>
                <a:gd name="connsiteX7" fmla="*/ 467637 w 987182"/>
                <a:gd name="connsiteY7" fmla="*/ 460855 h 470339"/>
                <a:gd name="connsiteX8" fmla="*/ 402462 w 987182"/>
                <a:gd name="connsiteY8" fmla="*/ 460855 h 470339"/>
                <a:gd name="connsiteX9" fmla="*/ 281572 w 987182"/>
                <a:gd name="connsiteY9" fmla="*/ 260318 h 470339"/>
                <a:gd name="connsiteX10" fmla="*/ 266911 w 987182"/>
                <a:gd name="connsiteY10" fmla="*/ 460855 h 470339"/>
                <a:gd name="connsiteX11" fmla="*/ 240803 w 987182"/>
                <a:gd name="connsiteY11" fmla="*/ 470314 h 470339"/>
                <a:gd name="connsiteX12" fmla="*/ 230397 w 987182"/>
                <a:gd name="connsiteY12" fmla="*/ 461517 h 470339"/>
                <a:gd name="connsiteX13" fmla="*/ 230397 w 987182"/>
                <a:gd name="connsiteY13" fmla="*/ 460855 h 470339"/>
                <a:gd name="connsiteX14" fmla="*/ 170615 w 987182"/>
                <a:gd name="connsiteY14" fmla="*/ 332209 h 470339"/>
                <a:gd name="connsiteX15" fmla="*/ 169479 w 987182"/>
                <a:gd name="connsiteY15" fmla="*/ 283020 h 470339"/>
                <a:gd name="connsiteX16" fmla="*/ 103454 w 987182"/>
                <a:gd name="connsiteY16" fmla="*/ 166860 h 470339"/>
                <a:gd name="connsiteX17" fmla="*/ 1861 w 987182"/>
                <a:gd name="connsiteY17" fmla="*/ 89388 h 470339"/>
                <a:gd name="connsiteX18" fmla="*/ 14631 w 987182"/>
                <a:gd name="connsiteY18" fmla="*/ 78132 h 470339"/>
                <a:gd name="connsiteX19" fmla="*/ 142142 w 987182"/>
                <a:gd name="connsiteY19" fmla="*/ 82956 h 470339"/>
                <a:gd name="connsiteX20" fmla="*/ 163237 w 987182"/>
                <a:gd name="connsiteY20" fmla="*/ 48051 h 470339"/>
                <a:gd name="connsiteX21" fmla="*/ 250546 w 987182"/>
                <a:gd name="connsiteY21" fmla="*/ 6430 h 470339"/>
                <a:gd name="connsiteX22" fmla="*/ 265113 w 987182"/>
                <a:gd name="connsiteY22" fmla="*/ 3213 h 470339"/>
                <a:gd name="connsiteX23" fmla="*/ 179223 w 987182"/>
                <a:gd name="connsiteY23" fmla="*/ 182184 h 470339"/>
                <a:gd name="connsiteX24" fmla="*/ 294721 w 987182"/>
                <a:gd name="connsiteY24" fmla="*/ 247358 h 470339"/>
                <a:gd name="connsiteX25" fmla="*/ 442948 w 987182"/>
                <a:gd name="connsiteY25" fmla="*/ 416207 h 470339"/>
                <a:gd name="connsiteX26" fmla="*/ 649918 w 987182"/>
                <a:gd name="connsiteY26" fmla="*/ 328330 h 470339"/>
                <a:gd name="connsiteX27" fmla="*/ 782348 w 987182"/>
                <a:gd name="connsiteY27" fmla="*/ 319722 h 470339"/>
                <a:gd name="connsiteX28" fmla="*/ 782821 w 987182"/>
                <a:gd name="connsiteY28" fmla="*/ 121361 h 470339"/>
                <a:gd name="connsiteX29" fmla="*/ 794646 w 987182"/>
                <a:gd name="connsiteY29" fmla="*/ 130631 h 470339"/>
                <a:gd name="connsiteX30" fmla="*/ 855090 w 987182"/>
                <a:gd name="connsiteY30" fmla="*/ 205927 h 470339"/>
                <a:gd name="connsiteX31" fmla="*/ 858780 w 987182"/>
                <a:gd name="connsiteY31" fmla="*/ 246413 h 470339"/>
                <a:gd name="connsiteX32" fmla="*/ 975980 w 987182"/>
                <a:gd name="connsiteY32" fmla="*/ 297304 h 470339"/>
                <a:gd name="connsiteX33" fmla="*/ 982413 w 987182"/>
                <a:gd name="connsiteY33" fmla="*/ 313290 h 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7182" h="470339">
                  <a:moveTo>
                    <a:pt x="982413" y="313290"/>
                  </a:moveTo>
                  <a:cubicBezTo>
                    <a:pt x="924522" y="341668"/>
                    <a:pt x="857455" y="338925"/>
                    <a:pt x="857171" y="338925"/>
                  </a:cubicBezTo>
                  <a:cubicBezTo>
                    <a:pt x="830969" y="337790"/>
                    <a:pt x="758511" y="345452"/>
                    <a:pt x="747160" y="414978"/>
                  </a:cubicBezTo>
                  <a:cubicBezTo>
                    <a:pt x="744227" y="432383"/>
                    <a:pt x="736281" y="445531"/>
                    <a:pt x="724741" y="458964"/>
                  </a:cubicBezTo>
                  <a:cubicBezTo>
                    <a:pt x="724174" y="459625"/>
                    <a:pt x="723606" y="460193"/>
                    <a:pt x="723039" y="460855"/>
                  </a:cubicBezTo>
                  <a:lnTo>
                    <a:pt x="572541" y="460855"/>
                  </a:lnTo>
                  <a:cubicBezTo>
                    <a:pt x="580298" y="416018"/>
                    <a:pt x="609337" y="368627"/>
                    <a:pt x="656634" y="346113"/>
                  </a:cubicBezTo>
                  <a:cubicBezTo>
                    <a:pt x="545487" y="376762"/>
                    <a:pt x="490528" y="423207"/>
                    <a:pt x="467637" y="460855"/>
                  </a:cubicBezTo>
                  <a:lnTo>
                    <a:pt x="402462" y="460855"/>
                  </a:lnTo>
                  <a:cubicBezTo>
                    <a:pt x="404165" y="418005"/>
                    <a:pt x="379193" y="345546"/>
                    <a:pt x="281572" y="260318"/>
                  </a:cubicBezTo>
                  <a:cubicBezTo>
                    <a:pt x="334261" y="325492"/>
                    <a:pt x="316761" y="428599"/>
                    <a:pt x="266911" y="460855"/>
                  </a:cubicBezTo>
                  <a:cubicBezTo>
                    <a:pt x="258965" y="465869"/>
                    <a:pt x="250168" y="469274"/>
                    <a:pt x="240803" y="470314"/>
                  </a:cubicBezTo>
                  <a:cubicBezTo>
                    <a:pt x="235222" y="470693"/>
                    <a:pt x="230114" y="466814"/>
                    <a:pt x="230397" y="461517"/>
                  </a:cubicBezTo>
                  <a:lnTo>
                    <a:pt x="230397" y="460855"/>
                  </a:lnTo>
                  <a:cubicBezTo>
                    <a:pt x="232100" y="406937"/>
                    <a:pt x="183479" y="380167"/>
                    <a:pt x="170615" y="332209"/>
                  </a:cubicBezTo>
                  <a:cubicBezTo>
                    <a:pt x="165980" y="315371"/>
                    <a:pt x="164655" y="299858"/>
                    <a:pt x="169479" y="283020"/>
                  </a:cubicBezTo>
                  <a:cubicBezTo>
                    <a:pt x="189628" y="215197"/>
                    <a:pt x="127575" y="177265"/>
                    <a:pt x="103454" y="166860"/>
                  </a:cubicBezTo>
                  <a:cubicBezTo>
                    <a:pt x="103075" y="166671"/>
                    <a:pt x="41684" y="140090"/>
                    <a:pt x="1861" y="89388"/>
                  </a:cubicBezTo>
                  <a:cubicBezTo>
                    <a:pt x="-4856" y="81064"/>
                    <a:pt x="8293" y="68861"/>
                    <a:pt x="14631" y="78132"/>
                  </a:cubicBezTo>
                  <a:cubicBezTo>
                    <a:pt x="36860" y="110672"/>
                    <a:pt x="130602" y="154374"/>
                    <a:pt x="142142" y="82956"/>
                  </a:cubicBezTo>
                  <a:cubicBezTo>
                    <a:pt x="144696" y="67726"/>
                    <a:pt x="152169" y="58172"/>
                    <a:pt x="163237" y="48051"/>
                  </a:cubicBezTo>
                  <a:cubicBezTo>
                    <a:pt x="191520" y="22605"/>
                    <a:pt x="234276" y="49470"/>
                    <a:pt x="250546" y="6430"/>
                  </a:cubicBezTo>
                  <a:cubicBezTo>
                    <a:pt x="253100" y="-286"/>
                    <a:pt x="261424" y="-2367"/>
                    <a:pt x="265113" y="3213"/>
                  </a:cubicBezTo>
                  <a:cubicBezTo>
                    <a:pt x="331991" y="102347"/>
                    <a:pt x="268140" y="187481"/>
                    <a:pt x="179223" y="182184"/>
                  </a:cubicBezTo>
                  <a:cubicBezTo>
                    <a:pt x="219236" y="201386"/>
                    <a:pt x="258208" y="222386"/>
                    <a:pt x="294721" y="247358"/>
                  </a:cubicBezTo>
                  <a:cubicBezTo>
                    <a:pt x="358666" y="290871"/>
                    <a:pt x="406341" y="349992"/>
                    <a:pt x="442948" y="416207"/>
                  </a:cubicBezTo>
                  <a:cubicBezTo>
                    <a:pt x="504812" y="372505"/>
                    <a:pt x="573297" y="339871"/>
                    <a:pt x="649918" y="328330"/>
                  </a:cubicBezTo>
                  <a:cubicBezTo>
                    <a:pt x="693904" y="321804"/>
                    <a:pt x="738173" y="319722"/>
                    <a:pt x="782348" y="319722"/>
                  </a:cubicBezTo>
                  <a:cubicBezTo>
                    <a:pt x="699958" y="286236"/>
                    <a:pt x="679337" y="181711"/>
                    <a:pt x="782821" y="121361"/>
                  </a:cubicBezTo>
                  <a:cubicBezTo>
                    <a:pt x="788686" y="118144"/>
                    <a:pt x="795402" y="123441"/>
                    <a:pt x="794646" y="130631"/>
                  </a:cubicBezTo>
                  <a:cubicBezTo>
                    <a:pt x="790483" y="176603"/>
                    <a:pt x="840712" y="170833"/>
                    <a:pt x="855090" y="205927"/>
                  </a:cubicBezTo>
                  <a:cubicBezTo>
                    <a:pt x="860671" y="219832"/>
                    <a:pt x="863226" y="231656"/>
                    <a:pt x="858780" y="246413"/>
                  </a:cubicBezTo>
                  <a:cubicBezTo>
                    <a:pt x="838158" y="315844"/>
                    <a:pt x="941738" y="316979"/>
                    <a:pt x="975980" y="297304"/>
                  </a:cubicBezTo>
                  <a:cubicBezTo>
                    <a:pt x="985440" y="292006"/>
                    <a:pt x="992156" y="308371"/>
                    <a:pt x="982413" y="313290"/>
                  </a:cubicBezTo>
                  <a:close/>
                </a:path>
              </a:pathLst>
            </a:custGeom>
            <a:solidFill>
              <a:srgbClr val="BC8642"/>
            </a:solidFill>
            <a:ln w="9454"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95E6CAEE-316C-0F98-95C1-B5EEF7D1937E}"/>
                </a:ext>
              </a:extLst>
            </p:cNvPr>
            <p:cNvSpPr/>
            <p:nvPr/>
          </p:nvSpPr>
          <p:spPr>
            <a:xfrm>
              <a:off x="11038389" y="5829015"/>
              <a:ext cx="997542" cy="868270"/>
            </a:xfrm>
            <a:custGeom>
              <a:avLst/>
              <a:gdLst>
                <a:gd name="connsiteX0" fmla="*/ 636092 w 997542"/>
                <a:gd name="connsiteY0" fmla="*/ 665841 h 868270"/>
                <a:gd name="connsiteX1" fmla="*/ 667969 w 997542"/>
                <a:gd name="connsiteY1" fmla="*/ 580045 h 868270"/>
                <a:gd name="connsiteX2" fmla="*/ 672604 w 997542"/>
                <a:gd name="connsiteY2" fmla="*/ 585626 h 868270"/>
                <a:gd name="connsiteX3" fmla="*/ 994410 w 997542"/>
                <a:gd name="connsiteY3" fmla="*/ 576356 h 868270"/>
                <a:gd name="connsiteX4" fmla="*/ 988167 w 997542"/>
                <a:gd name="connsiteY4" fmla="*/ 561126 h 868270"/>
                <a:gd name="connsiteX5" fmla="*/ 799737 w 997542"/>
                <a:gd name="connsiteY5" fmla="*/ 159863 h 868270"/>
                <a:gd name="connsiteX6" fmla="*/ 603268 w 997542"/>
                <a:gd name="connsiteY6" fmla="*/ 0 h 868270"/>
                <a:gd name="connsiteX7" fmla="*/ 356852 w 997542"/>
                <a:gd name="connsiteY7" fmla="*/ 58743 h 868270"/>
                <a:gd name="connsiteX8" fmla="*/ 13101 w 997542"/>
                <a:gd name="connsiteY8" fmla="*/ 338644 h 868270"/>
                <a:gd name="connsiteX9" fmla="*/ 804 w 997542"/>
                <a:gd name="connsiteY9" fmla="*/ 349711 h 868270"/>
                <a:gd name="connsiteX10" fmla="*/ 286759 w 997542"/>
                <a:gd name="connsiteY10" fmla="*/ 497749 h 868270"/>
                <a:gd name="connsiteX11" fmla="*/ 293192 w 997542"/>
                <a:gd name="connsiteY11" fmla="*/ 494722 h 868270"/>
                <a:gd name="connsiteX12" fmla="*/ 284867 w 997542"/>
                <a:gd name="connsiteY12" fmla="*/ 585816 h 868270"/>
                <a:gd name="connsiteX13" fmla="*/ 379649 w 997542"/>
                <a:gd name="connsiteY13" fmla="*/ 628383 h 868270"/>
                <a:gd name="connsiteX14" fmla="*/ 405095 w 997542"/>
                <a:gd name="connsiteY14" fmla="*/ 868270 h 868270"/>
                <a:gd name="connsiteX15" fmla="*/ 532039 w 997542"/>
                <a:gd name="connsiteY15" fmla="*/ 663098 h 868270"/>
                <a:gd name="connsiteX16" fmla="*/ 636092 w 997542"/>
                <a:gd name="connsiteY16" fmla="*/ 665841 h 868270"/>
                <a:gd name="connsiteX17" fmla="*/ 636092 w 997542"/>
                <a:gd name="connsiteY17" fmla="*/ 665841 h 868270"/>
                <a:gd name="connsiteX18" fmla="*/ 422311 w 997542"/>
                <a:gd name="connsiteY18" fmla="*/ 792407 h 868270"/>
                <a:gd name="connsiteX19" fmla="*/ 401690 w 997542"/>
                <a:gd name="connsiteY19" fmla="*/ 612490 h 868270"/>
                <a:gd name="connsiteX20" fmla="*/ 387785 w 997542"/>
                <a:gd name="connsiteY20" fmla="*/ 603693 h 868270"/>
                <a:gd name="connsiteX21" fmla="*/ 322137 w 997542"/>
                <a:gd name="connsiteY21" fmla="*/ 480155 h 868270"/>
                <a:gd name="connsiteX22" fmla="*/ 548498 w 997542"/>
                <a:gd name="connsiteY22" fmla="*/ 239132 h 868270"/>
                <a:gd name="connsiteX23" fmla="*/ 647916 w 997542"/>
                <a:gd name="connsiteY23" fmla="*/ 554599 h 868270"/>
                <a:gd name="connsiteX24" fmla="*/ 535066 w 997542"/>
                <a:gd name="connsiteY24" fmla="*/ 637180 h 868270"/>
                <a:gd name="connsiteX25" fmla="*/ 518607 w 997542"/>
                <a:gd name="connsiteY25" fmla="*/ 639260 h 868270"/>
                <a:gd name="connsiteX26" fmla="*/ 422311 w 997542"/>
                <a:gd name="connsiteY26" fmla="*/ 792407 h 868270"/>
                <a:gd name="connsiteX27" fmla="*/ 422311 w 997542"/>
                <a:gd name="connsiteY27" fmla="*/ 792407 h 86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42" h="868270">
                  <a:moveTo>
                    <a:pt x="636092" y="665841"/>
                  </a:moveTo>
                  <a:cubicBezTo>
                    <a:pt x="655483" y="643139"/>
                    <a:pt x="667496" y="611261"/>
                    <a:pt x="667969" y="580045"/>
                  </a:cubicBezTo>
                  <a:cubicBezTo>
                    <a:pt x="669577" y="581937"/>
                    <a:pt x="670713" y="583734"/>
                    <a:pt x="672604" y="585626"/>
                  </a:cubicBezTo>
                  <a:cubicBezTo>
                    <a:pt x="758117" y="676530"/>
                    <a:pt x="908425" y="650896"/>
                    <a:pt x="994410" y="576356"/>
                  </a:cubicBezTo>
                  <a:cubicBezTo>
                    <a:pt x="1000842" y="570586"/>
                    <a:pt x="996680" y="560654"/>
                    <a:pt x="988167" y="561126"/>
                  </a:cubicBezTo>
                  <a:cubicBezTo>
                    <a:pt x="795859" y="572478"/>
                    <a:pt x="842967" y="265807"/>
                    <a:pt x="799737" y="159863"/>
                  </a:cubicBezTo>
                  <a:cubicBezTo>
                    <a:pt x="757171" y="55810"/>
                    <a:pt x="647348" y="55527"/>
                    <a:pt x="603268" y="0"/>
                  </a:cubicBezTo>
                  <a:cubicBezTo>
                    <a:pt x="539228" y="30743"/>
                    <a:pt x="440284" y="-16648"/>
                    <a:pt x="356852" y="58743"/>
                  </a:cubicBezTo>
                  <a:cubicBezTo>
                    <a:pt x="272002" y="135269"/>
                    <a:pt x="181571" y="432291"/>
                    <a:pt x="13101" y="338644"/>
                  </a:cubicBezTo>
                  <a:cubicBezTo>
                    <a:pt x="5439" y="334482"/>
                    <a:pt x="-2601" y="341860"/>
                    <a:pt x="804" y="349711"/>
                  </a:cubicBezTo>
                  <a:cubicBezTo>
                    <a:pt x="46114" y="454047"/>
                    <a:pt x="170220" y="542587"/>
                    <a:pt x="286759" y="497749"/>
                  </a:cubicBezTo>
                  <a:cubicBezTo>
                    <a:pt x="289029" y="496803"/>
                    <a:pt x="291110" y="495668"/>
                    <a:pt x="293192" y="494722"/>
                  </a:cubicBezTo>
                  <a:cubicBezTo>
                    <a:pt x="280232" y="522911"/>
                    <a:pt x="277016" y="556964"/>
                    <a:pt x="284867" y="585816"/>
                  </a:cubicBezTo>
                  <a:cubicBezTo>
                    <a:pt x="299245" y="639450"/>
                    <a:pt x="338691" y="649004"/>
                    <a:pt x="379649" y="628383"/>
                  </a:cubicBezTo>
                  <a:cubicBezTo>
                    <a:pt x="327150" y="710489"/>
                    <a:pt x="363190" y="799974"/>
                    <a:pt x="405095" y="868270"/>
                  </a:cubicBezTo>
                  <a:cubicBezTo>
                    <a:pt x="472635" y="825041"/>
                    <a:pt x="543769" y="760056"/>
                    <a:pt x="532039" y="663098"/>
                  </a:cubicBezTo>
                  <a:cubicBezTo>
                    <a:pt x="560039" y="699611"/>
                    <a:pt x="599862" y="708219"/>
                    <a:pt x="636092" y="665841"/>
                  </a:cubicBezTo>
                  <a:lnTo>
                    <a:pt x="636092" y="665841"/>
                  </a:lnTo>
                  <a:close/>
                  <a:moveTo>
                    <a:pt x="422311" y="792407"/>
                  </a:moveTo>
                  <a:cubicBezTo>
                    <a:pt x="368677" y="745678"/>
                    <a:pt x="382109" y="678422"/>
                    <a:pt x="401690" y="612490"/>
                  </a:cubicBezTo>
                  <a:cubicBezTo>
                    <a:pt x="404244" y="603977"/>
                    <a:pt x="395919" y="602748"/>
                    <a:pt x="387785" y="603693"/>
                  </a:cubicBezTo>
                  <a:cubicBezTo>
                    <a:pt x="350326" y="607193"/>
                    <a:pt x="275692" y="577586"/>
                    <a:pt x="322137" y="480155"/>
                  </a:cubicBezTo>
                  <a:cubicBezTo>
                    <a:pt x="414838" y="462561"/>
                    <a:pt x="470554" y="315941"/>
                    <a:pt x="548498" y="239132"/>
                  </a:cubicBezTo>
                  <a:cubicBezTo>
                    <a:pt x="585484" y="342332"/>
                    <a:pt x="572052" y="498411"/>
                    <a:pt x="647916" y="554599"/>
                  </a:cubicBezTo>
                  <a:cubicBezTo>
                    <a:pt x="647443" y="662341"/>
                    <a:pt x="567417" y="656855"/>
                    <a:pt x="535066" y="637180"/>
                  </a:cubicBezTo>
                  <a:cubicBezTo>
                    <a:pt x="528161" y="633017"/>
                    <a:pt x="520026" y="630274"/>
                    <a:pt x="518607" y="639260"/>
                  </a:cubicBezTo>
                  <a:cubicBezTo>
                    <a:pt x="508296" y="707273"/>
                    <a:pt x="490891" y="773393"/>
                    <a:pt x="422311" y="792407"/>
                  </a:cubicBezTo>
                  <a:lnTo>
                    <a:pt x="422311" y="792407"/>
                  </a:lnTo>
                  <a:close/>
                </a:path>
              </a:pathLst>
            </a:custGeom>
            <a:solidFill>
              <a:srgbClr val="BC8642"/>
            </a:solidFill>
            <a:ln w="9454"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id="{E063DE37-EFB0-4F8D-4E82-06CCF0863BEA}"/>
                </a:ext>
              </a:extLst>
            </p:cNvPr>
            <p:cNvSpPr/>
            <p:nvPr/>
          </p:nvSpPr>
          <p:spPr>
            <a:xfrm>
              <a:off x="10865877" y="6392507"/>
              <a:ext cx="81805" cy="104082"/>
            </a:xfrm>
            <a:custGeom>
              <a:avLst/>
              <a:gdLst>
                <a:gd name="connsiteX0" fmla="*/ 59048 w 81805"/>
                <a:gd name="connsiteY0" fmla="*/ 0 h 104082"/>
                <a:gd name="connsiteX1" fmla="*/ 11657 w 81805"/>
                <a:gd name="connsiteY1" fmla="*/ 7662 h 104082"/>
                <a:gd name="connsiteX2" fmla="*/ 47507 w 81805"/>
                <a:gd name="connsiteY2" fmla="*/ 103674 h 104082"/>
                <a:gd name="connsiteX3" fmla="*/ 59048 w 81805"/>
                <a:gd name="connsiteY3" fmla="*/ 0 h 104082"/>
                <a:gd name="connsiteX4" fmla="*/ 59048 w 81805"/>
                <a:gd name="connsiteY4" fmla="*/ 0 h 10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5" h="104082">
                  <a:moveTo>
                    <a:pt x="59048" y="0"/>
                  </a:moveTo>
                  <a:cubicBezTo>
                    <a:pt x="44480" y="13243"/>
                    <a:pt x="19886" y="12298"/>
                    <a:pt x="11657" y="7662"/>
                  </a:cubicBezTo>
                  <a:cubicBezTo>
                    <a:pt x="-18802" y="80499"/>
                    <a:pt x="16575" y="107836"/>
                    <a:pt x="47507" y="103674"/>
                  </a:cubicBezTo>
                  <a:cubicBezTo>
                    <a:pt x="89034" y="98093"/>
                    <a:pt x="92817" y="41716"/>
                    <a:pt x="59048" y="0"/>
                  </a:cubicBezTo>
                  <a:lnTo>
                    <a:pt x="59048" y="0"/>
                  </a:lnTo>
                  <a:close/>
                </a:path>
              </a:pathLst>
            </a:custGeom>
            <a:solidFill>
              <a:srgbClr val="BC8642"/>
            </a:solidFill>
            <a:ln w="9454"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1DFF55F3-D775-08F2-6495-6F9901F72200}"/>
                </a:ext>
              </a:extLst>
            </p:cNvPr>
            <p:cNvSpPr/>
            <p:nvPr/>
          </p:nvSpPr>
          <p:spPr>
            <a:xfrm>
              <a:off x="10736566" y="6288418"/>
              <a:ext cx="118927" cy="84750"/>
            </a:xfrm>
            <a:custGeom>
              <a:avLst/>
              <a:gdLst>
                <a:gd name="connsiteX0" fmla="*/ 107198 w 118927"/>
                <a:gd name="connsiteY0" fmla="*/ 71360 h 84750"/>
                <a:gd name="connsiteX1" fmla="*/ 107198 w 118927"/>
                <a:gd name="connsiteY1" fmla="*/ 71360 h 84750"/>
                <a:gd name="connsiteX2" fmla="*/ 118928 w 118927"/>
                <a:gd name="connsiteY2" fmla="*/ 38063 h 84750"/>
                <a:gd name="connsiteX3" fmla="*/ 2389 w 118927"/>
                <a:gd name="connsiteY3" fmla="*/ 25766 h 84750"/>
                <a:gd name="connsiteX4" fmla="*/ 107198 w 118927"/>
                <a:gd name="connsiteY4" fmla="*/ 71360 h 84750"/>
                <a:gd name="connsiteX5" fmla="*/ 107198 w 118927"/>
                <a:gd name="connsiteY5" fmla="*/ 7136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4750">
                  <a:moveTo>
                    <a:pt x="107198" y="71360"/>
                  </a:moveTo>
                  <a:lnTo>
                    <a:pt x="107198" y="71360"/>
                  </a:lnTo>
                  <a:cubicBezTo>
                    <a:pt x="110414" y="60671"/>
                    <a:pt x="109752" y="45063"/>
                    <a:pt x="118928" y="38063"/>
                  </a:cubicBezTo>
                  <a:cubicBezTo>
                    <a:pt x="74185" y="-7531"/>
                    <a:pt x="16956" y="-12828"/>
                    <a:pt x="2389" y="25766"/>
                  </a:cubicBezTo>
                  <a:cubicBezTo>
                    <a:pt x="-12840" y="65968"/>
                    <a:pt x="47415" y="106454"/>
                    <a:pt x="107198" y="71360"/>
                  </a:cubicBezTo>
                  <a:lnTo>
                    <a:pt x="107198" y="71360"/>
                  </a:lnTo>
                  <a:close/>
                </a:path>
              </a:pathLst>
            </a:custGeom>
            <a:solidFill>
              <a:srgbClr val="BC8642"/>
            </a:solidFill>
            <a:ln w="9454"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CAA61A46-AEB7-6435-D37D-E8EC1E2EFFAA}"/>
                </a:ext>
              </a:extLst>
            </p:cNvPr>
            <p:cNvSpPr/>
            <p:nvPr/>
          </p:nvSpPr>
          <p:spPr>
            <a:xfrm>
              <a:off x="10828744" y="6202184"/>
              <a:ext cx="84703" cy="114459"/>
            </a:xfrm>
            <a:custGeom>
              <a:avLst/>
              <a:gdLst>
                <a:gd name="connsiteX0" fmla="*/ 10385 w 84703"/>
                <a:gd name="connsiteY0" fmla="*/ 18352 h 114459"/>
                <a:gd name="connsiteX1" fmla="*/ 36871 w 84703"/>
                <a:gd name="connsiteY1" fmla="*/ 114459 h 114459"/>
                <a:gd name="connsiteX2" fmla="*/ 68276 w 84703"/>
                <a:gd name="connsiteY2" fmla="*/ 109351 h 114459"/>
                <a:gd name="connsiteX3" fmla="*/ 61087 w 84703"/>
                <a:gd name="connsiteY3" fmla="*/ 4731 h 114459"/>
                <a:gd name="connsiteX4" fmla="*/ 10385 w 84703"/>
                <a:gd name="connsiteY4" fmla="*/ 18352 h 114459"/>
                <a:gd name="connsiteX5" fmla="*/ 10385 w 84703"/>
                <a:gd name="connsiteY5" fmla="*/ 18352 h 11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03" h="114459">
                  <a:moveTo>
                    <a:pt x="10385" y="18352"/>
                  </a:moveTo>
                  <a:cubicBezTo>
                    <a:pt x="4615" y="30366"/>
                    <a:pt x="-20358" y="73216"/>
                    <a:pt x="36871" y="114459"/>
                  </a:cubicBezTo>
                  <a:cubicBezTo>
                    <a:pt x="46898" y="108405"/>
                    <a:pt x="58060" y="106797"/>
                    <a:pt x="68276" y="109351"/>
                  </a:cubicBezTo>
                  <a:cubicBezTo>
                    <a:pt x="93154" y="75581"/>
                    <a:pt x="88992" y="26487"/>
                    <a:pt x="61087" y="4731"/>
                  </a:cubicBezTo>
                  <a:cubicBezTo>
                    <a:pt x="46709" y="-6620"/>
                    <a:pt x="17385" y="4258"/>
                    <a:pt x="10385" y="18352"/>
                  </a:cubicBezTo>
                  <a:lnTo>
                    <a:pt x="10385" y="18352"/>
                  </a:lnTo>
                  <a:close/>
                </a:path>
              </a:pathLst>
            </a:custGeom>
            <a:solidFill>
              <a:srgbClr val="BC8642"/>
            </a:solidFill>
            <a:ln w="9454"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17BE2C5D-A82E-217F-9873-8C1BAE4D09C4}"/>
                </a:ext>
              </a:extLst>
            </p:cNvPr>
            <p:cNvSpPr/>
            <p:nvPr/>
          </p:nvSpPr>
          <p:spPr>
            <a:xfrm>
              <a:off x="10638407" y="5515271"/>
              <a:ext cx="92179" cy="109991"/>
            </a:xfrm>
            <a:custGeom>
              <a:avLst/>
              <a:gdLst>
                <a:gd name="connsiteX0" fmla="*/ 279 w 92179"/>
                <a:gd name="connsiteY0" fmla="*/ 33087 h 109991"/>
                <a:gd name="connsiteX1" fmla="*/ 63562 w 92179"/>
                <a:gd name="connsiteY1" fmla="*/ 109991 h 109991"/>
                <a:gd name="connsiteX2" fmla="*/ 90237 w 92179"/>
                <a:gd name="connsiteY2" fmla="*/ 92965 h 109991"/>
                <a:gd name="connsiteX3" fmla="*/ 41144 w 92179"/>
                <a:gd name="connsiteY3" fmla="*/ 642 h 109991"/>
                <a:gd name="connsiteX4" fmla="*/ 279 w 92179"/>
                <a:gd name="connsiteY4" fmla="*/ 33087 h 109991"/>
                <a:gd name="connsiteX5" fmla="*/ 279 w 92179"/>
                <a:gd name="connsiteY5" fmla="*/ 33087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9" h="109991">
                  <a:moveTo>
                    <a:pt x="279" y="33087"/>
                  </a:moveTo>
                  <a:cubicBezTo>
                    <a:pt x="-194" y="46236"/>
                    <a:pt x="-5585" y="95235"/>
                    <a:pt x="63562" y="109991"/>
                  </a:cubicBezTo>
                  <a:cubicBezTo>
                    <a:pt x="70373" y="100532"/>
                    <a:pt x="79927" y="94572"/>
                    <a:pt x="90237" y="92965"/>
                  </a:cubicBezTo>
                  <a:cubicBezTo>
                    <a:pt x="99318" y="52195"/>
                    <a:pt x="75481" y="9344"/>
                    <a:pt x="41144" y="642"/>
                  </a:cubicBezTo>
                  <a:cubicBezTo>
                    <a:pt x="23455" y="-3993"/>
                    <a:pt x="1036" y="17479"/>
                    <a:pt x="279" y="33087"/>
                  </a:cubicBezTo>
                  <a:lnTo>
                    <a:pt x="279" y="33087"/>
                  </a:lnTo>
                  <a:close/>
                </a:path>
              </a:pathLst>
            </a:custGeom>
            <a:solidFill>
              <a:srgbClr val="BC8642"/>
            </a:solidFill>
            <a:ln w="9454"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B17C8B42-DF48-E63B-7C32-1CF871A25882}"/>
                </a:ext>
              </a:extLst>
            </p:cNvPr>
            <p:cNvSpPr/>
            <p:nvPr/>
          </p:nvSpPr>
          <p:spPr>
            <a:xfrm>
              <a:off x="10584900" y="5629824"/>
              <a:ext cx="114420" cy="81724"/>
            </a:xfrm>
            <a:custGeom>
              <a:avLst/>
              <a:gdLst>
                <a:gd name="connsiteX0" fmla="*/ 58 w 114420"/>
                <a:gd name="connsiteY0" fmla="*/ 45383 h 81724"/>
                <a:gd name="connsiteX1" fmla="*/ 114231 w 114420"/>
                <a:gd name="connsiteY1" fmla="*/ 44721 h 81724"/>
                <a:gd name="connsiteX2" fmla="*/ 114421 w 114420"/>
                <a:gd name="connsiteY2" fmla="*/ 44532 h 81724"/>
                <a:gd name="connsiteX3" fmla="*/ 111867 w 114420"/>
                <a:gd name="connsiteY3" fmla="*/ 10194 h 81724"/>
                <a:gd name="connsiteX4" fmla="*/ 58 w 114420"/>
                <a:gd name="connsiteY4" fmla="*/ 45383 h 81724"/>
                <a:gd name="connsiteX5" fmla="*/ 58 w 114420"/>
                <a:gd name="connsiteY5" fmla="*/ 45383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0" h="81724">
                  <a:moveTo>
                    <a:pt x="58" y="45383"/>
                  </a:moveTo>
                  <a:cubicBezTo>
                    <a:pt x="2328" y="87477"/>
                    <a:pt x="73840" y="100058"/>
                    <a:pt x="114231" y="44721"/>
                  </a:cubicBezTo>
                  <a:cubicBezTo>
                    <a:pt x="114231" y="44721"/>
                    <a:pt x="114231" y="44721"/>
                    <a:pt x="114421" y="44532"/>
                  </a:cubicBezTo>
                  <a:cubicBezTo>
                    <a:pt x="112813" y="33843"/>
                    <a:pt x="106286" y="20126"/>
                    <a:pt x="111867" y="10194"/>
                  </a:cubicBezTo>
                  <a:cubicBezTo>
                    <a:pt x="52557" y="-12886"/>
                    <a:pt x="-2023" y="5086"/>
                    <a:pt x="58" y="45383"/>
                  </a:cubicBezTo>
                  <a:lnTo>
                    <a:pt x="58" y="45383"/>
                  </a:lnTo>
                  <a:close/>
                </a:path>
              </a:pathLst>
            </a:custGeom>
            <a:solidFill>
              <a:srgbClr val="BC8642"/>
            </a:solidFill>
            <a:ln w="9454"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24D83F33-7ADA-3D82-E918-A9E296383074}"/>
                </a:ext>
              </a:extLst>
            </p:cNvPr>
            <p:cNvSpPr/>
            <p:nvPr/>
          </p:nvSpPr>
          <p:spPr>
            <a:xfrm>
              <a:off x="10857036" y="6324071"/>
              <a:ext cx="69831" cy="71382"/>
            </a:xfrm>
            <a:custGeom>
              <a:avLst/>
              <a:gdLst>
                <a:gd name="connsiteX0" fmla="*/ 23241 w 69831"/>
                <a:gd name="connsiteY0" fmla="*/ 2882 h 71382"/>
                <a:gd name="connsiteX1" fmla="*/ 46133 w 69831"/>
                <a:gd name="connsiteY1" fmla="*/ 68435 h 71382"/>
                <a:gd name="connsiteX2" fmla="*/ 23241 w 69831"/>
                <a:gd name="connsiteY2" fmla="*/ 2882 h 71382"/>
                <a:gd name="connsiteX3" fmla="*/ 23241 w 69831"/>
                <a:gd name="connsiteY3" fmla="*/ 2882 h 71382"/>
              </a:gdLst>
              <a:ahLst/>
              <a:cxnLst>
                <a:cxn ang="0">
                  <a:pos x="connsiteX0" y="connsiteY0"/>
                </a:cxn>
                <a:cxn ang="0">
                  <a:pos x="connsiteX1" y="connsiteY1"/>
                </a:cxn>
                <a:cxn ang="0">
                  <a:pos x="connsiteX2" y="connsiteY2"/>
                </a:cxn>
                <a:cxn ang="0">
                  <a:pos x="connsiteX3" y="connsiteY3"/>
                </a:cxn>
              </a:cxnLst>
              <a:rect l="l" t="t" r="r" b="b"/>
              <a:pathLst>
                <a:path w="69831" h="71382">
                  <a:moveTo>
                    <a:pt x="23241" y="2882"/>
                  </a:moveTo>
                  <a:cubicBezTo>
                    <a:pt x="-23299" y="19815"/>
                    <a:pt x="8295" y="86030"/>
                    <a:pt x="46133" y="68435"/>
                  </a:cubicBezTo>
                  <a:cubicBezTo>
                    <a:pt x="88983" y="48287"/>
                    <a:pt x="69119" y="-14050"/>
                    <a:pt x="23241" y="2882"/>
                  </a:cubicBezTo>
                  <a:lnTo>
                    <a:pt x="23241" y="2882"/>
                  </a:lnTo>
                  <a:close/>
                </a:path>
              </a:pathLst>
            </a:custGeom>
            <a:solidFill>
              <a:srgbClr val="BC8642"/>
            </a:solidFill>
            <a:ln w="9454"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id="{3F446B09-1A8D-5962-0BC0-D2FEF941FDB4}"/>
                </a:ext>
              </a:extLst>
            </p:cNvPr>
            <p:cNvSpPr/>
            <p:nvPr/>
          </p:nvSpPr>
          <p:spPr>
            <a:xfrm>
              <a:off x="10913574" y="6236445"/>
              <a:ext cx="95107" cy="96588"/>
            </a:xfrm>
            <a:custGeom>
              <a:avLst/>
              <a:gdLst>
                <a:gd name="connsiteX0" fmla="*/ 20148 w 95107"/>
                <a:gd name="connsiteY0" fmla="*/ 96374 h 96588"/>
                <a:gd name="connsiteX1" fmla="*/ 88634 w 95107"/>
                <a:gd name="connsiteY1" fmla="*/ 13983 h 96588"/>
                <a:gd name="connsiteX2" fmla="*/ 0 w 95107"/>
                <a:gd name="connsiteY2" fmla="*/ 72063 h 96588"/>
                <a:gd name="connsiteX3" fmla="*/ 20148 w 95107"/>
                <a:gd name="connsiteY3" fmla="*/ 96374 h 96588"/>
                <a:gd name="connsiteX4" fmla="*/ 20148 w 95107"/>
                <a:gd name="connsiteY4" fmla="*/ 96374 h 9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7" h="96588">
                  <a:moveTo>
                    <a:pt x="20148" y="96374"/>
                  </a:moveTo>
                  <a:cubicBezTo>
                    <a:pt x="61958" y="100536"/>
                    <a:pt x="113417" y="43212"/>
                    <a:pt x="88634" y="13983"/>
                  </a:cubicBezTo>
                  <a:cubicBezTo>
                    <a:pt x="63093" y="-16192"/>
                    <a:pt x="6432" y="2159"/>
                    <a:pt x="0" y="72063"/>
                  </a:cubicBezTo>
                  <a:cubicBezTo>
                    <a:pt x="10405" y="77550"/>
                    <a:pt x="17121" y="86158"/>
                    <a:pt x="20148" y="96374"/>
                  </a:cubicBezTo>
                  <a:lnTo>
                    <a:pt x="20148" y="96374"/>
                  </a:lnTo>
                  <a:close/>
                </a:path>
              </a:pathLst>
            </a:custGeom>
            <a:solidFill>
              <a:srgbClr val="BC8642"/>
            </a:solidFill>
            <a:ln w="9454"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2E029FF4-0B73-C61C-C24B-4C98886D6666}"/>
                </a:ext>
              </a:extLst>
            </p:cNvPr>
            <p:cNvSpPr/>
            <p:nvPr/>
          </p:nvSpPr>
          <p:spPr>
            <a:xfrm>
              <a:off x="10931357" y="6338950"/>
              <a:ext cx="101110" cy="84759"/>
            </a:xfrm>
            <a:custGeom>
              <a:avLst/>
              <a:gdLst>
                <a:gd name="connsiteX0" fmla="*/ 96958 w 101110"/>
                <a:gd name="connsiteY0" fmla="*/ 64057 h 84759"/>
                <a:gd name="connsiteX1" fmla="*/ 8324 w 101110"/>
                <a:gd name="connsiteY1" fmla="*/ 963 h 84759"/>
                <a:gd name="connsiteX2" fmla="*/ 0 w 101110"/>
                <a:gd name="connsiteY2" fmla="*/ 46368 h 84759"/>
                <a:gd name="connsiteX3" fmla="*/ 96958 w 101110"/>
                <a:gd name="connsiteY3" fmla="*/ 64057 h 84759"/>
                <a:gd name="connsiteX4" fmla="*/ 96958 w 101110"/>
                <a:gd name="connsiteY4" fmla="*/ 64057 h 84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4759">
                  <a:moveTo>
                    <a:pt x="96958" y="64057"/>
                  </a:moveTo>
                  <a:cubicBezTo>
                    <a:pt x="121836" y="10234"/>
                    <a:pt x="27621" y="-4145"/>
                    <a:pt x="8324" y="963"/>
                  </a:cubicBezTo>
                  <a:cubicBezTo>
                    <a:pt x="17310" y="15342"/>
                    <a:pt x="6716" y="37098"/>
                    <a:pt x="0" y="46368"/>
                  </a:cubicBezTo>
                  <a:cubicBezTo>
                    <a:pt x="18445" y="84206"/>
                    <a:pt x="79931" y="101138"/>
                    <a:pt x="96958" y="64057"/>
                  </a:cubicBezTo>
                  <a:lnTo>
                    <a:pt x="96958" y="64057"/>
                  </a:lnTo>
                  <a:close/>
                </a:path>
              </a:pathLst>
            </a:custGeom>
            <a:solidFill>
              <a:srgbClr val="BC8642"/>
            </a:solidFill>
            <a:ln w="9454"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id="{E6B9283C-9753-731F-5DDF-F828462EBE45}"/>
                </a:ext>
              </a:extLst>
            </p:cNvPr>
            <p:cNvSpPr/>
            <p:nvPr/>
          </p:nvSpPr>
          <p:spPr>
            <a:xfrm>
              <a:off x="10770794" y="6374654"/>
              <a:ext cx="98132" cy="104066"/>
            </a:xfrm>
            <a:custGeom>
              <a:avLst/>
              <a:gdLst>
                <a:gd name="connsiteX0" fmla="*/ 8458 w 98132"/>
                <a:gd name="connsiteY0" fmla="*/ 89933 h 104066"/>
                <a:gd name="connsiteX1" fmla="*/ 98132 w 98132"/>
                <a:gd name="connsiteY1" fmla="*/ 28636 h 104066"/>
                <a:gd name="connsiteX2" fmla="*/ 80349 w 98132"/>
                <a:gd name="connsiteY2" fmla="*/ 353 h 104066"/>
                <a:gd name="connsiteX3" fmla="*/ 8458 w 98132"/>
                <a:gd name="connsiteY3" fmla="*/ 89933 h 104066"/>
                <a:gd name="connsiteX4" fmla="*/ 8458 w 98132"/>
                <a:gd name="connsiteY4" fmla="*/ 89933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32" h="104066">
                  <a:moveTo>
                    <a:pt x="8458" y="89933"/>
                  </a:moveTo>
                  <a:cubicBezTo>
                    <a:pt x="35322" y="123135"/>
                    <a:pt x="76187" y="95892"/>
                    <a:pt x="98132" y="28636"/>
                  </a:cubicBezTo>
                  <a:cubicBezTo>
                    <a:pt x="95578" y="25137"/>
                    <a:pt x="82051" y="4705"/>
                    <a:pt x="80349" y="353"/>
                  </a:cubicBezTo>
                  <a:cubicBezTo>
                    <a:pt x="42795" y="-4944"/>
                    <a:pt x="-23514" y="50487"/>
                    <a:pt x="8458" y="89933"/>
                  </a:cubicBezTo>
                  <a:lnTo>
                    <a:pt x="8458" y="89933"/>
                  </a:lnTo>
                  <a:close/>
                </a:path>
              </a:pathLst>
            </a:custGeom>
            <a:solidFill>
              <a:srgbClr val="BC8642"/>
            </a:solidFill>
            <a:ln w="9454"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42D717E2-1B54-B952-CFAF-FE24D3ADCE68}"/>
                </a:ext>
              </a:extLst>
            </p:cNvPr>
            <p:cNvSpPr/>
            <p:nvPr/>
          </p:nvSpPr>
          <p:spPr>
            <a:xfrm>
              <a:off x="11457645" y="4082070"/>
              <a:ext cx="234903" cy="282481"/>
            </a:xfrm>
            <a:custGeom>
              <a:avLst/>
              <a:gdLst>
                <a:gd name="connsiteX0" fmla="*/ 149107 w 234903"/>
                <a:gd name="connsiteY0" fmla="*/ 200348 h 282481"/>
                <a:gd name="connsiteX1" fmla="*/ 204823 w 234903"/>
                <a:gd name="connsiteY1" fmla="*/ 86080 h 282481"/>
                <a:gd name="connsiteX2" fmla="*/ 234903 w 234903"/>
                <a:gd name="connsiteY2" fmla="*/ 0 h 282481"/>
                <a:gd name="connsiteX3" fmla="*/ 234903 w 234903"/>
                <a:gd name="connsiteY3" fmla="*/ 0 h 282481"/>
                <a:gd name="connsiteX4" fmla="*/ 157621 w 234903"/>
                <a:gd name="connsiteY4" fmla="*/ 48243 h 282481"/>
                <a:gd name="connsiteX5" fmla="*/ 58393 w 234903"/>
                <a:gd name="connsiteY5" fmla="*/ 127890 h 282481"/>
                <a:gd name="connsiteX6" fmla="*/ 13745 w 234903"/>
                <a:gd name="connsiteY6" fmla="*/ 276590 h 282481"/>
                <a:gd name="connsiteX7" fmla="*/ 13745 w 234903"/>
                <a:gd name="connsiteY7" fmla="*/ 276590 h 282481"/>
                <a:gd name="connsiteX8" fmla="*/ 13745 w 234903"/>
                <a:gd name="connsiteY8" fmla="*/ 276590 h 282481"/>
                <a:gd name="connsiteX9" fmla="*/ 13745 w 234903"/>
                <a:gd name="connsiteY9" fmla="*/ 276590 h 282481"/>
                <a:gd name="connsiteX10" fmla="*/ 13745 w 234903"/>
                <a:gd name="connsiteY10" fmla="*/ 276590 h 282481"/>
                <a:gd name="connsiteX11" fmla="*/ 149107 w 234903"/>
                <a:gd name="connsiteY11" fmla="*/ 200348 h 282481"/>
                <a:gd name="connsiteX12" fmla="*/ 149107 w 234903"/>
                <a:gd name="connsiteY12" fmla="*/ 200348 h 2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903" h="282481">
                  <a:moveTo>
                    <a:pt x="149107" y="200348"/>
                  </a:moveTo>
                  <a:cubicBezTo>
                    <a:pt x="171337" y="164308"/>
                    <a:pt x="189782" y="125809"/>
                    <a:pt x="204823" y="86080"/>
                  </a:cubicBezTo>
                  <a:cubicBezTo>
                    <a:pt x="215701" y="57418"/>
                    <a:pt x="224025" y="28378"/>
                    <a:pt x="234903" y="0"/>
                  </a:cubicBezTo>
                  <a:lnTo>
                    <a:pt x="234903" y="0"/>
                  </a:lnTo>
                  <a:cubicBezTo>
                    <a:pt x="209647" y="16648"/>
                    <a:pt x="183066" y="31405"/>
                    <a:pt x="157621" y="48243"/>
                  </a:cubicBezTo>
                  <a:cubicBezTo>
                    <a:pt x="122243" y="71796"/>
                    <a:pt x="88662" y="98093"/>
                    <a:pt x="58393" y="127890"/>
                  </a:cubicBezTo>
                  <a:cubicBezTo>
                    <a:pt x="18569" y="166957"/>
                    <a:pt x="-21917" y="226929"/>
                    <a:pt x="13745" y="276590"/>
                  </a:cubicBezTo>
                  <a:lnTo>
                    <a:pt x="13745" y="276590"/>
                  </a:lnTo>
                  <a:lnTo>
                    <a:pt x="13745" y="276590"/>
                  </a:lnTo>
                  <a:lnTo>
                    <a:pt x="13745" y="276590"/>
                  </a:lnTo>
                  <a:lnTo>
                    <a:pt x="13745" y="276590"/>
                  </a:lnTo>
                  <a:cubicBezTo>
                    <a:pt x="70406" y="300333"/>
                    <a:pt x="119689" y="247739"/>
                    <a:pt x="149107" y="200348"/>
                  </a:cubicBezTo>
                  <a:lnTo>
                    <a:pt x="149107" y="200348"/>
                  </a:lnTo>
                  <a:close/>
                </a:path>
              </a:pathLst>
            </a:custGeom>
            <a:solidFill>
              <a:srgbClr val="BC8642"/>
            </a:solidFill>
            <a:ln w="9454"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id="{39767F7B-0727-FAE2-E7C6-0257C6AA386E}"/>
                </a:ext>
              </a:extLst>
            </p:cNvPr>
            <p:cNvSpPr/>
            <p:nvPr/>
          </p:nvSpPr>
          <p:spPr>
            <a:xfrm>
              <a:off x="11041376" y="4812045"/>
              <a:ext cx="77353" cy="75921"/>
            </a:xfrm>
            <a:custGeom>
              <a:avLst/>
              <a:gdLst>
                <a:gd name="connsiteX0" fmla="*/ 62803 w 77353"/>
                <a:gd name="connsiteY0" fmla="*/ 8230 h 75921"/>
                <a:gd name="connsiteX1" fmla="*/ 62803 w 77353"/>
                <a:gd name="connsiteY1" fmla="*/ 8230 h 75921"/>
                <a:gd name="connsiteX2" fmla="*/ 22033 w 77353"/>
                <a:gd name="connsiteY2" fmla="*/ 3690 h 75921"/>
                <a:gd name="connsiteX3" fmla="*/ 3871 w 77353"/>
                <a:gd name="connsiteY3" fmla="*/ 54580 h 75921"/>
                <a:gd name="connsiteX4" fmla="*/ 14371 w 77353"/>
                <a:gd name="connsiteY4" fmla="*/ 67634 h 75921"/>
                <a:gd name="connsiteX5" fmla="*/ 14371 w 77353"/>
                <a:gd name="connsiteY5" fmla="*/ 67634 h 75921"/>
                <a:gd name="connsiteX6" fmla="*/ 29790 w 77353"/>
                <a:gd name="connsiteY6" fmla="*/ 74918 h 75921"/>
                <a:gd name="connsiteX7" fmla="*/ 76424 w 77353"/>
                <a:gd name="connsiteY7" fmla="*/ 46162 h 75921"/>
                <a:gd name="connsiteX8" fmla="*/ 62803 w 77353"/>
                <a:gd name="connsiteY8" fmla="*/ 8230 h 75921"/>
                <a:gd name="connsiteX9" fmla="*/ 62803 w 77353"/>
                <a:gd name="connsiteY9" fmla="*/ 8230 h 7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53" h="75921">
                  <a:moveTo>
                    <a:pt x="62803" y="8230"/>
                  </a:moveTo>
                  <a:lnTo>
                    <a:pt x="62803" y="8230"/>
                  </a:lnTo>
                  <a:cubicBezTo>
                    <a:pt x="51641" y="-473"/>
                    <a:pt x="35750" y="-2743"/>
                    <a:pt x="22033" y="3690"/>
                  </a:cubicBezTo>
                  <a:cubicBezTo>
                    <a:pt x="2736" y="12770"/>
                    <a:pt x="-5493" y="35662"/>
                    <a:pt x="3871" y="54580"/>
                  </a:cubicBezTo>
                  <a:cubicBezTo>
                    <a:pt x="6426" y="59878"/>
                    <a:pt x="10115" y="64134"/>
                    <a:pt x="14371" y="67634"/>
                  </a:cubicBezTo>
                  <a:lnTo>
                    <a:pt x="14371" y="67634"/>
                  </a:lnTo>
                  <a:cubicBezTo>
                    <a:pt x="18817" y="71039"/>
                    <a:pt x="23925" y="73594"/>
                    <a:pt x="29790" y="74918"/>
                  </a:cubicBezTo>
                  <a:cubicBezTo>
                    <a:pt x="50790" y="79742"/>
                    <a:pt x="71506" y="66689"/>
                    <a:pt x="76424" y="46162"/>
                  </a:cubicBezTo>
                  <a:cubicBezTo>
                    <a:pt x="79735" y="31500"/>
                    <a:pt x="73965" y="17122"/>
                    <a:pt x="62803" y="8230"/>
                  </a:cubicBezTo>
                  <a:lnTo>
                    <a:pt x="62803" y="8230"/>
                  </a:lnTo>
                  <a:close/>
                </a:path>
              </a:pathLst>
            </a:custGeom>
            <a:solidFill>
              <a:srgbClr val="BC8642"/>
            </a:solidFill>
            <a:ln w="9454"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id="{0EE77160-5007-5DCB-3661-129487E1A3A4}"/>
                </a:ext>
              </a:extLst>
            </p:cNvPr>
            <p:cNvSpPr/>
            <p:nvPr/>
          </p:nvSpPr>
          <p:spPr>
            <a:xfrm>
              <a:off x="10736572" y="5506367"/>
              <a:ext cx="80341" cy="107071"/>
            </a:xfrm>
            <a:custGeom>
              <a:avLst/>
              <a:gdLst>
                <a:gd name="connsiteX0" fmla="*/ 5788 w 80341"/>
                <a:gd name="connsiteY0" fmla="*/ 92882 h 107071"/>
                <a:gd name="connsiteX1" fmla="*/ 34166 w 80341"/>
                <a:gd name="connsiteY1" fmla="*/ 107071 h 107071"/>
                <a:gd name="connsiteX2" fmla="*/ 63868 w 80341"/>
                <a:gd name="connsiteY2" fmla="*/ 4154 h 107071"/>
                <a:gd name="connsiteX3" fmla="*/ 5788 w 80341"/>
                <a:gd name="connsiteY3" fmla="*/ 92882 h 107071"/>
                <a:gd name="connsiteX4" fmla="*/ 5788 w 80341"/>
                <a:gd name="connsiteY4" fmla="*/ 92882 h 107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41" h="107071">
                  <a:moveTo>
                    <a:pt x="5788" y="92882"/>
                  </a:moveTo>
                  <a:cubicBezTo>
                    <a:pt x="17423" y="93828"/>
                    <a:pt x="27355" y="98936"/>
                    <a:pt x="34166" y="107071"/>
                  </a:cubicBezTo>
                  <a:cubicBezTo>
                    <a:pt x="74084" y="94017"/>
                    <a:pt x="98300" y="20897"/>
                    <a:pt x="63868" y="4154"/>
                  </a:cubicBezTo>
                  <a:cubicBezTo>
                    <a:pt x="28490" y="-13346"/>
                    <a:pt x="-16063" y="26005"/>
                    <a:pt x="5788" y="92882"/>
                  </a:cubicBezTo>
                  <a:lnTo>
                    <a:pt x="5788" y="92882"/>
                  </a:lnTo>
                  <a:close/>
                </a:path>
              </a:pathLst>
            </a:custGeom>
            <a:solidFill>
              <a:srgbClr val="BC8642"/>
            </a:solidFill>
            <a:ln w="9454"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id="{4AFCF071-41DF-015E-CFF6-3E47066A966D}"/>
                </a:ext>
              </a:extLst>
            </p:cNvPr>
            <p:cNvSpPr/>
            <p:nvPr/>
          </p:nvSpPr>
          <p:spPr>
            <a:xfrm>
              <a:off x="9905520" y="6239362"/>
              <a:ext cx="72804" cy="75775"/>
            </a:xfrm>
            <a:custGeom>
              <a:avLst/>
              <a:gdLst>
                <a:gd name="connsiteX0" fmla="*/ 71865 w 72804"/>
                <a:gd name="connsiteY0" fmla="*/ 45309 h 75775"/>
                <a:gd name="connsiteX1" fmla="*/ 59852 w 72804"/>
                <a:gd name="connsiteY1" fmla="*/ 7377 h 75775"/>
                <a:gd name="connsiteX2" fmla="*/ 59852 w 72804"/>
                <a:gd name="connsiteY2" fmla="*/ 7377 h 75775"/>
                <a:gd name="connsiteX3" fmla="*/ 21447 w 72804"/>
                <a:gd name="connsiteY3" fmla="*/ 3877 h 75775"/>
                <a:gd name="connsiteX4" fmla="*/ 3758 w 72804"/>
                <a:gd name="connsiteY4" fmla="*/ 56092 h 75775"/>
                <a:gd name="connsiteX5" fmla="*/ 12839 w 72804"/>
                <a:gd name="connsiteY5" fmla="*/ 68484 h 75775"/>
                <a:gd name="connsiteX6" fmla="*/ 12839 w 72804"/>
                <a:gd name="connsiteY6" fmla="*/ 68484 h 75775"/>
                <a:gd name="connsiteX7" fmla="*/ 26744 w 72804"/>
                <a:gd name="connsiteY7" fmla="*/ 74822 h 75775"/>
                <a:gd name="connsiteX8" fmla="*/ 71865 w 72804"/>
                <a:gd name="connsiteY8" fmla="*/ 45309 h 75775"/>
                <a:gd name="connsiteX9" fmla="*/ 71865 w 72804"/>
                <a:gd name="connsiteY9" fmla="*/ 45309 h 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04" h="75775">
                  <a:moveTo>
                    <a:pt x="71865" y="45309"/>
                  </a:moveTo>
                  <a:cubicBezTo>
                    <a:pt x="75082" y="30741"/>
                    <a:pt x="69784" y="16458"/>
                    <a:pt x="59852" y="7377"/>
                  </a:cubicBezTo>
                  <a:lnTo>
                    <a:pt x="59852" y="7377"/>
                  </a:lnTo>
                  <a:cubicBezTo>
                    <a:pt x="48974" y="-569"/>
                    <a:pt x="34406" y="-2650"/>
                    <a:pt x="21447" y="3877"/>
                  </a:cubicBezTo>
                  <a:cubicBezTo>
                    <a:pt x="2623" y="13241"/>
                    <a:pt x="-5323" y="36700"/>
                    <a:pt x="3758" y="56092"/>
                  </a:cubicBezTo>
                  <a:cubicBezTo>
                    <a:pt x="6029" y="61011"/>
                    <a:pt x="9245" y="64984"/>
                    <a:pt x="12839" y="68484"/>
                  </a:cubicBezTo>
                  <a:lnTo>
                    <a:pt x="12839" y="68484"/>
                  </a:lnTo>
                  <a:cubicBezTo>
                    <a:pt x="16907" y="71511"/>
                    <a:pt x="21447" y="73592"/>
                    <a:pt x="26744" y="74822"/>
                  </a:cubicBezTo>
                  <a:cubicBezTo>
                    <a:pt x="46893" y="79551"/>
                    <a:pt x="67136" y="66213"/>
                    <a:pt x="71865" y="45309"/>
                  </a:cubicBezTo>
                  <a:lnTo>
                    <a:pt x="71865" y="45309"/>
                  </a:lnTo>
                  <a:close/>
                </a:path>
              </a:pathLst>
            </a:custGeom>
            <a:solidFill>
              <a:srgbClr val="BC8642"/>
            </a:solidFill>
            <a:ln w="9454"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id="{A8225F14-9A7E-5BDC-6639-10F6EF9D4D13}"/>
                </a:ext>
              </a:extLst>
            </p:cNvPr>
            <p:cNvSpPr/>
            <p:nvPr/>
          </p:nvSpPr>
          <p:spPr>
            <a:xfrm>
              <a:off x="11786187" y="4285729"/>
              <a:ext cx="298819" cy="319692"/>
            </a:xfrm>
            <a:custGeom>
              <a:avLst/>
              <a:gdLst>
                <a:gd name="connsiteX0" fmla="*/ 5211 w 298819"/>
                <a:gd name="connsiteY0" fmla="*/ 214253 h 319692"/>
                <a:gd name="connsiteX1" fmla="*/ 9373 w 298819"/>
                <a:gd name="connsiteY1" fmla="*/ 257293 h 319692"/>
                <a:gd name="connsiteX2" fmla="*/ 194208 w 298819"/>
                <a:gd name="connsiteY2" fmla="*/ 60256 h 319692"/>
                <a:gd name="connsiteX3" fmla="*/ 275369 w 298819"/>
                <a:gd name="connsiteY3" fmla="*/ 318211 h 319692"/>
                <a:gd name="connsiteX4" fmla="*/ 297882 w 298819"/>
                <a:gd name="connsiteY4" fmla="*/ 281225 h 319692"/>
                <a:gd name="connsiteX5" fmla="*/ 208113 w 298819"/>
                <a:gd name="connsiteY5" fmla="*/ 0 h 319692"/>
                <a:gd name="connsiteX6" fmla="*/ 5211 w 298819"/>
                <a:gd name="connsiteY6" fmla="*/ 214253 h 319692"/>
                <a:gd name="connsiteX7" fmla="*/ 5211 w 298819"/>
                <a:gd name="connsiteY7" fmla="*/ 214253 h 3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19" h="319692">
                  <a:moveTo>
                    <a:pt x="5211" y="214253"/>
                  </a:moveTo>
                  <a:cubicBezTo>
                    <a:pt x="-4059" y="220307"/>
                    <a:pt x="103" y="263252"/>
                    <a:pt x="9373" y="257293"/>
                  </a:cubicBezTo>
                  <a:cubicBezTo>
                    <a:pt x="91007" y="204794"/>
                    <a:pt x="146911" y="136876"/>
                    <a:pt x="194208" y="60256"/>
                  </a:cubicBezTo>
                  <a:cubicBezTo>
                    <a:pt x="203762" y="149930"/>
                    <a:pt x="224572" y="235253"/>
                    <a:pt x="275369" y="318211"/>
                  </a:cubicBezTo>
                  <a:cubicBezTo>
                    <a:pt x="281139" y="327481"/>
                    <a:pt x="303652" y="290590"/>
                    <a:pt x="297882" y="281225"/>
                  </a:cubicBezTo>
                  <a:cubicBezTo>
                    <a:pt x="238950" y="184740"/>
                    <a:pt x="216721" y="99228"/>
                    <a:pt x="208113" y="0"/>
                  </a:cubicBezTo>
                  <a:cubicBezTo>
                    <a:pt x="157127" y="85512"/>
                    <a:pt x="100088" y="153146"/>
                    <a:pt x="5211" y="214253"/>
                  </a:cubicBezTo>
                  <a:lnTo>
                    <a:pt x="5211" y="214253"/>
                  </a:lnTo>
                  <a:close/>
                </a:path>
              </a:pathLst>
            </a:custGeom>
            <a:solidFill>
              <a:srgbClr val="BC8642"/>
            </a:solidFill>
            <a:ln w="9454"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id="{D9071511-67DA-E92F-968F-8D4DC6B2E35B}"/>
                </a:ext>
              </a:extLst>
            </p:cNvPr>
            <p:cNvSpPr/>
            <p:nvPr/>
          </p:nvSpPr>
          <p:spPr>
            <a:xfrm>
              <a:off x="8408276" y="18540"/>
              <a:ext cx="3771899" cy="6830378"/>
            </a:xfrm>
            <a:custGeom>
              <a:avLst/>
              <a:gdLst>
                <a:gd name="connsiteX0" fmla="*/ 2665066 w 3771899"/>
                <a:gd name="connsiteY0" fmla="*/ 6782515 h 6830378"/>
                <a:gd name="connsiteX1" fmla="*/ 2622310 w 3771899"/>
                <a:gd name="connsiteY1" fmla="*/ 6658882 h 6830378"/>
                <a:gd name="connsiteX2" fmla="*/ 2618337 w 3771899"/>
                <a:gd name="connsiteY2" fmla="*/ 6651314 h 6830378"/>
                <a:gd name="connsiteX3" fmla="*/ 2512866 w 3771899"/>
                <a:gd name="connsiteY3" fmla="*/ 6569586 h 6830378"/>
                <a:gd name="connsiteX4" fmla="*/ 2504731 w 3771899"/>
                <a:gd name="connsiteY4" fmla="*/ 6567032 h 6830378"/>
                <a:gd name="connsiteX5" fmla="*/ 2336071 w 3771899"/>
                <a:gd name="connsiteY5" fmla="*/ 6525411 h 6830378"/>
                <a:gd name="connsiteX6" fmla="*/ 2325666 w 3771899"/>
                <a:gd name="connsiteY6" fmla="*/ 6526357 h 6830378"/>
                <a:gd name="connsiteX7" fmla="*/ 2172993 w 3771899"/>
                <a:gd name="connsiteY7" fmla="*/ 6503844 h 6830378"/>
                <a:gd name="connsiteX8" fmla="*/ 2162588 w 3771899"/>
                <a:gd name="connsiteY8" fmla="*/ 6502047 h 6830378"/>
                <a:gd name="connsiteX9" fmla="*/ 2027225 w 3771899"/>
                <a:gd name="connsiteY9" fmla="*/ 6518884 h 6830378"/>
                <a:gd name="connsiteX10" fmla="*/ 1964793 w 3771899"/>
                <a:gd name="connsiteY10" fmla="*/ 6490695 h 6830378"/>
                <a:gd name="connsiteX11" fmla="*/ 1915510 w 3771899"/>
                <a:gd name="connsiteY11" fmla="*/ 6503654 h 6830378"/>
                <a:gd name="connsiteX12" fmla="*/ 1840971 w 3771899"/>
                <a:gd name="connsiteY12" fmla="*/ 6494857 h 6830378"/>
                <a:gd name="connsiteX13" fmla="*/ 1763688 w 3771899"/>
                <a:gd name="connsiteY13" fmla="*/ 6461277 h 6830378"/>
                <a:gd name="connsiteX14" fmla="*/ 1695014 w 3771899"/>
                <a:gd name="connsiteY14" fmla="*/ 6463168 h 6830378"/>
                <a:gd name="connsiteX15" fmla="*/ 1569583 w 3771899"/>
                <a:gd name="connsiteY15" fmla="*/ 6414548 h 6830378"/>
                <a:gd name="connsiteX16" fmla="*/ 1492585 w 3771899"/>
                <a:gd name="connsiteY16" fmla="*/ 6406507 h 6830378"/>
                <a:gd name="connsiteX17" fmla="*/ 1430058 w 3771899"/>
                <a:gd name="connsiteY17" fmla="*/ 6387778 h 6830378"/>
                <a:gd name="connsiteX18" fmla="*/ 1397897 w 3771899"/>
                <a:gd name="connsiteY18" fmla="*/ 6331022 h 6830378"/>
                <a:gd name="connsiteX19" fmla="*/ 1372924 w 3771899"/>
                <a:gd name="connsiteY19" fmla="*/ 6257712 h 6830378"/>
                <a:gd name="connsiteX20" fmla="*/ 1297723 w 3771899"/>
                <a:gd name="connsiteY20" fmla="*/ 6146187 h 6830378"/>
                <a:gd name="connsiteX21" fmla="*/ 1284101 w 3771899"/>
                <a:gd name="connsiteY21" fmla="*/ 6078837 h 6830378"/>
                <a:gd name="connsiteX22" fmla="*/ 1234345 w 3771899"/>
                <a:gd name="connsiteY22" fmla="*/ 6010825 h 6830378"/>
                <a:gd name="connsiteX23" fmla="*/ 1209184 w 3771899"/>
                <a:gd name="connsiteY23" fmla="*/ 5939974 h 6830378"/>
                <a:gd name="connsiteX24" fmla="*/ 1210981 w 3771899"/>
                <a:gd name="connsiteY24" fmla="*/ 5889083 h 6830378"/>
                <a:gd name="connsiteX25" fmla="*/ 1169549 w 3771899"/>
                <a:gd name="connsiteY25" fmla="*/ 5834314 h 6830378"/>
                <a:gd name="connsiteX26" fmla="*/ 1155928 w 3771899"/>
                <a:gd name="connsiteY26" fmla="*/ 5698478 h 6830378"/>
                <a:gd name="connsiteX27" fmla="*/ 1151766 w 3771899"/>
                <a:gd name="connsiteY27" fmla="*/ 5688735 h 6830378"/>
                <a:gd name="connsiteX28" fmla="*/ 1095956 w 3771899"/>
                <a:gd name="connsiteY28" fmla="*/ 5544859 h 6830378"/>
                <a:gd name="connsiteX29" fmla="*/ 1094631 w 3771899"/>
                <a:gd name="connsiteY29" fmla="*/ 5534359 h 6830378"/>
                <a:gd name="connsiteX30" fmla="*/ 1016403 w 3771899"/>
                <a:gd name="connsiteY30" fmla="*/ 5379416 h 6830378"/>
                <a:gd name="connsiteX31" fmla="*/ 1012052 w 3771899"/>
                <a:gd name="connsiteY31" fmla="*/ 5371942 h 6830378"/>
                <a:gd name="connsiteX32" fmla="*/ 909040 w 3771899"/>
                <a:gd name="connsiteY32" fmla="*/ 5287282 h 6830378"/>
                <a:gd name="connsiteX33" fmla="*/ 900716 w 3771899"/>
                <a:gd name="connsiteY33" fmla="*/ 5285201 h 6830378"/>
                <a:gd name="connsiteX34" fmla="*/ 770934 w 3771899"/>
                <a:gd name="connsiteY34" fmla="*/ 5271106 h 6830378"/>
                <a:gd name="connsiteX35" fmla="*/ 720989 w 3771899"/>
                <a:gd name="connsiteY35" fmla="*/ 5264390 h 6830378"/>
                <a:gd name="connsiteX36" fmla="*/ 629328 w 3771899"/>
                <a:gd name="connsiteY36" fmla="*/ 5222296 h 6830378"/>
                <a:gd name="connsiteX37" fmla="*/ 398237 w 3771899"/>
                <a:gd name="connsiteY37" fmla="*/ 5076528 h 6830378"/>
                <a:gd name="connsiteX38" fmla="*/ 428507 w 3771899"/>
                <a:gd name="connsiteY38" fmla="*/ 4804857 h 6830378"/>
                <a:gd name="connsiteX39" fmla="*/ 452628 w 3771899"/>
                <a:gd name="connsiteY39" fmla="*/ 4706953 h 6830378"/>
                <a:gd name="connsiteX40" fmla="*/ 478452 w 3771899"/>
                <a:gd name="connsiteY40" fmla="*/ 4663724 h 6830378"/>
                <a:gd name="connsiteX41" fmla="*/ 548356 w 3771899"/>
                <a:gd name="connsiteY41" fmla="*/ 4553334 h 6830378"/>
                <a:gd name="connsiteX42" fmla="*/ 551856 w 3771899"/>
                <a:gd name="connsiteY42" fmla="*/ 4545483 h 6830378"/>
                <a:gd name="connsiteX43" fmla="*/ 549964 w 3771899"/>
                <a:gd name="connsiteY43" fmla="*/ 4412201 h 6830378"/>
                <a:gd name="connsiteX44" fmla="*/ 546937 w 3771899"/>
                <a:gd name="connsiteY44" fmla="*/ 4404066 h 6830378"/>
                <a:gd name="connsiteX45" fmla="*/ 474574 w 3771899"/>
                <a:gd name="connsiteY45" fmla="*/ 4246285 h 6830378"/>
                <a:gd name="connsiteX46" fmla="*/ 467385 w 3771899"/>
                <a:gd name="connsiteY46" fmla="*/ 4238623 h 6830378"/>
                <a:gd name="connsiteX47" fmla="*/ 389629 w 3771899"/>
                <a:gd name="connsiteY47" fmla="*/ 4105435 h 6830378"/>
                <a:gd name="connsiteX48" fmla="*/ 384805 w 3771899"/>
                <a:gd name="connsiteY48" fmla="*/ 4096165 h 6830378"/>
                <a:gd name="connsiteX49" fmla="*/ 287185 w 3771899"/>
                <a:gd name="connsiteY49" fmla="*/ 4000815 h 6830378"/>
                <a:gd name="connsiteX50" fmla="*/ 270252 w 3771899"/>
                <a:gd name="connsiteY50" fmla="*/ 3934411 h 6830378"/>
                <a:gd name="connsiteX51" fmla="*/ 229294 w 3771899"/>
                <a:gd name="connsiteY51" fmla="*/ 3903858 h 6830378"/>
                <a:gd name="connsiteX52" fmla="*/ 189754 w 3771899"/>
                <a:gd name="connsiteY52" fmla="*/ 3840196 h 6830378"/>
                <a:gd name="connsiteX53" fmla="*/ 167808 w 3771899"/>
                <a:gd name="connsiteY53" fmla="*/ 3759036 h 6830378"/>
                <a:gd name="connsiteX54" fmla="*/ 123633 w 3771899"/>
                <a:gd name="connsiteY54" fmla="*/ 3706252 h 6830378"/>
                <a:gd name="connsiteX55" fmla="*/ 83337 w 3771899"/>
                <a:gd name="connsiteY55" fmla="*/ 3577890 h 6830378"/>
                <a:gd name="connsiteX56" fmla="*/ 41432 w 3771899"/>
                <a:gd name="connsiteY56" fmla="*/ 3512337 h 6830378"/>
                <a:gd name="connsiteX57" fmla="*/ 17121 w 3771899"/>
                <a:gd name="connsiteY57" fmla="*/ 3451986 h 6830378"/>
                <a:gd name="connsiteX58" fmla="*/ 41432 w 3771899"/>
                <a:gd name="connsiteY58" fmla="*/ 3391352 h 6830378"/>
                <a:gd name="connsiteX59" fmla="*/ 83337 w 3771899"/>
                <a:gd name="connsiteY59" fmla="*/ 3326083 h 6830378"/>
                <a:gd name="connsiteX60" fmla="*/ 123633 w 3771899"/>
                <a:gd name="connsiteY60" fmla="*/ 3197720 h 6830378"/>
                <a:gd name="connsiteX61" fmla="*/ 167808 w 3771899"/>
                <a:gd name="connsiteY61" fmla="*/ 3144937 h 6830378"/>
                <a:gd name="connsiteX62" fmla="*/ 189754 w 3771899"/>
                <a:gd name="connsiteY62" fmla="*/ 3063682 h 6830378"/>
                <a:gd name="connsiteX63" fmla="*/ 229294 w 3771899"/>
                <a:gd name="connsiteY63" fmla="*/ 2999831 h 6830378"/>
                <a:gd name="connsiteX64" fmla="*/ 270252 w 3771899"/>
                <a:gd name="connsiteY64" fmla="*/ 2969278 h 6830378"/>
                <a:gd name="connsiteX65" fmla="*/ 287185 w 3771899"/>
                <a:gd name="connsiteY65" fmla="*/ 2902873 h 6830378"/>
                <a:gd name="connsiteX66" fmla="*/ 384805 w 3771899"/>
                <a:gd name="connsiteY66" fmla="*/ 2807618 h 6830378"/>
                <a:gd name="connsiteX67" fmla="*/ 389629 w 3771899"/>
                <a:gd name="connsiteY67" fmla="*/ 2798348 h 6830378"/>
                <a:gd name="connsiteX68" fmla="*/ 467385 w 3771899"/>
                <a:gd name="connsiteY68" fmla="*/ 2665066 h 6830378"/>
                <a:gd name="connsiteX69" fmla="*/ 474574 w 3771899"/>
                <a:gd name="connsiteY69" fmla="*/ 2657404 h 6830378"/>
                <a:gd name="connsiteX70" fmla="*/ 546937 w 3771899"/>
                <a:gd name="connsiteY70" fmla="*/ 2499623 h 6830378"/>
                <a:gd name="connsiteX71" fmla="*/ 549964 w 3771899"/>
                <a:gd name="connsiteY71" fmla="*/ 2491488 h 6830378"/>
                <a:gd name="connsiteX72" fmla="*/ 551856 w 3771899"/>
                <a:gd name="connsiteY72" fmla="*/ 2358206 h 6830378"/>
                <a:gd name="connsiteX73" fmla="*/ 548356 w 3771899"/>
                <a:gd name="connsiteY73" fmla="*/ 2350355 h 6830378"/>
                <a:gd name="connsiteX74" fmla="*/ 478452 w 3771899"/>
                <a:gd name="connsiteY74" fmla="*/ 2239965 h 6830378"/>
                <a:gd name="connsiteX75" fmla="*/ 452628 w 3771899"/>
                <a:gd name="connsiteY75" fmla="*/ 2196736 h 6830378"/>
                <a:gd name="connsiteX76" fmla="*/ 428507 w 3771899"/>
                <a:gd name="connsiteY76" fmla="*/ 2098832 h 6830378"/>
                <a:gd name="connsiteX77" fmla="*/ 398426 w 3771899"/>
                <a:gd name="connsiteY77" fmla="*/ 1827255 h 6830378"/>
                <a:gd name="connsiteX78" fmla="*/ 629612 w 3771899"/>
                <a:gd name="connsiteY78" fmla="*/ 1681487 h 6830378"/>
                <a:gd name="connsiteX79" fmla="*/ 721178 w 3771899"/>
                <a:gd name="connsiteY79" fmla="*/ 1639298 h 6830378"/>
                <a:gd name="connsiteX80" fmla="*/ 771123 w 3771899"/>
                <a:gd name="connsiteY80" fmla="*/ 1632582 h 6830378"/>
                <a:gd name="connsiteX81" fmla="*/ 901188 w 3771899"/>
                <a:gd name="connsiteY81" fmla="*/ 1618488 h 6830378"/>
                <a:gd name="connsiteX82" fmla="*/ 909513 w 3771899"/>
                <a:gd name="connsiteY82" fmla="*/ 1616407 h 6830378"/>
                <a:gd name="connsiteX83" fmla="*/ 1012525 w 3771899"/>
                <a:gd name="connsiteY83" fmla="*/ 1531746 h 6830378"/>
                <a:gd name="connsiteX84" fmla="*/ 1016876 w 3771899"/>
                <a:gd name="connsiteY84" fmla="*/ 1524368 h 6830378"/>
                <a:gd name="connsiteX85" fmla="*/ 1095104 w 3771899"/>
                <a:gd name="connsiteY85" fmla="*/ 1369330 h 6830378"/>
                <a:gd name="connsiteX86" fmla="*/ 1096429 w 3771899"/>
                <a:gd name="connsiteY86" fmla="*/ 1359114 h 6830378"/>
                <a:gd name="connsiteX87" fmla="*/ 1152239 w 3771899"/>
                <a:gd name="connsiteY87" fmla="*/ 1215238 h 6830378"/>
                <a:gd name="connsiteX88" fmla="*/ 1156401 w 3771899"/>
                <a:gd name="connsiteY88" fmla="*/ 1205495 h 6830378"/>
                <a:gd name="connsiteX89" fmla="*/ 1170022 w 3771899"/>
                <a:gd name="connsiteY89" fmla="*/ 1069659 h 6830378"/>
                <a:gd name="connsiteX90" fmla="*/ 1211454 w 3771899"/>
                <a:gd name="connsiteY90" fmla="*/ 1015079 h 6830378"/>
                <a:gd name="connsiteX91" fmla="*/ 1209562 w 3771899"/>
                <a:gd name="connsiteY91" fmla="*/ 963904 h 6830378"/>
                <a:gd name="connsiteX92" fmla="*/ 1234629 w 3771899"/>
                <a:gd name="connsiteY92" fmla="*/ 893148 h 6830378"/>
                <a:gd name="connsiteX93" fmla="*/ 1284291 w 3771899"/>
                <a:gd name="connsiteY93" fmla="*/ 825136 h 6830378"/>
                <a:gd name="connsiteX94" fmla="*/ 1298007 w 3771899"/>
                <a:gd name="connsiteY94" fmla="*/ 757785 h 6830378"/>
                <a:gd name="connsiteX95" fmla="*/ 1373208 w 3771899"/>
                <a:gd name="connsiteY95" fmla="*/ 646260 h 6830378"/>
                <a:gd name="connsiteX96" fmla="*/ 1398181 w 3771899"/>
                <a:gd name="connsiteY96" fmla="*/ 572856 h 6830378"/>
                <a:gd name="connsiteX97" fmla="*/ 1430342 w 3771899"/>
                <a:gd name="connsiteY97" fmla="*/ 516195 h 6830378"/>
                <a:gd name="connsiteX98" fmla="*/ 1492774 w 3771899"/>
                <a:gd name="connsiteY98" fmla="*/ 497465 h 6830378"/>
                <a:gd name="connsiteX99" fmla="*/ 1569867 w 3771899"/>
                <a:gd name="connsiteY99" fmla="*/ 489330 h 6830378"/>
                <a:gd name="connsiteX100" fmla="*/ 1695203 w 3771899"/>
                <a:gd name="connsiteY100" fmla="*/ 440804 h 6830378"/>
                <a:gd name="connsiteX101" fmla="*/ 1763972 w 3771899"/>
                <a:gd name="connsiteY101" fmla="*/ 442601 h 6830378"/>
                <a:gd name="connsiteX102" fmla="*/ 1841255 w 3771899"/>
                <a:gd name="connsiteY102" fmla="*/ 409115 h 6830378"/>
                <a:gd name="connsiteX103" fmla="*/ 1915700 w 3771899"/>
                <a:gd name="connsiteY103" fmla="*/ 400318 h 6830378"/>
                <a:gd name="connsiteX104" fmla="*/ 1964982 w 3771899"/>
                <a:gd name="connsiteY104" fmla="*/ 413277 h 6830378"/>
                <a:gd name="connsiteX105" fmla="*/ 2027509 w 3771899"/>
                <a:gd name="connsiteY105" fmla="*/ 384994 h 6830378"/>
                <a:gd name="connsiteX106" fmla="*/ 2162777 w 3771899"/>
                <a:gd name="connsiteY106" fmla="*/ 401926 h 6830378"/>
                <a:gd name="connsiteX107" fmla="*/ 2173182 w 3771899"/>
                <a:gd name="connsiteY107" fmla="*/ 400034 h 6830378"/>
                <a:gd name="connsiteX108" fmla="*/ 2325950 w 3771899"/>
                <a:gd name="connsiteY108" fmla="*/ 377616 h 6830378"/>
                <a:gd name="connsiteX109" fmla="*/ 2336355 w 3771899"/>
                <a:gd name="connsiteY109" fmla="*/ 378562 h 6830378"/>
                <a:gd name="connsiteX110" fmla="*/ 2505015 w 3771899"/>
                <a:gd name="connsiteY110" fmla="*/ 336846 h 6830378"/>
                <a:gd name="connsiteX111" fmla="*/ 2513055 w 3771899"/>
                <a:gd name="connsiteY111" fmla="*/ 334103 h 6830378"/>
                <a:gd name="connsiteX112" fmla="*/ 2618621 w 3771899"/>
                <a:gd name="connsiteY112" fmla="*/ 252469 h 6830378"/>
                <a:gd name="connsiteX113" fmla="*/ 2622499 w 3771899"/>
                <a:gd name="connsiteY113" fmla="*/ 244807 h 6830378"/>
                <a:gd name="connsiteX114" fmla="*/ 2665350 w 3771899"/>
                <a:gd name="connsiteY114" fmla="*/ 121268 h 6830378"/>
                <a:gd name="connsiteX115" fmla="*/ 2682944 w 3771899"/>
                <a:gd name="connsiteY115" fmla="*/ 73783 h 6830378"/>
                <a:gd name="connsiteX116" fmla="*/ 2714255 w 3771899"/>
                <a:gd name="connsiteY116" fmla="*/ 19675 h 6830378"/>
                <a:gd name="connsiteX117" fmla="*/ 2692593 w 3771899"/>
                <a:gd name="connsiteY117" fmla="*/ 19675 h 6830378"/>
                <a:gd name="connsiteX118" fmla="*/ 2670647 w 3771899"/>
                <a:gd name="connsiteY118" fmla="*/ 60161 h 6830378"/>
                <a:gd name="connsiteX119" fmla="*/ 2610770 w 3771899"/>
                <a:gd name="connsiteY119" fmla="*/ 185308 h 6830378"/>
                <a:gd name="connsiteX120" fmla="*/ 2603297 w 3771899"/>
                <a:gd name="connsiteY120" fmla="*/ 222105 h 6830378"/>
                <a:gd name="connsiteX121" fmla="*/ 2563095 w 3771899"/>
                <a:gd name="connsiteY121" fmla="*/ 267699 h 6830378"/>
                <a:gd name="connsiteX122" fmla="*/ 2518163 w 3771899"/>
                <a:gd name="connsiteY122" fmla="*/ 301752 h 6830378"/>
                <a:gd name="connsiteX123" fmla="*/ 2462164 w 3771899"/>
                <a:gd name="connsiteY123" fmla="*/ 312819 h 6830378"/>
                <a:gd name="connsiteX124" fmla="*/ 2354612 w 3771899"/>
                <a:gd name="connsiteY124" fmla="*/ 345643 h 6830378"/>
                <a:gd name="connsiteX125" fmla="*/ 2318288 w 3771899"/>
                <a:gd name="connsiteY125" fmla="*/ 352359 h 6830378"/>
                <a:gd name="connsiteX126" fmla="*/ 2273640 w 3771899"/>
                <a:gd name="connsiteY126" fmla="*/ 342238 h 6830378"/>
                <a:gd name="connsiteX127" fmla="*/ 2187560 w 3771899"/>
                <a:gd name="connsiteY127" fmla="*/ 368819 h 6830378"/>
                <a:gd name="connsiteX128" fmla="*/ 2147074 w 3771899"/>
                <a:gd name="connsiteY128" fmla="*/ 375345 h 6830378"/>
                <a:gd name="connsiteX129" fmla="*/ 2091737 w 3771899"/>
                <a:gd name="connsiteY129" fmla="*/ 361156 h 6830378"/>
                <a:gd name="connsiteX130" fmla="*/ 1982104 w 3771899"/>
                <a:gd name="connsiteY130" fmla="*/ 391521 h 6830378"/>
                <a:gd name="connsiteX131" fmla="*/ 1907375 w 3771899"/>
                <a:gd name="connsiteY131" fmla="*/ 381967 h 6830378"/>
                <a:gd name="connsiteX132" fmla="*/ 1850052 w 3771899"/>
                <a:gd name="connsiteY132" fmla="*/ 388967 h 6830378"/>
                <a:gd name="connsiteX133" fmla="*/ 1724149 w 3771899"/>
                <a:gd name="connsiteY133" fmla="*/ 428507 h 6830378"/>
                <a:gd name="connsiteX134" fmla="*/ 1611015 w 3771899"/>
                <a:gd name="connsiteY134" fmla="*/ 440993 h 6830378"/>
                <a:gd name="connsiteX135" fmla="*/ 1542057 w 3771899"/>
                <a:gd name="connsiteY135" fmla="*/ 475993 h 6830378"/>
                <a:gd name="connsiteX136" fmla="*/ 1478017 w 3771899"/>
                <a:gd name="connsiteY136" fmla="*/ 483371 h 6830378"/>
                <a:gd name="connsiteX137" fmla="*/ 1420126 w 3771899"/>
                <a:gd name="connsiteY137" fmla="*/ 503235 h 6830378"/>
                <a:gd name="connsiteX138" fmla="*/ 1387965 w 3771899"/>
                <a:gd name="connsiteY138" fmla="*/ 555356 h 6830378"/>
                <a:gd name="connsiteX139" fmla="*/ 1366492 w 3771899"/>
                <a:gd name="connsiteY139" fmla="*/ 616179 h 6830378"/>
                <a:gd name="connsiteX140" fmla="*/ 1317209 w 3771899"/>
                <a:gd name="connsiteY140" fmla="*/ 675679 h 6830378"/>
                <a:gd name="connsiteX141" fmla="*/ 1279939 w 3771899"/>
                <a:gd name="connsiteY141" fmla="*/ 783231 h 6830378"/>
                <a:gd name="connsiteX142" fmla="*/ 1213346 w 3771899"/>
                <a:gd name="connsiteY142" fmla="*/ 897310 h 6830378"/>
                <a:gd name="connsiteX143" fmla="*/ 1193670 w 3771899"/>
                <a:gd name="connsiteY143" fmla="*/ 951701 h 6830378"/>
                <a:gd name="connsiteX144" fmla="*/ 1186198 w 3771899"/>
                <a:gd name="connsiteY144" fmla="*/ 1026619 h 6830378"/>
                <a:gd name="connsiteX145" fmla="*/ 1132279 w 3771899"/>
                <a:gd name="connsiteY145" fmla="*/ 1126793 h 6830378"/>
                <a:gd name="connsiteX146" fmla="*/ 1133982 w 3771899"/>
                <a:gd name="connsiteY146" fmla="*/ 1183927 h 6830378"/>
                <a:gd name="connsiteX147" fmla="*/ 1118658 w 3771899"/>
                <a:gd name="connsiteY147" fmla="*/ 1222143 h 6830378"/>
                <a:gd name="connsiteX148" fmla="*/ 1073537 w 3771899"/>
                <a:gd name="connsiteY148" fmla="*/ 1300371 h 6830378"/>
                <a:gd name="connsiteX149" fmla="*/ 1073537 w 3771899"/>
                <a:gd name="connsiteY149" fmla="*/ 1346155 h 6830378"/>
                <a:gd name="connsiteX150" fmla="*/ 1058781 w 3771899"/>
                <a:gd name="connsiteY150" fmla="*/ 1380208 h 6830378"/>
                <a:gd name="connsiteX151" fmla="*/ 1002782 w 3771899"/>
                <a:gd name="connsiteY151" fmla="*/ 1477828 h 6830378"/>
                <a:gd name="connsiteX152" fmla="*/ 979417 w 3771899"/>
                <a:gd name="connsiteY152" fmla="*/ 1530138 h 6830378"/>
                <a:gd name="connsiteX153" fmla="*/ 936377 w 3771899"/>
                <a:gd name="connsiteY153" fmla="*/ 1566178 h 6830378"/>
                <a:gd name="connsiteX154" fmla="*/ 882932 w 3771899"/>
                <a:gd name="connsiteY154" fmla="*/ 1595124 h 6830378"/>
                <a:gd name="connsiteX155" fmla="*/ 845189 w 3771899"/>
                <a:gd name="connsiteY155" fmla="*/ 1594178 h 6830378"/>
                <a:gd name="connsiteX156" fmla="*/ 709827 w 3771899"/>
                <a:gd name="connsiteY156" fmla="*/ 1624731 h 6830378"/>
                <a:gd name="connsiteX157" fmla="*/ 617977 w 3771899"/>
                <a:gd name="connsiteY157" fmla="*/ 1670609 h 6830378"/>
                <a:gd name="connsiteX158" fmla="*/ 473155 w 3771899"/>
                <a:gd name="connsiteY158" fmla="*/ 1759905 h 6830378"/>
                <a:gd name="connsiteX159" fmla="*/ 381305 w 3771899"/>
                <a:gd name="connsiteY159" fmla="*/ 1820066 h 6830378"/>
                <a:gd name="connsiteX160" fmla="*/ 391521 w 3771899"/>
                <a:gd name="connsiteY160" fmla="*/ 1929226 h 6830378"/>
                <a:gd name="connsiteX161" fmla="*/ 411858 w 3771899"/>
                <a:gd name="connsiteY161" fmla="*/ 2098359 h 6830378"/>
                <a:gd name="connsiteX162" fmla="*/ 433426 w 3771899"/>
                <a:gd name="connsiteY162" fmla="*/ 2198817 h 6830378"/>
                <a:gd name="connsiteX163" fmla="*/ 493776 w 3771899"/>
                <a:gd name="connsiteY163" fmla="*/ 2323490 h 6830378"/>
                <a:gd name="connsiteX164" fmla="*/ 518086 w 3771899"/>
                <a:gd name="connsiteY164" fmla="*/ 2352436 h 6830378"/>
                <a:gd name="connsiteX165" fmla="*/ 528681 w 3771899"/>
                <a:gd name="connsiteY165" fmla="*/ 2412408 h 6830378"/>
                <a:gd name="connsiteX166" fmla="*/ 527357 w 3771899"/>
                <a:gd name="connsiteY166" fmla="*/ 2468596 h 6830378"/>
                <a:gd name="connsiteX167" fmla="*/ 501154 w 3771899"/>
                <a:gd name="connsiteY167" fmla="*/ 2519487 h 6830378"/>
                <a:gd name="connsiteX168" fmla="*/ 459722 w 3771899"/>
                <a:gd name="connsiteY168" fmla="*/ 2624297 h 6830378"/>
                <a:gd name="connsiteX169" fmla="*/ 442412 w 3771899"/>
                <a:gd name="connsiteY169" fmla="*/ 2656931 h 6830378"/>
                <a:gd name="connsiteX170" fmla="*/ 406561 w 3771899"/>
                <a:gd name="connsiteY170" fmla="*/ 2685404 h 6830378"/>
                <a:gd name="connsiteX171" fmla="*/ 373643 w 3771899"/>
                <a:gd name="connsiteY171" fmla="*/ 2769403 h 6830378"/>
                <a:gd name="connsiteX172" fmla="*/ 353589 w 3771899"/>
                <a:gd name="connsiteY172" fmla="*/ 2805253 h 6830378"/>
                <a:gd name="connsiteX173" fmla="*/ 307995 w 3771899"/>
                <a:gd name="connsiteY173" fmla="*/ 2839780 h 6830378"/>
                <a:gd name="connsiteX174" fmla="*/ 263347 w 3771899"/>
                <a:gd name="connsiteY174" fmla="*/ 2944305 h 6830378"/>
                <a:gd name="connsiteX175" fmla="*/ 209429 w 3771899"/>
                <a:gd name="connsiteY175" fmla="*/ 2996804 h 6830378"/>
                <a:gd name="connsiteX176" fmla="*/ 179159 w 3771899"/>
                <a:gd name="connsiteY176" fmla="*/ 3046087 h 6830378"/>
                <a:gd name="connsiteX177" fmla="*/ 131484 w 3771899"/>
                <a:gd name="connsiteY177" fmla="*/ 3169247 h 6830378"/>
                <a:gd name="connsiteX178" fmla="*/ 70566 w 3771899"/>
                <a:gd name="connsiteY178" fmla="*/ 3265449 h 6830378"/>
                <a:gd name="connsiteX179" fmla="*/ 54864 w 3771899"/>
                <a:gd name="connsiteY179" fmla="*/ 3341123 h 6830378"/>
                <a:gd name="connsiteX180" fmla="*/ 20621 w 3771899"/>
                <a:gd name="connsiteY180" fmla="*/ 3395703 h 6830378"/>
                <a:gd name="connsiteX181" fmla="*/ 0 w 3771899"/>
                <a:gd name="connsiteY181" fmla="*/ 3453594 h 6830378"/>
                <a:gd name="connsiteX182" fmla="*/ 20621 w 3771899"/>
                <a:gd name="connsiteY182" fmla="*/ 3511201 h 6830378"/>
                <a:gd name="connsiteX183" fmla="*/ 54864 w 3771899"/>
                <a:gd name="connsiteY183" fmla="*/ 3565782 h 6830378"/>
                <a:gd name="connsiteX184" fmla="*/ 70566 w 3771899"/>
                <a:gd name="connsiteY184" fmla="*/ 3641456 h 6830378"/>
                <a:gd name="connsiteX185" fmla="*/ 131484 w 3771899"/>
                <a:gd name="connsiteY185" fmla="*/ 3737752 h 6830378"/>
                <a:gd name="connsiteX186" fmla="*/ 179159 w 3771899"/>
                <a:gd name="connsiteY186" fmla="*/ 3860818 h 6830378"/>
                <a:gd name="connsiteX187" fmla="*/ 209429 w 3771899"/>
                <a:gd name="connsiteY187" fmla="*/ 3910101 h 6830378"/>
                <a:gd name="connsiteX188" fmla="*/ 263347 w 3771899"/>
                <a:gd name="connsiteY188" fmla="*/ 3962600 h 6830378"/>
                <a:gd name="connsiteX189" fmla="*/ 307995 w 3771899"/>
                <a:gd name="connsiteY189" fmla="*/ 4067220 h 6830378"/>
                <a:gd name="connsiteX190" fmla="*/ 353589 w 3771899"/>
                <a:gd name="connsiteY190" fmla="*/ 4101652 h 6830378"/>
                <a:gd name="connsiteX191" fmla="*/ 373643 w 3771899"/>
                <a:gd name="connsiteY191" fmla="*/ 4137597 h 6830378"/>
                <a:gd name="connsiteX192" fmla="*/ 406561 w 3771899"/>
                <a:gd name="connsiteY192" fmla="*/ 4221501 h 6830378"/>
                <a:gd name="connsiteX193" fmla="*/ 442412 w 3771899"/>
                <a:gd name="connsiteY193" fmla="*/ 4249974 h 6830378"/>
                <a:gd name="connsiteX194" fmla="*/ 459722 w 3771899"/>
                <a:gd name="connsiteY194" fmla="*/ 4282609 h 6830378"/>
                <a:gd name="connsiteX195" fmla="*/ 501154 w 3771899"/>
                <a:gd name="connsiteY195" fmla="*/ 4387228 h 6830378"/>
                <a:gd name="connsiteX196" fmla="*/ 527357 w 3771899"/>
                <a:gd name="connsiteY196" fmla="*/ 4438120 h 6830378"/>
                <a:gd name="connsiteX197" fmla="*/ 528681 w 3771899"/>
                <a:gd name="connsiteY197" fmla="*/ 4494308 h 6830378"/>
                <a:gd name="connsiteX198" fmla="*/ 518086 w 3771899"/>
                <a:gd name="connsiteY198" fmla="*/ 4554280 h 6830378"/>
                <a:gd name="connsiteX199" fmla="*/ 493776 w 3771899"/>
                <a:gd name="connsiteY199" fmla="*/ 4583225 h 6830378"/>
                <a:gd name="connsiteX200" fmla="*/ 433426 w 3771899"/>
                <a:gd name="connsiteY200" fmla="*/ 4707899 h 6830378"/>
                <a:gd name="connsiteX201" fmla="*/ 411858 w 3771899"/>
                <a:gd name="connsiteY201" fmla="*/ 4808357 h 6830378"/>
                <a:gd name="connsiteX202" fmla="*/ 391521 w 3771899"/>
                <a:gd name="connsiteY202" fmla="*/ 4977489 h 6830378"/>
                <a:gd name="connsiteX203" fmla="*/ 381305 w 3771899"/>
                <a:gd name="connsiteY203" fmla="*/ 5086650 h 6830378"/>
                <a:gd name="connsiteX204" fmla="*/ 473155 w 3771899"/>
                <a:gd name="connsiteY204" fmla="*/ 5146811 h 6830378"/>
                <a:gd name="connsiteX205" fmla="*/ 617977 w 3771899"/>
                <a:gd name="connsiteY205" fmla="*/ 5236107 h 6830378"/>
                <a:gd name="connsiteX206" fmla="*/ 709827 w 3771899"/>
                <a:gd name="connsiteY206" fmla="*/ 5281984 h 6830378"/>
                <a:gd name="connsiteX207" fmla="*/ 845189 w 3771899"/>
                <a:gd name="connsiteY207" fmla="*/ 5312538 h 6830378"/>
                <a:gd name="connsiteX208" fmla="*/ 882932 w 3771899"/>
                <a:gd name="connsiteY208" fmla="*/ 5311592 h 6830378"/>
                <a:gd name="connsiteX209" fmla="*/ 936377 w 3771899"/>
                <a:gd name="connsiteY209" fmla="*/ 5340537 h 6830378"/>
                <a:gd name="connsiteX210" fmla="*/ 979417 w 3771899"/>
                <a:gd name="connsiteY210" fmla="*/ 5376577 h 6830378"/>
                <a:gd name="connsiteX211" fmla="*/ 1002782 w 3771899"/>
                <a:gd name="connsiteY211" fmla="*/ 5428888 h 6830378"/>
                <a:gd name="connsiteX212" fmla="*/ 1058781 w 3771899"/>
                <a:gd name="connsiteY212" fmla="*/ 5526508 h 6830378"/>
                <a:gd name="connsiteX213" fmla="*/ 1073348 w 3771899"/>
                <a:gd name="connsiteY213" fmla="*/ 5560278 h 6830378"/>
                <a:gd name="connsiteX214" fmla="*/ 1073348 w 3771899"/>
                <a:gd name="connsiteY214" fmla="*/ 5606155 h 6830378"/>
                <a:gd name="connsiteX215" fmla="*/ 1118469 w 3771899"/>
                <a:gd name="connsiteY215" fmla="*/ 5684100 h 6830378"/>
                <a:gd name="connsiteX216" fmla="*/ 1133982 w 3771899"/>
                <a:gd name="connsiteY216" fmla="*/ 5722316 h 6830378"/>
                <a:gd name="connsiteX217" fmla="*/ 1132563 w 3771899"/>
                <a:gd name="connsiteY217" fmla="*/ 5779450 h 6830378"/>
                <a:gd name="connsiteX218" fmla="*/ 1186481 w 3771899"/>
                <a:gd name="connsiteY218" fmla="*/ 5879624 h 6830378"/>
                <a:gd name="connsiteX219" fmla="*/ 1193860 w 3771899"/>
                <a:gd name="connsiteY219" fmla="*/ 5954636 h 6830378"/>
                <a:gd name="connsiteX220" fmla="*/ 1213535 w 3771899"/>
                <a:gd name="connsiteY220" fmla="*/ 6008933 h 6830378"/>
                <a:gd name="connsiteX221" fmla="*/ 1280129 w 3771899"/>
                <a:gd name="connsiteY221" fmla="*/ 6123012 h 6830378"/>
                <a:gd name="connsiteX222" fmla="*/ 1317398 w 3771899"/>
                <a:gd name="connsiteY222" fmla="*/ 6230659 h 6830378"/>
                <a:gd name="connsiteX223" fmla="*/ 1366681 w 3771899"/>
                <a:gd name="connsiteY223" fmla="*/ 6290063 h 6830378"/>
                <a:gd name="connsiteX224" fmla="*/ 1388248 w 3771899"/>
                <a:gd name="connsiteY224" fmla="*/ 6350981 h 6830378"/>
                <a:gd name="connsiteX225" fmla="*/ 1420410 w 3771899"/>
                <a:gd name="connsiteY225" fmla="*/ 6403007 h 6830378"/>
                <a:gd name="connsiteX226" fmla="*/ 1478206 w 3771899"/>
                <a:gd name="connsiteY226" fmla="*/ 6422872 h 6830378"/>
                <a:gd name="connsiteX227" fmla="*/ 1542341 w 3771899"/>
                <a:gd name="connsiteY227" fmla="*/ 6430345 h 6830378"/>
                <a:gd name="connsiteX228" fmla="*/ 1611204 w 3771899"/>
                <a:gd name="connsiteY228" fmla="*/ 6465250 h 6830378"/>
                <a:gd name="connsiteX229" fmla="*/ 1724338 w 3771899"/>
                <a:gd name="connsiteY229" fmla="*/ 6477736 h 6830378"/>
                <a:gd name="connsiteX230" fmla="*/ 1850241 w 3771899"/>
                <a:gd name="connsiteY230" fmla="*/ 6517276 h 6830378"/>
                <a:gd name="connsiteX231" fmla="*/ 1907659 w 3771899"/>
                <a:gd name="connsiteY231" fmla="*/ 6524276 h 6830378"/>
                <a:gd name="connsiteX232" fmla="*/ 1982388 w 3771899"/>
                <a:gd name="connsiteY232" fmla="*/ 6514722 h 6830378"/>
                <a:gd name="connsiteX233" fmla="*/ 2092021 w 3771899"/>
                <a:gd name="connsiteY233" fmla="*/ 6545086 h 6830378"/>
                <a:gd name="connsiteX234" fmla="*/ 2147263 w 3771899"/>
                <a:gd name="connsiteY234" fmla="*/ 6530992 h 6830378"/>
                <a:gd name="connsiteX235" fmla="*/ 2187844 w 3771899"/>
                <a:gd name="connsiteY235" fmla="*/ 6537424 h 6830378"/>
                <a:gd name="connsiteX236" fmla="*/ 2274113 w 3771899"/>
                <a:gd name="connsiteY236" fmla="*/ 6564005 h 6830378"/>
                <a:gd name="connsiteX237" fmla="*/ 2318761 w 3771899"/>
                <a:gd name="connsiteY237" fmla="*/ 6553883 h 6830378"/>
                <a:gd name="connsiteX238" fmla="*/ 2355085 w 3771899"/>
                <a:gd name="connsiteY238" fmla="*/ 6560600 h 6830378"/>
                <a:gd name="connsiteX239" fmla="*/ 2462637 w 3771899"/>
                <a:gd name="connsiteY239" fmla="*/ 6593423 h 6830378"/>
                <a:gd name="connsiteX240" fmla="*/ 2518636 w 3771899"/>
                <a:gd name="connsiteY240" fmla="*/ 6604490 h 6830378"/>
                <a:gd name="connsiteX241" fmla="*/ 2563568 w 3771899"/>
                <a:gd name="connsiteY241" fmla="*/ 6638544 h 6830378"/>
                <a:gd name="connsiteX242" fmla="*/ 2603770 w 3771899"/>
                <a:gd name="connsiteY242" fmla="*/ 6684138 h 6830378"/>
                <a:gd name="connsiteX243" fmla="*/ 2611148 w 3771899"/>
                <a:gd name="connsiteY243" fmla="*/ 6721124 h 6830378"/>
                <a:gd name="connsiteX244" fmla="*/ 2665066 w 3771899"/>
                <a:gd name="connsiteY244" fmla="*/ 6830379 h 6830378"/>
                <a:gd name="connsiteX245" fmla="*/ 2683228 w 3771899"/>
                <a:gd name="connsiteY245" fmla="*/ 6830379 h 6830378"/>
                <a:gd name="connsiteX246" fmla="*/ 2682944 w 3771899"/>
                <a:gd name="connsiteY246" fmla="*/ 6829623 h 6830378"/>
                <a:gd name="connsiteX247" fmla="*/ 2665066 w 3771899"/>
                <a:gd name="connsiteY247" fmla="*/ 6782515 h 6830378"/>
                <a:gd name="connsiteX248" fmla="*/ 3560484 w 3771899"/>
                <a:gd name="connsiteY248" fmla="*/ 6808150 h 6830378"/>
                <a:gd name="connsiteX249" fmla="*/ 3551876 w 3771899"/>
                <a:gd name="connsiteY249" fmla="*/ 6807015 h 6830378"/>
                <a:gd name="connsiteX250" fmla="*/ 3461256 w 3771899"/>
                <a:gd name="connsiteY250" fmla="*/ 6830379 h 6830378"/>
                <a:gd name="connsiteX251" fmla="*/ 3590470 w 3771899"/>
                <a:gd name="connsiteY251" fmla="*/ 6830379 h 6830378"/>
                <a:gd name="connsiteX252" fmla="*/ 3560484 w 3771899"/>
                <a:gd name="connsiteY252" fmla="*/ 6808150 h 6830378"/>
                <a:gd name="connsiteX253" fmla="*/ 3739549 w 3771899"/>
                <a:gd name="connsiteY253" fmla="*/ 6830379 h 6830378"/>
                <a:gd name="connsiteX254" fmla="*/ 3771900 w 3771899"/>
                <a:gd name="connsiteY254" fmla="*/ 6830379 h 6830378"/>
                <a:gd name="connsiteX255" fmla="*/ 3771427 w 3771899"/>
                <a:gd name="connsiteY255" fmla="*/ 420088 h 6830378"/>
                <a:gd name="connsiteX256" fmla="*/ 3771427 w 3771899"/>
                <a:gd name="connsiteY256" fmla="*/ 0 h 6830378"/>
                <a:gd name="connsiteX257" fmla="*/ 3743144 w 3771899"/>
                <a:gd name="connsiteY257" fmla="*/ 19675 h 6830378"/>
                <a:gd name="connsiteX258" fmla="*/ 3735576 w 3771899"/>
                <a:gd name="connsiteY258" fmla="*/ 28662 h 6830378"/>
                <a:gd name="connsiteX259" fmla="*/ 3700009 w 3771899"/>
                <a:gd name="connsiteY259" fmla="*/ 38405 h 6830378"/>
                <a:gd name="connsiteX260" fmla="*/ 3588673 w 3771899"/>
                <a:gd name="connsiteY260" fmla="*/ 55526 h 6830378"/>
                <a:gd name="connsiteX261" fmla="*/ 3533431 w 3771899"/>
                <a:gd name="connsiteY261" fmla="*/ 69904 h 6830378"/>
                <a:gd name="connsiteX262" fmla="*/ 3478378 w 3771899"/>
                <a:gd name="connsiteY262" fmla="*/ 58742 h 6830378"/>
                <a:gd name="connsiteX263" fmla="*/ 3422378 w 3771899"/>
                <a:gd name="connsiteY263" fmla="*/ 35189 h 6830378"/>
                <a:gd name="connsiteX264" fmla="*/ 3412541 w 3771899"/>
                <a:gd name="connsiteY264" fmla="*/ 19675 h 6830378"/>
                <a:gd name="connsiteX265" fmla="*/ 3388609 w 3771899"/>
                <a:gd name="connsiteY265" fmla="*/ 19675 h 6830378"/>
                <a:gd name="connsiteX266" fmla="*/ 3414433 w 3771899"/>
                <a:gd name="connsiteY266" fmla="*/ 63850 h 6830378"/>
                <a:gd name="connsiteX267" fmla="*/ 3421149 w 3771899"/>
                <a:gd name="connsiteY267" fmla="*/ 68958 h 6830378"/>
                <a:gd name="connsiteX268" fmla="*/ 3551687 w 3771899"/>
                <a:gd name="connsiteY268" fmla="*/ 96674 h 6830378"/>
                <a:gd name="connsiteX269" fmla="*/ 3560201 w 3771899"/>
                <a:gd name="connsiteY269" fmla="*/ 95539 h 6830378"/>
                <a:gd name="connsiteX270" fmla="*/ 3730279 w 3771899"/>
                <a:gd name="connsiteY270" fmla="*/ 59972 h 6830378"/>
                <a:gd name="connsiteX271" fmla="*/ 3739265 w 3771899"/>
                <a:gd name="connsiteY271" fmla="*/ 54580 h 6830378"/>
                <a:gd name="connsiteX272" fmla="*/ 3739265 w 3771899"/>
                <a:gd name="connsiteY272" fmla="*/ 644652 h 6830378"/>
                <a:gd name="connsiteX273" fmla="*/ 3739360 w 3771899"/>
                <a:gd name="connsiteY273" fmla="*/ 2100156 h 6830378"/>
                <a:gd name="connsiteX274" fmla="*/ 3739360 w 3771899"/>
                <a:gd name="connsiteY274" fmla="*/ 2350355 h 6830378"/>
                <a:gd name="connsiteX275" fmla="*/ 3739455 w 3771899"/>
                <a:gd name="connsiteY275" fmla="*/ 4554469 h 6830378"/>
                <a:gd name="connsiteX276" fmla="*/ 3739455 w 3771899"/>
                <a:gd name="connsiteY276" fmla="*/ 4581239 h 6830378"/>
                <a:gd name="connsiteX277" fmla="*/ 3739833 w 3771899"/>
                <a:gd name="connsiteY277" fmla="*/ 4582942 h 6830378"/>
                <a:gd name="connsiteX278" fmla="*/ 3740401 w 3771899"/>
                <a:gd name="connsiteY278" fmla="*/ 4585779 h 6830378"/>
                <a:gd name="connsiteX279" fmla="*/ 3740873 w 3771899"/>
                <a:gd name="connsiteY279" fmla="*/ 4588428 h 6830378"/>
                <a:gd name="connsiteX280" fmla="*/ 3741252 w 3771899"/>
                <a:gd name="connsiteY280" fmla="*/ 4592874 h 6830378"/>
                <a:gd name="connsiteX281" fmla="*/ 3740968 w 3771899"/>
                <a:gd name="connsiteY281" fmla="*/ 4595901 h 6830378"/>
                <a:gd name="connsiteX282" fmla="*/ 3740873 w 3771899"/>
                <a:gd name="connsiteY282" fmla="*/ 4596752 h 6830378"/>
                <a:gd name="connsiteX283" fmla="*/ 3740022 w 3771899"/>
                <a:gd name="connsiteY283" fmla="*/ 4599117 h 6830378"/>
                <a:gd name="connsiteX284" fmla="*/ 3739455 w 3771899"/>
                <a:gd name="connsiteY284" fmla="*/ 4600252 h 6830378"/>
                <a:gd name="connsiteX285" fmla="*/ 3739455 w 3771899"/>
                <a:gd name="connsiteY285" fmla="*/ 4804857 h 6830378"/>
                <a:gd name="connsiteX286" fmla="*/ 3739549 w 3771899"/>
                <a:gd name="connsiteY286" fmla="*/ 6259037 h 6830378"/>
                <a:gd name="connsiteX287" fmla="*/ 3739549 w 3771899"/>
                <a:gd name="connsiteY287" fmla="*/ 6259132 h 6830378"/>
                <a:gd name="connsiteX288" fmla="*/ 3739549 w 3771899"/>
                <a:gd name="connsiteY288" fmla="*/ 6830379 h 68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771899" h="6830378">
                  <a:moveTo>
                    <a:pt x="2665066" y="6782515"/>
                  </a:moveTo>
                  <a:cubicBezTo>
                    <a:pt x="2642458" y="6741745"/>
                    <a:pt x="2613986" y="6708922"/>
                    <a:pt x="2622310" y="6658882"/>
                  </a:cubicBezTo>
                  <a:cubicBezTo>
                    <a:pt x="2622783" y="6655949"/>
                    <a:pt x="2620702" y="6652923"/>
                    <a:pt x="2618337" y="6651314"/>
                  </a:cubicBezTo>
                  <a:cubicBezTo>
                    <a:pt x="2580405" y="6626247"/>
                    <a:pt x="2539920" y="6607802"/>
                    <a:pt x="2512866" y="6569586"/>
                  </a:cubicBezTo>
                  <a:cubicBezTo>
                    <a:pt x="2511258" y="6567315"/>
                    <a:pt x="2507285" y="6566086"/>
                    <a:pt x="2504731" y="6567032"/>
                  </a:cubicBezTo>
                  <a:cubicBezTo>
                    <a:pt x="2446272" y="6587180"/>
                    <a:pt x="2382327" y="6562680"/>
                    <a:pt x="2336071" y="6525411"/>
                  </a:cubicBezTo>
                  <a:cubicBezTo>
                    <a:pt x="2333139" y="6522857"/>
                    <a:pt x="2328504" y="6523992"/>
                    <a:pt x="2325666" y="6526357"/>
                  </a:cubicBezTo>
                  <a:cubicBezTo>
                    <a:pt x="2277613" y="6563343"/>
                    <a:pt x="2214141" y="6540167"/>
                    <a:pt x="2172993" y="6503844"/>
                  </a:cubicBezTo>
                  <a:cubicBezTo>
                    <a:pt x="2169966" y="6501384"/>
                    <a:pt x="2166277" y="6499965"/>
                    <a:pt x="2162588" y="6502047"/>
                  </a:cubicBezTo>
                  <a:cubicBezTo>
                    <a:pt x="2120967" y="6524276"/>
                    <a:pt x="2073292" y="6536289"/>
                    <a:pt x="2027225" y="6518884"/>
                  </a:cubicBezTo>
                  <a:cubicBezTo>
                    <a:pt x="2008306" y="6511789"/>
                    <a:pt x="1986550" y="6488614"/>
                    <a:pt x="1964793" y="6490695"/>
                  </a:cubicBezTo>
                  <a:cubicBezTo>
                    <a:pt x="1947199" y="6492303"/>
                    <a:pt x="1932348" y="6500911"/>
                    <a:pt x="1915510" y="6503654"/>
                  </a:cubicBezTo>
                  <a:cubicBezTo>
                    <a:pt x="1890065" y="6507817"/>
                    <a:pt x="1864808" y="6503844"/>
                    <a:pt x="1840971" y="6494857"/>
                  </a:cubicBezTo>
                  <a:cubicBezTo>
                    <a:pt x="1815336" y="6485114"/>
                    <a:pt x="1790080" y="6468277"/>
                    <a:pt x="1763688" y="6461277"/>
                  </a:cubicBezTo>
                  <a:cubicBezTo>
                    <a:pt x="1739662" y="6455033"/>
                    <a:pt x="1719040" y="6460804"/>
                    <a:pt x="1695014" y="6463168"/>
                  </a:cubicBezTo>
                  <a:cubicBezTo>
                    <a:pt x="1645731" y="6467804"/>
                    <a:pt x="1605907" y="6444912"/>
                    <a:pt x="1569583" y="6414548"/>
                  </a:cubicBezTo>
                  <a:cubicBezTo>
                    <a:pt x="1556624" y="6403670"/>
                    <a:pt x="1509706" y="6409251"/>
                    <a:pt x="1492585" y="6406507"/>
                  </a:cubicBezTo>
                  <a:cubicBezTo>
                    <a:pt x="1470071" y="6402724"/>
                    <a:pt x="1449072" y="6397237"/>
                    <a:pt x="1430058" y="6387778"/>
                  </a:cubicBezTo>
                  <a:cubicBezTo>
                    <a:pt x="1416437" y="6371508"/>
                    <a:pt x="1406505" y="6352116"/>
                    <a:pt x="1397897" y="6331022"/>
                  </a:cubicBezTo>
                  <a:cubicBezTo>
                    <a:pt x="1391465" y="6314846"/>
                    <a:pt x="1386357" y="6267834"/>
                    <a:pt x="1372924" y="6257712"/>
                  </a:cubicBezTo>
                  <a:cubicBezTo>
                    <a:pt x="1335276" y="6229050"/>
                    <a:pt x="1304250" y="6195187"/>
                    <a:pt x="1297723" y="6146187"/>
                  </a:cubicBezTo>
                  <a:cubicBezTo>
                    <a:pt x="1294507" y="6122066"/>
                    <a:pt x="1295642" y="6100782"/>
                    <a:pt x="1284101" y="6078837"/>
                  </a:cubicBezTo>
                  <a:cubicBezTo>
                    <a:pt x="1271331" y="6054527"/>
                    <a:pt x="1249386" y="6033716"/>
                    <a:pt x="1234345" y="6010825"/>
                  </a:cubicBezTo>
                  <a:cubicBezTo>
                    <a:pt x="1220251" y="5989257"/>
                    <a:pt x="1210792" y="5965893"/>
                    <a:pt x="1209184" y="5939974"/>
                  </a:cubicBezTo>
                  <a:cubicBezTo>
                    <a:pt x="1207954" y="5922664"/>
                    <a:pt x="1213062" y="5906488"/>
                    <a:pt x="1210981" y="5889083"/>
                  </a:cubicBezTo>
                  <a:cubicBezTo>
                    <a:pt x="1208238" y="5867326"/>
                    <a:pt x="1180900" y="5851435"/>
                    <a:pt x="1169549" y="5834314"/>
                  </a:cubicBezTo>
                  <a:cubicBezTo>
                    <a:pt x="1142496" y="5793071"/>
                    <a:pt x="1143441" y="5744072"/>
                    <a:pt x="1155928" y="5698478"/>
                  </a:cubicBezTo>
                  <a:cubicBezTo>
                    <a:pt x="1157063" y="5694316"/>
                    <a:pt x="1154793" y="5691005"/>
                    <a:pt x="1151766" y="5688735"/>
                  </a:cubicBezTo>
                  <a:cubicBezTo>
                    <a:pt x="1107307" y="5656573"/>
                    <a:pt x="1070510" y="5599912"/>
                    <a:pt x="1095956" y="5544859"/>
                  </a:cubicBezTo>
                  <a:cubicBezTo>
                    <a:pt x="1097375" y="5541548"/>
                    <a:pt x="1097658" y="5536913"/>
                    <a:pt x="1094631" y="5534359"/>
                  </a:cubicBezTo>
                  <a:cubicBezTo>
                    <a:pt x="1047902" y="5497562"/>
                    <a:pt x="1009687" y="5440901"/>
                    <a:pt x="1016403" y="5379416"/>
                  </a:cubicBezTo>
                  <a:cubicBezTo>
                    <a:pt x="1016687" y="5376577"/>
                    <a:pt x="1014606" y="5372889"/>
                    <a:pt x="1012052" y="5371942"/>
                  </a:cubicBezTo>
                  <a:cubicBezTo>
                    <a:pt x="969012" y="5354159"/>
                    <a:pt x="941958" y="5318781"/>
                    <a:pt x="909040" y="5287282"/>
                  </a:cubicBezTo>
                  <a:cubicBezTo>
                    <a:pt x="906959" y="5285390"/>
                    <a:pt x="903553" y="5284066"/>
                    <a:pt x="900716" y="5285201"/>
                  </a:cubicBezTo>
                  <a:cubicBezTo>
                    <a:pt x="853987" y="5304403"/>
                    <a:pt x="815582" y="5284066"/>
                    <a:pt x="770934" y="5271106"/>
                  </a:cubicBezTo>
                  <a:cubicBezTo>
                    <a:pt x="754948" y="5266471"/>
                    <a:pt x="737164" y="5265998"/>
                    <a:pt x="720989" y="5264390"/>
                  </a:cubicBezTo>
                  <a:cubicBezTo>
                    <a:pt x="682773" y="5260890"/>
                    <a:pt x="657800" y="5247269"/>
                    <a:pt x="629328" y="5222296"/>
                  </a:cubicBezTo>
                  <a:cubicBezTo>
                    <a:pt x="559897" y="5161189"/>
                    <a:pt x="471074" y="5132244"/>
                    <a:pt x="398237" y="5076528"/>
                  </a:cubicBezTo>
                  <a:cubicBezTo>
                    <a:pt x="400318" y="4984678"/>
                    <a:pt x="432953" y="4897180"/>
                    <a:pt x="428507" y="4804857"/>
                  </a:cubicBezTo>
                  <a:cubicBezTo>
                    <a:pt x="426709" y="4766925"/>
                    <a:pt x="431723" y="4738926"/>
                    <a:pt x="452628" y="4706953"/>
                  </a:cubicBezTo>
                  <a:cubicBezTo>
                    <a:pt x="461614" y="4693332"/>
                    <a:pt x="472209" y="4678954"/>
                    <a:pt x="478452" y="4663724"/>
                  </a:cubicBezTo>
                  <a:cubicBezTo>
                    <a:pt x="496046" y="4620400"/>
                    <a:pt x="504181" y="4577834"/>
                    <a:pt x="548356" y="4553334"/>
                  </a:cubicBezTo>
                  <a:cubicBezTo>
                    <a:pt x="550910" y="4551915"/>
                    <a:pt x="552045" y="4548226"/>
                    <a:pt x="551856" y="4545483"/>
                  </a:cubicBezTo>
                  <a:cubicBezTo>
                    <a:pt x="547694" y="4500078"/>
                    <a:pt x="537005" y="4457133"/>
                    <a:pt x="549964" y="4412201"/>
                  </a:cubicBezTo>
                  <a:cubicBezTo>
                    <a:pt x="550721" y="4409647"/>
                    <a:pt x="549302" y="4405485"/>
                    <a:pt x="546937" y="4404066"/>
                  </a:cubicBezTo>
                  <a:cubicBezTo>
                    <a:pt x="494722" y="4371053"/>
                    <a:pt x="474101" y="4305784"/>
                    <a:pt x="474574" y="4246285"/>
                  </a:cubicBezTo>
                  <a:cubicBezTo>
                    <a:pt x="474574" y="4242406"/>
                    <a:pt x="470884" y="4239568"/>
                    <a:pt x="467385" y="4238623"/>
                  </a:cubicBezTo>
                  <a:cubicBezTo>
                    <a:pt x="408358" y="4224055"/>
                    <a:pt x="386886" y="4160016"/>
                    <a:pt x="389629" y="4105435"/>
                  </a:cubicBezTo>
                  <a:cubicBezTo>
                    <a:pt x="389913" y="4101462"/>
                    <a:pt x="388494" y="4097773"/>
                    <a:pt x="384805" y="4096165"/>
                  </a:cubicBezTo>
                  <a:cubicBezTo>
                    <a:pt x="341292" y="4077436"/>
                    <a:pt x="302414" y="4047544"/>
                    <a:pt x="287185" y="4000815"/>
                  </a:cubicBezTo>
                  <a:cubicBezTo>
                    <a:pt x="280942" y="3981329"/>
                    <a:pt x="285293" y="3950113"/>
                    <a:pt x="270252" y="3934411"/>
                  </a:cubicBezTo>
                  <a:cubicBezTo>
                    <a:pt x="258050" y="3921641"/>
                    <a:pt x="242064" y="3915682"/>
                    <a:pt x="229294" y="3903858"/>
                  </a:cubicBezTo>
                  <a:cubicBezTo>
                    <a:pt x="210091" y="3886547"/>
                    <a:pt x="197605" y="3864507"/>
                    <a:pt x="189754" y="3840196"/>
                  </a:cubicBezTo>
                  <a:cubicBezTo>
                    <a:pt x="181240" y="3814089"/>
                    <a:pt x="178876" y="3784008"/>
                    <a:pt x="167808" y="3759036"/>
                  </a:cubicBezTo>
                  <a:cubicBezTo>
                    <a:pt x="157592" y="3736333"/>
                    <a:pt x="140282" y="3723847"/>
                    <a:pt x="123633" y="3706252"/>
                  </a:cubicBezTo>
                  <a:cubicBezTo>
                    <a:pt x="89107" y="3670591"/>
                    <a:pt x="82201" y="3625281"/>
                    <a:pt x="83337" y="3577890"/>
                  </a:cubicBezTo>
                  <a:cubicBezTo>
                    <a:pt x="83809" y="3560958"/>
                    <a:pt x="50040" y="3527661"/>
                    <a:pt x="41432" y="3512337"/>
                  </a:cubicBezTo>
                  <a:cubicBezTo>
                    <a:pt x="30364" y="3492472"/>
                    <a:pt x="21567" y="3472797"/>
                    <a:pt x="17121" y="3451986"/>
                  </a:cubicBezTo>
                  <a:cubicBezTo>
                    <a:pt x="21283" y="3431176"/>
                    <a:pt x="30081" y="3411216"/>
                    <a:pt x="41432" y="3391352"/>
                  </a:cubicBezTo>
                  <a:cubicBezTo>
                    <a:pt x="50040" y="3376123"/>
                    <a:pt x="83526" y="3343015"/>
                    <a:pt x="83337" y="3326083"/>
                  </a:cubicBezTo>
                  <a:cubicBezTo>
                    <a:pt x="82391" y="3278692"/>
                    <a:pt x="89107" y="3233287"/>
                    <a:pt x="123633" y="3197720"/>
                  </a:cubicBezTo>
                  <a:cubicBezTo>
                    <a:pt x="140471" y="3180315"/>
                    <a:pt x="157876" y="3167829"/>
                    <a:pt x="167808" y="3144937"/>
                  </a:cubicBezTo>
                  <a:cubicBezTo>
                    <a:pt x="178876" y="3119965"/>
                    <a:pt x="181430" y="3089600"/>
                    <a:pt x="189754" y="3063682"/>
                  </a:cubicBezTo>
                  <a:cubicBezTo>
                    <a:pt x="197605" y="3039371"/>
                    <a:pt x="210375" y="3017236"/>
                    <a:pt x="229294" y="2999831"/>
                  </a:cubicBezTo>
                  <a:cubicBezTo>
                    <a:pt x="242064" y="2988291"/>
                    <a:pt x="258050" y="2982048"/>
                    <a:pt x="270252" y="2969278"/>
                  </a:cubicBezTo>
                  <a:cubicBezTo>
                    <a:pt x="285577" y="2953575"/>
                    <a:pt x="280942" y="2922076"/>
                    <a:pt x="287185" y="2902873"/>
                  </a:cubicBezTo>
                  <a:cubicBezTo>
                    <a:pt x="302414" y="2856144"/>
                    <a:pt x="341292" y="2826347"/>
                    <a:pt x="384805" y="2807618"/>
                  </a:cubicBezTo>
                  <a:cubicBezTo>
                    <a:pt x="388683" y="2805915"/>
                    <a:pt x="389913" y="2802226"/>
                    <a:pt x="389629" y="2798348"/>
                  </a:cubicBezTo>
                  <a:cubicBezTo>
                    <a:pt x="386886" y="2743484"/>
                    <a:pt x="408358" y="2679350"/>
                    <a:pt x="467385" y="2665066"/>
                  </a:cubicBezTo>
                  <a:cubicBezTo>
                    <a:pt x="470884" y="2664120"/>
                    <a:pt x="474574" y="2661377"/>
                    <a:pt x="474574" y="2657404"/>
                  </a:cubicBezTo>
                  <a:cubicBezTo>
                    <a:pt x="474101" y="2597905"/>
                    <a:pt x="494722" y="2532730"/>
                    <a:pt x="546937" y="2499623"/>
                  </a:cubicBezTo>
                  <a:cubicBezTo>
                    <a:pt x="549302" y="2498204"/>
                    <a:pt x="550721" y="2494042"/>
                    <a:pt x="549964" y="2491488"/>
                  </a:cubicBezTo>
                  <a:cubicBezTo>
                    <a:pt x="537005" y="2446651"/>
                    <a:pt x="547694" y="2403327"/>
                    <a:pt x="551856" y="2358206"/>
                  </a:cubicBezTo>
                  <a:cubicBezTo>
                    <a:pt x="552045" y="2355463"/>
                    <a:pt x="550910" y="2351963"/>
                    <a:pt x="548356" y="2350355"/>
                  </a:cubicBezTo>
                  <a:cubicBezTo>
                    <a:pt x="504181" y="2325855"/>
                    <a:pt x="496046" y="2283005"/>
                    <a:pt x="478452" y="2239965"/>
                  </a:cubicBezTo>
                  <a:cubicBezTo>
                    <a:pt x="472209" y="2224735"/>
                    <a:pt x="461614" y="2210357"/>
                    <a:pt x="452628" y="2196736"/>
                  </a:cubicBezTo>
                  <a:cubicBezTo>
                    <a:pt x="431534" y="2164763"/>
                    <a:pt x="426709" y="2136764"/>
                    <a:pt x="428507" y="2098832"/>
                  </a:cubicBezTo>
                  <a:cubicBezTo>
                    <a:pt x="432953" y="2006509"/>
                    <a:pt x="400318" y="1919105"/>
                    <a:pt x="398426" y="1827255"/>
                  </a:cubicBezTo>
                  <a:cubicBezTo>
                    <a:pt x="471357" y="1771445"/>
                    <a:pt x="560180" y="1742500"/>
                    <a:pt x="629612" y="1681487"/>
                  </a:cubicBezTo>
                  <a:cubicBezTo>
                    <a:pt x="657990" y="1656231"/>
                    <a:pt x="683057" y="1642799"/>
                    <a:pt x="721178" y="1639298"/>
                  </a:cubicBezTo>
                  <a:cubicBezTo>
                    <a:pt x="737637" y="1637690"/>
                    <a:pt x="755421" y="1637217"/>
                    <a:pt x="771123" y="1632582"/>
                  </a:cubicBezTo>
                  <a:cubicBezTo>
                    <a:pt x="815866" y="1619434"/>
                    <a:pt x="854270" y="1599286"/>
                    <a:pt x="901188" y="1618488"/>
                  </a:cubicBezTo>
                  <a:cubicBezTo>
                    <a:pt x="903932" y="1619623"/>
                    <a:pt x="907432" y="1618299"/>
                    <a:pt x="909513" y="1616407"/>
                  </a:cubicBezTo>
                  <a:cubicBezTo>
                    <a:pt x="942337" y="1585002"/>
                    <a:pt x="969485" y="1549813"/>
                    <a:pt x="1012525" y="1531746"/>
                  </a:cubicBezTo>
                  <a:cubicBezTo>
                    <a:pt x="1014984" y="1530800"/>
                    <a:pt x="1017065" y="1527111"/>
                    <a:pt x="1016876" y="1524368"/>
                  </a:cubicBezTo>
                  <a:cubicBezTo>
                    <a:pt x="1010160" y="1462788"/>
                    <a:pt x="1048375" y="1405843"/>
                    <a:pt x="1095104" y="1369330"/>
                  </a:cubicBezTo>
                  <a:cubicBezTo>
                    <a:pt x="1098321" y="1366965"/>
                    <a:pt x="1098037" y="1362141"/>
                    <a:pt x="1096429" y="1359114"/>
                  </a:cubicBezTo>
                  <a:cubicBezTo>
                    <a:pt x="1070983" y="1304061"/>
                    <a:pt x="1107780" y="1247116"/>
                    <a:pt x="1152239" y="1215238"/>
                  </a:cubicBezTo>
                  <a:cubicBezTo>
                    <a:pt x="1155266" y="1212873"/>
                    <a:pt x="1157536" y="1209657"/>
                    <a:pt x="1156401" y="1205495"/>
                  </a:cubicBezTo>
                  <a:cubicBezTo>
                    <a:pt x="1143914" y="1159901"/>
                    <a:pt x="1142969" y="1110901"/>
                    <a:pt x="1170022" y="1069659"/>
                  </a:cubicBezTo>
                  <a:cubicBezTo>
                    <a:pt x="1181184" y="1052821"/>
                    <a:pt x="1208711" y="1036835"/>
                    <a:pt x="1211454" y="1015079"/>
                  </a:cubicBezTo>
                  <a:cubicBezTo>
                    <a:pt x="1213724" y="997673"/>
                    <a:pt x="1208711" y="981309"/>
                    <a:pt x="1209562" y="963904"/>
                  </a:cubicBezTo>
                  <a:cubicBezTo>
                    <a:pt x="1211265" y="938269"/>
                    <a:pt x="1220724" y="914621"/>
                    <a:pt x="1234629" y="893148"/>
                  </a:cubicBezTo>
                  <a:cubicBezTo>
                    <a:pt x="1249670" y="870257"/>
                    <a:pt x="1271804" y="849352"/>
                    <a:pt x="1284291" y="825136"/>
                  </a:cubicBezTo>
                  <a:cubicBezTo>
                    <a:pt x="1295926" y="802906"/>
                    <a:pt x="1294696" y="781623"/>
                    <a:pt x="1298007" y="757785"/>
                  </a:cubicBezTo>
                  <a:cubicBezTo>
                    <a:pt x="1304439" y="708692"/>
                    <a:pt x="1335465" y="674922"/>
                    <a:pt x="1373208" y="646260"/>
                  </a:cubicBezTo>
                  <a:cubicBezTo>
                    <a:pt x="1386546" y="636044"/>
                    <a:pt x="1391654" y="589126"/>
                    <a:pt x="1398181" y="572856"/>
                  </a:cubicBezTo>
                  <a:cubicBezTo>
                    <a:pt x="1406694" y="551856"/>
                    <a:pt x="1416626" y="532654"/>
                    <a:pt x="1430342" y="516195"/>
                  </a:cubicBezTo>
                  <a:cubicBezTo>
                    <a:pt x="1449261" y="506451"/>
                    <a:pt x="1470071" y="500965"/>
                    <a:pt x="1492774" y="497465"/>
                  </a:cubicBezTo>
                  <a:cubicBezTo>
                    <a:pt x="1509895" y="494722"/>
                    <a:pt x="1556908" y="500208"/>
                    <a:pt x="1569867" y="489330"/>
                  </a:cubicBezTo>
                  <a:cubicBezTo>
                    <a:pt x="1606380" y="459060"/>
                    <a:pt x="1645920" y="436169"/>
                    <a:pt x="1695203" y="440804"/>
                  </a:cubicBezTo>
                  <a:cubicBezTo>
                    <a:pt x="1719324" y="443074"/>
                    <a:pt x="1739851" y="448844"/>
                    <a:pt x="1763972" y="442601"/>
                  </a:cubicBezTo>
                  <a:cubicBezTo>
                    <a:pt x="1790364" y="435696"/>
                    <a:pt x="1815525" y="418764"/>
                    <a:pt x="1841255" y="409115"/>
                  </a:cubicBezTo>
                  <a:cubicBezTo>
                    <a:pt x="1865281" y="400034"/>
                    <a:pt x="1890254" y="396156"/>
                    <a:pt x="1915700" y="400318"/>
                  </a:cubicBezTo>
                  <a:cubicBezTo>
                    <a:pt x="1932821" y="403061"/>
                    <a:pt x="1947672" y="411669"/>
                    <a:pt x="1964982" y="413277"/>
                  </a:cubicBezTo>
                  <a:cubicBezTo>
                    <a:pt x="1986739" y="415358"/>
                    <a:pt x="2008495" y="392183"/>
                    <a:pt x="2027509" y="384994"/>
                  </a:cubicBezTo>
                  <a:cubicBezTo>
                    <a:pt x="2073481" y="367873"/>
                    <a:pt x="2121156" y="379697"/>
                    <a:pt x="2162777" y="401926"/>
                  </a:cubicBezTo>
                  <a:cubicBezTo>
                    <a:pt x="2166466" y="404007"/>
                    <a:pt x="2170250" y="402588"/>
                    <a:pt x="2173182" y="400034"/>
                  </a:cubicBezTo>
                  <a:cubicBezTo>
                    <a:pt x="2214425" y="363710"/>
                    <a:pt x="2277802" y="340630"/>
                    <a:pt x="2325950" y="377616"/>
                  </a:cubicBezTo>
                  <a:cubicBezTo>
                    <a:pt x="2328693" y="379697"/>
                    <a:pt x="2333139" y="380832"/>
                    <a:pt x="2336355" y="378562"/>
                  </a:cubicBezTo>
                  <a:cubicBezTo>
                    <a:pt x="2382611" y="341292"/>
                    <a:pt x="2446272" y="316509"/>
                    <a:pt x="2505015" y="336846"/>
                  </a:cubicBezTo>
                  <a:cubicBezTo>
                    <a:pt x="2507569" y="337792"/>
                    <a:pt x="2511731" y="336468"/>
                    <a:pt x="2513055" y="334103"/>
                  </a:cubicBezTo>
                  <a:cubicBezTo>
                    <a:pt x="2540203" y="295887"/>
                    <a:pt x="2580689" y="277442"/>
                    <a:pt x="2618621" y="252469"/>
                  </a:cubicBezTo>
                  <a:cubicBezTo>
                    <a:pt x="2620891" y="251050"/>
                    <a:pt x="2622972" y="247834"/>
                    <a:pt x="2622499" y="244807"/>
                  </a:cubicBezTo>
                  <a:cubicBezTo>
                    <a:pt x="2614175" y="195051"/>
                    <a:pt x="2642458" y="161943"/>
                    <a:pt x="2665350" y="121268"/>
                  </a:cubicBezTo>
                  <a:cubicBezTo>
                    <a:pt x="2673390" y="106890"/>
                    <a:pt x="2677836" y="89580"/>
                    <a:pt x="2682944" y="73783"/>
                  </a:cubicBezTo>
                  <a:cubicBezTo>
                    <a:pt x="2690228" y="51269"/>
                    <a:pt x="2700349" y="34432"/>
                    <a:pt x="2714255" y="19675"/>
                  </a:cubicBezTo>
                  <a:lnTo>
                    <a:pt x="2692593" y="19675"/>
                  </a:lnTo>
                  <a:cubicBezTo>
                    <a:pt x="2683417" y="31310"/>
                    <a:pt x="2675944" y="44459"/>
                    <a:pt x="2670647" y="60161"/>
                  </a:cubicBezTo>
                  <a:cubicBezTo>
                    <a:pt x="2655134" y="105471"/>
                    <a:pt x="2629026" y="141795"/>
                    <a:pt x="2610770" y="185308"/>
                  </a:cubicBezTo>
                  <a:cubicBezTo>
                    <a:pt x="2605662" y="197321"/>
                    <a:pt x="2604243" y="209429"/>
                    <a:pt x="2603297" y="222105"/>
                  </a:cubicBezTo>
                  <a:cubicBezTo>
                    <a:pt x="2601027" y="250388"/>
                    <a:pt x="2586175" y="253793"/>
                    <a:pt x="2563095" y="267699"/>
                  </a:cubicBezTo>
                  <a:cubicBezTo>
                    <a:pt x="2546636" y="277442"/>
                    <a:pt x="2532068" y="288793"/>
                    <a:pt x="2518163" y="301752"/>
                  </a:cubicBezTo>
                  <a:cubicBezTo>
                    <a:pt x="2498015" y="320198"/>
                    <a:pt x="2487420" y="313765"/>
                    <a:pt x="2462164" y="312819"/>
                  </a:cubicBezTo>
                  <a:cubicBezTo>
                    <a:pt x="2424516" y="311684"/>
                    <a:pt x="2386584" y="327671"/>
                    <a:pt x="2354612" y="345643"/>
                  </a:cubicBezTo>
                  <a:cubicBezTo>
                    <a:pt x="2337490" y="355386"/>
                    <a:pt x="2335882" y="362575"/>
                    <a:pt x="2318288" y="352359"/>
                  </a:cubicBezTo>
                  <a:cubicBezTo>
                    <a:pt x="2304856" y="344508"/>
                    <a:pt x="2288680" y="343089"/>
                    <a:pt x="2273640" y="342238"/>
                  </a:cubicBezTo>
                  <a:cubicBezTo>
                    <a:pt x="2243370" y="340346"/>
                    <a:pt x="2212816" y="353967"/>
                    <a:pt x="2187560" y="368819"/>
                  </a:cubicBezTo>
                  <a:cubicBezTo>
                    <a:pt x="2167885" y="380359"/>
                    <a:pt x="2169966" y="385751"/>
                    <a:pt x="2147074" y="375345"/>
                  </a:cubicBezTo>
                  <a:cubicBezTo>
                    <a:pt x="2130237" y="367683"/>
                    <a:pt x="2110278" y="362102"/>
                    <a:pt x="2091737" y="361156"/>
                  </a:cubicBezTo>
                  <a:cubicBezTo>
                    <a:pt x="2049170" y="358602"/>
                    <a:pt x="2017955" y="370237"/>
                    <a:pt x="1982104" y="391521"/>
                  </a:cubicBezTo>
                  <a:cubicBezTo>
                    <a:pt x="1959685" y="404953"/>
                    <a:pt x="1930078" y="385751"/>
                    <a:pt x="1907375" y="381967"/>
                  </a:cubicBezTo>
                  <a:cubicBezTo>
                    <a:pt x="1888646" y="379035"/>
                    <a:pt x="1867835" y="384332"/>
                    <a:pt x="1850052" y="388967"/>
                  </a:cubicBezTo>
                  <a:cubicBezTo>
                    <a:pt x="1806728" y="400034"/>
                    <a:pt x="1770405" y="433331"/>
                    <a:pt x="1724149" y="428507"/>
                  </a:cubicBezTo>
                  <a:cubicBezTo>
                    <a:pt x="1683473" y="424345"/>
                    <a:pt x="1648947" y="419993"/>
                    <a:pt x="1611015" y="440993"/>
                  </a:cubicBezTo>
                  <a:cubicBezTo>
                    <a:pt x="1588313" y="453479"/>
                    <a:pt x="1568637" y="473911"/>
                    <a:pt x="1542057" y="475993"/>
                  </a:cubicBezTo>
                  <a:cubicBezTo>
                    <a:pt x="1520773" y="477601"/>
                    <a:pt x="1499017" y="478925"/>
                    <a:pt x="1478017" y="483371"/>
                  </a:cubicBezTo>
                  <a:cubicBezTo>
                    <a:pt x="1456923" y="487722"/>
                    <a:pt x="1437531" y="493776"/>
                    <a:pt x="1420126" y="503235"/>
                  </a:cubicBezTo>
                  <a:cubicBezTo>
                    <a:pt x="1406978" y="518276"/>
                    <a:pt x="1396762" y="535681"/>
                    <a:pt x="1387965" y="555356"/>
                  </a:cubicBezTo>
                  <a:cubicBezTo>
                    <a:pt x="1378978" y="574748"/>
                    <a:pt x="1372735" y="595558"/>
                    <a:pt x="1366492" y="616179"/>
                  </a:cubicBezTo>
                  <a:cubicBezTo>
                    <a:pt x="1358641" y="641625"/>
                    <a:pt x="1334330" y="656382"/>
                    <a:pt x="1317209" y="675679"/>
                  </a:cubicBezTo>
                  <a:cubicBezTo>
                    <a:pt x="1288264" y="708029"/>
                    <a:pt x="1284764" y="742745"/>
                    <a:pt x="1279939" y="783231"/>
                  </a:cubicBezTo>
                  <a:cubicBezTo>
                    <a:pt x="1274358" y="829487"/>
                    <a:pt x="1233683" y="857487"/>
                    <a:pt x="1213346" y="897310"/>
                  </a:cubicBezTo>
                  <a:cubicBezTo>
                    <a:pt x="1204738" y="913675"/>
                    <a:pt x="1194805" y="932688"/>
                    <a:pt x="1193670" y="951701"/>
                  </a:cubicBezTo>
                  <a:cubicBezTo>
                    <a:pt x="1192252" y="974593"/>
                    <a:pt x="1204265" y="1007700"/>
                    <a:pt x="1186198" y="1026619"/>
                  </a:cubicBezTo>
                  <a:cubicBezTo>
                    <a:pt x="1157536" y="1056983"/>
                    <a:pt x="1139279" y="1084699"/>
                    <a:pt x="1132279" y="1126793"/>
                  </a:cubicBezTo>
                  <a:cubicBezTo>
                    <a:pt x="1129347" y="1145144"/>
                    <a:pt x="1130009" y="1165671"/>
                    <a:pt x="1133982" y="1183927"/>
                  </a:cubicBezTo>
                  <a:cubicBezTo>
                    <a:pt x="1138996" y="1208711"/>
                    <a:pt x="1134171" y="1205495"/>
                    <a:pt x="1118658" y="1222143"/>
                  </a:cubicBezTo>
                  <a:cubicBezTo>
                    <a:pt x="1098321" y="1243710"/>
                    <a:pt x="1078456" y="1270291"/>
                    <a:pt x="1073537" y="1300371"/>
                  </a:cubicBezTo>
                  <a:cubicBezTo>
                    <a:pt x="1070983" y="1315128"/>
                    <a:pt x="1068902" y="1331398"/>
                    <a:pt x="1073537" y="1346155"/>
                  </a:cubicBezTo>
                  <a:cubicBezTo>
                    <a:pt x="1079591" y="1365357"/>
                    <a:pt x="1072213" y="1365357"/>
                    <a:pt x="1058781" y="1380208"/>
                  </a:cubicBezTo>
                  <a:cubicBezTo>
                    <a:pt x="1033997" y="1407451"/>
                    <a:pt x="1009971" y="1440842"/>
                    <a:pt x="1002782" y="1477828"/>
                  </a:cubicBezTo>
                  <a:cubicBezTo>
                    <a:pt x="997863" y="1502801"/>
                    <a:pt x="1002025" y="1514625"/>
                    <a:pt x="979417" y="1530138"/>
                  </a:cubicBezTo>
                  <a:cubicBezTo>
                    <a:pt x="963620" y="1540732"/>
                    <a:pt x="949526" y="1552557"/>
                    <a:pt x="936377" y="1566178"/>
                  </a:cubicBezTo>
                  <a:cubicBezTo>
                    <a:pt x="917648" y="1585664"/>
                    <a:pt x="910932" y="1599096"/>
                    <a:pt x="882932" y="1595124"/>
                  </a:cubicBezTo>
                  <a:cubicBezTo>
                    <a:pt x="870162" y="1593326"/>
                    <a:pt x="858149" y="1591907"/>
                    <a:pt x="845189" y="1594178"/>
                  </a:cubicBezTo>
                  <a:cubicBezTo>
                    <a:pt x="798744" y="1602313"/>
                    <a:pt x="757502" y="1619623"/>
                    <a:pt x="709827" y="1624731"/>
                  </a:cubicBezTo>
                  <a:cubicBezTo>
                    <a:pt x="672368" y="1628704"/>
                    <a:pt x="645503" y="1646015"/>
                    <a:pt x="617977" y="1670609"/>
                  </a:cubicBezTo>
                  <a:cubicBezTo>
                    <a:pt x="575883" y="1708257"/>
                    <a:pt x="523857" y="1735594"/>
                    <a:pt x="473155" y="1759905"/>
                  </a:cubicBezTo>
                  <a:cubicBezTo>
                    <a:pt x="438439" y="1776553"/>
                    <a:pt x="410439" y="1796229"/>
                    <a:pt x="381305" y="1820066"/>
                  </a:cubicBezTo>
                  <a:cubicBezTo>
                    <a:pt x="380832" y="1857525"/>
                    <a:pt x="382913" y="1891768"/>
                    <a:pt x="391521" y="1929226"/>
                  </a:cubicBezTo>
                  <a:cubicBezTo>
                    <a:pt x="404007" y="1984280"/>
                    <a:pt x="415075" y="2041981"/>
                    <a:pt x="411858" y="2098359"/>
                  </a:cubicBezTo>
                  <a:cubicBezTo>
                    <a:pt x="409777" y="2135156"/>
                    <a:pt x="412993" y="2167128"/>
                    <a:pt x="433426" y="2198817"/>
                  </a:cubicBezTo>
                  <a:cubicBezTo>
                    <a:pt x="459060" y="2239303"/>
                    <a:pt x="471357" y="2282343"/>
                    <a:pt x="493776" y="2323490"/>
                  </a:cubicBezTo>
                  <a:cubicBezTo>
                    <a:pt x="500019" y="2334842"/>
                    <a:pt x="508816" y="2343639"/>
                    <a:pt x="518086" y="2352436"/>
                  </a:cubicBezTo>
                  <a:cubicBezTo>
                    <a:pt x="538613" y="2371922"/>
                    <a:pt x="532181" y="2385544"/>
                    <a:pt x="528681" y="2412408"/>
                  </a:cubicBezTo>
                  <a:cubicBezTo>
                    <a:pt x="526127" y="2431327"/>
                    <a:pt x="525938" y="2449583"/>
                    <a:pt x="527357" y="2468596"/>
                  </a:cubicBezTo>
                  <a:cubicBezTo>
                    <a:pt x="529438" y="2495934"/>
                    <a:pt x="517613" y="2500096"/>
                    <a:pt x="501154" y="2519487"/>
                  </a:cubicBezTo>
                  <a:cubicBezTo>
                    <a:pt x="476655" y="2548244"/>
                    <a:pt x="465587" y="2587784"/>
                    <a:pt x="459722" y="2624297"/>
                  </a:cubicBezTo>
                  <a:cubicBezTo>
                    <a:pt x="456790" y="2643783"/>
                    <a:pt x="461141" y="2649553"/>
                    <a:pt x="442412" y="2656931"/>
                  </a:cubicBezTo>
                  <a:cubicBezTo>
                    <a:pt x="428034" y="2662512"/>
                    <a:pt x="416683" y="2674336"/>
                    <a:pt x="406561" y="2685404"/>
                  </a:cubicBezTo>
                  <a:cubicBezTo>
                    <a:pt x="386224" y="2707822"/>
                    <a:pt x="377899" y="2740268"/>
                    <a:pt x="373643" y="2769403"/>
                  </a:cubicBezTo>
                  <a:cubicBezTo>
                    <a:pt x="370427" y="2792105"/>
                    <a:pt x="376008" y="2793713"/>
                    <a:pt x="353589" y="2805253"/>
                  </a:cubicBezTo>
                  <a:cubicBezTo>
                    <a:pt x="336941" y="2813577"/>
                    <a:pt x="320292" y="2825875"/>
                    <a:pt x="307995" y="2839780"/>
                  </a:cubicBezTo>
                  <a:cubicBezTo>
                    <a:pt x="279523" y="2871468"/>
                    <a:pt x="269117" y="2903157"/>
                    <a:pt x="263347" y="2944305"/>
                  </a:cubicBezTo>
                  <a:cubicBezTo>
                    <a:pt x="259658" y="2970223"/>
                    <a:pt x="226267" y="2981386"/>
                    <a:pt x="209429" y="2996804"/>
                  </a:cubicBezTo>
                  <a:cubicBezTo>
                    <a:pt x="195335" y="3009574"/>
                    <a:pt x="186727" y="3029250"/>
                    <a:pt x="179159" y="3046087"/>
                  </a:cubicBezTo>
                  <a:cubicBezTo>
                    <a:pt x="160808" y="3086857"/>
                    <a:pt x="164119" y="3136140"/>
                    <a:pt x="131484" y="3169247"/>
                  </a:cubicBezTo>
                  <a:cubicBezTo>
                    <a:pt x="102728" y="3198382"/>
                    <a:pt x="77756" y="3222693"/>
                    <a:pt x="70566" y="3265449"/>
                  </a:cubicBezTo>
                  <a:cubicBezTo>
                    <a:pt x="66215" y="3290894"/>
                    <a:pt x="69904" y="3319178"/>
                    <a:pt x="54864" y="3341123"/>
                  </a:cubicBezTo>
                  <a:cubicBezTo>
                    <a:pt x="42851" y="3358717"/>
                    <a:pt x="30554" y="3376785"/>
                    <a:pt x="20621" y="3395703"/>
                  </a:cubicBezTo>
                  <a:cubicBezTo>
                    <a:pt x="10878" y="3414906"/>
                    <a:pt x="3500" y="3433919"/>
                    <a:pt x="0" y="3453594"/>
                  </a:cubicBezTo>
                  <a:cubicBezTo>
                    <a:pt x="3500" y="3473270"/>
                    <a:pt x="10878" y="3492188"/>
                    <a:pt x="20621" y="3511201"/>
                  </a:cubicBezTo>
                  <a:cubicBezTo>
                    <a:pt x="30364" y="3530404"/>
                    <a:pt x="42567" y="3548187"/>
                    <a:pt x="54864" y="3565782"/>
                  </a:cubicBezTo>
                  <a:cubicBezTo>
                    <a:pt x="69904" y="3587822"/>
                    <a:pt x="66215" y="3616011"/>
                    <a:pt x="70566" y="3641456"/>
                  </a:cubicBezTo>
                  <a:cubicBezTo>
                    <a:pt x="77756" y="3684307"/>
                    <a:pt x="102728" y="3708617"/>
                    <a:pt x="131484" y="3737752"/>
                  </a:cubicBezTo>
                  <a:cubicBezTo>
                    <a:pt x="164119" y="3770860"/>
                    <a:pt x="160808" y="3820143"/>
                    <a:pt x="179159" y="3860818"/>
                  </a:cubicBezTo>
                  <a:cubicBezTo>
                    <a:pt x="186727" y="3877750"/>
                    <a:pt x="195335" y="3897331"/>
                    <a:pt x="209429" y="3910101"/>
                  </a:cubicBezTo>
                  <a:cubicBezTo>
                    <a:pt x="226550" y="3925614"/>
                    <a:pt x="259847" y="3936681"/>
                    <a:pt x="263347" y="3962600"/>
                  </a:cubicBezTo>
                  <a:cubicBezTo>
                    <a:pt x="269117" y="4003843"/>
                    <a:pt x="279523" y="4035531"/>
                    <a:pt x="307995" y="4067220"/>
                  </a:cubicBezTo>
                  <a:cubicBezTo>
                    <a:pt x="320481" y="4081125"/>
                    <a:pt x="336941" y="4093328"/>
                    <a:pt x="353589" y="4101652"/>
                  </a:cubicBezTo>
                  <a:cubicBezTo>
                    <a:pt x="376008" y="4113003"/>
                    <a:pt x="370710" y="4114895"/>
                    <a:pt x="373643" y="4137597"/>
                  </a:cubicBezTo>
                  <a:cubicBezTo>
                    <a:pt x="377899" y="4166732"/>
                    <a:pt x="386224" y="4199083"/>
                    <a:pt x="406561" y="4221501"/>
                  </a:cubicBezTo>
                  <a:cubicBezTo>
                    <a:pt x="416683" y="4232663"/>
                    <a:pt x="428034" y="4244488"/>
                    <a:pt x="442412" y="4249974"/>
                  </a:cubicBezTo>
                  <a:cubicBezTo>
                    <a:pt x="461141" y="4257447"/>
                    <a:pt x="456506" y="4263217"/>
                    <a:pt x="459722" y="4282609"/>
                  </a:cubicBezTo>
                  <a:cubicBezTo>
                    <a:pt x="465587" y="4318932"/>
                    <a:pt x="476655" y="4358567"/>
                    <a:pt x="501154" y="4387228"/>
                  </a:cubicBezTo>
                  <a:cubicBezTo>
                    <a:pt x="517613" y="4406620"/>
                    <a:pt x="529438" y="4410782"/>
                    <a:pt x="527357" y="4438120"/>
                  </a:cubicBezTo>
                  <a:cubicBezTo>
                    <a:pt x="525938" y="4457133"/>
                    <a:pt x="526127" y="4475389"/>
                    <a:pt x="528681" y="4494308"/>
                  </a:cubicBezTo>
                  <a:cubicBezTo>
                    <a:pt x="532370" y="4521172"/>
                    <a:pt x="538613" y="4534793"/>
                    <a:pt x="518086" y="4554280"/>
                  </a:cubicBezTo>
                  <a:cubicBezTo>
                    <a:pt x="508816" y="4563077"/>
                    <a:pt x="500019" y="4571590"/>
                    <a:pt x="493776" y="4583225"/>
                  </a:cubicBezTo>
                  <a:cubicBezTo>
                    <a:pt x="471074" y="4624563"/>
                    <a:pt x="459060" y="4667602"/>
                    <a:pt x="433426" y="4707899"/>
                  </a:cubicBezTo>
                  <a:cubicBezTo>
                    <a:pt x="412993" y="4739588"/>
                    <a:pt x="409777" y="4771276"/>
                    <a:pt x="411858" y="4808357"/>
                  </a:cubicBezTo>
                  <a:cubicBezTo>
                    <a:pt x="415075" y="4864829"/>
                    <a:pt x="404007" y="4922436"/>
                    <a:pt x="391521" y="4977489"/>
                  </a:cubicBezTo>
                  <a:cubicBezTo>
                    <a:pt x="382913" y="5014948"/>
                    <a:pt x="380832" y="5049191"/>
                    <a:pt x="381305" y="5086650"/>
                  </a:cubicBezTo>
                  <a:cubicBezTo>
                    <a:pt x="410250" y="5110487"/>
                    <a:pt x="438439" y="5130163"/>
                    <a:pt x="473155" y="5146811"/>
                  </a:cubicBezTo>
                  <a:cubicBezTo>
                    <a:pt x="524046" y="5171405"/>
                    <a:pt x="575883" y="5198648"/>
                    <a:pt x="617977" y="5236107"/>
                  </a:cubicBezTo>
                  <a:cubicBezTo>
                    <a:pt x="645503" y="5260701"/>
                    <a:pt x="672368" y="5278012"/>
                    <a:pt x="709827" y="5281984"/>
                  </a:cubicBezTo>
                  <a:cubicBezTo>
                    <a:pt x="757502" y="5287093"/>
                    <a:pt x="798744" y="5304403"/>
                    <a:pt x="845189" y="5312538"/>
                  </a:cubicBezTo>
                  <a:cubicBezTo>
                    <a:pt x="857959" y="5314808"/>
                    <a:pt x="870162" y="5313389"/>
                    <a:pt x="882932" y="5311592"/>
                  </a:cubicBezTo>
                  <a:cubicBezTo>
                    <a:pt x="910932" y="5307619"/>
                    <a:pt x="917648" y="5321051"/>
                    <a:pt x="936377" y="5340537"/>
                  </a:cubicBezTo>
                  <a:cubicBezTo>
                    <a:pt x="949526" y="5354159"/>
                    <a:pt x="963620" y="5365983"/>
                    <a:pt x="979417" y="5376577"/>
                  </a:cubicBezTo>
                  <a:cubicBezTo>
                    <a:pt x="1001836" y="5392091"/>
                    <a:pt x="997863" y="5403915"/>
                    <a:pt x="1002782" y="5428888"/>
                  </a:cubicBezTo>
                  <a:cubicBezTo>
                    <a:pt x="1009971" y="5465873"/>
                    <a:pt x="1033997" y="5499265"/>
                    <a:pt x="1058781" y="5526508"/>
                  </a:cubicBezTo>
                  <a:cubicBezTo>
                    <a:pt x="1071929" y="5541075"/>
                    <a:pt x="1079307" y="5541075"/>
                    <a:pt x="1073348" y="5560278"/>
                  </a:cubicBezTo>
                  <a:cubicBezTo>
                    <a:pt x="1068713" y="5575129"/>
                    <a:pt x="1070794" y="5591304"/>
                    <a:pt x="1073348" y="5606155"/>
                  </a:cubicBezTo>
                  <a:cubicBezTo>
                    <a:pt x="1078172" y="5635952"/>
                    <a:pt x="1098321" y="5662816"/>
                    <a:pt x="1118469" y="5684100"/>
                  </a:cubicBezTo>
                  <a:cubicBezTo>
                    <a:pt x="1134171" y="5700559"/>
                    <a:pt x="1138996" y="5697532"/>
                    <a:pt x="1133982" y="5722316"/>
                  </a:cubicBezTo>
                  <a:cubicBezTo>
                    <a:pt x="1130198" y="5740572"/>
                    <a:pt x="1129347" y="5761193"/>
                    <a:pt x="1132563" y="5779450"/>
                  </a:cubicBezTo>
                  <a:cubicBezTo>
                    <a:pt x="1139752" y="5821544"/>
                    <a:pt x="1157820" y="5849354"/>
                    <a:pt x="1186481" y="5879624"/>
                  </a:cubicBezTo>
                  <a:cubicBezTo>
                    <a:pt x="1204549" y="5898637"/>
                    <a:pt x="1192441" y="5931650"/>
                    <a:pt x="1193860" y="5954636"/>
                  </a:cubicBezTo>
                  <a:cubicBezTo>
                    <a:pt x="1194995" y="5973555"/>
                    <a:pt x="1204927" y="5992568"/>
                    <a:pt x="1213535" y="6008933"/>
                  </a:cubicBezTo>
                  <a:cubicBezTo>
                    <a:pt x="1233872" y="6048567"/>
                    <a:pt x="1274642" y="6076756"/>
                    <a:pt x="1280129" y="6123012"/>
                  </a:cubicBezTo>
                  <a:cubicBezTo>
                    <a:pt x="1285047" y="6163782"/>
                    <a:pt x="1288453" y="6198214"/>
                    <a:pt x="1317398" y="6230659"/>
                  </a:cubicBezTo>
                  <a:cubicBezTo>
                    <a:pt x="1334520" y="6249861"/>
                    <a:pt x="1358830" y="6264618"/>
                    <a:pt x="1366681" y="6290063"/>
                  </a:cubicBezTo>
                  <a:cubicBezTo>
                    <a:pt x="1372924" y="6310496"/>
                    <a:pt x="1379167" y="6331306"/>
                    <a:pt x="1388248" y="6350981"/>
                  </a:cubicBezTo>
                  <a:cubicBezTo>
                    <a:pt x="1397046" y="6370657"/>
                    <a:pt x="1407451" y="6387967"/>
                    <a:pt x="1420410" y="6403007"/>
                  </a:cubicBezTo>
                  <a:cubicBezTo>
                    <a:pt x="1437910" y="6412467"/>
                    <a:pt x="1457112" y="6418521"/>
                    <a:pt x="1478206" y="6422872"/>
                  </a:cubicBezTo>
                  <a:cubicBezTo>
                    <a:pt x="1499301" y="6427318"/>
                    <a:pt x="1521057" y="6428642"/>
                    <a:pt x="1542341" y="6430345"/>
                  </a:cubicBezTo>
                  <a:cubicBezTo>
                    <a:pt x="1568921" y="6432142"/>
                    <a:pt x="1588597" y="6452763"/>
                    <a:pt x="1611204" y="6465250"/>
                  </a:cubicBezTo>
                  <a:cubicBezTo>
                    <a:pt x="1649231" y="6486344"/>
                    <a:pt x="1683852" y="6481898"/>
                    <a:pt x="1724338" y="6477736"/>
                  </a:cubicBezTo>
                  <a:cubicBezTo>
                    <a:pt x="1770688" y="6472912"/>
                    <a:pt x="1807201" y="6506209"/>
                    <a:pt x="1850241" y="6517276"/>
                  </a:cubicBezTo>
                  <a:cubicBezTo>
                    <a:pt x="1868025" y="6521911"/>
                    <a:pt x="1888835" y="6527303"/>
                    <a:pt x="1907659" y="6524276"/>
                  </a:cubicBezTo>
                  <a:cubicBezTo>
                    <a:pt x="1930267" y="6520586"/>
                    <a:pt x="1959875" y="6501574"/>
                    <a:pt x="1982388" y="6514722"/>
                  </a:cubicBezTo>
                  <a:cubicBezTo>
                    <a:pt x="2018238" y="6536005"/>
                    <a:pt x="2049454" y="6547641"/>
                    <a:pt x="2092021" y="6545086"/>
                  </a:cubicBezTo>
                  <a:cubicBezTo>
                    <a:pt x="2110561" y="6543951"/>
                    <a:pt x="2130426" y="6538559"/>
                    <a:pt x="2147263" y="6530992"/>
                  </a:cubicBezTo>
                  <a:cubicBezTo>
                    <a:pt x="2170250" y="6520586"/>
                    <a:pt x="2168358" y="6525884"/>
                    <a:pt x="2187844" y="6537424"/>
                  </a:cubicBezTo>
                  <a:cubicBezTo>
                    <a:pt x="2213289" y="6552464"/>
                    <a:pt x="2243748" y="6565897"/>
                    <a:pt x="2274113" y="6564005"/>
                  </a:cubicBezTo>
                  <a:cubicBezTo>
                    <a:pt x="2289153" y="6563153"/>
                    <a:pt x="2305329" y="6561545"/>
                    <a:pt x="2318761" y="6553883"/>
                  </a:cubicBezTo>
                  <a:cubicBezTo>
                    <a:pt x="2336355" y="6543667"/>
                    <a:pt x="2337963" y="6550856"/>
                    <a:pt x="2355085" y="6560600"/>
                  </a:cubicBezTo>
                  <a:cubicBezTo>
                    <a:pt x="2387246" y="6578667"/>
                    <a:pt x="2424989" y="6594558"/>
                    <a:pt x="2462637" y="6593423"/>
                  </a:cubicBezTo>
                  <a:cubicBezTo>
                    <a:pt x="2488082" y="6592761"/>
                    <a:pt x="2498771" y="6586045"/>
                    <a:pt x="2518636" y="6604490"/>
                  </a:cubicBezTo>
                  <a:cubicBezTo>
                    <a:pt x="2532541" y="6617450"/>
                    <a:pt x="2547108" y="6628612"/>
                    <a:pt x="2563568" y="6638544"/>
                  </a:cubicBezTo>
                  <a:cubicBezTo>
                    <a:pt x="2586649" y="6652449"/>
                    <a:pt x="2601216" y="6656139"/>
                    <a:pt x="2603770" y="6684138"/>
                  </a:cubicBezTo>
                  <a:cubicBezTo>
                    <a:pt x="2604905" y="6696813"/>
                    <a:pt x="2606135" y="6709110"/>
                    <a:pt x="2611148" y="6721124"/>
                  </a:cubicBezTo>
                  <a:cubicBezTo>
                    <a:pt x="2627323" y="6759434"/>
                    <a:pt x="2649269" y="6792163"/>
                    <a:pt x="2665066" y="6830379"/>
                  </a:cubicBezTo>
                  <a:lnTo>
                    <a:pt x="2683228" y="6830379"/>
                  </a:lnTo>
                  <a:cubicBezTo>
                    <a:pt x="2683133" y="6830095"/>
                    <a:pt x="2683039" y="6829906"/>
                    <a:pt x="2682944" y="6829623"/>
                  </a:cubicBezTo>
                  <a:cubicBezTo>
                    <a:pt x="2677836" y="6814204"/>
                    <a:pt x="2673201" y="6796798"/>
                    <a:pt x="2665066" y="6782515"/>
                  </a:cubicBezTo>
                  <a:close/>
                  <a:moveTo>
                    <a:pt x="3560484" y="6808150"/>
                  </a:moveTo>
                  <a:cubicBezTo>
                    <a:pt x="3558403" y="6806258"/>
                    <a:pt x="3554241" y="6805596"/>
                    <a:pt x="3551876" y="6807015"/>
                  </a:cubicBezTo>
                  <a:cubicBezTo>
                    <a:pt x="3523026" y="6822812"/>
                    <a:pt x="3492567" y="6827163"/>
                    <a:pt x="3461256" y="6830379"/>
                  </a:cubicBezTo>
                  <a:lnTo>
                    <a:pt x="3590470" y="6830379"/>
                  </a:lnTo>
                  <a:cubicBezTo>
                    <a:pt x="3579592" y="6824514"/>
                    <a:pt x="3569565" y="6817136"/>
                    <a:pt x="3560484" y="6808150"/>
                  </a:cubicBezTo>
                  <a:close/>
                  <a:moveTo>
                    <a:pt x="3739549" y="6830379"/>
                  </a:moveTo>
                  <a:lnTo>
                    <a:pt x="3771900" y="6830379"/>
                  </a:lnTo>
                  <a:lnTo>
                    <a:pt x="3771427" y="420088"/>
                  </a:lnTo>
                  <a:lnTo>
                    <a:pt x="3771427" y="0"/>
                  </a:lnTo>
                  <a:cubicBezTo>
                    <a:pt x="3761589" y="5486"/>
                    <a:pt x="3751373" y="11540"/>
                    <a:pt x="3743144" y="19675"/>
                  </a:cubicBezTo>
                  <a:cubicBezTo>
                    <a:pt x="3740306" y="22419"/>
                    <a:pt x="3737846" y="25351"/>
                    <a:pt x="3735576" y="28662"/>
                  </a:cubicBezTo>
                  <a:cubicBezTo>
                    <a:pt x="3724320" y="45310"/>
                    <a:pt x="3719685" y="39540"/>
                    <a:pt x="3700009" y="38405"/>
                  </a:cubicBezTo>
                  <a:cubicBezTo>
                    <a:pt x="3663213" y="36135"/>
                    <a:pt x="3621970" y="37932"/>
                    <a:pt x="3588673" y="55526"/>
                  </a:cubicBezTo>
                  <a:cubicBezTo>
                    <a:pt x="3566255" y="67350"/>
                    <a:pt x="3559349" y="77756"/>
                    <a:pt x="3533431" y="69904"/>
                  </a:cubicBezTo>
                  <a:cubicBezTo>
                    <a:pt x="3515364" y="64323"/>
                    <a:pt x="3497296" y="60350"/>
                    <a:pt x="3478378" y="58742"/>
                  </a:cubicBezTo>
                  <a:cubicBezTo>
                    <a:pt x="3451513" y="56188"/>
                    <a:pt x="3436662" y="59499"/>
                    <a:pt x="3422378" y="35189"/>
                  </a:cubicBezTo>
                  <a:cubicBezTo>
                    <a:pt x="3419162" y="29702"/>
                    <a:pt x="3416041" y="24594"/>
                    <a:pt x="3412541" y="19675"/>
                  </a:cubicBezTo>
                  <a:lnTo>
                    <a:pt x="3388609" y="19675"/>
                  </a:lnTo>
                  <a:cubicBezTo>
                    <a:pt x="3399960" y="31310"/>
                    <a:pt x="3409041" y="45310"/>
                    <a:pt x="3414433" y="63850"/>
                  </a:cubicBezTo>
                  <a:cubicBezTo>
                    <a:pt x="3415189" y="66594"/>
                    <a:pt x="3418689" y="68485"/>
                    <a:pt x="3421149" y="68958"/>
                  </a:cubicBezTo>
                  <a:cubicBezTo>
                    <a:pt x="3466270" y="75012"/>
                    <a:pt x="3510729" y="74256"/>
                    <a:pt x="3551687" y="96674"/>
                  </a:cubicBezTo>
                  <a:cubicBezTo>
                    <a:pt x="3553957" y="98093"/>
                    <a:pt x="3558403" y="97431"/>
                    <a:pt x="3560201" y="95539"/>
                  </a:cubicBezTo>
                  <a:cubicBezTo>
                    <a:pt x="3604186" y="52026"/>
                    <a:pt x="3672483" y="46540"/>
                    <a:pt x="3730279" y="59972"/>
                  </a:cubicBezTo>
                  <a:cubicBezTo>
                    <a:pt x="3734252" y="60823"/>
                    <a:pt x="3737657" y="57796"/>
                    <a:pt x="3739265" y="54580"/>
                  </a:cubicBezTo>
                  <a:lnTo>
                    <a:pt x="3739265" y="644652"/>
                  </a:lnTo>
                  <a:lnTo>
                    <a:pt x="3739360" y="2100156"/>
                  </a:lnTo>
                  <a:lnTo>
                    <a:pt x="3739360" y="2350355"/>
                  </a:lnTo>
                  <a:lnTo>
                    <a:pt x="3739455" y="4554469"/>
                  </a:lnTo>
                  <a:lnTo>
                    <a:pt x="3739455" y="4581239"/>
                  </a:lnTo>
                  <a:cubicBezTo>
                    <a:pt x="3739644" y="4581806"/>
                    <a:pt x="3739738" y="4582374"/>
                    <a:pt x="3739833" y="4582942"/>
                  </a:cubicBezTo>
                  <a:cubicBezTo>
                    <a:pt x="3740117" y="4583887"/>
                    <a:pt x="3740306" y="4584928"/>
                    <a:pt x="3740401" y="4585779"/>
                  </a:cubicBezTo>
                  <a:cubicBezTo>
                    <a:pt x="3740590" y="4586725"/>
                    <a:pt x="3740684" y="4587577"/>
                    <a:pt x="3740873" y="4588428"/>
                  </a:cubicBezTo>
                  <a:cubicBezTo>
                    <a:pt x="3741157" y="4590036"/>
                    <a:pt x="3741252" y="4591549"/>
                    <a:pt x="3741252" y="4592874"/>
                  </a:cubicBezTo>
                  <a:cubicBezTo>
                    <a:pt x="3741252" y="4593914"/>
                    <a:pt x="3741157" y="4594955"/>
                    <a:pt x="3740968" y="4595901"/>
                  </a:cubicBezTo>
                  <a:cubicBezTo>
                    <a:pt x="3740968" y="4596185"/>
                    <a:pt x="3740968" y="4596563"/>
                    <a:pt x="3740873" y="4596752"/>
                  </a:cubicBezTo>
                  <a:cubicBezTo>
                    <a:pt x="3740684" y="4597698"/>
                    <a:pt x="3740495" y="4598455"/>
                    <a:pt x="3740022" y="4599117"/>
                  </a:cubicBezTo>
                  <a:cubicBezTo>
                    <a:pt x="3739833" y="4599495"/>
                    <a:pt x="3739644" y="4599874"/>
                    <a:pt x="3739455" y="4600252"/>
                  </a:cubicBezTo>
                  <a:lnTo>
                    <a:pt x="3739455" y="4804857"/>
                  </a:lnTo>
                  <a:lnTo>
                    <a:pt x="3739549" y="6259037"/>
                  </a:lnTo>
                  <a:cubicBezTo>
                    <a:pt x="3739549" y="6259037"/>
                    <a:pt x="3739549" y="6259037"/>
                    <a:pt x="3739549" y="6259132"/>
                  </a:cubicBezTo>
                  <a:lnTo>
                    <a:pt x="3739549" y="6830379"/>
                  </a:lnTo>
                  <a:close/>
                </a:path>
              </a:pathLst>
            </a:custGeom>
            <a:solidFill>
              <a:srgbClr val="BC8642"/>
            </a:solidFill>
            <a:ln w="9454"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id="{1C1CA733-DD5F-EF45-64B1-79DEA9F225AA}"/>
                </a:ext>
              </a:extLst>
            </p:cNvPr>
            <p:cNvSpPr/>
            <p:nvPr/>
          </p:nvSpPr>
          <p:spPr>
            <a:xfrm>
              <a:off x="8460396" y="38215"/>
              <a:ext cx="3712400" cy="6810703"/>
            </a:xfrm>
            <a:custGeom>
              <a:avLst/>
              <a:gdLst>
                <a:gd name="connsiteX0" fmla="*/ 3712117 w 3712400"/>
                <a:gd name="connsiteY0" fmla="*/ 405331 h 6810703"/>
                <a:gd name="connsiteX1" fmla="*/ 3712117 w 3712400"/>
                <a:gd name="connsiteY1" fmla="*/ 82674 h 6810703"/>
                <a:gd name="connsiteX2" fmla="*/ 3700388 w 3712400"/>
                <a:gd name="connsiteY2" fmla="*/ 89674 h 6810703"/>
                <a:gd name="connsiteX3" fmla="*/ 3698685 w 3712400"/>
                <a:gd name="connsiteY3" fmla="*/ 88823 h 6810703"/>
                <a:gd name="connsiteX4" fmla="*/ 3698685 w 3712400"/>
                <a:gd name="connsiteY4" fmla="*/ 408831 h 6810703"/>
                <a:gd name="connsiteX5" fmla="*/ 3698780 w 3712400"/>
                <a:gd name="connsiteY5" fmla="*/ 2084075 h 6810703"/>
                <a:gd name="connsiteX6" fmla="*/ 3698874 w 3712400"/>
                <a:gd name="connsiteY6" fmla="*/ 2119548 h 6810703"/>
                <a:gd name="connsiteX7" fmla="*/ 3698874 w 3712400"/>
                <a:gd name="connsiteY7" fmla="*/ 2318477 h 6810703"/>
                <a:gd name="connsiteX8" fmla="*/ 3698969 w 3712400"/>
                <a:gd name="connsiteY8" fmla="*/ 4546996 h 6810703"/>
                <a:gd name="connsiteX9" fmla="*/ 3698969 w 3712400"/>
                <a:gd name="connsiteY9" fmla="*/ 4547091 h 6810703"/>
                <a:gd name="connsiteX10" fmla="*/ 3698969 w 3712400"/>
                <a:gd name="connsiteY10" fmla="*/ 4746020 h 6810703"/>
                <a:gd name="connsiteX11" fmla="*/ 3699063 w 3712400"/>
                <a:gd name="connsiteY11" fmla="*/ 4781398 h 6810703"/>
                <a:gd name="connsiteX12" fmla="*/ 3699063 w 3712400"/>
                <a:gd name="connsiteY12" fmla="*/ 4781492 h 6810703"/>
                <a:gd name="connsiteX13" fmla="*/ 3699158 w 3712400"/>
                <a:gd name="connsiteY13" fmla="*/ 6774380 h 6810703"/>
                <a:gd name="connsiteX14" fmla="*/ 3700577 w 3712400"/>
                <a:gd name="connsiteY14" fmla="*/ 6773623 h 6810703"/>
                <a:gd name="connsiteX15" fmla="*/ 3712401 w 3712400"/>
                <a:gd name="connsiteY15" fmla="*/ 6780528 h 6810703"/>
                <a:gd name="connsiteX16" fmla="*/ 3712117 w 3712400"/>
                <a:gd name="connsiteY16" fmla="*/ 405331 h 6810703"/>
                <a:gd name="connsiteX17" fmla="*/ 2705457 w 3712400"/>
                <a:gd name="connsiteY17" fmla="*/ 0 h 6810703"/>
                <a:gd name="connsiteX18" fmla="*/ 2674431 w 3712400"/>
                <a:gd name="connsiteY18" fmla="*/ 63756 h 6810703"/>
                <a:gd name="connsiteX19" fmla="*/ 2625148 w 3712400"/>
                <a:gd name="connsiteY19" fmla="*/ 158349 h 6810703"/>
                <a:gd name="connsiteX20" fmla="*/ 2610770 w 3712400"/>
                <a:gd name="connsiteY20" fmla="*/ 243293 h 6810703"/>
                <a:gd name="connsiteX21" fmla="*/ 2478812 w 3712400"/>
                <a:gd name="connsiteY21" fmla="*/ 349238 h 6810703"/>
                <a:gd name="connsiteX22" fmla="*/ 2280545 w 3712400"/>
                <a:gd name="connsiteY22" fmla="*/ 394548 h 6810703"/>
                <a:gd name="connsiteX23" fmla="*/ 2108102 w 3712400"/>
                <a:gd name="connsiteY23" fmla="*/ 427655 h 6810703"/>
                <a:gd name="connsiteX24" fmla="*/ 1911632 w 3712400"/>
                <a:gd name="connsiteY24" fmla="*/ 439669 h 6810703"/>
                <a:gd name="connsiteX25" fmla="*/ 1722540 w 3712400"/>
                <a:gd name="connsiteY25" fmla="*/ 470506 h 6810703"/>
                <a:gd name="connsiteX26" fmla="*/ 1624353 w 3712400"/>
                <a:gd name="connsiteY26" fmla="*/ 444588 h 6810703"/>
                <a:gd name="connsiteX27" fmla="*/ 1533165 w 3712400"/>
                <a:gd name="connsiteY27" fmla="*/ 516100 h 6810703"/>
                <a:gd name="connsiteX28" fmla="*/ 1400546 w 3712400"/>
                <a:gd name="connsiteY28" fmla="*/ 524613 h 6810703"/>
                <a:gd name="connsiteX29" fmla="*/ 1359208 w 3712400"/>
                <a:gd name="connsiteY29" fmla="*/ 622517 h 6810703"/>
                <a:gd name="connsiteX30" fmla="*/ 1362614 w 3712400"/>
                <a:gd name="connsiteY30" fmla="*/ 651841 h 6810703"/>
                <a:gd name="connsiteX31" fmla="*/ 1272845 w 3712400"/>
                <a:gd name="connsiteY31" fmla="*/ 724772 h 6810703"/>
                <a:gd name="connsiteX32" fmla="*/ 1276061 w 3712400"/>
                <a:gd name="connsiteY32" fmla="*/ 826082 h 6810703"/>
                <a:gd name="connsiteX33" fmla="*/ 1204076 w 3712400"/>
                <a:gd name="connsiteY33" fmla="*/ 1003538 h 6810703"/>
                <a:gd name="connsiteX34" fmla="*/ 1148833 w 3712400"/>
                <a:gd name="connsiteY34" fmla="*/ 1192346 h 6810703"/>
                <a:gd name="connsiteX35" fmla="*/ 1077983 w 3712400"/>
                <a:gd name="connsiteY35" fmla="*/ 1353154 h 6810703"/>
                <a:gd name="connsiteX36" fmla="*/ 989822 w 3712400"/>
                <a:gd name="connsiteY36" fmla="*/ 1536381 h 6810703"/>
                <a:gd name="connsiteX37" fmla="*/ 856919 w 3712400"/>
                <a:gd name="connsiteY37" fmla="*/ 1641474 h 6810703"/>
                <a:gd name="connsiteX38" fmla="*/ 771123 w 3712400"/>
                <a:gd name="connsiteY38" fmla="*/ 1636650 h 6810703"/>
                <a:gd name="connsiteX39" fmla="*/ 667638 w 3712400"/>
                <a:gd name="connsiteY39" fmla="*/ 1663704 h 6810703"/>
                <a:gd name="connsiteX40" fmla="*/ 557248 w 3712400"/>
                <a:gd name="connsiteY40" fmla="*/ 1731716 h 6810703"/>
                <a:gd name="connsiteX41" fmla="*/ 509762 w 3712400"/>
                <a:gd name="connsiteY41" fmla="*/ 1738621 h 6810703"/>
                <a:gd name="connsiteX42" fmla="*/ 464925 w 3712400"/>
                <a:gd name="connsiteY42" fmla="*/ 1778918 h 6810703"/>
                <a:gd name="connsiteX43" fmla="*/ 375345 w 3712400"/>
                <a:gd name="connsiteY43" fmla="*/ 1822147 h 6810703"/>
                <a:gd name="connsiteX44" fmla="*/ 397291 w 3712400"/>
                <a:gd name="connsiteY44" fmla="*/ 1919105 h 6810703"/>
                <a:gd name="connsiteX45" fmla="*/ 393886 w 3712400"/>
                <a:gd name="connsiteY45" fmla="*/ 1979266 h 6810703"/>
                <a:gd name="connsiteX46" fmla="*/ 417912 w 3712400"/>
                <a:gd name="connsiteY46" fmla="*/ 2020698 h 6810703"/>
                <a:gd name="connsiteX47" fmla="*/ 433615 w 3712400"/>
                <a:gd name="connsiteY47" fmla="*/ 2149345 h 6810703"/>
                <a:gd name="connsiteX48" fmla="*/ 476938 w 3712400"/>
                <a:gd name="connsiteY48" fmla="*/ 2246965 h 6810703"/>
                <a:gd name="connsiteX49" fmla="*/ 534356 w 3712400"/>
                <a:gd name="connsiteY49" fmla="*/ 2311099 h 6810703"/>
                <a:gd name="connsiteX50" fmla="*/ 535019 w 3712400"/>
                <a:gd name="connsiteY50" fmla="*/ 2480231 h 6810703"/>
                <a:gd name="connsiteX51" fmla="*/ 446858 w 3712400"/>
                <a:gd name="connsiteY51" fmla="*/ 2663458 h 6810703"/>
                <a:gd name="connsiteX52" fmla="*/ 365129 w 3712400"/>
                <a:gd name="connsiteY52" fmla="*/ 2818969 h 6810703"/>
                <a:gd name="connsiteX53" fmla="*/ 251996 w 3712400"/>
                <a:gd name="connsiteY53" fmla="*/ 2979967 h 6810703"/>
                <a:gd name="connsiteX54" fmla="*/ 158065 w 3712400"/>
                <a:gd name="connsiteY54" fmla="*/ 3146829 h 6810703"/>
                <a:gd name="connsiteX55" fmla="*/ 76810 w 3712400"/>
                <a:gd name="connsiteY55" fmla="*/ 3207463 h 6810703"/>
                <a:gd name="connsiteX56" fmla="*/ 75864 w 3712400"/>
                <a:gd name="connsiteY56" fmla="*/ 3323151 h 6810703"/>
                <a:gd name="connsiteX57" fmla="*/ 0 w 3712400"/>
                <a:gd name="connsiteY57" fmla="*/ 3432122 h 6810703"/>
                <a:gd name="connsiteX58" fmla="*/ 23648 w 3712400"/>
                <a:gd name="connsiteY58" fmla="*/ 3496350 h 6810703"/>
                <a:gd name="connsiteX59" fmla="*/ 75864 w 3712400"/>
                <a:gd name="connsiteY59" fmla="*/ 3541093 h 6810703"/>
                <a:gd name="connsiteX60" fmla="*/ 76810 w 3712400"/>
                <a:gd name="connsiteY60" fmla="*/ 3656780 h 6810703"/>
                <a:gd name="connsiteX61" fmla="*/ 158254 w 3712400"/>
                <a:gd name="connsiteY61" fmla="*/ 3717414 h 6810703"/>
                <a:gd name="connsiteX62" fmla="*/ 252185 w 3712400"/>
                <a:gd name="connsiteY62" fmla="*/ 3884182 h 6810703"/>
                <a:gd name="connsiteX63" fmla="*/ 365413 w 3712400"/>
                <a:gd name="connsiteY63" fmla="*/ 4045274 h 6810703"/>
                <a:gd name="connsiteX64" fmla="*/ 446858 w 3712400"/>
                <a:gd name="connsiteY64" fmla="*/ 4200691 h 6810703"/>
                <a:gd name="connsiteX65" fmla="*/ 535302 w 3712400"/>
                <a:gd name="connsiteY65" fmla="*/ 4383918 h 6810703"/>
                <a:gd name="connsiteX66" fmla="*/ 534546 w 3712400"/>
                <a:gd name="connsiteY66" fmla="*/ 4553050 h 6810703"/>
                <a:gd name="connsiteX67" fmla="*/ 477128 w 3712400"/>
                <a:gd name="connsiteY67" fmla="*/ 4617184 h 6810703"/>
                <a:gd name="connsiteX68" fmla="*/ 433899 w 3712400"/>
                <a:gd name="connsiteY68" fmla="*/ 4714804 h 6810703"/>
                <a:gd name="connsiteX69" fmla="*/ 418196 w 3712400"/>
                <a:gd name="connsiteY69" fmla="*/ 4843451 h 6810703"/>
                <a:gd name="connsiteX70" fmla="*/ 394075 w 3712400"/>
                <a:gd name="connsiteY70" fmla="*/ 4884883 h 6810703"/>
                <a:gd name="connsiteX71" fmla="*/ 397575 w 3712400"/>
                <a:gd name="connsiteY71" fmla="*/ 4945044 h 6810703"/>
                <a:gd name="connsiteX72" fmla="*/ 375535 w 3712400"/>
                <a:gd name="connsiteY72" fmla="*/ 5042002 h 6810703"/>
                <a:gd name="connsiteX73" fmla="*/ 465114 w 3712400"/>
                <a:gd name="connsiteY73" fmla="*/ 5085231 h 6810703"/>
                <a:gd name="connsiteX74" fmla="*/ 510046 w 3712400"/>
                <a:gd name="connsiteY74" fmla="*/ 5125528 h 6810703"/>
                <a:gd name="connsiteX75" fmla="*/ 557437 w 3712400"/>
                <a:gd name="connsiteY75" fmla="*/ 5132433 h 6810703"/>
                <a:gd name="connsiteX76" fmla="*/ 667827 w 3712400"/>
                <a:gd name="connsiteY76" fmla="*/ 5200445 h 6810703"/>
                <a:gd name="connsiteX77" fmla="*/ 771312 w 3712400"/>
                <a:gd name="connsiteY77" fmla="*/ 5227593 h 6810703"/>
                <a:gd name="connsiteX78" fmla="*/ 857203 w 3712400"/>
                <a:gd name="connsiteY78" fmla="*/ 5222674 h 6810703"/>
                <a:gd name="connsiteX79" fmla="*/ 989822 w 3712400"/>
                <a:gd name="connsiteY79" fmla="*/ 5327768 h 6810703"/>
                <a:gd name="connsiteX80" fmla="*/ 1078172 w 3712400"/>
                <a:gd name="connsiteY80" fmla="*/ 5510995 h 6810703"/>
                <a:gd name="connsiteX81" fmla="*/ 1149022 w 3712400"/>
                <a:gd name="connsiteY81" fmla="*/ 5671803 h 6810703"/>
                <a:gd name="connsiteX82" fmla="*/ 1204359 w 3712400"/>
                <a:gd name="connsiteY82" fmla="*/ 5860610 h 6810703"/>
                <a:gd name="connsiteX83" fmla="*/ 1276345 w 3712400"/>
                <a:gd name="connsiteY83" fmla="*/ 6038067 h 6810703"/>
                <a:gd name="connsiteX84" fmla="*/ 1273034 w 3712400"/>
                <a:gd name="connsiteY84" fmla="*/ 6139377 h 6810703"/>
                <a:gd name="connsiteX85" fmla="*/ 1363087 w 3712400"/>
                <a:gd name="connsiteY85" fmla="*/ 6212308 h 6810703"/>
                <a:gd name="connsiteX86" fmla="*/ 1401018 w 3712400"/>
                <a:gd name="connsiteY86" fmla="*/ 6339535 h 6810703"/>
                <a:gd name="connsiteX87" fmla="*/ 1475652 w 3712400"/>
                <a:gd name="connsiteY87" fmla="*/ 6361576 h 6810703"/>
                <a:gd name="connsiteX88" fmla="*/ 1533638 w 3712400"/>
                <a:gd name="connsiteY88" fmla="*/ 6348332 h 6810703"/>
                <a:gd name="connsiteX89" fmla="*/ 1624826 w 3712400"/>
                <a:gd name="connsiteY89" fmla="*/ 6419845 h 6810703"/>
                <a:gd name="connsiteX90" fmla="*/ 1723013 w 3712400"/>
                <a:gd name="connsiteY90" fmla="*/ 6393926 h 6810703"/>
                <a:gd name="connsiteX91" fmla="*/ 1912105 w 3712400"/>
                <a:gd name="connsiteY91" fmla="*/ 6424669 h 6810703"/>
                <a:gd name="connsiteX92" fmla="*/ 2108575 w 3712400"/>
                <a:gd name="connsiteY92" fmla="*/ 6436683 h 6810703"/>
                <a:gd name="connsiteX93" fmla="*/ 2280924 w 3712400"/>
                <a:gd name="connsiteY93" fmla="*/ 6469790 h 6810703"/>
                <a:gd name="connsiteX94" fmla="*/ 2479285 w 3712400"/>
                <a:gd name="connsiteY94" fmla="*/ 6514911 h 6810703"/>
                <a:gd name="connsiteX95" fmla="*/ 2611243 w 3712400"/>
                <a:gd name="connsiteY95" fmla="*/ 6620855 h 6810703"/>
                <a:gd name="connsiteX96" fmla="*/ 2625526 w 3712400"/>
                <a:gd name="connsiteY96" fmla="*/ 6705800 h 6810703"/>
                <a:gd name="connsiteX97" fmla="*/ 2674904 w 3712400"/>
                <a:gd name="connsiteY97" fmla="*/ 6800488 h 6810703"/>
                <a:gd name="connsiteX98" fmla="*/ 2678215 w 3712400"/>
                <a:gd name="connsiteY98" fmla="*/ 6810703 h 6810703"/>
                <a:gd name="connsiteX99" fmla="*/ 2695620 w 3712400"/>
                <a:gd name="connsiteY99" fmla="*/ 6810703 h 6810703"/>
                <a:gd name="connsiteX100" fmla="*/ 2679255 w 3712400"/>
                <a:gd name="connsiteY100" fmla="*/ 6766245 h 6810703"/>
                <a:gd name="connsiteX101" fmla="*/ 2628080 w 3712400"/>
                <a:gd name="connsiteY101" fmla="*/ 6613288 h 6810703"/>
                <a:gd name="connsiteX102" fmla="*/ 2619756 w 3712400"/>
                <a:gd name="connsiteY102" fmla="*/ 6604207 h 6810703"/>
                <a:gd name="connsiteX103" fmla="*/ 2489501 w 3712400"/>
                <a:gd name="connsiteY103" fmla="*/ 6498263 h 6810703"/>
                <a:gd name="connsiteX104" fmla="*/ 2476069 w 3712400"/>
                <a:gd name="connsiteY104" fmla="*/ 6495709 h 6810703"/>
                <a:gd name="connsiteX105" fmla="*/ 2287450 w 3712400"/>
                <a:gd name="connsiteY105" fmla="*/ 6450587 h 6810703"/>
                <a:gd name="connsiteX106" fmla="*/ 2273829 w 3712400"/>
                <a:gd name="connsiteY106" fmla="*/ 6451723 h 6810703"/>
                <a:gd name="connsiteX107" fmla="*/ 2116142 w 3712400"/>
                <a:gd name="connsiteY107" fmla="*/ 6417480 h 6810703"/>
                <a:gd name="connsiteX108" fmla="*/ 2101386 w 3712400"/>
                <a:gd name="connsiteY108" fmla="*/ 6416818 h 6810703"/>
                <a:gd name="connsiteX109" fmla="*/ 1920429 w 3712400"/>
                <a:gd name="connsiteY109" fmla="*/ 6408021 h 6810703"/>
                <a:gd name="connsiteX110" fmla="*/ 1906997 w 3712400"/>
                <a:gd name="connsiteY110" fmla="*/ 6405467 h 6810703"/>
                <a:gd name="connsiteX111" fmla="*/ 1735973 w 3712400"/>
                <a:gd name="connsiteY111" fmla="*/ 6372170 h 6810703"/>
                <a:gd name="connsiteX112" fmla="*/ 1719230 w 3712400"/>
                <a:gd name="connsiteY112" fmla="*/ 6371508 h 6810703"/>
                <a:gd name="connsiteX113" fmla="*/ 1641474 w 3712400"/>
                <a:gd name="connsiteY113" fmla="*/ 6400643 h 6810703"/>
                <a:gd name="connsiteX114" fmla="*/ 1546597 w 3712400"/>
                <a:gd name="connsiteY114" fmla="*/ 6333292 h 6810703"/>
                <a:gd name="connsiteX115" fmla="*/ 1534395 w 3712400"/>
                <a:gd name="connsiteY115" fmla="*/ 6327522 h 6810703"/>
                <a:gd name="connsiteX116" fmla="*/ 1411045 w 3712400"/>
                <a:gd name="connsiteY116" fmla="*/ 6325630 h 6810703"/>
                <a:gd name="connsiteX117" fmla="*/ 1375951 w 3712400"/>
                <a:gd name="connsiteY117" fmla="*/ 6241253 h 6810703"/>
                <a:gd name="connsiteX118" fmla="*/ 1381627 w 3712400"/>
                <a:gd name="connsiteY118" fmla="*/ 6206065 h 6810703"/>
                <a:gd name="connsiteX119" fmla="*/ 1373303 w 3712400"/>
                <a:gd name="connsiteY119" fmla="*/ 6195375 h 6810703"/>
                <a:gd name="connsiteX120" fmla="*/ 1286466 w 3712400"/>
                <a:gd name="connsiteY120" fmla="*/ 6118093 h 6810703"/>
                <a:gd name="connsiteX121" fmla="*/ 1297628 w 3712400"/>
                <a:gd name="connsiteY121" fmla="*/ 6035702 h 6810703"/>
                <a:gd name="connsiteX122" fmla="*/ 1293182 w 3712400"/>
                <a:gd name="connsiteY122" fmla="*/ 6019811 h 6810703"/>
                <a:gd name="connsiteX123" fmla="*/ 1222805 w 3712400"/>
                <a:gd name="connsiteY123" fmla="*/ 5860610 h 6810703"/>
                <a:gd name="connsiteX124" fmla="*/ 1217508 w 3712400"/>
                <a:gd name="connsiteY124" fmla="*/ 5848125 h 6810703"/>
                <a:gd name="connsiteX125" fmla="*/ 1168698 w 3712400"/>
                <a:gd name="connsiteY125" fmla="*/ 5673600 h 6810703"/>
                <a:gd name="connsiteX126" fmla="*/ 1164725 w 3712400"/>
                <a:gd name="connsiteY126" fmla="*/ 5659317 h 6810703"/>
                <a:gd name="connsiteX127" fmla="*/ 1096240 w 3712400"/>
                <a:gd name="connsiteY127" fmla="*/ 5513265 h 6810703"/>
                <a:gd name="connsiteX128" fmla="*/ 1094442 w 3712400"/>
                <a:gd name="connsiteY128" fmla="*/ 5499927 h 6810703"/>
                <a:gd name="connsiteX129" fmla="*/ 1008268 w 3712400"/>
                <a:gd name="connsiteY129" fmla="*/ 5325876 h 6810703"/>
                <a:gd name="connsiteX130" fmla="*/ 1002971 w 3712400"/>
                <a:gd name="connsiteY130" fmla="*/ 5313389 h 6810703"/>
                <a:gd name="connsiteX131" fmla="*/ 870635 w 3712400"/>
                <a:gd name="connsiteY131" fmla="*/ 5209999 h 6810703"/>
                <a:gd name="connsiteX132" fmla="*/ 859946 w 3712400"/>
                <a:gd name="connsiteY132" fmla="*/ 5203945 h 6810703"/>
                <a:gd name="connsiteX133" fmla="*/ 699611 w 3712400"/>
                <a:gd name="connsiteY133" fmla="*/ 5187959 h 6810703"/>
                <a:gd name="connsiteX134" fmla="*/ 641247 w 3712400"/>
                <a:gd name="connsiteY134" fmla="*/ 5181527 h 6810703"/>
                <a:gd name="connsiteX135" fmla="*/ 570396 w 3712400"/>
                <a:gd name="connsiteY135" fmla="*/ 5121082 h 6810703"/>
                <a:gd name="connsiteX136" fmla="*/ 559991 w 3712400"/>
                <a:gd name="connsiteY136" fmla="*/ 5115122 h 6810703"/>
                <a:gd name="connsiteX137" fmla="*/ 472965 w 3712400"/>
                <a:gd name="connsiteY137" fmla="*/ 5070474 h 6810703"/>
                <a:gd name="connsiteX138" fmla="*/ 391332 w 3712400"/>
                <a:gd name="connsiteY138" fmla="*/ 5034340 h 6810703"/>
                <a:gd name="connsiteX139" fmla="*/ 414034 w 3712400"/>
                <a:gd name="connsiteY139" fmla="*/ 4947787 h 6810703"/>
                <a:gd name="connsiteX140" fmla="*/ 433236 w 3712400"/>
                <a:gd name="connsiteY140" fmla="*/ 4852059 h 6810703"/>
                <a:gd name="connsiteX141" fmla="*/ 435034 w 3712400"/>
                <a:gd name="connsiteY141" fmla="*/ 4840046 h 6810703"/>
                <a:gd name="connsiteX142" fmla="*/ 432007 w 3712400"/>
                <a:gd name="connsiteY142" fmla="*/ 4746966 h 6810703"/>
                <a:gd name="connsiteX143" fmla="*/ 463317 w 3712400"/>
                <a:gd name="connsiteY143" fmla="*/ 4697494 h 6810703"/>
                <a:gd name="connsiteX144" fmla="*/ 551005 w 3712400"/>
                <a:gd name="connsiteY144" fmla="*/ 4562131 h 6810703"/>
                <a:gd name="connsiteX145" fmla="*/ 552897 w 3712400"/>
                <a:gd name="connsiteY145" fmla="*/ 4550118 h 6810703"/>
                <a:gd name="connsiteX146" fmla="*/ 554505 w 3712400"/>
                <a:gd name="connsiteY146" fmla="*/ 4382120 h 6810703"/>
                <a:gd name="connsiteX147" fmla="*/ 547978 w 3712400"/>
                <a:gd name="connsiteY147" fmla="*/ 4370107 h 6810703"/>
                <a:gd name="connsiteX148" fmla="*/ 465587 w 3712400"/>
                <a:gd name="connsiteY148" fmla="*/ 4194448 h 6810703"/>
                <a:gd name="connsiteX149" fmla="*/ 456317 w 3712400"/>
                <a:gd name="connsiteY149" fmla="*/ 4184515 h 6810703"/>
                <a:gd name="connsiteX150" fmla="*/ 384805 w 3712400"/>
                <a:gd name="connsiteY150" fmla="*/ 4039882 h 6810703"/>
                <a:gd name="connsiteX151" fmla="*/ 376008 w 3712400"/>
                <a:gd name="connsiteY151" fmla="*/ 4027869 h 6810703"/>
                <a:gd name="connsiteX152" fmla="*/ 270063 w 3712400"/>
                <a:gd name="connsiteY152" fmla="*/ 3880966 h 6810703"/>
                <a:gd name="connsiteX153" fmla="*/ 263536 w 3712400"/>
                <a:gd name="connsiteY153" fmla="*/ 3868953 h 6810703"/>
                <a:gd name="connsiteX154" fmla="*/ 183038 w 3712400"/>
                <a:gd name="connsiteY154" fmla="*/ 3714577 h 6810703"/>
                <a:gd name="connsiteX155" fmla="*/ 173295 w 3712400"/>
                <a:gd name="connsiteY155" fmla="*/ 3701144 h 6810703"/>
                <a:gd name="connsiteX156" fmla="*/ 101971 w 3712400"/>
                <a:gd name="connsiteY156" fmla="*/ 3658578 h 6810703"/>
                <a:gd name="connsiteX157" fmla="*/ 95539 w 3712400"/>
                <a:gd name="connsiteY157" fmla="*/ 3542417 h 6810703"/>
                <a:gd name="connsiteX158" fmla="*/ 92512 w 3712400"/>
                <a:gd name="connsiteY158" fmla="*/ 3529269 h 6810703"/>
                <a:gd name="connsiteX159" fmla="*/ 17311 w 3712400"/>
                <a:gd name="connsiteY159" fmla="*/ 3431649 h 6810703"/>
                <a:gd name="connsiteX160" fmla="*/ 92512 w 3712400"/>
                <a:gd name="connsiteY160" fmla="*/ 3333934 h 6810703"/>
                <a:gd name="connsiteX161" fmla="*/ 95728 w 3712400"/>
                <a:gd name="connsiteY161" fmla="*/ 3320786 h 6810703"/>
                <a:gd name="connsiteX162" fmla="*/ 102255 w 3712400"/>
                <a:gd name="connsiteY162" fmla="*/ 3204625 h 6810703"/>
                <a:gd name="connsiteX163" fmla="*/ 173484 w 3712400"/>
                <a:gd name="connsiteY163" fmla="*/ 3162058 h 6810703"/>
                <a:gd name="connsiteX164" fmla="*/ 183227 w 3712400"/>
                <a:gd name="connsiteY164" fmla="*/ 3148626 h 6810703"/>
                <a:gd name="connsiteX165" fmla="*/ 263820 w 3712400"/>
                <a:gd name="connsiteY165" fmla="*/ 2994345 h 6810703"/>
                <a:gd name="connsiteX166" fmla="*/ 270253 w 3712400"/>
                <a:gd name="connsiteY166" fmla="*/ 2982332 h 6810703"/>
                <a:gd name="connsiteX167" fmla="*/ 376291 w 3712400"/>
                <a:gd name="connsiteY167" fmla="*/ 2835334 h 6810703"/>
                <a:gd name="connsiteX168" fmla="*/ 385089 w 3712400"/>
                <a:gd name="connsiteY168" fmla="*/ 2823321 h 6810703"/>
                <a:gd name="connsiteX169" fmla="*/ 456601 w 3712400"/>
                <a:gd name="connsiteY169" fmla="*/ 2678688 h 6810703"/>
                <a:gd name="connsiteX170" fmla="*/ 465871 w 3712400"/>
                <a:gd name="connsiteY170" fmla="*/ 2668755 h 6810703"/>
                <a:gd name="connsiteX171" fmla="*/ 548262 w 3712400"/>
                <a:gd name="connsiteY171" fmla="*/ 2493190 h 6810703"/>
                <a:gd name="connsiteX172" fmla="*/ 554694 w 3712400"/>
                <a:gd name="connsiteY172" fmla="*/ 2481177 h 6810703"/>
                <a:gd name="connsiteX173" fmla="*/ 553086 w 3712400"/>
                <a:gd name="connsiteY173" fmla="*/ 2313180 h 6810703"/>
                <a:gd name="connsiteX174" fmla="*/ 551194 w 3712400"/>
                <a:gd name="connsiteY174" fmla="*/ 2301072 h 6810703"/>
                <a:gd name="connsiteX175" fmla="*/ 463506 w 3712400"/>
                <a:gd name="connsiteY175" fmla="*/ 2165804 h 6810703"/>
                <a:gd name="connsiteX176" fmla="*/ 432290 w 3712400"/>
                <a:gd name="connsiteY176" fmla="*/ 2116237 h 6810703"/>
                <a:gd name="connsiteX177" fmla="*/ 435317 w 3712400"/>
                <a:gd name="connsiteY177" fmla="*/ 2023252 h 6810703"/>
                <a:gd name="connsiteX178" fmla="*/ 433426 w 3712400"/>
                <a:gd name="connsiteY178" fmla="*/ 2011239 h 6810703"/>
                <a:gd name="connsiteX179" fmla="*/ 414223 w 3712400"/>
                <a:gd name="connsiteY179" fmla="*/ 1915416 h 6810703"/>
                <a:gd name="connsiteX180" fmla="*/ 391332 w 3712400"/>
                <a:gd name="connsiteY180" fmla="*/ 1829147 h 6810703"/>
                <a:gd name="connsiteX181" fmla="*/ 473249 w 3712400"/>
                <a:gd name="connsiteY181" fmla="*/ 1793012 h 6810703"/>
                <a:gd name="connsiteX182" fmla="*/ 560275 w 3712400"/>
                <a:gd name="connsiteY182" fmla="*/ 1748364 h 6810703"/>
                <a:gd name="connsiteX183" fmla="*/ 570869 w 3712400"/>
                <a:gd name="connsiteY183" fmla="*/ 1742310 h 6810703"/>
                <a:gd name="connsiteX184" fmla="*/ 641720 w 3712400"/>
                <a:gd name="connsiteY184" fmla="*/ 1681960 h 6810703"/>
                <a:gd name="connsiteX185" fmla="*/ 700084 w 3712400"/>
                <a:gd name="connsiteY185" fmla="*/ 1675433 h 6810703"/>
                <a:gd name="connsiteX186" fmla="*/ 860419 w 3712400"/>
                <a:gd name="connsiteY186" fmla="*/ 1659541 h 6810703"/>
                <a:gd name="connsiteX187" fmla="*/ 871108 w 3712400"/>
                <a:gd name="connsiteY187" fmla="*/ 1653487 h 6810703"/>
                <a:gd name="connsiteX188" fmla="*/ 1003444 w 3712400"/>
                <a:gd name="connsiteY188" fmla="*/ 1550097 h 6810703"/>
                <a:gd name="connsiteX189" fmla="*/ 1008741 w 3712400"/>
                <a:gd name="connsiteY189" fmla="*/ 1537611 h 6810703"/>
                <a:gd name="connsiteX190" fmla="*/ 1094821 w 3712400"/>
                <a:gd name="connsiteY190" fmla="*/ 1363843 h 6810703"/>
                <a:gd name="connsiteX191" fmla="*/ 1096712 w 3712400"/>
                <a:gd name="connsiteY191" fmla="*/ 1350411 h 6810703"/>
                <a:gd name="connsiteX192" fmla="*/ 1165198 w 3712400"/>
                <a:gd name="connsiteY192" fmla="*/ 1204359 h 6810703"/>
                <a:gd name="connsiteX193" fmla="*/ 1169171 w 3712400"/>
                <a:gd name="connsiteY193" fmla="*/ 1190076 h 6810703"/>
                <a:gd name="connsiteX194" fmla="*/ 1217981 w 3712400"/>
                <a:gd name="connsiteY194" fmla="*/ 1015646 h 6810703"/>
                <a:gd name="connsiteX195" fmla="*/ 1223278 w 3712400"/>
                <a:gd name="connsiteY195" fmla="*/ 1003065 h 6810703"/>
                <a:gd name="connsiteX196" fmla="*/ 1293655 w 3712400"/>
                <a:gd name="connsiteY196" fmla="*/ 843960 h 6810703"/>
                <a:gd name="connsiteX197" fmla="*/ 1298101 w 3712400"/>
                <a:gd name="connsiteY197" fmla="*/ 827973 h 6810703"/>
                <a:gd name="connsiteX198" fmla="*/ 1286939 w 3712400"/>
                <a:gd name="connsiteY198" fmla="*/ 745583 h 6810703"/>
                <a:gd name="connsiteX199" fmla="*/ 1373776 w 3712400"/>
                <a:gd name="connsiteY199" fmla="*/ 668111 h 6810703"/>
                <a:gd name="connsiteX200" fmla="*/ 1382100 w 3712400"/>
                <a:gd name="connsiteY200" fmla="*/ 657422 h 6810703"/>
                <a:gd name="connsiteX201" fmla="*/ 1411424 w 3712400"/>
                <a:gd name="connsiteY201" fmla="*/ 537762 h 6810703"/>
                <a:gd name="connsiteX202" fmla="*/ 1474707 w 3712400"/>
                <a:gd name="connsiteY202" fmla="*/ 519411 h 6810703"/>
                <a:gd name="connsiteX203" fmla="*/ 1534584 w 3712400"/>
                <a:gd name="connsiteY203" fmla="*/ 535681 h 6810703"/>
                <a:gd name="connsiteX204" fmla="*/ 1546881 w 3712400"/>
                <a:gd name="connsiteY204" fmla="*/ 529911 h 6810703"/>
                <a:gd name="connsiteX205" fmla="*/ 1641758 w 3712400"/>
                <a:gd name="connsiteY205" fmla="*/ 462655 h 6810703"/>
                <a:gd name="connsiteX206" fmla="*/ 1719513 w 3712400"/>
                <a:gd name="connsiteY206" fmla="*/ 491790 h 6810703"/>
                <a:gd name="connsiteX207" fmla="*/ 1736162 w 3712400"/>
                <a:gd name="connsiteY207" fmla="*/ 491033 h 6810703"/>
                <a:gd name="connsiteX208" fmla="*/ 1907186 w 3712400"/>
                <a:gd name="connsiteY208" fmla="*/ 457736 h 6810703"/>
                <a:gd name="connsiteX209" fmla="*/ 1920618 w 3712400"/>
                <a:gd name="connsiteY209" fmla="*/ 455182 h 6810703"/>
                <a:gd name="connsiteX210" fmla="*/ 2101575 w 3712400"/>
                <a:gd name="connsiteY210" fmla="*/ 446385 h 6810703"/>
                <a:gd name="connsiteX211" fmla="*/ 2116426 w 3712400"/>
                <a:gd name="connsiteY211" fmla="*/ 445723 h 6810703"/>
                <a:gd name="connsiteX212" fmla="*/ 2274018 w 3712400"/>
                <a:gd name="connsiteY212" fmla="*/ 411480 h 6810703"/>
                <a:gd name="connsiteX213" fmla="*/ 2287640 w 3712400"/>
                <a:gd name="connsiteY213" fmla="*/ 412615 h 6810703"/>
                <a:gd name="connsiteX214" fmla="*/ 2476258 w 3712400"/>
                <a:gd name="connsiteY214" fmla="*/ 367494 h 6810703"/>
                <a:gd name="connsiteX215" fmla="*/ 2489690 w 3712400"/>
                <a:gd name="connsiteY215" fmla="*/ 364940 h 6810703"/>
                <a:gd name="connsiteX216" fmla="*/ 2620040 w 3712400"/>
                <a:gd name="connsiteY216" fmla="*/ 258996 h 6810703"/>
                <a:gd name="connsiteX217" fmla="*/ 2628080 w 3712400"/>
                <a:gd name="connsiteY217" fmla="*/ 250010 h 6810703"/>
                <a:gd name="connsiteX218" fmla="*/ 2679255 w 3712400"/>
                <a:gd name="connsiteY218" fmla="*/ 97053 h 6810703"/>
                <a:gd name="connsiteX219" fmla="*/ 2698741 w 3712400"/>
                <a:gd name="connsiteY219" fmla="*/ 41716 h 6810703"/>
                <a:gd name="connsiteX220" fmla="*/ 2729389 w 3712400"/>
                <a:gd name="connsiteY220" fmla="*/ 0 h 6810703"/>
                <a:gd name="connsiteX221" fmla="*/ 2705457 w 3712400"/>
                <a:gd name="connsiteY221" fmla="*/ 0 h 6810703"/>
                <a:gd name="connsiteX222" fmla="*/ 3687428 w 3712400"/>
                <a:gd name="connsiteY222" fmla="*/ 6779961 h 6810703"/>
                <a:gd name="connsiteX223" fmla="*/ 3511012 w 3712400"/>
                <a:gd name="connsiteY223" fmla="*/ 6732381 h 6810703"/>
                <a:gd name="connsiteX224" fmla="*/ 3497864 w 3712400"/>
                <a:gd name="connsiteY224" fmla="*/ 6728975 h 6810703"/>
                <a:gd name="connsiteX225" fmla="*/ 3334407 w 3712400"/>
                <a:gd name="connsiteY225" fmla="*/ 6767853 h 6810703"/>
                <a:gd name="connsiteX226" fmla="*/ 3323150 w 3712400"/>
                <a:gd name="connsiteY226" fmla="*/ 6772204 h 6810703"/>
                <a:gd name="connsiteX227" fmla="*/ 3301394 w 3712400"/>
                <a:gd name="connsiteY227" fmla="*/ 6810703 h 6810703"/>
                <a:gd name="connsiteX228" fmla="*/ 3324191 w 3712400"/>
                <a:gd name="connsiteY228" fmla="*/ 6810703 h 6810703"/>
                <a:gd name="connsiteX229" fmla="*/ 3336110 w 3712400"/>
                <a:gd name="connsiteY229" fmla="*/ 6786582 h 6810703"/>
                <a:gd name="connsiteX230" fmla="*/ 3500891 w 3712400"/>
                <a:gd name="connsiteY230" fmla="*/ 6748367 h 6810703"/>
                <a:gd name="connsiteX231" fmla="*/ 3687428 w 3712400"/>
                <a:gd name="connsiteY231" fmla="*/ 6798691 h 6810703"/>
                <a:gd name="connsiteX232" fmla="*/ 3699158 w 3712400"/>
                <a:gd name="connsiteY232" fmla="*/ 6793772 h 6810703"/>
                <a:gd name="connsiteX233" fmla="*/ 3699158 w 3712400"/>
                <a:gd name="connsiteY233" fmla="*/ 6774380 h 6810703"/>
                <a:gd name="connsiteX234" fmla="*/ 3687428 w 3712400"/>
                <a:gd name="connsiteY234" fmla="*/ 6779961 h 6810703"/>
                <a:gd name="connsiteX235" fmla="*/ 3687144 w 3712400"/>
                <a:gd name="connsiteY235" fmla="*/ 65742 h 6810703"/>
                <a:gd name="connsiteX236" fmla="*/ 3500418 w 3712400"/>
                <a:gd name="connsiteY236" fmla="*/ 115971 h 6810703"/>
                <a:gd name="connsiteX237" fmla="*/ 3335637 w 3712400"/>
                <a:gd name="connsiteY237" fmla="*/ 77566 h 6810703"/>
                <a:gd name="connsiteX238" fmla="*/ 3285881 w 3712400"/>
                <a:gd name="connsiteY238" fmla="*/ 7473 h 6810703"/>
                <a:gd name="connsiteX239" fmla="*/ 3275570 w 3712400"/>
                <a:gd name="connsiteY239" fmla="*/ 0 h 6810703"/>
                <a:gd name="connsiteX240" fmla="*/ 3244544 w 3712400"/>
                <a:gd name="connsiteY240" fmla="*/ 0 h 6810703"/>
                <a:gd name="connsiteX241" fmla="*/ 3322867 w 3712400"/>
                <a:gd name="connsiteY241" fmla="*/ 90999 h 6810703"/>
                <a:gd name="connsiteX242" fmla="*/ 3334218 w 3712400"/>
                <a:gd name="connsiteY242" fmla="*/ 95444 h 6810703"/>
                <a:gd name="connsiteX243" fmla="*/ 3497580 w 3712400"/>
                <a:gd name="connsiteY243" fmla="*/ 134322 h 6810703"/>
                <a:gd name="connsiteX244" fmla="*/ 3510823 w 3712400"/>
                <a:gd name="connsiteY244" fmla="*/ 130822 h 6810703"/>
                <a:gd name="connsiteX245" fmla="*/ 3687144 w 3712400"/>
                <a:gd name="connsiteY245" fmla="*/ 83242 h 6810703"/>
                <a:gd name="connsiteX246" fmla="*/ 3698685 w 3712400"/>
                <a:gd name="connsiteY246" fmla="*/ 88823 h 6810703"/>
                <a:gd name="connsiteX247" fmla="*/ 3698685 w 3712400"/>
                <a:gd name="connsiteY247" fmla="*/ 70661 h 6810703"/>
                <a:gd name="connsiteX248" fmla="*/ 3687144 w 3712400"/>
                <a:gd name="connsiteY248" fmla="*/ 65742 h 681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3712400" h="6810703">
                  <a:moveTo>
                    <a:pt x="3712117" y="405331"/>
                  </a:moveTo>
                  <a:lnTo>
                    <a:pt x="3712117" y="82674"/>
                  </a:lnTo>
                  <a:cubicBezTo>
                    <a:pt x="3710982" y="87593"/>
                    <a:pt x="3705685" y="92607"/>
                    <a:pt x="3700388" y="89674"/>
                  </a:cubicBezTo>
                  <a:cubicBezTo>
                    <a:pt x="3699820" y="89390"/>
                    <a:pt x="3699252" y="89012"/>
                    <a:pt x="3698685" y="88823"/>
                  </a:cubicBezTo>
                  <a:lnTo>
                    <a:pt x="3698685" y="408831"/>
                  </a:lnTo>
                  <a:lnTo>
                    <a:pt x="3698780" y="2084075"/>
                  </a:lnTo>
                  <a:lnTo>
                    <a:pt x="3698874" y="2119548"/>
                  </a:lnTo>
                  <a:lnTo>
                    <a:pt x="3698874" y="2318477"/>
                  </a:lnTo>
                  <a:lnTo>
                    <a:pt x="3698969" y="4546996"/>
                  </a:lnTo>
                  <a:cubicBezTo>
                    <a:pt x="3698969" y="4547091"/>
                    <a:pt x="3698969" y="4547091"/>
                    <a:pt x="3698969" y="4547091"/>
                  </a:cubicBezTo>
                  <a:lnTo>
                    <a:pt x="3698969" y="4746020"/>
                  </a:lnTo>
                  <a:lnTo>
                    <a:pt x="3699063" y="4781398"/>
                  </a:lnTo>
                  <a:lnTo>
                    <a:pt x="3699063" y="4781492"/>
                  </a:lnTo>
                  <a:lnTo>
                    <a:pt x="3699158" y="6774380"/>
                  </a:lnTo>
                  <a:cubicBezTo>
                    <a:pt x="3699631" y="6774096"/>
                    <a:pt x="3700104" y="6773907"/>
                    <a:pt x="3700577" y="6773623"/>
                  </a:cubicBezTo>
                  <a:cubicBezTo>
                    <a:pt x="3705874" y="6770596"/>
                    <a:pt x="3711266" y="6775705"/>
                    <a:pt x="3712401" y="6780528"/>
                  </a:cubicBezTo>
                  <a:lnTo>
                    <a:pt x="3712117" y="405331"/>
                  </a:lnTo>
                  <a:close/>
                  <a:moveTo>
                    <a:pt x="2705457" y="0"/>
                  </a:moveTo>
                  <a:cubicBezTo>
                    <a:pt x="2691741" y="14946"/>
                    <a:pt x="2683228" y="35567"/>
                    <a:pt x="2674431" y="63756"/>
                  </a:cubicBezTo>
                  <a:cubicBezTo>
                    <a:pt x="2663553" y="98188"/>
                    <a:pt x="2641513" y="126660"/>
                    <a:pt x="2625148" y="158349"/>
                  </a:cubicBezTo>
                  <a:cubicBezTo>
                    <a:pt x="2611432" y="184740"/>
                    <a:pt x="2609824" y="214159"/>
                    <a:pt x="2610770" y="243293"/>
                  </a:cubicBezTo>
                  <a:cubicBezTo>
                    <a:pt x="2543609" y="249537"/>
                    <a:pt x="2509177" y="292293"/>
                    <a:pt x="2478812" y="349238"/>
                  </a:cubicBezTo>
                  <a:cubicBezTo>
                    <a:pt x="2416570" y="309414"/>
                    <a:pt x="2324909" y="338549"/>
                    <a:pt x="2280545" y="394548"/>
                  </a:cubicBezTo>
                  <a:cubicBezTo>
                    <a:pt x="2225870" y="339968"/>
                    <a:pt x="2148588" y="367778"/>
                    <a:pt x="2108102" y="427655"/>
                  </a:cubicBezTo>
                  <a:cubicBezTo>
                    <a:pt x="2050873" y="357846"/>
                    <a:pt x="1964793" y="369386"/>
                    <a:pt x="1911632" y="439669"/>
                  </a:cubicBezTo>
                  <a:cubicBezTo>
                    <a:pt x="1852795" y="391332"/>
                    <a:pt x="1743540" y="389061"/>
                    <a:pt x="1722540" y="470506"/>
                  </a:cubicBezTo>
                  <a:cubicBezTo>
                    <a:pt x="1697095" y="452912"/>
                    <a:pt x="1644028" y="445723"/>
                    <a:pt x="1624353" y="444588"/>
                  </a:cubicBezTo>
                  <a:cubicBezTo>
                    <a:pt x="1576016" y="442034"/>
                    <a:pt x="1546124" y="474195"/>
                    <a:pt x="1533165" y="516100"/>
                  </a:cubicBezTo>
                  <a:cubicBezTo>
                    <a:pt x="1491733" y="495479"/>
                    <a:pt x="1438572" y="499168"/>
                    <a:pt x="1400546" y="524613"/>
                  </a:cubicBezTo>
                  <a:cubicBezTo>
                    <a:pt x="1374343" y="549208"/>
                    <a:pt x="1359208" y="586099"/>
                    <a:pt x="1359208" y="622517"/>
                  </a:cubicBezTo>
                  <a:cubicBezTo>
                    <a:pt x="1359208" y="632450"/>
                    <a:pt x="1360249" y="642287"/>
                    <a:pt x="1362614" y="651841"/>
                  </a:cubicBezTo>
                  <a:cubicBezTo>
                    <a:pt x="1318912" y="655152"/>
                    <a:pt x="1280980" y="677097"/>
                    <a:pt x="1272845" y="724772"/>
                  </a:cubicBezTo>
                  <a:cubicBezTo>
                    <a:pt x="1269629" y="744164"/>
                    <a:pt x="1264710" y="797420"/>
                    <a:pt x="1276061" y="826082"/>
                  </a:cubicBezTo>
                  <a:cubicBezTo>
                    <a:pt x="1192062" y="828446"/>
                    <a:pt x="1169833" y="935526"/>
                    <a:pt x="1204076" y="1003538"/>
                  </a:cubicBezTo>
                  <a:cubicBezTo>
                    <a:pt x="1123766" y="1039673"/>
                    <a:pt x="1093213" y="1121118"/>
                    <a:pt x="1148833" y="1192346"/>
                  </a:cubicBezTo>
                  <a:cubicBezTo>
                    <a:pt x="1081483" y="1218548"/>
                    <a:pt x="1037024" y="1287696"/>
                    <a:pt x="1077983" y="1353154"/>
                  </a:cubicBezTo>
                  <a:cubicBezTo>
                    <a:pt x="1013660" y="1384181"/>
                    <a:pt x="964755" y="1466761"/>
                    <a:pt x="989822" y="1536381"/>
                  </a:cubicBezTo>
                  <a:cubicBezTo>
                    <a:pt x="927580" y="1553124"/>
                    <a:pt x="878013" y="1577151"/>
                    <a:pt x="856919" y="1641474"/>
                  </a:cubicBezTo>
                  <a:cubicBezTo>
                    <a:pt x="828730" y="1634096"/>
                    <a:pt x="799785" y="1629177"/>
                    <a:pt x="771123" y="1636650"/>
                  </a:cubicBezTo>
                  <a:cubicBezTo>
                    <a:pt x="736407" y="1645636"/>
                    <a:pt x="703773" y="1660677"/>
                    <a:pt x="667638" y="1663704"/>
                  </a:cubicBezTo>
                  <a:cubicBezTo>
                    <a:pt x="609747" y="1668339"/>
                    <a:pt x="580612" y="1678271"/>
                    <a:pt x="557248" y="1731716"/>
                  </a:cubicBezTo>
                  <a:cubicBezTo>
                    <a:pt x="540600" y="1729635"/>
                    <a:pt x="525748" y="1730108"/>
                    <a:pt x="509762" y="1738621"/>
                  </a:cubicBezTo>
                  <a:cubicBezTo>
                    <a:pt x="491979" y="1748175"/>
                    <a:pt x="483465" y="1770594"/>
                    <a:pt x="464925" y="1778918"/>
                  </a:cubicBezTo>
                  <a:cubicBezTo>
                    <a:pt x="430872" y="1794620"/>
                    <a:pt x="398899" y="1796985"/>
                    <a:pt x="375345" y="1822147"/>
                  </a:cubicBezTo>
                  <a:cubicBezTo>
                    <a:pt x="370237" y="1856390"/>
                    <a:pt x="388305" y="1882781"/>
                    <a:pt x="397291" y="1919105"/>
                  </a:cubicBezTo>
                  <a:cubicBezTo>
                    <a:pt x="402210" y="1938780"/>
                    <a:pt x="390197" y="1959402"/>
                    <a:pt x="393886" y="1979266"/>
                  </a:cubicBezTo>
                  <a:cubicBezTo>
                    <a:pt x="397102" y="1997050"/>
                    <a:pt x="405899" y="2008874"/>
                    <a:pt x="417912" y="2020698"/>
                  </a:cubicBezTo>
                  <a:cubicBezTo>
                    <a:pt x="390859" y="2072062"/>
                    <a:pt x="401264" y="2101197"/>
                    <a:pt x="433615" y="2149345"/>
                  </a:cubicBezTo>
                  <a:cubicBezTo>
                    <a:pt x="453763" y="2179141"/>
                    <a:pt x="462371" y="2214330"/>
                    <a:pt x="476938" y="2246965"/>
                  </a:cubicBezTo>
                  <a:cubicBezTo>
                    <a:pt x="488952" y="2274018"/>
                    <a:pt x="510992" y="2293694"/>
                    <a:pt x="534356" y="2311099"/>
                  </a:cubicBezTo>
                  <a:cubicBezTo>
                    <a:pt x="497276" y="2367571"/>
                    <a:pt x="509384" y="2421205"/>
                    <a:pt x="535019" y="2480231"/>
                  </a:cubicBezTo>
                  <a:cubicBezTo>
                    <a:pt x="465114" y="2504069"/>
                    <a:pt x="430872" y="2593838"/>
                    <a:pt x="446858" y="2663458"/>
                  </a:cubicBezTo>
                  <a:cubicBezTo>
                    <a:pt x="370048" y="2671972"/>
                    <a:pt x="343657" y="2750011"/>
                    <a:pt x="365129" y="2818969"/>
                  </a:cubicBezTo>
                  <a:cubicBezTo>
                    <a:pt x="274888" y="2820104"/>
                    <a:pt x="230240" y="2894644"/>
                    <a:pt x="251996" y="2979967"/>
                  </a:cubicBezTo>
                  <a:cubicBezTo>
                    <a:pt x="177457" y="2995669"/>
                    <a:pt x="107552" y="3079668"/>
                    <a:pt x="158065" y="3146829"/>
                  </a:cubicBezTo>
                  <a:cubicBezTo>
                    <a:pt x="128363" y="3155815"/>
                    <a:pt x="89769" y="3192612"/>
                    <a:pt x="76810" y="3207463"/>
                  </a:cubicBezTo>
                  <a:cubicBezTo>
                    <a:pt x="44648" y="3243503"/>
                    <a:pt x="51080" y="3287016"/>
                    <a:pt x="75864" y="3323151"/>
                  </a:cubicBezTo>
                  <a:cubicBezTo>
                    <a:pt x="33959" y="3342542"/>
                    <a:pt x="3689" y="3386528"/>
                    <a:pt x="0" y="3432122"/>
                  </a:cubicBezTo>
                  <a:cubicBezTo>
                    <a:pt x="1892" y="3454919"/>
                    <a:pt x="10311" y="3477243"/>
                    <a:pt x="23648" y="3496350"/>
                  </a:cubicBezTo>
                  <a:cubicBezTo>
                    <a:pt x="36891" y="3515458"/>
                    <a:pt x="54864" y="3531350"/>
                    <a:pt x="75864" y="3541093"/>
                  </a:cubicBezTo>
                  <a:cubicBezTo>
                    <a:pt x="51080" y="3577133"/>
                    <a:pt x="44648" y="3620646"/>
                    <a:pt x="76810" y="3656780"/>
                  </a:cubicBezTo>
                  <a:cubicBezTo>
                    <a:pt x="89958" y="3671537"/>
                    <a:pt x="128647" y="3708334"/>
                    <a:pt x="158254" y="3717414"/>
                  </a:cubicBezTo>
                  <a:cubicBezTo>
                    <a:pt x="107836" y="3784481"/>
                    <a:pt x="177740" y="3868480"/>
                    <a:pt x="252185" y="3884182"/>
                  </a:cubicBezTo>
                  <a:cubicBezTo>
                    <a:pt x="230429" y="3969600"/>
                    <a:pt x="275171" y="4044044"/>
                    <a:pt x="365413" y="4045274"/>
                  </a:cubicBezTo>
                  <a:cubicBezTo>
                    <a:pt x="343846" y="4114138"/>
                    <a:pt x="370237" y="4192177"/>
                    <a:pt x="446858" y="4200691"/>
                  </a:cubicBezTo>
                  <a:cubicBezTo>
                    <a:pt x="430872" y="4270311"/>
                    <a:pt x="465114" y="4360175"/>
                    <a:pt x="535302" y="4383918"/>
                  </a:cubicBezTo>
                  <a:cubicBezTo>
                    <a:pt x="509573" y="4442944"/>
                    <a:pt x="497560" y="4496673"/>
                    <a:pt x="534546" y="4553050"/>
                  </a:cubicBezTo>
                  <a:cubicBezTo>
                    <a:pt x="511181" y="4570455"/>
                    <a:pt x="489236" y="4590131"/>
                    <a:pt x="477128" y="4617184"/>
                  </a:cubicBezTo>
                  <a:cubicBezTo>
                    <a:pt x="462560" y="4649819"/>
                    <a:pt x="454047" y="4684724"/>
                    <a:pt x="433899" y="4714804"/>
                  </a:cubicBezTo>
                  <a:cubicBezTo>
                    <a:pt x="401453" y="4762952"/>
                    <a:pt x="391048" y="4792087"/>
                    <a:pt x="418196" y="4843451"/>
                  </a:cubicBezTo>
                  <a:cubicBezTo>
                    <a:pt x="406088" y="4855275"/>
                    <a:pt x="397291" y="4867099"/>
                    <a:pt x="394075" y="4884883"/>
                  </a:cubicBezTo>
                  <a:cubicBezTo>
                    <a:pt x="390386" y="4904747"/>
                    <a:pt x="402399" y="4925368"/>
                    <a:pt x="397575" y="4945044"/>
                  </a:cubicBezTo>
                  <a:cubicBezTo>
                    <a:pt x="388494" y="4981557"/>
                    <a:pt x="370521" y="5007949"/>
                    <a:pt x="375535" y="5042002"/>
                  </a:cubicBezTo>
                  <a:cubicBezTo>
                    <a:pt x="399183" y="5067163"/>
                    <a:pt x="431155" y="5069528"/>
                    <a:pt x="465114" y="5085231"/>
                  </a:cubicBezTo>
                  <a:cubicBezTo>
                    <a:pt x="483655" y="5093839"/>
                    <a:pt x="492168" y="5116068"/>
                    <a:pt x="510046" y="5125528"/>
                  </a:cubicBezTo>
                  <a:cubicBezTo>
                    <a:pt x="526032" y="5134041"/>
                    <a:pt x="540600" y="5134514"/>
                    <a:pt x="557437" y="5132433"/>
                  </a:cubicBezTo>
                  <a:cubicBezTo>
                    <a:pt x="580612" y="5185689"/>
                    <a:pt x="610031" y="5195621"/>
                    <a:pt x="667827" y="5200445"/>
                  </a:cubicBezTo>
                  <a:cubicBezTo>
                    <a:pt x="703962" y="5203283"/>
                    <a:pt x="736596" y="5218512"/>
                    <a:pt x="771312" y="5227593"/>
                  </a:cubicBezTo>
                  <a:cubicBezTo>
                    <a:pt x="799974" y="5234972"/>
                    <a:pt x="829203" y="5230053"/>
                    <a:pt x="857203" y="5222674"/>
                  </a:cubicBezTo>
                  <a:cubicBezTo>
                    <a:pt x="878202" y="5286809"/>
                    <a:pt x="927769" y="5310835"/>
                    <a:pt x="989822" y="5327768"/>
                  </a:cubicBezTo>
                  <a:cubicBezTo>
                    <a:pt x="964755" y="5397388"/>
                    <a:pt x="1013660" y="5479968"/>
                    <a:pt x="1078172" y="5510995"/>
                  </a:cubicBezTo>
                  <a:cubicBezTo>
                    <a:pt x="1037024" y="5576453"/>
                    <a:pt x="1081483" y="5645600"/>
                    <a:pt x="1149022" y="5671803"/>
                  </a:cubicBezTo>
                  <a:cubicBezTo>
                    <a:pt x="1093685" y="5743031"/>
                    <a:pt x="1124239" y="5824476"/>
                    <a:pt x="1204359" y="5860610"/>
                  </a:cubicBezTo>
                  <a:cubicBezTo>
                    <a:pt x="1170117" y="5928623"/>
                    <a:pt x="1192346" y="6035702"/>
                    <a:pt x="1276345" y="6038067"/>
                  </a:cubicBezTo>
                  <a:cubicBezTo>
                    <a:pt x="1264994" y="6066729"/>
                    <a:pt x="1269629" y="6119985"/>
                    <a:pt x="1273034" y="6139377"/>
                  </a:cubicBezTo>
                  <a:cubicBezTo>
                    <a:pt x="1281358" y="6187051"/>
                    <a:pt x="1319385" y="6209092"/>
                    <a:pt x="1363087" y="6212308"/>
                  </a:cubicBezTo>
                  <a:cubicBezTo>
                    <a:pt x="1352208" y="6257145"/>
                    <a:pt x="1367722" y="6308320"/>
                    <a:pt x="1401018" y="6339535"/>
                  </a:cubicBezTo>
                  <a:cubicBezTo>
                    <a:pt x="1422680" y="6354008"/>
                    <a:pt x="1449166" y="6361576"/>
                    <a:pt x="1475652" y="6361576"/>
                  </a:cubicBezTo>
                  <a:cubicBezTo>
                    <a:pt x="1495706" y="6361576"/>
                    <a:pt x="1515760" y="6357224"/>
                    <a:pt x="1533638" y="6348332"/>
                  </a:cubicBezTo>
                  <a:cubicBezTo>
                    <a:pt x="1546597" y="6390238"/>
                    <a:pt x="1576489" y="6422399"/>
                    <a:pt x="1624826" y="6419845"/>
                  </a:cubicBezTo>
                  <a:cubicBezTo>
                    <a:pt x="1644501" y="6418710"/>
                    <a:pt x="1697473" y="6411521"/>
                    <a:pt x="1723013" y="6393926"/>
                  </a:cubicBezTo>
                  <a:cubicBezTo>
                    <a:pt x="1744013" y="6475087"/>
                    <a:pt x="1853268" y="6473007"/>
                    <a:pt x="1912105" y="6424669"/>
                  </a:cubicBezTo>
                  <a:cubicBezTo>
                    <a:pt x="1965266" y="6494763"/>
                    <a:pt x="2051346" y="6506587"/>
                    <a:pt x="2108575" y="6436683"/>
                  </a:cubicBezTo>
                  <a:cubicBezTo>
                    <a:pt x="2149061" y="6496655"/>
                    <a:pt x="2226343" y="6524654"/>
                    <a:pt x="2280924" y="6469790"/>
                  </a:cubicBezTo>
                  <a:cubicBezTo>
                    <a:pt x="2325666" y="6525600"/>
                    <a:pt x="2417043" y="6554924"/>
                    <a:pt x="2479285" y="6514911"/>
                  </a:cubicBezTo>
                  <a:cubicBezTo>
                    <a:pt x="2509366" y="6571856"/>
                    <a:pt x="2543892" y="6614612"/>
                    <a:pt x="2611243" y="6620855"/>
                  </a:cubicBezTo>
                  <a:cubicBezTo>
                    <a:pt x="2610297" y="6650085"/>
                    <a:pt x="2611905" y="6679219"/>
                    <a:pt x="2625526" y="6705800"/>
                  </a:cubicBezTo>
                  <a:cubicBezTo>
                    <a:pt x="2641985" y="6737489"/>
                    <a:pt x="2664026" y="6765961"/>
                    <a:pt x="2674904" y="6800488"/>
                  </a:cubicBezTo>
                  <a:cubicBezTo>
                    <a:pt x="2676039" y="6803988"/>
                    <a:pt x="2677079" y="6807393"/>
                    <a:pt x="2678215" y="6810703"/>
                  </a:cubicBezTo>
                  <a:lnTo>
                    <a:pt x="2695620" y="6810703"/>
                  </a:lnTo>
                  <a:cubicBezTo>
                    <a:pt x="2691174" y="6795569"/>
                    <a:pt x="2686728" y="6779867"/>
                    <a:pt x="2679255" y="6766245"/>
                  </a:cubicBezTo>
                  <a:cubicBezTo>
                    <a:pt x="2650782" y="6712705"/>
                    <a:pt x="2624864" y="6676855"/>
                    <a:pt x="2628080" y="6613288"/>
                  </a:cubicBezTo>
                  <a:cubicBezTo>
                    <a:pt x="2628364" y="6608653"/>
                    <a:pt x="2624675" y="6604491"/>
                    <a:pt x="2619756" y="6604207"/>
                  </a:cubicBezTo>
                  <a:cubicBezTo>
                    <a:pt x="2549662" y="6601180"/>
                    <a:pt x="2518920" y="6555870"/>
                    <a:pt x="2489501" y="6498263"/>
                  </a:cubicBezTo>
                  <a:cubicBezTo>
                    <a:pt x="2486947" y="6493154"/>
                    <a:pt x="2480420" y="6492493"/>
                    <a:pt x="2476069" y="6495709"/>
                  </a:cubicBezTo>
                  <a:cubicBezTo>
                    <a:pt x="2418462" y="6541113"/>
                    <a:pt x="2325382" y="6505452"/>
                    <a:pt x="2287450" y="6450587"/>
                  </a:cubicBezTo>
                  <a:cubicBezTo>
                    <a:pt x="2283951" y="6445480"/>
                    <a:pt x="2277045" y="6447844"/>
                    <a:pt x="2273829" y="6451723"/>
                  </a:cubicBezTo>
                  <a:cubicBezTo>
                    <a:pt x="2223789" y="6511884"/>
                    <a:pt x="2148588" y="6474898"/>
                    <a:pt x="2116142" y="6417480"/>
                  </a:cubicBezTo>
                  <a:cubicBezTo>
                    <a:pt x="2112926" y="6411710"/>
                    <a:pt x="2105075" y="6411237"/>
                    <a:pt x="2101386" y="6416818"/>
                  </a:cubicBezTo>
                  <a:cubicBezTo>
                    <a:pt x="2050211" y="6490128"/>
                    <a:pt x="1967631" y="6478114"/>
                    <a:pt x="1920429" y="6408021"/>
                  </a:cubicBezTo>
                  <a:cubicBezTo>
                    <a:pt x="1917402" y="6403670"/>
                    <a:pt x="1911348" y="6401305"/>
                    <a:pt x="1906997" y="6405467"/>
                  </a:cubicBezTo>
                  <a:cubicBezTo>
                    <a:pt x="1855633" y="6454561"/>
                    <a:pt x="1744013" y="6462128"/>
                    <a:pt x="1735973" y="6372170"/>
                  </a:cubicBezTo>
                  <a:cubicBezTo>
                    <a:pt x="1735216" y="6363562"/>
                    <a:pt x="1721122" y="6363373"/>
                    <a:pt x="1719230" y="6371508"/>
                  </a:cubicBezTo>
                  <a:cubicBezTo>
                    <a:pt x="1715824" y="6386548"/>
                    <a:pt x="1655379" y="6399035"/>
                    <a:pt x="1641474" y="6400643"/>
                  </a:cubicBezTo>
                  <a:cubicBezTo>
                    <a:pt x="1590583" y="6406886"/>
                    <a:pt x="1558421" y="6383994"/>
                    <a:pt x="1546597" y="6333292"/>
                  </a:cubicBezTo>
                  <a:cubicBezTo>
                    <a:pt x="1545462" y="6328185"/>
                    <a:pt x="1539219" y="6324495"/>
                    <a:pt x="1534395" y="6327522"/>
                  </a:cubicBezTo>
                  <a:cubicBezTo>
                    <a:pt x="1497314" y="6350414"/>
                    <a:pt x="1446612" y="6349279"/>
                    <a:pt x="1411045" y="6325630"/>
                  </a:cubicBezTo>
                  <a:cubicBezTo>
                    <a:pt x="1388721" y="6304347"/>
                    <a:pt x="1375951" y="6272753"/>
                    <a:pt x="1375951" y="6241253"/>
                  </a:cubicBezTo>
                  <a:cubicBezTo>
                    <a:pt x="1375951" y="6229335"/>
                    <a:pt x="1377843" y="6217416"/>
                    <a:pt x="1381627" y="6206065"/>
                  </a:cubicBezTo>
                  <a:cubicBezTo>
                    <a:pt x="1383424" y="6200673"/>
                    <a:pt x="1378411" y="6195375"/>
                    <a:pt x="1373303" y="6195375"/>
                  </a:cubicBezTo>
                  <a:cubicBezTo>
                    <a:pt x="1321182" y="6195186"/>
                    <a:pt x="1291858" y="6168984"/>
                    <a:pt x="1286466" y="6118093"/>
                  </a:cubicBezTo>
                  <a:cubicBezTo>
                    <a:pt x="1285142" y="6103999"/>
                    <a:pt x="1283912" y="6042419"/>
                    <a:pt x="1297628" y="6035702"/>
                  </a:cubicBezTo>
                  <a:cubicBezTo>
                    <a:pt x="1305006" y="6032013"/>
                    <a:pt x="1301790" y="6018581"/>
                    <a:pt x="1293182" y="6019811"/>
                  </a:cubicBezTo>
                  <a:cubicBezTo>
                    <a:pt x="1203603" y="6032013"/>
                    <a:pt x="1186292" y="5921434"/>
                    <a:pt x="1222805" y="5860610"/>
                  </a:cubicBezTo>
                  <a:cubicBezTo>
                    <a:pt x="1225832" y="5855503"/>
                    <a:pt x="1222427" y="5849921"/>
                    <a:pt x="1217508" y="5848125"/>
                  </a:cubicBezTo>
                  <a:cubicBezTo>
                    <a:pt x="1138617" y="5817571"/>
                    <a:pt x="1108537" y="5739815"/>
                    <a:pt x="1168698" y="5673600"/>
                  </a:cubicBezTo>
                  <a:cubicBezTo>
                    <a:pt x="1173049" y="5668776"/>
                    <a:pt x="1170968" y="5661114"/>
                    <a:pt x="1164725" y="5659317"/>
                  </a:cubicBezTo>
                  <a:cubicBezTo>
                    <a:pt x="1101537" y="5640303"/>
                    <a:pt x="1048848" y="5575318"/>
                    <a:pt x="1096240" y="5513265"/>
                  </a:cubicBezTo>
                  <a:cubicBezTo>
                    <a:pt x="1099266" y="5509386"/>
                    <a:pt x="1099929" y="5502008"/>
                    <a:pt x="1094442" y="5499927"/>
                  </a:cubicBezTo>
                  <a:cubicBezTo>
                    <a:pt x="1032389" y="5474860"/>
                    <a:pt x="976863" y="5392280"/>
                    <a:pt x="1008268" y="5325876"/>
                  </a:cubicBezTo>
                  <a:cubicBezTo>
                    <a:pt x="1010633" y="5321051"/>
                    <a:pt x="1008552" y="5314809"/>
                    <a:pt x="1002971" y="5313389"/>
                  </a:cubicBezTo>
                  <a:cubicBezTo>
                    <a:pt x="940255" y="5297403"/>
                    <a:pt x="889364" y="5277728"/>
                    <a:pt x="870635" y="5209999"/>
                  </a:cubicBezTo>
                  <a:cubicBezTo>
                    <a:pt x="869405" y="5205553"/>
                    <a:pt x="864581" y="5202527"/>
                    <a:pt x="859946" y="5203945"/>
                  </a:cubicBezTo>
                  <a:cubicBezTo>
                    <a:pt x="798650" y="5221067"/>
                    <a:pt x="757880" y="5203945"/>
                    <a:pt x="699611" y="5187959"/>
                  </a:cubicBezTo>
                  <a:cubicBezTo>
                    <a:pt x="681070" y="5182946"/>
                    <a:pt x="660449" y="5182662"/>
                    <a:pt x="641247" y="5181527"/>
                  </a:cubicBezTo>
                  <a:cubicBezTo>
                    <a:pt x="601896" y="5178689"/>
                    <a:pt x="584775" y="5156743"/>
                    <a:pt x="570396" y="5121082"/>
                  </a:cubicBezTo>
                  <a:cubicBezTo>
                    <a:pt x="568599" y="5116447"/>
                    <a:pt x="564910" y="5114176"/>
                    <a:pt x="559991" y="5115122"/>
                  </a:cubicBezTo>
                  <a:cubicBezTo>
                    <a:pt x="515816" y="5122501"/>
                    <a:pt x="503519" y="5092231"/>
                    <a:pt x="472965" y="5070474"/>
                  </a:cubicBezTo>
                  <a:cubicBezTo>
                    <a:pt x="444966" y="5050515"/>
                    <a:pt x="414696" y="5055907"/>
                    <a:pt x="391332" y="5034340"/>
                  </a:cubicBezTo>
                  <a:cubicBezTo>
                    <a:pt x="388967" y="5002651"/>
                    <a:pt x="412331" y="4982314"/>
                    <a:pt x="414034" y="4947787"/>
                  </a:cubicBezTo>
                  <a:cubicBezTo>
                    <a:pt x="416115" y="4910328"/>
                    <a:pt x="399845" y="4881856"/>
                    <a:pt x="433236" y="4852059"/>
                  </a:cubicBezTo>
                  <a:cubicBezTo>
                    <a:pt x="436926" y="4848559"/>
                    <a:pt x="437588" y="4844397"/>
                    <a:pt x="435034" y="4840046"/>
                  </a:cubicBezTo>
                  <a:cubicBezTo>
                    <a:pt x="416115" y="4806654"/>
                    <a:pt x="409588" y="4779601"/>
                    <a:pt x="432007" y="4746966"/>
                  </a:cubicBezTo>
                  <a:cubicBezTo>
                    <a:pt x="442885" y="4731263"/>
                    <a:pt x="455655" y="4715088"/>
                    <a:pt x="463317" y="4697494"/>
                  </a:cubicBezTo>
                  <a:cubicBezTo>
                    <a:pt x="487154" y="4641968"/>
                    <a:pt x="499168" y="4599401"/>
                    <a:pt x="551005" y="4562131"/>
                  </a:cubicBezTo>
                  <a:cubicBezTo>
                    <a:pt x="554694" y="4559388"/>
                    <a:pt x="555640" y="4553807"/>
                    <a:pt x="552897" y="4550118"/>
                  </a:cubicBezTo>
                  <a:cubicBezTo>
                    <a:pt x="511465" y="4493362"/>
                    <a:pt x="527830" y="4441147"/>
                    <a:pt x="554505" y="4382120"/>
                  </a:cubicBezTo>
                  <a:cubicBezTo>
                    <a:pt x="556775" y="4376823"/>
                    <a:pt x="553275" y="4371431"/>
                    <a:pt x="547978" y="4370107"/>
                  </a:cubicBezTo>
                  <a:cubicBezTo>
                    <a:pt x="476465" y="4353175"/>
                    <a:pt x="446669" y="4258582"/>
                    <a:pt x="465587" y="4194448"/>
                  </a:cubicBezTo>
                  <a:cubicBezTo>
                    <a:pt x="467479" y="4188488"/>
                    <a:pt x="461236" y="4184515"/>
                    <a:pt x="456317" y="4184515"/>
                  </a:cubicBezTo>
                  <a:cubicBezTo>
                    <a:pt x="378089" y="4182907"/>
                    <a:pt x="360305" y="4100989"/>
                    <a:pt x="384805" y="4039882"/>
                  </a:cubicBezTo>
                  <a:cubicBezTo>
                    <a:pt x="387170" y="4033639"/>
                    <a:pt x="382724" y="4027396"/>
                    <a:pt x="376008" y="4027869"/>
                  </a:cubicBezTo>
                  <a:cubicBezTo>
                    <a:pt x="286712" y="4033639"/>
                    <a:pt x="244618" y="3961654"/>
                    <a:pt x="270063" y="3880966"/>
                  </a:cubicBezTo>
                  <a:cubicBezTo>
                    <a:pt x="271671" y="3875858"/>
                    <a:pt x="269590" y="3869804"/>
                    <a:pt x="263536" y="3868953"/>
                  </a:cubicBezTo>
                  <a:cubicBezTo>
                    <a:pt x="193159" y="3859399"/>
                    <a:pt x="117485" y="3777103"/>
                    <a:pt x="183038" y="3714577"/>
                  </a:cubicBezTo>
                  <a:cubicBezTo>
                    <a:pt x="189281" y="3708617"/>
                    <a:pt x="180673" y="3697455"/>
                    <a:pt x="173295" y="3701144"/>
                  </a:cubicBezTo>
                  <a:cubicBezTo>
                    <a:pt x="159673" y="3707860"/>
                    <a:pt x="111998" y="3668510"/>
                    <a:pt x="101971" y="3658578"/>
                  </a:cubicBezTo>
                  <a:cubicBezTo>
                    <a:pt x="65458" y="3622727"/>
                    <a:pt x="63094" y="3583376"/>
                    <a:pt x="95539" y="3542417"/>
                  </a:cubicBezTo>
                  <a:cubicBezTo>
                    <a:pt x="98755" y="3538539"/>
                    <a:pt x="97620" y="3531161"/>
                    <a:pt x="92512" y="3529269"/>
                  </a:cubicBezTo>
                  <a:cubicBezTo>
                    <a:pt x="51553" y="3514418"/>
                    <a:pt x="21000" y="3474216"/>
                    <a:pt x="17311" y="3431649"/>
                  </a:cubicBezTo>
                  <a:cubicBezTo>
                    <a:pt x="21000" y="3389271"/>
                    <a:pt x="51837" y="3348785"/>
                    <a:pt x="92512" y="3333934"/>
                  </a:cubicBezTo>
                  <a:cubicBezTo>
                    <a:pt x="97809" y="3332137"/>
                    <a:pt x="98755" y="3324758"/>
                    <a:pt x="95728" y="3320786"/>
                  </a:cubicBezTo>
                  <a:cubicBezTo>
                    <a:pt x="63377" y="3280110"/>
                    <a:pt x="65648" y="3240760"/>
                    <a:pt x="102255" y="3204625"/>
                  </a:cubicBezTo>
                  <a:cubicBezTo>
                    <a:pt x="112471" y="3194693"/>
                    <a:pt x="159862" y="3155342"/>
                    <a:pt x="173484" y="3162058"/>
                  </a:cubicBezTo>
                  <a:cubicBezTo>
                    <a:pt x="180957" y="3165747"/>
                    <a:pt x="189470" y="3154680"/>
                    <a:pt x="183227" y="3148626"/>
                  </a:cubicBezTo>
                  <a:cubicBezTo>
                    <a:pt x="117768" y="3086195"/>
                    <a:pt x="193443" y="3003804"/>
                    <a:pt x="263820" y="2994345"/>
                  </a:cubicBezTo>
                  <a:cubicBezTo>
                    <a:pt x="269780" y="2993588"/>
                    <a:pt x="271861" y="2987345"/>
                    <a:pt x="270253" y="2982332"/>
                  </a:cubicBezTo>
                  <a:cubicBezTo>
                    <a:pt x="244807" y="2901549"/>
                    <a:pt x="287185" y="2829564"/>
                    <a:pt x="376291" y="2835334"/>
                  </a:cubicBezTo>
                  <a:cubicBezTo>
                    <a:pt x="383007" y="2835807"/>
                    <a:pt x="387359" y="2829564"/>
                    <a:pt x="385089" y="2823321"/>
                  </a:cubicBezTo>
                  <a:cubicBezTo>
                    <a:pt x="360494" y="2762213"/>
                    <a:pt x="378372" y="2680390"/>
                    <a:pt x="456601" y="2678688"/>
                  </a:cubicBezTo>
                  <a:cubicBezTo>
                    <a:pt x="461425" y="2678499"/>
                    <a:pt x="467668" y="2674809"/>
                    <a:pt x="465871" y="2668755"/>
                  </a:cubicBezTo>
                  <a:cubicBezTo>
                    <a:pt x="446669" y="2604716"/>
                    <a:pt x="476749" y="2509839"/>
                    <a:pt x="548262" y="2493190"/>
                  </a:cubicBezTo>
                  <a:cubicBezTo>
                    <a:pt x="553559" y="2491961"/>
                    <a:pt x="557059" y="2486474"/>
                    <a:pt x="554694" y="2481177"/>
                  </a:cubicBezTo>
                  <a:cubicBezTo>
                    <a:pt x="528113" y="2422340"/>
                    <a:pt x="511654" y="2370030"/>
                    <a:pt x="553086" y="2313180"/>
                  </a:cubicBezTo>
                  <a:cubicBezTo>
                    <a:pt x="555829" y="2309491"/>
                    <a:pt x="554978" y="2303910"/>
                    <a:pt x="551194" y="2301072"/>
                  </a:cubicBezTo>
                  <a:cubicBezTo>
                    <a:pt x="499641" y="2263897"/>
                    <a:pt x="487627" y="2221330"/>
                    <a:pt x="463506" y="2165804"/>
                  </a:cubicBezTo>
                  <a:cubicBezTo>
                    <a:pt x="455844" y="2147926"/>
                    <a:pt x="443169" y="2131939"/>
                    <a:pt x="432290" y="2116237"/>
                  </a:cubicBezTo>
                  <a:cubicBezTo>
                    <a:pt x="409777" y="2083886"/>
                    <a:pt x="416304" y="2056549"/>
                    <a:pt x="435317" y="2023252"/>
                  </a:cubicBezTo>
                  <a:cubicBezTo>
                    <a:pt x="437871" y="2018806"/>
                    <a:pt x="437115" y="2014644"/>
                    <a:pt x="433426" y="2011239"/>
                  </a:cubicBezTo>
                  <a:cubicBezTo>
                    <a:pt x="400129" y="1981347"/>
                    <a:pt x="416304" y="1952686"/>
                    <a:pt x="414223" y="1915416"/>
                  </a:cubicBezTo>
                  <a:cubicBezTo>
                    <a:pt x="412331" y="1881173"/>
                    <a:pt x="389251" y="1860836"/>
                    <a:pt x="391332" y="1829147"/>
                  </a:cubicBezTo>
                  <a:cubicBezTo>
                    <a:pt x="414696" y="1807580"/>
                    <a:pt x="445250" y="1812877"/>
                    <a:pt x="473249" y="1793012"/>
                  </a:cubicBezTo>
                  <a:cubicBezTo>
                    <a:pt x="503803" y="1771256"/>
                    <a:pt x="516005" y="1740986"/>
                    <a:pt x="560275" y="1748364"/>
                  </a:cubicBezTo>
                  <a:cubicBezTo>
                    <a:pt x="565383" y="1749310"/>
                    <a:pt x="568788" y="1746946"/>
                    <a:pt x="570869" y="1742310"/>
                  </a:cubicBezTo>
                  <a:cubicBezTo>
                    <a:pt x="585058" y="1706743"/>
                    <a:pt x="602369" y="1684703"/>
                    <a:pt x="641720" y="1681960"/>
                  </a:cubicBezTo>
                  <a:cubicBezTo>
                    <a:pt x="660733" y="1680541"/>
                    <a:pt x="681260" y="1680541"/>
                    <a:pt x="700084" y="1675433"/>
                  </a:cubicBezTo>
                  <a:cubicBezTo>
                    <a:pt x="758353" y="1659541"/>
                    <a:pt x="799123" y="1642420"/>
                    <a:pt x="860419" y="1659541"/>
                  </a:cubicBezTo>
                  <a:cubicBezTo>
                    <a:pt x="865054" y="1660677"/>
                    <a:pt x="869689" y="1657933"/>
                    <a:pt x="871108" y="1653487"/>
                  </a:cubicBezTo>
                  <a:cubicBezTo>
                    <a:pt x="889554" y="1585664"/>
                    <a:pt x="940728" y="1566084"/>
                    <a:pt x="1003444" y="1550097"/>
                  </a:cubicBezTo>
                  <a:cubicBezTo>
                    <a:pt x="1009025" y="1548678"/>
                    <a:pt x="1011106" y="1542719"/>
                    <a:pt x="1008741" y="1537611"/>
                  </a:cubicBezTo>
                  <a:cubicBezTo>
                    <a:pt x="977336" y="1471207"/>
                    <a:pt x="1032862" y="1388532"/>
                    <a:pt x="1094821" y="1363843"/>
                  </a:cubicBezTo>
                  <a:cubicBezTo>
                    <a:pt x="1100685" y="1361479"/>
                    <a:pt x="1099739" y="1354100"/>
                    <a:pt x="1096712" y="1350411"/>
                  </a:cubicBezTo>
                  <a:cubicBezTo>
                    <a:pt x="1049321" y="1288358"/>
                    <a:pt x="1102010" y="1223373"/>
                    <a:pt x="1165198" y="1204359"/>
                  </a:cubicBezTo>
                  <a:cubicBezTo>
                    <a:pt x="1171441" y="1202562"/>
                    <a:pt x="1173806" y="1194900"/>
                    <a:pt x="1169171" y="1190076"/>
                  </a:cubicBezTo>
                  <a:cubicBezTo>
                    <a:pt x="1109010" y="1123861"/>
                    <a:pt x="1139090" y="1045916"/>
                    <a:pt x="1217981" y="1015646"/>
                  </a:cubicBezTo>
                  <a:cubicBezTo>
                    <a:pt x="1222805" y="1013754"/>
                    <a:pt x="1226589" y="1008457"/>
                    <a:pt x="1223278" y="1003065"/>
                  </a:cubicBezTo>
                  <a:cubicBezTo>
                    <a:pt x="1186765" y="942242"/>
                    <a:pt x="1204076" y="831663"/>
                    <a:pt x="1293655" y="843960"/>
                  </a:cubicBezTo>
                  <a:cubicBezTo>
                    <a:pt x="1302263" y="845095"/>
                    <a:pt x="1305479" y="831379"/>
                    <a:pt x="1298101" y="827973"/>
                  </a:cubicBezTo>
                  <a:cubicBezTo>
                    <a:pt x="1284196" y="821257"/>
                    <a:pt x="1285331" y="759677"/>
                    <a:pt x="1286939" y="745583"/>
                  </a:cubicBezTo>
                  <a:cubicBezTo>
                    <a:pt x="1292236" y="694692"/>
                    <a:pt x="1321655" y="668300"/>
                    <a:pt x="1373776" y="668111"/>
                  </a:cubicBezTo>
                  <a:cubicBezTo>
                    <a:pt x="1378789" y="668111"/>
                    <a:pt x="1383897" y="662719"/>
                    <a:pt x="1382100" y="657422"/>
                  </a:cubicBezTo>
                  <a:cubicBezTo>
                    <a:pt x="1368006" y="616274"/>
                    <a:pt x="1380492" y="567180"/>
                    <a:pt x="1411424" y="537762"/>
                  </a:cubicBezTo>
                  <a:cubicBezTo>
                    <a:pt x="1429775" y="525559"/>
                    <a:pt x="1452193" y="519411"/>
                    <a:pt x="1474707" y="519411"/>
                  </a:cubicBezTo>
                  <a:cubicBezTo>
                    <a:pt x="1495706" y="519411"/>
                    <a:pt x="1516706" y="524803"/>
                    <a:pt x="1534584" y="535681"/>
                  </a:cubicBezTo>
                  <a:cubicBezTo>
                    <a:pt x="1539408" y="538708"/>
                    <a:pt x="1545746" y="535019"/>
                    <a:pt x="1546881" y="529911"/>
                  </a:cubicBezTo>
                  <a:cubicBezTo>
                    <a:pt x="1558705" y="479303"/>
                    <a:pt x="1590867" y="456601"/>
                    <a:pt x="1641758" y="462655"/>
                  </a:cubicBezTo>
                  <a:cubicBezTo>
                    <a:pt x="1655852" y="464263"/>
                    <a:pt x="1716297" y="476938"/>
                    <a:pt x="1719513" y="491790"/>
                  </a:cubicBezTo>
                  <a:cubicBezTo>
                    <a:pt x="1721311" y="499830"/>
                    <a:pt x="1735216" y="499641"/>
                    <a:pt x="1736162" y="491033"/>
                  </a:cubicBezTo>
                  <a:cubicBezTo>
                    <a:pt x="1744297" y="401075"/>
                    <a:pt x="1855822" y="408737"/>
                    <a:pt x="1907186" y="457736"/>
                  </a:cubicBezTo>
                  <a:cubicBezTo>
                    <a:pt x="1911632" y="461898"/>
                    <a:pt x="1917591" y="459628"/>
                    <a:pt x="1920618" y="455182"/>
                  </a:cubicBezTo>
                  <a:cubicBezTo>
                    <a:pt x="1967820" y="385089"/>
                    <a:pt x="2050495" y="373075"/>
                    <a:pt x="2101575" y="446385"/>
                  </a:cubicBezTo>
                  <a:cubicBezTo>
                    <a:pt x="2105264" y="451777"/>
                    <a:pt x="2113210" y="451493"/>
                    <a:pt x="2116426" y="445723"/>
                  </a:cubicBezTo>
                  <a:cubicBezTo>
                    <a:pt x="2148777" y="388305"/>
                    <a:pt x="2224073" y="351319"/>
                    <a:pt x="2274018" y="411480"/>
                  </a:cubicBezTo>
                  <a:cubicBezTo>
                    <a:pt x="2277234" y="415169"/>
                    <a:pt x="2284234" y="417723"/>
                    <a:pt x="2287640" y="412615"/>
                  </a:cubicBezTo>
                  <a:cubicBezTo>
                    <a:pt x="2325855" y="357846"/>
                    <a:pt x="2418651" y="321900"/>
                    <a:pt x="2476258" y="367494"/>
                  </a:cubicBezTo>
                  <a:cubicBezTo>
                    <a:pt x="2480704" y="370994"/>
                    <a:pt x="2486947" y="370332"/>
                    <a:pt x="2489690" y="364940"/>
                  </a:cubicBezTo>
                  <a:cubicBezTo>
                    <a:pt x="2519109" y="307333"/>
                    <a:pt x="2549852" y="262023"/>
                    <a:pt x="2620040" y="258996"/>
                  </a:cubicBezTo>
                  <a:cubicBezTo>
                    <a:pt x="2624675" y="258807"/>
                    <a:pt x="2628553" y="254834"/>
                    <a:pt x="2628080" y="250010"/>
                  </a:cubicBezTo>
                  <a:cubicBezTo>
                    <a:pt x="2624864" y="186348"/>
                    <a:pt x="2650782" y="150498"/>
                    <a:pt x="2679255" y="97053"/>
                  </a:cubicBezTo>
                  <a:cubicBezTo>
                    <a:pt x="2688242" y="80120"/>
                    <a:pt x="2693160" y="60067"/>
                    <a:pt x="2698741" y="41716"/>
                  </a:cubicBezTo>
                  <a:cubicBezTo>
                    <a:pt x="2704890" y="21283"/>
                    <a:pt x="2715200" y="8324"/>
                    <a:pt x="2729389" y="0"/>
                  </a:cubicBezTo>
                  <a:lnTo>
                    <a:pt x="2705457" y="0"/>
                  </a:lnTo>
                  <a:close/>
                  <a:moveTo>
                    <a:pt x="3687428" y="6779961"/>
                  </a:moveTo>
                  <a:cubicBezTo>
                    <a:pt x="3628402" y="6805028"/>
                    <a:pt x="3540904" y="6793582"/>
                    <a:pt x="3511012" y="6732381"/>
                  </a:cubicBezTo>
                  <a:cubicBezTo>
                    <a:pt x="3508742" y="6727556"/>
                    <a:pt x="3502499" y="6725286"/>
                    <a:pt x="3497864" y="6728975"/>
                  </a:cubicBezTo>
                  <a:cubicBezTo>
                    <a:pt x="3446500" y="6768042"/>
                    <a:pt x="3399014" y="6795569"/>
                    <a:pt x="3334407" y="6767853"/>
                  </a:cubicBezTo>
                  <a:cubicBezTo>
                    <a:pt x="3330245" y="6765961"/>
                    <a:pt x="3324948" y="6768042"/>
                    <a:pt x="3323150" y="6772204"/>
                  </a:cubicBezTo>
                  <a:cubicBezTo>
                    <a:pt x="3316813" y="6787150"/>
                    <a:pt x="3309529" y="6799731"/>
                    <a:pt x="3301394" y="6810703"/>
                  </a:cubicBezTo>
                  <a:lnTo>
                    <a:pt x="3324191" y="6810703"/>
                  </a:lnTo>
                  <a:cubicBezTo>
                    <a:pt x="3328637" y="6802947"/>
                    <a:pt x="3332515" y="6794812"/>
                    <a:pt x="3336110" y="6786582"/>
                  </a:cubicBezTo>
                  <a:cubicBezTo>
                    <a:pt x="3399203" y="6810136"/>
                    <a:pt x="3449054" y="6786582"/>
                    <a:pt x="3500891" y="6748367"/>
                  </a:cubicBezTo>
                  <a:cubicBezTo>
                    <a:pt x="3537498" y="6807582"/>
                    <a:pt x="3623767" y="6822906"/>
                    <a:pt x="3687428" y="6798691"/>
                  </a:cubicBezTo>
                  <a:cubicBezTo>
                    <a:pt x="3691401" y="6797271"/>
                    <a:pt x="3695374" y="6795569"/>
                    <a:pt x="3699158" y="6793772"/>
                  </a:cubicBezTo>
                  <a:lnTo>
                    <a:pt x="3699158" y="6774380"/>
                  </a:lnTo>
                  <a:cubicBezTo>
                    <a:pt x="3695469" y="6776461"/>
                    <a:pt x="3691496" y="6778353"/>
                    <a:pt x="3687428" y="6779961"/>
                  </a:cubicBezTo>
                  <a:close/>
                  <a:moveTo>
                    <a:pt x="3687144" y="65742"/>
                  </a:moveTo>
                  <a:cubicBezTo>
                    <a:pt x="3623483" y="41337"/>
                    <a:pt x="3537025" y="56756"/>
                    <a:pt x="3500418" y="115971"/>
                  </a:cubicBezTo>
                  <a:cubicBezTo>
                    <a:pt x="3448581" y="77850"/>
                    <a:pt x="3398825" y="54202"/>
                    <a:pt x="3335637" y="77566"/>
                  </a:cubicBezTo>
                  <a:cubicBezTo>
                    <a:pt x="3323813" y="50986"/>
                    <a:pt x="3309718" y="25351"/>
                    <a:pt x="3285881" y="7473"/>
                  </a:cubicBezTo>
                  <a:cubicBezTo>
                    <a:pt x="3282475" y="4919"/>
                    <a:pt x="3278975" y="2459"/>
                    <a:pt x="3275570" y="0"/>
                  </a:cubicBezTo>
                  <a:lnTo>
                    <a:pt x="3244544" y="0"/>
                  </a:lnTo>
                  <a:cubicBezTo>
                    <a:pt x="3277462" y="23837"/>
                    <a:pt x="3304137" y="46824"/>
                    <a:pt x="3322867" y="90999"/>
                  </a:cubicBezTo>
                  <a:cubicBezTo>
                    <a:pt x="3324758" y="95444"/>
                    <a:pt x="3329772" y="97242"/>
                    <a:pt x="3334218" y="95444"/>
                  </a:cubicBezTo>
                  <a:cubicBezTo>
                    <a:pt x="3398825" y="67634"/>
                    <a:pt x="3446027" y="95444"/>
                    <a:pt x="3497580" y="134322"/>
                  </a:cubicBezTo>
                  <a:cubicBezTo>
                    <a:pt x="3502215" y="137728"/>
                    <a:pt x="3508269" y="135647"/>
                    <a:pt x="3510823" y="130822"/>
                  </a:cubicBezTo>
                  <a:cubicBezTo>
                    <a:pt x="3540809" y="69715"/>
                    <a:pt x="3628213" y="58269"/>
                    <a:pt x="3687144" y="83242"/>
                  </a:cubicBezTo>
                  <a:cubicBezTo>
                    <a:pt x="3691117" y="84850"/>
                    <a:pt x="3694996" y="86742"/>
                    <a:pt x="3698685" y="88823"/>
                  </a:cubicBezTo>
                  <a:lnTo>
                    <a:pt x="3698685" y="70661"/>
                  </a:lnTo>
                  <a:cubicBezTo>
                    <a:pt x="3694901" y="68864"/>
                    <a:pt x="3691117" y="67256"/>
                    <a:pt x="3687144" y="65742"/>
                  </a:cubicBezTo>
                  <a:close/>
                </a:path>
              </a:pathLst>
            </a:custGeom>
            <a:solidFill>
              <a:srgbClr val="BC8642"/>
            </a:solidFill>
            <a:ln w="9454"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id="{0AE7BFA3-DA09-714F-5F6A-14FF9F16046D}"/>
                </a:ext>
              </a:extLst>
            </p:cNvPr>
            <p:cNvSpPr/>
            <p:nvPr/>
          </p:nvSpPr>
          <p:spPr>
            <a:xfrm>
              <a:off x="10428827" y="6396901"/>
              <a:ext cx="77327" cy="77292"/>
            </a:xfrm>
            <a:custGeom>
              <a:avLst/>
              <a:gdLst>
                <a:gd name="connsiteX0" fmla="*/ 47254 w 77327"/>
                <a:gd name="connsiteY0" fmla="*/ 998 h 77292"/>
                <a:gd name="connsiteX1" fmla="*/ 998 w 77327"/>
                <a:gd name="connsiteY1" fmla="*/ 30133 h 77292"/>
                <a:gd name="connsiteX2" fmla="*/ 30132 w 77327"/>
                <a:gd name="connsiteY2" fmla="*/ 76294 h 77292"/>
                <a:gd name="connsiteX3" fmla="*/ 76388 w 77327"/>
                <a:gd name="connsiteY3" fmla="*/ 47443 h 77292"/>
                <a:gd name="connsiteX4" fmla="*/ 47254 w 77327"/>
                <a:gd name="connsiteY4" fmla="*/ 998 h 77292"/>
                <a:gd name="connsiteX5" fmla="*/ 47254 w 77327"/>
                <a:gd name="connsiteY5" fmla="*/ 998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92">
                  <a:moveTo>
                    <a:pt x="47254" y="998"/>
                  </a:moveTo>
                  <a:cubicBezTo>
                    <a:pt x="26443" y="-3827"/>
                    <a:pt x="5916" y="9322"/>
                    <a:pt x="998" y="30133"/>
                  </a:cubicBezTo>
                  <a:cubicBezTo>
                    <a:pt x="-3827" y="50943"/>
                    <a:pt x="9322" y="71470"/>
                    <a:pt x="30132" y="76294"/>
                  </a:cubicBezTo>
                  <a:cubicBezTo>
                    <a:pt x="50943" y="81118"/>
                    <a:pt x="71470" y="67970"/>
                    <a:pt x="76388" y="47443"/>
                  </a:cubicBezTo>
                  <a:cubicBezTo>
                    <a:pt x="81023" y="26443"/>
                    <a:pt x="68064" y="5917"/>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id="{BA4BCC8E-8E63-2DEC-2A4A-3C133F16269F}"/>
                </a:ext>
              </a:extLst>
            </p:cNvPr>
            <p:cNvSpPr/>
            <p:nvPr/>
          </p:nvSpPr>
          <p:spPr>
            <a:xfrm>
              <a:off x="10155247" y="5976216"/>
              <a:ext cx="246830" cy="267594"/>
            </a:xfrm>
            <a:custGeom>
              <a:avLst/>
              <a:gdLst>
                <a:gd name="connsiteX0" fmla="*/ 243456 w 246830"/>
                <a:gd name="connsiteY0" fmla="*/ 229375 h 267594"/>
                <a:gd name="connsiteX1" fmla="*/ 231916 w 246830"/>
                <a:gd name="connsiteY1" fmla="*/ 216699 h 267594"/>
                <a:gd name="connsiteX2" fmla="*/ 132972 w 246830"/>
                <a:gd name="connsiteY2" fmla="*/ 233537 h 267594"/>
                <a:gd name="connsiteX3" fmla="*/ 59662 w 246830"/>
                <a:gd name="connsiteY3" fmla="*/ 11905 h 267594"/>
                <a:gd name="connsiteX4" fmla="*/ 46703 w 246830"/>
                <a:gd name="connsiteY4" fmla="*/ 1973 h 267594"/>
                <a:gd name="connsiteX5" fmla="*/ 243456 w 246830"/>
                <a:gd name="connsiteY5" fmla="*/ 229375 h 267594"/>
                <a:gd name="connsiteX6" fmla="*/ 243456 w 246830"/>
                <a:gd name="connsiteY6" fmla="*/ 229375 h 26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30" h="267594">
                  <a:moveTo>
                    <a:pt x="243456" y="229375"/>
                  </a:moveTo>
                  <a:cubicBezTo>
                    <a:pt x="252726" y="223321"/>
                    <a:pt x="240902" y="210457"/>
                    <a:pt x="231916" y="216699"/>
                  </a:cubicBezTo>
                  <a:cubicBezTo>
                    <a:pt x="198619" y="239780"/>
                    <a:pt x="163714" y="243091"/>
                    <a:pt x="132972" y="233537"/>
                  </a:cubicBezTo>
                  <a:cubicBezTo>
                    <a:pt x="197200" y="130431"/>
                    <a:pt x="9717" y="105268"/>
                    <a:pt x="59662" y="11905"/>
                  </a:cubicBezTo>
                  <a:cubicBezTo>
                    <a:pt x="61743" y="8216"/>
                    <a:pt x="53892" y="-4932"/>
                    <a:pt x="46703" y="1973"/>
                  </a:cubicBezTo>
                  <a:cubicBezTo>
                    <a:pt x="-66336" y="110282"/>
                    <a:pt x="36108" y="363413"/>
                    <a:pt x="243456" y="229375"/>
                  </a:cubicBezTo>
                  <a:lnTo>
                    <a:pt x="243456" y="229375"/>
                  </a:lnTo>
                  <a:close/>
                </a:path>
              </a:pathLst>
            </a:custGeom>
            <a:solidFill>
              <a:srgbClr val="BC8642"/>
            </a:solidFill>
            <a:ln w="9454"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id="{098FB209-CED9-3C60-6B78-5ED7C348D5C3}"/>
                </a:ext>
              </a:extLst>
            </p:cNvPr>
            <p:cNvSpPr/>
            <p:nvPr/>
          </p:nvSpPr>
          <p:spPr>
            <a:xfrm>
              <a:off x="10073440" y="6316668"/>
              <a:ext cx="77328" cy="75800"/>
            </a:xfrm>
            <a:custGeom>
              <a:avLst/>
              <a:gdLst>
                <a:gd name="connsiteX0" fmla="*/ 76389 w 77328"/>
                <a:gd name="connsiteY0" fmla="*/ 46326 h 75800"/>
                <a:gd name="connsiteX1" fmla="*/ 47254 w 77328"/>
                <a:gd name="connsiteY1" fmla="*/ 921 h 75800"/>
                <a:gd name="connsiteX2" fmla="*/ 998 w 77328"/>
                <a:gd name="connsiteY2" fmla="*/ 29488 h 75800"/>
                <a:gd name="connsiteX3" fmla="*/ 29944 w 77328"/>
                <a:gd name="connsiteY3" fmla="*/ 74893 h 75800"/>
                <a:gd name="connsiteX4" fmla="*/ 76389 w 77328"/>
                <a:gd name="connsiteY4" fmla="*/ 46326 h 75800"/>
                <a:gd name="connsiteX5" fmla="*/ 76389 w 77328"/>
                <a:gd name="connsiteY5" fmla="*/ 46326 h 7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8" h="75800">
                  <a:moveTo>
                    <a:pt x="76389" y="46326"/>
                  </a:moveTo>
                  <a:cubicBezTo>
                    <a:pt x="81024" y="25894"/>
                    <a:pt x="68065" y="5651"/>
                    <a:pt x="47254" y="921"/>
                  </a:cubicBezTo>
                  <a:cubicBezTo>
                    <a:pt x="26444" y="-3619"/>
                    <a:pt x="5917" y="9056"/>
                    <a:pt x="998" y="29488"/>
                  </a:cubicBezTo>
                  <a:cubicBezTo>
                    <a:pt x="-3826" y="49920"/>
                    <a:pt x="9322" y="70163"/>
                    <a:pt x="29944" y="74893"/>
                  </a:cubicBezTo>
                  <a:cubicBezTo>
                    <a:pt x="50943" y="79433"/>
                    <a:pt x="71754" y="66474"/>
                    <a:pt x="76389" y="46326"/>
                  </a:cubicBezTo>
                  <a:lnTo>
                    <a:pt x="76389" y="46326"/>
                  </a:lnTo>
                  <a:close/>
                </a:path>
              </a:pathLst>
            </a:custGeom>
            <a:solidFill>
              <a:srgbClr val="BC8642"/>
            </a:solidFill>
            <a:ln w="9454"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id="{C8C564FA-8541-3F3D-3D42-4E7B23B637D9}"/>
                </a:ext>
              </a:extLst>
            </p:cNvPr>
            <p:cNvSpPr/>
            <p:nvPr/>
          </p:nvSpPr>
          <p:spPr>
            <a:xfrm>
              <a:off x="10776849" y="5216546"/>
              <a:ext cx="269084" cy="370069"/>
            </a:xfrm>
            <a:custGeom>
              <a:avLst/>
              <a:gdLst>
                <a:gd name="connsiteX0" fmla="*/ 63131 w 269084"/>
                <a:gd name="connsiteY0" fmla="*/ 323867 h 370069"/>
                <a:gd name="connsiteX1" fmla="*/ 70793 w 269084"/>
                <a:gd name="connsiteY1" fmla="*/ 334556 h 370069"/>
                <a:gd name="connsiteX2" fmla="*/ 72401 w 269084"/>
                <a:gd name="connsiteY2" fmla="*/ 338244 h 370069"/>
                <a:gd name="connsiteX3" fmla="*/ 255817 w 269084"/>
                <a:gd name="connsiteY3" fmla="*/ 364163 h 370069"/>
                <a:gd name="connsiteX4" fmla="*/ 266033 w 269084"/>
                <a:gd name="connsiteY4" fmla="*/ 352150 h 370069"/>
                <a:gd name="connsiteX5" fmla="*/ 185724 w 269084"/>
                <a:gd name="connsiteY5" fmla="*/ 276381 h 370069"/>
                <a:gd name="connsiteX6" fmla="*/ 147981 w 269084"/>
                <a:gd name="connsiteY6" fmla="*/ 284988 h 370069"/>
                <a:gd name="connsiteX7" fmla="*/ 150062 w 269084"/>
                <a:gd name="connsiteY7" fmla="*/ 283853 h 370069"/>
                <a:gd name="connsiteX8" fmla="*/ 266979 w 269084"/>
                <a:gd name="connsiteY8" fmla="*/ 6506 h 370069"/>
                <a:gd name="connsiteX9" fmla="*/ 250331 w 269084"/>
                <a:gd name="connsiteY9" fmla="*/ 5845 h 370069"/>
                <a:gd name="connsiteX10" fmla="*/ 150346 w 269084"/>
                <a:gd name="connsiteY10" fmla="*/ 112167 h 370069"/>
                <a:gd name="connsiteX11" fmla="*/ 146657 w 269084"/>
                <a:gd name="connsiteY11" fmla="*/ 228989 h 370069"/>
                <a:gd name="connsiteX12" fmla="*/ 91509 w 269084"/>
                <a:gd name="connsiteY12" fmla="*/ 310056 h 370069"/>
                <a:gd name="connsiteX13" fmla="*/ 53104 w 269084"/>
                <a:gd name="connsiteY13" fmla="*/ 71870 h 370069"/>
                <a:gd name="connsiteX14" fmla="*/ 44496 w 269084"/>
                <a:gd name="connsiteY14" fmla="*/ 77925 h 370069"/>
                <a:gd name="connsiteX15" fmla="*/ 4673 w 269084"/>
                <a:gd name="connsiteY15" fmla="*/ 184058 h 370069"/>
                <a:gd name="connsiteX16" fmla="*/ 46767 w 269084"/>
                <a:gd name="connsiteY16" fmla="*/ 230124 h 370069"/>
                <a:gd name="connsiteX17" fmla="*/ 63131 w 269084"/>
                <a:gd name="connsiteY17" fmla="*/ 323867 h 370069"/>
                <a:gd name="connsiteX18" fmla="*/ 63131 w 269084"/>
                <a:gd name="connsiteY18" fmla="*/ 323867 h 370069"/>
                <a:gd name="connsiteX19" fmla="*/ 140697 w 269084"/>
                <a:gd name="connsiteY19" fmla="*/ 284232 h 370069"/>
                <a:gd name="connsiteX20" fmla="*/ 147603 w 269084"/>
                <a:gd name="connsiteY20" fmla="*/ 284894 h 370069"/>
                <a:gd name="connsiteX21" fmla="*/ 137387 w 269084"/>
                <a:gd name="connsiteY21" fmla="*/ 289056 h 370069"/>
                <a:gd name="connsiteX22" fmla="*/ 140697 w 269084"/>
                <a:gd name="connsiteY22" fmla="*/ 284232 h 370069"/>
                <a:gd name="connsiteX23" fmla="*/ 140697 w 269084"/>
                <a:gd name="connsiteY23" fmla="*/ 284232 h 37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84" h="370069">
                  <a:moveTo>
                    <a:pt x="63131" y="323867"/>
                  </a:moveTo>
                  <a:cubicBezTo>
                    <a:pt x="61523" y="329920"/>
                    <a:pt x="65874" y="333799"/>
                    <a:pt x="70793" y="334556"/>
                  </a:cubicBezTo>
                  <a:cubicBezTo>
                    <a:pt x="70982" y="335691"/>
                    <a:pt x="71455" y="337109"/>
                    <a:pt x="72401" y="338244"/>
                  </a:cubicBezTo>
                  <a:cubicBezTo>
                    <a:pt x="122157" y="403797"/>
                    <a:pt x="191399" y="344488"/>
                    <a:pt x="255817" y="364163"/>
                  </a:cubicBezTo>
                  <a:cubicBezTo>
                    <a:pt x="263479" y="366433"/>
                    <a:pt x="268587" y="358866"/>
                    <a:pt x="266033" y="352150"/>
                  </a:cubicBezTo>
                  <a:cubicBezTo>
                    <a:pt x="251655" y="314880"/>
                    <a:pt x="230845" y="274962"/>
                    <a:pt x="185724" y="276381"/>
                  </a:cubicBezTo>
                  <a:cubicBezTo>
                    <a:pt x="172954" y="276854"/>
                    <a:pt x="160278" y="280070"/>
                    <a:pt x="147981" y="284988"/>
                  </a:cubicBezTo>
                  <a:cubicBezTo>
                    <a:pt x="148643" y="284800"/>
                    <a:pt x="149400" y="284327"/>
                    <a:pt x="150062" y="283853"/>
                  </a:cubicBezTo>
                  <a:cubicBezTo>
                    <a:pt x="237372" y="214800"/>
                    <a:pt x="279277" y="117275"/>
                    <a:pt x="266979" y="6506"/>
                  </a:cubicBezTo>
                  <a:cubicBezTo>
                    <a:pt x="266033" y="-2764"/>
                    <a:pt x="253358" y="-1345"/>
                    <a:pt x="250331" y="5845"/>
                  </a:cubicBezTo>
                  <a:cubicBezTo>
                    <a:pt x="230183" y="57303"/>
                    <a:pt x="156589" y="47560"/>
                    <a:pt x="150346" y="112167"/>
                  </a:cubicBezTo>
                  <a:cubicBezTo>
                    <a:pt x="146657" y="149720"/>
                    <a:pt x="159616" y="192855"/>
                    <a:pt x="146657" y="228989"/>
                  </a:cubicBezTo>
                  <a:cubicBezTo>
                    <a:pt x="135116" y="261908"/>
                    <a:pt x="119792" y="291799"/>
                    <a:pt x="91509" y="310056"/>
                  </a:cubicBezTo>
                  <a:cubicBezTo>
                    <a:pt x="147319" y="235895"/>
                    <a:pt x="172102" y="86627"/>
                    <a:pt x="53104" y="71870"/>
                  </a:cubicBezTo>
                  <a:cubicBezTo>
                    <a:pt x="49131" y="71398"/>
                    <a:pt x="45726" y="74425"/>
                    <a:pt x="44496" y="77925"/>
                  </a:cubicBezTo>
                  <a:cubicBezTo>
                    <a:pt x="35510" y="104600"/>
                    <a:pt x="-15476" y="152558"/>
                    <a:pt x="4673" y="184058"/>
                  </a:cubicBezTo>
                  <a:cubicBezTo>
                    <a:pt x="16213" y="201936"/>
                    <a:pt x="36172" y="212057"/>
                    <a:pt x="46767" y="230124"/>
                  </a:cubicBezTo>
                  <a:cubicBezTo>
                    <a:pt x="64929" y="260205"/>
                    <a:pt x="73063" y="289151"/>
                    <a:pt x="63131" y="323867"/>
                  </a:cubicBezTo>
                  <a:lnTo>
                    <a:pt x="63131" y="323867"/>
                  </a:lnTo>
                  <a:close/>
                  <a:moveTo>
                    <a:pt x="140697" y="284232"/>
                  </a:moveTo>
                  <a:cubicBezTo>
                    <a:pt x="142778" y="285367"/>
                    <a:pt x="145143" y="285651"/>
                    <a:pt x="147603" y="284894"/>
                  </a:cubicBezTo>
                  <a:cubicBezTo>
                    <a:pt x="144103" y="286313"/>
                    <a:pt x="140887" y="287448"/>
                    <a:pt x="137387" y="289056"/>
                  </a:cubicBezTo>
                  <a:cubicBezTo>
                    <a:pt x="138333" y="287543"/>
                    <a:pt x="139562" y="285935"/>
                    <a:pt x="140697" y="284232"/>
                  </a:cubicBezTo>
                  <a:lnTo>
                    <a:pt x="140697" y="284232"/>
                  </a:lnTo>
                  <a:close/>
                </a:path>
              </a:pathLst>
            </a:custGeom>
            <a:solidFill>
              <a:srgbClr val="BC8642"/>
            </a:solidFill>
            <a:ln w="9454"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id="{E8183C78-DDB9-B9EF-CA26-7CA4513984E8}"/>
                </a:ext>
              </a:extLst>
            </p:cNvPr>
            <p:cNvSpPr/>
            <p:nvPr/>
          </p:nvSpPr>
          <p:spPr>
            <a:xfrm>
              <a:off x="10250483" y="6356793"/>
              <a:ext cx="77269" cy="77328"/>
            </a:xfrm>
            <a:custGeom>
              <a:avLst/>
              <a:gdLst>
                <a:gd name="connsiteX0" fmla="*/ 76330 w 77269"/>
                <a:gd name="connsiteY0" fmla="*/ 47254 h 77328"/>
                <a:gd name="connsiteX1" fmla="*/ 47195 w 77269"/>
                <a:gd name="connsiteY1" fmla="*/ 998 h 77328"/>
                <a:gd name="connsiteX2" fmla="*/ 939 w 77269"/>
                <a:gd name="connsiteY2" fmla="*/ 30133 h 77328"/>
                <a:gd name="connsiteX3" fmla="*/ 30074 w 77269"/>
                <a:gd name="connsiteY3" fmla="*/ 76389 h 77328"/>
                <a:gd name="connsiteX4" fmla="*/ 76330 w 77269"/>
                <a:gd name="connsiteY4" fmla="*/ 47254 h 77328"/>
                <a:gd name="connsiteX5" fmla="*/ 76330 w 77269"/>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8">
                  <a:moveTo>
                    <a:pt x="76330" y="47254"/>
                  </a:moveTo>
                  <a:cubicBezTo>
                    <a:pt x="80965" y="26443"/>
                    <a:pt x="68006" y="5822"/>
                    <a:pt x="47195" y="998"/>
                  </a:cubicBezTo>
                  <a:cubicBezTo>
                    <a:pt x="26385" y="-3827"/>
                    <a:pt x="5764" y="9322"/>
                    <a:pt x="939" y="30133"/>
                  </a:cubicBezTo>
                  <a:cubicBezTo>
                    <a:pt x="-3696" y="50943"/>
                    <a:pt x="9263" y="71470"/>
                    <a:pt x="30074" y="76389"/>
                  </a:cubicBezTo>
                  <a:cubicBezTo>
                    <a:pt x="50885" y="81024"/>
                    <a:pt x="71695" y="68064"/>
                    <a:pt x="76330" y="47254"/>
                  </a:cubicBezTo>
                  <a:lnTo>
                    <a:pt x="76330" y="47254"/>
                  </a:lnTo>
                  <a:close/>
                </a:path>
              </a:pathLst>
            </a:custGeom>
            <a:solidFill>
              <a:srgbClr val="BC8642"/>
            </a:solidFill>
            <a:ln w="9454"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id="{3845B873-CA83-2061-2696-5A98231DEB5D}"/>
                </a:ext>
              </a:extLst>
            </p:cNvPr>
            <p:cNvSpPr/>
            <p:nvPr/>
          </p:nvSpPr>
          <p:spPr>
            <a:xfrm>
              <a:off x="11045821" y="5012778"/>
              <a:ext cx="77327" cy="77269"/>
            </a:xfrm>
            <a:custGeom>
              <a:avLst/>
              <a:gdLst>
                <a:gd name="connsiteX0" fmla="*/ 76330 w 77327"/>
                <a:gd name="connsiteY0" fmla="*/ 47195 h 77269"/>
                <a:gd name="connsiteX1" fmla="*/ 47196 w 77327"/>
                <a:gd name="connsiteY1" fmla="*/ 940 h 77269"/>
                <a:gd name="connsiteX2" fmla="*/ 939 w 77327"/>
                <a:gd name="connsiteY2" fmla="*/ 30074 h 77269"/>
                <a:gd name="connsiteX3" fmla="*/ 30074 w 77327"/>
                <a:gd name="connsiteY3" fmla="*/ 76330 h 77269"/>
                <a:gd name="connsiteX4" fmla="*/ 76330 w 77327"/>
                <a:gd name="connsiteY4" fmla="*/ 47195 h 77269"/>
                <a:gd name="connsiteX5" fmla="*/ 76330 w 7732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47195"/>
                  </a:moveTo>
                  <a:cubicBezTo>
                    <a:pt x="81154" y="26385"/>
                    <a:pt x="68006" y="5763"/>
                    <a:pt x="47196" y="940"/>
                  </a:cubicBezTo>
                  <a:cubicBezTo>
                    <a:pt x="26385" y="-3696"/>
                    <a:pt x="5858" y="9263"/>
                    <a:pt x="939" y="30074"/>
                  </a:cubicBezTo>
                  <a:cubicBezTo>
                    <a:pt x="-3696" y="50884"/>
                    <a:pt x="9264" y="71506"/>
                    <a:pt x="30074" y="76330"/>
                  </a:cubicBezTo>
                  <a:cubicBezTo>
                    <a:pt x="50884" y="80965"/>
                    <a:pt x="71695" y="68006"/>
                    <a:pt x="76330" y="47195"/>
                  </a:cubicBezTo>
                  <a:lnTo>
                    <a:pt x="76330" y="47195"/>
                  </a:lnTo>
                  <a:close/>
                </a:path>
              </a:pathLst>
            </a:custGeom>
            <a:solidFill>
              <a:srgbClr val="BC8642"/>
            </a:solidFill>
            <a:ln w="9454"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id="{56DBEC7A-4694-090E-F324-BD6F8596C2B9}"/>
                </a:ext>
              </a:extLst>
            </p:cNvPr>
            <p:cNvSpPr/>
            <p:nvPr/>
          </p:nvSpPr>
          <p:spPr>
            <a:xfrm>
              <a:off x="11022079" y="5115354"/>
              <a:ext cx="77260" cy="77327"/>
            </a:xfrm>
            <a:custGeom>
              <a:avLst/>
              <a:gdLst>
                <a:gd name="connsiteX0" fmla="*/ 47195 w 77260"/>
                <a:gd name="connsiteY0" fmla="*/ 998 h 77327"/>
                <a:gd name="connsiteX1" fmla="*/ 939 w 77260"/>
                <a:gd name="connsiteY1" fmla="*/ 30133 h 77327"/>
                <a:gd name="connsiteX2" fmla="*/ 30074 w 77260"/>
                <a:gd name="connsiteY2" fmla="*/ 76388 h 77327"/>
                <a:gd name="connsiteX3" fmla="*/ 76330 w 77260"/>
                <a:gd name="connsiteY3" fmla="*/ 47254 h 77327"/>
                <a:gd name="connsiteX4" fmla="*/ 47195 w 77260"/>
                <a:gd name="connsiteY4" fmla="*/ 998 h 77327"/>
                <a:gd name="connsiteX5" fmla="*/ 47195 w 77260"/>
                <a:gd name="connsiteY5" fmla="*/ 998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0" h="77327">
                  <a:moveTo>
                    <a:pt x="47195" y="998"/>
                  </a:moveTo>
                  <a:cubicBezTo>
                    <a:pt x="26385" y="-3827"/>
                    <a:pt x="5764" y="9322"/>
                    <a:pt x="939" y="30133"/>
                  </a:cubicBezTo>
                  <a:cubicBezTo>
                    <a:pt x="-3696" y="50943"/>
                    <a:pt x="9263" y="71470"/>
                    <a:pt x="30074" y="76388"/>
                  </a:cubicBezTo>
                  <a:cubicBezTo>
                    <a:pt x="50885" y="81024"/>
                    <a:pt x="71506" y="68064"/>
                    <a:pt x="76330" y="47254"/>
                  </a:cubicBezTo>
                  <a:cubicBezTo>
                    <a:pt x="80965" y="26443"/>
                    <a:pt x="67817" y="5633"/>
                    <a:pt x="47195" y="998"/>
                  </a:cubicBezTo>
                  <a:lnTo>
                    <a:pt x="47195" y="998"/>
                  </a:lnTo>
                  <a:close/>
                </a:path>
              </a:pathLst>
            </a:custGeom>
            <a:solidFill>
              <a:srgbClr val="BC8642"/>
            </a:solidFill>
            <a:ln w="9454"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id="{8DD4375A-38AF-39DE-2F84-0706A6C4C6F7}"/>
                </a:ext>
              </a:extLst>
            </p:cNvPr>
            <p:cNvSpPr/>
            <p:nvPr/>
          </p:nvSpPr>
          <p:spPr>
            <a:xfrm>
              <a:off x="11193096" y="4434430"/>
              <a:ext cx="976703" cy="895134"/>
            </a:xfrm>
            <a:custGeom>
              <a:avLst/>
              <a:gdLst>
                <a:gd name="connsiteX0" fmla="*/ 941675 w 976703"/>
                <a:gd name="connsiteY0" fmla="*/ 660922 h 895134"/>
                <a:gd name="connsiteX1" fmla="*/ 899297 w 976703"/>
                <a:gd name="connsiteY1" fmla="*/ 560086 h 895134"/>
                <a:gd name="connsiteX2" fmla="*/ 753245 w 976703"/>
                <a:gd name="connsiteY2" fmla="*/ 532748 h 895134"/>
                <a:gd name="connsiteX3" fmla="*/ 705854 w 976703"/>
                <a:gd name="connsiteY3" fmla="*/ 635476 h 895134"/>
                <a:gd name="connsiteX4" fmla="*/ 645504 w 976703"/>
                <a:gd name="connsiteY4" fmla="*/ 531424 h 895134"/>
                <a:gd name="connsiteX5" fmla="*/ 648058 w 976703"/>
                <a:gd name="connsiteY5" fmla="*/ 527451 h 895134"/>
                <a:gd name="connsiteX6" fmla="*/ 962958 w 976703"/>
                <a:gd name="connsiteY6" fmla="*/ 386413 h 895134"/>
                <a:gd name="connsiteX7" fmla="*/ 963904 w 976703"/>
                <a:gd name="connsiteY7" fmla="*/ 347819 h 895134"/>
                <a:gd name="connsiteX8" fmla="*/ 946594 w 976703"/>
                <a:gd name="connsiteY8" fmla="*/ 153052 h 895134"/>
                <a:gd name="connsiteX9" fmla="*/ 956053 w 976703"/>
                <a:gd name="connsiteY9" fmla="*/ 172443 h 895134"/>
                <a:gd name="connsiteX10" fmla="*/ 923229 w 976703"/>
                <a:gd name="connsiteY10" fmla="*/ 188429 h 895134"/>
                <a:gd name="connsiteX11" fmla="*/ 916513 w 976703"/>
                <a:gd name="connsiteY11" fmla="*/ 204132 h 895134"/>
                <a:gd name="connsiteX12" fmla="*/ 933445 w 976703"/>
                <a:gd name="connsiteY12" fmla="*/ 132903 h 895134"/>
                <a:gd name="connsiteX13" fmla="*/ 869784 w 976703"/>
                <a:gd name="connsiteY13" fmla="*/ 231658 h 895134"/>
                <a:gd name="connsiteX14" fmla="*/ 940350 w 976703"/>
                <a:gd name="connsiteY14" fmla="*/ 350278 h 895134"/>
                <a:gd name="connsiteX15" fmla="*/ 696962 w 976703"/>
                <a:gd name="connsiteY15" fmla="*/ 458493 h 895134"/>
                <a:gd name="connsiteX16" fmla="*/ 875554 w 976703"/>
                <a:gd name="connsiteY16" fmla="*/ 326252 h 895134"/>
                <a:gd name="connsiteX17" fmla="*/ 879906 w 976703"/>
                <a:gd name="connsiteY17" fmla="*/ 311022 h 895134"/>
                <a:gd name="connsiteX18" fmla="*/ 766772 w 976703"/>
                <a:gd name="connsiteY18" fmla="*/ 0 h 895134"/>
                <a:gd name="connsiteX19" fmla="*/ 529816 w 976703"/>
                <a:gd name="connsiteY19" fmla="*/ 231280 h 895134"/>
                <a:gd name="connsiteX20" fmla="*/ 527073 w 976703"/>
                <a:gd name="connsiteY20" fmla="*/ 246793 h 895134"/>
                <a:gd name="connsiteX21" fmla="*/ 630463 w 976703"/>
                <a:gd name="connsiteY21" fmla="*/ 443642 h 895134"/>
                <a:gd name="connsiteX22" fmla="*/ 458304 w 976703"/>
                <a:gd name="connsiteY22" fmla="*/ 240550 h 895134"/>
                <a:gd name="connsiteX23" fmla="*/ 573329 w 976703"/>
                <a:gd name="connsiteY23" fmla="*/ 164213 h 895134"/>
                <a:gd name="connsiteX24" fmla="*/ 558762 w 976703"/>
                <a:gd name="connsiteY24" fmla="*/ 47675 h 895134"/>
                <a:gd name="connsiteX25" fmla="*/ 543059 w 976703"/>
                <a:gd name="connsiteY25" fmla="*/ 119093 h 895134"/>
                <a:gd name="connsiteX26" fmla="*/ 543722 w 976703"/>
                <a:gd name="connsiteY26" fmla="*/ 101971 h 895134"/>
                <a:gd name="connsiteX27" fmla="*/ 521019 w 976703"/>
                <a:gd name="connsiteY27" fmla="*/ 73499 h 895134"/>
                <a:gd name="connsiteX28" fmla="*/ 538141 w 976703"/>
                <a:gd name="connsiteY28" fmla="*/ 60350 h 895134"/>
                <a:gd name="connsiteX29" fmla="*/ 437967 w 976703"/>
                <a:gd name="connsiteY29" fmla="*/ 228253 h 895134"/>
                <a:gd name="connsiteX30" fmla="*/ 421980 w 976703"/>
                <a:gd name="connsiteY30" fmla="*/ 263442 h 895134"/>
                <a:gd name="connsiteX31" fmla="*/ 644558 w 976703"/>
                <a:gd name="connsiteY31" fmla="*/ 527073 h 895134"/>
                <a:gd name="connsiteX32" fmla="*/ 645220 w 976703"/>
                <a:gd name="connsiteY32" fmla="*/ 531708 h 895134"/>
                <a:gd name="connsiteX33" fmla="*/ 545708 w 976703"/>
                <a:gd name="connsiteY33" fmla="*/ 599247 h 895134"/>
                <a:gd name="connsiteX34" fmla="*/ 547600 w 976703"/>
                <a:gd name="connsiteY34" fmla="*/ 486114 h 895134"/>
                <a:gd name="connsiteX35" fmla="*/ 404386 w 976703"/>
                <a:gd name="connsiteY35" fmla="*/ 447236 h 895134"/>
                <a:gd name="connsiteX36" fmla="*/ 322468 w 976703"/>
                <a:gd name="connsiteY36" fmla="*/ 519600 h 895134"/>
                <a:gd name="connsiteX37" fmla="*/ 202335 w 976703"/>
                <a:gd name="connsiteY37" fmla="*/ 586666 h 895134"/>
                <a:gd name="connsiteX38" fmla="*/ 80594 w 976703"/>
                <a:gd name="connsiteY38" fmla="*/ 306860 h 895134"/>
                <a:gd name="connsiteX39" fmla="*/ 231470 w 976703"/>
                <a:gd name="connsiteY39" fmla="*/ 239320 h 895134"/>
                <a:gd name="connsiteX40" fmla="*/ 168282 w 976703"/>
                <a:gd name="connsiteY40" fmla="*/ 321238 h 895134"/>
                <a:gd name="connsiteX41" fmla="*/ 331455 w 976703"/>
                <a:gd name="connsiteY41" fmla="*/ 236577 h 895134"/>
                <a:gd name="connsiteX42" fmla="*/ 269023 w 976703"/>
                <a:gd name="connsiteY42" fmla="*/ 183132 h 895134"/>
                <a:gd name="connsiteX43" fmla="*/ 354441 w 976703"/>
                <a:gd name="connsiteY43" fmla="*/ 4635 h 895134"/>
                <a:gd name="connsiteX44" fmla="*/ 338454 w 976703"/>
                <a:gd name="connsiteY44" fmla="*/ 6054 h 895134"/>
                <a:gd name="connsiteX45" fmla="*/ 254456 w 976703"/>
                <a:gd name="connsiteY45" fmla="*/ 83999 h 895134"/>
                <a:gd name="connsiteX46" fmla="*/ 245470 w 976703"/>
                <a:gd name="connsiteY46" fmla="*/ 115214 h 895134"/>
                <a:gd name="connsiteX47" fmla="*/ 219362 w 976703"/>
                <a:gd name="connsiteY47" fmla="*/ 170740 h 895134"/>
                <a:gd name="connsiteX48" fmla="*/ 0 w 976703"/>
                <a:gd name="connsiteY48" fmla="*/ 427939 h 895134"/>
                <a:gd name="connsiteX49" fmla="*/ 217092 w 976703"/>
                <a:gd name="connsiteY49" fmla="*/ 728840 h 895134"/>
                <a:gd name="connsiteX50" fmla="*/ 625261 w 976703"/>
                <a:gd name="connsiteY50" fmla="*/ 619679 h 895134"/>
                <a:gd name="connsiteX51" fmla="*/ 945742 w 976703"/>
                <a:gd name="connsiteY51" fmla="*/ 895134 h 895134"/>
                <a:gd name="connsiteX52" fmla="*/ 941675 w 976703"/>
                <a:gd name="connsiteY52" fmla="*/ 660922 h 8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703" h="895134">
                  <a:moveTo>
                    <a:pt x="941675" y="660922"/>
                  </a:moveTo>
                  <a:cubicBezTo>
                    <a:pt x="936378" y="623463"/>
                    <a:pt x="923608" y="589504"/>
                    <a:pt x="899297" y="560086"/>
                  </a:cubicBezTo>
                  <a:cubicBezTo>
                    <a:pt x="863636" y="517329"/>
                    <a:pt x="801393" y="505695"/>
                    <a:pt x="753245" y="532748"/>
                  </a:cubicBezTo>
                  <a:cubicBezTo>
                    <a:pt x="714178" y="554694"/>
                    <a:pt x="702543" y="594991"/>
                    <a:pt x="705854" y="635476"/>
                  </a:cubicBezTo>
                  <a:cubicBezTo>
                    <a:pt x="683625" y="601990"/>
                    <a:pt x="661868" y="568221"/>
                    <a:pt x="645504" y="531424"/>
                  </a:cubicBezTo>
                  <a:cubicBezTo>
                    <a:pt x="646450" y="530005"/>
                    <a:pt x="647396" y="528870"/>
                    <a:pt x="648058" y="527451"/>
                  </a:cubicBezTo>
                  <a:cubicBezTo>
                    <a:pt x="723070" y="437493"/>
                    <a:pt x="855406" y="418764"/>
                    <a:pt x="962958" y="386413"/>
                  </a:cubicBezTo>
                  <a:cubicBezTo>
                    <a:pt x="982350" y="380643"/>
                    <a:pt x="979890" y="359359"/>
                    <a:pt x="963904" y="347819"/>
                  </a:cubicBezTo>
                  <a:cubicBezTo>
                    <a:pt x="844717" y="261361"/>
                    <a:pt x="890121" y="132241"/>
                    <a:pt x="946594" y="153052"/>
                  </a:cubicBezTo>
                  <a:cubicBezTo>
                    <a:pt x="953499" y="155605"/>
                    <a:pt x="954918" y="165727"/>
                    <a:pt x="956053" y="172443"/>
                  </a:cubicBezTo>
                  <a:cubicBezTo>
                    <a:pt x="959742" y="194200"/>
                    <a:pt x="937323" y="193065"/>
                    <a:pt x="923229" y="188429"/>
                  </a:cubicBezTo>
                  <a:cubicBezTo>
                    <a:pt x="912824" y="184929"/>
                    <a:pt x="905919" y="200727"/>
                    <a:pt x="916513" y="204132"/>
                  </a:cubicBezTo>
                  <a:cubicBezTo>
                    <a:pt x="986607" y="227496"/>
                    <a:pt x="987742" y="131295"/>
                    <a:pt x="933445" y="132903"/>
                  </a:cubicBezTo>
                  <a:cubicBezTo>
                    <a:pt x="892013" y="134038"/>
                    <a:pt x="867987" y="201105"/>
                    <a:pt x="869784" y="231658"/>
                  </a:cubicBezTo>
                  <a:cubicBezTo>
                    <a:pt x="872338" y="275360"/>
                    <a:pt x="907054" y="319062"/>
                    <a:pt x="940350" y="350278"/>
                  </a:cubicBezTo>
                  <a:cubicBezTo>
                    <a:pt x="857014" y="371278"/>
                    <a:pt x="767718" y="405047"/>
                    <a:pt x="696962" y="458493"/>
                  </a:cubicBezTo>
                  <a:cubicBezTo>
                    <a:pt x="745299" y="397480"/>
                    <a:pt x="804799" y="343089"/>
                    <a:pt x="875554" y="326252"/>
                  </a:cubicBezTo>
                  <a:cubicBezTo>
                    <a:pt x="883216" y="324360"/>
                    <a:pt x="884824" y="316981"/>
                    <a:pt x="879906" y="311022"/>
                  </a:cubicBezTo>
                  <a:cubicBezTo>
                    <a:pt x="797988" y="209997"/>
                    <a:pt x="783231" y="109350"/>
                    <a:pt x="766772" y="0"/>
                  </a:cubicBezTo>
                  <a:cubicBezTo>
                    <a:pt x="704530" y="91566"/>
                    <a:pt x="647396" y="175754"/>
                    <a:pt x="529816" y="231280"/>
                  </a:cubicBezTo>
                  <a:cubicBezTo>
                    <a:pt x="522911" y="234496"/>
                    <a:pt x="521019" y="241874"/>
                    <a:pt x="527073" y="246793"/>
                  </a:cubicBezTo>
                  <a:cubicBezTo>
                    <a:pt x="583545" y="292576"/>
                    <a:pt x="613626" y="367494"/>
                    <a:pt x="630463" y="443642"/>
                  </a:cubicBezTo>
                  <a:cubicBezTo>
                    <a:pt x="589977" y="364562"/>
                    <a:pt x="524046" y="295414"/>
                    <a:pt x="458304" y="240550"/>
                  </a:cubicBezTo>
                  <a:cubicBezTo>
                    <a:pt x="501817" y="226645"/>
                    <a:pt x="552235" y="202618"/>
                    <a:pt x="573329" y="164213"/>
                  </a:cubicBezTo>
                  <a:cubicBezTo>
                    <a:pt x="588370" y="137349"/>
                    <a:pt x="595558" y="66593"/>
                    <a:pt x="558762" y="47675"/>
                  </a:cubicBezTo>
                  <a:cubicBezTo>
                    <a:pt x="510425" y="22513"/>
                    <a:pt x="469655" y="109633"/>
                    <a:pt x="543059" y="119093"/>
                  </a:cubicBezTo>
                  <a:cubicBezTo>
                    <a:pt x="553938" y="120512"/>
                    <a:pt x="554600" y="103390"/>
                    <a:pt x="543722" y="101971"/>
                  </a:cubicBezTo>
                  <a:cubicBezTo>
                    <a:pt x="529154" y="100079"/>
                    <a:pt x="508344" y="91566"/>
                    <a:pt x="521019" y="73499"/>
                  </a:cubicBezTo>
                  <a:cubicBezTo>
                    <a:pt x="524992" y="67918"/>
                    <a:pt x="530762" y="59594"/>
                    <a:pt x="538141" y="60350"/>
                  </a:cubicBezTo>
                  <a:cubicBezTo>
                    <a:pt x="598113" y="65931"/>
                    <a:pt x="583072" y="201862"/>
                    <a:pt x="437967" y="228253"/>
                  </a:cubicBezTo>
                  <a:cubicBezTo>
                    <a:pt x="418575" y="231753"/>
                    <a:pt x="406940" y="249726"/>
                    <a:pt x="421980" y="263442"/>
                  </a:cubicBezTo>
                  <a:cubicBezTo>
                    <a:pt x="505033" y="339022"/>
                    <a:pt x="616085" y="413561"/>
                    <a:pt x="644558" y="527073"/>
                  </a:cubicBezTo>
                  <a:cubicBezTo>
                    <a:pt x="644747" y="528681"/>
                    <a:pt x="645031" y="530100"/>
                    <a:pt x="645220" y="531708"/>
                  </a:cubicBezTo>
                  <a:cubicBezTo>
                    <a:pt x="614477" y="557816"/>
                    <a:pt x="580424" y="578626"/>
                    <a:pt x="545708" y="599247"/>
                  </a:cubicBezTo>
                  <a:cubicBezTo>
                    <a:pt x="566045" y="564343"/>
                    <a:pt x="573046" y="522911"/>
                    <a:pt x="547600" y="486114"/>
                  </a:cubicBezTo>
                  <a:cubicBezTo>
                    <a:pt x="516100" y="440804"/>
                    <a:pt x="455088" y="424155"/>
                    <a:pt x="404386" y="447236"/>
                  </a:cubicBezTo>
                  <a:cubicBezTo>
                    <a:pt x="369954" y="462938"/>
                    <a:pt x="343279" y="488195"/>
                    <a:pt x="322468" y="519600"/>
                  </a:cubicBezTo>
                  <a:cubicBezTo>
                    <a:pt x="294658" y="561221"/>
                    <a:pt x="261172" y="607760"/>
                    <a:pt x="202335" y="586666"/>
                  </a:cubicBezTo>
                  <a:cubicBezTo>
                    <a:pt x="82959" y="543910"/>
                    <a:pt x="43797" y="404196"/>
                    <a:pt x="80594" y="306860"/>
                  </a:cubicBezTo>
                  <a:cubicBezTo>
                    <a:pt x="104620" y="243293"/>
                    <a:pt x="191173" y="190794"/>
                    <a:pt x="231470" y="239320"/>
                  </a:cubicBezTo>
                  <a:cubicBezTo>
                    <a:pt x="197416" y="233077"/>
                    <a:pt x="159768" y="276590"/>
                    <a:pt x="168282" y="321238"/>
                  </a:cubicBezTo>
                  <a:cubicBezTo>
                    <a:pt x="190511" y="435980"/>
                    <a:pt x="406845" y="394737"/>
                    <a:pt x="331455" y="236577"/>
                  </a:cubicBezTo>
                  <a:cubicBezTo>
                    <a:pt x="319441" y="211416"/>
                    <a:pt x="294658" y="194483"/>
                    <a:pt x="269023" y="183132"/>
                  </a:cubicBezTo>
                  <a:cubicBezTo>
                    <a:pt x="358603" y="175281"/>
                    <a:pt x="405332" y="86931"/>
                    <a:pt x="354441" y="4635"/>
                  </a:cubicBezTo>
                  <a:cubicBezTo>
                    <a:pt x="350279" y="-2081"/>
                    <a:pt x="341671" y="-1135"/>
                    <a:pt x="338454" y="6054"/>
                  </a:cubicBezTo>
                  <a:cubicBezTo>
                    <a:pt x="321995" y="43702"/>
                    <a:pt x="275550" y="50229"/>
                    <a:pt x="254456" y="83999"/>
                  </a:cubicBezTo>
                  <a:cubicBezTo>
                    <a:pt x="247551" y="95066"/>
                    <a:pt x="244996" y="102255"/>
                    <a:pt x="245470" y="115214"/>
                  </a:cubicBezTo>
                  <a:cubicBezTo>
                    <a:pt x="246416" y="141795"/>
                    <a:pt x="239226" y="163741"/>
                    <a:pt x="219362" y="170740"/>
                  </a:cubicBezTo>
                  <a:cubicBezTo>
                    <a:pt x="54864" y="188335"/>
                    <a:pt x="190" y="333062"/>
                    <a:pt x="0" y="427939"/>
                  </a:cubicBezTo>
                  <a:cubicBezTo>
                    <a:pt x="-189" y="557910"/>
                    <a:pt x="86269" y="678138"/>
                    <a:pt x="217092" y="728840"/>
                  </a:cubicBezTo>
                  <a:cubicBezTo>
                    <a:pt x="363332" y="785501"/>
                    <a:pt x="517898" y="724489"/>
                    <a:pt x="625261" y="619679"/>
                  </a:cubicBezTo>
                  <a:cubicBezTo>
                    <a:pt x="676625" y="760718"/>
                    <a:pt x="789285" y="882648"/>
                    <a:pt x="945742" y="895134"/>
                  </a:cubicBezTo>
                  <a:lnTo>
                    <a:pt x="941675" y="660922"/>
                  </a:lnTo>
                  <a:close/>
                </a:path>
              </a:pathLst>
            </a:custGeom>
            <a:solidFill>
              <a:srgbClr val="BC8642"/>
            </a:solidFill>
            <a:ln w="9454"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id="{97944D83-36CA-A22D-BA08-89ADF12E1D4F}"/>
                </a:ext>
              </a:extLst>
            </p:cNvPr>
            <p:cNvSpPr/>
            <p:nvPr/>
          </p:nvSpPr>
          <p:spPr>
            <a:xfrm>
              <a:off x="10358746" y="5729266"/>
              <a:ext cx="440158" cy="608170"/>
            </a:xfrm>
            <a:custGeom>
              <a:avLst/>
              <a:gdLst>
                <a:gd name="connsiteX0" fmla="*/ 65119 w 440158"/>
                <a:gd name="connsiteY0" fmla="*/ 596931 h 608170"/>
                <a:gd name="connsiteX1" fmla="*/ 72971 w 440158"/>
                <a:gd name="connsiteY1" fmla="*/ 607998 h 608170"/>
                <a:gd name="connsiteX2" fmla="*/ 185063 w 440158"/>
                <a:gd name="connsiteY2" fmla="*/ 461474 h 608170"/>
                <a:gd name="connsiteX3" fmla="*/ 272468 w 440158"/>
                <a:gd name="connsiteY3" fmla="*/ 560796 h 608170"/>
                <a:gd name="connsiteX4" fmla="*/ 285143 w 440158"/>
                <a:gd name="connsiteY4" fmla="*/ 556161 h 608170"/>
                <a:gd name="connsiteX5" fmla="*/ 232171 w 440158"/>
                <a:gd name="connsiteY5" fmla="*/ 354772 h 608170"/>
                <a:gd name="connsiteX6" fmla="*/ 425141 w 440158"/>
                <a:gd name="connsiteY6" fmla="*/ 497797 h 608170"/>
                <a:gd name="connsiteX7" fmla="*/ 437816 w 440158"/>
                <a:gd name="connsiteY7" fmla="*/ 486257 h 608170"/>
                <a:gd name="connsiteX8" fmla="*/ 210131 w 440158"/>
                <a:gd name="connsiteY8" fmla="*/ 309462 h 608170"/>
                <a:gd name="connsiteX9" fmla="*/ 226306 w 440158"/>
                <a:gd name="connsiteY9" fmla="*/ 54156 h 608170"/>
                <a:gd name="connsiteX10" fmla="*/ 270670 w 440158"/>
                <a:gd name="connsiteY10" fmla="*/ 280233 h 608170"/>
                <a:gd name="connsiteX11" fmla="*/ 286373 w 440158"/>
                <a:gd name="connsiteY11" fmla="*/ 278814 h 608170"/>
                <a:gd name="connsiteX12" fmla="*/ 289400 w 440158"/>
                <a:gd name="connsiteY12" fmla="*/ 1562 h 608170"/>
                <a:gd name="connsiteX13" fmla="*/ 103335 w 440158"/>
                <a:gd name="connsiteY13" fmla="*/ 11305 h 608170"/>
                <a:gd name="connsiteX14" fmla="*/ 17823 w 440158"/>
                <a:gd name="connsiteY14" fmla="*/ 121695 h 608170"/>
                <a:gd name="connsiteX15" fmla="*/ 19242 w 440158"/>
                <a:gd name="connsiteY15" fmla="*/ 137681 h 608170"/>
                <a:gd name="connsiteX16" fmla="*/ 183077 w 440158"/>
                <a:gd name="connsiteY16" fmla="*/ 69385 h 608170"/>
                <a:gd name="connsiteX17" fmla="*/ 167091 w 440158"/>
                <a:gd name="connsiteY17" fmla="*/ 136735 h 608170"/>
                <a:gd name="connsiteX18" fmla="*/ 57079 w 440158"/>
                <a:gd name="connsiteY18" fmla="*/ 317975 h 608170"/>
                <a:gd name="connsiteX19" fmla="*/ 1364 w 440158"/>
                <a:gd name="connsiteY19" fmla="*/ 412380 h 608170"/>
                <a:gd name="connsiteX20" fmla="*/ 3918 w 440158"/>
                <a:gd name="connsiteY20" fmla="*/ 424204 h 608170"/>
                <a:gd name="connsiteX21" fmla="*/ 81579 w 440158"/>
                <a:gd name="connsiteY21" fmla="*/ 435271 h 608170"/>
                <a:gd name="connsiteX22" fmla="*/ 67011 w 440158"/>
                <a:gd name="connsiteY22" fmla="*/ 487108 h 608170"/>
                <a:gd name="connsiteX23" fmla="*/ 65119 w 440158"/>
                <a:gd name="connsiteY23" fmla="*/ 596931 h 608170"/>
                <a:gd name="connsiteX24" fmla="*/ 65119 w 440158"/>
                <a:gd name="connsiteY24" fmla="*/ 596931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0158" h="608170">
                  <a:moveTo>
                    <a:pt x="65119" y="596931"/>
                  </a:moveTo>
                  <a:cubicBezTo>
                    <a:pt x="63700" y="601755"/>
                    <a:pt x="67390" y="609417"/>
                    <a:pt x="72971" y="607998"/>
                  </a:cubicBezTo>
                  <a:cubicBezTo>
                    <a:pt x="156402" y="587377"/>
                    <a:pt x="174469" y="515202"/>
                    <a:pt x="185063" y="461474"/>
                  </a:cubicBezTo>
                  <a:cubicBezTo>
                    <a:pt x="188280" y="531094"/>
                    <a:pt x="243049" y="538094"/>
                    <a:pt x="272468" y="560796"/>
                  </a:cubicBezTo>
                  <a:cubicBezTo>
                    <a:pt x="276819" y="564296"/>
                    <a:pt x="284008" y="560985"/>
                    <a:pt x="285143" y="556161"/>
                  </a:cubicBezTo>
                  <a:cubicBezTo>
                    <a:pt x="310116" y="466581"/>
                    <a:pt x="274738" y="402069"/>
                    <a:pt x="232171" y="354772"/>
                  </a:cubicBezTo>
                  <a:cubicBezTo>
                    <a:pt x="292521" y="406136"/>
                    <a:pt x="371980" y="439906"/>
                    <a:pt x="425141" y="497797"/>
                  </a:cubicBezTo>
                  <a:cubicBezTo>
                    <a:pt x="432519" y="505932"/>
                    <a:pt x="445478" y="494297"/>
                    <a:pt x="437816" y="486257"/>
                  </a:cubicBezTo>
                  <a:cubicBezTo>
                    <a:pt x="372358" y="414933"/>
                    <a:pt x="272562" y="383718"/>
                    <a:pt x="210131" y="309462"/>
                  </a:cubicBezTo>
                  <a:cubicBezTo>
                    <a:pt x="164631" y="255071"/>
                    <a:pt x="182888" y="72507"/>
                    <a:pt x="226306" y="54156"/>
                  </a:cubicBezTo>
                  <a:cubicBezTo>
                    <a:pt x="178726" y="192072"/>
                    <a:pt x="212023" y="252517"/>
                    <a:pt x="270670" y="280233"/>
                  </a:cubicBezTo>
                  <a:cubicBezTo>
                    <a:pt x="278049" y="283733"/>
                    <a:pt x="283629" y="285341"/>
                    <a:pt x="286373" y="278814"/>
                  </a:cubicBezTo>
                  <a:cubicBezTo>
                    <a:pt x="318061" y="210518"/>
                    <a:pt x="257238" y="54061"/>
                    <a:pt x="289400" y="1562"/>
                  </a:cubicBezTo>
                  <a:cubicBezTo>
                    <a:pt x="247117" y="8278"/>
                    <a:pt x="145618" y="-11398"/>
                    <a:pt x="103335" y="11305"/>
                  </a:cubicBezTo>
                  <a:cubicBezTo>
                    <a:pt x="57363" y="36088"/>
                    <a:pt x="60106" y="94358"/>
                    <a:pt x="17823" y="121695"/>
                  </a:cubicBezTo>
                  <a:cubicBezTo>
                    <a:pt x="11580" y="125857"/>
                    <a:pt x="11580" y="134843"/>
                    <a:pt x="19242" y="137681"/>
                  </a:cubicBezTo>
                  <a:cubicBezTo>
                    <a:pt x="54620" y="150640"/>
                    <a:pt x="140605" y="167573"/>
                    <a:pt x="183077" y="69385"/>
                  </a:cubicBezTo>
                  <a:cubicBezTo>
                    <a:pt x="175699" y="81682"/>
                    <a:pt x="169929" y="120276"/>
                    <a:pt x="167091" y="136735"/>
                  </a:cubicBezTo>
                  <a:cubicBezTo>
                    <a:pt x="150915" y="236058"/>
                    <a:pt x="123200" y="291300"/>
                    <a:pt x="57079" y="317975"/>
                  </a:cubicBezTo>
                  <a:cubicBezTo>
                    <a:pt x="22836" y="331597"/>
                    <a:pt x="21228" y="381353"/>
                    <a:pt x="1364" y="412380"/>
                  </a:cubicBezTo>
                  <a:cubicBezTo>
                    <a:pt x="-1190" y="416353"/>
                    <a:pt x="-55" y="421839"/>
                    <a:pt x="3918" y="424204"/>
                  </a:cubicBezTo>
                  <a:cubicBezTo>
                    <a:pt x="30309" y="440663"/>
                    <a:pt x="56417" y="443595"/>
                    <a:pt x="81579" y="435271"/>
                  </a:cubicBezTo>
                  <a:cubicBezTo>
                    <a:pt x="72309" y="450785"/>
                    <a:pt x="66349" y="467906"/>
                    <a:pt x="67011" y="487108"/>
                  </a:cubicBezTo>
                  <a:cubicBezTo>
                    <a:pt x="68998" y="525607"/>
                    <a:pt x="75998" y="559377"/>
                    <a:pt x="65119" y="596931"/>
                  </a:cubicBezTo>
                  <a:lnTo>
                    <a:pt x="65119" y="596931"/>
                  </a:lnTo>
                  <a:close/>
                </a:path>
              </a:pathLst>
            </a:custGeom>
            <a:solidFill>
              <a:srgbClr val="BC8642"/>
            </a:solidFill>
            <a:ln w="9454"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id="{D8BD42BB-A63B-D438-9F1B-3D4175AF898C}"/>
                </a:ext>
              </a:extLst>
            </p:cNvPr>
            <p:cNvSpPr/>
            <p:nvPr/>
          </p:nvSpPr>
          <p:spPr>
            <a:xfrm>
              <a:off x="11066668" y="4920586"/>
              <a:ext cx="77294" cy="77291"/>
            </a:xfrm>
            <a:custGeom>
              <a:avLst/>
              <a:gdLst>
                <a:gd name="connsiteX0" fmla="*/ 47254 w 77294"/>
                <a:gd name="connsiteY0" fmla="*/ 998 h 77291"/>
                <a:gd name="connsiteX1" fmla="*/ 998 w 77294"/>
                <a:gd name="connsiteY1" fmla="*/ 30132 h 77291"/>
                <a:gd name="connsiteX2" fmla="*/ 30132 w 77294"/>
                <a:gd name="connsiteY2" fmla="*/ 76294 h 77291"/>
                <a:gd name="connsiteX3" fmla="*/ 76388 w 77294"/>
                <a:gd name="connsiteY3" fmla="*/ 47159 h 77291"/>
                <a:gd name="connsiteX4" fmla="*/ 47254 w 77294"/>
                <a:gd name="connsiteY4" fmla="*/ 998 h 77291"/>
                <a:gd name="connsiteX5" fmla="*/ 47254 w 77294"/>
                <a:gd name="connsiteY5" fmla="*/ 998 h 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4" h="77291">
                  <a:moveTo>
                    <a:pt x="47254" y="998"/>
                  </a:moveTo>
                  <a:cubicBezTo>
                    <a:pt x="26443" y="-3826"/>
                    <a:pt x="5916" y="9322"/>
                    <a:pt x="998" y="30132"/>
                  </a:cubicBezTo>
                  <a:cubicBezTo>
                    <a:pt x="-3827" y="50943"/>
                    <a:pt x="9322" y="71470"/>
                    <a:pt x="30132" y="76294"/>
                  </a:cubicBezTo>
                  <a:cubicBezTo>
                    <a:pt x="50943" y="81118"/>
                    <a:pt x="71469" y="67970"/>
                    <a:pt x="76388" y="47159"/>
                  </a:cubicBezTo>
                  <a:cubicBezTo>
                    <a:pt x="80929" y="26443"/>
                    <a:pt x="67970" y="5822"/>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id="{9AE7AD89-FECD-70EF-803D-CC971879D591}"/>
                </a:ext>
              </a:extLst>
            </p:cNvPr>
            <p:cNvSpPr/>
            <p:nvPr/>
          </p:nvSpPr>
          <p:spPr>
            <a:xfrm>
              <a:off x="10778211" y="5601484"/>
              <a:ext cx="107089" cy="77314"/>
            </a:xfrm>
            <a:custGeom>
              <a:avLst/>
              <a:gdLst>
                <a:gd name="connsiteX0" fmla="*/ 10689 w 107089"/>
                <a:gd name="connsiteY0" fmla="*/ 61805 h 77314"/>
                <a:gd name="connsiteX1" fmla="*/ 107079 w 107089"/>
                <a:gd name="connsiteY1" fmla="*/ 38345 h 77314"/>
                <a:gd name="connsiteX2" fmla="*/ 0 w 107089"/>
                <a:gd name="connsiteY2" fmla="*/ 16305 h 77314"/>
                <a:gd name="connsiteX3" fmla="*/ 10689 w 107089"/>
                <a:gd name="connsiteY3" fmla="*/ 61805 h 77314"/>
                <a:gd name="connsiteX4" fmla="*/ 10689 w 107089"/>
                <a:gd name="connsiteY4" fmla="*/ 61805 h 7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9" h="77314">
                  <a:moveTo>
                    <a:pt x="10689" y="61805"/>
                  </a:moveTo>
                  <a:cubicBezTo>
                    <a:pt x="42756" y="89236"/>
                    <a:pt x="106323" y="79588"/>
                    <a:pt x="107079" y="38345"/>
                  </a:cubicBezTo>
                  <a:cubicBezTo>
                    <a:pt x="108215" y="-21627"/>
                    <a:pt x="15608" y="3441"/>
                    <a:pt x="0" y="16305"/>
                  </a:cubicBezTo>
                  <a:cubicBezTo>
                    <a:pt x="14189" y="25953"/>
                    <a:pt x="13243" y="50548"/>
                    <a:pt x="10689" y="61805"/>
                  </a:cubicBezTo>
                  <a:lnTo>
                    <a:pt x="10689" y="61805"/>
                  </a:lnTo>
                  <a:close/>
                </a:path>
              </a:pathLst>
            </a:custGeom>
            <a:solidFill>
              <a:srgbClr val="BC8642"/>
            </a:solidFill>
            <a:ln w="9454"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id="{A1969CED-D9BF-F809-3776-48F76897BFD4}"/>
                </a:ext>
              </a:extLst>
            </p:cNvPr>
            <p:cNvSpPr/>
            <p:nvPr/>
          </p:nvSpPr>
          <p:spPr>
            <a:xfrm>
              <a:off x="10708327" y="5617827"/>
              <a:ext cx="68425" cy="72876"/>
            </a:xfrm>
            <a:custGeom>
              <a:avLst/>
              <a:gdLst>
                <a:gd name="connsiteX0" fmla="*/ 57965 w 68425"/>
                <a:gd name="connsiteY0" fmla="*/ 62773 h 72876"/>
                <a:gd name="connsiteX1" fmla="*/ 11425 w 68425"/>
                <a:gd name="connsiteY1" fmla="*/ 11314 h 72876"/>
                <a:gd name="connsiteX2" fmla="*/ 57965 w 68425"/>
                <a:gd name="connsiteY2" fmla="*/ 62773 h 72876"/>
                <a:gd name="connsiteX3" fmla="*/ 57965 w 68425"/>
                <a:gd name="connsiteY3" fmla="*/ 62773 h 72876"/>
              </a:gdLst>
              <a:ahLst/>
              <a:cxnLst>
                <a:cxn ang="0">
                  <a:pos x="connsiteX0" y="connsiteY0"/>
                </a:cxn>
                <a:cxn ang="0">
                  <a:pos x="connsiteX1" y="connsiteY1"/>
                </a:cxn>
                <a:cxn ang="0">
                  <a:pos x="connsiteX2" y="connsiteY2"/>
                </a:cxn>
                <a:cxn ang="0">
                  <a:pos x="connsiteX3" y="connsiteY3"/>
                </a:cxn>
              </a:cxnLst>
              <a:rect l="l" t="t" r="r" b="b"/>
              <a:pathLst>
                <a:path w="68425" h="72876">
                  <a:moveTo>
                    <a:pt x="57965" y="62773"/>
                  </a:moveTo>
                  <a:cubicBezTo>
                    <a:pt x="88518" y="27016"/>
                    <a:pt x="45762" y="-22550"/>
                    <a:pt x="11425" y="11314"/>
                  </a:cubicBezTo>
                  <a:cubicBezTo>
                    <a:pt x="-23763" y="45745"/>
                    <a:pt x="31101" y="94083"/>
                    <a:pt x="57965" y="62773"/>
                  </a:cubicBezTo>
                  <a:lnTo>
                    <a:pt x="57965" y="62773"/>
                  </a:lnTo>
                  <a:close/>
                </a:path>
              </a:pathLst>
            </a:custGeom>
            <a:solidFill>
              <a:srgbClr val="BC8642"/>
            </a:solidFill>
            <a:ln w="9454"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id="{B86F1B2B-47F9-5623-ED64-24F75575D7A1}"/>
                </a:ext>
              </a:extLst>
            </p:cNvPr>
            <p:cNvSpPr/>
            <p:nvPr/>
          </p:nvSpPr>
          <p:spPr>
            <a:xfrm>
              <a:off x="10746995" y="5671329"/>
              <a:ext cx="89247" cy="105595"/>
            </a:xfrm>
            <a:custGeom>
              <a:avLst/>
              <a:gdLst>
                <a:gd name="connsiteX0" fmla="*/ 0 w 89247"/>
                <a:gd name="connsiteY0" fmla="*/ 25730 h 105595"/>
                <a:gd name="connsiteX1" fmla="*/ 71039 w 89247"/>
                <a:gd name="connsiteY1" fmla="*/ 99323 h 105595"/>
                <a:gd name="connsiteX2" fmla="*/ 39918 w 89247"/>
                <a:gd name="connsiteY2" fmla="*/ 0 h 105595"/>
                <a:gd name="connsiteX3" fmla="*/ 0 w 89247"/>
                <a:gd name="connsiteY3" fmla="*/ 25730 h 105595"/>
                <a:gd name="connsiteX4" fmla="*/ 0 w 89247"/>
                <a:gd name="connsiteY4" fmla="*/ 25730 h 105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95">
                  <a:moveTo>
                    <a:pt x="0" y="25730"/>
                  </a:moveTo>
                  <a:cubicBezTo>
                    <a:pt x="1608" y="104147"/>
                    <a:pt x="44553" y="115309"/>
                    <a:pt x="71039" y="99323"/>
                  </a:cubicBezTo>
                  <a:cubicBezTo>
                    <a:pt x="106323" y="77756"/>
                    <a:pt x="87309" y="24595"/>
                    <a:pt x="39918" y="0"/>
                  </a:cubicBezTo>
                  <a:cubicBezTo>
                    <a:pt x="31972" y="17689"/>
                    <a:pt x="9459" y="26675"/>
                    <a:pt x="0" y="25730"/>
                  </a:cubicBezTo>
                  <a:lnTo>
                    <a:pt x="0" y="25730"/>
                  </a:lnTo>
                  <a:close/>
                </a:path>
              </a:pathLst>
            </a:custGeom>
            <a:solidFill>
              <a:srgbClr val="BC8642"/>
            </a:solidFill>
            <a:ln w="9454"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id="{AD3AFF74-A56C-BD46-2D55-5BE3DE8A339C}"/>
                </a:ext>
              </a:extLst>
            </p:cNvPr>
            <p:cNvSpPr/>
            <p:nvPr/>
          </p:nvSpPr>
          <p:spPr>
            <a:xfrm>
              <a:off x="10785653" y="5794736"/>
              <a:ext cx="188856" cy="159120"/>
            </a:xfrm>
            <a:custGeom>
              <a:avLst/>
              <a:gdLst>
                <a:gd name="connsiteX0" fmla="*/ 132178 w 188856"/>
                <a:gd name="connsiteY0" fmla="*/ 154413 h 159120"/>
                <a:gd name="connsiteX1" fmla="*/ 137948 w 188856"/>
                <a:gd name="connsiteY1" fmla="*/ 142116 h 159120"/>
                <a:gd name="connsiteX2" fmla="*/ 184488 w 188856"/>
                <a:gd name="connsiteY2" fmla="*/ 28794 h 159120"/>
                <a:gd name="connsiteX3" fmla="*/ 180988 w 188856"/>
                <a:gd name="connsiteY3" fmla="*/ 12618 h 159120"/>
                <a:gd name="connsiteX4" fmla="*/ 2491 w 188856"/>
                <a:gd name="connsiteY4" fmla="*/ 111563 h 159120"/>
                <a:gd name="connsiteX5" fmla="*/ 2964 w 188856"/>
                <a:gd name="connsiteY5" fmla="*/ 116670 h 159120"/>
                <a:gd name="connsiteX6" fmla="*/ 2302 w 188856"/>
                <a:gd name="connsiteY6" fmla="*/ 128211 h 159120"/>
                <a:gd name="connsiteX7" fmla="*/ 132178 w 188856"/>
                <a:gd name="connsiteY7" fmla="*/ 154413 h 159120"/>
                <a:gd name="connsiteX8" fmla="*/ 132178 w 188856"/>
                <a:gd name="connsiteY8" fmla="*/ 154413 h 15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856" h="159120">
                  <a:moveTo>
                    <a:pt x="132178" y="154413"/>
                  </a:moveTo>
                  <a:cubicBezTo>
                    <a:pt x="137948" y="153467"/>
                    <a:pt x="140029" y="147035"/>
                    <a:pt x="137948" y="142116"/>
                  </a:cubicBezTo>
                  <a:cubicBezTo>
                    <a:pt x="117705" y="94725"/>
                    <a:pt x="141448" y="51685"/>
                    <a:pt x="184488" y="28794"/>
                  </a:cubicBezTo>
                  <a:cubicBezTo>
                    <a:pt x="192339" y="24632"/>
                    <a:pt x="188650" y="16118"/>
                    <a:pt x="180988" y="12618"/>
                  </a:cubicBezTo>
                  <a:cubicBezTo>
                    <a:pt x="94814" y="-24841"/>
                    <a:pt x="20463" y="24915"/>
                    <a:pt x="2491" y="111563"/>
                  </a:cubicBezTo>
                  <a:cubicBezTo>
                    <a:pt x="2018" y="113455"/>
                    <a:pt x="2491" y="115063"/>
                    <a:pt x="2964" y="116670"/>
                  </a:cubicBezTo>
                  <a:cubicBezTo>
                    <a:pt x="-252" y="119413"/>
                    <a:pt x="-1388" y="124332"/>
                    <a:pt x="2302" y="128211"/>
                  </a:cubicBezTo>
                  <a:cubicBezTo>
                    <a:pt x="36544" y="163872"/>
                    <a:pt x="87057" y="162454"/>
                    <a:pt x="132178" y="154413"/>
                  </a:cubicBezTo>
                  <a:lnTo>
                    <a:pt x="132178" y="154413"/>
                  </a:lnTo>
                  <a:close/>
                </a:path>
              </a:pathLst>
            </a:custGeom>
            <a:solidFill>
              <a:srgbClr val="BC8642"/>
            </a:solidFill>
            <a:ln w="9454"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id="{8EC7CEFB-71AB-D1BB-2E67-6E7FF14C3487}"/>
                </a:ext>
              </a:extLst>
            </p:cNvPr>
            <p:cNvSpPr/>
            <p:nvPr/>
          </p:nvSpPr>
          <p:spPr>
            <a:xfrm>
              <a:off x="10662224" y="5686275"/>
              <a:ext cx="78813" cy="115939"/>
            </a:xfrm>
            <a:custGeom>
              <a:avLst/>
              <a:gdLst>
                <a:gd name="connsiteX0" fmla="*/ 20638 w 78813"/>
                <a:gd name="connsiteY0" fmla="*/ 110958 h 115939"/>
                <a:gd name="connsiteX1" fmla="*/ 77677 w 78813"/>
                <a:gd name="connsiteY1" fmla="*/ 18919 h 115939"/>
                <a:gd name="connsiteX2" fmla="*/ 49962 w 78813"/>
                <a:gd name="connsiteY2" fmla="*/ 0 h 115939"/>
                <a:gd name="connsiteX3" fmla="*/ 20638 w 78813"/>
                <a:gd name="connsiteY3" fmla="*/ 110958 h 115939"/>
                <a:gd name="connsiteX4" fmla="*/ 20638 w 78813"/>
                <a:gd name="connsiteY4" fmla="*/ 110958 h 115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3" h="115939">
                  <a:moveTo>
                    <a:pt x="20638" y="110958"/>
                  </a:moveTo>
                  <a:cubicBezTo>
                    <a:pt x="58570" y="130822"/>
                    <a:pt x="84677" y="89485"/>
                    <a:pt x="77677" y="18919"/>
                  </a:cubicBezTo>
                  <a:cubicBezTo>
                    <a:pt x="73988" y="16837"/>
                    <a:pt x="53178" y="3216"/>
                    <a:pt x="49962" y="0"/>
                  </a:cubicBezTo>
                  <a:cubicBezTo>
                    <a:pt x="13354" y="10122"/>
                    <a:pt x="-24578" y="87404"/>
                    <a:pt x="20638" y="110958"/>
                  </a:cubicBezTo>
                  <a:lnTo>
                    <a:pt x="20638" y="110958"/>
                  </a:lnTo>
                  <a:close/>
                </a:path>
              </a:pathLst>
            </a:custGeom>
            <a:solidFill>
              <a:srgbClr val="BC8642"/>
            </a:solidFill>
            <a:ln w="9454"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id="{C9A05154-16D2-A47A-2349-4F1AB6ACF6AF}"/>
                </a:ext>
              </a:extLst>
            </p:cNvPr>
            <p:cNvSpPr/>
            <p:nvPr/>
          </p:nvSpPr>
          <p:spPr>
            <a:xfrm>
              <a:off x="10773783" y="5171877"/>
              <a:ext cx="1375180" cy="1160770"/>
            </a:xfrm>
            <a:custGeom>
              <a:avLst/>
              <a:gdLst>
                <a:gd name="connsiteX0" fmla="*/ 1268192 w 1375180"/>
                <a:gd name="connsiteY0" fmla="*/ 241969 h 1160770"/>
                <a:gd name="connsiteX1" fmla="*/ 1107667 w 1375180"/>
                <a:gd name="connsiteY1" fmla="*/ 141133 h 1160770"/>
                <a:gd name="connsiteX2" fmla="*/ 1017426 w 1375180"/>
                <a:gd name="connsiteY2" fmla="*/ 0 h 1160770"/>
                <a:gd name="connsiteX3" fmla="*/ 874968 w 1375180"/>
                <a:gd name="connsiteY3" fmla="*/ 88161 h 1160770"/>
                <a:gd name="connsiteX4" fmla="*/ 686728 w 1375180"/>
                <a:gd name="connsiteY4" fmla="*/ 109444 h 1160770"/>
                <a:gd name="connsiteX5" fmla="*/ 384692 w 1375180"/>
                <a:gd name="connsiteY5" fmla="*/ 223240 h 1160770"/>
                <a:gd name="connsiteX6" fmla="*/ 301450 w 1375180"/>
                <a:gd name="connsiteY6" fmla="*/ 527924 h 1160770"/>
                <a:gd name="connsiteX7" fmla="*/ 252640 w 1375180"/>
                <a:gd name="connsiteY7" fmla="*/ 717867 h 1160770"/>
                <a:gd name="connsiteX8" fmla="*/ 16441 w 1375180"/>
                <a:gd name="connsiteY8" fmla="*/ 776420 h 1160770"/>
                <a:gd name="connsiteX9" fmla="*/ 1401 w 1375180"/>
                <a:gd name="connsiteY9" fmla="*/ 793731 h 1160770"/>
                <a:gd name="connsiteX10" fmla="*/ 259262 w 1375180"/>
                <a:gd name="connsiteY10" fmla="*/ 912161 h 1160770"/>
                <a:gd name="connsiteX11" fmla="*/ 451664 w 1375180"/>
                <a:gd name="connsiteY11" fmla="*/ 812933 h 1160770"/>
                <a:gd name="connsiteX12" fmla="*/ 513623 w 1375180"/>
                <a:gd name="connsiteY12" fmla="*/ 591491 h 1160770"/>
                <a:gd name="connsiteX13" fmla="*/ 446556 w 1375180"/>
                <a:gd name="connsiteY13" fmla="*/ 509384 h 1160770"/>
                <a:gd name="connsiteX14" fmla="*/ 524501 w 1375180"/>
                <a:gd name="connsiteY14" fmla="*/ 575788 h 1160770"/>
                <a:gd name="connsiteX15" fmla="*/ 634134 w 1375180"/>
                <a:gd name="connsiteY15" fmla="*/ 532938 h 1160770"/>
                <a:gd name="connsiteX16" fmla="*/ 756916 w 1375180"/>
                <a:gd name="connsiteY16" fmla="*/ 644936 h 1160770"/>
                <a:gd name="connsiteX17" fmla="*/ 773565 w 1375180"/>
                <a:gd name="connsiteY17" fmla="*/ 645598 h 1160770"/>
                <a:gd name="connsiteX18" fmla="*/ 761740 w 1375180"/>
                <a:gd name="connsiteY18" fmla="*/ 406372 h 1160770"/>
                <a:gd name="connsiteX19" fmla="*/ 735822 w 1375180"/>
                <a:gd name="connsiteY19" fmla="*/ 287657 h 1160770"/>
                <a:gd name="connsiteX20" fmla="*/ 591283 w 1375180"/>
                <a:gd name="connsiteY20" fmla="*/ 228631 h 1160770"/>
                <a:gd name="connsiteX21" fmla="*/ 755308 w 1375180"/>
                <a:gd name="connsiteY21" fmla="*/ 176322 h 1160770"/>
                <a:gd name="connsiteX22" fmla="*/ 912806 w 1375180"/>
                <a:gd name="connsiteY22" fmla="*/ 146430 h 1160770"/>
                <a:gd name="connsiteX23" fmla="*/ 791821 w 1375180"/>
                <a:gd name="connsiteY23" fmla="*/ 228821 h 1160770"/>
                <a:gd name="connsiteX24" fmla="*/ 786997 w 1375180"/>
                <a:gd name="connsiteY24" fmla="*/ 244523 h 1160770"/>
                <a:gd name="connsiteX25" fmla="*/ 972304 w 1375180"/>
                <a:gd name="connsiteY25" fmla="*/ 200065 h 1160770"/>
                <a:gd name="connsiteX26" fmla="*/ 1119870 w 1375180"/>
                <a:gd name="connsiteY26" fmla="*/ 320576 h 1160770"/>
                <a:gd name="connsiteX27" fmla="*/ 1122140 w 1375180"/>
                <a:gd name="connsiteY27" fmla="*/ 304117 h 1160770"/>
                <a:gd name="connsiteX28" fmla="*/ 1048831 w 1375180"/>
                <a:gd name="connsiteY28" fmla="*/ 177362 h 1160770"/>
                <a:gd name="connsiteX29" fmla="*/ 1177855 w 1375180"/>
                <a:gd name="connsiteY29" fmla="*/ 272428 h 1160770"/>
                <a:gd name="connsiteX30" fmla="*/ 1302718 w 1375180"/>
                <a:gd name="connsiteY30" fmla="*/ 390859 h 1160770"/>
                <a:gd name="connsiteX31" fmla="*/ 1146829 w 1375180"/>
                <a:gd name="connsiteY31" fmla="*/ 381115 h 1160770"/>
                <a:gd name="connsiteX32" fmla="*/ 1072100 w 1375180"/>
                <a:gd name="connsiteY32" fmla="*/ 476938 h 1160770"/>
                <a:gd name="connsiteX33" fmla="*/ 957643 w 1375180"/>
                <a:gd name="connsiteY33" fmla="*/ 687503 h 1160770"/>
                <a:gd name="connsiteX34" fmla="*/ 972872 w 1375180"/>
                <a:gd name="connsiteY34" fmla="*/ 693935 h 1160770"/>
                <a:gd name="connsiteX35" fmla="*/ 1131978 w 1375180"/>
                <a:gd name="connsiteY35" fmla="*/ 646260 h 1160770"/>
                <a:gd name="connsiteX36" fmla="*/ 1212004 w 1375180"/>
                <a:gd name="connsiteY36" fmla="*/ 732529 h 1160770"/>
                <a:gd name="connsiteX37" fmla="*/ 1311043 w 1375180"/>
                <a:gd name="connsiteY37" fmla="*/ 706421 h 1160770"/>
                <a:gd name="connsiteX38" fmla="*/ 1214841 w 1375180"/>
                <a:gd name="connsiteY38" fmla="*/ 751353 h 1160770"/>
                <a:gd name="connsiteX39" fmla="*/ 1174639 w 1375180"/>
                <a:gd name="connsiteY39" fmla="*/ 977904 h 1160770"/>
                <a:gd name="connsiteX40" fmla="*/ 1304894 w 1375180"/>
                <a:gd name="connsiteY40" fmla="*/ 1150725 h 1160770"/>
                <a:gd name="connsiteX41" fmla="*/ 1268192 w 1375180"/>
                <a:gd name="connsiteY41" fmla="*/ 241969 h 1160770"/>
                <a:gd name="connsiteX42" fmla="*/ 368422 w 1375180"/>
                <a:gd name="connsiteY42" fmla="*/ 572666 h 1160770"/>
                <a:gd name="connsiteX43" fmla="*/ 454691 w 1375180"/>
                <a:gd name="connsiteY43" fmla="*/ 704340 h 1160770"/>
                <a:gd name="connsiteX44" fmla="*/ 407016 w 1375180"/>
                <a:gd name="connsiteY44" fmla="*/ 723732 h 1160770"/>
                <a:gd name="connsiteX45" fmla="*/ 375990 w 1375180"/>
                <a:gd name="connsiteY45" fmla="*/ 873189 h 1160770"/>
                <a:gd name="connsiteX46" fmla="*/ 326707 w 1375180"/>
                <a:gd name="connsiteY46" fmla="*/ 809055 h 1160770"/>
                <a:gd name="connsiteX47" fmla="*/ 220573 w 1375180"/>
                <a:gd name="connsiteY47" fmla="*/ 857203 h 1160770"/>
                <a:gd name="connsiteX48" fmla="*/ 217073 w 1375180"/>
                <a:gd name="connsiteY48" fmla="*/ 841027 h 1160770"/>
                <a:gd name="connsiteX49" fmla="*/ 353760 w 1375180"/>
                <a:gd name="connsiteY49" fmla="*/ 577207 h 1160770"/>
                <a:gd name="connsiteX50" fmla="*/ 368422 w 1375180"/>
                <a:gd name="connsiteY50" fmla="*/ 572666 h 1160770"/>
                <a:gd name="connsiteX51" fmla="*/ 368422 w 1375180"/>
                <a:gd name="connsiteY51" fmla="*/ 572666 h 1160770"/>
                <a:gd name="connsiteX52" fmla="*/ 525447 w 1375180"/>
                <a:gd name="connsiteY52" fmla="*/ 296549 h 1160770"/>
                <a:gd name="connsiteX53" fmla="*/ 685498 w 1375180"/>
                <a:gd name="connsiteY53" fmla="*/ 382629 h 1160770"/>
                <a:gd name="connsiteX54" fmla="*/ 656553 w 1375180"/>
                <a:gd name="connsiteY54" fmla="*/ 396061 h 1160770"/>
                <a:gd name="connsiteX55" fmla="*/ 735160 w 1375180"/>
                <a:gd name="connsiteY55" fmla="*/ 524046 h 1160770"/>
                <a:gd name="connsiteX56" fmla="*/ 601689 w 1375180"/>
                <a:gd name="connsiteY56" fmla="*/ 426142 h 1160770"/>
                <a:gd name="connsiteX57" fmla="*/ 553352 w 1375180"/>
                <a:gd name="connsiteY57" fmla="*/ 489992 h 1160770"/>
                <a:gd name="connsiteX58" fmla="*/ 509650 w 1375180"/>
                <a:gd name="connsiteY58" fmla="*/ 297968 h 1160770"/>
                <a:gd name="connsiteX59" fmla="*/ 525447 w 1375180"/>
                <a:gd name="connsiteY59" fmla="*/ 296549 h 1160770"/>
                <a:gd name="connsiteX60" fmla="*/ 525447 w 1375180"/>
                <a:gd name="connsiteY60" fmla="*/ 296549 h 1160770"/>
                <a:gd name="connsiteX61" fmla="*/ 1223355 w 1375180"/>
                <a:gd name="connsiteY61" fmla="*/ 642760 h 1160770"/>
                <a:gd name="connsiteX62" fmla="*/ 1207368 w 1375180"/>
                <a:gd name="connsiteY62" fmla="*/ 564342 h 1160770"/>
                <a:gd name="connsiteX63" fmla="*/ 1044763 w 1375180"/>
                <a:gd name="connsiteY63" fmla="*/ 594612 h 1160770"/>
                <a:gd name="connsiteX64" fmla="*/ 1171045 w 1375180"/>
                <a:gd name="connsiteY64" fmla="*/ 513357 h 1160770"/>
                <a:gd name="connsiteX65" fmla="*/ 1150896 w 1375180"/>
                <a:gd name="connsiteY65" fmla="*/ 488857 h 1160770"/>
                <a:gd name="connsiteX66" fmla="*/ 1332515 w 1375180"/>
                <a:gd name="connsiteY66" fmla="*/ 480722 h 1160770"/>
                <a:gd name="connsiteX67" fmla="*/ 1346137 w 1375180"/>
                <a:gd name="connsiteY67" fmla="*/ 488857 h 1160770"/>
                <a:gd name="connsiteX68" fmla="*/ 1223355 w 1375180"/>
                <a:gd name="connsiteY68" fmla="*/ 642760 h 1160770"/>
                <a:gd name="connsiteX69" fmla="*/ 1223355 w 1375180"/>
                <a:gd name="connsiteY69" fmla="*/ 642760 h 1160770"/>
                <a:gd name="connsiteX70" fmla="*/ 1363447 w 1375180"/>
                <a:gd name="connsiteY70" fmla="*/ 1118185 h 1160770"/>
                <a:gd name="connsiteX71" fmla="*/ 1288719 w 1375180"/>
                <a:gd name="connsiteY71" fmla="*/ 1028605 h 1160770"/>
                <a:gd name="connsiteX72" fmla="*/ 1216544 w 1375180"/>
                <a:gd name="connsiteY72" fmla="*/ 1064929 h 1160770"/>
                <a:gd name="connsiteX73" fmla="*/ 1253530 w 1375180"/>
                <a:gd name="connsiteY73" fmla="*/ 916891 h 1160770"/>
                <a:gd name="connsiteX74" fmla="*/ 1219098 w 1375180"/>
                <a:gd name="connsiteY74" fmla="*/ 878676 h 1160770"/>
                <a:gd name="connsiteX75" fmla="*/ 1353988 w 1375180"/>
                <a:gd name="connsiteY75" fmla="*/ 797420 h 1160770"/>
                <a:gd name="connsiteX76" fmla="*/ 1365055 w 1375180"/>
                <a:gd name="connsiteY76" fmla="*/ 807825 h 1160770"/>
                <a:gd name="connsiteX77" fmla="*/ 1373569 w 1375180"/>
                <a:gd name="connsiteY77" fmla="*/ 1104942 h 1160770"/>
                <a:gd name="connsiteX78" fmla="*/ 1363447 w 1375180"/>
                <a:gd name="connsiteY78" fmla="*/ 1118185 h 1160770"/>
                <a:gd name="connsiteX79" fmla="*/ 1363447 w 1375180"/>
                <a:gd name="connsiteY79" fmla="*/ 1118185 h 11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80" h="1160770">
                  <a:moveTo>
                    <a:pt x="1268192" y="241969"/>
                  </a:moveTo>
                  <a:cubicBezTo>
                    <a:pt x="1212004" y="212550"/>
                    <a:pt x="1155815" y="182754"/>
                    <a:pt x="1107667" y="141133"/>
                  </a:cubicBezTo>
                  <a:cubicBezTo>
                    <a:pt x="1063965" y="102917"/>
                    <a:pt x="1035777" y="53634"/>
                    <a:pt x="1017426" y="0"/>
                  </a:cubicBezTo>
                  <a:cubicBezTo>
                    <a:pt x="977886" y="40486"/>
                    <a:pt x="930873" y="72931"/>
                    <a:pt x="874968" y="88161"/>
                  </a:cubicBezTo>
                  <a:cubicBezTo>
                    <a:pt x="813483" y="105093"/>
                    <a:pt x="749822" y="107363"/>
                    <a:pt x="686728" y="109444"/>
                  </a:cubicBezTo>
                  <a:cubicBezTo>
                    <a:pt x="575013" y="113134"/>
                    <a:pt x="453556" y="121458"/>
                    <a:pt x="384692" y="223240"/>
                  </a:cubicBezTo>
                  <a:cubicBezTo>
                    <a:pt x="324531" y="312063"/>
                    <a:pt x="315734" y="424534"/>
                    <a:pt x="301450" y="527924"/>
                  </a:cubicBezTo>
                  <a:cubicBezTo>
                    <a:pt x="293126" y="588747"/>
                    <a:pt x="289437" y="666314"/>
                    <a:pt x="252640" y="717867"/>
                  </a:cubicBezTo>
                  <a:cubicBezTo>
                    <a:pt x="198533" y="794015"/>
                    <a:pt x="98832" y="832892"/>
                    <a:pt x="16441" y="776420"/>
                  </a:cubicBezTo>
                  <a:cubicBezTo>
                    <a:pt x="9252" y="771312"/>
                    <a:pt x="2063" y="790515"/>
                    <a:pt x="1401" y="793731"/>
                  </a:cubicBezTo>
                  <a:cubicBezTo>
                    <a:pt x="-18747" y="926540"/>
                    <a:pt x="183871" y="1024160"/>
                    <a:pt x="259262" y="912161"/>
                  </a:cubicBezTo>
                  <a:cubicBezTo>
                    <a:pt x="331436" y="1000322"/>
                    <a:pt x="469732" y="916134"/>
                    <a:pt x="451664" y="812933"/>
                  </a:cubicBezTo>
                  <a:cubicBezTo>
                    <a:pt x="543230" y="858054"/>
                    <a:pt x="586932" y="646355"/>
                    <a:pt x="513623" y="591491"/>
                  </a:cubicBezTo>
                  <a:cubicBezTo>
                    <a:pt x="490447" y="574369"/>
                    <a:pt x="408624" y="545424"/>
                    <a:pt x="446556" y="509384"/>
                  </a:cubicBezTo>
                  <a:cubicBezTo>
                    <a:pt x="491866" y="466344"/>
                    <a:pt x="505771" y="551762"/>
                    <a:pt x="524501" y="575788"/>
                  </a:cubicBezTo>
                  <a:cubicBezTo>
                    <a:pt x="564703" y="627625"/>
                    <a:pt x="613513" y="579288"/>
                    <a:pt x="634134" y="532938"/>
                  </a:cubicBezTo>
                  <a:cubicBezTo>
                    <a:pt x="659107" y="582410"/>
                    <a:pt x="741687" y="580802"/>
                    <a:pt x="756916" y="644936"/>
                  </a:cubicBezTo>
                  <a:cubicBezTo>
                    <a:pt x="758997" y="653922"/>
                    <a:pt x="770348" y="653260"/>
                    <a:pt x="773565" y="645598"/>
                  </a:cubicBezTo>
                  <a:cubicBezTo>
                    <a:pt x="810077" y="561126"/>
                    <a:pt x="835334" y="474858"/>
                    <a:pt x="761740" y="406372"/>
                  </a:cubicBezTo>
                  <a:cubicBezTo>
                    <a:pt x="803645" y="366548"/>
                    <a:pt x="786051" y="315657"/>
                    <a:pt x="735822" y="287657"/>
                  </a:cubicBezTo>
                  <a:cubicBezTo>
                    <a:pt x="701863" y="268645"/>
                    <a:pt x="567446" y="300144"/>
                    <a:pt x="591283" y="228631"/>
                  </a:cubicBezTo>
                  <a:cubicBezTo>
                    <a:pt x="608594" y="176984"/>
                    <a:pt x="712457" y="179538"/>
                    <a:pt x="755308" y="176322"/>
                  </a:cubicBezTo>
                  <a:cubicBezTo>
                    <a:pt x="793713" y="173295"/>
                    <a:pt x="875820" y="161092"/>
                    <a:pt x="912806" y="146430"/>
                  </a:cubicBezTo>
                  <a:cubicBezTo>
                    <a:pt x="921603" y="194578"/>
                    <a:pt x="838077" y="228348"/>
                    <a:pt x="791821" y="228821"/>
                  </a:cubicBezTo>
                  <a:cubicBezTo>
                    <a:pt x="783308" y="229010"/>
                    <a:pt x="779524" y="239699"/>
                    <a:pt x="786997" y="244523"/>
                  </a:cubicBezTo>
                  <a:cubicBezTo>
                    <a:pt x="846023" y="285009"/>
                    <a:pt x="924157" y="256821"/>
                    <a:pt x="972304" y="200065"/>
                  </a:cubicBezTo>
                  <a:cubicBezTo>
                    <a:pt x="991034" y="272239"/>
                    <a:pt x="1049114" y="331454"/>
                    <a:pt x="1119870" y="320576"/>
                  </a:cubicBezTo>
                  <a:cubicBezTo>
                    <a:pt x="1128383" y="319157"/>
                    <a:pt x="1129802" y="307806"/>
                    <a:pt x="1122140" y="304117"/>
                  </a:cubicBezTo>
                  <a:cubicBezTo>
                    <a:pt x="1080708" y="283779"/>
                    <a:pt x="1019885" y="216902"/>
                    <a:pt x="1048831" y="177362"/>
                  </a:cubicBezTo>
                  <a:cubicBezTo>
                    <a:pt x="1075884" y="206308"/>
                    <a:pt x="1144369" y="253037"/>
                    <a:pt x="1177855" y="272428"/>
                  </a:cubicBezTo>
                  <a:cubicBezTo>
                    <a:pt x="1214841" y="293901"/>
                    <a:pt x="1309718" y="336941"/>
                    <a:pt x="1302718" y="390859"/>
                  </a:cubicBezTo>
                  <a:cubicBezTo>
                    <a:pt x="1293259" y="465587"/>
                    <a:pt x="1185707" y="378845"/>
                    <a:pt x="1146829" y="381115"/>
                  </a:cubicBezTo>
                  <a:cubicBezTo>
                    <a:pt x="1089695" y="384615"/>
                    <a:pt x="1051574" y="423020"/>
                    <a:pt x="1072100" y="476938"/>
                  </a:cubicBezTo>
                  <a:cubicBezTo>
                    <a:pt x="975899" y="506830"/>
                    <a:pt x="961332" y="595653"/>
                    <a:pt x="957643" y="687503"/>
                  </a:cubicBezTo>
                  <a:cubicBezTo>
                    <a:pt x="957454" y="695827"/>
                    <a:pt x="967102" y="701124"/>
                    <a:pt x="972872" y="693935"/>
                  </a:cubicBezTo>
                  <a:cubicBezTo>
                    <a:pt x="1014304" y="642760"/>
                    <a:pt x="1087803" y="680030"/>
                    <a:pt x="1131978" y="646260"/>
                  </a:cubicBezTo>
                  <a:cubicBezTo>
                    <a:pt x="1130370" y="696962"/>
                    <a:pt x="1153261" y="761759"/>
                    <a:pt x="1212004" y="732529"/>
                  </a:cubicBezTo>
                  <a:cubicBezTo>
                    <a:pt x="1239341" y="719097"/>
                    <a:pt x="1289002" y="648057"/>
                    <a:pt x="1311043" y="706421"/>
                  </a:cubicBezTo>
                  <a:cubicBezTo>
                    <a:pt x="1329583" y="755515"/>
                    <a:pt x="1243314" y="745961"/>
                    <a:pt x="1214841" y="751353"/>
                  </a:cubicBezTo>
                  <a:cubicBezTo>
                    <a:pt x="1125073" y="768947"/>
                    <a:pt x="1072573" y="978755"/>
                    <a:pt x="1174639" y="977904"/>
                  </a:cubicBezTo>
                  <a:cubicBezTo>
                    <a:pt x="1113532" y="1062848"/>
                    <a:pt x="1201693" y="1198873"/>
                    <a:pt x="1304894" y="1150725"/>
                  </a:cubicBezTo>
                  <a:lnTo>
                    <a:pt x="1268192" y="241969"/>
                  </a:lnTo>
                  <a:close/>
                  <a:moveTo>
                    <a:pt x="368422" y="572666"/>
                  </a:moveTo>
                  <a:cubicBezTo>
                    <a:pt x="432462" y="606720"/>
                    <a:pt x="448921" y="665652"/>
                    <a:pt x="454691" y="704340"/>
                  </a:cubicBezTo>
                  <a:cubicBezTo>
                    <a:pt x="459988" y="738772"/>
                    <a:pt x="429908" y="733286"/>
                    <a:pt x="407016" y="723732"/>
                  </a:cubicBezTo>
                  <a:cubicBezTo>
                    <a:pt x="418083" y="773677"/>
                    <a:pt x="415530" y="836676"/>
                    <a:pt x="375990" y="873189"/>
                  </a:cubicBezTo>
                  <a:cubicBezTo>
                    <a:pt x="346571" y="900526"/>
                    <a:pt x="337585" y="842919"/>
                    <a:pt x="326707" y="809055"/>
                  </a:cubicBezTo>
                  <a:cubicBezTo>
                    <a:pt x="296153" y="859284"/>
                    <a:pt x="244127" y="864392"/>
                    <a:pt x="220573" y="857203"/>
                  </a:cubicBezTo>
                  <a:cubicBezTo>
                    <a:pt x="211776" y="854460"/>
                    <a:pt x="210168" y="845379"/>
                    <a:pt x="217073" y="841027"/>
                  </a:cubicBezTo>
                  <a:cubicBezTo>
                    <a:pt x="308166" y="783893"/>
                    <a:pt x="333896" y="678611"/>
                    <a:pt x="353760" y="577207"/>
                  </a:cubicBezTo>
                  <a:cubicBezTo>
                    <a:pt x="355463" y="569639"/>
                    <a:pt x="362463" y="569167"/>
                    <a:pt x="368422" y="572666"/>
                  </a:cubicBezTo>
                  <a:lnTo>
                    <a:pt x="368422" y="572666"/>
                  </a:lnTo>
                  <a:close/>
                  <a:moveTo>
                    <a:pt x="525447" y="296549"/>
                  </a:moveTo>
                  <a:cubicBezTo>
                    <a:pt x="558554" y="349994"/>
                    <a:pt x="709525" y="299103"/>
                    <a:pt x="685498" y="382629"/>
                  </a:cubicBezTo>
                  <a:cubicBezTo>
                    <a:pt x="684836" y="385183"/>
                    <a:pt x="659107" y="396251"/>
                    <a:pt x="656553" y="396061"/>
                  </a:cubicBezTo>
                  <a:cubicBezTo>
                    <a:pt x="729673" y="412710"/>
                    <a:pt x="733079" y="465966"/>
                    <a:pt x="735160" y="524046"/>
                  </a:cubicBezTo>
                  <a:cubicBezTo>
                    <a:pt x="702052" y="485641"/>
                    <a:pt x="634796" y="510425"/>
                    <a:pt x="601689" y="426142"/>
                  </a:cubicBezTo>
                  <a:cubicBezTo>
                    <a:pt x="598662" y="455560"/>
                    <a:pt x="586648" y="501154"/>
                    <a:pt x="553352" y="489992"/>
                  </a:cubicBezTo>
                  <a:cubicBezTo>
                    <a:pt x="506433" y="474479"/>
                    <a:pt x="476069" y="396724"/>
                    <a:pt x="509650" y="297968"/>
                  </a:cubicBezTo>
                  <a:cubicBezTo>
                    <a:pt x="512298" y="290306"/>
                    <a:pt x="521758" y="290306"/>
                    <a:pt x="525447" y="296549"/>
                  </a:cubicBezTo>
                  <a:lnTo>
                    <a:pt x="525447" y="296549"/>
                  </a:lnTo>
                  <a:close/>
                  <a:moveTo>
                    <a:pt x="1223355" y="642760"/>
                  </a:moveTo>
                  <a:cubicBezTo>
                    <a:pt x="1188450" y="638409"/>
                    <a:pt x="1197436" y="592059"/>
                    <a:pt x="1207368" y="564342"/>
                  </a:cubicBezTo>
                  <a:cubicBezTo>
                    <a:pt x="1140964" y="625922"/>
                    <a:pt x="1091019" y="574275"/>
                    <a:pt x="1044763" y="594612"/>
                  </a:cubicBezTo>
                  <a:cubicBezTo>
                    <a:pt x="1071817" y="543248"/>
                    <a:pt x="1097924" y="496708"/>
                    <a:pt x="1171045" y="513357"/>
                  </a:cubicBezTo>
                  <a:cubicBezTo>
                    <a:pt x="1168775" y="512411"/>
                    <a:pt x="1150423" y="491411"/>
                    <a:pt x="1150896" y="488857"/>
                  </a:cubicBezTo>
                  <a:cubicBezTo>
                    <a:pt x="1165464" y="403250"/>
                    <a:pt x="1279259" y="514587"/>
                    <a:pt x="1332515" y="480722"/>
                  </a:cubicBezTo>
                  <a:cubicBezTo>
                    <a:pt x="1338758" y="476749"/>
                    <a:pt x="1347083" y="480912"/>
                    <a:pt x="1346137" y="488857"/>
                  </a:cubicBezTo>
                  <a:cubicBezTo>
                    <a:pt x="1333177" y="592342"/>
                    <a:pt x="1272165" y="649003"/>
                    <a:pt x="1223355" y="642760"/>
                  </a:cubicBezTo>
                  <a:lnTo>
                    <a:pt x="1223355" y="642760"/>
                  </a:lnTo>
                  <a:close/>
                  <a:moveTo>
                    <a:pt x="1363447" y="1118185"/>
                  </a:moveTo>
                  <a:cubicBezTo>
                    <a:pt x="1338947" y="1114496"/>
                    <a:pt x="1294299" y="1087159"/>
                    <a:pt x="1288719" y="1028605"/>
                  </a:cubicBezTo>
                  <a:cubicBezTo>
                    <a:pt x="1264408" y="1054240"/>
                    <a:pt x="1231395" y="1102199"/>
                    <a:pt x="1216544" y="1064929"/>
                  </a:cubicBezTo>
                  <a:cubicBezTo>
                    <a:pt x="1196679" y="1014700"/>
                    <a:pt x="1221841" y="956904"/>
                    <a:pt x="1253530" y="916891"/>
                  </a:cubicBezTo>
                  <a:cubicBezTo>
                    <a:pt x="1228747" y="915472"/>
                    <a:pt x="1199139" y="907621"/>
                    <a:pt x="1219098" y="878676"/>
                  </a:cubicBezTo>
                  <a:cubicBezTo>
                    <a:pt x="1241327" y="846514"/>
                    <a:pt x="1281340" y="800257"/>
                    <a:pt x="1353988" y="797420"/>
                  </a:cubicBezTo>
                  <a:cubicBezTo>
                    <a:pt x="1360893" y="797231"/>
                    <a:pt x="1366947" y="800447"/>
                    <a:pt x="1365055" y="807825"/>
                  </a:cubicBezTo>
                  <a:cubicBezTo>
                    <a:pt x="1338947" y="907999"/>
                    <a:pt x="1316245" y="1013944"/>
                    <a:pt x="1373569" y="1104942"/>
                  </a:cubicBezTo>
                  <a:cubicBezTo>
                    <a:pt x="1378109" y="1112226"/>
                    <a:pt x="1372528" y="1119604"/>
                    <a:pt x="1363447" y="1118185"/>
                  </a:cubicBezTo>
                  <a:lnTo>
                    <a:pt x="1363447" y="1118185"/>
                  </a:lnTo>
                  <a:close/>
                </a:path>
              </a:pathLst>
            </a:custGeom>
            <a:solidFill>
              <a:srgbClr val="BC8642"/>
            </a:solidFill>
            <a:ln w="9454"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id="{80892C56-C793-9477-D098-453B3DD1A2C2}"/>
                </a:ext>
              </a:extLst>
            </p:cNvPr>
            <p:cNvSpPr/>
            <p:nvPr/>
          </p:nvSpPr>
          <p:spPr>
            <a:xfrm>
              <a:off x="10626527" y="6402860"/>
              <a:ext cx="77327" cy="77328"/>
            </a:xfrm>
            <a:custGeom>
              <a:avLst/>
              <a:gdLst>
                <a:gd name="connsiteX0" fmla="*/ 76388 w 77327"/>
                <a:gd name="connsiteY0" fmla="*/ 47254 h 77328"/>
                <a:gd name="connsiteX1" fmla="*/ 47254 w 77327"/>
                <a:gd name="connsiteY1" fmla="*/ 998 h 77328"/>
                <a:gd name="connsiteX2" fmla="*/ 998 w 77327"/>
                <a:gd name="connsiteY2" fmla="*/ 30133 h 77328"/>
                <a:gd name="connsiteX3" fmla="*/ 30132 w 77327"/>
                <a:gd name="connsiteY3" fmla="*/ 76389 h 77328"/>
                <a:gd name="connsiteX4" fmla="*/ 76388 w 77327"/>
                <a:gd name="connsiteY4" fmla="*/ 47254 h 77328"/>
                <a:gd name="connsiteX5" fmla="*/ 76388 w 77327"/>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328">
                  <a:moveTo>
                    <a:pt x="76388" y="47254"/>
                  </a:moveTo>
                  <a:cubicBezTo>
                    <a:pt x="81023" y="26443"/>
                    <a:pt x="68064" y="5633"/>
                    <a:pt x="47254" y="998"/>
                  </a:cubicBezTo>
                  <a:cubicBezTo>
                    <a:pt x="26443" y="-3827"/>
                    <a:pt x="5917" y="9322"/>
                    <a:pt x="998" y="30133"/>
                  </a:cubicBezTo>
                  <a:cubicBezTo>
                    <a:pt x="-3827" y="50943"/>
                    <a:pt x="9322" y="71470"/>
                    <a:pt x="30132" y="76389"/>
                  </a:cubicBezTo>
                  <a:cubicBezTo>
                    <a:pt x="50943" y="81024"/>
                    <a:pt x="71564" y="68064"/>
                    <a:pt x="76388" y="47254"/>
                  </a:cubicBezTo>
                  <a:lnTo>
                    <a:pt x="76388" y="47254"/>
                  </a:lnTo>
                  <a:close/>
                </a:path>
              </a:pathLst>
            </a:custGeom>
            <a:solidFill>
              <a:srgbClr val="BC8642"/>
            </a:solidFill>
            <a:ln w="9454"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id="{5102DE90-5823-FD88-E900-3286BE8E47F2}"/>
                </a:ext>
              </a:extLst>
            </p:cNvPr>
            <p:cNvSpPr/>
            <p:nvPr/>
          </p:nvSpPr>
          <p:spPr>
            <a:xfrm>
              <a:off x="11432417" y="30837"/>
              <a:ext cx="21472" cy="7378"/>
            </a:xfrm>
            <a:custGeom>
              <a:avLst/>
              <a:gdLst>
                <a:gd name="connsiteX0" fmla="*/ 21473 w 21472"/>
                <a:gd name="connsiteY0" fmla="*/ 7378 h 7378"/>
                <a:gd name="connsiteX1" fmla="*/ 0 w 21472"/>
                <a:gd name="connsiteY1" fmla="*/ 7378 h 7378"/>
                <a:gd name="connsiteX2" fmla="*/ 10594 w 21472"/>
                <a:gd name="connsiteY2" fmla="*/ 0 h 7378"/>
                <a:gd name="connsiteX3" fmla="*/ 21473 w 21472"/>
                <a:gd name="connsiteY3" fmla="*/ 7378 h 7378"/>
              </a:gdLst>
              <a:ahLst/>
              <a:cxnLst>
                <a:cxn ang="0">
                  <a:pos x="connsiteX0" y="connsiteY0"/>
                </a:cxn>
                <a:cxn ang="0">
                  <a:pos x="connsiteX1" y="connsiteY1"/>
                </a:cxn>
                <a:cxn ang="0">
                  <a:pos x="connsiteX2" y="connsiteY2"/>
                </a:cxn>
                <a:cxn ang="0">
                  <a:pos x="connsiteX3" y="connsiteY3"/>
                </a:cxn>
              </a:cxnLst>
              <a:rect l="l" t="t" r="r" b="b"/>
              <a:pathLst>
                <a:path w="21472" h="7378">
                  <a:moveTo>
                    <a:pt x="21473" y="7378"/>
                  </a:moveTo>
                  <a:lnTo>
                    <a:pt x="0" y="7378"/>
                  </a:lnTo>
                  <a:cubicBezTo>
                    <a:pt x="2270" y="2649"/>
                    <a:pt x="5959" y="0"/>
                    <a:pt x="10594" y="0"/>
                  </a:cubicBezTo>
                  <a:cubicBezTo>
                    <a:pt x="15418" y="95"/>
                    <a:pt x="18824" y="3122"/>
                    <a:pt x="21473" y="7378"/>
                  </a:cubicBezTo>
                  <a:close/>
                </a:path>
              </a:pathLst>
            </a:custGeom>
            <a:solidFill>
              <a:srgbClr val="BC8642"/>
            </a:solidFill>
            <a:ln w="9454"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id="{7C193D06-D98A-07E7-388F-12A2107A26D0}"/>
                </a:ext>
              </a:extLst>
            </p:cNvPr>
            <p:cNvSpPr/>
            <p:nvPr/>
          </p:nvSpPr>
          <p:spPr>
            <a:xfrm>
              <a:off x="11550564" y="42"/>
              <a:ext cx="66026" cy="38173"/>
            </a:xfrm>
            <a:custGeom>
              <a:avLst/>
              <a:gdLst>
                <a:gd name="connsiteX0" fmla="*/ 66026 w 66026"/>
                <a:gd name="connsiteY0" fmla="*/ 38173 h 38173"/>
                <a:gd name="connsiteX1" fmla="*/ 0 w 66026"/>
                <a:gd name="connsiteY1" fmla="*/ 38173 h 38173"/>
                <a:gd name="connsiteX2" fmla="*/ 26959 w 66026"/>
                <a:gd name="connsiteY2" fmla="*/ 1660 h 38173"/>
                <a:gd name="connsiteX3" fmla="*/ 40107 w 66026"/>
                <a:gd name="connsiteY3" fmla="*/ 4876 h 38173"/>
                <a:gd name="connsiteX4" fmla="*/ 66026 w 66026"/>
                <a:gd name="connsiteY4" fmla="*/ 38173 h 3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6" h="38173">
                  <a:moveTo>
                    <a:pt x="66026" y="38173"/>
                  </a:moveTo>
                  <a:lnTo>
                    <a:pt x="0" y="38173"/>
                  </a:lnTo>
                  <a:cubicBezTo>
                    <a:pt x="4919" y="22660"/>
                    <a:pt x="13905" y="9795"/>
                    <a:pt x="26959" y="1660"/>
                  </a:cubicBezTo>
                  <a:cubicBezTo>
                    <a:pt x="31594" y="-1367"/>
                    <a:pt x="38026" y="-232"/>
                    <a:pt x="40107" y="4876"/>
                  </a:cubicBezTo>
                  <a:cubicBezTo>
                    <a:pt x="46351" y="19255"/>
                    <a:pt x="55431" y="29660"/>
                    <a:pt x="66026" y="38173"/>
                  </a:cubicBezTo>
                  <a:close/>
                </a:path>
              </a:pathLst>
            </a:custGeom>
            <a:solidFill>
              <a:srgbClr val="BC8642"/>
            </a:solidFill>
            <a:ln w="9454" cap="flat">
              <a:noFill/>
              <a:prstDash val="solid"/>
              <a:miter/>
            </a:ln>
          </p:spPr>
          <p:txBody>
            <a:bodyPr rtlCol="0" anchor="ctr"/>
            <a:lstStyle/>
            <a:p>
              <a:endParaRPr lang="en-US"/>
            </a:p>
          </p:txBody>
        </p:sp>
        <p:sp>
          <p:nvSpPr>
            <p:cNvPr id="1914" name="Freeform: Shape 1913">
              <a:extLst>
                <a:ext uri="{FF2B5EF4-FFF2-40B4-BE49-F238E27FC236}">
                  <a16:creationId xmlns:a16="http://schemas.microsoft.com/office/drawing/2014/main" id="{D0CF84B7-5A9F-0867-B9C5-265557C13F01}"/>
                </a:ext>
              </a:extLst>
            </p:cNvPr>
            <p:cNvSpPr/>
            <p:nvPr/>
          </p:nvSpPr>
          <p:spPr>
            <a:xfrm>
              <a:off x="12151419" y="18540"/>
              <a:ext cx="28283" cy="19675"/>
            </a:xfrm>
            <a:custGeom>
              <a:avLst/>
              <a:gdLst>
                <a:gd name="connsiteX0" fmla="*/ 28284 w 28283"/>
                <a:gd name="connsiteY0" fmla="*/ 0 h 19675"/>
                <a:gd name="connsiteX1" fmla="*/ 28284 w 28283"/>
                <a:gd name="connsiteY1" fmla="*/ 19675 h 19675"/>
                <a:gd name="connsiteX2" fmla="*/ 0 w 28283"/>
                <a:gd name="connsiteY2" fmla="*/ 19675 h 19675"/>
                <a:gd name="connsiteX3" fmla="*/ 28284 w 28283"/>
                <a:gd name="connsiteY3" fmla="*/ 0 h 19675"/>
              </a:gdLst>
              <a:ahLst/>
              <a:cxnLst>
                <a:cxn ang="0">
                  <a:pos x="connsiteX0" y="connsiteY0"/>
                </a:cxn>
                <a:cxn ang="0">
                  <a:pos x="connsiteX1" y="connsiteY1"/>
                </a:cxn>
                <a:cxn ang="0">
                  <a:pos x="connsiteX2" y="connsiteY2"/>
                </a:cxn>
                <a:cxn ang="0">
                  <a:pos x="connsiteX3" y="connsiteY3"/>
                </a:cxn>
              </a:cxnLst>
              <a:rect l="l" t="t" r="r" b="b"/>
              <a:pathLst>
                <a:path w="28283" h="19675">
                  <a:moveTo>
                    <a:pt x="28284" y="0"/>
                  </a:moveTo>
                  <a:lnTo>
                    <a:pt x="28284" y="19675"/>
                  </a:lnTo>
                  <a:lnTo>
                    <a:pt x="0" y="19675"/>
                  </a:lnTo>
                  <a:cubicBezTo>
                    <a:pt x="8230" y="11540"/>
                    <a:pt x="18446" y="5486"/>
                    <a:pt x="28284" y="0"/>
                  </a:cubicBezTo>
                  <a:close/>
                </a:path>
              </a:pathLst>
            </a:custGeom>
            <a:solidFill>
              <a:srgbClr val="BC8642"/>
            </a:solidFill>
            <a:ln w="9454" cap="flat">
              <a:noFill/>
              <a:prstDash val="solid"/>
              <a:miter/>
            </a:ln>
          </p:spPr>
          <p:txBody>
            <a:bodyPr rtlCol="0" anchor="ctr"/>
            <a:lstStyle/>
            <a:p>
              <a:endParaRPr lang="en-US"/>
            </a:p>
          </p:txBody>
        </p:sp>
        <p:sp>
          <p:nvSpPr>
            <p:cNvPr id="1915" name="Freeform: Shape 1914">
              <a:extLst>
                <a:ext uri="{FF2B5EF4-FFF2-40B4-BE49-F238E27FC236}">
                  <a16:creationId xmlns:a16="http://schemas.microsoft.com/office/drawing/2014/main" id="{4DB4A55C-F039-D2BB-517F-C4AD583072F9}"/>
                </a:ext>
              </a:extLst>
            </p:cNvPr>
            <p:cNvSpPr/>
            <p:nvPr/>
          </p:nvSpPr>
          <p:spPr>
            <a:xfrm>
              <a:off x="11206328" y="6848918"/>
              <a:ext cx="36524" cy="9484"/>
            </a:xfrm>
            <a:custGeom>
              <a:avLst/>
              <a:gdLst>
                <a:gd name="connsiteX0" fmla="*/ 36524 w 36524"/>
                <a:gd name="connsiteY0" fmla="*/ 0 h 9484"/>
                <a:gd name="connsiteX1" fmla="*/ 10417 w 36524"/>
                <a:gd name="connsiteY1" fmla="*/ 9459 h 9484"/>
                <a:gd name="connsiteX2" fmla="*/ 11 w 36524"/>
                <a:gd name="connsiteY2" fmla="*/ 662 h 9484"/>
                <a:gd name="connsiteX3" fmla="*/ 11 w 36524"/>
                <a:gd name="connsiteY3" fmla="*/ 0 h 9484"/>
                <a:gd name="connsiteX4" fmla="*/ 36524 w 36524"/>
                <a:gd name="connsiteY4" fmla="*/ 0 h 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4" h="9484">
                  <a:moveTo>
                    <a:pt x="36524" y="0"/>
                  </a:moveTo>
                  <a:cubicBezTo>
                    <a:pt x="28579" y="5014"/>
                    <a:pt x="19782" y="8419"/>
                    <a:pt x="10417" y="9459"/>
                  </a:cubicBezTo>
                  <a:cubicBezTo>
                    <a:pt x="4836" y="9838"/>
                    <a:pt x="-272" y="5959"/>
                    <a:pt x="11" y="662"/>
                  </a:cubicBezTo>
                  <a:lnTo>
                    <a:pt x="11" y="0"/>
                  </a:lnTo>
                  <a:lnTo>
                    <a:pt x="36524" y="0"/>
                  </a:lnTo>
                  <a:close/>
                </a:path>
              </a:pathLst>
            </a:custGeom>
            <a:solidFill>
              <a:srgbClr val="BC8642"/>
            </a:solidFill>
            <a:ln w="9454" cap="flat">
              <a:noFill/>
              <a:prstDash val="solid"/>
              <a:miter/>
            </a:ln>
          </p:spPr>
          <p:txBody>
            <a:bodyPr rtlCol="0" anchor="ctr"/>
            <a:lstStyle/>
            <a:p>
              <a:endParaRPr lang="en-US"/>
            </a:p>
          </p:txBody>
        </p:sp>
      </p:grpSp>
      <p:sp>
        <p:nvSpPr>
          <p:cNvPr id="1917" name="Rectangle 1916">
            <a:extLst>
              <a:ext uri="{FF2B5EF4-FFF2-40B4-BE49-F238E27FC236}">
                <a16:creationId xmlns:a16="http://schemas.microsoft.com/office/drawing/2014/main" id="{1E4EFC19-B3B4-5A79-D847-1849EA425BBD}"/>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9199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916"/>
                                        </p:tgtEl>
                                        <p:attrNameLst>
                                          <p:attrName>style.visibility</p:attrName>
                                        </p:attrNameLst>
                                      </p:cBhvr>
                                      <p:to>
                                        <p:strVal val="visible"/>
                                      </p:to>
                                    </p:set>
                                    <p:animEffect transition="in" filter="wipe(right)">
                                      <p:cBhvr>
                                        <p:cTn id="7" dur="500"/>
                                        <p:tgtEl>
                                          <p:spTgt spid="1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0_Title Slide">
    <p:bg>
      <p:bgPr>
        <a:solidFill>
          <a:srgbClr val="002E48"/>
        </a:solidFill>
        <a:effectLst/>
      </p:bgPr>
    </p:bg>
    <p:spTree>
      <p:nvGrpSpPr>
        <p:cNvPr id="1" name=""/>
        <p:cNvGrpSpPr/>
        <p:nvPr/>
      </p:nvGrpSpPr>
      <p:grpSpPr>
        <a:xfrm>
          <a:off x="0" y="0"/>
          <a:ext cx="0" cy="0"/>
          <a:chOff x="0" y="0"/>
          <a:chExt cx="0" cy="0"/>
        </a:xfrm>
      </p:grpSpPr>
      <p:sp>
        <p:nvSpPr>
          <p:cNvPr id="1917" name="Rectangle 1916">
            <a:extLst>
              <a:ext uri="{FF2B5EF4-FFF2-40B4-BE49-F238E27FC236}">
                <a16:creationId xmlns:a16="http://schemas.microsoft.com/office/drawing/2014/main" id="{1E4EFC19-B3B4-5A79-D847-1849EA425BBD}"/>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4E319E3A-F503-199B-899B-6DF1F497C0B2}"/>
              </a:ext>
            </a:extLst>
          </p:cNvPr>
          <p:cNvGrpSpPr/>
          <p:nvPr userDrawn="1"/>
        </p:nvGrpSpPr>
        <p:grpSpPr>
          <a:xfrm>
            <a:off x="0" y="0"/>
            <a:ext cx="4101401" cy="6859872"/>
            <a:chOff x="4044194" y="0"/>
            <a:chExt cx="4101401" cy="6859872"/>
          </a:xfrm>
          <a:solidFill>
            <a:srgbClr val="ED7D31"/>
          </a:solidFill>
        </p:grpSpPr>
        <p:sp>
          <p:nvSpPr>
            <p:cNvPr id="3" name="Freeform: Shape 2">
              <a:extLst>
                <a:ext uri="{FF2B5EF4-FFF2-40B4-BE49-F238E27FC236}">
                  <a16:creationId xmlns:a16="http://schemas.microsoft.com/office/drawing/2014/main" id="{A80A0591-518D-E22F-8518-366319C439B3}"/>
                </a:ext>
              </a:extLst>
            </p:cNvPr>
            <p:cNvSpPr/>
            <p:nvPr/>
          </p:nvSpPr>
          <p:spPr>
            <a:xfrm>
              <a:off x="4071939" y="1352412"/>
              <a:ext cx="35695" cy="224737"/>
            </a:xfrm>
            <a:custGeom>
              <a:avLst/>
              <a:gdLst>
                <a:gd name="connsiteX0" fmla="*/ 0 w 35695"/>
                <a:gd name="connsiteY0" fmla="*/ 224737 h 224737"/>
                <a:gd name="connsiteX1" fmla="*/ 0 w 35695"/>
                <a:gd name="connsiteY1" fmla="*/ 151693 h 224737"/>
                <a:gd name="connsiteX2" fmla="*/ 0 w 35695"/>
                <a:gd name="connsiteY2" fmla="*/ 49203 h 224737"/>
                <a:gd name="connsiteX3" fmla="*/ 0 w 35695"/>
                <a:gd name="connsiteY3" fmla="*/ 0 h 224737"/>
                <a:gd name="connsiteX4" fmla="*/ 0 w 35695"/>
                <a:gd name="connsiteY4" fmla="*/ 224737 h 224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95" h="224737">
                  <a:moveTo>
                    <a:pt x="0" y="224737"/>
                  </a:moveTo>
                  <a:lnTo>
                    <a:pt x="0" y="151693"/>
                  </a:lnTo>
                  <a:cubicBezTo>
                    <a:pt x="9404" y="118828"/>
                    <a:pt x="10164" y="81878"/>
                    <a:pt x="0" y="49203"/>
                  </a:cubicBezTo>
                  <a:lnTo>
                    <a:pt x="0" y="0"/>
                  </a:lnTo>
                  <a:cubicBezTo>
                    <a:pt x="46543" y="65445"/>
                    <a:pt x="48633" y="158817"/>
                    <a:pt x="0" y="224737"/>
                  </a:cubicBezTo>
                  <a:close/>
                </a:path>
              </a:pathLst>
            </a:custGeom>
            <a:grpFill/>
            <a:ln w="9481"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85308478-B228-7DC6-A99C-08FE2E35D1C9}"/>
                </a:ext>
              </a:extLst>
            </p:cNvPr>
            <p:cNvSpPr/>
            <p:nvPr/>
          </p:nvSpPr>
          <p:spPr>
            <a:xfrm>
              <a:off x="4071939" y="855065"/>
              <a:ext cx="655841" cy="315982"/>
            </a:xfrm>
            <a:custGeom>
              <a:avLst/>
              <a:gdLst>
                <a:gd name="connsiteX0" fmla="*/ 647141 w 655841"/>
                <a:gd name="connsiteY0" fmla="*/ 313835 h 315982"/>
                <a:gd name="connsiteX1" fmla="*/ 41984 w 655841"/>
                <a:gd name="connsiteY1" fmla="*/ 43124 h 315982"/>
                <a:gd name="connsiteX2" fmla="*/ 0 w 655841"/>
                <a:gd name="connsiteY2" fmla="*/ 41509 h 315982"/>
                <a:gd name="connsiteX3" fmla="*/ 0 w 655841"/>
                <a:gd name="connsiteY3" fmla="*/ 1330 h 315982"/>
                <a:gd name="connsiteX4" fmla="*/ 41984 w 655841"/>
                <a:gd name="connsiteY4" fmla="*/ 0 h 315982"/>
                <a:gd name="connsiteX5" fmla="*/ 655120 w 655841"/>
                <a:gd name="connsiteY5" fmla="*/ 307945 h 315982"/>
                <a:gd name="connsiteX6" fmla="*/ 647141 w 655841"/>
                <a:gd name="connsiteY6" fmla="*/ 313835 h 3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5982">
                  <a:moveTo>
                    <a:pt x="647141" y="313835"/>
                  </a:moveTo>
                  <a:cubicBezTo>
                    <a:pt x="530973" y="141720"/>
                    <a:pt x="239745" y="26406"/>
                    <a:pt x="41984" y="43124"/>
                  </a:cubicBezTo>
                  <a:cubicBezTo>
                    <a:pt x="28401" y="41984"/>
                    <a:pt x="14343" y="41414"/>
                    <a:pt x="0" y="41509"/>
                  </a:cubicBezTo>
                  <a:lnTo>
                    <a:pt x="0" y="1330"/>
                  </a:lnTo>
                  <a:cubicBezTo>
                    <a:pt x="14248" y="380"/>
                    <a:pt x="28306" y="0"/>
                    <a:pt x="41984" y="0"/>
                  </a:cubicBezTo>
                  <a:cubicBezTo>
                    <a:pt x="254278" y="-190"/>
                    <a:pt x="542466" y="105625"/>
                    <a:pt x="655120" y="307945"/>
                  </a:cubicBezTo>
                  <a:cubicBezTo>
                    <a:pt x="658159" y="313360"/>
                    <a:pt x="650845" y="319249"/>
                    <a:pt x="647141" y="313835"/>
                  </a:cubicBezTo>
                  <a:close/>
                </a:path>
              </a:pathLst>
            </a:custGeom>
            <a:grpFill/>
            <a:ln w="9481"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7FB18CC6-DC63-A8BF-866B-5CB5F338B5E9}"/>
                </a:ext>
              </a:extLst>
            </p:cNvPr>
            <p:cNvSpPr/>
            <p:nvPr/>
          </p:nvSpPr>
          <p:spPr>
            <a:xfrm>
              <a:off x="4071939" y="1121501"/>
              <a:ext cx="468927" cy="197254"/>
            </a:xfrm>
            <a:custGeom>
              <a:avLst/>
              <a:gdLst>
                <a:gd name="connsiteX0" fmla="*/ 459543 w 468927"/>
                <a:gd name="connsiteY0" fmla="*/ 195292 h 197254"/>
                <a:gd name="connsiteX1" fmla="*/ 205835 w 468927"/>
                <a:gd name="connsiteY1" fmla="*/ 57277 h 197254"/>
                <a:gd name="connsiteX2" fmla="*/ 41984 w 468927"/>
                <a:gd name="connsiteY2" fmla="*/ 40844 h 197254"/>
                <a:gd name="connsiteX3" fmla="*/ 0 w 468927"/>
                <a:gd name="connsiteY3" fmla="*/ 43789 h 197254"/>
                <a:gd name="connsiteX4" fmla="*/ 0 w 468927"/>
                <a:gd name="connsiteY4" fmla="*/ 2660 h 197254"/>
                <a:gd name="connsiteX5" fmla="*/ 41984 w 468927"/>
                <a:gd name="connsiteY5" fmla="*/ 0 h 197254"/>
                <a:gd name="connsiteX6" fmla="*/ 116833 w 468927"/>
                <a:gd name="connsiteY6" fmla="*/ 5794 h 197254"/>
                <a:gd name="connsiteX7" fmla="*/ 271945 w 468927"/>
                <a:gd name="connsiteY7" fmla="*/ 46353 h 197254"/>
                <a:gd name="connsiteX8" fmla="*/ 467807 w 468927"/>
                <a:gd name="connsiteY8" fmla="*/ 189212 h 197254"/>
                <a:gd name="connsiteX9" fmla="*/ 459543 w 468927"/>
                <a:gd name="connsiteY9" fmla="*/ 195292 h 19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27" h="197254">
                  <a:moveTo>
                    <a:pt x="459543" y="195292"/>
                  </a:moveTo>
                  <a:cubicBezTo>
                    <a:pt x="391723" y="116928"/>
                    <a:pt x="302626" y="84918"/>
                    <a:pt x="205835" y="57277"/>
                  </a:cubicBezTo>
                  <a:cubicBezTo>
                    <a:pt x="152073" y="41889"/>
                    <a:pt x="95936" y="46733"/>
                    <a:pt x="41984" y="40844"/>
                  </a:cubicBezTo>
                  <a:cubicBezTo>
                    <a:pt x="28116" y="42364"/>
                    <a:pt x="14153" y="43124"/>
                    <a:pt x="0" y="43789"/>
                  </a:cubicBezTo>
                  <a:lnTo>
                    <a:pt x="0" y="2660"/>
                  </a:lnTo>
                  <a:cubicBezTo>
                    <a:pt x="14058" y="1805"/>
                    <a:pt x="28021" y="1235"/>
                    <a:pt x="41984" y="0"/>
                  </a:cubicBezTo>
                  <a:cubicBezTo>
                    <a:pt x="66870" y="2185"/>
                    <a:pt x="91947" y="2280"/>
                    <a:pt x="116833" y="5794"/>
                  </a:cubicBezTo>
                  <a:cubicBezTo>
                    <a:pt x="169835" y="13108"/>
                    <a:pt x="221318" y="29826"/>
                    <a:pt x="271945" y="46353"/>
                  </a:cubicBezTo>
                  <a:cubicBezTo>
                    <a:pt x="352684" y="72664"/>
                    <a:pt x="418604" y="120537"/>
                    <a:pt x="467807" y="189212"/>
                  </a:cubicBezTo>
                  <a:cubicBezTo>
                    <a:pt x="471891" y="194722"/>
                    <a:pt x="463817" y="200326"/>
                    <a:pt x="459543" y="195292"/>
                  </a:cubicBezTo>
                  <a:close/>
                </a:path>
              </a:pathLst>
            </a:custGeom>
            <a:grpFill/>
            <a:ln w="9481"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3CD16F6B-756A-6823-804F-E9AA4738A57C}"/>
                </a:ext>
              </a:extLst>
            </p:cNvPr>
            <p:cNvSpPr/>
            <p:nvPr/>
          </p:nvSpPr>
          <p:spPr>
            <a:xfrm>
              <a:off x="4957630" y="69529"/>
              <a:ext cx="71573" cy="73519"/>
            </a:xfrm>
            <a:custGeom>
              <a:avLst/>
              <a:gdLst>
                <a:gd name="connsiteX0" fmla="*/ 32161 w 71573"/>
                <a:gd name="connsiteY0" fmla="*/ 0 h 73519"/>
                <a:gd name="connsiteX1" fmla="*/ 39380 w 71573"/>
                <a:gd name="connsiteY1" fmla="*/ 73519 h 73519"/>
                <a:gd name="connsiteX2" fmla="*/ 32161 w 71573"/>
                <a:gd name="connsiteY2" fmla="*/ 0 h 73519"/>
              </a:gdLst>
              <a:ahLst/>
              <a:cxnLst>
                <a:cxn ang="0">
                  <a:pos x="connsiteX0" y="connsiteY0"/>
                </a:cxn>
                <a:cxn ang="0">
                  <a:pos x="connsiteX1" y="connsiteY1"/>
                </a:cxn>
                <a:cxn ang="0">
                  <a:pos x="connsiteX2" y="connsiteY2"/>
                </a:cxn>
              </a:cxnLst>
              <a:rect l="l" t="t" r="r" b="b"/>
              <a:pathLst>
                <a:path w="71573" h="73519">
                  <a:moveTo>
                    <a:pt x="32161" y="0"/>
                  </a:moveTo>
                  <a:cubicBezTo>
                    <a:pt x="-15522" y="0"/>
                    <a:pt x="-7733" y="73519"/>
                    <a:pt x="39380" y="73519"/>
                  </a:cubicBezTo>
                  <a:cubicBezTo>
                    <a:pt x="87063" y="73519"/>
                    <a:pt x="79369" y="0"/>
                    <a:pt x="32161" y="0"/>
                  </a:cubicBezTo>
                  <a:close/>
                </a:path>
              </a:pathLst>
            </a:custGeom>
            <a:grpFill/>
            <a:ln w="9481"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15C58AA9-C2FB-6C3E-8F85-FD7117603E0A}"/>
                </a:ext>
              </a:extLst>
            </p:cNvPr>
            <p:cNvSpPr/>
            <p:nvPr/>
          </p:nvSpPr>
          <p:spPr>
            <a:xfrm>
              <a:off x="4542238" y="396757"/>
              <a:ext cx="58885" cy="60601"/>
            </a:xfrm>
            <a:custGeom>
              <a:avLst/>
              <a:gdLst>
                <a:gd name="connsiteX0" fmla="*/ 26479 w 58885"/>
                <a:gd name="connsiteY0" fmla="*/ 0 h 60601"/>
                <a:gd name="connsiteX1" fmla="*/ 32368 w 58885"/>
                <a:gd name="connsiteY1" fmla="*/ 60601 h 60601"/>
                <a:gd name="connsiteX2" fmla="*/ 26479 w 58885"/>
                <a:gd name="connsiteY2" fmla="*/ 0 h 60601"/>
              </a:gdLst>
              <a:ahLst/>
              <a:cxnLst>
                <a:cxn ang="0">
                  <a:pos x="connsiteX0" y="connsiteY0"/>
                </a:cxn>
                <a:cxn ang="0">
                  <a:pos x="connsiteX1" y="connsiteY1"/>
                </a:cxn>
                <a:cxn ang="0">
                  <a:pos x="connsiteX2" y="connsiteY2"/>
                </a:cxn>
              </a:cxnLst>
              <a:rect l="l" t="t" r="r" b="b"/>
              <a:pathLst>
                <a:path w="58885" h="60601">
                  <a:moveTo>
                    <a:pt x="26479" y="0"/>
                  </a:moveTo>
                  <a:cubicBezTo>
                    <a:pt x="-12750" y="0"/>
                    <a:pt x="-6386" y="60601"/>
                    <a:pt x="32368" y="60601"/>
                  </a:cubicBezTo>
                  <a:cubicBezTo>
                    <a:pt x="71692" y="60601"/>
                    <a:pt x="65233" y="0"/>
                    <a:pt x="26479" y="0"/>
                  </a:cubicBezTo>
                  <a:close/>
                </a:path>
              </a:pathLst>
            </a:custGeom>
            <a:grpFill/>
            <a:ln w="9481"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9A33726-2254-D08E-945F-25D9E03C11F3}"/>
                </a:ext>
              </a:extLst>
            </p:cNvPr>
            <p:cNvSpPr/>
            <p:nvPr/>
          </p:nvSpPr>
          <p:spPr>
            <a:xfrm>
              <a:off x="4883639" y="80641"/>
              <a:ext cx="257539" cy="176617"/>
            </a:xfrm>
            <a:custGeom>
              <a:avLst/>
              <a:gdLst>
                <a:gd name="connsiteX0" fmla="*/ 20949 w 257539"/>
                <a:gd name="connsiteY0" fmla="*/ 84540 h 176617"/>
                <a:gd name="connsiteX1" fmla="*/ 37572 w 257539"/>
                <a:gd name="connsiteY1" fmla="*/ 127948 h 176617"/>
                <a:gd name="connsiteX2" fmla="*/ 163998 w 257539"/>
                <a:gd name="connsiteY2" fmla="*/ 174681 h 176617"/>
                <a:gd name="connsiteX3" fmla="*/ 169982 w 257539"/>
                <a:gd name="connsiteY3" fmla="*/ 173922 h 176617"/>
                <a:gd name="connsiteX4" fmla="*/ 181096 w 257539"/>
                <a:gd name="connsiteY4" fmla="*/ 169172 h 176617"/>
                <a:gd name="connsiteX5" fmla="*/ 238752 w 257539"/>
                <a:gd name="connsiteY5" fmla="*/ 55569 h 176617"/>
                <a:gd name="connsiteX6" fmla="*/ 202943 w 257539"/>
                <a:gd name="connsiteY6" fmla="*/ 17764 h 176617"/>
                <a:gd name="connsiteX7" fmla="*/ 165423 w 257539"/>
                <a:gd name="connsiteY7" fmla="*/ 95843 h 176617"/>
                <a:gd name="connsiteX8" fmla="*/ 166563 w 257539"/>
                <a:gd name="connsiteY8" fmla="*/ 164518 h 176617"/>
                <a:gd name="connsiteX9" fmla="*/ 20949 w 257539"/>
                <a:gd name="connsiteY9" fmla="*/ 84540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39" h="176617">
                  <a:moveTo>
                    <a:pt x="20949" y="84540"/>
                  </a:moveTo>
                  <a:cubicBezTo>
                    <a:pt x="-19420" y="86724"/>
                    <a:pt x="5466" y="153215"/>
                    <a:pt x="37572" y="127948"/>
                  </a:cubicBezTo>
                  <a:cubicBezTo>
                    <a:pt x="73571" y="99547"/>
                    <a:pt x="146901" y="138682"/>
                    <a:pt x="163998" y="174681"/>
                  </a:cubicBezTo>
                  <a:cubicBezTo>
                    <a:pt x="165613" y="178006"/>
                    <a:pt x="169127" y="176581"/>
                    <a:pt x="169982" y="173922"/>
                  </a:cubicBezTo>
                  <a:cubicBezTo>
                    <a:pt x="173497" y="178101"/>
                    <a:pt x="181761" y="175441"/>
                    <a:pt x="181096" y="169172"/>
                  </a:cubicBezTo>
                  <a:cubicBezTo>
                    <a:pt x="176441" y="129278"/>
                    <a:pt x="196388" y="69152"/>
                    <a:pt x="238752" y="55569"/>
                  </a:cubicBezTo>
                  <a:cubicBezTo>
                    <a:pt x="289665" y="39136"/>
                    <a:pt x="223175" y="-32863"/>
                    <a:pt x="202943" y="17764"/>
                  </a:cubicBezTo>
                  <a:cubicBezTo>
                    <a:pt x="192209" y="44740"/>
                    <a:pt x="173117" y="67252"/>
                    <a:pt x="165423" y="95843"/>
                  </a:cubicBezTo>
                  <a:cubicBezTo>
                    <a:pt x="158869" y="120159"/>
                    <a:pt x="160484" y="141246"/>
                    <a:pt x="166563" y="164518"/>
                  </a:cubicBezTo>
                  <a:cubicBezTo>
                    <a:pt x="142531" y="119305"/>
                    <a:pt x="68822" y="81880"/>
                    <a:pt x="20949" y="84540"/>
                  </a:cubicBezTo>
                  <a:close/>
                </a:path>
              </a:pathLst>
            </a:custGeom>
            <a:grpFill/>
            <a:ln w="9481"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C4DC4BD0-49CC-95ED-21E3-42A114E570A5}"/>
                </a:ext>
              </a:extLst>
            </p:cNvPr>
            <p:cNvSpPr/>
            <p:nvPr/>
          </p:nvSpPr>
          <p:spPr>
            <a:xfrm>
              <a:off x="4625798" y="304005"/>
              <a:ext cx="437811" cy="164248"/>
            </a:xfrm>
            <a:custGeom>
              <a:avLst/>
              <a:gdLst>
                <a:gd name="connsiteX0" fmla="*/ 45694 w 437811"/>
                <a:gd name="connsiteY0" fmla="*/ 124287 h 164248"/>
                <a:gd name="connsiteX1" fmla="*/ 261977 w 437811"/>
                <a:gd name="connsiteY1" fmla="*/ 44119 h 164248"/>
                <a:gd name="connsiteX2" fmla="*/ 428298 w 437811"/>
                <a:gd name="connsiteY2" fmla="*/ 162282 h 164248"/>
                <a:gd name="connsiteX3" fmla="*/ 437322 w 437811"/>
                <a:gd name="connsiteY3" fmla="*/ 157342 h 164248"/>
                <a:gd name="connsiteX4" fmla="*/ 268721 w 437811"/>
                <a:gd name="connsiteY4" fmla="*/ 2990 h 164248"/>
                <a:gd name="connsiteX5" fmla="*/ 11974 w 437811"/>
                <a:gd name="connsiteY5" fmla="*/ 78599 h 164248"/>
                <a:gd name="connsiteX6" fmla="*/ 45694 w 437811"/>
                <a:gd name="connsiteY6" fmla="*/ 124287 h 16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11" h="164248">
                  <a:moveTo>
                    <a:pt x="45694" y="124287"/>
                  </a:moveTo>
                  <a:cubicBezTo>
                    <a:pt x="105060" y="70525"/>
                    <a:pt x="179244" y="33955"/>
                    <a:pt x="261977" y="44119"/>
                  </a:cubicBezTo>
                  <a:cubicBezTo>
                    <a:pt x="350219" y="54852"/>
                    <a:pt x="379570" y="98071"/>
                    <a:pt x="428298" y="162282"/>
                  </a:cubicBezTo>
                  <a:cubicBezTo>
                    <a:pt x="431718" y="166841"/>
                    <a:pt x="439886" y="162756"/>
                    <a:pt x="437322" y="157342"/>
                  </a:cubicBezTo>
                  <a:cubicBezTo>
                    <a:pt x="403792" y="86958"/>
                    <a:pt x="353639" y="14293"/>
                    <a:pt x="268721" y="2990"/>
                  </a:cubicBezTo>
                  <a:cubicBezTo>
                    <a:pt x="162052" y="-11163"/>
                    <a:pt x="98886" y="26736"/>
                    <a:pt x="11974" y="78599"/>
                  </a:cubicBezTo>
                  <a:cubicBezTo>
                    <a:pt x="-19657" y="97406"/>
                    <a:pt x="18338" y="148983"/>
                    <a:pt x="45694" y="124287"/>
                  </a:cubicBezTo>
                  <a:close/>
                </a:path>
              </a:pathLst>
            </a:custGeom>
            <a:grpFill/>
            <a:ln w="9481"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A35166CB-02FA-BE8C-E681-986022685E96}"/>
                </a:ext>
              </a:extLst>
            </p:cNvPr>
            <p:cNvSpPr/>
            <p:nvPr/>
          </p:nvSpPr>
          <p:spPr>
            <a:xfrm>
              <a:off x="5087522" y="264465"/>
              <a:ext cx="366558" cy="219722"/>
            </a:xfrm>
            <a:custGeom>
              <a:avLst/>
              <a:gdLst>
                <a:gd name="connsiteX0" fmla="*/ 389 w 366558"/>
                <a:gd name="connsiteY0" fmla="*/ 215405 h 219722"/>
                <a:gd name="connsiteX1" fmla="*/ 5708 w 366558"/>
                <a:gd name="connsiteY1" fmla="*/ 218634 h 219722"/>
                <a:gd name="connsiteX2" fmla="*/ 170699 w 366558"/>
                <a:gd name="connsiteY2" fmla="*/ 71691 h 219722"/>
                <a:gd name="connsiteX3" fmla="*/ 333790 w 366558"/>
                <a:gd name="connsiteY3" fmla="*/ 58108 h 219722"/>
                <a:gd name="connsiteX4" fmla="*/ 335690 w 366558"/>
                <a:gd name="connsiteY4" fmla="*/ 71 h 219722"/>
                <a:gd name="connsiteX5" fmla="*/ 137169 w 366558"/>
                <a:gd name="connsiteY5" fmla="*/ 54023 h 219722"/>
                <a:gd name="connsiteX6" fmla="*/ 389 w 366558"/>
                <a:gd name="connsiteY6" fmla="*/ 215405 h 21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58" h="219722">
                  <a:moveTo>
                    <a:pt x="389" y="215405"/>
                  </a:moveTo>
                  <a:cubicBezTo>
                    <a:pt x="-1416" y="218634"/>
                    <a:pt x="3523" y="221294"/>
                    <a:pt x="5708" y="218634"/>
                  </a:cubicBezTo>
                  <a:cubicBezTo>
                    <a:pt x="50542" y="166107"/>
                    <a:pt x="101644" y="91923"/>
                    <a:pt x="170699" y="71691"/>
                  </a:cubicBezTo>
                  <a:cubicBezTo>
                    <a:pt x="224271" y="56018"/>
                    <a:pt x="278319" y="55258"/>
                    <a:pt x="333790" y="58108"/>
                  </a:cubicBezTo>
                  <a:cubicBezTo>
                    <a:pt x="376629" y="60292"/>
                    <a:pt x="377674" y="-2399"/>
                    <a:pt x="335690" y="71"/>
                  </a:cubicBezTo>
                  <a:cubicBezTo>
                    <a:pt x="267965" y="4061"/>
                    <a:pt x="195680" y="17929"/>
                    <a:pt x="137169" y="54023"/>
                  </a:cubicBezTo>
                  <a:cubicBezTo>
                    <a:pt x="74668" y="92398"/>
                    <a:pt x="34489" y="151859"/>
                    <a:pt x="389" y="215405"/>
                  </a:cubicBezTo>
                  <a:close/>
                </a:path>
              </a:pathLst>
            </a:custGeom>
            <a:grpFill/>
            <a:ln w="9481"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A155FEA5-5BFB-59BB-E533-89F235BB83A8}"/>
                </a:ext>
              </a:extLst>
            </p:cNvPr>
            <p:cNvSpPr/>
            <p:nvPr/>
          </p:nvSpPr>
          <p:spPr>
            <a:xfrm>
              <a:off x="4461444" y="402551"/>
              <a:ext cx="54614" cy="56136"/>
            </a:xfrm>
            <a:custGeom>
              <a:avLst/>
              <a:gdLst>
                <a:gd name="connsiteX0" fmla="*/ 30050 w 54614"/>
                <a:gd name="connsiteY0" fmla="*/ 56137 h 56136"/>
                <a:gd name="connsiteX1" fmla="*/ 24635 w 54614"/>
                <a:gd name="connsiteY1" fmla="*/ 0 h 56136"/>
                <a:gd name="connsiteX2" fmla="*/ 30050 w 54614"/>
                <a:gd name="connsiteY2" fmla="*/ 56137 h 56136"/>
              </a:gdLst>
              <a:ahLst/>
              <a:cxnLst>
                <a:cxn ang="0">
                  <a:pos x="connsiteX0" y="connsiteY0"/>
                </a:cxn>
                <a:cxn ang="0">
                  <a:pos x="connsiteX1" y="connsiteY1"/>
                </a:cxn>
                <a:cxn ang="0">
                  <a:pos x="connsiteX2" y="connsiteY2"/>
                </a:cxn>
              </a:cxnLst>
              <a:rect l="l" t="t" r="r" b="b"/>
              <a:pathLst>
                <a:path w="54614" h="56136">
                  <a:moveTo>
                    <a:pt x="30050" y="56137"/>
                  </a:moveTo>
                  <a:cubicBezTo>
                    <a:pt x="66429" y="56137"/>
                    <a:pt x="60540" y="0"/>
                    <a:pt x="24635" y="0"/>
                  </a:cubicBezTo>
                  <a:cubicBezTo>
                    <a:pt x="-11839" y="95"/>
                    <a:pt x="-5950" y="56137"/>
                    <a:pt x="30050" y="56137"/>
                  </a:cubicBezTo>
                  <a:close/>
                </a:path>
              </a:pathLst>
            </a:custGeom>
            <a:grpFill/>
            <a:ln w="9481"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43D87E1-733B-A741-AB02-818F06BFB9A0}"/>
                </a:ext>
              </a:extLst>
            </p:cNvPr>
            <p:cNvSpPr/>
            <p:nvPr/>
          </p:nvSpPr>
          <p:spPr>
            <a:xfrm>
              <a:off x="4762452" y="145663"/>
              <a:ext cx="564293" cy="251984"/>
            </a:xfrm>
            <a:custGeom>
              <a:avLst/>
              <a:gdLst>
                <a:gd name="connsiteX0" fmla="*/ 26253 w 564293"/>
                <a:gd name="connsiteY0" fmla="*/ 81923 h 251984"/>
                <a:gd name="connsiteX1" fmla="*/ 39931 w 564293"/>
                <a:gd name="connsiteY1" fmla="*/ 140150 h 251984"/>
                <a:gd name="connsiteX2" fmla="*/ 215561 w 564293"/>
                <a:gd name="connsiteY2" fmla="*/ 139295 h 251984"/>
                <a:gd name="connsiteX3" fmla="*/ 306747 w 564293"/>
                <a:gd name="connsiteY3" fmla="*/ 245964 h 251984"/>
                <a:gd name="connsiteX4" fmla="*/ 320235 w 564293"/>
                <a:gd name="connsiteY4" fmla="*/ 247579 h 251984"/>
                <a:gd name="connsiteX5" fmla="*/ 324320 w 564293"/>
                <a:gd name="connsiteY5" fmla="*/ 245774 h 251984"/>
                <a:gd name="connsiteX6" fmla="*/ 529775 w 564293"/>
                <a:gd name="connsiteY6" fmla="*/ 59886 h 251984"/>
                <a:gd name="connsiteX7" fmla="*/ 558081 w 564293"/>
                <a:gd name="connsiteY7" fmla="*/ 49058 h 251984"/>
                <a:gd name="connsiteX8" fmla="*/ 564255 w 564293"/>
                <a:gd name="connsiteY8" fmla="*/ 35190 h 251984"/>
                <a:gd name="connsiteX9" fmla="*/ 539463 w 564293"/>
                <a:gd name="connsiteY9" fmla="*/ 710 h 251984"/>
                <a:gd name="connsiteX10" fmla="*/ 319001 w 564293"/>
                <a:gd name="connsiteY10" fmla="*/ 232381 h 251984"/>
                <a:gd name="connsiteX11" fmla="*/ 227054 w 564293"/>
                <a:gd name="connsiteY11" fmla="*/ 120488 h 251984"/>
                <a:gd name="connsiteX12" fmla="*/ 26253 w 564293"/>
                <a:gd name="connsiteY12" fmla="*/ 81923 h 251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93" h="251984">
                  <a:moveTo>
                    <a:pt x="26253" y="81923"/>
                  </a:moveTo>
                  <a:cubicBezTo>
                    <a:pt x="-16681" y="84963"/>
                    <a:pt x="-3287" y="153543"/>
                    <a:pt x="39931" y="140150"/>
                  </a:cubicBezTo>
                  <a:cubicBezTo>
                    <a:pt x="99393" y="121627"/>
                    <a:pt x="157429" y="111084"/>
                    <a:pt x="215561" y="139295"/>
                  </a:cubicBezTo>
                  <a:cubicBezTo>
                    <a:pt x="260014" y="160857"/>
                    <a:pt x="298864" y="194957"/>
                    <a:pt x="306747" y="245964"/>
                  </a:cubicBezTo>
                  <a:cubicBezTo>
                    <a:pt x="307982" y="253848"/>
                    <a:pt x="317861" y="253563"/>
                    <a:pt x="320235" y="247579"/>
                  </a:cubicBezTo>
                  <a:cubicBezTo>
                    <a:pt x="321945" y="248244"/>
                    <a:pt x="324035" y="247959"/>
                    <a:pt x="324320" y="245774"/>
                  </a:cubicBezTo>
                  <a:cubicBezTo>
                    <a:pt x="333249" y="155917"/>
                    <a:pt x="427190" y="38230"/>
                    <a:pt x="529775" y="59886"/>
                  </a:cubicBezTo>
                  <a:cubicBezTo>
                    <a:pt x="539748" y="61976"/>
                    <a:pt x="552097" y="57322"/>
                    <a:pt x="558081" y="49058"/>
                  </a:cubicBezTo>
                  <a:cubicBezTo>
                    <a:pt x="561120" y="44784"/>
                    <a:pt x="563970" y="40604"/>
                    <a:pt x="564255" y="35190"/>
                  </a:cubicBezTo>
                  <a:cubicBezTo>
                    <a:pt x="564920" y="19897"/>
                    <a:pt x="557036" y="2325"/>
                    <a:pt x="539463" y="710"/>
                  </a:cubicBezTo>
                  <a:cubicBezTo>
                    <a:pt x="408953" y="-10688"/>
                    <a:pt x="328024" y="117258"/>
                    <a:pt x="319001" y="232381"/>
                  </a:cubicBezTo>
                  <a:cubicBezTo>
                    <a:pt x="309027" y="181374"/>
                    <a:pt x="270083" y="148698"/>
                    <a:pt x="227054" y="120488"/>
                  </a:cubicBezTo>
                  <a:cubicBezTo>
                    <a:pt x="163793" y="79264"/>
                    <a:pt x="99583" y="76699"/>
                    <a:pt x="26253" y="81923"/>
                  </a:cubicBezTo>
                  <a:close/>
                </a:path>
              </a:pathLst>
            </a:custGeom>
            <a:grpFill/>
            <a:ln w="9481"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051AAB4-9BF8-867B-7602-0C4080E2064A}"/>
                </a:ext>
              </a:extLst>
            </p:cNvPr>
            <p:cNvSpPr/>
            <p:nvPr/>
          </p:nvSpPr>
          <p:spPr>
            <a:xfrm>
              <a:off x="4205588" y="341760"/>
              <a:ext cx="25735" cy="26406"/>
            </a:xfrm>
            <a:custGeom>
              <a:avLst/>
              <a:gdLst>
                <a:gd name="connsiteX0" fmla="*/ 11585 w 25735"/>
                <a:gd name="connsiteY0" fmla="*/ 0 h 26406"/>
                <a:gd name="connsiteX1" fmla="*/ 14150 w 25735"/>
                <a:gd name="connsiteY1" fmla="*/ 26406 h 26406"/>
                <a:gd name="connsiteX2" fmla="*/ 11585 w 25735"/>
                <a:gd name="connsiteY2" fmla="*/ 0 h 26406"/>
              </a:gdLst>
              <a:ahLst/>
              <a:cxnLst>
                <a:cxn ang="0">
                  <a:pos x="connsiteX0" y="connsiteY0"/>
                </a:cxn>
                <a:cxn ang="0">
                  <a:pos x="connsiteX1" y="connsiteY1"/>
                </a:cxn>
                <a:cxn ang="0">
                  <a:pos x="connsiteX2" y="connsiteY2"/>
                </a:cxn>
              </a:cxnLst>
              <a:rect l="l" t="t" r="r" b="b"/>
              <a:pathLst>
                <a:path w="25735" h="26406">
                  <a:moveTo>
                    <a:pt x="11585" y="0"/>
                  </a:moveTo>
                  <a:cubicBezTo>
                    <a:pt x="-5607" y="0"/>
                    <a:pt x="-2757" y="26406"/>
                    <a:pt x="14150" y="26406"/>
                  </a:cubicBezTo>
                  <a:cubicBezTo>
                    <a:pt x="31343" y="26406"/>
                    <a:pt x="28493" y="0"/>
                    <a:pt x="11585" y="0"/>
                  </a:cubicBezTo>
                  <a:close/>
                </a:path>
              </a:pathLst>
            </a:custGeom>
            <a:grpFill/>
            <a:ln w="9481"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68ED1-B013-B221-412E-28E676632D2A}"/>
                </a:ext>
              </a:extLst>
            </p:cNvPr>
            <p:cNvSpPr/>
            <p:nvPr/>
          </p:nvSpPr>
          <p:spPr>
            <a:xfrm>
              <a:off x="4180295" y="309464"/>
              <a:ext cx="11326" cy="11683"/>
            </a:xfrm>
            <a:custGeom>
              <a:avLst/>
              <a:gdLst>
                <a:gd name="connsiteX0" fmla="*/ 6198 w 11326"/>
                <a:gd name="connsiteY0" fmla="*/ 11683 h 11683"/>
                <a:gd name="connsiteX1" fmla="*/ 5058 w 11326"/>
                <a:gd name="connsiteY1" fmla="*/ 0 h 11683"/>
                <a:gd name="connsiteX2" fmla="*/ 6198 w 11326"/>
                <a:gd name="connsiteY2" fmla="*/ 11683 h 11683"/>
              </a:gdLst>
              <a:ahLst/>
              <a:cxnLst>
                <a:cxn ang="0">
                  <a:pos x="connsiteX0" y="connsiteY0"/>
                </a:cxn>
                <a:cxn ang="0">
                  <a:pos x="connsiteX1" y="connsiteY1"/>
                </a:cxn>
                <a:cxn ang="0">
                  <a:pos x="connsiteX2" y="connsiteY2"/>
                </a:cxn>
              </a:cxnLst>
              <a:rect l="l" t="t" r="r" b="b"/>
              <a:pathLst>
                <a:path w="11326" h="11683">
                  <a:moveTo>
                    <a:pt x="6198" y="11683"/>
                  </a:moveTo>
                  <a:cubicBezTo>
                    <a:pt x="13796" y="11683"/>
                    <a:pt x="12562" y="0"/>
                    <a:pt x="5058" y="0"/>
                  </a:cubicBezTo>
                  <a:cubicBezTo>
                    <a:pt x="-2446" y="0"/>
                    <a:pt x="-1211" y="11683"/>
                    <a:pt x="6198" y="11683"/>
                  </a:cubicBezTo>
                  <a:close/>
                </a:path>
              </a:pathLst>
            </a:custGeom>
            <a:grpFill/>
            <a:ln w="9481"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EB3C44FB-826B-87A5-1F0C-51C592678DE8}"/>
                </a:ext>
              </a:extLst>
            </p:cNvPr>
            <p:cNvSpPr/>
            <p:nvPr/>
          </p:nvSpPr>
          <p:spPr>
            <a:xfrm>
              <a:off x="4374083" y="401696"/>
              <a:ext cx="56341" cy="57846"/>
            </a:xfrm>
            <a:custGeom>
              <a:avLst/>
              <a:gdLst>
                <a:gd name="connsiteX0" fmla="*/ 25368 w 56341"/>
                <a:gd name="connsiteY0" fmla="*/ 0 h 57846"/>
                <a:gd name="connsiteX1" fmla="*/ 30973 w 56341"/>
                <a:gd name="connsiteY1" fmla="*/ 57847 h 57846"/>
                <a:gd name="connsiteX2" fmla="*/ 25368 w 56341"/>
                <a:gd name="connsiteY2" fmla="*/ 0 h 57846"/>
              </a:gdLst>
              <a:ahLst/>
              <a:cxnLst>
                <a:cxn ang="0">
                  <a:pos x="connsiteX0" y="connsiteY0"/>
                </a:cxn>
                <a:cxn ang="0">
                  <a:pos x="connsiteX1" y="connsiteY1"/>
                </a:cxn>
                <a:cxn ang="0">
                  <a:pos x="connsiteX2" y="connsiteY2"/>
                </a:cxn>
              </a:cxnLst>
              <a:rect l="l" t="t" r="r" b="b"/>
              <a:pathLst>
                <a:path w="56341" h="57846">
                  <a:moveTo>
                    <a:pt x="25368" y="0"/>
                  </a:moveTo>
                  <a:cubicBezTo>
                    <a:pt x="-12246" y="0"/>
                    <a:pt x="-6072" y="57847"/>
                    <a:pt x="30973" y="57847"/>
                  </a:cubicBezTo>
                  <a:cubicBezTo>
                    <a:pt x="68587" y="57942"/>
                    <a:pt x="62413" y="0"/>
                    <a:pt x="25368" y="0"/>
                  </a:cubicBezTo>
                  <a:close/>
                </a:path>
              </a:pathLst>
            </a:custGeom>
            <a:grpFill/>
            <a:ln w="9481"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E61C8EC-BD65-93C3-4203-537A622B093D}"/>
                </a:ext>
              </a:extLst>
            </p:cNvPr>
            <p:cNvSpPr/>
            <p:nvPr/>
          </p:nvSpPr>
          <p:spPr>
            <a:xfrm>
              <a:off x="4167727" y="260831"/>
              <a:ext cx="14867" cy="15292"/>
            </a:xfrm>
            <a:custGeom>
              <a:avLst/>
              <a:gdLst>
                <a:gd name="connsiteX0" fmla="*/ 6702 w 14867"/>
                <a:gd name="connsiteY0" fmla="*/ 0 h 15292"/>
                <a:gd name="connsiteX1" fmla="*/ 8127 w 14867"/>
                <a:gd name="connsiteY1" fmla="*/ 15293 h 15292"/>
                <a:gd name="connsiteX2" fmla="*/ 6702 w 14867"/>
                <a:gd name="connsiteY2" fmla="*/ 0 h 15292"/>
              </a:gdLst>
              <a:ahLst/>
              <a:cxnLst>
                <a:cxn ang="0">
                  <a:pos x="connsiteX0" y="connsiteY0"/>
                </a:cxn>
                <a:cxn ang="0">
                  <a:pos x="connsiteX1" y="connsiteY1"/>
                </a:cxn>
                <a:cxn ang="0">
                  <a:pos x="connsiteX2" y="connsiteY2"/>
                </a:cxn>
              </a:cxnLst>
              <a:rect l="l" t="t" r="r" b="b"/>
              <a:pathLst>
                <a:path w="14867" h="15292">
                  <a:moveTo>
                    <a:pt x="6702" y="0"/>
                  </a:moveTo>
                  <a:cubicBezTo>
                    <a:pt x="-3176" y="0"/>
                    <a:pt x="-1657" y="15293"/>
                    <a:pt x="8127" y="15293"/>
                  </a:cubicBezTo>
                  <a:cubicBezTo>
                    <a:pt x="18100" y="15293"/>
                    <a:pt x="16486" y="0"/>
                    <a:pt x="6702" y="0"/>
                  </a:cubicBezTo>
                  <a:close/>
                </a:path>
              </a:pathLst>
            </a:custGeom>
            <a:grpFill/>
            <a:ln w="9481"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F39E2733-415C-74FD-6E85-240D435E7119}"/>
                </a:ext>
              </a:extLst>
            </p:cNvPr>
            <p:cNvSpPr/>
            <p:nvPr/>
          </p:nvSpPr>
          <p:spPr>
            <a:xfrm>
              <a:off x="4243225" y="372155"/>
              <a:ext cx="29679" cy="30490"/>
            </a:xfrm>
            <a:custGeom>
              <a:avLst/>
              <a:gdLst>
                <a:gd name="connsiteX0" fmla="*/ 16312 w 29679"/>
                <a:gd name="connsiteY0" fmla="*/ 30491 h 30490"/>
                <a:gd name="connsiteX1" fmla="*/ 13368 w 29679"/>
                <a:gd name="connsiteY1" fmla="*/ 0 h 30490"/>
                <a:gd name="connsiteX2" fmla="*/ 16312 w 29679"/>
                <a:gd name="connsiteY2" fmla="*/ 30491 h 30490"/>
              </a:gdLst>
              <a:ahLst/>
              <a:cxnLst>
                <a:cxn ang="0">
                  <a:pos x="connsiteX0" y="connsiteY0"/>
                </a:cxn>
                <a:cxn ang="0">
                  <a:pos x="connsiteX1" y="connsiteY1"/>
                </a:cxn>
                <a:cxn ang="0">
                  <a:pos x="connsiteX2" y="connsiteY2"/>
                </a:cxn>
              </a:cxnLst>
              <a:rect l="l" t="t" r="r" b="b"/>
              <a:pathLst>
                <a:path w="29679" h="30490">
                  <a:moveTo>
                    <a:pt x="16312" y="30491"/>
                  </a:moveTo>
                  <a:cubicBezTo>
                    <a:pt x="36164" y="30491"/>
                    <a:pt x="32840" y="0"/>
                    <a:pt x="13368" y="0"/>
                  </a:cubicBezTo>
                  <a:cubicBezTo>
                    <a:pt x="-6485" y="0"/>
                    <a:pt x="-3160" y="30491"/>
                    <a:pt x="16312" y="30491"/>
                  </a:cubicBezTo>
                  <a:close/>
                </a:path>
              </a:pathLst>
            </a:custGeom>
            <a:grpFill/>
            <a:ln w="9481"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DC4454E-EEE3-F691-DE8A-48FE5D8BBD96}"/>
                </a:ext>
              </a:extLst>
            </p:cNvPr>
            <p:cNvSpPr/>
            <p:nvPr/>
          </p:nvSpPr>
          <p:spPr>
            <a:xfrm>
              <a:off x="4295347" y="399036"/>
              <a:ext cx="33656" cy="34479"/>
            </a:xfrm>
            <a:custGeom>
              <a:avLst/>
              <a:gdLst>
                <a:gd name="connsiteX0" fmla="*/ 18522 w 33656"/>
                <a:gd name="connsiteY0" fmla="*/ 34480 h 34479"/>
                <a:gd name="connsiteX1" fmla="*/ 15102 w 33656"/>
                <a:gd name="connsiteY1" fmla="*/ 0 h 34479"/>
                <a:gd name="connsiteX2" fmla="*/ 18522 w 33656"/>
                <a:gd name="connsiteY2" fmla="*/ 34480 h 34479"/>
              </a:gdLst>
              <a:ahLst/>
              <a:cxnLst>
                <a:cxn ang="0">
                  <a:pos x="connsiteX0" y="connsiteY0"/>
                </a:cxn>
                <a:cxn ang="0">
                  <a:pos x="connsiteX1" y="connsiteY1"/>
                </a:cxn>
                <a:cxn ang="0">
                  <a:pos x="connsiteX2" y="connsiteY2"/>
                </a:cxn>
              </a:cxnLst>
              <a:rect l="l" t="t" r="r" b="b"/>
              <a:pathLst>
                <a:path w="33656" h="34479">
                  <a:moveTo>
                    <a:pt x="18522" y="34480"/>
                  </a:moveTo>
                  <a:cubicBezTo>
                    <a:pt x="40938" y="34480"/>
                    <a:pt x="37329" y="0"/>
                    <a:pt x="15102" y="0"/>
                  </a:cubicBezTo>
                  <a:cubicBezTo>
                    <a:pt x="-7314" y="0"/>
                    <a:pt x="-3610" y="34480"/>
                    <a:pt x="18522" y="34480"/>
                  </a:cubicBezTo>
                  <a:close/>
                </a:path>
              </a:pathLst>
            </a:custGeom>
            <a:grpFill/>
            <a:ln w="9481"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17D66BA-C26A-82FE-9E23-05AAD0BE703B}"/>
                </a:ext>
              </a:extLst>
            </p:cNvPr>
            <p:cNvSpPr/>
            <p:nvPr/>
          </p:nvSpPr>
          <p:spPr>
            <a:xfrm>
              <a:off x="4120248" y="1275255"/>
              <a:ext cx="341868" cy="351830"/>
            </a:xfrm>
            <a:custGeom>
              <a:avLst/>
              <a:gdLst>
                <a:gd name="connsiteX0" fmla="*/ 338760 w 341868"/>
                <a:gd name="connsiteY0" fmla="*/ 55025 h 351830"/>
                <a:gd name="connsiteX1" fmla="*/ 341135 w 341868"/>
                <a:gd name="connsiteY1" fmla="*/ 51226 h 351830"/>
                <a:gd name="connsiteX2" fmla="*/ 71754 w 341868"/>
                <a:gd name="connsiteY2" fmla="*/ 39352 h 351830"/>
                <a:gd name="connsiteX3" fmla="*/ 50857 w 341868"/>
                <a:gd name="connsiteY3" fmla="*/ 319942 h 351830"/>
                <a:gd name="connsiteX4" fmla="*/ 227816 w 341868"/>
                <a:gd name="connsiteY4" fmla="*/ 230940 h 351830"/>
                <a:gd name="connsiteX5" fmla="*/ 159521 w 341868"/>
                <a:gd name="connsiteY5" fmla="*/ 178222 h 351830"/>
                <a:gd name="connsiteX6" fmla="*/ 145748 w 341868"/>
                <a:gd name="connsiteY6" fmla="*/ 235879 h 351830"/>
                <a:gd name="connsiteX7" fmla="*/ 170065 w 341868"/>
                <a:gd name="connsiteY7" fmla="*/ 236354 h 351830"/>
                <a:gd name="connsiteX8" fmla="*/ 173199 w 341868"/>
                <a:gd name="connsiteY8" fmla="*/ 233884 h 351830"/>
                <a:gd name="connsiteX9" fmla="*/ 181178 w 341868"/>
                <a:gd name="connsiteY9" fmla="*/ 215932 h 351830"/>
                <a:gd name="connsiteX10" fmla="*/ 146603 w 341868"/>
                <a:gd name="connsiteY10" fmla="*/ 307688 h 351830"/>
                <a:gd name="connsiteX11" fmla="*/ 53612 w 341868"/>
                <a:gd name="connsiteY11" fmla="*/ 270454 h 351830"/>
                <a:gd name="connsiteX12" fmla="*/ 67385 w 341868"/>
                <a:gd name="connsiteY12" fmla="*/ 72693 h 351830"/>
                <a:gd name="connsiteX13" fmla="*/ 338760 w 341868"/>
                <a:gd name="connsiteY13" fmla="*/ 55025 h 3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868" h="351830">
                  <a:moveTo>
                    <a:pt x="338760" y="55025"/>
                  </a:moveTo>
                  <a:cubicBezTo>
                    <a:pt x="341135" y="56450"/>
                    <a:pt x="342940" y="52841"/>
                    <a:pt x="341135" y="51226"/>
                  </a:cubicBezTo>
                  <a:cubicBezTo>
                    <a:pt x="272555" y="-10800"/>
                    <a:pt x="146128" y="-18589"/>
                    <a:pt x="71754" y="39352"/>
                  </a:cubicBezTo>
                  <a:cubicBezTo>
                    <a:pt x="-13828" y="105938"/>
                    <a:pt x="-25417" y="241103"/>
                    <a:pt x="50857" y="319942"/>
                  </a:cubicBezTo>
                  <a:cubicBezTo>
                    <a:pt x="121622" y="393176"/>
                    <a:pt x="239690" y="330485"/>
                    <a:pt x="227816" y="230940"/>
                  </a:cubicBezTo>
                  <a:cubicBezTo>
                    <a:pt x="224302" y="201494"/>
                    <a:pt x="196756" y="157990"/>
                    <a:pt x="159521" y="178222"/>
                  </a:cubicBezTo>
                  <a:cubicBezTo>
                    <a:pt x="137959" y="190001"/>
                    <a:pt x="116208" y="216882"/>
                    <a:pt x="145748" y="235879"/>
                  </a:cubicBezTo>
                  <a:cubicBezTo>
                    <a:pt x="153157" y="240628"/>
                    <a:pt x="162561" y="242338"/>
                    <a:pt x="170065" y="236354"/>
                  </a:cubicBezTo>
                  <a:cubicBezTo>
                    <a:pt x="171205" y="235499"/>
                    <a:pt x="172155" y="234644"/>
                    <a:pt x="173199" y="233884"/>
                  </a:cubicBezTo>
                  <a:cubicBezTo>
                    <a:pt x="178329" y="229800"/>
                    <a:pt x="182413" y="222771"/>
                    <a:pt x="181178" y="215932"/>
                  </a:cubicBezTo>
                  <a:cubicBezTo>
                    <a:pt x="198276" y="245093"/>
                    <a:pt x="174434" y="299140"/>
                    <a:pt x="146603" y="307688"/>
                  </a:cubicBezTo>
                  <a:cubicBezTo>
                    <a:pt x="111553" y="318517"/>
                    <a:pt x="72704" y="301799"/>
                    <a:pt x="53612" y="270454"/>
                  </a:cubicBezTo>
                  <a:cubicBezTo>
                    <a:pt x="19037" y="213557"/>
                    <a:pt x="16852" y="122750"/>
                    <a:pt x="67385" y="72693"/>
                  </a:cubicBezTo>
                  <a:cubicBezTo>
                    <a:pt x="139289" y="1453"/>
                    <a:pt x="256027" y="6107"/>
                    <a:pt x="338760" y="55025"/>
                  </a:cubicBezTo>
                  <a:close/>
                </a:path>
              </a:pathLst>
            </a:custGeom>
            <a:grpFill/>
            <a:ln w="9481"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D9C768C-14B0-114B-8602-5B3C1B33E1B5}"/>
                </a:ext>
              </a:extLst>
            </p:cNvPr>
            <p:cNvSpPr/>
            <p:nvPr/>
          </p:nvSpPr>
          <p:spPr>
            <a:xfrm>
              <a:off x="4074897" y="1549604"/>
              <a:ext cx="78053" cy="159956"/>
            </a:xfrm>
            <a:custGeom>
              <a:avLst/>
              <a:gdLst>
                <a:gd name="connsiteX0" fmla="*/ 39027 w 78053"/>
                <a:gd name="connsiteY0" fmla="*/ 0 h 159956"/>
                <a:gd name="connsiteX1" fmla="*/ 37032 w 78053"/>
                <a:gd name="connsiteY1" fmla="*/ 1615 h 159956"/>
                <a:gd name="connsiteX2" fmla="*/ 937 w 78053"/>
                <a:gd name="connsiteY2" fmla="*/ 76084 h 159956"/>
                <a:gd name="connsiteX3" fmla="*/ 26584 w 78053"/>
                <a:gd name="connsiteY3" fmla="*/ 149888 h 159956"/>
                <a:gd name="connsiteX4" fmla="*/ 39027 w 78053"/>
                <a:gd name="connsiteY4" fmla="*/ 159957 h 159956"/>
                <a:gd name="connsiteX5" fmla="*/ 51470 w 78053"/>
                <a:gd name="connsiteY5" fmla="*/ 149888 h 159956"/>
                <a:gd name="connsiteX6" fmla="*/ 77116 w 78053"/>
                <a:gd name="connsiteY6" fmla="*/ 76084 h 159956"/>
                <a:gd name="connsiteX7" fmla="*/ 41022 w 78053"/>
                <a:gd name="connsiteY7" fmla="*/ 1615 h 159956"/>
                <a:gd name="connsiteX8" fmla="*/ 39027 w 78053"/>
                <a:gd name="connsiteY8" fmla="*/ 0 h 1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53" h="159956">
                  <a:moveTo>
                    <a:pt x="39027" y="0"/>
                  </a:moveTo>
                  <a:cubicBezTo>
                    <a:pt x="38362" y="380"/>
                    <a:pt x="37507" y="665"/>
                    <a:pt x="37032" y="1615"/>
                  </a:cubicBezTo>
                  <a:cubicBezTo>
                    <a:pt x="22594" y="24031"/>
                    <a:pt x="5972" y="49488"/>
                    <a:pt x="937" y="76084"/>
                  </a:cubicBezTo>
                  <a:cubicBezTo>
                    <a:pt x="-4857" y="106574"/>
                    <a:pt x="17750" y="122532"/>
                    <a:pt x="26584" y="149888"/>
                  </a:cubicBezTo>
                  <a:cubicBezTo>
                    <a:pt x="28768" y="156537"/>
                    <a:pt x="33708" y="159387"/>
                    <a:pt x="39027" y="159957"/>
                  </a:cubicBezTo>
                  <a:cubicBezTo>
                    <a:pt x="44441" y="159387"/>
                    <a:pt x="49285" y="156537"/>
                    <a:pt x="51470" y="149888"/>
                  </a:cubicBezTo>
                  <a:cubicBezTo>
                    <a:pt x="60304" y="122627"/>
                    <a:pt x="82910" y="106574"/>
                    <a:pt x="77116" y="76084"/>
                  </a:cubicBezTo>
                  <a:cubicBezTo>
                    <a:pt x="72082" y="49488"/>
                    <a:pt x="55364" y="24031"/>
                    <a:pt x="41022" y="1615"/>
                  </a:cubicBezTo>
                  <a:cubicBezTo>
                    <a:pt x="40452" y="665"/>
                    <a:pt x="39787" y="380"/>
                    <a:pt x="39027" y="0"/>
                  </a:cubicBezTo>
                  <a:close/>
                </a:path>
              </a:pathLst>
            </a:custGeom>
            <a:grpFill/>
            <a:ln w="9481"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D2ECF0DB-6F24-EC9D-B8F6-40226752B002}"/>
                </a:ext>
              </a:extLst>
            </p:cNvPr>
            <p:cNvSpPr/>
            <p:nvPr/>
          </p:nvSpPr>
          <p:spPr>
            <a:xfrm>
              <a:off x="4071939" y="997338"/>
              <a:ext cx="545344" cy="236424"/>
            </a:xfrm>
            <a:custGeom>
              <a:avLst/>
              <a:gdLst>
                <a:gd name="connsiteX0" fmla="*/ 534297 w 545344"/>
                <a:gd name="connsiteY0" fmla="*/ 233682 h 236424"/>
                <a:gd name="connsiteX1" fmla="*/ 41984 w 545344"/>
                <a:gd name="connsiteY1" fmla="*/ 46369 h 236424"/>
                <a:gd name="connsiteX2" fmla="*/ 0 w 545344"/>
                <a:gd name="connsiteY2" fmla="*/ 46844 h 236424"/>
                <a:gd name="connsiteX3" fmla="*/ 0 w 545344"/>
                <a:gd name="connsiteY3" fmla="*/ 111 h 236424"/>
                <a:gd name="connsiteX4" fmla="*/ 41984 w 545344"/>
                <a:gd name="connsiteY4" fmla="*/ 966 h 236424"/>
                <a:gd name="connsiteX5" fmla="*/ 544461 w 545344"/>
                <a:gd name="connsiteY5" fmla="*/ 226178 h 236424"/>
                <a:gd name="connsiteX6" fmla="*/ 534297 w 545344"/>
                <a:gd name="connsiteY6" fmla="*/ 233682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44" h="236424">
                  <a:moveTo>
                    <a:pt x="534297" y="233682"/>
                  </a:moveTo>
                  <a:cubicBezTo>
                    <a:pt x="444820" y="98232"/>
                    <a:pt x="203650" y="43330"/>
                    <a:pt x="41984" y="46369"/>
                  </a:cubicBezTo>
                  <a:cubicBezTo>
                    <a:pt x="28496" y="46084"/>
                    <a:pt x="14438" y="46274"/>
                    <a:pt x="0" y="46844"/>
                  </a:cubicBezTo>
                  <a:lnTo>
                    <a:pt x="0" y="111"/>
                  </a:lnTo>
                  <a:cubicBezTo>
                    <a:pt x="14438" y="-174"/>
                    <a:pt x="28401" y="111"/>
                    <a:pt x="41984" y="966"/>
                  </a:cubicBezTo>
                  <a:cubicBezTo>
                    <a:pt x="213529" y="-9863"/>
                    <a:pt x="459258" y="70686"/>
                    <a:pt x="544461" y="226178"/>
                  </a:cubicBezTo>
                  <a:cubicBezTo>
                    <a:pt x="548260" y="233017"/>
                    <a:pt x="538856" y="240616"/>
                    <a:pt x="534297" y="233682"/>
                  </a:cubicBezTo>
                  <a:close/>
                </a:path>
              </a:pathLst>
            </a:custGeom>
            <a:grpFill/>
            <a:ln w="9481"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6D68795-E32A-F9A7-17A4-C4D1650379C8}"/>
                </a:ext>
              </a:extLst>
            </p:cNvPr>
            <p:cNvSpPr/>
            <p:nvPr/>
          </p:nvSpPr>
          <p:spPr>
            <a:xfrm>
              <a:off x="4044194" y="346001"/>
              <a:ext cx="2942490" cy="6003359"/>
            </a:xfrm>
            <a:custGeom>
              <a:avLst/>
              <a:gdLst>
                <a:gd name="connsiteX0" fmla="*/ 2852919 w 2942490"/>
                <a:gd name="connsiteY0" fmla="*/ 2761946 h 6003359"/>
                <a:gd name="connsiteX1" fmla="*/ 2719748 w 2942490"/>
                <a:gd name="connsiteY1" fmla="*/ 2577482 h 6003359"/>
                <a:gd name="connsiteX2" fmla="*/ 2494251 w 2942490"/>
                <a:gd name="connsiteY2" fmla="*/ 2404703 h 6003359"/>
                <a:gd name="connsiteX3" fmla="*/ 2588287 w 2942490"/>
                <a:gd name="connsiteY3" fmla="*/ 1952379 h 6003359"/>
                <a:gd name="connsiteX4" fmla="*/ 2511064 w 2942490"/>
                <a:gd name="connsiteY4" fmla="*/ 1598935 h 6003359"/>
                <a:gd name="connsiteX5" fmla="*/ 2605195 w 2942490"/>
                <a:gd name="connsiteY5" fmla="*/ 1613278 h 6003359"/>
                <a:gd name="connsiteX6" fmla="*/ 2616308 w 2942490"/>
                <a:gd name="connsiteY6" fmla="*/ 1609004 h 6003359"/>
                <a:gd name="connsiteX7" fmla="*/ 2636350 w 2942490"/>
                <a:gd name="connsiteY7" fmla="*/ 1553057 h 6003359"/>
                <a:gd name="connsiteX8" fmla="*/ 2667506 w 2942490"/>
                <a:gd name="connsiteY8" fmla="*/ 1505564 h 6003359"/>
                <a:gd name="connsiteX9" fmla="*/ 2663516 w 2942490"/>
                <a:gd name="connsiteY9" fmla="*/ 1498535 h 6003359"/>
                <a:gd name="connsiteX10" fmla="*/ 2606715 w 2942490"/>
                <a:gd name="connsiteY10" fmla="*/ 1501764 h 6003359"/>
                <a:gd name="connsiteX11" fmla="*/ 2548203 w 2942490"/>
                <a:gd name="connsiteY11" fmla="*/ 1491126 h 6003359"/>
                <a:gd name="connsiteX12" fmla="*/ 2538894 w 2942490"/>
                <a:gd name="connsiteY12" fmla="*/ 1498535 h 6003359"/>
                <a:gd name="connsiteX13" fmla="*/ 2504320 w 2942490"/>
                <a:gd name="connsiteY13" fmla="*/ 1587442 h 6003359"/>
                <a:gd name="connsiteX14" fmla="*/ 2236838 w 2942490"/>
                <a:gd name="connsiteY14" fmla="*/ 1343707 h 6003359"/>
                <a:gd name="connsiteX15" fmla="*/ 1798097 w 2942490"/>
                <a:gd name="connsiteY15" fmla="*/ 1199043 h 6003359"/>
                <a:gd name="connsiteX16" fmla="*/ 1761243 w 2942490"/>
                <a:gd name="connsiteY16" fmla="*/ 917314 h 6003359"/>
                <a:gd name="connsiteX17" fmla="*/ 1667966 w 2942490"/>
                <a:gd name="connsiteY17" fmla="*/ 709675 h 6003359"/>
                <a:gd name="connsiteX18" fmla="*/ 1506110 w 2942490"/>
                <a:gd name="connsiteY18" fmla="*/ 512768 h 6003359"/>
                <a:gd name="connsiteX19" fmla="*/ 1254587 w 2942490"/>
                <a:gd name="connsiteY19" fmla="*/ 471069 h 6003359"/>
                <a:gd name="connsiteX20" fmla="*/ 1028140 w 2942490"/>
                <a:gd name="connsiteY20" fmla="*/ 494151 h 6003359"/>
                <a:gd name="connsiteX21" fmla="*/ 765788 w 2942490"/>
                <a:gd name="connsiteY21" fmla="*/ 603100 h 6003359"/>
                <a:gd name="connsiteX22" fmla="*/ 421178 w 2942490"/>
                <a:gd name="connsiteY22" fmla="*/ 295345 h 6003359"/>
                <a:gd name="connsiteX23" fmla="*/ 76378 w 2942490"/>
                <a:gd name="connsiteY23" fmla="*/ 185636 h 6003359"/>
                <a:gd name="connsiteX24" fmla="*/ 135934 w 2942490"/>
                <a:gd name="connsiteY24" fmla="*/ 111262 h 6003359"/>
                <a:gd name="connsiteX25" fmla="*/ 137739 w 2942490"/>
                <a:gd name="connsiteY25" fmla="*/ 99484 h 6003359"/>
                <a:gd name="connsiteX26" fmla="*/ 99365 w 2942490"/>
                <a:gd name="connsiteY26" fmla="*/ 54175 h 6003359"/>
                <a:gd name="connsiteX27" fmla="*/ 73719 w 2942490"/>
                <a:gd name="connsiteY27" fmla="*/ 3358 h 6003359"/>
                <a:gd name="connsiteX28" fmla="*/ 65645 w 2942490"/>
                <a:gd name="connsiteY28" fmla="*/ 3358 h 6003359"/>
                <a:gd name="connsiteX29" fmla="*/ 40093 w 2942490"/>
                <a:gd name="connsiteY29" fmla="*/ 54175 h 6003359"/>
                <a:gd name="connsiteX30" fmla="*/ 34109 w 2942490"/>
                <a:gd name="connsiteY30" fmla="*/ 61299 h 6003359"/>
                <a:gd name="connsiteX31" fmla="*/ 41708 w 2942490"/>
                <a:gd name="connsiteY31" fmla="*/ 148212 h 6003359"/>
                <a:gd name="connsiteX32" fmla="*/ 62985 w 2942490"/>
                <a:gd name="connsiteY32" fmla="*/ 185636 h 6003359"/>
                <a:gd name="connsiteX33" fmla="*/ 32875 w 2942490"/>
                <a:gd name="connsiteY33" fmla="*/ 189246 h 6003359"/>
                <a:gd name="connsiteX34" fmla="*/ 27650 w 2942490"/>
                <a:gd name="connsiteY34" fmla="*/ 204633 h 6003359"/>
                <a:gd name="connsiteX35" fmla="*/ 27650 w 2942490"/>
                <a:gd name="connsiteY35" fmla="*/ 220876 h 6003359"/>
                <a:gd name="connsiteX36" fmla="*/ 50447 w 2942490"/>
                <a:gd name="connsiteY36" fmla="*/ 217362 h 6003359"/>
                <a:gd name="connsiteX37" fmla="*/ 57191 w 2942490"/>
                <a:gd name="connsiteY37" fmla="*/ 360791 h 6003359"/>
                <a:gd name="connsiteX38" fmla="*/ 59756 w 2942490"/>
                <a:gd name="connsiteY38" fmla="*/ 365635 h 6003359"/>
                <a:gd name="connsiteX39" fmla="*/ 27650 w 2942490"/>
                <a:gd name="connsiteY39" fmla="*/ 369244 h 6003359"/>
                <a:gd name="connsiteX40" fmla="*/ 27650 w 2942490"/>
                <a:gd name="connsiteY40" fmla="*/ 395461 h 6003359"/>
                <a:gd name="connsiteX41" fmla="*/ 69634 w 2942490"/>
                <a:gd name="connsiteY41" fmla="*/ 392801 h 6003359"/>
                <a:gd name="connsiteX42" fmla="*/ 483394 w 2942490"/>
                <a:gd name="connsiteY42" fmla="*/ 525022 h 6003359"/>
                <a:gd name="connsiteX43" fmla="*/ 745746 w 2942490"/>
                <a:gd name="connsiteY43" fmla="*/ 769516 h 6003359"/>
                <a:gd name="connsiteX44" fmla="*/ 883381 w 2942490"/>
                <a:gd name="connsiteY44" fmla="*/ 752703 h 6003359"/>
                <a:gd name="connsiteX45" fmla="*/ 883761 w 2942490"/>
                <a:gd name="connsiteY45" fmla="*/ 752513 h 6003359"/>
                <a:gd name="connsiteX46" fmla="*/ 948351 w 2942490"/>
                <a:gd name="connsiteY46" fmla="*/ 732471 h 6003359"/>
                <a:gd name="connsiteX47" fmla="*/ 1377119 w 2942490"/>
                <a:gd name="connsiteY47" fmla="*/ 735986 h 6003359"/>
                <a:gd name="connsiteX48" fmla="*/ 1506300 w 2942490"/>
                <a:gd name="connsiteY48" fmla="*/ 910096 h 6003359"/>
                <a:gd name="connsiteX49" fmla="*/ 1594447 w 2942490"/>
                <a:gd name="connsiteY49" fmla="*/ 1105577 h 6003359"/>
                <a:gd name="connsiteX50" fmla="*/ 1609455 w 2942490"/>
                <a:gd name="connsiteY50" fmla="*/ 1171402 h 6003359"/>
                <a:gd name="connsiteX51" fmla="*/ 1609550 w 2942490"/>
                <a:gd name="connsiteY51" fmla="*/ 1171877 h 6003359"/>
                <a:gd name="connsiteX52" fmla="*/ 1663787 w 2942490"/>
                <a:gd name="connsiteY52" fmla="*/ 1299539 h 6003359"/>
                <a:gd name="connsiteX53" fmla="*/ 2006687 w 2942490"/>
                <a:gd name="connsiteY53" fmla="*/ 1404498 h 6003359"/>
                <a:gd name="connsiteX54" fmla="*/ 2328025 w 2942490"/>
                <a:gd name="connsiteY54" fmla="*/ 1696676 h 6003359"/>
                <a:gd name="connsiteX55" fmla="*/ 2420447 w 2942490"/>
                <a:gd name="connsiteY55" fmla="*/ 2121169 h 6003359"/>
                <a:gd name="connsiteX56" fmla="*/ 2339898 w 2942490"/>
                <a:gd name="connsiteY56" fmla="*/ 2470623 h 6003359"/>
                <a:gd name="connsiteX57" fmla="*/ 2423296 w 2942490"/>
                <a:gd name="connsiteY57" fmla="*/ 2581377 h 6003359"/>
                <a:gd name="connsiteX58" fmla="*/ 2423581 w 2942490"/>
                <a:gd name="connsiteY58" fmla="*/ 2581662 h 6003359"/>
                <a:gd name="connsiteX59" fmla="*/ 2473259 w 2942490"/>
                <a:gd name="connsiteY59" fmla="*/ 2627540 h 6003359"/>
                <a:gd name="connsiteX60" fmla="*/ 2684603 w 2942490"/>
                <a:gd name="connsiteY60" fmla="*/ 3000551 h 6003359"/>
                <a:gd name="connsiteX61" fmla="*/ 2684603 w 2942490"/>
                <a:gd name="connsiteY61" fmla="*/ 3000741 h 6003359"/>
                <a:gd name="connsiteX62" fmla="*/ 2473259 w 2942490"/>
                <a:gd name="connsiteY62" fmla="*/ 3373656 h 6003359"/>
                <a:gd name="connsiteX63" fmla="*/ 2423676 w 2942490"/>
                <a:gd name="connsiteY63" fmla="*/ 3419535 h 6003359"/>
                <a:gd name="connsiteX64" fmla="*/ 2423296 w 2942490"/>
                <a:gd name="connsiteY64" fmla="*/ 3419915 h 6003359"/>
                <a:gd name="connsiteX65" fmla="*/ 2339898 w 2942490"/>
                <a:gd name="connsiteY65" fmla="*/ 3530669 h 6003359"/>
                <a:gd name="connsiteX66" fmla="*/ 2420447 w 2942490"/>
                <a:gd name="connsiteY66" fmla="*/ 3880028 h 6003359"/>
                <a:gd name="connsiteX67" fmla="*/ 2328120 w 2942490"/>
                <a:gd name="connsiteY67" fmla="*/ 4304521 h 6003359"/>
                <a:gd name="connsiteX68" fmla="*/ 2006687 w 2942490"/>
                <a:gd name="connsiteY68" fmla="*/ 4596698 h 6003359"/>
                <a:gd name="connsiteX69" fmla="*/ 1663787 w 2942490"/>
                <a:gd name="connsiteY69" fmla="*/ 4701753 h 6003359"/>
                <a:gd name="connsiteX70" fmla="*/ 1609550 w 2942490"/>
                <a:gd name="connsiteY70" fmla="*/ 4829414 h 6003359"/>
                <a:gd name="connsiteX71" fmla="*/ 1609455 w 2942490"/>
                <a:gd name="connsiteY71" fmla="*/ 4829794 h 6003359"/>
                <a:gd name="connsiteX72" fmla="*/ 1594542 w 2942490"/>
                <a:gd name="connsiteY72" fmla="*/ 4895715 h 6003359"/>
                <a:gd name="connsiteX73" fmla="*/ 1377119 w 2942490"/>
                <a:gd name="connsiteY73" fmla="*/ 5265211 h 6003359"/>
                <a:gd name="connsiteX74" fmla="*/ 1377119 w 2942490"/>
                <a:gd name="connsiteY74" fmla="*/ 5265306 h 6003359"/>
                <a:gd name="connsiteX75" fmla="*/ 948351 w 2942490"/>
                <a:gd name="connsiteY75" fmla="*/ 5268725 h 6003359"/>
                <a:gd name="connsiteX76" fmla="*/ 883856 w 2942490"/>
                <a:gd name="connsiteY76" fmla="*/ 5248778 h 6003359"/>
                <a:gd name="connsiteX77" fmla="*/ 883381 w 2942490"/>
                <a:gd name="connsiteY77" fmla="*/ 5248588 h 6003359"/>
                <a:gd name="connsiteX78" fmla="*/ 745746 w 2942490"/>
                <a:gd name="connsiteY78" fmla="*/ 5231775 h 6003359"/>
                <a:gd name="connsiteX79" fmla="*/ 483394 w 2942490"/>
                <a:gd name="connsiteY79" fmla="*/ 5476175 h 6003359"/>
                <a:gd name="connsiteX80" fmla="*/ 69729 w 2942490"/>
                <a:gd name="connsiteY80" fmla="*/ 5608491 h 6003359"/>
                <a:gd name="connsiteX81" fmla="*/ 27650 w 2942490"/>
                <a:gd name="connsiteY81" fmla="*/ 5605831 h 6003359"/>
                <a:gd name="connsiteX82" fmla="*/ 27650 w 2942490"/>
                <a:gd name="connsiteY82" fmla="*/ 5632047 h 6003359"/>
                <a:gd name="connsiteX83" fmla="*/ 59851 w 2942490"/>
                <a:gd name="connsiteY83" fmla="*/ 5635657 h 6003359"/>
                <a:gd name="connsiteX84" fmla="*/ 57191 w 2942490"/>
                <a:gd name="connsiteY84" fmla="*/ 5640501 h 6003359"/>
                <a:gd name="connsiteX85" fmla="*/ 50447 w 2942490"/>
                <a:gd name="connsiteY85" fmla="*/ 5783930 h 6003359"/>
                <a:gd name="connsiteX86" fmla="*/ 27650 w 2942490"/>
                <a:gd name="connsiteY86" fmla="*/ 5780320 h 6003359"/>
                <a:gd name="connsiteX87" fmla="*/ 27650 w 2942490"/>
                <a:gd name="connsiteY87" fmla="*/ 5811476 h 6003359"/>
                <a:gd name="connsiteX88" fmla="*/ 62985 w 2942490"/>
                <a:gd name="connsiteY88" fmla="*/ 5815751 h 6003359"/>
                <a:gd name="connsiteX89" fmla="*/ 27650 w 2942490"/>
                <a:gd name="connsiteY89" fmla="*/ 5870368 h 6003359"/>
                <a:gd name="connsiteX90" fmla="*/ 3429 w 2942490"/>
                <a:gd name="connsiteY90" fmla="*/ 5890125 h 6003359"/>
                <a:gd name="connsiteX91" fmla="*/ 1624 w 2942490"/>
                <a:gd name="connsiteY91" fmla="*/ 5901903 h 6003359"/>
                <a:gd name="connsiteX92" fmla="*/ 27650 w 2942490"/>
                <a:gd name="connsiteY92" fmla="*/ 5932298 h 6003359"/>
                <a:gd name="connsiteX93" fmla="*/ 40093 w 2942490"/>
                <a:gd name="connsiteY93" fmla="*/ 5947211 h 6003359"/>
                <a:gd name="connsiteX94" fmla="*/ 65645 w 2942490"/>
                <a:gd name="connsiteY94" fmla="*/ 5997934 h 6003359"/>
                <a:gd name="connsiteX95" fmla="*/ 73719 w 2942490"/>
                <a:gd name="connsiteY95" fmla="*/ 5998029 h 6003359"/>
                <a:gd name="connsiteX96" fmla="*/ 99270 w 2942490"/>
                <a:gd name="connsiteY96" fmla="*/ 5947211 h 6003359"/>
                <a:gd name="connsiteX97" fmla="*/ 137739 w 2942490"/>
                <a:gd name="connsiteY97" fmla="*/ 5901903 h 6003359"/>
                <a:gd name="connsiteX98" fmla="*/ 135934 w 2942490"/>
                <a:gd name="connsiteY98" fmla="*/ 5890125 h 6003359"/>
                <a:gd name="connsiteX99" fmla="*/ 76283 w 2942490"/>
                <a:gd name="connsiteY99" fmla="*/ 5815751 h 6003359"/>
                <a:gd name="connsiteX100" fmla="*/ 421083 w 2942490"/>
                <a:gd name="connsiteY100" fmla="*/ 5705947 h 6003359"/>
                <a:gd name="connsiteX101" fmla="*/ 765788 w 2942490"/>
                <a:gd name="connsiteY101" fmla="*/ 5398286 h 6003359"/>
                <a:gd name="connsiteX102" fmla="*/ 1028140 w 2942490"/>
                <a:gd name="connsiteY102" fmla="*/ 5507235 h 6003359"/>
                <a:gd name="connsiteX103" fmla="*/ 1254587 w 2942490"/>
                <a:gd name="connsiteY103" fmla="*/ 5530317 h 6003359"/>
                <a:gd name="connsiteX104" fmla="*/ 1506110 w 2942490"/>
                <a:gd name="connsiteY104" fmla="*/ 5488618 h 6003359"/>
                <a:gd name="connsiteX105" fmla="*/ 1667871 w 2942490"/>
                <a:gd name="connsiteY105" fmla="*/ 5291522 h 6003359"/>
                <a:gd name="connsiteX106" fmla="*/ 1761148 w 2942490"/>
                <a:gd name="connsiteY106" fmla="*/ 5083977 h 6003359"/>
                <a:gd name="connsiteX107" fmla="*/ 1798002 w 2942490"/>
                <a:gd name="connsiteY107" fmla="*/ 4802248 h 6003359"/>
                <a:gd name="connsiteX108" fmla="*/ 2236743 w 2942490"/>
                <a:gd name="connsiteY108" fmla="*/ 4657680 h 6003359"/>
                <a:gd name="connsiteX109" fmla="*/ 2504320 w 2942490"/>
                <a:gd name="connsiteY109" fmla="*/ 4413945 h 6003359"/>
                <a:gd name="connsiteX110" fmla="*/ 2538894 w 2942490"/>
                <a:gd name="connsiteY110" fmla="*/ 4502757 h 6003359"/>
                <a:gd name="connsiteX111" fmla="*/ 2548203 w 2942490"/>
                <a:gd name="connsiteY111" fmla="*/ 4510261 h 6003359"/>
                <a:gd name="connsiteX112" fmla="*/ 2606715 w 2942490"/>
                <a:gd name="connsiteY112" fmla="*/ 4499527 h 6003359"/>
                <a:gd name="connsiteX113" fmla="*/ 2663326 w 2942490"/>
                <a:gd name="connsiteY113" fmla="*/ 4502757 h 6003359"/>
                <a:gd name="connsiteX114" fmla="*/ 2667506 w 2942490"/>
                <a:gd name="connsiteY114" fmla="*/ 4495823 h 6003359"/>
                <a:gd name="connsiteX115" fmla="*/ 2636255 w 2942490"/>
                <a:gd name="connsiteY115" fmla="*/ 4448235 h 6003359"/>
                <a:gd name="connsiteX116" fmla="*/ 2616213 w 2942490"/>
                <a:gd name="connsiteY116" fmla="*/ 4392288 h 6003359"/>
                <a:gd name="connsiteX117" fmla="*/ 2605100 w 2942490"/>
                <a:gd name="connsiteY117" fmla="*/ 4388014 h 6003359"/>
                <a:gd name="connsiteX118" fmla="*/ 2510873 w 2942490"/>
                <a:gd name="connsiteY118" fmla="*/ 4402452 h 6003359"/>
                <a:gd name="connsiteX119" fmla="*/ 2588192 w 2942490"/>
                <a:gd name="connsiteY119" fmla="*/ 4048913 h 6003359"/>
                <a:gd name="connsiteX120" fmla="*/ 2494156 w 2942490"/>
                <a:gd name="connsiteY120" fmla="*/ 3596589 h 6003359"/>
                <a:gd name="connsiteX121" fmla="*/ 2719653 w 2942490"/>
                <a:gd name="connsiteY121" fmla="*/ 3423809 h 6003359"/>
                <a:gd name="connsiteX122" fmla="*/ 2852919 w 2942490"/>
                <a:gd name="connsiteY122" fmla="*/ 3239346 h 6003359"/>
                <a:gd name="connsiteX123" fmla="*/ 2942490 w 2942490"/>
                <a:gd name="connsiteY123" fmla="*/ 3000646 h 6003359"/>
                <a:gd name="connsiteX124" fmla="*/ 2852919 w 2942490"/>
                <a:gd name="connsiteY124" fmla="*/ 2761946 h 6003359"/>
                <a:gd name="connsiteX125" fmla="*/ 2916939 w 2942490"/>
                <a:gd name="connsiteY125" fmla="*/ 2934630 h 6003359"/>
                <a:gd name="connsiteX126" fmla="*/ 2929192 w 2942490"/>
                <a:gd name="connsiteY126" fmla="*/ 2987823 h 6003359"/>
                <a:gd name="connsiteX127" fmla="*/ 2826893 w 2942490"/>
                <a:gd name="connsiteY127" fmla="*/ 2982598 h 6003359"/>
                <a:gd name="connsiteX128" fmla="*/ 2698091 w 2942490"/>
                <a:gd name="connsiteY128" fmla="*/ 2986303 h 6003359"/>
                <a:gd name="connsiteX129" fmla="*/ 2688972 w 2942490"/>
                <a:gd name="connsiteY129" fmla="*/ 2944319 h 6003359"/>
                <a:gd name="connsiteX130" fmla="*/ 2717183 w 2942490"/>
                <a:gd name="connsiteY130" fmla="*/ 2942039 h 6003359"/>
                <a:gd name="connsiteX131" fmla="*/ 2773985 w 2942490"/>
                <a:gd name="connsiteY131" fmla="*/ 2940900 h 6003359"/>
                <a:gd name="connsiteX132" fmla="*/ 2844465 w 2942490"/>
                <a:gd name="connsiteY132" fmla="*/ 2940140 h 6003359"/>
                <a:gd name="connsiteX133" fmla="*/ 2913235 w 2942490"/>
                <a:gd name="connsiteY133" fmla="*/ 2934726 h 6003359"/>
                <a:gd name="connsiteX134" fmla="*/ 2916939 w 2942490"/>
                <a:gd name="connsiteY134" fmla="*/ 2934630 h 6003359"/>
                <a:gd name="connsiteX135" fmla="*/ 2524362 w 2942490"/>
                <a:gd name="connsiteY135" fmla="*/ 2211406 h 6003359"/>
                <a:gd name="connsiteX136" fmla="*/ 2435455 w 2942490"/>
                <a:gd name="connsiteY136" fmla="*/ 2227364 h 6003359"/>
                <a:gd name="connsiteX137" fmla="*/ 2442103 w 2942490"/>
                <a:gd name="connsiteY137" fmla="*/ 2177971 h 6003359"/>
                <a:gd name="connsiteX138" fmla="*/ 2537090 w 2942490"/>
                <a:gd name="connsiteY138" fmla="*/ 2150900 h 6003359"/>
                <a:gd name="connsiteX139" fmla="*/ 2524362 w 2942490"/>
                <a:gd name="connsiteY139" fmla="*/ 2211406 h 6003359"/>
                <a:gd name="connsiteX140" fmla="*/ 2540604 w 2942490"/>
                <a:gd name="connsiteY140" fmla="*/ 2133802 h 6003359"/>
                <a:gd name="connsiteX141" fmla="*/ 2506789 w 2942490"/>
                <a:gd name="connsiteY141" fmla="*/ 2139691 h 6003359"/>
                <a:gd name="connsiteX142" fmla="*/ 2445428 w 2942490"/>
                <a:gd name="connsiteY142" fmla="*/ 2152609 h 6003359"/>
                <a:gd name="connsiteX143" fmla="*/ 2448562 w 2942490"/>
                <a:gd name="connsiteY143" fmla="*/ 2093243 h 6003359"/>
                <a:gd name="connsiteX144" fmla="*/ 2504414 w 2942490"/>
                <a:gd name="connsiteY144" fmla="*/ 2081085 h 6003359"/>
                <a:gd name="connsiteX145" fmla="*/ 2550958 w 2942490"/>
                <a:gd name="connsiteY145" fmla="*/ 2070256 h 6003359"/>
                <a:gd name="connsiteX146" fmla="*/ 2540604 w 2942490"/>
                <a:gd name="connsiteY146" fmla="*/ 2133802 h 6003359"/>
                <a:gd name="connsiteX147" fmla="*/ 2557702 w 2942490"/>
                <a:gd name="connsiteY147" fmla="*/ 2001581 h 6003359"/>
                <a:gd name="connsiteX148" fmla="*/ 2553142 w 2942490"/>
                <a:gd name="connsiteY148" fmla="*/ 2049454 h 6003359"/>
                <a:gd name="connsiteX149" fmla="*/ 2448658 w 2942490"/>
                <a:gd name="connsiteY149" fmla="*/ 2066552 h 6003359"/>
                <a:gd name="connsiteX150" fmla="*/ 2446093 w 2942490"/>
                <a:gd name="connsiteY150" fmla="*/ 2013170 h 6003359"/>
                <a:gd name="connsiteX151" fmla="*/ 2558272 w 2942490"/>
                <a:gd name="connsiteY151" fmla="*/ 1981824 h 6003359"/>
                <a:gd name="connsiteX152" fmla="*/ 2557702 w 2942490"/>
                <a:gd name="connsiteY152" fmla="*/ 2001581 h 6003359"/>
                <a:gd name="connsiteX153" fmla="*/ 2558462 w 2942490"/>
                <a:gd name="connsiteY153" fmla="*/ 1968431 h 6003359"/>
                <a:gd name="connsiteX154" fmla="*/ 2443718 w 2942490"/>
                <a:gd name="connsiteY154" fmla="*/ 1989518 h 6003359"/>
                <a:gd name="connsiteX155" fmla="*/ 2438114 w 2942490"/>
                <a:gd name="connsiteY155" fmla="*/ 1950764 h 6003359"/>
                <a:gd name="connsiteX156" fmla="*/ 2439444 w 2942490"/>
                <a:gd name="connsiteY156" fmla="*/ 1951144 h 6003359"/>
                <a:gd name="connsiteX157" fmla="*/ 2557132 w 2942490"/>
                <a:gd name="connsiteY157" fmla="*/ 1917994 h 6003359"/>
                <a:gd name="connsiteX158" fmla="*/ 2558462 w 2942490"/>
                <a:gd name="connsiteY158" fmla="*/ 1968431 h 6003359"/>
                <a:gd name="connsiteX159" fmla="*/ 130235 w 2942490"/>
                <a:gd name="connsiteY159" fmla="*/ 265139 h 6003359"/>
                <a:gd name="connsiteX160" fmla="*/ 119027 w 2942490"/>
                <a:gd name="connsiteY160" fmla="*/ 365065 h 6003359"/>
                <a:gd name="connsiteX161" fmla="*/ 118172 w 2942490"/>
                <a:gd name="connsiteY161" fmla="*/ 370099 h 6003359"/>
                <a:gd name="connsiteX162" fmla="*/ 79608 w 2942490"/>
                <a:gd name="connsiteY162" fmla="*/ 365730 h 6003359"/>
                <a:gd name="connsiteX163" fmla="*/ 82172 w 2942490"/>
                <a:gd name="connsiteY163" fmla="*/ 360886 h 6003359"/>
                <a:gd name="connsiteX164" fmla="*/ 88916 w 2942490"/>
                <a:gd name="connsiteY164" fmla="*/ 217456 h 6003359"/>
                <a:gd name="connsiteX165" fmla="*/ 139259 w 2942490"/>
                <a:gd name="connsiteY165" fmla="*/ 226005 h 6003359"/>
                <a:gd name="connsiteX166" fmla="*/ 130235 w 2942490"/>
                <a:gd name="connsiteY166" fmla="*/ 265139 h 6003359"/>
                <a:gd name="connsiteX167" fmla="*/ 186657 w 2942490"/>
                <a:gd name="connsiteY167" fmla="*/ 380358 h 6003359"/>
                <a:gd name="connsiteX168" fmla="*/ 147713 w 2942490"/>
                <a:gd name="connsiteY168" fmla="*/ 373519 h 6003359"/>
                <a:gd name="connsiteX169" fmla="*/ 158541 w 2942490"/>
                <a:gd name="connsiteY169" fmla="*/ 229330 h 6003359"/>
                <a:gd name="connsiteX170" fmla="*/ 228166 w 2942490"/>
                <a:gd name="connsiteY170" fmla="*/ 246332 h 6003359"/>
                <a:gd name="connsiteX171" fmla="*/ 195681 w 2942490"/>
                <a:gd name="connsiteY171" fmla="*/ 370289 h 6003359"/>
                <a:gd name="connsiteX172" fmla="*/ 186657 w 2942490"/>
                <a:gd name="connsiteY172" fmla="*/ 380358 h 6003359"/>
                <a:gd name="connsiteX173" fmla="*/ 252577 w 2942490"/>
                <a:gd name="connsiteY173" fmla="*/ 393086 h 6003359"/>
                <a:gd name="connsiteX174" fmla="*/ 252577 w 2942490"/>
                <a:gd name="connsiteY174" fmla="*/ 394891 h 6003359"/>
                <a:gd name="connsiteX175" fmla="*/ 221517 w 2942490"/>
                <a:gd name="connsiteY175" fmla="*/ 387672 h 6003359"/>
                <a:gd name="connsiteX176" fmla="*/ 219997 w 2942490"/>
                <a:gd name="connsiteY176" fmla="*/ 379313 h 6003359"/>
                <a:gd name="connsiteX177" fmla="*/ 227691 w 2942490"/>
                <a:gd name="connsiteY177" fmla="*/ 326311 h 6003359"/>
                <a:gd name="connsiteX178" fmla="*/ 240039 w 2942490"/>
                <a:gd name="connsiteY178" fmla="*/ 250132 h 6003359"/>
                <a:gd name="connsiteX179" fmla="*/ 283353 w 2942490"/>
                <a:gd name="connsiteY179" fmla="*/ 263905 h 6003359"/>
                <a:gd name="connsiteX180" fmla="*/ 266825 w 2942490"/>
                <a:gd name="connsiteY180" fmla="*/ 318807 h 6003359"/>
                <a:gd name="connsiteX181" fmla="*/ 252577 w 2942490"/>
                <a:gd name="connsiteY181" fmla="*/ 393086 h 6003359"/>
                <a:gd name="connsiteX182" fmla="*/ 276894 w 2942490"/>
                <a:gd name="connsiteY182" fmla="*/ 401445 h 6003359"/>
                <a:gd name="connsiteX183" fmla="*/ 290382 w 2942490"/>
                <a:gd name="connsiteY183" fmla="*/ 324886 h 6003359"/>
                <a:gd name="connsiteX184" fmla="*/ 298931 w 2942490"/>
                <a:gd name="connsiteY184" fmla="*/ 269889 h 6003359"/>
                <a:gd name="connsiteX185" fmla="*/ 356302 w 2942490"/>
                <a:gd name="connsiteY185" fmla="*/ 294965 h 6003359"/>
                <a:gd name="connsiteX186" fmla="*/ 320018 w 2942490"/>
                <a:gd name="connsiteY186" fmla="*/ 412368 h 6003359"/>
                <a:gd name="connsiteX187" fmla="*/ 320113 w 2942490"/>
                <a:gd name="connsiteY187" fmla="*/ 415503 h 6003359"/>
                <a:gd name="connsiteX188" fmla="*/ 276894 w 2942490"/>
                <a:gd name="connsiteY188" fmla="*/ 401445 h 6003359"/>
                <a:gd name="connsiteX189" fmla="*/ 344714 w 2942490"/>
                <a:gd name="connsiteY189" fmla="*/ 424621 h 6003359"/>
                <a:gd name="connsiteX190" fmla="*/ 345569 w 2942490"/>
                <a:gd name="connsiteY190" fmla="*/ 423766 h 6003359"/>
                <a:gd name="connsiteX191" fmla="*/ 375870 w 2942490"/>
                <a:gd name="connsiteY191" fmla="*/ 305224 h 6003359"/>
                <a:gd name="connsiteX192" fmla="*/ 420133 w 2942490"/>
                <a:gd name="connsiteY192" fmla="*/ 329255 h 6003359"/>
                <a:gd name="connsiteX193" fmla="*/ 380999 w 2942490"/>
                <a:gd name="connsiteY193" fmla="*/ 439249 h 6003359"/>
                <a:gd name="connsiteX194" fmla="*/ 344714 w 2942490"/>
                <a:gd name="connsiteY194" fmla="*/ 424621 h 6003359"/>
                <a:gd name="connsiteX195" fmla="*/ 402751 w 2942490"/>
                <a:gd name="connsiteY195" fmla="*/ 448938 h 6003359"/>
                <a:gd name="connsiteX196" fmla="*/ 431626 w 2942490"/>
                <a:gd name="connsiteY196" fmla="*/ 336189 h 6003359"/>
                <a:gd name="connsiteX197" fmla="*/ 448439 w 2942490"/>
                <a:gd name="connsiteY197" fmla="*/ 346448 h 6003359"/>
                <a:gd name="connsiteX198" fmla="*/ 487573 w 2942490"/>
                <a:gd name="connsiteY198" fmla="*/ 374374 h 6003359"/>
                <a:gd name="connsiteX199" fmla="*/ 450149 w 2942490"/>
                <a:gd name="connsiteY199" fmla="*/ 473444 h 6003359"/>
                <a:gd name="connsiteX200" fmla="*/ 402751 w 2942490"/>
                <a:gd name="connsiteY200" fmla="*/ 448938 h 6003359"/>
                <a:gd name="connsiteX201" fmla="*/ 523193 w 2942490"/>
                <a:gd name="connsiteY201" fmla="*/ 519227 h 6003359"/>
                <a:gd name="connsiteX202" fmla="*/ 473230 w 2942490"/>
                <a:gd name="connsiteY202" fmla="*/ 486837 h 6003359"/>
                <a:gd name="connsiteX203" fmla="*/ 490708 w 2942490"/>
                <a:gd name="connsiteY203" fmla="*/ 432315 h 6003359"/>
                <a:gd name="connsiteX204" fmla="*/ 504576 w 2942490"/>
                <a:gd name="connsiteY204" fmla="*/ 386627 h 6003359"/>
                <a:gd name="connsiteX205" fmla="*/ 554349 w 2942490"/>
                <a:gd name="connsiteY205" fmla="*/ 427376 h 6003359"/>
                <a:gd name="connsiteX206" fmla="*/ 542665 w 2942490"/>
                <a:gd name="connsiteY206" fmla="*/ 459671 h 6003359"/>
                <a:gd name="connsiteX207" fmla="*/ 523193 w 2942490"/>
                <a:gd name="connsiteY207" fmla="*/ 519227 h 6003359"/>
                <a:gd name="connsiteX208" fmla="*/ 582749 w 2942490"/>
                <a:gd name="connsiteY208" fmla="*/ 565296 h 6003359"/>
                <a:gd name="connsiteX209" fmla="*/ 543330 w 2942490"/>
                <a:gd name="connsiteY209" fmla="*/ 534805 h 6003359"/>
                <a:gd name="connsiteX210" fmla="*/ 567362 w 2942490"/>
                <a:gd name="connsiteY210" fmla="*/ 439059 h 6003359"/>
                <a:gd name="connsiteX211" fmla="*/ 613335 w 2942490"/>
                <a:gd name="connsiteY211" fmla="*/ 480283 h 6003359"/>
                <a:gd name="connsiteX212" fmla="*/ 582749 w 2942490"/>
                <a:gd name="connsiteY212" fmla="*/ 565296 h 6003359"/>
                <a:gd name="connsiteX213" fmla="*/ 642876 w 2942490"/>
                <a:gd name="connsiteY213" fmla="*/ 620768 h 6003359"/>
                <a:gd name="connsiteX214" fmla="*/ 603836 w 2942490"/>
                <a:gd name="connsiteY214" fmla="*/ 584768 h 6003359"/>
                <a:gd name="connsiteX215" fmla="*/ 627298 w 2942490"/>
                <a:gd name="connsiteY215" fmla="*/ 493961 h 6003359"/>
                <a:gd name="connsiteX216" fmla="*/ 672226 w 2942490"/>
                <a:gd name="connsiteY216" fmla="*/ 540409 h 6003359"/>
                <a:gd name="connsiteX217" fmla="*/ 642876 w 2942490"/>
                <a:gd name="connsiteY217" fmla="*/ 620768 h 6003359"/>
                <a:gd name="connsiteX218" fmla="*/ 696353 w 2942490"/>
                <a:gd name="connsiteY218" fmla="*/ 676905 h 6003359"/>
                <a:gd name="connsiteX219" fmla="*/ 691699 w 2942490"/>
                <a:gd name="connsiteY219" fmla="*/ 672440 h 6003359"/>
                <a:gd name="connsiteX220" fmla="*/ 660448 w 2942490"/>
                <a:gd name="connsiteY220" fmla="*/ 639385 h 6003359"/>
                <a:gd name="connsiteX221" fmla="*/ 685524 w 2942490"/>
                <a:gd name="connsiteY221" fmla="*/ 555132 h 6003359"/>
                <a:gd name="connsiteX222" fmla="*/ 721904 w 2942490"/>
                <a:gd name="connsiteY222" fmla="*/ 595501 h 6003359"/>
                <a:gd name="connsiteX223" fmla="*/ 707181 w 2942490"/>
                <a:gd name="connsiteY223" fmla="*/ 638435 h 6003359"/>
                <a:gd name="connsiteX224" fmla="*/ 696353 w 2942490"/>
                <a:gd name="connsiteY224" fmla="*/ 676905 h 6003359"/>
                <a:gd name="connsiteX225" fmla="*/ 750495 w 2942490"/>
                <a:gd name="connsiteY225" fmla="*/ 715279 h 6003359"/>
                <a:gd name="connsiteX226" fmla="*/ 714685 w 2942490"/>
                <a:gd name="connsiteY226" fmla="*/ 693907 h 6003359"/>
                <a:gd name="connsiteX227" fmla="*/ 723614 w 2942490"/>
                <a:gd name="connsiteY227" fmla="*/ 653538 h 6003359"/>
                <a:gd name="connsiteX228" fmla="*/ 732448 w 2942490"/>
                <a:gd name="connsiteY228" fmla="*/ 607945 h 6003359"/>
                <a:gd name="connsiteX229" fmla="*/ 772532 w 2942490"/>
                <a:gd name="connsiteY229" fmla="*/ 654963 h 6003359"/>
                <a:gd name="connsiteX230" fmla="*/ 773482 w 2942490"/>
                <a:gd name="connsiteY230" fmla="*/ 655628 h 6003359"/>
                <a:gd name="connsiteX231" fmla="*/ 750495 w 2942490"/>
                <a:gd name="connsiteY231" fmla="*/ 715279 h 6003359"/>
                <a:gd name="connsiteX232" fmla="*/ 797988 w 2942490"/>
                <a:gd name="connsiteY232" fmla="*/ 725442 h 6003359"/>
                <a:gd name="connsiteX233" fmla="*/ 775096 w 2942490"/>
                <a:gd name="connsiteY233" fmla="*/ 722498 h 6003359"/>
                <a:gd name="connsiteX234" fmla="*/ 792669 w 2942490"/>
                <a:gd name="connsiteY234" fmla="*/ 657242 h 6003359"/>
                <a:gd name="connsiteX235" fmla="*/ 829428 w 2942490"/>
                <a:gd name="connsiteY235" fmla="*/ 637485 h 6003359"/>
                <a:gd name="connsiteX236" fmla="*/ 816890 w 2942490"/>
                <a:gd name="connsiteY236" fmla="*/ 667596 h 6003359"/>
                <a:gd name="connsiteX237" fmla="*/ 797988 w 2942490"/>
                <a:gd name="connsiteY237" fmla="*/ 725442 h 6003359"/>
                <a:gd name="connsiteX238" fmla="*/ 878156 w 2942490"/>
                <a:gd name="connsiteY238" fmla="*/ 716324 h 6003359"/>
                <a:gd name="connsiteX239" fmla="*/ 820215 w 2942490"/>
                <a:gd name="connsiteY239" fmla="*/ 725063 h 6003359"/>
                <a:gd name="connsiteX240" fmla="*/ 829903 w 2942490"/>
                <a:gd name="connsiteY240" fmla="*/ 695237 h 6003359"/>
                <a:gd name="connsiteX241" fmla="*/ 852510 w 2942490"/>
                <a:gd name="connsiteY241" fmla="*/ 626182 h 6003359"/>
                <a:gd name="connsiteX242" fmla="*/ 852510 w 2942490"/>
                <a:gd name="connsiteY242" fmla="*/ 625042 h 6003359"/>
                <a:gd name="connsiteX243" fmla="*/ 937618 w 2942490"/>
                <a:gd name="connsiteY243" fmla="*/ 574889 h 6003359"/>
                <a:gd name="connsiteX244" fmla="*/ 916626 w 2942490"/>
                <a:gd name="connsiteY244" fmla="*/ 626752 h 6003359"/>
                <a:gd name="connsiteX245" fmla="*/ 878156 w 2942490"/>
                <a:gd name="connsiteY245" fmla="*/ 716324 h 6003359"/>
                <a:gd name="connsiteX246" fmla="*/ 966778 w 2942490"/>
                <a:gd name="connsiteY246" fmla="*/ 700461 h 6003359"/>
                <a:gd name="connsiteX247" fmla="*/ 896299 w 2942490"/>
                <a:gd name="connsiteY247" fmla="*/ 712334 h 6003359"/>
                <a:gd name="connsiteX248" fmla="*/ 905702 w 2942490"/>
                <a:gd name="connsiteY248" fmla="*/ 692482 h 6003359"/>
                <a:gd name="connsiteX249" fmla="*/ 924320 w 2942490"/>
                <a:gd name="connsiteY249" fmla="*/ 644894 h 6003359"/>
                <a:gd name="connsiteX250" fmla="*/ 958895 w 2942490"/>
                <a:gd name="connsiteY250" fmla="*/ 562731 h 6003359"/>
                <a:gd name="connsiteX251" fmla="*/ 1055496 w 2942490"/>
                <a:gd name="connsiteY251" fmla="*/ 516663 h 6003359"/>
                <a:gd name="connsiteX252" fmla="*/ 968203 w 2942490"/>
                <a:gd name="connsiteY252" fmla="*/ 696757 h 6003359"/>
                <a:gd name="connsiteX253" fmla="*/ 966778 w 2942490"/>
                <a:gd name="connsiteY253" fmla="*/ 700461 h 6003359"/>
                <a:gd name="connsiteX254" fmla="*/ 1002018 w 2942490"/>
                <a:gd name="connsiteY254" fmla="*/ 696757 h 6003359"/>
                <a:gd name="connsiteX255" fmla="*/ 1029089 w 2942490"/>
                <a:gd name="connsiteY255" fmla="*/ 631121 h 6003359"/>
                <a:gd name="connsiteX256" fmla="*/ 1079622 w 2942490"/>
                <a:gd name="connsiteY256" fmla="*/ 509634 h 6003359"/>
                <a:gd name="connsiteX257" fmla="*/ 1163780 w 2942490"/>
                <a:gd name="connsiteY257" fmla="*/ 494436 h 6003359"/>
                <a:gd name="connsiteX258" fmla="*/ 1109353 w 2942490"/>
                <a:gd name="connsiteY258" fmla="*/ 588662 h 6003359"/>
                <a:gd name="connsiteX259" fmla="*/ 1062145 w 2942490"/>
                <a:gd name="connsiteY259" fmla="*/ 692102 h 6003359"/>
                <a:gd name="connsiteX260" fmla="*/ 1002018 w 2942490"/>
                <a:gd name="connsiteY260" fmla="*/ 696757 h 6003359"/>
                <a:gd name="connsiteX261" fmla="*/ 1086081 w 2942490"/>
                <a:gd name="connsiteY261" fmla="*/ 690962 h 6003359"/>
                <a:gd name="connsiteX262" fmla="*/ 1175273 w 2942490"/>
                <a:gd name="connsiteY262" fmla="*/ 493581 h 6003359"/>
                <a:gd name="connsiteX263" fmla="*/ 1246513 w 2942490"/>
                <a:gd name="connsiteY263" fmla="*/ 490352 h 6003359"/>
                <a:gd name="connsiteX264" fmla="*/ 1205384 w 2942490"/>
                <a:gd name="connsiteY264" fmla="*/ 571565 h 6003359"/>
                <a:gd name="connsiteX265" fmla="*/ 1155041 w 2942490"/>
                <a:gd name="connsiteY265" fmla="*/ 689348 h 6003359"/>
                <a:gd name="connsiteX266" fmla="*/ 1086081 w 2942490"/>
                <a:gd name="connsiteY266" fmla="*/ 690962 h 6003359"/>
                <a:gd name="connsiteX267" fmla="*/ 1207473 w 2942490"/>
                <a:gd name="connsiteY267" fmla="*/ 688683 h 6003359"/>
                <a:gd name="connsiteX268" fmla="*/ 1176413 w 2942490"/>
                <a:gd name="connsiteY268" fmla="*/ 689063 h 6003359"/>
                <a:gd name="connsiteX269" fmla="*/ 1216402 w 2942490"/>
                <a:gd name="connsiteY269" fmla="*/ 594931 h 6003359"/>
                <a:gd name="connsiteX270" fmla="*/ 1264655 w 2942490"/>
                <a:gd name="connsiteY270" fmla="*/ 490162 h 6003359"/>
                <a:gd name="connsiteX271" fmla="*/ 1337414 w 2942490"/>
                <a:gd name="connsiteY271" fmla="*/ 489877 h 6003359"/>
                <a:gd name="connsiteX272" fmla="*/ 1285552 w 2942490"/>
                <a:gd name="connsiteY272" fmla="*/ 578499 h 6003359"/>
                <a:gd name="connsiteX273" fmla="*/ 1227610 w 2942490"/>
                <a:gd name="connsiteY273" fmla="*/ 689728 h 6003359"/>
                <a:gd name="connsiteX274" fmla="*/ 1207473 w 2942490"/>
                <a:gd name="connsiteY274" fmla="*/ 688683 h 6003359"/>
                <a:gd name="connsiteX275" fmla="*/ 1309678 w 2942490"/>
                <a:gd name="connsiteY275" fmla="*/ 699701 h 6003359"/>
                <a:gd name="connsiteX276" fmla="*/ 1250882 w 2942490"/>
                <a:gd name="connsiteY276" fmla="*/ 690868 h 6003359"/>
                <a:gd name="connsiteX277" fmla="*/ 1299800 w 2942490"/>
                <a:gd name="connsiteY277" fmla="*/ 584863 h 6003359"/>
                <a:gd name="connsiteX278" fmla="*/ 1344348 w 2942490"/>
                <a:gd name="connsiteY278" fmla="*/ 490162 h 6003359"/>
                <a:gd name="connsiteX279" fmla="*/ 1344348 w 2942490"/>
                <a:gd name="connsiteY279" fmla="*/ 490067 h 6003359"/>
                <a:gd name="connsiteX280" fmla="*/ 1413118 w 2942490"/>
                <a:gd name="connsiteY280" fmla="*/ 496906 h 6003359"/>
                <a:gd name="connsiteX281" fmla="*/ 1394976 w 2942490"/>
                <a:gd name="connsiteY281" fmla="*/ 529581 h 6003359"/>
                <a:gd name="connsiteX282" fmla="*/ 1354797 w 2942490"/>
                <a:gd name="connsiteY282" fmla="*/ 607945 h 6003359"/>
                <a:gd name="connsiteX283" fmla="*/ 1334470 w 2942490"/>
                <a:gd name="connsiteY283" fmla="*/ 646794 h 6003359"/>
                <a:gd name="connsiteX284" fmla="*/ 1311293 w 2942490"/>
                <a:gd name="connsiteY284" fmla="*/ 696282 h 6003359"/>
                <a:gd name="connsiteX285" fmla="*/ 1309678 w 2942490"/>
                <a:gd name="connsiteY285" fmla="*/ 699701 h 6003359"/>
                <a:gd name="connsiteX286" fmla="*/ 1371419 w 2942490"/>
                <a:gd name="connsiteY286" fmla="*/ 717274 h 6003359"/>
                <a:gd name="connsiteX287" fmla="*/ 1330480 w 2942490"/>
                <a:gd name="connsiteY287" fmla="*/ 704166 h 6003359"/>
                <a:gd name="connsiteX288" fmla="*/ 1342544 w 2942490"/>
                <a:gd name="connsiteY288" fmla="*/ 678614 h 6003359"/>
                <a:gd name="connsiteX289" fmla="*/ 1370090 w 2942490"/>
                <a:gd name="connsiteY289" fmla="*/ 628841 h 6003359"/>
                <a:gd name="connsiteX290" fmla="*/ 1404570 w 2942490"/>
                <a:gd name="connsiteY290" fmla="*/ 567386 h 6003359"/>
                <a:gd name="connsiteX291" fmla="*/ 1434395 w 2942490"/>
                <a:gd name="connsiteY291" fmla="*/ 505170 h 6003359"/>
                <a:gd name="connsiteX292" fmla="*/ 1436105 w 2942490"/>
                <a:gd name="connsiteY292" fmla="*/ 501940 h 6003359"/>
                <a:gd name="connsiteX293" fmla="*/ 1488252 w 2942490"/>
                <a:gd name="connsiteY293" fmla="*/ 517898 h 6003359"/>
                <a:gd name="connsiteX294" fmla="*/ 1432591 w 2942490"/>
                <a:gd name="connsiteY294" fmla="*/ 603860 h 6003359"/>
                <a:gd name="connsiteX295" fmla="*/ 1371419 w 2942490"/>
                <a:gd name="connsiteY295" fmla="*/ 717274 h 6003359"/>
                <a:gd name="connsiteX296" fmla="*/ 1396401 w 2942490"/>
                <a:gd name="connsiteY296" fmla="*/ 731617 h 6003359"/>
                <a:gd name="connsiteX297" fmla="*/ 1463936 w 2942490"/>
                <a:gd name="connsiteY297" fmla="*/ 621908 h 6003359"/>
                <a:gd name="connsiteX298" fmla="*/ 1510574 w 2942490"/>
                <a:gd name="connsiteY298" fmla="*/ 530816 h 6003359"/>
                <a:gd name="connsiteX299" fmla="*/ 1550468 w 2942490"/>
                <a:gd name="connsiteY299" fmla="*/ 567955 h 6003359"/>
                <a:gd name="connsiteX300" fmla="*/ 1548569 w 2942490"/>
                <a:gd name="connsiteY300" fmla="*/ 571090 h 6003359"/>
                <a:gd name="connsiteX301" fmla="*/ 1509624 w 2942490"/>
                <a:gd name="connsiteY301" fmla="*/ 627987 h 6003359"/>
                <a:gd name="connsiteX302" fmla="*/ 1473625 w 2942490"/>
                <a:gd name="connsiteY302" fmla="*/ 688683 h 6003359"/>
                <a:gd name="connsiteX303" fmla="*/ 1444274 w 2942490"/>
                <a:gd name="connsiteY303" fmla="*/ 737411 h 6003359"/>
                <a:gd name="connsiteX304" fmla="*/ 1428221 w 2942490"/>
                <a:gd name="connsiteY304" fmla="*/ 760587 h 6003359"/>
                <a:gd name="connsiteX305" fmla="*/ 1396401 w 2942490"/>
                <a:gd name="connsiteY305" fmla="*/ 731617 h 6003359"/>
                <a:gd name="connsiteX306" fmla="*/ 1442469 w 2942490"/>
                <a:gd name="connsiteY306" fmla="*/ 776260 h 6003359"/>
                <a:gd name="connsiteX307" fmla="*/ 1444654 w 2942490"/>
                <a:gd name="connsiteY307" fmla="*/ 773220 h 6003359"/>
                <a:gd name="connsiteX308" fmla="*/ 1475904 w 2942490"/>
                <a:gd name="connsiteY308" fmla="*/ 728387 h 6003359"/>
                <a:gd name="connsiteX309" fmla="*/ 1499366 w 2942490"/>
                <a:gd name="connsiteY309" fmla="*/ 691342 h 6003359"/>
                <a:gd name="connsiteX310" fmla="*/ 1547144 w 2942490"/>
                <a:gd name="connsiteY310" fmla="*/ 617348 h 6003359"/>
                <a:gd name="connsiteX311" fmla="*/ 1566331 w 2942490"/>
                <a:gd name="connsiteY311" fmla="*/ 585433 h 6003359"/>
                <a:gd name="connsiteX312" fmla="*/ 1606700 w 2942490"/>
                <a:gd name="connsiteY312" fmla="*/ 641475 h 6003359"/>
                <a:gd name="connsiteX313" fmla="*/ 1606605 w 2942490"/>
                <a:gd name="connsiteY313" fmla="*/ 641570 h 6003359"/>
                <a:gd name="connsiteX314" fmla="*/ 1546764 w 2942490"/>
                <a:gd name="connsiteY314" fmla="*/ 727437 h 6003359"/>
                <a:gd name="connsiteX315" fmla="*/ 1479514 w 2942490"/>
                <a:gd name="connsiteY315" fmla="*/ 822803 h 6003359"/>
                <a:gd name="connsiteX316" fmla="*/ 1442469 w 2942490"/>
                <a:gd name="connsiteY316" fmla="*/ 776260 h 6003359"/>
                <a:gd name="connsiteX317" fmla="*/ 1503165 w 2942490"/>
                <a:gd name="connsiteY317" fmla="*/ 859278 h 6003359"/>
                <a:gd name="connsiteX318" fmla="*/ 1492242 w 2942490"/>
                <a:gd name="connsiteY318" fmla="*/ 842370 h 6003359"/>
                <a:gd name="connsiteX319" fmla="*/ 1559492 w 2942490"/>
                <a:gd name="connsiteY319" fmla="*/ 736651 h 6003359"/>
                <a:gd name="connsiteX320" fmla="*/ 1610310 w 2942490"/>
                <a:gd name="connsiteY320" fmla="*/ 647364 h 6003359"/>
                <a:gd name="connsiteX321" fmla="*/ 1646404 w 2942490"/>
                <a:gd name="connsiteY321" fmla="*/ 710530 h 6003359"/>
                <a:gd name="connsiteX322" fmla="*/ 1579819 w 2942490"/>
                <a:gd name="connsiteY322" fmla="*/ 804756 h 6003359"/>
                <a:gd name="connsiteX323" fmla="*/ 1518268 w 2942490"/>
                <a:gd name="connsiteY323" fmla="*/ 886444 h 6003359"/>
                <a:gd name="connsiteX324" fmla="*/ 1503165 w 2942490"/>
                <a:gd name="connsiteY324" fmla="*/ 859278 h 6003359"/>
                <a:gd name="connsiteX325" fmla="*/ 1528812 w 2942490"/>
                <a:gd name="connsiteY325" fmla="*/ 905156 h 6003359"/>
                <a:gd name="connsiteX326" fmla="*/ 1605560 w 2942490"/>
                <a:gd name="connsiteY326" fmla="*/ 802571 h 6003359"/>
                <a:gd name="connsiteX327" fmla="*/ 1655333 w 2942490"/>
                <a:gd name="connsiteY327" fmla="*/ 726297 h 6003359"/>
                <a:gd name="connsiteX328" fmla="*/ 1688103 w 2942490"/>
                <a:gd name="connsiteY328" fmla="*/ 789653 h 6003359"/>
                <a:gd name="connsiteX329" fmla="*/ 1561867 w 2942490"/>
                <a:gd name="connsiteY329" fmla="*/ 965662 h 6003359"/>
                <a:gd name="connsiteX330" fmla="*/ 1528812 w 2942490"/>
                <a:gd name="connsiteY330" fmla="*/ 905156 h 6003359"/>
                <a:gd name="connsiteX331" fmla="*/ 1598816 w 2942490"/>
                <a:gd name="connsiteY331" fmla="*/ 1041366 h 6003359"/>
                <a:gd name="connsiteX332" fmla="*/ 1572790 w 2942490"/>
                <a:gd name="connsiteY332" fmla="*/ 986939 h 6003359"/>
                <a:gd name="connsiteX333" fmla="*/ 1638806 w 2942490"/>
                <a:gd name="connsiteY333" fmla="*/ 894328 h 6003359"/>
                <a:gd name="connsiteX334" fmla="*/ 1693138 w 2942490"/>
                <a:gd name="connsiteY334" fmla="*/ 800007 h 6003359"/>
                <a:gd name="connsiteX335" fmla="*/ 1722108 w 2942490"/>
                <a:gd name="connsiteY335" fmla="*/ 880555 h 6003359"/>
                <a:gd name="connsiteX336" fmla="*/ 1642130 w 2942490"/>
                <a:gd name="connsiteY336" fmla="*/ 985040 h 6003359"/>
                <a:gd name="connsiteX337" fmla="*/ 1598816 w 2942490"/>
                <a:gd name="connsiteY337" fmla="*/ 1041366 h 6003359"/>
                <a:gd name="connsiteX338" fmla="*/ 1613349 w 2942490"/>
                <a:gd name="connsiteY338" fmla="*/ 1073757 h 6003359"/>
                <a:gd name="connsiteX339" fmla="*/ 1615819 w 2942490"/>
                <a:gd name="connsiteY339" fmla="*/ 1070622 h 6003359"/>
                <a:gd name="connsiteX340" fmla="*/ 1728093 w 2942490"/>
                <a:gd name="connsiteY340" fmla="*/ 904966 h 6003359"/>
                <a:gd name="connsiteX341" fmla="*/ 1736451 w 2942490"/>
                <a:gd name="connsiteY341" fmla="*/ 1011636 h 6003359"/>
                <a:gd name="connsiteX342" fmla="*/ 1682594 w 2942490"/>
                <a:gd name="connsiteY342" fmla="*/ 1082685 h 6003359"/>
                <a:gd name="connsiteX343" fmla="*/ 1650774 w 2942490"/>
                <a:gd name="connsiteY343" fmla="*/ 1122580 h 6003359"/>
                <a:gd name="connsiteX344" fmla="*/ 1638236 w 2942490"/>
                <a:gd name="connsiteY344" fmla="*/ 1140722 h 6003359"/>
                <a:gd name="connsiteX345" fmla="*/ 1613349 w 2942490"/>
                <a:gd name="connsiteY345" fmla="*/ 1073757 h 6003359"/>
                <a:gd name="connsiteX346" fmla="*/ 1643935 w 2942490"/>
                <a:gd name="connsiteY346" fmla="*/ 1158484 h 6003359"/>
                <a:gd name="connsiteX347" fmla="*/ 1702066 w 2942490"/>
                <a:gd name="connsiteY347" fmla="*/ 1080216 h 6003359"/>
                <a:gd name="connsiteX348" fmla="*/ 1736546 w 2942490"/>
                <a:gd name="connsiteY348" fmla="*/ 1036142 h 6003359"/>
                <a:gd name="connsiteX349" fmla="*/ 1735786 w 2942490"/>
                <a:gd name="connsiteY349" fmla="*/ 1134833 h 6003359"/>
                <a:gd name="connsiteX350" fmla="*/ 1734742 w 2942490"/>
                <a:gd name="connsiteY350" fmla="*/ 1135498 h 6003359"/>
                <a:gd name="connsiteX351" fmla="*/ 1686204 w 2942490"/>
                <a:gd name="connsiteY351" fmla="*/ 1189640 h 6003359"/>
                <a:gd name="connsiteX352" fmla="*/ 1665307 w 2942490"/>
                <a:gd name="connsiteY352" fmla="*/ 1212911 h 6003359"/>
                <a:gd name="connsiteX353" fmla="*/ 1643935 w 2942490"/>
                <a:gd name="connsiteY353" fmla="*/ 1158484 h 6003359"/>
                <a:gd name="connsiteX354" fmla="*/ 1690003 w 2942490"/>
                <a:gd name="connsiteY354" fmla="*/ 1250716 h 6003359"/>
                <a:gd name="connsiteX355" fmla="*/ 1675945 w 2942490"/>
                <a:gd name="connsiteY355" fmla="*/ 1232384 h 6003359"/>
                <a:gd name="connsiteX356" fmla="*/ 1716694 w 2942490"/>
                <a:gd name="connsiteY356" fmla="*/ 1186980 h 6003359"/>
                <a:gd name="connsiteX357" fmla="*/ 1736451 w 2942490"/>
                <a:gd name="connsiteY357" fmla="*/ 1161144 h 6003359"/>
                <a:gd name="connsiteX358" fmla="*/ 1737781 w 2942490"/>
                <a:gd name="connsiteY358" fmla="*/ 1202843 h 6003359"/>
                <a:gd name="connsiteX359" fmla="*/ 1690003 w 2942490"/>
                <a:gd name="connsiteY359" fmla="*/ 1250716 h 6003359"/>
                <a:gd name="connsiteX360" fmla="*/ 1745000 w 2942490"/>
                <a:gd name="connsiteY360" fmla="*/ 1288710 h 6003359"/>
                <a:gd name="connsiteX361" fmla="*/ 1708620 w 2942490"/>
                <a:gd name="connsiteY361" fmla="*/ 1268478 h 6003359"/>
                <a:gd name="connsiteX362" fmla="*/ 1748704 w 2942490"/>
                <a:gd name="connsiteY362" fmla="*/ 1218801 h 6003359"/>
                <a:gd name="connsiteX363" fmla="*/ 1749749 w 2942490"/>
                <a:gd name="connsiteY363" fmla="*/ 1219180 h 6003359"/>
                <a:gd name="connsiteX364" fmla="*/ 1810541 w 2942490"/>
                <a:gd name="connsiteY364" fmla="*/ 1230294 h 6003359"/>
                <a:gd name="connsiteX365" fmla="*/ 1775491 w 2942490"/>
                <a:gd name="connsiteY365" fmla="*/ 1260879 h 6003359"/>
                <a:gd name="connsiteX366" fmla="*/ 1745000 w 2942490"/>
                <a:gd name="connsiteY366" fmla="*/ 1288710 h 6003359"/>
                <a:gd name="connsiteX367" fmla="*/ 1819374 w 2942490"/>
                <a:gd name="connsiteY367" fmla="*/ 1308562 h 6003359"/>
                <a:gd name="connsiteX368" fmla="*/ 1775111 w 2942490"/>
                <a:gd name="connsiteY368" fmla="*/ 1298019 h 6003359"/>
                <a:gd name="connsiteX369" fmla="*/ 1768842 w 2942490"/>
                <a:gd name="connsiteY369" fmla="*/ 1296119 h 6003359"/>
                <a:gd name="connsiteX370" fmla="*/ 1796863 w 2942490"/>
                <a:gd name="connsiteY370" fmla="*/ 1267528 h 6003359"/>
                <a:gd name="connsiteX371" fmla="*/ 1826593 w 2942490"/>
                <a:gd name="connsiteY371" fmla="*/ 1233238 h 6003359"/>
                <a:gd name="connsiteX372" fmla="*/ 1879690 w 2942490"/>
                <a:gd name="connsiteY372" fmla="*/ 1244542 h 6003359"/>
                <a:gd name="connsiteX373" fmla="*/ 1819374 w 2942490"/>
                <a:gd name="connsiteY373" fmla="*/ 1308562 h 6003359"/>
                <a:gd name="connsiteX374" fmla="*/ 1844356 w 2942490"/>
                <a:gd name="connsiteY374" fmla="*/ 1314452 h 6003359"/>
                <a:gd name="connsiteX375" fmla="*/ 1899163 w 2942490"/>
                <a:gd name="connsiteY375" fmla="*/ 1248816 h 6003359"/>
                <a:gd name="connsiteX376" fmla="*/ 1961853 w 2942490"/>
                <a:gd name="connsiteY376" fmla="*/ 1264489 h 6003359"/>
                <a:gd name="connsiteX377" fmla="*/ 1894888 w 2942490"/>
                <a:gd name="connsiteY377" fmla="*/ 1330124 h 6003359"/>
                <a:gd name="connsiteX378" fmla="*/ 1844356 w 2942490"/>
                <a:gd name="connsiteY378" fmla="*/ 1314452 h 6003359"/>
                <a:gd name="connsiteX379" fmla="*/ 1922244 w 2942490"/>
                <a:gd name="connsiteY379" fmla="*/ 1338673 h 6003359"/>
                <a:gd name="connsiteX380" fmla="*/ 1980661 w 2942490"/>
                <a:gd name="connsiteY380" fmla="*/ 1269618 h 6003359"/>
                <a:gd name="connsiteX381" fmla="*/ 2039362 w 2942490"/>
                <a:gd name="connsiteY381" fmla="*/ 1288900 h 6003359"/>
                <a:gd name="connsiteX382" fmla="*/ 1968408 w 2942490"/>
                <a:gd name="connsiteY382" fmla="*/ 1357575 h 6003359"/>
                <a:gd name="connsiteX383" fmla="*/ 1922244 w 2942490"/>
                <a:gd name="connsiteY383" fmla="*/ 1338673 h 6003359"/>
                <a:gd name="connsiteX384" fmla="*/ 2044966 w 2942490"/>
                <a:gd name="connsiteY384" fmla="*/ 1394240 h 6003359"/>
                <a:gd name="connsiteX385" fmla="*/ 1992154 w 2942490"/>
                <a:gd name="connsiteY385" fmla="*/ 1367264 h 6003359"/>
                <a:gd name="connsiteX386" fmla="*/ 2033853 w 2942490"/>
                <a:gd name="connsiteY386" fmla="*/ 1320531 h 6003359"/>
                <a:gd name="connsiteX387" fmla="*/ 2055985 w 2942490"/>
                <a:gd name="connsiteY387" fmla="*/ 1294315 h 6003359"/>
                <a:gd name="connsiteX388" fmla="*/ 2116111 w 2942490"/>
                <a:gd name="connsiteY388" fmla="*/ 1317016 h 6003359"/>
                <a:gd name="connsiteX389" fmla="*/ 2083436 w 2942490"/>
                <a:gd name="connsiteY389" fmla="*/ 1351876 h 6003359"/>
                <a:gd name="connsiteX390" fmla="*/ 2044966 w 2942490"/>
                <a:gd name="connsiteY390" fmla="*/ 1394240 h 6003359"/>
                <a:gd name="connsiteX391" fmla="*/ 2068143 w 2942490"/>
                <a:gd name="connsiteY391" fmla="*/ 1407538 h 6003359"/>
                <a:gd name="connsiteX392" fmla="*/ 2135298 w 2942490"/>
                <a:gd name="connsiteY392" fmla="*/ 1325565 h 6003359"/>
                <a:gd name="connsiteX393" fmla="*/ 2178992 w 2942490"/>
                <a:gd name="connsiteY393" fmla="*/ 1345512 h 6003359"/>
                <a:gd name="connsiteX394" fmla="*/ 2196279 w 2942490"/>
                <a:gd name="connsiteY394" fmla="*/ 1355011 h 6003359"/>
                <a:gd name="connsiteX395" fmla="*/ 2113071 w 2942490"/>
                <a:gd name="connsiteY395" fmla="*/ 1436414 h 6003359"/>
                <a:gd name="connsiteX396" fmla="*/ 2068143 w 2942490"/>
                <a:gd name="connsiteY396" fmla="*/ 1407538 h 6003359"/>
                <a:gd name="connsiteX397" fmla="*/ 2163129 w 2942490"/>
                <a:gd name="connsiteY397" fmla="*/ 1474598 h 6003359"/>
                <a:gd name="connsiteX398" fmla="*/ 2132449 w 2942490"/>
                <a:gd name="connsiteY398" fmla="*/ 1450377 h 6003359"/>
                <a:gd name="connsiteX399" fmla="*/ 2208058 w 2942490"/>
                <a:gd name="connsiteY399" fmla="*/ 1361470 h 6003359"/>
                <a:gd name="connsiteX400" fmla="*/ 2251086 w 2942490"/>
                <a:gd name="connsiteY400" fmla="*/ 1387876 h 6003359"/>
                <a:gd name="connsiteX401" fmla="*/ 2163509 w 2942490"/>
                <a:gd name="connsiteY401" fmla="*/ 1473268 h 6003359"/>
                <a:gd name="connsiteX402" fmla="*/ 2163129 w 2942490"/>
                <a:gd name="connsiteY402" fmla="*/ 1474598 h 6003359"/>
                <a:gd name="connsiteX403" fmla="*/ 2217176 w 2942490"/>
                <a:gd name="connsiteY403" fmla="*/ 1521616 h 6003359"/>
                <a:gd name="connsiteX404" fmla="*/ 2183456 w 2942490"/>
                <a:gd name="connsiteY404" fmla="*/ 1491221 h 6003359"/>
                <a:gd name="connsiteX405" fmla="*/ 2186116 w 2942490"/>
                <a:gd name="connsiteY405" fmla="*/ 1489701 h 6003359"/>
                <a:gd name="connsiteX406" fmla="*/ 2269704 w 2942490"/>
                <a:gd name="connsiteY406" fmla="*/ 1399559 h 6003359"/>
                <a:gd name="connsiteX407" fmla="*/ 2320046 w 2942490"/>
                <a:gd name="connsiteY407" fmla="*/ 1436794 h 6003359"/>
                <a:gd name="connsiteX408" fmla="*/ 2276733 w 2942490"/>
                <a:gd name="connsiteY408" fmla="*/ 1471654 h 6003359"/>
                <a:gd name="connsiteX409" fmla="*/ 2217176 w 2942490"/>
                <a:gd name="connsiteY409" fmla="*/ 1521616 h 6003359"/>
                <a:gd name="connsiteX410" fmla="*/ 2256880 w 2942490"/>
                <a:gd name="connsiteY410" fmla="*/ 1562650 h 6003359"/>
                <a:gd name="connsiteX411" fmla="*/ 2234939 w 2942490"/>
                <a:gd name="connsiteY411" fmla="*/ 1539379 h 6003359"/>
                <a:gd name="connsiteX412" fmla="*/ 2236553 w 2942490"/>
                <a:gd name="connsiteY412" fmla="*/ 1538524 h 6003359"/>
                <a:gd name="connsiteX413" fmla="*/ 2293735 w 2942490"/>
                <a:gd name="connsiteY413" fmla="*/ 1488941 h 6003359"/>
                <a:gd name="connsiteX414" fmla="*/ 2333059 w 2942490"/>
                <a:gd name="connsiteY414" fmla="*/ 1447242 h 6003359"/>
                <a:gd name="connsiteX415" fmla="*/ 2366684 w 2942490"/>
                <a:gd name="connsiteY415" fmla="*/ 1477923 h 6003359"/>
                <a:gd name="connsiteX416" fmla="*/ 2306843 w 2942490"/>
                <a:gd name="connsiteY416" fmla="*/ 1526746 h 6003359"/>
                <a:gd name="connsiteX417" fmla="*/ 2264669 w 2942490"/>
                <a:gd name="connsiteY417" fmla="*/ 1559801 h 6003359"/>
                <a:gd name="connsiteX418" fmla="*/ 2256880 w 2942490"/>
                <a:gd name="connsiteY418" fmla="*/ 1562650 h 6003359"/>
                <a:gd name="connsiteX419" fmla="*/ 2280627 w 2942490"/>
                <a:gd name="connsiteY419" fmla="*/ 1589247 h 6003359"/>
                <a:gd name="connsiteX420" fmla="*/ 2284806 w 2942490"/>
                <a:gd name="connsiteY420" fmla="*/ 1576423 h 6003359"/>
                <a:gd name="connsiteX421" fmla="*/ 2375898 w 2942490"/>
                <a:gd name="connsiteY421" fmla="*/ 1486281 h 6003359"/>
                <a:gd name="connsiteX422" fmla="*/ 2425386 w 2942490"/>
                <a:gd name="connsiteY422" fmla="*/ 1538049 h 6003359"/>
                <a:gd name="connsiteX423" fmla="*/ 2305893 w 2942490"/>
                <a:gd name="connsiteY423" fmla="*/ 1619642 h 6003359"/>
                <a:gd name="connsiteX424" fmla="*/ 2280627 w 2942490"/>
                <a:gd name="connsiteY424" fmla="*/ 1589247 h 6003359"/>
                <a:gd name="connsiteX425" fmla="*/ 2346832 w 2942490"/>
                <a:gd name="connsiteY425" fmla="*/ 1674734 h 6003359"/>
                <a:gd name="connsiteX426" fmla="*/ 2323656 w 2942490"/>
                <a:gd name="connsiteY426" fmla="*/ 1643484 h 6003359"/>
                <a:gd name="connsiteX427" fmla="*/ 2327645 w 2942490"/>
                <a:gd name="connsiteY427" fmla="*/ 1640159 h 6003359"/>
                <a:gd name="connsiteX428" fmla="*/ 2408573 w 2942490"/>
                <a:gd name="connsiteY428" fmla="*/ 1580508 h 6003359"/>
                <a:gd name="connsiteX429" fmla="*/ 2437924 w 2942490"/>
                <a:gd name="connsiteY429" fmla="*/ 1553057 h 6003359"/>
                <a:gd name="connsiteX430" fmla="*/ 2470599 w 2942490"/>
                <a:gd name="connsiteY430" fmla="*/ 1592381 h 6003359"/>
                <a:gd name="connsiteX431" fmla="*/ 2349682 w 2942490"/>
                <a:gd name="connsiteY431" fmla="*/ 1670080 h 6003359"/>
                <a:gd name="connsiteX432" fmla="*/ 2346832 w 2942490"/>
                <a:gd name="connsiteY432" fmla="*/ 1674734 h 6003359"/>
                <a:gd name="connsiteX433" fmla="*/ 2372099 w 2942490"/>
                <a:gd name="connsiteY433" fmla="*/ 1727356 h 6003359"/>
                <a:gd name="connsiteX434" fmla="*/ 2356711 w 2942490"/>
                <a:gd name="connsiteY434" fmla="*/ 1691737 h 6003359"/>
                <a:gd name="connsiteX435" fmla="*/ 2362030 w 2942490"/>
                <a:gd name="connsiteY435" fmla="*/ 1691547 h 6003359"/>
                <a:gd name="connsiteX436" fmla="*/ 2489692 w 2942490"/>
                <a:gd name="connsiteY436" fmla="*/ 1625721 h 6003359"/>
                <a:gd name="connsiteX437" fmla="*/ 2507454 w 2942490"/>
                <a:gd name="connsiteY437" fmla="*/ 1673594 h 6003359"/>
                <a:gd name="connsiteX438" fmla="*/ 2469080 w 2942490"/>
                <a:gd name="connsiteY438" fmla="*/ 1685278 h 6003359"/>
                <a:gd name="connsiteX439" fmla="*/ 2376943 w 2942490"/>
                <a:gd name="connsiteY439" fmla="*/ 1725552 h 6003359"/>
                <a:gd name="connsiteX440" fmla="*/ 2372099 w 2942490"/>
                <a:gd name="connsiteY440" fmla="*/ 1727356 h 6003359"/>
                <a:gd name="connsiteX441" fmla="*/ 2397555 w 2942490"/>
                <a:gd name="connsiteY441" fmla="*/ 1791757 h 6003359"/>
                <a:gd name="connsiteX442" fmla="*/ 2383877 w 2942490"/>
                <a:gd name="connsiteY442" fmla="*/ 1754617 h 6003359"/>
                <a:gd name="connsiteX443" fmla="*/ 2514293 w 2942490"/>
                <a:gd name="connsiteY443" fmla="*/ 1692021 h 6003359"/>
                <a:gd name="connsiteX444" fmla="*/ 2534335 w 2942490"/>
                <a:gd name="connsiteY444" fmla="*/ 1760696 h 6003359"/>
                <a:gd name="connsiteX445" fmla="*/ 2410663 w 2942490"/>
                <a:gd name="connsiteY445" fmla="*/ 1794607 h 6003359"/>
                <a:gd name="connsiteX446" fmla="*/ 2397555 w 2942490"/>
                <a:gd name="connsiteY446" fmla="*/ 1791757 h 6003359"/>
                <a:gd name="connsiteX447" fmla="*/ 2417787 w 2942490"/>
                <a:gd name="connsiteY447" fmla="*/ 1856158 h 6003359"/>
                <a:gd name="connsiteX448" fmla="*/ 2408668 w 2942490"/>
                <a:gd name="connsiteY448" fmla="*/ 1825667 h 6003359"/>
                <a:gd name="connsiteX449" fmla="*/ 2415033 w 2942490"/>
                <a:gd name="connsiteY449" fmla="*/ 1820158 h 6003359"/>
                <a:gd name="connsiteX450" fmla="*/ 2464805 w 2942490"/>
                <a:gd name="connsiteY450" fmla="*/ 1800306 h 6003359"/>
                <a:gd name="connsiteX451" fmla="*/ 2536995 w 2942490"/>
                <a:gd name="connsiteY451" fmla="*/ 1772950 h 6003359"/>
                <a:gd name="connsiteX452" fmla="*/ 2546683 w 2942490"/>
                <a:gd name="connsiteY452" fmla="*/ 1817403 h 6003359"/>
                <a:gd name="connsiteX453" fmla="*/ 2490831 w 2942490"/>
                <a:gd name="connsiteY453" fmla="*/ 1830511 h 6003359"/>
                <a:gd name="connsiteX454" fmla="*/ 2419497 w 2942490"/>
                <a:gd name="connsiteY454" fmla="*/ 1855208 h 6003359"/>
                <a:gd name="connsiteX455" fmla="*/ 2417787 w 2942490"/>
                <a:gd name="connsiteY455" fmla="*/ 1856158 h 6003359"/>
                <a:gd name="connsiteX456" fmla="*/ 2424341 w 2942490"/>
                <a:gd name="connsiteY456" fmla="*/ 1880569 h 6003359"/>
                <a:gd name="connsiteX457" fmla="*/ 2497386 w 2942490"/>
                <a:gd name="connsiteY457" fmla="*/ 1853878 h 6003359"/>
                <a:gd name="connsiteX458" fmla="*/ 2549343 w 2942490"/>
                <a:gd name="connsiteY458" fmla="*/ 1833836 h 6003359"/>
                <a:gd name="connsiteX459" fmla="*/ 2556372 w 2942490"/>
                <a:gd name="connsiteY459" fmla="*/ 1896052 h 6003359"/>
                <a:gd name="connsiteX460" fmla="*/ 2436404 w 2942490"/>
                <a:gd name="connsiteY460" fmla="*/ 1923313 h 6003359"/>
                <a:gd name="connsiteX461" fmla="*/ 2433745 w 2942490"/>
                <a:gd name="connsiteY461" fmla="*/ 1924928 h 6003359"/>
                <a:gd name="connsiteX462" fmla="*/ 2424341 w 2942490"/>
                <a:gd name="connsiteY462" fmla="*/ 1880569 h 6003359"/>
                <a:gd name="connsiteX463" fmla="*/ 2429090 w 2942490"/>
                <a:gd name="connsiteY463" fmla="*/ 2255384 h 6003359"/>
                <a:gd name="connsiteX464" fmla="*/ 2519422 w 2942490"/>
                <a:gd name="connsiteY464" fmla="*/ 2230213 h 6003359"/>
                <a:gd name="connsiteX465" fmla="*/ 2501660 w 2942490"/>
                <a:gd name="connsiteY465" fmla="*/ 2292334 h 6003359"/>
                <a:gd name="connsiteX466" fmla="*/ 2417407 w 2942490"/>
                <a:gd name="connsiteY466" fmla="*/ 2307057 h 6003359"/>
                <a:gd name="connsiteX467" fmla="*/ 2429090 w 2942490"/>
                <a:gd name="connsiteY467" fmla="*/ 2255384 h 6003359"/>
                <a:gd name="connsiteX468" fmla="*/ 2396985 w 2942490"/>
                <a:gd name="connsiteY468" fmla="*/ 2375257 h 6003359"/>
                <a:gd name="connsiteX469" fmla="*/ 2410093 w 2942490"/>
                <a:gd name="connsiteY469" fmla="*/ 2331658 h 6003359"/>
                <a:gd name="connsiteX470" fmla="*/ 2495581 w 2942490"/>
                <a:gd name="connsiteY470" fmla="*/ 2311236 h 6003359"/>
                <a:gd name="connsiteX471" fmla="*/ 2478768 w 2942490"/>
                <a:gd name="connsiteY471" fmla="*/ 2362909 h 6003359"/>
                <a:gd name="connsiteX472" fmla="*/ 2434315 w 2942490"/>
                <a:gd name="connsiteY472" fmla="*/ 2371553 h 6003359"/>
                <a:gd name="connsiteX473" fmla="*/ 2395560 w 2942490"/>
                <a:gd name="connsiteY473" fmla="*/ 2381526 h 6003359"/>
                <a:gd name="connsiteX474" fmla="*/ 2396985 w 2942490"/>
                <a:gd name="connsiteY474" fmla="*/ 2375257 h 6003359"/>
                <a:gd name="connsiteX475" fmla="*/ 2390051 w 2942490"/>
                <a:gd name="connsiteY475" fmla="*/ 2405842 h 6003359"/>
                <a:gd name="connsiteX476" fmla="*/ 2429375 w 2942490"/>
                <a:gd name="connsiteY476" fmla="*/ 2393399 h 6003359"/>
                <a:gd name="connsiteX477" fmla="*/ 2473354 w 2942490"/>
                <a:gd name="connsiteY477" fmla="*/ 2378201 h 6003359"/>
                <a:gd name="connsiteX478" fmla="*/ 2452647 w 2942490"/>
                <a:gd name="connsiteY478" fmla="*/ 2436523 h 6003359"/>
                <a:gd name="connsiteX479" fmla="*/ 2452457 w 2942490"/>
                <a:gd name="connsiteY479" fmla="*/ 2437663 h 6003359"/>
                <a:gd name="connsiteX480" fmla="*/ 2389291 w 2942490"/>
                <a:gd name="connsiteY480" fmla="*/ 2447541 h 6003359"/>
                <a:gd name="connsiteX481" fmla="*/ 2390051 w 2942490"/>
                <a:gd name="connsiteY481" fmla="*/ 2405842 h 6003359"/>
                <a:gd name="connsiteX482" fmla="*/ 2395465 w 2942490"/>
                <a:gd name="connsiteY482" fmla="*/ 2472523 h 6003359"/>
                <a:gd name="connsiteX483" fmla="*/ 2460721 w 2942490"/>
                <a:gd name="connsiteY483" fmla="*/ 2455045 h 6003359"/>
                <a:gd name="connsiteX484" fmla="*/ 2496246 w 2942490"/>
                <a:gd name="connsiteY484" fmla="*/ 2476987 h 6003359"/>
                <a:gd name="connsiteX485" fmla="*/ 2463855 w 2942490"/>
                <a:gd name="connsiteY485" fmla="*/ 2481167 h 6003359"/>
                <a:gd name="connsiteX486" fmla="*/ 2404299 w 2942490"/>
                <a:gd name="connsiteY486" fmla="*/ 2493800 h 6003359"/>
                <a:gd name="connsiteX487" fmla="*/ 2395465 w 2942490"/>
                <a:gd name="connsiteY487" fmla="*/ 2472523 h 6003359"/>
                <a:gd name="connsiteX488" fmla="*/ 2415697 w 2942490"/>
                <a:gd name="connsiteY488" fmla="*/ 2512797 h 6003359"/>
                <a:gd name="connsiteX489" fmla="*/ 2446473 w 2942490"/>
                <a:gd name="connsiteY489" fmla="*/ 2506338 h 6003359"/>
                <a:gd name="connsiteX490" fmla="*/ 2517523 w 2942490"/>
                <a:gd name="connsiteY490" fmla="*/ 2491330 h 6003359"/>
                <a:gd name="connsiteX491" fmla="*/ 2518568 w 2942490"/>
                <a:gd name="connsiteY491" fmla="*/ 2490855 h 6003359"/>
                <a:gd name="connsiteX492" fmla="*/ 2604530 w 2942490"/>
                <a:gd name="connsiteY492" fmla="*/ 2539393 h 6003359"/>
                <a:gd name="connsiteX493" fmla="*/ 2549153 w 2942490"/>
                <a:gd name="connsiteY493" fmla="*/ 2547277 h 6003359"/>
                <a:gd name="connsiteX494" fmla="*/ 2452267 w 2942490"/>
                <a:gd name="connsiteY494" fmla="*/ 2558580 h 6003359"/>
                <a:gd name="connsiteX495" fmla="*/ 2415697 w 2942490"/>
                <a:gd name="connsiteY495" fmla="*/ 2512797 h 6003359"/>
                <a:gd name="connsiteX496" fmla="*/ 2510399 w 2942490"/>
                <a:gd name="connsiteY496" fmla="*/ 2627445 h 6003359"/>
                <a:gd name="connsiteX497" fmla="*/ 2464805 w 2942490"/>
                <a:gd name="connsiteY497" fmla="*/ 2572448 h 6003359"/>
                <a:gd name="connsiteX498" fmla="*/ 2486747 w 2942490"/>
                <a:gd name="connsiteY498" fmla="*/ 2570643 h 6003359"/>
                <a:gd name="connsiteX499" fmla="*/ 2537185 w 2942490"/>
                <a:gd name="connsiteY499" fmla="*/ 2562950 h 6003359"/>
                <a:gd name="connsiteX500" fmla="*/ 2625617 w 2942490"/>
                <a:gd name="connsiteY500" fmla="*/ 2551741 h 6003359"/>
                <a:gd name="connsiteX501" fmla="*/ 2713859 w 2942490"/>
                <a:gd name="connsiteY501" fmla="*/ 2612343 h 6003359"/>
                <a:gd name="connsiteX502" fmla="*/ 2514388 w 2942490"/>
                <a:gd name="connsiteY502" fmla="*/ 2626780 h 6003359"/>
                <a:gd name="connsiteX503" fmla="*/ 2510399 w 2942490"/>
                <a:gd name="connsiteY503" fmla="*/ 2627445 h 6003359"/>
                <a:gd name="connsiteX504" fmla="*/ 2531201 w 2942490"/>
                <a:gd name="connsiteY504" fmla="*/ 2656131 h 6003359"/>
                <a:gd name="connsiteX505" fmla="*/ 2601585 w 2942490"/>
                <a:gd name="connsiteY505" fmla="*/ 2646727 h 6003359"/>
                <a:gd name="connsiteX506" fmla="*/ 2732096 w 2942490"/>
                <a:gd name="connsiteY506" fmla="*/ 2629725 h 6003359"/>
                <a:gd name="connsiteX507" fmla="*/ 2787188 w 2942490"/>
                <a:gd name="connsiteY507" fmla="*/ 2695075 h 6003359"/>
                <a:gd name="connsiteX508" fmla="*/ 2678429 w 2942490"/>
                <a:gd name="connsiteY508" fmla="*/ 2694980 h 6003359"/>
                <a:gd name="connsiteX509" fmla="*/ 2565205 w 2942490"/>
                <a:gd name="connsiteY509" fmla="*/ 2705809 h 6003359"/>
                <a:gd name="connsiteX510" fmla="*/ 2531201 w 2942490"/>
                <a:gd name="connsiteY510" fmla="*/ 2656131 h 6003359"/>
                <a:gd name="connsiteX511" fmla="*/ 2578219 w 2942490"/>
                <a:gd name="connsiteY511" fmla="*/ 2725946 h 6003359"/>
                <a:gd name="connsiteX512" fmla="*/ 2793647 w 2942490"/>
                <a:gd name="connsiteY512" fmla="*/ 2704669 h 6003359"/>
                <a:gd name="connsiteX513" fmla="*/ 2832212 w 2942490"/>
                <a:gd name="connsiteY513" fmla="*/ 2764700 h 6003359"/>
                <a:gd name="connsiteX514" fmla="*/ 2741215 w 2942490"/>
                <a:gd name="connsiteY514" fmla="*/ 2769640 h 6003359"/>
                <a:gd name="connsiteX515" fmla="*/ 2614124 w 2942490"/>
                <a:gd name="connsiteY515" fmla="*/ 2785027 h 6003359"/>
                <a:gd name="connsiteX516" fmla="*/ 2578219 w 2942490"/>
                <a:gd name="connsiteY516" fmla="*/ 2725946 h 6003359"/>
                <a:gd name="connsiteX517" fmla="*/ 2640909 w 2942490"/>
                <a:gd name="connsiteY517" fmla="*/ 2829956 h 6003359"/>
                <a:gd name="connsiteX518" fmla="*/ 2625047 w 2942490"/>
                <a:gd name="connsiteY518" fmla="*/ 2803360 h 6003359"/>
                <a:gd name="connsiteX519" fmla="*/ 2726492 w 2942490"/>
                <a:gd name="connsiteY519" fmla="*/ 2790916 h 6003359"/>
                <a:gd name="connsiteX520" fmla="*/ 2841425 w 2942490"/>
                <a:gd name="connsiteY520" fmla="*/ 2780278 h 6003359"/>
                <a:gd name="connsiteX521" fmla="*/ 2877995 w 2942490"/>
                <a:gd name="connsiteY521" fmla="*/ 2843159 h 6003359"/>
                <a:gd name="connsiteX522" fmla="*/ 2775315 w 2942490"/>
                <a:gd name="connsiteY522" fmla="*/ 2842494 h 6003359"/>
                <a:gd name="connsiteX523" fmla="*/ 2650028 w 2942490"/>
                <a:gd name="connsiteY523" fmla="*/ 2848003 h 6003359"/>
                <a:gd name="connsiteX524" fmla="*/ 2640909 w 2942490"/>
                <a:gd name="connsiteY524" fmla="*/ 2829956 h 6003359"/>
                <a:gd name="connsiteX525" fmla="*/ 2682513 w 2942490"/>
                <a:gd name="connsiteY525" fmla="*/ 2924087 h 6003359"/>
                <a:gd name="connsiteX526" fmla="*/ 2660667 w 2942490"/>
                <a:gd name="connsiteY526" fmla="*/ 2868710 h 6003359"/>
                <a:gd name="connsiteX527" fmla="*/ 2776930 w 2942490"/>
                <a:gd name="connsiteY527" fmla="*/ 2858072 h 6003359"/>
                <a:gd name="connsiteX528" fmla="*/ 2881225 w 2942490"/>
                <a:gd name="connsiteY528" fmla="*/ 2849333 h 6003359"/>
                <a:gd name="connsiteX529" fmla="*/ 2881414 w 2942490"/>
                <a:gd name="connsiteY529" fmla="*/ 2849333 h 6003359"/>
                <a:gd name="connsiteX530" fmla="*/ 2909720 w 2942490"/>
                <a:gd name="connsiteY530" fmla="*/ 2912214 h 6003359"/>
                <a:gd name="connsiteX531" fmla="*/ 2872391 w 2942490"/>
                <a:gd name="connsiteY531" fmla="*/ 2912879 h 6003359"/>
                <a:gd name="connsiteX532" fmla="*/ 2784529 w 2942490"/>
                <a:gd name="connsiteY532" fmla="*/ 2917248 h 6003359"/>
                <a:gd name="connsiteX533" fmla="*/ 2740645 w 2942490"/>
                <a:gd name="connsiteY533" fmla="*/ 2918958 h 6003359"/>
                <a:gd name="connsiteX534" fmla="*/ 2686218 w 2942490"/>
                <a:gd name="connsiteY534" fmla="*/ 2923707 h 6003359"/>
                <a:gd name="connsiteX535" fmla="*/ 2682513 w 2942490"/>
                <a:gd name="connsiteY535" fmla="*/ 2924087 h 6003359"/>
                <a:gd name="connsiteX536" fmla="*/ 2389291 w 2942490"/>
                <a:gd name="connsiteY536" fmla="*/ 3553940 h 6003359"/>
                <a:gd name="connsiteX537" fmla="*/ 2452457 w 2942490"/>
                <a:gd name="connsiteY537" fmla="*/ 3563819 h 6003359"/>
                <a:gd name="connsiteX538" fmla="*/ 2452647 w 2942490"/>
                <a:gd name="connsiteY538" fmla="*/ 3564958 h 6003359"/>
                <a:gd name="connsiteX539" fmla="*/ 2473354 w 2942490"/>
                <a:gd name="connsiteY539" fmla="*/ 3623090 h 6003359"/>
                <a:gd name="connsiteX540" fmla="*/ 2429375 w 2942490"/>
                <a:gd name="connsiteY540" fmla="*/ 3607987 h 6003359"/>
                <a:gd name="connsiteX541" fmla="*/ 2389956 w 2942490"/>
                <a:gd name="connsiteY541" fmla="*/ 3595544 h 6003359"/>
                <a:gd name="connsiteX542" fmla="*/ 2389291 w 2942490"/>
                <a:gd name="connsiteY542" fmla="*/ 3553940 h 6003359"/>
                <a:gd name="connsiteX543" fmla="*/ 88916 w 2942490"/>
                <a:gd name="connsiteY543" fmla="*/ 5784025 h 6003359"/>
                <a:gd name="connsiteX544" fmla="*/ 82172 w 2942490"/>
                <a:gd name="connsiteY544" fmla="*/ 5640596 h 6003359"/>
                <a:gd name="connsiteX545" fmla="*/ 79608 w 2942490"/>
                <a:gd name="connsiteY545" fmla="*/ 5635752 h 6003359"/>
                <a:gd name="connsiteX546" fmla="*/ 118267 w 2942490"/>
                <a:gd name="connsiteY546" fmla="*/ 5631288 h 6003359"/>
                <a:gd name="connsiteX547" fmla="*/ 119027 w 2942490"/>
                <a:gd name="connsiteY547" fmla="*/ 5636417 h 6003359"/>
                <a:gd name="connsiteX548" fmla="*/ 130235 w 2942490"/>
                <a:gd name="connsiteY548" fmla="*/ 5736342 h 6003359"/>
                <a:gd name="connsiteX549" fmla="*/ 139354 w 2942490"/>
                <a:gd name="connsiteY549" fmla="*/ 5775476 h 6003359"/>
                <a:gd name="connsiteX550" fmla="*/ 88916 w 2942490"/>
                <a:gd name="connsiteY550" fmla="*/ 5784025 h 6003359"/>
                <a:gd name="connsiteX551" fmla="*/ 158636 w 2942490"/>
                <a:gd name="connsiteY551" fmla="*/ 5772057 h 6003359"/>
                <a:gd name="connsiteX552" fmla="*/ 147713 w 2942490"/>
                <a:gd name="connsiteY552" fmla="*/ 5627868 h 6003359"/>
                <a:gd name="connsiteX553" fmla="*/ 186657 w 2942490"/>
                <a:gd name="connsiteY553" fmla="*/ 5621124 h 6003359"/>
                <a:gd name="connsiteX554" fmla="*/ 195681 w 2942490"/>
                <a:gd name="connsiteY554" fmla="*/ 5631193 h 6003359"/>
                <a:gd name="connsiteX555" fmla="*/ 228166 w 2942490"/>
                <a:gd name="connsiteY555" fmla="*/ 5755149 h 6003359"/>
                <a:gd name="connsiteX556" fmla="*/ 158636 w 2942490"/>
                <a:gd name="connsiteY556" fmla="*/ 5772057 h 6003359"/>
                <a:gd name="connsiteX557" fmla="*/ 240039 w 2942490"/>
                <a:gd name="connsiteY557" fmla="*/ 5751350 h 6003359"/>
                <a:gd name="connsiteX558" fmla="*/ 227691 w 2942490"/>
                <a:gd name="connsiteY558" fmla="*/ 5675171 h 6003359"/>
                <a:gd name="connsiteX559" fmla="*/ 220092 w 2942490"/>
                <a:gd name="connsiteY559" fmla="*/ 5622074 h 6003359"/>
                <a:gd name="connsiteX560" fmla="*/ 221517 w 2942490"/>
                <a:gd name="connsiteY560" fmla="*/ 5613810 h 6003359"/>
                <a:gd name="connsiteX561" fmla="*/ 252672 w 2942490"/>
                <a:gd name="connsiteY561" fmla="*/ 5606496 h 6003359"/>
                <a:gd name="connsiteX562" fmla="*/ 252577 w 2942490"/>
                <a:gd name="connsiteY562" fmla="*/ 5608301 h 6003359"/>
                <a:gd name="connsiteX563" fmla="*/ 266920 w 2942490"/>
                <a:gd name="connsiteY563" fmla="*/ 5682675 h 6003359"/>
                <a:gd name="connsiteX564" fmla="*/ 283353 w 2942490"/>
                <a:gd name="connsiteY564" fmla="*/ 5737482 h 6003359"/>
                <a:gd name="connsiteX565" fmla="*/ 240039 w 2942490"/>
                <a:gd name="connsiteY565" fmla="*/ 5751350 h 6003359"/>
                <a:gd name="connsiteX566" fmla="*/ 299026 w 2942490"/>
                <a:gd name="connsiteY566" fmla="*/ 5731593 h 6003359"/>
                <a:gd name="connsiteX567" fmla="*/ 290477 w 2942490"/>
                <a:gd name="connsiteY567" fmla="*/ 5676596 h 6003359"/>
                <a:gd name="connsiteX568" fmla="*/ 276989 w 2942490"/>
                <a:gd name="connsiteY568" fmla="*/ 5599942 h 6003359"/>
                <a:gd name="connsiteX569" fmla="*/ 320208 w 2942490"/>
                <a:gd name="connsiteY569" fmla="*/ 5585979 h 6003359"/>
                <a:gd name="connsiteX570" fmla="*/ 320113 w 2942490"/>
                <a:gd name="connsiteY570" fmla="*/ 5589019 h 6003359"/>
                <a:gd name="connsiteX571" fmla="*/ 356397 w 2942490"/>
                <a:gd name="connsiteY571" fmla="*/ 5706516 h 6003359"/>
                <a:gd name="connsiteX572" fmla="*/ 299026 w 2942490"/>
                <a:gd name="connsiteY572" fmla="*/ 5731593 h 6003359"/>
                <a:gd name="connsiteX573" fmla="*/ 375870 w 2942490"/>
                <a:gd name="connsiteY573" fmla="*/ 5696258 h 6003359"/>
                <a:gd name="connsiteX574" fmla="*/ 345664 w 2942490"/>
                <a:gd name="connsiteY574" fmla="*/ 5577715 h 6003359"/>
                <a:gd name="connsiteX575" fmla="*/ 344714 w 2942490"/>
                <a:gd name="connsiteY575" fmla="*/ 5576765 h 6003359"/>
                <a:gd name="connsiteX576" fmla="*/ 380999 w 2942490"/>
                <a:gd name="connsiteY576" fmla="*/ 5562232 h 6003359"/>
                <a:gd name="connsiteX577" fmla="*/ 420133 w 2942490"/>
                <a:gd name="connsiteY577" fmla="*/ 5672227 h 6003359"/>
                <a:gd name="connsiteX578" fmla="*/ 375870 w 2942490"/>
                <a:gd name="connsiteY578" fmla="*/ 5696258 h 6003359"/>
                <a:gd name="connsiteX579" fmla="*/ 448534 w 2942490"/>
                <a:gd name="connsiteY579" fmla="*/ 5655034 h 6003359"/>
                <a:gd name="connsiteX580" fmla="*/ 431626 w 2942490"/>
                <a:gd name="connsiteY580" fmla="*/ 5665197 h 6003359"/>
                <a:gd name="connsiteX581" fmla="*/ 402846 w 2942490"/>
                <a:gd name="connsiteY581" fmla="*/ 5552544 h 6003359"/>
                <a:gd name="connsiteX582" fmla="*/ 450244 w 2942490"/>
                <a:gd name="connsiteY582" fmla="*/ 5528037 h 6003359"/>
                <a:gd name="connsiteX583" fmla="*/ 487668 w 2942490"/>
                <a:gd name="connsiteY583" fmla="*/ 5627108 h 6003359"/>
                <a:gd name="connsiteX584" fmla="*/ 448534 w 2942490"/>
                <a:gd name="connsiteY584" fmla="*/ 5655034 h 6003359"/>
                <a:gd name="connsiteX585" fmla="*/ 504576 w 2942490"/>
                <a:gd name="connsiteY585" fmla="*/ 5614855 h 6003359"/>
                <a:gd name="connsiteX586" fmla="*/ 490708 w 2942490"/>
                <a:gd name="connsiteY586" fmla="*/ 5569071 h 6003359"/>
                <a:gd name="connsiteX587" fmla="*/ 473325 w 2942490"/>
                <a:gd name="connsiteY587" fmla="*/ 5514644 h 6003359"/>
                <a:gd name="connsiteX588" fmla="*/ 523193 w 2942490"/>
                <a:gd name="connsiteY588" fmla="*/ 5482254 h 6003359"/>
                <a:gd name="connsiteX589" fmla="*/ 542665 w 2942490"/>
                <a:gd name="connsiteY589" fmla="*/ 5541810 h 6003359"/>
                <a:gd name="connsiteX590" fmla="*/ 554444 w 2942490"/>
                <a:gd name="connsiteY590" fmla="*/ 5574011 h 6003359"/>
                <a:gd name="connsiteX591" fmla="*/ 504576 w 2942490"/>
                <a:gd name="connsiteY591" fmla="*/ 5614855 h 6003359"/>
                <a:gd name="connsiteX592" fmla="*/ 567362 w 2942490"/>
                <a:gd name="connsiteY592" fmla="*/ 5562423 h 6003359"/>
                <a:gd name="connsiteX593" fmla="*/ 543330 w 2942490"/>
                <a:gd name="connsiteY593" fmla="*/ 5466581 h 6003359"/>
                <a:gd name="connsiteX594" fmla="*/ 582749 w 2942490"/>
                <a:gd name="connsiteY594" fmla="*/ 5436091 h 6003359"/>
                <a:gd name="connsiteX595" fmla="*/ 613430 w 2942490"/>
                <a:gd name="connsiteY595" fmla="*/ 5521198 h 6003359"/>
                <a:gd name="connsiteX596" fmla="*/ 567362 w 2942490"/>
                <a:gd name="connsiteY596" fmla="*/ 5562423 h 6003359"/>
                <a:gd name="connsiteX597" fmla="*/ 627298 w 2942490"/>
                <a:gd name="connsiteY597" fmla="*/ 5507425 h 6003359"/>
                <a:gd name="connsiteX598" fmla="*/ 603931 w 2942490"/>
                <a:gd name="connsiteY598" fmla="*/ 5416714 h 6003359"/>
                <a:gd name="connsiteX599" fmla="*/ 642876 w 2942490"/>
                <a:gd name="connsiteY599" fmla="*/ 5380714 h 6003359"/>
                <a:gd name="connsiteX600" fmla="*/ 672226 w 2942490"/>
                <a:gd name="connsiteY600" fmla="*/ 5461072 h 6003359"/>
                <a:gd name="connsiteX601" fmla="*/ 627298 w 2942490"/>
                <a:gd name="connsiteY601" fmla="*/ 5507425 h 6003359"/>
                <a:gd name="connsiteX602" fmla="*/ 685619 w 2942490"/>
                <a:gd name="connsiteY602" fmla="*/ 5446349 h 6003359"/>
                <a:gd name="connsiteX603" fmla="*/ 660448 w 2942490"/>
                <a:gd name="connsiteY603" fmla="*/ 5362001 h 6003359"/>
                <a:gd name="connsiteX604" fmla="*/ 691699 w 2942490"/>
                <a:gd name="connsiteY604" fmla="*/ 5328947 h 6003359"/>
                <a:gd name="connsiteX605" fmla="*/ 696448 w 2942490"/>
                <a:gd name="connsiteY605" fmla="*/ 5324482 h 6003359"/>
                <a:gd name="connsiteX606" fmla="*/ 707276 w 2942490"/>
                <a:gd name="connsiteY606" fmla="*/ 5363046 h 6003359"/>
                <a:gd name="connsiteX607" fmla="*/ 721999 w 2942490"/>
                <a:gd name="connsiteY607" fmla="*/ 5405980 h 6003359"/>
                <a:gd name="connsiteX608" fmla="*/ 685619 w 2942490"/>
                <a:gd name="connsiteY608" fmla="*/ 5446349 h 6003359"/>
                <a:gd name="connsiteX609" fmla="*/ 772532 w 2942490"/>
                <a:gd name="connsiteY609" fmla="*/ 5346424 h 6003359"/>
                <a:gd name="connsiteX610" fmla="*/ 732448 w 2942490"/>
                <a:gd name="connsiteY610" fmla="*/ 5393537 h 6003359"/>
                <a:gd name="connsiteX611" fmla="*/ 723614 w 2942490"/>
                <a:gd name="connsiteY611" fmla="*/ 5347944 h 6003359"/>
                <a:gd name="connsiteX612" fmla="*/ 714685 w 2942490"/>
                <a:gd name="connsiteY612" fmla="*/ 5307480 h 6003359"/>
                <a:gd name="connsiteX613" fmla="*/ 750495 w 2942490"/>
                <a:gd name="connsiteY613" fmla="*/ 5286108 h 6003359"/>
                <a:gd name="connsiteX614" fmla="*/ 773482 w 2942490"/>
                <a:gd name="connsiteY614" fmla="*/ 5345854 h 6003359"/>
                <a:gd name="connsiteX615" fmla="*/ 772532 w 2942490"/>
                <a:gd name="connsiteY615" fmla="*/ 5346424 h 6003359"/>
                <a:gd name="connsiteX616" fmla="*/ 792669 w 2942490"/>
                <a:gd name="connsiteY616" fmla="*/ 5344239 h 6003359"/>
                <a:gd name="connsiteX617" fmla="*/ 775191 w 2942490"/>
                <a:gd name="connsiteY617" fmla="*/ 5278889 h 6003359"/>
                <a:gd name="connsiteX618" fmla="*/ 798083 w 2942490"/>
                <a:gd name="connsiteY618" fmla="*/ 5276039 h 6003359"/>
                <a:gd name="connsiteX619" fmla="*/ 816985 w 2942490"/>
                <a:gd name="connsiteY619" fmla="*/ 5333885 h 6003359"/>
                <a:gd name="connsiteX620" fmla="*/ 829523 w 2942490"/>
                <a:gd name="connsiteY620" fmla="*/ 5363996 h 6003359"/>
                <a:gd name="connsiteX621" fmla="*/ 792669 w 2942490"/>
                <a:gd name="connsiteY621" fmla="*/ 5344239 h 6003359"/>
                <a:gd name="connsiteX622" fmla="*/ 852510 w 2942490"/>
                <a:gd name="connsiteY622" fmla="*/ 5376440 h 6003359"/>
                <a:gd name="connsiteX623" fmla="*/ 852510 w 2942490"/>
                <a:gd name="connsiteY623" fmla="*/ 5375300 h 6003359"/>
                <a:gd name="connsiteX624" fmla="*/ 829998 w 2942490"/>
                <a:gd name="connsiteY624" fmla="*/ 5306150 h 6003359"/>
                <a:gd name="connsiteX625" fmla="*/ 820215 w 2942490"/>
                <a:gd name="connsiteY625" fmla="*/ 5276419 h 6003359"/>
                <a:gd name="connsiteX626" fmla="*/ 878156 w 2942490"/>
                <a:gd name="connsiteY626" fmla="*/ 5285158 h 6003359"/>
                <a:gd name="connsiteX627" fmla="*/ 916721 w 2942490"/>
                <a:gd name="connsiteY627" fmla="*/ 5374635 h 6003359"/>
                <a:gd name="connsiteX628" fmla="*/ 937618 w 2942490"/>
                <a:gd name="connsiteY628" fmla="*/ 5426592 h 6003359"/>
                <a:gd name="connsiteX629" fmla="*/ 852510 w 2942490"/>
                <a:gd name="connsiteY629" fmla="*/ 5376440 h 6003359"/>
                <a:gd name="connsiteX630" fmla="*/ 958990 w 2942490"/>
                <a:gd name="connsiteY630" fmla="*/ 5438655 h 6003359"/>
                <a:gd name="connsiteX631" fmla="*/ 924415 w 2942490"/>
                <a:gd name="connsiteY631" fmla="*/ 5356492 h 6003359"/>
                <a:gd name="connsiteX632" fmla="*/ 905797 w 2942490"/>
                <a:gd name="connsiteY632" fmla="*/ 5308999 h 6003359"/>
                <a:gd name="connsiteX633" fmla="*/ 896299 w 2942490"/>
                <a:gd name="connsiteY633" fmla="*/ 5289052 h 6003359"/>
                <a:gd name="connsiteX634" fmla="*/ 966778 w 2942490"/>
                <a:gd name="connsiteY634" fmla="*/ 5301021 h 6003359"/>
                <a:gd name="connsiteX635" fmla="*/ 968203 w 2942490"/>
                <a:gd name="connsiteY635" fmla="*/ 5304725 h 6003359"/>
                <a:gd name="connsiteX636" fmla="*/ 1055496 w 2942490"/>
                <a:gd name="connsiteY636" fmla="*/ 5484819 h 6003359"/>
                <a:gd name="connsiteX637" fmla="*/ 958990 w 2942490"/>
                <a:gd name="connsiteY637" fmla="*/ 5438655 h 6003359"/>
                <a:gd name="connsiteX638" fmla="*/ 1079622 w 2942490"/>
                <a:gd name="connsiteY638" fmla="*/ 5491847 h 6003359"/>
                <a:gd name="connsiteX639" fmla="*/ 1029089 w 2942490"/>
                <a:gd name="connsiteY639" fmla="*/ 5370360 h 6003359"/>
                <a:gd name="connsiteX640" fmla="*/ 1002018 w 2942490"/>
                <a:gd name="connsiteY640" fmla="*/ 5304630 h 6003359"/>
                <a:gd name="connsiteX641" fmla="*/ 1062145 w 2942490"/>
                <a:gd name="connsiteY641" fmla="*/ 5309284 h 6003359"/>
                <a:gd name="connsiteX642" fmla="*/ 1109353 w 2942490"/>
                <a:gd name="connsiteY642" fmla="*/ 5412724 h 6003359"/>
                <a:gd name="connsiteX643" fmla="*/ 1163875 w 2942490"/>
                <a:gd name="connsiteY643" fmla="*/ 5506950 h 6003359"/>
                <a:gd name="connsiteX644" fmla="*/ 1079622 w 2942490"/>
                <a:gd name="connsiteY644" fmla="*/ 5491847 h 6003359"/>
                <a:gd name="connsiteX645" fmla="*/ 1175368 w 2942490"/>
                <a:gd name="connsiteY645" fmla="*/ 5507806 h 6003359"/>
                <a:gd name="connsiteX646" fmla="*/ 1086081 w 2942490"/>
                <a:gd name="connsiteY646" fmla="*/ 5310519 h 6003359"/>
                <a:gd name="connsiteX647" fmla="*/ 1155041 w 2942490"/>
                <a:gd name="connsiteY647" fmla="*/ 5312039 h 6003359"/>
                <a:gd name="connsiteX648" fmla="*/ 1205384 w 2942490"/>
                <a:gd name="connsiteY648" fmla="*/ 5429917 h 6003359"/>
                <a:gd name="connsiteX649" fmla="*/ 1246608 w 2942490"/>
                <a:gd name="connsiteY649" fmla="*/ 5511130 h 6003359"/>
                <a:gd name="connsiteX650" fmla="*/ 1175368 w 2942490"/>
                <a:gd name="connsiteY650" fmla="*/ 5507806 h 6003359"/>
                <a:gd name="connsiteX651" fmla="*/ 1264750 w 2942490"/>
                <a:gd name="connsiteY651" fmla="*/ 5511225 h 6003359"/>
                <a:gd name="connsiteX652" fmla="*/ 1216497 w 2942490"/>
                <a:gd name="connsiteY652" fmla="*/ 5406455 h 6003359"/>
                <a:gd name="connsiteX653" fmla="*/ 1176508 w 2942490"/>
                <a:gd name="connsiteY653" fmla="*/ 5312324 h 6003359"/>
                <a:gd name="connsiteX654" fmla="*/ 1207568 w 2942490"/>
                <a:gd name="connsiteY654" fmla="*/ 5312799 h 6003359"/>
                <a:gd name="connsiteX655" fmla="*/ 1227705 w 2942490"/>
                <a:gd name="connsiteY655" fmla="*/ 5311849 h 6003359"/>
                <a:gd name="connsiteX656" fmla="*/ 1285552 w 2942490"/>
                <a:gd name="connsiteY656" fmla="*/ 5422888 h 6003359"/>
                <a:gd name="connsiteX657" fmla="*/ 1337414 w 2942490"/>
                <a:gd name="connsiteY657" fmla="*/ 5511605 h 6003359"/>
                <a:gd name="connsiteX658" fmla="*/ 1264750 w 2942490"/>
                <a:gd name="connsiteY658" fmla="*/ 5511225 h 6003359"/>
                <a:gd name="connsiteX659" fmla="*/ 1344348 w 2942490"/>
                <a:gd name="connsiteY659" fmla="*/ 5511415 h 6003359"/>
                <a:gd name="connsiteX660" fmla="*/ 1344348 w 2942490"/>
                <a:gd name="connsiteY660" fmla="*/ 5511225 h 6003359"/>
                <a:gd name="connsiteX661" fmla="*/ 1299895 w 2942490"/>
                <a:gd name="connsiteY661" fmla="*/ 5416523 h 6003359"/>
                <a:gd name="connsiteX662" fmla="*/ 1250977 w 2942490"/>
                <a:gd name="connsiteY662" fmla="*/ 5310614 h 6003359"/>
                <a:gd name="connsiteX663" fmla="*/ 1309774 w 2942490"/>
                <a:gd name="connsiteY663" fmla="*/ 5301781 h 6003359"/>
                <a:gd name="connsiteX664" fmla="*/ 1311293 w 2942490"/>
                <a:gd name="connsiteY664" fmla="*/ 5305200 h 6003359"/>
                <a:gd name="connsiteX665" fmla="*/ 1334565 w 2942490"/>
                <a:gd name="connsiteY665" fmla="*/ 5354687 h 6003359"/>
                <a:gd name="connsiteX666" fmla="*/ 1354892 w 2942490"/>
                <a:gd name="connsiteY666" fmla="*/ 5393537 h 6003359"/>
                <a:gd name="connsiteX667" fmla="*/ 1395071 w 2942490"/>
                <a:gd name="connsiteY667" fmla="*/ 5471901 h 6003359"/>
                <a:gd name="connsiteX668" fmla="*/ 1413118 w 2942490"/>
                <a:gd name="connsiteY668" fmla="*/ 5504481 h 6003359"/>
                <a:gd name="connsiteX669" fmla="*/ 1344348 w 2942490"/>
                <a:gd name="connsiteY669" fmla="*/ 5511415 h 6003359"/>
                <a:gd name="connsiteX670" fmla="*/ 1436200 w 2942490"/>
                <a:gd name="connsiteY670" fmla="*/ 5499541 h 6003359"/>
                <a:gd name="connsiteX671" fmla="*/ 1434490 w 2942490"/>
                <a:gd name="connsiteY671" fmla="*/ 5496217 h 6003359"/>
                <a:gd name="connsiteX672" fmla="*/ 1404665 w 2942490"/>
                <a:gd name="connsiteY672" fmla="*/ 5434096 h 6003359"/>
                <a:gd name="connsiteX673" fmla="*/ 1370090 w 2942490"/>
                <a:gd name="connsiteY673" fmla="*/ 5372545 h 6003359"/>
                <a:gd name="connsiteX674" fmla="*/ 1342544 w 2942490"/>
                <a:gd name="connsiteY674" fmla="*/ 5322772 h 6003359"/>
                <a:gd name="connsiteX675" fmla="*/ 1330480 w 2942490"/>
                <a:gd name="connsiteY675" fmla="*/ 5297221 h 6003359"/>
                <a:gd name="connsiteX676" fmla="*/ 1371419 w 2942490"/>
                <a:gd name="connsiteY676" fmla="*/ 5284208 h 6003359"/>
                <a:gd name="connsiteX677" fmla="*/ 1432686 w 2942490"/>
                <a:gd name="connsiteY677" fmla="*/ 5397621 h 6003359"/>
                <a:gd name="connsiteX678" fmla="*/ 1488252 w 2942490"/>
                <a:gd name="connsiteY678" fmla="*/ 5483489 h 6003359"/>
                <a:gd name="connsiteX679" fmla="*/ 1436200 w 2942490"/>
                <a:gd name="connsiteY679" fmla="*/ 5499541 h 6003359"/>
                <a:gd name="connsiteX680" fmla="*/ 1510669 w 2942490"/>
                <a:gd name="connsiteY680" fmla="*/ 5470666 h 6003359"/>
                <a:gd name="connsiteX681" fmla="*/ 1464031 w 2942490"/>
                <a:gd name="connsiteY681" fmla="*/ 5379479 h 6003359"/>
                <a:gd name="connsiteX682" fmla="*/ 1396401 w 2942490"/>
                <a:gd name="connsiteY682" fmla="*/ 5269770 h 6003359"/>
                <a:gd name="connsiteX683" fmla="*/ 1428221 w 2942490"/>
                <a:gd name="connsiteY683" fmla="*/ 5240894 h 6003359"/>
                <a:gd name="connsiteX684" fmla="*/ 1444274 w 2942490"/>
                <a:gd name="connsiteY684" fmla="*/ 5264071 h 6003359"/>
                <a:gd name="connsiteX685" fmla="*/ 1473625 w 2942490"/>
                <a:gd name="connsiteY685" fmla="*/ 5312704 h 6003359"/>
                <a:gd name="connsiteX686" fmla="*/ 1509624 w 2942490"/>
                <a:gd name="connsiteY686" fmla="*/ 5373400 h 6003359"/>
                <a:gd name="connsiteX687" fmla="*/ 1548569 w 2942490"/>
                <a:gd name="connsiteY687" fmla="*/ 5430297 h 6003359"/>
                <a:gd name="connsiteX688" fmla="*/ 1550563 w 2942490"/>
                <a:gd name="connsiteY688" fmla="*/ 5433431 h 6003359"/>
                <a:gd name="connsiteX689" fmla="*/ 1510669 w 2942490"/>
                <a:gd name="connsiteY689" fmla="*/ 5470666 h 6003359"/>
                <a:gd name="connsiteX690" fmla="*/ 1566426 w 2942490"/>
                <a:gd name="connsiteY690" fmla="*/ 5416049 h 6003359"/>
                <a:gd name="connsiteX691" fmla="*/ 1547144 w 2942490"/>
                <a:gd name="connsiteY691" fmla="*/ 5383943 h 6003359"/>
                <a:gd name="connsiteX692" fmla="*/ 1499366 w 2942490"/>
                <a:gd name="connsiteY692" fmla="*/ 5310044 h 6003359"/>
                <a:gd name="connsiteX693" fmla="*/ 1475999 w 2942490"/>
                <a:gd name="connsiteY693" fmla="*/ 5273000 h 6003359"/>
                <a:gd name="connsiteX694" fmla="*/ 1444654 w 2942490"/>
                <a:gd name="connsiteY694" fmla="*/ 5228071 h 6003359"/>
                <a:gd name="connsiteX695" fmla="*/ 1442469 w 2942490"/>
                <a:gd name="connsiteY695" fmla="*/ 5225127 h 6003359"/>
                <a:gd name="connsiteX696" fmla="*/ 1479514 w 2942490"/>
                <a:gd name="connsiteY696" fmla="*/ 5178583 h 6003359"/>
                <a:gd name="connsiteX697" fmla="*/ 1546859 w 2942490"/>
                <a:gd name="connsiteY697" fmla="*/ 5273949 h 6003359"/>
                <a:gd name="connsiteX698" fmla="*/ 1606605 w 2942490"/>
                <a:gd name="connsiteY698" fmla="*/ 5359817 h 6003359"/>
                <a:gd name="connsiteX699" fmla="*/ 1606700 w 2942490"/>
                <a:gd name="connsiteY699" fmla="*/ 5359912 h 6003359"/>
                <a:gd name="connsiteX700" fmla="*/ 1566426 w 2942490"/>
                <a:gd name="connsiteY700" fmla="*/ 5416049 h 6003359"/>
                <a:gd name="connsiteX701" fmla="*/ 1610310 w 2942490"/>
                <a:gd name="connsiteY701" fmla="*/ 5353928 h 6003359"/>
                <a:gd name="connsiteX702" fmla="*/ 1559492 w 2942490"/>
                <a:gd name="connsiteY702" fmla="*/ 5264736 h 6003359"/>
                <a:gd name="connsiteX703" fmla="*/ 1492147 w 2942490"/>
                <a:gd name="connsiteY703" fmla="*/ 5159016 h 6003359"/>
                <a:gd name="connsiteX704" fmla="*/ 1503165 w 2942490"/>
                <a:gd name="connsiteY704" fmla="*/ 5142109 h 6003359"/>
                <a:gd name="connsiteX705" fmla="*/ 1518268 w 2942490"/>
                <a:gd name="connsiteY705" fmla="*/ 5114942 h 6003359"/>
                <a:gd name="connsiteX706" fmla="*/ 1579914 w 2942490"/>
                <a:gd name="connsiteY706" fmla="*/ 5196631 h 6003359"/>
                <a:gd name="connsiteX707" fmla="*/ 1646499 w 2942490"/>
                <a:gd name="connsiteY707" fmla="*/ 5290857 h 6003359"/>
                <a:gd name="connsiteX708" fmla="*/ 1610310 w 2942490"/>
                <a:gd name="connsiteY708" fmla="*/ 5353928 h 6003359"/>
                <a:gd name="connsiteX709" fmla="*/ 1655428 w 2942490"/>
                <a:gd name="connsiteY709" fmla="*/ 5275090 h 6003359"/>
                <a:gd name="connsiteX710" fmla="*/ 1605560 w 2942490"/>
                <a:gd name="connsiteY710" fmla="*/ 5198815 h 6003359"/>
                <a:gd name="connsiteX711" fmla="*/ 1528812 w 2942490"/>
                <a:gd name="connsiteY711" fmla="*/ 5096420 h 6003359"/>
                <a:gd name="connsiteX712" fmla="*/ 1561962 w 2942490"/>
                <a:gd name="connsiteY712" fmla="*/ 5035724 h 6003359"/>
                <a:gd name="connsiteX713" fmla="*/ 1688103 w 2942490"/>
                <a:gd name="connsiteY713" fmla="*/ 5211733 h 6003359"/>
                <a:gd name="connsiteX714" fmla="*/ 1655428 w 2942490"/>
                <a:gd name="connsiteY714" fmla="*/ 5275090 h 6003359"/>
                <a:gd name="connsiteX715" fmla="*/ 1693233 w 2942490"/>
                <a:gd name="connsiteY715" fmla="*/ 5201380 h 6003359"/>
                <a:gd name="connsiteX716" fmla="*/ 1638806 w 2942490"/>
                <a:gd name="connsiteY716" fmla="*/ 5106964 h 6003359"/>
                <a:gd name="connsiteX717" fmla="*/ 1572885 w 2942490"/>
                <a:gd name="connsiteY717" fmla="*/ 5014448 h 6003359"/>
                <a:gd name="connsiteX718" fmla="*/ 1598911 w 2942490"/>
                <a:gd name="connsiteY718" fmla="*/ 4960115 h 6003359"/>
                <a:gd name="connsiteX719" fmla="*/ 1642130 w 2942490"/>
                <a:gd name="connsiteY719" fmla="*/ 5016442 h 6003359"/>
                <a:gd name="connsiteX720" fmla="*/ 1722108 w 2942490"/>
                <a:gd name="connsiteY720" fmla="*/ 5120832 h 6003359"/>
                <a:gd name="connsiteX721" fmla="*/ 1693233 w 2942490"/>
                <a:gd name="connsiteY721" fmla="*/ 5201380 h 6003359"/>
                <a:gd name="connsiteX722" fmla="*/ 1728187 w 2942490"/>
                <a:gd name="connsiteY722" fmla="*/ 5096420 h 6003359"/>
                <a:gd name="connsiteX723" fmla="*/ 1615819 w 2942490"/>
                <a:gd name="connsiteY723" fmla="*/ 4930859 h 6003359"/>
                <a:gd name="connsiteX724" fmla="*/ 1613349 w 2942490"/>
                <a:gd name="connsiteY724" fmla="*/ 4927725 h 6003359"/>
                <a:gd name="connsiteX725" fmla="*/ 1638236 w 2942490"/>
                <a:gd name="connsiteY725" fmla="*/ 4860759 h 6003359"/>
                <a:gd name="connsiteX726" fmla="*/ 1650679 w 2942490"/>
                <a:gd name="connsiteY726" fmla="*/ 4878902 h 6003359"/>
                <a:gd name="connsiteX727" fmla="*/ 1682594 w 2942490"/>
                <a:gd name="connsiteY727" fmla="*/ 4918701 h 6003359"/>
                <a:gd name="connsiteX728" fmla="*/ 1736451 w 2942490"/>
                <a:gd name="connsiteY728" fmla="*/ 4989751 h 6003359"/>
                <a:gd name="connsiteX729" fmla="*/ 1728187 w 2942490"/>
                <a:gd name="connsiteY729" fmla="*/ 5096420 h 6003359"/>
                <a:gd name="connsiteX730" fmla="*/ 1702161 w 2942490"/>
                <a:gd name="connsiteY730" fmla="*/ 4921266 h 6003359"/>
                <a:gd name="connsiteX731" fmla="*/ 1643935 w 2942490"/>
                <a:gd name="connsiteY731" fmla="*/ 4842997 h 6003359"/>
                <a:gd name="connsiteX732" fmla="*/ 1665307 w 2942490"/>
                <a:gd name="connsiteY732" fmla="*/ 4788475 h 6003359"/>
                <a:gd name="connsiteX733" fmla="*/ 1686299 w 2942490"/>
                <a:gd name="connsiteY733" fmla="*/ 4811842 h 6003359"/>
                <a:gd name="connsiteX734" fmla="*/ 1734837 w 2942490"/>
                <a:gd name="connsiteY734" fmla="*/ 4865794 h 6003359"/>
                <a:gd name="connsiteX735" fmla="*/ 1735786 w 2942490"/>
                <a:gd name="connsiteY735" fmla="*/ 4866554 h 6003359"/>
                <a:gd name="connsiteX736" fmla="*/ 1736641 w 2942490"/>
                <a:gd name="connsiteY736" fmla="*/ 4965244 h 6003359"/>
                <a:gd name="connsiteX737" fmla="*/ 1702161 w 2942490"/>
                <a:gd name="connsiteY737" fmla="*/ 4921266 h 6003359"/>
                <a:gd name="connsiteX738" fmla="*/ 1736546 w 2942490"/>
                <a:gd name="connsiteY738" fmla="*/ 4840243 h 6003359"/>
                <a:gd name="connsiteX739" fmla="*/ 1716694 w 2942490"/>
                <a:gd name="connsiteY739" fmla="*/ 4814407 h 6003359"/>
                <a:gd name="connsiteX740" fmla="*/ 1676040 w 2942490"/>
                <a:gd name="connsiteY740" fmla="*/ 4769098 h 6003359"/>
                <a:gd name="connsiteX741" fmla="*/ 1690098 w 2942490"/>
                <a:gd name="connsiteY741" fmla="*/ 4750766 h 6003359"/>
                <a:gd name="connsiteX742" fmla="*/ 1737781 w 2942490"/>
                <a:gd name="connsiteY742" fmla="*/ 4798544 h 6003359"/>
                <a:gd name="connsiteX743" fmla="*/ 1736546 w 2942490"/>
                <a:gd name="connsiteY743" fmla="*/ 4840243 h 6003359"/>
                <a:gd name="connsiteX744" fmla="*/ 1749844 w 2942490"/>
                <a:gd name="connsiteY744" fmla="*/ 4782206 h 6003359"/>
                <a:gd name="connsiteX745" fmla="*/ 1748704 w 2942490"/>
                <a:gd name="connsiteY745" fmla="*/ 4782681 h 6003359"/>
                <a:gd name="connsiteX746" fmla="*/ 1708620 w 2942490"/>
                <a:gd name="connsiteY746" fmla="*/ 4733003 h 6003359"/>
                <a:gd name="connsiteX747" fmla="*/ 1745095 w 2942490"/>
                <a:gd name="connsiteY747" fmla="*/ 4712676 h 6003359"/>
                <a:gd name="connsiteX748" fmla="*/ 1775491 w 2942490"/>
                <a:gd name="connsiteY748" fmla="*/ 4740602 h 6003359"/>
                <a:gd name="connsiteX749" fmla="*/ 1810635 w 2942490"/>
                <a:gd name="connsiteY749" fmla="*/ 4771092 h 6003359"/>
                <a:gd name="connsiteX750" fmla="*/ 1749844 w 2942490"/>
                <a:gd name="connsiteY750" fmla="*/ 4782206 h 6003359"/>
                <a:gd name="connsiteX751" fmla="*/ 1826593 w 2942490"/>
                <a:gd name="connsiteY751" fmla="*/ 4768148 h 6003359"/>
                <a:gd name="connsiteX752" fmla="*/ 1796957 w 2942490"/>
                <a:gd name="connsiteY752" fmla="*/ 4733953 h 6003359"/>
                <a:gd name="connsiteX753" fmla="*/ 1768937 w 2942490"/>
                <a:gd name="connsiteY753" fmla="*/ 4705362 h 6003359"/>
                <a:gd name="connsiteX754" fmla="*/ 1775111 w 2942490"/>
                <a:gd name="connsiteY754" fmla="*/ 4703462 h 6003359"/>
                <a:gd name="connsiteX755" fmla="*/ 1819374 w 2942490"/>
                <a:gd name="connsiteY755" fmla="*/ 4693014 h 6003359"/>
                <a:gd name="connsiteX756" fmla="*/ 1879690 w 2942490"/>
                <a:gd name="connsiteY756" fmla="*/ 4756845 h 6003359"/>
                <a:gd name="connsiteX757" fmla="*/ 1826593 w 2942490"/>
                <a:gd name="connsiteY757" fmla="*/ 4768148 h 6003359"/>
                <a:gd name="connsiteX758" fmla="*/ 1899163 w 2942490"/>
                <a:gd name="connsiteY758" fmla="*/ 4752666 h 6003359"/>
                <a:gd name="connsiteX759" fmla="*/ 1844356 w 2942490"/>
                <a:gd name="connsiteY759" fmla="*/ 4687030 h 6003359"/>
                <a:gd name="connsiteX760" fmla="*/ 1894888 w 2942490"/>
                <a:gd name="connsiteY760" fmla="*/ 4671262 h 6003359"/>
                <a:gd name="connsiteX761" fmla="*/ 1961853 w 2942490"/>
                <a:gd name="connsiteY761" fmla="*/ 4736993 h 6003359"/>
                <a:gd name="connsiteX762" fmla="*/ 1899163 w 2942490"/>
                <a:gd name="connsiteY762" fmla="*/ 4752666 h 6003359"/>
                <a:gd name="connsiteX763" fmla="*/ 1980566 w 2942490"/>
                <a:gd name="connsiteY763" fmla="*/ 4731769 h 6003359"/>
                <a:gd name="connsiteX764" fmla="*/ 1922339 w 2942490"/>
                <a:gd name="connsiteY764" fmla="*/ 4662809 h 6003359"/>
                <a:gd name="connsiteX765" fmla="*/ 1968408 w 2942490"/>
                <a:gd name="connsiteY765" fmla="*/ 4643811 h 6003359"/>
                <a:gd name="connsiteX766" fmla="*/ 2039362 w 2942490"/>
                <a:gd name="connsiteY766" fmla="*/ 4712581 h 6003359"/>
                <a:gd name="connsiteX767" fmla="*/ 1980566 w 2942490"/>
                <a:gd name="connsiteY767" fmla="*/ 4731769 h 6003359"/>
                <a:gd name="connsiteX768" fmla="*/ 2055985 w 2942490"/>
                <a:gd name="connsiteY768" fmla="*/ 4707072 h 6003359"/>
                <a:gd name="connsiteX769" fmla="*/ 2033948 w 2942490"/>
                <a:gd name="connsiteY769" fmla="*/ 4680856 h 6003359"/>
                <a:gd name="connsiteX770" fmla="*/ 1992059 w 2942490"/>
                <a:gd name="connsiteY770" fmla="*/ 4634123 h 6003359"/>
                <a:gd name="connsiteX771" fmla="*/ 2045061 w 2942490"/>
                <a:gd name="connsiteY771" fmla="*/ 4607147 h 6003359"/>
                <a:gd name="connsiteX772" fmla="*/ 2083436 w 2942490"/>
                <a:gd name="connsiteY772" fmla="*/ 4649415 h 6003359"/>
                <a:gd name="connsiteX773" fmla="*/ 2116206 w 2942490"/>
                <a:gd name="connsiteY773" fmla="*/ 4684276 h 6003359"/>
                <a:gd name="connsiteX774" fmla="*/ 2055985 w 2942490"/>
                <a:gd name="connsiteY774" fmla="*/ 4707072 h 6003359"/>
                <a:gd name="connsiteX775" fmla="*/ 2179087 w 2942490"/>
                <a:gd name="connsiteY775" fmla="*/ 4655780 h 6003359"/>
                <a:gd name="connsiteX776" fmla="*/ 2135203 w 2942490"/>
                <a:gd name="connsiteY776" fmla="*/ 4675822 h 6003359"/>
                <a:gd name="connsiteX777" fmla="*/ 2068143 w 2942490"/>
                <a:gd name="connsiteY777" fmla="*/ 4593849 h 6003359"/>
                <a:gd name="connsiteX778" fmla="*/ 2113167 w 2942490"/>
                <a:gd name="connsiteY778" fmla="*/ 4564973 h 6003359"/>
                <a:gd name="connsiteX779" fmla="*/ 2196374 w 2942490"/>
                <a:gd name="connsiteY779" fmla="*/ 4646376 h 6003359"/>
                <a:gd name="connsiteX780" fmla="*/ 2179087 w 2942490"/>
                <a:gd name="connsiteY780" fmla="*/ 4655780 h 6003359"/>
                <a:gd name="connsiteX781" fmla="*/ 2208153 w 2942490"/>
                <a:gd name="connsiteY781" fmla="*/ 4639917 h 6003359"/>
                <a:gd name="connsiteX782" fmla="*/ 2132449 w 2942490"/>
                <a:gd name="connsiteY782" fmla="*/ 4551105 h 6003359"/>
                <a:gd name="connsiteX783" fmla="*/ 2163129 w 2942490"/>
                <a:gd name="connsiteY783" fmla="*/ 4526883 h 6003359"/>
                <a:gd name="connsiteX784" fmla="*/ 2163509 w 2942490"/>
                <a:gd name="connsiteY784" fmla="*/ 4528118 h 6003359"/>
                <a:gd name="connsiteX785" fmla="*/ 2251086 w 2942490"/>
                <a:gd name="connsiteY785" fmla="*/ 4613511 h 6003359"/>
                <a:gd name="connsiteX786" fmla="*/ 2208153 w 2942490"/>
                <a:gd name="connsiteY786" fmla="*/ 4639917 h 6003359"/>
                <a:gd name="connsiteX787" fmla="*/ 2269704 w 2942490"/>
                <a:gd name="connsiteY787" fmla="*/ 4601828 h 6003359"/>
                <a:gd name="connsiteX788" fmla="*/ 2186116 w 2942490"/>
                <a:gd name="connsiteY788" fmla="*/ 4511591 h 6003359"/>
                <a:gd name="connsiteX789" fmla="*/ 2183456 w 2942490"/>
                <a:gd name="connsiteY789" fmla="*/ 4510166 h 6003359"/>
                <a:gd name="connsiteX790" fmla="*/ 2217176 w 2942490"/>
                <a:gd name="connsiteY790" fmla="*/ 4479770 h 6003359"/>
                <a:gd name="connsiteX791" fmla="*/ 2276828 w 2942490"/>
                <a:gd name="connsiteY791" fmla="*/ 4529733 h 6003359"/>
                <a:gd name="connsiteX792" fmla="*/ 2320141 w 2942490"/>
                <a:gd name="connsiteY792" fmla="*/ 4564593 h 6003359"/>
                <a:gd name="connsiteX793" fmla="*/ 2269704 w 2942490"/>
                <a:gd name="connsiteY793" fmla="*/ 4601828 h 6003359"/>
                <a:gd name="connsiteX794" fmla="*/ 2333059 w 2942490"/>
                <a:gd name="connsiteY794" fmla="*/ 4554144 h 6003359"/>
                <a:gd name="connsiteX795" fmla="*/ 2293830 w 2942490"/>
                <a:gd name="connsiteY795" fmla="*/ 4512445 h 6003359"/>
                <a:gd name="connsiteX796" fmla="*/ 2236649 w 2942490"/>
                <a:gd name="connsiteY796" fmla="*/ 4462863 h 6003359"/>
                <a:gd name="connsiteX797" fmla="*/ 2234939 w 2942490"/>
                <a:gd name="connsiteY797" fmla="*/ 4462008 h 6003359"/>
                <a:gd name="connsiteX798" fmla="*/ 2256880 w 2942490"/>
                <a:gd name="connsiteY798" fmla="*/ 4438736 h 6003359"/>
                <a:gd name="connsiteX799" fmla="*/ 2264764 w 2942490"/>
                <a:gd name="connsiteY799" fmla="*/ 4441586 h 6003359"/>
                <a:gd name="connsiteX800" fmla="*/ 2306843 w 2942490"/>
                <a:gd name="connsiteY800" fmla="*/ 4474736 h 6003359"/>
                <a:gd name="connsiteX801" fmla="*/ 2366684 w 2942490"/>
                <a:gd name="connsiteY801" fmla="*/ 4523559 h 6003359"/>
                <a:gd name="connsiteX802" fmla="*/ 2333059 w 2942490"/>
                <a:gd name="connsiteY802" fmla="*/ 4554144 h 6003359"/>
                <a:gd name="connsiteX803" fmla="*/ 2375993 w 2942490"/>
                <a:gd name="connsiteY803" fmla="*/ 4515105 h 6003359"/>
                <a:gd name="connsiteX804" fmla="*/ 2284806 w 2942490"/>
                <a:gd name="connsiteY804" fmla="*/ 4424963 h 6003359"/>
                <a:gd name="connsiteX805" fmla="*/ 2280627 w 2942490"/>
                <a:gd name="connsiteY805" fmla="*/ 4412140 h 6003359"/>
                <a:gd name="connsiteX806" fmla="*/ 2305893 w 2942490"/>
                <a:gd name="connsiteY806" fmla="*/ 4381745 h 6003359"/>
                <a:gd name="connsiteX807" fmla="*/ 2425386 w 2942490"/>
                <a:gd name="connsiteY807" fmla="*/ 4463338 h 6003359"/>
                <a:gd name="connsiteX808" fmla="*/ 2375993 w 2942490"/>
                <a:gd name="connsiteY808" fmla="*/ 4515105 h 6003359"/>
                <a:gd name="connsiteX809" fmla="*/ 2437924 w 2942490"/>
                <a:gd name="connsiteY809" fmla="*/ 4448235 h 6003359"/>
                <a:gd name="connsiteX810" fmla="*/ 2408668 w 2942490"/>
                <a:gd name="connsiteY810" fmla="*/ 4420879 h 6003359"/>
                <a:gd name="connsiteX811" fmla="*/ 2327645 w 2942490"/>
                <a:gd name="connsiteY811" fmla="*/ 4361228 h 6003359"/>
                <a:gd name="connsiteX812" fmla="*/ 2323751 w 2942490"/>
                <a:gd name="connsiteY812" fmla="*/ 4357903 h 6003359"/>
                <a:gd name="connsiteX813" fmla="*/ 2346832 w 2942490"/>
                <a:gd name="connsiteY813" fmla="*/ 4326748 h 6003359"/>
                <a:gd name="connsiteX814" fmla="*/ 2349682 w 2942490"/>
                <a:gd name="connsiteY814" fmla="*/ 4331402 h 6003359"/>
                <a:gd name="connsiteX815" fmla="*/ 2470504 w 2942490"/>
                <a:gd name="connsiteY815" fmla="*/ 4409006 h 6003359"/>
                <a:gd name="connsiteX816" fmla="*/ 2437924 w 2942490"/>
                <a:gd name="connsiteY816" fmla="*/ 4448235 h 6003359"/>
                <a:gd name="connsiteX817" fmla="*/ 2489786 w 2942490"/>
                <a:gd name="connsiteY817" fmla="*/ 4375760 h 6003359"/>
                <a:gd name="connsiteX818" fmla="*/ 2362125 w 2942490"/>
                <a:gd name="connsiteY818" fmla="*/ 4309840 h 6003359"/>
                <a:gd name="connsiteX819" fmla="*/ 2356711 w 2942490"/>
                <a:gd name="connsiteY819" fmla="*/ 4309745 h 6003359"/>
                <a:gd name="connsiteX820" fmla="*/ 2372099 w 2942490"/>
                <a:gd name="connsiteY820" fmla="*/ 4274030 h 6003359"/>
                <a:gd name="connsiteX821" fmla="*/ 2376943 w 2942490"/>
                <a:gd name="connsiteY821" fmla="*/ 4275930 h 6003359"/>
                <a:gd name="connsiteX822" fmla="*/ 2469080 w 2942490"/>
                <a:gd name="connsiteY822" fmla="*/ 4316109 h 6003359"/>
                <a:gd name="connsiteX823" fmla="*/ 2507549 w 2942490"/>
                <a:gd name="connsiteY823" fmla="*/ 4327792 h 6003359"/>
                <a:gd name="connsiteX824" fmla="*/ 2489786 w 2942490"/>
                <a:gd name="connsiteY824" fmla="*/ 4375760 h 6003359"/>
                <a:gd name="connsiteX825" fmla="*/ 2514198 w 2942490"/>
                <a:gd name="connsiteY825" fmla="*/ 4309460 h 6003359"/>
                <a:gd name="connsiteX826" fmla="*/ 2383877 w 2942490"/>
                <a:gd name="connsiteY826" fmla="*/ 4246769 h 6003359"/>
                <a:gd name="connsiteX827" fmla="*/ 2397555 w 2942490"/>
                <a:gd name="connsiteY827" fmla="*/ 4209629 h 6003359"/>
                <a:gd name="connsiteX828" fmla="*/ 2410758 w 2942490"/>
                <a:gd name="connsiteY828" fmla="*/ 4206875 h 6003359"/>
                <a:gd name="connsiteX829" fmla="*/ 2534430 w 2942490"/>
                <a:gd name="connsiteY829" fmla="*/ 4240690 h 6003359"/>
                <a:gd name="connsiteX830" fmla="*/ 2514198 w 2942490"/>
                <a:gd name="connsiteY830" fmla="*/ 4309460 h 6003359"/>
                <a:gd name="connsiteX831" fmla="*/ 2536995 w 2942490"/>
                <a:gd name="connsiteY831" fmla="*/ 4228532 h 6003359"/>
                <a:gd name="connsiteX832" fmla="*/ 2464805 w 2942490"/>
                <a:gd name="connsiteY832" fmla="*/ 4201176 h 6003359"/>
                <a:gd name="connsiteX833" fmla="*/ 2415127 w 2942490"/>
                <a:gd name="connsiteY833" fmla="*/ 4181229 h 6003359"/>
                <a:gd name="connsiteX834" fmla="*/ 2408668 w 2942490"/>
                <a:gd name="connsiteY834" fmla="*/ 4175814 h 6003359"/>
                <a:gd name="connsiteX835" fmla="*/ 2417882 w 2942490"/>
                <a:gd name="connsiteY835" fmla="*/ 4145229 h 6003359"/>
                <a:gd name="connsiteX836" fmla="*/ 2419497 w 2942490"/>
                <a:gd name="connsiteY836" fmla="*/ 4146179 h 6003359"/>
                <a:gd name="connsiteX837" fmla="*/ 2490927 w 2942490"/>
                <a:gd name="connsiteY837" fmla="*/ 4170875 h 6003359"/>
                <a:gd name="connsiteX838" fmla="*/ 2546683 w 2942490"/>
                <a:gd name="connsiteY838" fmla="*/ 4184078 h 6003359"/>
                <a:gd name="connsiteX839" fmla="*/ 2536995 w 2942490"/>
                <a:gd name="connsiteY839" fmla="*/ 4228532 h 6003359"/>
                <a:gd name="connsiteX840" fmla="*/ 2549343 w 2942490"/>
                <a:gd name="connsiteY840" fmla="*/ 4167551 h 6003359"/>
                <a:gd name="connsiteX841" fmla="*/ 2497481 w 2942490"/>
                <a:gd name="connsiteY841" fmla="*/ 4147509 h 6003359"/>
                <a:gd name="connsiteX842" fmla="*/ 2424341 w 2942490"/>
                <a:gd name="connsiteY842" fmla="*/ 4120912 h 6003359"/>
                <a:gd name="connsiteX843" fmla="*/ 2433840 w 2942490"/>
                <a:gd name="connsiteY843" fmla="*/ 4076459 h 6003359"/>
                <a:gd name="connsiteX844" fmla="*/ 2436499 w 2942490"/>
                <a:gd name="connsiteY844" fmla="*/ 4078074 h 6003359"/>
                <a:gd name="connsiteX845" fmla="*/ 2556372 w 2942490"/>
                <a:gd name="connsiteY845" fmla="*/ 4105335 h 6003359"/>
                <a:gd name="connsiteX846" fmla="*/ 2549343 w 2942490"/>
                <a:gd name="connsiteY846" fmla="*/ 4167551 h 6003359"/>
                <a:gd name="connsiteX847" fmla="*/ 2557132 w 2942490"/>
                <a:gd name="connsiteY847" fmla="*/ 4083393 h 6003359"/>
                <a:gd name="connsiteX848" fmla="*/ 2439349 w 2942490"/>
                <a:gd name="connsiteY848" fmla="*/ 4050243 h 6003359"/>
                <a:gd name="connsiteX849" fmla="*/ 2438114 w 2942490"/>
                <a:gd name="connsiteY849" fmla="*/ 4050623 h 6003359"/>
                <a:gd name="connsiteX850" fmla="*/ 2443718 w 2942490"/>
                <a:gd name="connsiteY850" fmla="*/ 4011868 h 6003359"/>
                <a:gd name="connsiteX851" fmla="*/ 2558462 w 2942490"/>
                <a:gd name="connsiteY851" fmla="*/ 4032955 h 6003359"/>
                <a:gd name="connsiteX852" fmla="*/ 2557132 w 2942490"/>
                <a:gd name="connsiteY852" fmla="*/ 4083393 h 6003359"/>
                <a:gd name="connsiteX853" fmla="*/ 2557797 w 2942490"/>
                <a:gd name="connsiteY853" fmla="*/ 3999805 h 6003359"/>
                <a:gd name="connsiteX854" fmla="*/ 2558177 w 2942490"/>
                <a:gd name="connsiteY854" fmla="*/ 4019562 h 6003359"/>
                <a:gd name="connsiteX855" fmla="*/ 2446188 w 2942490"/>
                <a:gd name="connsiteY855" fmla="*/ 3988217 h 6003359"/>
                <a:gd name="connsiteX856" fmla="*/ 2448658 w 2942490"/>
                <a:gd name="connsiteY856" fmla="*/ 3934834 h 6003359"/>
                <a:gd name="connsiteX857" fmla="*/ 2553142 w 2942490"/>
                <a:gd name="connsiteY857" fmla="*/ 3951932 h 6003359"/>
                <a:gd name="connsiteX858" fmla="*/ 2557797 w 2942490"/>
                <a:gd name="connsiteY858" fmla="*/ 3999805 h 6003359"/>
                <a:gd name="connsiteX859" fmla="*/ 2551053 w 2942490"/>
                <a:gd name="connsiteY859" fmla="*/ 3931130 h 6003359"/>
                <a:gd name="connsiteX860" fmla="*/ 2504509 w 2942490"/>
                <a:gd name="connsiteY860" fmla="*/ 3920302 h 6003359"/>
                <a:gd name="connsiteX861" fmla="*/ 2448658 w 2942490"/>
                <a:gd name="connsiteY861" fmla="*/ 3908143 h 6003359"/>
                <a:gd name="connsiteX862" fmla="*/ 2445523 w 2942490"/>
                <a:gd name="connsiteY862" fmla="*/ 3848777 h 6003359"/>
                <a:gd name="connsiteX863" fmla="*/ 2506789 w 2942490"/>
                <a:gd name="connsiteY863" fmla="*/ 3861600 h 6003359"/>
                <a:gd name="connsiteX864" fmla="*/ 2540604 w 2942490"/>
                <a:gd name="connsiteY864" fmla="*/ 3867584 h 6003359"/>
                <a:gd name="connsiteX865" fmla="*/ 2551053 w 2942490"/>
                <a:gd name="connsiteY865" fmla="*/ 3931130 h 6003359"/>
                <a:gd name="connsiteX866" fmla="*/ 2537090 w 2942490"/>
                <a:gd name="connsiteY866" fmla="*/ 3850582 h 6003359"/>
                <a:gd name="connsiteX867" fmla="*/ 2442103 w 2942490"/>
                <a:gd name="connsiteY867" fmla="*/ 3823511 h 6003359"/>
                <a:gd name="connsiteX868" fmla="*/ 2435455 w 2942490"/>
                <a:gd name="connsiteY868" fmla="*/ 3774023 h 6003359"/>
                <a:gd name="connsiteX869" fmla="*/ 2524362 w 2942490"/>
                <a:gd name="connsiteY869" fmla="*/ 3790076 h 6003359"/>
                <a:gd name="connsiteX870" fmla="*/ 2537090 w 2942490"/>
                <a:gd name="connsiteY870" fmla="*/ 3850582 h 6003359"/>
                <a:gd name="connsiteX871" fmla="*/ 2519327 w 2942490"/>
                <a:gd name="connsiteY871" fmla="*/ 3771174 h 6003359"/>
                <a:gd name="connsiteX872" fmla="*/ 2429090 w 2942490"/>
                <a:gd name="connsiteY872" fmla="*/ 3746097 h 6003359"/>
                <a:gd name="connsiteX873" fmla="*/ 2417407 w 2942490"/>
                <a:gd name="connsiteY873" fmla="*/ 3694425 h 6003359"/>
                <a:gd name="connsiteX874" fmla="*/ 2501660 w 2942490"/>
                <a:gd name="connsiteY874" fmla="*/ 3709148 h 6003359"/>
                <a:gd name="connsiteX875" fmla="*/ 2519327 w 2942490"/>
                <a:gd name="connsiteY875" fmla="*/ 3771174 h 6003359"/>
                <a:gd name="connsiteX876" fmla="*/ 2495581 w 2942490"/>
                <a:gd name="connsiteY876" fmla="*/ 3690150 h 6003359"/>
                <a:gd name="connsiteX877" fmla="*/ 2409998 w 2942490"/>
                <a:gd name="connsiteY877" fmla="*/ 3669823 h 6003359"/>
                <a:gd name="connsiteX878" fmla="*/ 2396985 w 2942490"/>
                <a:gd name="connsiteY878" fmla="*/ 3626225 h 6003359"/>
                <a:gd name="connsiteX879" fmla="*/ 2395560 w 2942490"/>
                <a:gd name="connsiteY879" fmla="*/ 3619860 h 6003359"/>
                <a:gd name="connsiteX880" fmla="*/ 2434315 w 2942490"/>
                <a:gd name="connsiteY880" fmla="*/ 3629834 h 6003359"/>
                <a:gd name="connsiteX881" fmla="*/ 2478863 w 2942490"/>
                <a:gd name="connsiteY881" fmla="*/ 3638478 h 6003359"/>
                <a:gd name="connsiteX882" fmla="*/ 2495581 w 2942490"/>
                <a:gd name="connsiteY882" fmla="*/ 3690150 h 6003359"/>
                <a:gd name="connsiteX883" fmla="*/ 2460816 w 2942490"/>
                <a:gd name="connsiteY883" fmla="*/ 3546341 h 6003359"/>
                <a:gd name="connsiteX884" fmla="*/ 2395370 w 2942490"/>
                <a:gd name="connsiteY884" fmla="*/ 3528864 h 6003359"/>
                <a:gd name="connsiteX885" fmla="*/ 2404299 w 2942490"/>
                <a:gd name="connsiteY885" fmla="*/ 3507587 h 6003359"/>
                <a:gd name="connsiteX886" fmla="*/ 2463950 w 2942490"/>
                <a:gd name="connsiteY886" fmla="*/ 3520125 h 6003359"/>
                <a:gd name="connsiteX887" fmla="*/ 2496246 w 2942490"/>
                <a:gd name="connsiteY887" fmla="*/ 3524399 h 6003359"/>
                <a:gd name="connsiteX888" fmla="*/ 2460816 w 2942490"/>
                <a:gd name="connsiteY888" fmla="*/ 3546341 h 6003359"/>
                <a:gd name="connsiteX889" fmla="*/ 2518568 w 2942490"/>
                <a:gd name="connsiteY889" fmla="*/ 3510626 h 6003359"/>
                <a:gd name="connsiteX890" fmla="*/ 2517523 w 2942490"/>
                <a:gd name="connsiteY890" fmla="*/ 3510056 h 6003359"/>
                <a:gd name="connsiteX891" fmla="*/ 2446378 w 2942490"/>
                <a:gd name="connsiteY891" fmla="*/ 3495049 h 6003359"/>
                <a:gd name="connsiteX892" fmla="*/ 2415792 w 2942490"/>
                <a:gd name="connsiteY892" fmla="*/ 3488590 h 6003359"/>
                <a:gd name="connsiteX893" fmla="*/ 2452267 w 2942490"/>
                <a:gd name="connsiteY893" fmla="*/ 3442901 h 6003359"/>
                <a:gd name="connsiteX894" fmla="*/ 2549058 w 2942490"/>
                <a:gd name="connsiteY894" fmla="*/ 3454110 h 6003359"/>
                <a:gd name="connsiteX895" fmla="*/ 2604530 w 2942490"/>
                <a:gd name="connsiteY895" fmla="*/ 3461993 h 6003359"/>
                <a:gd name="connsiteX896" fmla="*/ 2518568 w 2942490"/>
                <a:gd name="connsiteY896" fmla="*/ 3510626 h 6003359"/>
                <a:gd name="connsiteX897" fmla="*/ 2625617 w 2942490"/>
                <a:gd name="connsiteY897" fmla="*/ 3449645 h 6003359"/>
                <a:gd name="connsiteX898" fmla="*/ 2537280 w 2942490"/>
                <a:gd name="connsiteY898" fmla="*/ 3438437 h 6003359"/>
                <a:gd name="connsiteX899" fmla="*/ 2486842 w 2942490"/>
                <a:gd name="connsiteY899" fmla="*/ 3430838 h 6003359"/>
                <a:gd name="connsiteX900" fmla="*/ 2464805 w 2942490"/>
                <a:gd name="connsiteY900" fmla="*/ 3429033 h 6003359"/>
                <a:gd name="connsiteX901" fmla="*/ 2510399 w 2942490"/>
                <a:gd name="connsiteY901" fmla="*/ 3374036 h 6003359"/>
                <a:gd name="connsiteX902" fmla="*/ 2514293 w 2942490"/>
                <a:gd name="connsiteY902" fmla="*/ 3374606 h 6003359"/>
                <a:gd name="connsiteX903" fmla="*/ 2713859 w 2942490"/>
                <a:gd name="connsiteY903" fmla="*/ 3389044 h 6003359"/>
                <a:gd name="connsiteX904" fmla="*/ 2625617 w 2942490"/>
                <a:gd name="connsiteY904" fmla="*/ 3449645 h 6003359"/>
                <a:gd name="connsiteX905" fmla="*/ 2732096 w 2942490"/>
                <a:gd name="connsiteY905" fmla="*/ 3371662 h 6003359"/>
                <a:gd name="connsiteX906" fmla="*/ 2601585 w 2942490"/>
                <a:gd name="connsiteY906" fmla="*/ 3354659 h 6003359"/>
                <a:gd name="connsiteX907" fmla="*/ 2531105 w 2942490"/>
                <a:gd name="connsiteY907" fmla="*/ 3345255 h 6003359"/>
                <a:gd name="connsiteX908" fmla="*/ 2565205 w 2942490"/>
                <a:gd name="connsiteY908" fmla="*/ 3295578 h 6003359"/>
                <a:gd name="connsiteX909" fmla="*/ 2678429 w 2942490"/>
                <a:gd name="connsiteY909" fmla="*/ 3306406 h 6003359"/>
                <a:gd name="connsiteX910" fmla="*/ 2787283 w 2942490"/>
                <a:gd name="connsiteY910" fmla="*/ 3306311 h 6003359"/>
                <a:gd name="connsiteX911" fmla="*/ 2732096 w 2942490"/>
                <a:gd name="connsiteY911" fmla="*/ 3371662 h 6003359"/>
                <a:gd name="connsiteX912" fmla="*/ 2793837 w 2942490"/>
                <a:gd name="connsiteY912" fmla="*/ 3296813 h 6003359"/>
                <a:gd name="connsiteX913" fmla="*/ 2578219 w 2942490"/>
                <a:gd name="connsiteY913" fmla="*/ 3275441 h 6003359"/>
                <a:gd name="connsiteX914" fmla="*/ 2614124 w 2942490"/>
                <a:gd name="connsiteY914" fmla="*/ 3216454 h 6003359"/>
                <a:gd name="connsiteX915" fmla="*/ 2741405 w 2942490"/>
                <a:gd name="connsiteY915" fmla="*/ 3231747 h 6003359"/>
                <a:gd name="connsiteX916" fmla="*/ 2832212 w 2942490"/>
                <a:gd name="connsiteY916" fmla="*/ 3236686 h 6003359"/>
                <a:gd name="connsiteX917" fmla="*/ 2793837 w 2942490"/>
                <a:gd name="connsiteY917" fmla="*/ 3296813 h 6003359"/>
                <a:gd name="connsiteX918" fmla="*/ 2841425 w 2942490"/>
                <a:gd name="connsiteY918" fmla="*/ 3221109 h 6003359"/>
                <a:gd name="connsiteX919" fmla="*/ 2726587 w 2942490"/>
                <a:gd name="connsiteY919" fmla="*/ 3210470 h 6003359"/>
                <a:gd name="connsiteX920" fmla="*/ 2625047 w 2942490"/>
                <a:gd name="connsiteY920" fmla="*/ 3198027 h 6003359"/>
                <a:gd name="connsiteX921" fmla="*/ 2641005 w 2942490"/>
                <a:gd name="connsiteY921" fmla="*/ 3171336 h 6003359"/>
                <a:gd name="connsiteX922" fmla="*/ 2650123 w 2942490"/>
                <a:gd name="connsiteY922" fmla="*/ 3153479 h 6003359"/>
                <a:gd name="connsiteX923" fmla="*/ 2775315 w 2942490"/>
                <a:gd name="connsiteY923" fmla="*/ 3158893 h 6003359"/>
                <a:gd name="connsiteX924" fmla="*/ 2878090 w 2942490"/>
                <a:gd name="connsiteY924" fmla="*/ 3158228 h 6003359"/>
                <a:gd name="connsiteX925" fmla="*/ 2841425 w 2942490"/>
                <a:gd name="connsiteY925" fmla="*/ 3221109 h 6003359"/>
                <a:gd name="connsiteX926" fmla="*/ 2881414 w 2942490"/>
                <a:gd name="connsiteY926" fmla="*/ 3152149 h 6003359"/>
                <a:gd name="connsiteX927" fmla="*/ 2881319 w 2942490"/>
                <a:gd name="connsiteY927" fmla="*/ 3152149 h 6003359"/>
                <a:gd name="connsiteX928" fmla="*/ 2777025 w 2942490"/>
                <a:gd name="connsiteY928" fmla="*/ 3143220 h 6003359"/>
                <a:gd name="connsiteX929" fmla="*/ 2660667 w 2942490"/>
                <a:gd name="connsiteY929" fmla="*/ 3132677 h 6003359"/>
                <a:gd name="connsiteX930" fmla="*/ 2682513 w 2942490"/>
                <a:gd name="connsiteY930" fmla="*/ 3077300 h 6003359"/>
                <a:gd name="connsiteX931" fmla="*/ 2686313 w 2942490"/>
                <a:gd name="connsiteY931" fmla="*/ 3077680 h 6003359"/>
                <a:gd name="connsiteX932" fmla="*/ 2740740 w 2942490"/>
                <a:gd name="connsiteY932" fmla="*/ 3082429 h 6003359"/>
                <a:gd name="connsiteX933" fmla="*/ 2784529 w 2942490"/>
                <a:gd name="connsiteY933" fmla="*/ 3084139 h 6003359"/>
                <a:gd name="connsiteX934" fmla="*/ 2872486 w 2942490"/>
                <a:gd name="connsiteY934" fmla="*/ 3088508 h 6003359"/>
                <a:gd name="connsiteX935" fmla="*/ 2909720 w 2942490"/>
                <a:gd name="connsiteY935" fmla="*/ 3089173 h 6003359"/>
                <a:gd name="connsiteX936" fmla="*/ 2881414 w 2942490"/>
                <a:gd name="connsiteY936" fmla="*/ 3152149 h 6003359"/>
                <a:gd name="connsiteX937" fmla="*/ 2916939 w 2942490"/>
                <a:gd name="connsiteY937" fmla="*/ 3066756 h 6003359"/>
                <a:gd name="connsiteX938" fmla="*/ 2913235 w 2942490"/>
                <a:gd name="connsiteY938" fmla="*/ 3066661 h 6003359"/>
                <a:gd name="connsiteX939" fmla="*/ 2844560 w 2942490"/>
                <a:gd name="connsiteY939" fmla="*/ 3061342 h 6003359"/>
                <a:gd name="connsiteX940" fmla="*/ 2773985 w 2942490"/>
                <a:gd name="connsiteY940" fmla="*/ 3060487 h 6003359"/>
                <a:gd name="connsiteX941" fmla="*/ 2717089 w 2942490"/>
                <a:gd name="connsiteY941" fmla="*/ 3059442 h 6003359"/>
                <a:gd name="connsiteX942" fmla="*/ 2688972 w 2942490"/>
                <a:gd name="connsiteY942" fmla="*/ 3057163 h 6003359"/>
                <a:gd name="connsiteX943" fmla="*/ 2698186 w 2942490"/>
                <a:gd name="connsiteY943" fmla="*/ 3015179 h 6003359"/>
                <a:gd name="connsiteX944" fmla="*/ 2826893 w 2942490"/>
                <a:gd name="connsiteY944" fmla="*/ 3018788 h 6003359"/>
                <a:gd name="connsiteX945" fmla="*/ 2929192 w 2942490"/>
                <a:gd name="connsiteY945" fmla="*/ 3013659 h 6003359"/>
                <a:gd name="connsiteX946" fmla="*/ 2916939 w 2942490"/>
                <a:gd name="connsiteY946" fmla="*/ 3066756 h 600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2942490" h="6003359">
                  <a:moveTo>
                    <a:pt x="2852919" y="2761946"/>
                  </a:moveTo>
                  <a:cubicBezTo>
                    <a:pt x="2815969" y="2698210"/>
                    <a:pt x="2777120" y="2626021"/>
                    <a:pt x="2719748" y="2577482"/>
                  </a:cubicBezTo>
                  <a:cubicBezTo>
                    <a:pt x="2672065" y="2537303"/>
                    <a:pt x="2471549" y="2465019"/>
                    <a:pt x="2494251" y="2404703"/>
                  </a:cubicBezTo>
                  <a:cubicBezTo>
                    <a:pt x="2549913" y="2255954"/>
                    <a:pt x="2584773" y="2112050"/>
                    <a:pt x="2588287" y="1952379"/>
                  </a:cubicBezTo>
                  <a:cubicBezTo>
                    <a:pt x="2591327" y="1817498"/>
                    <a:pt x="2561501" y="1712633"/>
                    <a:pt x="2511064" y="1598935"/>
                  </a:cubicBezTo>
                  <a:cubicBezTo>
                    <a:pt x="2542789" y="1595421"/>
                    <a:pt x="2577364" y="1598080"/>
                    <a:pt x="2605195" y="1613278"/>
                  </a:cubicBezTo>
                  <a:cubicBezTo>
                    <a:pt x="2609184" y="1615558"/>
                    <a:pt x="2614598" y="1612898"/>
                    <a:pt x="2616308" y="1609004"/>
                  </a:cubicBezTo>
                  <a:cubicBezTo>
                    <a:pt x="2624287" y="1590766"/>
                    <a:pt x="2628656" y="1571294"/>
                    <a:pt x="2636350" y="1553057"/>
                  </a:cubicBezTo>
                  <a:cubicBezTo>
                    <a:pt x="2644139" y="1534440"/>
                    <a:pt x="2656772" y="1522091"/>
                    <a:pt x="2667506" y="1505564"/>
                  </a:cubicBezTo>
                  <a:cubicBezTo>
                    <a:pt x="2675105" y="1498155"/>
                    <a:pt x="2667791" y="1498535"/>
                    <a:pt x="2663516" y="1498535"/>
                  </a:cubicBezTo>
                  <a:cubicBezTo>
                    <a:pt x="2643854" y="1499485"/>
                    <a:pt x="2626662" y="1504234"/>
                    <a:pt x="2606715" y="1501764"/>
                  </a:cubicBezTo>
                  <a:cubicBezTo>
                    <a:pt x="2586957" y="1499390"/>
                    <a:pt x="2568055" y="1493310"/>
                    <a:pt x="2548203" y="1491126"/>
                  </a:cubicBezTo>
                  <a:cubicBezTo>
                    <a:pt x="2544024" y="1490746"/>
                    <a:pt x="2538989" y="1493975"/>
                    <a:pt x="2538894" y="1498535"/>
                  </a:cubicBezTo>
                  <a:cubicBezTo>
                    <a:pt x="2538229" y="1530355"/>
                    <a:pt x="2523317" y="1561606"/>
                    <a:pt x="2504320" y="1587442"/>
                  </a:cubicBezTo>
                  <a:cubicBezTo>
                    <a:pt x="2430990" y="1486851"/>
                    <a:pt x="2355191" y="1408583"/>
                    <a:pt x="2236838" y="1343707"/>
                  </a:cubicBezTo>
                  <a:cubicBezTo>
                    <a:pt x="2096829" y="1266864"/>
                    <a:pt x="1954824" y="1225070"/>
                    <a:pt x="1798097" y="1199043"/>
                  </a:cubicBezTo>
                  <a:cubicBezTo>
                    <a:pt x="1734552" y="1188500"/>
                    <a:pt x="1772166" y="978676"/>
                    <a:pt x="1761243" y="917314"/>
                  </a:cubicBezTo>
                  <a:cubicBezTo>
                    <a:pt x="1747945" y="843320"/>
                    <a:pt x="1704821" y="773600"/>
                    <a:pt x="1667966" y="709675"/>
                  </a:cubicBezTo>
                  <a:cubicBezTo>
                    <a:pt x="1628357" y="640715"/>
                    <a:pt x="1577634" y="556937"/>
                    <a:pt x="1506110" y="512768"/>
                  </a:cubicBezTo>
                  <a:cubicBezTo>
                    <a:pt x="1432116" y="472874"/>
                    <a:pt x="1334280" y="470880"/>
                    <a:pt x="1254587" y="471069"/>
                  </a:cubicBezTo>
                  <a:cubicBezTo>
                    <a:pt x="1180877" y="471164"/>
                    <a:pt x="1098809" y="468695"/>
                    <a:pt x="1028140" y="494151"/>
                  </a:cubicBezTo>
                  <a:cubicBezTo>
                    <a:pt x="969628" y="515333"/>
                    <a:pt x="806727" y="652873"/>
                    <a:pt x="765788" y="603100"/>
                  </a:cubicBezTo>
                  <a:cubicBezTo>
                    <a:pt x="664912" y="480378"/>
                    <a:pt x="557578" y="378268"/>
                    <a:pt x="421178" y="295345"/>
                  </a:cubicBezTo>
                  <a:cubicBezTo>
                    <a:pt x="305865" y="225340"/>
                    <a:pt x="200050" y="198839"/>
                    <a:pt x="76378" y="185636"/>
                  </a:cubicBezTo>
                  <a:cubicBezTo>
                    <a:pt x="89201" y="156285"/>
                    <a:pt x="108768" y="127695"/>
                    <a:pt x="135934" y="111262"/>
                  </a:cubicBezTo>
                  <a:cubicBezTo>
                    <a:pt x="139829" y="108792"/>
                    <a:pt x="140304" y="102903"/>
                    <a:pt x="137739" y="99484"/>
                  </a:cubicBezTo>
                  <a:cubicBezTo>
                    <a:pt x="125961" y="83431"/>
                    <a:pt x="111238" y="70038"/>
                    <a:pt x="99365" y="54175"/>
                  </a:cubicBezTo>
                  <a:cubicBezTo>
                    <a:pt x="87207" y="38028"/>
                    <a:pt x="81982" y="21215"/>
                    <a:pt x="73719" y="3358"/>
                  </a:cubicBezTo>
                  <a:cubicBezTo>
                    <a:pt x="71439" y="-1582"/>
                    <a:pt x="67734" y="-632"/>
                    <a:pt x="65645" y="3358"/>
                  </a:cubicBezTo>
                  <a:cubicBezTo>
                    <a:pt x="56526" y="20740"/>
                    <a:pt x="52252" y="38028"/>
                    <a:pt x="40093" y="54175"/>
                  </a:cubicBezTo>
                  <a:cubicBezTo>
                    <a:pt x="38194" y="56645"/>
                    <a:pt x="36104" y="58925"/>
                    <a:pt x="34109" y="61299"/>
                  </a:cubicBezTo>
                  <a:cubicBezTo>
                    <a:pt x="42468" y="88370"/>
                    <a:pt x="45413" y="117531"/>
                    <a:pt x="41708" y="148212"/>
                  </a:cubicBezTo>
                  <a:cubicBezTo>
                    <a:pt x="50162" y="159895"/>
                    <a:pt x="57286" y="172623"/>
                    <a:pt x="62985" y="185636"/>
                  </a:cubicBezTo>
                  <a:cubicBezTo>
                    <a:pt x="52822" y="186681"/>
                    <a:pt x="42848" y="187916"/>
                    <a:pt x="32875" y="189246"/>
                  </a:cubicBezTo>
                  <a:cubicBezTo>
                    <a:pt x="31260" y="194470"/>
                    <a:pt x="29550" y="199599"/>
                    <a:pt x="27650" y="204633"/>
                  </a:cubicBezTo>
                  <a:lnTo>
                    <a:pt x="27650" y="220876"/>
                  </a:lnTo>
                  <a:cubicBezTo>
                    <a:pt x="35154" y="219641"/>
                    <a:pt x="42753" y="218406"/>
                    <a:pt x="50447" y="217362"/>
                  </a:cubicBezTo>
                  <a:cubicBezTo>
                    <a:pt x="51682" y="265139"/>
                    <a:pt x="53487" y="313298"/>
                    <a:pt x="57191" y="360791"/>
                  </a:cubicBezTo>
                  <a:cubicBezTo>
                    <a:pt x="57381" y="362975"/>
                    <a:pt x="58806" y="364020"/>
                    <a:pt x="59756" y="365635"/>
                  </a:cubicBezTo>
                  <a:cubicBezTo>
                    <a:pt x="48832" y="366395"/>
                    <a:pt x="38289" y="367915"/>
                    <a:pt x="27650" y="369244"/>
                  </a:cubicBezTo>
                  <a:lnTo>
                    <a:pt x="27650" y="395461"/>
                  </a:lnTo>
                  <a:cubicBezTo>
                    <a:pt x="41613" y="394321"/>
                    <a:pt x="55576" y="393466"/>
                    <a:pt x="69634" y="392801"/>
                  </a:cubicBezTo>
                  <a:cubicBezTo>
                    <a:pt x="218098" y="399735"/>
                    <a:pt x="360862" y="432030"/>
                    <a:pt x="483394" y="525022"/>
                  </a:cubicBezTo>
                  <a:cubicBezTo>
                    <a:pt x="580565" y="598826"/>
                    <a:pt x="653894" y="691912"/>
                    <a:pt x="745746" y="769516"/>
                  </a:cubicBezTo>
                  <a:cubicBezTo>
                    <a:pt x="768257" y="788513"/>
                    <a:pt x="832183" y="769706"/>
                    <a:pt x="883381" y="752703"/>
                  </a:cubicBezTo>
                  <a:cubicBezTo>
                    <a:pt x="883571" y="752609"/>
                    <a:pt x="883666" y="752609"/>
                    <a:pt x="883761" y="752513"/>
                  </a:cubicBezTo>
                  <a:cubicBezTo>
                    <a:pt x="912636" y="742920"/>
                    <a:pt x="937523" y="733801"/>
                    <a:pt x="948351" y="732471"/>
                  </a:cubicBezTo>
                  <a:cubicBezTo>
                    <a:pt x="1078672" y="716704"/>
                    <a:pt x="1244138" y="690203"/>
                    <a:pt x="1377119" y="735986"/>
                  </a:cubicBezTo>
                  <a:cubicBezTo>
                    <a:pt x="1430216" y="782149"/>
                    <a:pt x="1471725" y="844270"/>
                    <a:pt x="1506300" y="910096"/>
                  </a:cubicBezTo>
                  <a:cubicBezTo>
                    <a:pt x="1540970" y="975826"/>
                    <a:pt x="1568706" y="1045166"/>
                    <a:pt x="1594447" y="1105577"/>
                  </a:cubicBezTo>
                  <a:cubicBezTo>
                    <a:pt x="1598721" y="1115551"/>
                    <a:pt x="1603376" y="1141672"/>
                    <a:pt x="1609455" y="1171402"/>
                  </a:cubicBezTo>
                  <a:cubicBezTo>
                    <a:pt x="1609455" y="1171592"/>
                    <a:pt x="1609455" y="1171687"/>
                    <a:pt x="1609550" y="1171877"/>
                  </a:cubicBezTo>
                  <a:cubicBezTo>
                    <a:pt x="1620283" y="1224785"/>
                    <a:pt x="1636051" y="1289470"/>
                    <a:pt x="1663787" y="1299539"/>
                  </a:cubicBezTo>
                  <a:cubicBezTo>
                    <a:pt x="1776915" y="1340288"/>
                    <a:pt x="1894128" y="1357290"/>
                    <a:pt x="2006687" y="1404498"/>
                  </a:cubicBezTo>
                  <a:cubicBezTo>
                    <a:pt x="2148406" y="1464055"/>
                    <a:pt x="2247762" y="1571579"/>
                    <a:pt x="2328025" y="1696676"/>
                  </a:cubicBezTo>
                  <a:cubicBezTo>
                    <a:pt x="2396225" y="1828707"/>
                    <a:pt x="2439729" y="1968621"/>
                    <a:pt x="2420447" y="2121169"/>
                  </a:cubicBezTo>
                  <a:cubicBezTo>
                    <a:pt x="2405154" y="2242181"/>
                    <a:pt x="2361175" y="2352270"/>
                    <a:pt x="2339898" y="2470623"/>
                  </a:cubicBezTo>
                  <a:cubicBezTo>
                    <a:pt x="2334674" y="2499594"/>
                    <a:pt x="2382927" y="2545567"/>
                    <a:pt x="2423296" y="2581377"/>
                  </a:cubicBezTo>
                  <a:cubicBezTo>
                    <a:pt x="2423296" y="2581472"/>
                    <a:pt x="2423486" y="2581567"/>
                    <a:pt x="2423581" y="2581662"/>
                  </a:cubicBezTo>
                  <a:cubicBezTo>
                    <a:pt x="2446378" y="2601799"/>
                    <a:pt x="2466705" y="2618801"/>
                    <a:pt x="2473259" y="2627540"/>
                  </a:cubicBezTo>
                  <a:cubicBezTo>
                    <a:pt x="2552098" y="2732595"/>
                    <a:pt x="2657722" y="2862536"/>
                    <a:pt x="2684603" y="3000551"/>
                  </a:cubicBezTo>
                  <a:cubicBezTo>
                    <a:pt x="2684603" y="3000551"/>
                    <a:pt x="2684603" y="3000551"/>
                    <a:pt x="2684603" y="3000741"/>
                  </a:cubicBezTo>
                  <a:cubicBezTo>
                    <a:pt x="2657817" y="3138661"/>
                    <a:pt x="2552098" y="3268697"/>
                    <a:pt x="2473259" y="3373656"/>
                  </a:cubicBezTo>
                  <a:cubicBezTo>
                    <a:pt x="2466705" y="3382395"/>
                    <a:pt x="2446473" y="3399398"/>
                    <a:pt x="2423676" y="3419535"/>
                  </a:cubicBezTo>
                  <a:cubicBezTo>
                    <a:pt x="2423486" y="3419630"/>
                    <a:pt x="2423486" y="3419725"/>
                    <a:pt x="2423296" y="3419915"/>
                  </a:cubicBezTo>
                  <a:cubicBezTo>
                    <a:pt x="2382927" y="3455630"/>
                    <a:pt x="2334769" y="3501603"/>
                    <a:pt x="2339898" y="3530669"/>
                  </a:cubicBezTo>
                  <a:cubicBezTo>
                    <a:pt x="2361270" y="3649021"/>
                    <a:pt x="2405059" y="3759015"/>
                    <a:pt x="2420447" y="3880028"/>
                  </a:cubicBezTo>
                  <a:cubicBezTo>
                    <a:pt x="2439729" y="4032670"/>
                    <a:pt x="2396320" y="4172490"/>
                    <a:pt x="2328120" y="4304521"/>
                  </a:cubicBezTo>
                  <a:cubicBezTo>
                    <a:pt x="2247762" y="4429617"/>
                    <a:pt x="2148406" y="4537142"/>
                    <a:pt x="2006687" y="4596698"/>
                  </a:cubicBezTo>
                  <a:cubicBezTo>
                    <a:pt x="1894223" y="4644002"/>
                    <a:pt x="1776820" y="4661004"/>
                    <a:pt x="1663787" y="4701753"/>
                  </a:cubicBezTo>
                  <a:cubicBezTo>
                    <a:pt x="1636051" y="4711726"/>
                    <a:pt x="1620378" y="4776507"/>
                    <a:pt x="1609550" y="4829414"/>
                  </a:cubicBezTo>
                  <a:cubicBezTo>
                    <a:pt x="1609455" y="4829414"/>
                    <a:pt x="1609455" y="4829604"/>
                    <a:pt x="1609455" y="4829794"/>
                  </a:cubicBezTo>
                  <a:cubicBezTo>
                    <a:pt x="1603376" y="4859525"/>
                    <a:pt x="1598816" y="4885646"/>
                    <a:pt x="1594542" y="4895715"/>
                  </a:cubicBezTo>
                  <a:cubicBezTo>
                    <a:pt x="1542964" y="5016442"/>
                    <a:pt x="1483313" y="5172979"/>
                    <a:pt x="1377119" y="5265211"/>
                  </a:cubicBezTo>
                  <a:cubicBezTo>
                    <a:pt x="1377119" y="5265211"/>
                    <a:pt x="1377119" y="5265211"/>
                    <a:pt x="1377119" y="5265306"/>
                  </a:cubicBezTo>
                  <a:cubicBezTo>
                    <a:pt x="1244233" y="5311089"/>
                    <a:pt x="1078767" y="5284588"/>
                    <a:pt x="948351" y="5268725"/>
                  </a:cubicBezTo>
                  <a:cubicBezTo>
                    <a:pt x="937523" y="5267395"/>
                    <a:pt x="912731" y="5258372"/>
                    <a:pt x="883856" y="5248778"/>
                  </a:cubicBezTo>
                  <a:cubicBezTo>
                    <a:pt x="883666" y="5248683"/>
                    <a:pt x="883571" y="5248683"/>
                    <a:pt x="883381" y="5248588"/>
                  </a:cubicBezTo>
                  <a:cubicBezTo>
                    <a:pt x="832183" y="5231491"/>
                    <a:pt x="768352" y="5212778"/>
                    <a:pt x="745746" y="5231775"/>
                  </a:cubicBezTo>
                  <a:cubicBezTo>
                    <a:pt x="653989" y="5309379"/>
                    <a:pt x="580565" y="5402371"/>
                    <a:pt x="483394" y="5476175"/>
                  </a:cubicBezTo>
                  <a:cubicBezTo>
                    <a:pt x="360862" y="5569166"/>
                    <a:pt x="218098" y="5601462"/>
                    <a:pt x="69729" y="5608491"/>
                  </a:cubicBezTo>
                  <a:cubicBezTo>
                    <a:pt x="55671" y="5607826"/>
                    <a:pt x="41613" y="5606971"/>
                    <a:pt x="27650" y="5605831"/>
                  </a:cubicBezTo>
                  <a:lnTo>
                    <a:pt x="27650" y="5632047"/>
                  </a:lnTo>
                  <a:cubicBezTo>
                    <a:pt x="38289" y="5633377"/>
                    <a:pt x="48927" y="5634897"/>
                    <a:pt x="59851" y="5635657"/>
                  </a:cubicBezTo>
                  <a:cubicBezTo>
                    <a:pt x="58901" y="5637271"/>
                    <a:pt x="57381" y="5638221"/>
                    <a:pt x="57191" y="5640501"/>
                  </a:cubicBezTo>
                  <a:cubicBezTo>
                    <a:pt x="53487" y="5687994"/>
                    <a:pt x="51682" y="5736152"/>
                    <a:pt x="50447" y="5783930"/>
                  </a:cubicBezTo>
                  <a:cubicBezTo>
                    <a:pt x="42753" y="5782885"/>
                    <a:pt x="35154" y="5781650"/>
                    <a:pt x="27650" y="5780320"/>
                  </a:cubicBezTo>
                  <a:lnTo>
                    <a:pt x="27650" y="5811476"/>
                  </a:lnTo>
                  <a:cubicBezTo>
                    <a:pt x="39239" y="5813091"/>
                    <a:pt x="51017" y="5814516"/>
                    <a:pt x="62985" y="5815751"/>
                  </a:cubicBezTo>
                  <a:cubicBezTo>
                    <a:pt x="54341" y="5835413"/>
                    <a:pt x="42658" y="5854790"/>
                    <a:pt x="27650" y="5870368"/>
                  </a:cubicBezTo>
                  <a:cubicBezTo>
                    <a:pt x="20336" y="5877966"/>
                    <a:pt x="12357" y="5884711"/>
                    <a:pt x="3429" y="5890125"/>
                  </a:cubicBezTo>
                  <a:cubicBezTo>
                    <a:pt x="-561" y="5892499"/>
                    <a:pt x="-941" y="5898483"/>
                    <a:pt x="1624" y="5901903"/>
                  </a:cubicBezTo>
                  <a:cubicBezTo>
                    <a:pt x="9603" y="5912731"/>
                    <a:pt x="18817" y="5922325"/>
                    <a:pt x="27650" y="5932298"/>
                  </a:cubicBezTo>
                  <a:cubicBezTo>
                    <a:pt x="31925" y="5937143"/>
                    <a:pt x="36199" y="5942082"/>
                    <a:pt x="40093" y="5947211"/>
                  </a:cubicBezTo>
                  <a:cubicBezTo>
                    <a:pt x="52157" y="5963264"/>
                    <a:pt x="56621" y="5980551"/>
                    <a:pt x="65645" y="5997934"/>
                  </a:cubicBezTo>
                  <a:cubicBezTo>
                    <a:pt x="68019" y="6005153"/>
                    <a:pt x="72009" y="6005153"/>
                    <a:pt x="73719" y="5998029"/>
                  </a:cubicBezTo>
                  <a:cubicBezTo>
                    <a:pt x="82647" y="5980551"/>
                    <a:pt x="87112" y="5963264"/>
                    <a:pt x="99270" y="5947211"/>
                  </a:cubicBezTo>
                  <a:cubicBezTo>
                    <a:pt x="111238" y="5931349"/>
                    <a:pt x="125866" y="5917956"/>
                    <a:pt x="137739" y="5901903"/>
                  </a:cubicBezTo>
                  <a:cubicBezTo>
                    <a:pt x="140209" y="5898483"/>
                    <a:pt x="139829" y="5892499"/>
                    <a:pt x="135934" y="5890125"/>
                  </a:cubicBezTo>
                  <a:cubicBezTo>
                    <a:pt x="108673" y="5873597"/>
                    <a:pt x="89106" y="5845006"/>
                    <a:pt x="76283" y="5815751"/>
                  </a:cubicBezTo>
                  <a:cubicBezTo>
                    <a:pt x="200050" y="5802547"/>
                    <a:pt x="305770" y="5775951"/>
                    <a:pt x="421083" y="5705947"/>
                  </a:cubicBezTo>
                  <a:cubicBezTo>
                    <a:pt x="557673" y="5623118"/>
                    <a:pt x="664912" y="5520913"/>
                    <a:pt x="765788" y="5398286"/>
                  </a:cubicBezTo>
                  <a:cubicBezTo>
                    <a:pt x="806632" y="5348514"/>
                    <a:pt x="969533" y="5486053"/>
                    <a:pt x="1028140" y="5507235"/>
                  </a:cubicBezTo>
                  <a:cubicBezTo>
                    <a:pt x="1098904" y="5532692"/>
                    <a:pt x="1180877" y="5530127"/>
                    <a:pt x="1254587" y="5530317"/>
                  </a:cubicBezTo>
                  <a:cubicBezTo>
                    <a:pt x="1334185" y="5530507"/>
                    <a:pt x="1432116" y="5528417"/>
                    <a:pt x="1506110" y="5488618"/>
                  </a:cubicBezTo>
                  <a:cubicBezTo>
                    <a:pt x="1577540" y="5444354"/>
                    <a:pt x="1628262" y="5360672"/>
                    <a:pt x="1667871" y="5291522"/>
                  </a:cubicBezTo>
                  <a:cubicBezTo>
                    <a:pt x="1704726" y="5227691"/>
                    <a:pt x="1747850" y="5157971"/>
                    <a:pt x="1761148" y="5083977"/>
                  </a:cubicBezTo>
                  <a:cubicBezTo>
                    <a:pt x="1772071" y="5022616"/>
                    <a:pt x="1734457" y="4812792"/>
                    <a:pt x="1798002" y="4802248"/>
                  </a:cubicBezTo>
                  <a:cubicBezTo>
                    <a:pt x="1954729" y="4776222"/>
                    <a:pt x="2096734" y="4734428"/>
                    <a:pt x="2236743" y="4657680"/>
                  </a:cubicBezTo>
                  <a:cubicBezTo>
                    <a:pt x="2355096" y="4592804"/>
                    <a:pt x="2430990" y="4514440"/>
                    <a:pt x="2504320" y="4413945"/>
                  </a:cubicBezTo>
                  <a:cubicBezTo>
                    <a:pt x="2523222" y="4439781"/>
                    <a:pt x="2538135" y="4471032"/>
                    <a:pt x="2538894" y="4502757"/>
                  </a:cubicBezTo>
                  <a:cubicBezTo>
                    <a:pt x="2538989" y="4507316"/>
                    <a:pt x="2543929" y="4510641"/>
                    <a:pt x="2548203" y="4510261"/>
                  </a:cubicBezTo>
                  <a:cubicBezTo>
                    <a:pt x="2567960" y="4507981"/>
                    <a:pt x="2586957" y="4501997"/>
                    <a:pt x="2606715" y="4499527"/>
                  </a:cubicBezTo>
                  <a:cubicBezTo>
                    <a:pt x="2626662" y="4497058"/>
                    <a:pt x="2643759" y="4501807"/>
                    <a:pt x="2663326" y="4502757"/>
                  </a:cubicBezTo>
                  <a:cubicBezTo>
                    <a:pt x="2683273" y="4511591"/>
                    <a:pt x="2672065" y="4503802"/>
                    <a:pt x="2667506" y="4495823"/>
                  </a:cubicBezTo>
                  <a:cubicBezTo>
                    <a:pt x="2656772" y="4479295"/>
                    <a:pt x="2644139" y="4466757"/>
                    <a:pt x="2636255" y="4448235"/>
                  </a:cubicBezTo>
                  <a:cubicBezTo>
                    <a:pt x="2628466" y="4429902"/>
                    <a:pt x="2624192" y="4410525"/>
                    <a:pt x="2616213" y="4392288"/>
                  </a:cubicBezTo>
                  <a:cubicBezTo>
                    <a:pt x="2614503" y="4388393"/>
                    <a:pt x="2609089" y="4385734"/>
                    <a:pt x="2605100" y="4388014"/>
                  </a:cubicBezTo>
                  <a:cubicBezTo>
                    <a:pt x="2577269" y="4403211"/>
                    <a:pt x="2542694" y="4405966"/>
                    <a:pt x="2510873" y="4402452"/>
                  </a:cubicBezTo>
                  <a:cubicBezTo>
                    <a:pt x="2561406" y="4288658"/>
                    <a:pt x="2591232" y="4183793"/>
                    <a:pt x="2588192" y="4048913"/>
                  </a:cubicBezTo>
                  <a:cubicBezTo>
                    <a:pt x="2584678" y="3889241"/>
                    <a:pt x="2549913" y="3745337"/>
                    <a:pt x="2494156" y="3596589"/>
                  </a:cubicBezTo>
                  <a:cubicBezTo>
                    <a:pt x="2471549" y="3536273"/>
                    <a:pt x="2672065" y="3463988"/>
                    <a:pt x="2719653" y="3423809"/>
                  </a:cubicBezTo>
                  <a:cubicBezTo>
                    <a:pt x="2777120" y="3375366"/>
                    <a:pt x="2815874" y="3303082"/>
                    <a:pt x="2852919" y="3239346"/>
                  </a:cubicBezTo>
                  <a:cubicBezTo>
                    <a:pt x="2892813" y="3170386"/>
                    <a:pt x="2940021" y="3084614"/>
                    <a:pt x="2942490" y="3000646"/>
                  </a:cubicBezTo>
                  <a:cubicBezTo>
                    <a:pt x="2940116" y="2916678"/>
                    <a:pt x="2892908" y="2830905"/>
                    <a:pt x="2852919" y="2761946"/>
                  </a:cubicBezTo>
                  <a:close/>
                  <a:moveTo>
                    <a:pt x="2916939" y="2934630"/>
                  </a:moveTo>
                  <a:cubicBezTo>
                    <a:pt x="2922353" y="2952298"/>
                    <a:pt x="2926818" y="2970060"/>
                    <a:pt x="2929192" y="2987823"/>
                  </a:cubicBezTo>
                  <a:cubicBezTo>
                    <a:pt x="2897847" y="2976614"/>
                    <a:pt x="2859283" y="2983358"/>
                    <a:pt x="2826893" y="2982598"/>
                  </a:cubicBezTo>
                  <a:cubicBezTo>
                    <a:pt x="2785193" y="2981648"/>
                    <a:pt x="2739315" y="2977374"/>
                    <a:pt x="2698091" y="2986303"/>
                  </a:cubicBezTo>
                  <a:cubicBezTo>
                    <a:pt x="2695811" y="2972340"/>
                    <a:pt x="2692677" y="2958187"/>
                    <a:pt x="2688972" y="2944319"/>
                  </a:cubicBezTo>
                  <a:cubicBezTo>
                    <a:pt x="2698376" y="2944604"/>
                    <a:pt x="2709680" y="2941849"/>
                    <a:pt x="2717183" y="2942039"/>
                  </a:cubicBezTo>
                  <a:cubicBezTo>
                    <a:pt x="2736086" y="2942229"/>
                    <a:pt x="2755083" y="2941374"/>
                    <a:pt x="2773985" y="2940900"/>
                  </a:cubicBezTo>
                  <a:cubicBezTo>
                    <a:pt x="2797447" y="2940330"/>
                    <a:pt x="2821193" y="2942324"/>
                    <a:pt x="2844465" y="2940140"/>
                  </a:cubicBezTo>
                  <a:cubicBezTo>
                    <a:pt x="2864697" y="2938050"/>
                    <a:pt x="2893668" y="2927602"/>
                    <a:pt x="2913235" y="2934726"/>
                  </a:cubicBezTo>
                  <a:cubicBezTo>
                    <a:pt x="2914565" y="2935105"/>
                    <a:pt x="2915705" y="2934726"/>
                    <a:pt x="2916939" y="2934630"/>
                  </a:cubicBezTo>
                  <a:close/>
                  <a:moveTo>
                    <a:pt x="2524362" y="2211406"/>
                  </a:moveTo>
                  <a:cubicBezTo>
                    <a:pt x="2494251" y="2210266"/>
                    <a:pt x="2464235" y="2218055"/>
                    <a:pt x="2435455" y="2227364"/>
                  </a:cubicBezTo>
                  <a:cubicBezTo>
                    <a:pt x="2438399" y="2210741"/>
                    <a:pt x="2440014" y="2194308"/>
                    <a:pt x="2442103" y="2177971"/>
                  </a:cubicBezTo>
                  <a:cubicBezTo>
                    <a:pt x="2473639" y="2172272"/>
                    <a:pt x="2507454" y="2164578"/>
                    <a:pt x="2537090" y="2150900"/>
                  </a:cubicBezTo>
                  <a:cubicBezTo>
                    <a:pt x="2532910" y="2171037"/>
                    <a:pt x="2529301" y="2191364"/>
                    <a:pt x="2524362" y="2211406"/>
                  </a:cubicBezTo>
                  <a:close/>
                  <a:moveTo>
                    <a:pt x="2540604" y="2133802"/>
                  </a:moveTo>
                  <a:cubicBezTo>
                    <a:pt x="2529301" y="2134752"/>
                    <a:pt x="2518092" y="2137127"/>
                    <a:pt x="2506789" y="2139691"/>
                  </a:cubicBezTo>
                  <a:cubicBezTo>
                    <a:pt x="2486557" y="2144631"/>
                    <a:pt x="2465945" y="2148145"/>
                    <a:pt x="2445428" y="2152609"/>
                  </a:cubicBezTo>
                  <a:cubicBezTo>
                    <a:pt x="2447328" y="2132757"/>
                    <a:pt x="2448088" y="2112905"/>
                    <a:pt x="2448562" y="2093243"/>
                  </a:cubicBezTo>
                  <a:cubicBezTo>
                    <a:pt x="2467750" y="2093338"/>
                    <a:pt x="2485702" y="2085169"/>
                    <a:pt x="2504414" y="2081085"/>
                  </a:cubicBezTo>
                  <a:cubicBezTo>
                    <a:pt x="2519992" y="2077855"/>
                    <a:pt x="2535665" y="2074531"/>
                    <a:pt x="2550958" y="2070256"/>
                  </a:cubicBezTo>
                  <a:cubicBezTo>
                    <a:pt x="2548108" y="2091628"/>
                    <a:pt x="2544594" y="2112810"/>
                    <a:pt x="2540604" y="2133802"/>
                  </a:cubicBezTo>
                  <a:close/>
                  <a:moveTo>
                    <a:pt x="2557702" y="2001581"/>
                  </a:moveTo>
                  <a:cubicBezTo>
                    <a:pt x="2556847" y="2017824"/>
                    <a:pt x="2555042" y="2033687"/>
                    <a:pt x="2553142" y="2049454"/>
                  </a:cubicBezTo>
                  <a:cubicBezTo>
                    <a:pt x="2518568" y="2047745"/>
                    <a:pt x="2482093" y="2059713"/>
                    <a:pt x="2448658" y="2066552"/>
                  </a:cubicBezTo>
                  <a:cubicBezTo>
                    <a:pt x="2448468" y="2048695"/>
                    <a:pt x="2447423" y="2030932"/>
                    <a:pt x="2446093" y="2013170"/>
                  </a:cubicBezTo>
                  <a:cubicBezTo>
                    <a:pt x="2482093" y="1998162"/>
                    <a:pt x="2521037" y="1993223"/>
                    <a:pt x="2558272" y="1981824"/>
                  </a:cubicBezTo>
                  <a:cubicBezTo>
                    <a:pt x="2557987" y="1988568"/>
                    <a:pt x="2558177" y="1994837"/>
                    <a:pt x="2557702" y="2001581"/>
                  </a:cubicBezTo>
                  <a:close/>
                  <a:moveTo>
                    <a:pt x="2558462" y="1968431"/>
                  </a:moveTo>
                  <a:cubicBezTo>
                    <a:pt x="2520752" y="1969381"/>
                    <a:pt x="2479338" y="1977455"/>
                    <a:pt x="2443718" y="1989518"/>
                  </a:cubicBezTo>
                  <a:cubicBezTo>
                    <a:pt x="2442293" y="1976505"/>
                    <a:pt x="2440204" y="1963682"/>
                    <a:pt x="2438114" y="1950764"/>
                  </a:cubicBezTo>
                  <a:cubicBezTo>
                    <a:pt x="2438589" y="1950764"/>
                    <a:pt x="2438874" y="1951239"/>
                    <a:pt x="2439444" y="1951144"/>
                  </a:cubicBezTo>
                  <a:cubicBezTo>
                    <a:pt x="2479623" y="1944305"/>
                    <a:pt x="2518662" y="1931672"/>
                    <a:pt x="2557132" y="1917994"/>
                  </a:cubicBezTo>
                  <a:cubicBezTo>
                    <a:pt x="2557892" y="1934616"/>
                    <a:pt x="2558746" y="1951049"/>
                    <a:pt x="2558462" y="1968431"/>
                  </a:cubicBezTo>
                  <a:close/>
                  <a:moveTo>
                    <a:pt x="130235" y="265139"/>
                  </a:moveTo>
                  <a:cubicBezTo>
                    <a:pt x="128621" y="297340"/>
                    <a:pt x="130520" y="334574"/>
                    <a:pt x="119027" y="365065"/>
                  </a:cubicBezTo>
                  <a:cubicBezTo>
                    <a:pt x="118267" y="366870"/>
                    <a:pt x="118267" y="368484"/>
                    <a:pt x="118172" y="370099"/>
                  </a:cubicBezTo>
                  <a:cubicBezTo>
                    <a:pt x="105254" y="368674"/>
                    <a:pt x="92621" y="366680"/>
                    <a:pt x="79608" y="365730"/>
                  </a:cubicBezTo>
                  <a:cubicBezTo>
                    <a:pt x="80463" y="364115"/>
                    <a:pt x="81982" y="363070"/>
                    <a:pt x="82172" y="360886"/>
                  </a:cubicBezTo>
                  <a:cubicBezTo>
                    <a:pt x="85877" y="313392"/>
                    <a:pt x="87682" y="265235"/>
                    <a:pt x="88916" y="217456"/>
                  </a:cubicBezTo>
                  <a:cubicBezTo>
                    <a:pt x="106204" y="219736"/>
                    <a:pt x="122541" y="223061"/>
                    <a:pt x="139259" y="226005"/>
                  </a:cubicBezTo>
                  <a:cubicBezTo>
                    <a:pt x="132705" y="237594"/>
                    <a:pt x="130805" y="250797"/>
                    <a:pt x="130235" y="265139"/>
                  </a:cubicBezTo>
                  <a:close/>
                  <a:moveTo>
                    <a:pt x="186657" y="380358"/>
                  </a:moveTo>
                  <a:cubicBezTo>
                    <a:pt x="173739" y="377888"/>
                    <a:pt x="160821" y="375418"/>
                    <a:pt x="147713" y="373519"/>
                  </a:cubicBezTo>
                  <a:cubicBezTo>
                    <a:pt x="153317" y="325836"/>
                    <a:pt x="152272" y="276918"/>
                    <a:pt x="158541" y="229330"/>
                  </a:cubicBezTo>
                  <a:cubicBezTo>
                    <a:pt x="182193" y="233984"/>
                    <a:pt x="205274" y="239778"/>
                    <a:pt x="228166" y="246332"/>
                  </a:cubicBezTo>
                  <a:cubicBezTo>
                    <a:pt x="207269" y="283852"/>
                    <a:pt x="206984" y="329635"/>
                    <a:pt x="195681" y="370289"/>
                  </a:cubicBezTo>
                  <a:cubicBezTo>
                    <a:pt x="191596" y="372379"/>
                    <a:pt x="188462" y="375988"/>
                    <a:pt x="186657" y="380358"/>
                  </a:cubicBezTo>
                  <a:close/>
                  <a:moveTo>
                    <a:pt x="252577" y="393086"/>
                  </a:moveTo>
                  <a:cubicBezTo>
                    <a:pt x="252293" y="393751"/>
                    <a:pt x="252767" y="394226"/>
                    <a:pt x="252577" y="394891"/>
                  </a:cubicBezTo>
                  <a:cubicBezTo>
                    <a:pt x="242319" y="392231"/>
                    <a:pt x="231871" y="390046"/>
                    <a:pt x="221517" y="387672"/>
                  </a:cubicBezTo>
                  <a:cubicBezTo>
                    <a:pt x="221707" y="384822"/>
                    <a:pt x="221327" y="381972"/>
                    <a:pt x="219997" y="379313"/>
                  </a:cubicBezTo>
                  <a:cubicBezTo>
                    <a:pt x="223797" y="361835"/>
                    <a:pt x="223607" y="343788"/>
                    <a:pt x="227691" y="326311"/>
                  </a:cubicBezTo>
                  <a:cubicBezTo>
                    <a:pt x="233200" y="302564"/>
                    <a:pt x="242699" y="275303"/>
                    <a:pt x="240039" y="250132"/>
                  </a:cubicBezTo>
                  <a:cubicBezTo>
                    <a:pt x="254572" y="254501"/>
                    <a:pt x="269105" y="258775"/>
                    <a:pt x="283353" y="263905"/>
                  </a:cubicBezTo>
                  <a:cubicBezTo>
                    <a:pt x="273000" y="277013"/>
                    <a:pt x="269295" y="307598"/>
                    <a:pt x="266825" y="318807"/>
                  </a:cubicBezTo>
                  <a:cubicBezTo>
                    <a:pt x="261791" y="343218"/>
                    <a:pt x="261221" y="369529"/>
                    <a:pt x="252577" y="393086"/>
                  </a:cubicBezTo>
                  <a:close/>
                  <a:moveTo>
                    <a:pt x="276894" y="401445"/>
                  </a:moveTo>
                  <a:cubicBezTo>
                    <a:pt x="286678" y="378743"/>
                    <a:pt x="287817" y="349107"/>
                    <a:pt x="290382" y="324886"/>
                  </a:cubicBezTo>
                  <a:cubicBezTo>
                    <a:pt x="291807" y="311303"/>
                    <a:pt x="301115" y="286701"/>
                    <a:pt x="298931" y="269889"/>
                  </a:cubicBezTo>
                  <a:cubicBezTo>
                    <a:pt x="318118" y="277298"/>
                    <a:pt x="337210" y="285752"/>
                    <a:pt x="356302" y="294965"/>
                  </a:cubicBezTo>
                  <a:cubicBezTo>
                    <a:pt x="344049" y="334099"/>
                    <a:pt x="335785" y="374279"/>
                    <a:pt x="320018" y="412368"/>
                  </a:cubicBezTo>
                  <a:cubicBezTo>
                    <a:pt x="319543" y="413508"/>
                    <a:pt x="320208" y="414363"/>
                    <a:pt x="320113" y="415503"/>
                  </a:cubicBezTo>
                  <a:cubicBezTo>
                    <a:pt x="305865" y="410563"/>
                    <a:pt x="291522" y="405719"/>
                    <a:pt x="276894" y="401445"/>
                  </a:cubicBezTo>
                  <a:close/>
                  <a:moveTo>
                    <a:pt x="344714" y="424621"/>
                  </a:moveTo>
                  <a:cubicBezTo>
                    <a:pt x="344904" y="424241"/>
                    <a:pt x="345379" y="424241"/>
                    <a:pt x="345569" y="423766"/>
                  </a:cubicBezTo>
                  <a:cubicBezTo>
                    <a:pt x="359722" y="385392"/>
                    <a:pt x="368366" y="345308"/>
                    <a:pt x="375870" y="305224"/>
                  </a:cubicBezTo>
                  <a:cubicBezTo>
                    <a:pt x="390497" y="312728"/>
                    <a:pt x="405315" y="320327"/>
                    <a:pt x="420133" y="329255"/>
                  </a:cubicBezTo>
                  <a:cubicBezTo>
                    <a:pt x="402086" y="362405"/>
                    <a:pt x="388313" y="402300"/>
                    <a:pt x="380999" y="439249"/>
                  </a:cubicBezTo>
                  <a:cubicBezTo>
                    <a:pt x="369031" y="433930"/>
                    <a:pt x="356872" y="429276"/>
                    <a:pt x="344714" y="424621"/>
                  </a:cubicBezTo>
                  <a:close/>
                  <a:moveTo>
                    <a:pt x="402751" y="448938"/>
                  </a:moveTo>
                  <a:cubicBezTo>
                    <a:pt x="407690" y="410183"/>
                    <a:pt x="422888" y="374089"/>
                    <a:pt x="431626" y="336189"/>
                  </a:cubicBezTo>
                  <a:cubicBezTo>
                    <a:pt x="437231" y="339704"/>
                    <a:pt x="442835" y="342743"/>
                    <a:pt x="448439" y="346448"/>
                  </a:cubicBezTo>
                  <a:cubicBezTo>
                    <a:pt x="462022" y="355281"/>
                    <a:pt x="474845" y="364875"/>
                    <a:pt x="487573" y="374374"/>
                  </a:cubicBezTo>
                  <a:cubicBezTo>
                    <a:pt x="468861" y="403439"/>
                    <a:pt x="460977" y="441149"/>
                    <a:pt x="450149" y="473444"/>
                  </a:cubicBezTo>
                  <a:cubicBezTo>
                    <a:pt x="434571" y="464705"/>
                    <a:pt x="418708" y="456632"/>
                    <a:pt x="402751" y="448938"/>
                  </a:cubicBezTo>
                  <a:close/>
                  <a:moveTo>
                    <a:pt x="523193" y="519227"/>
                  </a:moveTo>
                  <a:cubicBezTo>
                    <a:pt x="506855" y="507639"/>
                    <a:pt x="490043" y="497096"/>
                    <a:pt x="473230" y="486837"/>
                  </a:cubicBezTo>
                  <a:cubicBezTo>
                    <a:pt x="482919" y="470215"/>
                    <a:pt x="484819" y="450648"/>
                    <a:pt x="490708" y="432315"/>
                  </a:cubicBezTo>
                  <a:cubicBezTo>
                    <a:pt x="495552" y="417307"/>
                    <a:pt x="500491" y="402015"/>
                    <a:pt x="504576" y="386627"/>
                  </a:cubicBezTo>
                  <a:cubicBezTo>
                    <a:pt x="521673" y="399830"/>
                    <a:pt x="538106" y="413508"/>
                    <a:pt x="554349" y="427376"/>
                  </a:cubicBezTo>
                  <a:cubicBezTo>
                    <a:pt x="549504" y="437729"/>
                    <a:pt x="545895" y="448653"/>
                    <a:pt x="542665" y="459671"/>
                  </a:cubicBezTo>
                  <a:cubicBezTo>
                    <a:pt x="536681" y="479713"/>
                    <a:pt x="529462" y="499280"/>
                    <a:pt x="523193" y="519227"/>
                  </a:cubicBezTo>
                  <a:close/>
                  <a:moveTo>
                    <a:pt x="582749" y="565296"/>
                  </a:moveTo>
                  <a:cubicBezTo>
                    <a:pt x="569926" y="554372"/>
                    <a:pt x="556533" y="544779"/>
                    <a:pt x="543330" y="534805"/>
                  </a:cubicBezTo>
                  <a:cubicBezTo>
                    <a:pt x="554254" y="504600"/>
                    <a:pt x="564417" y="471449"/>
                    <a:pt x="567362" y="439059"/>
                  </a:cubicBezTo>
                  <a:cubicBezTo>
                    <a:pt x="582749" y="452737"/>
                    <a:pt x="598612" y="465940"/>
                    <a:pt x="613335" y="480283"/>
                  </a:cubicBezTo>
                  <a:cubicBezTo>
                    <a:pt x="597472" y="505834"/>
                    <a:pt x="589208" y="535755"/>
                    <a:pt x="582749" y="565296"/>
                  </a:cubicBezTo>
                  <a:close/>
                  <a:moveTo>
                    <a:pt x="642876" y="620768"/>
                  </a:moveTo>
                  <a:cubicBezTo>
                    <a:pt x="630242" y="607755"/>
                    <a:pt x="616944" y="596641"/>
                    <a:pt x="603836" y="584768"/>
                  </a:cubicBezTo>
                  <a:cubicBezTo>
                    <a:pt x="610200" y="553897"/>
                    <a:pt x="617989" y="523882"/>
                    <a:pt x="627298" y="493961"/>
                  </a:cubicBezTo>
                  <a:cubicBezTo>
                    <a:pt x="642591" y="509159"/>
                    <a:pt x="657599" y="524547"/>
                    <a:pt x="672226" y="540409"/>
                  </a:cubicBezTo>
                  <a:cubicBezTo>
                    <a:pt x="657408" y="563206"/>
                    <a:pt x="648955" y="592842"/>
                    <a:pt x="642876" y="620768"/>
                  </a:cubicBezTo>
                  <a:close/>
                  <a:moveTo>
                    <a:pt x="696353" y="676905"/>
                  </a:moveTo>
                  <a:cubicBezTo>
                    <a:pt x="694833" y="675195"/>
                    <a:pt x="693218" y="674245"/>
                    <a:pt x="691699" y="672440"/>
                  </a:cubicBezTo>
                  <a:cubicBezTo>
                    <a:pt x="681535" y="660567"/>
                    <a:pt x="670802" y="650498"/>
                    <a:pt x="660448" y="639385"/>
                  </a:cubicBezTo>
                  <a:cubicBezTo>
                    <a:pt x="667382" y="611269"/>
                    <a:pt x="675931" y="582678"/>
                    <a:pt x="685524" y="555132"/>
                  </a:cubicBezTo>
                  <a:cubicBezTo>
                    <a:pt x="697683" y="568525"/>
                    <a:pt x="709936" y="581728"/>
                    <a:pt x="721904" y="595501"/>
                  </a:cubicBezTo>
                  <a:cubicBezTo>
                    <a:pt x="713735" y="607755"/>
                    <a:pt x="710981" y="624852"/>
                    <a:pt x="707181" y="638435"/>
                  </a:cubicBezTo>
                  <a:cubicBezTo>
                    <a:pt x="703572" y="651163"/>
                    <a:pt x="699962" y="663986"/>
                    <a:pt x="696353" y="676905"/>
                  </a:cubicBezTo>
                  <a:close/>
                  <a:moveTo>
                    <a:pt x="750495" y="715279"/>
                  </a:moveTo>
                  <a:cubicBezTo>
                    <a:pt x="738147" y="710530"/>
                    <a:pt x="726273" y="703026"/>
                    <a:pt x="714685" y="693907"/>
                  </a:cubicBezTo>
                  <a:cubicBezTo>
                    <a:pt x="720004" y="681369"/>
                    <a:pt x="721429" y="664081"/>
                    <a:pt x="723614" y="653538"/>
                  </a:cubicBezTo>
                  <a:cubicBezTo>
                    <a:pt x="726748" y="638435"/>
                    <a:pt x="729598" y="623142"/>
                    <a:pt x="732448" y="607945"/>
                  </a:cubicBezTo>
                  <a:cubicBezTo>
                    <a:pt x="745841" y="623522"/>
                    <a:pt x="759329" y="638815"/>
                    <a:pt x="772532" y="654963"/>
                  </a:cubicBezTo>
                  <a:cubicBezTo>
                    <a:pt x="772722" y="655248"/>
                    <a:pt x="773197" y="655343"/>
                    <a:pt x="773482" y="655628"/>
                  </a:cubicBezTo>
                  <a:cubicBezTo>
                    <a:pt x="762368" y="674055"/>
                    <a:pt x="754959" y="694192"/>
                    <a:pt x="750495" y="715279"/>
                  </a:cubicBezTo>
                  <a:close/>
                  <a:moveTo>
                    <a:pt x="797988" y="725442"/>
                  </a:moveTo>
                  <a:cubicBezTo>
                    <a:pt x="790294" y="725157"/>
                    <a:pt x="782695" y="723923"/>
                    <a:pt x="775096" y="722498"/>
                  </a:cubicBezTo>
                  <a:cubicBezTo>
                    <a:pt x="779656" y="700461"/>
                    <a:pt x="786400" y="678899"/>
                    <a:pt x="792669" y="657242"/>
                  </a:cubicBezTo>
                  <a:cubicBezTo>
                    <a:pt x="805302" y="650878"/>
                    <a:pt x="817270" y="644134"/>
                    <a:pt x="829428" y="637485"/>
                  </a:cubicBezTo>
                  <a:cubicBezTo>
                    <a:pt x="824299" y="646794"/>
                    <a:pt x="820025" y="656482"/>
                    <a:pt x="816890" y="667596"/>
                  </a:cubicBezTo>
                  <a:cubicBezTo>
                    <a:pt x="812141" y="684598"/>
                    <a:pt x="808721" y="708915"/>
                    <a:pt x="797988" y="725442"/>
                  </a:cubicBezTo>
                  <a:close/>
                  <a:moveTo>
                    <a:pt x="878156" y="716324"/>
                  </a:moveTo>
                  <a:cubicBezTo>
                    <a:pt x="858304" y="720598"/>
                    <a:pt x="839022" y="723828"/>
                    <a:pt x="820215" y="725063"/>
                  </a:cubicBezTo>
                  <a:cubicBezTo>
                    <a:pt x="824014" y="715469"/>
                    <a:pt x="827529" y="705780"/>
                    <a:pt x="829903" y="695237"/>
                  </a:cubicBezTo>
                  <a:cubicBezTo>
                    <a:pt x="835413" y="671490"/>
                    <a:pt x="841112" y="647934"/>
                    <a:pt x="852510" y="626182"/>
                  </a:cubicBezTo>
                  <a:cubicBezTo>
                    <a:pt x="852700" y="625707"/>
                    <a:pt x="852510" y="625422"/>
                    <a:pt x="852510" y="625042"/>
                  </a:cubicBezTo>
                  <a:cubicBezTo>
                    <a:pt x="881576" y="608325"/>
                    <a:pt x="909787" y="591322"/>
                    <a:pt x="937618" y="574889"/>
                  </a:cubicBezTo>
                  <a:cubicBezTo>
                    <a:pt x="928024" y="591702"/>
                    <a:pt x="922420" y="613454"/>
                    <a:pt x="916626" y="626752"/>
                  </a:cubicBezTo>
                  <a:cubicBezTo>
                    <a:pt x="903898" y="656767"/>
                    <a:pt x="891834" y="686878"/>
                    <a:pt x="878156" y="716324"/>
                  </a:cubicBezTo>
                  <a:close/>
                  <a:moveTo>
                    <a:pt x="966778" y="700461"/>
                  </a:moveTo>
                  <a:cubicBezTo>
                    <a:pt x="942842" y="703406"/>
                    <a:pt x="919285" y="707110"/>
                    <a:pt x="896299" y="712334"/>
                  </a:cubicBezTo>
                  <a:cubicBezTo>
                    <a:pt x="900003" y="704356"/>
                    <a:pt x="904088" y="696662"/>
                    <a:pt x="905702" y="692482"/>
                  </a:cubicBezTo>
                  <a:cubicBezTo>
                    <a:pt x="912256" y="676715"/>
                    <a:pt x="917861" y="660662"/>
                    <a:pt x="924320" y="644894"/>
                  </a:cubicBezTo>
                  <a:cubicBezTo>
                    <a:pt x="934958" y="619153"/>
                    <a:pt x="942747" y="586478"/>
                    <a:pt x="958895" y="562731"/>
                  </a:cubicBezTo>
                  <a:cubicBezTo>
                    <a:pt x="989955" y="545159"/>
                    <a:pt x="1021301" y="528726"/>
                    <a:pt x="1055496" y="516663"/>
                  </a:cubicBezTo>
                  <a:cubicBezTo>
                    <a:pt x="1011422" y="563776"/>
                    <a:pt x="1013417" y="650023"/>
                    <a:pt x="968203" y="696757"/>
                  </a:cubicBezTo>
                  <a:cubicBezTo>
                    <a:pt x="967158" y="697801"/>
                    <a:pt x="967158" y="699226"/>
                    <a:pt x="966778" y="700461"/>
                  </a:cubicBezTo>
                  <a:close/>
                  <a:moveTo>
                    <a:pt x="1002018" y="696757"/>
                  </a:moveTo>
                  <a:cubicBezTo>
                    <a:pt x="1014841" y="676335"/>
                    <a:pt x="1023675" y="646509"/>
                    <a:pt x="1029089" y="631121"/>
                  </a:cubicBezTo>
                  <a:cubicBezTo>
                    <a:pt x="1044382" y="588282"/>
                    <a:pt x="1054736" y="547818"/>
                    <a:pt x="1079622" y="509634"/>
                  </a:cubicBezTo>
                  <a:cubicBezTo>
                    <a:pt x="1105933" y="502035"/>
                    <a:pt x="1133479" y="496241"/>
                    <a:pt x="1163780" y="494436"/>
                  </a:cubicBezTo>
                  <a:cubicBezTo>
                    <a:pt x="1142598" y="523312"/>
                    <a:pt x="1124740" y="557032"/>
                    <a:pt x="1109353" y="588662"/>
                  </a:cubicBezTo>
                  <a:cubicBezTo>
                    <a:pt x="1092540" y="623047"/>
                    <a:pt x="1073448" y="655723"/>
                    <a:pt x="1062145" y="692102"/>
                  </a:cubicBezTo>
                  <a:cubicBezTo>
                    <a:pt x="1041912" y="693052"/>
                    <a:pt x="1021965" y="694952"/>
                    <a:pt x="1002018" y="696757"/>
                  </a:cubicBezTo>
                  <a:close/>
                  <a:moveTo>
                    <a:pt x="1086081" y="690962"/>
                  </a:moveTo>
                  <a:cubicBezTo>
                    <a:pt x="1107358" y="621908"/>
                    <a:pt x="1157416" y="563301"/>
                    <a:pt x="1175273" y="493581"/>
                  </a:cubicBezTo>
                  <a:cubicBezTo>
                    <a:pt x="1197785" y="492536"/>
                    <a:pt x="1221626" y="491207"/>
                    <a:pt x="1246513" y="490352"/>
                  </a:cubicBezTo>
                  <a:cubicBezTo>
                    <a:pt x="1226946" y="509919"/>
                    <a:pt x="1213932" y="551713"/>
                    <a:pt x="1205384" y="571565"/>
                  </a:cubicBezTo>
                  <a:cubicBezTo>
                    <a:pt x="1188476" y="610509"/>
                    <a:pt x="1174418" y="651543"/>
                    <a:pt x="1155041" y="689348"/>
                  </a:cubicBezTo>
                  <a:cubicBezTo>
                    <a:pt x="1132244" y="689633"/>
                    <a:pt x="1109163" y="690108"/>
                    <a:pt x="1086081" y="690962"/>
                  </a:cubicBezTo>
                  <a:close/>
                  <a:moveTo>
                    <a:pt x="1207473" y="688683"/>
                  </a:moveTo>
                  <a:cubicBezTo>
                    <a:pt x="1197405" y="688778"/>
                    <a:pt x="1186766" y="688968"/>
                    <a:pt x="1176413" y="689063"/>
                  </a:cubicBezTo>
                  <a:cubicBezTo>
                    <a:pt x="1191231" y="658477"/>
                    <a:pt x="1203009" y="626087"/>
                    <a:pt x="1216402" y="594931"/>
                  </a:cubicBezTo>
                  <a:cubicBezTo>
                    <a:pt x="1230840" y="561496"/>
                    <a:pt x="1242428" y="519607"/>
                    <a:pt x="1264655" y="490162"/>
                  </a:cubicBezTo>
                  <a:cubicBezTo>
                    <a:pt x="1288592" y="489497"/>
                    <a:pt x="1312908" y="488927"/>
                    <a:pt x="1337414" y="489877"/>
                  </a:cubicBezTo>
                  <a:cubicBezTo>
                    <a:pt x="1315568" y="517233"/>
                    <a:pt x="1301985" y="547533"/>
                    <a:pt x="1285552" y="578499"/>
                  </a:cubicBezTo>
                  <a:cubicBezTo>
                    <a:pt x="1265890" y="615448"/>
                    <a:pt x="1242428" y="650403"/>
                    <a:pt x="1227610" y="689728"/>
                  </a:cubicBezTo>
                  <a:cubicBezTo>
                    <a:pt x="1220961" y="689443"/>
                    <a:pt x="1213932" y="688588"/>
                    <a:pt x="1207473" y="688683"/>
                  </a:cubicBezTo>
                  <a:close/>
                  <a:moveTo>
                    <a:pt x="1309678" y="699701"/>
                  </a:moveTo>
                  <a:cubicBezTo>
                    <a:pt x="1289921" y="695427"/>
                    <a:pt x="1270164" y="692672"/>
                    <a:pt x="1250882" y="690868"/>
                  </a:cubicBezTo>
                  <a:cubicBezTo>
                    <a:pt x="1260001" y="653633"/>
                    <a:pt x="1284032" y="619343"/>
                    <a:pt x="1299800" y="584863"/>
                  </a:cubicBezTo>
                  <a:cubicBezTo>
                    <a:pt x="1313763" y="554847"/>
                    <a:pt x="1322882" y="515808"/>
                    <a:pt x="1344348" y="490162"/>
                  </a:cubicBezTo>
                  <a:cubicBezTo>
                    <a:pt x="1344348" y="490067"/>
                    <a:pt x="1344348" y="490067"/>
                    <a:pt x="1344348" y="490067"/>
                  </a:cubicBezTo>
                  <a:cubicBezTo>
                    <a:pt x="1367525" y="491112"/>
                    <a:pt x="1390607" y="493106"/>
                    <a:pt x="1413118" y="496906"/>
                  </a:cubicBezTo>
                  <a:cubicBezTo>
                    <a:pt x="1404570" y="505644"/>
                    <a:pt x="1399820" y="517233"/>
                    <a:pt x="1394976" y="529581"/>
                  </a:cubicBezTo>
                  <a:cubicBezTo>
                    <a:pt x="1384338" y="557412"/>
                    <a:pt x="1368285" y="581538"/>
                    <a:pt x="1354797" y="607945"/>
                  </a:cubicBezTo>
                  <a:cubicBezTo>
                    <a:pt x="1348338" y="620958"/>
                    <a:pt x="1341214" y="633781"/>
                    <a:pt x="1334470" y="646794"/>
                  </a:cubicBezTo>
                  <a:cubicBezTo>
                    <a:pt x="1326681" y="661707"/>
                    <a:pt x="1321742" y="683269"/>
                    <a:pt x="1311293" y="696282"/>
                  </a:cubicBezTo>
                  <a:cubicBezTo>
                    <a:pt x="1310533" y="697232"/>
                    <a:pt x="1310153" y="698466"/>
                    <a:pt x="1309678" y="699701"/>
                  </a:cubicBezTo>
                  <a:close/>
                  <a:moveTo>
                    <a:pt x="1371419" y="717274"/>
                  </a:moveTo>
                  <a:cubicBezTo>
                    <a:pt x="1358121" y="712144"/>
                    <a:pt x="1344348" y="707870"/>
                    <a:pt x="1330480" y="704166"/>
                  </a:cubicBezTo>
                  <a:cubicBezTo>
                    <a:pt x="1335325" y="696187"/>
                    <a:pt x="1338744" y="685073"/>
                    <a:pt x="1342544" y="678614"/>
                  </a:cubicBezTo>
                  <a:cubicBezTo>
                    <a:pt x="1352232" y="662372"/>
                    <a:pt x="1360971" y="645464"/>
                    <a:pt x="1370090" y="628841"/>
                  </a:cubicBezTo>
                  <a:cubicBezTo>
                    <a:pt x="1381298" y="608325"/>
                    <a:pt x="1394881" y="588662"/>
                    <a:pt x="1404570" y="567386"/>
                  </a:cubicBezTo>
                  <a:cubicBezTo>
                    <a:pt x="1413023" y="548958"/>
                    <a:pt x="1418343" y="518563"/>
                    <a:pt x="1434395" y="505170"/>
                  </a:cubicBezTo>
                  <a:cubicBezTo>
                    <a:pt x="1435440" y="504315"/>
                    <a:pt x="1435630" y="502985"/>
                    <a:pt x="1436105" y="501940"/>
                  </a:cubicBezTo>
                  <a:cubicBezTo>
                    <a:pt x="1454058" y="506119"/>
                    <a:pt x="1471725" y="511059"/>
                    <a:pt x="1488252" y="517898"/>
                  </a:cubicBezTo>
                  <a:cubicBezTo>
                    <a:pt x="1462891" y="539460"/>
                    <a:pt x="1449403" y="576219"/>
                    <a:pt x="1432591" y="603860"/>
                  </a:cubicBezTo>
                  <a:cubicBezTo>
                    <a:pt x="1410934" y="639575"/>
                    <a:pt x="1384338" y="676999"/>
                    <a:pt x="1371419" y="717274"/>
                  </a:cubicBezTo>
                  <a:close/>
                  <a:moveTo>
                    <a:pt x="1396401" y="731617"/>
                  </a:moveTo>
                  <a:cubicBezTo>
                    <a:pt x="1424707" y="700366"/>
                    <a:pt x="1443894" y="658572"/>
                    <a:pt x="1463936" y="621908"/>
                  </a:cubicBezTo>
                  <a:cubicBezTo>
                    <a:pt x="1479514" y="593602"/>
                    <a:pt x="1504590" y="563491"/>
                    <a:pt x="1510574" y="530816"/>
                  </a:cubicBezTo>
                  <a:cubicBezTo>
                    <a:pt x="1524822" y="541739"/>
                    <a:pt x="1537930" y="554467"/>
                    <a:pt x="1550468" y="567955"/>
                  </a:cubicBezTo>
                  <a:cubicBezTo>
                    <a:pt x="1549803" y="569095"/>
                    <a:pt x="1548854" y="569760"/>
                    <a:pt x="1548569" y="571090"/>
                  </a:cubicBezTo>
                  <a:cubicBezTo>
                    <a:pt x="1544959" y="591702"/>
                    <a:pt x="1521403" y="611459"/>
                    <a:pt x="1509624" y="627987"/>
                  </a:cubicBezTo>
                  <a:cubicBezTo>
                    <a:pt x="1496041" y="647079"/>
                    <a:pt x="1485783" y="668641"/>
                    <a:pt x="1473625" y="688683"/>
                  </a:cubicBezTo>
                  <a:cubicBezTo>
                    <a:pt x="1463746" y="704830"/>
                    <a:pt x="1453393" y="720788"/>
                    <a:pt x="1444274" y="737411"/>
                  </a:cubicBezTo>
                  <a:cubicBezTo>
                    <a:pt x="1440664" y="743775"/>
                    <a:pt x="1432686" y="752323"/>
                    <a:pt x="1428221" y="760587"/>
                  </a:cubicBezTo>
                  <a:cubicBezTo>
                    <a:pt x="1418058" y="750424"/>
                    <a:pt x="1407419" y="740735"/>
                    <a:pt x="1396401" y="731617"/>
                  </a:cubicBezTo>
                  <a:close/>
                  <a:moveTo>
                    <a:pt x="1442469" y="776260"/>
                  </a:moveTo>
                  <a:cubicBezTo>
                    <a:pt x="1443324" y="775310"/>
                    <a:pt x="1444179" y="774360"/>
                    <a:pt x="1444654" y="773220"/>
                  </a:cubicBezTo>
                  <a:cubicBezTo>
                    <a:pt x="1450638" y="757643"/>
                    <a:pt x="1466881" y="742635"/>
                    <a:pt x="1475904" y="728387"/>
                  </a:cubicBezTo>
                  <a:cubicBezTo>
                    <a:pt x="1483788" y="716134"/>
                    <a:pt x="1491387" y="703596"/>
                    <a:pt x="1499366" y="691342"/>
                  </a:cubicBezTo>
                  <a:cubicBezTo>
                    <a:pt x="1515513" y="666646"/>
                    <a:pt x="1528337" y="640525"/>
                    <a:pt x="1547144" y="617348"/>
                  </a:cubicBezTo>
                  <a:cubicBezTo>
                    <a:pt x="1555408" y="607090"/>
                    <a:pt x="1563197" y="597211"/>
                    <a:pt x="1566331" y="585433"/>
                  </a:cubicBezTo>
                  <a:cubicBezTo>
                    <a:pt x="1580959" y="602910"/>
                    <a:pt x="1594162" y="621908"/>
                    <a:pt x="1606700" y="641475"/>
                  </a:cubicBezTo>
                  <a:cubicBezTo>
                    <a:pt x="1606700" y="641570"/>
                    <a:pt x="1606605" y="641475"/>
                    <a:pt x="1606605" y="641570"/>
                  </a:cubicBezTo>
                  <a:cubicBezTo>
                    <a:pt x="1595112" y="672915"/>
                    <a:pt x="1565856" y="700461"/>
                    <a:pt x="1546764" y="727437"/>
                  </a:cubicBezTo>
                  <a:cubicBezTo>
                    <a:pt x="1524917" y="758308"/>
                    <a:pt x="1507250" y="796397"/>
                    <a:pt x="1479514" y="822803"/>
                  </a:cubicBezTo>
                  <a:cubicBezTo>
                    <a:pt x="1468305" y="807036"/>
                    <a:pt x="1456052" y="791268"/>
                    <a:pt x="1442469" y="776260"/>
                  </a:cubicBezTo>
                  <a:close/>
                  <a:moveTo>
                    <a:pt x="1503165" y="859278"/>
                  </a:moveTo>
                  <a:cubicBezTo>
                    <a:pt x="1500031" y="853769"/>
                    <a:pt x="1495756" y="847975"/>
                    <a:pt x="1492242" y="842370"/>
                  </a:cubicBezTo>
                  <a:cubicBezTo>
                    <a:pt x="1518838" y="809980"/>
                    <a:pt x="1537265" y="772176"/>
                    <a:pt x="1559492" y="736651"/>
                  </a:cubicBezTo>
                  <a:cubicBezTo>
                    <a:pt x="1578109" y="706920"/>
                    <a:pt x="1597581" y="680039"/>
                    <a:pt x="1610310" y="647364"/>
                  </a:cubicBezTo>
                  <a:cubicBezTo>
                    <a:pt x="1623418" y="668166"/>
                    <a:pt x="1635006" y="689443"/>
                    <a:pt x="1646404" y="710530"/>
                  </a:cubicBezTo>
                  <a:cubicBezTo>
                    <a:pt x="1632061" y="744535"/>
                    <a:pt x="1601571" y="775595"/>
                    <a:pt x="1579819" y="804756"/>
                  </a:cubicBezTo>
                  <a:cubicBezTo>
                    <a:pt x="1559492" y="832017"/>
                    <a:pt x="1537455" y="858423"/>
                    <a:pt x="1518268" y="886444"/>
                  </a:cubicBezTo>
                  <a:cubicBezTo>
                    <a:pt x="1513234" y="877420"/>
                    <a:pt x="1508010" y="868207"/>
                    <a:pt x="1503165" y="859278"/>
                  </a:cubicBezTo>
                  <a:close/>
                  <a:moveTo>
                    <a:pt x="1528812" y="905156"/>
                  </a:moveTo>
                  <a:cubicBezTo>
                    <a:pt x="1551893" y="869441"/>
                    <a:pt x="1580199" y="836671"/>
                    <a:pt x="1605560" y="802571"/>
                  </a:cubicBezTo>
                  <a:cubicBezTo>
                    <a:pt x="1618383" y="785284"/>
                    <a:pt x="1648114" y="753083"/>
                    <a:pt x="1655333" y="726297"/>
                  </a:cubicBezTo>
                  <a:cubicBezTo>
                    <a:pt x="1666921" y="748334"/>
                    <a:pt x="1677750" y="769611"/>
                    <a:pt x="1688103" y="789653"/>
                  </a:cubicBezTo>
                  <a:cubicBezTo>
                    <a:pt x="1636716" y="839996"/>
                    <a:pt x="1610975" y="912755"/>
                    <a:pt x="1561867" y="965662"/>
                  </a:cubicBezTo>
                  <a:cubicBezTo>
                    <a:pt x="1551038" y="945145"/>
                    <a:pt x="1539830" y="924913"/>
                    <a:pt x="1528812" y="905156"/>
                  </a:cubicBezTo>
                  <a:close/>
                  <a:moveTo>
                    <a:pt x="1598816" y="1041366"/>
                  </a:moveTo>
                  <a:cubicBezTo>
                    <a:pt x="1590363" y="1023129"/>
                    <a:pt x="1582004" y="1004797"/>
                    <a:pt x="1572790" y="986939"/>
                  </a:cubicBezTo>
                  <a:cubicBezTo>
                    <a:pt x="1598721" y="958918"/>
                    <a:pt x="1617434" y="926053"/>
                    <a:pt x="1638806" y="894328"/>
                  </a:cubicBezTo>
                  <a:cubicBezTo>
                    <a:pt x="1658563" y="865167"/>
                    <a:pt x="1678795" y="832777"/>
                    <a:pt x="1693138" y="800007"/>
                  </a:cubicBezTo>
                  <a:cubicBezTo>
                    <a:pt x="1706816" y="827268"/>
                    <a:pt x="1715459" y="853959"/>
                    <a:pt x="1722108" y="880555"/>
                  </a:cubicBezTo>
                  <a:cubicBezTo>
                    <a:pt x="1701401" y="921114"/>
                    <a:pt x="1671671" y="950465"/>
                    <a:pt x="1642130" y="985040"/>
                  </a:cubicBezTo>
                  <a:cubicBezTo>
                    <a:pt x="1631587" y="997483"/>
                    <a:pt x="1610120" y="1019900"/>
                    <a:pt x="1598816" y="1041366"/>
                  </a:cubicBezTo>
                  <a:close/>
                  <a:moveTo>
                    <a:pt x="1613349" y="1073757"/>
                  </a:moveTo>
                  <a:cubicBezTo>
                    <a:pt x="1614109" y="1072712"/>
                    <a:pt x="1615439" y="1072047"/>
                    <a:pt x="1615819" y="1070622"/>
                  </a:cubicBezTo>
                  <a:cubicBezTo>
                    <a:pt x="1633486" y="1008026"/>
                    <a:pt x="1709285" y="966707"/>
                    <a:pt x="1728093" y="904966"/>
                  </a:cubicBezTo>
                  <a:cubicBezTo>
                    <a:pt x="1734742" y="940586"/>
                    <a:pt x="1736071" y="975921"/>
                    <a:pt x="1736451" y="1011636"/>
                  </a:cubicBezTo>
                  <a:cubicBezTo>
                    <a:pt x="1724008" y="1037567"/>
                    <a:pt x="1699597" y="1060554"/>
                    <a:pt x="1682594" y="1082685"/>
                  </a:cubicBezTo>
                  <a:cubicBezTo>
                    <a:pt x="1672241" y="1096173"/>
                    <a:pt x="1661127" y="1108996"/>
                    <a:pt x="1650774" y="1122580"/>
                  </a:cubicBezTo>
                  <a:cubicBezTo>
                    <a:pt x="1648019" y="1126094"/>
                    <a:pt x="1643270" y="1133408"/>
                    <a:pt x="1638236" y="1140722"/>
                  </a:cubicBezTo>
                  <a:cubicBezTo>
                    <a:pt x="1631302" y="1118210"/>
                    <a:pt x="1622563" y="1095888"/>
                    <a:pt x="1613349" y="1073757"/>
                  </a:cubicBezTo>
                  <a:close/>
                  <a:moveTo>
                    <a:pt x="1643935" y="1158484"/>
                  </a:moveTo>
                  <a:cubicBezTo>
                    <a:pt x="1662552" y="1131793"/>
                    <a:pt x="1682594" y="1106242"/>
                    <a:pt x="1702066" y="1080216"/>
                  </a:cubicBezTo>
                  <a:cubicBezTo>
                    <a:pt x="1710805" y="1068722"/>
                    <a:pt x="1726858" y="1052955"/>
                    <a:pt x="1736546" y="1036142"/>
                  </a:cubicBezTo>
                  <a:cubicBezTo>
                    <a:pt x="1736356" y="1068437"/>
                    <a:pt x="1735596" y="1101398"/>
                    <a:pt x="1735786" y="1134833"/>
                  </a:cubicBezTo>
                  <a:cubicBezTo>
                    <a:pt x="1735406" y="1135118"/>
                    <a:pt x="1735026" y="1135118"/>
                    <a:pt x="1734742" y="1135498"/>
                  </a:cubicBezTo>
                  <a:cubicBezTo>
                    <a:pt x="1721538" y="1156205"/>
                    <a:pt x="1704061" y="1172922"/>
                    <a:pt x="1686204" y="1189640"/>
                  </a:cubicBezTo>
                  <a:cubicBezTo>
                    <a:pt x="1678320" y="1196954"/>
                    <a:pt x="1671576" y="1204838"/>
                    <a:pt x="1665307" y="1212911"/>
                  </a:cubicBezTo>
                  <a:cubicBezTo>
                    <a:pt x="1656948" y="1196004"/>
                    <a:pt x="1650014" y="1177766"/>
                    <a:pt x="1643935" y="1158484"/>
                  </a:cubicBezTo>
                  <a:close/>
                  <a:moveTo>
                    <a:pt x="1690003" y="1250716"/>
                  </a:moveTo>
                  <a:cubicBezTo>
                    <a:pt x="1684969" y="1244827"/>
                    <a:pt x="1680220" y="1238938"/>
                    <a:pt x="1675945" y="1232384"/>
                  </a:cubicBezTo>
                  <a:cubicBezTo>
                    <a:pt x="1684969" y="1214906"/>
                    <a:pt x="1704251" y="1199708"/>
                    <a:pt x="1716694" y="1186980"/>
                  </a:cubicBezTo>
                  <a:cubicBezTo>
                    <a:pt x="1724768" y="1178811"/>
                    <a:pt x="1731037" y="1170263"/>
                    <a:pt x="1736451" y="1161144"/>
                  </a:cubicBezTo>
                  <a:cubicBezTo>
                    <a:pt x="1736831" y="1175012"/>
                    <a:pt x="1736831" y="1188690"/>
                    <a:pt x="1737781" y="1202843"/>
                  </a:cubicBezTo>
                  <a:cubicBezTo>
                    <a:pt x="1722013" y="1219086"/>
                    <a:pt x="1706816" y="1235708"/>
                    <a:pt x="1690003" y="1250716"/>
                  </a:cubicBezTo>
                  <a:close/>
                  <a:moveTo>
                    <a:pt x="1745000" y="1288710"/>
                  </a:moveTo>
                  <a:cubicBezTo>
                    <a:pt x="1731227" y="1283296"/>
                    <a:pt x="1718879" y="1276742"/>
                    <a:pt x="1708620" y="1268478"/>
                  </a:cubicBezTo>
                  <a:cubicBezTo>
                    <a:pt x="1724483" y="1254040"/>
                    <a:pt x="1738351" y="1237608"/>
                    <a:pt x="1748704" y="1218801"/>
                  </a:cubicBezTo>
                  <a:cubicBezTo>
                    <a:pt x="1749085" y="1218801"/>
                    <a:pt x="1749464" y="1219086"/>
                    <a:pt x="1749749" y="1219180"/>
                  </a:cubicBezTo>
                  <a:cubicBezTo>
                    <a:pt x="1770361" y="1222505"/>
                    <a:pt x="1790308" y="1226589"/>
                    <a:pt x="1810541" y="1230294"/>
                  </a:cubicBezTo>
                  <a:cubicBezTo>
                    <a:pt x="1798857" y="1240362"/>
                    <a:pt x="1786984" y="1250526"/>
                    <a:pt x="1775491" y="1260879"/>
                  </a:cubicBezTo>
                  <a:cubicBezTo>
                    <a:pt x="1767512" y="1268098"/>
                    <a:pt x="1753169" y="1277882"/>
                    <a:pt x="1745000" y="1288710"/>
                  </a:cubicBezTo>
                  <a:close/>
                  <a:moveTo>
                    <a:pt x="1819374" y="1308562"/>
                  </a:moveTo>
                  <a:cubicBezTo>
                    <a:pt x="1804556" y="1305048"/>
                    <a:pt x="1790403" y="1300679"/>
                    <a:pt x="1775111" y="1298019"/>
                  </a:cubicBezTo>
                  <a:cubicBezTo>
                    <a:pt x="1772736" y="1297544"/>
                    <a:pt x="1771121" y="1296594"/>
                    <a:pt x="1768842" y="1296119"/>
                  </a:cubicBezTo>
                  <a:cubicBezTo>
                    <a:pt x="1778150" y="1286526"/>
                    <a:pt x="1787554" y="1276932"/>
                    <a:pt x="1796863" y="1267528"/>
                  </a:cubicBezTo>
                  <a:cubicBezTo>
                    <a:pt x="1806646" y="1257460"/>
                    <a:pt x="1820134" y="1246537"/>
                    <a:pt x="1826593" y="1233238"/>
                  </a:cubicBezTo>
                  <a:cubicBezTo>
                    <a:pt x="1844545" y="1236658"/>
                    <a:pt x="1862023" y="1240742"/>
                    <a:pt x="1879690" y="1244542"/>
                  </a:cubicBezTo>
                  <a:cubicBezTo>
                    <a:pt x="1860693" y="1266674"/>
                    <a:pt x="1840271" y="1288425"/>
                    <a:pt x="1819374" y="1308562"/>
                  </a:cubicBezTo>
                  <a:close/>
                  <a:moveTo>
                    <a:pt x="1844356" y="1314452"/>
                  </a:moveTo>
                  <a:cubicBezTo>
                    <a:pt x="1865347" y="1295074"/>
                    <a:pt x="1886814" y="1272943"/>
                    <a:pt x="1899163" y="1248816"/>
                  </a:cubicBezTo>
                  <a:cubicBezTo>
                    <a:pt x="1920249" y="1253470"/>
                    <a:pt x="1941147" y="1258790"/>
                    <a:pt x="1961853" y="1264489"/>
                  </a:cubicBezTo>
                  <a:cubicBezTo>
                    <a:pt x="1940672" y="1287381"/>
                    <a:pt x="1918445" y="1309322"/>
                    <a:pt x="1894888" y="1330124"/>
                  </a:cubicBezTo>
                  <a:cubicBezTo>
                    <a:pt x="1878171" y="1324805"/>
                    <a:pt x="1861833" y="1318821"/>
                    <a:pt x="1844356" y="1314452"/>
                  </a:cubicBezTo>
                  <a:close/>
                  <a:moveTo>
                    <a:pt x="1922244" y="1338673"/>
                  </a:moveTo>
                  <a:cubicBezTo>
                    <a:pt x="1944661" y="1318251"/>
                    <a:pt x="1966603" y="1296309"/>
                    <a:pt x="1980661" y="1269618"/>
                  </a:cubicBezTo>
                  <a:cubicBezTo>
                    <a:pt x="2000513" y="1275222"/>
                    <a:pt x="2019890" y="1282346"/>
                    <a:pt x="2039362" y="1288900"/>
                  </a:cubicBezTo>
                  <a:cubicBezTo>
                    <a:pt x="2012671" y="1307613"/>
                    <a:pt x="1989114" y="1333069"/>
                    <a:pt x="1968408" y="1357575"/>
                  </a:cubicBezTo>
                  <a:cubicBezTo>
                    <a:pt x="1953210" y="1351211"/>
                    <a:pt x="1938202" y="1344467"/>
                    <a:pt x="1922244" y="1338673"/>
                  </a:cubicBezTo>
                  <a:close/>
                  <a:moveTo>
                    <a:pt x="2044966" y="1394240"/>
                  </a:moveTo>
                  <a:cubicBezTo>
                    <a:pt x="2027679" y="1384741"/>
                    <a:pt x="2010201" y="1375623"/>
                    <a:pt x="1992154" y="1367264"/>
                  </a:cubicBezTo>
                  <a:cubicBezTo>
                    <a:pt x="2006117" y="1351876"/>
                    <a:pt x="2019510" y="1335729"/>
                    <a:pt x="2033853" y="1320531"/>
                  </a:cubicBezTo>
                  <a:cubicBezTo>
                    <a:pt x="2041832" y="1312267"/>
                    <a:pt x="2049336" y="1303718"/>
                    <a:pt x="2055985" y="1294315"/>
                  </a:cubicBezTo>
                  <a:cubicBezTo>
                    <a:pt x="2076122" y="1301438"/>
                    <a:pt x="2096164" y="1308847"/>
                    <a:pt x="2116111" y="1317016"/>
                  </a:cubicBezTo>
                  <a:cubicBezTo>
                    <a:pt x="2104713" y="1328225"/>
                    <a:pt x="2094169" y="1340098"/>
                    <a:pt x="2083436" y="1351876"/>
                  </a:cubicBezTo>
                  <a:cubicBezTo>
                    <a:pt x="2070518" y="1366219"/>
                    <a:pt x="2054560" y="1377617"/>
                    <a:pt x="2044966" y="1394240"/>
                  </a:cubicBezTo>
                  <a:close/>
                  <a:moveTo>
                    <a:pt x="2068143" y="1407538"/>
                  </a:moveTo>
                  <a:cubicBezTo>
                    <a:pt x="2090845" y="1382082"/>
                    <a:pt x="2119531" y="1356340"/>
                    <a:pt x="2135298" y="1325565"/>
                  </a:cubicBezTo>
                  <a:cubicBezTo>
                    <a:pt x="2149831" y="1331929"/>
                    <a:pt x="2164554" y="1338198"/>
                    <a:pt x="2178992" y="1345512"/>
                  </a:cubicBezTo>
                  <a:cubicBezTo>
                    <a:pt x="2185071" y="1348552"/>
                    <a:pt x="2190390" y="1351876"/>
                    <a:pt x="2196279" y="1355011"/>
                  </a:cubicBezTo>
                  <a:cubicBezTo>
                    <a:pt x="2167879" y="1381417"/>
                    <a:pt x="2144132" y="1412762"/>
                    <a:pt x="2113071" y="1436414"/>
                  </a:cubicBezTo>
                  <a:cubicBezTo>
                    <a:pt x="2098444" y="1426440"/>
                    <a:pt x="2083531" y="1416657"/>
                    <a:pt x="2068143" y="1407538"/>
                  </a:cubicBezTo>
                  <a:close/>
                  <a:moveTo>
                    <a:pt x="2163129" y="1474598"/>
                  </a:moveTo>
                  <a:cubicBezTo>
                    <a:pt x="2153061" y="1466334"/>
                    <a:pt x="2142992" y="1458071"/>
                    <a:pt x="2132449" y="1450377"/>
                  </a:cubicBezTo>
                  <a:cubicBezTo>
                    <a:pt x="2160660" y="1425490"/>
                    <a:pt x="2188396" y="1393670"/>
                    <a:pt x="2208058" y="1361470"/>
                  </a:cubicBezTo>
                  <a:cubicBezTo>
                    <a:pt x="2223255" y="1369923"/>
                    <a:pt x="2237218" y="1378947"/>
                    <a:pt x="2251086" y="1387876"/>
                  </a:cubicBezTo>
                  <a:cubicBezTo>
                    <a:pt x="2220026" y="1414282"/>
                    <a:pt x="2189535" y="1441923"/>
                    <a:pt x="2163509" y="1473268"/>
                  </a:cubicBezTo>
                  <a:cubicBezTo>
                    <a:pt x="2163129" y="1473648"/>
                    <a:pt x="2163509" y="1474123"/>
                    <a:pt x="2163129" y="1474598"/>
                  </a:cubicBezTo>
                  <a:close/>
                  <a:moveTo>
                    <a:pt x="2217176" y="1521616"/>
                  </a:moveTo>
                  <a:cubicBezTo>
                    <a:pt x="2206158" y="1511168"/>
                    <a:pt x="2194855" y="1501194"/>
                    <a:pt x="2183456" y="1491221"/>
                  </a:cubicBezTo>
                  <a:cubicBezTo>
                    <a:pt x="2184216" y="1490556"/>
                    <a:pt x="2185356" y="1490746"/>
                    <a:pt x="2186116" y="1489701"/>
                  </a:cubicBezTo>
                  <a:cubicBezTo>
                    <a:pt x="2211287" y="1457121"/>
                    <a:pt x="2241873" y="1429765"/>
                    <a:pt x="2269704" y="1399559"/>
                  </a:cubicBezTo>
                  <a:cubicBezTo>
                    <a:pt x="2287181" y="1411527"/>
                    <a:pt x="2303994" y="1423781"/>
                    <a:pt x="2320046" y="1436794"/>
                  </a:cubicBezTo>
                  <a:cubicBezTo>
                    <a:pt x="2304469" y="1443253"/>
                    <a:pt x="2287751" y="1463580"/>
                    <a:pt x="2276733" y="1471654"/>
                  </a:cubicBezTo>
                  <a:cubicBezTo>
                    <a:pt x="2257070" y="1485997"/>
                    <a:pt x="2231899" y="1501859"/>
                    <a:pt x="2217176" y="1521616"/>
                  </a:cubicBezTo>
                  <a:close/>
                  <a:moveTo>
                    <a:pt x="2256880" y="1562650"/>
                  </a:moveTo>
                  <a:cubicBezTo>
                    <a:pt x="2249567" y="1554957"/>
                    <a:pt x="2242538" y="1546978"/>
                    <a:pt x="2234939" y="1539379"/>
                  </a:cubicBezTo>
                  <a:cubicBezTo>
                    <a:pt x="2235509" y="1538904"/>
                    <a:pt x="2236078" y="1539094"/>
                    <a:pt x="2236553" y="1538524"/>
                  </a:cubicBezTo>
                  <a:cubicBezTo>
                    <a:pt x="2252606" y="1519147"/>
                    <a:pt x="2275023" y="1505659"/>
                    <a:pt x="2293735" y="1488941"/>
                  </a:cubicBezTo>
                  <a:cubicBezTo>
                    <a:pt x="2302284" y="1481342"/>
                    <a:pt x="2326790" y="1462820"/>
                    <a:pt x="2333059" y="1447242"/>
                  </a:cubicBezTo>
                  <a:cubicBezTo>
                    <a:pt x="2344648" y="1457026"/>
                    <a:pt x="2355571" y="1467474"/>
                    <a:pt x="2366684" y="1477923"/>
                  </a:cubicBezTo>
                  <a:cubicBezTo>
                    <a:pt x="2343508" y="1488181"/>
                    <a:pt x="2324606" y="1510028"/>
                    <a:pt x="2306843" y="1526746"/>
                  </a:cubicBezTo>
                  <a:cubicBezTo>
                    <a:pt x="2293830" y="1538904"/>
                    <a:pt x="2277967" y="1547833"/>
                    <a:pt x="2264669" y="1559801"/>
                  </a:cubicBezTo>
                  <a:cubicBezTo>
                    <a:pt x="2261820" y="1559991"/>
                    <a:pt x="2259160" y="1561131"/>
                    <a:pt x="2256880" y="1562650"/>
                  </a:cubicBezTo>
                  <a:close/>
                  <a:moveTo>
                    <a:pt x="2280627" y="1589247"/>
                  </a:moveTo>
                  <a:cubicBezTo>
                    <a:pt x="2283382" y="1585542"/>
                    <a:pt x="2284996" y="1580983"/>
                    <a:pt x="2284806" y="1576423"/>
                  </a:cubicBezTo>
                  <a:cubicBezTo>
                    <a:pt x="2314252" y="1546313"/>
                    <a:pt x="2353766" y="1523136"/>
                    <a:pt x="2375898" y="1486281"/>
                  </a:cubicBezTo>
                  <a:cubicBezTo>
                    <a:pt x="2392996" y="1502809"/>
                    <a:pt x="2409523" y="1519907"/>
                    <a:pt x="2425386" y="1538049"/>
                  </a:cubicBezTo>
                  <a:cubicBezTo>
                    <a:pt x="2387392" y="1567400"/>
                    <a:pt x="2344458" y="1590861"/>
                    <a:pt x="2305893" y="1619642"/>
                  </a:cubicBezTo>
                  <a:cubicBezTo>
                    <a:pt x="2297725" y="1609194"/>
                    <a:pt x="2289081" y="1599220"/>
                    <a:pt x="2280627" y="1589247"/>
                  </a:cubicBezTo>
                  <a:close/>
                  <a:moveTo>
                    <a:pt x="2346832" y="1674734"/>
                  </a:moveTo>
                  <a:cubicBezTo>
                    <a:pt x="2339329" y="1663811"/>
                    <a:pt x="2331350" y="1653837"/>
                    <a:pt x="2323656" y="1643484"/>
                  </a:cubicBezTo>
                  <a:cubicBezTo>
                    <a:pt x="2324986" y="1642534"/>
                    <a:pt x="2326315" y="1641774"/>
                    <a:pt x="2327645" y="1640159"/>
                  </a:cubicBezTo>
                  <a:cubicBezTo>
                    <a:pt x="2348162" y="1614988"/>
                    <a:pt x="2381502" y="1597890"/>
                    <a:pt x="2408573" y="1580508"/>
                  </a:cubicBezTo>
                  <a:cubicBezTo>
                    <a:pt x="2420637" y="1572719"/>
                    <a:pt x="2431180" y="1564550"/>
                    <a:pt x="2437924" y="1553057"/>
                  </a:cubicBezTo>
                  <a:cubicBezTo>
                    <a:pt x="2448847" y="1566070"/>
                    <a:pt x="2459866" y="1578513"/>
                    <a:pt x="2470599" y="1592381"/>
                  </a:cubicBezTo>
                  <a:cubicBezTo>
                    <a:pt x="2429755" y="1617457"/>
                    <a:pt x="2389006" y="1643009"/>
                    <a:pt x="2349682" y="1670080"/>
                  </a:cubicBezTo>
                  <a:cubicBezTo>
                    <a:pt x="2347877" y="1671220"/>
                    <a:pt x="2347687" y="1673119"/>
                    <a:pt x="2346832" y="1674734"/>
                  </a:cubicBezTo>
                  <a:close/>
                  <a:moveTo>
                    <a:pt x="2372099" y="1727356"/>
                  </a:moveTo>
                  <a:cubicBezTo>
                    <a:pt x="2366874" y="1715483"/>
                    <a:pt x="2362220" y="1703515"/>
                    <a:pt x="2356711" y="1691737"/>
                  </a:cubicBezTo>
                  <a:cubicBezTo>
                    <a:pt x="2358516" y="1691737"/>
                    <a:pt x="2360035" y="1692496"/>
                    <a:pt x="2362030" y="1691547"/>
                  </a:cubicBezTo>
                  <a:cubicBezTo>
                    <a:pt x="2405154" y="1671030"/>
                    <a:pt x="2447708" y="1648518"/>
                    <a:pt x="2489692" y="1625721"/>
                  </a:cubicBezTo>
                  <a:cubicBezTo>
                    <a:pt x="2496436" y="1641774"/>
                    <a:pt x="2501755" y="1657731"/>
                    <a:pt x="2507454" y="1673594"/>
                  </a:cubicBezTo>
                  <a:cubicBezTo>
                    <a:pt x="2494251" y="1673689"/>
                    <a:pt x="2481808" y="1678723"/>
                    <a:pt x="2469080" y="1685278"/>
                  </a:cubicBezTo>
                  <a:cubicBezTo>
                    <a:pt x="2440394" y="1700095"/>
                    <a:pt x="2409048" y="1720327"/>
                    <a:pt x="2376943" y="1725552"/>
                  </a:cubicBezTo>
                  <a:cubicBezTo>
                    <a:pt x="2374853" y="1725837"/>
                    <a:pt x="2373619" y="1726692"/>
                    <a:pt x="2372099" y="1727356"/>
                  </a:cubicBezTo>
                  <a:close/>
                  <a:moveTo>
                    <a:pt x="2397555" y="1791757"/>
                  </a:moveTo>
                  <a:cubicBezTo>
                    <a:pt x="2393186" y="1779314"/>
                    <a:pt x="2388816" y="1767061"/>
                    <a:pt x="2383877" y="1754617"/>
                  </a:cubicBezTo>
                  <a:cubicBezTo>
                    <a:pt x="2428046" y="1735620"/>
                    <a:pt x="2469840" y="1710259"/>
                    <a:pt x="2514293" y="1692021"/>
                  </a:cubicBezTo>
                  <a:cubicBezTo>
                    <a:pt x="2521987" y="1714818"/>
                    <a:pt x="2528541" y="1737615"/>
                    <a:pt x="2534335" y="1760696"/>
                  </a:cubicBezTo>
                  <a:cubicBezTo>
                    <a:pt x="2491401" y="1761456"/>
                    <a:pt x="2451507" y="1783968"/>
                    <a:pt x="2410663" y="1794607"/>
                  </a:cubicBezTo>
                  <a:cubicBezTo>
                    <a:pt x="2406769" y="1792137"/>
                    <a:pt x="2402209" y="1791187"/>
                    <a:pt x="2397555" y="1791757"/>
                  </a:cubicBezTo>
                  <a:close/>
                  <a:moveTo>
                    <a:pt x="2417787" y="1856158"/>
                  </a:moveTo>
                  <a:cubicBezTo>
                    <a:pt x="2415033" y="1845994"/>
                    <a:pt x="2411803" y="1835831"/>
                    <a:pt x="2408668" y="1825667"/>
                  </a:cubicBezTo>
                  <a:cubicBezTo>
                    <a:pt x="2411233" y="1824337"/>
                    <a:pt x="2413418" y="1822627"/>
                    <a:pt x="2415033" y="1820158"/>
                  </a:cubicBezTo>
                  <a:cubicBezTo>
                    <a:pt x="2432035" y="1814744"/>
                    <a:pt x="2447708" y="1805435"/>
                    <a:pt x="2464805" y="1800306"/>
                  </a:cubicBezTo>
                  <a:cubicBezTo>
                    <a:pt x="2488172" y="1793182"/>
                    <a:pt x="2516573" y="1787768"/>
                    <a:pt x="2536995" y="1772950"/>
                  </a:cubicBezTo>
                  <a:cubicBezTo>
                    <a:pt x="2540509" y="1787673"/>
                    <a:pt x="2544024" y="1802395"/>
                    <a:pt x="2546683" y="1817403"/>
                  </a:cubicBezTo>
                  <a:cubicBezTo>
                    <a:pt x="2530061" y="1814839"/>
                    <a:pt x="2501850" y="1826902"/>
                    <a:pt x="2490831" y="1830511"/>
                  </a:cubicBezTo>
                  <a:cubicBezTo>
                    <a:pt x="2467085" y="1838395"/>
                    <a:pt x="2444193" y="1850933"/>
                    <a:pt x="2419497" y="1855208"/>
                  </a:cubicBezTo>
                  <a:cubicBezTo>
                    <a:pt x="2418737" y="1855398"/>
                    <a:pt x="2418547" y="1855968"/>
                    <a:pt x="2417787" y="1856158"/>
                  </a:cubicBezTo>
                  <a:close/>
                  <a:moveTo>
                    <a:pt x="2424341" y="1880569"/>
                  </a:moveTo>
                  <a:cubicBezTo>
                    <a:pt x="2448847" y="1877625"/>
                    <a:pt x="2475064" y="1863756"/>
                    <a:pt x="2497386" y="1853878"/>
                  </a:cubicBezTo>
                  <a:cubicBezTo>
                    <a:pt x="2509924" y="1848369"/>
                    <a:pt x="2535855" y="1844094"/>
                    <a:pt x="2549343" y="1833836"/>
                  </a:cubicBezTo>
                  <a:cubicBezTo>
                    <a:pt x="2552477" y="1854163"/>
                    <a:pt x="2554757" y="1874965"/>
                    <a:pt x="2556372" y="1896052"/>
                  </a:cubicBezTo>
                  <a:cubicBezTo>
                    <a:pt x="2516288" y="1904980"/>
                    <a:pt x="2477343" y="1917804"/>
                    <a:pt x="2436404" y="1923313"/>
                  </a:cubicBezTo>
                  <a:cubicBezTo>
                    <a:pt x="2435169" y="1923598"/>
                    <a:pt x="2434790" y="1924548"/>
                    <a:pt x="2433745" y="1924928"/>
                  </a:cubicBezTo>
                  <a:cubicBezTo>
                    <a:pt x="2430990" y="1910110"/>
                    <a:pt x="2427951" y="1895292"/>
                    <a:pt x="2424341" y="1880569"/>
                  </a:cubicBezTo>
                  <a:close/>
                  <a:moveTo>
                    <a:pt x="2429090" y="2255384"/>
                  </a:moveTo>
                  <a:cubicBezTo>
                    <a:pt x="2458916" y="2245506"/>
                    <a:pt x="2488837" y="2237147"/>
                    <a:pt x="2519422" y="2230213"/>
                  </a:cubicBezTo>
                  <a:cubicBezTo>
                    <a:pt x="2513913" y="2251015"/>
                    <a:pt x="2508119" y="2271722"/>
                    <a:pt x="2501660" y="2292334"/>
                  </a:cubicBezTo>
                  <a:cubicBezTo>
                    <a:pt x="2474399" y="2290909"/>
                    <a:pt x="2444668" y="2298413"/>
                    <a:pt x="2417407" y="2307057"/>
                  </a:cubicBezTo>
                  <a:cubicBezTo>
                    <a:pt x="2422251" y="2289675"/>
                    <a:pt x="2425291" y="2272482"/>
                    <a:pt x="2429090" y="2255384"/>
                  </a:cubicBezTo>
                  <a:close/>
                  <a:moveTo>
                    <a:pt x="2396985" y="2375257"/>
                  </a:moveTo>
                  <a:cubicBezTo>
                    <a:pt x="2402304" y="2360534"/>
                    <a:pt x="2405534" y="2346191"/>
                    <a:pt x="2410093" y="2331658"/>
                  </a:cubicBezTo>
                  <a:cubicBezTo>
                    <a:pt x="2437829" y="2323490"/>
                    <a:pt x="2466895" y="2316651"/>
                    <a:pt x="2495581" y="2311236"/>
                  </a:cubicBezTo>
                  <a:cubicBezTo>
                    <a:pt x="2490072" y="2328524"/>
                    <a:pt x="2484752" y="2345716"/>
                    <a:pt x="2478768" y="2362909"/>
                  </a:cubicBezTo>
                  <a:cubicBezTo>
                    <a:pt x="2464045" y="2361959"/>
                    <a:pt x="2447803" y="2368133"/>
                    <a:pt x="2434315" y="2371553"/>
                  </a:cubicBezTo>
                  <a:cubicBezTo>
                    <a:pt x="2421397" y="2374877"/>
                    <a:pt x="2408478" y="2378201"/>
                    <a:pt x="2395560" y="2381526"/>
                  </a:cubicBezTo>
                  <a:cubicBezTo>
                    <a:pt x="2396225" y="2379246"/>
                    <a:pt x="2396225" y="2377442"/>
                    <a:pt x="2396985" y="2375257"/>
                  </a:cubicBezTo>
                  <a:close/>
                  <a:moveTo>
                    <a:pt x="2390051" y="2405842"/>
                  </a:moveTo>
                  <a:cubicBezTo>
                    <a:pt x="2403539" y="2404133"/>
                    <a:pt x="2419117" y="2396819"/>
                    <a:pt x="2429375" y="2393399"/>
                  </a:cubicBezTo>
                  <a:cubicBezTo>
                    <a:pt x="2444098" y="2388555"/>
                    <a:pt x="2458726" y="2383331"/>
                    <a:pt x="2473354" y="2378201"/>
                  </a:cubicBezTo>
                  <a:cubicBezTo>
                    <a:pt x="2466420" y="2397579"/>
                    <a:pt x="2459866" y="2416956"/>
                    <a:pt x="2452647" y="2436523"/>
                  </a:cubicBezTo>
                  <a:cubicBezTo>
                    <a:pt x="2452457" y="2436808"/>
                    <a:pt x="2452647" y="2437188"/>
                    <a:pt x="2452457" y="2437663"/>
                  </a:cubicBezTo>
                  <a:cubicBezTo>
                    <a:pt x="2430895" y="2437188"/>
                    <a:pt x="2409808" y="2440892"/>
                    <a:pt x="2389291" y="2447541"/>
                  </a:cubicBezTo>
                  <a:cubicBezTo>
                    <a:pt x="2387297" y="2434528"/>
                    <a:pt x="2387866" y="2420470"/>
                    <a:pt x="2390051" y="2405842"/>
                  </a:cubicBezTo>
                  <a:close/>
                  <a:moveTo>
                    <a:pt x="2395465" y="2472523"/>
                  </a:moveTo>
                  <a:cubicBezTo>
                    <a:pt x="2416837" y="2465399"/>
                    <a:pt x="2438779" y="2460555"/>
                    <a:pt x="2460721" y="2455045"/>
                  </a:cubicBezTo>
                  <a:cubicBezTo>
                    <a:pt x="2472594" y="2462834"/>
                    <a:pt x="2484372" y="2469863"/>
                    <a:pt x="2496246" y="2476987"/>
                  </a:cubicBezTo>
                  <a:cubicBezTo>
                    <a:pt x="2485607" y="2477177"/>
                    <a:pt x="2474969" y="2478412"/>
                    <a:pt x="2463855" y="2481167"/>
                  </a:cubicBezTo>
                  <a:cubicBezTo>
                    <a:pt x="2446663" y="2485631"/>
                    <a:pt x="2424056" y="2494750"/>
                    <a:pt x="2404299" y="2493800"/>
                  </a:cubicBezTo>
                  <a:cubicBezTo>
                    <a:pt x="2400690" y="2486961"/>
                    <a:pt x="2398030" y="2479742"/>
                    <a:pt x="2395465" y="2472523"/>
                  </a:cubicBezTo>
                  <a:close/>
                  <a:moveTo>
                    <a:pt x="2415697" y="2512797"/>
                  </a:moveTo>
                  <a:cubicBezTo>
                    <a:pt x="2425956" y="2511372"/>
                    <a:pt x="2436119" y="2509567"/>
                    <a:pt x="2446473" y="2506338"/>
                  </a:cubicBezTo>
                  <a:cubicBezTo>
                    <a:pt x="2469840" y="2499214"/>
                    <a:pt x="2492921" y="2492375"/>
                    <a:pt x="2517523" y="2491330"/>
                  </a:cubicBezTo>
                  <a:cubicBezTo>
                    <a:pt x="2517997" y="2491330"/>
                    <a:pt x="2518187" y="2490855"/>
                    <a:pt x="2518568" y="2490855"/>
                  </a:cubicBezTo>
                  <a:cubicBezTo>
                    <a:pt x="2547538" y="2507668"/>
                    <a:pt x="2576414" y="2523530"/>
                    <a:pt x="2604530" y="2539393"/>
                  </a:cubicBezTo>
                  <a:cubicBezTo>
                    <a:pt x="2585248" y="2539488"/>
                    <a:pt x="2563401" y="2545472"/>
                    <a:pt x="2549153" y="2547277"/>
                  </a:cubicBezTo>
                  <a:cubicBezTo>
                    <a:pt x="2516668" y="2551076"/>
                    <a:pt x="2484657" y="2555731"/>
                    <a:pt x="2452267" y="2558580"/>
                  </a:cubicBezTo>
                  <a:cubicBezTo>
                    <a:pt x="2438589" y="2543667"/>
                    <a:pt x="2426241" y="2528470"/>
                    <a:pt x="2415697" y="2512797"/>
                  </a:cubicBezTo>
                  <a:close/>
                  <a:moveTo>
                    <a:pt x="2510399" y="2627445"/>
                  </a:moveTo>
                  <a:cubicBezTo>
                    <a:pt x="2495771" y="2608258"/>
                    <a:pt x="2480858" y="2589641"/>
                    <a:pt x="2464805" y="2572448"/>
                  </a:cubicBezTo>
                  <a:cubicBezTo>
                    <a:pt x="2473544" y="2571593"/>
                    <a:pt x="2482283" y="2571213"/>
                    <a:pt x="2486747" y="2570643"/>
                  </a:cubicBezTo>
                  <a:cubicBezTo>
                    <a:pt x="2503560" y="2568364"/>
                    <a:pt x="2520372" y="2565229"/>
                    <a:pt x="2537185" y="2562950"/>
                  </a:cubicBezTo>
                  <a:cubicBezTo>
                    <a:pt x="2564826" y="2559340"/>
                    <a:pt x="2597026" y="2549652"/>
                    <a:pt x="2625617" y="2551741"/>
                  </a:cubicBezTo>
                  <a:cubicBezTo>
                    <a:pt x="2656392" y="2569884"/>
                    <a:pt x="2686313" y="2588786"/>
                    <a:pt x="2713859" y="2612343"/>
                  </a:cubicBezTo>
                  <a:cubicBezTo>
                    <a:pt x="2650978" y="2597810"/>
                    <a:pt x="2577364" y="2642738"/>
                    <a:pt x="2514388" y="2626780"/>
                  </a:cubicBezTo>
                  <a:cubicBezTo>
                    <a:pt x="2512773" y="2626400"/>
                    <a:pt x="2511633" y="2627160"/>
                    <a:pt x="2510399" y="2627445"/>
                  </a:cubicBezTo>
                  <a:close/>
                  <a:moveTo>
                    <a:pt x="2531201" y="2656131"/>
                  </a:moveTo>
                  <a:cubicBezTo>
                    <a:pt x="2555327" y="2656986"/>
                    <a:pt x="2585533" y="2649672"/>
                    <a:pt x="2601585" y="2646727"/>
                  </a:cubicBezTo>
                  <a:cubicBezTo>
                    <a:pt x="2646324" y="2638464"/>
                    <a:pt x="2686408" y="2627350"/>
                    <a:pt x="2732096" y="2629725"/>
                  </a:cubicBezTo>
                  <a:cubicBezTo>
                    <a:pt x="2751758" y="2648817"/>
                    <a:pt x="2770471" y="2669714"/>
                    <a:pt x="2787188" y="2695075"/>
                  </a:cubicBezTo>
                  <a:cubicBezTo>
                    <a:pt x="2751663" y="2691086"/>
                    <a:pt x="2713574" y="2692511"/>
                    <a:pt x="2678429" y="2694980"/>
                  </a:cubicBezTo>
                  <a:cubicBezTo>
                    <a:pt x="2640245" y="2697640"/>
                    <a:pt x="2602440" y="2697450"/>
                    <a:pt x="2565205" y="2705809"/>
                  </a:cubicBezTo>
                  <a:cubicBezTo>
                    <a:pt x="2554377" y="2688806"/>
                    <a:pt x="2542694" y="2672564"/>
                    <a:pt x="2531201" y="2656131"/>
                  </a:cubicBezTo>
                  <a:close/>
                  <a:moveTo>
                    <a:pt x="2578219" y="2725946"/>
                  </a:moveTo>
                  <a:cubicBezTo>
                    <a:pt x="2648603" y="2709893"/>
                    <a:pt x="2724402" y="2724046"/>
                    <a:pt x="2793647" y="2704669"/>
                  </a:cubicBezTo>
                  <a:cubicBezTo>
                    <a:pt x="2805901" y="2723571"/>
                    <a:pt x="2819008" y="2743613"/>
                    <a:pt x="2832212" y="2764700"/>
                  </a:cubicBezTo>
                  <a:cubicBezTo>
                    <a:pt x="2805426" y="2757481"/>
                    <a:pt x="2762682" y="2767170"/>
                    <a:pt x="2741215" y="2769640"/>
                  </a:cubicBezTo>
                  <a:cubicBezTo>
                    <a:pt x="2699136" y="2774579"/>
                    <a:pt x="2656487" y="2782748"/>
                    <a:pt x="2614124" y="2785027"/>
                  </a:cubicBezTo>
                  <a:cubicBezTo>
                    <a:pt x="2602440" y="2765365"/>
                    <a:pt x="2590472" y="2745608"/>
                    <a:pt x="2578219" y="2725946"/>
                  </a:cubicBezTo>
                  <a:close/>
                  <a:moveTo>
                    <a:pt x="2640909" y="2829956"/>
                  </a:moveTo>
                  <a:cubicBezTo>
                    <a:pt x="2635685" y="2821407"/>
                    <a:pt x="2630271" y="2812193"/>
                    <a:pt x="2625047" y="2803360"/>
                  </a:cubicBezTo>
                  <a:cubicBezTo>
                    <a:pt x="2658862" y="2800890"/>
                    <a:pt x="2692772" y="2794811"/>
                    <a:pt x="2726492" y="2790916"/>
                  </a:cubicBezTo>
                  <a:cubicBezTo>
                    <a:pt x="2762777" y="2786642"/>
                    <a:pt x="2804856" y="2775719"/>
                    <a:pt x="2841425" y="2780278"/>
                  </a:cubicBezTo>
                  <a:cubicBezTo>
                    <a:pt x="2853964" y="2800700"/>
                    <a:pt x="2866692" y="2821502"/>
                    <a:pt x="2877995" y="2843159"/>
                  </a:cubicBezTo>
                  <a:cubicBezTo>
                    <a:pt x="2843325" y="2837935"/>
                    <a:pt x="2810460" y="2841259"/>
                    <a:pt x="2775315" y="2842494"/>
                  </a:cubicBezTo>
                  <a:cubicBezTo>
                    <a:pt x="2733521" y="2844109"/>
                    <a:pt x="2691537" y="2841164"/>
                    <a:pt x="2650028" y="2848003"/>
                  </a:cubicBezTo>
                  <a:cubicBezTo>
                    <a:pt x="2646894" y="2842019"/>
                    <a:pt x="2644139" y="2835560"/>
                    <a:pt x="2640909" y="2829956"/>
                  </a:cubicBezTo>
                  <a:close/>
                  <a:moveTo>
                    <a:pt x="2682513" y="2924087"/>
                  </a:moveTo>
                  <a:cubicBezTo>
                    <a:pt x="2676244" y="2904710"/>
                    <a:pt x="2668741" y="2886377"/>
                    <a:pt x="2660667" y="2868710"/>
                  </a:cubicBezTo>
                  <a:cubicBezTo>
                    <a:pt x="2697521" y="2857977"/>
                    <a:pt x="2739220" y="2861681"/>
                    <a:pt x="2776930" y="2858072"/>
                  </a:cubicBezTo>
                  <a:cubicBezTo>
                    <a:pt x="2809890" y="2855127"/>
                    <a:pt x="2848359" y="2843539"/>
                    <a:pt x="2881225" y="2849333"/>
                  </a:cubicBezTo>
                  <a:cubicBezTo>
                    <a:pt x="2881319" y="2849333"/>
                    <a:pt x="2881319" y="2849238"/>
                    <a:pt x="2881414" y="2849333"/>
                  </a:cubicBezTo>
                  <a:cubicBezTo>
                    <a:pt x="2892053" y="2869945"/>
                    <a:pt x="2901836" y="2890937"/>
                    <a:pt x="2909720" y="2912214"/>
                  </a:cubicBezTo>
                  <a:cubicBezTo>
                    <a:pt x="2897942" y="2909079"/>
                    <a:pt x="2885499" y="2910789"/>
                    <a:pt x="2872391" y="2912879"/>
                  </a:cubicBezTo>
                  <a:cubicBezTo>
                    <a:pt x="2842945" y="2917533"/>
                    <a:pt x="2814069" y="2915728"/>
                    <a:pt x="2784529" y="2917248"/>
                  </a:cubicBezTo>
                  <a:cubicBezTo>
                    <a:pt x="2769901" y="2918103"/>
                    <a:pt x="2755273" y="2918388"/>
                    <a:pt x="2740645" y="2918958"/>
                  </a:cubicBezTo>
                  <a:cubicBezTo>
                    <a:pt x="2723832" y="2919718"/>
                    <a:pt x="2702650" y="2926272"/>
                    <a:pt x="2686218" y="2923707"/>
                  </a:cubicBezTo>
                  <a:cubicBezTo>
                    <a:pt x="2685078" y="2923517"/>
                    <a:pt x="2683748" y="2923802"/>
                    <a:pt x="2682513" y="2924087"/>
                  </a:cubicBezTo>
                  <a:close/>
                  <a:moveTo>
                    <a:pt x="2389291" y="3553940"/>
                  </a:moveTo>
                  <a:cubicBezTo>
                    <a:pt x="2409903" y="3560494"/>
                    <a:pt x="2430895" y="3564199"/>
                    <a:pt x="2452457" y="3563819"/>
                  </a:cubicBezTo>
                  <a:cubicBezTo>
                    <a:pt x="2452647" y="3564199"/>
                    <a:pt x="2452457" y="3564579"/>
                    <a:pt x="2452647" y="3564958"/>
                  </a:cubicBezTo>
                  <a:cubicBezTo>
                    <a:pt x="2459961" y="3584431"/>
                    <a:pt x="2466420" y="3603713"/>
                    <a:pt x="2473354" y="3623090"/>
                  </a:cubicBezTo>
                  <a:cubicBezTo>
                    <a:pt x="2458821" y="3618056"/>
                    <a:pt x="2444098" y="3612831"/>
                    <a:pt x="2429375" y="3607987"/>
                  </a:cubicBezTo>
                  <a:cubicBezTo>
                    <a:pt x="2419212" y="3604663"/>
                    <a:pt x="2403444" y="3597254"/>
                    <a:pt x="2389956" y="3595544"/>
                  </a:cubicBezTo>
                  <a:cubicBezTo>
                    <a:pt x="2387771" y="3580916"/>
                    <a:pt x="2387297" y="3566953"/>
                    <a:pt x="2389291" y="3553940"/>
                  </a:cubicBezTo>
                  <a:close/>
                  <a:moveTo>
                    <a:pt x="88916" y="5784025"/>
                  </a:moveTo>
                  <a:cubicBezTo>
                    <a:pt x="87682" y="5736247"/>
                    <a:pt x="85972" y="5688089"/>
                    <a:pt x="82172" y="5640596"/>
                  </a:cubicBezTo>
                  <a:cubicBezTo>
                    <a:pt x="81982" y="5638412"/>
                    <a:pt x="80463" y="5637366"/>
                    <a:pt x="79608" y="5635752"/>
                  </a:cubicBezTo>
                  <a:cubicBezTo>
                    <a:pt x="92716" y="5634802"/>
                    <a:pt x="105349" y="5632807"/>
                    <a:pt x="118267" y="5631288"/>
                  </a:cubicBezTo>
                  <a:cubicBezTo>
                    <a:pt x="118267" y="5632997"/>
                    <a:pt x="118267" y="5634517"/>
                    <a:pt x="119027" y="5636417"/>
                  </a:cubicBezTo>
                  <a:cubicBezTo>
                    <a:pt x="130615" y="5666812"/>
                    <a:pt x="128716" y="5704142"/>
                    <a:pt x="130235" y="5736342"/>
                  </a:cubicBezTo>
                  <a:cubicBezTo>
                    <a:pt x="130995" y="5750685"/>
                    <a:pt x="132800" y="5763888"/>
                    <a:pt x="139354" y="5775476"/>
                  </a:cubicBezTo>
                  <a:cubicBezTo>
                    <a:pt x="122636" y="5778421"/>
                    <a:pt x="106204" y="5781840"/>
                    <a:pt x="88916" y="5784025"/>
                  </a:cubicBezTo>
                  <a:close/>
                  <a:moveTo>
                    <a:pt x="158636" y="5772057"/>
                  </a:moveTo>
                  <a:cubicBezTo>
                    <a:pt x="152272" y="5724469"/>
                    <a:pt x="153317" y="5675646"/>
                    <a:pt x="147713" y="5627868"/>
                  </a:cubicBezTo>
                  <a:cubicBezTo>
                    <a:pt x="160916" y="5625968"/>
                    <a:pt x="173739" y="5623499"/>
                    <a:pt x="186657" y="5621124"/>
                  </a:cubicBezTo>
                  <a:cubicBezTo>
                    <a:pt x="188462" y="5625398"/>
                    <a:pt x="191691" y="5629103"/>
                    <a:pt x="195681" y="5631193"/>
                  </a:cubicBezTo>
                  <a:cubicBezTo>
                    <a:pt x="206984" y="5671751"/>
                    <a:pt x="207364" y="5717630"/>
                    <a:pt x="228166" y="5755149"/>
                  </a:cubicBezTo>
                  <a:cubicBezTo>
                    <a:pt x="205369" y="5761703"/>
                    <a:pt x="182193" y="5767402"/>
                    <a:pt x="158636" y="5772057"/>
                  </a:cubicBezTo>
                  <a:close/>
                  <a:moveTo>
                    <a:pt x="240039" y="5751350"/>
                  </a:moveTo>
                  <a:cubicBezTo>
                    <a:pt x="242699" y="5726179"/>
                    <a:pt x="233295" y="5698918"/>
                    <a:pt x="227691" y="5675171"/>
                  </a:cubicBezTo>
                  <a:cubicBezTo>
                    <a:pt x="223607" y="5657693"/>
                    <a:pt x="223892" y="5639551"/>
                    <a:pt x="220092" y="5622074"/>
                  </a:cubicBezTo>
                  <a:cubicBezTo>
                    <a:pt x="221327" y="5619509"/>
                    <a:pt x="221802" y="5616659"/>
                    <a:pt x="221517" y="5613810"/>
                  </a:cubicBezTo>
                  <a:cubicBezTo>
                    <a:pt x="231871" y="5611435"/>
                    <a:pt x="242414" y="5609251"/>
                    <a:pt x="252672" y="5606496"/>
                  </a:cubicBezTo>
                  <a:cubicBezTo>
                    <a:pt x="252767" y="5607256"/>
                    <a:pt x="252388" y="5607731"/>
                    <a:pt x="252577" y="5608301"/>
                  </a:cubicBezTo>
                  <a:cubicBezTo>
                    <a:pt x="261316" y="5631952"/>
                    <a:pt x="261886" y="5658168"/>
                    <a:pt x="266920" y="5682675"/>
                  </a:cubicBezTo>
                  <a:cubicBezTo>
                    <a:pt x="269295" y="5693883"/>
                    <a:pt x="273000" y="5724374"/>
                    <a:pt x="283353" y="5737482"/>
                  </a:cubicBezTo>
                  <a:cubicBezTo>
                    <a:pt x="269105" y="5742706"/>
                    <a:pt x="254572" y="5746981"/>
                    <a:pt x="240039" y="5751350"/>
                  </a:cubicBezTo>
                  <a:close/>
                  <a:moveTo>
                    <a:pt x="299026" y="5731593"/>
                  </a:moveTo>
                  <a:cubicBezTo>
                    <a:pt x="301115" y="5714780"/>
                    <a:pt x="291902" y="5690179"/>
                    <a:pt x="290477" y="5676596"/>
                  </a:cubicBezTo>
                  <a:cubicBezTo>
                    <a:pt x="287817" y="5652374"/>
                    <a:pt x="286678" y="5622739"/>
                    <a:pt x="276989" y="5599942"/>
                  </a:cubicBezTo>
                  <a:cubicBezTo>
                    <a:pt x="291522" y="5595668"/>
                    <a:pt x="305865" y="5590823"/>
                    <a:pt x="320208" y="5585979"/>
                  </a:cubicBezTo>
                  <a:cubicBezTo>
                    <a:pt x="320398" y="5587024"/>
                    <a:pt x="319543" y="5587879"/>
                    <a:pt x="320113" y="5589019"/>
                  </a:cubicBezTo>
                  <a:cubicBezTo>
                    <a:pt x="335785" y="5627203"/>
                    <a:pt x="344049" y="5667382"/>
                    <a:pt x="356397" y="5706516"/>
                  </a:cubicBezTo>
                  <a:cubicBezTo>
                    <a:pt x="337305" y="5715730"/>
                    <a:pt x="318213" y="5724089"/>
                    <a:pt x="299026" y="5731593"/>
                  </a:cubicBezTo>
                  <a:close/>
                  <a:moveTo>
                    <a:pt x="375870" y="5696258"/>
                  </a:moveTo>
                  <a:cubicBezTo>
                    <a:pt x="368461" y="5656174"/>
                    <a:pt x="359817" y="5615994"/>
                    <a:pt x="345664" y="5577715"/>
                  </a:cubicBezTo>
                  <a:cubicBezTo>
                    <a:pt x="345474" y="5577240"/>
                    <a:pt x="344904" y="5577335"/>
                    <a:pt x="344714" y="5576765"/>
                  </a:cubicBezTo>
                  <a:cubicBezTo>
                    <a:pt x="356872" y="5572206"/>
                    <a:pt x="369126" y="5567552"/>
                    <a:pt x="380999" y="5562232"/>
                  </a:cubicBezTo>
                  <a:cubicBezTo>
                    <a:pt x="388408" y="5599182"/>
                    <a:pt x="402181" y="5639076"/>
                    <a:pt x="420133" y="5672227"/>
                  </a:cubicBezTo>
                  <a:cubicBezTo>
                    <a:pt x="405315" y="5681155"/>
                    <a:pt x="390592" y="5688754"/>
                    <a:pt x="375870" y="5696258"/>
                  </a:cubicBezTo>
                  <a:close/>
                  <a:moveTo>
                    <a:pt x="448534" y="5655034"/>
                  </a:moveTo>
                  <a:cubicBezTo>
                    <a:pt x="442835" y="5658833"/>
                    <a:pt x="437231" y="5661683"/>
                    <a:pt x="431626" y="5665197"/>
                  </a:cubicBezTo>
                  <a:cubicBezTo>
                    <a:pt x="422983" y="5627393"/>
                    <a:pt x="407785" y="5591203"/>
                    <a:pt x="402846" y="5552544"/>
                  </a:cubicBezTo>
                  <a:cubicBezTo>
                    <a:pt x="418803" y="5544850"/>
                    <a:pt x="434571" y="5536776"/>
                    <a:pt x="450244" y="5528037"/>
                  </a:cubicBezTo>
                  <a:cubicBezTo>
                    <a:pt x="461072" y="5560333"/>
                    <a:pt x="468956" y="5598042"/>
                    <a:pt x="487668" y="5627108"/>
                  </a:cubicBezTo>
                  <a:cubicBezTo>
                    <a:pt x="474845" y="5636607"/>
                    <a:pt x="462117" y="5646200"/>
                    <a:pt x="448534" y="5655034"/>
                  </a:cubicBezTo>
                  <a:close/>
                  <a:moveTo>
                    <a:pt x="504576" y="5614855"/>
                  </a:moveTo>
                  <a:cubicBezTo>
                    <a:pt x="500586" y="5599372"/>
                    <a:pt x="495552" y="5584174"/>
                    <a:pt x="490708" y="5569071"/>
                  </a:cubicBezTo>
                  <a:cubicBezTo>
                    <a:pt x="484819" y="5550739"/>
                    <a:pt x="482919" y="5531172"/>
                    <a:pt x="473325" y="5514644"/>
                  </a:cubicBezTo>
                  <a:cubicBezTo>
                    <a:pt x="490138" y="5504386"/>
                    <a:pt x="506855" y="5493842"/>
                    <a:pt x="523193" y="5482254"/>
                  </a:cubicBezTo>
                  <a:cubicBezTo>
                    <a:pt x="529462" y="5502106"/>
                    <a:pt x="536681" y="5521768"/>
                    <a:pt x="542665" y="5541810"/>
                  </a:cubicBezTo>
                  <a:cubicBezTo>
                    <a:pt x="545895" y="5552829"/>
                    <a:pt x="549504" y="5563657"/>
                    <a:pt x="554444" y="5574011"/>
                  </a:cubicBezTo>
                  <a:cubicBezTo>
                    <a:pt x="538201" y="5587973"/>
                    <a:pt x="521673" y="5601557"/>
                    <a:pt x="504576" y="5614855"/>
                  </a:cubicBezTo>
                  <a:close/>
                  <a:moveTo>
                    <a:pt x="567362" y="5562423"/>
                  </a:moveTo>
                  <a:cubicBezTo>
                    <a:pt x="564607" y="5529937"/>
                    <a:pt x="554254" y="5496787"/>
                    <a:pt x="543330" y="5466581"/>
                  </a:cubicBezTo>
                  <a:cubicBezTo>
                    <a:pt x="556533" y="5456703"/>
                    <a:pt x="569926" y="5447014"/>
                    <a:pt x="582749" y="5436091"/>
                  </a:cubicBezTo>
                  <a:cubicBezTo>
                    <a:pt x="589303" y="5465726"/>
                    <a:pt x="597472" y="5495647"/>
                    <a:pt x="613430" y="5521198"/>
                  </a:cubicBezTo>
                  <a:cubicBezTo>
                    <a:pt x="598612" y="5535541"/>
                    <a:pt x="582749" y="5548745"/>
                    <a:pt x="567362" y="5562423"/>
                  </a:cubicBezTo>
                  <a:close/>
                  <a:moveTo>
                    <a:pt x="627298" y="5507425"/>
                  </a:moveTo>
                  <a:cubicBezTo>
                    <a:pt x="618084" y="5477599"/>
                    <a:pt x="610200" y="5447489"/>
                    <a:pt x="603931" y="5416714"/>
                  </a:cubicBezTo>
                  <a:cubicBezTo>
                    <a:pt x="616944" y="5404840"/>
                    <a:pt x="630242" y="5393632"/>
                    <a:pt x="642876" y="5380714"/>
                  </a:cubicBezTo>
                  <a:cubicBezTo>
                    <a:pt x="649050" y="5408545"/>
                    <a:pt x="657503" y="5438276"/>
                    <a:pt x="672226" y="5461072"/>
                  </a:cubicBezTo>
                  <a:cubicBezTo>
                    <a:pt x="657694" y="5476935"/>
                    <a:pt x="642591" y="5492323"/>
                    <a:pt x="627298" y="5507425"/>
                  </a:cubicBezTo>
                  <a:close/>
                  <a:moveTo>
                    <a:pt x="685619" y="5446349"/>
                  </a:moveTo>
                  <a:cubicBezTo>
                    <a:pt x="675931" y="5418803"/>
                    <a:pt x="667382" y="5390213"/>
                    <a:pt x="660448" y="5362001"/>
                  </a:cubicBezTo>
                  <a:cubicBezTo>
                    <a:pt x="670802" y="5350983"/>
                    <a:pt x="681630" y="5340820"/>
                    <a:pt x="691699" y="5328947"/>
                  </a:cubicBezTo>
                  <a:cubicBezTo>
                    <a:pt x="693313" y="5327142"/>
                    <a:pt x="694928" y="5326287"/>
                    <a:pt x="696448" y="5324482"/>
                  </a:cubicBezTo>
                  <a:cubicBezTo>
                    <a:pt x="699962" y="5337400"/>
                    <a:pt x="703667" y="5350318"/>
                    <a:pt x="707276" y="5363046"/>
                  </a:cubicBezTo>
                  <a:cubicBezTo>
                    <a:pt x="710981" y="5376535"/>
                    <a:pt x="713735" y="5393632"/>
                    <a:pt x="721999" y="5405980"/>
                  </a:cubicBezTo>
                  <a:cubicBezTo>
                    <a:pt x="710031" y="5419753"/>
                    <a:pt x="697778" y="5432956"/>
                    <a:pt x="685619" y="5446349"/>
                  </a:cubicBezTo>
                  <a:close/>
                  <a:moveTo>
                    <a:pt x="772532" y="5346424"/>
                  </a:moveTo>
                  <a:cubicBezTo>
                    <a:pt x="759329" y="5362571"/>
                    <a:pt x="745841" y="5377864"/>
                    <a:pt x="732448" y="5393537"/>
                  </a:cubicBezTo>
                  <a:cubicBezTo>
                    <a:pt x="729598" y="5378339"/>
                    <a:pt x="726843" y="5363046"/>
                    <a:pt x="723614" y="5347944"/>
                  </a:cubicBezTo>
                  <a:cubicBezTo>
                    <a:pt x="721429" y="5337400"/>
                    <a:pt x="720004" y="5320018"/>
                    <a:pt x="714685" y="5307480"/>
                  </a:cubicBezTo>
                  <a:cubicBezTo>
                    <a:pt x="726273" y="5298361"/>
                    <a:pt x="738147" y="5290952"/>
                    <a:pt x="750495" y="5286108"/>
                  </a:cubicBezTo>
                  <a:cubicBezTo>
                    <a:pt x="755054" y="5307289"/>
                    <a:pt x="762368" y="5327332"/>
                    <a:pt x="773482" y="5345854"/>
                  </a:cubicBezTo>
                  <a:cubicBezTo>
                    <a:pt x="773197" y="5346139"/>
                    <a:pt x="772817" y="5346234"/>
                    <a:pt x="772532" y="5346424"/>
                  </a:cubicBezTo>
                  <a:close/>
                  <a:moveTo>
                    <a:pt x="792669" y="5344239"/>
                  </a:moveTo>
                  <a:cubicBezTo>
                    <a:pt x="786590" y="5322488"/>
                    <a:pt x="779751" y="5301021"/>
                    <a:pt x="775191" y="5278889"/>
                  </a:cubicBezTo>
                  <a:cubicBezTo>
                    <a:pt x="782695" y="5277559"/>
                    <a:pt x="790294" y="5276324"/>
                    <a:pt x="798083" y="5276039"/>
                  </a:cubicBezTo>
                  <a:cubicBezTo>
                    <a:pt x="808721" y="5292472"/>
                    <a:pt x="812236" y="5316788"/>
                    <a:pt x="816985" y="5333885"/>
                  </a:cubicBezTo>
                  <a:cubicBezTo>
                    <a:pt x="820025" y="5344999"/>
                    <a:pt x="824299" y="5354687"/>
                    <a:pt x="829523" y="5363996"/>
                  </a:cubicBezTo>
                  <a:cubicBezTo>
                    <a:pt x="817270" y="5357347"/>
                    <a:pt x="805397" y="5350508"/>
                    <a:pt x="792669" y="5344239"/>
                  </a:cubicBezTo>
                  <a:close/>
                  <a:moveTo>
                    <a:pt x="852510" y="5376440"/>
                  </a:moveTo>
                  <a:cubicBezTo>
                    <a:pt x="852510" y="5376059"/>
                    <a:pt x="852700" y="5375680"/>
                    <a:pt x="852510" y="5375300"/>
                  </a:cubicBezTo>
                  <a:cubicBezTo>
                    <a:pt x="841207" y="5353548"/>
                    <a:pt x="835413" y="5329991"/>
                    <a:pt x="829998" y="5306150"/>
                  </a:cubicBezTo>
                  <a:cubicBezTo>
                    <a:pt x="827529" y="5295701"/>
                    <a:pt x="824014" y="5285917"/>
                    <a:pt x="820215" y="5276419"/>
                  </a:cubicBezTo>
                  <a:cubicBezTo>
                    <a:pt x="839117" y="5277654"/>
                    <a:pt x="858304" y="5280788"/>
                    <a:pt x="878156" y="5285158"/>
                  </a:cubicBezTo>
                  <a:cubicBezTo>
                    <a:pt x="891929" y="5314604"/>
                    <a:pt x="903993" y="5344714"/>
                    <a:pt x="916721" y="5374635"/>
                  </a:cubicBezTo>
                  <a:cubicBezTo>
                    <a:pt x="922420" y="5387933"/>
                    <a:pt x="928024" y="5409780"/>
                    <a:pt x="937618" y="5426592"/>
                  </a:cubicBezTo>
                  <a:cubicBezTo>
                    <a:pt x="909787" y="5410160"/>
                    <a:pt x="881671" y="5393157"/>
                    <a:pt x="852510" y="5376440"/>
                  </a:cubicBezTo>
                  <a:close/>
                  <a:moveTo>
                    <a:pt x="958990" y="5438655"/>
                  </a:moveTo>
                  <a:cubicBezTo>
                    <a:pt x="942747" y="5414909"/>
                    <a:pt x="935053" y="5382329"/>
                    <a:pt x="924415" y="5356492"/>
                  </a:cubicBezTo>
                  <a:cubicBezTo>
                    <a:pt x="917861" y="5340820"/>
                    <a:pt x="912351" y="5324767"/>
                    <a:pt x="905797" y="5308999"/>
                  </a:cubicBezTo>
                  <a:cubicBezTo>
                    <a:pt x="904088" y="5304820"/>
                    <a:pt x="900098" y="5297126"/>
                    <a:pt x="896299" y="5289052"/>
                  </a:cubicBezTo>
                  <a:cubicBezTo>
                    <a:pt x="919285" y="5294276"/>
                    <a:pt x="942937" y="5297981"/>
                    <a:pt x="966778" y="5301021"/>
                  </a:cubicBezTo>
                  <a:cubicBezTo>
                    <a:pt x="967253" y="5302255"/>
                    <a:pt x="967158" y="5303680"/>
                    <a:pt x="968203" y="5304725"/>
                  </a:cubicBezTo>
                  <a:cubicBezTo>
                    <a:pt x="1013512" y="5351363"/>
                    <a:pt x="1011422" y="5437706"/>
                    <a:pt x="1055496" y="5484819"/>
                  </a:cubicBezTo>
                  <a:cubicBezTo>
                    <a:pt x="1021395" y="5472756"/>
                    <a:pt x="990050" y="5456228"/>
                    <a:pt x="958990" y="5438655"/>
                  </a:cubicBezTo>
                  <a:close/>
                  <a:moveTo>
                    <a:pt x="1079622" y="5491847"/>
                  </a:moveTo>
                  <a:cubicBezTo>
                    <a:pt x="1054831" y="5453568"/>
                    <a:pt x="1044382" y="5413199"/>
                    <a:pt x="1029089" y="5370360"/>
                  </a:cubicBezTo>
                  <a:cubicBezTo>
                    <a:pt x="1023675" y="5354973"/>
                    <a:pt x="1014841" y="5325147"/>
                    <a:pt x="1002018" y="5304630"/>
                  </a:cubicBezTo>
                  <a:cubicBezTo>
                    <a:pt x="1022060" y="5306435"/>
                    <a:pt x="1042007" y="5308335"/>
                    <a:pt x="1062145" y="5309284"/>
                  </a:cubicBezTo>
                  <a:cubicBezTo>
                    <a:pt x="1073448" y="5345759"/>
                    <a:pt x="1092540" y="5378339"/>
                    <a:pt x="1109353" y="5412724"/>
                  </a:cubicBezTo>
                  <a:cubicBezTo>
                    <a:pt x="1124740" y="5444449"/>
                    <a:pt x="1142598" y="5478169"/>
                    <a:pt x="1163875" y="5506950"/>
                  </a:cubicBezTo>
                  <a:cubicBezTo>
                    <a:pt x="1133479" y="5505241"/>
                    <a:pt x="1106028" y="5499447"/>
                    <a:pt x="1079622" y="5491847"/>
                  </a:cubicBezTo>
                  <a:close/>
                  <a:moveTo>
                    <a:pt x="1175368" y="5507806"/>
                  </a:moveTo>
                  <a:cubicBezTo>
                    <a:pt x="1157416" y="5438085"/>
                    <a:pt x="1107358" y="5379479"/>
                    <a:pt x="1086081" y="5310519"/>
                  </a:cubicBezTo>
                  <a:cubicBezTo>
                    <a:pt x="1109258" y="5311374"/>
                    <a:pt x="1132339" y="5311849"/>
                    <a:pt x="1155041" y="5312039"/>
                  </a:cubicBezTo>
                  <a:cubicBezTo>
                    <a:pt x="1174418" y="5349938"/>
                    <a:pt x="1188571" y="5390877"/>
                    <a:pt x="1205384" y="5429917"/>
                  </a:cubicBezTo>
                  <a:cubicBezTo>
                    <a:pt x="1214027" y="5449674"/>
                    <a:pt x="1226946" y="5491468"/>
                    <a:pt x="1246608" y="5511130"/>
                  </a:cubicBezTo>
                  <a:cubicBezTo>
                    <a:pt x="1221721" y="5510180"/>
                    <a:pt x="1197880" y="5508945"/>
                    <a:pt x="1175368" y="5507806"/>
                  </a:cubicBezTo>
                  <a:close/>
                  <a:moveTo>
                    <a:pt x="1264750" y="5511225"/>
                  </a:moveTo>
                  <a:cubicBezTo>
                    <a:pt x="1242523" y="5481874"/>
                    <a:pt x="1230840" y="5439985"/>
                    <a:pt x="1216497" y="5406455"/>
                  </a:cubicBezTo>
                  <a:cubicBezTo>
                    <a:pt x="1203009" y="5375300"/>
                    <a:pt x="1191231" y="5342909"/>
                    <a:pt x="1176508" y="5312324"/>
                  </a:cubicBezTo>
                  <a:cubicBezTo>
                    <a:pt x="1186766" y="5312514"/>
                    <a:pt x="1197405" y="5312609"/>
                    <a:pt x="1207568" y="5312799"/>
                  </a:cubicBezTo>
                  <a:cubicBezTo>
                    <a:pt x="1213932" y="5312894"/>
                    <a:pt x="1221056" y="5312039"/>
                    <a:pt x="1227705" y="5311849"/>
                  </a:cubicBezTo>
                  <a:cubicBezTo>
                    <a:pt x="1242428" y="5351078"/>
                    <a:pt x="1265890" y="5385938"/>
                    <a:pt x="1285552" y="5422888"/>
                  </a:cubicBezTo>
                  <a:cubicBezTo>
                    <a:pt x="1301985" y="5453948"/>
                    <a:pt x="1315568" y="5484154"/>
                    <a:pt x="1337414" y="5511605"/>
                  </a:cubicBezTo>
                  <a:cubicBezTo>
                    <a:pt x="1312908" y="5512555"/>
                    <a:pt x="1288687" y="5511984"/>
                    <a:pt x="1264750" y="5511225"/>
                  </a:cubicBezTo>
                  <a:close/>
                  <a:moveTo>
                    <a:pt x="1344348" y="5511415"/>
                  </a:moveTo>
                  <a:cubicBezTo>
                    <a:pt x="1344348" y="5511415"/>
                    <a:pt x="1344443" y="5511320"/>
                    <a:pt x="1344348" y="5511225"/>
                  </a:cubicBezTo>
                  <a:cubicBezTo>
                    <a:pt x="1322977" y="5485674"/>
                    <a:pt x="1313763" y="5446539"/>
                    <a:pt x="1299895" y="5416523"/>
                  </a:cubicBezTo>
                  <a:cubicBezTo>
                    <a:pt x="1284032" y="5382139"/>
                    <a:pt x="1260001" y="5347849"/>
                    <a:pt x="1250977" y="5310614"/>
                  </a:cubicBezTo>
                  <a:cubicBezTo>
                    <a:pt x="1270259" y="5308714"/>
                    <a:pt x="1289921" y="5306055"/>
                    <a:pt x="1309774" y="5301781"/>
                  </a:cubicBezTo>
                  <a:cubicBezTo>
                    <a:pt x="1310153" y="5303015"/>
                    <a:pt x="1310628" y="5304250"/>
                    <a:pt x="1311293" y="5305200"/>
                  </a:cubicBezTo>
                  <a:cubicBezTo>
                    <a:pt x="1321742" y="5318213"/>
                    <a:pt x="1326681" y="5339775"/>
                    <a:pt x="1334565" y="5354687"/>
                  </a:cubicBezTo>
                  <a:cubicBezTo>
                    <a:pt x="1341214" y="5367701"/>
                    <a:pt x="1348338" y="5380429"/>
                    <a:pt x="1354892" y="5393537"/>
                  </a:cubicBezTo>
                  <a:cubicBezTo>
                    <a:pt x="1368285" y="5419848"/>
                    <a:pt x="1384433" y="5444070"/>
                    <a:pt x="1395071" y="5471901"/>
                  </a:cubicBezTo>
                  <a:cubicBezTo>
                    <a:pt x="1399820" y="5484154"/>
                    <a:pt x="1404570" y="5495837"/>
                    <a:pt x="1413118" y="5504481"/>
                  </a:cubicBezTo>
                  <a:cubicBezTo>
                    <a:pt x="1390702" y="5508375"/>
                    <a:pt x="1367525" y="5510370"/>
                    <a:pt x="1344348" y="5511415"/>
                  </a:cubicBezTo>
                  <a:close/>
                  <a:moveTo>
                    <a:pt x="1436200" y="5499541"/>
                  </a:moveTo>
                  <a:cubicBezTo>
                    <a:pt x="1435630" y="5498401"/>
                    <a:pt x="1435440" y="5497167"/>
                    <a:pt x="1434490" y="5496217"/>
                  </a:cubicBezTo>
                  <a:cubicBezTo>
                    <a:pt x="1418343" y="5482919"/>
                    <a:pt x="1413023" y="5452524"/>
                    <a:pt x="1404665" y="5434096"/>
                  </a:cubicBezTo>
                  <a:cubicBezTo>
                    <a:pt x="1394881" y="5412819"/>
                    <a:pt x="1381298" y="5393157"/>
                    <a:pt x="1370090" y="5372545"/>
                  </a:cubicBezTo>
                  <a:cubicBezTo>
                    <a:pt x="1361066" y="5355922"/>
                    <a:pt x="1352327" y="5339015"/>
                    <a:pt x="1342544" y="5322772"/>
                  </a:cubicBezTo>
                  <a:cubicBezTo>
                    <a:pt x="1338839" y="5316408"/>
                    <a:pt x="1335420" y="5305295"/>
                    <a:pt x="1330480" y="5297221"/>
                  </a:cubicBezTo>
                  <a:cubicBezTo>
                    <a:pt x="1344443" y="5293611"/>
                    <a:pt x="1358121" y="5289242"/>
                    <a:pt x="1371419" y="5284208"/>
                  </a:cubicBezTo>
                  <a:cubicBezTo>
                    <a:pt x="1384338" y="5324387"/>
                    <a:pt x="1411029" y="5361906"/>
                    <a:pt x="1432686" y="5397621"/>
                  </a:cubicBezTo>
                  <a:cubicBezTo>
                    <a:pt x="1449403" y="5425263"/>
                    <a:pt x="1462986" y="5462022"/>
                    <a:pt x="1488252" y="5483489"/>
                  </a:cubicBezTo>
                  <a:cubicBezTo>
                    <a:pt x="1471725" y="5490423"/>
                    <a:pt x="1454152" y="5495362"/>
                    <a:pt x="1436200" y="5499541"/>
                  </a:cubicBezTo>
                  <a:close/>
                  <a:moveTo>
                    <a:pt x="1510669" y="5470666"/>
                  </a:moveTo>
                  <a:cubicBezTo>
                    <a:pt x="1504685" y="5437895"/>
                    <a:pt x="1479514" y="5407785"/>
                    <a:pt x="1464031" y="5379479"/>
                  </a:cubicBezTo>
                  <a:cubicBezTo>
                    <a:pt x="1443989" y="5342814"/>
                    <a:pt x="1424707" y="5301021"/>
                    <a:pt x="1396401" y="5269770"/>
                  </a:cubicBezTo>
                  <a:cubicBezTo>
                    <a:pt x="1407419" y="5260747"/>
                    <a:pt x="1418058" y="5251058"/>
                    <a:pt x="1428221" y="5240894"/>
                  </a:cubicBezTo>
                  <a:cubicBezTo>
                    <a:pt x="1432686" y="5249063"/>
                    <a:pt x="1440664" y="5257517"/>
                    <a:pt x="1444274" y="5264071"/>
                  </a:cubicBezTo>
                  <a:cubicBezTo>
                    <a:pt x="1453487" y="5280598"/>
                    <a:pt x="1463746" y="5296651"/>
                    <a:pt x="1473625" y="5312704"/>
                  </a:cubicBezTo>
                  <a:cubicBezTo>
                    <a:pt x="1485783" y="5332746"/>
                    <a:pt x="1496041" y="5354403"/>
                    <a:pt x="1509624" y="5373400"/>
                  </a:cubicBezTo>
                  <a:cubicBezTo>
                    <a:pt x="1521498" y="5389927"/>
                    <a:pt x="1545054" y="5409685"/>
                    <a:pt x="1548569" y="5430297"/>
                  </a:cubicBezTo>
                  <a:cubicBezTo>
                    <a:pt x="1548949" y="5431627"/>
                    <a:pt x="1549803" y="5432387"/>
                    <a:pt x="1550563" y="5433431"/>
                  </a:cubicBezTo>
                  <a:cubicBezTo>
                    <a:pt x="1537930" y="5446919"/>
                    <a:pt x="1524822" y="5459648"/>
                    <a:pt x="1510669" y="5470666"/>
                  </a:cubicBezTo>
                  <a:close/>
                  <a:moveTo>
                    <a:pt x="1566426" y="5416049"/>
                  </a:moveTo>
                  <a:cubicBezTo>
                    <a:pt x="1563197" y="5404175"/>
                    <a:pt x="1555503" y="5394297"/>
                    <a:pt x="1547144" y="5383943"/>
                  </a:cubicBezTo>
                  <a:cubicBezTo>
                    <a:pt x="1528337" y="5360862"/>
                    <a:pt x="1515513" y="5334931"/>
                    <a:pt x="1499366" y="5310044"/>
                  </a:cubicBezTo>
                  <a:cubicBezTo>
                    <a:pt x="1491387" y="5297886"/>
                    <a:pt x="1483788" y="5285348"/>
                    <a:pt x="1475999" y="5273000"/>
                  </a:cubicBezTo>
                  <a:cubicBezTo>
                    <a:pt x="1466976" y="5258752"/>
                    <a:pt x="1450733" y="5243744"/>
                    <a:pt x="1444654" y="5228071"/>
                  </a:cubicBezTo>
                  <a:cubicBezTo>
                    <a:pt x="1444274" y="5227026"/>
                    <a:pt x="1443324" y="5226076"/>
                    <a:pt x="1442469" y="5225127"/>
                  </a:cubicBezTo>
                  <a:cubicBezTo>
                    <a:pt x="1456147" y="5210119"/>
                    <a:pt x="1468305" y="5194351"/>
                    <a:pt x="1479514" y="5178583"/>
                  </a:cubicBezTo>
                  <a:cubicBezTo>
                    <a:pt x="1507250" y="5205084"/>
                    <a:pt x="1524917" y="5243079"/>
                    <a:pt x="1546859" y="5273949"/>
                  </a:cubicBezTo>
                  <a:cubicBezTo>
                    <a:pt x="1565951" y="5301021"/>
                    <a:pt x="1595207" y="5328472"/>
                    <a:pt x="1606605" y="5359817"/>
                  </a:cubicBezTo>
                  <a:cubicBezTo>
                    <a:pt x="1606700" y="5359912"/>
                    <a:pt x="1606700" y="5359912"/>
                    <a:pt x="1606700" y="5359912"/>
                  </a:cubicBezTo>
                  <a:cubicBezTo>
                    <a:pt x="1594162" y="5379479"/>
                    <a:pt x="1580864" y="5398572"/>
                    <a:pt x="1566426" y="5416049"/>
                  </a:cubicBezTo>
                  <a:close/>
                  <a:moveTo>
                    <a:pt x="1610310" y="5353928"/>
                  </a:moveTo>
                  <a:cubicBezTo>
                    <a:pt x="1597487" y="5321348"/>
                    <a:pt x="1578109" y="5294562"/>
                    <a:pt x="1559492" y="5264736"/>
                  </a:cubicBezTo>
                  <a:cubicBezTo>
                    <a:pt x="1537265" y="5229306"/>
                    <a:pt x="1518838" y="5191501"/>
                    <a:pt x="1492147" y="5159016"/>
                  </a:cubicBezTo>
                  <a:cubicBezTo>
                    <a:pt x="1495756" y="5153317"/>
                    <a:pt x="1500031" y="5147713"/>
                    <a:pt x="1503165" y="5142109"/>
                  </a:cubicBezTo>
                  <a:cubicBezTo>
                    <a:pt x="1508010" y="5133275"/>
                    <a:pt x="1513234" y="5123966"/>
                    <a:pt x="1518268" y="5114942"/>
                  </a:cubicBezTo>
                  <a:cubicBezTo>
                    <a:pt x="1537455" y="5143059"/>
                    <a:pt x="1559587" y="5169464"/>
                    <a:pt x="1579914" y="5196631"/>
                  </a:cubicBezTo>
                  <a:cubicBezTo>
                    <a:pt x="1601666" y="5225886"/>
                    <a:pt x="1632157" y="5256852"/>
                    <a:pt x="1646499" y="5290857"/>
                  </a:cubicBezTo>
                  <a:cubicBezTo>
                    <a:pt x="1635101" y="5311944"/>
                    <a:pt x="1623418" y="5333315"/>
                    <a:pt x="1610310" y="5353928"/>
                  </a:cubicBezTo>
                  <a:close/>
                  <a:moveTo>
                    <a:pt x="1655428" y="5275090"/>
                  </a:moveTo>
                  <a:cubicBezTo>
                    <a:pt x="1648209" y="5248303"/>
                    <a:pt x="1618479" y="5216103"/>
                    <a:pt x="1605560" y="5198815"/>
                  </a:cubicBezTo>
                  <a:cubicBezTo>
                    <a:pt x="1580389" y="5164810"/>
                    <a:pt x="1551893" y="5131945"/>
                    <a:pt x="1528812" y="5096420"/>
                  </a:cubicBezTo>
                  <a:cubicBezTo>
                    <a:pt x="1539925" y="5076473"/>
                    <a:pt x="1551038" y="5056241"/>
                    <a:pt x="1561962" y="5035724"/>
                  </a:cubicBezTo>
                  <a:cubicBezTo>
                    <a:pt x="1611070" y="5088726"/>
                    <a:pt x="1636716" y="5161391"/>
                    <a:pt x="1688103" y="5211733"/>
                  </a:cubicBezTo>
                  <a:cubicBezTo>
                    <a:pt x="1677845" y="5231775"/>
                    <a:pt x="1667016" y="5253053"/>
                    <a:pt x="1655428" y="5275090"/>
                  </a:cubicBezTo>
                  <a:close/>
                  <a:moveTo>
                    <a:pt x="1693233" y="5201380"/>
                  </a:moveTo>
                  <a:cubicBezTo>
                    <a:pt x="1678795" y="5168610"/>
                    <a:pt x="1658563" y="5136219"/>
                    <a:pt x="1638806" y="5106964"/>
                  </a:cubicBezTo>
                  <a:cubicBezTo>
                    <a:pt x="1617434" y="5075333"/>
                    <a:pt x="1598721" y="5042468"/>
                    <a:pt x="1572885" y="5014448"/>
                  </a:cubicBezTo>
                  <a:cubicBezTo>
                    <a:pt x="1582099" y="4996495"/>
                    <a:pt x="1590363" y="4978258"/>
                    <a:pt x="1598911" y="4960115"/>
                  </a:cubicBezTo>
                  <a:cubicBezTo>
                    <a:pt x="1610120" y="4981392"/>
                    <a:pt x="1631587" y="5003904"/>
                    <a:pt x="1642130" y="5016442"/>
                  </a:cubicBezTo>
                  <a:cubicBezTo>
                    <a:pt x="1671766" y="5051017"/>
                    <a:pt x="1701401" y="5080178"/>
                    <a:pt x="1722108" y="5120832"/>
                  </a:cubicBezTo>
                  <a:cubicBezTo>
                    <a:pt x="1715554" y="5147428"/>
                    <a:pt x="1706816" y="5174119"/>
                    <a:pt x="1693233" y="5201380"/>
                  </a:cubicBezTo>
                  <a:close/>
                  <a:moveTo>
                    <a:pt x="1728187" y="5096420"/>
                  </a:moveTo>
                  <a:cubicBezTo>
                    <a:pt x="1709285" y="5034679"/>
                    <a:pt x="1633581" y="4993360"/>
                    <a:pt x="1615819" y="4930859"/>
                  </a:cubicBezTo>
                  <a:cubicBezTo>
                    <a:pt x="1615439" y="4929340"/>
                    <a:pt x="1614204" y="4928675"/>
                    <a:pt x="1613349" y="4927725"/>
                  </a:cubicBezTo>
                  <a:cubicBezTo>
                    <a:pt x="1622658" y="4905498"/>
                    <a:pt x="1631302" y="4883272"/>
                    <a:pt x="1638236" y="4860759"/>
                  </a:cubicBezTo>
                  <a:cubicBezTo>
                    <a:pt x="1643270" y="4867978"/>
                    <a:pt x="1648019" y="4875293"/>
                    <a:pt x="1650679" y="4878902"/>
                  </a:cubicBezTo>
                  <a:cubicBezTo>
                    <a:pt x="1661127" y="4892390"/>
                    <a:pt x="1672241" y="4905213"/>
                    <a:pt x="1682594" y="4918701"/>
                  </a:cubicBezTo>
                  <a:cubicBezTo>
                    <a:pt x="1699597" y="4940833"/>
                    <a:pt x="1724008" y="4963915"/>
                    <a:pt x="1736451" y="4989751"/>
                  </a:cubicBezTo>
                  <a:cubicBezTo>
                    <a:pt x="1736166" y="5025466"/>
                    <a:pt x="1734837" y="5060800"/>
                    <a:pt x="1728187" y="5096420"/>
                  </a:cubicBezTo>
                  <a:close/>
                  <a:moveTo>
                    <a:pt x="1702161" y="4921266"/>
                  </a:moveTo>
                  <a:cubicBezTo>
                    <a:pt x="1682594" y="4895050"/>
                    <a:pt x="1662552" y="4869594"/>
                    <a:pt x="1643935" y="4842997"/>
                  </a:cubicBezTo>
                  <a:cubicBezTo>
                    <a:pt x="1650014" y="4823715"/>
                    <a:pt x="1656948" y="4805383"/>
                    <a:pt x="1665307" y="4788475"/>
                  </a:cubicBezTo>
                  <a:cubicBezTo>
                    <a:pt x="1671671" y="4796549"/>
                    <a:pt x="1678320" y="4804433"/>
                    <a:pt x="1686299" y="4811842"/>
                  </a:cubicBezTo>
                  <a:cubicBezTo>
                    <a:pt x="1704061" y="4828464"/>
                    <a:pt x="1721538" y="4845087"/>
                    <a:pt x="1734837" y="4865794"/>
                  </a:cubicBezTo>
                  <a:cubicBezTo>
                    <a:pt x="1735026" y="4866269"/>
                    <a:pt x="1735501" y="4866269"/>
                    <a:pt x="1735786" y="4866554"/>
                  </a:cubicBezTo>
                  <a:cubicBezTo>
                    <a:pt x="1735596" y="4900084"/>
                    <a:pt x="1736356" y="4932949"/>
                    <a:pt x="1736641" y="4965244"/>
                  </a:cubicBezTo>
                  <a:cubicBezTo>
                    <a:pt x="1726858" y="4948527"/>
                    <a:pt x="1710805" y="4932664"/>
                    <a:pt x="1702161" y="4921266"/>
                  </a:cubicBezTo>
                  <a:close/>
                  <a:moveTo>
                    <a:pt x="1736546" y="4840243"/>
                  </a:moveTo>
                  <a:cubicBezTo>
                    <a:pt x="1731037" y="4831124"/>
                    <a:pt x="1724673" y="4822670"/>
                    <a:pt x="1716694" y="4814407"/>
                  </a:cubicBezTo>
                  <a:cubicBezTo>
                    <a:pt x="1704346" y="4801678"/>
                    <a:pt x="1684969" y="4786575"/>
                    <a:pt x="1676040" y="4769098"/>
                  </a:cubicBezTo>
                  <a:cubicBezTo>
                    <a:pt x="1680220" y="4762449"/>
                    <a:pt x="1685064" y="4756560"/>
                    <a:pt x="1690098" y="4750766"/>
                  </a:cubicBezTo>
                  <a:cubicBezTo>
                    <a:pt x="1706911" y="4765679"/>
                    <a:pt x="1722108" y="4782301"/>
                    <a:pt x="1737781" y="4798544"/>
                  </a:cubicBezTo>
                  <a:cubicBezTo>
                    <a:pt x="1737021" y="4812696"/>
                    <a:pt x="1736831" y="4826470"/>
                    <a:pt x="1736546" y="4840243"/>
                  </a:cubicBezTo>
                  <a:close/>
                  <a:moveTo>
                    <a:pt x="1749844" y="4782206"/>
                  </a:moveTo>
                  <a:cubicBezTo>
                    <a:pt x="1749464" y="4782301"/>
                    <a:pt x="1749179" y="4782586"/>
                    <a:pt x="1748704" y="4782681"/>
                  </a:cubicBezTo>
                  <a:cubicBezTo>
                    <a:pt x="1738351" y="4763779"/>
                    <a:pt x="1724578" y="4747441"/>
                    <a:pt x="1708620" y="4733003"/>
                  </a:cubicBezTo>
                  <a:cubicBezTo>
                    <a:pt x="1718879" y="4724645"/>
                    <a:pt x="1731322" y="4718186"/>
                    <a:pt x="1745095" y="4712676"/>
                  </a:cubicBezTo>
                  <a:cubicBezTo>
                    <a:pt x="1753264" y="4723599"/>
                    <a:pt x="1767417" y="4733383"/>
                    <a:pt x="1775491" y="4740602"/>
                  </a:cubicBezTo>
                  <a:cubicBezTo>
                    <a:pt x="1787079" y="4750861"/>
                    <a:pt x="1798952" y="4760929"/>
                    <a:pt x="1810635" y="4771092"/>
                  </a:cubicBezTo>
                  <a:cubicBezTo>
                    <a:pt x="1790403" y="4774797"/>
                    <a:pt x="1770361" y="4778787"/>
                    <a:pt x="1749844" y="4782206"/>
                  </a:cubicBezTo>
                  <a:close/>
                  <a:moveTo>
                    <a:pt x="1826593" y="4768148"/>
                  </a:moveTo>
                  <a:cubicBezTo>
                    <a:pt x="1820134" y="4754850"/>
                    <a:pt x="1806646" y="4743927"/>
                    <a:pt x="1796957" y="4733953"/>
                  </a:cubicBezTo>
                  <a:cubicBezTo>
                    <a:pt x="1787554" y="4724455"/>
                    <a:pt x="1778150" y="4714956"/>
                    <a:pt x="1768937" y="4705362"/>
                  </a:cubicBezTo>
                  <a:cubicBezTo>
                    <a:pt x="1771216" y="4704792"/>
                    <a:pt x="1772736" y="4703843"/>
                    <a:pt x="1775111" y="4703462"/>
                  </a:cubicBezTo>
                  <a:cubicBezTo>
                    <a:pt x="1790403" y="4700613"/>
                    <a:pt x="1804556" y="4696338"/>
                    <a:pt x="1819374" y="4693014"/>
                  </a:cubicBezTo>
                  <a:cubicBezTo>
                    <a:pt x="1840271" y="4712961"/>
                    <a:pt x="1860693" y="4734713"/>
                    <a:pt x="1879690" y="4756845"/>
                  </a:cubicBezTo>
                  <a:cubicBezTo>
                    <a:pt x="1862023" y="4760644"/>
                    <a:pt x="1844545" y="4764729"/>
                    <a:pt x="1826593" y="4768148"/>
                  </a:cubicBezTo>
                  <a:close/>
                  <a:moveTo>
                    <a:pt x="1899163" y="4752666"/>
                  </a:moveTo>
                  <a:cubicBezTo>
                    <a:pt x="1886814" y="4728349"/>
                    <a:pt x="1865443" y="4706312"/>
                    <a:pt x="1844356" y="4687030"/>
                  </a:cubicBezTo>
                  <a:cubicBezTo>
                    <a:pt x="1861833" y="4682566"/>
                    <a:pt x="1878171" y="4676582"/>
                    <a:pt x="1894888" y="4671262"/>
                  </a:cubicBezTo>
                  <a:cubicBezTo>
                    <a:pt x="1918445" y="4692254"/>
                    <a:pt x="1940576" y="4713911"/>
                    <a:pt x="1961853" y="4736993"/>
                  </a:cubicBezTo>
                  <a:cubicBezTo>
                    <a:pt x="1941147" y="4742597"/>
                    <a:pt x="1920249" y="4748011"/>
                    <a:pt x="1899163" y="4752666"/>
                  </a:cubicBezTo>
                  <a:close/>
                  <a:moveTo>
                    <a:pt x="1980566" y="4731769"/>
                  </a:moveTo>
                  <a:cubicBezTo>
                    <a:pt x="1966603" y="4705173"/>
                    <a:pt x="1944756" y="4683136"/>
                    <a:pt x="1922339" y="4662809"/>
                  </a:cubicBezTo>
                  <a:cubicBezTo>
                    <a:pt x="1938202" y="4657109"/>
                    <a:pt x="1953210" y="4650270"/>
                    <a:pt x="1968408" y="4643811"/>
                  </a:cubicBezTo>
                  <a:cubicBezTo>
                    <a:pt x="1989114" y="4668412"/>
                    <a:pt x="2012766" y="4693774"/>
                    <a:pt x="2039362" y="4712581"/>
                  </a:cubicBezTo>
                  <a:cubicBezTo>
                    <a:pt x="2019890" y="4719040"/>
                    <a:pt x="2000418" y="4726164"/>
                    <a:pt x="1980566" y="4731769"/>
                  </a:cubicBezTo>
                  <a:close/>
                  <a:moveTo>
                    <a:pt x="2055985" y="4707072"/>
                  </a:moveTo>
                  <a:cubicBezTo>
                    <a:pt x="2049526" y="4697763"/>
                    <a:pt x="2041832" y="4689214"/>
                    <a:pt x="2033948" y="4680856"/>
                  </a:cubicBezTo>
                  <a:cubicBezTo>
                    <a:pt x="2019510" y="4665658"/>
                    <a:pt x="2006117" y="4649605"/>
                    <a:pt x="1992059" y="4634123"/>
                  </a:cubicBezTo>
                  <a:cubicBezTo>
                    <a:pt x="2010296" y="4625859"/>
                    <a:pt x="2027774" y="4616550"/>
                    <a:pt x="2045061" y="4607147"/>
                  </a:cubicBezTo>
                  <a:cubicBezTo>
                    <a:pt x="2054560" y="4623769"/>
                    <a:pt x="2070518" y="4635262"/>
                    <a:pt x="2083436" y="4649415"/>
                  </a:cubicBezTo>
                  <a:cubicBezTo>
                    <a:pt x="2094169" y="4661288"/>
                    <a:pt x="2104808" y="4673162"/>
                    <a:pt x="2116206" y="4684276"/>
                  </a:cubicBezTo>
                  <a:cubicBezTo>
                    <a:pt x="2096164" y="4692539"/>
                    <a:pt x="2076122" y="4700043"/>
                    <a:pt x="2055985" y="4707072"/>
                  </a:cubicBezTo>
                  <a:close/>
                  <a:moveTo>
                    <a:pt x="2179087" y="4655780"/>
                  </a:moveTo>
                  <a:cubicBezTo>
                    <a:pt x="2164554" y="4663188"/>
                    <a:pt x="2149831" y="4669458"/>
                    <a:pt x="2135203" y="4675822"/>
                  </a:cubicBezTo>
                  <a:cubicBezTo>
                    <a:pt x="2119531" y="4645046"/>
                    <a:pt x="2090845" y="4619400"/>
                    <a:pt x="2068143" y="4593849"/>
                  </a:cubicBezTo>
                  <a:cubicBezTo>
                    <a:pt x="2083531" y="4584730"/>
                    <a:pt x="2098444" y="4575041"/>
                    <a:pt x="2113167" y="4564973"/>
                  </a:cubicBezTo>
                  <a:cubicBezTo>
                    <a:pt x="2144227" y="4588624"/>
                    <a:pt x="2167879" y="4619875"/>
                    <a:pt x="2196374" y="4646376"/>
                  </a:cubicBezTo>
                  <a:cubicBezTo>
                    <a:pt x="2190390" y="4649510"/>
                    <a:pt x="2185071" y="4652835"/>
                    <a:pt x="2179087" y="4655780"/>
                  </a:cubicBezTo>
                  <a:close/>
                  <a:moveTo>
                    <a:pt x="2208153" y="4639917"/>
                  </a:moveTo>
                  <a:cubicBezTo>
                    <a:pt x="2188396" y="4607717"/>
                    <a:pt x="2160660" y="4575801"/>
                    <a:pt x="2132449" y="4551105"/>
                  </a:cubicBezTo>
                  <a:cubicBezTo>
                    <a:pt x="2142992" y="4543316"/>
                    <a:pt x="2153061" y="4535147"/>
                    <a:pt x="2163129" y="4526883"/>
                  </a:cubicBezTo>
                  <a:cubicBezTo>
                    <a:pt x="2163509" y="4527263"/>
                    <a:pt x="2163129" y="4527738"/>
                    <a:pt x="2163509" y="4528118"/>
                  </a:cubicBezTo>
                  <a:cubicBezTo>
                    <a:pt x="2189630" y="4559559"/>
                    <a:pt x="2220026" y="4587104"/>
                    <a:pt x="2251086" y="4613511"/>
                  </a:cubicBezTo>
                  <a:cubicBezTo>
                    <a:pt x="2237123" y="4622535"/>
                    <a:pt x="2223255" y="4631463"/>
                    <a:pt x="2208153" y="4639917"/>
                  </a:cubicBezTo>
                  <a:close/>
                  <a:moveTo>
                    <a:pt x="2269704" y="4601828"/>
                  </a:moveTo>
                  <a:cubicBezTo>
                    <a:pt x="2241968" y="4571717"/>
                    <a:pt x="2211287" y="4544266"/>
                    <a:pt x="2186116" y="4511591"/>
                  </a:cubicBezTo>
                  <a:cubicBezTo>
                    <a:pt x="2185356" y="4510736"/>
                    <a:pt x="2184216" y="4510831"/>
                    <a:pt x="2183456" y="4510166"/>
                  </a:cubicBezTo>
                  <a:cubicBezTo>
                    <a:pt x="2194855" y="4500287"/>
                    <a:pt x="2206158" y="4490314"/>
                    <a:pt x="2217176" y="4479770"/>
                  </a:cubicBezTo>
                  <a:cubicBezTo>
                    <a:pt x="2231899" y="4499527"/>
                    <a:pt x="2257070" y="4515390"/>
                    <a:pt x="2276828" y="4529733"/>
                  </a:cubicBezTo>
                  <a:cubicBezTo>
                    <a:pt x="2287751" y="4537806"/>
                    <a:pt x="2304469" y="4558134"/>
                    <a:pt x="2320141" y="4564593"/>
                  </a:cubicBezTo>
                  <a:cubicBezTo>
                    <a:pt x="2303994" y="4577511"/>
                    <a:pt x="2287276" y="4589954"/>
                    <a:pt x="2269704" y="4601828"/>
                  </a:cubicBezTo>
                  <a:close/>
                  <a:moveTo>
                    <a:pt x="2333059" y="4554144"/>
                  </a:moveTo>
                  <a:cubicBezTo>
                    <a:pt x="2326885" y="4538567"/>
                    <a:pt x="2302379" y="4520139"/>
                    <a:pt x="2293830" y="4512445"/>
                  </a:cubicBezTo>
                  <a:cubicBezTo>
                    <a:pt x="2275118" y="4495728"/>
                    <a:pt x="2252606" y="4482240"/>
                    <a:pt x="2236649" y="4462863"/>
                  </a:cubicBezTo>
                  <a:cubicBezTo>
                    <a:pt x="2236078" y="4462388"/>
                    <a:pt x="2235509" y="4462483"/>
                    <a:pt x="2234939" y="4462008"/>
                  </a:cubicBezTo>
                  <a:cubicBezTo>
                    <a:pt x="2242443" y="4454504"/>
                    <a:pt x="2249567" y="4446525"/>
                    <a:pt x="2256880" y="4438736"/>
                  </a:cubicBezTo>
                  <a:cubicBezTo>
                    <a:pt x="2259160" y="4440351"/>
                    <a:pt x="2261725" y="4441396"/>
                    <a:pt x="2264764" y="4441586"/>
                  </a:cubicBezTo>
                  <a:cubicBezTo>
                    <a:pt x="2278063" y="4453554"/>
                    <a:pt x="2293830" y="4462483"/>
                    <a:pt x="2306843" y="4474736"/>
                  </a:cubicBezTo>
                  <a:cubicBezTo>
                    <a:pt x="2324701" y="4491358"/>
                    <a:pt x="2343603" y="4513205"/>
                    <a:pt x="2366684" y="4523559"/>
                  </a:cubicBezTo>
                  <a:cubicBezTo>
                    <a:pt x="2355571" y="4533912"/>
                    <a:pt x="2344648" y="4544361"/>
                    <a:pt x="2333059" y="4554144"/>
                  </a:cubicBezTo>
                  <a:close/>
                  <a:moveTo>
                    <a:pt x="2375993" y="4515105"/>
                  </a:moveTo>
                  <a:cubicBezTo>
                    <a:pt x="2353861" y="4478251"/>
                    <a:pt x="2314347" y="4455074"/>
                    <a:pt x="2284806" y="4424963"/>
                  </a:cubicBezTo>
                  <a:cubicBezTo>
                    <a:pt x="2284996" y="4420404"/>
                    <a:pt x="2283477" y="4415939"/>
                    <a:pt x="2280627" y="4412140"/>
                  </a:cubicBezTo>
                  <a:cubicBezTo>
                    <a:pt x="2289176" y="4402167"/>
                    <a:pt x="2297630" y="4392288"/>
                    <a:pt x="2305893" y="4381745"/>
                  </a:cubicBezTo>
                  <a:cubicBezTo>
                    <a:pt x="2344458" y="4410525"/>
                    <a:pt x="2387297" y="4434082"/>
                    <a:pt x="2425386" y="4463338"/>
                  </a:cubicBezTo>
                  <a:cubicBezTo>
                    <a:pt x="2409523" y="4481480"/>
                    <a:pt x="2392996" y="4498577"/>
                    <a:pt x="2375993" y="4515105"/>
                  </a:cubicBezTo>
                  <a:close/>
                  <a:moveTo>
                    <a:pt x="2437924" y="4448235"/>
                  </a:moveTo>
                  <a:cubicBezTo>
                    <a:pt x="2431275" y="4436932"/>
                    <a:pt x="2420637" y="4428668"/>
                    <a:pt x="2408668" y="4420879"/>
                  </a:cubicBezTo>
                  <a:cubicBezTo>
                    <a:pt x="2381502" y="4403496"/>
                    <a:pt x="2348257" y="4386399"/>
                    <a:pt x="2327645" y="4361228"/>
                  </a:cubicBezTo>
                  <a:cubicBezTo>
                    <a:pt x="2326410" y="4359613"/>
                    <a:pt x="2324986" y="4358853"/>
                    <a:pt x="2323751" y="4357903"/>
                  </a:cubicBezTo>
                  <a:cubicBezTo>
                    <a:pt x="2331350" y="4347550"/>
                    <a:pt x="2339423" y="4337576"/>
                    <a:pt x="2346832" y="4326748"/>
                  </a:cubicBezTo>
                  <a:cubicBezTo>
                    <a:pt x="2347687" y="4328267"/>
                    <a:pt x="2347877" y="4330072"/>
                    <a:pt x="2349682" y="4331402"/>
                  </a:cubicBezTo>
                  <a:cubicBezTo>
                    <a:pt x="2389006" y="4358378"/>
                    <a:pt x="2429755" y="4384024"/>
                    <a:pt x="2470504" y="4409006"/>
                  </a:cubicBezTo>
                  <a:cubicBezTo>
                    <a:pt x="2459866" y="4422778"/>
                    <a:pt x="2448753" y="4435412"/>
                    <a:pt x="2437924" y="4448235"/>
                  </a:cubicBezTo>
                  <a:close/>
                  <a:moveTo>
                    <a:pt x="2489786" y="4375760"/>
                  </a:moveTo>
                  <a:cubicBezTo>
                    <a:pt x="2447708" y="4352964"/>
                    <a:pt x="2405154" y="4330357"/>
                    <a:pt x="2362125" y="4309840"/>
                  </a:cubicBezTo>
                  <a:cubicBezTo>
                    <a:pt x="2360131" y="4308985"/>
                    <a:pt x="2358516" y="4309745"/>
                    <a:pt x="2356711" y="4309745"/>
                  </a:cubicBezTo>
                  <a:cubicBezTo>
                    <a:pt x="2362315" y="4297872"/>
                    <a:pt x="2366969" y="4285904"/>
                    <a:pt x="2372099" y="4274030"/>
                  </a:cubicBezTo>
                  <a:cubicBezTo>
                    <a:pt x="2373619" y="4274790"/>
                    <a:pt x="2374948" y="4275550"/>
                    <a:pt x="2376943" y="4275930"/>
                  </a:cubicBezTo>
                  <a:cubicBezTo>
                    <a:pt x="2409048" y="4281059"/>
                    <a:pt x="2440489" y="4301386"/>
                    <a:pt x="2469080" y="4316109"/>
                  </a:cubicBezTo>
                  <a:cubicBezTo>
                    <a:pt x="2481808" y="4322663"/>
                    <a:pt x="2494251" y="4327697"/>
                    <a:pt x="2507549" y="4327792"/>
                  </a:cubicBezTo>
                  <a:cubicBezTo>
                    <a:pt x="2501755" y="4343750"/>
                    <a:pt x="2496436" y="4359613"/>
                    <a:pt x="2489786" y="4375760"/>
                  </a:cubicBezTo>
                  <a:close/>
                  <a:moveTo>
                    <a:pt x="2514198" y="4309460"/>
                  </a:moveTo>
                  <a:cubicBezTo>
                    <a:pt x="2469840" y="4291223"/>
                    <a:pt x="2428046" y="4265766"/>
                    <a:pt x="2383877" y="4246769"/>
                  </a:cubicBezTo>
                  <a:cubicBezTo>
                    <a:pt x="2388816" y="4234421"/>
                    <a:pt x="2393186" y="4221978"/>
                    <a:pt x="2397555" y="4209629"/>
                  </a:cubicBezTo>
                  <a:cubicBezTo>
                    <a:pt x="2402209" y="4210294"/>
                    <a:pt x="2406864" y="4209345"/>
                    <a:pt x="2410758" y="4206875"/>
                  </a:cubicBezTo>
                  <a:cubicBezTo>
                    <a:pt x="2451602" y="4217418"/>
                    <a:pt x="2491401" y="4239930"/>
                    <a:pt x="2534430" y="4240690"/>
                  </a:cubicBezTo>
                  <a:cubicBezTo>
                    <a:pt x="2528541" y="4263772"/>
                    <a:pt x="2522082" y="4286663"/>
                    <a:pt x="2514198" y="4309460"/>
                  </a:cubicBezTo>
                  <a:close/>
                  <a:moveTo>
                    <a:pt x="2536995" y="4228532"/>
                  </a:moveTo>
                  <a:cubicBezTo>
                    <a:pt x="2516573" y="4213619"/>
                    <a:pt x="2488172" y="4208205"/>
                    <a:pt x="2464805" y="4201176"/>
                  </a:cubicBezTo>
                  <a:cubicBezTo>
                    <a:pt x="2447708" y="4195857"/>
                    <a:pt x="2432130" y="4186643"/>
                    <a:pt x="2415127" y="4181229"/>
                  </a:cubicBezTo>
                  <a:cubicBezTo>
                    <a:pt x="2413418" y="4178759"/>
                    <a:pt x="2411233" y="4177049"/>
                    <a:pt x="2408668" y="4175814"/>
                  </a:cubicBezTo>
                  <a:cubicBezTo>
                    <a:pt x="2411803" y="4165651"/>
                    <a:pt x="2415127" y="4155487"/>
                    <a:pt x="2417882" y="4145229"/>
                  </a:cubicBezTo>
                  <a:cubicBezTo>
                    <a:pt x="2418547" y="4145419"/>
                    <a:pt x="2418737" y="4146084"/>
                    <a:pt x="2419497" y="4146179"/>
                  </a:cubicBezTo>
                  <a:cubicBezTo>
                    <a:pt x="2444193" y="4150453"/>
                    <a:pt x="2467180" y="4162991"/>
                    <a:pt x="2490927" y="4170875"/>
                  </a:cubicBezTo>
                  <a:cubicBezTo>
                    <a:pt x="2501850" y="4174485"/>
                    <a:pt x="2530156" y="4186548"/>
                    <a:pt x="2546683" y="4184078"/>
                  </a:cubicBezTo>
                  <a:cubicBezTo>
                    <a:pt x="2544119" y="4198991"/>
                    <a:pt x="2540509" y="4213714"/>
                    <a:pt x="2536995" y="4228532"/>
                  </a:cubicBezTo>
                  <a:close/>
                  <a:moveTo>
                    <a:pt x="2549343" y="4167551"/>
                  </a:moveTo>
                  <a:cubicBezTo>
                    <a:pt x="2535855" y="4157387"/>
                    <a:pt x="2509924" y="4153018"/>
                    <a:pt x="2497481" y="4147509"/>
                  </a:cubicBezTo>
                  <a:cubicBezTo>
                    <a:pt x="2475159" y="4137630"/>
                    <a:pt x="2448847" y="4123857"/>
                    <a:pt x="2424341" y="4120912"/>
                  </a:cubicBezTo>
                  <a:cubicBezTo>
                    <a:pt x="2427951" y="4106190"/>
                    <a:pt x="2430895" y="4091277"/>
                    <a:pt x="2433840" y="4076459"/>
                  </a:cubicBezTo>
                  <a:cubicBezTo>
                    <a:pt x="2434884" y="4076839"/>
                    <a:pt x="2435169" y="4077884"/>
                    <a:pt x="2436499" y="4078074"/>
                  </a:cubicBezTo>
                  <a:cubicBezTo>
                    <a:pt x="2477343" y="4083583"/>
                    <a:pt x="2516288" y="4096406"/>
                    <a:pt x="2556372" y="4105335"/>
                  </a:cubicBezTo>
                  <a:cubicBezTo>
                    <a:pt x="2554757" y="4126516"/>
                    <a:pt x="2552477" y="4147224"/>
                    <a:pt x="2549343" y="4167551"/>
                  </a:cubicBezTo>
                  <a:close/>
                  <a:moveTo>
                    <a:pt x="2557132" y="4083393"/>
                  </a:moveTo>
                  <a:cubicBezTo>
                    <a:pt x="2518757" y="4069715"/>
                    <a:pt x="2479623" y="4057177"/>
                    <a:pt x="2439349" y="4050243"/>
                  </a:cubicBezTo>
                  <a:cubicBezTo>
                    <a:pt x="2438969" y="4050148"/>
                    <a:pt x="2438684" y="4050623"/>
                    <a:pt x="2438114" y="4050623"/>
                  </a:cubicBezTo>
                  <a:cubicBezTo>
                    <a:pt x="2440204" y="4037799"/>
                    <a:pt x="2442388" y="4024881"/>
                    <a:pt x="2443718" y="4011868"/>
                  </a:cubicBezTo>
                  <a:cubicBezTo>
                    <a:pt x="2479433" y="4023932"/>
                    <a:pt x="2520847" y="4032005"/>
                    <a:pt x="2558462" y="4032955"/>
                  </a:cubicBezTo>
                  <a:cubicBezTo>
                    <a:pt x="2558842" y="4050338"/>
                    <a:pt x="2557987" y="4066865"/>
                    <a:pt x="2557132" y="4083393"/>
                  </a:cubicBezTo>
                  <a:close/>
                  <a:moveTo>
                    <a:pt x="2557797" y="3999805"/>
                  </a:moveTo>
                  <a:cubicBezTo>
                    <a:pt x="2558272" y="4006549"/>
                    <a:pt x="2557987" y="4012913"/>
                    <a:pt x="2558177" y="4019562"/>
                  </a:cubicBezTo>
                  <a:cubicBezTo>
                    <a:pt x="2521132" y="4008164"/>
                    <a:pt x="2482188" y="4003225"/>
                    <a:pt x="2446188" y="3988217"/>
                  </a:cubicBezTo>
                  <a:cubicBezTo>
                    <a:pt x="2447423" y="3970454"/>
                    <a:pt x="2448468" y="3952692"/>
                    <a:pt x="2448658" y="3934834"/>
                  </a:cubicBezTo>
                  <a:cubicBezTo>
                    <a:pt x="2482093" y="3941673"/>
                    <a:pt x="2518662" y="3953642"/>
                    <a:pt x="2553142" y="3951932"/>
                  </a:cubicBezTo>
                  <a:cubicBezTo>
                    <a:pt x="2555137" y="3967795"/>
                    <a:pt x="2556942" y="3983657"/>
                    <a:pt x="2557797" y="3999805"/>
                  </a:cubicBezTo>
                  <a:close/>
                  <a:moveTo>
                    <a:pt x="2551053" y="3931130"/>
                  </a:moveTo>
                  <a:cubicBezTo>
                    <a:pt x="2535570" y="3926856"/>
                    <a:pt x="2520087" y="3923626"/>
                    <a:pt x="2504509" y="3920302"/>
                  </a:cubicBezTo>
                  <a:cubicBezTo>
                    <a:pt x="2485702" y="3916217"/>
                    <a:pt x="2467845" y="3908048"/>
                    <a:pt x="2448658" y="3908143"/>
                  </a:cubicBezTo>
                  <a:cubicBezTo>
                    <a:pt x="2448183" y="3888386"/>
                    <a:pt x="2447328" y="3868629"/>
                    <a:pt x="2445523" y="3848777"/>
                  </a:cubicBezTo>
                  <a:cubicBezTo>
                    <a:pt x="2465850" y="3853241"/>
                    <a:pt x="2486557" y="3856756"/>
                    <a:pt x="2506789" y="3861600"/>
                  </a:cubicBezTo>
                  <a:cubicBezTo>
                    <a:pt x="2518092" y="3864355"/>
                    <a:pt x="2529206" y="3866730"/>
                    <a:pt x="2540604" y="3867584"/>
                  </a:cubicBezTo>
                  <a:cubicBezTo>
                    <a:pt x="2544594" y="3888671"/>
                    <a:pt x="2548108" y="3909758"/>
                    <a:pt x="2551053" y="3931130"/>
                  </a:cubicBezTo>
                  <a:close/>
                  <a:moveTo>
                    <a:pt x="2537090" y="3850582"/>
                  </a:moveTo>
                  <a:cubicBezTo>
                    <a:pt x="2507549" y="3836809"/>
                    <a:pt x="2473639" y="3829115"/>
                    <a:pt x="2442103" y="3823511"/>
                  </a:cubicBezTo>
                  <a:cubicBezTo>
                    <a:pt x="2440014" y="3807078"/>
                    <a:pt x="2438399" y="3790741"/>
                    <a:pt x="2435455" y="3774023"/>
                  </a:cubicBezTo>
                  <a:cubicBezTo>
                    <a:pt x="2464235" y="3783332"/>
                    <a:pt x="2494251" y="3791215"/>
                    <a:pt x="2524362" y="3790076"/>
                  </a:cubicBezTo>
                  <a:cubicBezTo>
                    <a:pt x="2529396" y="3810023"/>
                    <a:pt x="2532910" y="3830350"/>
                    <a:pt x="2537090" y="3850582"/>
                  </a:cubicBezTo>
                  <a:close/>
                  <a:moveTo>
                    <a:pt x="2519327" y="3771174"/>
                  </a:moveTo>
                  <a:cubicBezTo>
                    <a:pt x="2488932" y="3764335"/>
                    <a:pt x="2458916" y="3756070"/>
                    <a:pt x="2429090" y="3746097"/>
                  </a:cubicBezTo>
                  <a:cubicBezTo>
                    <a:pt x="2425386" y="3728905"/>
                    <a:pt x="2422251" y="3711712"/>
                    <a:pt x="2417407" y="3694425"/>
                  </a:cubicBezTo>
                  <a:cubicBezTo>
                    <a:pt x="2444573" y="3702878"/>
                    <a:pt x="2474589" y="3710477"/>
                    <a:pt x="2501660" y="3709148"/>
                  </a:cubicBezTo>
                  <a:cubicBezTo>
                    <a:pt x="2508119" y="3729664"/>
                    <a:pt x="2513913" y="3750372"/>
                    <a:pt x="2519327" y="3771174"/>
                  </a:cubicBezTo>
                  <a:close/>
                  <a:moveTo>
                    <a:pt x="2495581" y="3690150"/>
                  </a:moveTo>
                  <a:cubicBezTo>
                    <a:pt x="2466990" y="3684736"/>
                    <a:pt x="2437924" y="3677897"/>
                    <a:pt x="2409998" y="3669823"/>
                  </a:cubicBezTo>
                  <a:cubicBezTo>
                    <a:pt x="2405629" y="3655290"/>
                    <a:pt x="2402304" y="3640853"/>
                    <a:pt x="2396985" y="3626225"/>
                  </a:cubicBezTo>
                  <a:cubicBezTo>
                    <a:pt x="2396225" y="3623945"/>
                    <a:pt x="2396320" y="3622140"/>
                    <a:pt x="2395560" y="3619860"/>
                  </a:cubicBezTo>
                  <a:cubicBezTo>
                    <a:pt x="2408478" y="3623185"/>
                    <a:pt x="2421492" y="3626510"/>
                    <a:pt x="2434315" y="3629834"/>
                  </a:cubicBezTo>
                  <a:cubicBezTo>
                    <a:pt x="2447898" y="3633349"/>
                    <a:pt x="2464045" y="3639523"/>
                    <a:pt x="2478863" y="3638478"/>
                  </a:cubicBezTo>
                  <a:cubicBezTo>
                    <a:pt x="2484847" y="3655765"/>
                    <a:pt x="2490072" y="3672958"/>
                    <a:pt x="2495581" y="3690150"/>
                  </a:cubicBezTo>
                  <a:close/>
                  <a:moveTo>
                    <a:pt x="2460816" y="3546341"/>
                  </a:moveTo>
                  <a:cubicBezTo>
                    <a:pt x="2438779" y="3540832"/>
                    <a:pt x="2416837" y="3535988"/>
                    <a:pt x="2395370" y="3528864"/>
                  </a:cubicBezTo>
                  <a:cubicBezTo>
                    <a:pt x="2398030" y="3521645"/>
                    <a:pt x="2400785" y="3514521"/>
                    <a:pt x="2404299" y="3507587"/>
                  </a:cubicBezTo>
                  <a:cubicBezTo>
                    <a:pt x="2423961" y="3506637"/>
                    <a:pt x="2446758" y="3515756"/>
                    <a:pt x="2463950" y="3520125"/>
                  </a:cubicBezTo>
                  <a:cubicBezTo>
                    <a:pt x="2475064" y="3523069"/>
                    <a:pt x="2485607" y="3524210"/>
                    <a:pt x="2496246" y="3524399"/>
                  </a:cubicBezTo>
                  <a:cubicBezTo>
                    <a:pt x="2484372" y="3531618"/>
                    <a:pt x="2472499" y="3538552"/>
                    <a:pt x="2460816" y="3546341"/>
                  </a:cubicBezTo>
                  <a:close/>
                  <a:moveTo>
                    <a:pt x="2518568" y="3510626"/>
                  </a:moveTo>
                  <a:cubicBezTo>
                    <a:pt x="2518187" y="3510436"/>
                    <a:pt x="2517997" y="3510151"/>
                    <a:pt x="2517523" y="3510056"/>
                  </a:cubicBezTo>
                  <a:cubicBezTo>
                    <a:pt x="2493111" y="3509012"/>
                    <a:pt x="2469840" y="3502173"/>
                    <a:pt x="2446378" y="3495049"/>
                  </a:cubicBezTo>
                  <a:cubicBezTo>
                    <a:pt x="2436214" y="3491914"/>
                    <a:pt x="2425861" y="3490109"/>
                    <a:pt x="2415792" y="3488590"/>
                  </a:cubicBezTo>
                  <a:cubicBezTo>
                    <a:pt x="2426241" y="3472917"/>
                    <a:pt x="2438589" y="3457814"/>
                    <a:pt x="2452267" y="3442901"/>
                  </a:cubicBezTo>
                  <a:cubicBezTo>
                    <a:pt x="2484752" y="3445656"/>
                    <a:pt x="2516763" y="3450310"/>
                    <a:pt x="2549058" y="3454110"/>
                  </a:cubicBezTo>
                  <a:cubicBezTo>
                    <a:pt x="2563401" y="3455914"/>
                    <a:pt x="2585153" y="3461899"/>
                    <a:pt x="2604530" y="3461993"/>
                  </a:cubicBezTo>
                  <a:cubicBezTo>
                    <a:pt x="2576414" y="3477951"/>
                    <a:pt x="2547538" y="3493814"/>
                    <a:pt x="2518568" y="3510626"/>
                  </a:cubicBezTo>
                  <a:close/>
                  <a:moveTo>
                    <a:pt x="2625617" y="3449645"/>
                  </a:moveTo>
                  <a:cubicBezTo>
                    <a:pt x="2597026" y="3451735"/>
                    <a:pt x="2564921" y="3442141"/>
                    <a:pt x="2537280" y="3438437"/>
                  </a:cubicBezTo>
                  <a:cubicBezTo>
                    <a:pt x="2520372" y="3436252"/>
                    <a:pt x="2503655" y="3433023"/>
                    <a:pt x="2486842" y="3430838"/>
                  </a:cubicBezTo>
                  <a:cubicBezTo>
                    <a:pt x="2482283" y="3430173"/>
                    <a:pt x="2473639" y="3429793"/>
                    <a:pt x="2464805" y="3429033"/>
                  </a:cubicBezTo>
                  <a:cubicBezTo>
                    <a:pt x="2480858" y="3411841"/>
                    <a:pt x="2495771" y="3393128"/>
                    <a:pt x="2510399" y="3374036"/>
                  </a:cubicBezTo>
                  <a:cubicBezTo>
                    <a:pt x="2511633" y="3374226"/>
                    <a:pt x="2512868" y="3374986"/>
                    <a:pt x="2514293" y="3374606"/>
                  </a:cubicBezTo>
                  <a:cubicBezTo>
                    <a:pt x="2577364" y="3358648"/>
                    <a:pt x="2650978" y="3403672"/>
                    <a:pt x="2713859" y="3389044"/>
                  </a:cubicBezTo>
                  <a:cubicBezTo>
                    <a:pt x="2686408" y="3412601"/>
                    <a:pt x="2656392" y="3431503"/>
                    <a:pt x="2625617" y="3449645"/>
                  </a:cubicBezTo>
                  <a:close/>
                  <a:moveTo>
                    <a:pt x="2732096" y="3371662"/>
                  </a:moveTo>
                  <a:cubicBezTo>
                    <a:pt x="2686503" y="3374036"/>
                    <a:pt x="2646324" y="3362923"/>
                    <a:pt x="2601585" y="3354659"/>
                  </a:cubicBezTo>
                  <a:cubicBezTo>
                    <a:pt x="2585533" y="3351715"/>
                    <a:pt x="2555327" y="3344401"/>
                    <a:pt x="2531105" y="3345255"/>
                  </a:cubicBezTo>
                  <a:cubicBezTo>
                    <a:pt x="2542694" y="3328823"/>
                    <a:pt x="2554377" y="3312485"/>
                    <a:pt x="2565205" y="3295578"/>
                  </a:cubicBezTo>
                  <a:cubicBezTo>
                    <a:pt x="2602440" y="3304031"/>
                    <a:pt x="2640245" y="3303746"/>
                    <a:pt x="2678429" y="3306406"/>
                  </a:cubicBezTo>
                  <a:cubicBezTo>
                    <a:pt x="2713574" y="3308876"/>
                    <a:pt x="2751758" y="3310301"/>
                    <a:pt x="2787283" y="3306311"/>
                  </a:cubicBezTo>
                  <a:cubicBezTo>
                    <a:pt x="2770566" y="3331768"/>
                    <a:pt x="2751758" y="3352569"/>
                    <a:pt x="2732096" y="3371662"/>
                  </a:cubicBezTo>
                  <a:close/>
                  <a:moveTo>
                    <a:pt x="2793837" y="3296813"/>
                  </a:moveTo>
                  <a:cubicBezTo>
                    <a:pt x="2724402" y="3277435"/>
                    <a:pt x="2648603" y="3291493"/>
                    <a:pt x="2578219" y="3275441"/>
                  </a:cubicBezTo>
                  <a:cubicBezTo>
                    <a:pt x="2590567" y="3255779"/>
                    <a:pt x="2602440" y="3236021"/>
                    <a:pt x="2614124" y="3216454"/>
                  </a:cubicBezTo>
                  <a:cubicBezTo>
                    <a:pt x="2656582" y="3218639"/>
                    <a:pt x="2699136" y="3226903"/>
                    <a:pt x="2741405" y="3231747"/>
                  </a:cubicBezTo>
                  <a:cubicBezTo>
                    <a:pt x="2762777" y="3234122"/>
                    <a:pt x="2805426" y="3243905"/>
                    <a:pt x="2832212" y="3236686"/>
                  </a:cubicBezTo>
                  <a:cubicBezTo>
                    <a:pt x="2819008" y="3257868"/>
                    <a:pt x="2805995" y="3277815"/>
                    <a:pt x="2793837" y="3296813"/>
                  </a:cubicBezTo>
                  <a:close/>
                  <a:moveTo>
                    <a:pt x="2841425" y="3221109"/>
                  </a:moveTo>
                  <a:cubicBezTo>
                    <a:pt x="2804856" y="3225668"/>
                    <a:pt x="2762777" y="3214744"/>
                    <a:pt x="2726587" y="3210470"/>
                  </a:cubicBezTo>
                  <a:cubicBezTo>
                    <a:pt x="2692772" y="3206576"/>
                    <a:pt x="2658862" y="3200592"/>
                    <a:pt x="2625047" y="3198027"/>
                  </a:cubicBezTo>
                  <a:cubicBezTo>
                    <a:pt x="2630366" y="3189193"/>
                    <a:pt x="2635685" y="3180075"/>
                    <a:pt x="2641005" y="3171336"/>
                  </a:cubicBezTo>
                  <a:cubicBezTo>
                    <a:pt x="2644234" y="3165922"/>
                    <a:pt x="2646989" y="3159368"/>
                    <a:pt x="2650123" y="3153479"/>
                  </a:cubicBezTo>
                  <a:cubicBezTo>
                    <a:pt x="2691537" y="3160318"/>
                    <a:pt x="2733521" y="3157373"/>
                    <a:pt x="2775315" y="3158893"/>
                  </a:cubicBezTo>
                  <a:cubicBezTo>
                    <a:pt x="2810460" y="3160127"/>
                    <a:pt x="2843420" y="3163452"/>
                    <a:pt x="2878090" y="3158228"/>
                  </a:cubicBezTo>
                  <a:cubicBezTo>
                    <a:pt x="2866692" y="3179980"/>
                    <a:pt x="2853964" y="3200687"/>
                    <a:pt x="2841425" y="3221109"/>
                  </a:cubicBezTo>
                  <a:close/>
                  <a:moveTo>
                    <a:pt x="2881414" y="3152149"/>
                  </a:moveTo>
                  <a:lnTo>
                    <a:pt x="2881319" y="3152149"/>
                  </a:lnTo>
                  <a:cubicBezTo>
                    <a:pt x="2848359" y="3157848"/>
                    <a:pt x="2809890" y="3146260"/>
                    <a:pt x="2777025" y="3143220"/>
                  </a:cubicBezTo>
                  <a:cubicBezTo>
                    <a:pt x="2739315" y="3139801"/>
                    <a:pt x="2697521" y="3143505"/>
                    <a:pt x="2660667" y="3132677"/>
                  </a:cubicBezTo>
                  <a:cubicBezTo>
                    <a:pt x="2668835" y="3115009"/>
                    <a:pt x="2676339" y="3096582"/>
                    <a:pt x="2682513" y="3077300"/>
                  </a:cubicBezTo>
                  <a:cubicBezTo>
                    <a:pt x="2683748" y="3077584"/>
                    <a:pt x="2685078" y="3077869"/>
                    <a:pt x="2686313" y="3077680"/>
                  </a:cubicBezTo>
                  <a:cubicBezTo>
                    <a:pt x="2702746" y="3075115"/>
                    <a:pt x="2723928" y="3081669"/>
                    <a:pt x="2740740" y="3082429"/>
                  </a:cubicBezTo>
                  <a:cubicBezTo>
                    <a:pt x="2755368" y="3083094"/>
                    <a:pt x="2769901" y="3083284"/>
                    <a:pt x="2784529" y="3084139"/>
                  </a:cubicBezTo>
                  <a:cubicBezTo>
                    <a:pt x="2814069" y="3085753"/>
                    <a:pt x="2843040" y="3083854"/>
                    <a:pt x="2872486" y="3088508"/>
                  </a:cubicBezTo>
                  <a:cubicBezTo>
                    <a:pt x="2885499" y="3090503"/>
                    <a:pt x="2898037" y="3092402"/>
                    <a:pt x="2909720" y="3089173"/>
                  </a:cubicBezTo>
                  <a:cubicBezTo>
                    <a:pt x="2901836" y="3110545"/>
                    <a:pt x="2892053" y="3131537"/>
                    <a:pt x="2881414" y="3152149"/>
                  </a:cubicBezTo>
                  <a:close/>
                  <a:moveTo>
                    <a:pt x="2916939" y="3066756"/>
                  </a:moveTo>
                  <a:cubicBezTo>
                    <a:pt x="2915705" y="3066756"/>
                    <a:pt x="2914660" y="3066186"/>
                    <a:pt x="2913235" y="3066661"/>
                  </a:cubicBezTo>
                  <a:cubicBezTo>
                    <a:pt x="2893668" y="3073785"/>
                    <a:pt x="2864697" y="3063242"/>
                    <a:pt x="2844560" y="3061342"/>
                  </a:cubicBezTo>
                  <a:cubicBezTo>
                    <a:pt x="2821193" y="3059157"/>
                    <a:pt x="2797447" y="3061057"/>
                    <a:pt x="2773985" y="3060487"/>
                  </a:cubicBezTo>
                  <a:cubicBezTo>
                    <a:pt x="2755083" y="3060012"/>
                    <a:pt x="2736086" y="3059157"/>
                    <a:pt x="2717089" y="3059442"/>
                  </a:cubicBezTo>
                  <a:cubicBezTo>
                    <a:pt x="2709680" y="3059537"/>
                    <a:pt x="2698376" y="3056878"/>
                    <a:pt x="2688972" y="3057163"/>
                  </a:cubicBezTo>
                  <a:cubicBezTo>
                    <a:pt x="2692772" y="3043200"/>
                    <a:pt x="2695811" y="3029141"/>
                    <a:pt x="2698186" y="3015179"/>
                  </a:cubicBezTo>
                  <a:cubicBezTo>
                    <a:pt x="2739410" y="3024107"/>
                    <a:pt x="2785193" y="3019738"/>
                    <a:pt x="2826893" y="3018788"/>
                  </a:cubicBezTo>
                  <a:cubicBezTo>
                    <a:pt x="2859283" y="3018123"/>
                    <a:pt x="2897847" y="3024772"/>
                    <a:pt x="2929192" y="3013659"/>
                  </a:cubicBezTo>
                  <a:cubicBezTo>
                    <a:pt x="2926818" y="3031421"/>
                    <a:pt x="2922353" y="3049089"/>
                    <a:pt x="2916939" y="3066756"/>
                  </a:cubicBezTo>
                  <a:close/>
                </a:path>
              </a:pathLst>
            </a:custGeom>
            <a:grpFill/>
            <a:ln w="9481"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EC0B4944-1836-89ED-8BA8-384D29E58479}"/>
                </a:ext>
              </a:extLst>
            </p:cNvPr>
            <p:cNvSpPr/>
            <p:nvPr/>
          </p:nvSpPr>
          <p:spPr>
            <a:xfrm>
              <a:off x="4071939" y="1519"/>
              <a:ext cx="3737420" cy="6844565"/>
            </a:xfrm>
            <a:custGeom>
              <a:avLst/>
              <a:gdLst>
                <a:gd name="connsiteX0" fmla="*/ 3484757 w 3737420"/>
                <a:gd name="connsiteY0" fmla="*/ 3211007 h 6844565"/>
                <a:gd name="connsiteX1" fmla="*/ 3294975 w 3737420"/>
                <a:gd name="connsiteY1" fmla="*/ 3126944 h 6844565"/>
                <a:gd name="connsiteX2" fmla="*/ 3289371 w 3737420"/>
                <a:gd name="connsiteY2" fmla="*/ 3072802 h 6844565"/>
                <a:gd name="connsiteX3" fmla="*/ 2806746 w 3737420"/>
                <a:gd name="connsiteY3" fmla="*/ 2803136 h 6844565"/>
                <a:gd name="connsiteX4" fmla="*/ 2831347 w 3737420"/>
                <a:gd name="connsiteY4" fmla="*/ 2796677 h 6844565"/>
                <a:gd name="connsiteX5" fmla="*/ 2985605 w 3737420"/>
                <a:gd name="connsiteY5" fmla="*/ 2633491 h 6844565"/>
                <a:gd name="connsiteX6" fmla="*/ 2823654 w 3737420"/>
                <a:gd name="connsiteY6" fmla="*/ 2434020 h 6844565"/>
                <a:gd name="connsiteX7" fmla="*/ 2652394 w 3737420"/>
                <a:gd name="connsiteY7" fmla="*/ 1910077 h 6844565"/>
                <a:gd name="connsiteX8" fmla="*/ 2942291 w 3737420"/>
                <a:gd name="connsiteY8" fmla="*/ 1821360 h 6844565"/>
                <a:gd name="connsiteX9" fmla="*/ 2944951 w 3737420"/>
                <a:gd name="connsiteY9" fmla="*/ 2013611 h 6844565"/>
                <a:gd name="connsiteX10" fmla="*/ 2788224 w 3737420"/>
                <a:gd name="connsiteY10" fmla="*/ 1991955 h 6844565"/>
                <a:gd name="connsiteX11" fmla="*/ 2893279 w 3737420"/>
                <a:gd name="connsiteY11" fmla="*/ 1907037 h 6844565"/>
                <a:gd name="connsiteX12" fmla="*/ 2796488 w 3737420"/>
                <a:gd name="connsiteY12" fmla="*/ 1849095 h 6844565"/>
                <a:gd name="connsiteX13" fmla="*/ 2846640 w 3737420"/>
                <a:gd name="connsiteY13" fmla="*/ 2108788 h 6844565"/>
                <a:gd name="connsiteX14" fmla="*/ 3019990 w 3737420"/>
                <a:gd name="connsiteY14" fmla="*/ 1896114 h 6844565"/>
                <a:gd name="connsiteX15" fmla="*/ 3128084 w 3737420"/>
                <a:gd name="connsiteY15" fmla="*/ 1722859 h 6844565"/>
                <a:gd name="connsiteX16" fmla="*/ 3226205 w 3737420"/>
                <a:gd name="connsiteY16" fmla="*/ 1506765 h 6844565"/>
                <a:gd name="connsiteX17" fmla="*/ 2990069 w 3737420"/>
                <a:gd name="connsiteY17" fmla="*/ 1483779 h 6844565"/>
                <a:gd name="connsiteX18" fmla="*/ 2785754 w 3737420"/>
                <a:gd name="connsiteY18" fmla="*/ 1490713 h 6844565"/>
                <a:gd name="connsiteX19" fmla="*/ 2515044 w 3737420"/>
                <a:gd name="connsiteY19" fmla="*/ 1534501 h 6844565"/>
                <a:gd name="connsiteX20" fmla="*/ 2714989 w 3737420"/>
                <a:gd name="connsiteY20" fmla="*/ 1707661 h 6844565"/>
                <a:gd name="connsiteX21" fmla="*/ 2713090 w 3737420"/>
                <a:gd name="connsiteY21" fmla="*/ 1594913 h 6844565"/>
                <a:gd name="connsiteX22" fmla="*/ 2587043 w 3737420"/>
                <a:gd name="connsiteY22" fmla="*/ 1643545 h 6844565"/>
                <a:gd name="connsiteX23" fmla="*/ 2646694 w 3737420"/>
                <a:gd name="connsiteY23" fmla="*/ 1496982 h 6844565"/>
                <a:gd name="connsiteX24" fmla="*/ 2811875 w 3737420"/>
                <a:gd name="connsiteY24" fmla="*/ 1595292 h 6844565"/>
                <a:gd name="connsiteX25" fmla="*/ 2589988 w 3737420"/>
                <a:gd name="connsiteY25" fmla="*/ 1801982 h 6844565"/>
                <a:gd name="connsiteX26" fmla="*/ 2222011 w 3737420"/>
                <a:gd name="connsiteY26" fmla="*/ 1391832 h 6844565"/>
                <a:gd name="connsiteX27" fmla="*/ 2130160 w 3737420"/>
                <a:gd name="connsiteY27" fmla="*/ 1151707 h 6844565"/>
                <a:gd name="connsiteX28" fmla="*/ 1911691 w 3737420"/>
                <a:gd name="connsiteY28" fmla="*/ 1203760 h 6844565"/>
                <a:gd name="connsiteX29" fmla="*/ 1893739 w 3737420"/>
                <a:gd name="connsiteY29" fmla="*/ 1221902 h 6844565"/>
                <a:gd name="connsiteX30" fmla="*/ 1901623 w 3737420"/>
                <a:gd name="connsiteY30" fmla="*/ 669177 h 6844565"/>
                <a:gd name="connsiteX31" fmla="*/ 1857454 w 3737420"/>
                <a:gd name="connsiteY31" fmla="*/ 637167 h 6844565"/>
                <a:gd name="connsiteX32" fmla="*/ 1879586 w 3737420"/>
                <a:gd name="connsiteY32" fmla="*/ 430762 h 6844565"/>
                <a:gd name="connsiteX33" fmla="*/ 1889750 w 3737420"/>
                <a:gd name="connsiteY33" fmla="*/ 144759 h 6844565"/>
                <a:gd name="connsiteX34" fmla="*/ 1889655 w 3737420"/>
                <a:gd name="connsiteY34" fmla="*/ 144854 h 6844565"/>
                <a:gd name="connsiteX35" fmla="*/ 1647155 w 3737420"/>
                <a:gd name="connsiteY35" fmla="*/ 296547 h 6844565"/>
                <a:gd name="connsiteX36" fmla="*/ 1479504 w 3737420"/>
                <a:gd name="connsiteY36" fmla="*/ 418984 h 6844565"/>
                <a:gd name="connsiteX37" fmla="*/ 1429732 w 3737420"/>
                <a:gd name="connsiteY37" fmla="*/ 396662 h 6844565"/>
                <a:gd name="connsiteX38" fmla="*/ 954896 w 3737420"/>
                <a:gd name="connsiteY38" fmla="*/ 679911 h 6844565"/>
                <a:gd name="connsiteX39" fmla="*/ 961545 w 3737420"/>
                <a:gd name="connsiteY39" fmla="*/ 655309 h 6844565"/>
                <a:gd name="connsiteX40" fmla="*/ 897524 w 3737420"/>
                <a:gd name="connsiteY40" fmla="*/ 440071 h 6844565"/>
                <a:gd name="connsiteX41" fmla="*/ 643626 w 3737420"/>
                <a:gd name="connsiteY41" fmla="*/ 480630 h 6844565"/>
                <a:gd name="connsiteX42" fmla="*/ 104390 w 3737420"/>
                <a:gd name="connsiteY42" fmla="*/ 366932 h 6844565"/>
                <a:gd name="connsiteX43" fmla="*/ 172495 w 3737420"/>
                <a:gd name="connsiteY43" fmla="*/ 71525 h 6844565"/>
                <a:gd name="connsiteX44" fmla="*/ 340240 w 3737420"/>
                <a:gd name="connsiteY44" fmla="*/ 165276 h 6844565"/>
                <a:gd name="connsiteX45" fmla="*/ 243070 w 3737420"/>
                <a:gd name="connsiteY45" fmla="*/ 290278 h 6844565"/>
                <a:gd name="connsiteX46" fmla="*/ 222078 w 3737420"/>
                <a:gd name="connsiteY46" fmla="*/ 156822 h 6844565"/>
                <a:gd name="connsiteX47" fmla="*/ 123672 w 3737420"/>
                <a:gd name="connsiteY47" fmla="*/ 211629 h 6844565"/>
                <a:gd name="connsiteX48" fmla="*/ 373581 w 3737420"/>
                <a:gd name="connsiteY48" fmla="*/ 298162 h 6844565"/>
                <a:gd name="connsiteX49" fmla="*/ 276030 w 3737420"/>
                <a:gd name="connsiteY49" fmla="*/ 41699 h 6844565"/>
                <a:gd name="connsiteX50" fmla="*/ 321053 w 3737420"/>
                <a:gd name="connsiteY50" fmla="*/ 0 h 6844565"/>
                <a:gd name="connsiteX51" fmla="*/ 287998 w 3737420"/>
                <a:gd name="connsiteY51" fmla="*/ 0 h 6844565"/>
                <a:gd name="connsiteX52" fmla="*/ 247344 w 3737420"/>
                <a:gd name="connsiteY52" fmla="*/ 34860 h 6844565"/>
                <a:gd name="connsiteX53" fmla="*/ 141719 w 3737420"/>
                <a:gd name="connsiteY53" fmla="*/ 53287 h 6844565"/>
                <a:gd name="connsiteX54" fmla="*/ 136970 w 3737420"/>
                <a:gd name="connsiteY54" fmla="*/ 56137 h 6844565"/>
                <a:gd name="connsiteX55" fmla="*/ 159197 w 3737420"/>
                <a:gd name="connsiteY55" fmla="*/ 0 h 6844565"/>
                <a:gd name="connsiteX56" fmla="*/ 0 w 3737420"/>
                <a:gd name="connsiteY56" fmla="*/ 0 h 6844565"/>
                <a:gd name="connsiteX57" fmla="*/ 0 w 3737420"/>
                <a:gd name="connsiteY57" fmla="*/ 157867 h 6844565"/>
                <a:gd name="connsiteX58" fmla="*/ 9594 w 3737420"/>
                <a:gd name="connsiteY58" fmla="*/ 276220 h 6844565"/>
                <a:gd name="connsiteX59" fmla="*/ 0 w 3737420"/>
                <a:gd name="connsiteY59" fmla="*/ 324948 h 6844565"/>
                <a:gd name="connsiteX60" fmla="*/ 0 w 3737420"/>
                <a:gd name="connsiteY60" fmla="*/ 376335 h 6844565"/>
                <a:gd name="connsiteX61" fmla="*/ 37804 w 3737420"/>
                <a:gd name="connsiteY61" fmla="*/ 192537 h 6844565"/>
                <a:gd name="connsiteX62" fmla="*/ 41984 w 3737420"/>
                <a:gd name="connsiteY62" fmla="*/ 193487 h 6844565"/>
                <a:gd name="connsiteX63" fmla="*/ 46163 w 3737420"/>
                <a:gd name="connsiteY63" fmla="*/ 192537 h 6844565"/>
                <a:gd name="connsiteX64" fmla="*/ 118068 w 3737420"/>
                <a:gd name="connsiteY64" fmla="*/ 418699 h 6844565"/>
                <a:gd name="connsiteX65" fmla="*/ 635837 w 3737420"/>
                <a:gd name="connsiteY65" fmla="*/ 490034 h 6844565"/>
                <a:gd name="connsiteX66" fmla="*/ 628618 w 3737420"/>
                <a:gd name="connsiteY66" fmla="*/ 649515 h 6844565"/>
                <a:gd name="connsiteX67" fmla="*/ 817736 w 3737420"/>
                <a:gd name="connsiteY67" fmla="*/ 702803 h 6844565"/>
                <a:gd name="connsiteX68" fmla="*/ 817926 w 3737420"/>
                <a:gd name="connsiteY68" fmla="*/ 534297 h 6844565"/>
                <a:gd name="connsiteX69" fmla="*/ 755330 w 3737420"/>
                <a:gd name="connsiteY69" fmla="*/ 589389 h 6844565"/>
                <a:gd name="connsiteX70" fmla="*/ 800448 w 3737420"/>
                <a:gd name="connsiteY70" fmla="*/ 590244 h 6844565"/>
                <a:gd name="connsiteX71" fmla="*/ 781166 w 3737420"/>
                <a:gd name="connsiteY71" fmla="*/ 687700 h 6844565"/>
                <a:gd name="connsiteX72" fmla="*/ 662434 w 3737420"/>
                <a:gd name="connsiteY72" fmla="*/ 636502 h 6844565"/>
                <a:gd name="connsiteX73" fmla="*/ 678106 w 3737420"/>
                <a:gd name="connsiteY73" fmla="*/ 487659 h 6844565"/>
                <a:gd name="connsiteX74" fmla="*/ 909872 w 3737420"/>
                <a:gd name="connsiteY74" fmla="*/ 482815 h 6844565"/>
                <a:gd name="connsiteX75" fmla="*/ 761599 w 3737420"/>
                <a:gd name="connsiteY75" fmla="*/ 858770 h 6844565"/>
                <a:gd name="connsiteX76" fmla="*/ 763594 w 3737420"/>
                <a:gd name="connsiteY76" fmla="*/ 862379 h 6844565"/>
                <a:gd name="connsiteX77" fmla="*/ 940363 w 3737420"/>
                <a:gd name="connsiteY77" fmla="*/ 717240 h 6844565"/>
                <a:gd name="connsiteX78" fmla="*/ 1298746 w 3737420"/>
                <a:gd name="connsiteY78" fmla="*/ 426583 h 6844565"/>
                <a:gd name="connsiteX79" fmla="*/ 1543620 w 3737420"/>
                <a:gd name="connsiteY79" fmla="*/ 613801 h 6844565"/>
                <a:gd name="connsiteX80" fmla="*/ 1355737 w 3737420"/>
                <a:gd name="connsiteY80" fmla="*/ 563648 h 6844565"/>
                <a:gd name="connsiteX81" fmla="*/ 1469341 w 3737420"/>
                <a:gd name="connsiteY81" fmla="*/ 612946 h 6844565"/>
                <a:gd name="connsiteX82" fmla="*/ 1301310 w 3737420"/>
                <a:gd name="connsiteY82" fmla="*/ 555764 h 6844565"/>
                <a:gd name="connsiteX83" fmla="*/ 1214873 w 3737420"/>
                <a:gd name="connsiteY83" fmla="*/ 528123 h 6844565"/>
                <a:gd name="connsiteX84" fmla="*/ 1145153 w 3737420"/>
                <a:gd name="connsiteY84" fmla="*/ 603162 h 6844565"/>
                <a:gd name="connsiteX85" fmla="*/ 1162156 w 3737420"/>
                <a:gd name="connsiteY85" fmla="*/ 610761 h 6844565"/>
                <a:gd name="connsiteX86" fmla="*/ 1230736 w 3737420"/>
                <a:gd name="connsiteY86" fmla="*/ 659869 h 6844565"/>
                <a:gd name="connsiteX87" fmla="*/ 1261131 w 3737420"/>
                <a:gd name="connsiteY87" fmla="*/ 712491 h 6844565"/>
                <a:gd name="connsiteX88" fmla="*/ 1332466 w 3737420"/>
                <a:gd name="connsiteY88" fmla="*/ 708502 h 6844565"/>
                <a:gd name="connsiteX89" fmla="*/ 1539631 w 3737420"/>
                <a:gd name="connsiteY89" fmla="*/ 751245 h 6844565"/>
                <a:gd name="connsiteX90" fmla="*/ 1680115 w 3737420"/>
                <a:gd name="connsiteY90" fmla="*/ 909207 h 6844565"/>
                <a:gd name="connsiteX91" fmla="*/ 1712315 w 3737420"/>
                <a:gd name="connsiteY91" fmla="*/ 973038 h 6844565"/>
                <a:gd name="connsiteX92" fmla="*/ 1773107 w 3737420"/>
                <a:gd name="connsiteY92" fmla="*/ 973038 h 6844565"/>
                <a:gd name="connsiteX93" fmla="*/ 1849950 w 3737420"/>
                <a:gd name="connsiteY93" fmla="*/ 1007898 h 6844565"/>
                <a:gd name="connsiteX94" fmla="*/ 1865148 w 3737420"/>
                <a:gd name="connsiteY94" fmla="*/ 1018821 h 6844565"/>
                <a:gd name="connsiteX95" fmla="*/ 1895259 w 3737420"/>
                <a:gd name="connsiteY95" fmla="*/ 920796 h 6844565"/>
                <a:gd name="connsiteX96" fmla="*/ 1828009 w 3737420"/>
                <a:gd name="connsiteY96" fmla="*/ 859815 h 6844565"/>
                <a:gd name="connsiteX97" fmla="*/ 1694363 w 3737420"/>
                <a:gd name="connsiteY97" fmla="*/ 742887 h 6844565"/>
                <a:gd name="connsiteX98" fmla="*/ 1794004 w 3737420"/>
                <a:gd name="connsiteY98" fmla="*/ 816596 h 6844565"/>
                <a:gd name="connsiteX99" fmla="*/ 1656559 w 3737420"/>
                <a:gd name="connsiteY99" fmla="*/ 678961 h 6844565"/>
                <a:gd name="connsiteX100" fmla="*/ 1941232 w 3737420"/>
                <a:gd name="connsiteY100" fmla="*/ 797504 h 6844565"/>
                <a:gd name="connsiteX101" fmla="*/ 1868663 w 3737420"/>
                <a:gd name="connsiteY101" fmla="*/ 1253152 h 6844565"/>
                <a:gd name="connsiteX102" fmla="*/ 1831428 w 3737420"/>
                <a:gd name="connsiteY102" fmla="*/ 1478839 h 6844565"/>
                <a:gd name="connsiteX103" fmla="*/ 1835418 w 3737420"/>
                <a:gd name="connsiteY103" fmla="*/ 1478744 h 6844565"/>
                <a:gd name="connsiteX104" fmla="*/ 2086846 w 3737420"/>
                <a:gd name="connsiteY104" fmla="*/ 1162346 h 6844565"/>
                <a:gd name="connsiteX105" fmla="*/ 2198550 w 3737420"/>
                <a:gd name="connsiteY105" fmla="*/ 1365426 h 6844565"/>
                <a:gd name="connsiteX106" fmla="*/ 2077442 w 3737420"/>
                <a:gd name="connsiteY106" fmla="*/ 1453478 h 6844565"/>
                <a:gd name="connsiteX107" fmla="*/ 1973812 w 3737420"/>
                <a:gd name="connsiteY107" fmla="*/ 1376254 h 6844565"/>
                <a:gd name="connsiteX108" fmla="*/ 2048567 w 3737420"/>
                <a:gd name="connsiteY108" fmla="*/ 1310714 h 6844565"/>
                <a:gd name="connsiteX109" fmla="*/ 2071933 w 3737420"/>
                <a:gd name="connsiteY109" fmla="*/ 1349468 h 6844565"/>
                <a:gd name="connsiteX110" fmla="*/ 2088271 w 3737420"/>
                <a:gd name="connsiteY110" fmla="*/ 1267685 h 6844565"/>
                <a:gd name="connsiteX111" fmla="*/ 1942467 w 3737420"/>
                <a:gd name="connsiteY111" fmla="*/ 1352223 h 6844565"/>
                <a:gd name="connsiteX112" fmla="*/ 2083141 w 3737420"/>
                <a:gd name="connsiteY112" fmla="*/ 1489193 h 6844565"/>
                <a:gd name="connsiteX113" fmla="*/ 2217642 w 3737420"/>
                <a:gd name="connsiteY113" fmla="*/ 1403230 h 6844565"/>
                <a:gd name="connsiteX114" fmla="*/ 2538410 w 3737420"/>
                <a:gd name="connsiteY114" fmla="*/ 1815945 h 6844565"/>
                <a:gd name="connsiteX115" fmla="*/ 2770176 w 3737420"/>
                <a:gd name="connsiteY115" fmla="*/ 1765223 h 6844565"/>
                <a:gd name="connsiteX116" fmla="*/ 2771316 w 3737420"/>
                <a:gd name="connsiteY116" fmla="*/ 1769402 h 6844565"/>
                <a:gd name="connsiteX117" fmla="*/ 2774261 w 3737420"/>
                <a:gd name="connsiteY117" fmla="*/ 1772442 h 6844565"/>
                <a:gd name="connsiteX118" fmla="*/ 2614494 w 3737420"/>
                <a:gd name="connsiteY118" fmla="*/ 1947881 h 6844565"/>
                <a:gd name="connsiteX119" fmla="*/ 2811590 w 3737420"/>
                <a:gd name="connsiteY119" fmla="*/ 2431931 h 6844565"/>
                <a:gd name="connsiteX120" fmla="*/ 2669871 w 3737420"/>
                <a:gd name="connsiteY120" fmla="*/ 2505450 h 6844565"/>
                <a:gd name="connsiteX121" fmla="*/ 2718219 w 3737420"/>
                <a:gd name="connsiteY121" fmla="*/ 2695802 h 6844565"/>
                <a:gd name="connsiteX122" fmla="*/ 2864308 w 3737420"/>
                <a:gd name="connsiteY122" fmla="*/ 2611739 h 6844565"/>
                <a:gd name="connsiteX123" fmla="*/ 2785279 w 3737420"/>
                <a:gd name="connsiteY123" fmla="*/ 2585048 h 6844565"/>
                <a:gd name="connsiteX124" fmla="*/ 2807126 w 3737420"/>
                <a:gd name="connsiteY124" fmla="*/ 2624658 h 6844565"/>
                <a:gd name="connsiteX125" fmla="*/ 2712995 w 3737420"/>
                <a:gd name="connsiteY125" fmla="*/ 2656573 h 6844565"/>
                <a:gd name="connsiteX126" fmla="*/ 2697987 w 3737420"/>
                <a:gd name="connsiteY126" fmla="*/ 2528246 h 6844565"/>
                <a:gd name="connsiteX127" fmla="*/ 2834767 w 3737420"/>
                <a:gd name="connsiteY127" fmla="*/ 2467455 h 6844565"/>
                <a:gd name="connsiteX128" fmla="*/ 2954735 w 3737420"/>
                <a:gd name="connsiteY128" fmla="*/ 2665691 h 6844565"/>
                <a:gd name="connsiteX129" fmla="*/ 2555128 w 3737420"/>
                <a:gd name="connsiteY129" fmla="*/ 2725248 h 6844565"/>
                <a:gd name="connsiteX130" fmla="*/ 2552943 w 3737420"/>
                <a:gd name="connsiteY130" fmla="*/ 2728667 h 6844565"/>
                <a:gd name="connsiteX131" fmla="*/ 2767042 w 3737420"/>
                <a:gd name="connsiteY131" fmla="*/ 2809216 h 6844565"/>
                <a:gd name="connsiteX132" fmla="*/ 3197994 w 3737420"/>
                <a:gd name="connsiteY132" fmla="*/ 2974206 h 6844565"/>
                <a:gd name="connsiteX133" fmla="*/ 3158195 w 3737420"/>
                <a:gd name="connsiteY133" fmla="*/ 3279967 h 6844565"/>
                <a:gd name="connsiteX134" fmla="*/ 3107757 w 3737420"/>
                <a:gd name="connsiteY134" fmla="*/ 3092179 h 6844565"/>
                <a:gd name="connsiteX135" fmla="*/ 3121815 w 3737420"/>
                <a:gd name="connsiteY135" fmla="*/ 3215186 h 6844565"/>
                <a:gd name="connsiteX136" fmla="*/ 3087430 w 3737420"/>
                <a:gd name="connsiteY136" fmla="*/ 3041077 h 6844565"/>
                <a:gd name="connsiteX137" fmla="*/ 3068053 w 3737420"/>
                <a:gd name="connsiteY137" fmla="*/ 2952360 h 6844565"/>
                <a:gd name="connsiteX138" fmla="*/ 2968222 w 3737420"/>
                <a:gd name="connsiteY138" fmla="*/ 2929563 h 6844565"/>
                <a:gd name="connsiteX139" fmla="*/ 2970122 w 3737420"/>
                <a:gd name="connsiteY139" fmla="*/ 2948085 h 6844565"/>
                <a:gd name="connsiteX140" fmla="*/ 2961953 w 3737420"/>
                <a:gd name="connsiteY140" fmla="*/ 3032053 h 6844565"/>
                <a:gd name="connsiteX141" fmla="*/ 2931558 w 3737420"/>
                <a:gd name="connsiteY141" fmla="*/ 3084675 h 6844565"/>
                <a:gd name="connsiteX142" fmla="*/ 2970692 w 3737420"/>
                <a:gd name="connsiteY142" fmla="*/ 3144422 h 6844565"/>
                <a:gd name="connsiteX143" fmla="*/ 3037183 w 3737420"/>
                <a:gd name="connsiteY143" fmla="*/ 3345222 h 6844565"/>
                <a:gd name="connsiteX144" fmla="*/ 2970692 w 3737420"/>
                <a:gd name="connsiteY144" fmla="*/ 3545833 h 6844565"/>
                <a:gd name="connsiteX145" fmla="*/ 2931558 w 3737420"/>
                <a:gd name="connsiteY145" fmla="*/ 3605674 h 6844565"/>
                <a:gd name="connsiteX146" fmla="*/ 2961859 w 3737420"/>
                <a:gd name="connsiteY146" fmla="*/ 3658297 h 6844565"/>
                <a:gd name="connsiteX147" fmla="*/ 2970122 w 3737420"/>
                <a:gd name="connsiteY147" fmla="*/ 3742359 h 6844565"/>
                <a:gd name="connsiteX148" fmla="*/ 2968222 w 3737420"/>
                <a:gd name="connsiteY148" fmla="*/ 3760882 h 6844565"/>
                <a:gd name="connsiteX149" fmla="*/ 3068148 w 3737420"/>
                <a:gd name="connsiteY149" fmla="*/ 3737990 h 6844565"/>
                <a:gd name="connsiteX150" fmla="*/ 3087430 w 3737420"/>
                <a:gd name="connsiteY150" fmla="*/ 3649273 h 6844565"/>
                <a:gd name="connsiteX151" fmla="*/ 3121910 w 3737420"/>
                <a:gd name="connsiteY151" fmla="*/ 3475163 h 6844565"/>
                <a:gd name="connsiteX152" fmla="*/ 3107852 w 3737420"/>
                <a:gd name="connsiteY152" fmla="*/ 3598170 h 6844565"/>
                <a:gd name="connsiteX153" fmla="*/ 3158290 w 3737420"/>
                <a:gd name="connsiteY153" fmla="*/ 3410478 h 6844565"/>
                <a:gd name="connsiteX154" fmla="*/ 3197994 w 3737420"/>
                <a:gd name="connsiteY154" fmla="*/ 3716143 h 6844565"/>
                <a:gd name="connsiteX155" fmla="*/ 2767137 w 3737420"/>
                <a:gd name="connsiteY155" fmla="*/ 3881134 h 6844565"/>
                <a:gd name="connsiteX156" fmla="*/ 2553038 w 3737420"/>
                <a:gd name="connsiteY156" fmla="*/ 3961682 h 6844565"/>
                <a:gd name="connsiteX157" fmla="*/ 2555128 w 3737420"/>
                <a:gd name="connsiteY157" fmla="*/ 3965102 h 6844565"/>
                <a:gd name="connsiteX158" fmla="*/ 2954829 w 3737420"/>
                <a:gd name="connsiteY158" fmla="*/ 4024658 h 6844565"/>
                <a:gd name="connsiteX159" fmla="*/ 2834862 w 3737420"/>
                <a:gd name="connsiteY159" fmla="*/ 4222989 h 6844565"/>
                <a:gd name="connsiteX160" fmla="*/ 2698082 w 3737420"/>
                <a:gd name="connsiteY160" fmla="*/ 4162103 h 6844565"/>
                <a:gd name="connsiteX161" fmla="*/ 2712995 w 3737420"/>
                <a:gd name="connsiteY161" fmla="*/ 4033777 h 6844565"/>
                <a:gd name="connsiteX162" fmla="*/ 2807126 w 3737420"/>
                <a:gd name="connsiteY162" fmla="*/ 4065787 h 6844565"/>
                <a:gd name="connsiteX163" fmla="*/ 2785374 w 3737420"/>
                <a:gd name="connsiteY163" fmla="*/ 4105301 h 6844565"/>
                <a:gd name="connsiteX164" fmla="*/ 2864308 w 3737420"/>
                <a:gd name="connsiteY164" fmla="*/ 4078610 h 6844565"/>
                <a:gd name="connsiteX165" fmla="*/ 2718219 w 3737420"/>
                <a:gd name="connsiteY165" fmla="*/ 3994548 h 6844565"/>
                <a:gd name="connsiteX166" fmla="*/ 2669871 w 3737420"/>
                <a:gd name="connsiteY166" fmla="*/ 4184900 h 6844565"/>
                <a:gd name="connsiteX167" fmla="*/ 2811590 w 3737420"/>
                <a:gd name="connsiteY167" fmla="*/ 4258419 h 6844565"/>
                <a:gd name="connsiteX168" fmla="*/ 2614589 w 3737420"/>
                <a:gd name="connsiteY168" fmla="*/ 4742564 h 6844565"/>
                <a:gd name="connsiteX169" fmla="*/ 2774356 w 3737420"/>
                <a:gd name="connsiteY169" fmla="*/ 4917908 h 6844565"/>
                <a:gd name="connsiteX170" fmla="*/ 2771411 w 3737420"/>
                <a:gd name="connsiteY170" fmla="*/ 4921043 h 6844565"/>
                <a:gd name="connsiteX171" fmla="*/ 2770176 w 3737420"/>
                <a:gd name="connsiteY171" fmla="*/ 4925127 h 6844565"/>
                <a:gd name="connsiteX172" fmla="*/ 2538410 w 3737420"/>
                <a:gd name="connsiteY172" fmla="*/ 4874405 h 6844565"/>
                <a:gd name="connsiteX173" fmla="*/ 2217642 w 3737420"/>
                <a:gd name="connsiteY173" fmla="*/ 5287120 h 6844565"/>
                <a:gd name="connsiteX174" fmla="*/ 2083236 w 3737420"/>
                <a:gd name="connsiteY174" fmla="*/ 5201157 h 6844565"/>
                <a:gd name="connsiteX175" fmla="*/ 1942562 w 3737420"/>
                <a:gd name="connsiteY175" fmla="*/ 5338222 h 6844565"/>
                <a:gd name="connsiteX176" fmla="*/ 2088366 w 3737420"/>
                <a:gd name="connsiteY176" fmla="*/ 5422664 h 6844565"/>
                <a:gd name="connsiteX177" fmla="*/ 2071933 w 3737420"/>
                <a:gd name="connsiteY177" fmla="*/ 5340881 h 6844565"/>
                <a:gd name="connsiteX178" fmla="*/ 2048567 w 3737420"/>
                <a:gd name="connsiteY178" fmla="*/ 5379541 h 6844565"/>
                <a:gd name="connsiteX179" fmla="*/ 1973907 w 3737420"/>
                <a:gd name="connsiteY179" fmla="*/ 5314000 h 6844565"/>
                <a:gd name="connsiteX180" fmla="*/ 2077442 w 3737420"/>
                <a:gd name="connsiteY180" fmla="*/ 5236872 h 6844565"/>
                <a:gd name="connsiteX181" fmla="*/ 2198550 w 3737420"/>
                <a:gd name="connsiteY181" fmla="*/ 5324924 h 6844565"/>
                <a:gd name="connsiteX182" fmla="*/ 2086846 w 3737420"/>
                <a:gd name="connsiteY182" fmla="*/ 5528099 h 6844565"/>
                <a:gd name="connsiteX183" fmla="*/ 1835418 w 3737420"/>
                <a:gd name="connsiteY183" fmla="*/ 5211605 h 6844565"/>
                <a:gd name="connsiteX184" fmla="*/ 1831428 w 3737420"/>
                <a:gd name="connsiteY184" fmla="*/ 5211605 h 6844565"/>
                <a:gd name="connsiteX185" fmla="*/ 1868663 w 3737420"/>
                <a:gd name="connsiteY185" fmla="*/ 5437198 h 6844565"/>
                <a:gd name="connsiteX186" fmla="*/ 1941232 w 3737420"/>
                <a:gd name="connsiteY186" fmla="*/ 5892941 h 6844565"/>
                <a:gd name="connsiteX187" fmla="*/ 1656654 w 3737420"/>
                <a:gd name="connsiteY187" fmla="*/ 6011294 h 6844565"/>
                <a:gd name="connsiteX188" fmla="*/ 1794004 w 3737420"/>
                <a:gd name="connsiteY188" fmla="*/ 5873754 h 6844565"/>
                <a:gd name="connsiteX189" fmla="*/ 1694458 w 3737420"/>
                <a:gd name="connsiteY189" fmla="*/ 5947463 h 6844565"/>
                <a:gd name="connsiteX190" fmla="*/ 1828009 w 3737420"/>
                <a:gd name="connsiteY190" fmla="*/ 5830535 h 6844565"/>
                <a:gd name="connsiteX191" fmla="*/ 1895259 w 3737420"/>
                <a:gd name="connsiteY191" fmla="*/ 5769459 h 6844565"/>
                <a:gd name="connsiteX192" fmla="*/ 1865148 w 3737420"/>
                <a:gd name="connsiteY192" fmla="*/ 5671623 h 6844565"/>
                <a:gd name="connsiteX193" fmla="*/ 1849950 w 3737420"/>
                <a:gd name="connsiteY193" fmla="*/ 5682452 h 6844565"/>
                <a:gd name="connsiteX194" fmla="*/ 1773107 w 3737420"/>
                <a:gd name="connsiteY194" fmla="*/ 5717407 h 6844565"/>
                <a:gd name="connsiteX195" fmla="*/ 1712411 w 3737420"/>
                <a:gd name="connsiteY195" fmla="*/ 5717407 h 6844565"/>
                <a:gd name="connsiteX196" fmla="*/ 1680210 w 3737420"/>
                <a:gd name="connsiteY196" fmla="*/ 5781237 h 6844565"/>
                <a:gd name="connsiteX197" fmla="*/ 1539631 w 3737420"/>
                <a:gd name="connsiteY197" fmla="*/ 5939104 h 6844565"/>
                <a:gd name="connsiteX198" fmla="*/ 1332561 w 3737420"/>
                <a:gd name="connsiteY198" fmla="*/ 5981943 h 6844565"/>
                <a:gd name="connsiteX199" fmla="*/ 1261226 w 3737420"/>
                <a:gd name="connsiteY199" fmla="*/ 5977859 h 6844565"/>
                <a:gd name="connsiteX200" fmla="*/ 1230736 w 3737420"/>
                <a:gd name="connsiteY200" fmla="*/ 6030481 h 6844565"/>
                <a:gd name="connsiteX201" fmla="*/ 1162156 w 3737420"/>
                <a:gd name="connsiteY201" fmla="*/ 6079683 h 6844565"/>
                <a:gd name="connsiteX202" fmla="*/ 1145153 w 3737420"/>
                <a:gd name="connsiteY202" fmla="*/ 6087283 h 6844565"/>
                <a:gd name="connsiteX203" fmla="*/ 1214968 w 3737420"/>
                <a:gd name="connsiteY203" fmla="*/ 6162322 h 6844565"/>
                <a:gd name="connsiteX204" fmla="*/ 1301405 w 3737420"/>
                <a:gd name="connsiteY204" fmla="*/ 6134681 h 6844565"/>
                <a:gd name="connsiteX205" fmla="*/ 1469436 w 3737420"/>
                <a:gd name="connsiteY205" fmla="*/ 6077404 h 6844565"/>
                <a:gd name="connsiteX206" fmla="*/ 1355832 w 3737420"/>
                <a:gd name="connsiteY206" fmla="*/ 6126797 h 6844565"/>
                <a:gd name="connsiteX207" fmla="*/ 1543620 w 3737420"/>
                <a:gd name="connsiteY207" fmla="*/ 6076644 h 6844565"/>
                <a:gd name="connsiteX208" fmla="*/ 1298746 w 3737420"/>
                <a:gd name="connsiteY208" fmla="*/ 6263862 h 6844565"/>
                <a:gd name="connsiteX209" fmla="*/ 940363 w 3737420"/>
                <a:gd name="connsiteY209" fmla="*/ 5973204 h 6844565"/>
                <a:gd name="connsiteX210" fmla="*/ 763594 w 3737420"/>
                <a:gd name="connsiteY210" fmla="*/ 5828160 h 6844565"/>
                <a:gd name="connsiteX211" fmla="*/ 761694 w 3737420"/>
                <a:gd name="connsiteY211" fmla="*/ 5831580 h 6844565"/>
                <a:gd name="connsiteX212" fmla="*/ 909967 w 3737420"/>
                <a:gd name="connsiteY212" fmla="*/ 6207535 h 6844565"/>
                <a:gd name="connsiteX213" fmla="*/ 678201 w 3737420"/>
                <a:gd name="connsiteY213" fmla="*/ 6202786 h 6844565"/>
                <a:gd name="connsiteX214" fmla="*/ 662529 w 3737420"/>
                <a:gd name="connsiteY214" fmla="*/ 6053848 h 6844565"/>
                <a:gd name="connsiteX215" fmla="*/ 781166 w 3737420"/>
                <a:gd name="connsiteY215" fmla="*/ 6002650 h 6844565"/>
                <a:gd name="connsiteX216" fmla="*/ 800543 w 3737420"/>
                <a:gd name="connsiteY216" fmla="*/ 6100201 h 6844565"/>
                <a:gd name="connsiteX217" fmla="*/ 755425 w 3737420"/>
                <a:gd name="connsiteY217" fmla="*/ 6101055 h 6844565"/>
                <a:gd name="connsiteX218" fmla="*/ 818021 w 3737420"/>
                <a:gd name="connsiteY218" fmla="*/ 6156148 h 6844565"/>
                <a:gd name="connsiteX219" fmla="*/ 817736 w 3737420"/>
                <a:gd name="connsiteY219" fmla="*/ 5987642 h 6844565"/>
                <a:gd name="connsiteX220" fmla="*/ 628713 w 3737420"/>
                <a:gd name="connsiteY220" fmla="*/ 6040930 h 6844565"/>
                <a:gd name="connsiteX221" fmla="*/ 635932 w 3737420"/>
                <a:gd name="connsiteY221" fmla="*/ 6200316 h 6844565"/>
                <a:gd name="connsiteX222" fmla="*/ 118163 w 3737420"/>
                <a:gd name="connsiteY222" fmla="*/ 6271746 h 6844565"/>
                <a:gd name="connsiteX223" fmla="*/ 46163 w 3737420"/>
                <a:gd name="connsiteY223" fmla="*/ 6497908 h 6844565"/>
                <a:gd name="connsiteX224" fmla="*/ 41984 w 3737420"/>
                <a:gd name="connsiteY224" fmla="*/ 6496863 h 6844565"/>
                <a:gd name="connsiteX225" fmla="*/ 37804 w 3737420"/>
                <a:gd name="connsiteY225" fmla="*/ 6497908 h 6844565"/>
                <a:gd name="connsiteX226" fmla="*/ 0 w 3737420"/>
                <a:gd name="connsiteY226" fmla="*/ 6313920 h 6844565"/>
                <a:gd name="connsiteX227" fmla="*/ 0 w 3737420"/>
                <a:gd name="connsiteY227" fmla="*/ 6370437 h 6844565"/>
                <a:gd name="connsiteX228" fmla="*/ 0 w 3737420"/>
                <a:gd name="connsiteY228" fmla="*/ 6532483 h 6844565"/>
                <a:gd name="connsiteX229" fmla="*/ 0 w 3737420"/>
                <a:gd name="connsiteY229" fmla="*/ 6838623 h 6844565"/>
                <a:gd name="connsiteX230" fmla="*/ 285 w 3737420"/>
                <a:gd name="connsiteY230" fmla="*/ 6839003 h 6844565"/>
                <a:gd name="connsiteX231" fmla="*/ 83778 w 3737420"/>
                <a:gd name="connsiteY231" fmla="*/ 6839003 h 6844565"/>
                <a:gd name="connsiteX232" fmla="*/ 102015 w 3737420"/>
                <a:gd name="connsiteY232" fmla="*/ 6801673 h 6844565"/>
                <a:gd name="connsiteX233" fmla="*/ 129751 w 3737420"/>
                <a:gd name="connsiteY233" fmla="*/ 6740122 h 6844565"/>
                <a:gd name="connsiteX234" fmla="*/ 137065 w 3737420"/>
                <a:gd name="connsiteY234" fmla="*/ 6634308 h 6844565"/>
                <a:gd name="connsiteX235" fmla="*/ 141719 w 3737420"/>
                <a:gd name="connsiteY235" fmla="*/ 6637157 h 6844565"/>
                <a:gd name="connsiteX236" fmla="*/ 247344 w 3737420"/>
                <a:gd name="connsiteY236" fmla="*/ 6655490 h 6844565"/>
                <a:gd name="connsiteX237" fmla="*/ 171925 w 3737420"/>
                <a:gd name="connsiteY237" fmla="*/ 6793125 h 6844565"/>
                <a:gd name="connsiteX238" fmla="*/ 152168 w 3737420"/>
                <a:gd name="connsiteY238" fmla="*/ 6805283 h 6844565"/>
                <a:gd name="connsiteX239" fmla="*/ 151598 w 3737420"/>
                <a:gd name="connsiteY239" fmla="*/ 6839003 h 6844565"/>
                <a:gd name="connsiteX240" fmla="*/ 181709 w 3737420"/>
                <a:gd name="connsiteY240" fmla="*/ 6839003 h 6844565"/>
                <a:gd name="connsiteX241" fmla="*/ 179999 w 3737420"/>
                <a:gd name="connsiteY241" fmla="*/ 6829029 h 6844565"/>
                <a:gd name="connsiteX242" fmla="*/ 203175 w 3737420"/>
                <a:gd name="connsiteY242" fmla="*/ 6839003 h 6844565"/>
                <a:gd name="connsiteX243" fmla="*/ 268526 w 3737420"/>
                <a:gd name="connsiteY243" fmla="*/ 6839003 h 6844565"/>
                <a:gd name="connsiteX244" fmla="*/ 276125 w 3737420"/>
                <a:gd name="connsiteY244" fmla="*/ 6648651 h 6844565"/>
                <a:gd name="connsiteX245" fmla="*/ 373581 w 3737420"/>
                <a:gd name="connsiteY245" fmla="*/ 6392283 h 6844565"/>
                <a:gd name="connsiteX246" fmla="*/ 123672 w 3737420"/>
                <a:gd name="connsiteY246" fmla="*/ 6478815 h 6844565"/>
                <a:gd name="connsiteX247" fmla="*/ 222173 w 3737420"/>
                <a:gd name="connsiteY247" fmla="*/ 6533623 h 6844565"/>
                <a:gd name="connsiteX248" fmla="*/ 243070 w 3737420"/>
                <a:gd name="connsiteY248" fmla="*/ 6400167 h 6844565"/>
                <a:gd name="connsiteX249" fmla="*/ 340335 w 3737420"/>
                <a:gd name="connsiteY249" fmla="*/ 6525074 h 6844565"/>
                <a:gd name="connsiteX250" fmla="*/ 172495 w 3737420"/>
                <a:gd name="connsiteY250" fmla="*/ 6618920 h 6844565"/>
                <a:gd name="connsiteX251" fmla="*/ 104390 w 3737420"/>
                <a:gd name="connsiteY251" fmla="*/ 6323513 h 6844565"/>
                <a:gd name="connsiteX252" fmla="*/ 643626 w 3737420"/>
                <a:gd name="connsiteY252" fmla="*/ 6209815 h 6844565"/>
                <a:gd name="connsiteX253" fmla="*/ 897524 w 3737420"/>
                <a:gd name="connsiteY253" fmla="*/ 6250374 h 6844565"/>
                <a:gd name="connsiteX254" fmla="*/ 961640 w 3737420"/>
                <a:gd name="connsiteY254" fmla="*/ 6035136 h 6844565"/>
                <a:gd name="connsiteX255" fmla="*/ 954991 w 3737420"/>
                <a:gd name="connsiteY255" fmla="*/ 6010534 h 6844565"/>
                <a:gd name="connsiteX256" fmla="*/ 1429732 w 3737420"/>
                <a:gd name="connsiteY256" fmla="*/ 6293688 h 6844565"/>
                <a:gd name="connsiteX257" fmla="*/ 1479504 w 3737420"/>
                <a:gd name="connsiteY257" fmla="*/ 6271366 h 6844565"/>
                <a:gd name="connsiteX258" fmla="*/ 1647155 w 3737420"/>
                <a:gd name="connsiteY258" fmla="*/ 6393898 h 6844565"/>
                <a:gd name="connsiteX259" fmla="*/ 1889750 w 3737420"/>
                <a:gd name="connsiteY259" fmla="*/ 6545591 h 6844565"/>
                <a:gd name="connsiteX260" fmla="*/ 1889750 w 3737420"/>
                <a:gd name="connsiteY260" fmla="*/ 6545496 h 6844565"/>
                <a:gd name="connsiteX261" fmla="*/ 1879586 w 3737420"/>
                <a:gd name="connsiteY261" fmla="*/ 6259682 h 6844565"/>
                <a:gd name="connsiteX262" fmla="*/ 1857454 w 3737420"/>
                <a:gd name="connsiteY262" fmla="*/ 6053278 h 6844565"/>
                <a:gd name="connsiteX263" fmla="*/ 1901623 w 3737420"/>
                <a:gd name="connsiteY263" fmla="*/ 6021267 h 6844565"/>
                <a:gd name="connsiteX264" fmla="*/ 1893739 w 3737420"/>
                <a:gd name="connsiteY264" fmla="*/ 5468543 h 6844565"/>
                <a:gd name="connsiteX265" fmla="*/ 1911691 w 3737420"/>
                <a:gd name="connsiteY265" fmla="*/ 5486591 h 6844565"/>
                <a:gd name="connsiteX266" fmla="*/ 2130160 w 3737420"/>
                <a:gd name="connsiteY266" fmla="*/ 5538643 h 6844565"/>
                <a:gd name="connsiteX267" fmla="*/ 2221916 w 3737420"/>
                <a:gd name="connsiteY267" fmla="*/ 5298613 h 6844565"/>
                <a:gd name="connsiteX268" fmla="*/ 2590083 w 3737420"/>
                <a:gd name="connsiteY268" fmla="*/ 4888367 h 6844565"/>
                <a:gd name="connsiteX269" fmla="*/ 2811875 w 3737420"/>
                <a:gd name="connsiteY269" fmla="*/ 5095057 h 6844565"/>
                <a:gd name="connsiteX270" fmla="*/ 2646694 w 3737420"/>
                <a:gd name="connsiteY270" fmla="*/ 5193463 h 6844565"/>
                <a:gd name="connsiteX271" fmla="*/ 2587043 w 3737420"/>
                <a:gd name="connsiteY271" fmla="*/ 5046804 h 6844565"/>
                <a:gd name="connsiteX272" fmla="*/ 2713090 w 3737420"/>
                <a:gd name="connsiteY272" fmla="*/ 5095437 h 6844565"/>
                <a:gd name="connsiteX273" fmla="*/ 2714895 w 3737420"/>
                <a:gd name="connsiteY273" fmla="*/ 4982689 h 6844565"/>
                <a:gd name="connsiteX274" fmla="*/ 2515044 w 3737420"/>
                <a:gd name="connsiteY274" fmla="*/ 5155943 h 6844565"/>
                <a:gd name="connsiteX275" fmla="*/ 2785849 w 3737420"/>
                <a:gd name="connsiteY275" fmla="*/ 5199732 h 6844565"/>
                <a:gd name="connsiteX276" fmla="*/ 2990069 w 3737420"/>
                <a:gd name="connsiteY276" fmla="*/ 5206666 h 6844565"/>
                <a:gd name="connsiteX277" fmla="*/ 3226205 w 3737420"/>
                <a:gd name="connsiteY277" fmla="*/ 5183680 h 6844565"/>
                <a:gd name="connsiteX278" fmla="*/ 3128084 w 3737420"/>
                <a:gd name="connsiteY278" fmla="*/ 4967586 h 6844565"/>
                <a:gd name="connsiteX279" fmla="*/ 3019895 w 3737420"/>
                <a:gd name="connsiteY279" fmla="*/ 4794141 h 6844565"/>
                <a:gd name="connsiteX280" fmla="*/ 2846640 w 3737420"/>
                <a:gd name="connsiteY280" fmla="*/ 4581562 h 6844565"/>
                <a:gd name="connsiteX281" fmla="*/ 2796582 w 3737420"/>
                <a:gd name="connsiteY281" fmla="*/ 4841349 h 6844565"/>
                <a:gd name="connsiteX282" fmla="*/ 2893373 w 3737420"/>
                <a:gd name="connsiteY282" fmla="*/ 4783408 h 6844565"/>
                <a:gd name="connsiteX283" fmla="*/ 2788224 w 3737420"/>
                <a:gd name="connsiteY283" fmla="*/ 4698490 h 6844565"/>
                <a:gd name="connsiteX284" fmla="*/ 2945046 w 3737420"/>
                <a:gd name="connsiteY284" fmla="*/ 4676833 h 6844565"/>
                <a:gd name="connsiteX285" fmla="*/ 2942386 w 3737420"/>
                <a:gd name="connsiteY285" fmla="*/ 4868990 h 6844565"/>
                <a:gd name="connsiteX286" fmla="*/ 2652489 w 3737420"/>
                <a:gd name="connsiteY286" fmla="*/ 4780273 h 6844565"/>
                <a:gd name="connsiteX287" fmla="*/ 2823654 w 3737420"/>
                <a:gd name="connsiteY287" fmla="*/ 4256424 h 6844565"/>
                <a:gd name="connsiteX288" fmla="*/ 2985605 w 3737420"/>
                <a:gd name="connsiteY288" fmla="*/ 4056859 h 6844565"/>
                <a:gd name="connsiteX289" fmla="*/ 2831347 w 3737420"/>
                <a:gd name="connsiteY289" fmla="*/ 3893672 h 6844565"/>
                <a:gd name="connsiteX290" fmla="*/ 2806746 w 3737420"/>
                <a:gd name="connsiteY290" fmla="*/ 3887118 h 6844565"/>
                <a:gd name="connsiteX291" fmla="*/ 3289371 w 3737420"/>
                <a:gd name="connsiteY291" fmla="*/ 3617643 h 6844565"/>
                <a:gd name="connsiteX292" fmla="*/ 3294880 w 3737420"/>
                <a:gd name="connsiteY292" fmla="*/ 3563406 h 6844565"/>
                <a:gd name="connsiteX293" fmla="*/ 3484757 w 3737420"/>
                <a:gd name="connsiteY293" fmla="*/ 3479438 h 6844565"/>
                <a:gd name="connsiteX294" fmla="*/ 3737421 w 3737420"/>
                <a:gd name="connsiteY294" fmla="*/ 3345222 h 6844565"/>
                <a:gd name="connsiteX295" fmla="*/ 3484757 w 3737420"/>
                <a:gd name="connsiteY295" fmla="*/ 3211007 h 6844565"/>
                <a:gd name="connsiteX296" fmla="*/ 2806081 w 3737420"/>
                <a:gd name="connsiteY296" fmla="*/ 1512180 h 6844565"/>
                <a:gd name="connsiteX297" fmla="*/ 2962903 w 3737420"/>
                <a:gd name="connsiteY297" fmla="*/ 1508665 h 6844565"/>
                <a:gd name="connsiteX298" fmla="*/ 2983325 w 3737420"/>
                <a:gd name="connsiteY298" fmla="*/ 1519683 h 6844565"/>
                <a:gd name="connsiteX299" fmla="*/ 3176622 w 3737420"/>
                <a:gd name="connsiteY299" fmla="*/ 1535261 h 6844565"/>
                <a:gd name="connsiteX300" fmla="*/ 3093604 w 3737420"/>
                <a:gd name="connsiteY300" fmla="*/ 1710701 h 6844565"/>
                <a:gd name="connsiteX301" fmla="*/ 3092844 w 3737420"/>
                <a:gd name="connsiteY301" fmla="*/ 1733782 h 6844565"/>
                <a:gd name="connsiteX302" fmla="*/ 3011441 w 3737420"/>
                <a:gd name="connsiteY302" fmla="*/ 1867808 h 6844565"/>
                <a:gd name="connsiteX303" fmla="*/ 2942766 w 3737420"/>
                <a:gd name="connsiteY303" fmla="*/ 1785645 h 6844565"/>
                <a:gd name="connsiteX304" fmla="*/ 2937922 w 3737420"/>
                <a:gd name="connsiteY304" fmla="*/ 1782890 h 6844565"/>
                <a:gd name="connsiteX305" fmla="*/ 3025974 w 3737420"/>
                <a:gd name="connsiteY305" fmla="*/ 1723809 h 6844565"/>
                <a:gd name="connsiteX306" fmla="*/ 3065393 w 3737420"/>
                <a:gd name="connsiteY306" fmla="*/ 1668907 h 6844565"/>
                <a:gd name="connsiteX307" fmla="*/ 3108897 w 3737420"/>
                <a:gd name="connsiteY307" fmla="*/ 1581424 h 6844565"/>
                <a:gd name="connsiteX308" fmla="*/ 3108897 w 3737420"/>
                <a:gd name="connsiteY308" fmla="*/ 1574490 h 6844565"/>
                <a:gd name="connsiteX309" fmla="*/ 3103008 w 3737420"/>
                <a:gd name="connsiteY309" fmla="*/ 1571071 h 6844565"/>
                <a:gd name="connsiteX310" fmla="*/ 3005362 w 3737420"/>
                <a:gd name="connsiteY310" fmla="*/ 1564992 h 6844565"/>
                <a:gd name="connsiteX311" fmla="*/ 2938112 w 3737420"/>
                <a:gd name="connsiteY311" fmla="*/ 1571736 h 6844565"/>
                <a:gd name="connsiteX312" fmla="*/ 2842841 w 3737420"/>
                <a:gd name="connsiteY312" fmla="*/ 1618374 h 6844565"/>
                <a:gd name="connsiteX313" fmla="*/ 2842936 w 3737420"/>
                <a:gd name="connsiteY313" fmla="*/ 1612865 h 6844565"/>
                <a:gd name="connsiteX314" fmla="*/ 2806081 w 3737420"/>
                <a:gd name="connsiteY314" fmla="*/ 1512180 h 6844565"/>
                <a:gd name="connsiteX315" fmla="*/ 1841117 w 3737420"/>
                <a:gd name="connsiteY315" fmla="*/ 628713 h 6844565"/>
                <a:gd name="connsiteX316" fmla="*/ 1679925 w 3737420"/>
                <a:gd name="connsiteY316" fmla="*/ 612186 h 6844565"/>
                <a:gd name="connsiteX317" fmla="*/ 1738722 w 3737420"/>
                <a:gd name="connsiteY317" fmla="*/ 586919 h 6844565"/>
                <a:gd name="connsiteX318" fmla="*/ 1808062 w 3737420"/>
                <a:gd name="connsiteY318" fmla="*/ 543606 h 6844565"/>
                <a:gd name="connsiteX319" fmla="*/ 1766743 w 3737420"/>
                <a:gd name="connsiteY319" fmla="*/ 452419 h 6844565"/>
                <a:gd name="connsiteX320" fmla="*/ 1807777 w 3737420"/>
                <a:gd name="connsiteY320" fmla="*/ 286763 h 6844565"/>
                <a:gd name="connsiteX321" fmla="*/ 1807682 w 3737420"/>
                <a:gd name="connsiteY321" fmla="*/ 286763 h 6844565"/>
                <a:gd name="connsiteX322" fmla="*/ 1684770 w 3737420"/>
                <a:gd name="connsiteY322" fmla="*/ 405021 h 6844565"/>
                <a:gd name="connsiteX323" fmla="*/ 1585224 w 3737420"/>
                <a:gd name="connsiteY323" fmla="*/ 414994 h 6844565"/>
                <a:gd name="connsiteX324" fmla="*/ 1582280 w 3737420"/>
                <a:gd name="connsiteY324" fmla="*/ 496683 h 6844565"/>
                <a:gd name="connsiteX325" fmla="*/ 1589878 w 3737420"/>
                <a:gd name="connsiteY325" fmla="*/ 560228 h 6844565"/>
                <a:gd name="connsiteX326" fmla="*/ 1494892 w 3737420"/>
                <a:gd name="connsiteY326" fmla="*/ 428862 h 6844565"/>
                <a:gd name="connsiteX327" fmla="*/ 1649530 w 3737420"/>
                <a:gd name="connsiteY327" fmla="*/ 329412 h 6844565"/>
                <a:gd name="connsiteX328" fmla="*/ 1669857 w 3737420"/>
                <a:gd name="connsiteY328" fmla="*/ 321623 h 6844565"/>
                <a:gd name="connsiteX329" fmla="*/ 1859259 w 3737420"/>
                <a:gd name="connsiteY329" fmla="*/ 197571 h 6844565"/>
                <a:gd name="connsiteX330" fmla="*/ 1905612 w 3737420"/>
                <a:gd name="connsiteY330" fmla="*/ 334351 h 6844565"/>
                <a:gd name="connsiteX331" fmla="*/ 1846531 w 3737420"/>
                <a:gd name="connsiteY331" fmla="*/ 423543 h 6844565"/>
                <a:gd name="connsiteX332" fmla="*/ 1849950 w 3737420"/>
                <a:gd name="connsiteY332" fmla="*/ 445010 h 6844565"/>
                <a:gd name="connsiteX333" fmla="*/ 1841117 w 3737420"/>
                <a:gd name="connsiteY333" fmla="*/ 628713 h 6844565"/>
                <a:gd name="connsiteX334" fmla="*/ 1849950 w 3737420"/>
                <a:gd name="connsiteY334" fmla="*/ 6245339 h 6844565"/>
                <a:gd name="connsiteX335" fmla="*/ 1846436 w 3737420"/>
                <a:gd name="connsiteY335" fmla="*/ 6266711 h 6844565"/>
                <a:gd name="connsiteX336" fmla="*/ 1859259 w 3737420"/>
                <a:gd name="connsiteY336" fmla="*/ 6492779 h 6844565"/>
                <a:gd name="connsiteX337" fmla="*/ 1740336 w 3737420"/>
                <a:gd name="connsiteY337" fmla="*/ 6473496 h 6844565"/>
                <a:gd name="connsiteX338" fmla="*/ 1669857 w 3737420"/>
                <a:gd name="connsiteY338" fmla="*/ 6368821 h 6844565"/>
                <a:gd name="connsiteX339" fmla="*/ 1649530 w 3737420"/>
                <a:gd name="connsiteY339" fmla="*/ 6361033 h 6844565"/>
                <a:gd name="connsiteX340" fmla="*/ 1494987 w 3737420"/>
                <a:gd name="connsiteY340" fmla="*/ 6261582 h 6844565"/>
                <a:gd name="connsiteX341" fmla="*/ 1589878 w 3737420"/>
                <a:gd name="connsiteY341" fmla="*/ 6130216 h 6844565"/>
                <a:gd name="connsiteX342" fmla="*/ 1582374 w 3737420"/>
                <a:gd name="connsiteY342" fmla="*/ 6193762 h 6844565"/>
                <a:gd name="connsiteX343" fmla="*/ 1585224 w 3737420"/>
                <a:gd name="connsiteY343" fmla="*/ 6275450 h 6844565"/>
                <a:gd name="connsiteX344" fmla="*/ 1684770 w 3737420"/>
                <a:gd name="connsiteY344" fmla="*/ 6285329 h 6844565"/>
                <a:gd name="connsiteX345" fmla="*/ 1807777 w 3737420"/>
                <a:gd name="connsiteY345" fmla="*/ 6403682 h 6844565"/>
                <a:gd name="connsiteX346" fmla="*/ 1766743 w 3737420"/>
                <a:gd name="connsiteY346" fmla="*/ 6238026 h 6844565"/>
                <a:gd name="connsiteX347" fmla="*/ 1808062 w 3737420"/>
                <a:gd name="connsiteY347" fmla="*/ 6146744 h 6844565"/>
                <a:gd name="connsiteX348" fmla="*/ 1738722 w 3737420"/>
                <a:gd name="connsiteY348" fmla="*/ 6103336 h 6844565"/>
                <a:gd name="connsiteX349" fmla="*/ 1679925 w 3737420"/>
                <a:gd name="connsiteY349" fmla="*/ 6078259 h 6844565"/>
                <a:gd name="connsiteX350" fmla="*/ 1841117 w 3737420"/>
                <a:gd name="connsiteY350" fmla="*/ 6061541 h 6844565"/>
                <a:gd name="connsiteX351" fmla="*/ 1849950 w 3737420"/>
                <a:gd name="connsiteY351" fmla="*/ 6245339 h 6844565"/>
                <a:gd name="connsiteX352" fmla="*/ 2842936 w 3737420"/>
                <a:gd name="connsiteY352" fmla="*/ 5071976 h 6844565"/>
                <a:gd name="connsiteX353" fmla="*/ 2938112 w 3737420"/>
                <a:gd name="connsiteY353" fmla="*/ 5118709 h 6844565"/>
                <a:gd name="connsiteX354" fmla="*/ 3005362 w 3737420"/>
                <a:gd name="connsiteY354" fmla="*/ 5125453 h 6844565"/>
                <a:gd name="connsiteX355" fmla="*/ 3103008 w 3737420"/>
                <a:gd name="connsiteY355" fmla="*/ 5119374 h 6844565"/>
                <a:gd name="connsiteX356" fmla="*/ 3108897 w 3737420"/>
                <a:gd name="connsiteY356" fmla="*/ 5115859 h 6844565"/>
                <a:gd name="connsiteX357" fmla="*/ 3108897 w 3737420"/>
                <a:gd name="connsiteY357" fmla="*/ 5109021 h 6844565"/>
                <a:gd name="connsiteX358" fmla="*/ 3065393 w 3737420"/>
                <a:gd name="connsiteY358" fmla="*/ 5021443 h 6844565"/>
                <a:gd name="connsiteX359" fmla="*/ 3025879 w 3737420"/>
                <a:gd name="connsiteY359" fmla="*/ 4966636 h 6844565"/>
                <a:gd name="connsiteX360" fmla="*/ 2937922 w 3737420"/>
                <a:gd name="connsiteY360" fmla="*/ 4907460 h 6844565"/>
                <a:gd name="connsiteX361" fmla="*/ 2942766 w 3737420"/>
                <a:gd name="connsiteY361" fmla="*/ 4904705 h 6844565"/>
                <a:gd name="connsiteX362" fmla="*/ 3011536 w 3737420"/>
                <a:gd name="connsiteY362" fmla="*/ 4822542 h 6844565"/>
                <a:gd name="connsiteX363" fmla="*/ 3092939 w 3737420"/>
                <a:gd name="connsiteY363" fmla="*/ 4956567 h 6844565"/>
                <a:gd name="connsiteX364" fmla="*/ 3093604 w 3737420"/>
                <a:gd name="connsiteY364" fmla="*/ 4979744 h 6844565"/>
                <a:gd name="connsiteX365" fmla="*/ 3176717 w 3737420"/>
                <a:gd name="connsiteY365" fmla="*/ 5154994 h 6844565"/>
                <a:gd name="connsiteX366" fmla="*/ 2983325 w 3737420"/>
                <a:gd name="connsiteY366" fmla="*/ 5170666 h 6844565"/>
                <a:gd name="connsiteX367" fmla="*/ 2962998 w 3737420"/>
                <a:gd name="connsiteY367" fmla="*/ 5181685 h 6844565"/>
                <a:gd name="connsiteX368" fmla="*/ 2806176 w 3737420"/>
                <a:gd name="connsiteY368" fmla="*/ 5178170 h 6844565"/>
                <a:gd name="connsiteX369" fmla="*/ 2842936 w 3737420"/>
                <a:gd name="connsiteY369" fmla="*/ 5077485 h 6844565"/>
                <a:gd name="connsiteX370" fmla="*/ 2842936 w 3737420"/>
                <a:gd name="connsiteY370" fmla="*/ 5071976 h 6844565"/>
                <a:gd name="connsiteX371" fmla="*/ 3542604 w 3737420"/>
                <a:gd name="connsiteY371" fmla="*/ 3463480 h 6844565"/>
                <a:gd name="connsiteX372" fmla="*/ 3474499 w 3737420"/>
                <a:gd name="connsiteY372" fmla="*/ 3447143 h 6844565"/>
                <a:gd name="connsiteX373" fmla="*/ 3457591 w 3737420"/>
                <a:gd name="connsiteY373" fmla="*/ 3460915 h 6844565"/>
                <a:gd name="connsiteX374" fmla="*/ 3294120 w 3737420"/>
                <a:gd name="connsiteY374" fmla="*/ 3545073 h 6844565"/>
                <a:gd name="connsiteX375" fmla="*/ 3227820 w 3737420"/>
                <a:gd name="connsiteY375" fmla="*/ 3397180 h 6844565"/>
                <a:gd name="connsiteX376" fmla="*/ 3279112 w 3737420"/>
                <a:gd name="connsiteY376" fmla="*/ 3435459 h 6844565"/>
                <a:gd name="connsiteX377" fmla="*/ 3351302 w 3737420"/>
                <a:gd name="connsiteY377" fmla="*/ 3473929 h 6844565"/>
                <a:gd name="connsiteX378" fmla="*/ 3409623 w 3737420"/>
                <a:gd name="connsiteY378" fmla="*/ 3392526 h 6844565"/>
                <a:gd name="connsiteX379" fmla="*/ 3573569 w 3737420"/>
                <a:gd name="connsiteY379" fmla="*/ 3345222 h 6844565"/>
                <a:gd name="connsiteX380" fmla="*/ 3409623 w 3737420"/>
                <a:gd name="connsiteY380" fmla="*/ 3297919 h 6844565"/>
                <a:gd name="connsiteX381" fmla="*/ 3351302 w 3737420"/>
                <a:gd name="connsiteY381" fmla="*/ 3216516 h 6844565"/>
                <a:gd name="connsiteX382" fmla="*/ 3279017 w 3737420"/>
                <a:gd name="connsiteY382" fmla="*/ 3254890 h 6844565"/>
                <a:gd name="connsiteX383" fmla="*/ 3227820 w 3737420"/>
                <a:gd name="connsiteY383" fmla="*/ 3293170 h 6844565"/>
                <a:gd name="connsiteX384" fmla="*/ 3294025 w 3737420"/>
                <a:gd name="connsiteY384" fmla="*/ 3145277 h 6844565"/>
                <a:gd name="connsiteX385" fmla="*/ 3457591 w 3737420"/>
                <a:gd name="connsiteY385" fmla="*/ 3229529 h 6844565"/>
                <a:gd name="connsiteX386" fmla="*/ 3474309 w 3737420"/>
                <a:gd name="connsiteY386" fmla="*/ 3243207 h 6844565"/>
                <a:gd name="connsiteX387" fmla="*/ 3676534 w 3737420"/>
                <a:gd name="connsiteY387" fmla="*/ 3345222 h 6844565"/>
                <a:gd name="connsiteX388" fmla="*/ 3542604 w 3737420"/>
                <a:gd name="connsiteY388" fmla="*/ 3463480 h 684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3737420" h="6844565">
                  <a:moveTo>
                    <a:pt x="3484757" y="3211007"/>
                  </a:moveTo>
                  <a:cubicBezTo>
                    <a:pt x="3550013" y="3048391"/>
                    <a:pt x="3349402" y="2970027"/>
                    <a:pt x="3294975" y="3126944"/>
                  </a:cubicBezTo>
                  <a:cubicBezTo>
                    <a:pt x="3294975" y="3109087"/>
                    <a:pt x="3293360" y="3090944"/>
                    <a:pt x="3289371" y="3072802"/>
                  </a:cubicBezTo>
                  <a:cubicBezTo>
                    <a:pt x="3242447" y="2858323"/>
                    <a:pt x="3011726" y="2779390"/>
                    <a:pt x="2806746" y="2803136"/>
                  </a:cubicBezTo>
                  <a:cubicBezTo>
                    <a:pt x="2815010" y="2801237"/>
                    <a:pt x="2823274" y="2799432"/>
                    <a:pt x="2831347" y="2796677"/>
                  </a:cubicBezTo>
                  <a:cubicBezTo>
                    <a:pt x="2900118" y="2772266"/>
                    <a:pt x="2981236" y="2714704"/>
                    <a:pt x="2985605" y="2633491"/>
                  </a:cubicBezTo>
                  <a:cubicBezTo>
                    <a:pt x="2990829" y="2536795"/>
                    <a:pt x="2910186" y="2450548"/>
                    <a:pt x="2823654" y="2434020"/>
                  </a:cubicBezTo>
                  <a:cubicBezTo>
                    <a:pt x="2706536" y="2316712"/>
                    <a:pt x="2565291" y="2066329"/>
                    <a:pt x="2652394" y="1910077"/>
                  </a:cubicBezTo>
                  <a:cubicBezTo>
                    <a:pt x="2700837" y="1823354"/>
                    <a:pt x="2851010" y="1733307"/>
                    <a:pt x="2942291" y="1821360"/>
                  </a:cubicBezTo>
                  <a:cubicBezTo>
                    <a:pt x="2995104" y="1872272"/>
                    <a:pt x="2997003" y="1960039"/>
                    <a:pt x="2944951" y="2013611"/>
                  </a:cubicBezTo>
                  <a:cubicBezTo>
                    <a:pt x="2893373" y="2066614"/>
                    <a:pt x="2782240" y="2058445"/>
                    <a:pt x="2788224" y="1991955"/>
                  </a:cubicBezTo>
                  <a:cubicBezTo>
                    <a:pt x="2828308" y="2009527"/>
                    <a:pt x="2906007" y="1958424"/>
                    <a:pt x="2893279" y="1907037"/>
                  </a:cubicBezTo>
                  <a:cubicBezTo>
                    <a:pt x="2873901" y="1829433"/>
                    <a:pt x="2796678" y="1849095"/>
                    <a:pt x="2796488" y="1849095"/>
                  </a:cubicBezTo>
                  <a:cubicBezTo>
                    <a:pt x="2658473" y="1892599"/>
                    <a:pt x="2721639" y="2110687"/>
                    <a:pt x="2846640" y="2108788"/>
                  </a:cubicBezTo>
                  <a:cubicBezTo>
                    <a:pt x="2957679" y="2107078"/>
                    <a:pt x="3039652" y="1997559"/>
                    <a:pt x="3019990" y="1896114"/>
                  </a:cubicBezTo>
                  <a:cubicBezTo>
                    <a:pt x="3135398" y="1969918"/>
                    <a:pt x="3254511" y="1801222"/>
                    <a:pt x="3128084" y="1722859"/>
                  </a:cubicBezTo>
                  <a:cubicBezTo>
                    <a:pt x="3229910" y="1690374"/>
                    <a:pt x="3206068" y="1569741"/>
                    <a:pt x="3226205" y="1506765"/>
                  </a:cubicBezTo>
                  <a:cubicBezTo>
                    <a:pt x="3161709" y="1492707"/>
                    <a:pt x="3069098" y="1411779"/>
                    <a:pt x="2990069" y="1483779"/>
                  </a:cubicBezTo>
                  <a:cubicBezTo>
                    <a:pt x="2985320" y="1335030"/>
                    <a:pt x="2779770" y="1353838"/>
                    <a:pt x="2785754" y="1490713"/>
                  </a:cubicBezTo>
                  <a:cubicBezTo>
                    <a:pt x="2707960" y="1422988"/>
                    <a:pt x="2571940" y="1439135"/>
                    <a:pt x="2515044" y="1534501"/>
                  </a:cubicBezTo>
                  <a:cubicBezTo>
                    <a:pt x="2450928" y="1641741"/>
                    <a:pt x="2608130" y="1805497"/>
                    <a:pt x="2714989" y="1707661"/>
                  </a:cubicBezTo>
                  <a:cubicBezTo>
                    <a:pt x="2714989" y="1707661"/>
                    <a:pt x="2770651" y="1650384"/>
                    <a:pt x="2713090" y="1594913"/>
                  </a:cubicBezTo>
                  <a:cubicBezTo>
                    <a:pt x="2675095" y="1558248"/>
                    <a:pt x="2591698" y="1600042"/>
                    <a:pt x="2587043" y="1643545"/>
                  </a:cubicBezTo>
                  <a:cubicBezTo>
                    <a:pt x="2526347" y="1615429"/>
                    <a:pt x="2574980" y="1515029"/>
                    <a:pt x="2646694" y="1496982"/>
                  </a:cubicBezTo>
                  <a:cubicBezTo>
                    <a:pt x="2719074" y="1478555"/>
                    <a:pt x="2794113" y="1524148"/>
                    <a:pt x="2811875" y="1595292"/>
                  </a:cubicBezTo>
                  <a:cubicBezTo>
                    <a:pt x="2842461" y="1718395"/>
                    <a:pt x="2689343" y="1803407"/>
                    <a:pt x="2589988" y="1801982"/>
                  </a:cubicBezTo>
                  <a:cubicBezTo>
                    <a:pt x="2411224" y="1799418"/>
                    <a:pt x="2264945" y="1551789"/>
                    <a:pt x="2222011" y="1391832"/>
                  </a:cubicBezTo>
                  <a:cubicBezTo>
                    <a:pt x="2250887" y="1308529"/>
                    <a:pt x="2216597" y="1195496"/>
                    <a:pt x="2130160" y="1151707"/>
                  </a:cubicBezTo>
                  <a:cubicBezTo>
                    <a:pt x="2057590" y="1114947"/>
                    <a:pt x="1967163" y="1156456"/>
                    <a:pt x="1911691" y="1203760"/>
                  </a:cubicBezTo>
                  <a:cubicBezTo>
                    <a:pt x="1905232" y="1209269"/>
                    <a:pt x="1899533" y="1215633"/>
                    <a:pt x="1893739" y="1221902"/>
                  </a:cubicBezTo>
                  <a:cubicBezTo>
                    <a:pt x="2016841" y="1056246"/>
                    <a:pt x="2063764" y="816881"/>
                    <a:pt x="1901623" y="669177"/>
                  </a:cubicBezTo>
                  <a:cubicBezTo>
                    <a:pt x="1887755" y="656449"/>
                    <a:pt x="1872937" y="646096"/>
                    <a:pt x="1857454" y="637167"/>
                  </a:cubicBezTo>
                  <a:cubicBezTo>
                    <a:pt x="2020546" y="668418"/>
                    <a:pt x="2053031" y="455459"/>
                    <a:pt x="1879586" y="430762"/>
                  </a:cubicBezTo>
                  <a:cubicBezTo>
                    <a:pt x="2038308" y="336631"/>
                    <a:pt x="1905422" y="224642"/>
                    <a:pt x="1889750" y="144759"/>
                  </a:cubicBezTo>
                  <a:lnTo>
                    <a:pt x="1889655" y="144854"/>
                  </a:lnTo>
                  <a:cubicBezTo>
                    <a:pt x="1812621" y="171165"/>
                    <a:pt x="1649245" y="112084"/>
                    <a:pt x="1647155" y="296547"/>
                  </a:cubicBezTo>
                  <a:cubicBezTo>
                    <a:pt x="1539061" y="158817"/>
                    <a:pt x="1370840" y="293317"/>
                    <a:pt x="1479504" y="418984"/>
                  </a:cubicBezTo>
                  <a:cubicBezTo>
                    <a:pt x="1464022" y="409960"/>
                    <a:pt x="1447494" y="402361"/>
                    <a:pt x="1429732" y="396662"/>
                  </a:cubicBezTo>
                  <a:cubicBezTo>
                    <a:pt x="1220572" y="330077"/>
                    <a:pt x="1036869" y="490414"/>
                    <a:pt x="954896" y="679911"/>
                  </a:cubicBezTo>
                  <a:cubicBezTo>
                    <a:pt x="957460" y="671742"/>
                    <a:pt x="960025" y="663573"/>
                    <a:pt x="961545" y="655309"/>
                  </a:cubicBezTo>
                  <a:cubicBezTo>
                    <a:pt x="974843" y="583500"/>
                    <a:pt x="965534" y="484429"/>
                    <a:pt x="897524" y="440071"/>
                  </a:cubicBezTo>
                  <a:cubicBezTo>
                    <a:pt x="816311" y="387164"/>
                    <a:pt x="701378" y="413855"/>
                    <a:pt x="643626" y="480630"/>
                  </a:cubicBezTo>
                  <a:cubicBezTo>
                    <a:pt x="483575" y="523279"/>
                    <a:pt x="196146" y="520524"/>
                    <a:pt x="104390" y="366932"/>
                  </a:cubicBezTo>
                  <a:cubicBezTo>
                    <a:pt x="53477" y="281729"/>
                    <a:pt x="50628" y="106479"/>
                    <a:pt x="172495" y="71525"/>
                  </a:cubicBezTo>
                  <a:cubicBezTo>
                    <a:pt x="242880" y="51293"/>
                    <a:pt x="319913" y="93466"/>
                    <a:pt x="340240" y="165276"/>
                  </a:cubicBezTo>
                  <a:cubicBezTo>
                    <a:pt x="360377" y="236516"/>
                    <a:pt x="297877" y="328842"/>
                    <a:pt x="243070" y="290278"/>
                  </a:cubicBezTo>
                  <a:cubicBezTo>
                    <a:pt x="278404" y="264441"/>
                    <a:pt x="272990" y="171450"/>
                    <a:pt x="222078" y="156822"/>
                  </a:cubicBezTo>
                  <a:cubicBezTo>
                    <a:pt x="145234" y="134785"/>
                    <a:pt x="123672" y="211629"/>
                    <a:pt x="123672" y="211629"/>
                  </a:cubicBezTo>
                  <a:cubicBezTo>
                    <a:pt x="92232" y="352969"/>
                    <a:pt x="312694" y="407301"/>
                    <a:pt x="373581" y="298162"/>
                  </a:cubicBezTo>
                  <a:cubicBezTo>
                    <a:pt x="427628" y="200991"/>
                    <a:pt x="373771" y="75324"/>
                    <a:pt x="276030" y="41699"/>
                  </a:cubicBezTo>
                  <a:cubicBezTo>
                    <a:pt x="296927" y="30871"/>
                    <a:pt x="311650" y="16243"/>
                    <a:pt x="321053" y="0"/>
                  </a:cubicBezTo>
                  <a:lnTo>
                    <a:pt x="287998" y="0"/>
                  </a:lnTo>
                  <a:cubicBezTo>
                    <a:pt x="281064" y="15483"/>
                    <a:pt x="268051" y="28211"/>
                    <a:pt x="247344" y="34860"/>
                  </a:cubicBezTo>
                  <a:cubicBezTo>
                    <a:pt x="214954" y="30301"/>
                    <a:pt x="179334" y="34860"/>
                    <a:pt x="141719" y="53287"/>
                  </a:cubicBezTo>
                  <a:cubicBezTo>
                    <a:pt x="140010" y="54142"/>
                    <a:pt x="138585" y="55187"/>
                    <a:pt x="136970" y="56137"/>
                  </a:cubicBezTo>
                  <a:cubicBezTo>
                    <a:pt x="147609" y="38849"/>
                    <a:pt x="157202" y="18617"/>
                    <a:pt x="159197" y="0"/>
                  </a:cubicBezTo>
                  <a:lnTo>
                    <a:pt x="0" y="0"/>
                  </a:lnTo>
                  <a:lnTo>
                    <a:pt x="0" y="157867"/>
                  </a:lnTo>
                  <a:cubicBezTo>
                    <a:pt x="13108" y="194152"/>
                    <a:pt x="15293" y="236516"/>
                    <a:pt x="9594" y="276220"/>
                  </a:cubicBezTo>
                  <a:cubicBezTo>
                    <a:pt x="9879" y="292937"/>
                    <a:pt x="6744" y="309845"/>
                    <a:pt x="0" y="324948"/>
                  </a:cubicBezTo>
                  <a:lnTo>
                    <a:pt x="0" y="376335"/>
                  </a:lnTo>
                  <a:cubicBezTo>
                    <a:pt x="32580" y="323998"/>
                    <a:pt x="47303" y="254943"/>
                    <a:pt x="37804" y="192537"/>
                  </a:cubicBezTo>
                  <a:cubicBezTo>
                    <a:pt x="39039" y="193202"/>
                    <a:pt x="40559" y="193107"/>
                    <a:pt x="41984" y="193487"/>
                  </a:cubicBezTo>
                  <a:cubicBezTo>
                    <a:pt x="43314" y="193107"/>
                    <a:pt x="44928" y="193202"/>
                    <a:pt x="46163" y="192537"/>
                  </a:cubicBezTo>
                  <a:cubicBezTo>
                    <a:pt x="33815" y="273845"/>
                    <a:pt x="62406" y="366267"/>
                    <a:pt x="118068" y="418699"/>
                  </a:cubicBezTo>
                  <a:cubicBezTo>
                    <a:pt x="233001" y="526793"/>
                    <a:pt x="458973" y="557189"/>
                    <a:pt x="635837" y="490034"/>
                  </a:cubicBezTo>
                  <a:cubicBezTo>
                    <a:pt x="604587" y="532302"/>
                    <a:pt x="595373" y="588154"/>
                    <a:pt x="628618" y="649515"/>
                  </a:cubicBezTo>
                  <a:cubicBezTo>
                    <a:pt x="667468" y="721040"/>
                    <a:pt x="749536" y="768153"/>
                    <a:pt x="817736" y="702803"/>
                  </a:cubicBezTo>
                  <a:cubicBezTo>
                    <a:pt x="859435" y="662718"/>
                    <a:pt x="883561" y="565548"/>
                    <a:pt x="817926" y="534297"/>
                  </a:cubicBezTo>
                  <a:cubicBezTo>
                    <a:pt x="779741" y="516060"/>
                    <a:pt x="720470" y="542086"/>
                    <a:pt x="755330" y="589389"/>
                  </a:cubicBezTo>
                  <a:cubicBezTo>
                    <a:pt x="768723" y="607436"/>
                    <a:pt x="788480" y="603067"/>
                    <a:pt x="800448" y="590244"/>
                  </a:cubicBezTo>
                  <a:cubicBezTo>
                    <a:pt x="824480" y="625959"/>
                    <a:pt x="818401" y="658539"/>
                    <a:pt x="781166" y="687700"/>
                  </a:cubicBezTo>
                  <a:cubicBezTo>
                    <a:pt x="731868" y="711731"/>
                    <a:pt x="692354" y="694634"/>
                    <a:pt x="662434" y="636502"/>
                  </a:cubicBezTo>
                  <a:cubicBezTo>
                    <a:pt x="645906" y="589674"/>
                    <a:pt x="643911" y="528503"/>
                    <a:pt x="678106" y="487659"/>
                  </a:cubicBezTo>
                  <a:cubicBezTo>
                    <a:pt x="732818" y="422308"/>
                    <a:pt x="853546" y="406446"/>
                    <a:pt x="909872" y="482815"/>
                  </a:cubicBezTo>
                  <a:cubicBezTo>
                    <a:pt x="1020626" y="632988"/>
                    <a:pt x="890400" y="783731"/>
                    <a:pt x="761599" y="858770"/>
                  </a:cubicBezTo>
                  <a:cubicBezTo>
                    <a:pt x="759509" y="860100"/>
                    <a:pt x="761599" y="862854"/>
                    <a:pt x="763594" y="862379"/>
                  </a:cubicBezTo>
                  <a:cubicBezTo>
                    <a:pt x="838633" y="844237"/>
                    <a:pt x="905693" y="787815"/>
                    <a:pt x="940363" y="717240"/>
                  </a:cubicBezTo>
                  <a:cubicBezTo>
                    <a:pt x="1025756" y="591479"/>
                    <a:pt x="1128341" y="432092"/>
                    <a:pt x="1298746" y="426583"/>
                  </a:cubicBezTo>
                  <a:cubicBezTo>
                    <a:pt x="1404750" y="423068"/>
                    <a:pt x="1546755" y="485189"/>
                    <a:pt x="1543620" y="613801"/>
                  </a:cubicBezTo>
                  <a:cubicBezTo>
                    <a:pt x="1538681" y="811657"/>
                    <a:pt x="1291812" y="717240"/>
                    <a:pt x="1355737" y="563648"/>
                  </a:cubicBezTo>
                  <a:cubicBezTo>
                    <a:pt x="1348519" y="601547"/>
                    <a:pt x="1418143" y="675257"/>
                    <a:pt x="1469341" y="612946"/>
                  </a:cubicBezTo>
                  <a:cubicBezTo>
                    <a:pt x="1530227" y="538856"/>
                    <a:pt x="1360202" y="430762"/>
                    <a:pt x="1301310" y="555764"/>
                  </a:cubicBezTo>
                  <a:cubicBezTo>
                    <a:pt x="1279369" y="531258"/>
                    <a:pt x="1252203" y="517580"/>
                    <a:pt x="1214873" y="528123"/>
                  </a:cubicBezTo>
                  <a:cubicBezTo>
                    <a:pt x="1177828" y="538572"/>
                    <a:pt x="1145153" y="562033"/>
                    <a:pt x="1145153" y="603162"/>
                  </a:cubicBezTo>
                  <a:cubicBezTo>
                    <a:pt x="1145058" y="611331"/>
                    <a:pt x="1156077" y="615510"/>
                    <a:pt x="1162156" y="610761"/>
                  </a:cubicBezTo>
                  <a:cubicBezTo>
                    <a:pt x="1203950" y="577516"/>
                    <a:pt x="1220002" y="628808"/>
                    <a:pt x="1230736" y="659869"/>
                  </a:cubicBezTo>
                  <a:cubicBezTo>
                    <a:pt x="1237100" y="678296"/>
                    <a:pt x="1246598" y="699098"/>
                    <a:pt x="1261131" y="712491"/>
                  </a:cubicBezTo>
                  <a:cubicBezTo>
                    <a:pt x="1282978" y="732723"/>
                    <a:pt x="1313944" y="729684"/>
                    <a:pt x="1332466" y="708502"/>
                  </a:cubicBezTo>
                  <a:cubicBezTo>
                    <a:pt x="1388983" y="769483"/>
                    <a:pt x="1485868" y="799593"/>
                    <a:pt x="1539631" y="751245"/>
                  </a:cubicBezTo>
                  <a:cubicBezTo>
                    <a:pt x="1524623" y="821915"/>
                    <a:pt x="1599092" y="890780"/>
                    <a:pt x="1680115" y="909207"/>
                  </a:cubicBezTo>
                  <a:cubicBezTo>
                    <a:pt x="1671091" y="935899"/>
                    <a:pt x="1683915" y="964204"/>
                    <a:pt x="1712315" y="973038"/>
                  </a:cubicBezTo>
                  <a:cubicBezTo>
                    <a:pt x="1731313" y="978927"/>
                    <a:pt x="1754015" y="976743"/>
                    <a:pt x="1773107" y="973038"/>
                  </a:cubicBezTo>
                  <a:cubicBezTo>
                    <a:pt x="1805402" y="966769"/>
                    <a:pt x="1857929" y="954991"/>
                    <a:pt x="1849950" y="1007898"/>
                  </a:cubicBezTo>
                  <a:cubicBezTo>
                    <a:pt x="1848906" y="1015402"/>
                    <a:pt x="1857929" y="1022906"/>
                    <a:pt x="1865148" y="1018821"/>
                  </a:cubicBezTo>
                  <a:cubicBezTo>
                    <a:pt x="1900673" y="998304"/>
                    <a:pt x="1904567" y="958125"/>
                    <a:pt x="1895259" y="920796"/>
                  </a:cubicBezTo>
                  <a:cubicBezTo>
                    <a:pt x="1885665" y="883181"/>
                    <a:pt x="1860209" y="866464"/>
                    <a:pt x="1828009" y="859815"/>
                  </a:cubicBezTo>
                  <a:cubicBezTo>
                    <a:pt x="1906942" y="746401"/>
                    <a:pt x="1728178" y="653125"/>
                    <a:pt x="1694363" y="742887"/>
                  </a:cubicBezTo>
                  <a:cubicBezTo>
                    <a:pt x="1666152" y="818306"/>
                    <a:pt x="1764748" y="841862"/>
                    <a:pt x="1794004" y="816596"/>
                  </a:cubicBezTo>
                  <a:cubicBezTo>
                    <a:pt x="1692938" y="948817"/>
                    <a:pt x="1487673" y="782211"/>
                    <a:pt x="1656559" y="678961"/>
                  </a:cubicBezTo>
                  <a:cubicBezTo>
                    <a:pt x="1766458" y="611996"/>
                    <a:pt x="1891269" y="703942"/>
                    <a:pt x="1941232" y="797504"/>
                  </a:cubicBezTo>
                  <a:cubicBezTo>
                    <a:pt x="2021591" y="947867"/>
                    <a:pt x="1934868" y="1116372"/>
                    <a:pt x="1868663" y="1253152"/>
                  </a:cubicBezTo>
                  <a:cubicBezTo>
                    <a:pt x="1824874" y="1318503"/>
                    <a:pt x="1809581" y="1404750"/>
                    <a:pt x="1831428" y="1478839"/>
                  </a:cubicBezTo>
                  <a:cubicBezTo>
                    <a:pt x="1831998" y="1480739"/>
                    <a:pt x="1835418" y="1481214"/>
                    <a:pt x="1835418" y="1478744"/>
                  </a:cubicBezTo>
                  <a:cubicBezTo>
                    <a:pt x="1836083" y="1329711"/>
                    <a:pt x="1901433" y="1141449"/>
                    <a:pt x="2086846" y="1162346"/>
                  </a:cubicBezTo>
                  <a:cubicBezTo>
                    <a:pt x="2181262" y="1172984"/>
                    <a:pt x="2227805" y="1285448"/>
                    <a:pt x="2198550" y="1365426"/>
                  </a:cubicBezTo>
                  <a:cubicBezTo>
                    <a:pt x="2180312" y="1415579"/>
                    <a:pt x="2126360" y="1444359"/>
                    <a:pt x="2077442" y="1453478"/>
                  </a:cubicBezTo>
                  <a:cubicBezTo>
                    <a:pt x="2012282" y="1456708"/>
                    <a:pt x="1977707" y="1430871"/>
                    <a:pt x="1973812" y="1376254"/>
                  </a:cubicBezTo>
                  <a:cubicBezTo>
                    <a:pt x="1980461" y="1329426"/>
                    <a:pt x="2005633" y="1307864"/>
                    <a:pt x="2048567" y="1310714"/>
                  </a:cubicBezTo>
                  <a:cubicBezTo>
                    <a:pt x="2043437" y="1327526"/>
                    <a:pt x="2049516" y="1346904"/>
                    <a:pt x="2071933" y="1349468"/>
                  </a:cubicBezTo>
                  <a:cubicBezTo>
                    <a:pt x="2130255" y="1355927"/>
                    <a:pt x="2123131" y="1291717"/>
                    <a:pt x="2088271" y="1267685"/>
                  </a:cubicBezTo>
                  <a:cubicBezTo>
                    <a:pt x="2028430" y="1226461"/>
                    <a:pt x="1956335" y="1295991"/>
                    <a:pt x="1942467" y="1352223"/>
                  </a:cubicBezTo>
                  <a:cubicBezTo>
                    <a:pt x="1919955" y="1443885"/>
                    <a:pt x="2001738" y="1491283"/>
                    <a:pt x="2083141" y="1489193"/>
                  </a:cubicBezTo>
                  <a:cubicBezTo>
                    <a:pt x="2152861" y="1487293"/>
                    <a:pt x="2196745" y="1451483"/>
                    <a:pt x="2217642" y="1403230"/>
                  </a:cubicBezTo>
                  <a:cubicBezTo>
                    <a:pt x="2247848" y="1590068"/>
                    <a:pt x="2387097" y="1770542"/>
                    <a:pt x="2538410" y="1815945"/>
                  </a:cubicBezTo>
                  <a:cubicBezTo>
                    <a:pt x="2611550" y="1838077"/>
                    <a:pt x="2705871" y="1816515"/>
                    <a:pt x="2770176" y="1765223"/>
                  </a:cubicBezTo>
                  <a:cubicBezTo>
                    <a:pt x="2770176" y="1766647"/>
                    <a:pt x="2771031" y="1767977"/>
                    <a:pt x="2771316" y="1769402"/>
                  </a:cubicBezTo>
                  <a:cubicBezTo>
                    <a:pt x="2772456" y="1770352"/>
                    <a:pt x="2773121" y="1771682"/>
                    <a:pt x="2774261" y="1772442"/>
                  </a:cubicBezTo>
                  <a:cubicBezTo>
                    <a:pt x="2697702" y="1802457"/>
                    <a:pt x="2631972" y="1873412"/>
                    <a:pt x="2614494" y="1947881"/>
                  </a:cubicBezTo>
                  <a:cubicBezTo>
                    <a:pt x="2578304" y="2101379"/>
                    <a:pt x="2664932" y="2312343"/>
                    <a:pt x="2811590" y="2431931"/>
                  </a:cubicBezTo>
                  <a:cubicBezTo>
                    <a:pt x="2759443" y="2425946"/>
                    <a:pt x="2706251" y="2445894"/>
                    <a:pt x="2669871" y="2505450"/>
                  </a:cubicBezTo>
                  <a:cubicBezTo>
                    <a:pt x="2627412" y="2574790"/>
                    <a:pt x="2627507" y="2669396"/>
                    <a:pt x="2718219" y="2695802"/>
                  </a:cubicBezTo>
                  <a:cubicBezTo>
                    <a:pt x="2773786" y="2711950"/>
                    <a:pt x="2869912" y="2684214"/>
                    <a:pt x="2864308" y="2611739"/>
                  </a:cubicBezTo>
                  <a:cubicBezTo>
                    <a:pt x="2860983" y="2569565"/>
                    <a:pt x="2808741" y="2531286"/>
                    <a:pt x="2785279" y="2585048"/>
                  </a:cubicBezTo>
                  <a:cubicBezTo>
                    <a:pt x="2776256" y="2605660"/>
                    <a:pt x="2789934" y="2620668"/>
                    <a:pt x="2807126" y="2624658"/>
                  </a:cubicBezTo>
                  <a:cubicBezTo>
                    <a:pt x="2788224" y="2663317"/>
                    <a:pt x="2756878" y="2674240"/>
                    <a:pt x="2712995" y="2656573"/>
                  </a:cubicBezTo>
                  <a:cubicBezTo>
                    <a:pt x="2667591" y="2625892"/>
                    <a:pt x="2662557" y="2583148"/>
                    <a:pt x="2697987" y="2528246"/>
                  </a:cubicBezTo>
                  <a:cubicBezTo>
                    <a:pt x="2730282" y="2490442"/>
                    <a:pt x="2782430" y="2458147"/>
                    <a:pt x="2834767" y="2467455"/>
                  </a:cubicBezTo>
                  <a:cubicBezTo>
                    <a:pt x="2918640" y="2482083"/>
                    <a:pt x="2992729" y="2578684"/>
                    <a:pt x="2954735" y="2665691"/>
                  </a:cubicBezTo>
                  <a:cubicBezTo>
                    <a:pt x="2880170" y="2836572"/>
                    <a:pt x="2684594" y="2799242"/>
                    <a:pt x="2555128" y="2725248"/>
                  </a:cubicBezTo>
                  <a:cubicBezTo>
                    <a:pt x="2552943" y="2724108"/>
                    <a:pt x="2551518" y="2727147"/>
                    <a:pt x="2552943" y="2728667"/>
                  </a:cubicBezTo>
                  <a:cubicBezTo>
                    <a:pt x="2606230" y="2784614"/>
                    <a:pt x="2688583" y="2814535"/>
                    <a:pt x="2767042" y="2809216"/>
                  </a:cubicBezTo>
                  <a:cubicBezTo>
                    <a:pt x="2918640" y="2820329"/>
                    <a:pt x="3107947" y="2829448"/>
                    <a:pt x="3197994" y="2974206"/>
                  </a:cubicBezTo>
                  <a:cubicBezTo>
                    <a:pt x="3254036" y="3064348"/>
                    <a:pt x="3271228" y="3218321"/>
                    <a:pt x="3158195" y="3279967"/>
                  </a:cubicBezTo>
                  <a:cubicBezTo>
                    <a:pt x="2984465" y="3374668"/>
                    <a:pt x="2942766" y="3113646"/>
                    <a:pt x="3107757" y="3092179"/>
                  </a:cubicBezTo>
                  <a:cubicBezTo>
                    <a:pt x="3071283" y="3104907"/>
                    <a:pt x="3042312" y="3202078"/>
                    <a:pt x="3121815" y="3215186"/>
                  </a:cubicBezTo>
                  <a:cubicBezTo>
                    <a:pt x="3216421" y="3230859"/>
                    <a:pt x="3225065" y="3029488"/>
                    <a:pt x="3087430" y="3041077"/>
                  </a:cubicBezTo>
                  <a:cubicBezTo>
                    <a:pt x="3097689" y="3009826"/>
                    <a:pt x="3095979" y="2979526"/>
                    <a:pt x="3068053" y="2952360"/>
                  </a:cubicBezTo>
                  <a:cubicBezTo>
                    <a:pt x="3040507" y="2925574"/>
                    <a:pt x="3003842" y="2908951"/>
                    <a:pt x="2968222" y="2929563"/>
                  </a:cubicBezTo>
                  <a:cubicBezTo>
                    <a:pt x="2961004" y="2933552"/>
                    <a:pt x="2963093" y="2945236"/>
                    <a:pt x="2970122" y="2948085"/>
                  </a:cubicBezTo>
                  <a:cubicBezTo>
                    <a:pt x="3019895" y="2967557"/>
                    <a:pt x="2983420" y="3007262"/>
                    <a:pt x="2961953" y="3032053"/>
                  </a:cubicBezTo>
                  <a:cubicBezTo>
                    <a:pt x="2949130" y="3046776"/>
                    <a:pt x="2935927" y="3065393"/>
                    <a:pt x="2931558" y="3084675"/>
                  </a:cubicBezTo>
                  <a:cubicBezTo>
                    <a:pt x="2925004" y="3113646"/>
                    <a:pt x="2943146" y="3139007"/>
                    <a:pt x="2970692" y="3144422"/>
                  </a:cubicBezTo>
                  <a:cubicBezTo>
                    <a:pt x="2946091" y="3223830"/>
                    <a:pt x="2968507" y="3322806"/>
                    <a:pt x="3037183" y="3345222"/>
                  </a:cubicBezTo>
                  <a:cubicBezTo>
                    <a:pt x="2968507" y="3367639"/>
                    <a:pt x="2946091" y="3466520"/>
                    <a:pt x="2970692" y="3545833"/>
                  </a:cubicBezTo>
                  <a:cubicBezTo>
                    <a:pt x="2943051" y="3551437"/>
                    <a:pt x="2925004" y="3576704"/>
                    <a:pt x="2931558" y="3605674"/>
                  </a:cubicBezTo>
                  <a:cubicBezTo>
                    <a:pt x="2935927" y="3624957"/>
                    <a:pt x="2949130" y="3643669"/>
                    <a:pt x="2961859" y="3658297"/>
                  </a:cubicBezTo>
                  <a:cubicBezTo>
                    <a:pt x="2983420" y="3683183"/>
                    <a:pt x="3019990" y="3722792"/>
                    <a:pt x="2970122" y="3742359"/>
                  </a:cubicBezTo>
                  <a:cubicBezTo>
                    <a:pt x="2963093" y="3745114"/>
                    <a:pt x="2961099" y="3756702"/>
                    <a:pt x="2968222" y="3760882"/>
                  </a:cubicBezTo>
                  <a:cubicBezTo>
                    <a:pt x="3003842" y="3781399"/>
                    <a:pt x="3040602" y="3764776"/>
                    <a:pt x="3068148" y="3737990"/>
                  </a:cubicBezTo>
                  <a:cubicBezTo>
                    <a:pt x="3095979" y="3710824"/>
                    <a:pt x="3097689" y="3680524"/>
                    <a:pt x="3087430" y="3649273"/>
                  </a:cubicBezTo>
                  <a:cubicBezTo>
                    <a:pt x="3225065" y="3660861"/>
                    <a:pt x="3216516" y="3459491"/>
                    <a:pt x="3121910" y="3475163"/>
                  </a:cubicBezTo>
                  <a:cubicBezTo>
                    <a:pt x="3042407" y="3488271"/>
                    <a:pt x="3071283" y="3585442"/>
                    <a:pt x="3107852" y="3598170"/>
                  </a:cubicBezTo>
                  <a:cubicBezTo>
                    <a:pt x="2942766" y="3576704"/>
                    <a:pt x="2984465" y="3315777"/>
                    <a:pt x="3158290" y="3410478"/>
                  </a:cubicBezTo>
                  <a:cubicBezTo>
                    <a:pt x="3271228" y="3472029"/>
                    <a:pt x="3253941" y="3626096"/>
                    <a:pt x="3197994" y="3716143"/>
                  </a:cubicBezTo>
                  <a:cubicBezTo>
                    <a:pt x="3107947" y="3860902"/>
                    <a:pt x="2918640" y="3870021"/>
                    <a:pt x="2767137" y="3881134"/>
                  </a:cubicBezTo>
                  <a:cubicBezTo>
                    <a:pt x="2688583" y="3875815"/>
                    <a:pt x="2606325" y="3905736"/>
                    <a:pt x="2553038" y="3961682"/>
                  </a:cubicBezTo>
                  <a:cubicBezTo>
                    <a:pt x="2551613" y="3963202"/>
                    <a:pt x="2552943" y="3966337"/>
                    <a:pt x="2555128" y="3965102"/>
                  </a:cubicBezTo>
                  <a:cubicBezTo>
                    <a:pt x="2684499" y="3891203"/>
                    <a:pt x="2880266" y="3853683"/>
                    <a:pt x="2954829" y="4024658"/>
                  </a:cubicBezTo>
                  <a:cubicBezTo>
                    <a:pt x="2992824" y="4111761"/>
                    <a:pt x="2918735" y="4208362"/>
                    <a:pt x="2834862" y="4222989"/>
                  </a:cubicBezTo>
                  <a:cubicBezTo>
                    <a:pt x="2782240" y="4232298"/>
                    <a:pt x="2730282" y="4199908"/>
                    <a:pt x="2698082" y="4162103"/>
                  </a:cubicBezTo>
                  <a:cubicBezTo>
                    <a:pt x="2662652" y="4107201"/>
                    <a:pt x="2667686" y="4064457"/>
                    <a:pt x="2712995" y="4033777"/>
                  </a:cubicBezTo>
                  <a:cubicBezTo>
                    <a:pt x="2756973" y="4016110"/>
                    <a:pt x="2788224" y="4027128"/>
                    <a:pt x="2807126" y="4065787"/>
                  </a:cubicBezTo>
                  <a:cubicBezTo>
                    <a:pt x="2790029" y="4069682"/>
                    <a:pt x="2776256" y="4084690"/>
                    <a:pt x="2785374" y="4105301"/>
                  </a:cubicBezTo>
                  <a:cubicBezTo>
                    <a:pt x="2808836" y="4159064"/>
                    <a:pt x="2860983" y="4120784"/>
                    <a:pt x="2864308" y="4078610"/>
                  </a:cubicBezTo>
                  <a:cubicBezTo>
                    <a:pt x="2870102" y="4006136"/>
                    <a:pt x="2773786" y="3978495"/>
                    <a:pt x="2718219" y="3994548"/>
                  </a:cubicBezTo>
                  <a:cubicBezTo>
                    <a:pt x="2627602" y="4020954"/>
                    <a:pt x="2627412" y="4115465"/>
                    <a:pt x="2669871" y="4184900"/>
                  </a:cubicBezTo>
                  <a:cubicBezTo>
                    <a:pt x="2706441" y="4244361"/>
                    <a:pt x="2759348" y="4264403"/>
                    <a:pt x="2811590" y="4258419"/>
                  </a:cubicBezTo>
                  <a:cubicBezTo>
                    <a:pt x="2664932" y="4378007"/>
                    <a:pt x="2578304" y="4588876"/>
                    <a:pt x="2614589" y="4742564"/>
                  </a:cubicBezTo>
                  <a:cubicBezTo>
                    <a:pt x="2631972" y="4816938"/>
                    <a:pt x="2697797" y="4887893"/>
                    <a:pt x="2774356" y="4917908"/>
                  </a:cubicBezTo>
                  <a:cubicBezTo>
                    <a:pt x="2773121" y="4918668"/>
                    <a:pt x="2772456" y="4920093"/>
                    <a:pt x="2771411" y="4921043"/>
                  </a:cubicBezTo>
                  <a:cubicBezTo>
                    <a:pt x="2771031" y="4922468"/>
                    <a:pt x="2770271" y="4923702"/>
                    <a:pt x="2770176" y="4925127"/>
                  </a:cubicBezTo>
                  <a:cubicBezTo>
                    <a:pt x="2705871" y="4873835"/>
                    <a:pt x="2611644" y="4852273"/>
                    <a:pt x="2538410" y="4874405"/>
                  </a:cubicBezTo>
                  <a:cubicBezTo>
                    <a:pt x="2387287" y="4919808"/>
                    <a:pt x="2248038" y="5100281"/>
                    <a:pt x="2217642" y="5287120"/>
                  </a:cubicBezTo>
                  <a:cubicBezTo>
                    <a:pt x="2196745" y="5238962"/>
                    <a:pt x="2152956" y="5202961"/>
                    <a:pt x="2083236" y="5201157"/>
                  </a:cubicBezTo>
                  <a:cubicBezTo>
                    <a:pt x="2001928" y="5198972"/>
                    <a:pt x="1919955" y="5246465"/>
                    <a:pt x="1942562" y="5338222"/>
                  </a:cubicBezTo>
                  <a:cubicBezTo>
                    <a:pt x="1956335" y="5394359"/>
                    <a:pt x="2028430" y="5463794"/>
                    <a:pt x="2088366" y="5422664"/>
                  </a:cubicBezTo>
                  <a:cubicBezTo>
                    <a:pt x="2123226" y="5398633"/>
                    <a:pt x="2130255" y="5334423"/>
                    <a:pt x="2071933" y="5340881"/>
                  </a:cubicBezTo>
                  <a:cubicBezTo>
                    <a:pt x="2049611" y="5343446"/>
                    <a:pt x="2043437" y="5362823"/>
                    <a:pt x="2048567" y="5379541"/>
                  </a:cubicBezTo>
                  <a:cubicBezTo>
                    <a:pt x="2005633" y="5382581"/>
                    <a:pt x="1980461" y="5360923"/>
                    <a:pt x="1973907" y="5314000"/>
                  </a:cubicBezTo>
                  <a:cubicBezTo>
                    <a:pt x="1977707" y="5259478"/>
                    <a:pt x="2012282" y="5233737"/>
                    <a:pt x="2077442" y="5236872"/>
                  </a:cubicBezTo>
                  <a:cubicBezTo>
                    <a:pt x="2126455" y="5245990"/>
                    <a:pt x="2180407" y="5274866"/>
                    <a:pt x="2198550" y="5324924"/>
                  </a:cubicBezTo>
                  <a:cubicBezTo>
                    <a:pt x="2227805" y="5404902"/>
                    <a:pt x="2181262" y="5517366"/>
                    <a:pt x="2086846" y="5528099"/>
                  </a:cubicBezTo>
                  <a:cubicBezTo>
                    <a:pt x="1901528" y="5548901"/>
                    <a:pt x="1836083" y="5360734"/>
                    <a:pt x="1835418" y="5211605"/>
                  </a:cubicBezTo>
                  <a:cubicBezTo>
                    <a:pt x="1835323" y="5209136"/>
                    <a:pt x="1831998" y="5209611"/>
                    <a:pt x="1831428" y="5211605"/>
                  </a:cubicBezTo>
                  <a:cubicBezTo>
                    <a:pt x="1809581" y="5285599"/>
                    <a:pt x="1824874" y="5371942"/>
                    <a:pt x="1868663" y="5437198"/>
                  </a:cubicBezTo>
                  <a:cubicBezTo>
                    <a:pt x="1934868" y="5573977"/>
                    <a:pt x="2021591" y="5742483"/>
                    <a:pt x="1941232" y="5892941"/>
                  </a:cubicBezTo>
                  <a:cubicBezTo>
                    <a:pt x="1891269" y="5986502"/>
                    <a:pt x="1766458" y="6078449"/>
                    <a:pt x="1656654" y="6011294"/>
                  </a:cubicBezTo>
                  <a:cubicBezTo>
                    <a:pt x="1487673" y="5908234"/>
                    <a:pt x="1692938" y="5741628"/>
                    <a:pt x="1794004" y="5873754"/>
                  </a:cubicBezTo>
                  <a:cubicBezTo>
                    <a:pt x="1764748" y="5848487"/>
                    <a:pt x="1666152" y="5871949"/>
                    <a:pt x="1694458" y="5947463"/>
                  </a:cubicBezTo>
                  <a:cubicBezTo>
                    <a:pt x="1728273" y="6037130"/>
                    <a:pt x="1906942" y="5944044"/>
                    <a:pt x="1828009" y="5830535"/>
                  </a:cubicBezTo>
                  <a:cubicBezTo>
                    <a:pt x="1860304" y="5823886"/>
                    <a:pt x="1885665" y="5807169"/>
                    <a:pt x="1895259" y="5769459"/>
                  </a:cubicBezTo>
                  <a:cubicBezTo>
                    <a:pt x="1904662" y="5732225"/>
                    <a:pt x="1900673" y="5692140"/>
                    <a:pt x="1865148" y="5671623"/>
                  </a:cubicBezTo>
                  <a:cubicBezTo>
                    <a:pt x="1857929" y="5667349"/>
                    <a:pt x="1848906" y="5674948"/>
                    <a:pt x="1849950" y="5682452"/>
                  </a:cubicBezTo>
                  <a:cubicBezTo>
                    <a:pt x="1857929" y="5735359"/>
                    <a:pt x="1805402" y="5723580"/>
                    <a:pt x="1773107" y="5717407"/>
                  </a:cubicBezTo>
                  <a:cubicBezTo>
                    <a:pt x="1754015" y="5713702"/>
                    <a:pt x="1731313" y="5711518"/>
                    <a:pt x="1712411" y="5717407"/>
                  </a:cubicBezTo>
                  <a:cubicBezTo>
                    <a:pt x="1683915" y="5726240"/>
                    <a:pt x="1671091" y="5754546"/>
                    <a:pt x="1680210" y="5781237"/>
                  </a:cubicBezTo>
                  <a:cubicBezTo>
                    <a:pt x="1599187" y="5799569"/>
                    <a:pt x="1524623" y="5868434"/>
                    <a:pt x="1539631" y="5939104"/>
                  </a:cubicBezTo>
                  <a:cubicBezTo>
                    <a:pt x="1485868" y="5890946"/>
                    <a:pt x="1388983" y="5920962"/>
                    <a:pt x="1332561" y="5981943"/>
                  </a:cubicBezTo>
                  <a:cubicBezTo>
                    <a:pt x="1313944" y="5960666"/>
                    <a:pt x="1283073" y="5957722"/>
                    <a:pt x="1261226" y="5977859"/>
                  </a:cubicBezTo>
                  <a:cubicBezTo>
                    <a:pt x="1246693" y="5991346"/>
                    <a:pt x="1237100" y="6012148"/>
                    <a:pt x="1230736" y="6030481"/>
                  </a:cubicBezTo>
                  <a:cubicBezTo>
                    <a:pt x="1220002" y="6061541"/>
                    <a:pt x="1203950" y="6113024"/>
                    <a:pt x="1162156" y="6079683"/>
                  </a:cubicBezTo>
                  <a:cubicBezTo>
                    <a:pt x="1156172" y="6074934"/>
                    <a:pt x="1145153" y="6079019"/>
                    <a:pt x="1145153" y="6087283"/>
                  </a:cubicBezTo>
                  <a:cubicBezTo>
                    <a:pt x="1145153" y="6128411"/>
                    <a:pt x="1177923" y="6151873"/>
                    <a:pt x="1214968" y="6162322"/>
                  </a:cubicBezTo>
                  <a:cubicBezTo>
                    <a:pt x="1252298" y="6172865"/>
                    <a:pt x="1279464" y="6159187"/>
                    <a:pt x="1301405" y="6134681"/>
                  </a:cubicBezTo>
                  <a:cubicBezTo>
                    <a:pt x="1360202" y="6259682"/>
                    <a:pt x="1530227" y="6151494"/>
                    <a:pt x="1469436" y="6077404"/>
                  </a:cubicBezTo>
                  <a:cubicBezTo>
                    <a:pt x="1418238" y="6015093"/>
                    <a:pt x="1348519" y="6088802"/>
                    <a:pt x="1355832" y="6126797"/>
                  </a:cubicBezTo>
                  <a:cubicBezTo>
                    <a:pt x="1291812" y="5973109"/>
                    <a:pt x="1538776" y="5878788"/>
                    <a:pt x="1543620" y="6076644"/>
                  </a:cubicBezTo>
                  <a:cubicBezTo>
                    <a:pt x="1546755" y="6205255"/>
                    <a:pt x="1404750" y="6267281"/>
                    <a:pt x="1298746" y="6263862"/>
                  </a:cubicBezTo>
                  <a:cubicBezTo>
                    <a:pt x="1128341" y="6258353"/>
                    <a:pt x="1025756" y="6098966"/>
                    <a:pt x="940363" y="5973204"/>
                  </a:cubicBezTo>
                  <a:cubicBezTo>
                    <a:pt x="905788" y="5902535"/>
                    <a:pt x="838728" y="5846208"/>
                    <a:pt x="763594" y="5828160"/>
                  </a:cubicBezTo>
                  <a:cubicBezTo>
                    <a:pt x="761599" y="5827590"/>
                    <a:pt x="759509" y="5830345"/>
                    <a:pt x="761694" y="5831580"/>
                  </a:cubicBezTo>
                  <a:cubicBezTo>
                    <a:pt x="890400" y="5906714"/>
                    <a:pt x="1020721" y="6057457"/>
                    <a:pt x="909967" y="6207535"/>
                  </a:cubicBezTo>
                  <a:cubicBezTo>
                    <a:pt x="853546" y="6283999"/>
                    <a:pt x="732818" y="6268041"/>
                    <a:pt x="678201" y="6202786"/>
                  </a:cubicBezTo>
                  <a:cubicBezTo>
                    <a:pt x="643911" y="6161847"/>
                    <a:pt x="645906" y="6100771"/>
                    <a:pt x="662529" y="6053848"/>
                  </a:cubicBezTo>
                  <a:cubicBezTo>
                    <a:pt x="692354" y="5995811"/>
                    <a:pt x="731963" y="5978714"/>
                    <a:pt x="781166" y="6002650"/>
                  </a:cubicBezTo>
                  <a:cubicBezTo>
                    <a:pt x="818496" y="6031906"/>
                    <a:pt x="824480" y="6064486"/>
                    <a:pt x="800543" y="6100201"/>
                  </a:cubicBezTo>
                  <a:cubicBezTo>
                    <a:pt x="788575" y="6087378"/>
                    <a:pt x="768723" y="6083008"/>
                    <a:pt x="755425" y="6101055"/>
                  </a:cubicBezTo>
                  <a:cubicBezTo>
                    <a:pt x="720565" y="6148359"/>
                    <a:pt x="779741" y="6174290"/>
                    <a:pt x="818021" y="6156148"/>
                  </a:cubicBezTo>
                  <a:cubicBezTo>
                    <a:pt x="883656" y="6124897"/>
                    <a:pt x="859435" y="6027631"/>
                    <a:pt x="817736" y="5987642"/>
                  </a:cubicBezTo>
                  <a:cubicBezTo>
                    <a:pt x="749631" y="5922292"/>
                    <a:pt x="667658" y="5969405"/>
                    <a:pt x="628713" y="6040930"/>
                  </a:cubicBezTo>
                  <a:cubicBezTo>
                    <a:pt x="595468" y="6102196"/>
                    <a:pt x="604587" y="6158047"/>
                    <a:pt x="635932" y="6200316"/>
                  </a:cubicBezTo>
                  <a:cubicBezTo>
                    <a:pt x="458973" y="6133256"/>
                    <a:pt x="233096" y="6163556"/>
                    <a:pt x="118163" y="6271746"/>
                  </a:cubicBezTo>
                  <a:cubicBezTo>
                    <a:pt x="62406" y="6324178"/>
                    <a:pt x="33815" y="6416600"/>
                    <a:pt x="46163" y="6497908"/>
                  </a:cubicBezTo>
                  <a:cubicBezTo>
                    <a:pt x="44928" y="6497243"/>
                    <a:pt x="43409" y="6497338"/>
                    <a:pt x="41984" y="6496863"/>
                  </a:cubicBezTo>
                  <a:cubicBezTo>
                    <a:pt x="40559" y="6497243"/>
                    <a:pt x="39039" y="6497243"/>
                    <a:pt x="37804" y="6497908"/>
                  </a:cubicBezTo>
                  <a:cubicBezTo>
                    <a:pt x="47303" y="6435407"/>
                    <a:pt x="32675" y="6366352"/>
                    <a:pt x="0" y="6313920"/>
                  </a:cubicBezTo>
                  <a:lnTo>
                    <a:pt x="0" y="6370437"/>
                  </a:lnTo>
                  <a:cubicBezTo>
                    <a:pt x="15578" y="6420684"/>
                    <a:pt x="18142" y="6482425"/>
                    <a:pt x="0" y="6532483"/>
                  </a:cubicBezTo>
                  <a:lnTo>
                    <a:pt x="0" y="6838623"/>
                  </a:lnTo>
                  <a:cubicBezTo>
                    <a:pt x="95" y="6838813"/>
                    <a:pt x="95" y="6838908"/>
                    <a:pt x="285" y="6839003"/>
                  </a:cubicBezTo>
                  <a:lnTo>
                    <a:pt x="83778" y="6839003"/>
                  </a:lnTo>
                  <a:cubicBezTo>
                    <a:pt x="91092" y="6827699"/>
                    <a:pt x="97266" y="6815541"/>
                    <a:pt x="102015" y="6801673"/>
                  </a:cubicBezTo>
                  <a:cubicBezTo>
                    <a:pt x="113508" y="6768143"/>
                    <a:pt x="93941" y="6754750"/>
                    <a:pt x="129751" y="6740122"/>
                  </a:cubicBezTo>
                  <a:cubicBezTo>
                    <a:pt x="177149" y="6720840"/>
                    <a:pt x="159577" y="6670688"/>
                    <a:pt x="137065" y="6634308"/>
                  </a:cubicBezTo>
                  <a:cubicBezTo>
                    <a:pt x="138680" y="6635163"/>
                    <a:pt x="140105" y="6636303"/>
                    <a:pt x="141719" y="6637157"/>
                  </a:cubicBezTo>
                  <a:cubicBezTo>
                    <a:pt x="179429" y="6655585"/>
                    <a:pt x="215049" y="6660144"/>
                    <a:pt x="247344" y="6655490"/>
                  </a:cubicBezTo>
                  <a:cubicBezTo>
                    <a:pt x="351829" y="6689400"/>
                    <a:pt x="260642" y="6876238"/>
                    <a:pt x="171925" y="6793125"/>
                  </a:cubicBezTo>
                  <a:cubicBezTo>
                    <a:pt x="163566" y="6785241"/>
                    <a:pt x="151693" y="6795214"/>
                    <a:pt x="152168" y="6805283"/>
                  </a:cubicBezTo>
                  <a:cubicBezTo>
                    <a:pt x="152833" y="6817631"/>
                    <a:pt x="152643" y="6828840"/>
                    <a:pt x="151598" y="6839003"/>
                  </a:cubicBezTo>
                  <a:lnTo>
                    <a:pt x="181709" y="6839003"/>
                  </a:lnTo>
                  <a:cubicBezTo>
                    <a:pt x="181329" y="6835774"/>
                    <a:pt x="180759" y="6832449"/>
                    <a:pt x="179999" y="6829029"/>
                  </a:cubicBezTo>
                  <a:cubicBezTo>
                    <a:pt x="187883" y="6833304"/>
                    <a:pt x="195671" y="6836534"/>
                    <a:pt x="203175" y="6839003"/>
                  </a:cubicBezTo>
                  <a:cubicBezTo>
                    <a:pt x="227397" y="6846887"/>
                    <a:pt x="249624" y="6845937"/>
                    <a:pt x="268526" y="6839003"/>
                  </a:cubicBezTo>
                  <a:cubicBezTo>
                    <a:pt x="341665" y="6812217"/>
                    <a:pt x="366837" y="6695859"/>
                    <a:pt x="276125" y="6648651"/>
                  </a:cubicBezTo>
                  <a:cubicBezTo>
                    <a:pt x="373771" y="6615121"/>
                    <a:pt x="427723" y="6489359"/>
                    <a:pt x="373581" y="6392283"/>
                  </a:cubicBezTo>
                  <a:cubicBezTo>
                    <a:pt x="312694" y="6283144"/>
                    <a:pt x="92327" y="6337476"/>
                    <a:pt x="123672" y="6478815"/>
                  </a:cubicBezTo>
                  <a:cubicBezTo>
                    <a:pt x="123672" y="6478815"/>
                    <a:pt x="145329" y="6555659"/>
                    <a:pt x="222173" y="6533623"/>
                  </a:cubicBezTo>
                  <a:cubicBezTo>
                    <a:pt x="272990" y="6518994"/>
                    <a:pt x="278499" y="6425908"/>
                    <a:pt x="243070" y="6400167"/>
                  </a:cubicBezTo>
                  <a:cubicBezTo>
                    <a:pt x="297877" y="6361697"/>
                    <a:pt x="360472" y="6453929"/>
                    <a:pt x="340335" y="6525074"/>
                  </a:cubicBezTo>
                  <a:cubicBezTo>
                    <a:pt x="320008" y="6596978"/>
                    <a:pt x="242975" y="6639152"/>
                    <a:pt x="172495" y="6618920"/>
                  </a:cubicBezTo>
                  <a:cubicBezTo>
                    <a:pt x="50628" y="6583870"/>
                    <a:pt x="53477" y="6408716"/>
                    <a:pt x="104390" y="6323513"/>
                  </a:cubicBezTo>
                  <a:cubicBezTo>
                    <a:pt x="196146" y="6169920"/>
                    <a:pt x="483670" y="6167166"/>
                    <a:pt x="643626" y="6209815"/>
                  </a:cubicBezTo>
                  <a:cubicBezTo>
                    <a:pt x="701378" y="6276495"/>
                    <a:pt x="816311" y="6303281"/>
                    <a:pt x="897524" y="6250374"/>
                  </a:cubicBezTo>
                  <a:cubicBezTo>
                    <a:pt x="965629" y="6205920"/>
                    <a:pt x="974843" y="6106945"/>
                    <a:pt x="961640" y="6035136"/>
                  </a:cubicBezTo>
                  <a:cubicBezTo>
                    <a:pt x="960120" y="6026777"/>
                    <a:pt x="957460" y="6018703"/>
                    <a:pt x="954991" y="6010534"/>
                  </a:cubicBezTo>
                  <a:cubicBezTo>
                    <a:pt x="1036869" y="6200031"/>
                    <a:pt x="1220667" y="6360273"/>
                    <a:pt x="1429732" y="6293688"/>
                  </a:cubicBezTo>
                  <a:cubicBezTo>
                    <a:pt x="1447589" y="6288083"/>
                    <a:pt x="1464022" y="6280389"/>
                    <a:pt x="1479504" y="6271366"/>
                  </a:cubicBezTo>
                  <a:cubicBezTo>
                    <a:pt x="1370840" y="6397128"/>
                    <a:pt x="1539061" y="6531723"/>
                    <a:pt x="1647155" y="6393898"/>
                  </a:cubicBezTo>
                  <a:cubicBezTo>
                    <a:pt x="1649245" y="6578266"/>
                    <a:pt x="1812621" y="6519280"/>
                    <a:pt x="1889750" y="6545591"/>
                  </a:cubicBezTo>
                  <a:lnTo>
                    <a:pt x="1889750" y="6545496"/>
                  </a:lnTo>
                  <a:cubicBezTo>
                    <a:pt x="1905422" y="6465707"/>
                    <a:pt x="2038213" y="6353719"/>
                    <a:pt x="1879586" y="6259682"/>
                  </a:cubicBezTo>
                  <a:cubicBezTo>
                    <a:pt x="2053031" y="6234891"/>
                    <a:pt x="2020641" y="6021932"/>
                    <a:pt x="1857454" y="6053278"/>
                  </a:cubicBezTo>
                  <a:cubicBezTo>
                    <a:pt x="1872937" y="6044349"/>
                    <a:pt x="1887850" y="6033806"/>
                    <a:pt x="1901623" y="6021267"/>
                  </a:cubicBezTo>
                  <a:cubicBezTo>
                    <a:pt x="2063764" y="5873469"/>
                    <a:pt x="2016841" y="5634199"/>
                    <a:pt x="1893739" y="5468543"/>
                  </a:cubicBezTo>
                  <a:cubicBezTo>
                    <a:pt x="1899533" y="5474717"/>
                    <a:pt x="1905327" y="5481081"/>
                    <a:pt x="1911691" y="5486591"/>
                  </a:cubicBezTo>
                  <a:cubicBezTo>
                    <a:pt x="1967258" y="5533893"/>
                    <a:pt x="2057685" y="5575402"/>
                    <a:pt x="2130160" y="5538643"/>
                  </a:cubicBezTo>
                  <a:cubicBezTo>
                    <a:pt x="2216502" y="5494759"/>
                    <a:pt x="2250887" y="5381820"/>
                    <a:pt x="2221916" y="5298613"/>
                  </a:cubicBezTo>
                  <a:cubicBezTo>
                    <a:pt x="2265040" y="5138561"/>
                    <a:pt x="2411224" y="4891027"/>
                    <a:pt x="2590083" y="4888367"/>
                  </a:cubicBezTo>
                  <a:cubicBezTo>
                    <a:pt x="2689343" y="4886943"/>
                    <a:pt x="2842461" y="4971955"/>
                    <a:pt x="2811875" y="5095057"/>
                  </a:cubicBezTo>
                  <a:cubicBezTo>
                    <a:pt x="2794208" y="5166202"/>
                    <a:pt x="2719074" y="5211795"/>
                    <a:pt x="2646694" y="5193463"/>
                  </a:cubicBezTo>
                  <a:cubicBezTo>
                    <a:pt x="2574980" y="5175321"/>
                    <a:pt x="2526442" y="5075015"/>
                    <a:pt x="2587043" y="5046804"/>
                  </a:cubicBezTo>
                  <a:cubicBezTo>
                    <a:pt x="2591792" y="5090403"/>
                    <a:pt x="2675000" y="5132197"/>
                    <a:pt x="2713090" y="5095437"/>
                  </a:cubicBezTo>
                  <a:cubicBezTo>
                    <a:pt x="2770651" y="5039870"/>
                    <a:pt x="2714989" y="4982784"/>
                    <a:pt x="2714895" y="4982689"/>
                  </a:cubicBezTo>
                  <a:cubicBezTo>
                    <a:pt x="2608225" y="4884853"/>
                    <a:pt x="2450928" y="5048609"/>
                    <a:pt x="2515044" y="5155943"/>
                  </a:cubicBezTo>
                  <a:cubicBezTo>
                    <a:pt x="2572130" y="5251310"/>
                    <a:pt x="2707865" y="5267362"/>
                    <a:pt x="2785849" y="5199732"/>
                  </a:cubicBezTo>
                  <a:cubicBezTo>
                    <a:pt x="2779770" y="5336512"/>
                    <a:pt x="2985320" y="5355320"/>
                    <a:pt x="2990069" y="5206666"/>
                  </a:cubicBezTo>
                  <a:cubicBezTo>
                    <a:pt x="3069098" y="5278666"/>
                    <a:pt x="3161614" y="5197642"/>
                    <a:pt x="3226205" y="5183680"/>
                  </a:cubicBezTo>
                  <a:cubicBezTo>
                    <a:pt x="3206068" y="5120704"/>
                    <a:pt x="3229910" y="5000071"/>
                    <a:pt x="3128084" y="4967586"/>
                  </a:cubicBezTo>
                  <a:cubicBezTo>
                    <a:pt x="3254511" y="4889222"/>
                    <a:pt x="3135398" y="4720527"/>
                    <a:pt x="3019895" y="4794141"/>
                  </a:cubicBezTo>
                  <a:cubicBezTo>
                    <a:pt x="3039652" y="4692886"/>
                    <a:pt x="2957774" y="4583272"/>
                    <a:pt x="2846640" y="4581562"/>
                  </a:cubicBezTo>
                  <a:cubicBezTo>
                    <a:pt x="2721639" y="4579662"/>
                    <a:pt x="2658568" y="4797751"/>
                    <a:pt x="2796582" y="4841349"/>
                  </a:cubicBezTo>
                  <a:cubicBezTo>
                    <a:pt x="2796582" y="4841349"/>
                    <a:pt x="2873996" y="4860916"/>
                    <a:pt x="2893373" y="4783408"/>
                  </a:cubicBezTo>
                  <a:cubicBezTo>
                    <a:pt x="2906101" y="4732020"/>
                    <a:pt x="2828213" y="4680823"/>
                    <a:pt x="2788224" y="4698490"/>
                  </a:cubicBezTo>
                  <a:cubicBezTo>
                    <a:pt x="2782240" y="4631905"/>
                    <a:pt x="2893468" y="4623736"/>
                    <a:pt x="2945046" y="4676833"/>
                  </a:cubicBezTo>
                  <a:cubicBezTo>
                    <a:pt x="2997098" y="4730406"/>
                    <a:pt x="2995104" y="4818078"/>
                    <a:pt x="2942386" y="4868990"/>
                  </a:cubicBezTo>
                  <a:cubicBezTo>
                    <a:pt x="2851105" y="4957043"/>
                    <a:pt x="2700837" y="4866995"/>
                    <a:pt x="2652489" y="4780273"/>
                  </a:cubicBezTo>
                  <a:cubicBezTo>
                    <a:pt x="2565291" y="4624116"/>
                    <a:pt x="2706631" y="4373637"/>
                    <a:pt x="2823654" y="4256424"/>
                  </a:cubicBezTo>
                  <a:cubicBezTo>
                    <a:pt x="2910281" y="4239802"/>
                    <a:pt x="2990924" y="4153650"/>
                    <a:pt x="2985605" y="4056859"/>
                  </a:cubicBezTo>
                  <a:cubicBezTo>
                    <a:pt x="2981236" y="3975645"/>
                    <a:pt x="2900118" y="3918084"/>
                    <a:pt x="2831347" y="3893672"/>
                  </a:cubicBezTo>
                  <a:cubicBezTo>
                    <a:pt x="2823369" y="3890918"/>
                    <a:pt x="2815010" y="3889113"/>
                    <a:pt x="2806746" y="3887118"/>
                  </a:cubicBezTo>
                  <a:cubicBezTo>
                    <a:pt x="3011821" y="3910960"/>
                    <a:pt x="3242447" y="3831931"/>
                    <a:pt x="3289371" y="3617643"/>
                  </a:cubicBezTo>
                  <a:cubicBezTo>
                    <a:pt x="3293455" y="3599405"/>
                    <a:pt x="3294880" y="3581263"/>
                    <a:pt x="3294880" y="3563406"/>
                  </a:cubicBezTo>
                  <a:cubicBezTo>
                    <a:pt x="3349402" y="3720323"/>
                    <a:pt x="3550108" y="3641959"/>
                    <a:pt x="3484757" y="3479438"/>
                  </a:cubicBezTo>
                  <a:cubicBezTo>
                    <a:pt x="3645569" y="3569770"/>
                    <a:pt x="3676154" y="3398889"/>
                    <a:pt x="3737421" y="3345222"/>
                  </a:cubicBezTo>
                  <a:cubicBezTo>
                    <a:pt x="3676154" y="3291555"/>
                    <a:pt x="3645569" y="3120675"/>
                    <a:pt x="3484757" y="3211007"/>
                  </a:cubicBezTo>
                  <a:close/>
                  <a:moveTo>
                    <a:pt x="2806081" y="1512180"/>
                  </a:moveTo>
                  <a:cubicBezTo>
                    <a:pt x="2783190" y="1404750"/>
                    <a:pt x="2990639" y="1390312"/>
                    <a:pt x="2962903" y="1508665"/>
                  </a:cubicBezTo>
                  <a:cubicBezTo>
                    <a:pt x="2960339" y="1519873"/>
                    <a:pt x="2974872" y="1525193"/>
                    <a:pt x="2983325" y="1519683"/>
                  </a:cubicBezTo>
                  <a:cubicBezTo>
                    <a:pt x="3086100" y="1452908"/>
                    <a:pt x="3129699" y="1519304"/>
                    <a:pt x="3176622" y="1535261"/>
                  </a:cubicBezTo>
                  <a:cubicBezTo>
                    <a:pt x="3167124" y="1584179"/>
                    <a:pt x="3202838" y="1654944"/>
                    <a:pt x="3093604" y="1710701"/>
                  </a:cubicBezTo>
                  <a:cubicBezTo>
                    <a:pt x="3084581" y="1715165"/>
                    <a:pt x="3081921" y="1730458"/>
                    <a:pt x="3092844" y="1733782"/>
                  </a:cubicBezTo>
                  <a:cubicBezTo>
                    <a:pt x="3209108" y="1769022"/>
                    <a:pt x="3093034" y="1941422"/>
                    <a:pt x="3011441" y="1867808"/>
                  </a:cubicBezTo>
                  <a:cubicBezTo>
                    <a:pt x="2999283" y="1837507"/>
                    <a:pt x="2977436" y="1808916"/>
                    <a:pt x="2942766" y="1785645"/>
                  </a:cubicBezTo>
                  <a:cubicBezTo>
                    <a:pt x="2941057" y="1784600"/>
                    <a:pt x="2939442" y="1783935"/>
                    <a:pt x="2937922" y="1782890"/>
                  </a:cubicBezTo>
                  <a:cubicBezTo>
                    <a:pt x="2980761" y="1784315"/>
                    <a:pt x="3033003" y="1774436"/>
                    <a:pt x="3025974" y="1723809"/>
                  </a:cubicBezTo>
                  <a:cubicBezTo>
                    <a:pt x="3020655" y="1685434"/>
                    <a:pt x="3042122" y="1695598"/>
                    <a:pt x="3065393" y="1668907"/>
                  </a:cubicBezTo>
                  <a:cubicBezTo>
                    <a:pt x="3088190" y="1642786"/>
                    <a:pt x="3098639" y="1614385"/>
                    <a:pt x="3108897" y="1581424"/>
                  </a:cubicBezTo>
                  <a:cubicBezTo>
                    <a:pt x="3109752" y="1579145"/>
                    <a:pt x="3109372" y="1576770"/>
                    <a:pt x="3108897" y="1574490"/>
                  </a:cubicBezTo>
                  <a:cubicBezTo>
                    <a:pt x="3107187" y="1572971"/>
                    <a:pt x="3105287" y="1571451"/>
                    <a:pt x="3103008" y="1571071"/>
                  </a:cubicBezTo>
                  <a:cubicBezTo>
                    <a:pt x="3069288" y="1563472"/>
                    <a:pt x="3039367" y="1558343"/>
                    <a:pt x="3005362" y="1564992"/>
                  </a:cubicBezTo>
                  <a:cubicBezTo>
                    <a:pt x="2970597" y="1571831"/>
                    <a:pt x="2968792" y="1595482"/>
                    <a:pt x="2938112" y="1571736"/>
                  </a:cubicBezTo>
                  <a:cubicBezTo>
                    <a:pt x="2897838" y="1540296"/>
                    <a:pt x="2863168" y="1580570"/>
                    <a:pt x="2842841" y="1618374"/>
                  </a:cubicBezTo>
                  <a:cubicBezTo>
                    <a:pt x="2842746" y="1616569"/>
                    <a:pt x="2843126" y="1614765"/>
                    <a:pt x="2842936" y="1612865"/>
                  </a:cubicBezTo>
                  <a:cubicBezTo>
                    <a:pt x="2840181" y="1571071"/>
                    <a:pt x="2826218" y="1537826"/>
                    <a:pt x="2806081" y="1512180"/>
                  </a:cubicBezTo>
                  <a:close/>
                  <a:moveTo>
                    <a:pt x="1841117" y="628713"/>
                  </a:moveTo>
                  <a:cubicBezTo>
                    <a:pt x="1788779" y="603637"/>
                    <a:pt x="1731313" y="599458"/>
                    <a:pt x="1679925" y="612186"/>
                  </a:cubicBezTo>
                  <a:cubicBezTo>
                    <a:pt x="1697783" y="602117"/>
                    <a:pt x="1716685" y="592904"/>
                    <a:pt x="1738722" y="586919"/>
                  </a:cubicBezTo>
                  <a:cubicBezTo>
                    <a:pt x="1767597" y="579036"/>
                    <a:pt x="1791439" y="569062"/>
                    <a:pt x="1808062" y="543606"/>
                  </a:cubicBezTo>
                  <a:cubicBezTo>
                    <a:pt x="1835133" y="502287"/>
                    <a:pt x="1803122" y="467902"/>
                    <a:pt x="1766743" y="452419"/>
                  </a:cubicBezTo>
                  <a:cubicBezTo>
                    <a:pt x="1815566" y="406541"/>
                    <a:pt x="1825444" y="359143"/>
                    <a:pt x="1807777" y="286763"/>
                  </a:cubicBezTo>
                  <a:lnTo>
                    <a:pt x="1807682" y="286763"/>
                  </a:lnTo>
                  <a:cubicBezTo>
                    <a:pt x="1736157" y="307660"/>
                    <a:pt x="1700062" y="339860"/>
                    <a:pt x="1684770" y="405021"/>
                  </a:cubicBezTo>
                  <a:cubicBezTo>
                    <a:pt x="1653139" y="381369"/>
                    <a:pt x="1607451" y="370826"/>
                    <a:pt x="1585224" y="414994"/>
                  </a:cubicBezTo>
                  <a:cubicBezTo>
                    <a:pt x="1571451" y="442066"/>
                    <a:pt x="1574776" y="467617"/>
                    <a:pt x="1582280" y="496683"/>
                  </a:cubicBezTo>
                  <a:cubicBezTo>
                    <a:pt x="1588074" y="518814"/>
                    <a:pt x="1589593" y="539616"/>
                    <a:pt x="1589878" y="560228"/>
                  </a:cubicBezTo>
                  <a:cubicBezTo>
                    <a:pt x="1575250" y="509316"/>
                    <a:pt x="1542765" y="461633"/>
                    <a:pt x="1494892" y="428862"/>
                  </a:cubicBezTo>
                  <a:cubicBezTo>
                    <a:pt x="1414724" y="322003"/>
                    <a:pt x="1561572" y="221318"/>
                    <a:pt x="1649530" y="329412"/>
                  </a:cubicBezTo>
                  <a:cubicBezTo>
                    <a:pt x="1656464" y="337866"/>
                    <a:pt x="1668337" y="333021"/>
                    <a:pt x="1669857" y="321623"/>
                  </a:cubicBezTo>
                  <a:cubicBezTo>
                    <a:pt x="1689709" y="175534"/>
                    <a:pt x="1774816" y="229866"/>
                    <a:pt x="1859259" y="197571"/>
                  </a:cubicBezTo>
                  <a:cubicBezTo>
                    <a:pt x="1868093" y="252663"/>
                    <a:pt x="1905612" y="291513"/>
                    <a:pt x="1905612" y="334351"/>
                  </a:cubicBezTo>
                  <a:cubicBezTo>
                    <a:pt x="1905612" y="360947"/>
                    <a:pt x="1891174" y="389063"/>
                    <a:pt x="1846531" y="423543"/>
                  </a:cubicBezTo>
                  <a:cubicBezTo>
                    <a:pt x="1837507" y="430667"/>
                    <a:pt x="1839122" y="443300"/>
                    <a:pt x="1849950" y="445010"/>
                  </a:cubicBezTo>
                  <a:cubicBezTo>
                    <a:pt x="1987490" y="467142"/>
                    <a:pt x="1973812" y="644766"/>
                    <a:pt x="1841117" y="628713"/>
                  </a:cubicBezTo>
                  <a:close/>
                  <a:moveTo>
                    <a:pt x="1849950" y="6245339"/>
                  </a:moveTo>
                  <a:cubicBezTo>
                    <a:pt x="1839217" y="6247050"/>
                    <a:pt x="1837412" y="6259682"/>
                    <a:pt x="1846436" y="6266711"/>
                  </a:cubicBezTo>
                  <a:cubicBezTo>
                    <a:pt x="1963174" y="6357043"/>
                    <a:pt x="1873507" y="6403587"/>
                    <a:pt x="1859259" y="6492779"/>
                  </a:cubicBezTo>
                  <a:cubicBezTo>
                    <a:pt x="1817085" y="6476726"/>
                    <a:pt x="1774626" y="6482235"/>
                    <a:pt x="1740336" y="6473496"/>
                  </a:cubicBezTo>
                  <a:cubicBezTo>
                    <a:pt x="1706046" y="6464758"/>
                    <a:pt x="1679735" y="6441866"/>
                    <a:pt x="1669857" y="6368821"/>
                  </a:cubicBezTo>
                  <a:cubicBezTo>
                    <a:pt x="1668337" y="6357423"/>
                    <a:pt x="1656559" y="6352579"/>
                    <a:pt x="1649530" y="6361033"/>
                  </a:cubicBezTo>
                  <a:cubicBezTo>
                    <a:pt x="1561668" y="6469032"/>
                    <a:pt x="1414724" y="6368442"/>
                    <a:pt x="1494987" y="6261582"/>
                  </a:cubicBezTo>
                  <a:cubicBezTo>
                    <a:pt x="1542765" y="6228812"/>
                    <a:pt x="1575250" y="6181129"/>
                    <a:pt x="1589878" y="6130216"/>
                  </a:cubicBezTo>
                  <a:cubicBezTo>
                    <a:pt x="1589688" y="6150733"/>
                    <a:pt x="1588169" y="6171725"/>
                    <a:pt x="1582374" y="6193762"/>
                  </a:cubicBezTo>
                  <a:cubicBezTo>
                    <a:pt x="1574776" y="6222733"/>
                    <a:pt x="1571451" y="6248379"/>
                    <a:pt x="1585224" y="6275450"/>
                  </a:cubicBezTo>
                  <a:cubicBezTo>
                    <a:pt x="1607451" y="6319619"/>
                    <a:pt x="1653139" y="6309075"/>
                    <a:pt x="1684770" y="6285329"/>
                  </a:cubicBezTo>
                  <a:cubicBezTo>
                    <a:pt x="1700157" y="6350584"/>
                    <a:pt x="1736157" y="6382785"/>
                    <a:pt x="1807777" y="6403682"/>
                  </a:cubicBezTo>
                  <a:cubicBezTo>
                    <a:pt x="1825539" y="6331207"/>
                    <a:pt x="1815660" y="6283904"/>
                    <a:pt x="1766743" y="6238026"/>
                  </a:cubicBezTo>
                  <a:cubicBezTo>
                    <a:pt x="1803122" y="6222448"/>
                    <a:pt x="1835133" y="6188158"/>
                    <a:pt x="1808062" y="6146744"/>
                  </a:cubicBezTo>
                  <a:cubicBezTo>
                    <a:pt x="1791534" y="6121383"/>
                    <a:pt x="1767692" y="6111409"/>
                    <a:pt x="1738722" y="6103336"/>
                  </a:cubicBezTo>
                  <a:cubicBezTo>
                    <a:pt x="1716685" y="6097446"/>
                    <a:pt x="1697878" y="6088232"/>
                    <a:pt x="1679925" y="6078259"/>
                  </a:cubicBezTo>
                  <a:cubicBezTo>
                    <a:pt x="1731313" y="6090987"/>
                    <a:pt x="1788779" y="6086713"/>
                    <a:pt x="1841117" y="6061541"/>
                  </a:cubicBezTo>
                  <a:cubicBezTo>
                    <a:pt x="1973812" y="6045584"/>
                    <a:pt x="1987490" y="6223208"/>
                    <a:pt x="1849950" y="6245339"/>
                  </a:cubicBezTo>
                  <a:close/>
                  <a:moveTo>
                    <a:pt x="2842936" y="5071976"/>
                  </a:moveTo>
                  <a:cubicBezTo>
                    <a:pt x="2863263" y="5109875"/>
                    <a:pt x="2897838" y="5150054"/>
                    <a:pt x="2938112" y="5118709"/>
                  </a:cubicBezTo>
                  <a:cubicBezTo>
                    <a:pt x="2968792" y="5094867"/>
                    <a:pt x="2970692" y="5118614"/>
                    <a:pt x="3005362" y="5125453"/>
                  </a:cubicBezTo>
                  <a:cubicBezTo>
                    <a:pt x="3039367" y="5132102"/>
                    <a:pt x="3069193" y="5126877"/>
                    <a:pt x="3103008" y="5119374"/>
                  </a:cubicBezTo>
                  <a:cubicBezTo>
                    <a:pt x="3105287" y="5118899"/>
                    <a:pt x="3107092" y="5117379"/>
                    <a:pt x="3108897" y="5115859"/>
                  </a:cubicBezTo>
                  <a:cubicBezTo>
                    <a:pt x="3109372" y="5113580"/>
                    <a:pt x="3109752" y="5111205"/>
                    <a:pt x="3108897" y="5109021"/>
                  </a:cubicBezTo>
                  <a:cubicBezTo>
                    <a:pt x="3098639" y="5076060"/>
                    <a:pt x="3088190" y="5047659"/>
                    <a:pt x="3065393" y="5021443"/>
                  </a:cubicBezTo>
                  <a:cubicBezTo>
                    <a:pt x="3042122" y="4994752"/>
                    <a:pt x="3020655" y="5005011"/>
                    <a:pt x="3025879" y="4966636"/>
                  </a:cubicBezTo>
                  <a:cubicBezTo>
                    <a:pt x="3033003" y="4916009"/>
                    <a:pt x="2980761" y="4906130"/>
                    <a:pt x="2937922" y="4907460"/>
                  </a:cubicBezTo>
                  <a:cubicBezTo>
                    <a:pt x="2939442" y="4906415"/>
                    <a:pt x="2941151" y="4905845"/>
                    <a:pt x="2942766" y="4904705"/>
                  </a:cubicBezTo>
                  <a:cubicBezTo>
                    <a:pt x="2977531" y="4881434"/>
                    <a:pt x="2999378" y="4852843"/>
                    <a:pt x="3011536" y="4822542"/>
                  </a:cubicBezTo>
                  <a:cubicBezTo>
                    <a:pt x="3093034" y="4748928"/>
                    <a:pt x="3209202" y="4921328"/>
                    <a:pt x="3092939" y="4956567"/>
                  </a:cubicBezTo>
                  <a:cubicBezTo>
                    <a:pt x="3081921" y="4959892"/>
                    <a:pt x="3084581" y="4975185"/>
                    <a:pt x="3093604" y="4979744"/>
                  </a:cubicBezTo>
                  <a:cubicBezTo>
                    <a:pt x="3202838" y="5035406"/>
                    <a:pt x="3167124" y="5106266"/>
                    <a:pt x="3176717" y="5154994"/>
                  </a:cubicBezTo>
                  <a:cubicBezTo>
                    <a:pt x="3129699" y="5171141"/>
                    <a:pt x="3086195" y="5237441"/>
                    <a:pt x="2983325" y="5170666"/>
                  </a:cubicBezTo>
                  <a:cubicBezTo>
                    <a:pt x="2974966" y="5165157"/>
                    <a:pt x="2960339" y="5170476"/>
                    <a:pt x="2962998" y="5181685"/>
                  </a:cubicBezTo>
                  <a:cubicBezTo>
                    <a:pt x="2990544" y="5300038"/>
                    <a:pt x="2783190" y="5285599"/>
                    <a:pt x="2806176" y="5178170"/>
                  </a:cubicBezTo>
                  <a:cubicBezTo>
                    <a:pt x="2826313" y="5152524"/>
                    <a:pt x="2840181" y="5119279"/>
                    <a:pt x="2842936" y="5077485"/>
                  </a:cubicBezTo>
                  <a:cubicBezTo>
                    <a:pt x="2843126" y="5075585"/>
                    <a:pt x="2842841" y="5073876"/>
                    <a:pt x="2842936" y="5071976"/>
                  </a:cubicBezTo>
                  <a:close/>
                  <a:moveTo>
                    <a:pt x="3542604" y="3463480"/>
                  </a:moveTo>
                  <a:cubicBezTo>
                    <a:pt x="3524556" y="3463480"/>
                    <a:pt x="3502520" y="3458636"/>
                    <a:pt x="3474499" y="3447143"/>
                  </a:cubicBezTo>
                  <a:cubicBezTo>
                    <a:pt x="3463860" y="3442868"/>
                    <a:pt x="3453697" y="3450657"/>
                    <a:pt x="3457591" y="3460915"/>
                  </a:cubicBezTo>
                  <a:cubicBezTo>
                    <a:pt x="3507269" y="3591047"/>
                    <a:pt x="3346553" y="3668080"/>
                    <a:pt x="3294120" y="3545073"/>
                  </a:cubicBezTo>
                  <a:cubicBezTo>
                    <a:pt x="3289751" y="3487227"/>
                    <a:pt x="3264579" y="3435269"/>
                    <a:pt x="3227820" y="3397180"/>
                  </a:cubicBezTo>
                  <a:cubicBezTo>
                    <a:pt x="3245487" y="3407628"/>
                    <a:pt x="3262870" y="3419406"/>
                    <a:pt x="3279112" y="3435459"/>
                  </a:cubicBezTo>
                  <a:cubicBezTo>
                    <a:pt x="3300389" y="3456546"/>
                    <a:pt x="3320906" y="3472219"/>
                    <a:pt x="3351302" y="3473929"/>
                  </a:cubicBezTo>
                  <a:cubicBezTo>
                    <a:pt x="3400600" y="3476683"/>
                    <a:pt x="3414372" y="3431755"/>
                    <a:pt x="3409623" y="3392526"/>
                  </a:cubicBezTo>
                  <a:cubicBezTo>
                    <a:pt x="3473739" y="3411902"/>
                    <a:pt x="3519712" y="3396705"/>
                    <a:pt x="3573569" y="3345222"/>
                  </a:cubicBezTo>
                  <a:cubicBezTo>
                    <a:pt x="3519712" y="3293645"/>
                    <a:pt x="3473739" y="3278542"/>
                    <a:pt x="3409623" y="3297919"/>
                  </a:cubicBezTo>
                  <a:cubicBezTo>
                    <a:pt x="3414372" y="3258595"/>
                    <a:pt x="3400600" y="3213762"/>
                    <a:pt x="3351302" y="3216516"/>
                  </a:cubicBezTo>
                  <a:cubicBezTo>
                    <a:pt x="3321001" y="3218226"/>
                    <a:pt x="3300389" y="3233803"/>
                    <a:pt x="3279017" y="3254890"/>
                  </a:cubicBezTo>
                  <a:cubicBezTo>
                    <a:pt x="3262775" y="3270943"/>
                    <a:pt x="3245487" y="3282722"/>
                    <a:pt x="3227820" y="3293170"/>
                  </a:cubicBezTo>
                  <a:cubicBezTo>
                    <a:pt x="3264674" y="3255081"/>
                    <a:pt x="3289656" y="3203123"/>
                    <a:pt x="3294025" y="3145277"/>
                  </a:cubicBezTo>
                  <a:cubicBezTo>
                    <a:pt x="3346553" y="3022364"/>
                    <a:pt x="3507269" y="3099303"/>
                    <a:pt x="3457591" y="3229529"/>
                  </a:cubicBezTo>
                  <a:cubicBezTo>
                    <a:pt x="3453697" y="3239598"/>
                    <a:pt x="3463765" y="3247577"/>
                    <a:pt x="3474309" y="3243207"/>
                  </a:cubicBezTo>
                  <a:cubicBezTo>
                    <a:pt x="3610899" y="3187355"/>
                    <a:pt x="3606339" y="3288231"/>
                    <a:pt x="3676534" y="3345222"/>
                  </a:cubicBezTo>
                  <a:cubicBezTo>
                    <a:pt x="3620778" y="3390531"/>
                    <a:pt x="3612134" y="3463480"/>
                    <a:pt x="3542604" y="3463480"/>
                  </a:cubicBezTo>
                  <a:close/>
                </a:path>
              </a:pathLst>
            </a:custGeom>
            <a:grpFill/>
            <a:ln w="9481"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8C3543E2-4A5F-5222-82FD-8CA446B5EEDE}"/>
                </a:ext>
              </a:extLst>
            </p:cNvPr>
            <p:cNvSpPr/>
            <p:nvPr/>
          </p:nvSpPr>
          <p:spPr>
            <a:xfrm>
              <a:off x="4957668" y="6550529"/>
              <a:ext cx="71540" cy="73519"/>
            </a:xfrm>
            <a:custGeom>
              <a:avLst/>
              <a:gdLst>
                <a:gd name="connsiteX0" fmla="*/ 32123 w 71540"/>
                <a:gd name="connsiteY0" fmla="*/ 73519 h 73519"/>
                <a:gd name="connsiteX1" fmla="*/ 39342 w 71540"/>
                <a:gd name="connsiteY1" fmla="*/ 0 h 73519"/>
                <a:gd name="connsiteX2" fmla="*/ 32123 w 71540"/>
                <a:gd name="connsiteY2" fmla="*/ 73519 h 73519"/>
              </a:gdLst>
              <a:ahLst/>
              <a:cxnLst>
                <a:cxn ang="0">
                  <a:pos x="connsiteX0" y="connsiteY0"/>
                </a:cxn>
                <a:cxn ang="0">
                  <a:pos x="connsiteX1" y="connsiteY1"/>
                </a:cxn>
                <a:cxn ang="0">
                  <a:pos x="connsiteX2" y="connsiteY2"/>
                </a:cxn>
              </a:cxnLst>
              <a:rect l="l" t="t" r="r" b="b"/>
              <a:pathLst>
                <a:path w="71540" h="73519">
                  <a:moveTo>
                    <a:pt x="32123" y="73519"/>
                  </a:moveTo>
                  <a:cubicBezTo>
                    <a:pt x="79236" y="73519"/>
                    <a:pt x="87120" y="0"/>
                    <a:pt x="39342" y="0"/>
                  </a:cubicBezTo>
                  <a:cubicBezTo>
                    <a:pt x="-7772" y="-95"/>
                    <a:pt x="-15465" y="73519"/>
                    <a:pt x="32123" y="73519"/>
                  </a:cubicBezTo>
                  <a:close/>
                </a:path>
              </a:pathLst>
            </a:custGeom>
            <a:grpFill/>
            <a:ln w="9481"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F65FE08-D0C5-1296-BA33-02895421A360}"/>
                </a:ext>
              </a:extLst>
            </p:cNvPr>
            <p:cNvSpPr/>
            <p:nvPr/>
          </p:nvSpPr>
          <p:spPr>
            <a:xfrm>
              <a:off x="4542238" y="6236220"/>
              <a:ext cx="58917" cy="60506"/>
            </a:xfrm>
            <a:custGeom>
              <a:avLst/>
              <a:gdLst>
                <a:gd name="connsiteX0" fmla="*/ 26479 w 58917"/>
                <a:gd name="connsiteY0" fmla="*/ 60506 h 60506"/>
                <a:gd name="connsiteX1" fmla="*/ 32368 w 58917"/>
                <a:gd name="connsiteY1" fmla="*/ 0 h 60506"/>
                <a:gd name="connsiteX2" fmla="*/ 26479 w 58917"/>
                <a:gd name="connsiteY2" fmla="*/ 60506 h 60506"/>
              </a:gdLst>
              <a:ahLst/>
              <a:cxnLst>
                <a:cxn ang="0">
                  <a:pos x="connsiteX0" y="connsiteY0"/>
                </a:cxn>
                <a:cxn ang="0">
                  <a:pos x="connsiteX1" y="connsiteY1"/>
                </a:cxn>
                <a:cxn ang="0">
                  <a:pos x="connsiteX2" y="connsiteY2"/>
                </a:cxn>
              </a:cxnLst>
              <a:rect l="l" t="t" r="r" b="b"/>
              <a:pathLst>
                <a:path w="58917" h="60506">
                  <a:moveTo>
                    <a:pt x="26479" y="60506"/>
                  </a:moveTo>
                  <a:cubicBezTo>
                    <a:pt x="65328" y="60506"/>
                    <a:pt x="71692" y="0"/>
                    <a:pt x="32368" y="0"/>
                  </a:cubicBezTo>
                  <a:cubicBezTo>
                    <a:pt x="-6386" y="0"/>
                    <a:pt x="-12750" y="60506"/>
                    <a:pt x="26479" y="60506"/>
                  </a:cubicBezTo>
                  <a:close/>
                </a:path>
              </a:pathLst>
            </a:custGeom>
            <a:grpFill/>
            <a:ln w="9481"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843AD3F-57B9-A919-28C8-E18CEA784EEC}"/>
                </a:ext>
              </a:extLst>
            </p:cNvPr>
            <p:cNvSpPr/>
            <p:nvPr/>
          </p:nvSpPr>
          <p:spPr>
            <a:xfrm>
              <a:off x="4883664" y="6436319"/>
              <a:ext cx="257610" cy="176632"/>
            </a:xfrm>
            <a:custGeom>
              <a:avLst/>
              <a:gdLst>
                <a:gd name="connsiteX0" fmla="*/ 165493 w 257610"/>
                <a:gd name="connsiteY0" fmla="*/ 80775 h 176632"/>
                <a:gd name="connsiteX1" fmla="*/ 203013 w 257610"/>
                <a:gd name="connsiteY1" fmla="*/ 158854 h 176632"/>
                <a:gd name="connsiteX2" fmla="*/ 238823 w 257610"/>
                <a:gd name="connsiteY2" fmla="*/ 121144 h 176632"/>
                <a:gd name="connsiteX3" fmla="*/ 181166 w 257610"/>
                <a:gd name="connsiteY3" fmla="*/ 7446 h 176632"/>
                <a:gd name="connsiteX4" fmla="*/ 170053 w 257610"/>
                <a:gd name="connsiteY4" fmla="*/ 2696 h 176632"/>
                <a:gd name="connsiteX5" fmla="*/ 164069 w 257610"/>
                <a:gd name="connsiteY5" fmla="*/ 1936 h 176632"/>
                <a:gd name="connsiteX6" fmla="*/ 37547 w 257610"/>
                <a:gd name="connsiteY6" fmla="*/ 48764 h 176632"/>
                <a:gd name="connsiteX7" fmla="*/ 20924 w 257610"/>
                <a:gd name="connsiteY7" fmla="*/ 92173 h 176632"/>
                <a:gd name="connsiteX8" fmla="*/ 166633 w 257610"/>
                <a:gd name="connsiteY8" fmla="*/ 12195 h 176632"/>
                <a:gd name="connsiteX9" fmla="*/ 165493 w 257610"/>
                <a:gd name="connsiteY9" fmla="*/ 80775 h 17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610" h="176632">
                  <a:moveTo>
                    <a:pt x="165493" y="80775"/>
                  </a:moveTo>
                  <a:cubicBezTo>
                    <a:pt x="173187" y="109366"/>
                    <a:pt x="192279" y="131877"/>
                    <a:pt x="203013" y="158854"/>
                  </a:cubicBezTo>
                  <a:cubicBezTo>
                    <a:pt x="223245" y="209481"/>
                    <a:pt x="289735" y="137577"/>
                    <a:pt x="238823" y="121144"/>
                  </a:cubicBezTo>
                  <a:cubicBezTo>
                    <a:pt x="196554" y="107561"/>
                    <a:pt x="176512" y="47340"/>
                    <a:pt x="181166" y="7446"/>
                  </a:cubicBezTo>
                  <a:cubicBezTo>
                    <a:pt x="181926" y="1176"/>
                    <a:pt x="173662" y="-1483"/>
                    <a:pt x="170053" y="2696"/>
                  </a:cubicBezTo>
                  <a:cubicBezTo>
                    <a:pt x="169198" y="36"/>
                    <a:pt x="165588" y="-1388"/>
                    <a:pt x="164069" y="1936"/>
                  </a:cubicBezTo>
                  <a:cubicBezTo>
                    <a:pt x="146876" y="37936"/>
                    <a:pt x="73547" y="77165"/>
                    <a:pt x="37547" y="48764"/>
                  </a:cubicBezTo>
                  <a:cubicBezTo>
                    <a:pt x="5537" y="23498"/>
                    <a:pt x="-19445" y="89894"/>
                    <a:pt x="20924" y="92173"/>
                  </a:cubicBezTo>
                  <a:cubicBezTo>
                    <a:pt x="68797" y="94833"/>
                    <a:pt x="142602" y="57408"/>
                    <a:pt x="166633" y="12195"/>
                  </a:cubicBezTo>
                  <a:cubicBezTo>
                    <a:pt x="160554" y="35372"/>
                    <a:pt x="158844" y="56458"/>
                    <a:pt x="165493" y="80775"/>
                  </a:cubicBezTo>
                  <a:close/>
                </a:path>
              </a:pathLst>
            </a:custGeom>
            <a:grpFill/>
            <a:ln w="9481"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A010194-C6C5-8F5F-5D43-6126F3034E78}"/>
                </a:ext>
              </a:extLst>
            </p:cNvPr>
            <p:cNvSpPr/>
            <p:nvPr/>
          </p:nvSpPr>
          <p:spPr>
            <a:xfrm>
              <a:off x="4625895" y="6225356"/>
              <a:ext cx="437809" cy="164221"/>
            </a:xfrm>
            <a:custGeom>
              <a:avLst/>
              <a:gdLst>
                <a:gd name="connsiteX0" fmla="*/ 268719 w 437809"/>
                <a:gd name="connsiteY0" fmla="*/ 161227 h 164221"/>
                <a:gd name="connsiteX1" fmla="*/ 437320 w 437809"/>
                <a:gd name="connsiteY1" fmla="*/ 6875 h 164221"/>
                <a:gd name="connsiteX2" fmla="*/ 428296 w 437809"/>
                <a:gd name="connsiteY2" fmla="*/ 2030 h 164221"/>
                <a:gd name="connsiteX3" fmla="*/ 261880 w 437809"/>
                <a:gd name="connsiteY3" fmla="*/ 120098 h 164221"/>
                <a:gd name="connsiteX4" fmla="*/ 45597 w 437809"/>
                <a:gd name="connsiteY4" fmla="*/ 39835 h 164221"/>
                <a:gd name="connsiteX5" fmla="*/ 11877 w 437809"/>
                <a:gd name="connsiteY5" fmla="*/ 85523 h 164221"/>
                <a:gd name="connsiteX6" fmla="*/ 268719 w 437809"/>
                <a:gd name="connsiteY6" fmla="*/ 161227 h 16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09" h="164221">
                  <a:moveTo>
                    <a:pt x="268719" y="161227"/>
                  </a:moveTo>
                  <a:cubicBezTo>
                    <a:pt x="353637" y="150019"/>
                    <a:pt x="403790" y="77354"/>
                    <a:pt x="437320" y="6875"/>
                  </a:cubicBezTo>
                  <a:cubicBezTo>
                    <a:pt x="439884" y="1460"/>
                    <a:pt x="431716" y="-2624"/>
                    <a:pt x="428296" y="2030"/>
                  </a:cubicBezTo>
                  <a:cubicBezTo>
                    <a:pt x="379473" y="66146"/>
                    <a:pt x="350217" y="109364"/>
                    <a:pt x="261880" y="120098"/>
                  </a:cubicBezTo>
                  <a:cubicBezTo>
                    <a:pt x="179147" y="130166"/>
                    <a:pt x="104963" y="93692"/>
                    <a:pt x="45597" y="39835"/>
                  </a:cubicBezTo>
                  <a:cubicBezTo>
                    <a:pt x="18336" y="15233"/>
                    <a:pt x="-19564" y="66716"/>
                    <a:pt x="11877" y="85523"/>
                  </a:cubicBezTo>
                  <a:cubicBezTo>
                    <a:pt x="98789" y="137576"/>
                    <a:pt x="161955" y="175380"/>
                    <a:pt x="268719" y="161227"/>
                  </a:cubicBezTo>
                  <a:close/>
                </a:path>
              </a:pathLst>
            </a:custGeom>
            <a:grpFill/>
            <a:ln w="9481"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137FC9FE-CFB4-185A-A32F-2CAA5EC7B733}"/>
                </a:ext>
              </a:extLst>
            </p:cNvPr>
            <p:cNvSpPr/>
            <p:nvPr/>
          </p:nvSpPr>
          <p:spPr>
            <a:xfrm>
              <a:off x="5087517" y="6209354"/>
              <a:ext cx="366528" cy="219669"/>
            </a:xfrm>
            <a:custGeom>
              <a:avLst/>
              <a:gdLst>
                <a:gd name="connsiteX0" fmla="*/ 333701 w 366528"/>
                <a:gd name="connsiteY0" fmla="*/ 161556 h 219669"/>
                <a:gd name="connsiteX1" fmla="*/ 170610 w 366528"/>
                <a:gd name="connsiteY1" fmla="*/ 148068 h 219669"/>
                <a:gd name="connsiteX2" fmla="*/ 5714 w 366528"/>
                <a:gd name="connsiteY2" fmla="*/ 1030 h 219669"/>
                <a:gd name="connsiteX3" fmla="*/ 394 w 366528"/>
                <a:gd name="connsiteY3" fmla="*/ 4259 h 219669"/>
                <a:gd name="connsiteX4" fmla="*/ 137080 w 366528"/>
                <a:gd name="connsiteY4" fmla="*/ 165641 h 219669"/>
                <a:gd name="connsiteX5" fmla="*/ 335791 w 366528"/>
                <a:gd name="connsiteY5" fmla="*/ 219593 h 219669"/>
                <a:gd name="connsiteX6" fmla="*/ 333701 w 366528"/>
                <a:gd name="connsiteY6" fmla="*/ 161556 h 21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28" h="219669">
                  <a:moveTo>
                    <a:pt x="333701" y="161556"/>
                  </a:moveTo>
                  <a:cubicBezTo>
                    <a:pt x="278419" y="164406"/>
                    <a:pt x="224277" y="163741"/>
                    <a:pt x="170610" y="148068"/>
                  </a:cubicBezTo>
                  <a:cubicBezTo>
                    <a:pt x="101650" y="127836"/>
                    <a:pt x="50452" y="53557"/>
                    <a:pt x="5714" y="1030"/>
                  </a:cubicBezTo>
                  <a:cubicBezTo>
                    <a:pt x="3434" y="-1535"/>
                    <a:pt x="-1410" y="1125"/>
                    <a:pt x="394" y="4259"/>
                  </a:cubicBezTo>
                  <a:cubicBezTo>
                    <a:pt x="34494" y="67805"/>
                    <a:pt x="74674" y="127171"/>
                    <a:pt x="137080" y="165641"/>
                  </a:cubicBezTo>
                  <a:cubicBezTo>
                    <a:pt x="195686" y="201641"/>
                    <a:pt x="267875" y="215603"/>
                    <a:pt x="335791" y="219593"/>
                  </a:cubicBezTo>
                  <a:cubicBezTo>
                    <a:pt x="377585" y="222157"/>
                    <a:pt x="376635" y="159372"/>
                    <a:pt x="333701" y="161556"/>
                  </a:cubicBezTo>
                  <a:close/>
                </a:path>
              </a:pathLst>
            </a:custGeom>
            <a:grpFill/>
            <a:ln w="9481"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E5A5A28-A28D-EDF3-80AB-C390855B666C}"/>
                </a:ext>
              </a:extLst>
            </p:cNvPr>
            <p:cNvSpPr/>
            <p:nvPr/>
          </p:nvSpPr>
          <p:spPr>
            <a:xfrm>
              <a:off x="4461524" y="6234890"/>
              <a:ext cx="54548" cy="56041"/>
            </a:xfrm>
            <a:custGeom>
              <a:avLst/>
              <a:gdLst>
                <a:gd name="connsiteX0" fmla="*/ 24555 w 54548"/>
                <a:gd name="connsiteY0" fmla="*/ 56042 h 56041"/>
                <a:gd name="connsiteX1" fmla="*/ 30064 w 54548"/>
                <a:gd name="connsiteY1" fmla="*/ 0 h 56041"/>
                <a:gd name="connsiteX2" fmla="*/ 24555 w 54548"/>
                <a:gd name="connsiteY2" fmla="*/ 56042 h 56041"/>
              </a:gdLst>
              <a:ahLst/>
              <a:cxnLst>
                <a:cxn ang="0">
                  <a:pos x="connsiteX0" y="connsiteY0"/>
                </a:cxn>
                <a:cxn ang="0">
                  <a:pos x="connsiteX1" y="connsiteY1"/>
                </a:cxn>
                <a:cxn ang="0">
                  <a:pos x="connsiteX2" y="connsiteY2"/>
                </a:cxn>
              </a:cxnLst>
              <a:rect l="l" t="t" r="r" b="b"/>
              <a:pathLst>
                <a:path w="54548" h="56041">
                  <a:moveTo>
                    <a:pt x="24555" y="56042"/>
                  </a:moveTo>
                  <a:cubicBezTo>
                    <a:pt x="60460" y="56042"/>
                    <a:pt x="66349" y="-95"/>
                    <a:pt x="30064" y="0"/>
                  </a:cubicBezTo>
                  <a:cubicBezTo>
                    <a:pt x="-5935" y="-95"/>
                    <a:pt x="-11824" y="56042"/>
                    <a:pt x="24555" y="56042"/>
                  </a:cubicBezTo>
                  <a:close/>
                </a:path>
              </a:pathLst>
            </a:custGeom>
            <a:grpFill/>
            <a:ln w="9481"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9F04885-8D18-482D-9658-6B0285D056AD}"/>
                </a:ext>
              </a:extLst>
            </p:cNvPr>
            <p:cNvSpPr/>
            <p:nvPr/>
          </p:nvSpPr>
          <p:spPr>
            <a:xfrm>
              <a:off x="4762459" y="6295836"/>
              <a:ext cx="564202" cy="251900"/>
            </a:xfrm>
            <a:custGeom>
              <a:avLst/>
              <a:gdLst>
                <a:gd name="connsiteX0" fmla="*/ 539361 w 564202"/>
                <a:gd name="connsiteY0" fmla="*/ 251179 h 251900"/>
                <a:gd name="connsiteX1" fmla="*/ 564153 w 564202"/>
                <a:gd name="connsiteY1" fmla="*/ 216794 h 251900"/>
                <a:gd name="connsiteX2" fmla="*/ 557979 w 564202"/>
                <a:gd name="connsiteY2" fmla="*/ 202926 h 251900"/>
                <a:gd name="connsiteX3" fmla="*/ 529673 w 564202"/>
                <a:gd name="connsiteY3" fmla="*/ 192097 h 251900"/>
                <a:gd name="connsiteX4" fmla="*/ 324218 w 564202"/>
                <a:gd name="connsiteY4" fmla="*/ 6209 h 251900"/>
                <a:gd name="connsiteX5" fmla="*/ 320228 w 564202"/>
                <a:gd name="connsiteY5" fmla="*/ 4405 h 251900"/>
                <a:gd name="connsiteX6" fmla="*/ 306835 w 564202"/>
                <a:gd name="connsiteY6" fmla="*/ 6020 h 251900"/>
                <a:gd name="connsiteX7" fmla="*/ 215648 w 564202"/>
                <a:gd name="connsiteY7" fmla="*/ 112689 h 251900"/>
                <a:gd name="connsiteX8" fmla="*/ 40019 w 564202"/>
                <a:gd name="connsiteY8" fmla="*/ 111929 h 251900"/>
                <a:gd name="connsiteX9" fmla="*/ 26246 w 564202"/>
                <a:gd name="connsiteY9" fmla="*/ 170156 h 251900"/>
                <a:gd name="connsiteX10" fmla="*/ 227047 w 564202"/>
                <a:gd name="connsiteY10" fmla="*/ 131496 h 251900"/>
                <a:gd name="connsiteX11" fmla="*/ 318993 w 564202"/>
                <a:gd name="connsiteY11" fmla="*/ 19603 h 251900"/>
                <a:gd name="connsiteX12" fmla="*/ 539361 w 564202"/>
                <a:gd name="connsiteY12" fmla="*/ 251179 h 25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02" h="251900">
                  <a:moveTo>
                    <a:pt x="539361" y="251179"/>
                  </a:moveTo>
                  <a:cubicBezTo>
                    <a:pt x="556934" y="249659"/>
                    <a:pt x="564913" y="231992"/>
                    <a:pt x="564153" y="216794"/>
                  </a:cubicBezTo>
                  <a:cubicBezTo>
                    <a:pt x="563963" y="211380"/>
                    <a:pt x="561018" y="207105"/>
                    <a:pt x="557979" y="202926"/>
                  </a:cubicBezTo>
                  <a:cubicBezTo>
                    <a:pt x="552089" y="194567"/>
                    <a:pt x="539741" y="190008"/>
                    <a:pt x="529673" y="192097"/>
                  </a:cubicBezTo>
                  <a:cubicBezTo>
                    <a:pt x="427183" y="213850"/>
                    <a:pt x="333146" y="96067"/>
                    <a:pt x="324218" y="6209"/>
                  </a:cubicBezTo>
                  <a:cubicBezTo>
                    <a:pt x="324028" y="4025"/>
                    <a:pt x="321938" y="3740"/>
                    <a:pt x="320228" y="4405"/>
                  </a:cubicBezTo>
                  <a:cubicBezTo>
                    <a:pt x="317759" y="-1579"/>
                    <a:pt x="307975" y="-1864"/>
                    <a:pt x="306835" y="6020"/>
                  </a:cubicBezTo>
                  <a:cubicBezTo>
                    <a:pt x="298856" y="57027"/>
                    <a:pt x="260102" y="91127"/>
                    <a:pt x="215648" y="112689"/>
                  </a:cubicBezTo>
                  <a:cubicBezTo>
                    <a:pt x="157517" y="140900"/>
                    <a:pt x="99480" y="130356"/>
                    <a:pt x="40019" y="111929"/>
                  </a:cubicBezTo>
                  <a:cubicBezTo>
                    <a:pt x="-3295" y="98441"/>
                    <a:pt x="-16688" y="167116"/>
                    <a:pt x="26246" y="170156"/>
                  </a:cubicBezTo>
                  <a:cubicBezTo>
                    <a:pt x="99575" y="175380"/>
                    <a:pt x="163786" y="172911"/>
                    <a:pt x="227047" y="131496"/>
                  </a:cubicBezTo>
                  <a:cubicBezTo>
                    <a:pt x="270171" y="103286"/>
                    <a:pt x="308925" y="70705"/>
                    <a:pt x="318993" y="19603"/>
                  </a:cubicBezTo>
                  <a:cubicBezTo>
                    <a:pt x="327922" y="134726"/>
                    <a:pt x="408850" y="262672"/>
                    <a:pt x="539361" y="251179"/>
                  </a:cubicBezTo>
                  <a:close/>
                </a:path>
              </a:pathLst>
            </a:custGeom>
            <a:grpFill/>
            <a:ln w="9481"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CBC436A-A076-928D-6AE6-F5604A74A8E1}"/>
                </a:ext>
              </a:extLst>
            </p:cNvPr>
            <p:cNvSpPr/>
            <p:nvPr/>
          </p:nvSpPr>
          <p:spPr>
            <a:xfrm>
              <a:off x="4205588" y="6325317"/>
              <a:ext cx="25768" cy="26501"/>
            </a:xfrm>
            <a:custGeom>
              <a:avLst/>
              <a:gdLst>
                <a:gd name="connsiteX0" fmla="*/ 11585 w 25768"/>
                <a:gd name="connsiteY0" fmla="*/ 26502 h 26501"/>
                <a:gd name="connsiteX1" fmla="*/ 14150 w 25768"/>
                <a:gd name="connsiteY1" fmla="*/ 0 h 26501"/>
                <a:gd name="connsiteX2" fmla="*/ 11585 w 25768"/>
                <a:gd name="connsiteY2" fmla="*/ 26502 h 26501"/>
              </a:gdLst>
              <a:ahLst/>
              <a:cxnLst>
                <a:cxn ang="0">
                  <a:pos x="connsiteX0" y="connsiteY0"/>
                </a:cxn>
                <a:cxn ang="0">
                  <a:pos x="connsiteX1" y="connsiteY1"/>
                </a:cxn>
                <a:cxn ang="0">
                  <a:pos x="connsiteX2" y="connsiteY2"/>
                </a:cxn>
              </a:cxnLst>
              <a:rect l="l" t="t" r="r" b="b"/>
              <a:pathLst>
                <a:path w="25768" h="26501">
                  <a:moveTo>
                    <a:pt x="11585" y="26502"/>
                  </a:moveTo>
                  <a:cubicBezTo>
                    <a:pt x="28588" y="26406"/>
                    <a:pt x="31343" y="0"/>
                    <a:pt x="14150" y="0"/>
                  </a:cubicBezTo>
                  <a:cubicBezTo>
                    <a:pt x="-2757" y="95"/>
                    <a:pt x="-5607" y="26502"/>
                    <a:pt x="11585" y="26502"/>
                  </a:cubicBezTo>
                  <a:close/>
                </a:path>
              </a:pathLst>
            </a:custGeom>
            <a:grpFill/>
            <a:ln w="9481"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51AB842-D1E8-3DF1-E366-3D0B0C76EC0D}"/>
                </a:ext>
              </a:extLst>
            </p:cNvPr>
            <p:cNvSpPr/>
            <p:nvPr/>
          </p:nvSpPr>
          <p:spPr>
            <a:xfrm>
              <a:off x="4180295" y="6372335"/>
              <a:ext cx="11396" cy="11683"/>
            </a:xfrm>
            <a:custGeom>
              <a:avLst/>
              <a:gdLst>
                <a:gd name="connsiteX0" fmla="*/ 6198 w 11396"/>
                <a:gd name="connsiteY0" fmla="*/ 0 h 11683"/>
                <a:gd name="connsiteX1" fmla="*/ 5058 w 11396"/>
                <a:gd name="connsiteY1" fmla="*/ 11683 h 11683"/>
                <a:gd name="connsiteX2" fmla="*/ 6198 w 11396"/>
                <a:gd name="connsiteY2" fmla="*/ 0 h 11683"/>
              </a:gdLst>
              <a:ahLst/>
              <a:cxnLst>
                <a:cxn ang="0">
                  <a:pos x="connsiteX0" y="connsiteY0"/>
                </a:cxn>
                <a:cxn ang="0">
                  <a:pos x="connsiteX1" y="connsiteY1"/>
                </a:cxn>
                <a:cxn ang="0">
                  <a:pos x="connsiteX2" y="connsiteY2"/>
                </a:cxn>
              </a:cxnLst>
              <a:rect l="l" t="t" r="r" b="b"/>
              <a:pathLst>
                <a:path w="11396" h="11683">
                  <a:moveTo>
                    <a:pt x="6198" y="0"/>
                  </a:moveTo>
                  <a:cubicBezTo>
                    <a:pt x="-1211" y="0"/>
                    <a:pt x="-2446" y="11683"/>
                    <a:pt x="5058" y="11683"/>
                  </a:cubicBezTo>
                  <a:cubicBezTo>
                    <a:pt x="12657" y="11683"/>
                    <a:pt x="13891" y="0"/>
                    <a:pt x="6198" y="0"/>
                  </a:cubicBezTo>
                  <a:close/>
                </a:path>
              </a:pathLst>
            </a:custGeom>
            <a:grpFill/>
            <a:ln w="9481"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F1927C3B-8BC3-70F6-4E17-A53C0D4CB334}"/>
                </a:ext>
              </a:extLst>
            </p:cNvPr>
            <p:cNvSpPr/>
            <p:nvPr/>
          </p:nvSpPr>
          <p:spPr>
            <a:xfrm>
              <a:off x="4374098" y="6233940"/>
              <a:ext cx="56406" cy="57846"/>
            </a:xfrm>
            <a:custGeom>
              <a:avLst/>
              <a:gdLst>
                <a:gd name="connsiteX0" fmla="*/ 25449 w 56406"/>
                <a:gd name="connsiteY0" fmla="*/ 57847 h 57846"/>
                <a:gd name="connsiteX1" fmla="*/ 30958 w 56406"/>
                <a:gd name="connsiteY1" fmla="*/ 0 h 57846"/>
                <a:gd name="connsiteX2" fmla="*/ 25449 w 56406"/>
                <a:gd name="connsiteY2" fmla="*/ 57847 h 57846"/>
              </a:gdLst>
              <a:ahLst/>
              <a:cxnLst>
                <a:cxn ang="0">
                  <a:pos x="connsiteX0" y="connsiteY0"/>
                </a:cxn>
                <a:cxn ang="0">
                  <a:pos x="connsiteX1" y="connsiteY1"/>
                </a:cxn>
                <a:cxn ang="0">
                  <a:pos x="connsiteX2" y="connsiteY2"/>
                </a:cxn>
              </a:cxnLst>
              <a:rect l="l" t="t" r="r" b="b"/>
              <a:pathLst>
                <a:path w="56406" h="57846">
                  <a:moveTo>
                    <a:pt x="25449" y="57847"/>
                  </a:moveTo>
                  <a:cubicBezTo>
                    <a:pt x="62493" y="57847"/>
                    <a:pt x="68667" y="0"/>
                    <a:pt x="30958" y="0"/>
                  </a:cubicBezTo>
                  <a:cubicBezTo>
                    <a:pt x="-6087" y="0"/>
                    <a:pt x="-12261" y="57847"/>
                    <a:pt x="25449" y="57847"/>
                  </a:cubicBezTo>
                  <a:close/>
                </a:path>
              </a:pathLst>
            </a:custGeom>
            <a:grpFill/>
            <a:ln w="9481"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73B0BED-9114-D151-2E5F-4B821F16C1FD}"/>
                </a:ext>
              </a:extLst>
            </p:cNvPr>
            <p:cNvSpPr/>
            <p:nvPr/>
          </p:nvSpPr>
          <p:spPr>
            <a:xfrm>
              <a:off x="4167855" y="6417454"/>
              <a:ext cx="14763" cy="15292"/>
            </a:xfrm>
            <a:custGeom>
              <a:avLst/>
              <a:gdLst>
                <a:gd name="connsiteX0" fmla="*/ 8094 w 14763"/>
                <a:gd name="connsiteY0" fmla="*/ 0 h 15292"/>
                <a:gd name="connsiteX1" fmla="*/ 6669 w 14763"/>
                <a:gd name="connsiteY1" fmla="*/ 15293 h 15292"/>
                <a:gd name="connsiteX2" fmla="*/ 8094 w 14763"/>
                <a:gd name="connsiteY2" fmla="*/ 0 h 15292"/>
              </a:gdLst>
              <a:ahLst/>
              <a:cxnLst>
                <a:cxn ang="0">
                  <a:pos x="connsiteX0" y="connsiteY0"/>
                </a:cxn>
                <a:cxn ang="0">
                  <a:pos x="connsiteX1" y="connsiteY1"/>
                </a:cxn>
                <a:cxn ang="0">
                  <a:pos x="connsiteX2" y="connsiteY2"/>
                </a:cxn>
              </a:cxnLst>
              <a:rect l="l" t="t" r="r" b="b"/>
              <a:pathLst>
                <a:path w="14763" h="15292">
                  <a:moveTo>
                    <a:pt x="8094" y="0"/>
                  </a:moveTo>
                  <a:cubicBezTo>
                    <a:pt x="-1594" y="0"/>
                    <a:pt x="-3209" y="15293"/>
                    <a:pt x="6669" y="15293"/>
                  </a:cubicBezTo>
                  <a:cubicBezTo>
                    <a:pt x="16358" y="15198"/>
                    <a:pt x="17973" y="0"/>
                    <a:pt x="8094" y="0"/>
                  </a:cubicBezTo>
                  <a:close/>
                </a:path>
              </a:pathLst>
            </a:custGeom>
            <a:grpFill/>
            <a:ln w="9481"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A70984F-3702-7D8F-7609-9CECC7CA0235}"/>
                </a:ext>
              </a:extLst>
            </p:cNvPr>
            <p:cNvSpPr/>
            <p:nvPr/>
          </p:nvSpPr>
          <p:spPr>
            <a:xfrm>
              <a:off x="4243296" y="6290837"/>
              <a:ext cx="29641" cy="30490"/>
            </a:xfrm>
            <a:custGeom>
              <a:avLst/>
              <a:gdLst>
                <a:gd name="connsiteX0" fmla="*/ 13297 w 29641"/>
                <a:gd name="connsiteY0" fmla="*/ 30491 h 30490"/>
                <a:gd name="connsiteX1" fmla="*/ 16241 w 29641"/>
                <a:gd name="connsiteY1" fmla="*/ 0 h 30490"/>
                <a:gd name="connsiteX2" fmla="*/ 13297 w 29641"/>
                <a:gd name="connsiteY2" fmla="*/ 30491 h 30490"/>
              </a:gdLst>
              <a:ahLst/>
              <a:cxnLst>
                <a:cxn ang="0">
                  <a:pos x="connsiteX0" y="connsiteY0"/>
                </a:cxn>
                <a:cxn ang="0">
                  <a:pos x="connsiteX1" y="connsiteY1"/>
                </a:cxn>
                <a:cxn ang="0">
                  <a:pos x="connsiteX2" y="connsiteY2"/>
                </a:cxn>
              </a:cxnLst>
              <a:rect l="l" t="t" r="r" b="b"/>
              <a:pathLst>
                <a:path w="29641" h="30490">
                  <a:moveTo>
                    <a:pt x="13297" y="30491"/>
                  </a:moveTo>
                  <a:cubicBezTo>
                    <a:pt x="32864" y="30491"/>
                    <a:pt x="36093" y="0"/>
                    <a:pt x="16241" y="0"/>
                  </a:cubicBezTo>
                  <a:cubicBezTo>
                    <a:pt x="-3136" y="0"/>
                    <a:pt x="-6460" y="30586"/>
                    <a:pt x="13297" y="30491"/>
                  </a:cubicBezTo>
                  <a:close/>
                </a:path>
              </a:pathLst>
            </a:custGeom>
            <a:grpFill/>
            <a:ln w="9481"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9A5C3692-0ECF-F5B1-BCD4-F385B37810DD}"/>
                </a:ext>
              </a:extLst>
            </p:cNvPr>
            <p:cNvSpPr/>
            <p:nvPr/>
          </p:nvSpPr>
          <p:spPr>
            <a:xfrm>
              <a:off x="4295386" y="6260062"/>
              <a:ext cx="33618" cy="34480"/>
            </a:xfrm>
            <a:custGeom>
              <a:avLst/>
              <a:gdLst>
                <a:gd name="connsiteX0" fmla="*/ 15064 w 33618"/>
                <a:gd name="connsiteY0" fmla="*/ 34480 h 34480"/>
                <a:gd name="connsiteX1" fmla="*/ 18484 w 33618"/>
                <a:gd name="connsiteY1" fmla="*/ 0 h 34480"/>
                <a:gd name="connsiteX2" fmla="*/ 15064 w 33618"/>
                <a:gd name="connsiteY2" fmla="*/ 34480 h 34480"/>
              </a:gdLst>
              <a:ahLst/>
              <a:cxnLst>
                <a:cxn ang="0">
                  <a:pos x="connsiteX0" y="connsiteY0"/>
                </a:cxn>
                <a:cxn ang="0">
                  <a:pos x="connsiteX1" y="connsiteY1"/>
                </a:cxn>
                <a:cxn ang="0">
                  <a:pos x="connsiteX2" y="connsiteY2"/>
                </a:cxn>
              </a:cxnLst>
              <a:rect l="l" t="t" r="r" b="b"/>
              <a:pathLst>
                <a:path w="33618" h="34480">
                  <a:moveTo>
                    <a:pt x="15064" y="34480"/>
                  </a:moveTo>
                  <a:cubicBezTo>
                    <a:pt x="37291" y="34480"/>
                    <a:pt x="40900" y="0"/>
                    <a:pt x="18484" y="0"/>
                  </a:cubicBezTo>
                  <a:cubicBezTo>
                    <a:pt x="-3648" y="0"/>
                    <a:pt x="-7258" y="34480"/>
                    <a:pt x="15064" y="34480"/>
                  </a:cubicBezTo>
                  <a:close/>
                </a:path>
              </a:pathLst>
            </a:custGeom>
            <a:grpFill/>
            <a:ln w="9481"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DC2C789-4F6A-5B58-DD49-02DD8367C15F}"/>
                </a:ext>
              </a:extLst>
            </p:cNvPr>
            <p:cNvSpPr/>
            <p:nvPr/>
          </p:nvSpPr>
          <p:spPr>
            <a:xfrm>
              <a:off x="4120121" y="5066527"/>
              <a:ext cx="341961" cy="351985"/>
            </a:xfrm>
            <a:custGeom>
              <a:avLst/>
              <a:gdLst>
                <a:gd name="connsiteX0" fmla="*/ 338887 w 341961"/>
                <a:gd name="connsiteY0" fmla="*/ 296770 h 351985"/>
                <a:gd name="connsiteX1" fmla="*/ 67417 w 341961"/>
                <a:gd name="connsiteY1" fmla="*/ 278913 h 351985"/>
                <a:gd name="connsiteX2" fmla="*/ 53739 w 341961"/>
                <a:gd name="connsiteY2" fmla="*/ 81152 h 351985"/>
                <a:gd name="connsiteX3" fmla="*/ 146730 w 341961"/>
                <a:gd name="connsiteY3" fmla="*/ 44012 h 351985"/>
                <a:gd name="connsiteX4" fmla="*/ 181305 w 341961"/>
                <a:gd name="connsiteY4" fmla="*/ 135769 h 351985"/>
                <a:gd name="connsiteX5" fmla="*/ 173231 w 341961"/>
                <a:gd name="connsiteY5" fmla="*/ 117816 h 351985"/>
                <a:gd name="connsiteX6" fmla="*/ 170097 w 341961"/>
                <a:gd name="connsiteY6" fmla="*/ 115346 h 351985"/>
                <a:gd name="connsiteX7" fmla="*/ 145780 w 341961"/>
                <a:gd name="connsiteY7" fmla="*/ 115916 h 351985"/>
                <a:gd name="connsiteX8" fmla="*/ 159553 w 341961"/>
                <a:gd name="connsiteY8" fmla="*/ 173573 h 351985"/>
                <a:gd name="connsiteX9" fmla="*/ 227848 w 341961"/>
                <a:gd name="connsiteY9" fmla="*/ 120951 h 351985"/>
                <a:gd name="connsiteX10" fmla="*/ 50889 w 341961"/>
                <a:gd name="connsiteY10" fmla="*/ 31949 h 351985"/>
                <a:gd name="connsiteX11" fmla="*/ 71786 w 341961"/>
                <a:gd name="connsiteY11" fmla="*/ 312633 h 351985"/>
                <a:gd name="connsiteX12" fmla="*/ 341167 w 341961"/>
                <a:gd name="connsiteY12" fmla="*/ 300760 h 351985"/>
                <a:gd name="connsiteX13" fmla="*/ 338887 w 341961"/>
                <a:gd name="connsiteY13" fmla="*/ 296770 h 35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961" h="351985">
                  <a:moveTo>
                    <a:pt x="338887" y="296770"/>
                  </a:moveTo>
                  <a:cubicBezTo>
                    <a:pt x="256154" y="345688"/>
                    <a:pt x="139511" y="350247"/>
                    <a:pt x="67417" y="278913"/>
                  </a:cubicBezTo>
                  <a:cubicBezTo>
                    <a:pt x="16884" y="228855"/>
                    <a:pt x="19069" y="138143"/>
                    <a:pt x="53739" y="81152"/>
                  </a:cubicBezTo>
                  <a:cubicBezTo>
                    <a:pt x="72736" y="49901"/>
                    <a:pt x="111680" y="33089"/>
                    <a:pt x="146730" y="44012"/>
                  </a:cubicBezTo>
                  <a:cubicBezTo>
                    <a:pt x="174466" y="52561"/>
                    <a:pt x="198307" y="106703"/>
                    <a:pt x="181305" y="135769"/>
                  </a:cubicBezTo>
                  <a:cubicBezTo>
                    <a:pt x="182445" y="128929"/>
                    <a:pt x="178265" y="121900"/>
                    <a:pt x="173231" y="117816"/>
                  </a:cubicBezTo>
                  <a:cubicBezTo>
                    <a:pt x="172091" y="117056"/>
                    <a:pt x="171236" y="116201"/>
                    <a:pt x="170097" y="115346"/>
                  </a:cubicBezTo>
                  <a:cubicBezTo>
                    <a:pt x="162593" y="109362"/>
                    <a:pt x="153189" y="111072"/>
                    <a:pt x="145780" y="115916"/>
                  </a:cubicBezTo>
                  <a:cubicBezTo>
                    <a:pt x="116239" y="134819"/>
                    <a:pt x="137896" y="161700"/>
                    <a:pt x="159553" y="173573"/>
                  </a:cubicBezTo>
                  <a:cubicBezTo>
                    <a:pt x="196788" y="193805"/>
                    <a:pt x="224334" y="150396"/>
                    <a:pt x="227848" y="120951"/>
                  </a:cubicBezTo>
                  <a:cubicBezTo>
                    <a:pt x="239816" y="21310"/>
                    <a:pt x="121844" y="-41381"/>
                    <a:pt x="50889" y="31949"/>
                  </a:cubicBezTo>
                  <a:cubicBezTo>
                    <a:pt x="-25385" y="110882"/>
                    <a:pt x="-13892" y="245952"/>
                    <a:pt x="71786" y="312633"/>
                  </a:cubicBezTo>
                  <a:cubicBezTo>
                    <a:pt x="146160" y="370574"/>
                    <a:pt x="272492" y="362786"/>
                    <a:pt x="341167" y="300760"/>
                  </a:cubicBezTo>
                  <a:cubicBezTo>
                    <a:pt x="343066" y="298955"/>
                    <a:pt x="341262" y="295345"/>
                    <a:pt x="338887" y="296770"/>
                  </a:cubicBezTo>
                  <a:close/>
                </a:path>
              </a:pathLst>
            </a:custGeom>
            <a:grpFill/>
            <a:ln w="9481"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FB5DDFF-9818-3712-5884-E843B7664448}"/>
                </a:ext>
              </a:extLst>
            </p:cNvPr>
            <p:cNvSpPr/>
            <p:nvPr/>
          </p:nvSpPr>
          <p:spPr>
            <a:xfrm>
              <a:off x="4904561" y="5005360"/>
              <a:ext cx="505835" cy="312372"/>
            </a:xfrm>
            <a:custGeom>
              <a:avLst/>
              <a:gdLst>
                <a:gd name="connsiteX0" fmla="*/ 493386 w 505835"/>
                <a:gd name="connsiteY0" fmla="*/ 7439 h 312372"/>
                <a:gd name="connsiteX1" fmla="*/ 300754 w 505835"/>
                <a:gd name="connsiteY1" fmla="*/ 231606 h 312372"/>
                <a:gd name="connsiteX2" fmla="*/ 300754 w 505835"/>
                <a:gd name="connsiteY2" fmla="*/ 231701 h 312372"/>
                <a:gd name="connsiteX3" fmla="*/ 10191 w 505835"/>
                <a:gd name="connsiteY3" fmla="*/ 286413 h 312372"/>
                <a:gd name="connsiteX4" fmla="*/ 4587 w 505835"/>
                <a:gd name="connsiteY4" fmla="*/ 297527 h 312372"/>
                <a:gd name="connsiteX5" fmla="*/ 315097 w 505835"/>
                <a:gd name="connsiteY5" fmla="*/ 260577 h 312372"/>
                <a:gd name="connsiteX6" fmla="*/ 318421 w 505835"/>
                <a:gd name="connsiteY6" fmla="*/ 258677 h 312372"/>
                <a:gd name="connsiteX7" fmla="*/ 505734 w 505835"/>
                <a:gd name="connsiteY7" fmla="*/ 8199 h 312372"/>
                <a:gd name="connsiteX8" fmla="*/ 493386 w 505835"/>
                <a:gd name="connsiteY8" fmla="*/ 7439 h 31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835" h="312372">
                  <a:moveTo>
                    <a:pt x="493386" y="7439"/>
                  </a:moveTo>
                  <a:cubicBezTo>
                    <a:pt x="451022" y="133865"/>
                    <a:pt x="326115" y="215553"/>
                    <a:pt x="300754" y="231606"/>
                  </a:cubicBezTo>
                  <a:lnTo>
                    <a:pt x="300754" y="231701"/>
                  </a:lnTo>
                  <a:cubicBezTo>
                    <a:pt x="274063" y="245569"/>
                    <a:pt x="140892" y="312914"/>
                    <a:pt x="10191" y="286413"/>
                  </a:cubicBezTo>
                  <a:cubicBezTo>
                    <a:pt x="-4342" y="283468"/>
                    <a:pt x="-542" y="295722"/>
                    <a:pt x="4587" y="297527"/>
                  </a:cubicBezTo>
                  <a:cubicBezTo>
                    <a:pt x="91499" y="327162"/>
                    <a:pt x="240913" y="311204"/>
                    <a:pt x="315097" y="260577"/>
                  </a:cubicBezTo>
                  <a:cubicBezTo>
                    <a:pt x="315667" y="260197"/>
                    <a:pt x="317851" y="258962"/>
                    <a:pt x="318421" y="258677"/>
                  </a:cubicBezTo>
                  <a:cubicBezTo>
                    <a:pt x="399444" y="219733"/>
                    <a:pt x="487972" y="98245"/>
                    <a:pt x="505734" y="8199"/>
                  </a:cubicBezTo>
                  <a:cubicBezTo>
                    <a:pt x="506874" y="2689"/>
                    <a:pt x="498135" y="-6714"/>
                    <a:pt x="493386" y="7439"/>
                  </a:cubicBezTo>
                  <a:close/>
                </a:path>
              </a:pathLst>
            </a:custGeom>
            <a:grpFill/>
            <a:ln w="9481"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A9D2EB2-53FE-2219-4E84-2311F92A1876}"/>
                </a:ext>
              </a:extLst>
            </p:cNvPr>
            <p:cNvSpPr/>
            <p:nvPr/>
          </p:nvSpPr>
          <p:spPr>
            <a:xfrm>
              <a:off x="4887937" y="5038077"/>
              <a:ext cx="609473" cy="382116"/>
            </a:xfrm>
            <a:custGeom>
              <a:avLst/>
              <a:gdLst>
                <a:gd name="connsiteX0" fmla="*/ 2688 w 609473"/>
                <a:gd name="connsiteY0" fmla="*/ 349062 h 382116"/>
                <a:gd name="connsiteX1" fmla="*/ 1453 w 609473"/>
                <a:gd name="connsiteY1" fmla="*/ 353906 h 382116"/>
                <a:gd name="connsiteX2" fmla="*/ 384247 w 609473"/>
                <a:gd name="connsiteY2" fmla="*/ 314772 h 382116"/>
                <a:gd name="connsiteX3" fmla="*/ 609459 w 609473"/>
                <a:gd name="connsiteY3" fmla="*/ 2838 h 382116"/>
                <a:gd name="connsiteX4" fmla="*/ 604710 w 609473"/>
                <a:gd name="connsiteY4" fmla="*/ 1508 h 382116"/>
                <a:gd name="connsiteX5" fmla="*/ 365250 w 609473"/>
                <a:gd name="connsiteY5" fmla="*/ 282002 h 382116"/>
                <a:gd name="connsiteX6" fmla="*/ 2688 w 609473"/>
                <a:gd name="connsiteY6" fmla="*/ 349062 h 3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473" h="382116">
                  <a:moveTo>
                    <a:pt x="2688" y="349062"/>
                  </a:moveTo>
                  <a:cubicBezTo>
                    <a:pt x="-162" y="348587"/>
                    <a:pt x="-1017" y="352861"/>
                    <a:pt x="1453" y="353906"/>
                  </a:cubicBezTo>
                  <a:cubicBezTo>
                    <a:pt x="129874" y="406148"/>
                    <a:pt x="270644" y="381642"/>
                    <a:pt x="384247" y="314772"/>
                  </a:cubicBezTo>
                  <a:cubicBezTo>
                    <a:pt x="498991" y="249802"/>
                    <a:pt x="590557" y="140093"/>
                    <a:pt x="609459" y="2838"/>
                  </a:cubicBezTo>
                  <a:cubicBezTo>
                    <a:pt x="609744" y="273"/>
                    <a:pt x="605660" y="-1342"/>
                    <a:pt x="604710" y="1508"/>
                  </a:cubicBezTo>
                  <a:cubicBezTo>
                    <a:pt x="563866" y="124230"/>
                    <a:pt x="472299" y="217886"/>
                    <a:pt x="365250" y="282002"/>
                  </a:cubicBezTo>
                  <a:cubicBezTo>
                    <a:pt x="256206" y="342603"/>
                    <a:pt x="129399" y="375088"/>
                    <a:pt x="2688" y="349062"/>
                  </a:cubicBezTo>
                  <a:close/>
                </a:path>
              </a:pathLst>
            </a:custGeom>
            <a:grpFill/>
            <a:ln w="9481"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29ABD8-86B2-26E5-6A42-3AEBC594D5B5}"/>
                </a:ext>
              </a:extLst>
            </p:cNvPr>
            <p:cNvSpPr/>
            <p:nvPr/>
          </p:nvSpPr>
          <p:spPr>
            <a:xfrm>
              <a:off x="4071939" y="5522400"/>
              <a:ext cx="655841" cy="316017"/>
            </a:xfrm>
            <a:custGeom>
              <a:avLst/>
              <a:gdLst>
                <a:gd name="connsiteX0" fmla="*/ 655120 w 655841"/>
                <a:gd name="connsiteY0" fmla="*/ 8073 h 316017"/>
                <a:gd name="connsiteX1" fmla="*/ 41984 w 655841"/>
                <a:gd name="connsiteY1" fmla="*/ 316018 h 316017"/>
                <a:gd name="connsiteX2" fmla="*/ 0 w 655841"/>
                <a:gd name="connsiteY2" fmla="*/ 314688 h 316017"/>
                <a:gd name="connsiteX3" fmla="*/ 0 w 655841"/>
                <a:gd name="connsiteY3" fmla="*/ 274414 h 316017"/>
                <a:gd name="connsiteX4" fmla="*/ 41984 w 655841"/>
                <a:gd name="connsiteY4" fmla="*/ 272799 h 316017"/>
                <a:gd name="connsiteX5" fmla="*/ 647236 w 655841"/>
                <a:gd name="connsiteY5" fmla="*/ 2089 h 316017"/>
                <a:gd name="connsiteX6" fmla="*/ 655120 w 655841"/>
                <a:gd name="connsiteY6" fmla="*/ 8073 h 31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6017">
                  <a:moveTo>
                    <a:pt x="655120" y="8073"/>
                  </a:moveTo>
                  <a:cubicBezTo>
                    <a:pt x="542466" y="210393"/>
                    <a:pt x="254278" y="316208"/>
                    <a:pt x="41984" y="316018"/>
                  </a:cubicBezTo>
                  <a:cubicBezTo>
                    <a:pt x="28306" y="316018"/>
                    <a:pt x="14248" y="315543"/>
                    <a:pt x="0" y="314688"/>
                  </a:cubicBezTo>
                  <a:lnTo>
                    <a:pt x="0" y="274414"/>
                  </a:lnTo>
                  <a:cubicBezTo>
                    <a:pt x="14438" y="274509"/>
                    <a:pt x="28401" y="273939"/>
                    <a:pt x="41984" y="272799"/>
                  </a:cubicBezTo>
                  <a:cubicBezTo>
                    <a:pt x="239745" y="289517"/>
                    <a:pt x="530973" y="174299"/>
                    <a:pt x="647236" y="2089"/>
                  </a:cubicBezTo>
                  <a:cubicBezTo>
                    <a:pt x="650845" y="-3231"/>
                    <a:pt x="658159" y="2658"/>
                    <a:pt x="655120" y="8073"/>
                  </a:cubicBezTo>
                  <a:close/>
                </a:path>
              </a:pathLst>
            </a:custGeom>
            <a:grpFill/>
            <a:ln w="9481"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1AF5E3D-F4CD-2573-9037-B3CA529D49A2}"/>
                </a:ext>
              </a:extLst>
            </p:cNvPr>
            <p:cNvSpPr/>
            <p:nvPr/>
          </p:nvSpPr>
          <p:spPr>
            <a:xfrm>
              <a:off x="4537372" y="6482574"/>
              <a:ext cx="1493657" cy="357947"/>
            </a:xfrm>
            <a:custGeom>
              <a:avLst/>
              <a:gdLst>
                <a:gd name="connsiteX0" fmla="*/ 1493657 w 1493657"/>
                <a:gd name="connsiteY0" fmla="*/ 184693 h 357947"/>
                <a:gd name="connsiteX1" fmla="*/ 1302925 w 1493657"/>
                <a:gd name="connsiteY1" fmla="*/ 208344 h 357947"/>
                <a:gd name="connsiteX2" fmla="*/ 1155982 w 1493657"/>
                <a:gd name="connsiteY2" fmla="*/ 137675 h 357947"/>
                <a:gd name="connsiteX3" fmla="*/ 1035824 w 1493657"/>
                <a:gd name="connsiteY3" fmla="*/ 107850 h 357947"/>
                <a:gd name="connsiteX4" fmla="*/ 325423 w 1493657"/>
                <a:gd name="connsiteY4" fmla="*/ 248239 h 357947"/>
                <a:gd name="connsiteX5" fmla="*/ 166891 w 1493657"/>
                <a:gd name="connsiteY5" fmla="*/ 120577 h 357947"/>
                <a:gd name="connsiteX6" fmla="*/ 117878 w 1493657"/>
                <a:gd name="connsiteY6" fmla="*/ 109654 h 357947"/>
                <a:gd name="connsiteX7" fmla="*/ 32675 w 1493657"/>
                <a:gd name="connsiteY7" fmla="*/ 357948 h 357947"/>
                <a:gd name="connsiteX8" fmla="*/ 0 w 1493657"/>
                <a:gd name="connsiteY8" fmla="*/ 357948 h 357947"/>
                <a:gd name="connsiteX9" fmla="*/ 97646 w 1493657"/>
                <a:gd name="connsiteY9" fmla="*/ 14193 h 357947"/>
                <a:gd name="connsiteX10" fmla="*/ 121487 w 1493657"/>
                <a:gd name="connsiteY10" fmla="*/ 7069 h 357947"/>
                <a:gd name="connsiteX11" fmla="*/ 1071444 w 1493657"/>
                <a:gd name="connsiteY11" fmla="*/ 34045 h 357947"/>
                <a:gd name="connsiteX12" fmla="*/ 1090061 w 1493657"/>
                <a:gd name="connsiteY12" fmla="*/ 33665 h 357947"/>
                <a:gd name="connsiteX13" fmla="*/ 1341110 w 1493657"/>
                <a:gd name="connsiteY13" fmla="*/ 196566 h 357947"/>
                <a:gd name="connsiteX14" fmla="*/ 1488718 w 1493657"/>
                <a:gd name="connsiteY14" fmla="*/ 176145 h 357947"/>
                <a:gd name="connsiteX15" fmla="*/ 1493657 w 1493657"/>
                <a:gd name="connsiteY15" fmla="*/ 184693 h 35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3657" h="357947">
                  <a:moveTo>
                    <a:pt x="1493657" y="184693"/>
                  </a:moveTo>
                  <a:cubicBezTo>
                    <a:pt x="1435336" y="210244"/>
                    <a:pt x="1367896" y="215089"/>
                    <a:pt x="1302925" y="208344"/>
                  </a:cubicBezTo>
                  <a:cubicBezTo>
                    <a:pt x="1248688" y="202836"/>
                    <a:pt x="1197871" y="169780"/>
                    <a:pt x="1155982" y="137675"/>
                  </a:cubicBezTo>
                  <a:cubicBezTo>
                    <a:pt x="1098135" y="93697"/>
                    <a:pt x="1097850" y="51333"/>
                    <a:pt x="1035824" y="107850"/>
                  </a:cubicBezTo>
                  <a:cubicBezTo>
                    <a:pt x="853641" y="273695"/>
                    <a:pt x="557759" y="375616"/>
                    <a:pt x="325423" y="248239"/>
                  </a:cubicBezTo>
                  <a:cubicBezTo>
                    <a:pt x="264441" y="214899"/>
                    <a:pt x="208685" y="177284"/>
                    <a:pt x="166891" y="120577"/>
                  </a:cubicBezTo>
                  <a:cubicBezTo>
                    <a:pt x="114173" y="48673"/>
                    <a:pt x="128801" y="22647"/>
                    <a:pt x="117878" y="109654"/>
                  </a:cubicBezTo>
                  <a:cubicBezTo>
                    <a:pt x="107334" y="193717"/>
                    <a:pt x="86057" y="288323"/>
                    <a:pt x="32675" y="357948"/>
                  </a:cubicBezTo>
                  <a:lnTo>
                    <a:pt x="0" y="357948"/>
                  </a:lnTo>
                  <a:cubicBezTo>
                    <a:pt x="76274" y="271320"/>
                    <a:pt x="103820" y="136820"/>
                    <a:pt x="97646" y="14193"/>
                  </a:cubicBezTo>
                  <a:cubicBezTo>
                    <a:pt x="96886" y="-530"/>
                    <a:pt x="114078" y="-5279"/>
                    <a:pt x="121487" y="7069"/>
                  </a:cubicBezTo>
                  <a:cubicBezTo>
                    <a:pt x="343185" y="372386"/>
                    <a:pt x="807192" y="338001"/>
                    <a:pt x="1071444" y="34045"/>
                  </a:cubicBezTo>
                  <a:cubicBezTo>
                    <a:pt x="1076668" y="27966"/>
                    <a:pt x="1084552" y="27871"/>
                    <a:pt x="1090061" y="33665"/>
                  </a:cubicBezTo>
                  <a:cubicBezTo>
                    <a:pt x="1158071" y="105000"/>
                    <a:pt x="1231401" y="198561"/>
                    <a:pt x="1341110" y="196566"/>
                  </a:cubicBezTo>
                  <a:cubicBezTo>
                    <a:pt x="1388983" y="195807"/>
                    <a:pt x="1441795" y="192387"/>
                    <a:pt x="1488718" y="176145"/>
                  </a:cubicBezTo>
                  <a:lnTo>
                    <a:pt x="1493657" y="184693"/>
                  </a:lnTo>
                  <a:close/>
                </a:path>
              </a:pathLst>
            </a:custGeom>
            <a:grpFill/>
            <a:ln w="9481"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0BD8B1F0-92D3-525D-3E75-56CDCDBD1DE1}"/>
                </a:ext>
              </a:extLst>
            </p:cNvPr>
            <p:cNvSpPr/>
            <p:nvPr/>
          </p:nvSpPr>
          <p:spPr>
            <a:xfrm>
              <a:off x="4071939" y="5374706"/>
              <a:ext cx="468986" cy="197275"/>
            </a:xfrm>
            <a:custGeom>
              <a:avLst/>
              <a:gdLst>
                <a:gd name="connsiteX0" fmla="*/ 467902 w 468986"/>
                <a:gd name="connsiteY0" fmla="*/ 8063 h 197275"/>
                <a:gd name="connsiteX1" fmla="*/ 271945 w 468986"/>
                <a:gd name="connsiteY1" fmla="*/ 150827 h 197275"/>
                <a:gd name="connsiteX2" fmla="*/ 116833 w 468986"/>
                <a:gd name="connsiteY2" fmla="*/ 191482 h 197275"/>
                <a:gd name="connsiteX3" fmla="*/ 41984 w 468986"/>
                <a:gd name="connsiteY3" fmla="*/ 197276 h 197275"/>
                <a:gd name="connsiteX4" fmla="*/ 0 w 468986"/>
                <a:gd name="connsiteY4" fmla="*/ 194616 h 197275"/>
                <a:gd name="connsiteX5" fmla="*/ 0 w 468986"/>
                <a:gd name="connsiteY5" fmla="*/ 153487 h 197275"/>
                <a:gd name="connsiteX6" fmla="*/ 42079 w 468986"/>
                <a:gd name="connsiteY6" fmla="*/ 156432 h 197275"/>
                <a:gd name="connsiteX7" fmla="*/ 205835 w 468986"/>
                <a:gd name="connsiteY7" fmla="*/ 139999 h 197275"/>
                <a:gd name="connsiteX8" fmla="*/ 459543 w 468986"/>
                <a:gd name="connsiteY8" fmla="*/ 1889 h 197275"/>
                <a:gd name="connsiteX9" fmla="*/ 467902 w 468986"/>
                <a:gd name="connsiteY9" fmla="*/ 8063 h 19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86" h="197275">
                  <a:moveTo>
                    <a:pt x="467902" y="8063"/>
                  </a:moveTo>
                  <a:cubicBezTo>
                    <a:pt x="418604" y="76738"/>
                    <a:pt x="352684" y="124612"/>
                    <a:pt x="271945" y="150827"/>
                  </a:cubicBezTo>
                  <a:cubicBezTo>
                    <a:pt x="221318" y="167450"/>
                    <a:pt x="169835" y="184167"/>
                    <a:pt x="116833" y="191482"/>
                  </a:cubicBezTo>
                  <a:cubicBezTo>
                    <a:pt x="91947" y="194901"/>
                    <a:pt x="66870" y="194996"/>
                    <a:pt x="41984" y="197276"/>
                  </a:cubicBezTo>
                  <a:cubicBezTo>
                    <a:pt x="28021" y="196041"/>
                    <a:pt x="14058" y="195471"/>
                    <a:pt x="0" y="194616"/>
                  </a:cubicBezTo>
                  <a:lnTo>
                    <a:pt x="0" y="153487"/>
                  </a:lnTo>
                  <a:cubicBezTo>
                    <a:pt x="14153" y="154152"/>
                    <a:pt x="28211" y="154912"/>
                    <a:pt x="42079" y="156432"/>
                  </a:cubicBezTo>
                  <a:cubicBezTo>
                    <a:pt x="95936" y="150543"/>
                    <a:pt x="152168" y="155292"/>
                    <a:pt x="205835" y="139999"/>
                  </a:cubicBezTo>
                  <a:cubicBezTo>
                    <a:pt x="302721" y="112263"/>
                    <a:pt x="391818" y="80348"/>
                    <a:pt x="459543" y="1889"/>
                  </a:cubicBezTo>
                  <a:cubicBezTo>
                    <a:pt x="463912" y="-3050"/>
                    <a:pt x="471891" y="2649"/>
                    <a:pt x="467902" y="8063"/>
                  </a:cubicBezTo>
                  <a:close/>
                </a:path>
              </a:pathLst>
            </a:custGeom>
            <a:grpFill/>
            <a:ln w="9481"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D3D492D-A257-2C41-477F-63E526E4906D}"/>
                </a:ext>
              </a:extLst>
            </p:cNvPr>
            <p:cNvSpPr/>
            <p:nvPr/>
          </p:nvSpPr>
          <p:spPr>
            <a:xfrm>
              <a:off x="4071939" y="5116334"/>
              <a:ext cx="35730" cy="224832"/>
            </a:xfrm>
            <a:custGeom>
              <a:avLst/>
              <a:gdLst>
                <a:gd name="connsiteX0" fmla="*/ 0 w 35730"/>
                <a:gd name="connsiteY0" fmla="*/ 224832 h 224832"/>
                <a:gd name="connsiteX1" fmla="*/ 0 w 35730"/>
                <a:gd name="connsiteY1" fmla="*/ 175534 h 224832"/>
                <a:gd name="connsiteX2" fmla="*/ 0 w 35730"/>
                <a:gd name="connsiteY2" fmla="*/ 72949 h 224832"/>
                <a:gd name="connsiteX3" fmla="*/ 0 w 35730"/>
                <a:gd name="connsiteY3" fmla="*/ 0 h 224832"/>
                <a:gd name="connsiteX4" fmla="*/ 0 w 35730"/>
                <a:gd name="connsiteY4" fmla="*/ 224832 h 22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30" h="224832">
                  <a:moveTo>
                    <a:pt x="0" y="224832"/>
                  </a:moveTo>
                  <a:lnTo>
                    <a:pt x="0" y="175534"/>
                  </a:lnTo>
                  <a:cubicBezTo>
                    <a:pt x="10164" y="142859"/>
                    <a:pt x="9404" y="105909"/>
                    <a:pt x="0" y="72949"/>
                  </a:cubicBezTo>
                  <a:lnTo>
                    <a:pt x="0" y="0"/>
                  </a:lnTo>
                  <a:cubicBezTo>
                    <a:pt x="48633" y="65920"/>
                    <a:pt x="46638" y="159386"/>
                    <a:pt x="0" y="224832"/>
                  </a:cubicBezTo>
                  <a:close/>
                </a:path>
              </a:pathLst>
            </a:custGeom>
            <a:grpFill/>
            <a:ln w="9481"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FEF69AF-E047-8AD4-C620-9782276E74DF}"/>
                </a:ext>
              </a:extLst>
            </p:cNvPr>
            <p:cNvSpPr/>
            <p:nvPr/>
          </p:nvSpPr>
          <p:spPr>
            <a:xfrm>
              <a:off x="4074900" y="4984208"/>
              <a:ext cx="78237" cy="159766"/>
            </a:xfrm>
            <a:custGeom>
              <a:avLst/>
              <a:gdLst>
                <a:gd name="connsiteX0" fmla="*/ 39119 w 78237"/>
                <a:gd name="connsiteY0" fmla="*/ 159767 h 159766"/>
                <a:gd name="connsiteX1" fmla="*/ 41113 w 78237"/>
                <a:gd name="connsiteY1" fmla="*/ 158247 h 159766"/>
                <a:gd name="connsiteX2" fmla="*/ 77303 w 78237"/>
                <a:gd name="connsiteY2" fmla="*/ 83778 h 159766"/>
                <a:gd name="connsiteX3" fmla="*/ 51562 w 78237"/>
                <a:gd name="connsiteY3" fmla="*/ 9974 h 159766"/>
                <a:gd name="connsiteX4" fmla="*/ 39119 w 78237"/>
                <a:gd name="connsiteY4" fmla="*/ 0 h 159766"/>
                <a:gd name="connsiteX5" fmla="*/ 26675 w 78237"/>
                <a:gd name="connsiteY5" fmla="*/ 9974 h 159766"/>
                <a:gd name="connsiteX6" fmla="*/ 934 w 78237"/>
                <a:gd name="connsiteY6" fmla="*/ 83778 h 159766"/>
                <a:gd name="connsiteX7" fmla="*/ 37029 w 78237"/>
                <a:gd name="connsiteY7" fmla="*/ 158247 h 159766"/>
                <a:gd name="connsiteX8" fmla="*/ 39119 w 78237"/>
                <a:gd name="connsiteY8" fmla="*/ 159767 h 15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37" h="159766">
                  <a:moveTo>
                    <a:pt x="39119" y="159767"/>
                  </a:moveTo>
                  <a:cubicBezTo>
                    <a:pt x="39783" y="159387"/>
                    <a:pt x="40543" y="159102"/>
                    <a:pt x="41113" y="158247"/>
                  </a:cubicBezTo>
                  <a:cubicBezTo>
                    <a:pt x="55551" y="135831"/>
                    <a:pt x="72174" y="110374"/>
                    <a:pt x="77303" y="83778"/>
                  </a:cubicBezTo>
                  <a:cubicBezTo>
                    <a:pt x="83097" y="53382"/>
                    <a:pt x="60395" y="37329"/>
                    <a:pt x="51562" y="9974"/>
                  </a:cubicBezTo>
                  <a:cubicBezTo>
                    <a:pt x="49377" y="3325"/>
                    <a:pt x="44533" y="475"/>
                    <a:pt x="39119" y="0"/>
                  </a:cubicBezTo>
                  <a:cubicBezTo>
                    <a:pt x="33704" y="570"/>
                    <a:pt x="28765" y="3325"/>
                    <a:pt x="26675" y="9974"/>
                  </a:cubicBezTo>
                  <a:cubicBezTo>
                    <a:pt x="17842" y="37329"/>
                    <a:pt x="-4860" y="53288"/>
                    <a:pt x="934" y="83778"/>
                  </a:cubicBezTo>
                  <a:cubicBezTo>
                    <a:pt x="6063" y="110374"/>
                    <a:pt x="22686" y="135831"/>
                    <a:pt x="37029" y="158247"/>
                  </a:cubicBezTo>
                  <a:cubicBezTo>
                    <a:pt x="37599" y="159007"/>
                    <a:pt x="38359" y="159387"/>
                    <a:pt x="39119" y="159767"/>
                  </a:cubicBezTo>
                  <a:close/>
                </a:path>
              </a:pathLst>
            </a:custGeom>
            <a:grpFill/>
            <a:ln w="9481"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0E6D2992-1F62-728B-C885-ED9369E84037}"/>
                </a:ext>
              </a:extLst>
            </p:cNvPr>
            <p:cNvSpPr/>
            <p:nvPr/>
          </p:nvSpPr>
          <p:spPr>
            <a:xfrm>
              <a:off x="4071939" y="5459721"/>
              <a:ext cx="545350" cy="236424"/>
            </a:xfrm>
            <a:custGeom>
              <a:avLst/>
              <a:gdLst>
                <a:gd name="connsiteX0" fmla="*/ 544461 w 545350"/>
                <a:gd name="connsiteY0" fmla="*/ 10246 h 236424"/>
                <a:gd name="connsiteX1" fmla="*/ 41984 w 545350"/>
                <a:gd name="connsiteY1" fmla="*/ 235458 h 236424"/>
                <a:gd name="connsiteX2" fmla="*/ 0 w 545350"/>
                <a:gd name="connsiteY2" fmla="*/ 236313 h 236424"/>
                <a:gd name="connsiteX3" fmla="*/ 0 w 545350"/>
                <a:gd name="connsiteY3" fmla="*/ 189580 h 236424"/>
                <a:gd name="connsiteX4" fmla="*/ 41984 w 545350"/>
                <a:gd name="connsiteY4" fmla="*/ 190055 h 236424"/>
                <a:gd name="connsiteX5" fmla="*/ 534297 w 545350"/>
                <a:gd name="connsiteY5" fmla="*/ 2742 h 236424"/>
                <a:gd name="connsiteX6" fmla="*/ 544461 w 545350"/>
                <a:gd name="connsiteY6" fmla="*/ 10246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50" h="236424">
                  <a:moveTo>
                    <a:pt x="544461" y="10246"/>
                  </a:moveTo>
                  <a:cubicBezTo>
                    <a:pt x="459258" y="165738"/>
                    <a:pt x="213529" y="246286"/>
                    <a:pt x="41984" y="235458"/>
                  </a:cubicBezTo>
                  <a:cubicBezTo>
                    <a:pt x="28401" y="236313"/>
                    <a:pt x="14343" y="236598"/>
                    <a:pt x="0" y="236313"/>
                  </a:cubicBezTo>
                  <a:lnTo>
                    <a:pt x="0" y="189580"/>
                  </a:lnTo>
                  <a:cubicBezTo>
                    <a:pt x="14438" y="190150"/>
                    <a:pt x="28496" y="190340"/>
                    <a:pt x="41984" y="190055"/>
                  </a:cubicBezTo>
                  <a:cubicBezTo>
                    <a:pt x="203650" y="193094"/>
                    <a:pt x="444820" y="138193"/>
                    <a:pt x="534297" y="2742"/>
                  </a:cubicBezTo>
                  <a:cubicBezTo>
                    <a:pt x="538952" y="-4192"/>
                    <a:pt x="548260" y="3407"/>
                    <a:pt x="544461" y="10246"/>
                  </a:cubicBezTo>
                  <a:close/>
                </a:path>
              </a:pathLst>
            </a:custGeom>
            <a:grpFill/>
            <a:ln w="9481"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959A75E-E6ED-F964-DE6F-989ADD19F155}"/>
                </a:ext>
              </a:extLst>
            </p:cNvPr>
            <p:cNvSpPr/>
            <p:nvPr/>
          </p:nvSpPr>
          <p:spPr>
            <a:xfrm>
              <a:off x="7324573" y="4167168"/>
              <a:ext cx="70914" cy="76305"/>
            </a:xfrm>
            <a:custGeom>
              <a:avLst/>
              <a:gdLst>
                <a:gd name="connsiteX0" fmla="*/ 5391 w 70914"/>
                <a:gd name="connsiteY0" fmla="*/ 16686 h 76305"/>
                <a:gd name="connsiteX1" fmla="*/ 65517 w 70914"/>
                <a:gd name="connsiteY1" fmla="*/ 59620 h 76305"/>
                <a:gd name="connsiteX2" fmla="*/ 5391 w 70914"/>
                <a:gd name="connsiteY2" fmla="*/ 16686 h 76305"/>
              </a:gdLst>
              <a:ahLst/>
              <a:cxnLst>
                <a:cxn ang="0">
                  <a:pos x="connsiteX0" y="connsiteY0"/>
                </a:cxn>
                <a:cxn ang="0">
                  <a:pos x="connsiteX1" y="connsiteY1"/>
                </a:cxn>
                <a:cxn ang="0">
                  <a:pos x="connsiteX2" y="connsiteY2"/>
                </a:cxn>
              </a:cxnLst>
              <a:rect l="l" t="t" r="r" b="b"/>
              <a:pathLst>
                <a:path w="70914" h="76305">
                  <a:moveTo>
                    <a:pt x="5391" y="16686"/>
                  </a:moveTo>
                  <a:cubicBezTo>
                    <a:pt x="-18165" y="57435"/>
                    <a:pt x="41676" y="100939"/>
                    <a:pt x="65517" y="59620"/>
                  </a:cubicBezTo>
                  <a:cubicBezTo>
                    <a:pt x="89074" y="18871"/>
                    <a:pt x="29328" y="-24633"/>
                    <a:pt x="5391" y="16686"/>
                  </a:cubicBezTo>
                  <a:close/>
                </a:path>
              </a:pathLst>
            </a:custGeom>
            <a:grpFill/>
            <a:ln w="9481"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3C1D4C35-7311-9351-F0D0-A7F949BA192B}"/>
                </a:ext>
              </a:extLst>
            </p:cNvPr>
            <p:cNvSpPr/>
            <p:nvPr/>
          </p:nvSpPr>
          <p:spPr>
            <a:xfrm>
              <a:off x="6842207" y="4378750"/>
              <a:ext cx="58424" cy="62855"/>
            </a:xfrm>
            <a:custGeom>
              <a:avLst/>
              <a:gdLst>
                <a:gd name="connsiteX0" fmla="*/ 53956 w 58424"/>
                <a:gd name="connsiteY0" fmla="*/ 49124 h 62855"/>
                <a:gd name="connsiteX1" fmla="*/ 4468 w 58424"/>
                <a:gd name="connsiteY1" fmla="*/ 13789 h 62855"/>
                <a:gd name="connsiteX2" fmla="*/ 53956 w 58424"/>
                <a:gd name="connsiteY2" fmla="*/ 49124 h 62855"/>
              </a:gdLst>
              <a:ahLst/>
              <a:cxnLst>
                <a:cxn ang="0">
                  <a:pos x="connsiteX0" y="connsiteY0"/>
                </a:cxn>
                <a:cxn ang="0">
                  <a:pos x="connsiteX1" y="connsiteY1"/>
                </a:cxn>
                <a:cxn ang="0">
                  <a:pos x="connsiteX2" y="connsiteY2"/>
                </a:cxn>
              </a:cxnLst>
              <a:rect l="l" t="t" r="r" b="b"/>
              <a:pathLst>
                <a:path w="58424" h="62855">
                  <a:moveTo>
                    <a:pt x="53956" y="49124"/>
                  </a:moveTo>
                  <a:cubicBezTo>
                    <a:pt x="73428" y="15499"/>
                    <a:pt x="24130" y="-20311"/>
                    <a:pt x="4468" y="13789"/>
                  </a:cubicBezTo>
                  <a:cubicBezTo>
                    <a:pt x="-15004" y="47319"/>
                    <a:pt x="34294" y="83129"/>
                    <a:pt x="53956" y="49124"/>
                  </a:cubicBezTo>
                  <a:close/>
                </a:path>
              </a:pathLst>
            </a:custGeom>
            <a:grpFill/>
            <a:ln w="9481"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2571959-D852-5984-2077-AA39D04F2E92}"/>
                </a:ext>
              </a:extLst>
            </p:cNvPr>
            <p:cNvSpPr/>
            <p:nvPr/>
          </p:nvSpPr>
          <p:spPr>
            <a:xfrm>
              <a:off x="7220606" y="4070467"/>
              <a:ext cx="222367" cy="193271"/>
            </a:xfrm>
            <a:custGeom>
              <a:avLst/>
              <a:gdLst>
                <a:gd name="connsiteX0" fmla="*/ 178034 w 222367"/>
                <a:gd name="connsiteY0" fmla="*/ 8238 h 193271"/>
                <a:gd name="connsiteX1" fmla="*/ 50847 w 222367"/>
                <a:gd name="connsiteY1" fmla="*/ 1304 h 193271"/>
                <a:gd name="connsiteX2" fmla="*/ 41159 w 222367"/>
                <a:gd name="connsiteY2" fmla="*/ 8522 h 193271"/>
                <a:gd name="connsiteX3" fmla="*/ 37454 w 222367"/>
                <a:gd name="connsiteY3" fmla="*/ 13367 h 193271"/>
                <a:gd name="connsiteX4" fmla="*/ 14658 w 222367"/>
                <a:gd name="connsiteY4" fmla="*/ 146347 h 193271"/>
                <a:gd name="connsiteX5" fmla="*/ 43819 w 222367"/>
                <a:gd name="connsiteY5" fmla="*/ 182442 h 193271"/>
                <a:gd name="connsiteX6" fmla="*/ 47428 w 222367"/>
                <a:gd name="connsiteY6" fmla="*/ 16311 h 193271"/>
                <a:gd name="connsiteX7" fmla="*/ 106414 w 222367"/>
                <a:gd name="connsiteY7" fmla="*/ 51646 h 193271"/>
                <a:gd name="connsiteX8" fmla="*/ 192757 w 222367"/>
                <a:gd name="connsiteY8" fmla="*/ 58200 h 193271"/>
                <a:gd name="connsiteX9" fmla="*/ 178034 w 222367"/>
                <a:gd name="connsiteY9" fmla="*/ 8238 h 19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67" h="193271">
                  <a:moveTo>
                    <a:pt x="178034" y="8238"/>
                  </a:moveTo>
                  <a:cubicBezTo>
                    <a:pt x="145074" y="38063"/>
                    <a:pt x="83048" y="25240"/>
                    <a:pt x="50847" y="1304"/>
                  </a:cubicBezTo>
                  <a:cubicBezTo>
                    <a:pt x="45718" y="-2496"/>
                    <a:pt x="39449" y="3393"/>
                    <a:pt x="41159" y="8522"/>
                  </a:cubicBezTo>
                  <a:cubicBezTo>
                    <a:pt x="38404" y="7953"/>
                    <a:pt x="35365" y="10327"/>
                    <a:pt x="37454" y="13367"/>
                  </a:cubicBezTo>
                  <a:cubicBezTo>
                    <a:pt x="60061" y="46232"/>
                    <a:pt x="57306" y="129345"/>
                    <a:pt x="14658" y="146347"/>
                  </a:cubicBezTo>
                  <a:cubicBezTo>
                    <a:pt x="-23242" y="161450"/>
                    <a:pt x="21782" y="216257"/>
                    <a:pt x="43819" y="182442"/>
                  </a:cubicBezTo>
                  <a:cubicBezTo>
                    <a:pt x="70130" y="142358"/>
                    <a:pt x="74689" y="59720"/>
                    <a:pt x="47428" y="16311"/>
                  </a:cubicBezTo>
                  <a:cubicBezTo>
                    <a:pt x="64621" y="33219"/>
                    <a:pt x="82003" y="45187"/>
                    <a:pt x="106414" y="51646"/>
                  </a:cubicBezTo>
                  <a:cubicBezTo>
                    <a:pt x="135005" y="59245"/>
                    <a:pt x="164071" y="53926"/>
                    <a:pt x="192757" y="58200"/>
                  </a:cubicBezTo>
                  <a:cubicBezTo>
                    <a:pt x="246804" y="65894"/>
                    <a:pt x="217738" y="-27667"/>
                    <a:pt x="178034" y="8238"/>
                  </a:cubicBezTo>
                  <a:close/>
                </a:path>
              </a:pathLst>
            </a:custGeom>
            <a:grpFill/>
            <a:ln w="9481"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725631B-64FB-9DFF-C657-A309FC45EE31}"/>
                </a:ext>
              </a:extLst>
            </p:cNvPr>
            <p:cNvSpPr/>
            <p:nvPr/>
          </p:nvSpPr>
          <p:spPr>
            <a:xfrm>
              <a:off x="6903356" y="3965378"/>
              <a:ext cx="245770" cy="413138"/>
            </a:xfrm>
            <a:custGeom>
              <a:avLst/>
              <a:gdLst>
                <a:gd name="connsiteX0" fmla="*/ 16744 w 245770"/>
                <a:gd name="connsiteY0" fmla="*/ 357821 h 413138"/>
                <a:gd name="connsiteX1" fmla="*/ 39541 w 245770"/>
                <a:gd name="connsiteY1" fmla="*/ 409778 h 413138"/>
                <a:gd name="connsiteX2" fmla="*/ 233407 w 245770"/>
                <a:gd name="connsiteY2" fmla="*/ 225220 h 413138"/>
                <a:gd name="connsiteX3" fmla="*/ 184109 w 245770"/>
                <a:gd name="connsiteY3" fmla="*/ 2003 h 413138"/>
                <a:gd name="connsiteX4" fmla="*/ 175276 w 245770"/>
                <a:gd name="connsiteY4" fmla="*/ 7322 h 413138"/>
                <a:gd name="connsiteX5" fmla="*/ 194368 w 245770"/>
                <a:gd name="connsiteY5" fmla="*/ 210497 h 413138"/>
                <a:gd name="connsiteX6" fmla="*/ 16744 w 245770"/>
                <a:gd name="connsiteY6" fmla="*/ 357821 h 41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70" h="413138">
                  <a:moveTo>
                    <a:pt x="16744" y="357821"/>
                  </a:moveTo>
                  <a:cubicBezTo>
                    <a:pt x="-18211" y="369029"/>
                    <a:pt x="7530" y="427636"/>
                    <a:pt x="39541" y="409778"/>
                  </a:cubicBezTo>
                  <a:cubicBezTo>
                    <a:pt x="127973" y="360481"/>
                    <a:pt x="192373" y="324671"/>
                    <a:pt x="233407" y="225220"/>
                  </a:cubicBezTo>
                  <a:cubicBezTo>
                    <a:pt x="266177" y="146097"/>
                    <a:pt x="228278" y="66308"/>
                    <a:pt x="184109" y="2003"/>
                  </a:cubicBezTo>
                  <a:cubicBezTo>
                    <a:pt x="180690" y="-2937"/>
                    <a:pt x="173091" y="2193"/>
                    <a:pt x="175276" y="7322"/>
                  </a:cubicBezTo>
                  <a:cubicBezTo>
                    <a:pt x="206431" y="81696"/>
                    <a:pt x="229228" y="128619"/>
                    <a:pt x="194368" y="210497"/>
                  </a:cubicBezTo>
                  <a:cubicBezTo>
                    <a:pt x="161788" y="287246"/>
                    <a:pt x="93113" y="333219"/>
                    <a:pt x="16744" y="357821"/>
                  </a:cubicBezTo>
                  <a:close/>
                </a:path>
              </a:pathLst>
            </a:custGeom>
            <a:grpFill/>
            <a:ln w="9481"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71F842A8-DBB7-E345-0F35-2E9CDE8D796E}"/>
                </a:ext>
              </a:extLst>
            </p:cNvPr>
            <p:cNvSpPr/>
            <p:nvPr/>
          </p:nvSpPr>
          <p:spPr>
            <a:xfrm>
              <a:off x="7081065" y="3709044"/>
              <a:ext cx="362378" cy="228184"/>
            </a:xfrm>
            <a:custGeom>
              <a:avLst/>
              <a:gdLst>
                <a:gd name="connsiteX0" fmla="*/ 210715 w 362378"/>
                <a:gd name="connsiteY0" fmla="*/ 190042 h 228184"/>
                <a:gd name="connsiteX1" fmla="*/ 356804 w 362378"/>
                <a:gd name="connsiteY1" fmla="*/ 44998 h 228184"/>
                <a:gd name="connsiteX2" fmla="*/ 305511 w 362378"/>
                <a:gd name="connsiteY2" fmla="*/ 17737 h 228184"/>
                <a:gd name="connsiteX3" fmla="*/ 212235 w 362378"/>
                <a:gd name="connsiteY3" fmla="*/ 152238 h 228184"/>
                <a:gd name="connsiteX4" fmla="*/ 2505 w 362378"/>
                <a:gd name="connsiteY4" fmla="*/ 221482 h 228184"/>
                <a:gd name="connsiteX5" fmla="*/ 2695 w 362378"/>
                <a:gd name="connsiteY5" fmla="*/ 227751 h 228184"/>
                <a:gd name="connsiteX6" fmla="*/ 210715 w 362378"/>
                <a:gd name="connsiteY6" fmla="*/ 190042 h 2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78" h="228184">
                  <a:moveTo>
                    <a:pt x="210715" y="190042"/>
                  </a:moveTo>
                  <a:cubicBezTo>
                    <a:pt x="271316" y="157272"/>
                    <a:pt x="319379" y="101800"/>
                    <a:pt x="356804" y="44998"/>
                  </a:cubicBezTo>
                  <a:cubicBezTo>
                    <a:pt x="379886" y="9948"/>
                    <a:pt x="325078" y="-20542"/>
                    <a:pt x="305511" y="17737"/>
                  </a:cubicBezTo>
                  <a:cubicBezTo>
                    <a:pt x="280340" y="67035"/>
                    <a:pt x="252699" y="113578"/>
                    <a:pt x="212235" y="152238"/>
                  </a:cubicBezTo>
                  <a:cubicBezTo>
                    <a:pt x="160277" y="201820"/>
                    <a:pt x="70421" y="209039"/>
                    <a:pt x="2505" y="221482"/>
                  </a:cubicBezTo>
                  <a:cubicBezTo>
                    <a:pt x="-819" y="222147"/>
                    <a:pt x="-914" y="227657"/>
                    <a:pt x="2695" y="227751"/>
                  </a:cubicBezTo>
                  <a:cubicBezTo>
                    <a:pt x="74790" y="229936"/>
                    <a:pt x="146314" y="224807"/>
                    <a:pt x="210715" y="190042"/>
                  </a:cubicBezTo>
                  <a:close/>
                </a:path>
              </a:pathLst>
            </a:custGeom>
            <a:grpFill/>
            <a:ln w="9481"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7732089-8BD0-1C49-0953-17BBF20BF833}"/>
                </a:ext>
              </a:extLst>
            </p:cNvPr>
            <p:cNvSpPr/>
            <p:nvPr/>
          </p:nvSpPr>
          <p:spPr>
            <a:xfrm>
              <a:off x="6799783" y="4451051"/>
              <a:ext cx="54034" cy="58225"/>
            </a:xfrm>
            <a:custGeom>
              <a:avLst/>
              <a:gdLst>
                <a:gd name="connsiteX0" fmla="*/ 49931 w 54034"/>
                <a:gd name="connsiteY0" fmla="*/ 45498 h 58225"/>
                <a:gd name="connsiteX1" fmla="*/ 4148 w 54034"/>
                <a:gd name="connsiteY1" fmla="*/ 12728 h 58225"/>
                <a:gd name="connsiteX2" fmla="*/ 49931 w 54034"/>
                <a:gd name="connsiteY2" fmla="*/ 45498 h 58225"/>
              </a:gdLst>
              <a:ahLst/>
              <a:cxnLst>
                <a:cxn ang="0">
                  <a:pos x="connsiteX0" y="connsiteY0"/>
                </a:cxn>
                <a:cxn ang="0">
                  <a:pos x="connsiteX1" y="connsiteY1"/>
                </a:cxn>
                <a:cxn ang="0">
                  <a:pos x="connsiteX2" y="connsiteY2"/>
                </a:cxn>
              </a:cxnLst>
              <a:rect l="l" t="t" r="r" b="b"/>
              <a:pathLst>
                <a:path w="54034" h="58225">
                  <a:moveTo>
                    <a:pt x="49931" y="45498"/>
                  </a:moveTo>
                  <a:cubicBezTo>
                    <a:pt x="67883" y="14437"/>
                    <a:pt x="22195" y="-18808"/>
                    <a:pt x="4148" y="12728"/>
                  </a:cubicBezTo>
                  <a:cubicBezTo>
                    <a:pt x="-13899" y="43788"/>
                    <a:pt x="31694" y="77033"/>
                    <a:pt x="49931" y="45498"/>
                  </a:cubicBezTo>
                  <a:close/>
                </a:path>
              </a:pathLst>
            </a:custGeom>
            <a:grpFill/>
            <a:ln w="9481"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DA6EE4F-8FAE-9C89-3AC1-AE665079C0BC}"/>
                </a:ext>
              </a:extLst>
            </p:cNvPr>
            <p:cNvSpPr/>
            <p:nvPr/>
          </p:nvSpPr>
          <p:spPr>
            <a:xfrm>
              <a:off x="7098296" y="3877487"/>
              <a:ext cx="383535" cy="457525"/>
            </a:xfrm>
            <a:custGeom>
              <a:avLst/>
              <a:gdLst>
                <a:gd name="connsiteX0" fmla="*/ 381177 w 383535"/>
                <a:gd name="connsiteY0" fmla="*/ 40596 h 457525"/>
                <a:gd name="connsiteX1" fmla="*/ 363700 w 383535"/>
                <a:gd name="connsiteY1" fmla="*/ 2031 h 457525"/>
                <a:gd name="connsiteX2" fmla="*/ 348502 w 383535"/>
                <a:gd name="connsiteY2" fmla="*/ 417 h 457525"/>
                <a:gd name="connsiteX3" fmla="*/ 324946 w 383535"/>
                <a:gd name="connsiteY3" fmla="*/ 19509 h 457525"/>
                <a:gd name="connsiteX4" fmla="*/ 61264 w 383535"/>
                <a:gd name="connsiteY4" fmla="*/ 104521 h 457525"/>
                <a:gd name="connsiteX5" fmla="*/ 57654 w 383535"/>
                <a:gd name="connsiteY5" fmla="*/ 107086 h 457525"/>
                <a:gd name="connsiteX6" fmla="*/ 52430 w 383535"/>
                <a:gd name="connsiteY6" fmla="*/ 119529 h 457525"/>
                <a:gd name="connsiteX7" fmla="*/ 99258 w 383535"/>
                <a:gd name="connsiteY7" fmla="*/ 251845 h 457525"/>
                <a:gd name="connsiteX8" fmla="*/ 10731 w 383535"/>
                <a:gd name="connsiteY8" fmla="*/ 403538 h 457525"/>
                <a:gd name="connsiteX9" fmla="*/ 54235 w 383535"/>
                <a:gd name="connsiteY9" fmla="*/ 444572 h 457525"/>
                <a:gd name="connsiteX10" fmla="*/ 121200 w 383535"/>
                <a:gd name="connsiteY10" fmla="*/ 251370 h 457525"/>
                <a:gd name="connsiteX11" fmla="*/ 70193 w 383535"/>
                <a:gd name="connsiteY11" fmla="*/ 115825 h 457525"/>
                <a:gd name="connsiteX12" fmla="*/ 381177 w 383535"/>
                <a:gd name="connsiteY12" fmla="*/ 40596 h 45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535" h="457525">
                  <a:moveTo>
                    <a:pt x="381177" y="40596"/>
                  </a:moveTo>
                  <a:cubicBezTo>
                    <a:pt x="388586" y="24638"/>
                    <a:pt x="377378" y="8965"/>
                    <a:pt x="363700" y="2031"/>
                  </a:cubicBezTo>
                  <a:cubicBezTo>
                    <a:pt x="358855" y="-533"/>
                    <a:pt x="353726" y="-153"/>
                    <a:pt x="348502" y="417"/>
                  </a:cubicBezTo>
                  <a:cubicBezTo>
                    <a:pt x="338339" y="1272"/>
                    <a:pt x="328175" y="9820"/>
                    <a:pt x="324946" y="19509"/>
                  </a:cubicBezTo>
                  <a:cubicBezTo>
                    <a:pt x="292555" y="119244"/>
                    <a:pt x="143522" y="141661"/>
                    <a:pt x="61264" y="104521"/>
                  </a:cubicBezTo>
                  <a:cubicBezTo>
                    <a:pt x="59269" y="103667"/>
                    <a:pt x="57939" y="105281"/>
                    <a:pt x="57654" y="107086"/>
                  </a:cubicBezTo>
                  <a:cubicBezTo>
                    <a:pt x="51290" y="106231"/>
                    <a:pt x="46066" y="114590"/>
                    <a:pt x="52430" y="119529"/>
                  </a:cubicBezTo>
                  <a:cubicBezTo>
                    <a:pt x="92609" y="151825"/>
                    <a:pt x="102773" y="202547"/>
                    <a:pt x="99258" y="251845"/>
                  </a:cubicBezTo>
                  <a:cubicBezTo>
                    <a:pt x="94604" y="316246"/>
                    <a:pt x="56515" y="361269"/>
                    <a:pt x="10731" y="403538"/>
                  </a:cubicBezTo>
                  <a:cubicBezTo>
                    <a:pt x="-22609" y="434313"/>
                    <a:pt x="30203" y="480192"/>
                    <a:pt x="54235" y="444572"/>
                  </a:cubicBezTo>
                  <a:cubicBezTo>
                    <a:pt x="95459" y="383591"/>
                    <a:pt x="125380" y="326789"/>
                    <a:pt x="121200" y="251370"/>
                  </a:cubicBezTo>
                  <a:cubicBezTo>
                    <a:pt x="118351" y="199982"/>
                    <a:pt x="109517" y="150020"/>
                    <a:pt x="70193" y="115825"/>
                  </a:cubicBezTo>
                  <a:cubicBezTo>
                    <a:pt x="174487" y="165503"/>
                    <a:pt x="325800" y="159423"/>
                    <a:pt x="381177" y="40596"/>
                  </a:cubicBezTo>
                  <a:close/>
                </a:path>
              </a:pathLst>
            </a:custGeom>
            <a:grpFill/>
            <a:ln w="9481"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5D0B8D16-F762-CBE4-12E2-8D9841D4AB3B}"/>
                </a:ext>
              </a:extLst>
            </p:cNvPr>
            <p:cNvSpPr/>
            <p:nvPr/>
          </p:nvSpPr>
          <p:spPr>
            <a:xfrm>
              <a:off x="6744435" y="4738435"/>
              <a:ext cx="25526" cy="27479"/>
            </a:xfrm>
            <a:custGeom>
              <a:avLst/>
              <a:gdLst>
                <a:gd name="connsiteX0" fmla="*/ 23592 w 25526"/>
                <a:gd name="connsiteY0" fmla="*/ 21510 h 27479"/>
                <a:gd name="connsiteX1" fmla="*/ 1935 w 25526"/>
                <a:gd name="connsiteY1" fmla="*/ 6027 h 27479"/>
                <a:gd name="connsiteX2" fmla="*/ 23592 w 25526"/>
                <a:gd name="connsiteY2" fmla="*/ 21510 h 27479"/>
              </a:gdLst>
              <a:ahLst/>
              <a:cxnLst>
                <a:cxn ang="0">
                  <a:pos x="connsiteX0" y="connsiteY0"/>
                </a:cxn>
                <a:cxn ang="0">
                  <a:pos x="connsiteX1" y="connsiteY1"/>
                </a:cxn>
                <a:cxn ang="0">
                  <a:pos x="connsiteX2" y="connsiteY2"/>
                </a:cxn>
              </a:cxnLst>
              <a:rect l="l" t="t" r="r" b="b"/>
              <a:pathLst>
                <a:path w="25526" h="27479">
                  <a:moveTo>
                    <a:pt x="23592" y="21510"/>
                  </a:moveTo>
                  <a:cubicBezTo>
                    <a:pt x="32046" y="6788"/>
                    <a:pt x="10579" y="-8885"/>
                    <a:pt x="1935" y="6027"/>
                  </a:cubicBezTo>
                  <a:cubicBezTo>
                    <a:pt x="-6519" y="20655"/>
                    <a:pt x="14948" y="36328"/>
                    <a:pt x="23592" y="21510"/>
                  </a:cubicBezTo>
                  <a:close/>
                </a:path>
              </a:pathLst>
            </a:custGeom>
            <a:grpFill/>
            <a:ln w="9481"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ECD51E-C11A-AB3E-BCD2-817A72066E8D}"/>
                </a:ext>
              </a:extLst>
            </p:cNvPr>
            <p:cNvSpPr/>
            <p:nvPr/>
          </p:nvSpPr>
          <p:spPr>
            <a:xfrm>
              <a:off x="6769711" y="4794004"/>
              <a:ext cx="11221" cy="12128"/>
            </a:xfrm>
            <a:custGeom>
              <a:avLst/>
              <a:gdLst>
                <a:gd name="connsiteX0" fmla="*/ 10379 w 11221"/>
                <a:gd name="connsiteY0" fmla="*/ 9445 h 12128"/>
                <a:gd name="connsiteX1" fmla="*/ 880 w 11221"/>
                <a:gd name="connsiteY1" fmla="*/ 2701 h 12128"/>
                <a:gd name="connsiteX2" fmla="*/ 10379 w 11221"/>
                <a:gd name="connsiteY2" fmla="*/ 9445 h 12128"/>
              </a:gdLst>
              <a:ahLst/>
              <a:cxnLst>
                <a:cxn ang="0">
                  <a:pos x="connsiteX0" y="connsiteY0"/>
                </a:cxn>
                <a:cxn ang="0">
                  <a:pos x="connsiteX1" y="connsiteY1"/>
                </a:cxn>
                <a:cxn ang="0">
                  <a:pos x="connsiteX2" y="connsiteY2"/>
                </a:cxn>
              </a:cxnLst>
              <a:rect l="l" t="t" r="r" b="b"/>
              <a:pathLst>
                <a:path w="11221" h="12128">
                  <a:moveTo>
                    <a:pt x="10379" y="9445"/>
                  </a:moveTo>
                  <a:cubicBezTo>
                    <a:pt x="14084" y="2986"/>
                    <a:pt x="4585" y="-3948"/>
                    <a:pt x="880" y="2701"/>
                  </a:cubicBezTo>
                  <a:cubicBezTo>
                    <a:pt x="-2919" y="9065"/>
                    <a:pt x="6580" y="16094"/>
                    <a:pt x="10379" y="9445"/>
                  </a:cubicBezTo>
                  <a:close/>
                </a:path>
              </a:pathLst>
            </a:custGeom>
            <a:grpFill/>
            <a:ln w="9481"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F32CD7E-799A-705D-27D8-67B03E1ECA8C}"/>
                </a:ext>
              </a:extLst>
            </p:cNvPr>
            <p:cNvSpPr/>
            <p:nvPr/>
          </p:nvSpPr>
          <p:spPr>
            <a:xfrm>
              <a:off x="6755623" y="4524993"/>
              <a:ext cx="55779" cy="60135"/>
            </a:xfrm>
            <a:custGeom>
              <a:avLst/>
              <a:gdLst>
                <a:gd name="connsiteX0" fmla="*/ 51538 w 55779"/>
                <a:gd name="connsiteY0" fmla="*/ 46975 h 60135"/>
                <a:gd name="connsiteX1" fmla="*/ 4235 w 55779"/>
                <a:gd name="connsiteY1" fmla="*/ 13160 h 60135"/>
                <a:gd name="connsiteX2" fmla="*/ 51538 w 55779"/>
                <a:gd name="connsiteY2" fmla="*/ 46975 h 60135"/>
              </a:gdLst>
              <a:ahLst/>
              <a:cxnLst>
                <a:cxn ang="0">
                  <a:pos x="connsiteX0" y="connsiteY0"/>
                </a:cxn>
                <a:cxn ang="0">
                  <a:pos x="connsiteX1" y="connsiteY1"/>
                </a:cxn>
                <a:cxn ang="0">
                  <a:pos x="connsiteX2" y="connsiteY2"/>
                </a:cxn>
              </a:cxnLst>
              <a:rect l="l" t="t" r="r" b="b"/>
              <a:pathLst>
                <a:path w="55779" h="60135">
                  <a:moveTo>
                    <a:pt x="51538" y="46975"/>
                  </a:moveTo>
                  <a:cubicBezTo>
                    <a:pt x="70061" y="14870"/>
                    <a:pt x="23042" y="-19420"/>
                    <a:pt x="4235" y="13160"/>
                  </a:cubicBezTo>
                  <a:cubicBezTo>
                    <a:pt x="-14287" y="45265"/>
                    <a:pt x="32826" y="79556"/>
                    <a:pt x="51538" y="46975"/>
                  </a:cubicBezTo>
                  <a:close/>
                </a:path>
              </a:pathLst>
            </a:custGeom>
            <a:grpFill/>
            <a:ln w="9481"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204108C-7C6E-5A19-A83D-CDC2A170A2FD}"/>
                </a:ext>
              </a:extLst>
            </p:cNvPr>
            <p:cNvSpPr/>
            <p:nvPr/>
          </p:nvSpPr>
          <p:spPr>
            <a:xfrm>
              <a:off x="6803111" y="4824872"/>
              <a:ext cx="14660" cy="15897"/>
            </a:xfrm>
            <a:custGeom>
              <a:avLst/>
              <a:gdLst>
                <a:gd name="connsiteX0" fmla="*/ 13549 w 14660"/>
                <a:gd name="connsiteY0" fmla="*/ 12393 h 15897"/>
                <a:gd name="connsiteX1" fmla="*/ 1106 w 14660"/>
                <a:gd name="connsiteY1" fmla="*/ 3464 h 15897"/>
                <a:gd name="connsiteX2" fmla="*/ 13549 w 14660"/>
                <a:gd name="connsiteY2" fmla="*/ 12393 h 15897"/>
              </a:gdLst>
              <a:ahLst/>
              <a:cxnLst>
                <a:cxn ang="0">
                  <a:pos x="connsiteX0" y="connsiteY0"/>
                </a:cxn>
                <a:cxn ang="0">
                  <a:pos x="connsiteX1" y="connsiteY1"/>
                </a:cxn>
                <a:cxn ang="0">
                  <a:pos x="connsiteX2" y="connsiteY2"/>
                </a:cxn>
              </a:cxnLst>
              <a:rect l="l" t="t" r="r" b="b"/>
              <a:pathLst>
                <a:path w="14660" h="15897">
                  <a:moveTo>
                    <a:pt x="13549" y="12393"/>
                  </a:moveTo>
                  <a:cubicBezTo>
                    <a:pt x="18393" y="3844"/>
                    <a:pt x="6140" y="-5085"/>
                    <a:pt x="1106" y="3464"/>
                  </a:cubicBezTo>
                  <a:cubicBezTo>
                    <a:pt x="-3739" y="12013"/>
                    <a:pt x="8610" y="21036"/>
                    <a:pt x="13549" y="12393"/>
                  </a:cubicBezTo>
                  <a:close/>
                </a:path>
              </a:pathLst>
            </a:custGeom>
            <a:grpFill/>
            <a:ln w="9481"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819E6C6C-74B9-118F-36BF-7662F6BF1727}"/>
                </a:ext>
              </a:extLst>
            </p:cNvPr>
            <p:cNvSpPr/>
            <p:nvPr/>
          </p:nvSpPr>
          <p:spPr>
            <a:xfrm>
              <a:off x="6734216" y="4685747"/>
              <a:ext cx="29411" cy="31646"/>
            </a:xfrm>
            <a:custGeom>
              <a:avLst/>
              <a:gdLst>
                <a:gd name="connsiteX0" fmla="*/ 27162 w 29411"/>
                <a:gd name="connsiteY0" fmla="*/ 24710 h 31646"/>
                <a:gd name="connsiteX1" fmla="*/ 2276 w 29411"/>
                <a:gd name="connsiteY1" fmla="*/ 6853 h 31646"/>
                <a:gd name="connsiteX2" fmla="*/ 27162 w 29411"/>
                <a:gd name="connsiteY2" fmla="*/ 24710 h 31646"/>
              </a:gdLst>
              <a:ahLst/>
              <a:cxnLst>
                <a:cxn ang="0">
                  <a:pos x="connsiteX0" y="connsiteY0"/>
                </a:cxn>
                <a:cxn ang="0">
                  <a:pos x="connsiteX1" y="connsiteY1"/>
                </a:cxn>
                <a:cxn ang="0">
                  <a:pos x="connsiteX2" y="connsiteY2"/>
                </a:cxn>
              </a:cxnLst>
              <a:rect l="l" t="t" r="r" b="b"/>
              <a:pathLst>
                <a:path w="29411" h="31646">
                  <a:moveTo>
                    <a:pt x="27162" y="24710"/>
                  </a:moveTo>
                  <a:cubicBezTo>
                    <a:pt x="36945" y="7803"/>
                    <a:pt x="12249" y="-10150"/>
                    <a:pt x="2276" y="6853"/>
                  </a:cubicBezTo>
                  <a:cubicBezTo>
                    <a:pt x="-7603" y="23760"/>
                    <a:pt x="17284" y="41903"/>
                    <a:pt x="27162" y="24710"/>
                  </a:cubicBezTo>
                  <a:close/>
                </a:path>
              </a:pathLst>
            </a:custGeom>
            <a:grpFill/>
            <a:ln w="9481"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387F528-6D22-DEEF-F9A1-DAEF11688AA7}"/>
                </a:ext>
              </a:extLst>
            </p:cNvPr>
            <p:cNvSpPr/>
            <p:nvPr/>
          </p:nvSpPr>
          <p:spPr>
            <a:xfrm>
              <a:off x="6734320" y="4622375"/>
              <a:ext cx="33281" cy="35870"/>
            </a:xfrm>
            <a:custGeom>
              <a:avLst/>
              <a:gdLst>
                <a:gd name="connsiteX0" fmla="*/ 30762 w 33281"/>
                <a:gd name="connsiteY0" fmla="*/ 28051 h 35870"/>
                <a:gd name="connsiteX1" fmla="*/ 2552 w 33281"/>
                <a:gd name="connsiteY1" fmla="*/ 7819 h 35870"/>
                <a:gd name="connsiteX2" fmla="*/ 30762 w 33281"/>
                <a:gd name="connsiteY2" fmla="*/ 28051 h 35870"/>
              </a:gdLst>
              <a:ahLst/>
              <a:cxnLst>
                <a:cxn ang="0">
                  <a:pos x="connsiteX0" y="connsiteY0"/>
                </a:cxn>
                <a:cxn ang="0">
                  <a:pos x="connsiteX1" y="connsiteY1"/>
                </a:cxn>
                <a:cxn ang="0">
                  <a:pos x="connsiteX2" y="connsiteY2"/>
                </a:cxn>
              </a:cxnLst>
              <a:rect l="l" t="t" r="r" b="b"/>
              <a:pathLst>
                <a:path w="33281" h="35870">
                  <a:moveTo>
                    <a:pt x="30762" y="28051"/>
                  </a:moveTo>
                  <a:cubicBezTo>
                    <a:pt x="41781" y="8864"/>
                    <a:pt x="13760" y="-11558"/>
                    <a:pt x="2552" y="7819"/>
                  </a:cubicBezTo>
                  <a:cubicBezTo>
                    <a:pt x="-8562" y="27007"/>
                    <a:pt x="19554" y="47429"/>
                    <a:pt x="30762" y="28051"/>
                  </a:cubicBezTo>
                  <a:close/>
                </a:path>
              </a:pathLst>
            </a:custGeom>
            <a:grpFill/>
            <a:ln w="9481"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7C7160E-B018-57F1-AA07-BB1625B9A572}"/>
                </a:ext>
              </a:extLst>
            </p:cNvPr>
            <p:cNvSpPr/>
            <p:nvPr/>
          </p:nvSpPr>
          <p:spPr>
            <a:xfrm>
              <a:off x="5655089" y="4042085"/>
              <a:ext cx="386089" cy="266260"/>
            </a:xfrm>
            <a:custGeom>
              <a:avLst/>
              <a:gdLst>
                <a:gd name="connsiteX0" fmla="*/ 139899 w 386089"/>
                <a:gd name="connsiteY0" fmla="*/ 68060 h 266260"/>
                <a:gd name="connsiteX1" fmla="*/ 136290 w 386089"/>
                <a:gd name="connsiteY1" fmla="*/ 69484 h 266260"/>
                <a:gd name="connsiteX2" fmla="*/ 124512 w 386089"/>
                <a:gd name="connsiteY2" fmla="*/ 90762 h 266260"/>
                <a:gd name="connsiteX3" fmla="*/ 181313 w 386089"/>
                <a:gd name="connsiteY3" fmla="*/ 107669 h 266260"/>
                <a:gd name="connsiteX4" fmla="*/ 169915 w 386089"/>
                <a:gd name="connsiteY4" fmla="*/ 22182 h 266260"/>
                <a:gd name="connsiteX5" fmla="*/ 4354 w 386089"/>
                <a:gd name="connsiteY5" fmla="*/ 130846 h 266260"/>
                <a:gd name="connsiteX6" fmla="*/ 257777 w 386089"/>
                <a:gd name="connsiteY6" fmla="*/ 253093 h 266260"/>
                <a:gd name="connsiteX7" fmla="*/ 382304 w 386089"/>
                <a:gd name="connsiteY7" fmla="*/ 13918 h 266260"/>
                <a:gd name="connsiteX8" fmla="*/ 377745 w 386089"/>
                <a:gd name="connsiteY8" fmla="*/ 14013 h 266260"/>
                <a:gd name="connsiteX9" fmla="*/ 226622 w 386089"/>
                <a:gd name="connsiteY9" fmla="*/ 240175 h 266260"/>
                <a:gd name="connsiteX10" fmla="*/ 48523 w 386089"/>
                <a:gd name="connsiteY10" fmla="*/ 153262 h 266260"/>
                <a:gd name="connsiteX11" fmla="*/ 62866 w 386089"/>
                <a:gd name="connsiteY11" fmla="*/ 54097 h 266260"/>
                <a:gd name="connsiteX12" fmla="*/ 159562 w 386089"/>
                <a:gd name="connsiteY12" fmla="*/ 70055 h 266260"/>
                <a:gd name="connsiteX13" fmla="*/ 139899 w 386089"/>
                <a:gd name="connsiteY13" fmla="*/ 68060 h 2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089" h="266260">
                  <a:moveTo>
                    <a:pt x="139899" y="68060"/>
                  </a:moveTo>
                  <a:cubicBezTo>
                    <a:pt x="138665" y="68630"/>
                    <a:pt x="137525" y="69105"/>
                    <a:pt x="136290" y="69484"/>
                  </a:cubicBezTo>
                  <a:cubicBezTo>
                    <a:pt x="127361" y="72999"/>
                    <a:pt x="124037" y="82023"/>
                    <a:pt x="124512" y="90762"/>
                  </a:cubicBezTo>
                  <a:cubicBezTo>
                    <a:pt x="126126" y="125811"/>
                    <a:pt x="160321" y="120587"/>
                    <a:pt x="181313" y="107669"/>
                  </a:cubicBezTo>
                  <a:cubicBezTo>
                    <a:pt x="217503" y="85442"/>
                    <a:pt x="193662" y="39944"/>
                    <a:pt x="169915" y="22182"/>
                  </a:cubicBezTo>
                  <a:cubicBezTo>
                    <a:pt x="89652" y="-37945"/>
                    <a:pt x="-23667" y="32820"/>
                    <a:pt x="4354" y="130846"/>
                  </a:cubicBezTo>
                  <a:cubicBezTo>
                    <a:pt x="34560" y="236375"/>
                    <a:pt x="157282" y="293842"/>
                    <a:pt x="257777" y="253093"/>
                  </a:cubicBezTo>
                  <a:cubicBezTo>
                    <a:pt x="345259" y="217663"/>
                    <a:pt x="401586" y="104249"/>
                    <a:pt x="382304" y="13918"/>
                  </a:cubicBezTo>
                  <a:cubicBezTo>
                    <a:pt x="381829" y="11543"/>
                    <a:pt x="377745" y="11258"/>
                    <a:pt x="377745" y="14013"/>
                  </a:cubicBezTo>
                  <a:cubicBezTo>
                    <a:pt x="378790" y="110139"/>
                    <a:pt x="324362" y="213483"/>
                    <a:pt x="226622" y="240175"/>
                  </a:cubicBezTo>
                  <a:cubicBezTo>
                    <a:pt x="158042" y="258887"/>
                    <a:pt x="80533" y="211679"/>
                    <a:pt x="48523" y="153262"/>
                  </a:cubicBezTo>
                  <a:cubicBezTo>
                    <a:pt x="30950" y="121157"/>
                    <a:pt x="35795" y="79078"/>
                    <a:pt x="62866" y="54097"/>
                  </a:cubicBezTo>
                  <a:cubicBezTo>
                    <a:pt x="84143" y="34435"/>
                    <a:pt x="142844" y="40799"/>
                    <a:pt x="159562" y="70055"/>
                  </a:cubicBezTo>
                  <a:cubicBezTo>
                    <a:pt x="154147" y="65685"/>
                    <a:pt x="145978" y="65780"/>
                    <a:pt x="139899" y="68060"/>
                  </a:cubicBezTo>
                  <a:close/>
                </a:path>
              </a:pathLst>
            </a:custGeom>
            <a:grpFill/>
            <a:ln w="9481"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BF99043-0AC0-430D-FEE9-0D0124B10C5D}"/>
                </a:ext>
              </a:extLst>
            </p:cNvPr>
            <p:cNvSpPr/>
            <p:nvPr/>
          </p:nvSpPr>
          <p:spPr>
            <a:xfrm>
              <a:off x="6268651" y="2995198"/>
              <a:ext cx="161718" cy="703048"/>
            </a:xfrm>
            <a:custGeom>
              <a:avLst/>
              <a:gdLst>
                <a:gd name="connsiteX0" fmla="*/ 603 w 161718"/>
                <a:gd name="connsiteY0" fmla="*/ 699098 h 703048"/>
                <a:gd name="connsiteX1" fmla="*/ 4117 w 161718"/>
                <a:gd name="connsiteY1" fmla="*/ 702612 h 703048"/>
                <a:gd name="connsiteX2" fmla="*/ 161699 w 161718"/>
                <a:gd name="connsiteY2" fmla="*/ 351543 h 703048"/>
                <a:gd name="connsiteX3" fmla="*/ 4117 w 161718"/>
                <a:gd name="connsiteY3" fmla="*/ 474 h 703048"/>
                <a:gd name="connsiteX4" fmla="*/ 603 w 161718"/>
                <a:gd name="connsiteY4" fmla="*/ 3894 h 703048"/>
                <a:gd name="connsiteX5" fmla="*/ 123800 w 161718"/>
                <a:gd name="connsiteY5" fmla="*/ 351543 h 703048"/>
                <a:gd name="connsiteX6" fmla="*/ 603 w 161718"/>
                <a:gd name="connsiteY6" fmla="*/ 699098 h 70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18" h="703048">
                  <a:moveTo>
                    <a:pt x="603" y="699098"/>
                  </a:moveTo>
                  <a:cubicBezTo>
                    <a:pt x="-1297" y="701377"/>
                    <a:pt x="2028" y="704132"/>
                    <a:pt x="4117" y="702612"/>
                  </a:cubicBezTo>
                  <a:cubicBezTo>
                    <a:pt x="113541" y="617600"/>
                    <a:pt x="162839" y="483384"/>
                    <a:pt x="161699" y="351543"/>
                  </a:cubicBezTo>
                  <a:cubicBezTo>
                    <a:pt x="162839" y="219702"/>
                    <a:pt x="113541" y="85582"/>
                    <a:pt x="4117" y="474"/>
                  </a:cubicBezTo>
                  <a:cubicBezTo>
                    <a:pt x="2028" y="-1140"/>
                    <a:pt x="-1392" y="1709"/>
                    <a:pt x="603" y="3894"/>
                  </a:cubicBezTo>
                  <a:cubicBezTo>
                    <a:pt x="86470" y="100685"/>
                    <a:pt x="121805" y="226732"/>
                    <a:pt x="123800" y="351543"/>
                  </a:cubicBezTo>
                  <a:cubicBezTo>
                    <a:pt x="121805" y="476355"/>
                    <a:pt x="86470" y="602402"/>
                    <a:pt x="603" y="699098"/>
                  </a:cubicBezTo>
                  <a:close/>
                </a:path>
              </a:pathLst>
            </a:custGeom>
            <a:grpFill/>
            <a:ln w="9481"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E2BCA5D-BBBD-1C2D-9B8F-F8692E501103}"/>
                </a:ext>
              </a:extLst>
            </p:cNvPr>
            <p:cNvSpPr/>
            <p:nvPr/>
          </p:nvSpPr>
          <p:spPr>
            <a:xfrm>
              <a:off x="5693181" y="3904946"/>
              <a:ext cx="686436" cy="1064685"/>
            </a:xfrm>
            <a:custGeom>
              <a:avLst/>
              <a:gdLst>
                <a:gd name="connsiteX0" fmla="*/ 609413 w 686436"/>
                <a:gd name="connsiteY0" fmla="*/ 6583 h 1064685"/>
                <a:gd name="connsiteX1" fmla="*/ 541213 w 686436"/>
                <a:gd name="connsiteY1" fmla="*/ 666072 h 1064685"/>
                <a:gd name="connsiteX2" fmla="*/ 4257 w 686436"/>
                <a:gd name="connsiteY2" fmla="*/ 1054756 h 1064685"/>
                <a:gd name="connsiteX3" fmla="*/ 5301 w 686436"/>
                <a:gd name="connsiteY3" fmla="*/ 1064634 h 1064685"/>
                <a:gd name="connsiteX4" fmla="*/ 578638 w 686436"/>
                <a:gd name="connsiteY4" fmla="*/ 687634 h 1064685"/>
                <a:gd name="connsiteX5" fmla="*/ 618532 w 686436"/>
                <a:gd name="connsiteY5" fmla="*/ 2689 h 1064685"/>
                <a:gd name="connsiteX6" fmla="*/ 609413 w 686436"/>
                <a:gd name="connsiteY6" fmla="*/ 6583 h 106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436" h="1064685">
                  <a:moveTo>
                    <a:pt x="609413" y="6583"/>
                  </a:moveTo>
                  <a:cubicBezTo>
                    <a:pt x="700315" y="193231"/>
                    <a:pt x="654627" y="503076"/>
                    <a:pt x="541213" y="666072"/>
                  </a:cubicBezTo>
                  <a:cubicBezTo>
                    <a:pt x="456866" y="845691"/>
                    <a:pt x="211516" y="1040317"/>
                    <a:pt x="4257" y="1054756"/>
                  </a:cubicBezTo>
                  <a:cubicBezTo>
                    <a:pt x="-2202" y="1055230"/>
                    <a:pt x="-873" y="1064539"/>
                    <a:pt x="5301" y="1064634"/>
                  </a:cubicBezTo>
                  <a:cubicBezTo>
                    <a:pt x="236878" y="1068339"/>
                    <a:pt x="472538" y="871622"/>
                    <a:pt x="578638" y="687634"/>
                  </a:cubicBezTo>
                  <a:cubicBezTo>
                    <a:pt x="684927" y="503836"/>
                    <a:pt x="737360" y="201400"/>
                    <a:pt x="618532" y="2689"/>
                  </a:cubicBezTo>
                  <a:cubicBezTo>
                    <a:pt x="615303" y="-2725"/>
                    <a:pt x="606564" y="789"/>
                    <a:pt x="609413" y="6583"/>
                  </a:cubicBezTo>
                  <a:close/>
                </a:path>
              </a:pathLst>
            </a:custGeom>
            <a:grpFill/>
            <a:ln w="9481"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438E46C-4524-D1C5-5FC9-6889153B7AA1}"/>
                </a:ext>
              </a:extLst>
            </p:cNvPr>
            <p:cNvSpPr/>
            <p:nvPr/>
          </p:nvSpPr>
          <p:spPr>
            <a:xfrm>
              <a:off x="6026185" y="3346552"/>
              <a:ext cx="1921949" cy="3320715"/>
            </a:xfrm>
            <a:custGeom>
              <a:avLst/>
              <a:gdLst>
                <a:gd name="connsiteX0" fmla="*/ 1589404 w 1921949"/>
                <a:gd name="connsiteY0" fmla="*/ 274320 h 3320715"/>
                <a:gd name="connsiteX1" fmla="*/ 1580380 w 1921949"/>
                <a:gd name="connsiteY1" fmla="*/ 290563 h 3320715"/>
                <a:gd name="connsiteX2" fmla="*/ 1082082 w 1921949"/>
                <a:gd name="connsiteY2" fmla="*/ 1099750 h 3320715"/>
                <a:gd name="connsiteX3" fmla="*/ 1076383 w 1921949"/>
                <a:gd name="connsiteY3" fmla="*/ 1124066 h 3320715"/>
                <a:gd name="connsiteX4" fmla="*/ 1304920 w 1921949"/>
                <a:gd name="connsiteY4" fmla="*/ 1599566 h 3320715"/>
                <a:gd name="connsiteX5" fmla="*/ 1310049 w 1921949"/>
                <a:gd name="connsiteY5" fmla="*/ 1615904 h 3320715"/>
                <a:gd name="connsiteX6" fmla="*/ 1448444 w 1921949"/>
                <a:gd name="connsiteY6" fmla="*/ 1940377 h 3320715"/>
                <a:gd name="connsiteX7" fmla="*/ 1098230 w 1921949"/>
                <a:gd name="connsiteY7" fmla="*/ 1982836 h 3320715"/>
                <a:gd name="connsiteX8" fmla="*/ 1081513 w 1921949"/>
                <a:gd name="connsiteY8" fmla="*/ 1986730 h 3320715"/>
                <a:gd name="connsiteX9" fmla="*/ 555384 w 1921949"/>
                <a:gd name="connsiteY9" fmla="*/ 2026434 h 3320715"/>
                <a:gd name="connsiteX10" fmla="*/ 537147 w 1921949"/>
                <a:gd name="connsiteY10" fmla="*/ 2043627 h 3320715"/>
                <a:gd name="connsiteX11" fmla="*/ 85583 w 1921949"/>
                <a:gd name="connsiteY11" fmla="*/ 2879695 h 3320715"/>
                <a:gd name="connsiteX12" fmla="*/ 75989 w 1921949"/>
                <a:gd name="connsiteY12" fmla="*/ 2895653 h 3320715"/>
                <a:gd name="connsiteX13" fmla="*/ 91567 w 1921949"/>
                <a:gd name="connsiteY13" fmla="*/ 3194574 h 3320715"/>
                <a:gd name="connsiteX14" fmla="*/ 0 w 1921949"/>
                <a:gd name="connsiteY14" fmla="*/ 3312167 h 3320715"/>
                <a:gd name="connsiteX15" fmla="*/ 4939 w 1921949"/>
                <a:gd name="connsiteY15" fmla="*/ 3320716 h 3320715"/>
                <a:gd name="connsiteX16" fmla="*/ 120822 w 1921949"/>
                <a:gd name="connsiteY16" fmla="*/ 3167218 h 3320715"/>
                <a:gd name="connsiteX17" fmla="*/ 133171 w 1921949"/>
                <a:gd name="connsiteY17" fmla="*/ 3004697 h 3320715"/>
                <a:gd name="connsiteX18" fmla="*/ 167366 w 1921949"/>
                <a:gd name="connsiteY18" fmla="*/ 2885679 h 3320715"/>
                <a:gd name="connsiteX19" fmla="*/ 644101 w 1921949"/>
                <a:gd name="connsiteY19" fmla="*/ 2340554 h 3320715"/>
                <a:gd name="connsiteX20" fmla="*/ 612756 w 1921949"/>
                <a:gd name="connsiteY20" fmla="*/ 2139468 h 3320715"/>
                <a:gd name="connsiteX21" fmla="*/ 627764 w 1921949"/>
                <a:gd name="connsiteY21" fmla="*/ 2091500 h 3320715"/>
                <a:gd name="connsiteX22" fmla="*/ 919466 w 1921949"/>
                <a:gd name="connsiteY22" fmla="*/ 2135194 h 3320715"/>
                <a:gd name="connsiteX23" fmla="*/ 1057956 w 1921949"/>
                <a:gd name="connsiteY23" fmla="*/ 2061674 h 3320715"/>
                <a:gd name="connsiteX24" fmla="*/ 1193786 w 1921949"/>
                <a:gd name="connsiteY24" fmla="*/ 2034413 h 3320715"/>
                <a:gd name="connsiteX25" fmla="*/ 1473995 w 1921949"/>
                <a:gd name="connsiteY25" fmla="*/ 1955100 h 3320715"/>
                <a:gd name="connsiteX26" fmla="*/ 1402566 w 1921949"/>
                <a:gd name="connsiteY26" fmla="*/ 1672706 h 3320715"/>
                <a:gd name="connsiteX27" fmla="*/ 1358302 w 1921949"/>
                <a:gd name="connsiteY27" fmla="*/ 1541530 h 3320715"/>
                <a:gd name="connsiteX28" fmla="*/ 1352698 w 1921949"/>
                <a:gd name="connsiteY28" fmla="*/ 1384803 h 3320715"/>
                <a:gd name="connsiteX29" fmla="*/ 1168995 w 1921949"/>
                <a:gd name="connsiteY29" fmla="*/ 1154082 h 3320715"/>
                <a:gd name="connsiteX30" fmla="*/ 1203000 w 1921949"/>
                <a:gd name="connsiteY30" fmla="*/ 1117037 h 3320715"/>
                <a:gd name="connsiteX31" fmla="*/ 1392782 w 1921949"/>
                <a:gd name="connsiteY31" fmla="*/ 1043613 h 3320715"/>
                <a:gd name="connsiteX32" fmla="*/ 1626448 w 1921949"/>
                <a:gd name="connsiteY32" fmla="*/ 358098 h 3320715"/>
                <a:gd name="connsiteX33" fmla="*/ 1712316 w 1921949"/>
                <a:gd name="connsiteY33" fmla="*/ 269001 h 3320715"/>
                <a:gd name="connsiteX34" fmla="*/ 1847006 w 1921949"/>
                <a:gd name="connsiteY34" fmla="*/ 177054 h 3320715"/>
                <a:gd name="connsiteX35" fmla="*/ 1921950 w 1921949"/>
                <a:gd name="connsiteY35" fmla="*/ 0 h 3320715"/>
                <a:gd name="connsiteX36" fmla="*/ 1911977 w 1921949"/>
                <a:gd name="connsiteY36" fmla="*/ 0 h 3320715"/>
                <a:gd name="connsiteX37" fmla="*/ 1855935 w 1921949"/>
                <a:gd name="connsiteY37" fmla="*/ 138015 h 3320715"/>
                <a:gd name="connsiteX38" fmla="*/ 1589404 w 1921949"/>
                <a:gd name="connsiteY38" fmla="*/ 274320 h 332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21949" h="3320715">
                  <a:moveTo>
                    <a:pt x="1589404" y="274320"/>
                  </a:moveTo>
                  <a:cubicBezTo>
                    <a:pt x="1581615" y="276125"/>
                    <a:pt x="1577720" y="283059"/>
                    <a:pt x="1580380" y="290563"/>
                  </a:cubicBezTo>
                  <a:cubicBezTo>
                    <a:pt x="1711556" y="671362"/>
                    <a:pt x="1509330" y="1090441"/>
                    <a:pt x="1082082" y="1099750"/>
                  </a:cubicBezTo>
                  <a:cubicBezTo>
                    <a:pt x="1067644" y="1100035"/>
                    <a:pt x="1063180" y="1117227"/>
                    <a:pt x="1076383" y="1124066"/>
                  </a:cubicBezTo>
                  <a:cubicBezTo>
                    <a:pt x="1252962" y="1214493"/>
                    <a:pt x="1412349" y="1396581"/>
                    <a:pt x="1304920" y="1599566"/>
                  </a:cubicBezTo>
                  <a:cubicBezTo>
                    <a:pt x="1302260" y="1604791"/>
                    <a:pt x="1305110" y="1613055"/>
                    <a:pt x="1310049" y="1615904"/>
                  </a:cubicBezTo>
                  <a:cubicBezTo>
                    <a:pt x="1391452" y="1665107"/>
                    <a:pt x="1453478" y="1825539"/>
                    <a:pt x="1448444" y="1940377"/>
                  </a:cubicBezTo>
                  <a:cubicBezTo>
                    <a:pt x="1351463" y="2002308"/>
                    <a:pt x="1181438" y="2028809"/>
                    <a:pt x="1098230" y="1982836"/>
                  </a:cubicBezTo>
                  <a:cubicBezTo>
                    <a:pt x="1093291" y="1980082"/>
                    <a:pt x="1084647" y="1981696"/>
                    <a:pt x="1081513" y="1986730"/>
                  </a:cubicBezTo>
                  <a:cubicBezTo>
                    <a:pt x="959360" y="2181167"/>
                    <a:pt x="721990" y="2134244"/>
                    <a:pt x="555384" y="2026434"/>
                  </a:cubicBezTo>
                  <a:cubicBezTo>
                    <a:pt x="543036" y="2018456"/>
                    <a:pt x="530213" y="2030899"/>
                    <a:pt x="537147" y="2043627"/>
                  </a:cubicBezTo>
                  <a:cubicBezTo>
                    <a:pt x="742887" y="2418158"/>
                    <a:pt x="481010" y="2802852"/>
                    <a:pt x="85583" y="2879695"/>
                  </a:cubicBezTo>
                  <a:cubicBezTo>
                    <a:pt x="77794" y="2881310"/>
                    <a:pt x="73709" y="2887959"/>
                    <a:pt x="75989" y="2895653"/>
                  </a:cubicBezTo>
                  <a:cubicBezTo>
                    <a:pt x="103915" y="2990259"/>
                    <a:pt x="148178" y="3100538"/>
                    <a:pt x="91567" y="3194574"/>
                  </a:cubicBezTo>
                  <a:cubicBezTo>
                    <a:pt x="66870" y="3235608"/>
                    <a:pt x="37615" y="3279682"/>
                    <a:pt x="0" y="3312167"/>
                  </a:cubicBezTo>
                  <a:lnTo>
                    <a:pt x="4939" y="3320716"/>
                  </a:lnTo>
                  <a:cubicBezTo>
                    <a:pt x="56327" y="3282911"/>
                    <a:pt x="94226" y="3227059"/>
                    <a:pt x="120822" y="3167218"/>
                  </a:cubicBezTo>
                  <a:cubicBezTo>
                    <a:pt x="143144" y="3117541"/>
                    <a:pt x="139820" y="3057034"/>
                    <a:pt x="133171" y="3004697"/>
                  </a:cubicBezTo>
                  <a:cubicBezTo>
                    <a:pt x="123862" y="2932602"/>
                    <a:pt x="87292" y="2911135"/>
                    <a:pt x="167366" y="2885679"/>
                  </a:cubicBezTo>
                  <a:cubicBezTo>
                    <a:pt x="401982" y="2810735"/>
                    <a:pt x="638212" y="2605565"/>
                    <a:pt x="644101" y="2340554"/>
                  </a:cubicBezTo>
                  <a:cubicBezTo>
                    <a:pt x="645621" y="2271119"/>
                    <a:pt x="640967" y="2204059"/>
                    <a:pt x="612756" y="2139468"/>
                  </a:cubicBezTo>
                  <a:cubicBezTo>
                    <a:pt x="576946" y="2057875"/>
                    <a:pt x="547025" y="2057400"/>
                    <a:pt x="627764" y="2091500"/>
                  </a:cubicBezTo>
                  <a:cubicBezTo>
                    <a:pt x="716101" y="2128830"/>
                    <a:pt x="823055" y="2160935"/>
                    <a:pt x="919466" y="2135194"/>
                  </a:cubicBezTo>
                  <a:cubicBezTo>
                    <a:pt x="973988" y="2120566"/>
                    <a:pt x="1015592" y="2098529"/>
                    <a:pt x="1057956" y="2061674"/>
                  </a:cubicBezTo>
                  <a:cubicBezTo>
                    <a:pt x="1112098" y="2014466"/>
                    <a:pt x="1125206" y="2032418"/>
                    <a:pt x="1193786" y="2034413"/>
                  </a:cubicBezTo>
                  <a:cubicBezTo>
                    <a:pt x="1284213" y="2037168"/>
                    <a:pt x="1390977" y="2001833"/>
                    <a:pt x="1473995" y="1955100"/>
                  </a:cubicBezTo>
                  <a:cubicBezTo>
                    <a:pt x="1472950" y="1859924"/>
                    <a:pt x="1450249" y="1749740"/>
                    <a:pt x="1402566" y="1672706"/>
                  </a:cubicBezTo>
                  <a:cubicBezTo>
                    <a:pt x="1366566" y="1614290"/>
                    <a:pt x="1344339" y="1611915"/>
                    <a:pt x="1358302" y="1541530"/>
                  </a:cubicBezTo>
                  <a:cubicBezTo>
                    <a:pt x="1369036" y="1486343"/>
                    <a:pt x="1367326" y="1439420"/>
                    <a:pt x="1352698" y="1384803"/>
                  </a:cubicBezTo>
                  <a:cubicBezTo>
                    <a:pt x="1326862" y="1288487"/>
                    <a:pt x="1245554" y="1212023"/>
                    <a:pt x="1168995" y="1154082"/>
                  </a:cubicBezTo>
                  <a:cubicBezTo>
                    <a:pt x="1099180" y="1101079"/>
                    <a:pt x="1114378" y="1126916"/>
                    <a:pt x="1203000" y="1117037"/>
                  </a:cubicBezTo>
                  <a:cubicBezTo>
                    <a:pt x="1273100" y="1109153"/>
                    <a:pt x="1333416" y="1079707"/>
                    <a:pt x="1392782" y="1043613"/>
                  </a:cubicBezTo>
                  <a:cubicBezTo>
                    <a:pt x="1619324" y="905978"/>
                    <a:pt x="1678975" y="598793"/>
                    <a:pt x="1626448" y="358098"/>
                  </a:cubicBezTo>
                  <a:cubicBezTo>
                    <a:pt x="1608496" y="276125"/>
                    <a:pt x="1645350" y="297022"/>
                    <a:pt x="1712316" y="269001"/>
                  </a:cubicBezTo>
                  <a:cubicBezTo>
                    <a:pt x="1761043" y="248674"/>
                    <a:pt x="1815091" y="221223"/>
                    <a:pt x="1847006" y="177054"/>
                  </a:cubicBezTo>
                  <a:cubicBezTo>
                    <a:pt x="1885380" y="124147"/>
                    <a:pt x="1914826" y="63261"/>
                    <a:pt x="1921950" y="0"/>
                  </a:cubicBezTo>
                  <a:lnTo>
                    <a:pt x="1911977" y="0"/>
                  </a:lnTo>
                  <a:cubicBezTo>
                    <a:pt x="1902573" y="48728"/>
                    <a:pt x="1879111" y="96221"/>
                    <a:pt x="1855935" y="138015"/>
                  </a:cubicBezTo>
                  <a:cubicBezTo>
                    <a:pt x="1802932" y="234331"/>
                    <a:pt x="1685245" y="251048"/>
                    <a:pt x="1589404" y="274320"/>
                  </a:cubicBezTo>
                  <a:close/>
                </a:path>
              </a:pathLst>
            </a:custGeom>
            <a:grpFill/>
            <a:ln w="9481"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BF150CF-E3FB-2ADC-C137-89E58023D1D2}"/>
                </a:ext>
              </a:extLst>
            </p:cNvPr>
            <p:cNvSpPr/>
            <p:nvPr/>
          </p:nvSpPr>
          <p:spPr>
            <a:xfrm>
              <a:off x="7601867" y="5334097"/>
              <a:ext cx="124969" cy="124986"/>
            </a:xfrm>
            <a:custGeom>
              <a:avLst/>
              <a:gdLst>
                <a:gd name="connsiteX0" fmla="*/ 93700 w 124969"/>
                <a:gd name="connsiteY0" fmla="*/ 8399 h 124986"/>
                <a:gd name="connsiteX1" fmla="*/ 8402 w 124969"/>
                <a:gd name="connsiteY1" fmla="*/ 31290 h 124986"/>
                <a:gd name="connsiteX2" fmla="*/ 31199 w 124969"/>
                <a:gd name="connsiteY2" fmla="*/ 116588 h 124986"/>
                <a:gd name="connsiteX3" fmla="*/ 116591 w 124969"/>
                <a:gd name="connsiteY3" fmla="*/ 93696 h 124986"/>
                <a:gd name="connsiteX4" fmla="*/ 93700 w 124969"/>
                <a:gd name="connsiteY4" fmla="*/ 8399 h 124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9" h="124986">
                  <a:moveTo>
                    <a:pt x="93700" y="8399"/>
                  </a:moveTo>
                  <a:cubicBezTo>
                    <a:pt x="63779" y="-8889"/>
                    <a:pt x="25689" y="1370"/>
                    <a:pt x="8402" y="31290"/>
                  </a:cubicBezTo>
                  <a:cubicBezTo>
                    <a:pt x="-8885" y="61211"/>
                    <a:pt x="1373" y="99396"/>
                    <a:pt x="31199" y="116588"/>
                  </a:cubicBezTo>
                  <a:cubicBezTo>
                    <a:pt x="61119" y="133875"/>
                    <a:pt x="99304" y="123617"/>
                    <a:pt x="116591" y="93696"/>
                  </a:cubicBezTo>
                  <a:cubicBezTo>
                    <a:pt x="133879" y="63870"/>
                    <a:pt x="123525" y="25591"/>
                    <a:pt x="93700" y="8399"/>
                  </a:cubicBezTo>
                  <a:close/>
                </a:path>
              </a:pathLst>
            </a:custGeom>
            <a:grpFill/>
            <a:ln w="9481"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id="{9AACFB09-C0A0-EE63-20B6-705636EEF286}"/>
                </a:ext>
              </a:extLst>
            </p:cNvPr>
            <p:cNvSpPr/>
            <p:nvPr/>
          </p:nvSpPr>
          <p:spPr>
            <a:xfrm>
              <a:off x="6441863" y="5694059"/>
              <a:ext cx="77285" cy="69309"/>
            </a:xfrm>
            <a:custGeom>
              <a:avLst/>
              <a:gdLst>
                <a:gd name="connsiteX0" fmla="*/ 72265 w 77285"/>
                <a:gd name="connsiteY0" fmla="*/ 49942 h 69309"/>
                <a:gd name="connsiteX1" fmla="*/ 5015 w 77285"/>
                <a:gd name="connsiteY1" fmla="*/ 19452 h 69309"/>
                <a:gd name="connsiteX2" fmla="*/ 72265 w 77285"/>
                <a:gd name="connsiteY2" fmla="*/ 49942 h 69309"/>
              </a:gdLst>
              <a:ahLst/>
              <a:cxnLst>
                <a:cxn ang="0">
                  <a:pos x="connsiteX0" y="connsiteY0"/>
                </a:cxn>
                <a:cxn ang="0">
                  <a:pos x="connsiteX1" y="connsiteY1"/>
                </a:cxn>
                <a:cxn ang="0">
                  <a:pos x="connsiteX2" y="connsiteY2"/>
                </a:cxn>
              </a:cxnLst>
              <a:rect l="l" t="t" r="r" b="b"/>
              <a:pathLst>
                <a:path w="77285" h="69309">
                  <a:moveTo>
                    <a:pt x="72265" y="49942"/>
                  </a:moveTo>
                  <a:cubicBezTo>
                    <a:pt x="96107" y="8528"/>
                    <a:pt x="28572" y="-21392"/>
                    <a:pt x="5015" y="19452"/>
                  </a:cubicBezTo>
                  <a:cubicBezTo>
                    <a:pt x="-18826" y="60676"/>
                    <a:pt x="48804" y="90692"/>
                    <a:pt x="72265" y="49942"/>
                  </a:cubicBezTo>
                  <a:close/>
                </a:path>
              </a:pathLst>
            </a:custGeom>
            <a:grpFill/>
            <a:ln w="9481"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id="{4237C2B9-DCC9-CE13-161D-70796E47152D}"/>
                </a:ext>
              </a:extLst>
            </p:cNvPr>
            <p:cNvSpPr/>
            <p:nvPr/>
          </p:nvSpPr>
          <p:spPr>
            <a:xfrm>
              <a:off x="6381755" y="5174489"/>
              <a:ext cx="63662" cy="57101"/>
            </a:xfrm>
            <a:custGeom>
              <a:avLst/>
              <a:gdLst>
                <a:gd name="connsiteX0" fmla="*/ 4143 w 63662"/>
                <a:gd name="connsiteY0" fmla="*/ 15934 h 57101"/>
                <a:gd name="connsiteX1" fmla="*/ 59520 w 63662"/>
                <a:gd name="connsiteY1" fmla="*/ 41105 h 57101"/>
                <a:gd name="connsiteX2" fmla="*/ 4143 w 63662"/>
                <a:gd name="connsiteY2" fmla="*/ 15934 h 57101"/>
              </a:gdLst>
              <a:ahLst/>
              <a:cxnLst>
                <a:cxn ang="0">
                  <a:pos x="connsiteX0" y="connsiteY0"/>
                </a:cxn>
                <a:cxn ang="0">
                  <a:pos x="connsiteX1" y="connsiteY1"/>
                </a:cxn>
                <a:cxn ang="0">
                  <a:pos x="connsiteX2" y="connsiteY2"/>
                </a:cxn>
              </a:cxnLst>
              <a:rect l="l" t="t" r="r" b="b"/>
              <a:pathLst>
                <a:path w="63662" h="57101">
                  <a:moveTo>
                    <a:pt x="4143" y="15934"/>
                  </a:moveTo>
                  <a:cubicBezTo>
                    <a:pt x="-15520" y="50034"/>
                    <a:pt x="40142" y="74730"/>
                    <a:pt x="59520" y="41105"/>
                  </a:cubicBezTo>
                  <a:cubicBezTo>
                    <a:pt x="79182" y="7100"/>
                    <a:pt x="23520" y="-17597"/>
                    <a:pt x="4143" y="15934"/>
                  </a:cubicBezTo>
                  <a:close/>
                </a:path>
              </a:pathLst>
            </a:custGeom>
            <a:grpFill/>
            <a:ln w="9481"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93103B78-E760-3FA4-0D76-23F65E26EF4D}"/>
                </a:ext>
              </a:extLst>
            </p:cNvPr>
            <p:cNvSpPr/>
            <p:nvPr/>
          </p:nvSpPr>
          <p:spPr>
            <a:xfrm>
              <a:off x="6317120" y="5589515"/>
              <a:ext cx="159990" cy="266648"/>
            </a:xfrm>
            <a:custGeom>
              <a:avLst/>
              <a:gdLst>
                <a:gd name="connsiteX0" fmla="*/ 123679 w 159990"/>
                <a:gd name="connsiteY0" fmla="*/ 223827 h 266648"/>
                <a:gd name="connsiteX1" fmla="*/ 74856 w 159990"/>
                <a:gd name="connsiteY1" fmla="*/ 152208 h 266648"/>
                <a:gd name="connsiteX2" fmla="*/ 14825 w 159990"/>
                <a:gd name="connsiteY2" fmla="*/ 118867 h 266648"/>
                <a:gd name="connsiteX3" fmla="*/ 156924 w 159990"/>
                <a:gd name="connsiteY3" fmla="*/ 32715 h 266648"/>
                <a:gd name="connsiteX4" fmla="*/ 111046 w 159990"/>
                <a:gd name="connsiteY4" fmla="*/ 25496 h 266648"/>
                <a:gd name="connsiteX5" fmla="*/ 7321 w 159990"/>
                <a:gd name="connsiteY5" fmla="*/ 111743 h 266648"/>
                <a:gd name="connsiteX6" fmla="*/ 5041 w 159990"/>
                <a:gd name="connsiteY6" fmla="*/ 117158 h 266648"/>
                <a:gd name="connsiteX7" fmla="*/ 3616 w 159990"/>
                <a:gd name="connsiteY7" fmla="*/ 129221 h 266648"/>
                <a:gd name="connsiteX8" fmla="*/ 73146 w 159990"/>
                <a:gd name="connsiteY8" fmla="*/ 235985 h 266648"/>
                <a:gd name="connsiteX9" fmla="*/ 123679 w 159990"/>
                <a:gd name="connsiteY9" fmla="*/ 223827 h 26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90" h="266648">
                  <a:moveTo>
                    <a:pt x="123679" y="223827"/>
                  </a:moveTo>
                  <a:cubicBezTo>
                    <a:pt x="105727" y="201031"/>
                    <a:pt x="95658" y="173200"/>
                    <a:pt x="74856" y="152208"/>
                  </a:cubicBezTo>
                  <a:cubicBezTo>
                    <a:pt x="56999" y="134350"/>
                    <a:pt x="38001" y="125232"/>
                    <a:pt x="14825" y="118867"/>
                  </a:cubicBezTo>
                  <a:cubicBezTo>
                    <a:pt x="66022" y="120672"/>
                    <a:pt x="135172" y="75459"/>
                    <a:pt x="156924" y="32715"/>
                  </a:cubicBezTo>
                  <a:cubicBezTo>
                    <a:pt x="175257" y="-3285"/>
                    <a:pt x="105157" y="-14968"/>
                    <a:pt x="111046" y="25496"/>
                  </a:cubicBezTo>
                  <a:cubicBezTo>
                    <a:pt x="117600" y="70899"/>
                    <a:pt x="47025" y="114783"/>
                    <a:pt x="7321" y="111743"/>
                  </a:cubicBezTo>
                  <a:cubicBezTo>
                    <a:pt x="3616" y="111364"/>
                    <a:pt x="3141" y="115163"/>
                    <a:pt x="5041" y="117158"/>
                  </a:cubicBezTo>
                  <a:cubicBezTo>
                    <a:pt x="-373" y="118203"/>
                    <a:pt x="-2273" y="126656"/>
                    <a:pt x="3616" y="129221"/>
                  </a:cubicBezTo>
                  <a:cubicBezTo>
                    <a:pt x="40471" y="145084"/>
                    <a:pt x="82645" y="192577"/>
                    <a:pt x="73146" y="235985"/>
                  </a:cubicBezTo>
                  <a:cubicBezTo>
                    <a:pt x="61748" y="288228"/>
                    <a:pt x="157399" y="266666"/>
                    <a:pt x="123679" y="223827"/>
                  </a:cubicBezTo>
                  <a:close/>
                </a:path>
              </a:pathLst>
            </a:custGeom>
            <a:grpFill/>
            <a:ln w="9481"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A80637F1-97EF-6269-3CE6-0EE6F940BAD1}"/>
                </a:ext>
              </a:extLst>
            </p:cNvPr>
            <p:cNvSpPr/>
            <p:nvPr/>
          </p:nvSpPr>
          <p:spPr>
            <a:xfrm>
              <a:off x="6134058" y="5258183"/>
              <a:ext cx="285424" cy="355139"/>
            </a:xfrm>
            <a:custGeom>
              <a:avLst/>
              <a:gdLst>
                <a:gd name="connsiteX0" fmla="*/ 222204 w 285424"/>
                <a:gd name="connsiteY0" fmla="*/ 284544 h 355139"/>
                <a:gd name="connsiteX1" fmla="*/ 284989 w 285424"/>
                <a:gd name="connsiteY1" fmla="*/ 24377 h 355139"/>
                <a:gd name="connsiteX2" fmla="*/ 228663 w 285424"/>
                <a:gd name="connsiteY2" fmla="*/ 30646 h 355139"/>
                <a:gd name="connsiteX3" fmla="*/ 190003 w 285424"/>
                <a:gd name="connsiteY3" fmla="*/ 258137 h 355139"/>
                <a:gd name="connsiteX4" fmla="*/ 4495 w 285424"/>
                <a:gd name="connsiteY4" fmla="*/ 343150 h 355139"/>
                <a:gd name="connsiteX5" fmla="*/ 4210 w 285424"/>
                <a:gd name="connsiteY5" fmla="*/ 353409 h 355139"/>
                <a:gd name="connsiteX6" fmla="*/ 222204 w 285424"/>
                <a:gd name="connsiteY6" fmla="*/ 284544 h 35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24" h="355139">
                  <a:moveTo>
                    <a:pt x="222204" y="284544"/>
                  </a:moveTo>
                  <a:cubicBezTo>
                    <a:pt x="287649" y="199246"/>
                    <a:pt x="286509" y="125537"/>
                    <a:pt x="284989" y="24377"/>
                  </a:cubicBezTo>
                  <a:cubicBezTo>
                    <a:pt x="284610" y="-12383"/>
                    <a:pt x="220874" y="-5354"/>
                    <a:pt x="228663" y="30646"/>
                  </a:cubicBezTo>
                  <a:cubicBezTo>
                    <a:pt x="245475" y="109009"/>
                    <a:pt x="240156" y="191552"/>
                    <a:pt x="190003" y="258137"/>
                  </a:cubicBezTo>
                  <a:cubicBezTo>
                    <a:pt x="136431" y="329187"/>
                    <a:pt x="84474" y="332892"/>
                    <a:pt x="4495" y="343150"/>
                  </a:cubicBezTo>
                  <a:cubicBezTo>
                    <a:pt x="-1109" y="343910"/>
                    <a:pt x="-1774" y="352933"/>
                    <a:pt x="4210" y="353409"/>
                  </a:cubicBezTo>
                  <a:cubicBezTo>
                    <a:pt x="81909" y="359488"/>
                    <a:pt x="169961" y="352459"/>
                    <a:pt x="222204" y="284544"/>
                  </a:cubicBezTo>
                  <a:close/>
                </a:path>
              </a:pathLst>
            </a:custGeom>
            <a:grpFill/>
            <a:ln w="9481"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76F1C221-EBD2-F5F0-2CD9-EBA85873D2AF}"/>
                </a:ext>
              </a:extLst>
            </p:cNvPr>
            <p:cNvSpPr/>
            <p:nvPr/>
          </p:nvSpPr>
          <p:spPr>
            <a:xfrm>
              <a:off x="6073500" y="5622332"/>
              <a:ext cx="107723" cy="416164"/>
            </a:xfrm>
            <a:custGeom>
              <a:avLst/>
              <a:gdLst>
                <a:gd name="connsiteX0" fmla="*/ 5782 w 107723"/>
                <a:gd name="connsiteY0" fmla="*/ 368729 h 416164"/>
                <a:gd name="connsiteX1" fmla="*/ 54985 w 107723"/>
                <a:gd name="connsiteY1" fmla="*/ 399315 h 416164"/>
                <a:gd name="connsiteX2" fmla="*/ 107608 w 107723"/>
                <a:gd name="connsiteY2" fmla="*/ 200414 h 416164"/>
                <a:gd name="connsiteX3" fmla="*/ 36273 w 107723"/>
                <a:gd name="connsiteY3" fmla="*/ 1418 h 416164"/>
                <a:gd name="connsiteX4" fmla="*/ 30764 w 107723"/>
                <a:gd name="connsiteY4" fmla="*/ 4362 h 416164"/>
                <a:gd name="connsiteX5" fmla="*/ 75597 w 107723"/>
                <a:gd name="connsiteY5" fmla="*/ 220741 h 416164"/>
                <a:gd name="connsiteX6" fmla="*/ 5782 w 107723"/>
                <a:gd name="connsiteY6" fmla="*/ 368729 h 4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723" h="416164">
                  <a:moveTo>
                    <a:pt x="5782" y="368729"/>
                  </a:moveTo>
                  <a:cubicBezTo>
                    <a:pt x="-17584" y="404634"/>
                    <a:pt x="36178" y="437024"/>
                    <a:pt x="54985" y="399315"/>
                  </a:cubicBezTo>
                  <a:cubicBezTo>
                    <a:pt x="85476" y="338619"/>
                    <a:pt x="109602" y="269184"/>
                    <a:pt x="107608" y="200414"/>
                  </a:cubicBezTo>
                  <a:cubicBezTo>
                    <a:pt x="105613" y="127179"/>
                    <a:pt x="74267" y="62684"/>
                    <a:pt x="36273" y="1418"/>
                  </a:cubicBezTo>
                  <a:cubicBezTo>
                    <a:pt x="34278" y="-1812"/>
                    <a:pt x="29624" y="1038"/>
                    <a:pt x="30764" y="4362"/>
                  </a:cubicBezTo>
                  <a:cubicBezTo>
                    <a:pt x="53750" y="69428"/>
                    <a:pt x="92600" y="150831"/>
                    <a:pt x="75597" y="220741"/>
                  </a:cubicBezTo>
                  <a:cubicBezTo>
                    <a:pt x="62394" y="274978"/>
                    <a:pt x="35893" y="322091"/>
                    <a:pt x="5782" y="368729"/>
                  </a:cubicBezTo>
                  <a:close/>
                </a:path>
              </a:pathLst>
            </a:custGeom>
            <a:grpFill/>
            <a:ln w="9481"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36CF6FA4-F7E2-469B-C4C3-262369681D0D}"/>
                </a:ext>
              </a:extLst>
            </p:cNvPr>
            <p:cNvSpPr/>
            <p:nvPr/>
          </p:nvSpPr>
          <p:spPr>
            <a:xfrm>
              <a:off x="6422480" y="5103003"/>
              <a:ext cx="58988" cy="52876"/>
            </a:xfrm>
            <a:custGeom>
              <a:avLst/>
              <a:gdLst>
                <a:gd name="connsiteX0" fmla="*/ 55174 w 58988"/>
                <a:gd name="connsiteY0" fmla="*/ 38121 h 52876"/>
                <a:gd name="connsiteX1" fmla="*/ 3881 w 58988"/>
                <a:gd name="connsiteY1" fmla="*/ 14755 h 52876"/>
                <a:gd name="connsiteX2" fmla="*/ 55174 w 58988"/>
                <a:gd name="connsiteY2" fmla="*/ 38121 h 52876"/>
              </a:gdLst>
              <a:ahLst/>
              <a:cxnLst>
                <a:cxn ang="0">
                  <a:pos x="connsiteX0" y="connsiteY0"/>
                </a:cxn>
                <a:cxn ang="0">
                  <a:pos x="connsiteX1" y="connsiteY1"/>
                </a:cxn>
                <a:cxn ang="0">
                  <a:pos x="connsiteX2" y="connsiteY2"/>
                </a:cxn>
              </a:cxnLst>
              <a:rect l="l" t="t" r="r" b="b"/>
              <a:pathLst>
                <a:path w="58988" h="52876">
                  <a:moveTo>
                    <a:pt x="55174" y="38121"/>
                  </a:moveTo>
                  <a:cubicBezTo>
                    <a:pt x="73316" y="6586"/>
                    <a:pt x="21833" y="-16305"/>
                    <a:pt x="3881" y="14755"/>
                  </a:cubicBezTo>
                  <a:cubicBezTo>
                    <a:pt x="-14451" y="46290"/>
                    <a:pt x="37126" y="69182"/>
                    <a:pt x="55174" y="38121"/>
                  </a:cubicBezTo>
                  <a:close/>
                </a:path>
              </a:pathLst>
            </a:custGeom>
            <a:grpFill/>
            <a:ln w="9481"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65FD9DD8-CCF8-BBD0-8253-077B5935CB6A}"/>
                </a:ext>
              </a:extLst>
            </p:cNvPr>
            <p:cNvSpPr/>
            <p:nvPr/>
          </p:nvSpPr>
          <p:spPr>
            <a:xfrm>
              <a:off x="6185869" y="5449201"/>
              <a:ext cx="295322" cy="537094"/>
            </a:xfrm>
            <a:custGeom>
              <a:avLst/>
              <a:gdLst>
                <a:gd name="connsiteX0" fmla="*/ 54414 w 295322"/>
                <a:gd name="connsiteY0" fmla="*/ 518398 h 537094"/>
                <a:gd name="connsiteX1" fmla="*/ 63438 w 295322"/>
                <a:gd name="connsiteY1" fmla="*/ 530651 h 537094"/>
                <a:gd name="connsiteX2" fmla="*/ 105612 w 295322"/>
                <a:gd name="connsiteY2" fmla="*/ 526472 h 537094"/>
                <a:gd name="connsiteX3" fmla="*/ 15280 w 295322"/>
                <a:gd name="connsiteY3" fmla="*/ 219667 h 537094"/>
                <a:gd name="connsiteX4" fmla="*/ 158139 w 295322"/>
                <a:gd name="connsiteY4" fmla="*/ 195920 h 537094"/>
                <a:gd name="connsiteX5" fmla="*/ 291975 w 295322"/>
                <a:gd name="connsiteY5" fmla="*/ 41378 h 537094"/>
                <a:gd name="connsiteX6" fmla="*/ 234698 w 295322"/>
                <a:gd name="connsiteY6" fmla="*/ 24185 h 537094"/>
                <a:gd name="connsiteX7" fmla="*/ 147596 w 295322"/>
                <a:gd name="connsiteY7" fmla="*/ 176733 h 537094"/>
                <a:gd name="connsiteX8" fmla="*/ 9581 w 295322"/>
                <a:gd name="connsiteY8" fmla="*/ 202189 h 537094"/>
                <a:gd name="connsiteX9" fmla="*/ 1507 w 295322"/>
                <a:gd name="connsiteY9" fmla="*/ 213113 h 537094"/>
                <a:gd name="connsiteX10" fmla="*/ 1127 w 295322"/>
                <a:gd name="connsiteY10" fmla="*/ 217577 h 537094"/>
                <a:gd name="connsiteX11" fmla="*/ 59258 w 295322"/>
                <a:gd name="connsiteY11" fmla="*/ 488478 h 537094"/>
                <a:gd name="connsiteX12" fmla="*/ 54414 w 295322"/>
                <a:gd name="connsiteY12" fmla="*/ 518398 h 53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322" h="537094">
                  <a:moveTo>
                    <a:pt x="54414" y="518398"/>
                  </a:moveTo>
                  <a:cubicBezTo>
                    <a:pt x="56599" y="523053"/>
                    <a:pt x="58879" y="527707"/>
                    <a:pt x="63438" y="530651"/>
                  </a:cubicBezTo>
                  <a:cubicBezTo>
                    <a:pt x="76356" y="538915"/>
                    <a:pt x="95543" y="540910"/>
                    <a:pt x="105612" y="526472"/>
                  </a:cubicBezTo>
                  <a:cubicBezTo>
                    <a:pt x="180746" y="419138"/>
                    <a:pt x="110456" y="285017"/>
                    <a:pt x="15280" y="219667"/>
                  </a:cubicBezTo>
                  <a:cubicBezTo>
                    <a:pt x="64483" y="236480"/>
                    <a:pt x="112166" y="219192"/>
                    <a:pt x="158139" y="195920"/>
                  </a:cubicBezTo>
                  <a:cubicBezTo>
                    <a:pt x="225579" y="161820"/>
                    <a:pt x="259774" y="107488"/>
                    <a:pt x="291975" y="41378"/>
                  </a:cubicBezTo>
                  <a:cubicBezTo>
                    <a:pt x="310782" y="2718"/>
                    <a:pt x="244671" y="-19983"/>
                    <a:pt x="234698" y="24185"/>
                  </a:cubicBezTo>
                  <a:cubicBezTo>
                    <a:pt x="220925" y="84977"/>
                    <a:pt x="201073" y="140448"/>
                    <a:pt x="147596" y="176733"/>
                  </a:cubicBezTo>
                  <a:cubicBezTo>
                    <a:pt x="106657" y="204374"/>
                    <a:pt x="57739" y="220902"/>
                    <a:pt x="9581" y="202189"/>
                  </a:cubicBezTo>
                  <a:cubicBezTo>
                    <a:pt x="2267" y="199340"/>
                    <a:pt x="-2578" y="207984"/>
                    <a:pt x="1507" y="213113"/>
                  </a:cubicBezTo>
                  <a:cubicBezTo>
                    <a:pt x="-13" y="214253"/>
                    <a:pt x="-773" y="216152"/>
                    <a:pt x="1127" y="217577"/>
                  </a:cubicBezTo>
                  <a:cubicBezTo>
                    <a:pt x="74456" y="270200"/>
                    <a:pt x="129358" y="410494"/>
                    <a:pt x="59258" y="488478"/>
                  </a:cubicBezTo>
                  <a:cubicBezTo>
                    <a:pt x="52419" y="496076"/>
                    <a:pt x="50235" y="509090"/>
                    <a:pt x="54414" y="518398"/>
                  </a:cubicBezTo>
                  <a:close/>
                </a:path>
              </a:pathLst>
            </a:custGeom>
            <a:grpFill/>
            <a:ln w="9481"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ACA9E6ED-0611-71C8-AB43-F73432A1CB05}"/>
                </a:ext>
              </a:extLst>
            </p:cNvPr>
            <p:cNvSpPr/>
            <p:nvPr/>
          </p:nvSpPr>
          <p:spPr>
            <a:xfrm>
              <a:off x="6638701" y="4920732"/>
              <a:ext cx="27869" cy="24935"/>
            </a:xfrm>
            <a:custGeom>
              <a:avLst/>
              <a:gdLst>
                <a:gd name="connsiteX0" fmla="*/ 26075 w 27869"/>
                <a:gd name="connsiteY0" fmla="*/ 17977 h 24935"/>
                <a:gd name="connsiteX1" fmla="*/ 1759 w 27869"/>
                <a:gd name="connsiteY1" fmla="*/ 6959 h 24935"/>
                <a:gd name="connsiteX2" fmla="*/ 26075 w 27869"/>
                <a:gd name="connsiteY2" fmla="*/ 17977 h 24935"/>
              </a:gdLst>
              <a:ahLst/>
              <a:cxnLst>
                <a:cxn ang="0">
                  <a:pos x="connsiteX0" y="connsiteY0"/>
                </a:cxn>
                <a:cxn ang="0">
                  <a:pos x="connsiteX1" y="connsiteY1"/>
                </a:cxn>
                <a:cxn ang="0">
                  <a:pos x="connsiteX2" y="connsiteY2"/>
                </a:cxn>
              </a:cxnLst>
              <a:rect l="l" t="t" r="r" b="b"/>
              <a:pathLst>
                <a:path w="27869" h="24935">
                  <a:moveTo>
                    <a:pt x="26075" y="17977"/>
                  </a:moveTo>
                  <a:cubicBezTo>
                    <a:pt x="34624" y="3064"/>
                    <a:pt x="10307" y="-7669"/>
                    <a:pt x="1759" y="6959"/>
                  </a:cubicBezTo>
                  <a:cubicBezTo>
                    <a:pt x="-6695" y="21871"/>
                    <a:pt x="17621" y="32605"/>
                    <a:pt x="26075" y="17977"/>
                  </a:cubicBezTo>
                  <a:close/>
                </a:path>
              </a:pathLst>
            </a:custGeom>
            <a:grpFill/>
            <a:ln w="9481"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2FDE82B3-8808-C7D0-EBCA-F94953B16AF5}"/>
                </a:ext>
              </a:extLst>
            </p:cNvPr>
            <p:cNvSpPr/>
            <p:nvPr/>
          </p:nvSpPr>
          <p:spPr>
            <a:xfrm>
              <a:off x="6697060" y="4919420"/>
              <a:ext cx="12212" cy="10990"/>
            </a:xfrm>
            <a:custGeom>
              <a:avLst/>
              <a:gdLst>
                <a:gd name="connsiteX0" fmla="*/ 11410 w 12212"/>
                <a:gd name="connsiteY0" fmla="*/ 7986 h 10990"/>
                <a:gd name="connsiteX1" fmla="*/ 772 w 12212"/>
                <a:gd name="connsiteY1" fmla="*/ 3047 h 10990"/>
                <a:gd name="connsiteX2" fmla="*/ 11410 w 12212"/>
                <a:gd name="connsiteY2" fmla="*/ 7986 h 10990"/>
              </a:gdLst>
              <a:ahLst/>
              <a:cxnLst>
                <a:cxn ang="0">
                  <a:pos x="connsiteX0" y="connsiteY0"/>
                </a:cxn>
                <a:cxn ang="0">
                  <a:pos x="connsiteX1" y="connsiteY1"/>
                </a:cxn>
                <a:cxn ang="0">
                  <a:pos x="connsiteX2" y="connsiteY2"/>
                </a:cxn>
              </a:cxnLst>
              <a:rect l="l" t="t" r="r" b="b"/>
              <a:pathLst>
                <a:path w="12212" h="10990">
                  <a:moveTo>
                    <a:pt x="11410" y="7986"/>
                  </a:moveTo>
                  <a:cubicBezTo>
                    <a:pt x="15210" y="1432"/>
                    <a:pt x="4476" y="-3412"/>
                    <a:pt x="772" y="3047"/>
                  </a:cubicBezTo>
                  <a:cubicBezTo>
                    <a:pt x="-2933" y="9601"/>
                    <a:pt x="7706" y="14350"/>
                    <a:pt x="11410" y="7986"/>
                  </a:cubicBezTo>
                  <a:close/>
                </a:path>
              </a:pathLst>
            </a:custGeom>
            <a:grpFill/>
            <a:ln w="9481"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42C82711-56AB-2BB4-8C4D-623EE69F5EF6}"/>
                </a:ext>
              </a:extLst>
            </p:cNvPr>
            <p:cNvSpPr/>
            <p:nvPr/>
          </p:nvSpPr>
          <p:spPr>
            <a:xfrm>
              <a:off x="6464760" y="5027271"/>
              <a:ext cx="60838" cy="54547"/>
            </a:xfrm>
            <a:custGeom>
              <a:avLst/>
              <a:gdLst>
                <a:gd name="connsiteX0" fmla="*/ 3965 w 60838"/>
                <a:gd name="connsiteY0" fmla="*/ 15258 h 54547"/>
                <a:gd name="connsiteX1" fmla="*/ 56873 w 60838"/>
                <a:gd name="connsiteY1" fmla="*/ 39290 h 54547"/>
                <a:gd name="connsiteX2" fmla="*/ 3965 w 60838"/>
                <a:gd name="connsiteY2" fmla="*/ 15258 h 54547"/>
              </a:gdLst>
              <a:ahLst/>
              <a:cxnLst>
                <a:cxn ang="0">
                  <a:pos x="connsiteX0" y="connsiteY0"/>
                </a:cxn>
                <a:cxn ang="0">
                  <a:pos x="connsiteX1" y="connsiteY1"/>
                </a:cxn>
                <a:cxn ang="0">
                  <a:pos x="connsiteX2" y="connsiteY2"/>
                </a:cxn>
              </a:cxnLst>
              <a:rect l="l" t="t" r="r" b="b"/>
              <a:pathLst>
                <a:path w="60838" h="54547">
                  <a:moveTo>
                    <a:pt x="3965" y="15258"/>
                  </a:moveTo>
                  <a:cubicBezTo>
                    <a:pt x="-14842" y="47743"/>
                    <a:pt x="38350" y="71395"/>
                    <a:pt x="56873" y="39290"/>
                  </a:cubicBezTo>
                  <a:cubicBezTo>
                    <a:pt x="75680" y="6804"/>
                    <a:pt x="22488" y="-16847"/>
                    <a:pt x="3965" y="15258"/>
                  </a:cubicBezTo>
                  <a:close/>
                </a:path>
              </a:pathLst>
            </a:custGeom>
            <a:grpFill/>
            <a:ln w="9481"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353DDAEC-91B0-2120-EFF1-DA18A89A6462}"/>
                </a:ext>
              </a:extLst>
            </p:cNvPr>
            <p:cNvSpPr/>
            <p:nvPr/>
          </p:nvSpPr>
          <p:spPr>
            <a:xfrm>
              <a:off x="6741154" y="4931736"/>
              <a:ext cx="16040" cy="14420"/>
            </a:xfrm>
            <a:custGeom>
              <a:avLst/>
              <a:gdLst>
                <a:gd name="connsiteX0" fmla="*/ 14999 w 16040"/>
                <a:gd name="connsiteY0" fmla="*/ 10392 h 14420"/>
                <a:gd name="connsiteX1" fmla="*/ 1036 w 16040"/>
                <a:gd name="connsiteY1" fmla="*/ 4028 h 14420"/>
                <a:gd name="connsiteX2" fmla="*/ 14999 w 16040"/>
                <a:gd name="connsiteY2" fmla="*/ 10392 h 14420"/>
              </a:gdLst>
              <a:ahLst/>
              <a:cxnLst>
                <a:cxn ang="0">
                  <a:pos x="connsiteX0" y="connsiteY0"/>
                </a:cxn>
                <a:cxn ang="0">
                  <a:pos x="connsiteX1" y="connsiteY1"/>
                </a:cxn>
                <a:cxn ang="0">
                  <a:pos x="connsiteX2" y="connsiteY2"/>
                </a:cxn>
              </a:cxnLst>
              <a:rect l="l" t="t" r="r" b="b"/>
              <a:pathLst>
                <a:path w="16040" h="14420">
                  <a:moveTo>
                    <a:pt x="14999" y="10392"/>
                  </a:moveTo>
                  <a:cubicBezTo>
                    <a:pt x="19938" y="1749"/>
                    <a:pt x="5976" y="-4426"/>
                    <a:pt x="1036" y="4028"/>
                  </a:cubicBezTo>
                  <a:cubicBezTo>
                    <a:pt x="-3903" y="12672"/>
                    <a:pt x="10155" y="18846"/>
                    <a:pt x="14999" y="10392"/>
                  </a:cubicBezTo>
                  <a:close/>
                </a:path>
              </a:pathLst>
            </a:custGeom>
            <a:grpFill/>
            <a:ln w="9481"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4FDA3D2B-B434-5E71-5D0D-B491C5B2881F}"/>
                </a:ext>
              </a:extLst>
            </p:cNvPr>
            <p:cNvSpPr/>
            <p:nvPr/>
          </p:nvSpPr>
          <p:spPr>
            <a:xfrm>
              <a:off x="6588704" y="4936897"/>
              <a:ext cx="32076" cy="28753"/>
            </a:xfrm>
            <a:custGeom>
              <a:avLst/>
              <a:gdLst>
                <a:gd name="connsiteX0" fmla="*/ 30004 w 32076"/>
                <a:gd name="connsiteY0" fmla="*/ 20714 h 28753"/>
                <a:gd name="connsiteX1" fmla="*/ 2078 w 32076"/>
                <a:gd name="connsiteY1" fmla="*/ 8081 h 28753"/>
                <a:gd name="connsiteX2" fmla="*/ 30004 w 32076"/>
                <a:gd name="connsiteY2" fmla="*/ 20714 h 28753"/>
              </a:gdLst>
              <a:ahLst/>
              <a:cxnLst>
                <a:cxn ang="0">
                  <a:pos x="connsiteX0" y="connsiteY0"/>
                </a:cxn>
                <a:cxn ang="0">
                  <a:pos x="connsiteX1" y="connsiteY1"/>
                </a:cxn>
                <a:cxn ang="0">
                  <a:pos x="connsiteX2" y="connsiteY2"/>
                </a:cxn>
              </a:cxnLst>
              <a:rect l="l" t="t" r="r" b="b"/>
              <a:pathLst>
                <a:path w="32076" h="28753">
                  <a:moveTo>
                    <a:pt x="30004" y="20714"/>
                  </a:moveTo>
                  <a:cubicBezTo>
                    <a:pt x="39883" y="3617"/>
                    <a:pt x="11766" y="-8921"/>
                    <a:pt x="2078" y="8081"/>
                  </a:cubicBezTo>
                  <a:cubicBezTo>
                    <a:pt x="-7801" y="25179"/>
                    <a:pt x="20220" y="37622"/>
                    <a:pt x="30004" y="20714"/>
                  </a:cubicBezTo>
                  <a:close/>
                </a:path>
              </a:pathLst>
            </a:custGeom>
            <a:grpFill/>
            <a:ln w="9481"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A113F38C-8E59-E804-ACA2-DAA5ED71E547}"/>
                </a:ext>
              </a:extLst>
            </p:cNvPr>
            <p:cNvSpPr/>
            <p:nvPr/>
          </p:nvSpPr>
          <p:spPr>
            <a:xfrm>
              <a:off x="6534563" y="4967441"/>
              <a:ext cx="36289" cy="32531"/>
            </a:xfrm>
            <a:custGeom>
              <a:avLst/>
              <a:gdLst>
                <a:gd name="connsiteX0" fmla="*/ 2362 w 36289"/>
                <a:gd name="connsiteY0" fmla="*/ 9073 h 32531"/>
                <a:gd name="connsiteX1" fmla="*/ 33897 w 36289"/>
                <a:gd name="connsiteY1" fmla="*/ 23416 h 32531"/>
                <a:gd name="connsiteX2" fmla="*/ 2362 w 36289"/>
                <a:gd name="connsiteY2" fmla="*/ 9073 h 32531"/>
              </a:gdLst>
              <a:ahLst/>
              <a:cxnLst>
                <a:cxn ang="0">
                  <a:pos x="connsiteX0" y="connsiteY0"/>
                </a:cxn>
                <a:cxn ang="0">
                  <a:pos x="connsiteX1" y="connsiteY1"/>
                </a:cxn>
                <a:cxn ang="0">
                  <a:pos x="connsiteX2" y="connsiteY2"/>
                </a:cxn>
              </a:cxnLst>
              <a:rect l="l" t="t" r="r" b="b"/>
              <a:pathLst>
                <a:path w="36289" h="32531">
                  <a:moveTo>
                    <a:pt x="2362" y="9073"/>
                  </a:moveTo>
                  <a:cubicBezTo>
                    <a:pt x="-8847" y="28451"/>
                    <a:pt x="22879" y="42604"/>
                    <a:pt x="33897" y="23416"/>
                  </a:cubicBezTo>
                  <a:cubicBezTo>
                    <a:pt x="45200" y="4039"/>
                    <a:pt x="13380" y="-10019"/>
                    <a:pt x="2362" y="9073"/>
                  </a:cubicBezTo>
                  <a:close/>
                </a:path>
              </a:pathLst>
            </a:custGeom>
            <a:grpFill/>
            <a:ln w="9481"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9B726A9D-0A54-EA6E-487F-2ABD6ED30A69}"/>
                </a:ext>
              </a:extLst>
            </p:cNvPr>
            <p:cNvSpPr/>
            <p:nvPr/>
          </p:nvSpPr>
          <p:spPr>
            <a:xfrm>
              <a:off x="5524852" y="4266649"/>
              <a:ext cx="311595" cy="391178"/>
            </a:xfrm>
            <a:custGeom>
              <a:avLst/>
              <a:gdLst>
                <a:gd name="connsiteX0" fmla="*/ 145800 w 311595"/>
                <a:gd name="connsiteY0" fmla="*/ 170248 h 391178"/>
                <a:gd name="connsiteX1" fmla="*/ 102771 w 311595"/>
                <a:gd name="connsiteY1" fmla="*/ 129500 h 391178"/>
                <a:gd name="connsiteX2" fmla="*/ 90233 w 311595"/>
                <a:gd name="connsiteY2" fmla="*/ 150302 h 391178"/>
                <a:gd name="connsiteX3" fmla="*/ 90803 w 311595"/>
                <a:gd name="connsiteY3" fmla="*/ 154196 h 391178"/>
                <a:gd name="connsiteX4" fmla="*/ 102296 w 311595"/>
                <a:gd name="connsiteY4" fmla="*/ 170059 h 391178"/>
                <a:gd name="connsiteX5" fmla="*/ 40175 w 311595"/>
                <a:gd name="connsiteY5" fmla="*/ 94260 h 391178"/>
                <a:gd name="connsiteX6" fmla="*/ 118919 w 311595"/>
                <a:gd name="connsiteY6" fmla="*/ 32329 h 391178"/>
                <a:gd name="connsiteX7" fmla="*/ 283245 w 311595"/>
                <a:gd name="connsiteY7" fmla="*/ 143083 h 391178"/>
                <a:gd name="connsiteX8" fmla="*/ 162992 w 311595"/>
                <a:gd name="connsiteY8" fmla="*/ 387102 h 391178"/>
                <a:gd name="connsiteX9" fmla="*/ 165177 w 311595"/>
                <a:gd name="connsiteY9" fmla="*/ 391091 h 391178"/>
                <a:gd name="connsiteX10" fmla="*/ 310031 w 311595"/>
                <a:gd name="connsiteY10" fmla="*/ 163695 h 391178"/>
                <a:gd name="connsiteX11" fmla="*/ 77410 w 311595"/>
                <a:gd name="connsiteY11" fmla="*/ 5258 h 391178"/>
                <a:gd name="connsiteX12" fmla="*/ 66106 w 311595"/>
                <a:gd name="connsiteY12" fmla="*/ 203019 h 391178"/>
                <a:gd name="connsiteX13" fmla="*/ 145800 w 311595"/>
                <a:gd name="connsiteY13" fmla="*/ 170248 h 39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95" h="391178">
                  <a:moveTo>
                    <a:pt x="145800" y="170248"/>
                  </a:moveTo>
                  <a:cubicBezTo>
                    <a:pt x="146464" y="145647"/>
                    <a:pt x="134021" y="113447"/>
                    <a:pt x="102771" y="129500"/>
                  </a:cubicBezTo>
                  <a:cubicBezTo>
                    <a:pt x="94982" y="133489"/>
                    <a:pt x="88808" y="140803"/>
                    <a:pt x="90233" y="150302"/>
                  </a:cubicBezTo>
                  <a:cubicBezTo>
                    <a:pt x="90423" y="151631"/>
                    <a:pt x="90613" y="152961"/>
                    <a:pt x="90803" y="154196"/>
                  </a:cubicBezTo>
                  <a:cubicBezTo>
                    <a:pt x="91658" y="160655"/>
                    <a:pt x="95742" y="167779"/>
                    <a:pt x="102296" y="170059"/>
                  </a:cubicBezTo>
                  <a:cubicBezTo>
                    <a:pt x="68481" y="170248"/>
                    <a:pt x="33621" y="122661"/>
                    <a:pt x="40175" y="94260"/>
                  </a:cubicBezTo>
                  <a:cubicBezTo>
                    <a:pt x="48249" y="58355"/>
                    <a:pt x="82254" y="33183"/>
                    <a:pt x="118919" y="32329"/>
                  </a:cubicBezTo>
                  <a:cubicBezTo>
                    <a:pt x="185409" y="30809"/>
                    <a:pt x="265197" y="74313"/>
                    <a:pt x="283245" y="143083"/>
                  </a:cubicBezTo>
                  <a:cubicBezTo>
                    <a:pt x="309081" y="241108"/>
                    <a:pt x="246770" y="339894"/>
                    <a:pt x="162992" y="387102"/>
                  </a:cubicBezTo>
                  <a:cubicBezTo>
                    <a:pt x="160523" y="388432"/>
                    <a:pt x="162802" y="391756"/>
                    <a:pt x="165177" y="391091"/>
                  </a:cubicBezTo>
                  <a:cubicBezTo>
                    <a:pt x="253134" y="362690"/>
                    <a:pt x="323044" y="257161"/>
                    <a:pt x="310031" y="163695"/>
                  </a:cubicBezTo>
                  <a:cubicBezTo>
                    <a:pt x="295213" y="56265"/>
                    <a:pt x="183984" y="-21338"/>
                    <a:pt x="77410" y="5258"/>
                  </a:cubicBezTo>
                  <a:cubicBezTo>
                    <a:pt x="-21376" y="29954"/>
                    <a:pt x="-26125" y="163504"/>
                    <a:pt x="66106" y="203019"/>
                  </a:cubicBezTo>
                  <a:cubicBezTo>
                    <a:pt x="93272" y="214797"/>
                    <a:pt x="144660" y="212707"/>
                    <a:pt x="145800" y="170248"/>
                  </a:cubicBezTo>
                  <a:close/>
                </a:path>
              </a:pathLst>
            </a:custGeom>
            <a:grpFill/>
            <a:ln w="9481"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6E18D28B-E060-6A0A-FCC3-80158881849B}"/>
                </a:ext>
              </a:extLst>
            </p:cNvPr>
            <p:cNvSpPr/>
            <p:nvPr/>
          </p:nvSpPr>
          <p:spPr>
            <a:xfrm>
              <a:off x="5530461" y="4159358"/>
              <a:ext cx="140007" cy="88001"/>
            </a:xfrm>
            <a:custGeom>
              <a:avLst/>
              <a:gdLst>
                <a:gd name="connsiteX0" fmla="*/ 3885 w 140007"/>
                <a:gd name="connsiteY0" fmla="*/ 21837 h 88001"/>
                <a:gd name="connsiteX1" fmla="*/ 54987 w 140007"/>
                <a:gd name="connsiteY1" fmla="*/ 81014 h 88001"/>
                <a:gd name="connsiteX2" fmla="*/ 137530 w 140007"/>
                <a:gd name="connsiteY2" fmla="*/ 86997 h 88001"/>
                <a:gd name="connsiteX3" fmla="*/ 140000 w 140007"/>
                <a:gd name="connsiteY3" fmla="*/ 85953 h 88001"/>
                <a:gd name="connsiteX4" fmla="*/ 139620 w 140007"/>
                <a:gd name="connsiteY4" fmla="*/ 83483 h 88001"/>
                <a:gd name="connsiteX5" fmla="*/ 93172 w 140007"/>
                <a:gd name="connsiteY5" fmla="*/ 14998 h 88001"/>
                <a:gd name="connsiteX6" fmla="*/ 16328 w 140007"/>
                <a:gd name="connsiteY6" fmla="*/ 370 h 88001"/>
                <a:gd name="connsiteX7" fmla="*/ 1415 w 140007"/>
                <a:gd name="connsiteY7" fmla="*/ 6164 h 88001"/>
                <a:gd name="connsiteX8" fmla="*/ 3885 w 140007"/>
                <a:gd name="connsiteY8" fmla="*/ 21837 h 8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07" h="88001">
                  <a:moveTo>
                    <a:pt x="3885" y="21837"/>
                  </a:moveTo>
                  <a:cubicBezTo>
                    <a:pt x="23167" y="43209"/>
                    <a:pt x="25637" y="70850"/>
                    <a:pt x="54987" y="81014"/>
                  </a:cubicBezTo>
                  <a:cubicBezTo>
                    <a:pt x="80539" y="89942"/>
                    <a:pt x="110839" y="88232"/>
                    <a:pt x="137530" y="86997"/>
                  </a:cubicBezTo>
                  <a:cubicBezTo>
                    <a:pt x="138575" y="86903"/>
                    <a:pt x="139240" y="86428"/>
                    <a:pt x="140000" y="85953"/>
                  </a:cubicBezTo>
                  <a:cubicBezTo>
                    <a:pt x="140000" y="85193"/>
                    <a:pt x="140095" y="84338"/>
                    <a:pt x="139620" y="83483"/>
                  </a:cubicBezTo>
                  <a:cubicBezTo>
                    <a:pt x="127367" y="59832"/>
                    <a:pt x="113594" y="32665"/>
                    <a:pt x="93172" y="14998"/>
                  </a:cubicBezTo>
                  <a:cubicBezTo>
                    <a:pt x="69805" y="-5234"/>
                    <a:pt x="44539" y="6354"/>
                    <a:pt x="16328" y="370"/>
                  </a:cubicBezTo>
                  <a:cubicBezTo>
                    <a:pt x="9489" y="-1055"/>
                    <a:pt x="4645" y="1795"/>
                    <a:pt x="1415" y="6164"/>
                  </a:cubicBezTo>
                  <a:cubicBezTo>
                    <a:pt x="-769" y="11008"/>
                    <a:pt x="-769" y="16708"/>
                    <a:pt x="3885" y="21837"/>
                  </a:cubicBezTo>
                  <a:close/>
                </a:path>
              </a:pathLst>
            </a:custGeom>
            <a:grpFill/>
            <a:ln w="9481"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8145FF50-C351-0C93-6055-10C2983D3AAF}"/>
                </a:ext>
              </a:extLst>
            </p:cNvPr>
            <p:cNvSpPr/>
            <p:nvPr/>
          </p:nvSpPr>
          <p:spPr>
            <a:xfrm>
              <a:off x="4502609" y="4537969"/>
              <a:ext cx="1126158" cy="967045"/>
            </a:xfrm>
            <a:custGeom>
              <a:avLst/>
              <a:gdLst>
                <a:gd name="connsiteX0" fmla="*/ 911485 w 1126158"/>
                <a:gd name="connsiteY0" fmla="*/ 12817 h 967045"/>
                <a:gd name="connsiteX1" fmla="*/ 665851 w 1126158"/>
                <a:gd name="connsiteY1" fmla="*/ 147888 h 967045"/>
                <a:gd name="connsiteX2" fmla="*/ 1022809 w 1126158"/>
                <a:gd name="connsiteY2" fmla="*/ 443959 h 967045"/>
                <a:gd name="connsiteX3" fmla="*/ 1028888 w 1126158"/>
                <a:gd name="connsiteY3" fmla="*/ 405300 h 967045"/>
                <a:gd name="connsiteX4" fmla="*/ 803486 w 1126158"/>
                <a:gd name="connsiteY4" fmla="*/ 316393 h 967045"/>
                <a:gd name="connsiteX5" fmla="*/ 735286 w 1126158"/>
                <a:gd name="connsiteY5" fmla="*/ 84247 h 967045"/>
                <a:gd name="connsiteX6" fmla="*/ 1071917 w 1126158"/>
                <a:gd name="connsiteY6" fmla="*/ 278209 h 967045"/>
                <a:gd name="connsiteX7" fmla="*/ 795792 w 1126158"/>
                <a:gd name="connsiteY7" fmla="*/ 860474 h 967045"/>
                <a:gd name="connsiteX8" fmla="*/ 153496 w 1126158"/>
                <a:gd name="connsiteY8" fmla="*/ 808516 h 967045"/>
                <a:gd name="connsiteX9" fmla="*/ 153875 w 1126158"/>
                <a:gd name="connsiteY9" fmla="*/ 420118 h 967045"/>
                <a:gd name="connsiteX10" fmla="*/ 320766 w 1126158"/>
                <a:gd name="connsiteY10" fmla="*/ 595177 h 967045"/>
                <a:gd name="connsiteX11" fmla="*/ 285051 w 1126158"/>
                <a:gd name="connsiteY11" fmla="*/ 834828 h 967045"/>
                <a:gd name="connsiteX12" fmla="*/ 321621 w 1126158"/>
                <a:gd name="connsiteY12" fmla="*/ 848790 h 967045"/>
                <a:gd name="connsiteX13" fmla="*/ 243732 w 1126158"/>
                <a:gd name="connsiteY13" fmla="*/ 391622 h 967045"/>
                <a:gd name="connsiteX14" fmla="*/ 3892 w 1126158"/>
                <a:gd name="connsiteY14" fmla="*/ 536856 h 967045"/>
                <a:gd name="connsiteX15" fmla="*/ 297590 w 1126158"/>
                <a:gd name="connsiteY15" fmla="*/ 943492 h 967045"/>
                <a:gd name="connsiteX16" fmla="*/ 813554 w 1126158"/>
                <a:gd name="connsiteY16" fmla="*/ 891249 h 967045"/>
                <a:gd name="connsiteX17" fmla="*/ 1116750 w 1126158"/>
                <a:gd name="connsiteY17" fmla="*/ 470555 h 967045"/>
                <a:gd name="connsiteX18" fmla="*/ 911485 w 1126158"/>
                <a:gd name="connsiteY18" fmla="*/ 12817 h 96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6158" h="967045">
                  <a:moveTo>
                    <a:pt x="911485" y="12817"/>
                  </a:moveTo>
                  <a:cubicBezTo>
                    <a:pt x="809945" y="-23372"/>
                    <a:pt x="665376" y="15667"/>
                    <a:pt x="665851" y="147888"/>
                  </a:cubicBezTo>
                  <a:cubicBezTo>
                    <a:pt x="666421" y="336435"/>
                    <a:pt x="866462" y="414704"/>
                    <a:pt x="1022809" y="443959"/>
                  </a:cubicBezTo>
                  <a:cubicBezTo>
                    <a:pt x="1047790" y="448709"/>
                    <a:pt x="1053584" y="410430"/>
                    <a:pt x="1028888" y="405300"/>
                  </a:cubicBezTo>
                  <a:cubicBezTo>
                    <a:pt x="953754" y="389437"/>
                    <a:pt x="863517" y="368921"/>
                    <a:pt x="803486" y="316393"/>
                  </a:cubicBezTo>
                  <a:cubicBezTo>
                    <a:pt x="746684" y="266715"/>
                    <a:pt x="660057" y="162515"/>
                    <a:pt x="735286" y="84247"/>
                  </a:cubicBezTo>
                  <a:cubicBezTo>
                    <a:pt x="869596" y="-55478"/>
                    <a:pt x="1035727" y="157196"/>
                    <a:pt x="1071917" y="278209"/>
                  </a:cubicBezTo>
                  <a:cubicBezTo>
                    <a:pt x="1132233" y="479674"/>
                    <a:pt x="975791" y="734997"/>
                    <a:pt x="795792" y="860474"/>
                  </a:cubicBezTo>
                  <a:cubicBezTo>
                    <a:pt x="597176" y="953655"/>
                    <a:pt x="297875" y="961444"/>
                    <a:pt x="153496" y="808516"/>
                  </a:cubicBezTo>
                  <a:cubicBezTo>
                    <a:pt x="66868" y="716665"/>
                    <a:pt x="-34387" y="466471"/>
                    <a:pt x="153875" y="420118"/>
                  </a:cubicBezTo>
                  <a:cubicBezTo>
                    <a:pt x="259310" y="394092"/>
                    <a:pt x="306328" y="521278"/>
                    <a:pt x="320766" y="595177"/>
                  </a:cubicBezTo>
                  <a:cubicBezTo>
                    <a:pt x="336249" y="673446"/>
                    <a:pt x="308893" y="761783"/>
                    <a:pt x="285051" y="834828"/>
                  </a:cubicBezTo>
                  <a:cubicBezTo>
                    <a:pt x="277263" y="858669"/>
                    <a:pt x="313167" y="872822"/>
                    <a:pt x="321621" y="848790"/>
                  </a:cubicBezTo>
                  <a:cubicBezTo>
                    <a:pt x="374528" y="698712"/>
                    <a:pt x="406729" y="486323"/>
                    <a:pt x="243732" y="391622"/>
                  </a:cubicBezTo>
                  <a:cubicBezTo>
                    <a:pt x="129464" y="325132"/>
                    <a:pt x="23365" y="430851"/>
                    <a:pt x="3892" y="536856"/>
                  </a:cubicBezTo>
                  <a:cubicBezTo>
                    <a:pt x="-28213" y="712485"/>
                    <a:pt x="144377" y="897993"/>
                    <a:pt x="297590" y="943492"/>
                  </a:cubicBezTo>
                  <a:cubicBezTo>
                    <a:pt x="447953" y="988230"/>
                    <a:pt x="662431" y="968378"/>
                    <a:pt x="813554" y="891249"/>
                  </a:cubicBezTo>
                  <a:cubicBezTo>
                    <a:pt x="955844" y="798828"/>
                    <a:pt x="1080276" y="623009"/>
                    <a:pt x="1116750" y="470555"/>
                  </a:cubicBezTo>
                  <a:cubicBezTo>
                    <a:pt x="1153985" y="315063"/>
                    <a:pt x="1079706" y="72754"/>
                    <a:pt x="911485" y="12817"/>
                  </a:cubicBezTo>
                  <a:close/>
                </a:path>
              </a:pathLst>
            </a:custGeom>
            <a:grpFill/>
            <a:ln w="9481"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4B4769F9-3566-82D0-A996-F66E62F94992}"/>
                </a:ext>
              </a:extLst>
            </p:cNvPr>
            <p:cNvSpPr/>
            <p:nvPr/>
          </p:nvSpPr>
          <p:spPr>
            <a:xfrm>
              <a:off x="5694670" y="3969904"/>
              <a:ext cx="556956" cy="873693"/>
            </a:xfrm>
            <a:custGeom>
              <a:avLst/>
              <a:gdLst>
                <a:gd name="connsiteX0" fmla="*/ 5332 w 556956"/>
                <a:gd name="connsiteY0" fmla="*/ 861091 h 873693"/>
                <a:gd name="connsiteX1" fmla="*/ 6757 w 556956"/>
                <a:gd name="connsiteY1" fmla="*/ 873629 h 873693"/>
                <a:gd name="connsiteX2" fmla="*/ 453002 w 556956"/>
                <a:gd name="connsiteY2" fmla="*/ 551056 h 873693"/>
                <a:gd name="connsiteX3" fmla="*/ 509139 w 556956"/>
                <a:gd name="connsiteY3" fmla="*/ 3366 h 873693"/>
                <a:gd name="connsiteX4" fmla="*/ 497646 w 556956"/>
                <a:gd name="connsiteY4" fmla="*/ 8400 h 873693"/>
                <a:gd name="connsiteX5" fmla="*/ 413678 w 556956"/>
                <a:gd name="connsiteY5" fmla="*/ 528449 h 873693"/>
                <a:gd name="connsiteX6" fmla="*/ 5332 w 556956"/>
                <a:gd name="connsiteY6" fmla="*/ 861091 h 8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956" h="873693">
                  <a:moveTo>
                    <a:pt x="5332" y="861091"/>
                  </a:moveTo>
                  <a:cubicBezTo>
                    <a:pt x="-2836" y="861661"/>
                    <a:pt x="-1032" y="873439"/>
                    <a:pt x="6757" y="873629"/>
                  </a:cubicBezTo>
                  <a:cubicBezTo>
                    <a:pt x="184001" y="877523"/>
                    <a:pt x="376538" y="705029"/>
                    <a:pt x="453002" y="551056"/>
                  </a:cubicBezTo>
                  <a:cubicBezTo>
                    <a:pt x="548178" y="407912"/>
                    <a:pt x="601181" y="154869"/>
                    <a:pt x="509139" y="3366"/>
                  </a:cubicBezTo>
                  <a:cubicBezTo>
                    <a:pt x="505150" y="-3378"/>
                    <a:pt x="493941" y="896"/>
                    <a:pt x="497646" y="8400"/>
                  </a:cubicBezTo>
                  <a:cubicBezTo>
                    <a:pt x="570120" y="153634"/>
                    <a:pt x="497076" y="389865"/>
                    <a:pt x="413678" y="528449"/>
                  </a:cubicBezTo>
                  <a:cubicBezTo>
                    <a:pt x="335504" y="669884"/>
                    <a:pt x="167474" y="851307"/>
                    <a:pt x="5332" y="861091"/>
                  </a:cubicBezTo>
                  <a:close/>
                </a:path>
              </a:pathLst>
            </a:custGeom>
            <a:grpFill/>
            <a:ln w="9481"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1B40F07C-F715-99EB-8A11-088B4FE4C60B}"/>
                </a:ext>
              </a:extLst>
            </p:cNvPr>
            <p:cNvSpPr/>
            <p:nvPr/>
          </p:nvSpPr>
          <p:spPr>
            <a:xfrm>
              <a:off x="6031504" y="6719679"/>
              <a:ext cx="135047" cy="130721"/>
            </a:xfrm>
            <a:custGeom>
              <a:avLst/>
              <a:gdLst>
                <a:gd name="connsiteX0" fmla="*/ 126712 w 135047"/>
                <a:gd name="connsiteY0" fmla="*/ 93677 h 130721"/>
                <a:gd name="connsiteX1" fmla="*/ 98121 w 135047"/>
                <a:gd name="connsiteY1" fmla="*/ 118184 h 130721"/>
                <a:gd name="connsiteX2" fmla="*/ 94226 w 135047"/>
                <a:gd name="connsiteY2" fmla="*/ 120843 h 130721"/>
                <a:gd name="connsiteX3" fmla="*/ 62501 w 135047"/>
                <a:gd name="connsiteY3" fmla="*/ 130722 h 130721"/>
                <a:gd name="connsiteX4" fmla="*/ 28971 w 135047"/>
                <a:gd name="connsiteY4" fmla="*/ 120843 h 130721"/>
                <a:gd name="connsiteX5" fmla="*/ 0 w 135047"/>
                <a:gd name="connsiteY5" fmla="*/ 68221 h 130721"/>
                <a:gd name="connsiteX6" fmla="*/ 36475 w 135047"/>
                <a:gd name="connsiteY6" fmla="*/ 11704 h 130721"/>
                <a:gd name="connsiteX7" fmla="*/ 36570 w 135047"/>
                <a:gd name="connsiteY7" fmla="*/ 11609 h 130721"/>
                <a:gd name="connsiteX8" fmla="*/ 103820 w 135047"/>
                <a:gd name="connsiteY8" fmla="*/ 8284 h 130721"/>
                <a:gd name="connsiteX9" fmla="*/ 126712 w 135047"/>
                <a:gd name="connsiteY9" fmla="*/ 93677 h 13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47" h="130721">
                  <a:moveTo>
                    <a:pt x="126712" y="93677"/>
                  </a:moveTo>
                  <a:cubicBezTo>
                    <a:pt x="119872" y="105361"/>
                    <a:pt x="109519" y="112959"/>
                    <a:pt x="98121" y="118184"/>
                  </a:cubicBezTo>
                  <a:cubicBezTo>
                    <a:pt x="96886" y="119133"/>
                    <a:pt x="95556" y="119988"/>
                    <a:pt x="94226" y="120843"/>
                  </a:cubicBezTo>
                  <a:cubicBezTo>
                    <a:pt x="84823" y="126733"/>
                    <a:pt x="74279" y="130722"/>
                    <a:pt x="62501" y="130722"/>
                  </a:cubicBezTo>
                  <a:cubicBezTo>
                    <a:pt x="50153" y="130722"/>
                    <a:pt x="38659" y="127112"/>
                    <a:pt x="28971" y="120843"/>
                  </a:cubicBezTo>
                  <a:cubicBezTo>
                    <a:pt x="11588" y="109825"/>
                    <a:pt x="0" y="90353"/>
                    <a:pt x="0" y="68221"/>
                  </a:cubicBezTo>
                  <a:cubicBezTo>
                    <a:pt x="0" y="42955"/>
                    <a:pt x="15103" y="21583"/>
                    <a:pt x="36475" y="11704"/>
                  </a:cubicBezTo>
                  <a:lnTo>
                    <a:pt x="36570" y="11609"/>
                  </a:lnTo>
                  <a:cubicBezTo>
                    <a:pt x="55852" y="-1974"/>
                    <a:pt x="81973" y="-4349"/>
                    <a:pt x="103820" y="8284"/>
                  </a:cubicBezTo>
                  <a:cubicBezTo>
                    <a:pt x="133645" y="25477"/>
                    <a:pt x="143904" y="63757"/>
                    <a:pt x="126712" y="93677"/>
                  </a:cubicBezTo>
                  <a:close/>
                </a:path>
              </a:pathLst>
            </a:custGeom>
            <a:grpFill/>
            <a:ln w="9481"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7A45F1E5-BE0F-3D82-73C4-F5AE2C8C370C}"/>
                </a:ext>
              </a:extLst>
            </p:cNvPr>
            <p:cNvSpPr/>
            <p:nvPr/>
          </p:nvSpPr>
          <p:spPr>
            <a:xfrm>
              <a:off x="5658999" y="3992818"/>
              <a:ext cx="465835" cy="740848"/>
            </a:xfrm>
            <a:custGeom>
              <a:avLst/>
              <a:gdLst>
                <a:gd name="connsiteX0" fmla="*/ 339640 w 465835"/>
                <a:gd name="connsiteY0" fmla="*/ 528427 h 740848"/>
                <a:gd name="connsiteX1" fmla="*/ 382099 w 465835"/>
                <a:gd name="connsiteY1" fmla="*/ 466496 h 740848"/>
                <a:gd name="connsiteX2" fmla="*/ 414489 w 465835"/>
                <a:gd name="connsiteY2" fmla="*/ 398771 h 740848"/>
                <a:gd name="connsiteX3" fmla="*/ 456948 w 465835"/>
                <a:gd name="connsiteY3" fmla="*/ 244134 h 740848"/>
                <a:gd name="connsiteX4" fmla="*/ 431301 w 465835"/>
                <a:gd name="connsiteY4" fmla="*/ 3059 h 740848"/>
                <a:gd name="connsiteX5" fmla="*/ 421898 w 465835"/>
                <a:gd name="connsiteY5" fmla="*/ 7238 h 740848"/>
                <a:gd name="connsiteX6" fmla="*/ 414584 w 465835"/>
                <a:gd name="connsiteY6" fmla="*/ 295996 h 740848"/>
                <a:gd name="connsiteX7" fmla="*/ 346859 w 465835"/>
                <a:gd name="connsiteY7" fmla="*/ 446075 h 740848"/>
                <a:gd name="connsiteX8" fmla="*/ 250733 w 465835"/>
                <a:gd name="connsiteY8" fmla="*/ 579815 h 740848"/>
                <a:gd name="connsiteX9" fmla="*/ 4339 w 465835"/>
                <a:gd name="connsiteY9" fmla="*/ 730463 h 740848"/>
                <a:gd name="connsiteX10" fmla="*/ 5479 w 465835"/>
                <a:gd name="connsiteY10" fmla="*/ 740817 h 740848"/>
                <a:gd name="connsiteX11" fmla="*/ 227176 w 465835"/>
                <a:gd name="connsiteY11" fmla="*/ 642601 h 740848"/>
                <a:gd name="connsiteX12" fmla="*/ 339640 w 465835"/>
                <a:gd name="connsiteY12" fmla="*/ 528427 h 74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835" h="740848">
                  <a:moveTo>
                    <a:pt x="339640" y="528427"/>
                  </a:moveTo>
                  <a:cubicBezTo>
                    <a:pt x="355123" y="508670"/>
                    <a:pt x="367756" y="487014"/>
                    <a:pt x="382099" y="466496"/>
                  </a:cubicBezTo>
                  <a:cubicBezTo>
                    <a:pt x="392642" y="443890"/>
                    <a:pt x="404990" y="421948"/>
                    <a:pt x="414489" y="398771"/>
                  </a:cubicBezTo>
                  <a:cubicBezTo>
                    <a:pt x="434626" y="349189"/>
                    <a:pt x="445929" y="296281"/>
                    <a:pt x="456948" y="244134"/>
                  </a:cubicBezTo>
                  <a:cubicBezTo>
                    <a:pt x="474520" y="161116"/>
                    <a:pt x="466066" y="80093"/>
                    <a:pt x="431301" y="3059"/>
                  </a:cubicBezTo>
                  <a:cubicBezTo>
                    <a:pt x="428547" y="-3115"/>
                    <a:pt x="419618" y="969"/>
                    <a:pt x="421898" y="7238"/>
                  </a:cubicBezTo>
                  <a:cubicBezTo>
                    <a:pt x="455808" y="105074"/>
                    <a:pt x="438995" y="198256"/>
                    <a:pt x="414584" y="295996"/>
                  </a:cubicBezTo>
                  <a:cubicBezTo>
                    <a:pt x="401001" y="350138"/>
                    <a:pt x="368801" y="396397"/>
                    <a:pt x="346859" y="446075"/>
                  </a:cubicBezTo>
                  <a:cubicBezTo>
                    <a:pt x="314848" y="489958"/>
                    <a:pt x="290912" y="540966"/>
                    <a:pt x="250733" y="579815"/>
                  </a:cubicBezTo>
                  <a:cubicBezTo>
                    <a:pt x="178353" y="649725"/>
                    <a:pt x="106069" y="710991"/>
                    <a:pt x="4339" y="730463"/>
                  </a:cubicBezTo>
                  <a:cubicBezTo>
                    <a:pt x="-2025" y="731698"/>
                    <a:pt x="-1171" y="741482"/>
                    <a:pt x="5479" y="740817"/>
                  </a:cubicBezTo>
                  <a:cubicBezTo>
                    <a:pt x="89541" y="732553"/>
                    <a:pt x="164010" y="699308"/>
                    <a:pt x="227176" y="642601"/>
                  </a:cubicBezTo>
                  <a:cubicBezTo>
                    <a:pt x="266500" y="606886"/>
                    <a:pt x="306680" y="570696"/>
                    <a:pt x="339640" y="528427"/>
                  </a:cubicBezTo>
                  <a:close/>
                </a:path>
              </a:pathLst>
            </a:custGeom>
            <a:grpFill/>
            <a:ln w="9481"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A40DC460-B4DE-2AA2-6992-E57425F9CF4D}"/>
                </a:ext>
              </a:extLst>
            </p:cNvPr>
            <p:cNvSpPr/>
            <p:nvPr/>
          </p:nvSpPr>
          <p:spPr>
            <a:xfrm>
              <a:off x="6441953" y="930149"/>
              <a:ext cx="77260" cy="69376"/>
            </a:xfrm>
            <a:custGeom>
              <a:avLst/>
              <a:gdLst>
                <a:gd name="connsiteX0" fmla="*/ 5020 w 77260"/>
                <a:gd name="connsiteY0" fmla="*/ 50013 h 69376"/>
                <a:gd name="connsiteX1" fmla="*/ 72271 w 77260"/>
                <a:gd name="connsiteY1" fmla="*/ 19427 h 69376"/>
                <a:gd name="connsiteX2" fmla="*/ 5020 w 77260"/>
                <a:gd name="connsiteY2" fmla="*/ 50013 h 69376"/>
              </a:gdLst>
              <a:ahLst/>
              <a:cxnLst>
                <a:cxn ang="0">
                  <a:pos x="connsiteX0" y="connsiteY0"/>
                </a:cxn>
                <a:cxn ang="0">
                  <a:pos x="connsiteX1" y="connsiteY1"/>
                </a:cxn>
                <a:cxn ang="0">
                  <a:pos x="connsiteX2" y="connsiteY2"/>
                </a:cxn>
              </a:cxnLst>
              <a:rect l="l" t="t" r="r" b="b"/>
              <a:pathLst>
                <a:path w="77260" h="69376">
                  <a:moveTo>
                    <a:pt x="5020" y="50013"/>
                  </a:moveTo>
                  <a:cubicBezTo>
                    <a:pt x="28577" y="90762"/>
                    <a:pt x="96017" y="60746"/>
                    <a:pt x="72271" y="19427"/>
                  </a:cubicBezTo>
                  <a:cubicBezTo>
                    <a:pt x="48714" y="-21417"/>
                    <a:pt x="-18821" y="8599"/>
                    <a:pt x="5020" y="50013"/>
                  </a:cubicBezTo>
                  <a:close/>
                </a:path>
              </a:pathLst>
            </a:custGeom>
            <a:grpFill/>
            <a:ln w="9481"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47EF3CE2-EC61-5FEF-2D28-8912BFDEA7AD}"/>
                </a:ext>
              </a:extLst>
            </p:cNvPr>
            <p:cNvSpPr/>
            <p:nvPr/>
          </p:nvSpPr>
          <p:spPr>
            <a:xfrm>
              <a:off x="6381749" y="1461818"/>
              <a:ext cx="63636" cy="57143"/>
            </a:xfrm>
            <a:custGeom>
              <a:avLst/>
              <a:gdLst>
                <a:gd name="connsiteX0" fmla="*/ 59525 w 63636"/>
                <a:gd name="connsiteY0" fmla="*/ 15976 h 57143"/>
                <a:gd name="connsiteX1" fmla="*/ 4148 w 63636"/>
                <a:gd name="connsiteY1" fmla="*/ 41147 h 57143"/>
                <a:gd name="connsiteX2" fmla="*/ 59525 w 63636"/>
                <a:gd name="connsiteY2" fmla="*/ 15976 h 57143"/>
              </a:gdLst>
              <a:ahLst/>
              <a:cxnLst>
                <a:cxn ang="0">
                  <a:pos x="connsiteX0" y="connsiteY0"/>
                </a:cxn>
                <a:cxn ang="0">
                  <a:pos x="connsiteX1" y="connsiteY1"/>
                </a:cxn>
                <a:cxn ang="0">
                  <a:pos x="connsiteX2" y="connsiteY2"/>
                </a:cxn>
              </a:cxnLst>
              <a:rect l="l" t="t" r="r" b="b"/>
              <a:pathLst>
                <a:path w="63636" h="57143">
                  <a:moveTo>
                    <a:pt x="59525" y="15976"/>
                  </a:moveTo>
                  <a:cubicBezTo>
                    <a:pt x="40053" y="-17649"/>
                    <a:pt x="-15514" y="7142"/>
                    <a:pt x="4148" y="41147"/>
                  </a:cubicBezTo>
                  <a:cubicBezTo>
                    <a:pt x="23525" y="74772"/>
                    <a:pt x="79092" y="50076"/>
                    <a:pt x="59525" y="15976"/>
                  </a:cubicBezTo>
                  <a:close/>
                </a:path>
              </a:pathLst>
            </a:custGeom>
            <a:grpFill/>
            <a:ln w="9481"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69B848B7-8AF1-1F60-0D59-6FAED611EE47}"/>
                </a:ext>
              </a:extLst>
            </p:cNvPr>
            <p:cNvSpPr/>
            <p:nvPr/>
          </p:nvSpPr>
          <p:spPr>
            <a:xfrm>
              <a:off x="6316905" y="837291"/>
              <a:ext cx="160045" cy="266630"/>
            </a:xfrm>
            <a:custGeom>
              <a:avLst/>
              <a:gdLst>
                <a:gd name="connsiteX0" fmla="*/ 3547 w 160045"/>
                <a:gd name="connsiteY0" fmla="*/ 137457 h 266630"/>
                <a:gd name="connsiteX1" fmla="*/ 4971 w 160045"/>
                <a:gd name="connsiteY1" fmla="*/ 149425 h 266630"/>
                <a:gd name="connsiteX2" fmla="*/ 7346 w 160045"/>
                <a:gd name="connsiteY2" fmla="*/ 154934 h 266630"/>
                <a:gd name="connsiteX3" fmla="*/ 111166 w 160045"/>
                <a:gd name="connsiteY3" fmla="*/ 241181 h 266630"/>
                <a:gd name="connsiteX4" fmla="*/ 156949 w 160045"/>
                <a:gd name="connsiteY4" fmla="*/ 233867 h 266630"/>
                <a:gd name="connsiteX5" fmla="*/ 14945 w 160045"/>
                <a:gd name="connsiteY5" fmla="*/ 147810 h 266630"/>
                <a:gd name="connsiteX6" fmla="*/ 74976 w 160045"/>
                <a:gd name="connsiteY6" fmla="*/ 114375 h 266630"/>
                <a:gd name="connsiteX7" fmla="*/ 123799 w 160045"/>
                <a:gd name="connsiteY7" fmla="*/ 42850 h 266630"/>
                <a:gd name="connsiteX8" fmla="*/ 73266 w 160045"/>
                <a:gd name="connsiteY8" fmla="*/ 30692 h 266630"/>
                <a:gd name="connsiteX9" fmla="*/ 3547 w 160045"/>
                <a:gd name="connsiteY9" fmla="*/ 137457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045" h="266630">
                  <a:moveTo>
                    <a:pt x="3547" y="137457"/>
                  </a:moveTo>
                  <a:cubicBezTo>
                    <a:pt x="-2248" y="140021"/>
                    <a:pt x="-348" y="148475"/>
                    <a:pt x="4971" y="149425"/>
                  </a:cubicBezTo>
                  <a:cubicBezTo>
                    <a:pt x="3167" y="151514"/>
                    <a:pt x="3642" y="155314"/>
                    <a:pt x="7346" y="154934"/>
                  </a:cubicBezTo>
                  <a:cubicBezTo>
                    <a:pt x="47050" y="151799"/>
                    <a:pt x="117720" y="195778"/>
                    <a:pt x="111166" y="241181"/>
                  </a:cubicBezTo>
                  <a:cubicBezTo>
                    <a:pt x="105277" y="281550"/>
                    <a:pt x="175377" y="269962"/>
                    <a:pt x="156949" y="233867"/>
                  </a:cubicBezTo>
                  <a:cubicBezTo>
                    <a:pt x="135387" y="191124"/>
                    <a:pt x="66048" y="145910"/>
                    <a:pt x="14945" y="147810"/>
                  </a:cubicBezTo>
                  <a:cubicBezTo>
                    <a:pt x="38122" y="141351"/>
                    <a:pt x="57214" y="132232"/>
                    <a:pt x="74976" y="114375"/>
                  </a:cubicBezTo>
                  <a:cubicBezTo>
                    <a:pt x="95873" y="93383"/>
                    <a:pt x="105847" y="65647"/>
                    <a:pt x="123799" y="42850"/>
                  </a:cubicBezTo>
                  <a:cubicBezTo>
                    <a:pt x="157519" y="-83"/>
                    <a:pt x="61963" y="-21550"/>
                    <a:pt x="73266" y="30692"/>
                  </a:cubicBezTo>
                  <a:cubicBezTo>
                    <a:pt x="82575" y="74196"/>
                    <a:pt x="40496" y="121594"/>
                    <a:pt x="3547" y="137457"/>
                  </a:cubicBezTo>
                  <a:close/>
                </a:path>
              </a:pathLst>
            </a:custGeom>
            <a:grpFill/>
            <a:ln w="9481"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A25EA5A7-C5D5-7B67-097C-2E68FB57C963}"/>
                </a:ext>
              </a:extLst>
            </p:cNvPr>
            <p:cNvSpPr/>
            <p:nvPr/>
          </p:nvSpPr>
          <p:spPr>
            <a:xfrm>
              <a:off x="6133963" y="1080161"/>
              <a:ext cx="285430" cy="355163"/>
            </a:xfrm>
            <a:custGeom>
              <a:avLst/>
              <a:gdLst>
                <a:gd name="connsiteX0" fmla="*/ 4210 w 285430"/>
                <a:gd name="connsiteY0" fmla="*/ 1731 h 355163"/>
                <a:gd name="connsiteX1" fmla="*/ 4495 w 285430"/>
                <a:gd name="connsiteY1" fmla="*/ 11989 h 355163"/>
                <a:gd name="connsiteX2" fmla="*/ 190003 w 285430"/>
                <a:gd name="connsiteY2" fmla="*/ 97097 h 355163"/>
                <a:gd name="connsiteX3" fmla="*/ 228663 w 285430"/>
                <a:gd name="connsiteY3" fmla="*/ 324589 h 355163"/>
                <a:gd name="connsiteX4" fmla="*/ 284990 w 285430"/>
                <a:gd name="connsiteY4" fmla="*/ 330858 h 355163"/>
                <a:gd name="connsiteX5" fmla="*/ 222204 w 285430"/>
                <a:gd name="connsiteY5" fmla="*/ 70691 h 355163"/>
                <a:gd name="connsiteX6" fmla="*/ 4210 w 285430"/>
                <a:gd name="connsiteY6" fmla="*/ 1731 h 3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30" h="355163">
                  <a:moveTo>
                    <a:pt x="4210" y="1731"/>
                  </a:moveTo>
                  <a:cubicBezTo>
                    <a:pt x="-1774" y="2206"/>
                    <a:pt x="-1109" y="11324"/>
                    <a:pt x="4495" y="11989"/>
                  </a:cubicBezTo>
                  <a:cubicBezTo>
                    <a:pt x="84474" y="22248"/>
                    <a:pt x="136526" y="25857"/>
                    <a:pt x="190003" y="97097"/>
                  </a:cubicBezTo>
                  <a:cubicBezTo>
                    <a:pt x="240061" y="163682"/>
                    <a:pt x="245475" y="246225"/>
                    <a:pt x="228663" y="324589"/>
                  </a:cubicBezTo>
                  <a:cubicBezTo>
                    <a:pt x="220874" y="360493"/>
                    <a:pt x="284420" y="367522"/>
                    <a:pt x="284990" y="330858"/>
                  </a:cubicBezTo>
                  <a:cubicBezTo>
                    <a:pt x="286509" y="229602"/>
                    <a:pt x="287744" y="155988"/>
                    <a:pt x="222204" y="70691"/>
                  </a:cubicBezTo>
                  <a:cubicBezTo>
                    <a:pt x="170056" y="2681"/>
                    <a:pt x="82004" y="-4348"/>
                    <a:pt x="4210" y="1731"/>
                  </a:cubicBezTo>
                  <a:close/>
                </a:path>
              </a:pathLst>
            </a:custGeom>
            <a:grpFill/>
            <a:ln w="9481"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9D3E26DF-7FC7-F00D-5711-4B7F14487DAA}"/>
                </a:ext>
              </a:extLst>
            </p:cNvPr>
            <p:cNvSpPr/>
            <p:nvPr/>
          </p:nvSpPr>
          <p:spPr>
            <a:xfrm>
              <a:off x="6073507" y="655032"/>
              <a:ext cx="107810" cy="416186"/>
            </a:xfrm>
            <a:custGeom>
              <a:avLst/>
              <a:gdLst>
                <a:gd name="connsiteX0" fmla="*/ 5775 w 107810"/>
                <a:gd name="connsiteY0" fmla="*/ 47485 h 416186"/>
                <a:gd name="connsiteX1" fmla="*/ 75590 w 107810"/>
                <a:gd name="connsiteY1" fmla="*/ 195569 h 416186"/>
                <a:gd name="connsiteX2" fmla="*/ 30756 w 107810"/>
                <a:gd name="connsiteY2" fmla="*/ 411852 h 416186"/>
                <a:gd name="connsiteX3" fmla="*/ 36265 w 107810"/>
                <a:gd name="connsiteY3" fmla="*/ 414892 h 416186"/>
                <a:gd name="connsiteX4" fmla="*/ 107695 w 107810"/>
                <a:gd name="connsiteY4" fmla="*/ 215801 h 416186"/>
                <a:gd name="connsiteX5" fmla="*/ 55073 w 107810"/>
                <a:gd name="connsiteY5" fmla="*/ 16805 h 416186"/>
                <a:gd name="connsiteX6" fmla="*/ 5775 w 107810"/>
                <a:gd name="connsiteY6" fmla="*/ 47485 h 4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810" h="416186">
                  <a:moveTo>
                    <a:pt x="5775" y="47485"/>
                  </a:moveTo>
                  <a:cubicBezTo>
                    <a:pt x="35886" y="93934"/>
                    <a:pt x="62387" y="141142"/>
                    <a:pt x="75590" y="195569"/>
                  </a:cubicBezTo>
                  <a:cubicBezTo>
                    <a:pt x="92497" y="265384"/>
                    <a:pt x="53933" y="346787"/>
                    <a:pt x="30756" y="411852"/>
                  </a:cubicBezTo>
                  <a:cubicBezTo>
                    <a:pt x="29616" y="415082"/>
                    <a:pt x="34271" y="417931"/>
                    <a:pt x="36265" y="414892"/>
                  </a:cubicBezTo>
                  <a:cubicBezTo>
                    <a:pt x="74260" y="353531"/>
                    <a:pt x="105605" y="289035"/>
                    <a:pt x="107695" y="215801"/>
                  </a:cubicBezTo>
                  <a:cubicBezTo>
                    <a:pt x="109690" y="146936"/>
                    <a:pt x="85563" y="77596"/>
                    <a:pt x="55073" y="16805"/>
                  </a:cubicBezTo>
                  <a:cubicBezTo>
                    <a:pt x="36265" y="-20810"/>
                    <a:pt x="-17592" y="11486"/>
                    <a:pt x="5775" y="47485"/>
                  </a:cubicBezTo>
                  <a:close/>
                </a:path>
              </a:pathLst>
            </a:custGeom>
            <a:grpFill/>
            <a:ln w="9481"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ABE7A4E4-3CD2-4ABE-5011-5C4C5E4B2F4E}"/>
                </a:ext>
              </a:extLst>
            </p:cNvPr>
            <p:cNvSpPr/>
            <p:nvPr/>
          </p:nvSpPr>
          <p:spPr>
            <a:xfrm>
              <a:off x="6422421" y="1537603"/>
              <a:ext cx="58978" cy="52918"/>
            </a:xfrm>
            <a:custGeom>
              <a:avLst/>
              <a:gdLst>
                <a:gd name="connsiteX0" fmla="*/ 55138 w 58978"/>
                <a:gd name="connsiteY0" fmla="*/ 14755 h 52918"/>
                <a:gd name="connsiteX1" fmla="*/ 3845 w 58978"/>
                <a:gd name="connsiteY1" fmla="*/ 38121 h 52918"/>
                <a:gd name="connsiteX2" fmla="*/ 55138 w 58978"/>
                <a:gd name="connsiteY2" fmla="*/ 14755 h 52918"/>
              </a:gdLst>
              <a:ahLst/>
              <a:cxnLst>
                <a:cxn ang="0">
                  <a:pos x="connsiteX0" y="connsiteY0"/>
                </a:cxn>
                <a:cxn ang="0">
                  <a:pos x="connsiteX1" y="connsiteY1"/>
                </a:cxn>
                <a:cxn ang="0">
                  <a:pos x="connsiteX2" y="connsiteY2"/>
                </a:cxn>
              </a:cxnLst>
              <a:rect l="l" t="t" r="r" b="b"/>
              <a:pathLst>
                <a:path w="58978" h="52918">
                  <a:moveTo>
                    <a:pt x="55138" y="14755"/>
                  </a:moveTo>
                  <a:cubicBezTo>
                    <a:pt x="37185" y="-16306"/>
                    <a:pt x="-14392" y="6586"/>
                    <a:pt x="3845" y="38121"/>
                  </a:cubicBezTo>
                  <a:cubicBezTo>
                    <a:pt x="21703" y="69277"/>
                    <a:pt x="73375" y="46290"/>
                    <a:pt x="55138" y="14755"/>
                  </a:cubicBezTo>
                  <a:close/>
                </a:path>
              </a:pathLst>
            </a:custGeom>
            <a:grpFill/>
            <a:ln w="9481"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F53225BA-3265-7C27-4AAC-58EA0EF85715}"/>
                </a:ext>
              </a:extLst>
            </p:cNvPr>
            <p:cNvSpPr/>
            <p:nvPr/>
          </p:nvSpPr>
          <p:spPr>
            <a:xfrm>
              <a:off x="6185824" y="707150"/>
              <a:ext cx="295299" cy="537104"/>
            </a:xfrm>
            <a:custGeom>
              <a:avLst/>
              <a:gdLst>
                <a:gd name="connsiteX0" fmla="*/ 9626 w 295299"/>
                <a:gd name="connsiteY0" fmla="*/ 334753 h 537104"/>
                <a:gd name="connsiteX1" fmla="*/ 147546 w 295299"/>
                <a:gd name="connsiteY1" fmla="*/ 360399 h 537104"/>
                <a:gd name="connsiteX2" fmla="*/ 234648 w 295299"/>
                <a:gd name="connsiteY2" fmla="*/ 512852 h 537104"/>
                <a:gd name="connsiteX3" fmla="*/ 291925 w 295299"/>
                <a:gd name="connsiteY3" fmla="*/ 495659 h 537104"/>
                <a:gd name="connsiteX4" fmla="*/ 158089 w 295299"/>
                <a:gd name="connsiteY4" fmla="*/ 341117 h 537104"/>
                <a:gd name="connsiteX5" fmla="*/ 15230 w 295299"/>
                <a:gd name="connsiteY5" fmla="*/ 317465 h 537104"/>
                <a:gd name="connsiteX6" fmla="*/ 105657 w 295299"/>
                <a:gd name="connsiteY6" fmla="*/ 10660 h 537104"/>
                <a:gd name="connsiteX7" fmla="*/ 63483 w 295299"/>
                <a:gd name="connsiteY7" fmla="*/ 6481 h 537104"/>
                <a:gd name="connsiteX8" fmla="*/ 54459 w 295299"/>
                <a:gd name="connsiteY8" fmla="*/ 18829 h 537104"/>
                <a:gd name="connsiteX9" fmla="*/ 59303 w 295299"/>
                <a:gd name="connsiteY9" fmla="*/ 48749 h 537104"/>
                <a:gd name="connsiteX10" fmla="*/ 982 w 295299"/>
                <a:gd name="connsiteY10" fmla="*/ 319650 h 537104"/>
                <a:gd name="connsiteX11" fmla="*/ 1457 w 295299"/>
                <a:gd name="connsiteY11" fmla="*/ 324114 h 537104"/>
                <a:gd name="connsiteX12" fmla="*/ 9626 w 295299"/>
                <a:gd name="connsiteY12" fmla="*/ 334753 h 5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99" h="537104">
                  <a:moveTo>
                    <a:pt x="9626" y="334753"/>
                  </a:moveTo>
                  <a:cubicBezTo>
                    <a:pt x="57784" y="316135"/>
                    <a:pt x="106607" y="332758"/>
                    <a:pt x="147546" y="360399"/>
                  </a:cubicBezTo>
                  <a:cubicBezTo>
                    <a:pt x="201023" y="396589"/>
                    <a:pt x="220970" y="452061"/>
                    <a:pt x="234648" y="512852"/>
                  </a:cubicBezTo>
                  <a:cubicBezTo>
                    <a:pt x="244622" y="557115"/>
                    <a:pt x="310827" y="534414"/>
                    <a:pt x="291925" y="495659"/>
                  </a:cubicBezTo>
                  <a:cubicBezTo>
                    <a:pt x="259724" y="429454"/>
                    <a:pt x="225529" y="375122"/>
                    <a:pt x="158089" y="341117"/>
                  </a:cubicBezTo>
                  <a:cubicBezTo>
                    <a:pt x="112116" y="317845"/>
                    <a:pt x="64433" y="300558"/>
                    <a:pt x="15230" y="317465"/>
                  </a:cubicBezTo>
                  <a:cubicBezTo>
                    <a:pt x="110501" y="252115"/>
                    <a:pt x="180886" y="118089"/>
                    <a:pt x="105657" y="10660"/>
                  </a:cubicBezTo>
                  <a:cubicBezTo>
                    <a:pt x="95588" y="-3778"/>
                    <a:pt x="76306" y="-1878"/>
                    <a:pt x="63483" y="6481"/>
                  </a:cubicBezTo>
                  <a:cubicBezTo>
                    <a:pt x="58828" y="9330"/>
                    <a:pt x="56644" y="14079"/>
                    <a:pt x="54459" y="18829"/>
                  </a:cubicBezTo>
                  <a:cubicBezTo>
                    <a:pt x="50185" y="28042"/>
                    <a:pt x="52464" y="41151"/>
                    <a:pt x="59303" y="48749"/>
                  </a:cubicBezTo>
                  <a:cubicBezTo>
                    <a:pt x="129403" y="126638"/>
                    <a:pt x="74406" y="266933"/>
                    <a:pt x="982" y="319650"/>
                  </a:cubicBezTo>
                  <a:cubicBezTo>
                    <a:pt x="-728" y="320980"/>
                    <a:pt x="32" y="322879"/>
                    <a:pt x="1457" y="324114"/>
                  </a:cubicBezTo>
                  <a:cubicBezTo>
                    <a:pt x="-2532" y="329054"/>
                    <a:pt x="2217" y="337697"/>
                    <a:pt x="9626" y="334753"/>
                  </a:cubicBezTo>
                  <a:close/>
                </a:path>
              </a:pathLst>
            </a:custGeom>
            <a:grpFill/>
            <a:ln w="9481"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5AFB60C0-3FDE-76AA-5E49-81A66D013995}"/>
                </a:ext>
              </a:extLst>
            </p:cNvPr>
            <p:cNvSpPr/>
            <p:nvPr/>
          </p:nvSpPr>
          <p:spPr>
            <a:xfrm>
              <a:off x="6638756" y="1747910"/>
              <a:ext cx="27845" cy="24914"/>
            </a:xfrm>
            <a:custGeom>
              <a:avLst/>
              <a:gdLst>
                <a:gd name="connsiteX0" fmla="*/ 26021 w 27845"/>
                <a:gd name="connsiteY0" fmla="*/ 6959 h 24914"/>
                <a:gd name="connsiteX1" fmla="*/ 1799 w 27845"/>
                <a:gd name="connsiteY1" fmla="*/ 17977 h 24914"/>
                <a:gd name="connsiteX2" fmla="*/ 26021 w 27845"/>
                <a:gd name="connsiteY2" fmla="*/ 6959 h 24914"/>
              </a:gdLst>
              <a:ahLst/>
              <a:cxnLst>
                <a:cxn ang="0">
                  <a:pos x="connsiteX0" y="connsiteY0"/>
                </a:cxn>
                <a:cxn ang="0">
                  <a:pos x="connsiteX1" y="connsiteY1"/>
                </a:cxn>
                <a:cxn ang="0">
                  <a:pos x="connsiteX2" y="connsiteY2"/>
                </a:cxn>
              </a:cxnLst>
              <a:rect l="l" t="t" r="r" b="b"/>
              <a:pathLst>
                <a:path w="27845" h="24914">
                  <a:moveTo>
                    <a:pt x="26021" y="6959"/>
                  </a:moveTo>
                  <a:cubicBezTo>
                    <a:pt x="17472" y="-7669"/>
                    <a:pt x="-6749" y="3064"/>
                    <a:pt x="1799" y="17977"/>
                  </a:cubicBezTo>
                  <a:cubicBezTo>
                    <a:pt x="10253" y="32605"/>
                    <a:pt x="34665" y="21777"/>
                    <a:pt x="26021" y="6959"/>
                  </a:cubicBezTo>
                  <a:close/>
                </a:path>
              </a:pathLst>
            </a:custGeom>
            <a:grpFill/>
            <a:ln w="9481"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C6418F96-24B5-7B18-720D-CFB363EDAAE9}"/>
                </a:ext>
              </a:extLst>
            </p:cNvPr>
            <p:cNvSpPr/>
            <p:nvPr/>
          </p:nvSpPr>
          <p:spPr>
            <a:xfrm>
              <a:off x="6697024" y="1763101"/>
              <a:ext cx="12283" cy="10986"/>
            </a:xfrm>
            <a:custGeom>
              <a:avLst/>
              <a:gdLst>
                <a:gd name="connsiteX0" fmla="*/ 11446 w 12283"/>
                <a:gd name="connsiteY0" fmla="*/ 3071 h 10986"/>
                <a:gd name="connsiteX1" fmla="*/ 807 w 12283"/>
                <a:gd name="connsiteY1" fmla="*/ 7916 h 10986"/>
                <a:gd name="connsiteX2" fmla="*/ 11446 w 12283"/>
                <a:gd name="connsiteY2" fmla="*/ 3071 h 10986"/>
              </a:gdLst>
              <a:ahLst/>
              <a:cxnLst>
                <a:cxn ang="0">
                  <a:pos x="connsiteX0" y="connsiteY0"/>
                </a:cxn>
                <a:cxn ang="0">
                  <a:pos x="connsiteX1" y="connsiteY1"/>
                </a:cxn>
                <a:cxn ang="0">
                  <a:pos x="connsiteX2" y="connsiteY2"/>
                </a:cxn>
              </a:cxnLst>
              <a:rect l="l" t="t" r="r" b="b"/>
              <a:pathLst>
                <a:path w="12283" h="10986">
                  <a:moveTo>
                    <a:pt x="11446" y="3071"/>
                  </a:moveTo>
                  <a:cubicBezTo>
                    <a:pt x="7646" y="-3388"/>
                    <a:pt x="-2992" y="1362"/>
                    <a:pt x="807" y="7916"/>
                  </a:cubicBezTo>
                  <a:cubicBezTo>
                    <a:pt x="4607" y="14375"/>
                    <a:pt x="15340" y="9625"/>
                    <a:pt x="11446" y="3071"/>
                  </a:cubicBezTo>
                  <a:close/>
                </a:path>
              </a:pathLst>
            </a:custGeom>
            <a:grpFill/>
            <a:ln w="9481"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200E9FD6-5F48-B391-9B58-00117A1EBE43}"/>
                </a:ext>
              </a:extLst>
            </p:cNvPr>
            <p:cNvSpPr/>
            <p:nvPr/>
          </p:nvSpPr>
          <p:spPr>
            <a:xfrm>
              <a:off x="6464760" y="1611664"/>
              <a:ext cx="60838" cy="54611"/>
            </a:xfrm>
            <a:custGeom>
              <a:avLst/>
              <a:gdLst>
                <a:gd name="connsiteX0" fmla="*/ 56873 w 60838"/>
                <a:gd name="connsiteY0" fmla="*/ 15258 h 54611"/>
                <a:gd name="connsiteX1" fmla="*/ 3965 w 60838"/>
                <a:gd name="connsiteY1" fmla="*/ 39290 h 54611"/>
                <a:gd name="connsiteX2" fmla="*/ 56873 w 60838"/>
                <a:gd name="connsiteY2" fmla="*/ 15258 h 54611"/>
              </a:gdLst>
              <a:ahLst/>
              <a:cxnLst>
                <a:cxn ang="0">
                  <a:pos x="connsiteX0" y="connsiteY0"/>
                </a:cxn>
                <a:cxn ang="0">
                  <a:pos x="connsiteX1" y="connsiteY1"/>
                </a:cxn>
                <a:cxn ang="0">
                  <a:pos x="connsiteX2" y="connsiteY2"/>
                </a:cxn>
              </a:cxnLst>
              <a:rect l="l" t="t" r="r" b="b"/>
              <a:pathLst>
                <a:path w="60838" h="54611">
                  <a:moveTo>
                    <a:pt x="56873" y="15258"/>
                  </a:moveTo>
                  <a:cubicBezTo>
                    <a:pt x="38350" y="-16847"/>
                    <a:pt x="-14842" y="6804"/>
                    <a:pt x="3965" y="39290"/>
                  </a:cubicBezTo>
                  <a:cubicBezTo>
                    <a:pt x="22488" y="71490"/>
                    <a:pt x="75680" y="47838"/>
                    <a:pt x="56873" y="15258"/>
                  </a:cubicBezTo>
                  <a:close/>
                </a:path>
              </a:pathLst>
            </a:custGeom>
            <a:grpFill/>
            <a:ln w="9481"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5F91E1AC-273C-EAC4-749D-ECD204BF54A9}"/>
                </a:ext>
              </a:extLst>
            </p:cNvPr>
            <p:cNvSpPr/>
            <p:nvPr/>
          </p:nvSpPr>
          <p:spPr>
            <a:xfrm>
              <a:off x="6741149" y="1747326"/>
              <a:ext cx="16046" cy="14399"/>
            </a:xfrm>
            <a:custGeom>
              <a:avLst/>
              <a:gdLst>
                <a:gd name="connsiteX0" fmla="*/ 15005 w 16046"/>
                <a:gd name="connsiteY0" fmla="*/ 4028 h 14399"/>
                <a:gd name="connsiteX1" fmla="*/ 1042 w 16046"/>
                <a:gd name="connsiteY1" fmla="*/ 10392 h 14399"/>
                <a:gd name="connsiteX2" fmla="*/ 15005 w 16046"/>
                <a:gd name="connsiteY2" fmla="*/ 4028 h 14399"/>
              </a:gdLst>
              <a:ahLst/>
              <a:cxnLst>
                <a:cxn ang="0">
                  <a:pos x="connsiteX0" y="connsiteY0"/>
                </a:cxn>
                <a:cxn ang="0">
                  <a:pos x="connsiteX1" y="connsiteY1"/>
                </a:cxn>
                <a:cxn ang="0">
                  <a:pos x="connsiteX2" y="connsiteY2"/>
                </a:cxn>
              </a:cxnLst>
              <a:rect l="l" t="t" r="r" b="b"/>
              <a:pathLst>
                <a:path w="16046" h="14399">
                  <a:moveTo>
                    <a:pt x="15005" y="4028"/>
                  </a:moveTo>
                  <a:cubicBezTo>
                    <a:pt x="10065" y="-4425"/>
                    <a:pt x="-3898" y="1749"/>
                    <a:pt x="1042" y="10392"/>
                  </a:cubicBezTo>
                  <a:cubicBezTo>
                    <a:pt x="5981" y="18846"/>
                    <a:pt x="19944" y="12577"/>
                    <a:pt x="15005" y="4028"/>
                  </a:cubicBezTo>
                  <a:close/>
                </a:path>
              </a:pathLst>
            </a:custGeom>
            <a:grpFill/>
            <a:ln w="9481"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B46E23F4-3E5B-739F-40A1-078FC561AC55}"/>
                </a:ext>
              </a:extLst>
            </p:cNvPr>
            <p:cNvSpPr/>
            <p:nvPr/>
          </p:nvSpPr>
          <p:spPr>
            <a:xfrm>
              <a:off x="6588640" y="1727790"/>
              <a:ext cx="32081" cy="28816"/>
            </a:xfrm>
            <a:custGeom>
              <a:avLst/>
              <a:gdLst>
                <a:gd name="connsiteX0" fmla="*/ 29974 w 32081"/>
                <a:gd name="connsiteY0" fmla="*/ 8081 h 28816"/>
                <a:gd name="connsiteX1" fmla="*/ 2048 w 32081"/>
                <a:gd name="connsiteY1" fmla="*/ 20714 h 28816"/>
                <a:gd name="connsiteX2" fmla="*/ 29974 w 32081"/>
                <a:gd name="connsiteY2" fmla="*/ 8081 h 28816"/>
              </a:gdLst>
              <a:ahLst/>
              <a:cxnLst>
                <a:cxn ang="0">
                  <a:pos x="connsiteX0" y="connsiteY0"/>
                </a:cxn>
                <a:cxn ang="0">
                  <a:pos x="connsiteX1" y="connsiteY1"/>
                </a:cxn>
                <a:cxn ang="0">
                  <a:pos x="connsiteX2" y="connsiteY2"/>
                </a:cxn>
              </a:cxnLst>
              <a:rect l="l" t="t" r="r" b="b"/>
              <a:pathLst>
                <a:path w="32081" h="28816">
                  <a:moveTo>
                    <a:pt x="29974" y="8081"/>
                  </a:moveTo>
                  <a:cubicBezTo>
                    <a:pt x="20190" y="-8921"/>
                    <a:pt x="-7736" y="3617"/>
                    <a:pt x="2048" y="20714"/>
                  </a:cubicBezTo>
                  <a:cubicBezTo>
                    <a:pt x="11831" y="37717"/>
                    <a:pt x="39947" y="25274"/>
                    <a:pt x="29974" y="8081"/>
                  </a:cubicBezTo>
                  <a:close/>
                </a:path>
              </a:pathLst>
            </a:custGeom>
            <a:grpFill/>
            <a:ln w="9481"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6ED095FD-2523-869F-25B4-D22A4D204CD9}"/>
                </a:ext>
              </a:extLst>
            </p:cNvPr>
            <p:cNvSpPr/>
            <p:nvPr/>
          </p:nvSpPr>
          <p:spPr>
            <a:xfrm>
              <a:off x="6534504" y="1693465"/>
              <a:ext cx="36317" cy="32591"/>
            </a:xfrm>
            <a:custGeom>
              <a:avLst/>
              <a:gdLst>
                <a:gd name="connsiteX0" fmla="*/ 33956 w 36317"/>
                <a:gd name="connsiteY0" fmla="*/ 9161 h 32591"/>
                <a:gd name="connsiteX1" fmla="*/ 2326 w 36317"/>
                <a:gd name="connsiteY1" fmla="*/ 23409 h 32591"/>
                <a:gd name="connsiteX2" fmla="*/ 33956 w 36317"/>
                <a:gd name="connsiteY2" fmla="*/ 9161 h 32591"/>
              </a:gdLst>
              <a:ahLst/>
              <a:cxnLst>
                <a:cxn ang="0">
                  <a:pos x="connsiteX0" y="connsiteY0"/>
                </a:cxn>
                <a:cxn ang="0">
                  <a:pos x="connsiteX1" y="connsiteY1"/>
                </a:cxn>
                <a:cxn ang="0">
                  <a:pos x="connsiteX2" y="connsiteY2"/>
                </a:cxn>
              </a:cxnLst>
              <a:rect l="l" t="t" r="r" b="b"/>
              <a:pathLst>
                <a:path w="36317" h="32591">
                  <a:moveTo>
                    <a:pt x="33956" y="9161"/>
                  </a:moveTo>
                  <a:cubicBezTo>
                    <a:pt x="22938" y="-10121"/>
                    <a:pt x="-8787" y="4127"/>
                    <a:pt x="2326" y="23409"/>
                  </a:cubicBezTo>
                  <a:cubicBezTo>
                    <a:pt x="13439" y="42691"/>
                    <a:pt x="45165" y="28538"/>
                    <a:pt x="33956" y="9161"/>
                  </a:cubicBezTo>
                  <a:close/>
                </a:path>
              </a:pathLst>
            </a:custGeom>
            <a:grpFill/>
            <a:ln w="9481"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7C73A491-CDFB-9D48-C938-58F720EAB3D7}"/>
                </a:ext>
              </a:extLst>
            </p:cNvPr>
            <p:cNvSpPr/>
            <p:nvPr/>
          </p:nvSpPr>
          <p:spPr>
            <a:xfrm>
              <a:off x="5524767" y="2035539"/>
              <a:ext cx="311582" cy="391228"/>
            </a:xfrm>
            <a:custGeom>
              <a:avLst/>
              <a:gdLst>
                <a:gd name="connsiteX0" fmla="*/ 66096 w 311582"/>
                <a:gd name="connsiteY0" fmla="*/ 188182 h 391228"/>
                <a:gd name="connsiteX1" fmla="*/ 77494 w 311582"/>
                <a:gd name="connsiteY1" fmla="*/ 385943 h 391228"/>
                <a:gd name="connsiteX2" fmla="*/ 310020 w 311582"/>
                <a:gd name="connsiteY2" fmla="*/ 227506 h 391228"/>
                <a:gd name="connsiteX3" fmla="*/ 165071 w 311582"/>
                <a:gd name="connsiteY3" fmla="*/ 109 h 391228"/>
                <a:gd name="connsiteX4" fmla="*/ 162982 w 311582"/>
                <a:gd name="connsiteY4" fmla="*/ 4098 h 391228"/>
                <a:gd name="connsiteX5" fmla="*/ 283234 w 311582"/>
                <a:gd name="connsiteY5" fmla="*/ 248118 h 391228"/>
                <a:gd name="connsiteX6" fmla="*/ 118813 w 311582"/>
                <a:gd name="connsiteY6" fmla="*/ 358872 h 391228"/>
                <a:gd name="connsiteX7" fmla="*/ 40164 w 311582"/>
                <a:gd name="connsiteY7" fmla="*/ 296941 h 391228"/>
                <a:gd name="connsiteX8" fmla="*/ 102380 w 311582"/>
                <a:gd name="connsiteY8" fmla="*/ 221142 h 391228"/>
                <a:gd name="connsiteX9" fmla="*/ 90792 w 311582"/>
                <a:gd name="connsiteY9" fmla="*/ 237099 h 391228"/>
                <a:gd name="connsiteX10" fmla="*/ 90222 w 311582"/>
                <a:gd name="connsiteY10" fmla="*/ 240994 h 391228"/>
                <a:gd name="connsiteX11" fmla="*/ 102760 w 311582"/>
                <a:gd name="connsiteY11" fmla="*/ 261796 h 391228"/>
                <a:gd name="connsiteX12" fmla="*/ 145789 w 311582"/>
                <a:gd name="connsiteY12" fmla="*/ 221047 h 391228"/>
                <a:gd name="connsiteX13" fmla="*/ 66096 w 311582"/>
                <a:gd name="connsiteY13" fmla="*/ 188182 h 39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82" h="391228">
                  <a:moveTo>
                    <a:pt x="66096" y="188182"/>
                  </a:moveTo>
                  <a:cubicBezTo>
                    <a:pt x="-26136" y="227696"/>
                    <a:pt x="-21386" y="361151"/>
                    <a:pt x="77494" y="385943"/>
                  </a:cubicBezTo>
                  <a:cubicBezTo>
                    <a:pt x="183974" y="412634"/>
                    <a:pt x="295202" y="334935"/>
                    <a:pt x="310020" y="227506"/>
                  </a:cubicBezTo>
                  <a:cubicBezTo>
                    <a:pt x="323033" y="134039"/>
                    <a:pt x="253029" y="28510"/>
                    <a:pt x="165071" y="109"/>
                  </a:cubicBezTo>
                  <a:cubicBezTo>
                    <a:pt x="162697" y="-651"/>
                    <a:pt x="160512" y="2768"/>
                    <a:pt x="162982" y="4098"/>
                  </a:cubicBezTo>
                  <a:cubicBezTo>
                    <a:pt x="246759" y="51306"/>
                    <a:pt x="308975" y="150092"/>
                    <a:pt x="283234" y="248118"/>
                  </a:cubicBezTo>
                  <a:cubicBezTo>
                    <a:pt x="265092" y="316983"/>
                    <a:pt x="185493" y="360391"/>
                    <a:pt x="118813" y="358872"/>
                  </a:cubicBezTo>
                  <a:cubicBezTo>
                    <a:pt x="82338" y="358112"/>
                    <a:pt x="48238" y="332845"/>
                    <a:pt x="40164" y="296941"/>
                  </a:cubicBezTo>
                  <a:cubicBezTo>
                    <a:pt x="33706" y="268635"/>
                    <a:pt x="68660" y="221047"/>
                    <a:pt x="102380" y="221142"/>
                  </a:cubicBezTo>
                  <a:cubicBezTo>
                    <a:pt x="95826" y="223516"/>
                    <a:pt x="91932" y="230640"/>
                    <a:pt x="90792" y="237099"/>
                  </a:cubicBezTo>
                  <a:cubicBezTo>
                    <a:pt x="90697" y="238429"/>
                    <a:pt x="90412" y="239759"/>
                    <a:pt x="90222" y="240994"/>
                  </a:cubicBezTo>
                  <a:cubicBezTo>
                    <a:pt x="88798" y="250492"/>
                    <a:pt x="94972" y="257806"/>
                    <a:pt x="102760" y="261796"/>
                  </a:cubicBezTo>
                  <a:cubicBezTo>
                    <a:pt x="134011" y="277943"/>
                    <a:pt x="146454" y="245743"/>
                    <a:pt x="145789" y="221047"/>
                  </a:cubicBezTo>
                  <a:cubicBezTo>
                    <a:pt x="144649" y="178588"/>
                    <a:pt x="93357" y="176498"/>
                    <a:pt x="66096" y="188182"/>
                  </a:cubicBezTo>
                  <a:close/>
                </a:path>
              </a:pathLst>
            </a:custGeom>
            <a:grpFill/>
            <a:ln w="9481"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B47A45C9-38D1-474C-7A90-3C1181C26920}"/>
                </a:ext>
              </a:extLst>
            </p:cNvPr>
            <p:cNvSpPr/>
            <p:nvPr/>
          </p:nvSpPr>
          <p:spPr>
            <a:xfrm>
              <a:off x="5530461" y="2446214"/>
              <a:ext cx="139982" cy="87954"/>
            </a:xfrm>
            <a:custGeom>
              <a:avLst/>
              <a:gdLst>
                <a:gd name="connsiteX0" fmla="*/ 137530 w 139982"/>
                <a:gd name="connsiteY0" fmla="*/ 1009 h 87954"/>
                <a:gd name="connsiteX1" fmla="*/ 54987 w 139982"/>
                <a:gd name="connsiteY1" fmla="*/ 6898 h 87954"/>
                <a:gd name="connsiteX2" fmla="*/ 3885 w 139982"/>
                <a:gd name="connsiteY2" fmla="*/ 66074 h 87954"/>
                <a:gd name="connsiteX3" fmla="*/ 1415 w 139982"/>
                <a:gd name="connsiteY3" fmla="*/ 81842 h 87954"/>
                <a:gd name="connsiteX4" fmla="*/ 16233 w 139982"/>
                <a:gd name="connsiteY4" fmla="*/ 87541 h 87954"/>
                <a:gd name="connsiteX5" fmla="*/ 93077 w 139982"/>
                <a:gd name="connsiteY5" fmla="*/ 72913 h 87954"/>
                <a:gd name="connsiteX6" fmla="*/ 139620 w 139982"/>
                <a:gd name="connsiteY6" fmla="*/ 4428 h 87954"/>
                <a:gd name="connsiteX7" fmla="*/ 139905 w 139982"/>
                <a:gd name="connsiteY7" fmla="*/ 1864 h 87954"/>
                <a:gd name="connsiteX8" fmla="*/ 137530 w 139982"/>
                <a:gd name="connsiteY8" fmla="*/ 1009 h 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2" h="87954">
                  <a:moveTo>
                    <a:pt x="137530" y="1009"/>
                  </a:moveTo>
                  <a:cubicBezTo>
                    <a:pt x="110934" y="-226"/>
                    <a:pt x="80444" y="-1936"/>
                    <a:pt x="54987" y="6898"/>
                  </a:cubicBezTo>
                  <a:cubicBezTo>
                    <a:pt x="25732" y="17061"/>
                    <a:pt x="23167" y="44797"/>
                    <a:pt x="3885" y="66074"/>
                  </a:cubicBezTo>
                  <a:cubicBezTo>
                    <a:pt x="-769" y="71204"/>
                    <a:pt x="-769" y="76903"/>
                    <a:pt x="1415" y="81842"/>
                  </a:cubicBezTo>
                  <a:cubicBezTo>
                    <a:pt x="4550" y="86211"/>
                    <a:pt x="9489" y="89061"/>
                    <a:pt x="16233" y="87541"/>
                  </a:cubicBezTo>
                  <a:cubicBezTo>
                    <a:pt x="44349" y="81557"/>
                    <a:pt x="69615" y="93145"/>
                    <a:pt x="93077" y="72913"/>
                  </a:cubicBezTo>
                  <a:cubicBezTo>
                    <a:pt x="113594" y="55246"/>
                    <a:pt x="127367" y="28080"/>
                    <a:pt x="139620" y="4428"/>
                  </a:cubicBezTo>
                  <a:cubicBezTo>
                    <a:pt x="140095" y="3573"/>
                    <a:pt x="140000" y="2719"/>
                    <a:pt x="139905" y="1864"/>
                  </a:cubicBezTo>
                  <a:cubicBezTo>
                    <a:pt x="139240" y="1579"/>
                    <a:pt x="138480" y="1009"/>
                    <a:pt x="137530" y="1009"/>
                  </a:cubicBezTo>
                  <a:close/>
                </a:path>
              </a:pathLst>
            </a:custGeom>
            <a:grpFill/>
            <a:ln w="9481"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134D4A38-798A-6FB1-08F5-3F9D4505D9E4}"/>
                </a:ext>
              </a:extLst>
            </p:cNvPr>
            <p:cNvSpPr/>
            <p:nvPr/>
          </p:nvSpPr>
          <p:spPr>
            <a:xfrm>
              <a:off x="4502684" y="1188701"/>
              <a:ext cx="1125981" cy="966908"/>
            </a:xfrm>
            <a:custGeom>
              <a:avLst/>
              <a:gdLst>
                <a:gd name="connsiteX0" fmla="*/ 3912 w 1125981"/>
                <a:gd name="connsiteY0" fmla="*/ 429958 h 966908"/>
                <a:gd name="connsiteX1" fmla="*/ 243657 w 1125981"/>
                <a:gd name="connsiteY1" fmla="*/ 575287 h 966908"/>
                <a:gd name="connsiteX2" fmla="*/ 321641 w 1125981"/>
                <a:gd name="connsiteY2" fmla="*/ 118118 h 966908"/>
                <a:gd name="connsiteX3" fmla="*/ 284976 w 1125981"/>
                <a:gd name="connsiteY3" fmla="*/ 132176 h 966908"/>
                <a:gd name="connsiteX4" fmla="*/ 320691 w 1125981"/>
                <a:gd name="connsiteY4" fmla="*/ 371826 h 966908"/>
                <a:gd name="connsiteX5" fmla="*/ 153705 w 1125981"/>
                <a:gd name="connsiteY5" fmla="*/ 546981 h 966908"/>
                <a:gd name="connsiteX6" fmla="*/ 153325 w 1125981"/>
                <a:gd name="connsiteY6" fmla="*/ 158582 h 966908"/>
                <a:gd name="connsiteX7" fmla="*/ 795622 w 1125981"/>
                <a:gd name="connsiteY7" fmla="*/ 106530 h 966908"/>
                <a:gd name="connsiteX8" fmla="*/ 795717 w 1125981"/>
                <a:gd name="connsiteY8" fmla="*/ 106530 h 966908"/>
                <a:gd name="connsiteX9" fmla="*/ 1071842 w 1125981"/>
                <a:gd name="connsiteY9" fmla="*/ 688795 h 966908"/>
                <a:gd name="connsiteX10" fmla="*/ 735211 w 1125981"/>
                <a:gd name="connsiteY10" fmla="*/ 882757 h 966908"/>
                <a:gd name="connsiteX11" fmla="*/ 803411 w 1125981"/>
                <a:gd name="connsiteY11" fmla="*/ 650611 h 966908"/>
                <a:gd name="connsiteX12" fmla="*/ 1028813 w 1125981"/>
                <a:gd name="connsiteY12" fmla="*/ 561704 h 966908"/>
                <a:gd name="connsiteX13" fmla="*/ 1022734 w 1125981"/>
                <a:gd name="connsiteY13" fmla="*/ 523044 h 966908"/>
                <a:gd name="connsiteX14" fmla="*/ 665681 w 1125981"/>
                <a:gd name="connsiteY14" fmla="*/ 819021 h 966908"/>
                <a:gd name="connsiteX15" fmla="*/ 911315 w 1125981"/>
                <a:gd name="connsiteY15" fmla="*/ 954091 h 966908"/>
                <a:gd name="connsiteX16" fmla="*/ 1116580 w 1125981"/>
                <a:gd name="connsiteY16" fmla="*/ 496448 h 966908"/>
                <a:gd name="connsiteX17" fmla="*/ 813384 w 1125981"/>
                <a:gd name="connsiteY17" fmla="*/ 75754 h 966908"/>
                <a:gd name="connsiteX18" fmla="*/ 297419 w 1125981"/>
                <a:gd name="connsiteY18" fmla="*/ 23512 h 966908"/>
                <a:gd name="connsiteX19" fmla="*/ 3912 w 1125981"/>
                <a:gd name="connsiteY19" fmla="*/ 429958 h 96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5981" h="966908">
                  <a:moveTo>
                    <a:pt x="3912" y="429958"/>
                  </a:moveTo>
                  <a:cubicBezTo>
                    <a:pt x="23289" y="535962"/>
                    <a:pt x="129389" y="641682"/>
                    <a:pt x="243657" y="575287"/>
                  </a:cubicBezTo>
                  <a:cubicBezTo>
                    <a:pt x="406749" y="480490"/>
                    <a:pt x="374453" y="268101"/>
                    <a:pt x="321641" y="118118"/>
                  </a:cubicBezTo>
                  <a:cubicBezTo>
                    <a:pt x="313187" y="94182"/>
                    <a:pt x="277187" y="108240"/>
                    <a:pt x="284976" y="132176"/>
                  </a:cubicBezTo>
                  <a:cubicBezTo>
                    <a:pt x="308723" y="205221"/>
                    <a:pt x="336079" y="293558"/>
                    <a:pt x="320691" y="371826"/>
                  </a:cubicBezTo>
                  <a:cubicBezTo>
                    <a:pt x="306158" y="445820"/>
                    <a:pt x="259140" y="572912"/>
                    <a:pt x="153705" y="546981"/>
                  </a:cubicBezTo>
                  <a:cubicBezTo>
                    <a:pt x="-34462" y="500532"/>
                    <a:pt x="66698" y="250434"/>
                    <a:pt x="153325" y="158582"/>
                  </a:cubicBezTo>
                  <a:cubicBezTo>
                    <a:pt x="297799" y="5655"/>
                    <a:pt x="597101" y="13349"/>
                    <a:pt x="795622" y="106530"/>
                  </a:cubicBezTo>
                  <a:lnTo>
                    <a:pt x="795717" y="106530"/>
                  </a:lnTo>
                  <a:cubicBezTo>
                    <a:pt x="975716" y="231912"/>
                    <a:pt x="1132063" y="487234"/>
                    <a:pt x="1071842" y="688795"/>
                  </a:cubicBezTo>
                  <a:cubicBezTo>
                    <a:pt x="1035557" y="809807"/>
                    <a:pt x="869521" y="1022481"/>
                    <a:pt x="735211" y="882757"/>
                  </a:cubicBezTo>
                  <a:cubicBezTo>
                    <a:pt x="659982" y="804488"/>
                    <a:pt x="746609" y="700193"/>
                    <a:pt x="803411" y="650611"/>
                  </a:cubicBezTo>
                  <a:cubicBezTo>
                    <a:pt x="863442" y="598083"/>
                    <a:pt x="953584" y="577661"/>
                    <a:pt x="1028813" y="561704"/>
                  </a:cubicBezTo>
                  <a:cubicBezTo>
                    <a:pt x="1053414" y="556574"/>
                    <a:pt x="1047715" y="518295"/>
                    <a:pt x="1022734" y="523044"/>
                  </a:cubicBezTo>
                  <a:cubicBezTo>
                    <a:pt x="866292" y="552300"/>
                    <a:pt x="666346" y="630568"/>
                    <a:pt x="665681" y="819021"/>
                  </a:cubicBezTo>
                  <a:cubicBezTo>
                    <a:pt x="665206" y="951242"/>
                    <a:pt x="809870" y="990281"/>
                    <a:pt x="911315" y="954091"/>
                  </a:cubicBezTo>
                  <a:cubicBezTo>
                    <a:pt x="1079440" y="894155"/>
                    <a:pt x="1153815" y="651845"/>
                    <a:pt x="1116580" y="496448"/>
                  </a:cubicBezTo>
                  <a:cubicBezTo>
                    <a:pt x="1080105" y="343995"/>
                    <a:pt x="955673" y="168081"/>
                    <a:pt x="813384" y="75754"/>
                  </a:cubicBezTo>
                  <a:cubicBezTo>
                    <a:pt x="662261" y="-1374"/>
                    <a:pt x="447593" y="-21132"/>
                    <a:pt x="297419" y="23512"/>
                  </a:cubicBezTo>
                  <a:cubicBezTo>
                    <a:pt x="144397" y="68915"/>
                    <a:pt x="-28288" y="254423"/>
                    <a:pt x="3912" y="429958"/>
                  </a:cubicBezTo>
                  <a:close/>
                </a:path>
              </a:pathLst>
            </a:custGeom>
            <a:grpFill/>
            <a:ln w="9481"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7CDBE259-C558-BCAB-E036-06F1E48FE337}"/>
                </a:ext>
              </a:extLst>
            </p:cNvPr>
            <p:cNvSpPr/>
            <p:nvPr/>
          </p:nvSpPr>
          <p:spPr>
            <a:xfrm>
              <a:off x="4904574" y="1377935"/>
              <a:ext cx="505901" cy="310125"/>
            </a:xfrm>
            <a:custGeom>
              <a:avLst/>
              <a:gdLst>
                <a:gd name="connsiteX0" fmla="*/ 493372 w 505901"/>
                <a:gd name="connsiteY0" fmla="*/ 302750 h 310125"/>
                <a:gd name="connsiteX1" fmla="*/ 505815 w 505901"/>
                <a:gd name="connsiteY1" fmla="*/ 302085 h 310125"/>
                <a:gd name="connsiteX2" fmla="*/ 318503 w 505901"/>
                <a:gd name="connsiteY2" fmla="*/ 51606 h 310125"/>
                <a:gd name="connsiteX3" fmla="*/ 4668 w 505901"/>
                <a:gd name="connsiteY3" fmla="*/ 12757 h 310125"/>
                <a:gd name="connsiteX4" fmla="*/ 10178 w 505901"/>
                <a:gd name="connsiteY4" fmla="*/ 23870 h 310125"/>
                <a:gd name="connsiteX5" fmla="*/ 300645 w 505901"/>
                <a:gd name="connsiteY5" fmla="*/ 78582 h 310125"/>
                <a:gd name="connsiteX6" fmla="*/ 300645 w 505901"/>
                <a:gd name="connsiteY6" fmla="*/ 78582 h 310125"/>
                <a:gd name="connsiteX7" fmla="*/ 493372 w 505901"/>
                <a:gd name="connsiteY7" fmla="*/ 302750 h 31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901" h="310125">
                  <a:moveTo>
                    <a:pt x="493372" y="302750"/>
                  </a:moveTo>
                  <a:cubicBezTo>
                    <a:pt x="498121" y="316807"/>
                    <a:pt x="506860" y="307404"/>
                    <a:pt x="505815" y="302085"/>
                  </a:cubicBezTo>
                  <a:cubicBezTo>
                    <a:pt x="487958" y="211943"/>
                    <a:pt x="395156" y="98434"/>
                    <a:pt x="318503" y="51606"/>
                  </a:cubicBezTo>
                  <a:cubicBezTo>
                    <a:pt x="248593" y="8862"/>
                    <a:pt x="91486" y="-16879"/>
                    <a:pt x="4668" y="12757"/>
                  </a:cubicBezTo>
                  <a:cubicBezTo>
                    <a:pt x="-556" y="14562"/>
                    <a:pt x="-4355" y="26815"/>
                    <a:pt x="10178" y="23870"/>
                  </a:cubicBezTo>
                  <a:cubicBezTo>
                    <a:pt x="140784" y="-2631"/>
                    <a:pt x="274049" y="64714"/>
                    <a:pt x="300645" y="78582"/>
                  </a:cubicBezTo>
                  <a:lnTo>
                    <a:pt x="300645" y="78582"/>
                  </a:lnTo>
                  <a:cubicBezTo>
                    <a:pt x="326007" y="94635"/>
                    <a:pt x="451008" y="176323"/>
                    <a:pt x="493372" y="302750"/>
                  </a:cubicBezTo>
                  <a:close/>
                </a:path>
              </a:pathLst>
            </a:custGeom>
            <a:grpFill/>
            <a:ln w="9481"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16BECCAC-AE6E-D021-B9A8-291BDE6A1D5A}"/>
                </a:ext>
              </a:extLst>
            </p:cNvPr>
            <p:cNvSpPr/>
            <p:nvPr/>
          </p:nvSpPr>
          <p:spPr>
            <a:xfrm>
              <a:off x="4887909" y="1273451"/>
              <a:ext cx="609501" cy="382008"/>
            </a:xfrm>
            <a:custGeom>
              <a:avLst/>
              <a:gdLst>
                <a:gd name="connsiteX0" fmla="*/ 609487 w 609501"/>
                <a:gd name="connsiteY0" fmla="*/ 379213 h 382008"/>
                <a:gd name="connsiteX1" fmla="*/ 384275 w 609501"/>
                <a:gd name="connsiteY1" fmla="*/ 67278 h 382008"/>
                <a:gd name="connsiteX2" fmla="*/ 1481 w 609501"/>
                <a:gd name="connsiteY2" fmla="*/ 28144 h 382008"/>
                <a:gd name="connsiteX3" fmla="*/ 2716 w 609501"/>
                <a:gd name="connsiteY3" fmla="*/ 32988 h 382008"/>
                <a:gd name="connsiteX4" fmla="*/ 365373 w 609501"/>
                <a:gd name="connsiteY4" fmla="*/ 100048 h 382008"/>
                <a:gd name="connsiteX5" fmla="*/ 604738 w 609501"/>
                <a:gd name="connsiteY5" fmla="*/ 380543 h 382008"/>
                <a:gd name="connsiteX6" fmla="*/ 609487 w 609501"/>
                <a:gd name="connsiteY6" fmla="*/ 379213 h 38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01" h="382008">
                  <a:moveTo>
                    <a:pt x="609487" y="379213"/>
                  </a:moveTo>
                  <a:cubicBezTo>
                    <a:pt x="590490" y="242053"/>
                    <a:pt x="498924" y="132249"/>
                    <a:pt x="384275" y="67278"/>
                  </a:cubicBezTo>
                  <a:cubicBezTo>
                    <a:pt x="270672" y="503"/>
                    <a:pt x="129807" y="-24004"/>
                    <a:pt x="1481" y="28144"/>
                  </a:cubicBezTo>
                  <a:cubicBezTo>
                    <a:pt x="-989" y="29189"/>
                    <a:pt x="-229" y="33463"/>
                    <a:pt x="2716" y="32988"/>
                  </a:cubicBezTo>
                  <a:cubicBezTo>
                    <a:pt x="129427" y="6962"/>
                    <a:pt x="256329" y="39447"/>
                    <a:pt x="365373" y="100048"/>
                  </a:cubicBezTo>
                  <a:cubicBezTo>
                    <a:pt x="472422" y="164069"/>
                    <a:pt x="563894" y="257725"/>
                    <a:pt x="604738" y="380543"/>
                  </a:cubicBezTo>
                  <a:cubicBezTo>
                    <a:pt x="605688" y="383297"/>
                    <a:pt x="609772" y="381777"/>
                    <a:pt x="609487" y="379213"/>
                  </a:cubicBezTo>
                  <a:close/>
                </a:path>
              </a:pathLst>
            </a:custGeom>
            <a:grpFill/>
            <a:ln w="9481"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C73C3BDB-C08B-BB8C-50A7-3CB9644CEF3E}"/>
                </a:ext>
              </a:extLst>
            </p:cNvPr>
            <p:cNvSpPr/>
            <p:nvPr/>
          </p:nvSpPr>
          <p:spPr>
            <a:xfrm>
              <a:off x="5693065" y="1723854"/>
              <a:ext cx="686532" cy="1064731"/>
            </a:xfrm>
            <a:custGeom>
              <a:avLst/>
              <a:gdLst>
                <a:gd name="connsiteX0" fmla="*/ 4278 w 686532"/>
                <a:gd name="connsiteY0" fmla="*/ 9927 h 1064731"/>
                <a:gd name="connsiteX1" fmla="*/ 541330 w 686532"/>
                <a:gd name="connsiteY1" fmla="*/ 398706 h 1064731"/>
                <a:gd name="connsiteX2" fmla="*/ 609530 w 686532"/>
                <a:gd name="connsiteY2" fmla="*/ 1058100 h 1064731"/>
                <a:gd name="connsiteX3" fmla="*/ 618553 w 686532"/>
                <a:gd name="connsiteY3" fmla="*/ 1062089 h 1064731"/>
                <a:gd name="connsiteX4" fmla="*/ 578754 w 686532"/>
                <a:gd name="connsiteY4" fmla="*/ 377049 h 1064731"/>
                <a:gd name="connsiteX5" fmla="*/ 5513 w 686532"/>
                <a:gd name="connsiteY5" fmla="*/ 49 h 1064731"/>
                <a:gd name="connsiteX6" fmla="*/ 4278 w 686532"/>
                <a:gd name="connsiteY6" fmla="*/ 9927 h 10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32" h="1064731">
                  <a:moveTo>
                    <a:pt x="4278" y="9927"/>
                  </a:moveTo>
                  <a:cubicBezTo>
                    <a:pt x="211538" y="24460"/>
                    <a:pt x="456982" y="218992"/>
                    <a:pt x="541330" y="398706"/>
                  </a:cubicBezTo>
                  <a:cubicBezTo>
                    <a:pt x="654743" y="561607"/>
                    <a:pt x="700431" y="871452"/>
                    <a:pt x="609530" y="1058100"/>
                  </a:cubicBezTo>
                  <a:cubicBezTo>
                    <a:pt x="606680" y="1063989"/>
                    <a:pt x="615324" y="1067408"/>
                    <a:pt x="618553" y="1062089"/>
                  </a:cubicBezTo>
                  <a:cubicBezTo>
                    <a:pt x="737476" y="863378"/>
                    <a:pt x="685044" y="560847"/>
                    <a:pt x="578754" y="377049"/>
                  </a:cubicBezTo>
                  <a:cubicBezTo>
                    <a:pt x="472750" y="193156"/>
                    <a:pt x="236994" y="-3561"/>
                    <a:pt x="5513" y="49"/>
                  </a:cubicBezTo>
                  <a:cubicBezTo>
                    <a:pt x="-851" y="144"/>
                    <a:pt x="-2276" y="9452"/>
                    <a:pt x="4278" y="9927"/>
                  </a:cubicBezTo>
                  <a:close/>
                </a:path>
              </a:pathLst>
            </a:custGeom>
            <a:grpFill/>
            <a:ln w="9481"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56A278AE-5E9E-DBDF-625C-2A4FC9343E26}"/>
                </a:ext>
              </a:extLst>
            </p:cNvPr>
            <p:cNvSpPr/>
            <p:nvPr/>
          </p:nvSpPr>
          <p:spPr>
            <a:xfrm>
              <a:off x="4614405" y="1519"/>
              <a:ext cx="251428" cy="209362"/>
            </a:xfrm>
            <a:custGeom>
              <a:avLst/>
              <a:gdLst>
                <a:gd name="connsiteX0" fmla="*/ 251428 w 251428"/>
                <a:gd name="connsiteY0" fmla="*/ 0 h 209362"/>
                <a:gd name="connsiteX1" fmla="*/ 44453 w 251428"/>
                <a:gd name="connsiteY1" fmla="*/ 202320 h 209362"/>
                <a:gd name="connsiteX2" fmla="*/ 20517 w 251428"/>
                <a:gd name="connsiteY2" fmla="*/ 195197 h 209362"/>
                <a:gd name="connsiteX3" fmla="*/ 0 w 251428"/>
                <a:gd name="connsiteY3" fmla="*/ 0 h 209362"/>
                <a:gd name="connsiteX4" fmla="*/ 22512 w 251428"/>
                <a:gd name="connsiteY4" fmla="*/ 0 h 209362"/>
                <a:gd name="connsiteX5" fmla="*/ 40749 w 251428"/>
                <a:gd name="connsiteY5" fmla="*/ 99735 h 209362"/>
                <a:gd name="connsiteX6" fmla="*/ 89857 w 251428"/>
                <a:gd name="connsiteY6" fmla="*/ 88812 h 209362"/>
                <a:gd name="connsiteX7" fmla="*/ 184178 w 251428"/>
                <a:gd name="connsiteY7" fmla="*/ 0 h 209362"/>
                <a:gd name="connsiteX8" fmla="*/ 251428 w 251428"/>
                <a:gd name="connsiteY8" fmla="*/ 0 h 20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428" h="209362">
                  <a:moveTo>
                    <a:pt x="251428" y="0"/>
                  </a:moveTo>
                  <a:cubicBezTo>
                    <a:pt x="171735" y="43409"/>
                    <a:pt x="100400" y="110089"/>
                    <a:pt x="44453" y="202320"/>
                  </a:cubicBezTo>
                  <a:cubicBezTo>
                    <a:pt x="36950" y="214669"/>
                    <a:pt x="19757" y="209824"/>
                    <a:pt x="20517" y="195197"/>
                  </a:cubicBezTo>
                  <a:cubicBezTo>
                    <a:pt x="23842" y="130511"/>
                    <a:pt x="17667" y="62596"/>
                    <a:pt x="0" y="0"/>
                  </a:cubicBezTo>
                  <a:lnTo>
                    <a:pt x="22512" y="0"/>
                  </a:lnTo>
                  <a:cubicBezTo>
                    <a:pt x="31060" y="33435"/>
                    <a:pt x="36665" y="67345"/>
                    <a:pt x="40749" y="99735"/>
                  </a:cubicBezTo>
                  <a:cubicBezTo>
                    <a:pt x="51672" y="186743"/>
                    <a:pt x="37140" y="160622"/>
                    <a:pt x="89857" y="88812"/>
                  </a:cubicBezTo>
                  <a:cubicBezTo>
                    <a:pt x="116358" y="52717"/>
                    <a:pt x="148558" y="24411"/>
                    <a:pt x="184178" y="0"/>
                  </a:cubicBezTo>
                  <a:lnTo>
                    <a:pt x="251428" y="0"/>
                  </a:lnTo>
                  <a:close/>
                </a:path>
              </a:pathLst>
            </a:custGeom>
            <a:grpFill/>
            <a:ln w="9481"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535E75D3-E4BE-2DF4-83C3-196555A2E0C7}"/>
                </a:ext>
              </a:extLst>
            </p:cNvPr>
            <p:cNvSpPr/>
            <p:nvPr/>
          </p:nvSpPr>
          <p:spPr>
            <a:xfrm>
              <a:off x="5400701" y="0"/>
              <a:ext cx="2547433" cy="3346741"/>
            </a:xfrm>
            <a:custGeom>
              <a:avLst/>
              <a:gdLst>
                <a:gd name="connsiteX0" fmla="*/ 2472585 w 2547433"/>
                <a:gd name="connsiteY0" fmla="*/ 3169593 h 3346741"/>
                <a:gd name="connsiteX1" fmla="*/ 2337989 w 2547433"/>
                <a:gd name="connsiteY1" fmla="*/ 3077646 h 3346741"/>
                <a:gd name="connsiteX2" fmla="*/ 2251932 w 2547433"/>
                <a:gd name="connsiteY2" fmla="*/ 2988549 h 3346741"/>
                <a:gd name="connsiteX3" fmla="*/ 2018266 w 2547433"/>
                <a:gd name="connsiteY3" fmla="*/ 2303129 h 3346741"/>
                <a:gd name="connsiteX4" fmla="*/ 1828389 w 2547433"/>
                <a:gd name="connsiteY4" fmla="*/ 2229800 h 3346741"/>
                <a:gd name="connsiteX5" fmla="*/ 1794479 w 2547433"/>
                <a:gd name="connsiteY5" fmla="*/ 2192755 h 3346741"/>
                <a:gd name="connsiteX6" fmla="*/ 1978182 w 2547433"/>
                <a:gd name="connsiteY6" fmla="*/ 1961939 h 3346741"/>
                <a:gd name="connsiteX7" fmla="*/ 1983691 w 2547433"/>
                <a:gd name="connsiteY7" fmla="*/ 1805212 h 3346741"/>
                <a:gd name="connsiteX8" fmla="*/ 2028049 w 2547433"/>
                <a:gd name="connsiteY8" fmla="*/ 1674036 h 3346741"/>
                <a:gd name="connsiteX9" fmla="*/ 2099479 w 2547433"/>
                <a:gd name="connsiteY9" fmla="*/ 1391642 h 3346741"/>
                <a:gd name="connsiteX10" fmla="*/ 1819270 w 2547433"/>
                <a:gd name="connsiteY10" fmla="*/ 1312234 h 3346741"/>
                <a:gd name="connsiteX11" fmla="*/ 1683440 w 2547433"/>
                <a:gd name="connsiteY11" fmla="*/ 1285068 h 3346741"/>
                <a:gd name="connsiteX12" fmla="*/ 1544855 w 2547433"/>
                <a:gd name="connsiteY12" fmla="*/ 1211548 h 3346741"/>
                <a:gd name="connsiteX13" fmla="*/ 1253153 w 2547433"/>
                <a:gd name="connsiteY13" fmla="*/ 1255242 h 3346741"/>
                <a:gd name="connsiteX14" fmla="*/ 1238145 w 2547433"/>
                <a:gd name="connsiteY14" fmla="*/ 1207274 h 3346741"/>
                <a:gd name="connsiteX15" fmla="*/ 1269585 w 2547433"/>
                <a:gd name="connsiteY15" fmla="*/ 1006188 h 3346741"/>
                <a:gd name="connsiteX16" fmla="*/ 792659 w 2547433"/>
                <a:gd name="connsiteY16" fmla="*/ 461063 h 3346741"/>
                <a:gd name="connsiteX17" fmla="*/ 758559 w 2547433"/>
                <a:gd name="connsiteY17" fmla="*/ 342140 h 3346741"/>
                <a:gd name="connsiteX18" fmla="*/ 746306 w 2547433"/>
                <a:gd name="connsiteY18" fmla="*/ 179524 h 3346741"/>
                <a:gd name="connsiteX19" fmla="*/ 630328 w 2547433"/>
                <a:gd name="connsiteY19" fmla="*/ 26121 h 3346741"/>
                <a:gd name="connsiteX20" fmla="*/ 622349 w 2547433"/>
                <a:gd name="connsiteY20" fmla="*/ 22892 h 3346741"/>
                <a:gd name="connsiteX21" fmla="*/ 480725 w 2547433"/>
                <a:gd name="connsiteY21" fmla="*/ 0 h 3346741"/>
                <a:gd name="connsiteX22" fmla="*/ 449474 w 2547433"/>
                <a:gd name="connsiteY22" fmla="*/ 1520 h 3346741"/>
                <a:gd name="connsiteX23" fmla="*/ 439501 w 2547433"/>
                <a:gd name="connsiteY23" fmla="*/ 2470 h 3346741"/>
                <a:gd name="connsiteX24" fmla="*/ 292557 w 2547433"/>
                <a:gd name="connsiteY24" fmla="*/ 73139 h 3346741"/>
                <a:gd name="connsiteX25" fmla="*/ 172400 w 2547433"/>
                <a:gd name="connsiteY25" fmla="*/ 103060 h 3346741"/>
                <a:gd name="connsiteX26" fmla="*/ 55757 w 2547433"/>
                <a:gd name="connsiteY26" fmla="*/ 15578 h 3346741"/>
                <a:gd name="connsiteX27" fmla="*/ 0 w 2547433"/>
                <a:gd name="connsiteY27" fmla="*/ 11968 h 3346741"/>
                <a:gd name="connsiteX28" fmla="*/ 208020 w 2547433"/>
                <a:gd name="connsiteY28" fmla="*/ 176769 h 3346741"/>
                <a:gd name="connsiteX29" fmla="*/ 226637 w 2547433"/>
                <a:gd name="connsiteY29" fmla="*/ 177149 h 3346741"/>
                <a:gd name="connsiteX30" fmla="*/ 477780 w 2547433"/>
                <a:gd name="connsiteY30" fmla="*/ 14248 h 3346741"/>
                <a:gd name="connsiteX31" fmla="*/ 621684 w 2547433"/>
                <a:gd name="connsiteY31" fmla="*/ 33435 h 3346741"/>
                <a:gd name="connsiteX32" fmla="*/ 628903 w 2547433"/>
                <a:gd name="connsiteY32" fmla="*/ 37994 h 3346741"/>
                <a:gd name="connsiteX33" fmla="*/ 716861 w 2547433"/>
                <a:gd name="connsiteY33" fmla="*/ 152263 h 3346741"/>
                <a:gd name="connsiteX34" fmla="*/ 701378 w 2547433"/>
                <a:gd name="connsiteY34" fmla="*/ 451279 h 3346741"/>
                <a:gd name="connsiteX35" fmla="*/ 710971 w 2547433"/>
                <a:gd name="connsiteY35" fmla="*/ 467237 h 3346741"/>
                <a:gd name="connsiteX36" fmla="*/ 1162536 w 2547433"/>
                <a:gd name="connsiteY36" fmla="*/ 1303305 h 3346741"/>
                <a:gd name="connsiteX37" fmla="*/ 1180678 w 2547433"/>
                <a:gd name="connsiteY37" fmla="*/ 1320402 h 3346741"/>
                <a:gd name="connsiteX38" fmla="*/ 1706901 w 2547433"/>
                <a:gd name="connsiteY38" fmla="*/ 1360202 h 3346741"/>
                <a:gd name="connsiteX39" fmla="*/ 1723524 w 2547433"/>
                <a:gd name="connsiteY39" fmla="*/ 1364096 h 3346741"/>
                <a:gd name="connsiteX40" fmla="*/ 2073738 w 2547433"/>
                <a:gd name="connsiteY40" fmla="*/ 1406460 h 3346741"/>
                <a:gd name="connsiteX41" fmla="*/ 1935438 w 2547433"/>
                <a:gd name="connsiteY41" fmla="*/ 1731028 h 3346741"/>
                <a:gd name="connsiteX42" fmla="*/ 1930499 w 2547433"/>
                <a:gd name="connsiteY42" fmla="*/ 1747460 h 3346741"/>
                <a:gd name="connsiteX43" fmla="*/ 1701677 w 2547433"/>
                <a:gd name="connsiteY43" fmla="*/ 2222866 h 3346741"/>
                <a:gd name="connsiteX44" fmla="*/ 1707566 w 2547433"/>
                <a:gd name="connsiteY44" fmla="*/ 2247182 h 3346741"/>
                <a:gd name="connsiteX45" fmla="*/ 2205769 w 2547433"/>
                <a:gd name="connsiteY45" fmla="*/ 3056369 h 3346741"/>
                <a:gd name="connsiteX46" fmla="*/ 2214792 w 2547433"/>
                <a:gd name="connsiteY46" fmla="*/ 3072612 h 3346741"/>
                <a:gd name="connsiteX47" fmla="*/ 2481419 w 2547433"/>
                <a:gd name="connsiteY47" fmla="*/ 3208727 h 3346741"/>
                <a:gd name="connsiteX48" fmla="*/ 2537555 w 2547433"/>
                <a:gd name="connsiteY48" fmla="*/ 3346742 h 3346741"/>
                <a:gd name="connsiteX49" fmla="*/ 2547434 w 2547433"/>
                <a:gd name="connsiteY49" fmla="*/ 3346742 h 3346741"/>
                <a:gd name="connsiteX50" fmla="*/ 2472585 w 2547433"/>
                <a:gd name="connsiteY50" fmla="*/ 3169593 h 334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47433" h="3346741">
                  <a:moveTo>
                    <a:pt x="2472585" y="3169593"/>
                  </a:moveTo>
                  <a:cubicBezTo>
                    <a:pt x="2440669" y="3125519"/>
                    <a:pt x="2386622" y="3098068"/>
                    <a:pt x="2337989" y="3077646"/>
                  </a:cubicBezTo>
                  <a:cubicBezTo>
                    <a:pt x="2270834" y="3049625"/>
                    <a:pt x="2233979" y="3070617"/>
                    <a:pt x="2251932" y="2988549"/>
                  </a:cubicBezTo>
                  <a:cubicBezTo>
                    <a:pt x="2304459" y="2747949"/>
                    <a:pt x="2244808" y="2440669"/>
                    <a:pt x="2018266" y="2303129"/>
                  </a:cubicBezTo>
                  <a:cubicBezTo>
                    <a:pt x="1958995" y="2267035"/>
                    <a:pt x="1898488" y="2237589"/>
                    <a:pt x="1828389" y="2229800"/>
                  </a:cubicBezTo>
                  <a:cubicBezTo>
                    <a:pt x="1739957" y="2220016"/>
                    <a:pt x="1724569" y="2245663"/>
                    <a:pt x="1794479" y="2192755"/>
                  </a:cubicBezTo>
                  <a:cubicBezTo>
                    <a:pt x="1870942" y="2134814"/>
                    <a:pt x="1952250" y="2058255"/>
                    <a:pt x="1978182" y="1961939"/>
                  </a:cubicBezTo>
                  <a:cubicBezTo>
                    <a:pt x="1992810" y="1907417"/>
                    <a:pt x="1994519" y="1860494"/>
                    <a:pt x="1983691" y="1805212"/>
                  </a:cubicBezTo>
                  <a:cubicBezTo>
                    <a:pt x="1969918" y="1734827"/>
                    <a:pt x="1992050" y="1732452"/>
                    <a:pt x="2028049" y="1674036"/>
                  </a:cubicBezTo>
                  <a:cubicBezTo>
                    <a:pt x="2075638" y="1597002"/>
                    <a:pt x="2098434" y="1486913"/>
                    <a:pt x="2099479" y="1391642"/>
                  </a:cubicBezTo>
                  <a:cubicBezTo>
                    <a:pt x="2016556" y="1345004"/>
                    <a:pt x="1909697" y="1309574"/>
                    <a:pt x="1819270" y="1312234"/>
                  </a:cubicBezTo>
                  <a:cubicBezTo>
                    <a:pt x="1750690" y="1314228"/>
                    <a:pt x="1737582" y="1332276"/>
                    <a:pt x="1683440" y="1285068"/>
                  </a:cubicBezTo>
                  <a:cubicBezTo>
                    <a:pt x="1640981" y="1248118"/>
                    <a:pt x="1599472" y="1226176"/>
                    <a:pt x="1544855" y="1211548"/>
                  </a:cubicBezTo>
                  <a:cubicBezTo>
                    <a:pt x="1448539" y="1185807"/>
                    <a:pt x="1341679" y="1218007"/>
                    <a:pt x="1253153" y="1255242"/>
                  </a:cubicBezTo>
                  <a:cubicBezTo>
                    <a:pt x="1172414" y="1289247"/>
                    <a:pt x="1202335" y="1288867"/>
                    <a:pt x="1238145" y="1207274"/>
                  </a:cubicBezTo>
                  <a:cubicBezTo>
                    <a:pt x="1266451" y="1142683"/>
                    <a:pt x="1271010" y="1075623"/>
                    <a:pt x="1269585" y="1006188"/>
                  </a:cubicBezTo>
                  <a:cubicBezTo>
                    <a:pt x="1263601" y="741272"/>
                    <a:pt x="1027370" y="535912"/>
                    <a:pt x="792659" y="461063"/>
                  </a:cubicBezTo>
                  <a:cubicBezTo>
                    <a:pt x="712776" y="435701"/>
                    <a:pt x="749251" y="414140"/>
                    <a:pt x="758559" y="342140"/>
                  </a:cubicBezTo>
                  <a:cubicBezTo>
                    <a:pt x="765208" y="289708"/>
                    <a:pt x="768533" y="229297"/>
                    <a:pt x="746306" y="179524"/>
                  </a:cubicBezTo>
                  <a:cubicBezTo>
                    <a:pt x="719615" y="119873"/>
                    <a:pt x="681621" y="63926"/>
                    <a:pt x="630328" y="26121"/>
                  </a:cubicBezTo>
                  <a:cubicBezTo>
                    <a:pt x="627669" y="24981"/>
                    <a:pt x="625009" y="23937"/>
                    <a:pt x="622349" y="22892"/>
                  </a:cubicBezTo>
                  <a:cubicBezTo>
                    <a:pt x="575521" y="21087"/>
                    <a:pt x="527363" y="12158"/>
                    <a:pt x="480725" y="0"/>
                  </a:cubicBezTo>
                  <a:cubicBezTo>
                    <a:pt x="470276" y="190"/>
                    <a:pt x="459923" y="665"/>
                    <a:pt x="449474" y="1520"/>
                  </a:cubicBezTo>
                  <a:cubicBezTo>
                    <a:pt x="446150" y="1805"/>
                    <a:pt x="442825" y="2090"/>
                    <a:pt x="439501" y="2470"/>
                  </a:cubicBezTo>
                  <a:cubicBezTo>
                    <a:pt x="385264" y="8074"/>
                    <a:pt x="334541" y="41129"/>
                    <a:pt x="292557" y="73139"/>
                  </a:cubicBezTo>
                  <a:cubicBezTo>
                    <a:pt x="234806" y="117213"/>
                    <a:pt x="234521" y="159577"/>
                    <a:pt x="172400" y="103060"/>
                  </a:cubicBezTo>
                  <a:cubicBezTo>
                    <a:pt x="137255" y="71145"/>
                    <a:pt x="98026" y="41604"/>
                    <a:pt x="55757" y="15578"/>
                  </a:cubicBezTo>
                  <a:cubicBezTo>
                    <a:pt x="37235" y="14913"/>
                    <a:pt x="18617" y="13773"/>
                    <a:pt x="0" y="11968"/>
                  </a:cubicBezTo>
                  <a:cubicBezTo>
                    <a:pt x="76274" y="51767"/>
                    <a:pt x="147513" y="107049"/>
                    <a:pt x="208020" y="176769"/>
                  </a:cubicBezTo>
                  <a:cubicBezTo>
                    <a:pt x="213339" y="182753"/>
                    <a:pt x="221128" y="182943"/>
                    <a:pt x="226637" y="177149"/>
                  </a:cubicBezTo>
                  <a:cubicBezTo>
                    <a:pt x="294647" y="105720"/>
                    <a:pt x="367976" y="12253"/>
                    <a:pt x="477780" y="14248"/>
                  </a:cubicBezTo>
                  <a:cubicBezTo>
                    <a:pt x="524324" y="15008"/>
                    <a:pt x="575616" y="18332"/>
                    <a:pt x="621684" y="33435"/>
                  </a:cubicBezTo>
                  <a:cubicBezTo>
                    <a:pt x="623014" y="35145"/>
                    <a:pt x="627954" y="37994"/>
                    <a:pt x="628903" y="37994"/>
                  </a:cubicBezTo>
                  <a:cubicBezTo>
                    <a:pt x="664713" y="70100"/>
                    <a:pt x="693114" y="112654"/>
                    <a:pt x="716861" y="152263"/>
                  </a:cubicBezTo>
                  <a:cubicBezTo>
                    <a:pt x="773472" y="246394"/>
                    <a:pt x="729209" y="356673"/>
                    <a:pt x="701378" y="451279"/>
                  </a:cubicBezTo>
                  <a:cubicBezTo>
                    <a:pt x="699098" y="458878"/>
                    <a:pt x="703088" y="465717"/>
                    <a:pt x="710971" y="467237"/>
                  </a:cubicBezTo>
                  <a:cubicBezTo>
                    <a:pt x="1106304" y="543986"/>
                    <a:pt x="1368181" y="928680"/>
                    <a:pt x="1162536" y="1303305"/>
                  </a:cubicBezTo>
                  <a:cubicBezTo>
                    <a:pt x="1155602" y="1315938"/>
                    <a:pt x="1168235" y="1328476"/>
                    <a:pt x="1180678" y="1320402"/>
                  </a:cubicBezTo>
                  <a:cubicBezTo>
                    <a:pt x="1347284" y="1212688"/>
                    <a:pt x="1584654" y="1165765"/>
                    <a:pt x="1706901" y="1360202"/>
                  </a:cubicBezTo>
                  <a:cubicBezTo>
                    <a:pt x="1709941" y="1365141"/>
                    <a:pt x="1718585" y="1366851"/>
                    <a:pt x="1723524" y="1364096"/>
                  </a:cubicBezTo>
                  <a:cubicBezTo>
                    <a:pt x="1806827" y="1318028"/>
                    <a:pt x="1976852" y="1344719"/>
                    <a:pt x="2073738" y="1406460"/>
                  </a:cubicBezTo>
                  <a:cubicBezTo>
                    <a:pt x="2078867" y="1521298"/>
                    <a:pt x="2016841" y="1681825"/>
                    <a:pt x="1935438" y="1731028"/>
                  </a:cubicBezTo>
                  <a:cubicBezTo>
                    <a:pt x="1930499" y="1733877"/>
                    <a:pt x="1927649" y="1742236"/>
                    <a:pt x="1930499" y="1747460"/>
                  </a:cubicBezTo>
                  <a:cubicBezTo>
                    <a:pt x="2037643" y="1950446"/>
                    <a:pt x="1878446" y="2132534"/>
                    <a:pt x="1701677" y="2222866"/>
                  </a:cubicBezTo>
                  <a:cubicBezTo>
                    <a:pt x="1688664" y="2229610"/>
                    <a:pt x="1693128" y="2246898"/>
                    <a:pt x="1707566" y="2247182"/>
                  </a:cubicBezTo>
                  <a:cubicBezTo>
                    <a:pt x="2134814" y="2256396"/>
                    <a:pt x="2337039" y="2675570"/>
                    <a:pt x="2205769" y="3056369"/>
                  </a:cubicBezTo>
                  <a:cubicBezTo>
                    <a:pt x="2203299" y="3063968"/>
                    <a:pt x="2207003" y="3070807"/>
                    <a:pt x="2214792" y="3072612"/>
                  </a:cubicBezTo>
                  <a:cubicBezTo>
                    <a:pt x="2310633" y="3095884"/>
                    <a:pt x="2428321" y="3112601"/>
                    <a:pt x="2481419" y="3208727"/>
                  </a:cubicBezTo>
                  <a:cubicBezTo>
                    <a:pt x="2504595" y="3250521"/>
                    <a:pt x="2528152" y="3297919"/>
                    <a:pt x="2537555" y="3346742"/>
                  </a:cubicBezTo>
                  <a:lnTo>
                    <a:pt x="2547434" y="3346742"/>
                  </a:lnTo>
                  <a:cubicBezTo>
                    <a:pt x="2540405" y="3283386"/>
                    <a:pt x="2510959" y="3222595"/>
                    <a:pt x="2472585" y="3169593"/>
                  </a:cubicBezTo>
                  <a:close/>
                </a:path>
              </a:pathLst>
            </a:custGeom>
            <a:grpFill/>
            <a:ln w="9481"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F6034D31-0109-5C5F-9294-DB8C9EA7B6E0}"/>
                </a:ext>
              </a:extLst>
            </p:cNvPr>
            <p:cNvSpPr/>
            <p:nvPr/>
          </p:nvSpPr>
          <p:spPr>
            <a:xfrm>
              <a:off x="5658676" y="1959901"/>
              <a:ext cx="465992" cy="740741"/>
            </a:xfrm>
            <a:custGeom>
              <a:avLst/>
              <a:gdLst>
                <a:gd name="connsiteX0" fmla="*/ 4377 w 465992"/>
                <a:gd name="connsiteY0" fmla="*/ 10301 h 740741"/>
                <a:gd name="connsiteX1" fmla="*/ 250866 w 465992"/>
                <a:gd name="connsiteY1" fmla="*/ 161044 h 740741"/>
                <a:gd name="connsiteX2" fmla="*/ 346897 w 465992"/>
                <a:gd name="connsiteY2" fmla="*/ 294689 h 740741"/>
                <a:gd name="connsiteX3" fmla="*/ 414622 w 465992"/>
                <a:gd name="connsiteY3" fmla="*/ 444863 h 740741"/>
                <a:gd name="connsiteX4" fmla="*/ 421936 w 465992"/>
                <a:gd name="connsiteY4" fmla="*/ 733525 h 740741"/>
                <a:gd name="connsiteX5" fmla="*/ 431339 w 465992"/>
                <a:gd name="connsiteY5" fmla="*/ 737705 h 740741"/>
                <a:gd name="connsiteX6" fmla="*/ 457176 w 465992"/>
                <a:gd name="connsiteY6" fmla="*/ 496725 h 740741"/>
                <a:gd name="connsiteX7" fmla="*/ 414717 w 465992"/>
                <a:gd name="connsiteY7" fmla="*/ 342088 h 740741"/>
                <a:gd name="connsiteX8" fmla="*/ 382327 w 465992"/>
                <a:gd name="connsiteY8" fmla="*/ 274362 h 740741"/>
                <a:gd name="connsiteX9" fmla="*/ 339773 w 465992"/>
                <a:gd name="connsiteY9" fmla="*/ 212431 h 740741"/>
                <a:gd name="connsiteX10" fmla="*/ 227119 w 465992"/>
                <a:gd name="connsiteY10" fmla="*/ 98353 h 740741"/>
                <a:gd name="connsiteX11" fmla="*/ 5517 w 465992"/>
                <a:gd name="connsiteY11" fmla="*/ 42 h 740741"/>
                <a:gd name="connsiteX12" fmla="*/ 4377 w 465992"/>
                <a:gd name="connsiteY12" fmla="*/ 10301 h 74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992" h="740741">
                  <a:moveTo>
                    <a:pt x="4377" y="10301"/>
                  </a:moveTo>
                  <a:cubicBezTo>
                    <a:pt x="106107" y="29773"/>
                    <a:pt x="178391" y="91039"/>
                    <a:pt x="250866" y="161044"/>
                  </a:cubicBezTo>
                  <a:cubicBezTo>
                    <a:pt x="290950" y="199798"/>
                    <a:pt x="314887" y="250901"/>
                    <a:pt x="346897" y="294689"/>
                  </a:cubicBezTo>
                  <a:cubicBezTo>
                    <a:pt x="368934" y="344367"/>
                    <a:pt x="401134" y="390626"/>
                    <a:pt x="414622" y="444863"/>
                  </a:cubicBezTo>
                  <a:cubicBezTo>
                    <a:pt x="439033" y="542508"/>
                    <a:pt x="455941" y="635690"/>
                    <a:pt x="421936" y="733525"/>
                  </a:cubicBezTo>
                  <a:cubicBezTo>
                    <a:pt x="419751" y="739700"/>
                    <a:pt x="428680" y="743879"/>
                    <a:pt x="431339" y="737705"/>
                  </a:cubicBezTo>
                  <a:cubicBezTo>
                    <a:pt x="466199" y="660861"/>
                    <a:pt x="474653" y="579743"/>
                    <a:pt x="457176" y="496725"/>
                  </a:cubicBezTo>
                  <a:cubicBezTo>
                    <a:pt x="446062" y="444578"/>
                    <a:pt x="434759" y="391670"/>
                    <a:pt x="414717" y="342088"/>
                  </a:cubicBezTo>
                  <a:cubicBezTo>
                    <a:pt x="405313" y="318816"/>
                    <a:pt x="392870" y="296969"/>
                    <a:pt x="382327" y="274362"/>
                  </a:cubicBezTo>
                  <a:cubicBezTo>
                    <a:pt x="367984" y="253940"/>
                    <a:pt x="355256" y="232284"/>
                    <a:pt x="339773" y="212431"/>
                  </a:cubicBezTo>
                  <a:cubicBezTo>
                    <a:pt x="306908" y="170163"/>
                    <a:pt x="266728" y="133973"/>
                    <a:pt x="227119" y="98353"/>
                  </a:cubicBezTo>
                  <a:cubicBezTo>
                    <a:pt x="164048" y="41551"/>
                    <a:pt x="89579" y="8401"/>
                    <a:pt x="5517" y="42"/>
                  </a:cubicBezTo>
                  <a:cubicBezTo>
                    <a:pt x="-1132" y="-718"/>
                    <a:pt x="-2082" y="8971"/>
                    <a:pt x="4377" y="10301"/>
                  </a:cubicBezTo>
                  <a:close/>
                </a:path>
              </a:pathLst>
            </a:custGeom>
            <a:grpFill/>
            <a:ln w="9481"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7BAFB59D-6BB9-ADCF-E31B-728A7F04DD92}"/>
                </a:ext>
              </a:extLst>
            </p:cNvPr>
            <p:cNvSpPr/>
            <p:nvPr/>
          </p:nvSpPr>
          <p:spPr>
            <a:xfrm>
              <a:off x="7324662" y="2449970"/>
              <a:ext cx="70820" cy="76421"/>
            </a:xfrm>
            <a:custGeom>
              <a:avLst/>
              <a:gdLst>
                <a:gd name="connsiteX0" fmla="*/ 65429 w 70820"/>
                <a:gd name="connsiteY0" fmla="*/ 16725 h 76421"/>
                <a:gd name="connsiteX1" fmla="*/ 5398 w 70820"/>
                <a:gd name="connsiteY1" fmla="*/ 59754 h 76421"/>
                <a:gd name="connsiteX2" fmla="*/ 65429 w 70820"/>
                <a:gd name="connsiteY2" fmla="*/ 16725 h 76421"/>
              </a:gdLst>
              <a:ahLst/>
              <a:cxnLst>
                <a:cxn ang="0">
                  <a:pos x="connsiteX0" y="connsiteY0"/>
                </a:cxn>
                <a:cxn ang="0">
                  <a:pos x="connsiteX1" y="connsiteY1"/>
                </a:cxn>
                <a:cxn ang="0">
                  <a:pos x="connsiteX2" y="connsiteY2"/>
                </a:cxn>
              </a:cxnLst>
              <a:rect l="l" t="t" r="r" b="b"/>
              <a:pathLst>
                <a:path w="70820" h="76421">
                  <a:moveTo>
                    <a:pt x="65429" y="16725"/>
                  </a:moveTo>
                  <a:cubicBezTo>
                    <a:pt x="41588" y="-24689"/>
                    <a:pt x="-18159" y="18910"/>
                    <a:pt x="5398" y="59754"/>
                  </a:cubicBezTo>
                  <a:cubicBezTo>
                    <a:pt x="29144" y="101073"/>
                    <a:pt x="88986" y="57474"/>
                    <a:pt x="65429" y="16725"/>
                  </a:cubicBezTo>
                  <a:close/>
                </a:path>
              </a:pathLst>
            </a:custGeom>
            <a:grpFill/>
            <a:ln w="9481"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F7D69379-1ADE-1560-930C-D6A3EF64DEEF}"/>
                </a:ext>
              </a:extLst>
            </p:cNvPr>
            <p:cNvSpPr/>
            <p:nvPr/>
          </p:nvSpPr>
          <p:spPr>
            <a:xfrm>
              <a:off x="6842144" y="2251878"/>
              <a:ext cx="58392" cy="62855"/>
            </a:xfrm>
            <a:custGeom>
              <a:avLst/>
              <a:gdLst>
                <a:gd name="connsiteX0" fmla="*/ 53924 w 58392"/>
                <a:gd name="connsiteY0" fmla="*/ 13731 h 62855"/>
                <a:gd name="connsiteX1" fmla="*/ 4436 w 58392"/>
                <a:gd name="connsiteY1" fmla="*/ 49066 h 62855"/>
                <a:gd name="connsiteX2" fmla="*/ 53924 w 58392"/>
                <a:gd name="connsiteY2" fmla="*/ 13731 h 62855"/>
              </a:gdLst>
              <a:ahLst/>
              <a:cxnLst>
                <a:cxn ang="0">
                  <a:pos x="connsiteX0" y="connsiteY0"/>
                </a:cxn>
                <a:cxn ang="0">
                  <a:pos x="connsiteX1" y="connsiteY1"/>
                </a:cxn>
                <a:cxn ang="0">
                  <a:pos x="connsiteX2" y="connsiteY2"/>
                </a:cxn>
              </a:cxnLst>
              <a:rect l="l" t="t" r="r" b="b"/>
              <a:pathLst>
                <a:path w="58392" h="62855">
                  <a:moveTo>
                    <a:pt x="53924" y="13731"/>
                  </a:moveTo>
                  <a:cubicBezTo>
                    <a:pt x="34262" y="-20274"/>
                    <a:pt x="-14941" y="15536"/>
                    <a:pt x="4436" y="49066"/>
                  </a:cubicBezTo>
                  <a:cubicBezTo>
                    <a:pt x="24098" y="83166"/>
                    <a:pt x="73396" y="47356"/>
                    <a:pt x="53924" y="13731"/>
                  </a:cubicBezTo>
                  <a:close/>
                </a:path>
              </a:pathLst>
            </a:custGeom>
            <a:grpFill/>
            <a:ln w="9481"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id="{A53AD344-F668-0BD2-FB80-80584BE43868}"/>
                </a:ext>
              </a:extLst>
            </p:cNvPr>
            <p:cNvSpPr/>
            <p:nvPr/>
          </p:nvSpPr>
          <p:spPr>
            <a:xfrm>
              <a:off x="7220639" y="2429839"/>
              <a:ext cx="222376" cy="193233"/>
            </a:xfrm>
            <a:custGeom>
              <a:avLst/>
              <a:gdLst>
                <a:gd name="connsiteX0" fmla="*/ 43880 w 222376"/>
                <a:gd name="connsiteY0" fmla="*/ 10830 h 193233"/>
                <a:gd name="connsiteX1" fmla="*/ 14624 w 222376"/>
                <a:gd name="connsiteY1" fmla="*/ 46924 h 193233"/>
                <a:gd name="connsiteX2" fmla="*/ 37421 w 222376"/>
                <a:gd name="connsiteY2" fmla="*/ 179905 h 193233"/>
                <a:gd name="connsiteX3" fmla="*/ 41030 w 222376"/>
                <a:gd name="connsiteY3" fmla="*/ 184654 h 193233"/>
                <a:gd name="connsiteX4" fmla="*/ 50814 w 222376"/>
                <a:gd name="connsiteY4" fmla="*/ 191873 h 193233"/>
                <a:gd name="connsiteX5" fmla="*/ 178000 w 222376"/>
                <a:gd name="connsiteY5" fmla="*/ 185034 h 193233"/>
                <a:gd name="connsiteX6" fmla="*/ 192913 w 222376"/>
                <a:gd name="connsiteY6" fmla="*/ 135072 h 193233"/>
                <a:gd name="connsiteX7" fmla="*/ 106381 w 222376"/>
                <a:gd name="connsiteY7" fmla="*/ 141531 h 193233"/>
                <a:gd name="connsiteX8" fmla="*/ 47489 w 222376"/>
                <a:gd name="connsiteY8" fmla="*/ 176961 h 193233"/>
                <a:gd name="connsiteX9" fmla="*/ 43880 w 222376"/>
                <a:gd name="connsiteY9" fmla="*/ 10830 h 1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6" h="193233">
                  <a:moveTo>
                    <a:pt x="43880" y="10830"/>
                  </a:moveTo>
                  <a:cubicBezTo>
                    <a:pt x="21938" y="-22985"/>
                    <a:pt x="-23275" y="31822"/>
                    <a:pt x="14624" y="46924"/>
                  </a:cubicBezTo>
                  <a:cubicBezTo>
                    <a:pt x="57178" y="63832"/>
                    <a:pt x="59932" y="147040"/>
                    <a:pt x="37421" y="179905"/>
                  </a:cubicBezTo>
                  <a:cubicBezTo>
                    <a:pt x="35236" y="182945"/>
                    <a:pt x="38275" y="185224"/>
                    <a:pt x="41030" y="184654"/>
                  </a:cubicBezTo>
                  <a:cubicBezTo>
                    <a:pt x="39320" y="189784"/>
                    <a:pt x="45684" y="195673"/>
                    <a:pt x="50814" y="191873"/>
                  </a:cubicBezTo>
                  <a:cubicBezTo>
                    <a:pt x="83014" y="167937"/>
                    <a:pt x="145135" y="155114"/>
                    <a:pt x="178000" y="185034"/>
                  </a:cubicBezTo>
                  <a:cubicBezTo>
                    <a:pt x="217704" y="220844"/>
                    <a:pt x="246770" y="127283"/>
                    <a:pt x="192913" y="135072"/>
                  </a:cubicBezTo>
                  <a:cubicBezTo>
                    <a:pt x="164132" y="139251"/>
                    <a:pt x="135066" y="134027"/>
                    <a:pt x="106381" y="141531"/>
                  </a:cubicBezTo>
                  <a:cubicBezTo>
                    <a:pt x="82064" y="148085"/>
                    <a:pt x="64587" y="159958"/>
                    <a:pt x="47489" y="176961"/>
                  </a:cubicBezTo>
                  <a:cubicBezTo>
                    <a:pt x="74655" y="133552"/>
                    <a:pt x="70096" y="51009"/>
                    <a:pt x="43880" y="10830"/>
                  </a:cubicBezTo>
                  <a:close/>
                </a:path>
              </a:pathLst>
            </a:custGeom>
            <a:grpFill/>
            <a:ln w="9481"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id="{49A2BA95-61B9-A03B-C4DB-1A38E0339A9B}"/>
                </a:ext>
              </a:extLst>
            </p:cNvPr>
            <p:cNvSpPr/>
            <p:nvPr/>
          </p:nvSpPr>
          <p:spPr>
            <a:xfrm>
              <a:off x="6903383" y="2314934"/>
              <a:ext cx="245780" cy="413133"/>
            </a:xfrm>
            <a:custGeom>
              <a:avLst/>
              <a:gdLst>
                <a:gd name="connsiteX0" fmla="*/ 39513 w 245780"/>
                <a:gd name="connsiteY0" fmla="*/ 3392 h 413133"/>
                <a:gd name="connsiteX1" fmla="*/ 16811 w 245780"/>
                <a:gd name="connsiteY1" fmla="*/ 55350 h 413133"/>
                <a:gd name="connsiteX2" fmla="*/ 194531 w 245780"/>
                <a:gd name="connsiteY2" fmla="*/ 202578 h 413133"/>
                <a:gd name="connsiteX3" fmla="*/ 175343 w 245780"/>
                <a:gd name="connsiteY3" fmla="*/ 405754 h 413133"/>
                <a:gd name="connsiteX4" fmla="*/ 184082 w 245780"/>
                <a:gd name="connsiteY4" fmla="*/ 411073 h 413133"/>
                <a:gd name="connsiteX5" fmla="*/ 233475 w 245780"/>
                <a:gd name="connsiteY5" fmla="*/ 187855 h 413133"/>
                <a:gd name="connsiteX6" fmla="*/ 39513 w 245780"/>
                <a:gd name="connsiteY6" fmla="*/ 3392 h 4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80" h="413133">
                  <a:moveTo>
                    <a:pt x="39513" y="3392"/>
                  </a:moveTo>
                  <a:cubicBezTo>
                    <a:pt x="7503" y="-14560"/>
                    <a:pt x="-18238" y="44046"/>
                    <a:pt x="16811" y="55350"/>
                  </a:cubicBezTo>
                  <a:cubicBezTo>
                    <a:pt x="93085" y="79951"/>
                    <a:pt x="161855" y="125829"/>
                    <a:pt x="194531" y="202578"/>
                  </a:cubicBezTo>
                  <a:cubicBezTo>
                    <a:pt x="229296" y="284456"/>
                    <a:pt x="206499" y="331379"/>
                    <a:pt x="175343" y="405754"/>
                  </a:cubicBezTo>
                  <a:cubicBezTo>
                    <a:pt x="173159" y="410978"/>
                    <a:pt x="180758" y="416107"/>
                    <a:pt x="184082" y="411073"/>
                  </a:cubicBezTo>
                  <a:cubicBezTo>
                    <a:pt x="228251" y="346767"/>
                    <a:pt x="266150" y="266979"/>
                    <a:pt x="233475" y="187855"/>
                  </a:cubicBezTo>
                  <a:cubicBezTo>
                    <a:pt x="192251" y="88500"/>
                    <a:pt x="127945" y="52690"/>
                    <a:pt x="39513" y="3392"/>
                  </a:cubicBezTo>
                  <a:close/>
                </a:path>
              </a:pathLst>
            </a:custGeom>
            <a:grpFill/>
            <a:ln w="9481"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id="{AB9CF70B-1D7D-3C96-1C76-C2AFE5419361}"/>
                </a:ext>
              </a:extLst>
            </p:cNvPr>
            <p:cNvSpPr/>
            <p:nvPr/>
          </p:nvSpPr>
          <p:spPr>
            <a:xfrm>
              <a:off x="7080958" y="2756346"/>
              <a:ext cx="362362" cy="228121"/>
            </a:xfrm>
            <a:custGeom>
              <a:avLst/>
              <a:gdLst>
                <a:gd name="connsiteX0" fmla="*/ 210822 w 362362"/>
                <a:gd name="connsiteY0" fmla="*/ 38146 h 228121"/>
                <a:gd name="connsiteX1" fmla="*/ 2802 w 362362"/>
                <a:gd name="connsiteY1" fmla="*/ 437 h 228121"/>
                <a:gd name="connsiteX2" fmla="*/ 2612 w 362362"/>
                <a:gd name="connsiteY2" fmla="*/ 6611 h 228121"/>
                <a:gd name="connsiteX3" fmla="*/ 212342 w 362362"/>
                <a:gd name="connsiteY3" fmla="*/ 75951 h 228121"/>
                <a:gd name="connsiteX4" fmla="*/ 305618 w 362362"/>
                <a:gd name="connsiteY4" fmla="*/ 210451 h 228121"/>
                <a:gd name="connsiteX5" fmla="*/ 356721 w 362362"/>
                <a:gd name="connsiteY5" fmla="*/ 183095 h 228121"/>
                <a:gd name="connsiteX6" fmla="*/ 210822 w 362362"/>
                <a:gd name="connsiteY6" fmla="*/ 38146 h 22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62" h="228121">
                  <a:moveTo>
                    <a:pt x="210822" y="38146"/>
                  </a:moveTo>
                  <a:cubicBezTo>
                    <a:pt x="146326" y="3286"/>
                    <a:pt x="74897" y="-1748"/>
                    <a:pt x="2802" y="437"/>
                  </a:cubicBezTo>
                  <a:cubicBezTo>
                    <a:pt x="-997" y="532"/>
                    <a:pt x="-807" y="6041"/>
                    <a:pt x="2612" y="6611"/>
                  </a:cubicBezTo>
                  <a:cubicBezTo>
                    <a:pt x="70432" y="19244"/>
                    <a:pt x="160384" y="26368"/>
                    <a:pt x="212342" y="75951"/>
                  </a:cubicBezTo>
                  <a:cubicBezTo>
                    <a:pt x="252806" y="114610"/>
                    <a:pt x="280352" y="161058"/>
                    <a:pt x="305618" y="210451"/>
                  </a:cubicBezTo>
                  <a:cubicBezTo>
                    <a:pt x="324995" y="248635"/>
                    <a:pt x="379992" y="218145"/>
                    <a:pt x="356721" y="183095"/>
                  </a:cubicBezTo>
                  <a:cubicBezTo>
                    <a:pt x="319486" y="126388"/>
                    <a:pt x="271423" y="70822"/>
                    <a:pt x="210822" y="38146"/>
                  </a:cubicBezTo>
                  <a:close/>
                </a:path>
              </a:pathLst>
            </a:custGeom>
            <a:grpFill/>
            <a:ln w="9481"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id="{D35A432D-D4EB-0C11-6065-2C31A99D6F93}"/>
                </a:ext>
              </a:extLst>
            </p:cNvPr>
            <p:cNvSpPr/>
            <p:nvPr/>
          </p:nvSpPr>
          <p:spPr>
            <a:xfrm>
              <a:off x="6799816" y="2184248"/>
              <a:ext cx="54008" cy="58200"/>
            </a:xfrm>
            <a:custGeom>
              <a:avLst/>
              <a:gdLst>
                <a:gd name="connsiteX0" fmla="*/ 49899 w 54008"/>
                <a:gd name="connsiteY0" fmla="*/ 12686 h 58200"/>
                <a:gd name="connsiteX1" fmla="*/ 4116 w 54008"/>
                <a:gd name="connsiteY1" fmla="*/ 45456 h 58200"/>
                <a:gd name="connsiteX2" fmla="*/ 49899 w 54008"/>
                <a:gd name="connsiteY2" fmla="*/ 12686 h 58200"/>
              </a:gdLst>
              <a:ahLst/>
              <a:cxnLst>
                <a:cxn ang="0">
                  <a:pos x="connsiteX0" y="connsiteY0"/>
                </a:cxn>
                <a:cxn ang="0">
                  <a:pos x="connsiteX1" y="connsiteY1"/>
                </a:cxn>
                <a:cxn ang="0">
                  <a:pos x="connsiteX2" y="connsiteY2"/>
                </a:cxn>
              </a:cxnLst>
              <a:rect l="l" t="t" r="r" b="b"/>
              <a:pathLst>
                <a:path w="54008" h="58200">
                  <a:moveTo>
                    <a:pt x="49899" y="12686"/>
                  </a:moveTo>
                  <a:cubicBezTo>
                    <a:pt x="31662" y="-18754"/>
                    <a:pt x="-13837" y="14396"/>
                    <a:pt x="4116" y="45456"/>
                  </a:cubicBezTo>
                  <a:cubicBezTo>
                    <a:pt x="22258" y="76992"/>
                    <a:pt x="67851" y="43842"/>
                    <a:pt x="49899" y="12686"/>
                  </a:cubicBezTo>
                  <a:close/>
                </a:path>
              </a:pathLst>
            </a:custGeom>
            <a:grpFill/>
            <a:ln w="9481"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id="{6EFA9949-A257-2F96-71AC-5DA7BD1AD054}"/>
                </a:ext>
              </a:extLst>
            </p:cNvPr>
            <p:cNvSpPr/>
            <p:nvPr/>
          </p:nvSpPr>
          <p:spPr>
            <a:xfrm>
              <a:off x="7098429" y="2358658"/>
              <a:ext cx="383497" cy="457460"/>
            </a:xfrm>
            <a:custGeom>
              <a:avLst/>
              <a:gdLst>
                <a:gd name="connsiteX0" fmla="*/ 121066 w 383497"/>
                <a:gd name="connsiteY0" fmla="*/ 206063 h 457460"/>
                <a:gd name="connsiteX1" fmla="*/ 54196 w 383497"/>
                <a:gd name="connsiteY1" fmla="*/ 12956 h 457460"/>
                <a:gd name="connsiteX2" fmla="*/ 10693 w 383497"/>
                <a:gd name="connsiteY2" fmla="*/ 53895 h 457460"/>
                <a:gd name="connsiteX3" fmla="*/ 99220 w 383497"/>
                <a:gd name="connsiteY3" fmla="*/ 205588 h 457460"/>
                <a:gd name="connsiteX4" fmla="*/ 52297 w 383497"/>
                <a:gd name="connsiteY4" fmla="*/ 337904 h 457460"/>
                <a:gd name="connsiteX5" fmla="*/ 57616 w 383497"/>
                <a:gd name="connsiteY5" fmla="*/ 350347 h 457460"/>
                <a:gd name="connsiteX6" fmla="*/ 61320 w 383497"/>
                <a:gd name="connsiteY6" fmla="*/ 352911 h 457460"/>
                <a:gd name="connsiteX7" fmla="*/ 325002 w 383497"/>
                <a:gd name="connsiteY7" fmla="*/ 438019 h 457460"/>
                <a:gd name="connsiteX8" fmla="*/ 348463 w 383497"/>
                <a:gd name="connsiteY8" fmla="*/ 457111 h 457460"/>
                <a:gd name="connsiteX9" fmla="*/ 363661 w 383497"/>
                <a:gd name="connsiteY9" fmla="*/ 455496 h 457460"/>
                <a:gd name="connsiteX10" fmla="*/ 381139 w 383497"/>
                <a:gd name="connsiteY10" fmla="*/ 416837 h 457460"/>
                <a:gd name="connsiteX11" fmla="*/ 70249 w 383497"/>
                <a:gd name="connsiteY11" fmla="*/ 341703 h 457460"/>
                <a:gd name="connsiteX12" fmla="*/ 121066 w 383497"/>
                <a:gd name="connsiteY12" fmla="*/ 206063 h 4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497" h="457460">
                  <a:moveTo>
                    <a:pt x="121066" y="206063"/>
                  </a:moveTo>
                  <a:cubicBezTo>
                    <a:pt x="125341" y="130644"/>
                    <a:pt x="95325" y="73842"/>
                    <a:pt x="54196" y="12956"/>
                  </a:cubicBezTo>
                  <a:cubicBezTo>
                    <a:pt x="30165" y="-22664"/>
                    <a:pt x="-22553" y="23214"/>
                    <a:pt x="10693" y="53895"/>
                  </a:cubicBezTo>
                  <a:cubicBezTo>
                    <a:pt x="56476" y="96164"/>
                    <a:pt x="94565" y="141187"/>
                    <a:pt x="99220" y="205588"/>
                  </a:cubicBezTo>
                  <a:cubicBezTo>
                    <a:pt x="102544" y="254886"/>
                    <a:pt x="92571" y="305513"/>
                    <a:pt x="52297" y="337904"/>
                  </a:cubicBezTo>
                  <a:cubicBezTo>
                    <a:pt x="46027" y="342843"/>
                    <a:pt x="51157" y="351296"/>
                    <a:pt x="57616" y="350347"/>
                  </a:cubicBezTo>
                  <a:cubicBezTo>
                    <a:pt x="57901" y="352246"/>
                    <a:pt x="59136" y="353861"/>
                    <a:pt x="61320" y="352911"/>
                  </a:cubicBezTo>
                  <a:cubicBezTo>
                    <a:pt x="143578" y="315772"/>
                    <a:pt x="292422" y="338283"/>
                    <a:pt x="325002" y="438019"/>
                  </a:cubicBezTo>
                  <a:cubicBezTo>
                    <a:pt x="328041" y="447708"/>
                    <a:pt x="338300" y="456161"/>
                    <a:pt x="348463" y="457111"/>
                  </a:cubicBezTo>
                  <a:cubicBezTo>
                    <a:pt x="353593" y="457586"/>
                    <a:pt x="358722" y="457966"/>
                    <a:pt x="363661" y="455496"/>
                  </a:cubicBezTo>
                  <a:cubicBezTo>
                    <a:pt x="377339" y="448467"/>
                    <a:pt x="388547" y="432890"/>
                    <a:pt x="381139" y="416837"/>
                  </a:cubicBezTo>
                  <a:cubicBezTo>
                    <a:pt x="325761" y="298104"/>
                    <a:pt x="174449" y="291930"/>
                    <a:pt x="70249" y="341703"/>
                  </a:cubicBezTo>
                  <a:cubicBezTo>
                    <a:pt x="109383" y="307413"/>
                    <a:pt x="118122" y="257545"/>
                    <a:pt x="121066" y="206063"/>
                  </a:cubicBezTo>
                  <a:close/>
                </a:path>
              </a:pathLst>
            </a:custGeom>
            <a:grpFill/>
            <a:ln w="9481"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id="{AAFA1141-3482-829F-BEA0-224656111C02}"/>
                </a:ext>
              </a:extLst>
            </p:cNvPr>
            <p:cNvSpPr/>
            <p:nvPr/>
          </p:nvSpPr>
          <p:spPr>
            <a:xfrm>
              <a:off x="6744372" y="1927665"/>
              <a:ext cx="25527" cy="27512"/>
            </a:xfrm>
            <a:custGeom>
              <a:avLst/>
              <a:gdLst>
                <a:gd name="connsiteX0" fmla="*/ 1903 w 25527"/>
                <a:gd name="connsiteY0" fmla="*/ 21545 h 27512"/>
                <a:gd name="connsiteX1" fmla="*/ 23560 w 25527"/>
                <a:gd name="connsiteY1" fmla="*/ 5967 h 27512"/>
                <a:gd name="connsiteX2" fmla="*/ 1903 w 25527"/>
                <a:gd name="connsiteY2" fmla="*/ 21545 h 27512"/>
              </a:gdLst>
              <a:ahLst/>
              <a:cxnLst>
                <a:cxn ang="0">
                  <a:pos x="connsiteX0" y="connsiteY0"/>
                </a:cxn>
                <a:cxn ang="0">
                  <a:pos x="connsiteX1" y="connsiteY1"/>
                </a:cxn>
                <a:cxn ang="0">
                  <a:pos x="connsiteX2" y="connsiteY2"/>
                </a:cxn>
              </a:cxnLst>
              <a:rect l="l" t="t" r="r" b="b"/>
              <a:pathLst>
                <a:path w="25527" h="27512">
                  <a:moveTo>
                    <a:pt x="1903" y="21545"/>
                  </a:moveTo>
                  <a:cubicBezTo>
                    <a:pt x="10547" y="36363"/>
                    <a:pt x="32109" y="20690"/>
                    <a:pt x="23560" y="5967"/>
                  </a:cubicBezTo>
                  <a:cubicBezTo>
                    <a:pt x="14916" y="-8851"/>
                    <a:pt x="-6456" y="6822"/>
                    <a:pt x="1903" y="21545"/>
                  </a:cubicBezTo>
                  <a:close/>
                </a:path>
              </a:pathLst>
            </a:custGeom>
            <a:grpFill/>
            <a:ln w="9481"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id="{73178282-BA4E-9C06-12E7-905F23158B8F}"/>
                </a:ext>
              </a:extLst>
            </p:cNvPr>
            <p:cNvSpPr/>
            <p:nvPr/>
          </p:nvSpPr>
          <p:spPr>
            <a:xfrm>
              <a:off x="6769655" y="1887470"/>
              <a:ext cx="11270" cy="12004"/>
            </a:xfrm>
            <a:custGeom>
              <a:avLst/>
              <a:gdLst>
                <a:gd name="connsiteX0" fmla="*/ 10435 w 11270"/>
                <a:gd name="connsiteY0" fmla="*/ 2659 h 12004"/>
                <a:gd name="connsiteX1" fmla="*/ 842 w 11270"/>
                <a:gd name="connsiteY1" fmla="*/ 9403 h 12004"/>
                <a:gd name="connsiteX2" fmla="*/ 10435 w 11270"/>
                <a:gd name="connsiteY2" fmla="*/ 2659 h 12004"/>
              </a:gdLst>
              <a:ahLst/>
              <a:cxnLst>
                <a:cxn ang="0">
                  <a:pos x="connsiteX0" y="connsiteY0"/>
                </a:cxn>
                <a:cxn ang="0">
                  <a:pos x="connsiteX1" y="connsiteY1"/>
                </a:cxn>
                <a:cxn ang="0">
                  <a:pos x="connsiteX2" y="connsiteY2"/>
                </a:cxn>
              </a:cxnLst>
              <a:rect l="l" t="t" r="r" b="b"/>
              <a:pathLst>
                <a:path w="11270" h="12004">
                  <a:moveTo>
                    <a:pt x="10435" y="2659"/>
                  </a:moveTo>
                  <a:cubicBezTo>
                    <a:pt x="6636" y="-3895"/>
                    <a:pt x="-2863" y="2944"/>
                    <a:pt x="842" y="9403"/>
                  </a:cubicBezTo>
                  <a:cubicBezTo>
                    <a:pt x="4546" y="15862"/>
                    <a:pt x="14140" y="9023"/>
                    <a:pt x="10435" y="2659"/>
                  </a:cubicBezTo>
                  <a:close/>
                </a:path>
              </a:pathLst>
            </a:custGeom>
            <a:grpFill/>
            <a:ln w="9481"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id="{037055D3-211F-C27B-9437-DB530A827274}"/>
                </a:ext>
              </a:extLst>
            </p:cNvPr>
            <p:cNvSpPr/>
            <p:nvPr/>
          </p:nvSpPr>
          <p:spPr>
            <a:xfrm>
              <a:off x="6755623" y="2108415"/>
              <a:ext cx="55779" cy="60068"/>
            </a:xfrm>
            <a:custGeom>
              <a:avLst/>
              <a:gdLst>
                <a:gd name="connsiteX0" fmla="*/ 51538 w 55779"/>
                <a:gd name="connsiteY0" fmla="*/ 13100 h 60068"/>
                <a:gd name="connsiteX1" fmla="*/ 4235 w 55779"/>
                <a:gd name="connsiteY1" fmla="*/ 47010 h 60068"/>
                <a:gd name="connsiteX2" fmla="*/ 51538 w 55779"/>
                <a:gd name="connsiteY2" fmla="*/ 13100 h 60068"/>
              </a:gdLst>
              <a:ahLst/>
              <a:cxnLst>
                <a:cxn ang="0">
                  <a:pos x="connsiteX0" y="connsiteY0"/>
                </a:cxn>
                <a:cxn ang="0">
                  <a:pos x="connsiteX1" y="connsiteY1"/>
                </a:cxn>
                <a:cxn ang="0">
                  <a:pos x="connsiteX2" y="connsiteY2"/>
                </a:cxn>
              </a:cxnLst>
              <a:rect l="l" t="t" r="r" b="b"/>
              <a:pathLst>
                <a:path w="55779" h="60068">
                  <a:moveTo>
                    <a:pt x="51538" y="13100"/>
                  </a:moveTo>
                  <a:cubicBezTo>
                    <a:pt x="32826" y="-19386"/>
                    <a:pt x="-14287" y="14905"/>
                    <a:pt x="4235" y="47010"/>
                  </a:cubicBezTo>
                  <a:cubicBezTo>
                    <a:pt x="23042" y="79400"/>
                    <a:pt x="70061" y="45205"/>
                    <a:pt x="51538" y="13100"/>
                  </a:cubicBezTo>
                  <a:close/>
                </a:path>
              </a:pathLst>
            </a:custGeom>
            <a:grpFill/>
            <a:ln w="9481"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id="{C7255C79-9EFF-6507-FBA3-0F15AAB565E7}"/>
                </a:ext>
              </a:extLst>
            </p:cNvPr>
            <p:cNvSpPr/>
            <p:nvPr/>
          </p:nvSpPr>
          <p:spPr>
            <a:xfrm>
              <a:off x="6803078" y="1852755"/>
              <a:ext cx="14686" cy="15823"/>
            </a:xfrm>
            <a:custGeom>
              <a:avLst/>
              <a:gdLst>
                <a:gd name="connsiteX0" fmla="*/ 13581 w 14686"/>
                <a:gd name="connsiteY0" fmla="*/ 3464 h 15823"/>
                <a:gd name="connsiteX1" fmla="*/ 1138 w 14686"/>
                <a:gd name="connsiteY1" fmla="*/ 12393 h 15823"/>
                <a:gd name="connsiteX2" fmla="*/ 13581 w 14686"/>
                <a:gd name="connsiteY2" fmla="*/ 3464 h 15823"/>
              </a:gdLst>
              <a:ahLst/>
              <a:cxnLst>
                <a:cxn ang="0">
                  <a:pos x="connsiteX0" y="connsiteY0"/>
                </a:cxn>
                <a:cxn ang="0">
                  <a:pos x="connsiteX1" y="connsiteY1"/>
                </a:cxn>
                <a:cxn ang="0">
                  <a:pos x="connsiteX2" y="connsiteY2"/>
                </a:cxn>
              </a:cxnLst>
              <a:rect l="l" t="t" r="r" b="b"/>
              <a:pathLst>
                <a:path w="14686" h="15823">
                  <a:moveTo>
                    <a:pt x="13581" y="3464"/>
                  </a:moveTo>
                  <a:cubicBezTo>
                    <a:pt x="8642" y="-5085"/>
                    <a:pt x="-3801" y="3844"/>
                    <a:pt x="1138" y="12393"/>
                  </a:cubicBezTo>
                  <a:cubicBezTo>
                    <a:pt x="6077" y="20941"/>
                    <a:pt x="18425" y="11823"/>
                    <a:pt x="13581" y="3464"/>
                  </a:cubicBezTo>
                  <a:close/>
                </a:path>
              </a:pathLst>
            </a:custGeom>
            <a:grpFill/>
            <a:ln w="9481"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id="{811D6CB6-72BD-98AE-21C1-DB9B466AFB6D}"/>
                </a:ext>
              </a:extLst>
            </p:cNvPr>
            <p:cNvSpPr/>
            <p:nvPr/>
          </p:nvSpPr>
          <p:spPr>
            <a:xfrm>
              <a:off x="6734209" y="1976129"/>
              <a:ext cx="29411" cy="31613"/>
            </a:xfrm>
            <a:custGeom>
              <a:avLst/>
              <a:gdLst>
                <a:gd name="connsiteX0" fmla="*/ 2282 w 29411"/>
                <a:gd name="connsiteY0" fmla="*/ 24659 h 31613"/>
                <a:gd name="connsiteX1" fmla="*/ 27168 w 29411"/>
                <a:gd name="connsiteY1" fmla="*/ 6897 h 31613"/>
                <a:gd name="connsiteX2" fmla="*/ 2282 w 29411"/>
                <a:gd name="connsiteY2" fmla="*/ 24659 h 31613"/>
              </a:gdLst>
              <a:ahLst/>
              <a:cxnLst>
                <a:cxn ang="0">
                  <a:pos x="connsiteX0" y="connsiteY0"/>
                </a:cxn>
                <a:cxn ang="0">
                  <a:pos x="connsiteX1" y="connsiteY1"/>
                </a:cxn>
                <a:cxn ang="0">
                  <a:pos x="connsiteX2" y="connsiteY2"/>
                </a:cxn>
              </a:cxnLst>
              <a:rect l="l" t="t" r="r" b="b"/>
              <a:pathLst>
                <a:path w="29411" h="31613">
                  <a:moveTo>
                    <a:pt x="2282" y="24659"/>
                  </a:moveTo>
                  <a:cubicBezTo>
                    <a:pt x="12160" y="41851"/>
                    <a:pt x="36952" y="23804"/>
                    <a:pt x="27168" y="6897"/>
                  </a:cubicBezTo>
                  <a:cubicBezTo>
                    <a:pt x="17195" y="-10201"/>
                    <a:pt x="-7597" y="7846"/>
                    <a:pt x="2282" y="24659"/>
                  </a:cubicBezTo>
                  <a:close/>
                </a:path>
              </a:pathLst>
            </a:custGeom>
            <a:grpFill/>
            <a:ln w="9481"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id="{7B849743-B820-2DE0-C77D-8788CF25BC45}"/>
                </a:ext>
              </a:extLst>
            </p:cNvPr>
            <p:cNvSpPr/>
            <p:nvPr/>
          </p:nvSpPr>
          <p:spPr>
            <a:xfrm>
              <a:off x="6734320" y="2035237"/>
              <a:ext cx="33281" cy="35912"/>
            </a:xfrm>
            <a:custGeom>
              <a:avLst/>
              <a:gdLst>
                <a:gd name="connsiteX0" fmla="*/ 30762 w 33281"/>
                <a:gd name="connsiteY0" fmla="*/ 7819 h 35912"/>
                <a:gd name="connsiteX1" fmla="*/ 2552 w 33281"/>
                <a:gd name="connsiteY1" fmla="*/ 28051 h 35912"/>
                <a:gd name="connsiteX2" fmla="*/ 30762 w 33281"/>
                <a:gd name="connsiteY2" fmla="*/ 7819 h 35912"/>
              </a:gdLst>
              <a:ahLst/>
              <a:cxnLst>
                <a:cxn ang="0">
                  <a:pos x="connsiteX0" y="connsiteY0"/>
                </a:cxn>
                <a:cxn ang="0">
                  <a:pos x="connsiteX1" y="connsiteY1"/>
                </a:cxn>
                <a:cxn ang="0">
                  <a:pos x="connsiteX2" y="connsiteY2"/>
                </a:cxn>
              </a:cxnLst>
              <a:rect l="l" t="t" r="r" b="b"/>
              <a:pathLst>
                <a:path w="33281" h="35912">
                  <a:moveTo>
                    <a:pt x="30762" y="7819"/>
                  </a:moveTo>
                  <a:cubicBezTo>
                    <a:pt x="19554" y="-11558"/>
                    <a:pt x="-8562" y="8864"/>
                    <a:pt x="2552" y="28051"/>
                  </a:cubicBezTo>
                  <a:cubicBezTo>
                    <a:pt x="13760" y="47524"/>
                    <a:pt x="41781" y="27007"/>
                    <a:pt x="30762" y="7819"/>
                  </a:cubicBezTo>
                  <a:close/>
                </a:path>
              </a:pathLst>
            </a:custGeom>
            <a:grpFill/>
            <a:ln w="9481"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id="{A419369D-2624-1C9D-D0AF-3DD75F905BAF}"/>
                </a:ext>
              </a:extLst>
            </p:cNvPr>
            <p:cNvSpPr/>
            <p:nvPr/>
          </p:nvSpPr>
          <p:spPr>
            <a:xfrm>
              <a:off x="5655089" y="2385088"/>
              <a:ext cx="385995" cy="266295"/>
            </a:xfrm>
            <a:custGeom>
              <a:avLst/>
              <a:gdLst>
                <a:gd name="connsiteX0" fmla="*/ 226527 w 385995"/>
                <a:gd name="connsiteY0" fmla="*/ 26135 h 266295"/>
                <a:gd name="connsiteX1" fmla="*/ 377745 w 385995"/>
                <a:gd name="connsiteY1" fmla="*/ 252297 h 266295"/>
                <a:gd name="connsiteX2" fmla="*/ 382209 w 385995"/>
                <a:gd name="connsiteY2" fmla="*/ 252392 h 266295"/>
                <a:gd name="connsiteX3" fmla="*/ 257777 w 385995"/>
                <a:gd name="connsiteY3" fmla="*/ 13216 h 266295"/>
                <a:gd name="connsiteX4" fmla="*/ 4354 w 385995"/>
                <a:gd name="connsiteY4" fmla="*/ 135463 h 266295"/>
                <a:gd name="connsiteX5" fmla="*/ 169915 w 385995"/>
                <a:gd name="connsiteY5" fmla="*/ 244128 h 266295"/>
                <a:gd name="connsiteX6" fmla="*/ 181313 w 385995"/>
                <a:gd name="connsiteY6" fmla="*/ 158640 h 266295"/>
                <a:gd name="connsiteX7" fmla="*/ 124512 w 385995"/>
                <a:gd name="connsiteY7" fmla="*/ 175548 h 266295"/>
                <a:gd name="connsiteX8" fmla="*/ 136290 w 385995"/>
                <a:gd name="connsiteY8" fmla="*/ 196825 h 266295"/>
                <a:gd name="connsiteX9" fmla="*/ 139899 w 385995"/>
                <a:gd name="connsiteY9" fmla="*/ 198249 h 266295"/>
                <a:gd name="connsiteX10" fmla="*/ 159372 w 385995"/>
                <a:gd name="connsiteY10" fmla="*/ 196255 h 266295"/>
                <a:gd name="connsiteX11" fmla="*/ 62676 w 385995"/>
                <a:gd name="connsiteY11" fmla="*/ 212212 h 266295"/>
                <a:gd name="connsiteX12" fmla="*/ 48523 w 385995"/>
                <a:gd name="connsiteY12" fmla="*/ 113047 h 266295"/>
                <a:gd name="connsiteX13" fmla="*/ 226527 w 385995"/>
                <a:gd name="connsiteY13" fmla="*/ 26135 h 26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995" h="266295">
                  <a:moveTo>
                    <a:pt x="226527" y="26135"/>
                  </a:moveTo>
                  <a:cubicBezTo>
                    <a:pt x="324268" y="52826"/>
                    <a:pt x="378695" y="156171"/>
                    <a:pt x="377745" y="252297"/>
                  </a:cubicBezTo>
                  <a:cubicBezTo>
                    <a:pt x="377650" y="255051"/>
                    <a:pt x="381734" y="254766"/>
                    <a:pt x="382209" y="252392"/>
                  </a:cubicBezTo>
                  <a:cubicBezTo>
                    <a:pt x="401491" y="161965"/>
                    <a:pt x="345164" y="48836"/>
                    <a:pt x="257777" y="13216"/>
                  </a:cubicBezTo>
                  <a:cubicBezTo>
                    <a:pt x="157187" y="-27628"/>
                    <a:pt x="34370" y="29839"/>
                    <a:pt x="4354" y="135463"/>
                  </a:cubicBezTo>
                  <a:cubicBezTo>
                    <a:pt x="-23667" y="233394"/>
                    <a:pt x="89652" y="304254"/>
                    <a:pt x="169915" y="244128"/>
                  </a:cubicBezTo>
                  <a:cubicBezTo>
                    <a:pt x="193662" y="226365"/>
                    <a:pt x="217503" y="180867"/>
                    <a:pt x="181313" y="158640"/>
                  </a:cubicBezTo>
                  <a:cubicBezTo>
                    <a:pt x="160321" y="145817"/>
                    <a:pt x="126221" y="140498"/>
                    <a:pt x="124512" y="175548"/>
                  </a:cubicBezTo>
                  <a:cubicBezTo>
                    <a:pt x="124037" y="184381"/>
                    <a:pt x="127266" y="193405"/>
                    <a:pt x="136290" y="196825"/>
                  </a:cubicBezTo>
                  <a:cubicBezTo>
                    <a:pt x="137525" y="197395"/>
                    <a:pt x="138760" y="197775"/>
                    <a:pt x="139899" y="198249"/>
                  </a:cubicBezTo>
                  <a:cubicBezTo>
                    <a:pt x="145978" y="200719"/>
                    <a:pt x="154147" y="200719"/>
                    <a:pt x="159372" y="196255"/>
                  </a:cubicBezTo>
                  <a:cubicBezTo>
                    <a:pt x="142749" y="225605"/>
                    <a:pt x="83953" y="231969"/>
                    <a:pt x="62676" y="212212"/>
                  </a:cubicBezTo>
                  <a:cubicBezTo>
                    <a:pt x="35700" y="187326"/>
                    <a:pt x="30760" y="145247"/>
                    <a:pt x="48523" y="113047"/>
                  </a:cubicBezTo>
                  <a:cubicBezTo>
                    <a:pt x="80438" y="54630"/>
                    <a:pt x="157947" y="7327"/>
                    <a:pt x="226527" y="26135"/>
                  </a:cubicBezTo>
                  <a:close/>
                </a:path>
              </a:pathLst>
            </a:custGeom>
            <a:grpFill/>
            <a:ln w="9481"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id="{02EF8395-8627-44B4-8712-753E1A5EC881}"/>
                </a:ext>
              </a:extLst>
            </p:cNvPr>
            <p:cNvSpPr/>
            <p:nvPr/>
          </p:nvSpPr>
          <p:spPr>
            <a:xfrm>
              <a:off x="5729095" y="2759071"/>
              <a:ext cx="789402" cy="1175351"/>
            </a:xfrm>
            <a:custGeom>
              <a:avLst/>
              <a:gdLst>
                <a:gd name="connsiteX0" fmla="*/ 77671 w 789402"/>
                <a:gd name="connsiteY0" fmla="*/ 63632 h 1175351"/>
                <a:gd name="connsiteX1" fmla="*/ 71782 w 789402"/>
                <a:gd name="connsiteY1" fmla="*/ 343936 h 1175351"/>
                <a:gd name="connsiteX2" fmla="*/ 506629 w 789402"/>
                <a:gd name="connsiteY2" fmla="*/ 182840 h 1175351"/>
                <a:gd name="connsiteX3" fmla="*/ 476233 w 789402"/>
                <a:gd name="connsiteY3" fmla="*/ 158143 h 1175351"/>
                <a:gd name="connsiteX4" fmla="*/ 286546 w 789402"/>
                <a:gd name="connsiteY4" fmla="*/ 308886 h 1175351"/>
                <a:gd name="connsiteX5" fmla="*/ 51455 w 789402"/>
                <a:gd name="connsiteY5" fmla="*/ 251800 h 1175351"/>
                <a:gd name="connsiteX6" fmla="*/ 387706 w 789402"/>
                <a:gd name="connsiteY6" fmla="*/ 57268 h 1175351"/>
                <a:gd name="connsiteX7" fmla="*/ 753878 w 789402"/>
                <a:gd name="connsiteY7" fmla="*/ 587576 h 1175351"/>
                <a:gd name="connsiteX8" fmla="*/ 387706 w 789402"/>
                <a:gd name="connsiteY8" fmla="*/ 1117884 h 1175351"/>
                <a:gd name="connsiteX9" fmla="*/ 51455 w 789402"/>
                <a:gd name="connsiteY9" fmla="*/ 923352 h 1175351"/>
                <a:gd name="connsiteX10" fmla="*/ 286641 w 789402"/>
                <a:gd name="connsiteY10" fmla="*/ 866360 h 1175351"/>
                <a:gd name="connsiteX11" fmla="*/ 476328 w 789402"/>
                <a:gd name="connsiteY11" fmla="*/ 1017103 h 1175351"/>
                <a:gd name="connsiteX12" fmla="*/ 506724 w 789402"/>
                <a:gd name="connsiteY12" fmla="*/ 992502 h 1175351"/>
                <a:gd name="connsiteX13" fmla="*/ 71782 w 789402"/>
                <a:gd name="connsiteY13" fmla="*/ 831310 h 1175351"/>
                <a:gd name="connsiteX14" fmla="*/ 77671 w 789402"/>
                <a:gd name="connsiteY14" fmla="*/ 1111614 h 1175351"/>
                <a:gd name="connsiteX15" fmla="*/ 576634 w 789402"/>
                <a:gd name="connsiteY15" fmla="*/ 1060607 h 1175351"/>
                <a:gd name="connsiteX16" fmla="*/ 789403 w 789402"/>
                <a:gd name="connsiteY16" fmla="*/ 587671 h 1175351"/>
                <a:gd name="connsiteX17" fmla="*/ 789403 w 789402"/>
                <a:gd name="connsiteY17" fmla="*/ 587671 h 1175351"/>
                <a:gd name="connsiteX18" fmla="*/ 576634 w 789402"/>
                <a:gd name="connsiteY18" fmla="*/ 114830 h 1175351"/>
                <a:gd name="connsiteX19" fmla="*/ 77671 w 789402"/>
                <a:gd name="connsiteY19" fmla="*/ 63632 h 117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9402" h="1175351">
                  <a:moveTo>
                    <a:pt x="77671" y="63632"/>
                  </a:moveTo>
                  <a:cubicBezTo>
                    <a:pt x="-4492" y="133542"/>
                    <a:pt x="-42866" y="278301"/>
                    <a:pt x="71782" y="343936"/>
                  </a:cubicBezTo>
                  <a:cubicBezTo>
                    <a:pt x="235348" y="437688"/>
                    <a:pt x="403094" y="303662"/>
                    <a:pt x="506629" y="182840"/>
                  </a:cubicBezTo>
                  <a:cubicBezTo>
                    <a:pt x="523251" y="163558"/>
                    <a:pt x="492951" y="139431"/>
                    <a:pt x="476233" y="158143"/>
                  </a:cubicBezTo>
                  <a:cubicBezTo>
                    <a:pt x="424941" y="215230"/>
                    <a:pt x="362060" y="283145"/>
                    <a:pt x="286546" y="308886"/>
                  </a:cubicBezTo>
                  <a:cubicBezTo>
                    <a:pt x="215211" y="333298"/>
                    <a:pt x="81566" y="356190"/>
                    <a:pt x="51455" y="251800"/>
                  </a:cubicBezTo>
                  <a:cubicBezTo>
                    <a:pt x="-2402" y="65627"/>
                    <a:pt x="264794" y="28202"/>
                    <a:pt x="387706" y="57268"/>
                  </a:cubicBezTo>
                  <a:cubicBezTo>
                    <a:pt x="592306" y="105806"/>
                    <a:pt x="735260" y="368918"/>
                    <a:pt x="753878" y="587576"/>
                  </a:cubicBezTo>
                  <a:cubicBezTo>
                    <a:pt x="735260" y="806139"/>
                    <a:pt x="592306" y="1069251"/>
                    <a:pt x="387706" y="1117884"/>
                  </a:cubicBezTo>
                  <a:cubicBezTo>
                    <a:pt x="264794" y="1146949"/>
                    <a:pt x="-2402" y="1109525"/>
                    <a:pt x="51455" y="923352"/>
                  </a:cubicBezTo>
                  <a:cubicBezTo>
                    <a:pt x="81661" y="819057"/>
                    <a:pt x="215211" y="841854"/>
                    <a:pt x="286641" y="866360"/>
                  </a:cubicBezTo>
                  <a:cubicBezTo>
                    <a:pt x="362060" y="892006"/>
                    <a:pt x="424941" y="959921"/>
                    <a:pt x="476328" y="1017103"/>
                  </a:cubicBezTo>
                  <a:cubicBezTo>
                    <a:pt x="493046" y="1035815"/>
                    <a:pt x="523251" y="1011784"/>
                    <a:pt x="506724" y="992502"/>
                  </a:cubicBezTo>
                  <a:cubicBezTo>
                    <a:pt x="403189" y="871679"/>
                    <a:pt x="235348" y="737559"/>
                    <a:pt x="71782" y="831310"/>
                  </a:cubicBezTo>
                  <a:cubicBezTo>
                    <a:pt x="-42961" y="897136"/>
                    <a:pt x="-4397" y="1041800"/>
                    <a:pt x="77671" y="1111614"/>
                  </a:cubicBezTo>
                  <a:cubicBezTo>
                    <a:pt x="213691" y="1227307"/>
                    <a:pt x="460655" y="1170506"/>
                    <a:pt x="576634" y="1060607"/>
                  </a:cubicBezTo>
                  <a:cubicBezTo>
                    <a:pt x="690427" y="952798"/>
                    <a:pt x="780569" y="757126"/>
                    <a:pt x="789403" y="587671"/>
                  </a:cubicBezTo>
                  <a:lnTo>
                    <a:pt x="789403" y="587671"/>
                  </a:lnTo>
                  <a:cubicBezTo>
                    <a:pt x="780474" y="418215"/>
                    <a:pt x="690427" y="222544"/>
                    <a:pt x="576634" y="114830"/>
                  </a:cubicBezTo>
                  <a:cubicBezTo>
                    <a:pt x="460655" y="4931"/>
                    <a:pt x="213596" y="-51966"/>
                    <a:pt x="77671" y="63632"/>
                  </a:cubicBezTo>
                  <a:close/>
                </a:path>
              </a:pathLst>
            </a:custGeom>
            <a:grpFill/>
            <a:ln w="9481"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id="{C21C8F18-0FBE-4E7F-C496-97C0E237651F}"/>
                </a:ext>
              </a:extLst>
            </p:cNvPr>
            <p:cNvSpPr/>
            <p:nvPr/>
          </p:nvSpPr>
          <p:spPr>
            <a:xfrm>
              <a:off x="6195070" y="3055923"/>
              <a:ext cx="134347" cy="581700"/>
            </a:xfrm>
            <a:custGeom>
              <a:avLst/>
              <a:gdLst>
                <a:gd name="connsiteX0" fmla="*/ 10544 w 134347"/>
                <a:gd name="connsiteY0" fmla="*/ 1491 h 581700"/>
                <a:gd name="connsiteX1" fmla="*/ 3705 w 134347"/>
                <a:gd name="connsiteY1" fmla="*/ 11844 h 581700"/>
                <a:gd name="connsiteX2" fmla="*/ 101541 w 134347"/>
                <a:gd name="connsiteY2" fmla="*/ 290819 h 581700"/>
                <a:gd name="connsiteX3" fmla="*/ 101636 w 134347"/>
                <a:gd name="connsiteY3" fmla="*/ 290819 h 581700"/>
                <a:gd name="connsiteX4" fmla="*/ 3705 w 134347"/>
                <a:gd name="connsiteY4" fmla="*/ 569793 h 581700"/>
                <a:gd name="connsiteX5" fmla="*/ 10544 w 134347"/>
                <a:gd name="connsiteY5" fmla="*/ 580241 h 581700"/>
                <a:gd name="connsiteX6" fmla="*/ 133836 w 134347"/>
                <a:gd name="connsiteY6" fmla="*/ 292813 h 581700"/>
                <a:gd name="connsiteX7" fmla="*/ 133456 w 134347"/>
                <a:gd name="connsiteY7" fmla="*/ 290914 h 581700"/>
                <a:gd name="connsiteX8" fmla="*/ 133836 w 134347"/>
                <a:gd name="connsiteY8" fmla="*/ 289014 h 581700"/>
                <a:gd name="connsiteX9" fmla="*/ 10544 w 134347"/>
                <a:gd name="connsiteY9" fmla="*/ 1491 h 58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47" h="581700">
                  <a:moveTo>
                    <a:pt x="10544" y="1491"/>
                  </a:moveTo>
                  <a:cubicBezTo>
                    <a:pt x="6365" y="-2119"/>
                    <a:pt x="-6174" y="636"/>
                    <a:pt x="3705" y="11844"/>
                  </a:cubicBezTo>
                  <a:cubicBezTo>
                    <a:pt x="91947" y="111770"/>
                    <a:pt x="100306" y="260803"/>
                    <a:pt x="101541" y="290819"/>
                  </a:cubicBezTo>
                  <a:lnTo>
                    <a:pt x="101636" y="290819"/>
                  </a:lnTo>
                  <a:cubicBezTo>
                    <a:pt x="100306" y="320834"/>
                    <a:pt x="92042" y="469867"/>
                    <a:pt x="3705" y="569793"/>
                  </a:cubicBezTo>
                  <a:cubicBezTo>
                    <a:pt x="-6079" y="580906"/>
                    <a:pt x="6365" y="583851"/>
                    <a:pt x="10544" y="580241"/>
                  </a:cubicBezTo>
                  <a:cubicBezTo>
                    <a:pt x="79599" y="519735"/>
                    <a:pt x="140580" y="382385"/>
                    <a:pt x="133836" y="292813"/>
                  </a:cubicBezTo>
                  <a:cubicBezTo>
                    <a:pt x="133741" y="292053"/>
                    <a:pt x="133551" y="291579"/>
                    <a:pt x="133456" y="290914"/>
                  </a:cubicBezTo>
                  <a:cubicBezTo>
                    <a:pt x="133551" y="290249"/>
                    <a:pt x="133836" y="289679"/>
                    <a:pt x="133836" y="289014"/>
                  </a:cubicBezTo>
                  <a:cubicBezTo>
                    <a:pt x="140580" y="199252"/>
                    <a:pt x="79599" y="61902"/>
                    <a:pt x="10544" y="1491"/>
                  </a:cubicBezTo>
                  <a:close/>
                </a:path>
              </a:pathLst>
            </a:custGeom>
            <a:grpFill/>
            <a:ln w="9481"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id="{DDEA2D4A-6762-B355-C419-ACD982B77DAE}"/>
                </a:ext>
              </a:extLst>
            </p:cNvPr>
            <p:cNvSpPr/>
            <p:nvPr/>
          </p:nvSpPr>
          <p:spPr>
            <a:xfrm>
              <a:off x="5694599" y="1849885"/>
              <a:ext cx="557051" cy="873744"/>
            </a:xfrm>
            <a:custGeom>
              <a:avLst/>
              <a:gdLst>
                <a:gd name="connsiteX0" fmla="*/ 509305 w 557051"/>
                <a:gd name="connsiteY0" fmla="*/ 870423 h 873744"/>
                <a:gd name="connsiteX1" fmla="*/ 453073 w 557051"/>
                <a:gd name="connsiteY1" fmla="*/ 322638 h 873744"/>
                <a:gd name="connsiteX2" fmla="*/ 6828 w 557051"/>
                <a:gd name="connsiteY2" fmla="*/ 65 h 873744"/>
                <a:gd name="connsiteX3" fmla="*/ 5403 w 557051"/>
                <a:gd name="connsiteY3" fmla="*/ 12603 h 873744"/>
                <a:gd name="connsiteX4" fmla="*/ 413749 w 557051"/>
                <a:gd name="connsiteY4" fmla="*/ 345340 h 873744"/>
                <a:gd name="connsiteX5" fmla="*/ 497621 w 557051"/>
                <a:gd name="connsiteY5" fmla="*/ 865389 h 873744"/>
                <a:gd name="connsiteX6" fmla="*/ 509305 w 557051"/>
                <a:gd name="connsiteY6" fmla="*/ 870423 h 87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051" h="873744">
                  <a:moveTo>
                    <a:pt x="509305" y="870423"/>
                  </a:moveTo>
                  <a:cubicBezTo>
                    <a:pt x="601251" y="718920"/>
                    <a:pt x="548249" y="465782"/>
                    <a:pt x="453073" y="322638"/>
                  </a:cubicBezTo>
                  <a:cubicBezTo>
                    <a:pt x="376799" y="168570"/>
                    <a:pt x="184072" y="-3830"/>
                    <a:pt x="6828" y="65"/>
                  </a:cubicBezTo>
                  <a:cubicBezTo>
                    <a:pt x="-1056" y="160"/>
                    <a:pt x="-2861" y="12033"/>
                    <a:pt x="5403" y="12603"/>
                  </a:cubicBezTo>
                  <a:cubicBezTo>
                    <a:pt x="167354" y="22387"/>
                    <a:pt x="335480" y="203810"/>
                    <a:pt x="413749" y="345340"/>
                  </a:cubicBezTo>
                  <a:cubicBezTo>
                    <a:pt x="497146" y="483829"/>
                    <a:pt x="570286" y="720060"/>
                    <a:pt x="497621" y="865389"/>
                  </a:cubicBezTo>
                  <a:cubicBezTo>
                    <a:pt x="494107" y="872703"/>
                    <a:pt x="505315" y="877167"/>
                    <a:pt x="509305" y="870423"/>
                  </a:cubicBezTo>
                  <a:close/>
                </a:path>
              </a:pathLst>
            </a:custGeom>
            <a:grpFill/>
            <a:ln w="9481"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id="{8C35F303-2213-1495-32C5-226D92E57218}"/>
                </a:ext>
              </a:extLst>
            </p:cNvPr>
            <p:cNvSpPr/>
            <p:nvPr/>
          </p:nvSpPr>
          <p:spPr>
            <a:xfrm>
              <a:off x="7601838" y="1234442"/>
              <a:ext cx="124923" cy="124944"/>
            </a:xfrm>
            <a:custGeom>
              <a:avLst/>
              <a:gdLst>
                <a:gd name="connsiteX0" fmla="*/ 93633 w 124923"/>
                <a:gd name="connsiteY0" fmla="*/ 116546 h 124944"/>
                <a:gd name="connsiteX1" fmla="*/ 116525 w 124923"/>
                <a:gd name="connsiteY1" fmla="*/ 31248 h 124944"/>
                <a:gd name="connsiteX2" fmla="*/ 31227 w 124923"/>
                <a:gd name="connsiteY2" fmla="*/ 8356 h 124944"/>
                <a:gd name="connsiteX3" fmla="*/ 8336 w 124923"/>
                <a:gd name="connsiteY3" fmla="*/ 93654 h 124944"/>
                <a:gd name="connsiteX4" fmla="*/ 93633 w 124923"/>
                <a:gd name="connsiteY4" fmla="*/ 116546 h 1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23" h="124944">
                  <a:moveTo>
                    <a:pt x="93633" y="116546"/>
                  </a:moveTo>
                  <a:cubicBezTo>
                    <a:pt x="123554" y="99353"/>
                    <a:pt x="133812" y="61169"/>
                    <a:pt x="116525" y="31248"/>
                  </a:cubicBezTo>
                  <a:cubicBezTo>
                    <a:pt x="99332" y="1328"/>
                    <a:pt x="61148" y="-8836"/>
                    <a:pt x="31227" y="8356"/>
                  </a:cubicBezTo>
                  <a:cubicBezTo>
                    <a:pt x="1402" y="25644"/>
                    <a:pt x="-8857" y="63733"/>
                    <a:pt x="8336" y="93654"/>
                  </a:cubicBezTo>
                  <a:cubicBezTo>
                    <a:pt x="25623" y="123575"/>
                    <a:pt x="63808" y="133833"/>
                    <a:pt x="93633" y="116546"/>
                  </a:cubicBezTo>
                  <a:close/>
                </a:path>
              </a:pathLst>
            </a:custGeom>
            <a:grpFill/>
            <a:ln w="9481"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id="{809D2DA0-B9A3-2E21-AADF-F6D7CB59E7CC}"/>
                </a:ext>
              </a:extLst>
            </p:cNvPr>
            <p:cNvSpPr/>
            <p:nvPr/>
          </p:nvSpPr>
          <p:spPr>
            <a:xfrm>
              <a:off x="8021876" y="3278449"/>
              <a:ext cx="123719" cy="136536"/>
            </a:xfrm>
            <a:custGeom>
              <a:avLst/>
              <a:gdLst>
                <a:gd name="connsiteX0" fmla="*/ 116326 w 123719"/>
                <a:gd name="connsiteY0" fmla="*/ 31248 h 136536"/>
                <a:gd name="connsiteX1" fmla="*/ 30933 w 123719"/>
                <a:gd name="connsiteY1" fmla="*/ 8356 h 136536"/>
                <a:gd name="connsiteX2" fmla="*/ 253 w 123719"/>
                <a:gd name="connsiteY2" fmla="*/ 68293 h 136536"/>
                <a:gd name="connsiteX3" fmla="*/ 348 w 123719"/>
                <a:gd name="connsiteY3" fmla="*/ 68293 h 136536"/>
                <a:gd name="connsiteX4" fmla="*/ 31028 w 123719"/>
                <a:gd name="connsiteY4" fmla="*/ 128134 h 136536"/>
                <a:gd name="connsiteX5" fmla="*/ 116421 w 123719"/>
                <a:gd name="connsiteY5" fmla="*/ 105337 h 136536"/>
                <a:gd name="connsiteX6" fmla="*/ 123355 w 123719"/>
                <a:gd name="connsiteY6" fmla="*/ 68293 h 136536"/>
                <a:gd name="connsiteX7" fmla="*/ 116326 w 123719"/>
                <a:gd name="connsiteY7" fmla="*/ 31248 h 13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19" h="136536">
                  <a:moveTo>
                    <a:pt x="116326" y="31248"/>
                  </a:moveTo>
                  <a:cubicBezTo>
                    <a:pt x="99038" y="1328"/>
                    <a:pt x="60759" y="-8836"/>
                    <a:pt x="30933" y="8356"/>
                  </a:cubicBezTo>
                  <a:cubicBezTo>
                    <a:pt x="9086" y="20895"/>
                    <a:pt x="-1837" y="44736"/>
                    <a:pt x="253" y="68293"/>
                  </a:cubicBezTo>
                  <a:lnTo>
                    <a:pt x="348" y="68293"/>
                  </a:lnTo>
                  <a:cubicBezTo>
                    <a:pt x="-1837" y="91849"/>
                    <a:pt x="9181" y="115596"/>
                    <a:pt x="31028" y="128134"/>
                  </a:cubicBezTo>
                  <a:cubicBezTo>
                    <a:pt x="60949" y="145421"/>
                    <a:pt x="99133" y="135163"/>
                    <a:pt x="116421" y="105337"/>
                  </a:cubicBezTo>
                  <a:cubicBezTo>
                    <a:pt x="123165" y="93559"/>
                    <a:pt x="124495" y="80736"/>
                    <a:pt x="123355" y="68293"/>
                  </a:cubicBezTo>
                  <a:cubicBezTo>
                    <a:pt x="124495" y="55850"/>
                    <a:pt x="123070" y="43026"/>
                    <a:pt x="116326" y="31248"/>
                  </a:cubicBezTo>
                  <a:close/>
                </a:path>
              </a:pathLst>
            </a:custGeom>
            <a:grpFill/>
            <a:ln w="9481"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id="{7461433F-A23F-11BC-0747-9D2612FF6654}"/>
                </a:ext>
              </a:extLst>
            </p:cNvPr>
            <p:cNvSpPr/>
            <p:nvPr/>
          </p:nvSpPr>
          <p:spPr>
            <a:xfrm>
              <a:off x="4646321" y="14817"/>
              <a:ext cx="3360300" cy="6844959"/>
            </a:xfrm>
            <a:custGeom>
              <a:avLst/>
              <a:gdLst>
                <a:gd name="connsiteX0" fmla="*/ 3107092 w 3360300"/>
                <a:gd name="connsiteY0" fmla="*/ 2988075 h 6844959"/>
                <a:gd name="connsiteX1" fmla="*/ 3094174 w 3360300"/>
                <a:gd name="connsiteY1" fmla="*/ 2662177 h 6844959"/>
                <a:gd name="connsiteX2" fmla="*/ 2980286 w 3360300"/>
                <a:gd name="connsiteY2" fmla="*/ 2397736 h 6844959"/>
                <a:gd name="connsiteX3" fmla="*/ 2708341 w 3360300"/>
                <a:gd name="connsiteY3" fmla="*/ 2181547 h 6844959"/>
                <a:gd name="connsiteX4" fmla="*/ 2756308 w 3360300"/>
                <a:gd name="connsiteY4" fmla="*/ 2096439 h 6844959"/>
                <a:gd name="connsiteX5" fmla="*/ 2808456 w 3360300"/>
                <a:gd name="connsiteY5" fmla="*/ 1934963 h 6844959"/>
                <a:gd name="connsiteX6" fmla="*/ 2818049 w 3360300"/>
                <a:gd name="connsiteY6" fmla="*/ 1745561 h 6844959"/>
                <a:gd name="connsiteX7" fmla="*/ 2907431 w 3360300"/>
                <a:gd name="connsiteY7" fmla="*/ 1582659 h 6844959"/>
                <a:gd name="connsiteX8" fmla="*/ 2933838 w 3360300"/>
                <a:gd name="connsiteY8" fmla="*/ 1330661 h 6844959"/>
                <a:gd name="connsiteX9" fmla="*/ 2702451 w 3360300"/>
                <a:gd name="connsiteY9" fmla="*/ 1227601 h 6844959"/>
                <a:gd name="connsiteX10" fmla="*/ 2516563 w 3360300"/>
                <a:gd name="connsiteY10" fmla="*/ 1223517 h 6844959"/>
                <a:gd name="connsiteX11" fmla="*/ 2347868 w 3360300"/>
                <a:gd name="connsiteY11" fmla="*/ 1137174 h 6844959"/>
                <a:gd name="connsiteX12" fmla="*/ 2181832 w 3360300"/>
                <a:gd name="connsiteY12" fmla="*/ 1101554 h 6844959"/>
                <a:gd name="connsiteX13" fmla="*/ 2084281 w 3360300"/>
                <a:gd name="connsiteY13" fmla="*/ 1100415 h 6844959"/>
                <a:gd name="connsiteX14" fmla="*/ 2032989 w 3360300"/>
                <a:gd name="connsiteY14" fmla="*/ 756945 h 6844959"/>
                <a:gd name="connsiteX15" fmla="*/ 1860779 w 3360300"/>
                <a:gd name="connsiteY15" fmla="*/ 526033 h 6844959"/>
                <a:gd name="connsiteX16" fmla="*/ 1585129 w 3360300"/>
                <a:gd name="connsiteY16" fmla="*/ 351924 h 6844959"/>
                <a:gd name="connsiteX17" fmla="*/ 1472190 w 3360300"/>
                <a:gd name="connsiteY17" fmla="*/ 0 h 6844959"/>
                <a:gd name="connsiteX18" fmla="*/ 1459842 w 3360300"/>
                <a:gd name="connsiteY18" fmla="*/ 2565 h 6844959"/>
                <a:gd name="connsiteX19" fmla="*/ 1554923 w 3360300"/>
                <a:gd name="connsiteY19" fmla="*/ 383269 h 6844959"/>
                <a:gd name="connsiteX20" fmla="*/ 1562047 w 3360300"/>
                <a:gd name="connsiteY20" fmla="*/ 394952 h 6844959"/>
                <a:gd name="connsiteX21" fmla="*/ 2057495 w 3360300"/>
                <a:gd name="connsiteY21" fmla="*/ 1143063 h 6844959"/>
                <a:gd name="connsiteX22" fmla="*/ 2071173 w 3360300"/>
                <a:gd name="connsiteY22" fmla="*/ 1152942 h 6844959"/>
                <a:gd name="connsiteX23" fmla="*/ 2410084 w 3360300"/>
                <a:gd name="connsiteY23" fmla="*/ 1193216 h 6844959"/>
                <a:gd name="connsiteX24" fmla="*/ 2490632 w 3360300"/>
                <a:gd name="connsiteY24" fmla="*/ 1244604 h 6844959"/>
                <a:gd name="connsiteX25" fmla="*/ 2775116 w 3360300"/>
                <a:gd name="connsiteY25" fmla="*/ 1274999 h 6844959"/>
                <a:gd name="connsiteX26" fmla="*/ 2908571 w 3360300"/>
                <a:gd name="connsiteY26" fmla="*/ 1345099 h 6844959"/>
                <a:gd name="connsiteX27" fmla="*/ 2902587 w 3360300"/>
                <a:gd name="connsiteY27" fmla="*/ 1495652 h 6844959"/>
                <a:gd name="connsiteX28" fmla="*/ 2786704 w 3360300"/>
                <a:gd name="connsiteY28" fmla="*/ 1757339 h 6844959"/>
                <a:gd name="connsiteX29" fmla="*/ 2790884 w 3360300"/>
                <a:gd name="connsiteY29" fmla="*/ 1852800 h 6844959"/>
                <a:gd name="connsiteX30" fmla="*/ 2656288 w 3360300"/>
                <a:gd name="connsiteY30" fmla="*/ 2166444 h 6844959"/>
                <a:gd name="connsiteX31" fmla="*/ 2657998 w 3360300"/>
                <a:gd name="connsiteY31" fmla="*/ 2183162 h 6844959"/>
                <a:gd name="connsiteX32" fmla="*/ 3058174 w 3360300"/>
                <a:gd name="connsiteY32" fmla="*/ 2986365 h 6844959"/>
                <a:gd name="connsiteX33" fmla="*/ 3064728 w 3360300"/>
                <a:gd name="connsiteY33" fmla="*/ 2998333 h 6844959"/>
                <a:gd name="connsiteX34" fmla="*/ 3353296 w 3360300"/>
                <a:gd name="connsiteY34" fmla="*/ 3331829 h 6844959"/>
                <a:gd name="connsiteX35" fmla="*/ 3064824 w 3360300"/>
                <a:gd name="connsiteY35" fmla="*/ 3665231 h 6844959"/>
                <a:gd name="connsiteX36" fmla="*/ 3058174 w 3360300"/>
                <a:gd name="connsiteY36" fmla="*/ 3677199 h 6844959"/>
                <a:gd name="connsiteX37" fmla="*/ 2657998 w 3360300"/>
                <a:gd name="connsiteY37" fmla="*/ 4480307 h 6844959"/>
                <a:gd name="connsiteX38" fmla="*/ 2656288 w 3360300"/>
                <a:gd name="connsiteY38" fmla="*/ 4497120 h 6844959"/>
                <a:gd name="connsiteX39" fmla="*/ 2790884 w 3360300"/>
                <a:gd name="connsiteY39" fmla="*/ 4810764 h 6844959"/>
                <a:gd name="connsiteX40" fmla="*/ 2786704 w 3360300"/>
                <a:gd name="connsiteY40" fmla="*/ 4906225 h 6844959"/>
                <a:gd name="connsiteX41" fmla="*/ 2902587 w 3360300"/>
                <a:gd name="connsiteY41" fmla="*/ 5167912 h 6844959"/>
                <a:gd name="connsiteX42" fmla="*/ 2908571 w 3360300"/>
                <a:gd name="connsiteY42" fmla="*/ 5318465 h 6844959"/>
                <a:gd name="connsiteX43" fmla="*/ 2775306 w 3360300"/>
                <a:gd name="connsiteY43" fmla="*/ 5388564 h 6844959"/>
                <a:gd name="connsiteX44" fmla="*/ 2490632 w 3360300"/>
                <a:gd name="connsiteY44" fmla="*/ 5418960 h 6844959"/>
                <a:gd name="connsiteX45" fmla="*/ 2410084 w 3360300"/>
                <a:gd name="connsiteY45" fmla="*/ 5470347 h 6844959"/>
                <a:gd name="connsiteX46" fmla="*/ 2071173 w 3360300"/>
                <a:gd name="connsiteY46" fmla="*/ 5510622 h 6844959"/>
                <a:gd name="connsiteX47" fmla="*/ 2057590 w 3360300"/>
                <a:gd name="connsiteY47" fmla="*/ 5520500 h 6844959"/>
                <a:gd name="connsiteX48" fmla="*/ 1562047 w 3360300"/>
                <a:gd name="connsiteY48" fmla="*/ 6268611 h 6844959"/>
                <a:gd name="connsiteX49" fmla="*/ 1554923 w 3360300"/>
                <a:gd name="connsiteY49" fmla="*/ 6280294 h 6844959"/>
                <a:gd name="connsiteX50" fmla="*/ 1410449 w 3360300"/>
                <a:gd name="connsiteY50" fmla="*/ 6696904 h 6844959"/>
                <a:gd name="connsiteX51" fmla="*/ 977408 w 3360300"/>
                <a:gd name="connsiteY51" fmla="*/ 6613791 h 6844959"/>
                <a:gd name="connsiteX52" fmla="*/ 963730 w 3360300"/>
                <a:gd name="connsiteY52" fmla="*/ 6614076 h 6844959"/>
                <a:gd name="connsiteX53" fmla="*/ 68200 w 3360300"/>
                <a:gd name="connsiteY53" fmla="*/ 6669073 h 6844959"/>
                <a:gd name="connsiteX54" fmla="*/ 52717 w 3360300"/>
                <a:gd name="connsiteY54" fmla="*/ 6676007 h 6844959"/>
                <a:gd name="connsiteX55" fmla="*/ 0 w 3360300"/>
                <a:gd name="connsiteY55" fmla="*/ 6825610 h 6844959"/>
                <a:gd name="connsiteX56" fmla="*/ 23557 w 3360300"/>
                <a:gd name="connsiteY56" fmla="*/ 6825610 h 6844959"/>
                <a:gd name="connsiteX57" fmla="*/ 41984 w 3360300"/>
                <a:gd name="connsiteY57" fmla="*/ 6797589 h 6844959"/>
                <a:gd name="connsiteX58" fmla="*/ 91852 w 3360300"/>
                <a:gd name="connsiteY58" fmla="*/ 6713621 h 6844959"/>
                <a:gd name="connsiteX59" fmla="*/ 327987 w 3360300"/>
                <a:gd name="connsiteY59" fmla="*/ 6825610 h 6844959"/>
                <a:gd name="connsiteX60" fmla="*/ 414900 w 3360300"/>
                <a:gd name="connsiteY60" fmla="*/ 6840998 h 6844959"/>
                <a:gd name="connsiteX61" fmla="*/ 634128 w 3360300"/>
                <a:gd name="connsiteY61" fmla="*/ 6825610 h 6844959"/>
                <a:gd name="connsiteX62" fmla="*/ 700903 w 3360300"/>
                <a:gd name="connsiteY62" fmla="*/ 6807372 h 6844959"/>
                <a:gd name="connsiteX63" fmla="*/ 989566 w 3360300"/>
                <a:gd name="connsiteY63" fmla="*/ 6655680 h 6844959"/>
                <a:gd name="connsiteX64" fmla="*/ 1413774 w 3360300"/>
                <a:gd name="connsiteY64" fmla="*/ 6702603 h 6844959"/>
                <a:gd name="connsiteX65" fmla="*/ 1585129 w 3360300"/>
                <a:gd name="connsiteY65" fmla="*/ 6311735 h 6844959"/>
                <a:gd name="connsiteX66" fmla="*/ 1860874 w 3360300"/>
                <a:gd name="connsiteY66" fmla="*/ 6137625 h 6844959"/>
                <a:gd name="connsiteX67" fmla="*/ 2032989 w 3360300"/>
                <a:gd name="connsiteY67" fmla="*/ 5906809 h 6844959"/>
                <a:gd name="connsiteX68" fmla="*/ 2084186 w 3360300"/>
                <a:gd name="connsiteY68" fmla="*/ 5563244 h 6844959"/>
                <a:gd name="connsiteX69" fmla="*/ 2181832 w 3360300"/>
                <a:gd name="connsiteY69" fmla="*/ 5562199 h 6844959"/>
                <a:gd name="connsiteX70" fmla="*/ 2347868 w 3360300"/>
                <a:gd name="connsiteY70" fmla="*/ 5526580 h 6844959"/>
                <a:gd name="connsiteX71" fmla="*/ 2516658 w 3360300"/>
                <a:gd name="connsiteY71" fmla="*/ 5440142 h 6844959"/>
                <a:gd name="connsiteX72" fmla="*/ 2702451 w 3360300"/>
                <a:gd name="connsiteY72" fmla="*/ 5436153 h 6844959"/>
                <a:gd name="connsiteX73" fmla="*/ 2933933 w 3360300"/>
                <a:gd name="connsiteY73" fmla="*/ 5333093 h 6844959"/>
                <a:gd name="connsiteX74" fmla="*/ 2907431 w 3360300"/>
                <a:gd name="connsiteY74" fmla="*/ 5081094 h 6844959"/>
                <a:gd name="connsiteX75" fmla="*/ 2818049 w 3360300"/>
                <a:gd name="connsiteY75" fmla="*/ 4918193 h 6844959"/>
                <a:gd name="connsiteX76" fmla="*/ 2808456 w 3360300"/>
                <a:gd name="connsiteY76" fmla="*/ 4728791 h 6844959"/>
                <a:gd name="connsiteX77" fmla="*/ 2756308 w 3360300"/>
                <a:gd name="connsiteY77" fmla="*/ 4567314 h 6844959"/>
                <a:gd name="connsiteX78" fmla="*/ 2708435 w 3360300"/>
                <a:gd name="connsiteY78" fmla="*/ 4482207 h 6844959"/>
                <a:gd name="connsiteX79" fmla="*/ 2980286 w 3360300"/>
                <a:gd name="connsiteY79" fmla="*/ 4266018 h 6844959"/>
                <a:gd name="connsiteX80" fmla="*/ 3094174 w 3360300"/>
                <a:gd name="connsiteY80" fmla="*/ 4001482 h 6844959"/>
                <a:gd name="connsiteX81" fmla="*/ 3107092 w 3360300"/>
                <a:gd name="connsiteY81" fmla="*/ 3675679 h 6844959"/>
                <a:gd name="connsiteX82" fmla="*/ 3359851 w 3360300"/>
                <a:gd name="connsiteY82" fmla="*/ 3331829 h 6844959"/>
                <a:gd name="connsiteX83" fmla="*/ 3107092 w 3360300"/>
                <a:gd name="connsiteY83" fmla="*/ 2988075 h 684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360300" h="6844959">
                  <a:moveTo>
                    <a:pt x="3107092" y="2988075"/>
                  </a:moveTo>
                  <a:cubicBezTo>
                    <a:pt x="3080496" y="2983610"/>
                    <a:pt x="3104243" y="2707200"/>
                    <a:pt x="3094174" y="2662177"/>
                  </a:cubicBezTo>
                  <a:cubicBezTo>
                    <a:pt x="3072897" y="2568426"/>
                    <a:pt x="3039177" y="2475054"/>
                    <a:pt x="2980286" y="2397736"/>
                  </a:cubicBezTo>
                  <a:cubicBezTo>
                    <a:pt x="2908761" y="2303509"/>
                    <a:pt x="2820804" y="2223721"/>
                    <a:pt x="2708341" y="2181547"/>
                  </a:cubicBezTo>
                  <a:cubicBezTo>
                    <a:pt x="2675570" y="2169294"/>
                    <a:pt x="2752319" y="2103753"/>
                    <a:pt x="2756308" y="2096439"/>
                  </a:cubicBezTo>
                  <a:cubicBezTo>
                    <a:pt x="2782904" y="2046002"/>
                    <a:pt x="2804656" y="1992715"/>
                    <a:pt x="2808456" y="1934963"/>
                  </a:cubicBezTo>
                  <a:cubicBezTo>
                    <a:pt x="2811875" y="1882246"/>
                    <a:pt x="2788224" y="1788399"/>
                    <a:pt x="2818049" y="1745561"/>
                  </a:cubicBezTo>
                  <a:cubicBezTo>
                    <a:pt x="2854904" y="1692273"/>
                    <a:pt x="2884825" y="1643450"/>
                    <a:pt x="2907431" y="1582659"/>
                  </a:cubicBezTo>
                  <a:cubicBezTo>
                    <a:pt x="2937257" y="1502111"/>
                    <a:pt x="2925004" y="1414629"/>
                    <a:pt x="2933838" y="1330661"/>
                  </a:cubicBezTo>
                  <a:cubicBezTo>
                    <a:pt x="2856709" y="1296276"/>
                    <a:pt x="2786989" y="1242039"/>
                    <a:pt x="2702451" y="1227601"/>
                  </a:cubicBezTo>
                  <a:cubicBezTo>
                    <a:pt x="2638526" y="1216678"/>
                    <a:pt x="2581249" y="1218197"/>
                    <a:pt x="2516563" y="1223517"/>
                  </a:cubicBezTo>
                  <a:cubicBezTo>
                    <a:pt x="2464606" y="1227886"/>
                    <a:pt x="2395266" y="1160446"/>
                    <a:pt x="2347868" y="1137174"/>
                  </a:cubicBezTo>
                  <a:cubicBezTo>
                    <a:pt x="2295815" y="1111433"/>
                    <a:pt x="2238919" y="1103644"/>
                    <a:pt x="2181832" y="1101554"/>
                  </a:cubicBezTo>
                  <a:cubicBezTo>
                    <a:pt x="2173473" y="1101174"/>
                    <a:pt x="2078392" y="1134990"/>
                    <a:pt x="2084281" y="1100415"/>
                  </a:cubicBezTo>
                  <a:cubicBezTo>
                    <a:pt x="2103848" y="982062"/>
                    <a:pt x="2078677" y="865894"/>
                    <a:pt x="2032989" y="756945"/>
                  </a:cubicBezTo>
                  <a:cubicBezTo>
                    <a:pt x="1995279" y="667183"/>
                    <a:pt x="1931449" y="591289"/>
                    <a:pt x="1860779" y="526033"/>
                  </a:cubicBezTo>
                  <a:cubicBezTo>
                    <a:pt x="1826964" y="494783"/>
                    <a:pt x="1575725" y="377190"/>
                    <a:pt x="1585129" y="351924"/>
                  </a:cubicBezTo>
                  <a:cubicBezTo>
                    <a:pt x="1629962" y="231861"/>
                    <a:pt x="1571831" y="83683"/>
                    <a:pt x="1472190" y="0"/>
                  </a:cubicBezTo>
                  <a:cubicBezTo>
                    <a:pt x="1468106" y="950"/>
                    <a:pt x="1463927" y="1805"/>
                    <a:pt x="1459842" y="2565"/>
                  </a:cubicBezTo>
                  <a:cubicBezTo>
                    <a:pt x="1563852" y="94416"/>
                    <a:pt x="1604411" y="249244"/>
                    <a:pt x="1554923" y="383269"/>
                  </a:cubicBezTo>
                  <a:cubicBezTo>
                    <a:pt x="1552834" y="388968"/>
                    <a:pt x="1556633" y="393623"/>
                    <a:pt x="1562047" y="394952"/>
                  </a:cubicBezTo>
                  <a:cubicBezTo>
                    <a:pt x="1905992" y="477115"/>
                    <a:pt x="2116577" y="795034"/>
                    <a:pt x="2057495" y="1143063"/>
                  </a:cubicBezTo>
                  <a:cubicBezTo>
                    <a:pt x="2056260" y="1150282"/>
                    <a:pt x="2064809" y="1156266"/>
                    <a:pt x="2071173" y="1152942"/>
                  </a:cubicBezTo>
                  <a:cubicBezTo>
                    <a:pt x="2187056" y="1093386"/>
                    <a:pt x="2305694" y="1127581"/>
                    <a:pt x="2410084" y="1193216"/>
                  </a:cubicBezTo>
                  <a:cubicBezTo>
                    <a:pt x="2431551" y="1206704"/>
                    <a:pt x="2460522" y="1245933"/>
                    <a:pt x="2490632" y="1244604"/>
                  </a:cubicBezTo>
                  <a:cubicBezTo>
                    <a:pt x="2591887" y="1240234"/>
                    <a:pt x="2679275" y="1234060"/>
                    <a:pt x="2775116" y="1274999"/>
                  </a:cubicBezTo>
                  <a:cubicBezTo>
                    <a:pt x="2821469" y="1294756"/>
                    <a:pt x="2864498" y="1320688"/>
                    <a:pt x="2908571" y="1345099"/>
                  </a:cubicBezTo>
                  <a:cubicBezTo>
                    <a:pt x="2907716" y="1395537"/>
                    <a:pt x="2908571" y="1445689"/>
                    <a:pt x="2902587" y="1495652"/>
                  </a:cubicBezTo>
                  <a:cubicBezTo>
                    <a:pt x="2890144" y="1599187"/>
                    <a:pt x="2841131" y="1671851"/>
                    <a:pt x="2786704" y="1757339"/>
                  </a:cubicBezTo>
                  <a:cubicBezTo>
                    <a:pt x="2770461" y="1782795"/>
                    <a:pt x="2789839" y="1827534"/>
                    <a:pt x="2790884" y="1852800"/>
                  </a:cubicBezTo>
                  <a:cubicBezTo>
                    <a:pt x="2795538" y="1975902"/>
                    <a:pt x="2765807" y="2095870"/>
                    <a:pt x="2656288" y="2166444"/>
                  </a:cubicBezTo>
                  <a:cubicBezTo>
                    <a:pt x="2650209" y="2170339"/>
                    <a:pt x="2651254" y="2180692"/>
                    <a:pt x="2657998" y="2183162"/>
                  </a:cubicBezTo>
                  <a:cubicBezTo>
                    <a:pt x="2988929" y="2306074"/>
                    <a:pt x="3159050" y="2647549"/>
                    <a:pt x="3058174" y="2986365"/>
                  </a:cubicBezTo>
                  <a:cubicBezTo>
                    <a:pt x="3056560" y="2991684"/>
                    <a:pt x="3058744" y="2997288"/>
                    <a:pt x="3064728" y="2998333"/>
                  </a:cubicBezTo>
                  <a:cubicBezTo>
                    <a:pt x="3225920" y="3026164"/>
                    <a:pt x="3351967" y="3169593"/>
                    <a:pt x="3353296" y="3331829"/>
                  </a:cubicBezTo>
                  <a:cubicBezTo>
                    <a:pt x="3352062" y="3493971"/>
                    <a:pt x="3226015" y="3637495"/>
                    <a:pt x="3064824" y="3665231"/>
                  </a:cubicBezTo>
                  <a:cubicBezTo>
                    <a:pt x="3058839" y="3666276"/>
                    <a:pt x="3056560" y="3671880"/>
                    <a:pt x="3058174" y="3677199"/>
                  </a:cubicBezTo>
                  <a:cubicBezTo>
                    <a:pt x="3159050" y="4016109"/>
                    <a:pt x="2989024" y="4357490"/>
                    <a:pt x="2657998" y="4480307"/>
                  </a:cubicBezTo>
                  <a:cubicBezTo>
                    <a:pt x="2651159" y="4482872"/>
                    <a:pt x="2650209" y="4493225"/>
                    <a:pt x="2656288" y="4497120"/>
                  </a:cubicBezTo>
                  <a:cubicBezTo>
                    <a:pt x="2765902" y="4567694"/>
                    <a:pt x="2795538" y="4687662"/>
                    <a:pt x="2790884" y="4810764"/>
                  </a:cubicBezTo>
                  <a:cubicBezTo>
                    <a:pt x="2789934" y="4836125"/>
                    <a:pt x="2770461" y="4880863"/>
                    <a:pt x="2786704" y="4906225"/>
                  </a:cubicBezTo>
                  <a:cubicBezTo>
                    <a:pt x="2841131" y="4991713"/>
                    <a:pt x="2890144" y="5064377"/>
                    <a:pt x="2902587" y="5167912"/>
                  </a:cubicBezTo>
                  <a:cubicBezTo>
                    <a:pt x="2908666" y="5217875"/>
                    <a:pt x="2907716" y="5268122"/>
                    <a:pt x="2908571" y="5318465"/>
                  </a:cubicBezTo>
                  <a:cubicBezTo>
                    <a:pt x="2864498" y="5342876"/>
                    <a:pt x="2821564" y="5368808"/>
                    <a:pt x="2775306" y="5388564"/>
                  </a:cubicBezTo>
                  <a:cubicBezTo>
                    <a:pt x="2679275" y="5429503"/>
                    <a:pt x="2591982" y="5423425"/>
                    <a:pt x="2490632" y="5418960"/>
                  </a:cubicBezTo>
                  <a:cubicBezTo>
                    <a:pt x="2460522" y="5417630"/>
                    <a:pt x="2431551" y="5456764"/>
                    <a:pt x="2410084" y="5470347"/>
                  </a:cubicBezTo>
                  <a:cubicBezTo>
                    <a:pt x="2305789" y="5535983"/>
                    <a:pt x="2187152" y="5570178"/>
                    <a:pt x="2071173" y="5510622"/>
                  </a:cubicBezTo>
                  <a:cubicBezTo>
                    <a:pt x="2064714" y="5507297"/>
                    <a:pt x="2056355" y="5513376"/>
                    <a:pt x="2057590" y="5520500"/>
                  </a:cubicBezTo>
                  <a:cubicBezTo>
                    <a:pt x="2116577" y="5868530"/>
                    <a:pt x="1905897" y="6186543"/>
                    <a:pt x="1562047" y="6268611"/>
                  </a:cubicBezTo>
                  <a:cubicBezTo>
                    <a:pt x="1556633" y="6269941"/>
                    <a:pt x="1552834" y="6274595"/>
                    <a:pt x="1554923" y="6280294"/>
                  </a:cubicBezTo>
                  <a:cubicBezTo>
                    <a:pt x="1611535" y="6433792"/>
                    <a:pt x="1550269" y="6614741"/>
                    <a:pt x="1410449" y="6696904"/>
                  </a:cubicBezTo>
                  <a:cubicBezTo>
                    <a:pt x="1269395" y="6776882"/>
                    <a:pt x="1082177" y="6739553"/>
                    <a:pt x="977408" y="6613791"/>
                  </a:cubicBezTo>
                  <a:cubicBezTo>
                    <a:pt x="973513" y="6609136"/>
                    <a:pt x="967624" y="6610087"/>
                    <a:pt x="963730" y="6614076"/>
                  </a:cubicBezTo>
                  <a:cubicBezTo>
                    <a:pt x="720755" y="6870918"/>
                    <a:pt x="340050" y="6894285"/>
                    <a:pt x="68200" y="6669073"/>
                  </a:cubicBezTo>
                  <a:cubicBezTo>
                    <a:pt x="62501" y="6664418"/>
                    <a:pt x="53097" y="6668788"/>
                    <a:pt x="52717" y="6676007"/>
                  </a:cubicBezTo>
                  <a:cubicBezTo>
                    <a:pt x="49868" y="6734328"/>
                    <a:pt x="30491" y="6783721"/>
                    <a:pt x="0" y="6825610"/>
                  </a:cubicBezTo>
                  <a:lnTo>
                    <a:pt x="23557" y="6825610"/>
                  </a:lnTo>
                  <a:cubicBezTo>
                    <a:pt x="29921" y="6816396"/>
                    <a:pt x="36095" y="6807088"/>
                    <a:pt x="41984" y="6797589"/>
                  </a:cubicBezTo>
                  <a:cubicBezTo>
                    <a:pt x="46543" y="6790560"/>
                    <a:pt x="64781" y="6691395"/>
                    <a:pt x="91852" y="6713621"/>
                  </a:cubicBezTo>
                  <a:cubicBezTo>
                    <a:pt x="161286" y="6770803"/>
                    <a:pt x="242405" y="6805568"/>
                    <a:pt x="327987" y="6825610"/>
                  </a:cubicBezTo>
                  <a:cubicBezTo>
                    <a:pt x="356578" y="6832259"/>
                    <a:pt x="385549" y="6837293"/>
                    <a:pt x="414900" y="6840998"/>
                  </a:cubicBezTo>
                  <a:cubicBezTo>
                    <a:pt x="488419" y="6850306"/>
                    <a:pt x="562508" y="6842422"/>
                    <a:pt x="634128" y="6825610"/>
                  </a:cubicBezTo>
                  <a:cubicBezTo>
                    <a:pt x="656639" y="6820386"/>
                    <a:pt x="678961" y="6814212"/>
                    <a:pt x="700903" y="6807372"/>
                  </a:cubicBezTo>
                  <a:cubicBezTo>
                    <a:pt x="744976" y="6793694"/>
                    <a:pt x="972468" y="6634878"/>
                    <a:pt x="989566" y="6655680"/>
                  </a:cubicBezTo>
                  <a:cubicBezTo>
                    <a:pt x="1085977" y="6772608"/>
                    <a:pt x="1288867" y="6784481"/>
                    <a:pt x="1413774" y="6702603"/>
                  </a:cubicBezTo>
                  <a:cubicBezTo>
                    <a:pt x="1547135" y="6635353"/>
                    <a:pt x="1638226" y="6453739"/>
                    <a:pt x="1585129" y="6311735"/>
                  </a:cubicBezTo>
                  <a:cubicBezTo>
                    <a:pt x="1575725" y="6286564"/>
                    <a:pt x="1826964" y="6168876"/>
                    <a:pt x="1860874" y="6137625"/>
                  </a:cubicBezTo>
                  <a:cubicBezTo>
                    <a:pt x="1931449" y="6072370"/>
                    <a:pt x="1995374" y="5996476"/>
                    <a:pt x="2032989" y="5906809"/>
                  </a:cubicBezTo>
                  <a:cubicBezTo>
                    <a:pt x="2078772" y="5797765"/>
                    <a:pt x="2103848" y="5681691"/>
                    <a:pt x="2084186" y="5563244"/>
                  </a:cubicBezTo>
                  <a:cubicBezTo>
                    <a:pt x="2078487" y="5528764"/>
                    <a:pt x="2173568" y="5562484"/>
                    <a:pt x="2181832" y="5562199"/>
                  </a:cubicBezTo>
                  <a:cubicBezTo>
                    <a:pt x="2238824" y="5560014"/>
                    <a:pt x="2295910" y="5552226"/>
                    <a:pt x="2347868" y="5526580"/>
                  </a:cubicBezTo>
                  <a:cubicBezTo>
                    <a:pt x="2395266" y="5503308"/>
                    <a:pt x="2464606" y="5435773"/>
                    <a:pt x="2516658" y="5440142"/>
                  </a:cubicBezTo>
                  <a:cubicBezTo>
                    <a:pt x="2581249" y="5445461"/>
                    <a:pt x="2638526" y="5446981"/>
                    <a:pt x="2702451" y="5436153"/>
                  </a:cubicBezTo>
                  <a:cubicBezTo>
                    <a:pt x="2787084" y="5421714"/>
                    <a:pt x="2856709" y="5367383"/>
                    <a:pt x="2933933" y="5333093"/>
                  </a:cubicBezTo>
                  <a:cubicBezTo>
                    <a:pt x="2925099" y="5249030"/>
                    <a:pt x="2937162" y="5161548"/>
                    <a:pt x="2907431" y="5081094"/>
                  </a:cubicBezTo>
                  <a:cubicBezTo>
                    <a:pt x="2884920" y="5020303"/>
                    <a:pt x="2854999" y="4971385"/>
                    <a:pt x="2818049" y="4918193"/>
                  </a:cubicBezTo>
                  <a:cubicBezTo>
                    <a:pt x="2788224" y="4875355"/>
                    <a:pt x="2811875" y="4781508"/>
                    <a:pt x="2808456" y="4728791"/>
                  </a:cubicBezTo>
                  <a:cubicBezTo>
                    <a:pt x="2804656" y="4670944"/>
                    <a:pt x="2782999" y="4617752"/>
                    <a:pt x="2756308" y="4567314"/>
                  </a:cubicBezTo>
                  <a:cubicBezTo>
                    <a:pt x="2752414" y="4559810"/>
                    <a:pt x="2675665" y="4494365"/>
                    <a:pt x="2708435" y="4482207"/>
                  </a:cubicBezTo>
                  <a:cubicBezTo>
                    <a:pt x="2820804" y="4439938"/>
                    <a:pt x="2908856" y="4360149"/>
                    <a:pt x="2980286" y="4266018"/>
                  </a:cubicBezTo>
                  <a:cubicBezTo>
                    <a:pt x="3039177" y="4188509"/>
                    <a:pt x="3072897" y="4095233"/>
                    <a:pt x="3094174" y="4001482"/>
                  </a:cubicBezTo>
                  <a:cubicBezTo>
                    <a:pt x="3104338" y="3956553"/>
                    <a:pt x="3080496" y="3680144"/>
                    <a:pt x="3107092" y="3675679"/>
                  </a:cubicBezTo>
                  <a:cubicBezTo>
                    <a:pt x="3256601" y="3650603"/>
                    <a:pt x="3368304" y="3480958"/>
                    <a:pt x="3359851" y="3331829"/>
                  </a:cubicBezTo>
                  <a:cubicBezTo>
                    <a:pt x="3368304" y="3182701"/>
                    <a:pt x="3256601" y="3013056"/>
                    <a:pt x="3107092" y="2988075"/>
                  </a:cubicBezTo>
                  <a:close/>
                </a:path>
              </a:pathLst>
            </a:custGeom>
            <a:grpFill/>
            <a:ln w="9481"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id="{7096A689-31D2-110B-8B33-8592527913C9}"/>
                </a:ext>
              </a:extLst>
            </p:cNvPr>
            <p:cNvSpPr/>
            <p:nvPr/>
          </p:nvSpPr>
          <p:spPr>
            <a:xfrm>
              <a:off x="4275115" y="6840522"/>
              <a:ext cx="65350" cy="5562"/>
            </a:xfrm>
            <a:custGeom>
              <a:avLst/>
              <a:gdLst>
                <a:gd name="connsiteX0" fmla="*/ 65350 w 65350"/>
                <a:gd name="connsiteY0" fmla="*/ 0 h 5562"/>
                <a:gd name="connsiteX1" fmla="*/ 0 w 65350"/>
                <a:gd name="connsiteY1" fmla="*/ 0 h 5562"/>
                <a:gd name="connsiteX2" fmla="*/ 65350 w 65350"/>
                <a:gd name="connsiteY2" fmla="*/ 0 h 5562"/>
              </a:gdLst>
              <a:ahLst/>
              <a:cxnLst>
                <a:cxn ang="0">
                  <a:pos x="connsiteX0" y="connsiteY0"/>
                </a:cxn>
                <a:cxn ang="0">
                  <a:pos x="connsiteX1" y="connsiteY1"/>
                </a:cxn>
                <a:cxn ang="0">
                  <a:pos x="connsiteX2" y="connsiteY2"/>
                </a:cxn>
              </a:cxnLst>
              <a:rect l="l" t="t" r="r" b="b"/>
              <a:pathLst>
                <a:path w="65350" h="5562">
                  <a:moveTo>
                    <a:pt x="65350" y="0"/>
                  </a:moveTo>
                  <a:cubicBezTo>
                    <a:pt x="46448" y="6934"/>
                    <a:pt x="24221" y="7884"/>
                    <a:pt x="0" y="0"/>
                  </a:cubicBezTo>
                  <a:lnTo>
                    <a:pt x="65350" y="0"/>
                  </a:lnTo>
                  <a:close/>
                </a:path>
              </a:pathLst>
            </a:custGeom>
            <a:grpFill/>
            <a:ln w="9481"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id="{B62948E5-6A78-239A-ED70-5951058A276E}"/>
                </a:ext>
              </a:extLst>
            </p:cNvPr>
            <p:cNvSpPr/>
            <p:nvPr/>
          </p:nvSpPr>
          <p:spPr>
            <a:xfrm>
              <a:off x="4974308" y="6840522"/>
              <a:ext cx="306140" cy="19350"/>
            </a:xfrm>
            <a:custGeom>
              <a:avLst/>
              <a:gdLst>
                <a:gd name="connsiteX0" fmla="*/ 306140 w 306140"/>
                <a:gd name="connsiteY0" fmla="*/ 0 h 19350"/>
                <a:gd name="connsiteX1" fmla="*/ 86912 w 306140"/>
                <a:gd name="connsiteY1" fmla="*/ 15388 h 19350"/>
                <a:gd name="connsiteX2" fmla="*/ 0 w 306140"/>
                <a:gd name="connsiteY2" fmla="*/ 0 h 19350"/>
                <a:gd name="connsiteX3" fmla="*/ 306140 w 306140"/>
                <a:gd name="connsiteY3" fmla="*/ 0 h 19350"/>
              </a:gdLst>
              <a:ahLst/>
              <a:cxnLst>
                <a:cxn ang="0">
                  <a:pos x="connsiteX0" y="connsiteY0"/>
                </a:cxn>
                <a:cxn ang="0">
                  <a:pos x="connsiteX1" y="connsiteY1"/>
                </a:cxn>
                <a:cxn ang="0">
                  <a:pos x="connsiteX2" y="connsiteY2"/>
                </a:cxn>
                <a:cxn ang="0">
                  <a:pos x="connsiteX3" y="connsiteY3"/>
                </a:cxn>
              </a:cxnLst>
              <a:rect l="l" t="t" r="r" b="b"/>
              <a:pathLst>
                <a:path w="306140" h="19350">
                  <a:moveTo>
                    <a:pt x="306140" y="0"/>
                  </a:moveTo>
                  <a:cubicBezTo>
                    <a:pt x="234521" y="16813"/>
                    <a:pt x="160432" y="24697"/>
                    <a:pt x="86912" y="15388"/>
                  </a:cubicBezTo>
                  <a:cubicBezTo>
                    <a:pt x="57562" y="11684"/>
                    <a:pt x="28591" y="6649"/>
                    <a:pt x="0" y="0"/>
                  </a:cubicBezTo>
                  <a:lnTo>
                    <a:pt x="306140" y="0"/>
                  </a:lnTo>
                  <a:close/>
                </a:path>
              </a:pathLst>
            </a:custGeom>
            <a:grpFill/>
            <a:ln w="9481"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id="{96990B45-9D0B-F438-A89F-FB67A5D0C353}"/>
                </a:ext>
              </a:extLst>
            </p:cNvPr>
            <p:cNvSpPr/>
            <p:nvPr/>
          </p:nvSpPr>
          <p:spPr>
            <a:xfrm>
              <a:off x="6060475" y="6840522"/>
              <a:ext cx="65255" cy="9878"/>
            </a:xfrm>
            <a:custGeom>
              <a:avLst/>
              <a:gdLst>
                <a:gd name="connsiteX0" fmla="*/ 65256 w 65255"/>
                <a:gd name="connsiteY0" fmla="*/ 0 h 9878"/>
                <a:gd name="connsiteX1" fmla="*/ 33530 w 65255"/>
                <a:gd name="connsiteY1" fmla="*/ 9879 h 9878"/>
                <a:gd name="connsiteX2" fmla="*/ 0 w 65255"/>
                <a:gd name="connsiteY2" fmla="*/ 0 h 9878"/>
                <a:gd name="connsiteX3" fmla="*/ 65256 w 65255"/>
                <a:gd name="connsiteY3" fmla="*/ 0 h 9878"/>
              </a:gdLst>
              <a:ahLst/>
              <a:cxnLst>
                <a:cxn ang="0">
                  <a:pos x="connsiteX0" y="connsiteY0"/>
                </a:cxn>
                <a:cxn ang="0">
                  <a:pos x="connsiteX1" y="connsiteY1"/>
                </a:cxn>
                <a:cxn ang="0">
                  <a:pos x="connsiteX2" y="connsiteY2"/>
                </a:cxn>
                <a:cxn ang="0">
                  <a:pos x="connsiteX3" y="connsiteY3"/>
                </a:cxn>
              </a:cxnLst>
              <a:rect l="l" t="t" r="r" b="b"/>
              <a:pathLst>
                <a:path w="65255" h="9878">
                  <a:moveTo>
                    <a:pt x="65256" y="0"/>
                  </a:moveTo>
                  <a:cubicBezTo>
                    <a:pt x="55852" y="5890"/>
                    <a:pt x="45308" y="9879"/>
                    <a:pt x="33530" y="9879"/>
                  </a:cubicBezTo>
                  <a:cubicBezTo>
                    <a:pt x="21182" y="9879"/>
                    <a:pt x="9689" y="6269"/>
                    <a:pt x="0" y="0"/>
                  </a:cubicBezTo>
                  <a:lnTo>
                    <a:pt x="65256" y="0"/>
                  </a:lnTo>
                  <a:close/>
                </a:path>
              </a:pathLst>
            </a:custGeom>
            <a:grpFill/>
            <a:ln w="9481" cap="flat">
              <a:noFill/>
              <a:prstDash val="solid"/>
              <a:miter/>
            </a:ln>
          </p:spPr>
          <p:txBody>
            <a:bodyPr rtlCol="0" anchor="ctr"/>
            <a:lstStyle/>
            <a:p>
              <a:endParaRPr lang="en-US"/>
            </a:p>
          </p:txBody>
        </p:sp>
      </p:grpSp>
    </p:spTree>
    <p:extLst>
      <p:ext uri="{BB962C8B-B14F-4D97-AF65-F5344CB8AC3E}">
        <p14:creationId xmlns:p14="http://schemas.microsoft.com/office/powerpoint/2010/main" val="374903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7_Title Slide">
    <p:bg>
      <p:bgPr>
        <a:solidFill>
          <a:srgbClr val="FCF9F4"/>
        </a:solidFill>
        <a:effectLst/>
      </p:bgPr>
    </p:bg>
    <p:spTree>
      <p:nvGrpSpPr>
        <p:cNvPr id="1" name=""/>
        <p:cNvGrpSpPr/>
        <p:nvPr/>
      </p:nvGrpSpPr>
      <p:grpSpPr>
        <a:xfrm>
          <a:off x="0" y="0"/>
          <a:ext cx="0" cy="0"/>
          <a:chOff x="0" y="0"/>
          <a:chExt cx="0" cy="0"/>
        </a:xfrm>
      </p:grpSpPr>
      <p:sp>
        <p:nvSpPr>
          <p:cNvPr id="1082" name="Rectangle 1081">
            <a:extLst>
              <a:ext uri="{FF2B5EF4-FFF2-40B4-BE49-F238E27FC236}">
                <a16:creationId xmlns:a16="http://schemas.microsoft.com/office/drawing/2014/main" id="{F58B7FC9-29D0-E70B-342F-240F2E6F6FD8}"/>
              </a:ext>
            </a:extLst>
          </p:cNvPr>
          <p:cNvSpPr/>
          <p:nvPr userDrawn="1"/>
        </p:nvSpPr>
        <p:spPr>
          <a:xfrm flipH="1">
            <a:off x="94991" y="0"/>
            <a:ext cx="3935506" cy="6858000"/>
          </a:xfrm>
          <a:prstGeom prst="rect">
            <a:avLst/>
          </a:prstGeom>
          <a:solidFill>
            <a:srgbClr val="002E4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 name="Group 1082">
            <a:extLst>
              <a:ext uri="{FF2B5EF4-FFF2-40B4-BE49-F238E27FC236}">
                <a16:creationId xmlns:a16="http://schemas.microsoft.com/office/drawing/2014/main" id="{F90F92C6-363B-3860-3792-55D52C930194}"/>
              </a:ext>
            </a:extLst>
          </p:cNvPr>
          <p:cNvGrpSpPr/>
          <p:nvPr userDrawn="1"/>
        </p:nvGrpSpPr>
        <p:grpSpPr>
          <a:xfrm flipH="1">
            <a:off x="91936" y="0"/>
            <a:ext cx="3786780" cy="6858402"/>
            <a:chOff x="8408276" y="42"/>
            <a:chExt cx="3786780" cy="6858360"/>
          </a:xfrm>
        </p:grpSpPr>
        <p:sp>
          <p:nvSpPr>
            <p:cNvPr id="1084" name="Freeform: Shape 1083">
              <a:extLst>
                <a:ext uri="{FF2B5EF4-FFF2-40B4-BE49-F238E27FC236}">
                  <a16:creationId xmlns:a16="http://schemas.microsoft.com/office/drawing/2014/main" id="{A9C9239A-AA7E-DEBD-8743-49E082B1F6A2}"/>
                </a:ext>
              </a:extLst>
            </p:cNvPr>
            <p:cNvSpPr/>
            <p:nvPr/>
          </p:nvSpPr>
          <p:spPr>
            <a:xfrm>
              <a:off x="10867404" y="445409"/>
              <a:ext cx="80299" cy="104081"/>
            </a:xfrm>
            <a:custGeom>
              <a:avLst/>
              <a:gdLst>
                <a:gd name="connsiteX0" fmla="*/ 11360 w 80299"/>
                <a:gd name="connsiteY0" fmla="*/ 96419 h 104081"/>
                <a:gd name="connsiteX1" fmla="*/ 57994 w 80299"/>
                <a:gd name="connsiteY1" fmla="*/ 104081 h 104081"/>
                <a:gd name="connsiteX2" fmla="*/ 46454 w 80299"/>
                <a:gd name="connsiteY2" fmla="*/ 407 h 104081"/>
                <a:gd name="connsiteX3" fmla="*/ 11360 w 80299"/>
                <a:gd name="connsiteY3" fmla="*/ 96419 h 104081"/>
                <a:gd name="connsiteX4" fmla="*/ 11360 w 80299"/>
                <a:gd name="connsiteY4" fmla="*/ 96419 h 10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4081">
                  <a:moveTo>
                    <a:pt x="11360" y="96419"/>
                  </a:moveTo>
                  <a:cubicBezTo>
                    <a:pt x="19684" y="91784"/>
                    <a:pt x="43900" y="90838"/>
                    <a:pt x="57994" y="104081"/>
                  </a:cubicBezTo>
                  <a:cubicBezTo>
                    <a:pt x="91196" y="62366"/>
                    <a:pt x="87318" y="5988"/>
                    <a:pt x="46454" y="407"/>
                  </a:cubicBezTo>
                  <a:cubicBezTo>
                    <a:pt x="16184" y="-3755"/>
                    <a:pt x="-18342" y="23677"/>
                    <a:pt x="11360" y="96419"/>
                  </a:cubicBezTo>
                  <a:lnTo>
                    <a:pt x="11360" y="96419"/>
                  </a:lnTo>
                  <a:close/>
                </a:path>
              </a:pathLst>
            </a:custGeom>
            <a:solidFill>
              <a:srgbClr val="BC8642"/>
            </a:solidFill>
            <a:ln w="9454"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FE06970E-89B8-709C-88D1-6D76D11925B6}"/>
                </a:ext>
              </a:extLst>
            </p:cNvPr>
            <p:cNvSpPr/>
            <p:nvPr/>
          </p:nvSpPr>
          <p:spPr>
            <a:xfrm>
              <a:off x="10736566" y="568899"/>
              <a:ext cx="118927" cy="83221"/>
            </a:xfrm>
            <a:custGeom>
              <a:avLst/>
              <a:gdLst>
                <a:gd name="connsiteX0" fmla="*/ 2389 w 118927"/>
                <a:gd name="connsiteY0" fmla="*/ 57969 h 83221"/>
                <a:gd name="connsiteX1" fmla="*/ 118928 w 118927"/>
                <a:gd name="connsiteY1" fmla="*/ 45861 h 83221"/>
                <a:gd name="connsiteX2" fmla="*/ 107387 w 118927"/>
                <a:gd name="connsiteY2" fmla="*/ 13510 h 83221"/>
                <a:gd name="connsiteX3" fmla="*/ 107198 w 118927"/>
                <a:gd name="connsiteY3" fmla="*/ 13321 h 83221"/>
                <a:gd name="connsiteX4" fmla="*/ 2389 w 118927"/>
                <a:gd name="connsiteY4" fmla="*/ 57969 h 83221"/>
                <a:gd name="connsiteX5" fmla="*/ 2389 w 118927"/>
                <a:gd name="connsiteY5" fmla="*/ 57969 h 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3221">
                  <a:moveTo>
                    <a:pt x="2389" y="57969"/>
                  </a:moveTo>
                  <a:cubicBezTo>
                    <a:pt x="16956" y="95806"/>
                    <a:pt x="74185" y="90603"/>
                    <a:pt x="118928" y="45861"/>
                  </a:cubicBezTo>
                  <a:cubicBezTo>
                    <a:pt x="109658" y="39050"/>
                    <a:pt x="110131" y="23915"/>
                    <a:pt x="107387" y="13510"/>
                  </a:cubicBezTo>
                  <a:cubicBezTo>
                    <a:pt x="107198" y="13321"/>
                    <a:pt x="107198" y="13321"/>
                    <a:pt x="107198" y="13321"/>
                  </a:cubicBezTo>
                  <a:cubicBezTo>
                    <a:pt x="47415" y="-21395"/>
                    <a:pt x="-12840" y="18240"/>
                    <a:pt x="2389" y="57969"/>
                  </a:cubicBezTo>
                  <a:lnTo>
                    <a:pt x="2389" y="57969"/>
                  </a:lnTo>
                  <a:close/>
                </a:path>
              </a:pathLst>
            </a:custGeom>
            <a:solidFill>
              <a:srgbClr val="BC8642"/>
            </a:solidFill>
            <a:ln w="9454"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1D7AED0C-1AA2-CAE6-1DB0-C8FD9A7EB645}"/>
                </a:ext>
              </a:extLst>
            </p:cNvPr>
            <p:cNvSpPr/>
            <p:nvPr/>
          </p:nvSpPr>
          <p:spPr>
            <a:xfrm>
              <a:off x="10828778" y="625355"/>
              <a:ext cx="84794" cy="114458"/>
            </a:xfrm>
            <a:custGeom>
              <a:avLst/>
              <a:gdLst>
                <a:gd name="connsiteX0" fmla="*/ 10351 w 84794"/>
                <a:gd name="connsiteY0" fmla="*/ 96107 h 114458"/>
                <a:gd name="connsiteX1" fmla="*/ 61053 w 84794"/>
                <a:gd name="connsiteY1" fmla="*/ 109728 h 114458"/>
                <a:gd name="connsiteX2" fmla="*/ 68336 w 84794"/>
                <a:gd name="connsiteY2" fmla="*/ 5108 h 114458"/>
                <a:gd name="connsiteX3" fmla="*/ 36837 w 84794"/>
                <a:gd name="connsiteY3" fmla="*/ 0 h 114458"/>
                <a:gd name="connsiteX4" fmla="*/ 10351 w 84794"/>
                <a:gd name="connsiteY4" fmla="*/ 96107 h 114458"/>
                <a:gd name="connsiteX5" fmla="*/ 10351 w 84794"/>
                <a:gd name="connsiteY5" fmla="*/ 96107 h 11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94" h="114458">
                  <a:moveTo>
                    <a:pt x="10351" y="96107"/>
                  </a:moveTo>
                  <a:cubicBezTo>
                    <a:pt x="17351" y="110201"/>
                    <a:pt x="46769" y="121079"/>
                    <a:pt x="61053" y="109728"/>
                  </a:cubicBezTo>
                  <a:cubicBezTo>
                    <a:pt x="89052" y="87972"/>
                    <a:pt x="93309" y="39067"/>
                    <a:pt x="68336" y="5108"/>
                  </a:cubicBezTo>
                  <a:cubicBezTo>
                    <a:pt x="58026" y="7662"/>
                    <a:pt x="47053" y="6054"/>
                    <a:pt x="36837" y="0"/>
                  </a:cubicBezTo>
                  <a:cubicBezTo>
                    <a:pt x="-20203" y="41243"/>
                    <a:pt x="4486" y="84282"/>
                    <a:pt x="10351" y="96107"/>
                  </a:cubicBezTo>
                  <a:lnTo>
                    <a:pt x="10351" y="96107"/>
                  </a:lnTo>
                  <a:close/>
                </a:path>
              </a:pathLst>
            </a:custGeom>
            <a:solidFill>
              <a:srgbClr val="BC8642"/>
            </a:solidFill>
            <a:ln w="9454"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4EFE3FC5-57E0-0D6D-61C4-113C8376D4A8}"/>
                </a:ext>
              </a:extLst>
            </p:cNvPr>
            <p:cNvSpPr/>
            <p:nvPr/>
          </p:nvSpPr>
          <p:spPr>
            <a:xfrm>
              <a:off x="10638413" y="1315222"/>
              <a:ext cx="92173" cy="109993"/>
            </a:xfrm>
            <a:custGeom>
              <a:avLst/>
              <a:gdLst>
                <a:gd name="connsiteX0" fmla="*/ 273 w 92173"/>
                <a:gd name="connsiteY0" fmla="*/ 76904 h 109993"/>
                <a:gd name="connsiteX1" fmla="*/ 41137 w 92173"/>
                <a:gd name="connsiteY1" fmla="*/ 109350 h 109993"/>
                <a:gd name="connsiteX2" fmla="*/ 90231 w 92173"/>
                <a:gd name="connsiteY2" fmla="*/ 17027 h 109993"/>
                <a:gd name="connsiteX3" fmla="*/ 63556 w 92173"/>
                <a:gd name="connsiteY3" fmla="*/ 0 h 109993"/>
                <a:gd name="connsiteX4" fmla="*/ 273 w 92173"/>
                <a:gd name="connsiteY4" fmla="*/ 76904 h 109993"/>
                <a:gd name="connsiteX5" fmla="*/ 273 w 92173"/>
                <a:gd name="connsiteY5" fmla="*/ 76904 h 10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3" h="109993">
                  <a:moveTo>
                    <a:pt x="273" y="76904"/>
                  </a:moveTo>
                  <a:cubicBezTo>
                    <a:pt x="935" y="92607"/>
                    <a:pt x="23449" y="113985"/>
                    <a:pt x="41137" y="109350"/>
                  </a:cubicBezTo>
                  <a:cubicBezTo>
                    <a:pt x="75475" y="100647"/>
                    <a:pt x="99312" y="57796"/>
                    <a:pt x="90231" y="17027"/>
                  </a:cubicBezTo>
                  <a:cubicBezTo>
                    <a:pt x="79731" y="15135"/>
                    <a:pt x="70367" y="9459"/>
                    <a:pt x="63556" y="0"/>
                  </a:cubicBezTo>
                  <a:cubicBezTo>
                    <a:pt x="-5497" y="14757"/>
                    <a:pt x="-200" y="63756"/>
                    <a:pt x="273" y="76904"/>
                  </a:cubicBezTo>
                  <a:lnTo>
                    <a:pt x="273" y="76904"/>
                  </a:lnTo>
                  <a:close/>
                </a:path>
              </a:pathLst>
            </a:custGeom>
            <a:solidFill>
              <a:srgbClr val="BC8642"/>
            </a:solidFill>
            <a:ln w="9454"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A5DC890B-6ECE-B8A4-C7C6-63D40FF5B2D1}"/>
                </a:ext>
              </a:extLst>
            </p:cNvPr>
            <p:cNvSpPr/>
            <p:nvPr/>
          </p:nvSpPr>
          <p:spPr>
            <a:xfrm>
              <a:off x="10584900" y="1228952"/>
              <a:ext cx="114515" cy="83270"/>
            </a:xfrm>
            <a:custGeom>
              <a:avLst/>
              <a:gdLst>
                <a:gd name="connsiteX0" fmla="*/ 58 w 114515"/>
                <a:gd name="connsiteY0" fmla="*/ 37081 h 83270"/>
                <a:gd name="connsiteX1" fmla="*/ 111961 w 114515"/>
                <a:gd name="connsiteY1" fmla="*/ 72743 h 83270"/>
                <a:gd name="connsiteX2" fmla="*/ 114515 w 114515"/>
                <a:gd name="connsiteY2" fmla="*/ 37933 h 83270"/>
                <a:gd name="connsiteX3" fmla="*/ 114326 w 114515"/>
                <a:gd name="connsiteY3" fmla="*/ 37743 h 83270"/>
                <a:gd name="connsiteX4" fmla="*/ 58 w 114515"/>
                <a:gd name="connsiteY4" fmla="*/ 37081 h 83270"/>
                <a:gd name="connsiteX5" fmla="*/ 58 w 114515"/>
                <a:gd name="connsiteY5" fmla="*/ 37081 h 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5" h="83270">
                  <a:moveTo>
                    <a:pt x="58" y="37081"/>
                  </a:moveTo>
                  <a:cubicBezTo>
                    <a:pt x="-2023" y="78135"/>
                    <a:pt x="52557" y="96486"/>
                    <a:pt x="111961" y="72743"/>
                  </a:cubicBezTo>
                  <a:cubicBezTo>
                    <a:pt x="106380" y="62811"/>
                    <a:pt x="112907" y="48905"/>
                    <a:pt x="114515" y="37933"/>
                  </a:cubicBezTo>
                  <a:cubicBezTo>
                    <a:pt x="114326" y="37743"/>
                    <a:pt x="114326" y="37743"/>
                    <a:pt x="114326" y="37743"/>
                  </a:cubicBezTo>
                  <a:cubicBezTo>
                    <a:pt x="73840" y="-18539"/>
                    <a:pt x="2422" y="-6053"/>
                    <a:pt x="58" y="37081"/>
                  </a:cubicBezTo>
                  <a:lnTo>
                    <a:pt x="58" y="37081"/>
                  </a:lnTo>
                  <a:close/>
                </a:path>
              </a:pathLst>
            </a:custGeom>
            <a:solidFill>
              <a:srgbClr val="BC8642"/>
            </a:solidFill>
            <a:ln w="9454"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B1B543B4-2F24-9D03-F0C5-AE7916B7A303}"/>
                </a:ext>
              </a:extLst>
            </p:cNvPr>
            <p:cNvSpPr/>
            <p:nvPr/>
          </p:nvSpPr>
          <p:spPr>
            <a:xfrm>
              <a:off x="10857011" y="546602"/>
              <a:ext cx="69892" cy="71341"/>
            </a:xfrm>
            <a:custGeom>
              <a:avLst/>
              <a:gdLst>
                <a:gd name="connsiteX0" fmla="*/ 23172 w 69892"/>
                <a:gd name="connsiteY0" fmla="*/ 68536 h 71341"/>
                <a:gd name="connsiteX1" fmla="*/ 46158 w 69892"/>
                <a:gd name="connsiteY1" fmla="*/ 2983 h 71341"/>
                <a:gd name="connsiteX2" fmla="*/ 23172 w 69892"/>
                <a:gd name="connsiteY2" fmla="*/ 68536 h 71341"/>
                <a:gd name="connsiteX3" fmla="*/ 23172 w 69892"/>
                <a:gd name="connsiteY3" fmla="*/ 68536 h 71341"/>
              </a:gdLst>
              <a:ahLst/>
              <a:cxnLst>
                <a:cxn ang="0">
                  <a:pos x="connsiteX0" y="connsiteY0"/>
                </a:cxn>
                <a:cxn ang="0">
                  <a:pos x="connsiteX1" y="connsiteY1"/>
                </a:cxn>
                <a:cxn ang="0">
                  <a:pos x="connsiteX2" y="connsiteY2"/>
                </a:cxn>
                <a:cxn ang="0">
                  <a:pos x="connsiteX3" y="connsiteY3"/>
                </a:cxn>
              </a:cxnLst>
              <a:rect l="l" t="t" r="r" b="b"/>
              <a:pathLst>
                <a:path w="69892" h="71341">
                  <a:moveTo>
                    <a:pt x="23172" y="68536"/>
                  </a:moveTo>
                  <a:cubicBezTo>
                    <a:pt x="69144" y="85185"/>
                    <a:pt x="89103" y="23132"/>
                    <a:pt x="46158" y="2983"/>
                  </a:cubicBezTo>
                  <a:cubicBezTo>
                    <a:pt x="8320" y="-14706"/>
                    <a:pt x="-23274" y="51320"/>
                    <a:pt x="23172" y="68536"/>
                  </a:cubicBezTo>
                  <a:lnTo>
                    <a:pt x="23172" y="68536"/>
                  </a:lnTo>
                  <a:close/>
                </a:path>
              </a:pathLst>
            </a:custGeom>
            <a:solidFill>
              <a:srgbClr val="BC8642"/>
            </a:solidFill>
            <a:ln w="9454"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15A4C188-4735-39D1-8D1C-37FC5685939F}"/>
                </a:ext>
              </a:extLst>
            </p:cNvPr>
            <p:cNvSpPr/>
            <p:nvPr/>
          </p:nvSpPr>
          <p:spPr>
            <a:xfrm>
              <a:off x="11627153" y="1249730"/>
              <a:ext cx="159013" cy="282488"/>
            </a:xfrm>
            <a:custGeom>
              <a:avLst/>
              <a:gdLst>
                <a:gd name="connsiteX0" fmla="*/ 1356 w 159013"/>
                <a:gd name="connsiteY0" fmla="*/ 32290 h 282488"/>
                <a:gd name="connsiteX1" fmla="*/ 11761 w 159013"/>
                <a:gd name="connsiteY1" fmla="*/ 188274 h 282488"/>
                <a:gd name="connsiteX2" fmla="*/ 110516 w 159013"/>
                <a:gd name="connsiteY2" fmla="*/ 282489 h 282488"/>
                <a:gd name="connsiteX3" fmla="*/ 158853 w 159013"/>
                <a:gd name="connsiteY3" fmla="*/ 154599 h 282488"/>
                <a:gd name="connsiteX4" fmla="*/ 100773 w 159013"/>
                <a:gd name="connsiteY4" fmla="*/ 9493 h 282488"/>
                <a:gd name="connsiteX5" fmla="*/ 88760 w 159013"/>
                <a:gd name="connsiteY5" fmla="*/ 696 h 282488"/>
                <a:gd name="connsiteX6" fmla="*/ 54044 w 159013"/>
                <a:gd name="connsiteY6" fmla="*/ 34371 h 282488"/>
                <a:gd name="connsiteX7" fmla="*/ 8261 w 159013"/>
                <a:gd name="connsiteY7" fmla="*/ 19047 h 282488"/>
                <a:gd name="connsiteX8" fmla="*/ 1356 w 159013"/>
                <a:gd name="connsiteY8" fmla="*/ 32290 h 282488"/>
                <a:gd name="connsiteX9" fmla="*/ 1356 w 159013"/>
                <a:gd name="connsiteY9" fmla="*/ 32290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13" h="282488">
                  <a:moveTo>
                    <a:pt x="1356" y="32290"/>
                  </a:moveTo>
                  <a:cubicBezTo>
                    <a:pt x="35125" y="81005"/>
                    <a:pt x="-16712" y="138329"/>
                    <a:pt x="11761" y="188274"/>
                  </a:cubicBezTo>
                  <a:cubicBezTo>
                    <a:pt x="34653" y="228192"/>
                    <a:pt x="77219" y="250705"/>
                    <a:pt x="110516" y="282489"/>
                  </a:cubicBezTo>
                  <a:cubicBezTo>
                    <a:pt x="126691" y="239354"/>
                    <a:pt x="155448" y="200571"/>
                    <a:pt x="158853" y="154599"/>
                  </a:cubicBezTo>
                  <a:cubicBezTo>
                    <a:pt x="162826" y="97275"/>
                    <a:pt x="91503" y="68235"/>
                    <a:pt x="100773" y="9493"/>
                  </a:cubicBezTo>
                  <a:cubicBezTo>
                    <a:pt x="101719" y="2966"/>
                    <a:pt x="94719" y="-1858"/>
                    <a:pt x="88760" y="696"/>
                  </a:cubicBezTo>
                  <a:cubicBezTo>
                    <a:pt x="72300" y="7696"/>
                    <a:pt x="61422" y="19709"/>
                    <a:pt x="54044" y="34371"/>
                  </a:cubicBezTo>
                  <a:cubicBezTo>
                    <a:pt x="41085" y="24344"/>
                    <a:pt x="26045" y="18101"/>
                    <a:pt x="8261" y="19047"/>
                  </a:cubicBezTo>
                  <a:cubicBezTo>
                    <a:pt x="2018" y="19331"/>
                    <a:pt x="-2333" y="26709"/>
                    <a:pt x="1356" y="32290"/>
                  </a:cubicBezTo>
                  <a:lnTo>
                    <a:pt x="1356" y="32290"/>
                  </a:lnTo>
                  <a:close/>
                </a:path>
              </a:pathLst>
            </a:custGeom>
            <a:solidFill>
              <a:srgbClr val="BC8642"/>
            </a:solidFill>
            <a:ln w="9454"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7171AC66-F8B0-3903-0D3D-039D04E9DA3A}"/>
                </a:ext>
              </a:extLst>
            </p:cNvPr>
            <p:cNvSpPr/>
            <p:nvPr/>
          </p:nvSpPr>
          <p:spPr>
            <a:xfrm>
              <a:off x="10913479" y="608965"/>
              <a:ext cx="95132" cy="96688"/>
            </a:xfrm>
            <a:custGeom>
              <a:avLst/>
              <a:gdLst>
                <a:gd name="connsiteX0" fmla="*/ 88728 w 95132"/>
                <a:gd name="connsiteY0" fmla="*/ 82605 h 96688"/>
                <a:gd name="connsiteX1" fmla="*/ 20243 w 95132"/>
                <a:gd name="connsiteY1" fmla="*/ 214 h 96688"/>
                <a:gd name="connsiteX2" fmla="*/ 0 w 95132"/>
                <a:gd name="connsiteY2" fmla="*/ 24619 h 96688"/>
                <a:gd name="connsiteX3" fmla="*/ 88728 w 95132"/>
                <a:gd name="connsiteY3" fmla="*/ 82605 h 96688"/>
                <a:gd name="connsiteX4" fmla="*/ 88728 w 95132"/>
                <a:gd name="connsiteY4" fmla="*/ 82605 h 9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2" h="96688">
                  <a:moveTo>
                    <a:pt x="88728" y="82605"/>
                  </a:moveTo>
                  <a:cubicBezTo>
                    <a:pt x="113323" y="53565"/>
                    <a:pt x="62053" y="-3948"/>
                    <a:pt x="20243" y="214"/>
                  </a:cubicBezTo>
                  <a:cubicBezTo>
                    <a:pt x="17216" y="10241"/>
                    <a:pt x="10216" y="19038"/>
                    <a:pt x="0" y="24619"/>
                  </a:cubicBezTo>
                  <a:cubicBezTo>
                    <a:pt x="6716" y="94713"/>
                    <a:pt x="63472" y="112875"/>
                    <a:pt x="88728" y="82605"/>
                  </a:cubicBezTo>
                  <a:lnTo>
                    <a:pt x="88728" y="82605"/>
                  </a:lnTo>
                  <a:close/>
                </a:path>
              </a:pathLst>
            </a:custGeom>
            <a:solidFill>
              <a:srgbClr val="BC8642"/>
            </a:solidFill>
            <a:ln w="9454"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F7D1A035-F2FC-F7F6-CCF0-DED4707A010C}"/>
                </a:ext>
              </a:extLst>
            </p:cNvPr>
            <p:cNvSpPr/>
            <p:nvPr/>
          </p:nvSpPr>
          <p:spPr>
            <a:xfrm>
              <a:off x="10931357" y="518282"/>
              <a:ext cx="101128" cy="83235"/>
            </a:xfrm>
            <a:custGeom>
              <a:avLst/>
              <a:gdLst>
                <a:gd name="connsiteX0" fmla="*/ 0 w 101128"/>
                <a:gd name="connsiteY0" fmla="*/ 37642 h 83235"/>
                <a:gd name="connsiteX1" fmla="*/ 8324 w 101128"/>
                <a:gd name="connsiteY1" fmla="*/ 82289 h 83235"/>
                <a:gd name="connsiteX2" fmla="*/ 97052 w 101128"/>
                <a:gd name="connsiteY2" fmla="*/ 20331 h 83235"/>
                <a:gd name="connsiteX3" fmla="*/ 0 w 101128"/>
                <a:gd name="connsiteY3" fmla="*/ 37642 h 83235"/>
                <a:gd name="connsiteX4" fmla="*/ 0 w 101128"/>
                <a:gd name="connsiteY4" fmla="*/ 37642 h 8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28" h="83235">
                  <a:moveTo>
                    <a:pt x="0" y="37642"/>
                  </a:moveTo>
                  <a:cubicBezTo>
                    <a:pt x="6716" y="46722"/>
                    <a:pt x="17310" y="68195"/>
                    <a:pt x="8324" y="82289"/>
                  </a:cubicBezTo>
                  <a:cubicBezTo>
                    <a:pt x="27716" y="87303"/>
                    <a:pt x="121647" y="73209"/>
                    <a:pt x="97052" y="20331"/>
                  </a:cubicBezTo>
                  <a:cubicBezTo>
                    <a:pt x="79931" y="-16087"/>
                    <a:pt x="18445" y="561"/>
                    <a:pt x="0" y="37642"/>
                  </a:cubicBezTo>
                  <a:lnTo>
                    <a:pt x="0" y="37642"/>
                  </a:lnTo>
                  <a:close/>
                </a:path>
              </a:pathLst>
            </a:custGeom>
            <a:solidFill>
              <a:srgbClr val="BC8642"/>
            </a:solidFill>
            <a:ln w="9454"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FA83E74B-6A57-2155-1439-0F6AAFFB2A6C}"/>
                </a:ext>
              </a:extLst>
            </p:cNvPr>
            <p:cNvSpPr/>
            <p:nvPr/>
          </p:nvSpPr>
          <p:spPr>
            <a:xfrm>
              <a:off x="11432410" y="429168"/>
              <a:ext cx="185861" cy="398426"/>
            </a:xfrm>
            <a:custGeom>
              <a:avLst/>
              <a:gdLst>
                <a:gd name="connsiteX0" fmla="*/ 46925 w 185861"/>
                <a:gd name="connsiteY0" fmla="*/ 142646 h 398426"/>
                <a:gd name="connsiteX1" fmla="*/ 12587 w 185861"/>
                <a:gd name="connsiteY1" fmla="*/ 216902 h 398426"/>
                <a:gd name="connsiteX2" fmla="*/ 143694 w 185861"/>
                <a:gd name="connsiteY2" fmla="*/ 398426 h 398426"/>
                <a:gd name="connsiteX3" fmla="*/ 183328 w 185861"/>
                <a:gd name="connsiteY3" fmla="*/ 177551 h 398426"/>
                <a:gd name="connsiteX4" fmla="*/ 120423 w 185861"/>
                <a:gd name="connsiteY4" fmla="*/ 125525 h 398426"/>
                <a:gd name="connsiteX5" fmla="*/ 53168 w 185861"/>
                <a:gd name="connsiteY5" fmla="*/ 0 h 398426"/>
                <a:gd name="connsiteX6" fmla="*/ 46925 w 185861"/>
                <a:gd name="connsiteY6" fmla="*/ 142646 h 398426"/>
                <a:gd name="connsiteX7" fmla="*/ 46925 w 185861"/>
                <a:gd name="connsiteY7" fmla="*/ 142646 h 3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61" h="398426">
                  <a:moveTo>
                    <a:pt x="46925" y="142646"/>
                  </a:moveTo>
                  <a:cubicBezTo>
                    <a:pt x="7763" y="143592"/>
                    <a:pt x="-15980" y="187484"/>
                    <a:pt x="12587" y="216902"/>
                  </a:cubicBezTo>
                  <a:cubicBezTo>
                    <a:pt x="59789" y="265239"/>
                    <a:pt x="118153" y="336468"/>
                    <a:pt x="143694" y="398426"/>
                  </a:cubicBezTo>
                  <a:cubicBezTo>
                    <a:pt x="140004" y="331360"/>
                    <a:pt x="161666" y="241875"/>
                    <a:pt x="183328" y="177551"/>
                  </a:cubicBezTo>
                  <a:cubicBezTo>
                    <a:pt x="196476" y="138673"/>
                    <a:pt x="155896" y="109350"/>
                    <a:pt x="120423" y="125525"/>
                  </a:cubicBezTo>
                  <a:cubicBezTo>
                    <a:pt x="135842" y="91093"/>
                    <a:pt x="88167" y="39729"/>
                    <a:pt x="53168" y="0"/>
                  </a:cubicBezTo>
                  <a:cubicBezTo>
                    <a:pt x="39073" y="51269"/>
                    <a:pt x="18358" y="118336"/>
                    <a:pt x="46925" y="142646"/>
                  </a:cubicBezTo>
                  <a:lnTo>
                    <a:pt x="46925" y="142646"/>
                  </a:lnTo>
                  <a:close/>
                </a:path>
              </a:pathLst>
            </a:custGeom>
            <a:solidFill>
              <a:srgbClr val="BC8642"/>
            </a:solidFill>
            <a:ln w="9454"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E54D79F9-5E90-6513-F1A1-CB31FB04AC08}"/>
                </a:ext>
              </a:extLst>
            </p:cNvPr>
            <p:cNvSpPr/>
            <p:nvPr/>
          </p:nvSpPr>
          <p:spPr>
            <a:xfrm>
              <a:off x="10772237" y="461828"/>
              <a:ext cx="96688" cy="105581"/>
            </a:xfrm>
            <a:custGeom>
              <a:avLst/>
              <a:gdLst>
                <a:gd name="connsiteX0" fmla="*/ 8244 w 96688"/>
                <a:gd name="connsiteY0" fmla="*/ 14258 h 105581"/>
                <a:gd name="connsiteX1" fmla="*/ 79189 w 96688"/>
                <a:gd name="connsiteY1" fmla="*/ 105257 h 105581"/>
                <a:gd name="connsiteX2" fmla="*/ 96689 w 96688"/>
                <a:gd name="connsiteY2" fmla="*/ 76595 h 105581"/>
                <a:gd name="connsiteX3" fmla="*/ 8244 w 96688"/>
                <a:gd name="connsiteY3" fmla="*/ 14258 h 105581"/>
                <a:gd name="connsiteX4" fmla="*/ 8244 w 96688"/>
                <a:gd name="connsiteY4" fmla="*/ 14258 h 10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88" h="105581">
                  <a:moveTo>
                    <a:pt x="8244" y="14258"/>
                  </a:moveTo>
                  <a:cubicBezTo>
                    <a:pt x="-23066" y="54177"/>
                    <a:pt x="42297" y="110365"/>
                    <a:pt x="79189" y="105257"/>
                  </a:cubicBezTo>
                  <a:cubicBezTo>
                    <a:pt x="80797" y="100811"/>
                    <a:pt x="94134" y="79811"/>
                    <a:pt x="96689" y="76595"/>
                  </a:cubicBezTo>
                  <a:cubicBezTo>
                    <a:pt x="74743" y="8393"/>
                    <a:pt x="34541" y="-19322"/>
                    <a:pt x="8244" y="14258"/>
                  </a:cubicBezTo>
                  <a:lnTo>
                    <a:pt x="8244" y="14258"/>
                  </a:lnTo>
                  <a:close/>
                </a:path>
              </a:pathLst>
            </a:custGeom>
            <a:solidFill>
              <a:srgbClr val="BC8642"/>
            </a:solidFill>
            <a:ln w="9454"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B78848B7-E254-C03D-08AF-DE718FC91A74}"/>
                </a:ext>
              </a:extLst>
            </p:cNvPr>
            <p:cNvSpPr/>
            <p:nvPr/>
          </p:nvSpPr>
          <p:spPr>
            <a:xfrm>
              <a:off x="11041228" y="2052587"/>
              <a:ext cx="77400" cy="77305"/>
            </a:xfrm>
            <a:custGeom>
              <a:avLst/>
              <a:gdLst>
                <a:gd name="connsiteX0" fmla="*/ 76383 w 77400"/>
                <a:gd name="connsiteY0" fmla="*/ 30258 h 77305"/>
                <a:gd name="connsiteX1" fmla="*/ 29749 w 77400"/>
                <a:gd name="connsiteY1" fmla="*/ 934 h 77305"/>
                <a:gd name="connsiteX2" fmla="*/ 14330 w 77400"/>
                <a:gd name="connsiteY2" fmla="*/ 8407 h 77305"/>
                <a:gd name="connsiteX3" fmla="*/ 14330 w 77400"/>
                <a:gd name="connsiteY3" fmla="*/ 8407 h 77305"/>
                <a:gd name="connsiteX4" fmla="*/ 3830 w 77400"/>
                <a:gd name="connsiteY4" fmla="*/ 21650 h 77305"/>
                <a:gd name="connsiteX5" fmla="*/ 21992 w 77400"/>
                <a:gd name="connsiteY5" fmla="*/ 73487 h 77305"/>
                <a:gd name="connsiteX6" fmla="*/ 62762 w 77400"/>
                <a:gd name="connsiteY6" fmla="*/ 69041 h 77305"/>
                <a:gd name="connsiteX7" fmla="*/ 62762 w 77400"/>
                <a:gd name="connsiteY7" fmla="*/ 69041 h 77305"/>
                <a:gd name="connsiteX8" fmla="*/ 76383 w 77400"/>
                <a:gd name="connsiteY8" fmla="*/ 30258 h 77305"/>
                <a:gd name="connsiteX9" fmla="*/ 76383 w 77400"/>
                <a:gd name="connsiteY9" fmla="*/ 30258 h 7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00" h="77305">
                  <a:moveTo>
                    <a:pt x="76383" y="30258"/>
                  </a:moveTo>
                  <a:cubicBezTo>
                    <a:pt x="71464" y="9353"/>
                    <a:pt x="50748" y="-3701"/>
                    <a:pt x="29749" y="934"/>
                  </a:cubicBezTo>
                  <a:cubicBezTo>
                    <a:pt x="23884" y="2353"/>
                    <a:pt x="18776" y="4907"/>
                    <a:pt x="14330" y="8407"/>
                  </a:cubicBezTo>
                  <a:lnTo>
                    <a:pt x="14330" y="8407"/>
                  </a:lnTo>
                  <a:cubicBezTo>
                    <a:pt x="10168" y="11907"/>
                    <a:pt x="6384" y="16353"/>
                    <a:pt x="3830" y="21650"/>
                  </a:cubicBezTo>
                  <a:cubicBezTo>
                    <a:pt x="-5440" y="40947"/>
                    <a:pt x="2695" y="64217"/>
                    <a:pt x="21992" y="73487"/>
                  </a:cubicBezTo>
                  <a:cubicBezTo>
                    <a:pt x="35708" y="80203"/>
                    <a:pt x="51600" y="77649"/>
                    <a:pt x="62762" y="69041"/>
                  </a:cubicBezTo>
                  <a:lnTo>
                    <a:pt x="62762" y="69041"/>
                  </a:lnTo>
                  <a:cubicBezTo>
                    <a:pt x="74113" y="59771"/>
                    <a:pt x="79883" y="45204"/>
                    <a:pt x="76383" y="30258"/>
                  </a:cubicBezTo>
                  <a:lnTo>
                    <a:pt x="76383" y="30258"/>
                  </a:lnTo>
                  <a:close/>
                </a:path>
              </a:pathLst>
            </a:custGeom>
            <a:solidFill>
              <a:srgbClr val="BC8642"/>
            </a:solidFill>
            <a:ln w="9454"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53736DDA-C839-B769-B5A4-7DD3C41AEB42}"/>
                </a:ext>
              </a:extLst>
            </p:cNvPr>
            <p:cNvSpPr/>
            <p:nvPr/>
          </p:nvSpPr>
          <p:spPr>
            <a:xfrm>
              <a:off x="10736572" y="1328560"/>
              <a:ext cx="80299" cy="105565"/>
            </a:xfrm>
            <a:custGeom>
              <a:avLst/>
              <a:gdLst>
                <a:gd name="connsiteX0" fmla="*/ 63868 w 80299"/>
                <a:gd name="connsiteY0" fmla="*/ 101593 h 105565"/>
                <a:gd name="connsiteX1" fmla="*/ 34166 w 80299"/>
                <a:gd name="connsiteY1" fmla="*/ 0 h 105565"/>
                <a:gd name="connsiteX2" fmla="*/ 5788 w 80299"/>
                <a:gd name="connsiteY2" fmla="*/ 14000 h 105565"/>
                <a:gd name="connsiteX3" fmla="*/ 63868 w 80299"/>
                <a:gd name="connsiteY3" fmla="*/ 101593 h 105565"/>
                <a:gd name="connsiteX4" fmla="*/ 63868 w 80299"/>
                <a:gd name="connsiteY4" fmla="*/ 101593 h 1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9" h="105565">
                  <a:moveTo>
                    <a:pt x="63868" y="101593"/>
                  </a:moveTo>
                  <a:cubicBezTo>
                    <a:pt x="98205" y="85039"/>
                    <a:pt x="74084" y="12865"/>
                    <a:pt x="34166" y="0"/>
                  </a:cubicBezTo>
                  <a:cubicBezTo>
                    <a:pt x="27450" y="8040"/>
                    <a:pt x="17423" y="13054"/>
                    <a:pt x="5788" y="14000"/>
                  </a:cubicBezTo>
                  <a:cubicBezTo>
                    <a:pt x="-16063" y="79837"/>
                    <a:pt x="28490" y="118525"/>
                    <a:pt x="63868" y="101593"/>
                  </a:cubicBezTo>
                  <a:lnTo>
                    <a:pt x="63868" y="101593"/>
                  </a:lnTo>
                  <a:close/>
                </a:path>
              </a:pathLst>
            </a:custGeom>
            <a:solidFill>
              <a:srgbClr val="BC8642"/>
            </a:solidFill>
            <a:ln w="9454"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EFC17F5F-AEED-C9AC-0DC0-8B7BCFFD1486}"/>
                </a:ext>
              </a:extLst>
            </p:cNvPr>
            <p:cNvSpPr/>
            <p:nvPr/>
          </p:nvSpPr>
          <p:spPr>
            <a:xfrm>
              <a:off x="9905520" y="626869"/>
              <a:ext cx="72813" cy="74318"/>
            </a:xfrm>
            <a:custGeom>
              <a:avLst/>
              <a:gdLst>
                <a:gd name="connsiteX0" fmla="*/ 59852 w 72813"/>
                <a:gd name="connsiteY0" fmla="*/ 67160 h 74318"/>
                <a:gd name="connsiteX1" fmla="*/ 59852 w 72813"/>
                <a:gd name="connsiteY1" fmla="*/ 67160 h 74318"/>
                <a:gd name="connsiteX2" fmla="*/ 59852 w 72813"/>
                <a:gd name="connsiteY2" fmla="*/ 67160 h 74318"/>
                <a:gd name="connsiteX3" fmla="*/ 59852 w 72813"/>
                <a:gd name="connsiteY3" fmla="*/ 67160 h 74318"/>
                <a:gd name="connsiteX4" fmla="*/ 71865 w 72813"/>
                <a:gd name="connsiteY4" fmla="*/ 29890 h 74318"/>
                <a:gd name="connsiteX5" fmla="*/ 26461 w 72813"/>
                <a:gd name="connsiteY5" fmla="*/ 945 h 74318"/>
                <a:gd name="connsiteX6" fmla="*/ 12839 w 72813"/>
                <a:gd name="connsiteY6" fmla="*/ 7188 h 74318"/>
                <a:gd name="connsiteX7" fmla="*/ 12839 w 72813"/>
                <a:gd name="connsiteY7" fmla="*/ 7188 h 74318"/>
                <a:gd name="connsiteX8" fmla="*/ 12839 w 72813"/>
                <a:gd name="connsiteY8" fmla="*/ 7188 h 74318"/>
                <a:gd name="connsiteX9" fmla="*/ 12839 w 72813"/>
                <a:gd name="connsiteY9" fmla="*/ 7188 h 74318"/>
                <a:gd name="connsiteX10" fmla="*/ 12839 w 72813"/>
                <a:gd name="connsiteY10" fmla="*/ 7188 h 74318"/>
                <a:gd name="connsiteX11" fmla="*/ 3758 w 72813"/>
                <a:gd name="connsiteY11" fmla="*/ 19390 h 74318"/>
                <a:gd name="connsiteX12" fmla="*/ 21447 w 72813"/>
                <a:gd name="connsiteY12" fmla="*/ 70660 h 74318"/>
                <a:gd name="connsiteX13" fmla="*/ 59852 w 72813"/>
                <a:gd name="connsiteY13" fmla="*/ 67160 h 74318"/>
                <a:gd name="connsiteX14" fmla="*/ 59852 w 72813"/>
                <a:gd name="connsiteY14" fmla="*/ 67160 h 74318"/>
                <a:gd name="connsiteX15" fmla="*/ 59852 w 72813"/>
                <a:gd name="connsiteY15" fmla="*/ 67160 h 74318"/>
                <a:gd name="connsiteX16" fmla="*/ 59852 w 72813"/>
                <a:gd name="connsiteY16" fmla="*/ 67160 h 7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13" h="74318">
                  <a:moveTo>
                    <a:pt x="59852" y="67160"/>
                  </a:moveTo>
                  <a:lnTo>
                    <a:pt x="59852" y="67160"/>
                  </a:lnTo>
                  <a:cubicBezTo>
                    <a:pt x="59852" y="67160"/>
                    <a:pt x="59852" y="66876"/>
                    <a:pt x="59852" y="67160"/>
                  </a:cubicBezTo>
                  <a:lnTo>
                    <a:pt x="59852" y="67160"/>
                  </a:lnTo>
                  <a:cubicBezTo>
                    <a:pt x="69879" y="58173"/>
                    <a:pt x="75082" y="44174"/>
                    <a:pt x="71865" y="29890"/>
                  </a:cubicBezTo>
                  <a:cubicBezTo>
                    <a:pt x="67136" y="9174"/>
                    <a:pt x="46893" y="-3691"/>
                    <a:pt x="26461" y="945"/>
                  </a:cubicBezTo>
                  <a:cubicBezTo>
                    <a:pt x="21447" y="2080"/>
                    <a:pt x="16718" y="4350"/>
                    <a:pt x="12839" y="7188"/>
                  </a:cubicBezTo>
                  <a:lnTo>
                    <a:pt x="12839" y="7188"/>
                  </a:lnTo>
                  <a:lnTo>
                    <a:pt x="12839" y="7188"/>
                  </a:lnTo>
                  <a:lnTo>
                    <a:pt x="12839" y="7188"/>
                  </a:lnTo>
                  <a:lnTo>
                    <a:pt x="12839" y="7188"/>
                  </a:lnTo>
                  <a:cubicBezTo>
                    <a:pt x="9245" y="10404"/>
                    <a:pt x="6029" y="14566"/>
                    <a:pt x="3758" y="19390"/>
                  </a:cubicBezTo>
                  <a:cubicBezTo>
                    <a:pt x="-5323" y="38498"/>
                    <a:pt x="2623" y="61484"/>
                    <a:pt x="21447" y="70660"/>
                  </a:cubicBezTo>
                  <a:cubicBezTo>
                    <a:pt x="34406" y="76808"/>
                    <a:pt x="48974" y="74916"/>
                    <a:pt x="59852" y="67160"/>
                  </a:cubicBezTo>
                  <a:lnTo>
                    <a:pt x="59852" y="67160"/>
                  </a:lnTo>
                  <a:lnTo>
                    <a:pt x="59852" y="67160"/>
                  </a:lnTo>
                  <a:lnTo>
                    <a:pt x="59852" y="67160"/>
                  </a:lnTo>
                  <a:close/>
                </a:path>
              </a:pathLst>
            </a:custGeom>
            <a:solidFill>
              <a:srgbClr val="BC8642"/>
            </a:solidFill>
            <a:ln w="9454"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A9563C0A-6CC3-9E3F-D4F6-A0E16B70910A}"/>
                </a:ext>
              </a:extLst>
            </p:cNvPr>
            <p:cNvSpPr/>
            <p:nvPr/>
          </p:nvSpPr>
          <p:spPr>
            <a:xfrm>
              <a:off x="11453890" y="38215"/>
              <a:ext cx="47675" cy="26761"/>
            </a:xfrm>
            <a:custGeom>
              <a:avLst/>
              <a:gdLst>
                <a:gd name="connsiteX0" fmla="*/ 0 w 47675"/>
                <a:gd name="connsiteY0" fmla="*/ 0 h 26761"/>
                <a:gd name="connsiteX1" fmla="*/ 47675 w 47675"/>
                <a:gd name="connsiteY1" fmla="*/ 0 h 26761"/>
                <a:gd name="connsiteX2" fmla="*/ 15702 w 47675"/>
                <a:gd name="connsiteY2" fmla="*/ 25729 h 26761"/>
                <a:gd name="connsiteX3" fmla="*/ 0 w 47675"/>
                <a:gd name="connsiteY3" fmla="*/ 0 h 26761"/>
              </a:gdLst>
              <a:ahLst/>
              <a:cxnLst>
                <a:cxn ang="0">
                  <a:pos x="connsiteX0" y="connsiteY0"/>
                </a:cxn>
                <a:cxn ang="0">
                  <a:pos x="connsiteX1" y="connsiteY1"/>
                </a:cxn>
                <a:cxn ang="0">
                  <a:pos x="connsiteX2" y="connsiteY2"/>
                </a:cxn>
                <a:cxn ang="0">
                  <a:pos x="connsiteX3" y="connsiteY3"/>
                </a:cxn>
              </a:cxnLst>
              <a:rect l="l" t="t" r="r" b="b"/>
              <a:pathLst>
                <a:path w="47675" h="26761">
                  <a:moveTo>
                    <a:pt x="0" y="0"/>
                  </a:moveTo>
                  <a:lnTo>
                    <a:pt x="47675" y="0"/>
                  </a:lnTo>
                  <a:cubicBezTo>
                    <a:pt x="47202" y="17311"/>
                    <a:pt x="37648" y="30648"/>
                    <a:pt x="15702" y="25729"/>
                  </a:cubicBezTo>
                  <a:cubicBezTo>
                    <a:pt x="8419" y="23932"/>
                    <a:pt x="5770" y="9176"/>
                    <a:pt x="0" y="0"/>
                  </a:cubicBezTo>
                  <a:close/>
                </a:path>
              </a:pathLst>
            </a:custGeom>
            <a:solidFill>
              <a:srgbClr val="BC8642"/>
            </a:solidFill>
            <a:ln w="9454"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C2D4B626-7E2B-CAD7-63A6-AB759694B9CC}"/>
                </a:ext>
              </a:extLst>
            </p:cNvPr>
            <p:cNvSpPr/>
            <p:nvPr/>
          </p:nvSpPr>
          <p:spPr>
            <a:xfrm>
              <a:off x="10975942" y="42"/>
              <a:ext cx="987182" cy="553999"/>
            </a:xfrm>
            <a:custGeom>
              <a:avLst/>
              <a:gdLst>
                <a:gd name="connsiteX0" fmla="*/ 975980 w 987182"/>
                <a:gd name="connsiteY0" fmla="*/ 256872 h 553999"/>
                <a:gd name="connsiteX1" fmla="*/ 858780 w 987182"/>
                <a:gd name="connsiteY1" fmla="*/ 307764 h 553999"/>
                <a:gd name="connsiteX2" fmla="*/ 855090 w 987182"/>
                <a:gd name="connsiteY2" fmla="*/ 348249 h 553999"/>
                <a:gd name="connsiteX3" fmla="*/ 794646 w 987182"/>
                <a:gd name="connsiteY3" fmla="*/ 423640 h 553999"/>
                <a:gd name="connsiteX4" fmla="*/ 782821 w 987182"/>
                <a:gd name="connsiteY4" fmla="*/ 432910 h 553999"/>
                <a:gd name="connsiteX5" fmla="*/ 782348 w 987182"/>
                <a:gd name="connsiteY5" fmla="*/ 234359 h 553999"/>
                <a:gd name="connsiteX6" fmla="*/ 649918 w 987182"/>
                <a:gd name="connsiteY6" fmla="*/ 225562 h 553999"/>
                <a:gd name="connsiteX7" fmla="*/ 442948 w 987182"/>
                <a:gd name="connsiteY7" fmla="*/ 137685 h 553999"/>
                <a:gd name="connsiteX8" fmla="*/ 294721 w 987182"/>
                <a:gd name="connsiteY8" fmla="*/ 306534 h 553999"/>
                <a:gd name="connsiteX9" fmla="*/ 179223 w 987182"/>
                <a:gd name="connsiteY9" fmla="*/ 371803 h 553999"/>
                <a:gd name="connsiteX10" fmla="*/ 265113 w 987182"/>
                <a:gd name="connsiteY10" fmla="*/ 550868 h 553999"/>
                <a:gd name="connsiteX11" fmla="*/ 250546 w 987182"/>
                <a:gd name="connsiteY11" fmla="*/ 547652 h 553999"/>
                <a:gd name="connsiteX12" fmla="*/ 163237 w 987182"/>
                <a:gd name="connsiteY12" fmla="*/ 506031 h 553999"/>
                <a:gd name="connsiteX13" fmla="*/ 142142 w 987182"/>
                <a:gd name="connsiteY13" fmla="*/ 471031 h 553999"/>
                <a:gd name="connsiteX14" fmla="*/ 14631 w 987182"/>
                <a:gd name="connsiteY14" fmla="*/ 475950 h 553999"/>
                <a:gd name="connsiteX15" fmla="*/ 1861 w 987182"/>
                <a:gd name="connsiteY15" fmla="*/ 464410 h 553999"/>
                <a:gd name="connsiteX16" fmla="*/ 103454 w 987182"/>
                <a:gd name="connsiteY16" fmla="*/ 387127 h 553999"/>
                <a:gd name="connsiteX17" fmla="*/ 169479 w 987182"/>
                <a:gd name="connsiteY17" fmla="*/ 270967 h 553999"/>
                <a:gd name="connsiteX18" fmla="*/ 170615 w 987182"/>
                <a:gd name="connsiteY18" fmla="*/ 221684 h 553999"/>
                <a:gd name="connsiteX19" fmla="*/ 230397 w 987182"/>
                <a:gd name="connsiteY19" fmla="*/ 92564 h 553999"/>
                <a:gd name="connsiteX20" fmla="*/ 240803 w 987182"/>
                <a:gd name="connsiteY20" fmla="*/ 83767 h 553999"/>
                <a:gd name="connsiteX21" fmla="*/ 281572 w 987182"/>
                <a:gd name="connsiteY21" fmla="*/ 293858 h 553999"/>
                <a:gd name="connsiteX22" fmla="*/ 375125 w 987182"/>
                <a:gd name="connsiteY22" fmla="*/ 52078 h 553999"/>
                <a:gd name="connsiteX23" fmla="*/ 365382 w 987182"/>
                <a:gd name="connsiteY23" fmla="*/ 93226 h 553999"/>
                <a:gd name="connsiteX24" fmla="*/ 321207 w 987182"/>
                <a:gd name="connsiteY24" fmla="*/ 38173 h 553999"/>
                <a:gd name="connsiteX25" fmla="*/ 456475 w 987182"/>
                <a:gd name="connsiteY25" fmla="*/ 38173 h 553999"/>
                <a:gd name="connsiteX26" fmla="*/ 656161 w 987182"/>
                <a:gd name="connsiteY26" fmla="*/ 208725 h 553999"/>
                <a:gd name="connsiteX27" fmla="*/ 574622 w 987182"/>
                <a:gd name="connsiteY27" fmla="*/ 38173 h 553999"/>
                <a:gd name="connsiteX28" fmla="*/ 601581 w 987182"/>
                <a:gd name="connsiteY28" fmla="*/ 1660 h 553999"/>
                <a:gd name="connsiteX29" fmla="*/ 614729 w 987182"/>
                <a:gd name="connsiteY29" fmla="*/ 4876 h 553999"/>
                <a:gd name="connsiteX30" fmla="*/ 640648 w 987182"/>
                <a:gd name="connsiteY30" fmla="*/ 38173 h 553999"/>
                <a:gd name="connsiteX31" fmla="*/ 724741 w 987182"/>
                <a:gd name="connsiteY31" fmla="*/ 95307 h 553999"/>
                <a:gd name="connsiteX32" fmla="*/ 747160 w 987182"/>
                <a:gd name="connsiteY32" fmla="*/ 139293 h 553999"/>
                <a:gd name="connsiteX33" fmla="*/ 857171 w 987182"/>
                <a:gd name="connsiteY33" fmla="*/ 215157 h 553999"/>
                <a:gd name="connsiteX34" fmla="*/ 982413 w 987182"/>
                <a:gd name="connsiteY34" fmla="*/ 240886 h 553999"/>
                <a:gd name="connsiteX35" fmla="*/ 975980 w 987182"/>
                <a:gd name="connsiteY35" fmla="*/ 256872 h 5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7182" h="553999">
                  <a:moveTo>
                    <a:pt x="975980" y="256872"/>
                  </a:moveTo>
                  <a:cubicBezTo>
                    <a:pt x="941738" y="237197"/>
                    <a:pt x="838158" y="238332"/>
                    <a:pt x="858780" y="307764"/>
                  </a:cubicBezTo>
                  <a:cubicBezTo>
                    <a:pt x="863226" y="322520"/>
                    <a:pt x="860671" y="334344"/>
                    <a:pt x="855090" y="348249"/>
                  </a:cubicBezTo>
                  <a:cubicBezTo>
                    <a:pt x="840712" y="383343"/>
                    <a:pt x="790483" y="377857"/>
                    <a:pt x="794646" y="423640"/>
                  </a:cubicBezTo>
                  <a:cubicBezTo>
                    <a:pt x="795402" y="430829"/>
                    <a:pt x="788686" y="436126"/>
                    <a:pt x="782821" y="432910"/>
                  </a:cubicBezTo>
                  <a:cubicBezTo>
                    <a:pt x="679337" y="372465"/>
                    <a:pt x="699958" y="268129"/>
                    <a:pt x="782348" y="234359"/>
                  </a:cubicBezTo>
                  <a:cubicBezTo>
                    <a:pt x="738173" y="234359"/>
                    <a:pt x="693904" y="232278"/>
                    <a:pt x="649918" y="225562"/>
                  </a:cubicBezTo>
                  <a:cubicBezTo>
                    <a:pt x="573297" y="214022"/>
                    <a:pt x="504812" y="181387"/>
                    <a:pt x="442948" y="137685"/>
                  </a:cubicBezTo>
                  <a:cubicBezTo>
                    <a:pt x="406341" y="203806"/>
                    <a:pt x="358855" y="262832"/>
                    <a:pt x="294721" y="306534"/>
                  </a:cubicBezTo>
                  <a:cubicBezTo>
                    <a:pt x="258208" y="331601"/>
                    <a:pt x="219236" y="352601"/>
                    <a:pt x="179223" y="371803"/>
                  </a:cubicBezTo>
                  <a:cubicBezTo>
                    <a:pt x="268329" y="366506"/>
                    <a:pt x="331991" y="451640"/>
                    <a:pt x="265113" y="550868"/>
                  </a:cubicBezTo>
                  <a:cubicBezTo>
                    <a:pt x="261424" y="556260"/>
                    <a:pt x="253100" y="554368"/>
                    <a:pt x="250546" y="547652"/>
                  </a:cubicBezTo>
                  <a:cubicBezTo>
                    <a:pt x="234276" y="504612"/>
                    <a:pt x="191520" y="531476"/>
                    <a:pt x="163237" y="506031"/>
                  </a:cubicBezTo>
                  <a:cubicBezTo>
                    <a:pt x="152169" y="495815"/>
                    <a:pt x="144696" y="486355"/>
                    <a:pt x="142142" y="471031"/>
                  </a:cubicBezTo>
                  <a:cubicBezTo>
                    <a:pt x="130791" y="399613"/>
                    <a:pt x="37049" y="443315"/>
                    <a:pt x="14631" y="475950"/>
                  </a:cubicBezTo>
                  <a:cubicBezTo>
                    <a:pt x="8293" y="484936"/>
                    <a:pt x="-4856" y="472923"/>
                    <a:pt x="1861" y="464410"/>
                  </a:cubicBezTo>
                  <a:cubicBezTo>
                    <a:pt x="41211" y="413708"/>
                    <a:pt x="102413" y="387127"/>
                    <a:pt x="103454" y="387127"/>
                  </a:cubicBezTo>
                  <a:cubicBezTo>
                    <a:pt x="127575" y="376722"/>
                    <a:pt x="189439" y="338696"/>
                    <a:pt x="169479" y="270967"/>
                  </a:cubicBezTo>
                  <a:cubicBezTo>
                    <a:pt x="164655" y="254318"/>
                    <a:pt x="165980" y="238521"/>
                    <a:pt x="170615" y="221684"/>
                  </a:cubicBezTo>
                  <a:cubicBezTo>
                    <a:pt x="183574" y="173536"/>
                    <a:pt x="232479" y="146955"/>
                    <a:pt x="230397" y="92564"/>
                  </a:cubicBezTo>
                  <a:cubicBezTo>
                    <a:pt x="230114" y="86983"/>
                    <a:pt x="235222" y="83105"/>
                    <a:pt x="240803" y="83767"/>
                  </a:cubicBezTo>
                  <a:cubicBezTo>
                    <a:pt x="309383" y="91429"/>
                    <a:pt x="342680" y="217995"/>
                    <a:pt x="281572" y="293858"/>
                  </a:cubicBezTo>
                  <a:cubicBezTo>
                    <a:pt x="449191" y="147428"/>
                    <a:pt x="402462" y="38646"/>
                    <a:pt x="375125" y="52078"/>
                  </a:cubicBezTo>
                  <a:cubicBezTo>
                    <a:pt x="361220" y="58795"/>
                    <a:pt x="373990" y="86510"/>
                    <a:pt x="365382" y="93226"/>
                  </a:cubicBezTo>
                  <a:cubicBezTo>
                    <a:pt x="333126" y="118767"/>
                    <a:pt x="311559" y="70902"/>
                    <a:pt x="321207" y="38173"/>
                  </a:cubicBezTo>
                  <a:lnTo>
                    <a:pt x="456475" y="38173"/>
                  </a:lnTo>
                  <a:cubicBezTo>
                    <a:pt x="443043" y="64943"/>
                    <a:pt x="474258" y="157834"/>
                    <a:pt x="656161" y="208725"/>
                  </a:cubicBezTo>
                  <a:cubicBezTo>
                    <a:pt x="587960" y="176185"/>
                    <a:pt x="557595" y="91524"/>
                    <a:pt x="574622" y="38173"/>
                  </a:cubicBezTo>
                  <a:cubicBezTo>
                    <a:pt x="579541" y="22660"/>
                    <a:pt x="588527" y="9795"/>
                    <a:pt x="601581" y="1660"/>
                  </a:cubicBezTo>
                  <a:cubicBezTo>
                    <a:pt x="606216" y="-1367"/>
                    <a:pt x="612648" y="-232"/>
                    <a:pt x="614729" y="4876"/>
                  </a:cubicBezTo>
                  <a:cubicBezTo>
                    <a:pt x="620972" y="19255"/>
                    <a:pt x="630053" y="29660"/>
                    <a:pt x="640648" y="38173"/>
                  </a:cubicBezTo>
                  <a:cubicBezTo>
                    <a:pt x="666661" y="59267"/>
                    <a:pt x="701471" y="68538"/>
                    <a:pt x="724741" y="95307"/>
                  </a:cubicBezTo>
                  <a:cubicBezTo>
                    <a:pt x="736281" y="108550"/>
                    <a:pt x="744417" y="121888"/>
                    <a:pt x="747160" y="139293"/>
                  </a:cubicBezTo>
                  <a:cubicBezTo>
                    <a:pt x="758511" y="208914"/>
                    <a:pt x="830969" y="216292"/>
                    <a:pt x="857171" y="215157"/>
                  </a:cubicBezTo>
                  <a:cubicBezTo>
                    <a:pt x="857644" y="215157"/>
                    <a:pt x="924522" y="212414"/>
                    <a:pt x="982413" y="240886"/>
                  </a:cubicBezTo>
                  <a:cubicBezTo>
                    <a:pt x="992156" y="245711"/>
                    <a:pt x="985440" y="262359"/>
                    <a:pt x="975980" y="256872"/>
                  </a:cubicBezTo>
                  <a:close/>
                </a:path>
              </a:pathLst>
            </a:custGeom>
            <a:solidFill>
              <a:srgbClr val="BC8642"/>
            </a:solidFill>
            <a:ln w="9454"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21002400-CCB7-B8C2-F04F-2FAF286BDC38}"/>
                </a:ext>
              </a:extLst>
            </p:cNvPr>
            <p:cNvSpPr/>
            <p:nvPr/>
          </p:nvSpPr>
          <p:spPr>
            <a:xfrm>
              <a:off x="10428791" y="466255"/>
              <a:ext cx="77269" cy="77327"/>
            </a:xfrm>
            <a:custGeom>
              <a:avLst/>
              <a:gdLst>
                <a:gd name="connsiteX0" fmla="*/ 47195 w 77269"/>
                <a:gd name="connsiteY0" fmla="*/ 76330 h 77327"/>
                <a:gd name="connsiteX1" fmla="*/ 76330 w 77269"/>
                <a:gd name="connsiteY1" fmla="*/ 30074 h 77327"/>
                <a:gd name="connsiteX2" fmla="*/ 30074 w 77269"/>
                <a:gd name="connsiteY2" fmla="*/ 939 h 77327"/>
                <a:gd name="connsiteX3" fmla="*/ 939 w 77269"/>
                <a:gd name="connsiteY3" fmla="*/ 47195 h 77327"/>
                <a:gd name="connsiteX4" fmla="*/ 47195 w 77269"/>
                <a:gd name="connsiteY4" fmla="*/ 76330 h 77327"/>
                <a:gd name="connsiteX5" fmla="*/ 47195 w 77269"/>
                <a:gd name="connsiteY5" fmla="*/ 7633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7">
                  <a:moveTo>
                    <a:pt x="47195" y="76330"/>
                  </a:moveTo>
                  <a:cubicBezTo>
                    <a:pt x="68006" y="71506"/>
                    <a:pt x="80965" y="50885"/>
                    <a:pt x="76330" y="30074"/>
                  </a:cubicBezTo>
                  <a:cubicBezTo>
                    <a:pt x="71506" y="9264"/>
                    <a:pt x="50884" y="-3696"/>
                    <a:pt x="30074" y="939"/>
                  </a:cubicBezTo>
                  <a:cubicBezTo>
                    <a:pt x="9264" y="5574"/>
                    <a:pt x="-3696" y="26385"/>
                    <a:pt x="939" y="47195"/>
                  </a:cubicBezTo>
                  <a:cubicBezTo>
                    <a:pt x="5574" y="68006"/>
                    <a:pt x="26385" y="81154"/>
                    <a:pt x="47195" y="76330"/>
                  </a:cubicBezTo>
                  <a:lnTo>
                    <a:pt x="47195" y="76330"/>
                  </a:lnTo>
                  <a:close/>
                </a:path>
              </a:pathLst>
            </a:custGeom>
            <a:solidFill>
              <a:srgbClr val="BC8642"/>
            </a:solidFill>
            <a:ln w="9454"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23B59CFE-C7FC-0739-3D36-B898B3780789}"/>
                </a:ext>
              </a:extLst>
            </p:cNvPr>
            <p:cNvSpPr/>
            <p:nvPr/>
          </p:nvSpPr>
          <p:spPr>
            <a:xfrm>
              <a:off x="10155143" y="698206"/>
              <a:ext cx="246840" cy="267575"/>
            </a:xfrm>
            <a:custGeom>
              <a:avLst/>
              <a:gdLst>
                <a:gd name="connsiteX0" fmla="*/ 59672 w 246840"/>
                <a:gd name="connsiteY0" fmla="*/ 255671 h 267575"/>
                <a:gd name="connsiteX1" fmla="*/ 132982 w 246840"/>
                <a:gd name="connsiteY1" fmla="*/ 34228 h 267575"/>
                <a:gd name="connsiteX2" fmla="*/ 231926 w 246840"/>
                <a:gd name="connsiteY2" fmla="*/ 50877 h 267575"/>
                <a:gd name="connsiteX3" fmla="*/ 243466 w 246840"/>
                <a:gd name="connsiteY3" fmla="*/ 38201 h 267575"/>
                <a:gd name="connsiteX4" fmla="*/ 46618 w 246840"/>
                <a:gd name="connsiteY4" fmla="*/ 265603 h 267575"/>
                <a:gd name="connsiteX5" fmla="*/ 59672 w 246840"/>
                <a:gd name="connsiteY5" fmla="*/ 255671 h 267575"/>
                <a:gd name="connsiteX6" fmla="*/ 59672 w 246840"/>
                <a:gd name="connsiteY6" fmla="*/ 255671 h 26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40" h="267575">
                  <a:moveTo>
                    <a:pt x="59672" y="255671"/>
                  </a:moveTo>
                  <a:cubicBezTo>
                    <a:pt x="9727" y="162402"/>
                    <a:pt x="197305" y="137240"/>
                    <a:pt x="132982" y="34228"/>
                  </a:cubicBezTo>
                  <a:cubicBezTo>
                    <a:pt x="163724" y="24769"/>
                    <a:pt x="198913" y="27985"/>
                    <a:pt x="231926" y="50877"/>
                  </a:cubicBezTo>
                  <a:cubicBezTo>
                    <a:pt x="240912" y="57120"/>
                    <a:pt x="252736" y="44160"/>
                    <a:pt x="243466" y="38201"/>
                  </a:cubicBezTo>
                  <a:cubicBezTo>
                    <a:pt x="36024" y="-95743"/>
                    <a:pt x="-66232" y="157105"/>
                    <a:pt x="46618" y="265603"/>
                  </a:cubicBezTo>
                  <a:cubicBezTo>
                    <a:pt x="53902" y="272508"/>
                    <a:pt x="61753" y="259360"/>
                    <a:pt x="59672" y="255671"/>
                  </a:cubicBezTo>
                  <a:lnTo>
                    <a:pt x="59672" y="255671"/>
                  </a:lnTo>
                  <a:close/>
                </a:path>
              </a:pathLst>
            </a:custGeom>
            <a:solidFill>
              <a:srgbClr val="BC8642"/>
            </a:solidFill>
            <a:ln w="9454"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1BA61F2-9466-B18E-1B83-0B945C3756D2}"/>
                </a:ext>
              </a:extLst>
            </p:cNvPr>
            <p:cNvSpPr/>
            <p:nvPr/>
          </p:nvSpPr>
          <p:spPr>
            <a:xfrm>
              <a:off x="10073499" y="548078"/>
              <a:ext cx="77327" cy="77269"/>
            </a:xfrm>
            <a:custGeom>
              <a:avLst/>
              <a:gdLst>
                <a:gd name="connsiteX0" fmla="*/ 76330 w 77327"/>
                <a:gd name="connsiteY0" fmla="*/ 30074 h 77269"/>
                <a:gd name="connsiteX1" fmla="*/ 30074 w 77327"/>
                <a:gd name="connsiteY1" fmla="*/ 939 h 77269"/>
                <a:gd name="connsiteX2" fmla="*/ 939 w 77327"/>
                <a:gd name="connsiteY2" fmla="*/ 47195 h 77269"/>
                <a:gd name="connsiteX3" fmla="*/ 47195 w 77327"/>
                <a:gd name="connsiteY3" fmla="*/ 76330 h 77269"/>
                <a:gd name="connsiteX4" fmla="*/ 76330 w 77327"/>
                <a:gd name="connsiteY4" fmla="*/ 30074 h 77269"/>
                <a:gd name="connsiteX5" fmla="*/ 76330 w 77327"/>
                <a:gd name="connsiteY5" fmla="*/ 30074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30074"/>
                  </a:moveTo>
                  <a:cubicBezTo>
                    <a:pt x="71506" y="9264"/>
                    <a:pt x="50885" y="-3696"/>
                    <a:pt x="30074" y="939"/>
                  </a:cubicBezTo>
                  <a:cubicBezTo>
                    <a:pt x="9264" y="5764"/>
                    <a:pt x="-3696" y="26385"/>
                    <a:pt x="939" y="47195"/>
                  </a:cubicBezTo>
                  <a:cubicBezTo>
                    <a:pt x="5575" y="68006"/>
                    <a:pt x="26385" y="80965"/>
                    <a:pt x="47195" y="76330"/>
                  </a:cubicBezTo>
                  <a:cubicBezTo>
                    <a:pt x="68006" y="71506"/>
                    <a:pt x="81154" y="50885"/>
                    <a:pt x="76330" y="30074"/>
                  </a:cubicBezTo>
                  <a:lnTo>
                    <a:pt x="76330" y="30074"/>
                  </a:lnTo>
                  <a:close/>
                </a:path>
              </a:pathLst>
            </a:custGeom>
            <a:solidFill>
              <a:srgbClr val="BC8642"/>
            </a:solidFill>
            <a:ln w="9454"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5D3BC888-B8B4-5E47-AA36-7F7C9239185E}"/>
                </a:ext>
              </a:extLst>
            </p:cNvPr>
            <p:cNvSpPr/>
            <p:nvPr/>
          </p:nvSpPr>
          <p:spPr>
            <a:xfrm>
              <a:off x="10776683" y="1355228"/>
              <a:ext cx="269061" cy="368769"/>
            </a:xfrm>
            <a:custGeom>
              <a:avLst/>
              <a:gdLst>
                <a:gd name="connsiteX0" fmla="*/ 4744 w 269061"/>
                <a:gd name="connsiteY0" fmla="*/ 185694 h 368769"/>
                <a:gd name="connsiteX1" fmla="*/ 44567 w 269061"/>
                <a:gd name="connsiteY1" fmla="*/ 291354 h 368769"/>
                <a:gd name="connsiteX2" fmla="*/ 53175 w 269061"/>
                <a:gd name="connsiteY2" fmla="*/ 297313 h 368769"/>
                <a:gd name="connsiteX3" fmla="*/ 91580 w 269061"/>
                <a:gd name="connsiteY3" fmla="*/ 60169 h 368769"/>
                <a:gd name="connsiteX4" fmla="*/ 146633 w 269061"/>
                <a:gd name="connsiteY4" fmla="*/ 140856 h 368769"/>
                <a:gd name="connsiteX5" fmla="*/ 150322 w 269061"/>
                <a:gd name="connsiteY5" fmla="*/ 257111 h 368769"/>
                <a:gd name="connsiteX6" fmla="*/ 250307 w 269061"/>
                <a:gd name="connsiteY6" fmla="*/ 362961 h 368769"/>
                <a:gd name="connsiteX7" fmla="*/ 266956 w 269061"/>
                <a:gd name="connsiteY7" fmla="*/ 362299 h 368769"/>
                <a:gd name="connsiteX8" fmla="*/ 150039 w 269061"/>
                <a:gd name="connsiteY8" fmla="*/ 86182 h 368769"/>
                <a:gd name="connsiteX9" fmla="*/ 147958 w 269061"/>
                <a:gd name="connsiteY9" fmla="*/ 84763 h 368769"/>
                <a:gd name="connsiteX10" fmla="*/ 185700 w 269061"/>
                <a:gd name="connsiteY10" fmla="*/ 93276 h 368769"/>
                <a:gd name="connsiteX11" fmla="*/ 266010 w 269061"/>
                <a:gd name="connsiteY11" fmla="*/ 17885 h 368769"/>
                <a:gd name="connsiteX12" fmla="*/ 255794 w 269061"/>
                <a:gd name="connsiteY12" fmla="*/ 5872 h 368769"/>
                <a:gd name="connsiteX13" fmla="*/ 72473 w 269061"/>
                <a:gd name="connsiteY13" fmla="*/ 31696 h 368769"/>
                <a:gd name="connsiteX14" fmla="*/ 70864 w 269061"/>
                <a:gd name="connsiteY14" fmla="*/ 35385 h 368769"/>
                <a:gd name="connsiteX15" fmla="*/ 63202 w 269061"/>
                <a:gd name="connsiteY15" fmla="*/ 45980 h 368769"/>
                <a:gd name="connsiteX16" fmla="*/ 47027 w 269061"/>
                <a:gd name="connsiteY16" fmla="*/ 139816 h 368769"/>
                <a:gd name="connsiteX17" fmla="*/ 4744 w 269061"/>
                <a:gd name="connsiteY17" fmla="*/ 185694 h 368769"/>
                <a:gd name="connsiteX18" fmla="*/ 4744 w 269061"/>
                <a:gd name="connsiteY18" fmla="*/ 185694 h 368769"/>
                <a:gd name="connsiteX19" fmla="*/ 147390 w 269061"/>
                <a:gd name="connsiteY19" fmla="*/ 84857 h 368769"/>
                <a:gd name="connsiteX20" fmla="*/ 140485 w 269061"/>
                <a:gd name="connsiteY20" fmla="*/ 85330 h 368769"/>
                <a:gd name="connsiteX21" fmla="*/ 137269 w 269061"/>
                <a:gd name="connsiteY21" fmla="*/ 80695 h 368769"/>
                <a:gd name="connsiteX22" fmla="*/ 147390 w 269061"/>
                <a:gd name="connsiteY22" fmla="*/ 84857 h 368769"/>
                <a:gd name="connsiteX23" fmla="*/ 147390 w 269061"/>
                <a:gd name="connsiteY23" fmla="*/ 84857 h 3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61" h="368769">
                  <a:moveTo>
                    <a:pt x="4744" y="185694"/>
                  </a:moveTo>
                  <a:cubicBezTo>
                    <a:pt x="-15594" y="217099"/>
                    <a:pt x="35487" y="264773"/>
                    <a:pt x="44567" y="291354"/>
                  </a:cubicBezTo>
                  <a:cubicBezTo>
                    <a:pt x="45703" y="294854"/>
                    <a:pt x="49203" y="297786"/>
                    <a:pt x="53175" y="297313"/>
                  </a:cubicBezTo>
                  <a:cubicBezTo>
                    <a:pt x="172173" y="282368"/>
                    <a:pt x="147390" y="134046"/>
                    <a:pt x="91580" y="60169"/>
                  </a:cubicBezTo>
                  <a:cubicBezTo>
                    <a:pt x="119863" y="78425"/>
                    <a:pt x="134904" y="108127"/>
                    <a:pt x="146633" y="140856"/>
                  </a:cubicBezTo>
                  <a:cubicBezTo>
                    <a:pt x="159593" y="176802"/>
                    <a:pt x="146633" y="219747"/>
                    <a:pt x="150322" y="257111"/>
                  </a:cubicBezTo>
                  <a:cubicBezTo>
                    <a:pt x="156566" y="321435"/>
                    <a:pt x="230159" y="311786"/>
                    <a:pt x="250307" y="362961"/>
                  </a:cubicBezTo>
                  <a:cubicBezTo>
                    <a:pt x="253051" y="370150"/>
                    <a:pt x="265821" y="371474"/>
                    <a:pt x="266956" y="362299"/>
                  </a:cubicBezTo>
                  <a:cubicBezTo>
                    <a:pt x="279253" y="252003"/>
                    <a:pt x="237348" y="154667"/>
                    <a:pt x="150039" y="86182"/>
                  </a:cubicBezTo>
                  <a:cubicBezTo>
                    <a:pt x="149377" y="85709"/>
                    <a:pt x="148620" y="85236"/>
                    <a:pt x="147958" y="84763"/>
                  </a:cubicBezTo>
                  <a:cubicBezTo>
                    <a:pt x="160444" y="89398"/>
                    <a:pt x="172930" y="92803"/>
                    <a:pt x="185700" y="93276"/>
                  </a:cubicBezTo>
                  <a:cubicBezTo>
                    <a:pt x="230821" y="94695"/>
                    <a:pt x="251632" y="54966"/>
                    <a:pt x="266010" y="17885"/>
                  </a:cubicBezTo>
                  <a:cubicBezTo>
                    <a:pt x="268564" y="11169"/>
                    <a:pt x="263456" y="3602"/>
                    <a:pt x="255794" y="5872"/>
                  </a:cubicBezTo>
                  <a:cubicBezTo>
                    <a:pt x="191187" y="25453"/>
                    <a:pt x="122228" y="-33573"/>
                    <a:pt x="72473" y="31696"/>
                  </a:cubicBezTo>
                  <a:cubicBezTo>
                    <a:pt x="71527" y="32831"/>
                    <a:pt x="71054" y="34250"/>
                    <a:pt x="70864" y="35385"/>
                  </a:cubicBezTo>
                  <a:cubicBezTo>
                    <a:pt x="66040" y="36047"/>
                    <a:pt x="61594" y="40020"/>
                    <a:pt x="63202" y="45980"/>
                  </a:cubicBezTo>
                  <a:cubicBezTo>
                    <a:pt x="73134" y="80601"/>
                    <a:pt x="65094" y="109452"/>
                    <a:pt x="47027" y="139816"/>
                  </a:cubicBezTo>
                  <a:cubicBezTo>
                    <a:pt x="36527" y="157978"/>
                    <a:pt x="16379" y="167910"/>
                    <a:pt x="4744" y="185694"/>
                  </a:cubicBezTo>
                  <a:lnTo>
                    <a:pt x="4744" y="185694"/>
                  </a:lnTo>
                  <a:close/>
                  <a:moveTo>
                    <a:pt x="147390" y="84857"/>
                  </a:moveTo>
                  <a:cubicBezTo>
                    <a:pt x="145120" y="83911"/>
                    <a:pt x="142566" y="84384"/>
                    <a:pt x="140485" y="85330"/>
                  </a:cubicBezTo>
                  <a:cubicBezTo>
                    <a:pt x="139539" y="83722"/>
                    <a:pt x="138215" y="82303"/>
                    <a:pt x="137269" y="80695"/>
                  </a:cubicBezTo>
                  <a:cubicBezTo>
                    <a:pt x="140674" y="82114"/>
                    <a:pt x="144079" y="83438"/>
                    <a:pt x="147390" y="84857"/>
                  </a:cubicBezTo>
                  <a:lnTo>
                    <a:pt x="147390" y="84857"/>
                  </a:lnTo>
                  <a:close/>
                </a:path>
              </a:pathLst>
            </a:custGeom>
            <a:solidFill>
              <a:srgbClr val="BC8642"/>
            </a:solidFill>
            <a:ln w="9454"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9A1CB0A-FC6C-A546-6144-64BBDD72892D}"/>
                </a:ext>
              </a:extLst>
            </p:cNvPr>
            <p:cNvSpPr/>
            <p:nvPr/>
          </p:nvSpPr>
          <p:spPr>
            <a:xfrm>
              <a:off x="10250474" y="506363"/>
              <a:ext cx="77277" cy="77357"/>
            </a:xfrm>
            <a:custGeom>
              <a:avLst/>
              <a:gdLst>
                <a:gd name="connsiteX0" fmla="*/ 47109 w 77277"/>
                <a:gd name="connsiteY0" fmla="*/ 76330 h 77357"/>
                <a:gd name="connsiteX1" fmla="*/ 76339 w 77277"/>
                <a:gd name="connsiteY1" fmla="*/ 30074 h 77357"/>
                <a:gd name="connsiteX2" fmla="*/ 29988 w 77277"/>
                <a:gd name="connsiteY2" fmla="*/ 939 h 77357"/>
                <a:gd name="connsiteX3" fmla="*/ 1042 w 77277"/>
                <a:gd name="connsiteY3" fmla="*/ 47195 h 77357"/>
                <a:gd name="connsiteX4" fmla="*/ 47109 w 77277"/>
                <a:gd name="connsiteY4" fmla="*/ 76330 h 77357"/>
                <a:gd name="connsiteX5" fmla="*/ 47109 w 77277"/>
                <a:gd name="connsiteY5" fmla="*/ 76330 h 7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7" h="77357">
                  <a:moveTo>
                    <a:pt x="47109" y="76330"/>
                  </a:moveTo>
                  <a:cubicBezTo>
                    <a:pt x="68014" y="71695"/>
                    <a:pt x="80974" y="50885"/>
                    <a:pt x="76339" y="30074"/>
                  </a:cubicBezTo>
                  <a:cubicBezTo>
                    <a:pt x="71514" y="9264"/>
                    <a:pt x="50798" y="-3696"/>
                    <a:pt x="29988" y="939"/>
                  </a:cubicBezTo>
                  <a:cubicBezTo>
                    <a:pt x="9083" y="5764"/>
                    <a:pt x="-3876" y="26385"/>
                    <a:pt x="1042" y="47195"/>
                  </a:cubicBezTo>
                  <a:cubicBezTo>
                    <a:pt x="5394" y="68006"/>
                    <a:pt x="26204" y="81249"/>
                    <a:pt x="47109" y="76330"/>
                  </a:cubicBezTo>
                  <a:lnTo>
                    <a:pt x="47109" y="76330"/>
                  </a:lnTo>
                  <a:close/>
                </a:path>
              </a:pathLst>
            </a:custGeom>
            <a:solidFill>
              <a:srgbClr val="BC8642"/>
            </a:solidFill>
            <a:ln w="9454"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691A933C-842F-E68B-475B-20A178816A2E}"/>
                </a:ext>
              </a:extLst>
            </p:cNvPr>
            <p:cNvSpPr/>
            <p:nvPr/>
          </p:nvSpPr>
          <p:spPr>
            <a:xfrm>
              <a:off x="11045828" y="1851950"/>
              <a:ext cx="77357" cy="77269"/>
            </a:xfrm>
            <a:custGeom>
              <a:avLst/>
              <a:gdLst>
                <a:gd name="connsiteX0" fmla="*/ 1027 w 77357"/>
                <a:gd name="connsiteY0" fmla="*/ 47195 h 77269"/>
                <a:gd name="connsiteX1" fmla="*/ 47283 w 77357"/>
                <a:gd name="connsiteY1" fmla="*/ 76330 h 77269"/>
                <a:gd name="connsiteX2" fmla="*/ 76418 w 77357"/>
                <a:gd name="connsiteY2" fmla="*/ 30074 h 77269"/>
                <a:gd name="connsiteX3" fmla="*/ 30162 w 77357"/>
                <a:gd name="connsiteY3" fmla="*/ 939 h 77269"/>
                <a:gd name="connsiteX4" fmla="*/ 1027 w 77357"/>
                <a:gd name="connsiteY4" fmla="*/ 47195 h 77269"/>
                <a:gd name="connsiteX5" fmla="*/ 1027 w 7735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57" h="77269">
                  <a:moveTo>
                    <a:pt x="1027" y="47195"/>
                  </a:moveTo>
                  <a:cubicBezTo>
                    <a:pt x="5851" y="68006"/>
                    <a:pt x="26473" y="80965"/>
                    <a:pt x="47283" y="76330"/>
                  </a:cubicBezTo>
                  <a:cubicBezTo>
                    <a:pt x="68094" y="71695"/>
                    <a:pt x="81053" y="50885"/>
                    <a:pt x="76418" y="30074"/>
                  </a:cubicBezTo>
                  <a:cubicBezTo>
                    <a:pt x="71593" y="9263"/>
                    <a:pt x="50972" y="-3696"/>
                    <a:pt x="30162" y="939"/>
                  </a:cubicBezTo>
                  <a:cubicBezTo>
                    <a:pt x="9351" y="5764"/>
                    <a:pt x="-3892" y="26385"/>
                    <a:pt x="1027" y="47195"/>
                  </a:cubicBezTo>
                  <a:lnTo>
                    <a:pt x="1027" y="47195"/>
                  </a:lnTo>
                  <a:close/>
                </a:path>
              </a:pathLst>
            </a:custGeom>
            <a:solidFill>
              <a:srgbClr val="BC8642"/>
            </a:solidFill>
            <a:ln w="9454"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950243BF-3D8C-A47B-78CB-2DAFDFA60BF8}"/>
                </a:ext>
              </a:extLst>
            </p:cNvPr>
            <p:cNvSpPr/>
            <p:nvPr/>
          </p:nvSpPr>
          <p:spPr>
            <a:xfrm>
              <a:off x="11022011" y="1749222"/>
              <a:ext cx="77337" cy="77372"/>
            </a:xfrm>
            <a:custGeom>
              <a:avLst/>
              <a:gdLst>
                <a:gd name="connsiteX0" fmla="*/ 1007 w 77337"/>
                <a:gd name="connsiteY0" fmla="*/ 47479 h 77372"/>
                <a:gd name="connsiteX1" fmla="*/ 47263 w 77337"/>
                <a:gd name="connsiteY1" fmla="*/ 76330 h 77372"/>
                <a:gd name="connsiteX2" fmla="*/ 76398 w 77337"/>
                <a:gd name="connsiteY2" fmla="*/ 30074 h 77372"/>
                <a:gd name="connsiteX3" fmla="*/ 30142 w 77337"/>
                <a:gd name="connsiteY3" fmla="*/ 939 h 77372"/>
                <a:gd name="connsiteX4" fmla="*/ 1007 w 77337"/>
                <a:gd name="connsiteY4" fmla="*/ 47479 h 77372"/>
                <a:gd name="connsiteX5" fmla="*/ 1007 w 77337"/>
                <a:gd name="connsiteY5" fmla="*/ 47479 h 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7" h="77372">
                  <a:moveTo>
                    <a:pt x="1007" y="47479"/>
                  </a:moveTo>
                  <a:cubicBezTo>
                    <a:pt x="5642" y="68290"/>
                    <a:pt x="26453" y="81249"/>
                    <a:pt x="47263" y="76330"/>
                  </a:cubicBezTo>
                  <a:cubicBezTo>
                    <a:pt x="68074" y="71695"/>
                    <a:pt x="81033" y="50885"/>
                    <a:pt x="76398" y="30074"/>
                  </a:cubicBezTo>
                  <a:cubicBezTo>
                    <a:pt x="71574" y="9263"/>
                    <a:pt x="50952" y="-3696"/>
                    <a:pt x="30142" y="939"/>
                  </a:cubicBezTo>
                  <a:cubicBezTo>
                    <a:pt x="9142" y="6142"/>
                    <a:pt x="-3817" y="26669"/>
                    <a:pt x="1007" y="47479"/>
                  </a:cubicBezTo>
                  <a:lnTo>
                    <a:pt x="1007" y="47479"/>
                  </a:lnTo>
                  <a:close/>
                </a:path>
              </a:pathLst>
            </a:custGeom>
            <a:solidFill>
              <a:srgbClr val="BC8642"/>
            </a:solidFill>
            <a:ln w="9454"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787B9733-F900-70DA-4A76-13402FBE5D5B}"/>
                </a:ext>
              </a:extLst>
            </p:cNvPr>
            <p:cNvSpPr/>
            <p:nvPr/>
          </p:nvSpPr>
          <p:spPr>
            <a:xfrm>
              <a:off x="10360472" y="604466"/>
              <a:ext cx="438509" cy="608170"/>
            </a:xfrm>
            <a:custGeom>
              <a:avLst/>
              <a:gdLst>
                <a:gd name="connsiteX0" fmla="*/ 18178 w 438509"/>
                <a:gd name="connsiteY0" fmla="*/ 470489 h 608170"/>
                <a:gd name="connsiteX1" fmla="*/ 16759 w 438509"/>
                <a:gd name="connsiteY1" fmla="*/ 486476 h 608170"/>
                <a:gd name="connsiteX2" fmla="*/ 102176 w 438509"/>
                <a:gd name="connsiteY2" fmla="*/ 596866 h 608170"/>
                <a:gd name="connsiteX3" fmla="*/ 288147 w 438509"/>
                <a:gd name="connsiteY3" fmla="*/ 606609 h 608170"/>
                <a:gd name="connsiteX4" fmla="*/ 285120 w 438509"/>
                <a:gd name="connsiteY4" fmla="*/ 329356 h 608170"/>
                <a:gd name="connsiteX5" fmla="*/ 269417 w 438509"/>
                <a:gd name="connsiteY5" fmla="*/ 327938 h 608170"/>
                <a:gd name="connsiteX6" fmla="*/ 225147 w 438509"/>
                <a:gd name="connsiteY6" fmla="*/ 554015 h 608170"/>
                <a:gd name="connsiteX7" fmla="*/ 208972 w 438509"/>
                <a:gd name="connsiteY7" fmla="*/ 298708 h 608170"/>
                <a:gd name="connsiteX8" fmla="*/ 436279 w 438509"/>
                <a:gd name="connsiteY8" fmla="*/ 121914 h 608170"/>
                <a:gd name="connsiteX9" fmla="*/ 423604 w 438509"/>
                <a:gd name="connsiteY9" fmla="*/ 110373 h 608170"/>
                <a:gd name="connsiteX10" fmla="*/ 230918 w 438509"/>
                <a:gd name="connsiteY10" fmla="*/ 253398 h 608170"/>
                <a:gd name="connsiteX11" fmla="*/ 283795 w 438509"/>
                <a:gd name="connsiteY11" fmla="*/ 52009 h 608170"/>
                <a:gd name="connsiteX12" fmla="*/ 271120 w 438509"/>
                <a:gd name="connsiteY12" fmla="*/ 47374 h 608170"/>
                <a:gd name="connsiteX13" fmla="*/ 183905 w 438509"/>
                <a:gd name="connsiteY13" fmla="*/ 146886 h 608170"/>
                <a:gd name="connsiteX14" fmla="*/ 72001 w 438509"/>
                <a:gd name="connsiteY14" fmla="*/ 172 h 608170"/>
                <a:gd name="connsiteX15" fmla="*/ 64150 w 438509"/>
                <a:gd name="connsiteY15" fmla="*/ 11240 h 608170"/>
                <a:gd name="connsiteX16" fmla="*/ 66893 w 438509"/>
                <a:gd name="connsiteY16" fmla="*/ 120495 h 608170"/>
                <a:gd name="connsiteX17" fmla="*/ 81461 w 438509"/>
                <a:gd name="connsiteY17" fmla="*/ 172332 h 608170"/>
                <a:gd name="connsiteX18" fmla="*/ 3894 w 438509"/>
                <a:gd name="connsiteY18" fmla="*/ 183399 h 608170"/>
                <a:gd name="connsiteX19" fmla="*/ 1340 w 438509"/>
                <a:gd name="connsiteY19" fmla="*/ 195223 h 608170"/>
                <a:gd name="connsiteX20" fmla="*/ 56961 w 438509"/>
                <a:gd name="connsiteY20" fmla="*/ 289627 h 608170"/>
                <a:gd name="connsiteX21" fmla="*/ 166784 w 438509"/>
                <a:gd name="connsiteY21" fmla="*/ 470868 h 608170"/>
                <a:gd name="connsiteX22" fmla="*/ 182675 w 438509"/>
                <a:gd name="connsiteY22" fmla="*/ 538218 h 608170"/>
                <a:gd name="connsiteX23" fmla="*/ 18178 w 438509"/>
                <a:gd name="connsiteY23" fmla="*/ 470489 h 608170"/>
                <a:gd name="connsiteX24" fmla="*/ 18178 w 438509"/>
                <a:gd name="connsiteY24" fmla="*/ 470489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8509" h="608170">
                  <a:moveTo>
                    <a:pt x="18178" y="470489"/>
                  </a:moveTo>
                  <a:cubicBezTo>
                    <a:pt x="10800" y="473233"/>
                    <a:pt x="10516" y="482314"/>
                    <a:pt x="16759" y="486476"/>
                  </a:cubicBezTo>
                  <a:cubicBezTo>
                    <a:pt x="58947" y="514002"/>
                    <a:pt x="56204" y="572366"/>
                    <a:pt x="102176" y="596866"/>
                  </a:cubicBezTo>
                  <a:cubicBezTo>
                    <a:pt x="144365" y="619568"/>
                    <a:pt x="245674" y="599893"/>
                    <a:pt x="288147" y="606609"/>
                  </a:cubicBezTo>
                  <a:cubicBezTo>
                    <a:pt x="256079" y="554110"/>
                    <a:pt x="316808" y="397653"/>
                    <a:pt x="285120" y="329356"/>
                  </a:cubicBezTo>
                  <a:cubicBezTo>
                    <a:pt x="282093" y="322924"/>
                    <a:pt x="276606" y="324532"/>
                    <a:pt x="269417" y="327938"/>
                  </a:cubicBezTo>
                  <a:cubicBezTo>
                    <a:pt x="211053" y="355748"/>
                    <a:pt x="177756" y="416098"/>
                    <a:pt x="225147" y="554015"/>
                  </a:cubicBezTo>
                  <a:cubicBezTo>
                    <a:pt x="181540" y="535759"/>
                    <a:pt x="163284" y="353383"/>
                    <a:pt x="208972" y="298708"/>
                  </a:cubicBezTo>
                  <a:cubicBezTo>
                    <a:pt x="271309" y="224169"/>
                    <a:pt x="371199" y="192953"/>
                    <a:pt x="436279" y="121914"/>
                  </a:cubicBezTo>
                  <a:cubicBezTo>
                    <a:pt x="443658" y="113779"/>
                    <a:pt x="430982" y="102238"/>
                    <a:pt x="423604" y="110373"/>
                  </a:cubicBezTo>
                  <a:cubicBezTo>
                    <a:pt x="370537" y="168454"/>
                    <a:pt x="291174" y="202034"/>
                    <a:pt x="230918" y="253398"/>
                  </a:cubicBezTo>
                  <a:cubicBezTo>
                    <a:pt x="273390" y="205912"/>
                    <a:pt x="308673" y="141589"/>
                    <a:pt x="283795" y="52009"/>
                  </a:cubicBezTo>
                  <a:cubicBezTo>
                    <a:pt x="282376" y="46901"/>
                    <a:pt x="275471" y="43874"/>
                    <a:pt x="271120" y="47374"/>
                  </a:cubicBezTo>
                  <a:cubicBezTo>
                    <a:pt x="241796" y="70266"/>
                    <a:pt x="187121" y="77266"/>
                    <a:pt x="183905" y="146886"/>
                  </a:cubicBezTo>
                  <a:cubicBezTo>
                    <a:pt x="173311" y="92968"/>
                    <a:pt x="155243" y="20983"/>
                    <a:pt x="72001" y="172"/>
                  </a:cubicBezTo>
                  <a:cubicBezTo>
                    <a:pt x="66420" y="-1246"/>
                    <a:pt x="62731" y="6416"/>
                    <a:pt x="64150" y="11240"/>
                  </a:cubicBezTo>
                  <a:cubicBezTo>
                    <a:pt x="75028" y="48983"/>
                    <a:pt x="68028" y="82563"/>
                    <a:pt x="66893" y="120495"/>
                  </a:cubicBezTo>
                  <a:cubicBezTo>
                    <a:pt x="66231" y="139697"/>
                    <a:pt x="72190" y="156819"/>
                    <a:pt x="81461" y="172332"/>
                  </a:cubicBezTo>
                  <a:cubicBezTo>
                    <a:pt x="56299" y="164008"/>
                    <a:pt x="30002" y="167035"/>
                    <a:pt x="3894" y="183399"/>
                  </a:cubicBezTo>
                  <a:cubicBezTo>
                    <a:pt x="16" y="185953"/>
                    <a:pt x="-1214" y="191251"/>
                    <a:pt x="1340" y="195223"/>
                  </a:cubicBezTo>
                  <a:cubicBezTo>
                    <a:pt x="20921" y="226250"/>
                    <a:pt x="22813" y="276006"/>
                    <a:pt x="56961" y="289627"/>
                  </a:cubicBezTo>
                  <a:cubicBezTo>
                    <a:pt x="122703" y="316208"/>
                    <a:pt x="150703" y="371545"/>
                    <a:pt x="166784" y="470868"/>
                  </a:cubicBezTo>
                  <a:cubicBezTo>
                    <a:pt x="169527" y="487516"/>
                    <a:pt x="175108" y="525921"/>
                    <a:pt x="182675" y="538218"/>
                  </a:cubicBezTo>
                  <a:cubicBezTo>
                    <a:pt x="139257" y="440409"/>
                    <a:pt x="53461" y="457341"/>
                    <a:pt x="18178" y="470489"/>
                  </a:cubicBezTo>
                  <a:lnTo>
                    <a:pt x="18178" y="470489"/>
                  </a:lnTo>
                  <a:close/>
                </a:path>
              </a:pathLst>
            </a:custGeom>
            <a:solidFill>
              <a:srgbClr val="BC8642"/>
            </a:solidFill>
            <a:ln w="9454"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FF09355F-44C4-9713-4195-9B88F463FC1F}"/>
                </a:ext>
              </a:extLst>
            </p:cNvPr>
            <p:cNvSpPr/>
            <p:nvPr/>
          </p:nvSpPr>
          <p:spPr>
            <a:xfrm>
              <a:off x="11066632" y="1942665"/>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4" y="68006"/>
                    <a:pt x="26385" y="80965"/>
                    <a:pt x="47195" y="76330"/>
                  </a:cubicBezTo>
                  <a:cubicBezTo>
                    <a:pt x="68006" y="71506"/>
                    <a:pt x="80965" y="50885"/>
                    <a:pt x="76330" y="30074"/>
                  </a:cubicBezTo>
                  <a:cubicBezTo>
                    <a:pt x="71506" y="9264"/>
                    <a:pt x="50884" y="-3696"/>
                    <a:pt x="30074" y="939"/>
                  </a:cubicBezTo>
                  <a:cubicBezTo>
                    <a:pt x="9264" y="5480"/>
                    <a:pt x="-3696" y="26290"/>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13344369-76C2-19CF-345D-E886EF954840}"/>
                </a:ext>
              </a:extLst>
            </p:cNvPr>
            <p:cNvSpPr/>
            <p:nvPr/>
          </p:nvSpPr>
          <p:spPr>
            <a:xfrm>
              <a:off x="10778211" y="1263172"/>
              <a:ext cx="107001" cy="75829"/>
            </a:xfrm>
            <a:custGeom>
              <a:avLst/>
              <a:gdLst>
                <a:gd name="connsiteX0" fmla="*/ 0 w 107001"/>
                <a:gd name="connsiteY0" fmla="*/ 59901 h 75829"/>
                <a:gd name="connsiteX1" fmla="*/ 106985 w 107001"/>
                <a:gd name="connsiteY1" fmla="*/ 38239 h 75829"/>
                <a:gd name="connsiteX2" fmla="*/ 10595 w 107001"/>
                <a:gd name="connsiteY2" fmla="*/ 15253 h 75829"/>
                <a:gd name="connsiteX3" fmla="*/ 0 w 107001"/>
                <a:gd name="connsiteY3" fmla="*/ 59901 h 75829"/>
                <a:gd name="connsiteX4" fmla="*/ 0 w 107001"/>
                <a:gd name="connsiteY4" fmla="*/ 59901 h 7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01" h="75829">
                  <a:moveTo>
                    <a:pt x="0" y="59901"/>
                  </a:moveTo>
                  <a:cubicBezTo>
                    <a:pt x="15797" y="72292"/>
                    <a:pt x="108404" y="97170"/>
                    <a:pt x="106985" y="38239"/>
                  </a:cubicBezTo>
                  <a:cubicBezTo>
                    <a:pt x="106323" y="-2247"/>
                    <a:pt x="42472" y="-11706"/>
                    <a:pt x="10595" y="15253"/>
                  </a:cubicBezTo>
                  <a:cubicBezTo>
                    <a:pt x="13243" y="26320"/>
                    <a:pt x="14189" y="50441"/>
                    <a:pt x="0" y="59901"/>
                  </a:cubicBezTo>
                  <a:lnTo>
                    <a:pt x="0" y="59901"/>
                  </a:lnTo>
                  <a:close/>
                </a:path>
              </a:pathLst>
            </a:custGeom>
            <a:solidFill>
              <a:srgbClr val="BC8642"/>
            </a:solidFill>
            <a:ln w="9454"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7D010BA1-1402-E7B8-FC7B-D79FD1C5638A}"/>
                </a:ext>
              </a:extLst>
            </p:cNvPr>
            <p:cNvSpPr/>
            <p:nvPr/>
          </p:nvSpPr>
          <p:spPr>
            <a:xfrm>
              <a:off x="10708361" y="1251327"/>
              <a:ext cx="68390" cy="71308"/>
            </a:xfrm>
            <a:custGeom>
              <a:avLst/>
              <a:gdLst>
                <a:gd name="connsiteX0" fmla="*/ 57931 w 68390"/>
                <a:gd name="connsiteY0" fmla="*/ 9882 h 71308"/>
                <a:gd name="connsiteX1" fmla="*/ 11296 w 68390"/>
                <a:gd name="connsiteY1" fmla="*/ 60205 h 71308"/>
                <a:gd name="connsiteX2" fmla="*/ 57931 w 68390"/>
                <a:gd name="connsiteY2" fmla="*/ 9882 h 71308"/>
                <a:gd name="connsiteX3" fmla="*/ 57931 w 68390"/>
                <a:gd name="connsiteY3" fmla="*/ 9882 h 71308"/>
              </a:gdLst>
              <a:ahLst/>
              <a:cxnLst>
                <a:cxn ang="0">
                  <a:pos x="connsiteX0" y="connsiteY0"/>
                </a:cxn>
                <a:cxn ang="0">
                  <a:pos x="connsiteX1" y="connsiteY1"/>
                </a:cxn>
                <a:cxn ang="0">
                  <a:pos x="connsiteX2" y="connsiteY2"/>
                </a:cxn>
                <a:cxn ang="0">
                  <a:pos x="connsiteX3" y="connsiteY3"/>
                </a:cxn>
              </a:cxnLst>
              <a:rect l="l" t="t" r="r" b="b"/>
              <a:pathLst>
                <a:path w="68390" h="71308">
                  <a:moveTo>
                    <a:pt x="57931" y="9882"/>
                  </a:moveTo>
                  <a:cubicBezTo>
                    <a:pt x="31066" y="-20766"/>
                    <a:pt x="-23608" y="26625"/>
                    <a:pt x="11296" y="60205"/>
                  </a:cubicBezTo>
                  <a:cubicBezTo>
                    <a:pt x="45728" y="93408"/>
                    <a:pt x="88484" y="44881"/>
                    <a:pt x="57931" y="9882"/>
                  </a:cubicBezTo>
                  <a:lnTo>
                    <a:pt x="57931" y="9882"/>
                  </a:lnTo>
                  <a:close/>
                </a:path>
              </a:pathLst>
            </a:custGeom>
            <a:solidFill>
              <a:srgbClr val="BC8642"/>
            </a:solidFill>
            <a:ln w="9454"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031BD590-C80C-13AB-E451-A989C55EC19D}"/>
                </a:ext>
              </a:extLst>
            </p:cNvPr>
            <p:cNvSpPr/>
            <p:nvPr/>
          </p:nvSpPr>
          <p:spPr>
            <a:xfrm>
              <a:off x="10746901" y="1163533"/>
              <a:ext cx="89247" cy="105527"/>
            </a:xfrm>
            <a:custGeom>
              <a:avLst/>
              <a:gdLst>
                <a:gd name="connsiteX0" fmla="*/ 71040 w 89247"/>
                <a:gd name="connsiteY0" fmla="*/ 6394 h 105527"/>
                <a:gd name="connsiteX1" fmla="*/ 0 w 89247"/>
                <a:gd name="connsiteY1" fmla="*/ 79893 h 105527"/>
                <a:gd name="connsiteX2" fmla="*/ 39918 w 89247"/>
                <a:gd name="connsiteY2" fmla="*/ 105528 h 105527"/>
                <a:gd name="connsiteX3" fmla="*/ 71040 w 89247"/>
                <a:gd name="connsiteY3" fmla="*/ 6394 h 105527"/>
                <a:gd name="connsiteX4" fmla="*/ 71040 w 89247"/>
                <a:gd name="connsiteY4" fmla="*/ 6394 h 105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27">
                  <a:moveTo>
                    <a:pt x="71040" y="6394"/>
                  </a:moveTo>
                  <a:cubicBezTo>
                    <a:pt x="44553" y="-9781"/>
                    <a:pt x="1703" y="1286"/>
                    <a:pt x="0" y="79893"/>
                  </a:cubicBezTo>
                  <a:cubicBezTo>
                    <a:pt x="9554" y="78947"/>
                    <a:pt x="32067" y="88028"/>
                    <a:pt x="39918" y="105528"/>
                  </a:cubicBezTo>
                  <a:cubicBezTo>
                    <a:pt x="87309" y="80839"/>
                    <a:pt x="106323" y="27677"/>
                    <a:pt x="71040" y="6394"/>
                  </a:cubicBezTo>
                  <a:lnTo>
                    <a:pt x="71040" y="6394"/>
                  </a:lnTo>
                  <a:close/>
                </a:path>
              </a:pathLst>
            </a:custGeom>
            <a:solidFill>
              <a:srgbClr val="BC8642"/>
            </a:solidFill>
            <a:ln w="9454"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4A2289C6-D8DA-EB3F-DE06-E680BACB8EA1}"/>
                </a:ext>
              </a:extLst>
            </p:cNvPr>
            <p:cNvSpPr/>
            <p:nvPr/>
          </p:nvSpPr>
          <p:spPr>
            <a:xfrm>
              <a:off x="10785653" y="986592"/>
              <a:ext cx="188789" cy="158965"/>
            </a:xfrm>
            <a:custGeom>
              <a:avLst/>
              <a:gdLst>
                <a:gd name="connsiteX0" fmla="*/ 184488 w 188789"/>
                <a:gd name="connsiteY0" fmla="*/ 130552 h 158965"/>
                <a:gd name="connsiteX1" fmla="*/ 137948 w 188789"/>
                <a:gd name="connsiteY1" fmla="*/ 17135 h 158965"/>
                <a:gd name="connsiteX2" fmla="*/ 132178 w 188789"/>
                <a:gd name="connsiteY2" fmla="*/ 4838 h 158965"/>
                <a:gd name="connsiteX3" fmla="*/ 2302 w 188789"/>
                <a:gd name="connsiteY3" fmla="*/ 30945 h 158965"/>
                <a:gd name="connsiteX4" fmla="*/ 2964 w 188789"/>
                <a:gd name="connsiteY4" fmla="*/ 42486 h 158965"/>
                <a:gd name="connsiteX5" fmla="*/ 2491 w 188789"/>
                <a:gd name="connsiteY5" fmla="*/ 47310 h 158965"/>
                <a:gd name="connsiteX6" fmla="*/ 180988 w 188789"/>
                <a:gd name="connsiteY6" fmla="*/ 146349 h 158965"/>
                <a:gd name="connsiteX7" fmla="*/ 184488 w 188789"/>
                <a:gd name="connsiteY7" fmla="*/ 130552 h 158965"/>
                <a:gd name="connsiteX8" fmla="*/ 184488 w 188789"/>
                <a:gd name="connsiteY8" fmla="*/ 130552 h 1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89" h="158965">
                  <a:moveTo>
                    <a:pt x="184488" y="130552"/>
                  </a:moveTo>
                  <a:cubicBezTo>
                    <a:pt x="141448" y="107660"/>
                    <a:pt x="117705" y="64620"/>
                    <a:pt x="137948" y="17135"/>
                  </a:cubicBezTo>
                  <a:cubicBezTo>
                    <a:pt x="140029" y="12310"/>
                    <a:pt x="137948" y="5784"/>
                    <a:pt x="132178" y="4838"/>
                  </a:cubicBezTo>
                  <a:cubicBezTo>
                    <a:pt x="86773" y="-3487"/>
                    <a:pt x="36355" y="-4622"/>
                    <a:pt x="2302" y="30945"/>
                  </a:cubicBezTo>
                  <a:cubicBezTo>
                    <a:pt x="-1388" y="34918"/>
                    <a:pt x="-252" y="39742"/>
                    <a:pt x="2964" y="42486"/>
                  </a:cubicBezTo>
                  <a:cubicBezTo>
                    <a:pt x="2302" y="43905"/>
                    <a:pt x="2018" y="45513"/>
                    <a:pt x="2491" y="47310"/>
                  </a:cubicBezTo>
                  <a:cubicBezTo>
                    <a:pt x="20463" y="134052"/>
                    <a:pt x="94814" y="183808"/>
                    <a:pt x="180988" y="146349"/>
                  </a:cubicBezTo>
                  <a:cubicBezTo>
                    <a:pt x="188555" y="143227"/>
                    <a:pt x="192244" y="134430"/>
                    <a:pt x="184488" y="130552"/>
                  </a:cubicBezTo>
                  <a:lnTo>
                    <a:pt x="184488" y="130552"/>
                  </a:lnTo>
                  <a:close/>
                </a:path>
              </a:pathLst>
            </a:custGeom>
            <a:solidFill>
              <a:srgbClr val="BC8642"/>
            </a:solidFill>
            <a:ln w="9454"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7F8585FD-7F09-10EC-7D0D-F70C0B6ED943}"/>
                </a:ext>
              </a:extLst>
            </p:cNvPr>
            <p:cNvSpPr/>
            <p:nvPr/>
          </p:nvSpPr>
          <p:spPr>
            <a:xfrm>
              <a:off x="10662232" y="1139790"/>
              <a:ext cx="78805" cy="115932"/>
            </a:xfrm>
            <a:custGeom>
              <a:avLst/>
              <a:gdLst>
                <a:gd name="connsiteX0" fmla="*/ 49859 w 78805"/>
                <a:gd name="connsiteY0" fmla="*/ 115933 h 115932"/>
                <a:gd name="connsiteX1" fmla="*/ 77669 w 78805"/>
                <a:gd name="connsiteY1" fmla="*/ 97014 h 115932"/>
                <a:gd name="connsiteX2" fmla="*/ 20535 w 78805"/>
                <a:gd name="connsiteY2" fmla="*/ 4975 h 115932"/>
                <a:gd name="connsiteX3" fmla="*/ 49859 w 78805"/>
                <a:gd name="connsiteY3" fmla="*/ 115933 h 115932"/>
                <a:gd name="connsiteX4" fmla="*/ 49859 w 78805"/>
                <a:gd name="connsiteY4" fmla="*/ 115933 h 115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05" h="115932">
                  <a:moveTo>
                    <a:pt x="49859" y="115933"/>
                  </a:moveTo>
                  <a:cubicBezTo>
                    <a:pt x="53169" y="112433"/>
                    <a:pt x="73885" y="99095"/>
                    <a:pt x="77669" y="97014"/>
                  </a:cubicBezTo>
                  <a:cubicBezTo>
                    <a:pt x="84669" y="26542"/>
                    <a:pt x="58561" y="-14890"/>
                    <a:pt x="20535" y="4975"/>
                  </a:cubicBezTo>
                  <a:cubicBezTo>
                    <a:pt x="-24586" y="28340"/>
                    <a:pt x="13535" y="105811"/>
                    <a:pt x="49859" y="115933"/>
                  </a:cubicBezTo>
                  <a:lnTo>
                    <a:pt x="49859" y="115933"/>
                  </a:lnTo>
                  <a:close/>
                </a:path>
              </a:pathLst>
            </a:custGeom>
            <a:solidFill>
              <a:srgbClr val="BC8642"/>
            </a:solidFill>
            <a:ln w="9454"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D0CE1A5A-E2F4-7F65-93EF-36334B24423C}"/>
                </a:ext>
              </a:extLst>
            </p:cNvPr>
            <p:cNvSpPr/>
            <p:nvPr/>
          </p:nvSpPr>
          <p:spPr>
            <a:xfrm>
              <a:off x="10626585" y="460391"/>
              <a:ext cx="77269" cy="77269"/>
            </a:xfrm>
            <a:custGeom>
              <a:avLst/>
              <a:gdLst>
                <a:gd name="connsiteX0" fmla="*/ 939 w 77269"/>
                <a:gd name="connsiteY0" fmla="*/ 47195 h 77269"/>
                <a:gd name="connsiteX1" fmla="*/ 47195 w 77269"/>
                <a:gd name="connsiteY1" fmla="*/ 76330 h 77269"/>
                <a:gd name="connsiteX2" fmla="*/ 76330 w 77269"/>
                <a:gd name="connsiteY2" fmla="*/ 30074 h 77269"/>
                <a:gd name="connsiteX3" fmla="*/ 30074 w 77269"/>
                <a:gd name="connsiteY3" fmla="*/ 939 h 77269"/>
                <a:gd name="connsiteX4" fmla="*/ 939 w 77269"/>
                <a:gd name="connsiteY4" fmla="*/ 47195 h 77269"/>
                <a:gd name="connsiteX5" fmla="*/ 939 w 77269"/>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269">
                  <a:moveTo>
                    <a:pt x="939" y="47195"/>
                  </a:moveTo>
                  <a:cubicBezTo>
                    <a:pt x="5575" y="68006"/>
                    <a:pt x="26385" y="80965"/>
                    <a:pt x="47195" y="76330"/>
                  </a:cubicBezTo>
                  <a:cubicBezTo>
                    <a:pt x="68006" y="71506"/>
                    <a:pt x="80965" y="50885"/>
                    <a:pt x="76330" y="30074"/>
                  </a:cubicBezTo>
                  <a:cubicBezTo>
                    <a:pt x="71695" y="9264"/>
                    <a:pt x="50885" y="-3696"/>
                    <a:pt x="30074" y="939"/>
                  </a:cubicBezTo>
                  <a:cubicBezTo>
                    <a:pt x="9264" y="5764"/>
                    <a:pt x="-3696" y="26574"/>
                    <a:pt x="939" y="47195"/>
                  </a:cubicBezTo>
                  <a:lnTo>
                    <a:pt x="939" y="47195"/>
                  </a:lnTo>
                  <a:close/>
                </a:path>
              </a:pathLst>
            </a:custGeom>
            <a:solidFill>
              <a:srgbClr val="BC8642"/>
            </a:solidFill>
            <a:ln w="9454"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B40CA0BC-2948-3F61-2CE8-FF9142D07BEE}"/>
                </a:ext>
              </a:extLst>
            </p:cNvPr>
            <p:cNvSpPr/>
            <p:nvPr/>
          </p:nvSpPr>
          <p:spPr>
            <a:xfrm>
              <a:off x="11038357" y="243198"/>
              <a:ext cx="997574" cy="869878"/>
            </a:xfrm>
            <a:custGeom>
              <a:avLst/>
              <a:gdLst>
                <a:gd name="connsiteX0" fmla="*/ 284711 w 997574"/>
                <a:gd name="connsiteY0" fmla="*/ 282928 h 869878"/>
                <a:gd name="connsiteX1" fmla="*/ 293224 w 997574"/>
                <a:gd name="connsiteY1" fmla="*/ 374210 h 869878"/>
                <a:gd name="connsiteX2" fmla="*/ 286791 w 997574"/>
                <a:gd name="connsiteY2" fmla="*/ 371183 h 869878"/>
                <a:gd name="connsiteX3" fmla="*/ 837 w 997574"/>
                <a:gd name="connsiteY3" fmla="*/ 519505 h 869878"/>
                <a:gd name="connsiteX4" fmla="*/ 13134 w 997574"/>
                <a:gd name="connsiteY4" fmla="*/ 530667 h 869878"/>
                <a:gd name="connsiteX5" fmla="*/ 356885 w 997574"/>
                <a:gd name="connsiteY5" fmla="*/ 811041 h 869878"/>
                <a:gd name="connsiteX6" fmla="*/ 603300 w 997574"/>
                <a:gd name="connsiteY6" fmla="*/ 869878 h 869878"/>
                <a:gd name="connsiteX7" fmla="*/ 799770 w 997574"/>
                <a:gd name="connsiteY7" fmla="*/ 709827 h 869878"/>
                <a:gd name="connsiteX8" fmla="*/ 988199 w 997574"/>
                <a:gd name="connsiteY8" fmla="*/ 307806 h 869878"/>
                <a:gd name="connsiteX9" fmla="*/ 994443 w 997574"/>
                <a:gd name="connsiteY9" fmla="*/ 292482 h 869878"/>
                <a:gd name="connsiteX10" fmla="*/ 672637 w 997574"/>
                <a:gd name="connsiteY10" fmla="*/ 283212 h 869878"/>
                <a:gd name="connsiteX11" fmla="*/ 668002 w 997574"/>
                <a:gd name="connsiteY11" fmla="*/ 288793 h 869878"/>
                <a:gd name="connsiteX12" fmla="*/ 636124 w 997574"/>
                <a:gd name="connsiteY12" fmla="*/ 202808 h 869878"/>
                <a:gd name="connsiteX13" fmla="*/ 532355 w 997574"/>
                <a:gd name="connsiteY13" fmla="*/ 205551 h 869878"/>
                <a:gd name="connsiteX14" fmla="*/ 405411 w 997574"/>
                <a:gd name="connsiteY14" fmla="*/ 0 h 869878"/>
                <a:gd name="connsiteX15" fmla="*/ 379966 w 997574"/>
                <a:gd name="connsiteY15" fmla="*/ 240267 h 869878"/>
                <a:gd name="connsiteX16" fmla="*/ 284711 w 997574"/>
                <a:gd name="connsiteY16" fmla="*/ 282928 h 869878"/>
                <a:gd name="connsiteX17" fmla="*/ 284711 w 997574"/>
                <a:gd name="connsiteY17" fmla="*/ 282928 h 869878"/>
                <a:gd name="connsiteX18" fmla="*/ 422533 w 997574"/>
                <a:gd name="connsiteY18" fmla="*/ 76053 h 869878"/>
                <a:gd name="connsiteX19" fmla="*/ 519207 w 997574"/>
                <a:gd name="connsiteY19" fmla="*/ 229672 h 869878"/>
                <a:gd name="connsiteX20" fmla="*/ 535666 w 997574"/>
                <a:gd name="connsiteY20" fmla="*/ 231753 h 869878"/>
                <a:gd name="connsiteX21" fmla="*/ 648516 w 997574"/>
                <a:gd name="connsiteY21" fmla="*/ 314711 h 869878"/>
                <a:gd name="connsiteX22" fmla="*/ 549098 w 997574"/>
                <a:gd name="connsiteY22" fmla="*/ 630747 h 869878"/>
                <a:gd name="connsiteX23" fmla="*/ 322737 w 997574"/>
                <a:gd name="connsiteY23" fmla="*/ 389345 h 869878"/>
                <a:gd name="connsiteX24" fmla="*/ 388668 w 997574"/>
                <a:gd name="connsiteY24" fmla="*/ 265617 h 869878"/>
                <a:gd name="connsiteX25" fmla="*/ 402573 w 997574"/>
                <a:gd name="connsiteY25" fmla="*/ 256631 h 869878"/>
                <a:gd name="connsiteX26" fmla="*/ 422533 w 997574"/>
                <a:gd name="connsiteY26" fmla="*/ 76053 h 869878"/>
                <a:gd name="connsiteX27" fmla="*/ 422533 w 997574"/>
                <a:gd name="connsiteY27" fmla="*/ 76053 h 86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74" h="869878">
                  <a:moveTo>
                    <a:pt x="284711" y="282928"/>
                  </a:moveTo>
                  <a:cubicBezTo>
                    <a:pt x="277048" y="311873"/>
                    <a:pt x="280075" y="345927"/>
                    <a:pt x="293224" y="374210"/>
                  </a:cubicBezTo>
                  <a:cubicBezTo>
                    <a:pt x="290953" y="373264"/>
                    <a:pt x="289062" y="372129"/>
                    <a:pt x="286791" y="371183"/>
                  </a:cubicBezTo>
                  <a:cubicBezTo>
                    <a:pt x="170253" y="326252"/>
                    <a:pt x="46147" y="414980"/>
                    <a:pt x="837" y="519505"/>
                  </a:cubicBezTo>
                  <a:cubicBezTo>
                    <a:pt x="-2663" y="527357"/>
                    <a:pt x="5472" y="534829"/>
                    <a:pt x="13134" y="530667"/>
                  </a:cubicBezTo>
                  <a:cubicBezTo>
                    <a:pt x="181415" y="436831"/>
                    <a:pt x="272035" y="734326"/>
                    <a:pt x="356885" y="811041"/>
                  </a:cubicBezTo>
                  <a:cubicBezTo>
                    <a:pt x="440127" y="886527"/>
                    <a:pt x="539260" y="838852"/>
                    <a:pt x="603300" y="869878"/>
                  </a:cubicBezTo>
                  <a:cubicBezTo>
                    <a:pt x="647664" y="814257"/>
                    <a:pt x="757487" y="814068"/>
                    <a:pt x="799770" y="709827"/>
                  </a:cubicBezTo>
                  <a:cubicBezTo>
                    <a:pt x="842999" y="603693"/>
                    <a:pt x="795797" y="296455"/>
                    <a:pt x="988199" y="307806"/>
                  </a:cubicBezTo>
                  <a:cubicBezTo>
                    <a:pt x="996713" y="308279"/>
                    <a:pt x="1000875" y="298063"/>
                    <a:pt x="994443" y="292482"/>
                  </a:cubicBezTo>
                  <a:cubicBezTo>
                    <a:pt x="908457" y="217848"/>
                    <a:pt x="758149" y="192119"/>
                    <a:pt x="672637" y="283212"/>
                  </a:cubicBezTo>
                  <a:cubicBezTo>
                    <a:pt x="671029" y="285104"/>
                    <a:pt x="669610" y="286901"/>
                    <a:pt x="668002" y="288793"/>
                  </a:cubicBezTo>
                  <a:cubicBezTo>
                    <a:pt x="667529" y="257766"/>
                    <a:pt x="655515" y="225794"/>
                    <a:pt x="636124" y="202808"/>
                  </a:cubicBezTo>
                  <a:cubicBezTo>
                    <a:pt x="600084" y="160619"/>
                    <a:pt x="560071" y="169227"/>
                    <a:pt x="532355" y="205551"/>
                  </a:cubicBezTo>
                  <a:cubicBezTo>
                    <a:pt x="543896" y="108687"/>
                    <a:pt x="472667" y="43607"/>
                    <a:pt x="405411" y="0"/>
                  </a:cubicBezTo>
                  <a:cubicBezTo>
                    <a:pt x="363317" y="68391"/>
                    <a:pt x="327467" y="157970"/>
                    <a:pt x="379966" y="240267"/>
                  </a:cubicBezTo>
                  <a:cubicBezTo>
                    <a:pt x="338628" y="219456"/>
                    <a:pt x="299089" y="229199"/>
                    <a:pt x="284711" y="282928"/>
                  </a:cubicBezTo>
                  <a:lnTo>
                    <a:pt x="284711" y="282928"/>
                  </a:lnTo>
                  <a:close/>
                  <a:moveTo>
                    <a:pt x="422533" y="76053"/>
                  </a:moveTo>
                  <a:cubicBezTo>
                    <a:pt x="490923" y="95066"/>
                    <a:pt x="508329" y="161281"/>
                    <a:pt x="519207" y="229672"/>
                  </a:cubicBezTo>
                  <a:cubicBezTo>
                    <a:pt x="520626" y="238753"/>
                    <a:pt x="528666" y="235915"/>
                    <a:pt x="535666" y="231753"/>
                  </a:cubicBezTo>
                  <a:cubicBezTo>
                    <a:pt x="568017" y="212267"/>
                    <a:pt x="648042" y="206497"/>
                    <a:pt x="648516" y="314711"/>
                  </a:cubicBezTo>
                  <a:cubicBezTo>
                    <a:pt x="572652" y="370994"/>
                    <a:pt x="586084" y="527357"/>
                    <a:pt x="549098" y="630747"/>
                  </a:cubicBezTo>
                  <a:cubicBezTo>
                    <a:pt x="470964" y="553843"/>
                    <a:pt x="415249" y="407129"/>
                    <a:pt x="322737" y="389345"/>
                  </a:cubicBezTo>
                  <a:cubicBezTo>
                    <a:pt x="276292" y="291820"/>
                    <a:pt x="350926" y="262117"/>
                    <a:pt x="388668" y="265617"/>
                  </a:cubicBezTo>
                  <a:cubicBezTo>
                    <a:pt x="396803" y="266280"/>
                    <a:pt x="405127" y="265428"/>
                    <a:pt x="402573" y="256631"/>
                  </a:cubicBezTo>
                  <a:cubicBezTo>
                    <a:pt x="382047" y="190038"/>
                    <a:pt x="368898" y="122876"/>
                    <a:pt x="422533" y="76053"/>
                  </a:cubicBezTo>
                  <a:lnTo>
                    <a:pt x="422533" y="76053"/>
                  </a:lnTo>
                  <a:close/>
                </a:path>
              </a:pathLst>
            </a:custGeom>
            <a:solidFill>
              <a:srgbClr val="BC8642"/>
            </a:solidFill>
            <a:ln w="9454"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B4474A02-F299-56C1-3937-5973B746F12D}"/>
                </a:ext>
              </a:extLst>
            </p:cNvPr>
            <p:cNvSpPr/>
            <p:nvPr/>
          </p:nvSpPr>
          <p:spPr>
            <a:xfrm>
              <a:off x="11991393" y="188247"/>
              <a:ext cx="90689" cy="105558"/>
            </a:xfrm>
            <a:custGeom>
              <a:avLst/>
              <a:gdLst>
                <a:gd name="connsiteX0" fmla="*/ 17096 w 90689"/>
                <a:gd name="connsiteY0" fmla="*/ 7087 h 105558"/>
                <a:gd name="connsiteX1" fmla="*/ 51717 w 90689"/>
                <a:gd name="connsiteY1" fmla="*/ 105559 h 105558"/>
                <a:gd name="connsiteX2" fmla="*/ 90690 w 90689"/>
                <a:gd name="connsiteY2" fmla="*/ 78411 h 105558"/>
                <a:gd name="connsiteX3" fmla="*/ 17096 w 90689"/>
                <a:gd name="connsiteY3" fmla="*/ 7087 h 105558"/>
                <a:gd name="connsiteX4" fmla="*/ 17096 w 90689"/>
                <a:gd name="connsiteY4" fmla="*/ 7087 h 10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89" h="105558">
                  <a:moveTo>
                    <a:pt x="17096" y="7087"/>
                  </a:moveTo>
                  <a:cubicBezTo>
                    <a:pt x="-17525" y="29884"/>
                    <a:pt x="3664" y="82573"/>
                    <a:pt x="51717" y="105559"/>
                  </a:cubicBezTo>
                  <a:cubicBezTo>
                    <a:pt x="58906" y="87492"/>
                    <a:pt x="81230" y="77654"/>
                    <a:pt x="90690" y="78411"/>
                  </a:cubicBezTo>
                  <a:cubicBezTo>
                    <a:pt x="86244" y="-291"/>
                    <a:pt x="42826" y="-9845"/>
                    <a:pt x="17096" y="7087"/>
                  </a:cubicBezTo>
                  <a:lnTo>
                    <a:pt x="17096" y="7087"/>
                  </a:lnTo>
                  <a:close/>
                </a:path>
              </a:pathLst>
            </a:custGeom>
            <a:solidFill>
              <a:srgbClr val="BC8642"/>
            </a:solidFill>
            <a:ln w="9454"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06208E17-A1ED-2F23-6F90-522F7E119379}"/>
                </a:ext>
              </a:extLst>
            </p:cNvPr>
            <p:cNvSpPr/>
            <p:nvPr/>
          </p:nvSpPr>
          <p:spPr>
            <a:xfrm>
              <a:off x="12129663" y="287846"/>
              <a:ext cx="5950" cy="35661"/>
            </a:xfrm>
            <a:custGeom>
              <a:avLst/>
              <a:gdLst>
                <a:gd name="connsiteX0" fmla="*/ 0 w 5950"/>
                <a:gd name="connsiteY0" fmla="*/ 0 h 35661"/>
                <a:gd name="connsiteX1" fmla="*/ 0 w 5950"/>
                <a:gd name="connsiteY1" fmla="*/ 0 h 35661"/>
                <a:gd name="connsiteX2" fmla="*/ 3878 w 5950"/>
                <a:gd name="connsiteY2" fmla="*/ 35662 h 35661"/>
                <a:gd name="connsiteX3" fmla="*/ 0 w 5950"/>
                <a:gd name="connsiteY3" fmla="*/ 0 h 35661"/>
              </a:gdLst>
              <a:ahLst/>
              <a:cxnLst>
                <a:cxn ang="0">
                  <a:pos x="connsiteX0" y="connsiteY0"/>
                </a:cxn>
                <a:cxn ang="0">
                  <a:pos x="connsiteX1" y="connsiteY1"/>
                </a:cxn>
                <a:cxn ang="0">
                  <a:pos x="connsiteX2" y="connsiteY2"/>
                </a:cxn>
                <a:cxn ang="0">
                  <a:pos x="connsiteX3" y="connsiteY3"/>
                </a:cxn>
              </a:cxnLst>
              <a:rect l="l" t="t" r="r" b="b"/>
              <a:pathLst>
                <a:path w="5950" h="35661">
                  <a:moveTo>
                    <a:pt x="0" y="0"/>
                  </a:moveTo>
                  <a:lnTo>
                    <a:pt x="0" y="0"/>
                  </a:lnTo>
                  <a:cubicBezTo>
                    <a:pt x="1986" y="11351"/>
                    <a:pt x="9554" y="25256"/>
                    <a:pt x="3878" y="35662"/>
                  </a:cubicBezTo>
                  <a:lnTo>
                    <a:pt x="0" y="0"/>
                  </a:lnTo>
                  <a:close/>
                </a:path>
              </a:pathLst>
            </a:custGeom>
            <a:solidFill>
              <a:srgbClr val="BC8642"/>
            </a:solidFill>
            <a:ln w="9454"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79706EB5-3B70-57FA-7E5C-2A4D65C320BA}"/>
                </a:ext>
              </a:extLst>
            </p:cNvPr>
            <p:cNvSpPr/>
            <p:nvPr/>
          </p:nvSpPr>
          <p:spPr>
            <a:xfrm>
              <a:off x="12102854" y="336846"/>
              <a:ext cx="92202" cy="110093"/>
            </a:xfrm>
            <a:custGeom>
              <a:avLst/>
              <a:gdLst>
                <a:gd name="connsiteX0" fmla="*/ 53010 w 92202"/>
                <a:gd name="connsiteY0" fmla="*/ 109633 h 110093"/>
                <a:gd name="connsiteX1" fmla="*/ 92172 w 92202"/>
                <a:gd name="connsiteY1" fmla="*/ 75391 h 110093"/>
                <a:gd name="connsiteX2" fmla="*/ 27187 w 92202"/>
                <a:gd name="connsiteY2" fmla="*/ 0 h 110093"/>
                <a:gd name="connsiteX3" fmla="*/ 1363 w 92202"/>
                <a:gd name="connsiteY3" fmla="*/ 18162 h 110093"/>
                <a:gd name="connsiteX4" fmla="*/ 53010 w 92202"/>
                <a:gd name="connsiteY4" fmla="*/ 109633 h 110093"/>
                <a:gd name="connsiteX5" fmla="*/ 53010 w 92202"/>
                <a:gd name="connsiteY5" fmla="*/ 109633 h 1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93">
                  <a:moveTo>
                    <a:pt x="53010" y="109633"/>
                  </a:moveTo>
                  <a:cubicBezTo>
                    <a:pt x="70510" y="113606"/>
                    <a:pt x="91983" y="90999"/>
                    <a:pt x="92172" y="75391"/>
                  </a:cubicBezTo>
                  <a:cubicBezTo>
                    <a:pt x="92172" y="62148"/>
                    <a:pt x="95672" y="12392"/>
                    <a:pt x="27187" y="0"/>
                  </a:cubicBezTo>
                  <a:cubicBezTo>
                    <a:pt x="20754" y="9743"/>
                    <a:pt x="11768" y="16081"/>
                    <a:pt x="1363" y="18162"/>
                  </a:cubicBezTo>
                  <a:cubicBezTo>
                    <a:pt x="-6205" y="59404"/>
                    <a:pt x="18673" y="101971"/>
                    <a:pt x="53010" y="109633"/>
                  </a:cubicBezTo>
                  <a:lnTo>
                    <a:pt x="53010" y="109633"/>
                  </a:lnTo>
                  <a:close/>
                </a:path>
              </a:pathLst>
            </a:custGeom>
            <a:solidFill>
              <a:srgbClr val="BC8642"/>
            </a:solidFill>
            <a:ln w="9454"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D44F116D-A4BB-C691-A42E-22B5D0C3CC18}"/>
                </a:ext>
              </a:extLst>
            </p:cNvPr>
            <p:cNvSpPr/>
            <p:nvPr/>
          </p:nvSpPr>
          <p:spPr>
            <a:xfrm>
              <a:off x="12053826" y="274492"/>
              <a:ext cx="68436" cy="71406"/>
            </a:xfrm>
            <a:custGeom>
              <a:avLst/>
              <a:gdLst>
                <a:gd name="connsiteX0" fmla="*/ 9622 w 68436"/>
                <a:gd name="connsiteY0" fmla="*/ 10706 h 71406"/>
                <a:gd name="connsiteX1" fmla="*/ 57864 w 68436"/>
                <a:gd name="connsiteY1" fmla="*/ 59327 h 71406"/>
                <a:gd name="connsiteX2" fmla="*/ 9622 w 68436"/>
                <a:gd name="connsiteY2" fmla="*/ 10706 h 71406"/>
                <a:gd name="connsiteX3" fmla="*/ 9622 w 68436"/>
                <a:gd name="connsiteY3" fmla="*/ 10706 h 71406"/>
              </a:gdLst>
              <a:ahLst/>
              <a:cxnLst>
                <a:cxn ang="0">
                  <a:pos x="connsiteX0" y="connsiteY0"/>
                </a:cxn>
                <a:cxn ang="0">
                  <a:pos x="connsiteX1" y="connsiteY1"/>
                </a:cxn>
                <a:cxn ang="0">
                  <a:pos x="connsiteX2" y="connsiteY2"/>
                </a:cxn>
                <a:cxn ang="0">
                  <a:pos x="connsiteX3" y="connsiteY3"/>
                </a:cxn>
              </a:cxnLst>
              <a:rect l="l" t="t" r="r" b="b"/>
              <a:pathLst>
                <a:path w="68436" h="71406">
                  <a:moveTo>
                    <a:pt x="9622" y="10706"/>
                  </a:moveTo>
                  <a:cubicBezTo>
                    <a:pt x="-19797" y="46746"/>
                    <a:pt x="24567" y="93948"/>
                    <a:pt x="57864" y="59327"/>
                  </a:cubicBezTo>
                  <a:cubicBezTo>
                    <a:pt x="91823" y="24422"/>
                    <a:pt x="35351" y="-20983"/>
                    <a:pt x="9622" y="10706"/>
                  </a:cubicBezTo>
                  <a:lnTo>
                    <a:pt x="9622" y="10706"/>
                  </a:lnTo>
                  <a:close/>
                </a:path>
              </a:pathLst>
            </a:custGeom>
            <a:solidFill>
              <a:srgbClr val="BC8642"/>
            </a:solidFill>
            <a:ln w="9454"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D08668BB-B3F7-3912-23CC-AFDD81481409}"/>
                </a:ext>
              </a:extLst>
            </p:cNvPr>
            <p:cNvSpPr/>
            <p:nvPr/>
          </p:nvSpPr>
          <p:spPr>
            <a:xfrm>
              <a:off x="12018157" y="351791"/>
              <a:ext cx="78817" cy="107051"/>
            </a:xfrm>
            <a:custGeom>
              <a:avLst/>
              <a:gdLst>
                <a:gd name="connsiteX0" fmla="*/ 17480 w 78817"/>
                <a:gd name="connsiteY0" fmla="*/ 103579 h 107051"/>
                <a:gd name="connsiteX1" fmla="*/ 71776 w 78817"/>
                <a:gd name="connsiteY1" fmla="*/ 13148 h 107051"/>
                <a:gd name="connsiteX2" fmla="*/ 43304 w 78817"/>
                <a:gd name="connsiteY2" fmla="*/ 0 h 107051"/>
                <a:gd name="connsiteX3" fmla="*/ 17480 w 78817"/>
                <a:gd name="connsiteY3" fmla="*/ 103579 h 107051"/>
                <a:gd name="connsiteX4" fmla="*/ 17480 w 78817"/>
                <a:gd name="connsiteY4" fmla="*/ 103579 h 1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7" h="107051">
                  <a:moveTo>
                    <a:pt x="17480" y="103579"/>
                  </a:moveTo>
                  <a:cubicBezTo>
                    <a:pt x="53141" y="119566"/>
                    <a:pt x="95898" y="78796"/>
                    <a:pt x="71776" y="13148"/>
                  </a:cubicBezTo>
                  <a:cubicBezTo>
                    <a:pt x="60236" y="12486"/>
                    <a:pt x="50209" y="7851"/>
                    <a:pt x="43304" y="0"/>
                  </a:cubicBezTo>
                  <a:cubicBezTo>
                    <a:pt x="4142" y="14567"/>
                    <a:pt x="-17236" y="88066"/>
                    <a:pt x="17480" y="103579"/>
                  </a:cubicBezTo>
                  <a:lnTo>
                    <a:pt x="17480" y="103579"/>
                  </a:lnTo>
                  <a:close/>
                </a:path>
              </a:pathLst>
            </a:custGeom>
            <a:solidFill>
              <a:srgbClr val="BC8642"/>
            </a:solidFill>
            <a:ln w="9454"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1C0BDBC9-8AD5-0BAA-9C3D-744AE5CD230D}"/>
                </a:ext>
              </a:extLst>
            </p:cNvPr>
            <p:cNvSpPr/>
            <p:nvPr/>
          </p:nvSpPr>
          <p:spPr>
            <a:xfrm>
              <a:off x="11945298" y="289322"/>
              <a:ext cx="107081" cy="75840"/>
            </a:xfrm>
            <a:custGeom>
              <a:avLst/>
              <a:gdLst>
                <a:gd name="connsiteX0" fmla="*/ 3 w 107081"/>
                <a:gd name="connsiteY0" fmla="*/ 39957 h 75840"/>
                <a:gd name="connsiteX1" fmla="*/ 107082 w 107081"/>
                <a:gd name="connsiteY1" fmla="*/ 57835 h 75840"/>
                <a:gd name="connsiteX2" fmla="*/ 94880 w 107081"/>
                <a:gd name="connsiteY2" fmla="*/ 13849 h 75840"/>
                <a:gd name="connsiteX3" fmla="*/ 3 w 107081"/>
                <a:gd name="connsiteY3" fmla="*/ 39957 h 75840"/>
                <a:gd name="connsiteX4" fmla="*/ 3 w 107081"/>
                <a:gd name="connsiteY4" fmla="*/ 39957 h 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1" h="75840">
                  <a:moveTo>
                    <a:pt x="3" y="39957"/>
                  </a:moveTo>
                  <a:cubicBezTo>
                    <a:pt x="948" y="98604"/>
                    <a:pt x="91852" y="70699"/>
                    <a:pt x="107082" y="57835"/>
                  </a:cubicBezTo>
                  <a:cubicBezTo>
                    <a:pt x="92798" y="48943"/>
                    <a:pt x="93082" y="24822"/>
                    <a:pt x="94880" y="13849"/>
                  </a:cubicBezTo>
                  <a:cubicBezTo>
                    <a:pt x="62150" y="-12070"/>
                    <a:pt x="-470" y="-624"/>
                    <a:pt x="3" y="39957"/>
                  </a:cubicBezTo>
                  <a:lnTo>
                    <a:pt x="3" y="39957"/>
                  </a:lnTo>
                  <a:close/>
                </a:path>
              </a:pathLst>
            </a:custGeom>
            <a:solidFill>
              <a:srgbClr val="BC8642"/>
            </a:solidFill>
            <a:ln w="9454"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F81BB60-A49C-EE3A-2A5D-F1F486435BDA}"/>
                </a:ext>
              </a:extLst>
            </p:cNvPr>
            <p:cNvSpPr/>
            <p:nvPr/>
          </p:nvSpPr>
          <p:spPr>
            <a:xfrm>
              <a:off x="12086545" y="161489"/>
              <a:ext cx="77314" cy="115952"/>
            </a:xfrm>
            <a:custGeom>
              <a:avLst/>
              <a:gdLst>
                <a:gd name="connsiteX0" fmla="*/ 2064 w 77314"/>
                <a:gd name="connsiteY0" fmla="*/ 97979 h 115952"/>
                <a:gd name="connsiteX1" fmla="*/ 30347 w 77314"/>
                <a:gd name="connsiteY1" fmla="*/ 115952 h 115952"/>
                <a:gd name="connsiteX2" fmla="*/ 55604 w 77314"/>
                <a:gd name="connsiteY2" fmla="*/ 4332 h 115952"/>
                <a:gd name="connsiteX3" fmla="*/ 2064 w 77314"/>
                <a:gd name="connsiteY3" fmla="*/ 97979 h 115952"/>
                <a:gd name="connsiteX4" fmla="*/ 2064 w 77314"/>
                <a:gd name="connsiteY4" fmla="*/ 97979 h 11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14" h="115952">
                  <a:moveTo>
                    <a:pt x="2064" y="97979"/>
                  </a:moveTo>
                  <a:cubicBezTo>
                    <a:pt x="5753" y="99871"/>
                    <a:pt x="26847" y="112736"/>
                    <a:pt x="30347" y="115952"/>
                  </a:cubicBezTo>
                  <a:cubicBezTo>
                    <a:pt x="66103" y="104412"/>
                    <a:pt x="101292" y="26372"/>
                    <a:pt x="55604" y="4332"/>
                  </a:cubicBezTo>
                  <a:cubicBezTo>
                    <a:pt x="17104" y="-14113"/>
                    <a:pt x="-7490" y="28075"/>
                    <a:pt x="2064" y="97979"/>
                  </a:cubicBezTo>
                  <a:lnTo>
                    <a:pt x="2064" y="97979"/>
                  </a:lnTo>
                  <a:close/>
                </a:path>
              </a:pathLst>
            </a:custGeom>
            <a:solidFill>
              <a:srgbClr val="BC8642"/>
            </a:solidFill>
            <a:ln w="9454"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C1937F27-B99F-4791-0C83-3C3CA099C417}"/>
                </a:ext>
              </a:extLst>
            </p:cNvPr>
            <p:cNvSpPr/>
            <p:nvPr/>
          </p:nvSpPr>
          <p:spPr>
            <a:xfrm>
              <a:off x="11786228" y="2336611"/>
              <a:ext cx="297363" cy="318144"/>
            </a:xfrm>
            <a:custGeom>
              <a:avLst/>
              <a:gdLst>
                <a:gd name="connsiteX0" fmla="*/ 207126 w 297363"/>
                <a:gd name="connsiteY0" fmla="*/ 318144 h 318144"/>
                <a:gd name="connsiteX1" fmla="*/ 296422 w 297363"/>
                <a:gd name="connsiteY1" fmla="*/ 38338 h 318144"/>
                <a:gd name="connsiteX2" fmla="*/ 274004 w 297363"/>
                <a:gd name="connsiteY2" fmla="*/ 1541 h 318144"/>
                <a:gd name="connsiteX3" fmla="*/ 193221 w 297363"/>
                <a:gd name="connsiteY3" fmla="*/ 258267 h 318144"/>
                <a:gd name="connsiteX4" fmla="*/ 9332 w 297363"/>
                <a:gd name="connsiteY4" fmla="*/ 62175 h 318144"/>
                <a:gd name="connsiteX5" fmla="*/ 5170 w 297363"/>
                <a:gd name="connsiteY5" fmla="*/ 104931 h 318144"/>
                <a:gd name="connsiteX6" fmla="*/ 207126 w 297363"/>
                <a:gd name="connsiteY6" fmla="*/ 318144 h 318144"/>
                <a:gd name="connsiteX7" fmla="*/ 207126 w 297363"/>
                <a:gd name="connsiteY7" fmla="*/ 318144 h 31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363" h="318144">
                  <a:moveTo>
                    <a:pt x="207126" y="318144"/>
                  </a:moveTo>
                  <a:cubicBezTo>
                    <a:pt x="215640" y="219389"/>
                    <a:pt x="237774" y="134255"/>
                    <a:pt x="296422" y="38338"/>
                  </a:cubicBezTo>
                  <a:cubicBezTo>
                    <a:pt x="302192" y="28879"/>
                    <a:pt x="279774" y="-7918"/>
                    <a:pt x="274004" y="1541"/>
                  </a:cubicBezTo>
                  <a:cubicBezTo>
                    <a:pt x="223491" y="83837"/>
                    <a:pt x="202680" y="168971"/>
                    <a:pt x="193221" y="258267"/>
                  </a:cubicBezTo>
                  <a:cubicBezTo>
                    <a:pt x="146114" y="181930"/>
                    <a:pt x="90493" y="114391"/>
                    <a:pt x="9332" y="62175"/>
                  </a:cubicBezTo>
                  <a:cubicBezTo>
                    <a:pt x="62" y="56121"/>
                    <a:pt x="-4006" y="99161"/>
                    <a:pt x="5170" y="104931"/>
                  </a:cubicBezTo>
                  <a:cubicBezTo>
                    <a:pt x="99763" y="165755"/>
                    <a:pt x="156519" y="232821"/>
                    <a:pt x="207126" y="318144"/>
                  </a:cubicBezTo>
                  <a:lnTo>
                    <a:pt x="207126" y="318144"/>
                  </a:lnTo>
                  <a:close/>
                </a:path>
              </a:pathLst>
            </a:custGeom>
            <a:solidFill>
              <a:srgbClr val="BC8642"/>
            </a:solidFill>
            <a:ln w="9454"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B75AF75E-9CA3-B224-8C28-B17C40F4B2EA}"/>
                </a:ext>
              </a:extLst>
            </p:cNvPr>
            <p:cNvSpPr/>
            <p:nvPr/>
          </p:nvSpPr>
          <p:spPr>
            <a:xfrm>
              <a:off x="11192907" y="1612528"/>
              <a:ext cx="976812" cy="894946"/>
            </a:xfrm>
            <a:custGeom>
              <a:avLst/>
              <a:gdLst>
                <a:gd name="connsiteX0" fmla="*/ 945458 w 976812"/>
                <a:gd name="connsiteY0" fmla="*/ 0 h 894946"/>
                <a:gd name="connsiteX1" fmla="*/ 625071 w 976812"/>
                <a:gd name="connsiteY1" fmla="*/ 275455 h 894946"/>
                <a:gd name="connsiteX2" fmla="*/ 216997 w 976812"/>
                <a:gd name="connsiteY2" fmla="*/ 166295 h 894946"/>
                <a:gd name="connsiteX3" fmla="*/ 0 w 976812"/>
                <a:gd name="connsiteY3" fmla="*/ 467195 h 894946"/>
                <a:gd name="connsiteX4" fmla="*/ 219267 w 976812"/>
                <a:gd name="connsiteY4" fmla="*/ 724394 h 894946"/>
                <a:gd name="connsiteX5" fmla="*/ 245375 w 976812"/>
                <a:gd name="connsiteY5" fmla="*/ 779920 h 894946"/>
                <a:gd name="connsiteX6" fmla="*/ 254361 w 976812"/>
                <a:gd name="connsiteY6" fmla="*/ 811136 h 894946"/>
                <a:gd name="connsiteX7" fmla="*/ 338360 w 976812"/>
                <a:gd name="connsiteY7" fmla="*/ 889081 h 894946"/>
                <a:gd name="connsiteX8" fmla="*/ 354346 w 976812"/>
                <a:gd name="connsiteY8" fmla="*/ 890499 h 894946"/>
                <a:gd name="connsiteX9" fmla="*/ 269023 w 976812"/>
                <a:gd name="connsiteY9" fmla="*/ 711908 h 894946"/>
                <a:gd name="connsiteX10" fmla="*/ 331455 w 976812"/>
                <a:gd name="connsiteY10" fmla="*/ 658463 h 894946"/>
                <a:gd name="connsiteX11" fmla="*/ 168376 w 976812"/>
                <a:gd name="connsiteY11" fmla="*/ 573802 h 894946"/>
                <a:gd name="connsiteX12" fmla="*/ 231564 w 976812"/>
                <a:gd name="connsiteY12" fmla="*/ 655719 h 894946"/>
                <a:gd name="connsiteX13" fmla="*/ 80783 w 976812"/>
                <a:gd name="connsiteY13" fmla="*/ 587991 h 894946"/>
                <a:gd name="connsiteX14" fmla="*/ 202429 w 976812"/>
                <a:gd name="connsiteY14" fmla="*/ 308090 h 894946"/>
                <a:gd name="connsiteX15" fmla="*/ 322468 w 976812"/>
                <a:gd name="connsiteY15" fmla="*/ 375156 h 894946"/>
                <a:gd name="connsiteX16" fmla="*/ 404386 w 976812"/>
                <a:gd name="connsiteY16" fmla="*/ 447520 h 894946"/>
                <a:gd name="connsiteX17" fmla="*/ 547600 w 976812"/>
                <a:gd name="connsiteY17" fmla="*/ 408642 h 894946"/>
                <a:gd name="connsiteX18" fmla="*/ 545708 w 976812"/>
                <a:gd name="connsiteY18" fmla="*/ 295509 h 894946"/>
                <a:gd name="connsiteX19" fmla="*/ 645220 w 976812"/>
                <a:gd name="connsiteY19" fmla="*/ 363048 h 894946"/>
                <a:gd name="connsiteX20" fmla="*/ 644558 w 976812"/>
                <a:gd name="connsiteY20" fmla="*/ 367683 h 894946"/>
                <a:gd name="connsiteX21" fmla="*/ 422075 w 976812"/>
                <a:gd name="connsiteY21" fmla="*/ 631409 h 894946"/>
                <a:gd name="connsiteX22" fmla="*/ 438061 w 976812"/>
                <a:gd name="connsiteY22" fmla="*/ 666598 h 894946"/>
                <a:gd name="connsiteX23" fmla="*/ 538235 w 976812"/>
                <a:gd name="connsiteY23" fmla="*/ 834500 h 894946"/>
                <a:gd name="connsiteX24" fmla="*/ 521114 w 976812"/>
                <a:gd name="connsiteY24" fmla="*/ 821068 h 894946"/>
                <a:gd name="connsiteX25" fmla="*/ 543816 w 976812"/>
                <a:gd name="connsiteY25" fmla="*/ 792596 h 894946"/>
                <a:gd name="connsiteX26" fmla="*/ 543154 w 976812"/>
                <a:gd name="connsiteY26" fmla="*/ 775474 h 894946"/>
                <a:gd name="connsiteX27" fmla="*/ 558856 w 976812"/>
                <a:gd name="connsiteY27" fmla="*/ 846987 h 894946"/>
                <a:gd name="connsiteX28" fmla="*/ 573424 w 976812"/>
                <a:gd name="connsiteY28" fmla="*/ 730448 h 894946"/>
                <a:gd name="connsiteX29" fmla="*/ 458209 w 976812"/>
                <a:gd name="connsiteY29" fmla="*/ 654111 h 894946"/>
                <a:gd name="connsiteX30" fmla="*/ 630274 w 976812"/>
                <a:gd name="connsiteY30" fmla="*/ 451020 h 894946"/>
                <a:gd name="connsiteX31" fmla="*/ 526884 w 976812"/>
                <a:gd name="connsiteY31" fmla="*/ 647868 h 894946"/>
                <a:gd name="connsiteX32" fmla="*/ 529627 w 976812"/>
                <a:gd name="connsiteY32" fmla="*/ 663571 h 894946"/>
                <a:gd name="connsiteX33" fmla="*/ 766488 w 976812"/>
                <a:gd name="connsiteY33" fmla="*/ 894851 h 894946"/>
                <a:gd name="connsiteX34" fmla="*/ 879621 w 976812"/>
                <a:gd name="connsiteY34" fmla="*/ 583734 h 894946"/>
                <a:gd name="connsiteX35" fmla="*/ 875459 w 976812"/>
                <a:gd name="connsiteY35" fmla="*/ 568505 h 894946"/>
                <a:gd name="connsiteX36" fmla="*/ 696868 w 976812"/>
                <a:gd name="connsiteY36" fmla="*/ 436169 h 894946"/>
                <a:gd name="connsiteX37" fmla="*/ 940256 w 976812"/>
                <a:gd name="connsiteY37" fmla="*/ 544383 h 894946"/>
                <a:gd name="connsiteX38" fmla="*/ 869689 w 976812"/>
                <a:gd name="connsiteY38" fmla="*/ 663003 h 894946"/>
                <a:gd name="connsiteX39" fmla="*/ 933256 w 976812"/>
                <a:gd name="connsiteY39" fmla="*/ 761758 h 894946"/>
                <a:gd name="connsiteX40" fmla="*/ 916324 w 976812"/>
                <a:gd name="connsiteY40" fmla="*/ 690530 h 894946"/>
                <a:gd name="connsiteX41" fmla="*/ 923229 w 976812"/>
                <a:gd name="connsiteY41" fmla="*/ 706232 h 894946"/>
                <a:gd name="connsiteX42" fmla="*/ 956053 w 976812"/>
                <a:gd name="connsiteY42" fmla="*/ 722218 h 894946"/>
                <a:gd name="connsiteX43" fmla="*/ 946594 w 976812"/>
                <a:gd name="connsiteY43" fmla="*/ 741610 h 894946"/>
                <a:gd name="connsiteX44" fmla="*/ 963904 w 976812"/>
                <a:gd name="connsiteY44" fmla="*/ 546843 h 894946"/>
                <a:gd name="connsiteX45" fmla="*/ 962958 w 976812"/>
                <a:gd name="connsiteY45" fmla="*/ 508249 h 894946"/>
                <a:gd name="connsiteX46" fmla="*/ 648152 w 976812"/>
                <a:gd name="connsiteY46" fmla="*/ 367116 h 894946"/>
                <a:gd name="connsiteX47" fmla="*/ 645598 w 976812"/>
                <a:gd name="connsiteY47" fmla="*/ 363143 h 894946"/>
                <a:gd name="connsiteX48" fmla="*/ 705949 w 976812"/>
                <a:gd name="connsiteY48" fmla="*/ 259091 h 894946"/>
                <a:gd name="connsiteX49" fmla="*/ 753340 w 976812"/>
                <a:gd name="connsiteY49" fmla="*/ 361819 h 894946"/>
                <a:gd name="connsiteX50" fmla="*/ 899297 w 976812"/>
                <a:gd name="connsiteY50" fmla="*/ 334481 h 894946"/>
                <a:gd name="connsiteX51" fmla="*/ 941202 w 976812"/>
                <a:gd name="connsiteY51" fmla="*/ 233834 h 894946"/>
                <a:gd name="connsiteX52" fmla="*/ 945458 w 976812"/>
                <a:gd name="connsiteY52" fmla="*/ 0 h 89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812" h="894946">
                  <a:moveTo>
                    <a:pt x="945458" y="0"/>
                  </a:moveTo>
                  <a:cubicBezTo>
                    <a:pt x="789096" y="12486"/>
                    <a:pt x="676436" y="134417"/>
                    <a:pt x="625071" y="275455"/>
                  </a:cubicBezTo>
                  <a:cubicBezTo>
                    <a:pt x="517708" y="170646"/>
                    <a:pt x="363238" y="109633"/>
                    <a:pt x="216997" y="166295"/>
                  </a:cubicBezTo>
                  <a:cubicBezTo>
                    <a:pt x="86269" y="216997"/>
                    <a:pt x="-189" y="337035"/>
                    <a:pt x="0" y="467195"/>
                  </a:cubicBezTo>
                  <a:cubicBezTo>
                    <a:pt x="0" y="562072"/>
                    <a:pt x="54864" y="706800"/>
                    <a:pt x="219267" y="724394"/>
                  </a:cubicBezTo>
                  <a:cubicBezTo>
                    <a:pt x="238943" y="731299"/>
                    <a:pt x="246321" y="753529"/>
                    <a:pt x="245375" y="779920"/>
                  </a:cubicBezTo>
                  <a:cubicBezTo>
                    <a:pt x="244902" y="792879"/>
                    <a:pt x="247456" y="800069"/>
                    <a:pt x="254361" y="811136"/>
                  </a:cubicBezTo>
                  <a:cubicBezTo>
                    <a:pt x="275455" y="844716"/>
                    <a:pt x="321901" y="851338"/>
                    <a:pt x="338360" y="889081"/>
                  </a:cubicBezTo>
                  <a:cubicBezTo>
                    <a:pt x="341387" y="895986"/>
                    <a:pt x="349900" y="897216"/>
                    <a:pt x="354346" y="890499"/>
                  </a:cubicBezTo>
                  <a:cubicBezTo>
                    <a:pt x="405237" y="808393"/>
                    <a:pt x="358319" y="719759"/>
                    <a:pt x="269023" y="711908"/>
                  </a:cubicBezTo>
                  <a:cubicBezTo>
                    <a:pt x="294658" y="700557"/>
                    <a:pt x="319441" y="683435"/>
                    <a:pt x="331455" y="658463"/>
                  </a:cubicBezTo>
                  <a:cubicBezTo>
                    <a:pt x="406656" y="500208"/>
                    <a:pt x="190322" y="459060"/>
                    <a:pt x="168376" y="573802"/>
                  </a:cubicBezTo>
                  <a:cubicBezTo>
                    <a:pt x="159863" y="618450"/>
                    <a:pt x="197511" y="661963"/>
                    <a:pt x="231564" y="655719"/>
                  </a:cubicBezTo>
                  <a:cubicBezTo>
                    <a:pt x="191551" y="704340"/>
                    <a:pt x="104999" y="651557"/>
                    <a:pt x="80783" y="587991"/>
                  </a:cubicBezTo>
                  <a:cubicBezTo>
                    <a:pt x="43986" y="490844"/>
                    <a:pt x="83053" y="350940"/>
                    <a:pt x="202429" y="308090"/>
                  </a:cubicBezTo>
                  <a:cubicBezTo>
                    <a:pt x="261172" y="286995"/>
                    <a:pt x="294752" y="333535"/>
                    <a:pt x="322468" y="375156"/>
                  </a:cubicBezTo>
                  <a:cubicBezTo>
                    <a:pt x="343563" y="406656"/>
                    <a:pt x="369859" y="431817"/>
                    <a:pt x="404386" y="447520"/>
                  </a:cubicBezTo>
                  <a:cubicBezTo>
                    <a:pt x="455088" y="470695"/>
                    <a:pt x="516100" y="453952"/>
                    <a:pt x="547600" y="408642"/>
                  </a:cubicBezTo>
                  <a:cubicBezTo>
                    <a:pt x="573235" y="371845"/>
                    <a:pt x="566140" y="330414"/>
                    <a:pt x="545708" y="295509"/>
                  </a:cubicBezTo>
                  <a:cubicBezTo>
                    <a:pt x="580423" y="316130"/>
                    <a:pt x="614382" y="337130"/>
                    <a:pt x="645220" y="363048"/>
                  </a:cubicBezTo>
                  <a:cubicBezTo>
                    <a:pt x="645031" y="364656"/>
                    <a:pt x="644747" y="366075"/>
                    <a:pt x="644558" y="367683"/>
                  </a:cubicBezTo>
                  <a:cubicBezTo>
                    <a:pt x="616085" y="481290"/>
                    <a:pt x="505033" y="555735"/>
                    <a:pt x="422075" y="631409"/>
                  </a:cubicBezTo>
                  <a:cubicBezTo>
                    <a:pt x="407034" y="645030"/>
                    <a:pt x="418575" y="663098"/>
                    <a:pt x="438061" y="666598"/>
                  </a:cubicBezTo>
                  <a:cubicBezTo>
                    <a:pt x="582883" y="692705"/>
                    <a:pt x="598112" y="828730"/>
                    <a:pt x="538235" y="834500"/>
                  </a:cubicBezTo>
                  <a:cubicBezTo>
                    <a:pt x="530857" y="835163"/>
                    <a:pt x="525087" y="826838"/>
                    <a:pt x="521114" y="821068"/>
                  </a:cubicBezTo>
                  <a:cubicBezTo>
                    <a:pt x="508438" y="803001"/>
                    <a:pt x="528965" y="794488"/>
                    <a:pt x="543816" y="792596"/>
                  </a:cubicBezTo>
                  <a:cubicBezTo>
                    <a:pt x="554694" y="791177"/>
                    <a:pt x="554032" y="774055"/>
                    <a:pt x="543154" y="775474"/>
                  </a:cubicBezTo>
                  <a:cubicBezTo>
                    <a:pt x="469844" y="784934"/>
                    <a:pt x="510519" y="872149"/>
                    <a:pt x="558856" y="846987"/>
                  </a:cubicBezTo>
                  <a:cubicBezTo>
                    <a:pt x="595653" y="827973"/>
                    <a:pt x="588275" y="757218"/>
                    <a:pt x="573424" y="730448"/>
                  </a:cubicBezTo>
                  <a:cubicBezTo>
                    <a:pt x="552140" y="692043"/>
                    <a:pt x="501911" y="668016"/>
                    <a:pt x="458209" y="654111"/>
                  </a:cubicBezTo>
                  <a:cubicBezTo>
                    <a:pt x="524141" y="599058"/>
                    <a:pt x="589788" y="529911"/>
                    <a:pt x="630274" y="451020"/>
                  </a:cubicBezTo>
                  <a:cubicBezTo>
                    <a:pt x="613153" y="527167"/>
                    <a:pt x="583072" y="601801"/>
                    <a:pt x="526884" y="647868"/>
                  </a:cubicBezTo>
                  <a:cubicBezTo>
                    <a:pt x="520830" y="652976"/>
                    <a:pt x="522722" y="660165"/>
                    <a:pt x="529627" y="663571"/>
                  </a:cubicBezTo>
                  <a:cubicBezTo>
                    <a:pt x="647112" y="719097"/>
                    <a:pt x="704246" y="803285"/>
                    <a:pt x="766488" y="894851"/>
                  </a:cubicBezTo>
                  <a:cubicBezTo>
                    <a:pt x="782947" y="785407"/>
                    <a:pt x="797704" y="684854"/>
                    <a:pt x="879621" y="583734"/>
                  </a:cubicBezTo>
                  <a:cubicBezTo>
                    <a:pt x="884446" y="577680"/>
                    <a:pt x="883121" y="570302"/>
                    <a:pt x="875459" y="568505"/>
                  </a:cubicBezTo>
                  <a:cubicBezTo>
                    <a:pt x="804704" y="551667"/>
                    <a:pt x="745205" y="497276"/>
                    <a:pt x="696868" y="436169"/>
                  </a:cubicBezTo>
                  <a:cubicBezTo>
                    <a:pt x="767623" y="489803"/>
                    <a:pt x="856919" y="523573"/>
                    <a:pt x="940256" y="544383"/>
                  </a:cubicBezTo>
                  <a:cubicBezTo>
                    <a:pt x="906959" y="575883"/>
                    <a:pt x="872243" y="619301"/>
                    <a:pt x="869689" y="663003"/>
                  </a:cubicBezTo>
                  <a:cubicBezTo>
                    <a:pt x="867797" y="693746"/>
                    <a:pt x="891919" y="760623"/>
                    <a:pt x="933256" y="761758"/>
                  </a:cubicBezTo>
                  <a:cubicBezTo>
                    <a:pt x="987836" y="763366"/>
                    <a:pt x="986701" y="667165"/>
                    <a:pt x="916324" y="690530"/>
                  </a:cubicBezTo>
                  <a:cubicBezTo>
                    <a:pt x="905918" y="694030"/>
                    <a:pt x="912634" y="709732"/>
                    <a:pt x="923229" y="706232"/>
                  </a:cubicBezTo>
                  <a:cubicBezTo>
                    <a:pt x="937323" y="701597"/>
                    <a:pt x="959742" y="700178"/>
                    <a:pt x="956053" y="722218"/>
                  </a:cubicBezTo>
                  <a:cubicBezTo>
                    <a:pt x="954918" y="728934"/>
                    <a:pt x="953310" y="739151"/>
                    <a:pt x="946594" y="741610"/>
                  </a:cubicBezTo>
                  <a:cubicBezTo>
                    <a:pt x="890121" y="762421"/>
                    <a:pt x="844811" y="633395"/>
                    <a:pt x="963904" y="546843"/>
                  </a:cubicBezTo>
                  <a:cubicBezTo>
                    <a:pt x="979890" y="535302"/>
                    <a:pt x="982634" y="514019"/>
                    <a:pt x="962958" y="508249"/>
                  </a:cubicBezTo>
                  <a:cubicBezTo>
                    <a:pt x="855406" y="476087"/>
                    <a:pt x="723070" y="457169"/>
                    <a:pt x="648152" y="367116"/>
                  </a:cubicBezTo>
                  <a:cubicBezTo>
                    <a:pt x="647206" y="365697"/>
                    <a:pt x="646544" y="364562"/>
                    <a:pt x="645598" y="363143"/>
                  </a:cubicBezTo>
                  <a:cubicBezTo>
                    <a:pt x="662057" y="326346"/>
                    <a:pt x="683719" y="292576"/>
                    <a:pt x="705949" y="259091"/>
                  </a:cubicBezTo>
                  <a:cubicBezTo>
                    <a:pt x="702733" y="299293"/>
                    <a:pt x="714462" y="339778"/>
                    <a:pt x="753340" y="361819"/>
                  </a:cubicBezTo>
                  <a:cubicBezTo>
                    <a:pt x="801487" y="388872"/>
                    <a:pt x="863635" y="377332"/>
                    <a:pt x="899297" y="334481"/>
                  </a:cubicBezTo>
                  <a:cubicBezTo>
                    <a:pt x="923134" y="305347"/>
                    <a:pt x="936094" y="271104"/>
                    <a:pt x="941202" y="233834"/>
                  </a:cubicBezTo>
                  <a:lnTo>
                    <a:pt x="945458" y="0"/>
                  </a:lnTo>
                  <a:close/>
                </a:path>
              </a:pathLst>
            </a:custGeom>
            <a:solidFill>
              <a:srgbClr val="BC8642"/>
            </a:solidFill>
            <a:ln w="9454"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98768F8B-56C8-E0CA-0539-826DD6BB3572}"/>
                </a:ext>
              </a:extLst>
            </p:cNvPr>
            <p:cNvSpPr/>
            <p:nvPr/>
          </p:nvSpPr>
          <p:spPr>
            <a:xfrm>
              <a:off x="10773878" y="607463"/>
              <a:ext cx="1375127" cy="1161143"/>
            </a:xfrm>
            <a:custGeom>
              <a:avLst/>
              <a:gdLst>
                <a:gd name="connsiteX0" fmla="*/ 1304893 w 1375127"/>
                <a:gd name="connsiteY0" fmla="*/ 10040 h 1161143"/>
                <a:gd name="connsiteX1" fmla="*/ 1174639 w 1375127"/>
                <a:gd name="connsiteY1" fmla="*/ 182956 h 1161143"/>
                <a:gd name="connsiteX2" fmla="*/ 1214935 w 1375127"/>
                <a:gd name="connsiteY2" fmla="*/ 409507 h 1161143"/>
                <a:gd name="connsiteX3" fmla="*/ 1311137 w 1375127"/>
                <a:gd name="connsiteY3" fmla="*/ 454438 h 1161143"/>
                <a:gd name="connsiteX4" fmla="*/ 1212098 w 1375127"/>
                <a:gd name="connsiteY4" fmla="*/ 428331 h 1161143"/>
                <a:gd name="connsiteX5" fmla="*/ 1131788 w 1375127"/>
                <a:gd name="connsiteY5" fmla="*/ 514694 h 1161143"/>
                <a:gd name="connsiteX6" fmla="*/ 972588 w 1375127"/>
                <a:gd name="connsiteY6" fmla="*/ 467019 h 1161143"/>
                <a:gd name="connsiteX7" fmla="*/ 957358 w 1375127"/>
                <a:gd name="connsiteY7" fmla="*/ 473452 h 1161143"/>
                <a:gd name="connsiteX8" fmla="*/ 1071911 w 1375127"/>
                <a:gd name="connsiteY8" fmla="*/ 684016 h 1161143"/>
                <a:gd name="connsiteX9" fmla="*/ 1146639 w 1375127"/>
                <a:gd name="connsiteY9" fmla="*/ 779839 h 1161143"/>
                <a:gd name="connsiteX10" fmla="*/ 1302529 w 1375127"/>
                <a:gd name="connsiteY10" fmla="*/ 770096 h 1161143"/>
                <a:gd name="connsiteX11" fmla="*/ 1177571 w 1375127"/>
                <a:gd name="connsiteY11" fmla="*/ 888621 h 1161143"/>
                <a:gd name="connsiteX12" fmla="*/ 1048735 w 1375127"/>
                <a:gd name="connsiteY12" fmla="*/ 983781 h 1161143"/>
                <a:gd name="connsiteX13" fmla="*/ 1122045 w 1375127"/>
                <a:gd name="connsiteY13" fmla="*/ 856932 h 1161143"/>
                <a:gd name="connsiteX14" fmla="*/ 1119775 w 1375127"/>
                <a:gd name="connsiteY14" fmla="*/ 840473 h 1161143"/>
                <a:gd name="connsiteX15" fmla="*/ 972209 w 1375127"/>
                <a:gd name="connsiteY15" fmla="*/ 961079 h 1161143"/>
                <a:gd name="connsiteX16" fmla="*/ 786901 w 1375127"/>
                <a:gd name="connsiteY16" fmla="*/ 916620 h 1161143"/>
                <a:gd name="connsiteX17" fmla="*/ 792010 w 1375127"/>
                <a:gd name="connsiteY17" fmla="*/ 932323 h 1161143"/>
                <a:gd name="connsiteX18" fmla="*/ 912994 w 1375127"/>
                <a:gd name="connsiteY18" fmla="*/ 1014713 h 1161143"/>
                <a:gd name="connsiteX19" fmla="*/ 755497 w 1375127"/>
                <a:gd name="connsiteY19" fmla="*/ 984822 h 1161143"/>
                <a:gd name="connsiteX20" fmla="*/ 591472 w 1375127"/>
                <a:gd name="connsiteY20" fmla="*/ 932323 h 1161143"/>
                <a:gd name="connsiteX21" fmla="*/ 736105 w 1375127"/>
                <a:gd name="connsiteY21" fmla="*/ 873297 h 1161143"/>
                <a:gd name="connsiteX22" fmla="*/ 762024 w 1375127"/>
                <a:gd name="connsiteY22" fmla="*/ 754582 h 1161143"/>
                <a:gd name="connsiteX23" fmla="*/ 773848 w 1375127"/>
                <a:gd name="connsiteY23" fmla="*/ 515262 h 1161143"/>
                <a:gd name="connsiteX24" fmla="*/ 757199 w 1375127"/>
                <a:gd name="connsiteY24" fmla="*/ 515924 h 1161143"/>
                <a:gd name="connsiteX25" fmla="*/ 634323 w 1375127"/>
                <a:gd name="connsiteY25" fmla="*/ 627922 h 1161143"/>
                <a:gd name="connsiteX26" fmla="*/ 524689 w 1375127"/>
                <a:gd name="connsiteY26" fmla="*/ 585072 h 1161143"/>
                <a:gd name="connsiteX27" fmla="*/ 446745 w 1375127"/>
                <a:gd name="connsiteY27" fmla="*/ 651476 h 1161143"/>
                <a:gd name="connsiteX28" fmla="*/ 513811 w 1375127"/>
                <a:gd name="connsiteY28" fmla="*/ 569369 h 1161143"/>
                <a:gd name="connsiteX29" fmla="*/ 451853 w 1375127"/>
                <a:gd name="connsiteY29" fmla="*/ 347927 h 1161143"/>
                <a:gd name="connsiteX30" fmla="*/ 259356 w 1375127"/>
                <a:gd name="connsiteY30" fmla="*/ 248604 h 1161143"/>
                <a:gd name="connsiteX31" fmla="*/ 1400 w 1375127"/>
                <a:gd name="connsiteY31" fmla="*/ 367129 h 1161143"/>
                <a:gd name="connsiteX32" fmla="*/ 16441 w 1375127"/>
                <a:gd name="connsiteY32" fmla="*/ 384440 h 1161143"/>
                <a:gd name="connsiteX33" fmla="*/ 252640 w 1375127"/>
                <a:gd name="connsiteY33" fmla="*/ 442993 h 1161143"/>
                <a:gd name="connsiteX34" fmla="*/ 301450 w 1375127"/>
                <a:gd name="connsiteY34" fmla="*/ 633030 h 1161143"/>
                <a:gd name="connsiteX35" fmla="*/ 384692 w 1375127"/>
                <a:gd name="connsiteY35" fmla="*/ 937809 h 1161143"/>
                <a:gd name="connsiteX36" fmla="*/ 686822 w 1375127"/>
                <a:gd name="connsiteY36" fmla="*/ 1051699 h 1161143"/>
                <a:gd name="connsiteX37" fmla="*/ 875157 w 1375127"/>
                <a:gd name="connsiteY37" fmla="*/ 1072983 h 1161143"/>
                <a:gd name="connsiteX38" fmla="*/ 1017709 w 1375127"/>
                <a:gd name="connsiteY38" fmla="*/ 1161144 h 1161143"/>
                <a:gd name="connsiteX39" fmla="*/ 1107950 w 1375127"/>
                <a:gd name="connsiteY39" fmla="*/ 1020011 h 1161143"/>
                <a:gd name="connsiteX40" fmla="*/ 1268475 w 1375127"/>
                <a:gd name="connsiteY40" fmla="*/ 919080 h 1161143"/>
                <a:gd name="connsiteX41" fmla="*/ 1304893 w 1375127"/>
                <a:gd name="connsiteY41" fmla="*/ 10040 h 1161143"/>
                <a:gd name="connsiteX42" fmla="*/ 353570 w 1375127"/>
                <a:gd name="connsiteY42" fmla="*/ 583747 h 1161143"/>
                <a:gd name="connsiteX43" fmla="*/ 216884 w 1375127"/>
                <a:gd name="connsiteY43" fmla="*/ 319643 h 1161143"/>
                <a:gd name="connsiteX44" fmla="*/ 220383 w 1375127"/>
                <a:gd name="connsiteY44" fmla="*/ 303468 h 1161143"/>
                <a:gd name="connsiteX45" fmla="*/ 326611 w 1375127"/>
                <a:gd name="connsiteY45" fmla="*/ 351616 h 1161143"/>
                <a:gd name="connsiteX46" fmla="*/ 375895 w 1375127"/>
                <a:gd name="connsiteY46" fmla="*/ 287482 h 1161143"/>
                <a:gd name="connsiteX47" fmla="*/ 406921 w 1375127"/>
                <a:gd name="connsiteY47" fmla="*/ 436939 h 1161143"/>
                <a:gd name="connsiteX48" fmla="*/ 454596 w 1375127"/>
                <a:gd name="connsiteY48" fmla="*/ 456425 h 1161143"/>
                <a:gd name="connsiteX49" fmla="*/ 368327 w 1375127"/>
                <a:gd name="connsiteY49" fmla="*/ 588099 h 1161143"/>
                <a:gd name="connsiteX50" fmla="*/ 353570 w 1375127"/>
                <a:gd name="connsiteY50" fmla="*/ 583747 h 1161143"/>
                <a:gd name="connsiteX51" fmla="*/ 353570 w 1375127"/>
                <a:gd name="connsiteY51" fmla="*/ 583747 h 1161143"/>
                <a:gd name="connsiteX52" fmla="*/ 509555 w 1375127"/>
                <a:gd name="connsiteY52" fmla="*/ 863364 h 1161143"/>
                <a:gd name="connsiteX53" fmla="*/ 553257 w 1375127"/>
                <a:gd name="connsiteY53" fmla="*/ 671246 h 1161143"/>
                <a:gd name="connsiteX54" fmla="*/ 601594 w 1375127"/>
                <a:gd name="connsiteY54" fmla="*/ 735096 h 1161143"/>
                <a:gd name="connsiteX55" fmla="*/ 735065 w 1375127"/>
                <a:gd name="connsiteY55" fmla="*/ 637192 h 1161143"/>
                <a:gd name="connsiteX56" fmla="*/ 656363 w 1375127"/>
                <a:gd name="connsiteY56" fmla="*/ 765177 h 1161143"/>
                <a:gd name="connsiteX57" fmla="*/ 685309 w 1375127"/>
                <a:gd name="connsiteY57" fmla="*/ 778609 h 1161143"/>
                <a:gd name="connsiteX58" fmla="*/ 525257 w 1375127"/>
                <a:gd name="connsiteY58" fmla="*/ 864689 h 1161143"/>
                <a:gd name="connsiteX59" fmla="*/ 509555 w 1375127"/>
                <a:gd name="connsiteY59" fmla="*/ 863364 h 1161143"/>
                <a:gd name="connsiteX60" fmla="*/ 509555 w 1375127"/>
                <a:gd name="connsiteY60" fmla="*/ 863364 h 1161143"/>
                <a:gd name="connsiteX61" fmla="*/ 1345852 w 1375127"/>
                <a:gd name="connsiteY61" fmla="*/ 672476 h 1161143"/>
                <a:gd name="connsiteX62" fmla="*/ 1332231 w 1375127"/>
                <a:gd name="connsiteY62" fmla="*/ 680611 h 1161143"/>
                <a:gd name="connsiteX63" fmla="*/ 1150612 w 1375127"/>
                <a:gd name="connsiteY63" fmla="*/ 672476 h 1161143"/>
                <a:gd name="connsiteX64" fmla="*/ 1170950 w 1375127"/>
                <a:gd name="connsiteY64" fmla="*/ 647976 h 1161143"/>
                <a:gd name="connsiteX65" fmla="*/ 1044668 w 1375127"/>
                <a:gd name="connsiteY65" fmla="*/ 566720 h 1161143"/>
                <a:gd name="connsiteX66" fmla="*/ 1207273 w 1375127"/>
                <a:gd name="connsiteY66" fmla="*/ 596990 h 1161143"/>
                <a:gd name="connsiteX67" fmla="*/ 1223259 w 1375127"/>
                <a:gd name="connsiteY67" fmla="*/ 518573 h 1161143"/>
                <a:gd name="connsiteX68" fmla="*/ 1345852 w 1375127"/>
                <a:gd name="connsiteY68" fmla="*/ 672476 h 1161143"/>
                <a:gd name="connsiteX69" fmla="*/ 1345852 w 1375127"/>
                <a:gd name="connsiteY69" fmla="*/ 672476 h 1161143"/>
                <a:gd name="connsiteX70" fmla="*/ 1373568 w 1375127"/>
                <a:gd name="connsiteY70" fmla="*/ 55918 h 1161143"/>
                <a:gd name="connsiteX71" fmla="*/ 1365055 w 1375127"/>
                <a:gd name="connsiteY71" fmla="*/ 353035 h 1161143"/>
                <a:gd name="connsiteX72" fmla="*/ 1353987 w 1375127"/>
                <a:gd name="connsiteY72" fmla="*/ 363440 h 1161143"/>
                <a:gd name="connsiteX73" fmla="*/ 1219097 w 1375127"/>
                <a:gd name="connsiteY73" fmla="*/ 282184 h 1161143"/>
                <a:gd name="connsiteX74" fmla="*/ 1253529 w 1375127"/>
                <a:gd name="connsiteY74" fmla="*/ 243969 h 1161143"/>
                <a:gd name="connsiteX75" fmla="*/ 1216543 w 1375127"/>
                <a:gd name="connsiteY75" fmla="*/ 95836 h 1161143"/>
                <a:gd name="connsiteX76" fmla="*/ 1288718 w 1375127"/>
                <a:gd name="connsiteY76" fmla="*/ 132160 h 1161143"/>
                <a:gd name="connsiteX77" fmla="*/ 1363447 w 1375127"/>
                <a:gd name="connsiteY77" fmla="*/ 42580 h 1161143"/>
                <a:gd name="connsiteX78" fmla="*/ 1373568 w 1375127"/>
                <a:gd name="connsiteY78" fmla="*/ 55918 h 1161143"/>
                <a:gd name="connsiteX79" fmla="*/ 1373568 w 1375127"/>
                <a:gd name="connsiteY79" fmla="*/ 55918 h 11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27" h="1161143">
                  <a:moveTo>
                    <a:pt x="1304893" y="10040"/>
                  </a:moveTo>
                  <a:cubicBezTo>
                    <a:pt x="1201503" y="-38108"/>
                    <a:pt x="1113531" y="98012"/>
                    <a:pt x="1174639" y="182956"/>
                  </a:cubicBezTo>
                  <a:cubicBezTo>
                    <a:pt x="1072573" y="182010"/>
                    <a:pt x="1124883" y="391912"/>
                    <a:pt x="1214935" y="409507"/>
                  </a:cubicBezTo>
                  <a:cubicBezTo>
                    <a:pt x="1243124" y="415088"/>
                    <a:pt x="1329677" y="405345"/>
                    <a:pt x="1311137" y="454438"/>
                  </a:cubicBezTo>
                  <a:cubicBezTo>
                    <a:pt x="1289191" y="512802"/>
                    <a:pt x="1239435" y="441952"/>
                    <a:pt x="1212098" y="428331"/>
                  </a:cubicBezTo>
                  <a:cubicBezTo>
                    <a:pt x="1153355" y="399196"/>
                    <a:pt x="1130464" y="463992"/>
                    <a:pt x="1131788" y="514694"/>
                  </a:cubicBezTo>
                  <a:cubicBezTo>
                    <a:pt x="1087613" y="480924"/>
                    <a:pt x="1014020" y="518194"/>
                    <a:pt x="972588" y="467019"/>
                  </a:cubicBezTo>
                  <a:cubicBezTo>
                    <a:pt x="966818" y="459830"/>
                    <a:pt x="957075" y="465411"/>
                    <a:pt x="957358" y="473452"/>
                  </a:cubicBezTo>
                  <a:cubicBezTo>
                    <a:pt x="960858" y="565302"/>
                    <a:pt x="975615" y="654219"/>
                    <a:pt x="1071911" y="684016"/>
                  </a:cubicBezTo>
                  <a:cubicBezTo>
                    <a:pt x="1051573" y="737934"/>
                    <a:pt x="1089505" y="776339"/>
                    <a:pt x="1146639" y="779839"/>
                  </a:cubicBezTo>
                  <a:cubicBezTo>
                    <a:pt x="1185517" y="782109"/>
                    <a:pt x="1293069" y="695367"/>
                    <a:pt x="1302529" y="770096"/>
                  </a:cubicBezTo>
                  <a:cubicBezTo>
                    <a:pt x="1309245" y="824014"/>
                    <a:pt x="1214368" y="866864"/>
                    <a:pt x="1177571" y="888621"/>
                  </a:cubicBezTo>
                  <a:cubicBezTo>
                    <a:pt x="1144274" y="908107"/>
                    <a:pt x="1075505" y="954836"/>
                    <a:pt x="1048735" y="983781"/>
                  </a:cubicBezTo>
                  <a:cubicBezTo>
                    <a:pt x="1019790" y="944241"/>
                    <a:pt x="1080613" y="877553"/>
                    <a:pt x="1122045" y="856932"/>
                  </a:cubicBezTo>
                  <a:cubicBezTo>
                    <a:pt x="1129707" y="853243"/>
                    <a:pt x="1128288" y="841892"/>
                    <a:pt x="1119775" y="840473"/>
                  </a:cubicBezTo>
                  <a:cubicBezTo>
                    <a:pt x="1049019" y="829595"/>
                    <a:pt x="990939" y="888810"/>
                    <a:pt x="972209" y="961079"/>
                  </a:cubicBezTo>
                  <a:cubicBezTo>
                    <a:pt x="923872" y="904134"/>
                    <a:pt x="845928" y="875945"/>
                    <a:pt x="786901" y="916620"/>
                  </a:cubicBezTo>
                  <a:cubicBezTo>
                    <a:pt x="779713" y="921445"/>
                    <a:pt x="783402" y="932323"/>
                    <a:pt x="792010" y="932323"/>
                  </a:cubicBezTo>
                  <a:cubicBezTo>
                    <a:pt x="838266" y="932796"/>
                    <a:pt x="921980" y="966565"/>
                    <a:pt x="912994" y="1014713"/>
                  </a:cubicBezTo>
                  <a:cubicBezTo>
                    <a:pt x="876008" y="1000335"/>
                    <a:pt x="794091" y="988133"/>
                    <a:pt x="755497" y="984822"/>
                  </a:cubicBezTo>
                  <a:cubicBezTo>
                    <a:pt x="712930" y="981322"/>
                    <a:pt x="608783" y="983876"/>
                    <a:pt x="591472" y="932323"/>
                  </a:cubicBezTo>
                  <a:cubicBezTo>
                    <a:pt x="567635" y="860810"/>
                    <a:pt x="702051" y="892310"/>
                    <a:pt x="736105" y="873297"/>
                  </a:cubicBezTo>
                  <a:cubicBezTo>
                    <a:pt x="786050" y="845297"/>
                    <a:pt x="803645" y="794122"/>
                    <a:pt x="762024" y="754582"/>
                  </a:cubicBezTo>
                  <a:cubicBezTo>
                    <a:pt x="835617" y="686097"/>
                    <a:pt x="810644" y="599544"/>
                    <a:pt x="773848" y="515262"/>
                  </a:cubicBezTo>
                  <a:cubicBezTo>
                    <a:pt x="770631" y="507600"/>
                    <a:pt x="759280" y="506938"/>
                    <a:pt x="757199" y="515924"/>
                  </a:cubicBezTo>
                  <a:cubicBezTo>
                    <a:pt x="742159" y="579774"/>
                    <a:pt x="659579" y="578166"/>
                    <a:pt x="634323" y="627922"/>
                  </a:cubicBezTo>
                  <a:cubicBezTo>
                    <a:pt x="613701" y="581666"/>
                    <a:pt x="565175" y="533234"/>
                    <a:pt x="524689" y="585072"/>
                  </a:cubicBezTo>
                  <a:cubicBezTo>
                    <a:pt x="505960" y="609098"/>
                    <a:pt x="491866" y="694516"/>
                    <a:pt x="446745" y="651476"/>
                  </a:cubicBezTo>
                  <a:cubicBezTo>
                    <a:pt x="408813" y="615341"/>
                    <a:pt x="490730" y="586490"/>
                    <a:pt x="513811" y="569369"/>
                  </a:cubicBezTo>
                  <a:cubicBezTo>
                    <a:pt x="587121" y="514505"/>
                    <a:pt x="543419" y="302806"/>
                    <a:pt x="451853" y="347927"/>
                  </a:cubicBezTo>
                  <a:cubicBezTo>
                    <a:pt x="469920" y="244915"/>
                    <a:pt x="331814" y="160443"/>
                    <a:pt x="259356" y="248604"/>
                  </a:cubicBezTo>
                  <a:cubicBezTo>
                    <a:pt x="183965" y="136606"/>
                    <a:pt x="-18748" y="234226"/>
                    <a:pt x="1400" y="367129"/>
                  </a:cubicBezTo>
                  <a:cubicBezTo>
                    <a:pt x="1873" y="370345"/>
                    <a:pt x="9062" y="389548"/>
                    <a:pt x="16441" y="384440"/>
                  </a:cubicBezTo>
                  <a:cubicBezTo>
                    <a:pt x="98831" y="327967"/>
                    <a:pt x="198532" y="366845"/>
                    <a:pt x="252640" y="442993"/>
                  </a:cubicBezTo>
                  <a:cubicBezTo>
                    <a:pt x="289436" y="494641"/>
                    <a:pt x="293126" y="572112"/>
                    <a:pt x="301450" y="633030"/>
                  </a:cubicBezTo>
                  <a:cubicBezTo>
                    <a:pt x="315828" y="736515"/>
                    <a:pt x="324625" y="848986"/>
                    <a:pt x="384692" y="937809"/>
                  </a:cubicBezTo>
                  <a:cubicBezTo>
                    <a:pt x="453366" y="1039402"/>
                    <a:pt x="575108" y="1047726"/>
                    <a:pt x="686822" y="1051699"/>
                  </a:cubicBezTo>
                  <a:cubicBezTo>
                    <a:pt x="750200" y="1053780"/>
                    <a:pt x="813861" y="1056051"/>
                    <a:pt x="875157" y="1072983"/>
                  </a:cubicBezTo>
                  <a:cubicBezTo>
                    <a:pt x="931156" y="1088212"/>
                    <a:pt x="978074" y="1120658"/>
                    <a:pt x="1017709" y="1161144"/>
                  </a:cubicBezTo>
                  <a:cubicBezTo>
                    <a:pt x="1035776" y="1107415"/>
                    <a:pt x="1063965" y="1057942"/>
                    <a:pt x="1107950" y="1020011"/>
                  </a:cubicBezTo>
                  <a:cubicBezTo>
                    <a:pt x="1156098" y="978106"/>
                    <a:pt x="1212287" y="948498"/>
                    <a:pt x="1268475" y="919080"/>
                  </a:cubicBezTo>
                  <a:lnTo>
                    <a:pt x="1304893" y="10040"/>
                  </a:lnTo>
                  <a:close/>
                  <a:moveTo>
                    <a:pt x="353570" y="583747"/>
                  </a:moveTo>
                  <a:cubicBezTo>
                    <a:pt x="333706" y="482154"/>
                    <a:pt x="307977" y="376872"/>
                    <a:pt x="216884" y="319643"/>
                  </a:cubicBezTo>
                  <a:cubicBezTo>
                    <a:pt x="209978" y="315292"/>
                    <a:pt x="211586" y="306022"/>
                    <a:pt x="220383" y="303468"/>
                  </a:cubicBezTo>
                  <a:cubicBezTo>
                    <a:pt x="243937" y="296279"/>
                    <a:pt x="296058" y="301387"/>
                    <a:pt x="326611" y="351616"/>
                  </a:cubicBezTo>
                  <a:cubicBezTo>
                    <a:pt x="337490" y="317846"/>
                    <a:pt x="346287" y="260428"/>
                    <a:pt x="375895" y="287482"/>
                  </a:cubicBezTo>
                  <a:cubicBezTo>
                    <a:pt x="415434" y="324089"/>
                    <a:pt x="417988" y="386994"/>
                    <a:pt x="406921" y="436939"/>
                  </a:cubicBezTo>
                  <a:cubicBezTo>
                    <a:pt x="429812" y="427479"/>
                    <a:pt x="459893" y="421898"/>
                    <a:pt x="454596" y="456425"/>
                  </a:cubicBezTo>
                  <a:cubicBezTo>
                    <a:pt x="448542" y="495113"/>
                    <a:pt x="432367" y="554045"/>
                    <a:pt x="368327" y="588099"/>
                  </a:cubicBezTo>
                  <a:cubicBezTo>
                    <a:pt x="361895" y="591882"/>
                    <a:pt x="355179" y="591693"/>
                    <a:pt x="353570" y="583747"/>
                  </a:cubicBezTo>
                  <a:lnTo>
                    <a:pt x="353570" y="583747"/>
                  </a:lnTo>
                  <a:close/>
                  <a:moveTo>
                    <a:pt x="509555" y="863364"/>
                  </a:moveTo>
                  <a:cubicBezTo>
                    <a:pt x="475974" y="764799"/>
                    <a:pt x="506528" y="687043"/>
                    <a:pt x="553257" y="671246"/>
                  </a:cubicBezTo>
                  <a:cubicBezTo>
                    <a:pt x="586553" y="660178"/>
                    <a:pt x="598567" y="705772"/>
                    <a:pt x="601594" y="735096"/>
                  </a:cubicBezTo>
                  <a:cubicBezTo>
                    <a:pt x="634701" y="650814"/>
                    <a:pt x="701957" y="675597"/>
                    <a:pt x="735065" y="637192"/>
                  </a:cubicBezTo>
                  <a:cubicBezTo>
                    <a:pt x="732984" y="695273"/>
                    <a:pt x="729767" y="748528"/>
                    <a:pt x="656363" y="765177"/>
                  </a:cubicBezTo>
                  <a:cubicBezTo>
                    <a:pt x="658917" y="764988"/>
                    <a:pt x="684552" y="776055"/>
                    <a:pt x="685309" y="778609"/>
                  </a:cubicBezTo>
                  <a:cubicBezTo>
                    <a:pt x="709335" y="862135"/>
                    <a:pt x="558554" y="811244"/>
                    <a:pt x="525257" y="864689"/>
                  </a:cubicBezTo>
                  <a:cubicBezTo>
                    <a:pt x="521284" y="871027"/>
                    <a:pt x="512014" y="870743"/>
                    <a:pt x="509555" y="863364"/>
                  </a:cubicBezTo>
                  <a:lnTo>
                    <a:pt x="509555" y="863364"/>
                  </a:lnTo>
                  <a:close/>
                  <a:moveTo>
                    <a:pt x="1345852" y="672476"/>
                  </a:moveTo>
                  <a:cubicBezTo>
                    <a:pt x="1346798" y="680327"/>
                    <a:pt x="1338474" y="684489"/>
                    <a:pt x="1332231" y="680611"/>
                  </a:cubicBezTo>
                  <a:cubicBezTo>
                    <a:pt x="1279259" y="646841"/>
                    <a:pt x="1165179" y="758177"/>
                    <a:pt x="1150612" y="672476"/>
                  </a:cubicBezTo>
                  <a:cubicBezTo>
                    <a:pt x="1150139" y="669921"/>
                    <a:pt x="1168396" y="648827"/>
                    <a:pt x="1170950" y="647976"/>
                  </a:cubicBezTo>
                  <a:cubicBezTo>
                    <a:pt x="1097829" y="664624"/>
                    <a:pt x="1071721" y="618085"/>
                    <a:pt x="1044668" y="566720"/>
                  </a:cubicBezTo>
                  <a:cubicBezTo>
                    <a:pt x="1091208" y="586869"/>
                    <a:pt x="1140869" y="535505"/>
                    <a:pt x="1207273" y="596990"/>
                  </a:cubicBezTo>
                  <a:cubicBezTo>
                    <a:pt x="1197057" y="569180"/>
                    <a:pt x="1188260" y="522924"/>
                    <a:pt x="1223259" y="518573"/>
                  </a:cubicBezTo>
                  <a:cubicBezTo>
                    <a:pt x="1271975" y="512046"/>
                    <a:pt x="1333366" y="568991"/>
                    <a:pt x="1345852" y="672476"/>
                  </a:cubicBezTo>
                  <a:lnTo>
                    <a:pt x="1345852" y="672476"/>
                  </a:lnTo>
                  <a:close/>
                  <a:moveTo>
                    <a:pt x="1373568" y="55918"/>
                  </a:moveTo>
                  <a:cubicBezTo>
                    <a:pt x="1316150" y="146822"/>
                    <a:pt x="1338663" y="252861"/>
                    <a:pt x="1365055" y="353035"/>
                  </a:cubicBezTo>
                  <a:cubicBezTo>
                    <a:pt x="1366946" y="360697"/>
                    <a:pt x="1360893" y="363913"/>
                    <a:pt x="1353987" y="363440"/>
                  </a:cubicBezTo>
                  <a:cubicBezTo>
                    <a:pt x="1281340" y="360697"/>
                    <a:pt x="1241138" y="314630"/>
                    <a:pt x="1219097" y="282184"/>
                  </a:cubicBezTo>
                  <a:cubicBezTo>
                    <a:pt x="1199233" y="253239"/>
                    <a:pt x="1228840" y="245388"/>
                    <a:pt x="1253529" y="243969"/>
                  </a:cubicBezTo>
                  <a:cubicBezTo>
                    <a:pt x="1221841" y="203672"/>
                    <a:pt x="1196868" y="146065"/>
                    <a:pt x="1216543" y="95836"/>
                  </a:cubicBezTo>
                  <a:cubicBezTo>
                    <a:pt x="1231395" y="58566"/>
                    <a:pt x="1264408" y="106525"/>
                    <a:pt x="1288718" y="132160"/>
                  </a:cubicBezTo>
                  <a:cubicBezTo>
                    <a:pt x="1294299" y="73607"/>
                    <a:pt x="1339136" y="46269"/>
                    <a:pt x="1363447" y="42580"/>
                  </a:cubicBezTo>
                  <a:cubicBezTo>
                    <a:pt x="1372433" y="41350"/>
                    <a:pt x="1378014" y="48918"/>
                    <a:pt x="1373568" y="55918"/>
                  </a:cubicBezTo>
                  <a:lnTo>
                    <a:pt x="1373568" y="55918"/>
                  </a:lnTo>
                  <a:close/>
                </a:path>
              </a:pathLst>
            </a:custGeom>
            <a:solidFill>
              <a:srgbClr val="BC8642"/>
            </a:solidFill>
            <a:ln w="9454"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F287782E-7EA8-EF31-DE82-7032100C1CF7}"/>
                </a:ext>
              </a:extLst>
            </p:cNvPr>
            <p:cNvSpPr/>
            <p:nvPr/>
          </p:nvSpPr>
          <p:spPr>
            <a:xfrm>
              <a:off x="9011887" y="2564068"/>
              <a:ext cx="101107" cy="98159"/>
            </a:xfrm>
            <a:custGeom>
              <a:avLst/>
              <a:gdLst>
                <a:gd name="connsiteX0" fmla="*/ 101107 w 101107"/>
                <a:gd name="connsiteY0" fmla="*/ 66187 h 98159"/>
                <a:gd name="connsiteX1" fmla="*/ 12947 w 101107"/>
                <a:gd name="connsiteY1" fmla="*/ 10661 h 98159"/>
                <a:gd name="connsiteX2" fmla="*/ 65919 w 101107"/>
                <a:gd name="connsiteY2" fmla="*/ 98160 h 98159"/>
                <a:gd name="connsiteX3" fmla="*/ 101107 w 101107"/>
                <a:gd name="connsiteY3" fmla="*/ 66187 h 98159"/>
                <a:gd name="connsiteX4" fmla="*/ 101107 w 101107"/>
                <a:gd name="connsiteY4" fmla="*/ 66187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66187"/>
                  </a:moveTo>
                  <a:cubicBezTo>
                    <a:pt x="89283" y="14161"/>
                    <a:pt x="42838" y="-17812"/>
                    <a:pt x="12947" y="10661"/>
                  </a:cubicBezTo>
                  <a:cubicBezTo>
                    <a:pt x="-9283" y="31945"/>
                    <a:pt x="-9472" y="76119"/>
                    <a:pt x="65919" y="98160"/>
                  </a:cubicBezTo>
                  <a:cubicBezTo>
                    <a:pt x="67338" y="88606"/>
                    <a:pt x="81905" y="69214"/>
                    <a:pt x="101107" y="66187"/>
                  </a:cubicBezTo>
                  <a:lnTo>
                    <a:pt x="101107" y="66187"/>
                  </a:lnTo>
                  <a:close/>
                </a:path>
              </a:pathLst>
            </a:custGeom>
            <a:solidFill>
              <a:srgbClr val="BC8642"/>
            </a:solidFill>
            <a:ln w="9454"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E2A7C23E-0383-BCE4-6075-4EF9307F6E52}"/>
                </a:ext>
              </a:extLst>
            </p:cNvPr>
            <p:cNvSpPr/>
            <p:nvPr/>
          </p:nvSpPr>
          <p:spPr>
            <a:xfrm>
              <a:off x="9032728" y="2714254"/>
              <a:ext cx="89155" cy="111505"/>
            </a:xfrm>
            <a:custGeom>
              <a:avLst/>
              <a:gdLst>
                <a:gd name="connsiteX0" fmla="*/ 25402 w 89155"/>
                <a:gd name="connsiteY0" fmla="*/ 109539 h 111505"/>
                <a:gd name="connsiteX1" fmla="*/ 88023 w 89155"/>
                <a:gd name="connsiteY1" fmla="*/ 11257 h 111505"/>
                <a:gd name="connsiteX2" fmla="*/ 55388 w 89155"/>
                <a:gd name="connsiteY2" fmla="*/ 0 h 111505"/>
                <a:gd name="connsiteX3" fmla="*/ 55199 w 89155"/>
                <a:gd name="connsiteY3" fmla="*/ 0 h 111505"/>
                <a:gd name="connsiteX4" fmla="*/ 25402 w 89155"/>
                <a:gd name="connsiteY4" fmla="*/ 109539 h 111505"/>
                <a:gd name="connsiteX5" fmla="*/ 25402 w 89155"/>
                <a:gd name="connsiteY5" fmla="*/ 109539 h 1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55" h="111505">
                  <a:moveTo>
                    <a:pt x="25402" y="109539"/>
                  </a:moveTo>
                  <a:cubicBezTo>
                    <a:pt x="64185" y="121930"/>
                    <a:pt x="95590" y="74161"/>
                    <a:pt x="88023" y="11257"/>
                  </a:cubicBezTo>
                  <a:cubicBezTo>
                    <a:pt x="77050" y="14000"/>
                    <a:pt x="65320" y="4162"/>
                    <a:pt x="55388" y="0"/>
                  </a:cubicBezTo>
                  <a:cubicBezTo>
                    <a:pt x="55199" y="0"/>
                    <a:pt x="55199" y="0"/>
                    <a:pt x="55199" y="0"/>
                  </a:cubicBezTo>
                  <a:cubicBezTo>
                    <a:pt x="-8746" y="24783"/>
                    <a:pt x="-14989" y="96390"/>
                    <a:pt x="25402" y="109539"/>
                  </a:cubicBezTo>
                  <a:lnTo>
                    <a:pt x="25402" y="109539"/>
                  </a:lnTo>
                  <a:close/>
                </a:path>
              </a:pathLst>
            </a:custGeom>
            <a:solidFill>
              <a:srgbClr val="BC8642"/>
            </a:solidFill>
            <a:ln w="9454"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043DBD86-6C36-48B0-C68D-635635536AC0}"/>
                </a:ext>
              </a:extLst>
            </p:cNvPr>
            <p:cNvSpPr/>
            <p:nvPr/>
          </p:nvSpPr>
          <p:spPr>
            <a:xfrm>
              <a:off x="9135356" y="2702335"/>
              <a:ext cx="101083" cy="102543"/>
            </a:xfrm>
            <a:custGeom>
              <a:avLst/>
              <a:gdLst>
                <a:gd name="connsiteX0" fmla="*/ 152 w 101083"/>
                <a:gd name="connsiteY0" fmla="*/ 21378 h 102543"/>
                <a:gd name="connsiteX1" fmla="*/ 58894 w 101083"/>
                <a:gd name="connsiteY1" fmla="*/ 102066 h 102543"/>
                <a:gd name="connsiteX2" fmla="*/ 101082 w 101083"/>
                <a:gd name="connsiteY2" fmla="*/ 71134 h 102543"/>
                <a:gd name="connsiteX3" fmla="*/ 23611 w 101083"/>
                <a:gd name="connsiteY3" fmla="*/ 0 h 102543"/>
                <a:gd name="connsiteX4" fmla="*/ 152 w 101083"/>
                <a:gd name="connsiteY4" fmla="*/ 21378 h 102543"/>
                <a:gd name="connsiteX5" fmla="*/ 152 w 101083"/>
                <a:gd name="connsiteY5" fmla="*/ 21378 h 1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83" h="102543">
                  <a:moveTo>
                    <a:pt x="152" y="21378"/>
                  </a:moveTo>
                  <a:cubicBezTo>
                    <a:pt x="-3065" y="91661"/>
                    <a:pt x="45840" y="99323"/>
                    <a:pt x="58894" y="102066"/>
                  </a:cubicBezTo>
                  <a:cubicBezTo>
                    <a:pt x="74218" y="105566"/>
                    <a:pt x="100893" y="89296"/>
                    <a:pt x="101082" y="71134"/>
                  </a:cubicBezTo>
                  <a:cubicBezTo>
                    <a:pt x="101272" y="35756"/>
                    <a:pt x="65610" y="1797"/>
                    <a:pt x="23611" y="0"/>
                  </a:cubicBezTo>
                  <a:cubicBezTo>
                    <a:pt x="19354" y="9743"/>
                    <a:pt x="11314" y="17500"/>
                    <a:pt x="152" y="21378"/>
                  </a:cubicBezTo>
                  <a:lnTo>
                    <a:pt x="152" y="21378"/>
                  </a:lnTo>
                  <a:close/>
                </a:path>
              </a:pathLst>
            </a:custGeom>
            <a:solidFill>
              <a:srgbClr val="BC8642"/>
            </a:solidFill>
            <a:ln w="9454"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51F4081A-7D6D-62ED-A988-B32391CB33B9}"/>
                </a:ext>
              </a:extLst>
            </p:cNvPr>
            <p:cNvSpPr/>
            <p:nvPr/>
          </p:nvSpPr>
          <p:spPr>
            <a:xfrm>
              <a:off x="9562071" y="3273299"/>
              <a:ext cx="87681" cy="111459"/>
            </a:xfrm>
            <a:custGeom>
              <a:avLst/>
              <a:gdLst>
                <a:gd name="connsiteX0" fmla="*/ 32402 w 87681"/>
                <a:gd name="connsiteY0" fmla="*/ 106606 h 111459"/>
                <a:gd name="connsiteX1" fmla="*/ 82914 w 87681"/>
                <a:gd name="connsiteY1" fmla="*/ 95350 h 111459"/>
                <a:gd name="connsiteX2" fmla="*/ 40915 w 87681"/>
                <a:gd name="connsiteY2" fmla="*/ 0 h 111459"/>
                <a:gd name="connsiteX3" fmla="*/ 11307 w 87681"/>
                <a:gd name="connsiteY3" fmla="*/ 9932 h 111459"/>
                <a:gd name="connsiteX4" fmla="*/ 32402 w 87681"/>
                <a:gd name="connsiteY4" fmla="*/ 106606 h 111459"/>
                <a:gd name="connsiteX5" fmla="*/ 32402 w 87681"/>
                <a:gd name="connsiteY5" fmla="*/ 106606 h 11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81" h="111459">
                  <a:moveTo>
                    <a:pt x="32402" y="106606"/>
                  </a:moveTo>
                  <a:cubicBezTo>
                    <a:pt x="45077" y="115782"/>
                    <a:pt x="75631" y="111904"/>
                    <a:pt x="82914" y="95350"/>
                  </a:cubicBezTo>
                  <a:cubicBezTo>
                    <a:pt x="97198" y="63377"/>
                    <a:pt x="78279" y="18445"/>
                    <a:pt x="40915" y="0"/>
                  </a:cubicBezTo>
                  <a:cubicBezTo>
                    <a:pt x="33064" y="6905"/>
                    <a:pt x="22753" y="10594"/>
                    <a:pt x="11307" y="9932"/>
                  </a:cubicBezTo>
                  <a:cubicBezTo>
                    <a:pt x="-19719" y="72269"/>
                    <a:pt x="21807" y="98755"/>
                    <a:pt x="32402" y="106606"/>
                  </a:cubicBezTo>
                  <a:lnTo>
                    <a:pt x="32402" y="106606"/>
                  </a:lnTo>
                  <a:close/>
                </a:path>
              </a:pathLst>
            </a:custGeom>
            <a:solidFill>
              <a:srgbClr val="BC8642"/>
            </a:solidFill>
            <a:ln w="9454"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21CD824E-616F-8D09-DFEA-7A0EB90870E4}"/>
                </a:ext>
              </a:extLst>
            </p:cNvPr>
            <p:cNvSpPr/>
            <p:nvPr/>
          </p:nvSpPr>
          <p:spPr>
            <a:xfrm>
              <a:off x="9450501" y="3253960"/>
              <a:ext cx="108499" cy="99623"/>
            </a:xfrm>
            <a:custGeom>
              <a:avLst/>
              <a:gdLst>
                <a:gd name="connsiteX0" fmla="*/ 11920 w 108499"/>
                <a:gd name="connsiteY0" fmla="*/ 89622 h 99623"/>
                <a:gd name="connsiteX1" fmla="*/ 108500 w 108499"/>
                <a:gd name="connsiteY1" fmla="*/ 23880 h 99623"/>
                <a:gd name="connsiteX2" fmla="*/ 83054 w 108499"/>
                <a:gd name="connsiteY2" fmla="*/ 137 h 99623"/>
                <a:gd name="connsiteX3" fmla="*/ 82865 w 108499"/>
                <a:gd name="connsiteY3" fmla="*/ 137 h 99623"/>
                <a:gd name="connsiteX4" fmla="*/ 11920 w 108499"/>
                <a:gd name="connsiteY4" fmla="*/ 89622 h 99623"/>
                <a:gd name="connsiteX5" fmla="*/ 11920 w 108499"/>
                <a:gd name="connsiteY5" fmla="*/ 89622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99" h="99623">
                  <a:moveTo>
                    <a:pt x="11920" y="89622"/>
                  </a:moveTo>
                  <a:cubicBezTo>
                    <a:pt x="42379" y="117149"/>
                    <a:pt x="90243" y="85460"/>
                    <a:pt x="108500" y="23880"/>
                  </a:cubicBezTo>
                  <a:cubicBezTo>
                    <a:pt x="97243" y="21988"/>
                    <a:pt x="90622" y="7988"/>
                    <a:pt x="83054" y="137"/>
                  </a:cubicBezTo>
                  <a:cubicBezTo>
                    <a:pt x="82865" y="137"/>
                    <a:pt x="82865" y="137"/>
                    <a:pt x="82865" y="137"/>
                  </a:cubicBezTo>
                  <a:cubicBezTo>
                    <a:pt x="14663" y="-3363"/>
                    <a:pt x="-19863" y="60961"/>
                    <a:pt x="11920" y="89622"/>
                  </a:cubicBezTo>
                  <a:lnTo>
                    <a:pt x="11920" y="89622"/>
                  </a:lnTo>
                  <a:close/>
                </a:path>
              </a:pathLst>
            </a:custGeom>
            <a:solidFill>
              <a:srgbClr val="BC8642"/>
            </a:solidFill>
            <a:ln w="9454"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00303E51-FA0A-E75E-BA79-13598AABF3AF}"/>
                </a:ext>
              </a:extLst>
            </p:cNvPr>
            <p:cNvSpPr/>
            <p:nvPr/>
          </p:nvSpPr>
          <p:spPr>
            <a:xfrm>
              <a:off x="9083327" y="2642843"/>
              <a:ext cx="71358" cy="68379"/>
            </a:xfrm>
            <a:custGeom>
              <a:avLst/>
              <a:gdLst>
                <a:gd name="connsiteX0" fmla="*/ 16235 w 71358"/>
                <a:gd name="connsiteY0" fmla="*/ 4534 h 68379"/>
                <a:gd name="connsiteX1" fmla="*/ 53220 w 71358"/>
                <a:gd name="connsiteY1" fmla="*/ 62708 h 68379"/>
                <a:gd name="connsiteX2" fmla="*/ 16235 w 71358"/>
                <a:gd name="connsiteY2" fmla="*/ 4534 h 68379"/>
                <a:gd name="connsiteX3" fmla="*/ 16235 w 71358"/>
                <a:gd name="connsiteY3" fmla="*/ 4534 h 68379"/>
              </a:gdLst>
              <a:ahLst/>
              <a:cxnLst>
                <a:cxn ang="0">
                  <a:pos x="connsiteX0" y="connsiteY0"/>
                </a:cxn>
                <a:cxn ang="0">
                  <a:pos x="connsiteX1" y="connsiteY1"/>
                </a:cxn>
                <a:cxn ang="0">
                  <a:pos x="connsiteX2" y="connsiteY2"/>
                </a:cxn>
                <a:cxn ang="0">
                  <a:pos x="connsiteX3" y="connsiteY3"/>
                </a:cxn>
              </a:cxnLst>
              <a:rect l="l" t="t" r="r" b="b"/>
              <a:pathLst>
                <a:path w="71358" h="68379">
                  <a:moveTo>
                    <a:pt x="16235" y="4534"/>
                  </a:moveTo>
                  <a:cubicBezTo>
                    <a:pt x="-20751" y="22696"/>
                    <a:pt x="11410" y="87776"/>
                    <a:pt x="53220" y="62708"/>
                  </a:cubicBezTo>
                  <a:cubicBezTo>
                    <a:pt x="94463" y="37925"/>
                    <a:pt x="58139" y="-15898"/>
                    <a:pt x="16235" y="4534"/>
                  </a:cubicBezTo>
                  <a:lnTo>
                    <a:pt x="16235" y="4534"/>
                  </a:lnTo>
                  <a:close/>
                </a:path>
              </a:pathLst>
            </a:custGeom>
            <a:solidFill>
              <a:srgbClr val="BC8642"/>
            </a:solidFill>
            <a:ln w="9454"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2DFB972C-FB52-CACB-5E99-FAD4881A5750}"/>
                </a:ext>
              </a:extLst>
            </p:cNvPr>
            <p:cNvSpPr/>
            <p:nvPr/>
          </p:nvSpPr>
          <p:spPr>
            <a:xfrm>
              <a:off x="10118099" y="2443618"/>
              <a:ext cx="270672" cy="184335"/>
            </a:xfrm>
            <a:custGeom>
              <a:avLst/>
              <a:gdLst>
                <a:gd name="connsiteX0" fmla="*/ 37406 w 270672"/>
                <a:gd name="connsiteY0" fmla="*/ 6438 h 184335"/>
                <a:gd name="connsiteX1" fmla="*/ 42041 w 270672"/>
                <a:gd name="connsiteY1" fmla="*/ 54396 h 184335"/>
                <a:gd name="connsiteX2" fmla="*/ 1555 w 270672"/>
                <a:gd name="connsiteY2" fmla="*/ 80693 h 184335"/>
                <a:gd name="connsiteX3" fmla="*/ 7609 w 270672"/>
                <a:gd name="connsiteY3" fmla="*/ 94314 h 184335"/>
                <a:gd name="connsiteX4" fmla="*/ 135688 w 270672"/>
                <a:gd name="connsiteY4" fmla="*/ 182854 h 184335"/>
                <a:gd name="connsiteX5" fmla="*/ 270672 w 270672"/>
                <a:gd name="connsiteY5" fmla="*/ 164124 h 184335"/>
                <a:gd name="connsiteX6" fmla="*/ 201147 w 270672"/>
                <a:gd name="connsiteY6" fmla="*/ 47207 h 184335"/>
                <a:gd name="connsiteX7" fmla="*/ 52068 w 270672"/>
                <a:gd name="connsiteY7" fmla="*/ 2654 h 184335"/>
                <a:gd name="connsiteX8" fmla="*/ 37406 w 270672"/>
                <a:gd name="connsiteY8" fmla="*/ 6438 h 184335"/>
                <a:gd name="connsiteX9" fmla="*/ 37406 w 270672"/>
                <a:gd name="connsiteY9" fmla="*/ 6438 h 1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72" h="184335">
                  <a:moveTo>
                    <a:pt x="37406" y="6438"/>
                  </a:moveTo>
                  <a:cubicBezTo>
                    <a:pt x="32582" y="23464"/>
                    <a:pt x="35325" y="39640"/>
                    <a:pt x="42041" y="54396"/>
                  </a:cubicBezTo>
                  <a:cubicBezTo>
                    <a:pt x="26338" y="58275"/>
                    <a:pt x="11960" y="66126"/>
                    <a:pt x="1555" y="80693"/>
                  </a:cubicBezTo>
                  <a:cubicBezTo>
                    <a:pt x="-2134" y="85801"/>
                    <a:pt x="1082" y="93842"/>
                    <a:pt x="7609" y="94314"/>
                  </a:cubicBezTo>
                  <a:cubicBezTo>
                    <a:pt x="66540" y="98193"/>
                    <a:pt x="78838" y="174151"/>
                    <a:pt x="135688" y="182854"/>
                  </a:cubicBezTo>
                  <a:cubicBezTo>
                    <a:pt x="180998" y="189759"/>
                    <a:pt x="225173" y="170651"/>
                    <a:pt x="270672" y="164124"/>
                  </a:cubicBezTo>
                  <a:cubicBezTo>
                    <a:pt x="247119" y="124679"/>
                    <a:pt x="234822" y="78328"/>
                    <a:pt x="201147" y="47207"/>
                  </a:cubicBezTo>
                  <a:cubicBezTo>
                    <a:pt x="158863" y="8424"/>
                    <a:pt x="91797" y="46072"/>
                    <a:pt x="52068" y="2654"/>
                  </a:cubicBezTo>
                  <a:cubicBezTo>
                    <a:pt x="47338" y="-2360"/>
                    <a:pt x="39014" y="194"/>
                    <a:pt x="37406" y="6438"/>
                  </a:cubicBezTo>
                  <a:lnTo>
                    <a:pt x="37406" y="6438"/>
                  </a:lnTo>
                  <a:close/>
                </a:path>
              </a:pathLst>
            </a:custGeom>
            <a:solidFill>
              <a:srgbClr val="BC8642"/>
            </a:solidFill>
            <a:ln w="9454"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7215DD2-DEF8-3EC9-0152-D2963058C721}"/>
                </a:ext>
              </a:extLst>
            </p:cNvPr>
            <p:cNvSpPr/>
            <p:nvPr/>
          </p:nvSpPr>
          <p:spPr>
            <a:xfrm>
              <a:off x="9165115" y="2632492"/>
              <a:ext cx="108522" cy="75783"/>
            </a:xfrm>
            <a:custGeom>
              <a:avLst/>
              <a:gdLst>
                <a:gd name="connsiteX0" fmla="*/ 0 w 108522"/>
                <a:gd name="connsiteY0" fmla="*/ 28222 h 75783"/>
                <a:gd name="connsiteX1" fmla="*/ 6527 w 108522"/>
                <a:gd name="connsiteY1" fmla="*/ 58870 h 75783"/>
                <a:gd name="connsiteX2" fmla="*/ 107742 w 108522"/>
                <a:gd name="connsiteY2" fmla="*/ 25952 h 75783"/>
                <a:gd name="connsiteX3" fmla="*/ 0 w 108522"/>
                <a:gd name="connsiteY3" fmla="*/ 28222 h 75783"/>
                <a:gd name="connsiteX4" fmla="*/ 0 w 108522"/>
                <a:gd name="connsiteY4" fmla="*/ 28222 h 7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2" h="75783">
                  <a:moveTo>
                    <a:pt x="0" y="28222"/>
                  </a:moveTo>
                  <a:cubicBezTo>
                    <a:pt x="6054" y="36735"/>
                    <a:pt x="8608" y="47614"/>
                    <a:pt x="6527" y="58870"/>
                  </a:cubicBezTo>
                  <a:cubicBezTo>
                    <a:pt x="65553" y="96897"/>
                    <a:pt x="115404" y="64167"/>
                    <a:pt x="107742" y="25952"/>
                  </a:cubicBezTo>
                  <a:cubicBezTo>
                    <a:pt x="100269" y="-11129"/>
                    <a:pt x="23081" y="-6778"/>
                    <a:pt x="0" y="28222"/>
                  </a:cubicBezTo>
                  <a:lnTo>
                    <a:pt x="0" y="28222"/>
                  </a:lnTo>
                  <a:close/>
                </a:path>
              </a:pathLst>
            </a:custGeom>
            <a:solidFill>
              <a:srgbClr val="BC8642"/>
            </a:solidFill>
            <a:ln w="9454"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F97A584C-EBA3-88C7-39BD-29D4FB870D6E}"/>
                </a:ext>
              </a:extLst>
            </p:cNvPr>
            <p:cNvSpPr/>
            <p:nvPr/>
          </p:nvSpPr>
          <p:spPr>
            <a:xfrm>
              <a:off x="9115984" y="2541708"/>
              <a:ext cx="80350" cy="110019"/>
            </a:xfrm>
            <a:custGeom>
              <a:avLst/>
              <a:gdLst>
                <a:gd name="connsiteX0" fmla="*/ 5807 w 80350"/>
                <a:gd name="connsiteY0" fmla="*/ 88264 h 110019"/>
                <a:gd name="connsiteX1" fmla="*/ 46482 w 80350"/>
                <a:gd name="connsiteY1" fmla="*/ 110020 h 110019"/>
                <a:gd name="connsiteX2" fmla="*/ 52725 w 80350"/>
                <a:gd name="connsiteY2" fmla="*/ 1049 h 110019"/>
                <a:gd name="connsiteX3" fmla="*/ 5807 w 80350"/>
                <a:gd name="connsiteY3" fmla="*/ 88264 h 110019"/>
                <a:gd name="connsiteX4" fmla="*/ 5807 w 80350"/>
                <a:gd name="connsiteY4" fmla="*/ 88264 h 11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0" h="110019">
                  <a:moveTo>
                    <a:pt x="5807" y="88264"/>
                  </a:moveTo>
                  <a:cubicBezTo>
                    <a:pt x="17158" y="88926"/>
                    <a:pt x="40901" y="94034"/>
                    <a:pt x="46482" y="110020"/>
                  </a:cubicBezTo>
                  <a:cubicBezTo>
                    <a:pt x="62658" y="98196"/>
                    <a:pt x="110238" y="14954"/>
                    <a:pt x="52725" y="1049"/>
                  </a:cubicBezTo>
                  <a:cubicBezTo>
                    <a:pt x="13185" y="-8600"/>
                    <a:pt x="-11976" y="50521"/>
                    <a:pt x="5807" y="88264"/>
                  </a:cubicBezTo>
                  <a:lnTo>
                    <a:pt x="5807" y="88264"/>
                  </a:lnTo>
                  <a:close/>
                </a:path>
              </a:pathLst>
            </a:custGeom>
            <a:solidFill>
              <a:srgbClr val="BC8642"/>
            </a:solidFill>
            <a:ln w="9454"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E2EBBBA6-3CB3-8071-33A0-EE2FFAC8208E}"/>
                </a:ext>
              </a:extLst>
            </p:cNvPr>
            <p:cNvSpPr/>
            <p:nvPr/>
          </p:nvSpPr>
          <p:spPr>
            <a:xfrm>
              <a:off x="9368774" y="2106179"/>
              <a:ext cx="368723" cy="188838"/>
            </a:xfrm>
            <a:custGeom>
              <a:avLst/>
              <a:gdLst>
                <a:gd name="connsiteX0" fmla="*/ 140471 w 368723"/>
                <a:gd name="connsiteY0" fmla="*/ 37017 h 188838"/>
                <a:gd name="connsiteX1" fmla="*/ 0 w 368723"/>
                <a:gd name="connsiteY1" fmla="*/ 11571 h 188838"/>
                <a:gd name="connsiteX2" fmla="*/ 107552 w 368723"/>
                <a:gd name="connsiteY2" fmla="*/ 105313 h 188838"/>
                <a:gd name="connsiteX3" fmla="*/ 144160 w 368723"/>
                <a:gd name="connsiteY3" fmla="*/ 178433 h 188838"/>
                <a:gd name="connsiteX4" fmla="*/ 368724 w 368723"/>
                <a:gd name="connsiteY4" fmla="*/ 188838 h 188838"/>
                <a:gd name="connsiteX5" fmla="*/ 220591 w 368723"/>
                <a:gd name="connsiteY5" fmla="*/ 19895 h 188838"/>
                <a:gd name="connsiteX6" fmla="*/ 140471 w 368723"/>
                <a:gd name="connsiteY6" fmla="*/ 37017 h 188838"/>
                <a:gd name="connsiteX7" fmla="*/ 140471 w 368723"/>
                <a:gd name="connsiteY7" fmla="*/ 37017 h 1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838">
                  <a:moveTo>
                    <a:pt x="140471" y="37017"/>
                  </a:moveTo>
                  <a:cubicBezTo>
                    <a:pt x="123066" y="3436"/>
                    <a:pt x="52878" y="8828"/>
                    <a:pt x="0" y="11571"/>
                  </a:cubicBezTo>
                  <a:cubicBezTo>
                    <a:pt x="30837" y="54611"/>
                    <a:pt x="70472" y="112691"/>
                    <a:pt x="107552" y="105313"/>
                  </a:cubicBezTo>
                  <a:cubicBezTo>
                    <a:pt x="83715" y="136528"/>
                    <a:pt x="103390" y="182595"/>
                    <a:pt x="144160" y="178433"/>
                  </a:cubicBezTo>
                  <a:cubicBezTo>
                    <a:pt x="211605" y="171528"/>
                    <a:pt x="304022" y="170109"/>
                    <a:pt x="368724" y="188838"/>
                  </a:cubicBezTo>
                  <a:cubicBezTo>
                    <a:pt x="313765" y="149961"/>
                    <a:pt x="257293" y="76840"/>
                    <a:pt x="220591" y="19895"/>
                  </a:cubicBezTo>
                  <a:cubicBezTo>
                    <a:pt x="198362" y="-14631"/>
                    <a:pt x="149930" y="-1199"/>
                    <a:pt x="140471" y="37017"/>
                  </a:cubicBezTo>
                  <a:lnTo>
                    <a:pt x="140471" y="37017"/>
                  </a:lnTo>
                  <a:close/>
                </a:path>
              </a:pathLst>
            </a:custGeom>
            <a:solidFill>
              <a:srgbClr val="BC8642"/>
            </a:solidFill>
            <a:ln w="9454"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F1E39A3B-8354-25CB-0ECA-4FC0310534F1}"/>
                </a:ext>
              </a:extLst>
            </p:cNvPr>
            <p:cNvSpPr/>
            <p:nvPr/>
          </p:nvSpPr>
          <p:spPr>
            <a:xfrm>
              <a:off x="8964378" y="2654797"/>
              <a:ext cx="115981" cy="74307"/>
            </a:xfrm>
            <a:custGeom>
              <a:avLst/>
              <a:gdLst>
                <a:gd name="connsiteX0" fmla="*/ 115981 w 115981"/>
                <a:gd name="connsiteY0" fmla="*/ 43660 h 74307"/>
                <a:gd name="connsiteX1" fmla="*/ 104630 w 115981"/>
                <a:gd name="connsiteY1" fmla="*/ 12255 h 74307"/>
                <a:gd name="connsiteX2" fmla="*/ 1240 w 115981"/>
                <a:gd name="connsiteY2" fmla="*/ 43471 h 74307"/>
                <a:gd name="connsiteX3" fmla="*/ 115981 w 115981"/>
                <a:gd name="connsiteY3" fmla="*/ 43660 h 74307"/>
                <a:gd name="connsiteX4" fmla="*/ 115981 w 115981"/>
                <a:gd name="connsiteY4" fmla="*/ 43660 h 7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81" h="74307">
                  <a:moveTo>
                    <a:pt x="115981" y="43660"/>
                  </a:moveTo>
                  <a:cubicBezTo>
                    <a:pt x="113427" y="39687"/>
                    <a:pt x="105860" y="16133"/>
                    <a:pt x="104630" y="12255"/>
                  </a:cubicBezTo>
                  <a:cubicBezTo>
                    <a:pt x="38415" y="-12718"/>
                    <a:pt x="-8314" y="1850"/>
                    <a:pt x="1240" y="43471"/>
                  </a:cubicBezTo>
                  <a:cubicBezTo>
                    <a:pt x="12496" y="92470"/>
                    <a:pt x="96779" y="75822"/>
                    <a:pt x="115981" y="43660"/>
                  </a:cubicBezTo>
                  <a:lnTo>
                    <a:pt x="115981" y="43660"/>
                  </a:lnTo>
                  <a:close/>
                </a:path>
              </a:pathLst>
            </a:custGeom>
            <a:solidFill>
              <a:srgbClr val="BC8642"/>
            </a:solidFill>
            <a:ln w="9454"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1D9E0BB1-DAD7-1B29-C445-5F1CCE63A694}"/>
                </a:ext>
              </a:extLst>
            </p:cNvPr>
            <p:cNvSpPr/>
            <p:nvPr/>
          </p:nvSpPr>
          <p:spPr>
            <a:xfrm>
              <a:off x="9620013" y="3228666"/>
              <a:ext cx="105529" cy="80259"/>
            </a:xfrm>
            <a:custGeom>
              <a:avLst/>
              <a:gdLst>
                <a:gd name="connsiteX0" fmla="*/ 0 w 105529"/>
                <a:gd name="connsiteY0" fmla="*/ 39147 h 80259"/>
                <a:gd name="connsiteX1" fmla="*/ 104904 w 105529"/>
                <a:gd name="connsiteY1" fmla="*/ 49080 h 80259"/>
                <a:gd name="connsiteX2" fmla="*/ 6621 w 105529"/>
                <a:gd name="connsiteY2" fmla="*/ 8594 h 80259"/>
                <a:gd name="connsiteX3" fmla="*/ 0 w 105529"/>
                <a:gd name="connsiteY3" fmla="*/ 39147 h 80259"/>
                <a:gd name="connsiteX4" fmla="*/ 0 w 105529"/>
                <a:gd name="connsiteY4" fmla="*/ 39147 h 80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9" h="80259">
                  <a:moveTo>
                    <a:pt x="0" y="39147"/>
                  </a:moveTo>
                  <a:cubicBezTo>
                    <a:pt x="38310" y="97416"/>
                    <a:pt x="96390" y="87201"/>
                    <a:pt x="104904" y="49080"/>
                  </a:cubicBezTo>
                  <a:cubicBezTo>
                    <a:pt x="112944" y="12283"/>
                    <a:pt x="41526" y="-14487"/>
                    <a:pt x="6621" y="8594"/>
                  </a:cubicBezTo>
                  <a:cubicBezTo>
                    <a:pt x="8513" y="18715"/>
                    <a:pt x="6432" y="29499"/>
                    <a:pt x="0" y="39147"/>
                  </a:cubicBezTo>
                  <a:lnTo>
                    <a:pt x="0" y="39147"/>
                  </a:lnTo>
                  <a:close/>
                </a:path>
              </a:pathLst>
            </a:custGeom>
            <a:solidFill>
              <a:srgbClr val="BC8642"/>
            </a:solidFill>
            <a:ln w="9454"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3EF817EF-E51C-438C-D604-9B929C02A62C}"/>
                </a:ext>
              </a:extLst>
            </p:cNvPr>
            <p:cNvSpPr/>
            <p:nvPr/>
          </p:nvSpPr>
          <p:spPr>
            <a:xfrm>
              <a:off x="8927119" y="1628794"/>
              <a:ext cx="618544" cy="912921"/>
            </a:xfrm>
            <a:custGeom>
              <a:avLst/>
              <a:gdLst>
                <a:gd name="connsiteX0" fmla="*/ 169038 w 618544"/>
                <a:gd name="connsiteY0" fmla="*/ 903368 h 912921"/>
                <a:gd name="connsiteX1" fmla="*/ 244712 w 618544"/>
                <a:gd name="connsiteY1" fmla="*/ 800735 h 912921"/>
                <a:gd name="connsiteX2" fmla="*/ 285198 w 618544"/>
                <a:gd name="connsiteY2" fmla="*/ 806032 h 912921"/>
                <a:gd name="connsiteX3" fmla="*/ 372224 w 618544"/>
                <a:gd name="connsiteY3" fmla="*/ 763938 h 912921"/>
                <a:gd name="connsiteX4" fmla="*/ 383764 w 618544"/>
                <a:gd name="connsiteY4" fmla="*/ 754479 h 912921"/>
                <a:gd name="connsiteX5" fmla="*/ 190038 w 618544"/>
                <a:gd name="connsiteY5" fmla="*/ 709831 h 912921"/>
                <a:gd name="connsiteX6" fmla="*/ 211132 w 618544"/>
                <a:gd name="connsiteY6" fmla="*/ 578914 h 912921"/>
                <a:gd name="connsiteX7" fmla="*/ 171308 w 618544"/>
                <a:gd name="connsiteY7" fmla="*/ 357850 h 912921"/>
                <a:gd name="connsiteX8" fmla="*/ 369008 w 618544"/>
                <a:gd name="connsiteY8" fmla="*/ 251054 h 912921"/>
                <a:gd name="connsiteX9" fmla="*/ 458398 w 618544"/>
                <a:gd name="connsiteY9" fmla="*/ 153056 h 912921"/>
                <a:gd name="connsiteX10" fmla="*/ 613909 w 618544"/>
                <a:gd name="connsiteY10" fmla="*/ 276500 h 912921"/>
                <a:gd name="connsiteX11" fmla="*/ 614098 w 618544"/>
                <a:gd name="connsiteY11" fmla="*/ 261460 h 912921"/>
                <a:gd name="connsiteX12" fmla="*/ 592815 w 618544"/>
                <a:gd name="connsiteY12" fmla="*/ 167340 h 912921"/>
                <a:gd name="connsiteX13" fmla="*/ 563397 w 618544"/>
                <a:gd name="connsiteY13" fmla="*/ 139151 h 912921"/>
                <a:gd name="connsiteX14" fmla="*/ 596693 w 618544"/>
                <a:gd name="connsiteY14" fmla="*/ 15896 h 912921"/>
                <a:gd name="connsiteX15" fmla="*/ 588369 w 618544"/>
                <a:gd name="connsiteY15" fmla="*/ 856 h 912921"/>
                <a:gd name="connsiteX16" fmla="*/ 490181 w 618544"/>
                <a:gd name="connsiteY16" fmla="*/ 82679 h 912921"/>
                <a:gd name="connsiteX17" fmla="*/ 362197 w 618544"/>
                <a:gd name="connsiteY17" fmla="*/ 121273 h 912921"/>
                <a:gd name="connsiteX18" fmla="*/ 313860 w 618544"/>
                <a:gd name="connsiteY18" fmla="*/ 111340 h 912921"/>
                <a:gd name="connsiteX19" fmla="*/ 174524 w 618544"/>
                <a:gd name="connsiteY19" fmla="*/ 140664 h 912921"/>
                <a:gd name="connsiteX20" fmla="*/ 163646 w 618544"/>
                <a:gd name="connsiteY20" fmla="*/ 148988 h 912921"/>
                <a:gd name="connsiteX21" fmla="*/ 359454 w 618544"/>
                <a:gd name="connsiteY21" fmla="*/ 235447 h 912921"/>
                <a:gd name="connsiteX22" fmla="*/ 103012 w 618544"/>
                <a:gd name="connsiteY22" fmla="*/ 272905 h 912921"/>
                <a:gd name="connsiteX23" fmla="*/ 145390 w 618544"/>
                <a:gd name="connsiteY23" fmla="*/ 272716 h 912921"/>
                <a:gd name="connsiteX24" fmla="*/ 77377 w 618544"/>
                <a:gd name="connsiteY24" fmla="*/ 227406 h 912921"/>
                <a:gd name="connsiteX25" fmla="*/ 69999 w 618544"/>
                <a:gd name="connsiteY25" fmla="*/ 309229 h 912921"/>
                <a:gd name="connsiteX26" fmla="*/ 10500 w 618544"/>
                <a:gd name="connsiteY26" fmla="*/ 366080 h 912921"/>
                <a:gd name="connsiteX27" fmla="*/ 88539 w 618544"/>
                <a:gd name="connsiteY27" fmla="*/ 391052 h 912921"/>
                <a:gd name="connsiteX28" fmla="*/ 62337 w 618544"/>
                <a:gd name="connsiteY28" fmla="*/ 357755 h 912921"/>
                <a:gd name="connsiteX29" fmla="*/ 192875 w 618544"/>
                <a:gd name="connsiteY29" fmla="*/ 581563 h 912921"/>
                <a:gd name="connsiteX30" fmla="*/ 3027 w 618544"/>
                <a:gd name="connsiteY30" fmla="*/ 482334 h 912921"/>
                <a:gd name="connsiteX31" fmla="*/ 3216 w 618544"/>
                <a:gd name="connsiteY31" fmla="*/ 495956 h 912921"/>
                <a:gd name="connsiteX32" fmla="*/ 67067 w 618544"/>
                <a:gd name="connsiteY32" fmla="*/ 623089 h 912921"/>
                <a:gd name="connsiteX33" fmla="*/ 104998 w 618544"/>
                <a:gd name="connsiteY33" fmla="*/ 654778 h 912921"/>
                <a:gd name="connsiteX34" fmla="*/ 154565 w 618544"/>
                <a:gd name="connsiteY34" fmla="*/ 778695 h 912921"/>
                <a:gd name="connsiteX35" fmla="*/ 151822 w 618544"/>
                <a:gd name="connsiteY35" fmla="*/ 906301 h 912921"/>
                <a:gd name="connsiteX36" fmla="*/ 169038 w 618544"/>
                <a:gd name="connsiteY36" fmla="*/ 903368 h 912921"/>
                <a:gd name="connsiteX37" fmla="*/ 169038 w 618544"/>
                <a:gd name="connsiteY37" fmla="*/ 903368 h 91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2921">
                  <a:moveTo>
                    <a:pt x="169038" y="903368"/>
                  </a:moveTo>
                  <a:cubicBezTo>
                    <a:pt x="157498" y="865720"/>
                    <a:pt x="181808" y="765073"/>
                    <a:pt x="244712" y="800735"/>
                  </a:cubicBezTo>
                  <a:cubicBezTo>
                    <a:pt x="258145" y="808397"/>
                    <a:pt x="270158" y="808586"/>
                    <a:pt x="285198" y="806032"/>
                  </a:cubicBezTo>
                  <a:cubicBezTo>
                    <a:pt x="322657" y="799978"/>
                    <a:pt x="328238" y="749844"/>
                    <a:pt x="372224" y="763938"/>
                  </a:cubicBezTo>
                  <a:cubicBezTo>
                    <a:pt x="378940" y="766208"/>
                    <a:pt x="385845" y="760911"/>
                    <a:pt x="383764" y="754479"/>
                  </a:cubicBezTo>
                  <a:cubicBezTo>
                    <a:pt x="347913" y="640210"/>
                    <a:pt x="241402" y="636994"/>
                    <a:pt x="190038" y="709831"/>
                  </a:cubicBezTo>
                  <a:cubicBezTo>
                    <a:pt x="199970" y="666602"/>
                    <a:pt x="207632" y="623089"/>
                    <a:pt x="211132" y="578914"/>
                  </a:cubicBezTo>
                  <a:cubicBezTo>
                    <a:pt x="216902" y="501726"/>
                    <a:pt x="200254" y="427660"/>
                    <a:pt x="171308" y="357850"/>
                  </a:cubicBezTo>
                  <a:cubicBezTo>
                    <a:pt x="243956" y="336850"/>
                    <a:pt x="312252" y="303743"/>
                    <a:pt x="369008" y="251054"/>
                  </a:cubicBezTo>
                  <a:cubicBezTo>
                    <a:pt x="401453" y="220974"/>
                    <a:pt x="430777" y="187677"/>
                    <a:pt x="458398" y="153056"/>
                  </a:cubicBezTo>
                  <a:cubicBezTo>
                    <a:pt x="433426" y="238568"/>
                    <a:pt x="502384" y="319540"/>
                    <a:pt x="613909" y="276500"/>
                  </a:cubicBezTo>
                  <a:cubicBezTo>
                    <a:pt x="620152" y="274230"/>
                    <a:pt x="619963" y="265433"/>
                    <a:pt x="614098" y="261460"/>
                  </a:cubicBezTo>
                  <a:cubicBezTo>
                    <a:pt x="575694" y="236014"/>
                    <a:pt x="611355" y="200447"/>
                    <a:pt x="592815" y="167340"/>
                  </a:cubicBezTo>
                  <a:cubicBezTo>
                    <a:pt x="585437" y="154191"/>
                    <a:pt x="577775" y="144921"/>
                    <a:pt x="563397" y="139151"/>
                  </a:cubicBezTo>
                  <a:cubicBezTo>
                    <a:pt x="496235" y="112097"/>
                    <a:pt x="559897" y="30463"/>
                    <a:pt x="596693" y="15896"/>
                  </a:cubicBezTo>
                  <a:cubicBezTo>
                    <a:pt x="607099" y="11734"/>
                    <a:pt x="598112" y="-3780"/>
                    <a:pt x="588369" y="856"/>
                  </a:cubicBezTo>
                  <a:cubicBezTo>
                    <a:pt x="530005" y="28382"/>
                    <a:pt x="490465" y="82206"/>
                    <a:pt x="490181" y="82679"/>
                  </a:cubicBezTo>
                  <a:cubicBezTo>
                    <a:pt x="474668" y="103962"/>
                    <a:pt x="423777" y="155704"/>
                    <a:pt x="362197" y="121273"/>
                  </a:cubicBezTo>
                  <a:cubicBezTo>
                    <a:pt x="346873" y="112759"/>
                    <a:pt x="331454" y="110678"/>
                    <a:pt x="313860" y="111340"/>
                  </a:cubicBezTo>
                  <a:cubicBezTo>
                    <a:pt x="263820" y="113232"/>
                    <a:pt x="227023" y="154853"/>
                    <a:pt x="174524" y="140664"/>
                  </a:cubicBezTo>
                  <a:cubicBezTo>
                    <a:pt x="169227" y="139245"/>
                    <a:pt x="164308" y="143407"/>
                    <a:pt x="163646" y="148988"/>
                  </a:cubicBezTo>
                  <a:cubicBezTo>
                    <a:pt x="155984" y="217474"/>
                    <a:pt x="271955" y="278013"/>
                    <a:pt x="359454" y="235447"/>
                  </a:cubicBezTo>
                  <a:cubicBezTo>
                    <a:pt x="179349" y="366080"/>
                    <a:pt x="83809" y="296459"/>
                    <a:pt x="103012" y="272905"/>
                  </a:cubicBezTo>
                  <a:cubicBezTo>
                    <a:pt x="112755" y="260892"/>
                    <a:pt x="136782" y="279622"/>
                    <a:pt x="145390" y="272716"/>
                  </a:cubicBezTo>
                  <a:cubicBezTo>
                    <a:pt x="186159" y="240082"/>
                    <a:pt x="107931" y="197988"/>
                    <a:pt x="77377" y="227406"/>
                  </a:cubicBezTo>
                  <a:cubicBezTo>
                    <a:pt x="46824" y="256730"/>
                    <a:pt x="53067" y="286338"/>
                    <a:pt x="69999" y="309229"/>
                  </a:cubicBezTo>
                  <a:cubicBezTo>
                    <a:pt x="41526" y="310364"/>
                    <a:pt x="14473" y="323986"/>
                    <a:pt x="10500" y="366080"/>
                  </a:cubicBezTo>
                  <a:cubicBezTo>
                    <a:pt x="6527" y="408174"/>
                    <a:pt x="88539" y="443078"/>
                    <a:pt x="88539" y="391052"/>
                  </a:cubicBezTo>
                  <a:cubicBezTo>
                    <a:pt x="88539" y="380174"/>
                    <a:pt x="58932" y="372796"/>
                    <a:pt x="62337" y="357755"/>
                  </a:cubicBezTo>
                  <a:cubicBezTo>
                    <a:pt x="68864" y="328148"/>
                    <a:pt x="182943" y="359363"/>
                    <a:pt x="192875" y="581563"/>
                  </a:cubicBezTo>
                  <a:cubicBezTo>
                    <a:pt x="171592" y="486497"/>
                    <a:pt x="51932" y="433808"/>
                    <a:pt x="3027" y="482334"/>
                  </a:cubicBezTo>
                  <a:cubicBezTo>
                    <a:pt x="-946" y="486308"/>
                    <a:pt x="-1135" y="492740"/>
                    <a:pt x="3216" y="495956"/>
                  </a:cubicBezTo>
                  <a:cubicBezTo>
                    <a:pt x="46918" y="528118"/>
                    <a:pt x="37459" y="582887"/>
                    <a:pt x="67067" y="623089"/>
                  </a:cubicBezTo>
                  <a:cubicBezTo>
                    <a:pt x="77472" y="637183"/>
                    <a:pt x="88823" y="648062"/>
                    <a:pt x="104998" y="654778"/>
                  </a:cubicBezTo>
                  <a:cubicBezTo>
                    <a:pt x="170551" y="681358"/>
                    <a:pt x="161754" y="753533"/>
                    <a:pt x="154565" y="778695"/>
                  </a:cubicBezTo>
                  <a:cubicBezTo>
                    <a:pt x="154565" y="778884"/>
                    <a:pt x="136971" y="843680"/>
                    <a:pt x="151822" y="906301"/>
                  </a:cubicBezTo>
                  <a:cubicBezTo>
                    <a:pt x="154660" y="916801"/>
                    <a:pt x="172254" y="914058"/>
                    <a:pt x="169038" y="903368"/>
                  </a:cubicBezTo>
                  <a:lnTo>
                    <a:pt x="169038" y="903368"/>
                  </a:lnTo>
                  <a:close/>
                </a:path>
              </a:pathLst>
            </a:custGeom>
            <a:solidFill>
              <a:srgbClr val="BC8642"/>
            </a:solidFill>
            <a:ln w="9454"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4BCC1573-4F06-A835-ECD6-C25DEC03516A}"/>
                </a:ext>
              </a:extLst>
            </p:cNvPr>
            <p:cNvSpPr/>
            <p:nvPr/>
          </p:nvSpPr>
          <p:spPr>
            <a:xfrm>
              <a:off x="8754627" y="2920891"/>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3"/>
                    <a:pt x="55480" y="3832"/>
                  </a:cubicBezTo>
                  <a:cubicBezTo>
                    <a:pt x="36278" y="-5438"/>
                    <a:pt x="13102" y="2697"/>
                    <a:pt x="3832" y="21900"/>
                  </a:cubicBezTo>
                  <a:cubicBezTo>
                    <a:pt x="-5438" y="41102"/>
                    <a:pt x="2697" y="64277"/>
                    <a:pt x="21900" y="73453"/>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8A1109FE-106C-A62A-FA65-756B55DFEC8C}"/>
                </a:ext>
              </a:extLst>
            </p:cNvPr>
            <p:cNvSpPr/>
            <p:nvPr/>
          </p:nvSpPr>
          <p:spPr>
            <a:xfrm>
              <a:off x="8803783" y="3157240"/>
              <a:ext cx="188842" cy="298852"/>
            </a:xfrm>
            <a:custGeom>
              <a:avLst/>
              <a:gdLst>
                <a:gd name="connsiteX0" fmla="*/ 183213 w 188842"/>
                <a:gd name="connsiteY0" fmla="*/ 297584 h 298852"/>
                <a:gd name="connsiteX1" fmla="*/ 183402 w 188842"/>
                <a:gd name="connsiteY1" fmla="*/ 281125 h 298852"/>
                <a:gd name="connsiteX2" fmla="*/ 54756 w 188842"/>
                <a:gd name="connsiteY2" fmla="*/ 84750 h 298852"/>
                <a:gd name="connsiteX3" fmla="*/ 130146 w 188842"/>
                <a:gd name="connsiteY3" fmla="*/ 17399 h 298852"/>
                <a:gd name="connsiteX4" fmla="*/ 127309 w 188842"/>
                <a:gd name="connsiteY4" fmla="*/ 467 h 298852"/>
                <a:gd name="connsiteX5" fmla="*/ 183213 w 188842"/>
                <a:gd name="connsiteY5" fmla="*/ 297584 h 298852"/>
                <a:gd name="connsiteX6" fmla="*/ 183213 w 188842"/>
                <a:gd name="connsiteY6" fmla="*/ 297584 h 29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842" h="298852">
                  <a:moveTo>
                    <a:pt x="183213" y="297584"/>
                  </a:moveTo>
                  <a:cubicBezTo>
                    <a:pt x="193240" y="296165"/>
                    <a:pt x="187659" y="281787"/>
                    <a:pt x="183402" y="281125"/>
                  </a:cubicBezTo>
                  <a:cubicBezTo>
                    <a:pt x="78499" y="261828"/>
                    <a:pt x="176213" y="98938"/>
                    <a:pt x="54756" y="84750"/>
                  </a:cubicBezTo>
                  <a:cubicBezTo>
                    <a:pt x="66580" y="54574"/>
                    <a:pt x="91079" y="29223"/>
                    <a:pt x="130146" y="17399"/>
                  </a:cubicBezTo>
                  <a:cubicBezTo>
                    <a:pt x="140646" y="14183"/>
                    <a:pt x="137809" y="-3033"/>
                    <a:pt x="127309" y="467"/>
                  </a:cubicBezTo>
                  <a:cubicBezTo>
                    <a:pt x="-108323" y="79452"/>
                    <a:pt x="26567" y="318300"/>
                    <a:pt x="183213" y="297584"/>
                  </a:cubicBezTo>
                  <a:lnTo>
                    <a:pt x="183213" y="297584"/>
                  </a:lnTo>
                  <a:close/>
                </a:path>
              </a:pathLst>
            </a:custGeom>
            <a:solidFill>
              <a:srgbClr val="BC8642"/>
            </a:solidFill>
            <a:ln w="9454"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87C6D8D5-764B-3671-B8AB-AB3FD865A90A}"/>
                </a:ext>
              </a:extLst>
            </p:cNvPr>
            <p:cNvSpPr/>
            <p:nvPr/>
          </p:nvSpPr>
          <p:spPr>
            <a:xfrm>
              <a:off x="8597035" y="3250927"/>
              <a:ext cx="77379" cy="77338"/>
            </a:xfrm>
            <a:custGeom>
              <a:avLst/>
              <a:gdLst>
                <a:gd name="connsiteX0" fmla="*/ 73547 w 77379"/>
                <a:gd name="connsiteY0" fmla="*/ 55480 h 77338"/>
                <a:gd name="connsiteX1" fmla="*/ 55480 w 77379"/>
                <a:gd name="connsiteY1" fmla="*/ 3832 h 77338"/>
                <a:gd name="connsiteX2" fmla="*/ 3832 w 77379"/>
                <a:gd name="connsiteY2" fmla="*/ 21900 h 77338"/>
                <a:gd name="connsiteX3" fmla="*/ 21900 w 77379"/>
                <a:gd name="connsiteY3" fmla="*/ 73548 h 77338"/>
                <a:gd name="connsiteX4" fmla="*/ 73547 w 77379"/>
                <a:gd name="connsiteY4" fmla="*/ 55480 h 77338"/>
                <a:gd name="connsiteX5" fmla="*/ 73547 w 77379"/>
                <a:gd name="connsiteY5" fmla="*/ 55480 h 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38">
                  <a:moveTo>
                    <a:pt x="73547" y="55480"/>
                  </a:moveTo>
                  <a:cubicBezTo>
                    <a:pt x="82818" y="36278"/>
                    <a:pt x="74683" y="13103"/>
                    <a:pt x="55480" y="3832"/>
                  </a:cubicBezTo>
                  <a:cubicBezTo>
                    <a:pt x="36278" y="-5438"/>
                    <a:pt x="13102" y="2697"/>
                    <a:pt x="3832" y="21900"/>
                  </a:cubicBezTo>
                  <a:cubicBezTo>
                    <a:pt x="-5438" y="41102"/>
                    <a:pt x="2697" y="64277"/>
                    <a:pt x="21900" y="73548"/>
                  </a:cubicBezTo>
                  <a:cubicBezTo>
                    <a:pt x="41197" y="82723"/>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507530F6-0B41-8F5B-3E99-23578424B687}"/>
                </a:ext>
              </a:extLst>
            </p:cNvPr>
            <p:cNvSpPr/>
            <p:nvPr/>
          </p:nvSpPr>
          <p:spPr>
            <a:xfrm>
              <a:off x="9718209" y="3045755"/>
              <a:ext cx="386578" cy="349391"/>
            </a:xfrm>
            <a:custGeom>
              <a:avLst/>
              <a:gdLst>
                <a:gd name="connsiteX0" fmla="*/ 199678 w 386578"/>
                <a:gd name="connsiteY0" fmla="*/ 345975 h 349391"/>
                <a:gd name="connsiteX1" fmla="*/ 37451 w 386578"/>
                <a:gd name="connsiteY1" fmla="*/ 167572 h 349391"/>
                <a:gd name="connsiteX2" fmla="*/ 135260 w 386578"/>
                <a:gd name="connsiteY2" fmla="*/ 174950 h 349391"/>
                <a:gd name="connsiteX3" fmla="*/ 228907 w 386578"/>
                <a:gd name="connsiteY3" fmla="*/ 244855 h 349391"/>
                <a:gd name="connsiteX4" fmla="*/ 374486 w 386578"/>
                <a:gd name="connsiteY4" fmla="*/ 232841 h 349391"/>
                <a:gd name="connsiteX5" fmla="*/ 384229 w 386578"/>
                <a:gd name="connsiteY5" fmla="*/ 219409 h 349391"/>
                <a:gd name="connsiteX6" fmla="*/ 94302 w 386578"/>
                <a:gd name="connsiteY6" fmla="*/ 137964 h 349391"/>
                <a:gd name="connsiteX7" fmla="*/ 87775 w 386578"/>
                <a:gd name="connsiteY7" fmla="*/ 144870 h 349391"/>
                <a:gd name="connsiteX8" fmla="*/ 82004 w 386578"/>
                <a:gd name="connsiteY8" fmla="*/ 144680 h 349391"/>
                <a:gd name="connsiteX9" fmla="*/ 122301 w 386578"/>
                <a:gd name="connsiteY9" fmla="*/ 114789 h 349391"/>
                <a:gd name="connsiteX10" fmla="*/ 113031 w 386578"/>
                <a:gd name="connsiteY10" fmla="*/ 4872 h 349391"/>
                <a:gd name="connsiteX11" fmla="*/ 97234 w 386578"/>
                <a:gd name="connsiteY11" fmla="*/ 5345 h 349391"/>
                <a:gd name="connsiteX12" fmla="*/ 2925 w 386578"/>
                <a:gd name="connsiteY12" fmla="*/ 164734 h 349391"/>
                <a:gd name="connsiteX13" fmla="*/ 4817 w 386578"/>
                <a:gd name="connsiteY13" fmla="*/ 168423 h 349391"/>
                <a:gd name="connsiteX14" fmla="*/ 8506 w 386578"/>
                <a:gd name="connsiteY14" fmla="*/ 180909 h 349391"/>
                <a:gd name="connsiteX15" fmla="*/ 72261 w 386578"/>
                <a:gd name="connsiteY15" fmla="*/ 252138 h 349391"/>
                <a:gd name="connsiteX16" fmla="*/ 82004 w 386578"/>
                <a:gd name="connsiteY16" fmla="*/ 313908 h 349391"/>
                <a:gd name="connsiteX17" fmla="*/ 189746 w 386578"/>
                <a:gd name="connsiteY17" fmla="*/ 348812 h 349391"/>
                <a:gd name="connsiteX18" fmla="*/ 199678 w 386578"/>
                <a:gd name="connsiteY18" fmla="*/ 345975 h 349391"/>
                <a:gd name="connsiteX19" fmla="*/ 199678 w 386578"/>
                <a:gd name="connsiteY19" fmla="*/ 345975 h 34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6578" h="349391">
                  <a:moveTo>
                    <a:pt x="199678" y="345975"/>
                  </a:moveTo>
                  <a:cubicBezTo>
                    <a:pt x="262299" y="243719"/>
                    <a:pt x="130152" y="170126"/>
                    <a:pt x="37451" y="167572"/>
                  </a:cubicBezTo>
                  <a:cubicBezTo>
                    <a:pt x="69424" y="156883"/>
                    <a:pt x="102342" y="163883"/>
                    <a:pt x="135260" y="174950"/>
                  </a:cubicBezTo>
                  <a:cubicBezTo>
                    <a:pt x="171679" y="187436"/>
                    <a:pt x="197124" y="224233"/>
                    <a:pt x="228907" y="244855"/>
                  </a:cubicBezTo>
                  <a:cubicBezTo>
                    <a:pt x="283393" y="280232"/>
                    <a:pt x="321893" y="216666"/>
                    <a:pt x="374486" y="232841"/>
                  </a:cubicBezTo>
                  <a:cubicBezTo>
                    <a:pt x="381865" y="235111"/>
                    <a:pt x="390946" y="226125"/>
                    <a:pt x="384229" y="219409"/>
                  </a:cubicBezTo>
                  <a:cubicBezTo>
                    <a:pt x="305150" y="140707"/>
                    <a:pt x="202705" y="112708"/>
                    <a:pt x="94302" y="137964"/>
                  </a:cubicBezTo>
                  <a:cubicBezTo>
                    <a:pt x="90329" y="138910"/>
                    <a:pt x="88248" y="141653"/>
                    <a:pt x="87775" y="144870"/>
                  </a:cubicBezTo>
                  <a:cubicBezTo>
                    <a:pt x="85883" y="144680"/>
                    <a:pt x="83802" y="144680"/>
                    <a:pt x="82004" y="144680"/>
                  </a:cubicBezTo>
                  <a:cubicBezTo>
                    <a:pt x="97329" y="136546"/>
                    <a:pt x="111707" y="127370"/>
                    <a:pt x="122301" y="114789"/>
                  </a:cubicBezTo>
                  <a:cubicBezTo>
                    <a:pt x="151530" y="80357"/>
                    <a:pt x="133463" y="39115"/>
                    <a:pt x="113031" y="4872"/>
                  </a:cubicBezTo>
                  <a:cubicBezTo>
                    <a:pt x="109342" y="-1371"/>
                    <a:pt x="100072" y="-2034"/>
                    <a:pt x="97234" y="5345"/>
                  </a:cubicBezTo>
                  <a:cubicBezTo>
                    <a:pt x="72451" y="68060"/>
                    <a:pt x="-17224" y="85181"/>
                    <a:pt x="2925" y="164734"/>
                  </a:cubicBezTo>
                  <a:cubicBezTo>
                    <a:pt x="3398" y="166153"/>
                    <a:pt x="4060" y="167288"/>
                    <a:pt x="4817" y="168423"/>
                  </a:cubicBezTo>
                  <a:cubicBezTo>
                    <a:pt x="2262" y="172586"/>
                    <a:pt x="2735" y="178639"/>
                    <a:pt x="8506" y="180909"/>
                  </a:cubicBezTo>
                  <a:cubicBezTo>
                    <a:pt x="41897" y="194815"/>
                    <a:pt x="59491" y="219125"/>
                    <a:pt x="72261" y="252138"/>
                  </a:cubicBezTo>
                  <a:cubicBezTo>
                    <a:pt x="79923" y="271814"/>
                    <a:pt x="75288" y="293759"/>
                    <a:pt x="82004" y="313908"/>
                  </a:cubicBezTo>
                  <a:cubicBezTo>
                    <a:pt x="94018" y="349285"/>
                    <a:pt x="163355" y="339353"/>
                    <a:pt x="189746" y="348812"/>
                  </a:cubicBezTo>
                  <a:cubicBezTo>
                    <a:pt x="192962" y="350137"/>
                    <a:pt x="197597" y="349191"/>
                    <a:pt x="199678" y="345975"/>
                  </a:cubicBezTo>
                  <a:lnTo>
                    <a:pt x="199678" y="345975"/>
                  </a:lnTo>
                  <a:close/>
                </a:path>
              </a:pathLst>
            </a:custGeom>
            <a:solidFill>
              <a:srgbClr val="BC8642"/>
            </a:solidFill>
            <a:ln w="9454"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4B559834-AE95-9517-C609-EE512E08E3E0}"/>
                </a:ext>
              </a:extLst>
            </p:cNvPr>
            <p:cNvSpPr/>
            <p:nvPr/>
          </p:nvSpPr>
          <p:spPr>
            <a:xfrm>
              <a:off x="8675831" y="3085862"/>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818"/>
                    <a:pt x="64372"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D1674D3-7281-5968-970F-E7522501B4F8}"/>
                </a:ext>
              </a:extLst>
            </p:cNvPr>
            <p:cNvSpPr/>
            <p:nvPr/>
          </p:nvSpPr>
          <p:spPr>
            <a:xfrm>
              <a:off x="10222144" y="3302953"/>
              <a:ext cx="77379" cy="77379"/>
            </a:xfrm>
            <a:custGeom>
              <a:avLst/>
              <a:gdLst>
                <a:gd name="connsiteX0" fmla="*/ 21900 w 77379"/>
                <a:gd name="connsiteY0" fmla="*/ 73548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7" y="55480"/>
                  </a:cubicBezTo>
                  <a:cubicBezTo>
                    <a:pt x="82818" y="36278"/>
                    <a:pt x="74683" y="13103"/>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CA392287-4395-013D-16E6-FAF76A321696}"/>
                </a:ext>
              </a:extLst>
            </p:cNvPr>
            <p:cNvSpPr/>
            <p:nvPr/>
          </p:nvSpPr>
          <p:spPr>
            <a:xfrm>
              <a:off x="10126983" y="3256886"/>
              <a:ext cx="77338" cy="77285"/>
            </a:xfrm>
            <a:custGeom>
              <a:avLst/>
              <a:gdLst>
                <a:gd name="connsiteX0" fmla="*/ 55480 w 77338"/>
                <a:gd name="connsiteY0" fmla="*/ 3832 h 77285"/>
                <a:gd name="connsiteX1" fmla="*/ 3832 w 77338"/>
                <a:gd name="connsiteY1" fmla="*/ 21900 h 77285"/>
                <a:gd name="connsiteX2" fmla="*/ 21900 w 77338"/>
                <a:gd name="connsiteY2" fmla="*/ 73453 h 77285"/>
                <a:gd name="connsiteX3" fmla="*/ 73547 w 77338"/>
                <a:gd name="connsiteY3" fmla="*/ 55386 h 77285"/>
                <a:gd name="connsiteX4" fmla="*/ 55480 w 77338"/>
                <a:gd name="connsiteY4" fmla="*/ 3832 h 77285"/>
                <a:gd name="connsiteX5" fmla="*/ 55480 w 77338"/>
                <a:gd name="connsiteY5" fmla="*/ 3832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285">
                  <a:moveTo>
                    <a:pt x="55480" y="3832"/>
                  </a:moveTo>
                  <a:cubicBezTo>
                    <a:pt x="36278" y="-5438"/>
                    <a:pt x="13103" y="2697"/>
                    <a:pt x="3832" y="21900"/>
                  </a:cubicBezTo>
                  <a:cubicBezTo>
                    <a:pt x="-5438" y="41102"/>
                    <a:pt x="2697" y="64277"/>
                    <a:pt x="21900" y="73453"/>
                  </a:cubicBezTo>
                  <a:cubicBezTo>
                    <a:pt x="41102" y="82723"/>
                    <a:pt x="64277" y="74588"/>
                    <a:pt x="73547" y="55386"/>
                  </a:cubicBezTo>
                  <a:cubicBezTo>
                    <a:pt x="82723" y="36278"/>
                    <a:pt x="74683" y="13103"/>
                    <a:pt x="55480" y="3832"/>
                  </a:cubicBezTo>
                  <a:lnTo>
                    <a:pt x="55480" y="3832"/>
                  </a:lnTo>
                  <a:close/>
                </a:path>
              </a:pathLst>
            </a:custGeom>
            <a:solidFill>
              <a:srgbClr val="BC8642"/>
            </a:solidFill>
            <a:ln w="9454"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C669EE6F-340D-20E5-ECB6-8D07090C0906}"/>
                </a:ext>
              </a:extLst>
            </p:cNvPr>
            <p:cNvSpPr/>
            <p:nvPr/>
          </p:nvSpPr>
          <p:spPr>
            <a:xfrm>
              <a:off x="8846945" y="2833147"/>
              <a:ext cx="611030" cy="570926"/>
            </a:xfrm>
            <a:custGeom>
              <a:avLst/>
              <a:gdLst>
                <a:gd name="connsiteX0" fmla="*/ 142322 w 611030"/>
                <a:gd name="connsiteY0" fmla="*/ 316992 h 570926"/>
                <a:gd name="connsiteX1" fmla="*/ 102498 w 611030"/>
                <a:gd name="connsiteY1" fmla="*/ 384815 h 570926"/>
                <a:gd name="connsiteX2" fmla="*/ 110160 w 611030"/>
                <a:gd name="connsiteY2" fmla="*/ 394274 h 570926"/>
                <a:gd name="connsiteX3" fmla="*/ 218753 w 611030"/>
                <a:gd name="connsiteY3" fmla="*/ 409504 h 570926"/>
                <a:gd name="connsiteX4" fmla="*/ 429128 w 611030"/>
                <a:gd name="connsiteY4" fmla="*/ 436368 h 570926"/>
                <a:gd name="connsiteX5" fmla="*/ 491654 w 611030"/>
                <a:gd name="connsiteY5" fmla="*/ 465976 h 570926"/>
                <a:gd name="connsiteX6" fmla="*/ 335859 w 611030"/>
                <a:gd name="connsiteY6" fmla="*/ 551866 h 570926"/>
                <a:gd name="connsiteX7" fmla="*/ 347400 w 611030"/>
                <a:gd name="connsiteY7" fmla="*/ 562745 h 570926"/>
                <a:gd name="connsiteX8" fmla="*/ 487208 w 611030"/>
                <a:gd name="connsiteY8" fmla="*/ 564637 h 570926"/>
                <a:gd name="connsiteX9" fmla="*/ 611031 w 611030"/>
                <a:gd name="connsiteY9" fmla="*/ 425112 h 570926"/>
                <a:gd name="connsiteX10" fmla="*/ 392521 w 611030"/>
                <a:gd name="connsiteY10" fmla="*/ 254560 h 570926"/>
                <a:gd name="connsiteX11" fmla="*/ 381642 w 611030"/>
                <a:gd name="connsiteY11" fmla="*/ 266101 h 570926"/>
                <a:gd name="connsiteX12" fmla="*/ 530910 w 611030"/>
                <a:gd name="connsiteY12" fmla="*/ 441760 h 570926"/>
                <a:gd name="connsiteX13" fmla="*/ 321197 w 611030"/>
                <a:gd name="connsiteY13" fmla="*/ 295519 h 570926"/>
                <a:gd name="connsiteX14" fmla="*/ 325170 w 611030"/>
                <a:gd name="connsiteY14" fmla="*/ 6915 h 570926"/>
                <a:gd name="connsiteX15" fmla="*/ 308238 w 611030"/>
                <a:gd name="connsiteY15" fmla="*/ 9659 h 570926"/>
                <a:gd name="connsiteX16" fmla="*/ 299441 w 611030"/>
                <a:gd name="connsiteY16" fmla="*/ 250114 h 570926"/>
                <a:gd name="connsiteX17" fmla="*/ 175146 w 611030"/>
                <a:gd name="connsiteY17" fmla="*/ 83063 h 570926"/>
                <a:gd name="connsiteX18" fmla="*/ 163605 w 611030"/>
                <a:gd name="connsiteY18" fmla="*/ 90252 h 570926"/>
                <a:gd name="connsiteX19" fmla="*/ 186781 w 611030"/>
                <a:gd name="connsiteY19" fmla="*/ 220791 h 570926"/>
                <a:gd name="connsiteX20" fmla="*/ 2135 w 611030"/>
                <a:gd name="connsiteY20" fmla="*/ 217101 h 570926"/>
                <a:gd name="connsiteX21" fmla="*/ 5824 w 611030"/>
                <a:gd name="connsiteY21" fmla="*/ 230250 h 570926"/>
                <a:gd name="connsiteX22" fmla="*/ 92850 w 611030"/>
                <a:gd name="connsiteY22" fmla="*/ 296181 h 570926"/>
                <a:gd name="connsiteX23" fmla="*/ 142322 w 611030"/>
                <a:gd name="connsiteY23" fmla="*/ 316992 h 570926"/>
                <a:gd name="connsiteX24" fmla="*/ 142322 w 611030"/>
                <a:gd name="connsiteY24" fmla="*/ 316992 h 5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030" h="570926">
                  <a:moveTo>
                    <a:pt x="142322" y="316992"/>
                  </a:moveTo>
                  <a:cubicBezTo>
                    <a:pt x="120092" y="331559"/>
                    <a:pt x="105998" y="353977"/>
                    <a:pt x="102498" y="384815"/>
                  </a:cubicBezTo>
                  <a:cubicBezTo>
                    <a:pt x="102025" y="389450"/>
                    <a:pt x="105525" y="393801"/>
                    <a:pt x="110160" y="394274"/>
                  </a:cubicBezTo>
                  <a:cubicBezTo>
                    <a:pt x="146768" y="398247"/>
                    <a:pt x="186781" y="427855"/>
                    <a:pt x="218753" y="409504"/>
                  </a:cubicBezTo>
                  <a:cubicBezTo>
                    <a:pt x="280806" y="374599"/>
                    <a:pt x="341440" y="387085"/>
                    <a:pt x="429128" y="436368"/>
                  </a:cubicBezTo>
                  <a:cubicBezTo>
                    <a:pt x="443695" y="444692"/>
                    <a:pt x="477465" y="464178"/>
                    <a:pt x="491654" y="465976"/>
                  </a:cubicBezTo>
                  <a:cubicBezTo>
                    <a:pt x="388169" y="438165"/>
                    <a:pt x="347967" y="515921"/>
                    <a:pt x="335859" y="551866"/>
                  </a:cubicBezTo>
                  <a:cubicBezTo>
                    <a:pt x="333305" y="559528"/>
                    <a:pt x="340210" y="565298"/>
                    <a:pt x="347400" y="562745"/>
                  </a:cubicBezTo>
                  <a:cubicBezTo>
                    <a:pt x="395264" y="546569"/>
                    <a:pt x="439060" y="585447"/>
                    <a:pt x="487208" y="564637"/>
                  </a:cubicBezTo>
                  <a:cubicBezTo>
                    <a:pt x="531383" y="545623"/>
                    <a:pt x="579342" y="454057"/>
                    <a:pt x="611031" y="425112"/>
                  </a:cubicBezTo>
                  <a:cubicBezTo>
                    <a:pt x="549923" y="417450"/>
                    <a:pt x="465641" y="272344"/>
                    <a:pt x="392521" y="254560"/>
                  </a:cubicBezTo>
                  <a:cubicBezTo>
                    <a:pt x="385615" y="252952"/>
                    <a:pt x="383534" y="258249"/>
                    <a:pt x="381642" y="266101"/>
                  </a:cubicBezTo>
                  <a:cubicBezTo>
                    <a:pt x="366791" y="329289"/>
                    <a:pt x="393466" y="392950"/>
                    <a:pt x="530910" y="441760"/>
                  </a:cubicBezTo>
                  <a:cubicBezTo>
                    <a:pt x="489478" y="464462"/>
                    <a:pt x="335386" y="365139"/>
                    <a:pt x="321197" y="295519"/>
                  </a:cubicBezTo>
                  <a:cubicBezTo>
                    <a:pt x="301995" y="200453"/>
                    <a:pt x="339927" y="102549"/>
                    <a:pt x="325170" y="6915"/>
                  </a:cubicBezTo>
                  <a:cubicBezTo>
                    <a:pt x="323562" y="-3963"/>
                    <a:pt x="306441" y="-1220"/>
                    <a:pt x="308238" y="9659"/>
                  </a:cubicBezTo>
                  <a:cubicBezTo>
                    <a:pt x="320251" y="87414"/>
                    <a:pt x="297171" y="170751"/>
                    <a:pt x="299441" y="250114"/>
                  </a:cubicBezTo>
                  <a:cubicBezTo>
                    <a:pt x="289036" y="187210"/>
                    <a:pt x="260752" y="119387"/>
                    <a:pt x="175146" y="83063"/>
                  </a:cubicBezTo>
                  <a:cubicBezTo>
                    <a:pt x="170321" y="80982"/>
                    <a:pt x="163605" y="84482"/>
                    <a:pt x="163605" y="90252"/>
                  </a:cubicBezTo>
                  <a:cubicBezTo>
                    <a:pt x="163132" y="127522"/>
                    <a:pt x="134187" y="174724"/>
                    <a:pt x="186781" y="220791"/>
                  </a:cubicBezTo>
                  <a:cubicBezTo>
                    <a:pt x="137970" y="195534"/>
                    <a:pt x="70336" y="164791"/>
                    <a:pt x="2135" y="217101"/>
                  </a:cubicBezTo>
                  <a:cubicBezTo>
                    <a:pt x="-2500" y="220601"/>
                    <a:pt x="1189" y="228169"/>
                    <a:pt x="5824" y="230250"/>
                  </a:cubicBezTo>
                  <a:cubicBezTo>
                    <a:pt x="42148" y="245101"/>
                    <a:pt x="64188" y="271682"/>
                    <a:pt x="92850" y="296181"/>
                  </a:cubicBezTo>
                  <a:cubicBezTo>
                    <a:pt x="107133" y="308478"/>
                    <a:pt x="124254" y="314532"/>
                    <a:pt x="142322" y="316992"/>
                  </a:cubicBezTo>
                  <a:lnTo>
                    <a:pt x="142322" y="316992"/>
                  </a:lnTo>
                  <a:close/>
                </a:path>
              </a:pathLst>
            </a:custGeom>
            <a:solidFill>
              <a:srgbClr val="BC8642"/>
            </a:solidFill>
            <a:ln w="9454"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E0A15866-D639-BABF-4C13-DAD2D20A7A66}"/>
                </a:ext>
              </a:extLst>
            </p:cNvPr>
            <p:cNvSpPr/>
            <p:nvPr/>
          </p:nvSpPr>
          <p:spPr>
            <a:xfrm>
              <a:off x="10306900" y="3344574"/>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7"/>
                    <a:pt x="64277" y="74683"/>
                    <a:pt x="73548" y="55480"/>
                  </a:cubicBezTo>
                  <a:cubicBezTo>
                    <a:pt x="82818" y="36278"/>
                    <a:pt x="74683" y="13102"/>
                    <a:pt x="55480" y="3832"/>
                  </a:cubicBezTo>
                  <a:cubicBezTo>
                    <a:pt x="36278" y="-5438"/>
                    <a:pt x="13103" y="2697"/>
                    <a:pt x="3832" y="21900"/>
                  </a:cubicBezTo>
                  <a:cubicBezTo>
                    <a:pt x="-5438" y="41102"/>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25D95A86-2681-F021-AC2A-2EE1B424D92F}"/>
                </a:ext>
              </a:extLst>
            </p:cNvPr>
            <p:cNvSpPr/>
            <p:nvPr/>
          </p:nvSpPr>
          <p:spPr>
            <a:xfrm>
              <a:off x="9599175" y="3123095"/>
              <a:ext cx="92246" cy="104042"/>
            </a:xfrm>
            <a:custGeom>
              <a:avLst/>
              <a:gdLst>
                <a:gd name="connsiteX0" fmla="*/ 28311 w 92246"/>
                <a:gd name="connsiteY0" fmla="*/ 104043 h 104042"/>
                <a:gd name="connsiteX1" fmla="*/ 77405 w 92246"/>
                <a:gd name="connsiteY1" fmla="*/ 7180 h 104042"/>
                <a:gd name="connsiteX2" fmla="*/ 28 w 92246"/>
                <a:gd name="connsiteY2" fmla="*/ 67814 h 104042"/>
                <a:gd name="connsiteX3" fmla="*/ 28311 w 92246"/>
                <a:gd name="connsiteY3" fmla="*/ 104043 h 104042"/>
                <a:gd name="connsiteX4" fmla="*/ 28311 w 92246"/>
                <a:gd name="connsiteY4" fmla="*/ 104043 h 104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6" h="104042">
                  <a:moveTo>
                    <a:pt x="28311" y="104043"/>
                  </a:moveTo>
                  <a:cubicBezTo>
                    <a:pt x="47608" y="99692"/>
                    <a:pt x="124039" y="43125"/>
                    <a:pt x="77405" y="7180"/>
                  </a:cubicBezTo>
                  <a:cubicBezTo>
                    <a:pt x="45243" y="-17509"/>
                    <a:pt x="-1297" y="26098"/>
                    <a:pt x="28" y="67814"/>
                  </a:cubicBezTo>
                  <a:cubicBezTo>
                    <a:pt x="10149" y="72922"/>
                    <a:pt x="29635" y="87016"/>
                    <a:pt x="28311" y="104043"/>
                  </a:cubicBezTo>
                  <a:lnTo>
                    <a:pt x="28311" y="104043"/>
                  </a:lnTo>
                  <a:close/>
                </a:path>
              </a:pathLst>
            </a:custGeom>
            <a:solidFill>
              <a:srgbClr val="BC8642"/>
            </a:solidFill>
            <a:ln w="9454"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C1CB7604-B2F9-5D12-72F5-6D66AF8E9191}"/>
                </a:ext>
              </a:extLst>
            </p:cNvPr>
            <p:cNvSpPr/>
            <p:nvPr/>
          </p:nvSpPr>
          <p:spPr>
            <a:xfrm>
              <a:off x="9542708" y="3197490"/>
              <a:ext cx="69871" cy="69856"/>
            </a:xfrm>
            <a:custGeom>
              <a:avLst/>
              <a:gdLst>
                <a:gd name="connsiteX0" fmla="*/ 39090 w 69871"/>
                <a:gd name="connsiteY0" fmla="*/ 69472 h 69856"/>
                <a:gd name="connsiteX1" fmla="*/ 28684 w 69871"/>
                <a:gd name="connsiteY1" fmla="*/ 41 h 69856"/>
                <a:gd name="connsiteX2" fmla="*/ 39090 w 69871"/>
                <a:gd name="connsiteY2" fmla="*/ 69472 h 69856"/>
                <a:gd name="connsiteX3" fmla="*/ 39090 w 69871"/>
                <a:gd name="connsiteY3" fmla="*/ 69472 h 69856"/>
              </a:gdLst>
              <a:ahLst/>
              <a:cxnLst>
                <a:cxn ang="0">
                  <a:pos x="connsiteX0" y="connsiteY0"/>
                </a:cxn>
                <a:cxn ang="0">
                  <a:pos x="connsiteX1" y="connsiteY1"/>
                </a:cxn>
                <a:cxn ang="0">
                  <a:pos x="connsiteX2" y="connsiteY2"/>
                </a:cxn>
                <a:cxn ang="0">
                  <a:pos x="connsiteX3" y="connsiteY3"/>
                </a:cxn>
              </a:cxnLst>
              <a:rect l="l" t="t" r="r" b="b"/>
              <a:pathLst>
                <a:path w="69871" h="69856">
                  <a:moveTo>
                    <a:pt x="39090" y="69472"/>
                  </a:moveTo>
                  <a:cubicBezTo>
                    <a:pt x="87048" y="63134"/>
                    <a:pt x="75413" y="-1851"/>
                    <a:pt x="28684" y="41"/>
                  </a:cubicBezTo>
                  <a:cubicBezTo>
                    <a:pt x="-12558" y="1838"/>
                    <a:pt x="-9531" y="75810"/>
                    <a:pt x="39090" y="69472"/>
                  </a:cubicBezTo>
                  <a:lnTo>
                    <a:pt x="39090" y="69472"/>
                  </a:lnTo>
                  <a:close/>
                </a:path>
              </a:pathLst>
            </a:custGeom>
            <a:solidFill>
              <a:srgbClr val="BC8642"/>
            </a:solidFill>
            <a:ln w="9454"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DCC8F35E-2D1E-83AD-118F-EE451B0B9632}"/>
                </a:ext>
              </a:extLst>
            </p:cNvPr>
            <p:cNvSpPr/>
            <p:nvPr/>
          </p:nvSpPr>
          <p:spPr>
            <a:xfrm>
              <a:off x="9505543" y="3099317"/>
              <a:ext cx="86210" cy="104078"/>
            </a:xfrm>
            <a:custGeom>
              <a:avLst/>
              <a:gdLst>
                <a:gd name="connsiteX0" fmla="*/ 26593 w 86210"/>
                <a:gd name="connsiteY0" fmla="*/ 2485 h 104078"/>
                <a:gd name="connsiteX1" fmla="*/ 39647 w 86210"/>
                <a:gd name="connsiteY1" fmla="*/ 104078 h 104078"/>
                <a:gd name="connsiteX2" fmla="*/ 84106 w 86210"/>
                <a:gd name="connsiteY2" fmla="*/ 89038 h 104078"/>
                <a:gd name="connsiteX3" fmla="*/ 26593 w 86210"/>
                <a:gd name="connsiteY3" fmla="*/ 2485 h 104078"/>
                <a:gd name="connsiteX4" fmla="*/ 26593 w 86210"/>
                <a:gd name="connsiteY4" fmla="*/ 2485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104078">
                  <a:moveTo>
                    <a:pt x="26593" y="2485"/>
                  </a:moveTo>
                  <a:cubicBezTo>
                    <a:pt x="-2068" y="13174"/>
                    <a:pt x="-19946" y="53471"/>
                    <a:pt x="39647" y="104078"/>
                  </a:cubicBezTo>
                  <a:cubicBezTo>
                    <a:pt x="44661" y="95943"/>
                    <a:pt x="65566" y="83930"/>
                    <a:pt x="84106" y="89038"/>
                  </a:cubicBezTo>
                  <a:cubicBezTo>
                    <a:pt x="94511" y="36539"/>
                    <a:pt x="64904" y="-11609"/>
                    <a:pt x="26593" y="2485"/>
                  </a:cubicBezTo>
                  <a:lnTo>
                    <a:pt x="26593" y="2485"/>
                  </a:lnTo>
                  <a:close/>
                </a:path>
              </a:pathLst>
            </a:custGeom>
            <a:solidFill>
              <a:srgbClr val="BC8642"/>
            </a:solidFill>
            <a:ln w="9454"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9D854E9D-4AD7-888A-C595-2D1C0EAE0C51}"/>
                </a:ext>
              </a:extLst>
            </p:cNvPr>
            <p:cNvSpPr/>
            <p:nvPr/>
          </p:nvSpPr>
          <p:spPr>
            <a:xfrm>
              <a:off x="9392457" y="2909085"/>
              <a:ext cx="203762" cy="148642"/>
            </a:xfrm>
            <a:custGeom>
              <a:avLst/>
              <a:gdLst>
                <a:gd name="connsiteX0" fmla="*/ 10370 w 203762"/>
                <a:gd name="connsiteY0" fmla="*/ 127164 h 148642"/>
                <a:gd name="connsiteX1" fmla="*/ 13870 w 203762"/>
                <a:gd name="connsiteY1" fmla="*/ 130664 h 148642"/>
                <a:gd name="connsiteX2" fmla="*/ 203246 w 203762"/>
                <a:gd name="connsiteY2" fmla="*/ 52057 h 148642"/>
                <a:gd name="connsiteX3" fmla="*/ 192840 w 203762"/>
                <a:gd name="connsiteY3" fmla="*/ 39098 h 148642"/>
                <a:gd name="connsiteX4" fmla="*/ 74977 w 203762"/>
                <a:gd name="connsiteY4" fmla="*/ 5044 h 148642"/>
                <a:gd name="connsiteX5" fmla="*/ 61734 w 203762"/>
                <a:gd name="connsiteY5" fmla="*/ 2017 h 148642"/>
                <a:gd name="connsiteX6" fmla="*/ 816 w 203762"/>
                <a:gd name="connsiteY6" fmla="*/ 120542 h 148642"/>
                <a:gd name="connsiteX7" fmla="*/ 10370 w 203762"/>
                <a:gd name="connsiteY7" fmla="*/ 127164 h 148642"/>
                <a:gd name="connsiteX8" fmla="*/ 10370 w 203762"/>
                <a:gd name="connsiteY8" fmla="*/ 127164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62" h="148642">
                  <a:moveTo>
                    <a:pt x="10370" y="127164"/>
                  </a:moveTo>
                  <a:cubicBezTo>
                    <a:pt x="11032" y="128583"/>
                    <a:pt x="12262" y="129718"/>
                    <a:pt x="13870" y="130664"/>
                  </a:cubicBezTo>
                  <a:cubicBezTo>
                    <a:pt x="93045" y="170771"/>
                    <a:pt x="178462" y="143434"/>
                    <a:pt x="203246" y="52057"/>
                  </a:cubicBezTo>
                  <a:cubicBezTo>
                    <a:pt x="205327" y="43922"/>
                    <a:pt x="200975" y="35598"/>
                    <a:pt x="192840" y="39098"/>
                  </a:cubicBezTo>
                  <a:cubicBezTo>
                    <a:pt x="147909" y="58773"/>
                    <a:pt x="99288" y="50449"/>
                    <a:pt x="74977" y="5044"/>
                  </a:cubicBezTo>
                  <a:cubicBezTo>
                    <a:pt x="72423" y="409"/>
                    <a:pt x="66180" y="-1956"/>
                    <a:pt x="61734" y="2017"/>
                  </a:cubicBezTo>
                  <a:cubicBezTo>
                    <a:pt x="27019" y="32665"/>
                    <a:pt x="-5616" y="71354"/>
                    <a:pt x="816" y="120542"/>
                  </a:cubicBezTo>
                  <a:cubicBezTo>
                    <a:pt x="1573" y="125745"/>
                    <a:pt x="6019" y="127826"/>
                    <a:pt x="10370" y="127164"/>
                  </a:cubicBezTo>
                  <a:lnTo>
                    <a:pt x="10370" y="127164"/>
                  </a:lnTo>
                  <a:close/>
                </a:path>
              </a:pathLst>
            </a:custGeom>
            <a:solidFill>
              <a:srgbClr val="BC8642"/>
            </a:solidFill>
            <a:ln w="9454"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42BF36DD-32A3-C33E-0537-43351E5D5FD2}"/>
                </a:ext>
              </a:extLst>
            </p:cNvPr>
            <p:cNvSpPr/>
            <p:nvPr/>
          </p:nvSpPr>
          <p:spPr>
            <a:xfrm>
              <a:off x="9426767" y="3163217"/>
              <a:ext cx="108585" cy="83252"/>
            </a:xfrm>
            <a:custGeom>
              <a:avLst/>
              <a:gdLst>
                <a:gd name="connsiteX0" fmla="*/ 750 w 108585"/>
                <a:gd name="connsiteY0" fmla="*/ 27881 h 83252"/>
                <a:gd name="connsiteX1" fmla="*/ 106221 w 108585"/>
                <a:gd name="connsiteY1" fmla="*/ 74326 h 83252"/>
                <a:gd name="connsiteX2" fmla="*/ 108586 w 108585"/>
                <a:gd name="connsiteY2" fmla="*/ 40935 h 83252"/>
                <a:gd name="connsiteX3" fmla="*/ 750 w 108585"/>
                <a:gd name="connsiteY3" fmla="*/ 27881 h 83252"/>
                <a:gd name="connsiteX4" fmla="*/ 750 w 108585"/>
                <a:gd name="connsiteY4" fmla="*/ 27881 h 8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 h="83252">
                  <a:moveTo>
                    <a:pt x="750" y="27881"/>
                  </a:moveTo>
                  <a:cubicBezTo>
                    <a:pt x="-8804" y="77353"/>
                    <a:pt x="75573" y="95988"/>
                    <a:pt x="106221" y="74326"/>
                  </a:cubicBezTo>
                  <a:cubicBezTo>
                    <a:pt x="105559" y="69691"/>
                    <a:pt x="107829" y="45097"/>
                    <a:pt x="108586" y="40935"/>
                  </a:cubicBezTo>
                  <a:cubicBezTo>
                    <a:pt x="57600" y="-8254"/>
                    <a:pt x="8885" y="-13740"/>
                    <a:pt x="750" y="27881"/>
                  </a:cubicBezTo>
                  <a:lnTo>
                    <a:pt x="750" y="27881"/>
                  </a:lnTo>
                  <a:close/>
                </a:path>
              </a:pathLst>
            </a:custGeom>
            <a:solidFill>
              <a:srgbClr val="BC8642"/>
            </a:solidFill>
            <a:ln w="9454"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3C82F9A-5483-6CB1-BCF8-9EA809658560}"/>
                </a:ext>
              </a:extLst>
            </p:cNvPr>
            <p:cNvSpPr/>
            <p:nvPr/>
          </p:nvSpPr>
          <p:spPr>
            <a:xfrm>
              <a:off x="8873625" y="2763299"/>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3"/>
                    <a:pt x="55480" y="3832"/>
                  </a:cubicBezTo>
                  <a:cubicBezTo>
                    <a:pt x="36278" y="-5438"/>
                    <a:pt x="13103" y="2697"/>
                    <a:pt x="3832" y="21900"/>
                  </a:cubicBezTo>
                  <a:cubicBezTo>
                    <a:pt x="-5438" y="41102"/>
                    <a:pt x="2697" y="64278"/>
                    <a:pt x="21900" y="73453"/>
                  </a:cubicBezTo>
                  <a:cubicBezTo>
                    <a:pt x="41386"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7E90A5AC-13E4-FBEB-3EFC-1C5345C1F722}"/>
                </a:ext>
              </a:extLst>
            </p:cNvPr>
            <p:cNvSpPr/>
            <p:nvPr/>
          </p:nvSpPr>
          <p:spPr>
            <a:xfrm>
              <a:off x="9197750" y="1755279"/>
              <a:ext cx="822219" cy="923306"/>
            </a:xfrm>
            <a:custGeom>
              <a:avLst/>
              <a:gdLst>
                <a:gd name="connsiteX0" fmla="*/ 0 w 822219"/>
                <a:gd name="connsiteY0" fmla="*/ 279040 h 923306"/>
                <a:gd name="connsiteX1" fmla="*/ 171686 w 822219"/>
                <a:gd name="connsiteY1" fmla="*/ 448456 h 923306"/>
                <a:gd name="connsiteX2" fmla="*/ 145768 w 822219"/>
                <a:gd name="connsiteY2" fmla="*/ 549293 h 923306"/>
                <a:gd name="connsiteX3" fmla="*/ 222388 w 822219"/>
                <a:gd name="connsiteY3" fmla="*/ 599427 h 923306"/>
                <a:gd name="connsiteX4" fmla="*/ 215956 w 822219"/>
                <a:gd name="connsiteY4" fmla="*/ 602643 h 923306"/>
                <a:gd name="connsiteX5" fmla="*/ 153241 w 822219"/>
                <a:gd name="connsiteY5" fmla="*/ 918489 h 923306"/>
                <a:gd name="connsiteX6" fmla="*/ 169700 w 822219"/>
                <a:gd name="connsiteY6" fmla="*/ 915746 h 923306"/>
                <a:gd name="connsiteX7" fmla="*/ 603126 w 822219"/>
                <a:gd name="connsiteY7" fmla="*/ 821437 h 923306"/>
                <a:gd name="connsiteX8" fmla="*/ 802812 w 822219"/>
                <a:gd name="connsiteY8" fmla="*/ 665358 h 923306"/>
                <a:gd name="connsiteX9" fmla="*/ 800541 w 822219"/>
                <a:gd name="connsiteY9" fmla="*/ 411943 h 923306"/>
                <a:gd name="connsiteX10" fmla="*/ 604072 w 822219"/>
                <a:gd name="connsiteY10" fmla="*/ 14558 h 923306"/>
                <a:gd name="connsiteX11" fmla="*/ 595937 w 822219"/>
                <a:gd name="connsiteY11" fmla="*/ 179 h 923306"/>
                <a:gd name="connsiteX12" fmla="*/ 387926 w 822219"/>
                <a:gd name="connsiteY12" fmla="*/ 246216 h 923306"/>
                <a:gd name="connsiteX13" fmla="*/ 389345 w 822219"/>
                <a:gd name="connsiteY13" fmla="*/ 253122 h 923306"/>
                <a:gd name="connsiteX14" fmla="*/ 302320 w 822219"/>
                <a:gd name="connsiteY14" fmla="*/ 224649 h 923306"/>
                <a:gd name="connsiteX15" fmla="*/ 239604 w 822219"/>
                <a:gd name="connsiteY15" fmla="*/ 307607 h 923306"/>
                <a:gd name="connsiteX16" fmla="*/ 0 w 822219"/>
                <a:gd name="connsiteY16" fmla="*/ 279040 h 923306"/>
                <a:gd name="connsiteX17" fmla="*/ 0 w 822219"/>
                <a:gd name="connsiteY17" fmla="*/ 279040 h 923306"/>
                <a:gd name="connsiteX18" fmla="*/ 250388 w 822219"/>
                <a:gd name="connsiteY18" fmla="*/ 332863 h 923306"/>
                <a:gd name="connsiteX19" fmla="*/ 262212 w 822219"/>
                <a:gd name="connsiteY19" fmla="*/ 321323 h 923306"/>
                <a:gd name="connsiteX20" fmla="*/ 397386 w 822219"/>
                <a:gd name="connsiteY20" fmla="*/ 284810 h 923306"/>
                <a:gd name="connsiteX21" fmla="*/ 582031 w 822219"/>
                <a:gd name="connsiteY21" fmla="*/ 559225 h 923306"/>
                <a:gd name="connsiteX22" fmla="*/ 252280 w 822219"/>
                <a:gd name="connsiteY22" fmla="*/ 586089 h 923306"/>
                <a:gd name="connsiteX23" fmla="*/ 196754 w 822219"/>
                <a:gd name="connsiteY23" fmla="*/ 457821 h 923306"/>
                <a:gd name="connsiteX24" fmla="*/ 198362 w 822219"/>
                <a:gd name="connsiteY24" fmla="*/ 441362 h 923306"/>
                <a:gd name="connsiteX25" fmla="*/ 70377 w 822219"/>
                <a:gd name="connsiteY25" fmla="*/ 313094 h 923306"/>
                <a:gd name="connsiteX26" fmla="*/ 250388 w 822219"/>
                <a:gd name="connsiteY26" fmla="*/ 332863 h 923306"/>
                <a:gd name="connsiteX27" fmla="*/ 250388 w 822219"/>
                <a:gd name="connsiteY27" fmla="*/ 332863 h 92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19" h="923306">
                  <a:moveTo>
                    <a:pt x="0" y="279040"/>
                  </a:moveTo>
                  <a:cubicBezTo>
                    <a:pt x="27337" y="354431"/>
                    <a:pt x="74729" y="438335"/>
                    <a:pt x="171686" y="448456"/>
                  </a:cubicBezTo>
                  <a:cubicBezTo>
                    <a:pt x="130066" y="467659"/>
                    <a:pt x="112660" y="504455"/>
                    <a:pt x="145768" y="549293"/>
                  </a:cubicBezTo>
                  <a:cubicBezTo>
                    <a:pt x="163551" y="573319"/>
                    <a:pt x="192024" y="592049"/>
                    <a:pt x="222388" y="599427"/>
                  </a:cubicBezTo>
                  <a:cubicBezTo>
                    <a:pt x="220307" y="600562"/>
                    <a:pt x="218037" y="601508"/>
                    <a:pt x="215956" y="602643"/>
                  </a:cubicBezTo>
                  <a:cubicBezTo>
                    <a:pt x="108309" y="665737"/>
                    <a:pt x="99796" y="818126"/>
                    <a:pt x="153241" y="918489"/>
                  </a:cubicBezTo>
                  <a:cubicBezTo>
                    <a:pt x="157403" y="926151"/>
                    <a:pt x="168092" y="924259"/>
                    <a:pt x="169700" y="915746"/>
                  </a:cubicBezTo>
                  <a:cubicBezTo>
                    <a:pt x="201389" y="725709"/>
                    <a:pt x="490181" y="839883"/>
                    <a:pt x="603126" y="821437"/>
                  </a:cubicBezTo>
                  <a:cubicBezTo>
                    <a:pt x="713989" y="803180"/>
                    <a:pt x="738772" y="696101"/>
                    <a:pt x="802812" y="665358"/>
                  </a:cubicBezTo>
                  <a:cubicBezTo>
                    <a:pt x="787109" y="596022"/>
                    <a:pt x="855311" y="510036"/>
                    <a:pt x="800541" y="411943"/>
                  </a:cubicBezTo>
                  <a:cubicBezTo>
                    <a:pt x="744732" y="312337"/>
                    <a:pt x="475425" y="157866"/>
                    <a:pt x="604072" y="14558"/>
                  </a:cubicBezTo>
                  <a:cubicBezTo>
                    <a:pt x="609842" y="8125"/>
                    <a:pt x="604544" y="-1429"/>
                    <a:pt x="595937" y="179"/>
                  </a:cubicBezTo>
                  <a:cubicBezTo>
                    <a:pt x="483938" y="20990"/>
                    <a:pt x="370048" y="122488"/>
                    <a:pt x="387926" y="246216"/>
                  </a:cubicBezTo>
                  <a:cubicBezTo>
                    <a:pt x="388115" y="248486"/>
                    <a:pt x="388872" y="250851"/>
                    <a:pt x="389345" y="253122"/>
                  </a:cubicBezTo>
                  <a:cubicBezTo>
                    <a:pt x="364846" y="234203"/>
                    <a:pt x="332400" y="223514"/>
                    <a:pt x="302320" y="224649"/>
                  </a:cubicBezTo>
                  <a:cubicBezTo>
                    <a:pt x="246793" y="226730"/>
                    <a:pt x="228726" y="263054"/>
                    <a:pt x="239604" y="307607"/>
                  </a:cubicBezTo>
                  <a:cubicBezTo>
                    <a:pt x="171308" y="238081"/>
                    <a:pt x="75958" y="253311"/>
                    <a:pt x="0" y="279040"/>
                  </a:cubicBezTo>
                  <a:lnTo>
                    <a:pt x="0" y="279040"/>
                  </a:lnTo>
                  <a:close/>
                  <a:moveTo>
                    <a:pt x="250388" y="332863"/>
                  </a:moveTo>
                  <a:cubicBezTo>
                    <a:pt x="258239" y="337215"/>
                    <a:pt x="261077" y="329364"/>
                    <a:pt x="262212" y="321323"/>
                  </a:cubicBezTo>
                  <a:cubicBezTo>
                    <a:pt x="267036" y="283864"/>
                    <a:pt x="312630" y="217744"/>
                    <a:pt x="397386" y="284810"/>
                  </a:cubicBezTo>
                  <a:cubicBezTo>
                    <a:pt x="393886" y="379119"/>
                    <a:pt x="524424" y="466051"/>
                    <a:pt x="582031" y="559225"/>
                  </a:cubicBezTo>
                  <a:cubicBezTo>
                    <a:pt x="473249" y="572373"/>
                    <a:pt x="323792" y="524509"/>
                    <a:pt x="252280" y="586089"/>
                  </a:cubicBezTo>
                  <a:cubicBezTo>
                    <a:pt x="147187" y="561779"/>
                    <a:pt x="170551" y="484780"/>
                    <a:pt x="196754" y="457821"/>
                  </a:cubicBezTo>
                  <a:cubicBezTo>
                    <a:pt x="202335" y="452051"/>
                    <a:pt x="206970" y="444673"/>
                    <a:pt x="198362" y="441362"/>
                  </a:cubicBezTo>
                  <a:cubicBezTo>
                    <a:pt x="134228" y="415727"/>
                    <a:pt x="73593" y="384038"/>
                    <a:pt x="70377" y="313094"/>
                  </a:cubicBezTo>
                  <a:cubicBezTo>
                    <a:pt x="127795" y="271189"/>
                    <a:pt x="190511" y="298905"/>
                    <a:pt x="250388" y="332863"/>
                  </a:cubicBezTo>
                  <a:lnTo>
                    <a:pt x="250388" y="332863"/>
                  </a:lnTo>
                  <a:close/>
                </a:path>
              </a:pathLst>
            </a:custGeom>
            <a:solidFill>
              <a:srgbClr val="BC8642"/>
            </a:solidFill>
            <a:ln w="9454"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B5F07861-37EE-0975-2036-2BF6FBC2F049}"/>
                </a:ext>
              </a:extLst>
            </p:cNvPr>
            <p:cNvSpPr/>
            <p:nvPr/>
          </p:nvSpPr>
          <p:spPr>
            <a:xfrm>
              <a:off x="9512944" y="1526332"/>
              <a:ext cx="101110" cy="81793"/>
            </a:xfrm>
            <a:custGeom>
              <a:avLst/>
              <a:gdLst>
                <a:gd name="connsiteX0" fmla="*/ 101110 w 101110"/>
                <a:gd name="connsiteY0" fmla="*/ 23860 h 81793"/>
                <a:gd name="connsiteX1" fmla="*/ 179 w 101110"/>
                <a:gd name="connsiteY1" fmla="*/ 37008 h 81793"/>
                <a:gd name="connsiteX2" fmla="*/ 98083 w 101110"/>
                <a:gd name="connsiteY2" fmla="*/ 71156 h 81793"/>
                <a:gd name="connsiteX3" fmla="*/ 101110 w 101110"/>
                <a:gd name="connsiteY3" fmla="*/ 23860 h 81793"/>
                <a:gd name="connsiteX4" fmla="*/ 101110 w 101110"/>
                <a:gd name="connsiteY4" fmla="*/ 23860 h 81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93">
                  <a:moveTo>
                    <a:pt x="101110" y="23860"/>
                  </a:moveTo>
                  <a:cubicBezTo>
                    <a:pt x="37260" y="-21450"/>
                    <a:pt x="2922" y="6266"/>
                    <a:pt x="179" y="37008"/>
                  </a:cubicBezTo>
                  <a:cubicBezTo>
                    <a:pt x="-3510" y="78156"/>
                    <a:pt x="50408" y="94332"/>
                    <a:pt x="98083" y="71156"/>
                  </a:cubicBezTo>
                  <a:cubicBezTo>
                    <a:pt x="88718" y="54130"/>
                    <a:pt x="94678" y="30765"/>
                    <a:pt x="101110" y="23860"/>
                  </a:cubicBezTo>
                  <a:lnTo>
                    <a:pt x="101110" y="23860"/>
                  </a:lnTo>
                  <a:close/>
                </a:path>
              </a:pathLst>
            </a:custGeom>
            <a:solidFill>
              <a:srgbClr val="BC8642"/>
            </a:solidFill>
            <a:ln w="9454"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7D1D0C1C-5466-A03F-C754-9E094A5FDC64}"/>
                </a:ext>
              </a:extLst>
            </p:cNvPr>
            <p:cNvSpPr/>
            <p:nvPr/>
          </p:nvSpPr>
          <p:spPr>
            <a:xfrm>
              <a:off x="9655712" y="1426677"/>
              <a:ext cx="89186" cy="117460"/>
            </a:xfrm>
            <a:custGeom>
              <a:avLst/>
              <a:gdLst>
                <a:gd name="connsiteX0" fmla="*/ 4693 w 89186"/>
                <a:gd name="connsiteY0" fmla="*/ 98448 h 117460"/>
                <a:gd name="connsiteX1" fmla="*/ 4693 w 89186"/>
                <a:gd name="connsiteY1" fmla="*/ 98448 h 117460"/>
                <a:gd name="connsiteX2" fmla="*/ 34111 w 89186"/>
                <a:gd name="connsiteY2" fmla="*/ 117461 h 117460"/>
                <a:gd name="connsiteX3" fmla="*/ 71854 w 89186"/>
                <a:gd name="connsiteY3" fmla="*/ 6030 h 117460"/>
                <a:gd name="connsiteX4" fmla="*/ 4693 w 89186"/>
                <a:gd name="connsiteY4" fmla="*/ 98448 h 117460"/>
                <a:gd name="connsiteX5" fmla="*/ 4693 w 89186"/>
                <a:gd name="connsiteY5" fmla="*/ 98448 h 1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6" h="117460">
                  <a:moveTo>
                    <a:pt x="4693" y="98448"/>
                  </a:moveTo>
                  <a:lnTo>
                    <a:pt x="4693" y="98448"/>
                  </a:lnTo>
                  <a:cubicBezTo>
                    <a:pt x="14341" y="104029"/>
                    <a:pt x="29287" y="106772"/>
                    <a:pt x="34111" y="117461"/>
                  </a:cubicBezTo>
                  <a:cubicBezTo>
                    <a:pt x="87935" y="83786"/>
                    <a:pt x="105908" y="28827"/>
                    <a:pt x="71854" y="6030"/>
                  </a:cubicBezTo>
                  <a:cubicBezTo>
                    <a:pt x="36476" y="-17807"/>
                    <a:pt x="-16023" y="32327"/>
                    <a:pt x="4693" y="98448"/>
                  </a:cubicBezTo>
                  <a:lnTo>
                    <a:pt x="4693" y="98448"/>
                  </a:lnTo>
                  <a:close/>
                </a:path>
              </a:pathLst>
            </a:custGeom>
            <a:solidFill>
              <a:srgbClr val="BC8642"/>
            </a:solidFill>
            <a:ln w="9454"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56CF4B6C-D32B-A749-5F32-E52D667D1274}"/>
                </a:ext>
              </a:extLst>
            </p:cNvPr>
            <p:cNvSpPr/>
            <p:nvPr/>
          </p:nvSpPr>
          <p:spPr>
            <a:xfrm>
              <a:off x="9695877" y="1532183"/>
              <a:ext cx="112985" cy="84774"/>
            </a:xfrm>
            <a:custGeom>
              <a:avLst/>
              <a:gdLst>
                <a:gd name="connsiteX0" fmla="*/ 0 w 112985"/>
                <a:gd name="connsiteY0" fmla="*/ 55561 h 84774"/>
                <a:gd name="connsiteX1" fmla="*/ 104052 w 112985"/>
                <a:gd name="connsiteY1" fmla="*/ 71737 h 84774"/>
                <a:gd name="connsiteX2" fmla="*/ 101688 w 112985"/>
                <a:gd name="connsiteY2" fmla="*/ 19616 h 84774"/>
                <a:gd name="connsiteX3" fmla="*/ 1797 w 112985"/>
                <a:gd name="connsiteY3" fmla="*/ 23778 h 84774"/>
                <a:gd name="connsiteX4" fmla="*/ 0 w 112985"/>
                <a:gd name="connsiteY4" fmla="*/ 55561 h 84774"/>
                <a:gd name="connsiteX5" fmla="*/ 0 w 112985"/>
                <a:gd name="connsiteY5" fmla="*/ 55561 h 8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85" h="84774">
                  <a:moveTo>
                    <a:pt x="0" y="55561"/>
                  </a:moveTo>
                  <a:cubicBezTo>
                    <a:pt x="27621" y="87250"/>
                    <a:pt x="76431" y="93966"/>
                    <a:pt x="104052" y="71737"/>
                  </a:cubicBezTo>
                  <a:cubicBezTo>
                    <a:pt x="118241" y="60386"/>
                    <a:pt x="114079" y="29548"/>
                    <a:pt x="101688" y="19616"/>
                  </a:cubicBezTo>
                  <a:cubicBezTo>
                    <a:pt x="91188" y="11292"/>
                    <a:pt x="54769" y="-22289"/>
                    <a:pt x="1797" y="23778"/>
                  </a:cubicBezTo>
                  <a:cubicBezTo>
                    <a:pt x="5770" y="35224"/>
                    <a:pt x="4824" y="46291"/>
                    <a:pt x="0" y="55561"/>
                  </a:cubicBezTo>
                  <a:lnTo>
                    <a:pt x="0" y="55561"/>
                  </a:lnTo>
                  <a:close/>
                </a:path>
              </a:pathLst>
            </a:custGeom>
            <a:solidFill>
              <a:srgbClr val="BC8642"/>
            </a:solidFill>
            <a:ln w="9454"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AED5B0E0-9AC4-8206-F67B-9E0BAD6B2804}"/>
                </a:ext>
              </a:extLst>
            </p:cNvPr>
            <p:cNvSpPr/>
            <p:nvPr/>
          </p:nvSpPr>
          <p:spPr>
            <a:xfrm>
              <a:off x="10407974" y="1501061"/>
              <a:ext cx="114454" cy="86206"/>
            </a:xfrm>
            <a:custGeom>
              <a:avLst/>
              <a:gdLst>
                <a:gd name="connsiteX0" fmla="*/ 0 w 114454"/>
                <a:gd name="connsiteY0" fmla="*/ 48374 h 86206"/>
                <a:gd name="connsiteX1" fmla="*/ 10878 w 114454"/>
                <a:gd name="connsiteY1" fmla="*/ 78171 h 86206"/>
                <a:gd name="connsiteX2" fmla="*/ 112187 w 114454"/>
                <a:gd name="connsiteY2" fmla="*/ 51212 h 86206"/>
                <a:gd name="connsiteX3" fmla="*/ 89296 w 114454"/>
                <a:gd name="connsiteY3" fmla="*/ 4293 h 86206"/>
                <a:gd name="connsiteX4" fmla="*/ 0 w 114454"/>
                <a:gd name="connsiteY4" fmla="*/ 48374 h 86206"/>
                <a:gd name="connsiteX5" fmla="*/ 0 w 114454"/>
                <a:gd name="connsiteY5" fmla="*/ 48374 h 8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06">
                  <a:moveTo>
                    <a:pt x="0" y="48374"/>
                  </a:moveTo>
                  <a:cubicBezTo>
                    <a:pt x="7851" y="57171"/>
                    <a:pt x="11351" y="67671"/>
                    <a:pt x="10878" y="78171"/>
                  </a:cubicBezTo>
                  <a:cubicBezTo>
                    <a:pt x="48810" y="96049"/>
                    <a:pt x="96012" y="82806"/>
                    <a:pt x="112187" y="51212"/>
                  </a:cubicBezTo>
                  <a:cubicBezTo>
                    <a:pt x="120512" y="35131"/>
                    <a:pt x="104336" y="8455"/>
                    <a:pt x="89296" y="4293"/>
                  </a:cubicBezTo>
                  <a:cubicBezTo>
                    <a:pt x="76620" y="982"/>
                    <a:pt x="29608" y="-15287"/>
                    <a:pt x="0" y="48374"/>
                  </a:cubicBezTo>
                  <a:lnTo>
                    <a:pt x="0" y="48374"/>
                  </a:lnTo>
                  <a:close/>
                </a:path>
              </a:pathLst>
            </a:custGeom>
            <a:solidFill>
              <a:srgbClr val="BC8642"/>
            </a:solidFill>
            <a:ln w="9454"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4C6D0BC7-5178-C9E5-B16F-154DCBEA3454}"/>
                </a:ext>
              </a:extLst>
            </p:cNvPr>
            <p:cNvSpPr/>
            <p:nvPr/>
          </p:nvSpPr>
          <p:spPr>
            <a:xfrm>
              <a:off x="10338130" y="1423746"/>
              <a:ext cx="81775" cy="118972"/>
            </a:xfrm>
            <a:custGeom>
              <a:avLst/>
              <a:gdLst>
                <a:gd name="connsiteX0" fmla="*/ 23304 w 81775"/>
                <a:gd name="connsiteY0" fmla="*/ 113581 h 118972"/>
                <a:gd name="connsiteX1" fmla="*/ 23304 w 81775"/>
                <a:gd name="connsiteY1" fmla="*/ 113581 h 118972"/>
                <a:gd name="connsiteX2" fmla="*/ 57831 w 81775"/>
                <a:gd name="connsiteY2" fmla="*/ 118972 h 118972"/>
                <a:gd name="connsiteX3" fmla="*/ 48182 w 81775"/>
                <a:gd name="connsiteY3" fmla="*/ 542 h 118972"/>
                <a:gd name="connsiteX4" fmla="*/ 23304 w 81775"/>
                <a:gd name="connsiteY4" fmla="*/ 113581 h 118972"/>
                <a:gd name="connsiteX5" fmla="*/ 23304 w 81775"/>
                <a:gd name="connsiteY5" fmla="*/ 113581 h 11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 h="118972">
                  <a:moveTo>
                    <a:pt x="23304" y="113581"/>
                  </a:moveTo>
                  <a:lnTo>
                    <a:pt x="23304" y="113581"/>
                  </a:lnTo>
                  <a:cubicBezTo>
                    <a:pt x="34371" y="114716"/>
                    <a:pt x="49317" y="111216"/>
                    <a:pt x="57831" y="118972"/>
                  </a:cubicBezTo>
                  <a:cubicBezTo>
                    <a:pt x="93776" y="65811"/>
                    <a:pt x="88195" y="7542"/>
                    <a:pt x="48182" y="542"/>
                  </a:cubicBezTo>
                  <a:cubicBezTo>
                    <a:pt x="5710" y="-6742"/>
                    <a:pt x="-22101" y="60892"/>
                    <a:pt x="23304" y="113581"/>
                  </a:cubicBezTo>
                  <a:lnTo>
                    <a:pt x="23304" y="113581"/>
                  </a:lnTo>
                  <a:close/>
                </a:path>
              </a:pathLst>
            </a:custGeom>
            <a:solidFill>
              <a:srgbClr val="BC8642"/>
            </a:solidFill>
            <a:ln w="9454"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02B2A4FA-91E0-8EB8-3DF2-2C524FA6B710}"/>
                </a:ext>
              </a:extLst>
            </p:cNvPr>
            <p:cNvSpPr/>
            <p:nvPr/>
          </p:nvSpPr>
          <p:spPr>
            <a:xfrm>
              <a:off x="9615573" y="1538245"/>
              <a:ext cx="69847" cy="69858"/>
            </a:xfrm>
            <a:custGeom>
              <a:avLst/>
              <a:gdLst>
                <a:gd name="connsiteX0" fmla="*/ 751 w 69847"/>
                <a:gd name="connsiteY0" fmla="*/ 37959 h 69858"/>
                <a:gd name="connsiteX1" fmla="*/ 69426 w 69847"/>
                <a:gd name="connsiteY1" fmla="*/ 30486 h 69858"/>
                <a:gd name="connsiteX2" fmla="*/ 751 w 69847"/>
                <a:gd name="connsiteY2" fmla="*/ 37959 h 69858"/>
                <a:gd name="connsiteX3" fmla="*/ 751 w 69847"/>
                <a:gd name="connsiteY3" fmla="*/ 37959 h 69858"/>
              </a:gdLst>
              <a:ahLst/>
              <a:cxnLst>
                <a:cxn ang="0">
                  <a:pos x="connsiteX0" y="connsiteY0"/>
                </a:cxn>
                <a:cxn ang="0">
                  <a:pos x="connsiteX1" y="connsiteY1"/>
                </a:cxn>
                <a:cxn ang="0">
                  <a:pos x="connsiteX2" y="connsiteY2"/>
                </a:cxn>
                <a:cxn ang="0">
                  <a:pos x="connsiteX3" y="connsiteY3"/>
                </a:cxn>
              </a:cxnLst>
              <a:rect l="l" t="t" r="r" b="b"/>
              <a:pathLst>
                <a:path w="69847" h="69858">
                  <a:moveTo>
                    <a:pt x="751" y="37959"/>
                  </a:moveTo>
                  <a:cubicBezTo>
                    <a:pt x="10684" y="84215"/>
                    <a:pt x="75669" y="78823"/>
                    <a:pt x="69426" y="30486"/>
                  </a:cubicBezTo>
                  <a:cubicBezTo>
                    <a:pt x="63183" y="-18607"/>
                    <a:pt x="-8046" y="-2716"/>
                    <a:pt x="751" y="37959"/>
                  </a:cubicBezTo>
                  <a:lnTo>
                    <a:pt x="751" y="37959"/>
                  </a:lnTo>
                  <a:close/>
                </a:path>
              </a:pathLst>
            </a:custGeom>
            <a:solidFill>
              <a:srgbClr val="BC8642"/>
            </a:solidFill>
            <a:ln w="9454"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4663624A-FAE4-C85E-20FF-028620229B1A}"/>
                </a:ext>
              </a:extLst>
            </p:cNvPr>
            <p:cNvSpPr/>
            <p:nvPr/>
          </p:nvSpPr>
          <p:spPr>
            <a:xfrm>
              <a:off x="9664644" y="1605150"/>
              <a:ext cx="89164" cy="101099"/>
            </a:xfrm>
            <a:custGeom>
              <a:avLst/>
              <a:gdLst>
                <a:gd name="connsiteX0" fmla="*/ 67651 w 89164"/>
                <a:gd name="connsiteY0" fmla="*/ 98093 h 101099"/>
                <a:gd name="connsiteX1" fmla="*/ 30854 w 89164"/>
                <a:gd name="connsiteY1" fmla="*/ 0 h 101099"/>
                <a:gd name="connsiteX2" fmla="*/ 2476 w 89164"/>
                <a:gd name="connsiteY2" fmla="*/ 14189 h 101099"/>
                <a:gd name="connsiteX3" fmla="*/ 67651 w 89164"/>
                <a:gd name="connsiteY3" fmla="*/ 98093 h 101099"/>
                <a:gd name="connsiteX4" fmla="*/ 67651 w 89164"/>
                <a:gd name="connsiteY4" fmla="*/ 98093 h 10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1099">
                  <a:moveTo>
                    <a:pt x="67651" y="98093"/>
                  </a:moveTo>
                  <a:cubicBezTo>
                    <a:pt x="102839" y="80215"/>
                    <a:pt x="97731" y="21756"/>
                    <a:pt x="30854" y="0"/>
                  </a:cubicBezTo>
                  <a:cubicBezTo>
                    <a:pt x="23192" y="8703"/>
                    <a:pt x="12881" y="13527"/>
                    <a:pt x="2476" y="14189"/>
                  </a:cubicBezTo>
                  <a:cubicBezTo>
                    <a:pt x="-11051" y="53351"/>
                    <a:pt x="33692" y="115498"/>
                    <a:pt x="67651" y="98093"/>
                  </a:cubicBezTo>
                  <a:lnTo>
                    <a:pt x="67651" y="98093"/>
                  </a:lnTo>
                  <a:close/>
                </a:path>
              </a:pathLst>
            </a:custGeom>
            <a:solidFill>
              <a:srgbClr val="BC8642"/>
            </a:solidFill>
            <a:ln w="9454"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25D1ADC9-8704-81C3-DB76-EF2C5448B3FB}"/>
                </a:ext>
              </a:extLst>
            </p:cNvPr>
            <p:cNvSpPr/>
            <p:nvPr/>
          </p:nvSpPr>
          <p:spPr>
            <a:xfrm>
              <a:off x="9563499" y="1603636"/>
              <a:ext cx="95119" cy="99611"/>
            </a:xfrm>
            <a:custGeom>
              <a:avLst/>
              <a:gdLst>
                <a:gd name="connsiteX0" fmla="*/ 13569 w 95119"/>
                <a:gd name="connsiteY0" fmla="*/ 91093 h 99611"/>
                <a:gd name="connsiteX1" fmla="*/ 95108 w 95119"/>
                <a:gd name="connsiteY1" fmla="*/ 18257 h 99611"/>
                <a:gd name="connsiteX2" fmla="*/ 52636 w 95119"/>
                <a:gd name="connsiteY2" fmla="*/ 0 h 99611"/>
                <a:gd name="connsiteX3" fmla="*/ 13569 w 95119"/>
                <a:gd name="connsiteY3" fmla="*/ 91093 h 99611"/>
                <a:gd name="connsiteX4" fmla="*/ 13569 w 95119"/>
                <a:gd name="connsiteY4" fmla="*/ 91093 h 99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9" h="99611">
                  <a:moveTo>
                    <a:pt x="13569" y="91093"/>
                  </a:moveTo>
                  <a:cubicBezTo>
                    <a:pt x="60487" y="127133"/>
                    <a:pt x="95865" y="38405"/>
                    <a:pt x="95108" y="18257"/>
                  </a:cubicBezTo>
                  <a:cubicBezTo>
                    <a:pt x="79122" y="24027"/>
                    <a:pt x="60014" y="8513"/>
                    <a:pt x="52636" y="0"/>
                  </a:cubicBezTo>
                  <a:cubicBezTo>
                    <a:pt x="11488" y="9743"/>
                    <a:pt x="-18688" y="66121"/>
                    <a:pt x="13569" y="91093"/>
                  </a:cubicBezTo>
                  <a:lnTo>
                    <a:pt x="13569" y="91093"/>
                  </a:lnTo>
                  <a:close/>
                </a:path>
              </a:pathLst>
            </a:custGeom>
            <a:solidFill>
              <a:srgbClr val="BC8642"/>
            </a:solidFill>
            <a:ln w="9454"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5E2CF59F-948F-9D82-269B-0F5992084BB6}"/>
                </a:ext>
              </a:extLst>
            </p:cNvPr>
            <p:cNvSpPr/>
            <p:nvPr/>
          </p:nvSpPr>
          <p:spPr>
            <a:xfrm>
              <a:off x="9551680" y="1435613"/>
              <a:ext cx="95094" cy="104078"/>
            </a:xfrm>
            <a:custGeom>
              <a:avLst/>
              <a:gdLst>
                <a:gd name="connsiteX0" fmla="*/ 92454 w 95094"/>
                <a:gd name="connsiteY0" fmla="*/ 93201 h 104078"/>
                <a:gd name="connsiteX1" fmla="*/ 20280 w 95094"/>
                <a:gd name="connsiteY1" fmla="*/ 3905 h 104078"/>
                <a:gd name="connsiteX2" fmla="*/ 60671 w 95094"/>
                <a:gd name="connsiteY2" fmla="*/ 104079 h 104078"/>
                <a:gd name="connsiteX3" fmla="*/ 92454 w 95094"/>
                <a:gd name="connsiteY3" fmla="*/ 93201 h 104078"/>
                <a:gd name="connsiteX4" fmla="*/ 92454 w 95094"/>
                <a:gd name="connsiteY4" fmla="*/ 93201 h 10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4078">
                  <a:moveTo>
                    <a:pt x="92454" y="93201"/>
                  </a:moveTo>
                  <a:cubicBezTo>
                    <a:pt x="105887" y="58107"/>
                    <a:pt x="65968" y="-18041"/>
                    <a:pt x="20280" y="3905"/>
                  </a:cubicBezTo>
                  <a:cubicBezTo>
                    <a:pt x="-18220" y="22351"/>
                    <a:pt x="-342" y="67850"/>
                    <a:pt x="60671" y="104079"/>
                  </a:cubicBezTo>
                  <a:cubicBezTo>
                    <a:pt x="64549" y="102282"/>
                    <a:pt x="87819" y="93957"/>
                    <a:pt x="92454" y="93201"/>
                  </a:cubicBezTo>
                  <a:lnTo>
                    <a:pt x="92454" y="93201"/>
                  </a:lnTo>
                  <a:close/>
                </a:path>
              </a:pathLst>
            </a:custGeom>
            <a:solidFill>
              <a:srgbClr val="BC8642"/>
            </a:solidFill>
            <a:ln w="9454"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A36EB872-FCF0-AFFA-48D9-271D22CAC642}"/>
                </a:ext>
              </a:extLst>
            </p:cNvPr>
            <p:cNvSpPr/>
            <p:nvPr/>
          </p:nvSpPr>
          <p:spPr>
            <a:xfrm>
              <a:off x="11457645" y="2575989"/>
              <a:ext cx="234903" cy="283938"/>
            </a:xfrm>
            <a:custGeom>
              <a:avLst/>
              <a:gdLst>
                <a:gd name="connsiteX0" fmla="*/ 13745 w 234903"/>
                <a:gd name="connsiteY0" fmla="*/ 5929 h 283938"/>
                <a:gd name="connsiteX1" fmla="*/ 13745 w 234903"/>
                <a:gd name="connsiteY1" fmla="*/ 5929 h 283938"/>
                <a:gd name="connsiteX2" fmla="*/ 13745 w 234903"/>
                <a:gd name="connsiteY2" fmla="*/ 5929 h 283938"/>
                <a:gd name="connsiteX3" fmla="*/ 58393 w 234903"/>
                <a:gd name="connsiteY3" fmla="*/ 155386 h 283938"/>
                <a:gd name="connsiteX4" fmla="*/ 157621 w 234903"/>
                <a:gd name="connsiteY4" fmla="*/ 235412 h 283938"/>
                <a:gd name="connsiteX5" fmla="*/ 234903 w 234903"/>
                <a:gd name="connsiteY5" fmla="*/ 283938 h 283938"/>
                <a:gd name="connsiteX6" fmla="*/ 234903 w 234903"/>
                <a:gd name="connsiteY6" fmla="*/ 283938 h 283938"/>
                <a:gd name="connsiteX7" fmla="*/ 205012 w 234903"/>
                <a:gd name="connsiteY7" fmla="*/ 197385 h 283938"/>
                <a:gd name="connsiteX8" fmla="*/ 149296 w 234903"/>
                <a:gd name="connsiteY8" fmla="*/ 82455 h 283938"/>
                <a:gd name="connsiteX9" fmla="*/ 13745 w 234903"/>
                <a:gd name="connsiteY9" fmla="*/ 5929 h 283938"/>
                <a:gd name="connsiteX10" fmla="*/ 13745 w 234903"/>
                <a:gd name="connsiteY10" fmla="*/ 5929 h 283938"/>
                <a:gd name="connsiteX11" fmla="*/ 13745 w 234903"/>
                <a:gd name="connsiteY11" fmla="*/ 5929 h 283938"/>
                <a:gd name="connsiteX12" fmla="*/ 13745 w 234903"/>
                <a:gd name="connsiteY12" fmla="*/ 5929 h 283938"/>
                <a:gd name="connsiteX13" fmla="*/ 13745 w 234903"/>
                <a:gd name="connsiteY13" fmla="*/ 5929 h 2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4903" h="283938">
                  <a:moveTo>
                    <a:pt x="13745" y="5929"/>
                  </a:moveTo>
                  <a:lnTo>
                    <a:pt x="13745" y="5929"/>
                  </a:lnTo>
                  <a:lnTo>
                    <a:pt x="13745" y="5929"/>
                  </a:lnTo>
                  <a:cubicBezTo>
                    <a:pt x="-21917" y="56063"/>
                    <a:pt x="18569" y="116130"/>
                    <a:pt x="58393" y="155386"/>
                  </a:cubicBezTo>
                  <a:cubicBezTo>
                    <a:pt x="88662" y="185372"/>
                    <a:pt x="122243" y="211763"/>
                    <a:pt x="157621" y="235412"/>
                  </a:cubicBezTo>
                  <a:cubicBezTo>
                    <a:pt x="183066" y="252344"/>
                    <a:pt x="209647" y="267195"/>
                    <a:pt x="234903" y="283938"/>
                  </a:cubicBezTo>
                  <a:lnTo>
                    <a:pt x="234903" y="283938"/>
                  </a:lnTo>
                  <a:cubicBezTo>
                    <a:pt x="224214" y="255371"/>
                    <a:pt x="215701" y="226142"/>
                    <a:pt x="205012" y="197385"/>
                  </a:cubicBezTo>
                  <a:cubicBezTo>
                    <a:pt x="189972" y="157656"/>
                    <a:pt x="171715" y="118684"/>
                    <a:pt x="149296" y="82455"/>
                  </a:cubicBezTo>
                  <a:cubicBezTo>
                    <a:pt x="119689" y="35158"/>
                    <a:pt x="70217" y="-18003"/>
                    <a:pt x="13745" y="5929"/>
                  </a:cubicBezTo>
                  <a:lnTo>
                    <a:pt x="13745" y="5929"/>
                  </a:lnTo>
                  <a:lnTo>
                    <a:pt x="13745" y="5929"/>
                  </a:lnTo>
                  <a:lnTo>
                    <a:pt x="13745" y="5929"/>
                  </a:lnTo>
                  <a:lnTo>
                    <a:pt x="13745" y="5929"/>
                  </a:lnTo>
                  <a:close/>
                </a:path>
              </a:pathLst>
            </a:custGeom>
            <a:solidFill>
              <a:srgbClr val="BC8642"/>
            </a:solidFill>
            <a:ln w="9454"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7BDD9571-A037-EA22-E3B8-0631957B24A5}"/>
                </a:ext>
              </a:extLst>
            </p:cNvPr>
            <p:cNvSpPr/>
            <p:nvPr/>
          </p:nvSpPr>
          <p:spPr>
            <a:xfrm>
              <a:off x="10405041" y="1594711"/>
              <a:ext cx="101104" cy="87750"/>
            </a:xfrm>
            <a:custGeom>
              <a:avLst/>
              <a:gdLst>
                <a:gd name="connsiteX0" fmla="*/ 19865 w 101104"/>
                <a:gd name="connsiteY0" fmla="*/ 601 h 87750"/>
                <a:gd name="connsiteX1" fmla="*/ 0 w 101104"/>
                <a:gd name="connsiteY1" fmla="*/ 25195 h 87750"/>
                <a:gd name="connsiteX2" fmla="*/ 92418 w 101104"/>
                <a:gd name="connsiteY2" fmla="*/ 77316 h 87750"/>
                <a:gd name="connsiteX3" fmla="*/ 19865 w 101104"/>
                <a:gd name="connsiteY3" fmla="*/ 601 h 87750"/>
                <a:gd name="connsiteX4" fmla="*/ 19865 w 101104"/>
                <a:gd name="connsiteY4" fmla="*/ 601 h 8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4" h="87750">
                  <a:moveTo>
                    <a:pt x="19865" y="601"/>
                  </a:moveTo>
                  <a:cubicBezTo>
                    <a:pt x="16459" y="11858"/>
                    <a:pt x="9365" y="20466"/>
                    <a:pt x="0" y="25195"/>
                  </a:cubicBezTo>
                  <a:cubicBezTo>
                    <a:pt x="3689" y="67289"/>
                    <a:pt x="68864" y="107302"/>
                    <a:pt x="92418" y="77316"/>
                  </a:cubicBezTo>
                  <a:cubicBezTo>
                    <a:pt x="116823" y="46479"/>
                    <a:pt x="88918" y="-6210"/>
                    <a:pt x="19865" y="601"/>
                  </a:cubicBezTo>
                  <a:lnTo>
                    <a:pt x="19865" y="601"/>
                  </a:lnTo>
                  <a:close/>
                </a:path>
              </a:pathLst>
            </a:custGeom>
            <a:solidFill>
              <a:srgbClr val="BC8642"/>
            </a:solidFill>
            <a:ln w="9454"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57813804-8E3D-D65B-CA68-3043AC901D12}"/>
                </a:ext>
              </a:extLst>
            </p:cNvPr>
            <p:cNvSpPr/>
            <p:nvPr/>
          </p:nvSpPr>
          <p:spPr>
            <a:xfrm>
              <a:off x="11099332" y="2852485"/>
              <a:ext cx="327126" cy="281004"/>
            </a:xfrm>
            <a:custGeom>
              <a:avLst/>
              <a:gdLst>
                <a:gd name="connsiteX0" fmla="*/ 2104 w 327126"/>
                <a:gd name="connsiteY0" fmla="*/ 250641 h 281004"/>
                <a:gd name="connsiteX1" fmla="*/ 33225 w 327126"/>
                <a:gd name="connsiteY1" fmla="*/ 280722 h 281004"/>
                <a:gd name="connsiteX2" fmla="*/ 327126 w 327126"/>
                <a:gd name="connsiteY2" fmla="*/ 255749 h 281004"/>
                <a:gd name="connsiteX3" fmla="*/ 163669 w 327126"/>
                <a:gd name="connsiteY3" fmla="*/ 11131 h 281004"/>
                <a:gd name="connsiteX4" fmla="*/ 120724 w 327126"/>
                <a:gd name="connsiteY4" fmla="*/ 5550 h 281004"/>
                <a:gd name="connsiteX5" fmla="*/ 271411 w 327126"/>
                <a:gd name="connsiteY5" fmla="*/ 228885 h 281004"/>
                <a:gd name="connsiteX6" fmla="*/ 2104 w 327126"/>
                <a:gd name="connsiteY6" fmla="*/ 250641 h 281004"/>
                <a:gd name="connsiteX7" fmla="*/ 2104 w 327126"/>
                <a:gd name="connsiteY7" fmla="*/ 250641 h 28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6" h="281004">
                  <a:moveTo>
                    <a:pt x="2104" y="250641"/>
                  </a:moveTo>
                  <a:cubicBezTo>
                    <a:pt x="-8301" y="254141"/>
                    <a:pt x="22726" y="284222"/>
                    <a:pt x="33225" y="280722"/>
                  </a:cubicBezTo>
                  <a:cubicBezTo>
                    <a:pt x="140210" y="244587"/>
                    <a:pt x="228655" y="242033"/>
                    <a:pt x="327126" y="255749"/>
                  </a:cubicBezTo>
                  <a:cubicBezTo>
                    <a:pt x="255141" y="187453"/>
                    <a:pt x="201979" y="116886"/>
                    <a:pt x="163669" y="11131"/>
                  </a:cubicBezTo>
                  <a:cubicBezTo>
                    <a:pt x="159980" y="726"/>
                    <a:pt x="117035" y="-4855"/>
                    <a:pt x="120724" y="5550"/>
                  </a:cubicBezTo>
                  <a:cubicBezTo>
                    <a:pt x="153642" y="96454"/>
                    <a:pt x="207277" y="165886"/>
                    <a:pt x="271411" y="228885"/>
                  </a:cubicBezTo>
                  <a:cubicBezTo>
                    <a:pt x="182020" y="218006"/>
                    <a:pt x="94049" y="219614"/>
                    <a:pt x="2104" y="250641"/>
                  </a:cubicBezTo>
                  <a:lnTo>
                    <a:pt x="2104" y="250641"/>
                  </a:lnTo>
                  <a:close/>
                </a:path>
              </a:pathLst>
            </a:custGeom>
            <a:solidFill>
              <a:srgbClr val="BC8642"/>
            </a:solidFill>
            <a:ln w="9454"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3D73A909-5E9F-26AA-F019-CFD077FB2451}"/>
                </a:ext>
              </a:extLst>
            </p:cNvPr>
            <p:cNvSpPr/>
            <p:nvPr/>
          </p:nvSpPr>
          <p:spPr>
            <a:xfrm>
              <a:off x="8897497" y="1886125"/>
              <a:ext cx="90728" cy="55057"/>
            </a:xfrm>
            <a:custGeom>
              <a:avLst/>
              <a:gdLst>
                <a:gd name="connsiteX0" fmla="*/ 47500 w 90728"/>
                <a:gd name="connsiteY0" fmla="*/ 3277 h 55057"/>
                <a:gd name="connsiteX1" fmla="*/ 40500 w 90728"/>
                <a:gd name="connsiteY1" fmla="*/ 5074 h 55057"/>
                <a:gd name="connsiteX2" fmla="*/ 17514 w 90728"/>
                <a:gd name="connsiteY2" fmla="*/ 3277 h 55057"/>
                <a:gd name="connsiteX3" fmla="*/ 12879 w 90728"/>
                <a:gd name="connsiteY3" fmla="*/ 1007 h 55057"/>
                <a:gd name="connsiteX4" fmla="*/ 1055 w 90728"/>
                <a:gd name="connsiteY4" fmla="*/ 4034 h 55057"/>
                <a:gd name="connsiteX5" fmla="*/ 866 w 90728"/>
                <a:gd name="connsiteY5" fmla="*/ 4507 h 55057"/>
                <a:gd name="connsiteX6" fmla="*/ 676 w 90728"/>
                <a:gd name="connsiteY6" fmla="*/ 5169 h 55057"/>
                <a:gd name="connsiteX7" fmla="*/ 5595 w 90728"/>
                <a:gd name="connsiteY7" fmla="*/ 16236 h 55057"/>
                <a:gd name="connsiteX8" fmla="*/ 10230 w 90728"/>
                <a:gd name="connsiteY8" fmla="*/ 18507 h 55057"/>
                <a:gd name="connsiteX9" fmla="*/ 26027 w 90728"/>
                <a:gd name="connsiteY9" fmla="*/ 35061 h 55057"/>
                <a:gd name="connsiteX10" fmla="*/ 29054 w 90728"/>
                <a:gd name="connsiteY10" fmla="*/ 41493 h 55057"/>
                <a:gd name="connsiteX11" fmla="*/ 90729 w 90728"/>
                <a:gd name="connsiteY11" fmla="*/ 47452 h 55057"/>
                <a:gd name="connsiteX12" fmla="*/ 47500 w 90728"/>
                <a:gd name="connsiteY12" fmla="*/ 3277 h 55057"/>
                <a:gd name="connsiteX13" fmla="*/ 47500 w 90728"/>
                <a:gd name="connsiteY13" fmla="*/ 3277 h 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28" h="55057">
                  <a:moveTo>
                    <a:pt x="47500" y="3277"/>
                  </a:moveTo>
                  <a:cubicBezTo>
                    <a:pt x="44757" y="2804"/>
                    <a:pt x="42392" y="3466"/>
                    <a:pt x="40500" y="5074"/>
                  </a:cubicBezTo>
                  <a:cubicBezTo>
                    <a:pt x="32838" y="4129"/>
                    <a:pt x="25176" y="3277"/>
                    <a:pt x="17514" y="3277"/>
                  </a:cubicBezTo>
                  <a:lnTo>
                    <a:pt x="12879" y="1007"/>
                  </a:lnTo>
                  <a:cubicBezTo>
                    <a:pt x="8906" y="-790"/>
                    <a:pt x="3325" y="-412"/>
                    <a:pt x="1055" y="4034"/>
                  </a:cubicBezTo>
                  <a:lnTo>
                    <a:pt x="866" y="4507"/>
                  </a:lnTo>
                  <a:lnTo>
                    <a:pt x="676" y="5169"/>
                  </a:lnTo>
                  <a:cubicBezTo>
                    <a:pt x="-1405" y="9520"/>
                    <a:pt x="1622" y="14345"/>
                    <a:pt x="5595" y="16236"/>
                  </a:cubicBezTo>
                  <a:lnTo>
                    <a:pt x="10230" y="18507"/>
                  </a:lnTo>
                  <a:cubicBezTo>
                    <a:pt x="15149" y="24466"/>
                    <a:pt x="20446" y="29763"/>
                    <a:pt x="26027" y="35061"/>
                  </a:cubicBezTo>
                  <a:cubicBezTo>
                    <a:pt x="26027" y="37331"/>
                    <a:pt x="26973" y="39601"/>
                    <a:pt x="29054" y="41493"/>
                  </a:cubicBezTo>
                  <a:cubicBezTo>
                    <a:pt x="50149" y="60506"/>
                    <a:pt x="70108" y="56628"/>
                    <a:pt x="90729" y="47452"/>
                  </a:cubicBezTo>
                  <a:cubicBezTo>
                    <a:pt x="85053" y="25790"/>
                    <a:pt x="75594" y="7912"/>
                    <a:pt x="47500" y="3277"/>
                  </a:cubicBezTo>
                  <a:lnTo>
                    <a:pt x="47500" y="3277"/>
                  </a:lnTo>
                  <a:close/>
                </a:path>
              </a:pathLst>
            </a:custGeom>
            <a:solidFill>
              <a:srgbClr val="BC8642"/>
            </a:solidFill>
            <a:ln w="9454"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9CA4FA40-0716-EB57-8A4D-C29EBF01401D}"/>
                </a:ext>
              </a:extLst>
            </p:cNvPr>
            <p:cNvSpPr/>
            <p:nvPr/>
          </p:nvSpPr>
          <p:spPr>
            <a:xfrm>
              <a:off x="9630370" y="1102528"/>
              <a:ext cx="77379" cy="77344"/>
            </a:xfrm>
            <a:custGeom>
              <a:avLst/>
              <a:gdLst>
                <a:gd name="connsiteX0" fmla="*/ 73547 w 77379"/>
                <a:gd name="connsiteY0" fmla="*/ 55480 h 77344"/>
                <a:gd name="connsiteX1" fmla="*/ 55480 w 77379"/>
                <a:gd name="connsiteY1" fmla="*/ 3832 h 77344"/>
                <a:gd name="connsiteX2" fmla="*/ 3832 w 77379"/>
                <a:gd name="connsiteY2" fmla="*/ 21900 h 77344"/>
                <a:gd name="connsiteX3" fmla="*/ 21900 w 77379"/>
                <a:gd name="connsiteY3" fmla="*/ 73453 h 77344"/>
                <a:gd name="connsiteX4" fmla="*/ 73547 w 77379"/>
                <a:gd name="connsiteY4" fmla="*/ 55480 h 77344"/>
                <a:gd name="connsiteX5" fmla="*/ 73547 w 77379"/>
                <a:gd name="connsiteY5" fmla="*/ 55480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44">
                  <a:moveTo>
                    <a:pt x="73547" y="55480"/>
                  </a:moveTo>
                  <a:cubicBezTo>
                    <a:pt x="82818" y="36278"/>
                    <a:pt x="74683" y="13103"/>
                    <a:pt x="55480" y="3832"/>
                  </a:cubicBezTo>
                  <a:cubicBezTo>
                    <a:pt x="36278" y="-5438"/>
                    <a:pt x="13103" y="2697"/>
                    <a:pt x="3832" y="21900"/>
                  </a:cubicBezTo>
                  <a:cubicBezTo>
                    <a:pt x="-5438" y="41102"/>
                    <a:pt x="2697" y="64277"/>
                    <a:pt x="21900" y="73453"/>
                  </a:cubicBezTo>
                  <a:cubicBezTo>
                    <a:pt x="41386" y="82818"/>
                    <a:pt x="64561"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85E2B3C1-A0AC-3B4D-71E1-1101EE88F723}"/>
                </a:ext>
              </a:extLst>
            </p:cNvPr>
            <p:cNvSpPr/>
            <p:nvPr/>
          </p:nvSpPr>
          <p:spPr>
            <a:xfrm>
              <a:off x="9893593" y="907887"/>
              <a:ext cx="283981" cy="221471"/>
            </a:xfrm>
            <a:custGeom>
              <a:avLst/>
              <a:gdLst>
                <a:gd name="connsiteX0" fmla="*/ 31199 w 283981"/>
                <a:gd name="connsiteY0" fmla="*/ 208406 h 221471"/>
                <a:gd name="connsiteX1" fmla="*/ 36969 w 283981"/>
                <a:gd name="connsiteY1" fmla="*/ 107948 h 221471"/>
                <a:gd name="connsiteX2" fmla="*/ 270141 w 283981"/>
                <a:gd name="connsiteY2" fmla="*/ 86002 h 221471"/>
                <a:gd name="connsiteX3" fmla="*/ 282911 w 283981"/>
                <a:gd name="connsiteY3" fmla="*/ 75597 h 221471"/>
                <a:gd name="connsiteX4" fmla="*/ 16348 w 283981"/>
                <a:gd name="connsiteY4" fmla="*/ 216730 h 221471"/>
                <a:gd name="connsiteX5" fmla="*/ 31199 w 283981"/>
                <a:gd name="connsiteY5" fmla="*/ 208406 h 221471"/>
                <a:gd name="connsiteX6" fmla="*/ 31199 w 283981"/>
                <a:gd name="connsiteY6" fmla="*/ 208406 h 2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81" h="221471">
                  <a:moveTo>
                    <a:pt x="31199" y="208406"/>
                  </a:moveTo>
                  <a:cubicBezTo>
                    <a:pt x="16159" y="170947"/>
                    <a:pt x="20794" y="135948"/>
                    <a:pt x="36969" y="107948"/>
                  </a:cubicBezTo>
                  <a:cubicBezTo>
                    <a:pt x="123427" y="193555"/>
                    <a:pt x="189926" y="16287"/>
                    <a:pt x="270141" y="86002"/>
                  </a:cubicBezTo>
                  <a:cubicBezTo>
                    <a:pt x="273357" y="88746"/>
                    <a:pt x="288019" y="84111"/>
                    <a:pt x="282911" y="75597"/>
                  </a:cubicBezTo>
                  <a:cubicBezTo>
                    <a:pt x="201751" y="-58820"/>
                    <a:pt x="-68691" y="-15307"/>
                    <a:pt x="16348" y="216730"/>
                  </a:cubicBezTo>
                  <a:cubicBezTo>
                    <a:pt x="19848" y="227135"/>
                    <a:pt x="35077" y="218622"/>
                    <a:pt x="31199" y="208406"/>
                  </a:cubicBezTo>
                  <a:lnTo>
                    <a:pt x="31199" y="208406"/>
                  </a:lnTo>
                  <a:close/>
                </a:path>
              </a:pathLst>
            </a:custGeom>
            <a:solidFill>
              <a:srgbClr val="BC8642"/>
            </a:solidFill>
            <a:ln w="9454"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0A6597A7-B022-2984-8910-E531ED67AA3B}"/>
                </a:ext>
              </a:extLst>
            </p:cNvPr>
            <p:cNvSpPr/>
            <p:nvPr/>
          </p:nvSpPr>
          <p:spPr>
            <a:xfrm>
              <a:off x="9789475" y="774006"/>
              <a:ext cx="77379" cy="77303"/>
            </a:xfrm>
            <a:custGeom>
              <a:avLst/>
              <a:gdLst>
                <a:gd name="connsiteX0" fmla="*/ 73547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7 w 77379"/>
                <a:gd name="connsiteY4" fmla="*/ 55480 h 77303"/>
                <a:gd name="connsiteX5" fmla="*/ 73547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7" y="55480"/>
                  </a:moveTo>
                  <a:cubicBezTo>
                    <a:pt x="82818" y="36278"/>
                    <a:pt x="74683" y="13102"/>
                    <a:pt x="55480" y="3832"/>
                  </a:cubicBezTo>
                  <a:cubicBezTo>
                    <a:pt x="36278" y="-5438"/>
                    <a:pt x="13102" y="2697"/>
                    <a:pt x="3832" y="21900"/>
                  </a:cubicBezTo>
                  <a:cubicBezTo>
                    <a:pt x="-5438" y="41102"/>
                    <a:pt x="2697" y="64277"/>
                    <a:pt x="21900" y="73453"/>
                  </a:cubicBezTo>
                  <a:cubicBezTo>
                    <a:pt x="41386" y="82723"/>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297B117E-A6DD-63E0-3A0F-E8C28A58D873}"/>
                </a:ext>
              </a:extLst>
            </p:cNvPr>
            <p:cNvSpPr/>
            <p:nvPr/>
          </p:nvSpPr>
          <p:spPr>
            <a:xfrm>
              <a:off x="10376875" y="1676542"/>
              <a:ext cx="355288" cy="297308"/>
            </a:xfrm>
            <a:custGeom>
              <a:avLst/>
              <a:gdLst>
                <a:gd name="connsiteX0" fmla="*/ 347040 w 355288"/>
                <a:gd name="connsiteY0" fmla="*/ 297238 h 297308"/>
                <a:gd name="connsiteX1" fmla="*/ 351486 w 355288"/>
                <a:gd name="connsiteY1" fmla="*/ 281251 h 297308"/>
                <a:gd name="connsiteX2" fmla="*/ 270230 w 355288"/>
                <a:gd name="connsiteY2" fmla="*/ 159699 h 297308"/>
                <a:gd name="connsiteX3" fmla="*/ 157286 w 355288"/>
                <a:gd name="connsiteY3" fmla="*/ 130281 h 297308"/>
                <a:gd name="connsiteX4" fmla="*/ 90598 w 355288"/>
                <a:gd name="connsiteY4" fmla="*/ 58390 h 297308"/>
                <a:gd name="connsiteX5" fmla="*/ 331432 w 355288"/>
                <a:gd name="connsiteY5" fmla="*/ 73903 h 297308"/>
                <a:gd name="connsiteX6" fmla="*/ 327459 w 355288"/>
                <a:gd name="connsiteY6" fmla="*/ 64160 h 297308"/>
                <a:gd name="connsiteX7" fmla="*/ 232961 w 355288"/>
                <a:gd name="connsiteY7" fmla="*/ 1823 h 297308"/>
                <a:gd name="connsiteX8" fmla="*/ 178570 w 355288"/>
                <a:gd name="connsiteY8" fmla="*/ 32661 h 297308"/>
                <a:gd name="connsiteX9" fmla="*/ 83220 w 355288"/>
                <a:gd name="connsiteY9" fmla="*/ 27363 h 297308"/>
                <a:gd name="connsiteX10" fmla="*/ 71206 w 355288"/>
                <a:gd name="connsiteY10" fmla="*/ 32471 h 297308"/>
                <a:gd name="connsiteX11" fmla="*/ 67233 w 355288"/>
                <a:gd name="connsiteY11" fmla="*/ 33134 h 297308"/>
                <a:gd name="connsiteX12" fmla="*/ 1208 w 355288"/>
                <a:gd name="connsiteY12" fmla="*/ 206617 h 297308"/>
                <a:gd name="connsiteX13" fmla="*/ 10667 w 355288"/>
                <a:gd name="connsiteY13" fmla="*/ 219387 h 297308"/>
                <a:gd name="connsiteX14" fmla="*/ 102327 w 355288"/>
                <a:gd name="connsiteY14" fmla="*/ 157902 h 297308"/>
                <a:gd name="connsiteX15" fmla="*/ 102517 w 355288"/>
                <a:gd name="connsiteY15" fmla="*/ 118930 h 297308"/>
                <a:gd name="connsiteX16" fmla="*/ 103179 w 355288"/>
                <a:gd name="connsiteY16" fmla="*/ 121200 h 297308"/>
                <a:gd name="connsiteX17" fmla="*/ 347040 w 355288"/>
                <a:gd name="connsiteY17" fmla="*/ 297238 h 297308"/>
                <a:gd name="connsiteX18" fmla="*/ 347040 w 355288"/>
                <a:gd name="connsiteY18" fmla="*/ 297238 h 297308"/>
                <a:gd name="connsiteX19" fmla="*/ 100152 w 355288"/>
                <a:gd name="connsiteY19" fmla="*/ 107768 h 297308"/>
                <a:gd name="connsiteX20" fmla="*/ 104125 w 355288"/>
                <a:gd name="connsiteY20" fmla="*/ 112214 h 297308"/>
                <a:gd name="connsiteX21" fmla="*/ 102044 w 355288"/>
                <a:gd name="connsiteY21" fmla="*/ 118740 h 297308"/>
                <a:gd name="connsiteX22" fmla="*/ 100152 w 355288"/>
                <a:gd name="connsiteY22" fmla="*/ 107768 h 297308"/>
                <a:gd name="connsiteX23" fmla="*/ 100152 w 355288"/>
                <a:gd name="connsiteY23" fmla="*/ 107768 h 2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288" h="297308">
                  <a:moveTo>
                    <a:pt x="347040" y="297238"/>
                  </a:moveTo>
                  <a:cubicBezTo>
                    <a:pt x="356310" y="298373"/>
                    <a:pt x="357729" y="285603"/>
                    <a:pt x="351486" y="281251"/>
                  </a:cubicBezTo>
                  <a:cubicBezTo>
                    <a:pt x="305892" y="250130"/>
                    <a:pt x="331810" y="180321"/>
                    <a:pt x="270230" y="159699"/>
                  </a:cubicBezTo>
                  <a:cubicBezTo>
                    <a:pt x="234569" y="147875"/>
                    <a:pt x="189637" y="150902"/>
                    <a:pt x="157286" y="130281"/>
                  </a:cubicBezTo>
                  <a:cubicBezTo>
                    <a:pt x="127868" y="111457"/>
                    <a:pt x="101949" y="89890"/>
                    <a:pt x="90598" y="58390"/>
                  </a:cubicBezTo>
                  <a:cubicBezTo>
                    <a:pt x="150570" y="129335"/>
                    <a:pt x="290189" y="186658"/>
                    <a:pt x="331432" y="73903"/>
                  </a:cubicBezTo>
                  <a:cubicBezTo>
                    <a:pt x="332851" y="70214"/>
                    <a:pt x="330486" y="66052"/>
                    <a:pt x="327459" y="64160"/>
                  </a:cubicBezTo>
                  <a:cubicBezTo>
                    <a:pt x="303338" y="49593"/>
                    <a:pt x="268149" y="-11231"/>
                    <a:pt x="232961" y="1823"/>
                  </a:cubicBezTo>
                  <a:cubicBezTo>
                    <a:pt x="213002" y="9012"/>
                    <a:pt x="198718" y="26417"/>
                    <a:pt x="178570" y="32661"/>
                  </a:cubicBezTo>
                  <a:cubicBezTo>
                    <a:pt x="144800" y="43350"/>
                    <a:pt x="114908" y="44674"/>
                    <a:pt x="83220" y="27363"/>
                  </a:cubicBezTo>
                  <a:cubicBezTo>
                    <a:pt x="77639" y="24336"/>
                    <a:pt x="72814" y="27836"/>
                    <a:pt x="71206" y="32471"/>
                  </a:cubicBezTo>
                  <a:cubicBezTo>
                    <a:pt x="69788" y="32471"/>
                    <a:pt x="68652" y="32661"/>
                    <a:pt x="67233" y="33134"/>
                  </a:cubicBezTo>
                  <a:cubicBezTo>
                    <a:pt x="-7779" y="67187"/>
                    <a:pt x="34599" y="147970"/>
                    <a:pt x="1208" y="206617"/>
                  </a:cubicBezTo>
                  <a:cubicBezTo>
                    <a:pt x="-2765" y="213617"/>
                    <a:pt x="3761" y="220333"/>
                    <a:pt x="10667" y="219387"/>
                  </a:cubicBezTo>
                  <a:cubicBezTo>
                    <a:pt x="50301" y="213617"/>
                    <a:pt x="93814" y="202266"/>
                    <a:pt x="102327" y="157902"/>
                  </a:cubicBezTo>
                  <a:cubicBezTo>
                    <a:pt x="104882" y="145416"/>
                    <a:pt x="104219" y="132362"/>
                    <a:pt x="102517" y="118930"/>
                  </a:cubicBezTo>
                  <a:cubicBezTo>
                    <a:pt x="102706" y="119592"/>
                    <a:pt x="102990" y="120538"/>
                    <a:pt x="103179" y="121200"/>
                  </a:cubicBezTo>
                  <a:cubicBezTo>
                    <a:pt x="150475" y="222036"/>
                    <a:pt x="236366" y="284657"/>
                    <a:pt x="347040" y="297238"/>
                  </a:cubicBezTo>
                  <a:lnTo>
                    <a:pt x="347040" y="297238"/>
                  </a:lnTo>
                  <a:close/>
                  <a:moveTo>
                    <a:pt x="100152" y="107768"/>
                  </a:moveTo>
                  <a:cubicBezTo>
                    <a:pt x="101571" y="109186"/>
                    <a:pt x="102706" y="110795"/>
                    <a:pt x="104125" y="112214"/>
                  </a:cubicBezTo>
                  <a:cubicBezTo>
                    <a:pt x="102706" y="114105"/>
                    <a:pt x="101855" y="116186"/>
                    <a:pt x="102044" y="118740"/>
                  </a:cubicBezTo>
                  <a:cubicBezTo>
                    <a:pt x="101382" y="114957"/>
                    <a:pt x="100909" y="111173"/>
                    <a:pt x="100152" y="107768"/>
                  </a:cubicBezTo>
                  <a:lnTo>
                    <a:pt x="100152" y="107768"/>
                  </a:lnTo>
                  <a:close/>
                </a:path>
              </a:pathLst>
            </a:custGeom>
            <a:solidFill>
              <a:srgbClr val="BC8642"/>
            </a:solidFill>
            <a:ln w="9454"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F67279BC-447F-F506-6566-000727539F61}"/>
                </a:ext>
              </a:extLst>
            </p:cNvPr>
            <p:cNvSpPr/>
            <p:nvPr/>
          </p:nvSpPr>
          <p:spPr>
            <a:xfrm>
              <a:off x="9710679" y="937558"/>
              <a:ext cx="77379" cy="77303"/>
            </a:xfrm>
            <a:custGeom>
              <a:avLst/>
              <a:gdLst>
                <a:gd name="connsiteX0" fmla="*/ 73548 w 77379"/>
                <a:gd name="connsiteY0" fmla="*/ 55480 h 77303"/>
                <a:gd name="connsiteX1" fmla="*/ 55480 w 77379"/>
                <a:gd name="connsiteY1" fmla="*/ 3832 h 77303"/>
                <a:gd name="connsiteX2" fmla="*/ 3832 w 77379"/>
                <a:gd name="connsiteY2" fmla="*/ 21900 h 77303"/>
                <a:gd name="connsiteX3" fmla="*/ 21900 w 77379"/>
                <a:gd name="connsiteY3" fmla="*/ 73453 h 77303"/>
                <a:gd name="connsiteX4" fmla="*/ 73548 w 77379"/>
                <a:gd name="connsiteY4" fmla="*/ 55480 h 77303"/>
                <a:gd name="connsiteX5" fmla="*/ 73548 w 77379"/>
                <a:gd name="connsiteY5" fmla="*/ 55480 h 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03">
                  <a:moveTo>
                    <a:pt x="73548" y="55480"/>
                  </a:moveTo>
                  <a:cubicBezTo>
                    <a:pt x="82818" y="36278"/>
                    <a:pt x="74683" y="13102"/>
                    <a:pt x="55480" y="3832"/>
                  </a:cubicBezTo>
                  <a:cubicBezTo>
                    <a:pt x="36278" y="-5438"/>
                    <a:pt x="13103" y="2697"/>
                    <a:pt x="3832" y="21900"/>
                  </a:cubicBezTo>
                  <a:cubicBezTo>
                    <a:pt x="-5438" y="41102"/>
                    <a:pt x="2697" y="64277"/>
                    <a:pt x="21900" y="73453"/>
                  </a:cubicBezTo>
                  <a:cubicBezTo>
                    <a:pt x="41102" y="82723"/>
                    <a:pt x="64277" y="74683"/>
                    <a:pt x="73548" y="55480"/>
                  </a:cubicBezTo>
                  <a:lnTo>
                    <a:pt x="73548" y="55480"/>
                  </a:lnTo>
                  <a:close/>
                </a:path>
              </a:pathLst>
            </a:custGeom>
            <a:solidFill>
              <a:srgbClr val="BC8642"/>
            </a:solidFill>
            <a:ln w="9454"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CCA94196-B452-976E-90EB-25D5D1BE37C8}"/>
                </a:ext>
              </a:extLst>
            </p:cNvPr>
            <p:cNvSpPr/>
            <p:nvPr/>
          </p:nvSpPr>
          <p:spPr>
            <a:xfrm>
              <a:off x="10843621" y="2012419"/>
              <a:ext cx="77379" cy="77379"/>
            </a:xfrm>
            <a:custGeom>
              <a:avLst/>
              <a:gdLst>
                <a:gd name="connsiteX0" fmla="*/ 21900 w 77379"/>
                <a:gd name="connsiteY0" fmla="*/ 73548 h 77379"/>
                <a:gd name="connsiteX1" fmla="*/ 73548 w 77379"/>
                <a:gd name="connsiteY1" fmla="*/ 55480 h 77379"/>
                <a:gd name="connsiteX2" fmla="*/ 55480 w 77379"/>
                <a:gd name="connsiteY2" fmla="*/ 3832 h 77379"/>
                <a:gd name="connsiteX3" fmla="*/ 3832 w 77379"/>
                <a:gd name="connsiteY3" fmla="*/ 21900 h 77379"/>
                <a:gd name="connsiteX4" fmla="*/ 21900 w 77379"/>
                <a:gd name="connsiteY4" fmla="*/ 73548 h 77379"/>
                <a:gd name="connsiteX5" fmla="*/ 21900 w 77379"/>
                <a:gd name="connsiteY5" fmla="*/ 73548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8"/>
                  </a:moveTo>
                  <a:cubicBezTo>
                    <a:pt x="41102" y="82818"/>
                    <a:pt x="64277" y="74683"/>
                    <a:pt x="73548" y="55480"/>
                  </a:cubicBezTo>
                  <a:cubicBezTo>
                    <a:pt x="82818" y="36278"/>
                    <a:pt x="74683" y="13103"/>
                    <a:pt x="55480" y="3832"/>
                  </a:cubicBezTo>
                  <a:cubicBezTo>
                    <a:pt x="36278" y="-5438"/>
                    <a:pt x="13103" y="2697"/>
                    <a:pt x="3832" y="21900"/>
                  </a:cubicBezTo>
                  <a:cubicBezTo>
                    <a:pt x="-5438" y="41197"/>
                    <a:pt x="2697" y="64277"/>
                    <a:pt x="21900" y="73548"/>
                  </a:cubicBezTo>
                  <a:lnTo>
                    <a:pt x="21900" y="73548"/>
                  </a:lnTo>
                  <a:close/>
                </a:path>
              </a:pathLst>
            </a:custGeom>
            <a:solidFill>
              <a:srgbClr val="BC8642"/>
            </a:solidFill>
            <a:ln w="9454"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FBBE924C-04DC-64D0-7285-5E3D105AF50D}"/>
                </a:ext>
              </a:extLst>
            </p:cNvPr>
            <p:cNvSpPr/>
            <p:nvPr/>
          </p:nvSpPr>
          <p:spPr>
            <a:xfrm>
              <a:off x="10749974" y="1966276"/>
              <a:ext cx="77379" cy="77361"/>
            </a:xfrm>
            <a:custGeom>
              <a:avLst/>
              <a:gdLst>
                <a:gd name="connsiteX0" fmla="*/ 3832 w 77379"/>
                <a:gd name="connsiteY0" fmla="*/ 21976 h 77361"/>
                <a:gd name="connsiteX1" fmla="*/ 21900 w 77379"/>
                <a:gd name="connsiteY1" fmla="*/ 73529 h 77361"/>
                <a:gd name="connsiteX2" fmla="*/ 73547 w 77379"/>
                <a:gd name="connsiteY2" fmla="*/ 55462 h 77361"/>
                <a:gd name="connsiteX3" fmla="*/ 55480 w 77379"/>
                <a:gd name="connsiteY3" fmla="*/ 3814 h 77361"/>
                <a:gd name="connsiteX4" fmla="*/ 3832 w 77379"/>
                <a:gd name="connsiteY4" fmla="*/ 21976 h 77361"/>
                <a:gd name="connsiteX5" fmla="*/ 3832 w 77379"/>
                <a:gd name="connsiteY5" fmla="*/ 21976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61">
                  <a:moveTo>
                    <a:pt x="3832" y="21976"/>
                  </a:moveTo>
                  <a:cubicBezTo>
                    <a:pt x="-5438" y="41179"/>
                    <a:pt x="2697" y="64354"/>
                    <a:pt x="21900" y="73529"/>
                  </a:cubicBezTo>
                  <a:cubicBezTo>
                    <a:pt x="41102" y="82799"/>
                    <a:pt x="64277" y="74664"/>
                    <a:pt x="73547" y="55462"/>
                  </a:cubicBezTo>
                  <a:cubicBezTo>
                    <a:pt x="82818" y="36260"/>
                    <a:pt x="74683" y="13084"/>
                    <a:pt x="55480" y="3814"/>
                  </a:cubicBezTo>
                  <a:cubicBezTo>
                    <a:pt x="36278" y="-5456"/>
                    <a:pt x="13103" y="2774"/>
                    <a:pt x="3832" y="21976"/>
                  </a:cubicBezTo>
                  <a:lnTo>
                    <a:pt x="3832" y="21976"/>
                  </a:lnTo>
                  <a:close/>
                </a:path>
              </a:pathLst>
            </a:custGeom>
            <a:solidFill>
              <a:srgbClr val="BC8642"/>
            </a:solidFill>
            <a:ln w="9454"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15C84BD1-E446-EABC-D75A-73995262DAE0}"/>
                </a:ext>
              </a:extLst>
            </p:cNvPr>
            <p:cNvSpPr/>
            <p:nvPr/>
          </p:nvSpPr>
          <p:spPr>
            <a:xfrm>
              <a:off x="10360273" y="2191148"/>
              <a:ext cx="1021538" cy="1244158"/>
            </a:xfrm>
            <a:custGeom>
              <a:avLst/>
              <a:gdLst>
                <a:gd name="connsiteX0" fmla="*/ 454830 w 1021538"/>
                <a:gd name="connsiteY0" fmla="*/ 1171636 h 1244158"/>
                <a:gd name="connsiteX1" fmla="*/ 514423 w 1021538"/>
                <a:gd name="connsiteY1" fmla="*/ 1186014 h 1244158"/>
                <a:gd name="connsiteX2" fmla="*/ 544504 w 1021538"/>
                <a:gd name="connsiteY2" fmla="*/ 1198311 h 1244158"/>
                <a:gd name="connsiteX3" fmla="*/ 657543 w 1021538"/>
                <a:gd name="connsiteY3" fmla="*/ 1181190 h 1244158"/>
                <a:gd name="connsiteX4" fmla="*/ 668421 w 1021538"/>
                <a:gd name="connsiteY4" fmla="*/ 1169650 h 1244158"/>
                <a:gd name="connsiteX5" fmla="*/ 475640 w 1021538"/>
                <a:gd name="connsiteY5" fmla="*/ 1125191 h 1244158"/>
                <a:gd name="connsiteX6" fmla="*/ 472897 w 1021538"/>
                <a:gd name="connsiteY6" fmla="*/ 1043084 h 1244158"/>
                <a:gd name="connsiteX7" fmla="*/ 305089 w 1021538"/>
                <a:gd name="connsiteY7" fmla="*/ 1117812 h 1244158"/>
                <a:gd name="connsiteX8" fmla="*/ 408195 w 1021538"/>
                <a:gd name="connsiteY8" fmla="*/ 1119704 h 1244158"/>
                <a:gd name="connsiteX9" fmla="*/ 261387 w 1021538"/>
                <a:gd name="connsiteY9" fmla="*/ 1195379 h 1244158"/>
                <a:gd name="connsiteX10" fmla="*/ 118551 w 1021538"/>
                <a:gd name="connsiteY10" fmla="*/ 925789 h 1244158"/>
                <a:gd name="connsiteX11" fmla="*/ 245684 w 1021538"/>
                <a:gd name="connsiteY11" fmla="*/ 873762 h 1244158"/>
                <a:gd name="connsiteX12" fmla="*/ 353142 w 1021538"/>
                <a:gd name="connsiteY12" fmla="*/ 854749 h 1244158"/>
                <a:gd name="connsiteX13" fmla="*/ 412074 w 1021538"/>
                <a:gd name="connsiteY13" fmla="*/ 718440 h 1244158"/>
                <a:gd name="connsiteX14" fmla="*/ 322589 w 1021538"/>
                <a:gd name="connsiteY14" fmla="*/ 649293 h 1244158"/>
                <a:gd name="connsiteX15" fmla="*/ 437425 w 1021538"/>
                <a:gd name="connsiteY15" fmla="*/ 613631 h 1244158"/>
                <a:gd name="connsiteX16" fmla="*/ 440641 w 1021538"/>
                <a:gd name="connsiteY16" fmla="*/ 617131 h 1244158"/>
                <a:gd name="connsiteX17" fmla="*/ 507896 w 1021538"/>
                <a:gd name="connsiteY17" fmla="*/ 955680 h 1244158"/>
                <a:gd name="connsiteX18" fmla="*/ 545355 w 1021538"/>
                <a:gd name="connsiteY18" fmla="*/ 965139 h 1244158"/>
                <a:gd name="connsiteX19" fmla="*/ 738798 w 1021538"/>
                <a:gd name="connsiteY19" fmla="*/ 991531 h 1244158"/>
                <a:gd name="connsiteX20" fmla="*/ 717799 w 1021538"/>
                <a:gd name="connsiteY20" fmla="*/ 996639 h 1244158"/>
                <a:gd name="connsiteX21" fmla="*/ 709664 w 1021538"/>
                <a:gd name="connsiteY21" fmla="*/ 961261 h 1244158"/>
                <a:gd name="connsiteX22" fmla="*/ 695758 w 1021538"/>
                <a:gd name="connsiteY22" fmla="*/ 951045 h 1244158"/>
                <a:gd name="connsiteX23" fmla="*/ 761406 w 1021538"/>
                <a:gd name="connsiteY23" fmla="*/ 983206 h 1244158"/>
                <a:gd name="connsiteX24" fmla="*/ 679394 w 1021538"/>
                <a:gd name="connsiteY24" fmla="*/ 899208 h 1244158"/>
                <a:gd name="connsiteX25" fmla="*/ 548098 w 1021538"/>
                <a:gd name="connsiteY25" fmla="*/ 941585 h 1244158"/>
                <a:gd name="connsiteX26" fmla="*/ 496545 w 1021538"/>
                <a:gd name="connsiteY26" fmla="*/ 680130 h 1244158"/>
                <a:gd name="connsiteX27" fmla="*/ 585747 w 1021538"/>
                <a:gd name="connsiteY27" fmla="*/ 883789 h 1244158"/>
                <a:gd name="connsiteX28" fmla="*/ 599652 w 1021538"/>
                <a:gd name="connsiteY28" fmla="*/ 891451 h 1244158"/>
                <a:gd name="connsiteX29" fmla="*/ 928079 w 1021538"/>
                <a:gd name="connsiteY29" fmla="*/ 850492 h 1244158"/>
                <a:gd name="connsiteX30" fmla="*/ 755447 w 1021538"/>
                <a:gd name="connsiteY30" fmla="*/ 567943 h 1244158"/>
                <a:gd name="connsiteX31" fmla="*/ 740879 w 1021538"/>
                <a:gd name="connsiteY31" fmla="*/ 561700 h 1244158"/>
                <a:gd name="connsiteX32" fmla="*/ 526153 w 1021538"/>
                <a:gd name="connsiteY32" fmla="*/ 618834 h 1244158"/>
                <a:gd name="connsiteX33" fmla="*/ 762352 w 1021538"/>
                <a:gd name="connsiteY33" fmla="*/ 496241 h 1244158"/>
                <a:gd name="connsiteX34" fmla="*/ 811162 w 1021538"/>
                <a:gd name="connsiteY34" fmla="*/ 625361 h 1244158"/>
                <a:gd name="connsiteX35" fmla="*/ 927890 w 1021538"/>
                <a:gd name="connsiteY35" fmla="*/ 637185 h 1244158"/>
                <a:gd name="connsiteX36" fmla="*/ 861769 w 1021538"/>
                <a:gd name="connsiteY36" fmla="*/ 605969 h 1244158"/>
                <a:gd name="connsiteX37" fmla="*/ 878418 w 1021538"/>
                <a:gd name="connsiteY37" fmla="*/ 610320 h 1244158"/>
                <a:gd name="connsiteX38" fmla="*/ 911242 w 1021538"/>
                <a:gd name="connsiteY38" fmla="*/ 594618 h 1244158"/>
                <a:gd name="connsiteX39" fmla="*/ 920512 w 1021538"/>
                <a:gd name="connsiteY39" fmla="*/ 614293 h 1244158"/>
                <a:gd name="connsiteX40" fmla="*/ 779284 w 1021538"/>
                <a:gd name="connsiteY40" fmla="*/ 479404 h 1244158"/>
                <a:gd name="connsiteX41" fmla="*/ 748541 w 1021538"/>
                <a:gd name="connsiteY41" fmla="*/ 456039 h 1244158"/>
                <a:gd name="connsiteX42" fmla="*/ 442060 w 1021538"/>
                <a:gd name="connsiteY42" fmla="*/ 614293 h 1244158"/>
                <a:gd name="connsiteX43" fmla="*/ 437425 w 1021538"/>
                <a:gd name="connsiteY43" fmla="*/ 613820 h 1244158"/>
                <a:gd name="connsiteX44" fmla="*/ 393723 w 1021538"/>
                <a:gd name="connsiteY44" fmla="*/ 501822 h 1244158"/>
                <a:gd name="connsiteX45" fmla="*/ 503545 w 1021538"/>
                <a:gd name="connsiteY45" fmla="*/ 528687 h 1244158"/>
                <a:gd name="connsiteX46" fmla="*/ 573166 w 1021538"/>
                <a:gd name="connsiteY46" fmla="*/ 397486 h 1244158"/>
                <a:gd name="connsiteX47" fmla="*/ 520950 w 1021538"/>
                <a:gd name="connsiteY47" fmla="*/ 301474 h 1244158"/>
                <a:gd name="connsiteX48" fmla="*/ 482073 w 1021538"/>
                <a:gd name="connsiteY48" fmla="*/ 169327 h 1244158"/>
                <a:gd name="connsiteX49" fmla="*/ 781649 w 1021538"/>
                <a:gd name="connsiteY49" fmla="*/ 112855 h 1244158"/>
                <a:gd name="connsiteX50" fmla="*/ 814000 w 1021538"/>
                <a:gd name="connsiteY50" fmla="*/ 274799 h 1244158"/>
                <a:gd name="connsiteX51" fmla="*/ 748352 w 1021538"/>
                <a:gd name="connsiteY51" fmla="*/ 195151 h 1244158"/>
                <a:gd name="connsiteX52" fmla="*/ 794608 w 1021538"/>
                <a:gd name="connsiteY52" fmla="*/ 373081 h 1244158"/>
                <a:gd name="connsiteX53" fmla="*/ 860445 w 1021538"/>
                <a:gd name="connsiteY53" fmla="*/ 323987 h 1244158"/>
                <a:gd name="connsiteX54" fmla="*/ 1015294 w 1021538"/>
                <a:gd name="connsiteY54" fmla="*/ 447053 h 1244158"/>
                <a:gd name="connsiteX55" fmla="*/ 1017564 w 1021538"/>
                <a:gd name="connsiteY55" fmla="*/ 431350 h 1244158"/>
                <a:gd name="connsiteX56" fmla="*/ 960430 w 1021538"/>
                <a:gd name="connsiteY56" fmla="*/ 332122 h 1244158"/>
                <a:gd name="connsiteX57" fmla="*/ 931957 w 1021538"/>
                <a:gd name="connsiteY57" fmla="*/ 316420 h 1244158"/>
                <a:gd name="connsiteX58" fmla="*/ 883620 w 1021538"/>
                <a:gd name="connsiteY58" fmla="*/ 278488 h 1244158"/>
                <a:gd name="connsiteX59" fmla="*/ 681569 w 1021538"/>
                <a:gd name="connsiteY59" fmla="*/ 7479 h 1244158"/>
                <a:gd name="connsiteX60" fmla="*/ 340183 w 1021538"/>
                <a:gd name="connsiteY60" fmla="*/ 152111 h 1244158"/>
                <a:gd name="connsiteX61" fmla="*/ 355885 w 1021538"/>
                <a:gd name="connsiteY61" fmla="*/ 574375 h 1244158"/>
                <a:gd name="connsiteX62" fmla="*/ 16391 w 1021538"/>
                <a:gd name="connsiteY62" fmla="*/ 825425 h 1244158"/>
                <a:gd name="connsiteX63" fmla="*/ 116281 w 1021538"/>
                <a:gd name="connsiteY63" fmla="*/ 1182703 h 1244158"/>
                <a:gd name="connsiteX64" fmla="*/ 454830 w 1021538"/>
                <a:gd name="connsiteY64" fmla="*/ 1171636 h 1244158"/>
                <a:gd name="connsiteX65" fmla="*/ 454830 w 1021538"/>
                <a:gd name="connsiteY65" fmla="*/ 1171636 h 124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1538" h="1244158">
                  <a:moveTo>
                    <a:pt x="454830" y="1171636"/>
                  </a:moveTo>
                  <a:cubicBezTo>
                    <a:pt x="472613" y="1160568"/>
                    <a:pt x="494370" y="1168609"/>
                    <a:pt x="514423" y="1186014"/>
                  </a:cubicBezTo>
                  <a:cubicBezTo>
                    <a:pt x="524356" y="1194338"/>
                    <a:pt x="531545" y="1196892"/>
                    <a:pt x="544504" y="1198311"/>
                  </a:cubicBezTo>
                  <a:cubicBezTo>
                    <a:pt x="583760" y="1202662"/>
                    <a:pt x="618003" y="1170501"/>
                    <a:pt x="657543" y="1181190"/>
                  </a:cubicBezTo>
                  <a:cubicBezTo>
                    <a:pt x="664921" y="1183271"/>
                    <a:pt x="671164" y="1177028"/>
                    <a:pt x="668421" y="1169650"/>
                  </a:cubicBezTo>
                  <a:cubicBezTo>
                    <a:pt x="635786" y="1078462"/>
                    <a:pt x="537599" y="1059922"/>
                    <a:pt x="475640" y="1125191"/>
                  </a:cubicBezTo>
                  <a:cubicBezTo>
                    <a:pt x="482829" y="1097853"/>
                    <a:pt x="484910" y="1068056"/>
                    <a:pt x="472897" y="1043084"/>
                  </a:cubicBezTo>
                  <a:cubicBezTo>
                    <a:pt x="396371" y="885492"/>
                    <a:pt x="229320" y="1028990"/>
                    <a:pt x="305089" y="1117812"/>
                  </a:cubicBezTo>
                  <a:cubicBezTo>
                    <a:pt x="334697" y="1152245"/>
                    <a:pt x="392020" y="1149974"/>
                    <a:pt x="408195" y="1119704"/>
                  </a:cubicBezTo>
                  <a:cubicBezTo>
                    <a:pt x="421155" y="1181284"/>
                    <a:pt x="326183" y="1216189"/>
                    <a:pt x="261387" y="1195379"/>
                  </a:cubicBezTo>
                  <a:cubicBezTo>
                    <a:pt x="162442" y="1163690"/>
                    <a:pt x="77592" y="1045638"/>
                    <a:pt x="118551" y="925789"/>
                  </a:cubicBezTo>
                  <a:cubicBezTo>
                    <a:pt x="138700" y="866762"/>
                    <a:pt x="196023" y="869600"/>
                    <a:pt x="245684" y="873762"/>
                  </a:cubicBezTo>
                  <a:cubicBezTo>
                    <a:pt x="283332" y="876978"/>
                    <a:pt x="319372" y="872154"/>
                    <a:pt x="353142" y="854749"/>
                  </a:cubicBezTo>
                  <a:cubicBezTo>
                    <a:pt x="402804" y="829493"/>
                    <a:pt x="427776" y="771413"/>
                    <a:pt x="412074" y="718440"/>
                  </a:cubicBezTo>
                  <a:cubicBezTo>
                    <a:pt x="399398" y="675590"/>
                    <a:pt x="362602" y="655252"/>
                    <a:pt x="322589" y="649293"/>
                  </a:cubicBezTo>
                  <a:cubicBezTo>
                    <a:pt x="360237" y="635199"/>
                    <a:pt x="397979" y="621482"/>
                    <a:pt x="437425" y="613631"/>
                  </a:cubicBezTo>
                  <a:cubicBezTo>
                    <a:pt x="438560" y="614766"/>
                    <a:pt x="439506" y="615901"/>
                    <a:pt x="440641" y="617131"/>
                  </a:cubicBezTo>
                  <a:cubicBezTo>
                    <a:pt x="511586" y="710116"/>
                    <a:pt x="500518" y="843398"/>
                    <a:pt x="507896" y="955680"/>
                  </a:cubicBezTo>
                  <a:cubicBezTo>
                    <a:pt x="509316" y="976017"/>
                    <a:pt x="530315" y="978099"/>
                    <a:pt x="545355" y="965139"/>
                  </a:cubicBezTo>
                  <a:cubicBezTo>
                    <a:pt x="656029" y="868181"/>
                    <a:pt x="771906" y="941113"/>
                    <a:pt x="738798" y="991531"/>
                  </a:cubicBezTo>
                  <a:cubicBezTo>
                    <a:pt x="734825" y="997774"/>
                    <a:pt x="724704" y="996828"/>
                    <a:pt x="717799" y="996639"/>
                  </a:cubicBezTo>
                  <a:cubicBezTo>
                    <a:pt x="695569" y="995504"/>
                    <a:pt x="701812" y="973936"/>
                    <a:pt x="709664" y="961261"/>
                  </a:cubicBezTo>
                  <a:cubicBezTo>
                    <a:pt x="715434" y="951802"/>
                    <a:pt x="701528" y="941585"/>
                    <a:pt x="695758" y="951045"/>
                  </a:cubicBezTo>
                  <a:cubicBezTo>
                    <a:pt x="657354" y="1014233"/>
                    <a:pt x="751001" y="1036935"/>
                    <a:pt x="761406" y="983206"/>
                  </a:cubicBezTo>
                  <a:cubicBezTo>
                    <a:pt x="769541" y="942437"/>
                    <a:pt x="709664" y="904316"/>
                    <a:pt x="679394" y="899208"/>
                  </a:cubicBezTo>
                  <a:cubicBezTo>
                    <a:pt x="636165" y="892019"/>
                    <a:pt x="586030" y="916140"/>
                    <a:pt x="548098" y="941585"/>
                  </a:cubicBezTo>
                  <a:cubicBezTo>
                    <a:pt x="546017" y="855695"/>
                    <a:pt x="533058" y="761102"/>
                    <a:pt x="496545" y="680130"/>
                  </a:cubicBezTo>
                  <a:cubicBezTo>
                    <a:pt x="545355" y="740954"/>
                    <a:pt x="585084" y="811142"/>
                    <a:pt x="585747" y="883789"/>
                  </a:cubicBezTo>
                  <a:cubicBezTo>
                    <a:pt x="585747" y="891640"/>
                    <a:pt x="592652" y="894667"/>
                    <a:pt x="599652" y="891451"/>
                  </a:cubicBezTo>
                  <a:cubicBezTo>
                    <a:pt x="716380" y="834317"/>
                    <a:pt x="817594" y="842168"/>
                    <a:pt x="928079" y="850492"/>
                  </a:cubicBezTo>
                  <a:cubicBezTo>
                    <a:pt x="852688" y="769237"/>
                    <a:pt x="783352" y="694981"/>
                    <a:pt x="755447" y="567943"/>
                  </a:cubicBezTo>
                  <a:cubicBezTo>
                    <a:pt x="753838" y="560281"/>
                    <a:pt x="747122" y="556875"/>
                    <a:pt x="740879" y="561700"/>
                  </a:cubicBezTo>
                  <a:cubicBezTo>
                    <a:pt x="683556" y="606347"/>
                    <a:pt x="604003" y="619118"/>
                    <a:pt x="526153" y="618834"/>
                  </a:cubicBezTo>
                  <a:cubicBezTo>
                    <a:pt x="612138" y="596888"/>
                    <a:pt x="694150" y="547984"/>
                    <a:pt x="762352" y="496241"/>
                  </a:cubicBezTo>
                  <a:cubicBezTo>
                    <a:pt x="766041" y="541835"/>
                    <a:pt x="778527" y="596226"/>
                    <a:pt x="811162" y="625361"/>
                  </a:cubicBezTo>
                  <a:cubicBezTo>
                    <a:pt x="834054" y="645982"/>
                    <a:pt x="901309" y="668874"/>
                    <a:pt x="927890" y="637185"/>
                  </a:cubicBezTo>
                  <a:cubicBezTo>
                    <a:pt x="963268" y="595564"/>
                    <a:pt x="887215" y="536538"/>
                    <a:pt x="861769" y="605969"/>
                  </a:cubicBezTo>
                  <a:cubicBezTo>
                    <a:pt x="858080" y="616374"/>
                    <a:pt x="874445" y="620820"/>
                    <a:pt x="878418" y="610320"/>
                  </a:cubicBezTo>
                  <a:cubicBezTo>
                    <a:pt x="883526" y="596415"/>
                    <a:pt x="896485" y="578159"/>
                    <a:pt x="911242" y="594618"/>
                  </a:cubicBezTo>
                  <a:cubicBezTo>
                    <a:pt x="915876" y="599726"/>
                    <a:pt x="922782" y="607104"/>
                    <a:pt x="920512" y="614293"/>
                  </a:cubicBezTo>
                  <a:cubicBezTo>
                    <a:pt x="901593" y="671428"/>
                    <a:pt x="772568" y="626307"/>
                    <a:pt x="779284" y="479404"/>
                  </a:cubicBezTo>
                  <a:cubicBezTo>
                    <a:pt x="780230" y="459539"/>
                    <a:pt x="765190" y="444499"/>
                    <a:pt x="748541" y="456039"/>
                  </a:cubicBezTo>
                  <a:cubicBezTo>
                    <a:pt x="656313" y="520173"/>
                    <a:pt x="558977" y="611739"/>
                    <a:pt x="442060" y="614293"/>
                  </a:cubicBezTo>
                  <a:cubicBezTo>
                    <a:pt x="440452" y="614104"/>
                    <a:pt x="439033" y="614104"/>
                    <a:pt x="437425" y="613820"/>
                  </a:cubicBezTo>
                  <a:cubicBezTo>
                    <a:pt x="418979" y="577970"/>
                    <a:pt x="406020" y="540038"/>
                    <a:pt x="393723" y="501822"/>
                  </a:cubicBezTo>
                  <a:cubicBezTo>
                    <a:pt x="423330" y="529633"/>
                    <a:pt x="462114" y="545524"/>
                    <a:pt x="503545" y="528687"/>
                  </a:cubicBezTo>
                  <a:cubicBezTo>
                    <a:pt x="554625" y="508065"/>
                    <a:pt x="584422" y="452066"/>
                    <a:pt x="573166" y="397486"/>
                  </a:cubicBezTo>
                  <a:cubicBezTo>
                    <a:pt x="565504" y="360216"/>
                    <a:pt x="546774" y="329001"/>
                    <a:pt x="520950" y="301474"/>
                  </a:cubicBezTo>
                  <a:cubicBezTo>
                    <a:pt x="486519" y="265150"/>
                    <a:pt x="448587" y="222110"/>
                    <a:pt x="482073" y="169327"/>
                  </a:cubicBezTo>
                  <a:cubicBezTo>
                    <a:pt x="550274" y="62437"/>
                    <a:pt x="695191" y="55437"/>
                    <a:pt x="781649" y="112855"/>
                  </a:cubicBezTo>
                  <a:cubicBezTo>
                    <a:pt x="838310" y="150598"/>
                    <a:pt x="870188" y="246610"/>
                    <a:pt x="814000" y="274799"/>
                  </a:cubicBezTo>
                  <a:cubicBezTo>
                    <a:pt x="827621" y="243110"/>
                    <a:pt x="793662" y="196570"/>
                    <a:pt x="748352" y="195151"/>
                  </a:cubicBezTo>
                  <a:cubicBezTo>
                    <a:pt x="631624" y="191178"/>
                    <a:pt x="623773" y="411297"/>
                    <a:pt x="794608" y="373081"/>
                  </a:cubicBezTo>
                  <a:cubicBezTo>
                    <a:pt x="821662" y="367027"/>
                    <a:pt x="843797" y="346690"/>
                    <a:pt x="860445" y="323987"/>
                  </a:cubicBezTo>
                  <a:cubicBezTo>
                    <a:pt x="848242" y="413094"/>
                    <a:pt x="924012" y="478363"/>
                    <a:pt x="1015294" y="447053"/>
                  </a:cubicBezTo>
                  <a:cubicBezTo>
                    <a:pt x="1022672" y="444499"/>
                    <a:pt x="1023618" y="435985"/>
                    <a:pt x="1017564" y="431350"/>
                  </a:cubicBezTo>
                  <a:cubicBezTo>
                    <a:pt x="984551" y="407040"/>
                    <a:pt x="988430" y="360122"/>
                    <a:pt x="960430" y="332122"/>
                  </a:cubicBezTo>
                  <a:cubicBezTo>
                    <a:pt x="951160" y="322852"/>
                    <a:pt x="944728" y="318690"/>
                    <a:pt x="931957" y="316420"/>
                  </a:cubicBezTo>
                  <a:cubicBezTo>
                    <a:pt x="905850" y="311312"/>
                    <a:pt x="885985" y="299298"/>
                    <a:pt x="883620" y="278488"/>
                  </a:cubicBezTo>
                  <a:cubicBezTo>
                    <a:pt x="903012" y="114180"/>
                    <a:pt x="774082" y="28573"/>
                    <a:pt x="681569" y="7479"/>
                  </a:cubicBezTo>
                  <a:cubicBezTo>
                    <a:pt x="554909" y="-21656"/>
                    <a:pt x="418506" y="35951"/>
                    <a:pt x="340183" y="152111"/>
                  </a:cubicBezTo>
                  <a:cubicBezTo>
                    <a:pt x="252590" y="282177"/>
                    <a:pt x="277562" y="446201"/>
                    <a:pt x="355885" y="574375"/>
                  </a:cubicBezTo>
                  <a:cubicBezTo>
                    <a:pt x="206996" y="592915"/>
                    <a:pt x="63309" y="675684"/>
                    <a:pt x="16391" y="825425"/>
                  </a:cubicBezTo>
                  <a:cubicBezTo>
                    <a:pt x="-25419" y="959180"/>
                    <a:pt x="14499" y="1101732"/>
                    <a:pt x="116281" y="1182703"/>
                  </a:cubicBezTo>
                  <a:cubicBezTo>
                    <a:pt x="191483" y="1241729"/>
                    <a:pt x="338480" y="1289405"/>
                    <a:pt x="454830" y="1171636"/>
                  </a:cubicBezTo>
                  <a:lnTo>
                    <a:pt x="454830" y="1171636"/>
                  </a:lnTo>
                  <a:close/>
                </a:path>
              </a:pathLst>
            </a:custGeom>
            <a:solidFill>
              <a:srgbClr val="BC8642"/>
            </a:solidFill>
            <a:ln w="9454"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E21A1308-444B-01F6-73DA-C736760DBA12}"/>
                </a:ext>
              </a:extLst>
            </p:cNvPr>
            <p:cNvSpPr/>
            <p:nvPr/>
          </p:nvSpPr>
          <p:spPr>
            <a:xfrm>
              <a:off x="9774658" y="1099489"/>
              <a:ext cx="576893" cy="413422"/>
            </a:xfrm>
            <a:custGeom>
              <a:avLst/>
              <a:gdLst>
                <a:gd name="connsiteX0" fmla="*/ 37757 w 576893"/>
                <a:gd name="connsiteY0" fmla="*/ 412202 h 413422"/>
                <a:gd name="connsiteX1" fmla="*/ 260713 w 576893"/>
                <a:gd name="connsiteY1" fmla="*/ 229354 h 413422"/>
                <a:gd name="connsiteX2" fmla="*/ 505615 w 576893"/>
                <a:gd name="connsiteY2" fmla="*/ 302001 h 413422"/>
                <a:gd name="connsiteX3" fmla="*/ 275280 w 576893"/>
                <a:gd name="connsiteY3" fmla="*/ 294812 h 413422"/>
                <a:gd name="connsiteX4" fmla="*/ 273199 w 576893"/>
                <a:gd name="connsiteY4" fmla="*/ 310515 h 413422"/>
                <a:gd name="connsiteX5" fmla="*/ 542600 w 576893"/>
                <a:gd name="connsiteY5" fmla="*/ 375122 h 413422"/>
                <a:gd name="connsiteX6" fmla="*/ 574478 w 576893"/>
                <a:gd name="connsiteY6" fmla="*/ 191138 h 413422"/>
                <a:gd name="connsiteX7" fmla="*/ 485939 w 576893"/>
                <a:gd name="connsiteY7" fmla="*/ 83113 h 413422"/>
                <a:gd name="connsiteX8" fmla="*/ 470237 w 576893"/>
                <a:gd name="connsiteY8" fmla="*/ 80843 h 413422"/>
                <a:gd name="connsiteX9" fmla="*/ 500317 w 576893"/>
                <a:gd name="connsiteY9" fmla="*/ 256218 h 413422"/>
                <a:gd name="connsiteX10" fmla="*/ 438075 w 576893"/>
                <a:gd name="connsiteY10" fmla="*/ 225665 h 413422"/>
                <a:gd name="connsiteX11" fmla="*/ 286159 w 576893"/>
                <a:gd name="connsiteY11" fmla="*/ 78005 h 413422"/>
                <a:gd name="connsiteX12" fmla="*/ 206606 w 576893"/>
                <a:gd name="connsiteY12" fmla="*/ 2520 h 413422"/>
                <a:gd name="connsiteX13" fmla="*/ 194593 w 576893"/>
                <a:gd name="connsiteY13" fmla="*/ 2520 h 413422"/>
                <a:gd name="connsiteX14" fmla="*/ 166593 w 576893"/>
                <a:gd name="connsiteY14" fmla="*/ 75924 h 413422"/>
                <a:gd name="connsiteX15" fmla="*/ 119391 w 576893"/>
                <a:gd name="connsiteY15" fmla="*/ 50195 h 413422"/>
                <a:gd name="connsiteX16" fmla="*/ 13447 w 576893"/>
                <a:gd name="connsiteY16" fmla="*/ 23330 h 413422"/>
                <a:gd name="connsiteX17" fmla="*/ 960 w 576893"/>
                <a:gd name="connsiteY17" fmla="*/ 28438 h 413422"/>
                <a:gd name="connsiteX18" fmla="*/ 118918 w 576893"/>
                <a:gd name="connsiteY18" fmla="*/ 170517 h 413422"/>
                <a:gd name="connsiteX19" fmla="*/ 2568 w 576893"/>
                <a:gd name="connsiteY19" fmla="*/ 233705 h 413422"/>
                <a:gd name="connsiteX20" fmla="*/ 4177 w 576893"/>
                <a:gd name="connsiteY20" fmla="*/ 247137 h 413422"/>
                <a:gd name="connsiteX21" fmla="*/ 212092 w 576893"/>
                <a:gd name="connsiteY21" fmla="*/ 240232 h 413422"/>
                <a:gd name="connsiteX22" fmla="*/ 29622 w 576893"/>
                <a:gd name="connsiteY22" fmla="*/ 396878 h 413422"/>
                <a:gd name="connsiteX23" fmla="*/ 37757 w 576893"/>
                <a:gd name="connsiteY23" fmla="*/ 412202 h 413422"/>
                <a:gd name="connsiteX24" fmla="*/ 37757 w 576893"/>
                <a:gd name="connsiteY24" fmla="*/ 412202 h 41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893" h="413422">
                  <a:moveTo>
                    <a:pt x="37757" y="412202"/>
                  </a:moveTo>
                  <a:cubicBezTo>
                    <a:pt x="121661" y="364338"/>
                    <a:pt x="174444" y="273624"/>
                    <a:pt x="260713" y="229354"/>
                  </a:cubicBezTo>
                  <a:cubicBezTo>
                    <a:pt x="323807" y="196909"/>
                    <a:pt x="497480" y="255272"/>
                    <a:pt x="505615" y="302001"/>
                  </a:cubicBezTo>
                  <a:cubicBezTo>
                    <a:pt x="381887" y="224908"/>
                    <a:pt x="315577" y="243921"/>
                    <a:pt x="275280" y="294812"/>
                  </a:cubicBezTo>
                  <a:cubicBezTo>
                    <a:pt x="270172" y="301055"/>
                    <a:pt x="267429" y="306164"/>
                    <a:pt x="273199" y="310515"/>
                  </a:cubicBezTo>
                  <a:cubicBezTo>
                    <a:pt x="332604" y="356582"/>
                    <a:pt x="498709" y="331987"/>
                    <a:pt x="542600" y="375122"/>
                  </a:cubicBezTo>
                  <a:cubicBezTo>
                    <a:pt x="545344" y="332271"/>
                    <a:pt x="587248" y="237678"/>
                    <a:pt x="574478" y="191138"/>
                  </a:cubicBezTo>
                  <a:cubicBezTo>
                    <a:pt x="560573" y="140720"/>
                    <a:pt x="503250" y="130504"/>
                    <a:pt x="485939" y="83113"/>
                  </a:cubicBezTo>
                  <a:cubicBezTo>
                    <a:pt x="483385" y="75924"/>
                    <a:pt x="474588" y="74316"/>
                    <a:pt x="470237" y="80843"/>
                  </a:cubicBezTo>
                  <a:cubicBezTo>
                    <a:pt x="449615" y="112531"/>
                    <a:pt x="414048" y="192652"/>
                    <a:pt x="500317" y="256218"/>
                  </a:cubicBezTo>
                  <a:cubicBezTo>
                    <a:pt x="490101" y="246286"/>
                    <a:pt x="453872" y="231908"/>
                    <a:pt x="438075" y="225665"/>
                  </a:cubicBezTo>
                  <a:cubicBezTo>
                    <a:pt x="344901" y="187922"/>
                    <a:pt x="297226" y="148382"/>
                    <a:pt x="286159" y="78005"/>
                  </a:cubicBezTo>
                  <a:cubicBezTo>
                    <a:pt x="280388" y="41681"/>
                    <a:pt x="232241" y="28722"/>
                    <a:pt x="206606" y="2520"/>
                  </a:cubicBezTo>
                  <a:cubicBezTo>
                    <a:pt x="203390" y="-696"/>
                    <a:pt x="197809" y="-980"/>
                    <a:pt x="194593" y="2520"/>
                  </a:cubicBezTo>
                  <a:cubicBezTo>
                    <a:pt x="172647" y="24465"/>
                    <a:pt x="164039" y="49532"/>
                    <a:pt x="166593" y="75924"/>
                  </a:cubicBezTo>
                  <a:cubicBezTo>
                    <a:pt x="153444" y="63438"/>
                    <a:pt x="138120" y="53978"/>
                    <a:pt x="119391" y="50195"/>
                  </a:cubicBezTo>
                  <a:cubicBezTo>
                    <a:pt x="82121" y="43006"/>
                    <a:pt x="47689" y="42343"/>
                    <a:pt x="13447" y="23330"/>
                  </a:cubicBezTo>
                  <a:cubicBezTo>
                    <a:pt x="9095" y="20776"/>
                    <a:pt x="771" y="22857"/>
                    <a:pt x="960" y="28438"/>
                  </a:cubicBezTo>
                  <a:cubicBezTo>
                    <a:pt x="2568" y="114518"/>
                    <a:pt x="68689" y="148098"/>
                    <a:pt x="118918" y="170517"/>
                  </a:cubicBezTo>
                  <a:cubicBezTo>
                    <a:pt x="50433" y="158031"/>
                    <a:pt x="31514" y="210057"/>
                    <a:pt x="2568" y="233705"/>
                  </a:cubicBezTo>
                  <a:cubicBezTo>
                    <a:pt x="-1783" y="237205"/>
                    <a:pt x="-175" y="244773"/>
                    <a:pt x="4177" y="247137"/>
                  </a:cubicBezTo>
                  <a:cubicBezTo>
                    <a:pt x="85810" y="291312"/>
                    <a:pt x="156566" y="271164"/>
                    <a:pt x="212092" y="240232"/>
                  </a:cubicBezTo>
                  <a:cubicBezTo>
                    <a:pt x="148526" y="287623"/>
                    <a:pt x="98108" y="357811"/>
                    <a:pt x="29622" y="396878"/>
                  </a:cubicBezTo>
                  <a:cubicBezTo>
                    <a:pt x="19690" y="402743"/>
                    <a:pt x="28014" y="417783"/>
                    <a:pt x="37757" y="412202"/>
                  </a:cubicBezTo>
                  <a:lnTo>
                    <a:pt x="37757" y="412202"/>
                  </a:lnTo>
                  <a:close/>
                </a:path>
              </a:pathLst>
            </a:custGeom>
            <a:solidFill>
              <a:srgbClr val="BC8642"/>
            </a:solidFill>
            <a:ln w="9454"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16F22E45-061C-8F01-12CD-CEC7D1EACCCE}"/>
                </a:ext>
              </a:extLst>
            </p:cNvPr>
            <p:cNvSpPr/>
            <p:nvPr/>
          </p:nvSpPr>
          <p:spPr>
            <a:xfrm>
              <a:off x="10928376" y="2052527"/>
              <a:ext cx="77379" cy="77379"/>
            </a:xfrm>
            <a:custGeom>
              <a:avLst/>
              <a:gdLst>
                <a:gd name="connsiteX0" fmla="*/ 21900 w 77379"/>
                <a:gd name="connsiteY0" fmla="*/ 73547 h 77379"/>
                <a:gd name="connsiteX1" fmla="*/ 73547 w 77379"/>
                <a:gd name="connsiteY1" fmla="*/ 55480 h 77379"/>
                <a:gd name="connsiteX2" fmla="*/ 55480 w 77379"/>
                <a:gd name="connsiteY2" fmla="*/ 3832 h 77379"/>
                <a:gd name="connsiteX3" fmla="*/ 3832 w 77379"/>
                <a:gd name="connsiteY3" fmla="*/ 21900 h 77379"/>
                <a:gd name="connsiteX4" fmla="*/ 21900 w 77379"/>
                <a:gd name="connsiteY4" fmla="*/ 73547 h 77379"/>
                <a:gd name="connsiteX5" fmla="*/ 21900 w 77379"/>
                <a:gd name="connsiteY5" fmla="*/ 73547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21900" y="73547"/>
                  </a:moveTo>
                  <a:cubicBezTo>
                    <a:pt x="41102" y="82818"/>
                    <a:pt x="64277" y="74683"/>
                    <a:pt x="73547" y="55480"/>
                  </a:cubicBezTo>
                  <a:cubicBezTo>
                    <a:pt x="82818" y="36278"/>
                    <a:pt x="74683" y="13102"/>
                    <a:pt x="55480" y="3832"/>
                  </a:cubicBezTo>
                  <a:cubicBezTo>
                    <a:pt x="36278" y="-5438"/>
                    <a:pt x="13102" y="2697"/>
                    <a:pt x="3832" y="21900"/>
                  </a:cubicBezTo>
                  <a:cubicBezTo>
                    <a:pt x="-5438" y="41197"/>
                    <a:pt x="2697" y="64372"/>
                    <a:pt x="21900" y="73547"/>
                  </a:cubicBezTo>
                  <a:lnTo>
                    <a:pt x="21900" y="73547"/>
                  </a:lnTo>
                  <a:close/>
                </a:path>
              </a:pathLst>
            </a:custGeom>
            <a:solidFill>
              <a:srgbClr val="BC8642"/>
            </a:solidFill>
            <a:ln w="9454"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2B0B319A-5401-E2B3-C1B5-D3EF8D54A8F6}"/>
                </a:ext>
              </a:extLst>
            </p:cNvPr>
            <p:cNvSpPr/>
            <p:nvPr/>
          </p:nvSpPr>
          <p:spPr>
            <a:xfrm>
              <a:off x="10324746" y="1627379"/>
              <a:ext cx="77308" cy="99633"/>
            </a:xfrm>
            <a:custGeom>
              <a:avLst/>
              <a:gdLst>
                <a:gd name="connsiteX0" fmla="*/ 27702 w 77308"/>
                <a:gd name="connsiteY0" fmla="*/ 98188 h 99633"/>
                <a:gd name="connsiteX1" fmla="*/ 72444 w 77308"/>
                <a:gd name="connsiteY1" fmla="*/ 0 h 99633"/>
                <a:gd name="connsiteX2" fmla="*/ 26756 w 77308"/>
                <a:gd name="connsiteY2" fmla="*/ 473 h 99633"/>
                <a:gd name="connsiteX3" fmla="*/ 27702 w 77308"/>
                <a:gd name="connsiteY3" fmla="*/ 98188 h 99633"/>
                <a:gd name="connsiteX4" fmla="*/ 27702 w 77308"/>
                <a:gd name="connsiteY4" fmla="*/ 98188 h 9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08" h="99633">
                  <a:moveTo>
                    <a:pt x="27702" y="98188"/>
                  </a:moveTo>
                  <a:cubicBezTo>
                    <a:pt x="84647" y="112377"/>
                    <a:pt x="80958" y="17878"/>
                    <a:pt x="72444" y="0"/>
                  </a:cubicBezTo>
                  <a:cubicBezTo>
                    <a:pt x="60242" y="11446"/>
                    <a:pt x="36877" y="5014"/>
                    <a:pt x="26756" y="473"/>
                  </a:cubicBezTo>
                  <a:cubicBezTo>
                    <a:pt x="-6541" y="25256"/>
                    <a:pt x="-11554" y="88350"/>
                    <a:pt x="27702" y="98188"/>
                  </a:cubicBezTo>
                  <a:lnTo>
                    <a:pt x="27702" y="98188"/>
                  </a:lnTo>
                  <a:close/>
                </a:path>
              </a:pathLst>
            </a:custGeom>
            <a:solidFill>
              <a:srgbClr val="BC8642"/>
            </a:solidFill>
            <a:ln w="9454"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1ACFFC7E-F5FD-C93D-C12F-FB78E15AA096}"/>
                </a:ext>
              </a:extLst>
            </p:cNvPr>
            <p:cNvSpPr/>
            <p:nvPr/>
          </p:nvSpPr>
          <p:spPr>
            <a:xfrm>
              <a:off x="10335110" y="1548600"/>
              <a:ext cx="71336" cy="69849"/>
            </a:xfrm>
            <a:custGeom>
              <a:avLst/>
              <a:gdLst>
                <a:gd name="connsiteX0" fmla="*/ 5703 w 71336"/>
                <a:gd name="connsiteY0" fmla="*/ 52482 h 69849"/>
                <a:gd name="connsiteX1" fmla="*/ 65202 w 71336"/>
                <a:gd name="connsiteY1" fmla="*/ 17577 h 69849"/>
                <a:gd name="connsiteX2" fmla="*/ 5703 w 71336"/>
                <a:gd name="connsiteY2" fmla="*/ 52482 h 69849"/>
                <a:gd name="connsiteX3" fmla="*/ 5703 w 71336"/>
                <a:gd name="connsiteY3" fmla="*/ 52482 h 69849"/>
              </a:gdLst>
              <a:ahLst/>
              <a:cxnLst>
                <a:cxn ang="0">
                  <a:pos x="connsiteX0" y="connsiteY0"/>
                </a:cxn>
                <a:cxn ang="0">
                  <a:pos x="connsiteX1" y="connsiteY1"/>
                </a:cxn>
                <a:cxn ang="0">
                  <a:pos x="connsiteX2" y="connsiteY2"/>
                </a:cxn>
                <a:cxn ang="0">
                  <a:pos x="connsiteX3" y="connsiteY3"/>
                </a:cxn>
              </a:cxnLst>
              <a:rect l="l" t="t" r="r" b="b"/>
              <a:pathLst>
                <a:path w="71336" h="69849">
                  <a:moveTo>
                    <a:pt x="5703" y="52482"/>
                  </a:moveTo>
                  <a:cubicBezTo>
                    <a:pt x="33040" y="90887"/>
                    <a:pt x="90080" y="59482"/>
                    <a:pt x="65202" y="17577"/>
                  </a:cubicBezTo>
                  <a:cubicBezTo>
                    <a:pt x="40229" y="-24895"/>
                    <a:pt x="-18418" y="18712"/>
                    <a:pt x="5703" y="52482"/>
                  </a:cubicBezTo>
                  <a:lnTo>
                    <a:pt x="5703" y="52482"/>
                  </a:lnTo>
                  <a:close/>
                </a:path>
              </a:pathLst>
            </a:custGeom>
            <a:solidFill>
              <a:srgbClr val="BC8642"/>
            </a:solidFill>
            <a:ln w="9454"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A521380E-812C-B2C5-1F26-870AC8696ABF}"/>
                </a:ext>
              </a:extLst>
            </p:cNvPr>
            <p:cNvSpPr/>
            <p:nvPr/>
          </p:nvSpPr>
          <p:spPr>
            <a:xfrm>
              <a:off x="10238425" y="1573890"/>
              <a:ext cx="105604" cy="83267"/>
            </a:xfrm>
            <a:custGeom>
              <a:avLst/>
              <a:gdLst>
                <a:gd name="connsiteX0" fmla="*/ 105604 w 105604"/>
                <a:gd name="connsiteY0" fmla="*/ 48570 h 83267"/>
                <a:gd name="connsiteX1" fmla="*/ 89429 w 105604"/>
                <a:gd name="connsiteY1" fmla="*/ 3639 h 83267"/>
                <a:gd name="connsiteX2" fmla="*/ 2309 w 105604"/>
                <a:gd name="connsiteY2" fmla="*/ 56989 h 83267"/>
                <a:gd name="connsiteX3" fmla="*/ 105604 w 105604"/>
                <a:gd name="connsiteY3" fmla="*/ 48570 h 83267"/>
                <a:gd name="connsiteX4" fmla="*/ 105604 w 105604"/>
                <a:gd name="connsiteY4" fmla="*/ 48570 h 83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04" h="83267">
                  <a:moveTo>
                    <a:pt x="105604" y="48570"/>
                  </a:moveTo>
                  <a:cubicBezTo>
                    <a:pt x="90185" y="36841"/>
                    <a:pt x="86496" y="12531"/>
                    <a:pt x="89429" y="3639"/>
                  </a:cubicBezTo>
                  <a:cubicBezTo>
                    <a:pt x="12714" y="-12253"/>
                    <a:pt x="-7529" y="27287"/>
                    <a:pt x="2309" y="56989"/>
                  </a:cubicBezTo>
                  <a:cubicBezTo>
                    <a:pt x="15362" y="96435"/>
                    <a:pt x="71078" y="89718"/>
                    <a:pt x="105604" y="48570"/>
                  </a:cubicBezTo>
                  <a:lnTo>
                    <a:pt x="105604" y="48570"/>
                  </a:lnTo>
                  <a:close/>
                </a:path>
              </a:pathLst>
            </a:custGeom>
            <a:solidFill>
              <a:srgbClr val="BC8642"/>
            </a:solidFill>
            <a:ln w="9454"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CC84DD79-5A57-5055-E895-53CB3678E2B3}"/>
                </a:ext>
              </a:extLst>
            </p:cNvPr>
            <p:cNvSpPr/>
            <p:nvPr/>
          </p:nvSpPr>
          <p:spPr>
            <a:xfrm>
              <a:off x="10043786" y="1566436"/>
              <a:ext cx="154611" cy="208153"/>
            </a:xfrm>
            <a:custGeom>
              <a:avLst/>
              <a:gdLst>
                <a:gd name="connsiteX0" fmla="*/ 110206 w 154611"/>
                <a:gd name="connsiteY0" fmla="*/ 202265 h 208153"/>
                <a:gd name="connsiteX1" fmla="*/ 126759 w 154611"/>
                <a:gd name="connsiteY1" fmla="*/ 202454 h 208153"/>
                <a:gd name="connsiteX2" fmla="*/ 70382 w 154611"/>
                <a:gd name="connsiteY2" fmla="*/ 5133 h 208153"/>
                <a:gd name="connsiteX3" fmla="*/ 65558 w 154611"/>
                <a:gd name="connsiteY3" fmla="*/ 4471 h 208153"/>
                <a:gd name="connsiteX4" fmla="*/ 54301 w 154611"/>
                <a:gd name="connsiteY4" fmla="*/ 1255 h 208153"/>
                <a:gd name="connsiteX5" fmla="*/ 5 w 154611"/>
                <a:gd name="connsiteY5" fmla="*/ 122996 h 208153"/>
                <a:gd name="connsiteX6" fmla="*/ 10599 w 154611"/>
                <a:gd name="connsiteY6" fmla="*/ 131320 h 208153"/>
                <a:gd name="connsiteX7" fmla="*/ 110206 w 154611"/>
                <a:gd name="connsiteY7" fmla="*/ 202265 h 208153"/>
                <a:gd name="connsiteX8" fmla="*/ 110206 w 154611"/>
                <a:gd name="connsiteY8" fmla="*/ 202265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11" h="208153">
                  <a:moveTo>
                    <a:pt x="110206" y="202265"/>
                  </a:moveTo>
                  <a:cubicBezTo>
                    <a:pt x="112476" y="210873"/>
                    <a:pt x="121746" y="209265"/>
                    <a:pt x="126759" y="202454"/>
                  </a:cubicBezTo>
                  <a:cubicBezTo>
                    <a:pt x="182191" y="126118"/>
                    <a:pt x="150502" y="42214"/>
                    <a:pt x="70382" y="5133"/>
                  </a:cubicBezTo>
                  <a:cubicBezTo>
                    <a:pt x="68774" y="4471"/>
                    <a:pt x="66977" y="4187"/>
                    <a:pt x="65558" y="4471"/>
                  </a:cubicBezTo>
                  <a:cubicBezTo>
                    <a:pt x="63477" y="782"/>
                    <a:pt x="59125" y="-1583"/>
                    <a:pt x="54301" y="1255"/>
                  </a:cubicBezTo>
                  <a:cubicBezTo>
                    <a:pt x="12207" y="26795"/>
                    <a:pt x="2086" y="76646"/>
                    <a:pt x="5" y="122996"/>
                  </a:cubicBezTo>
                  <a:cubicBezTo>
                    <a:pt x="-184" y="128766"/>
                    <a:pt x="5491" y="132550"/>
                    <a:pt x="10599" y="131320"/>
                  </a:cubicBezTo>
                  <a:cubicBezTo>
                    <a:pt x="61206" y="121861"/>
                    <a:pt x="97719" y="154780"/>
                    <a:pt x="110206" y="202265"/>
                  </a:cubicBezTo>
                  <a:lnTo>
                    <a:pt x="110206" y="202265"/>
                  </a:lnTo>
                  <a:close/>
                </a:path>
              </a:pathLst>
            </a:custGeom>
            <a:solidFill>
              <a:srgbClr val="BC8642"/>
            </a:solidFill>
            <a:ln w="9454"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152291FB-6008-027F-D1DC-FEBE669CD3D0}"/>
                </a:ext>
              </a:extLst>
            </p:cNvPr>
            <p:cNvSpPr/>
            <p:nvPr/>
          </p:nvSpPr>
          <p:spPr>
            <a:xfrm>
              <a:off x="10235483" y="1480250"/>
              <a:ext cx="111477" cy="89237"/>
            </a:xfrm>
            <a:custGeom>
              <a:avLst/>
              <a:gdLst>
                <a:gd name="connsiteX0" fmla="*/ 86789 w 111477"/>
                <a:gd name="connsiteY0" fmla="*/ 89238 h 89237"/>
                <a:gd name="connsiteX1" fmla="*/ 111478 w 111477"/>
                <a:gd name="connsiteY1" fmla="*/ 66441 h 89237"/>
                <a:gd name="connsiteX2" fmla="*/ 9506 w 111477"/>
                <a:gd name="connsiteY2" fmla="*/ 13280 h 89237"/>
                <a:gd name="connsiteX3" fmla="*/ 86789 w 111477"/>
                <a:gd name="connsiteY3" fmla="*/ 89238 h 89237"/>
                <a:gd name="connsiteX4" fmla="*/ 86789 w 111477"/>
                <a:gd name="connsiteY4" fmla="*/ 89238 h 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7" h="89237">
                  <a:moveTo>
                    <a:pt x="86789" y="89238"/>
                  </a:moveTo>
                  <a:cubicBezTo>
                    <a:pt x="89532" y="86022"/>
                    <a:pt x="107315" y="68806"/>
                    <a:pt x="111478" y="66441"/>
                  </a:cubicBezTo>
                  <a:cubicBezTo>
                    <a:pt x="109586" y="28793"/>
                    <a:pt x="42614" y="-25314"/>
                    <a:pt x="9506" y="13280"/>
                  </a:cubicBezTo>
                  <a:cubicBezTo>
                    <a:pt x="-18115" y="45536"/>
                    <a:pt x="16506" y="80157"/>
                    <a:pt x="86789" y="89238"/>
                  </a:cubicBezTo>
                  <a:lnTo>
                    <a:pt x="86789" y="89238"/>
                  </a:lnTo>
                  <a:close/>
                </a:path>
              </a:pathLst>
            </a:custGeom>
            <a:solidFill>
              <a:srgbClr val="BC8642"/>
            </a:solidFill>
            <a:ln w="9454"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3B129511-A6C8-1E3B-D70C-C226BBF874D3}"/>
                </a:ext>
              </a:extLst>
            </p:cNvPr>
            <p:cNvSpPr/>
            <p:nvPr/>
          </p:nvSpPr>
          <p:spPr>
            <a:xfrm>
              <a:off x="9288454" y="1536638"/>
              <a:ext cx="1318733" cy="1532932"/>
            </a:xfrm>
            <a:custGeom>
              <a:avLst/>
              <a:gdLst>
                <a:gd name="connsiteX0" fmla="*/ 65280 w 1318733"/>
                <a:gd name="connsiteY0" fmla="*/ 1476246 h 1532932"/>
                <a:gd name="connsiteX1" fmla="*/ 88172 w 1318733"/>
                <a:gd name="connsiteY1" fmla="*/ 1475300 h 1532932"/>
                <a:gd name="connsiteX2" fmla="*/ 280952 w 1318733"/>
                <a:gd name="connsiteY2" fmla="*/ 1326978 h 1532932"/>
                <a:gd name="connsiteX3" fmla="*/ 459639 w 1318733"/>
                <a:gd name="connsiteY3" fmla="*/ 1407288 h 1532932"/>
                <a:gd name="connsiteX4" fmla="*/ 749756 w 1318733"/>
                <a:gd name="connsiteY4" fmla="*/ 1532245 h 1532932"/>
                <a:gd name="connsiteX5" fmla="*/ 1026913 w 1318733"/>
                <a:gd name="connsiteY5" fmla="*/ 1366802 h 1532932"/>
                <a:gd name="connsiteX6" fmla="*/ 1161046 w 1318733"/>
                <a:gd name="connsiteY6" fmla="*/ 1232858 h 1532932"/>
                <a:gd name="connsiteX7" fmla="*/ 1318733 w 1318733"/>
                <a:gd name="connsiteY7" fmla="*/ 1176386 h 1532932"/>
                <a:gd name="connsiteX8" fmla="*/ 1264626 w 1318733"/>
                <a:gd name="connsiteY8" fmla="*/ 1017848 h 1532932"/>
                <a:gd name="connsiteX9" fmla="*/ 1285626 w 1318733"/>
                <a:gd name="connsiteY9" fmla="*/ 829513 h 1532932"/>
                <a:gd name="connsiteX10" fmla="*/ 1241924 w 1318733"/>
                <a:gd name="connsiteY10" fmla="*/ 509694 h 1532932"/>
                <a:gd name="connsiteX11" fmla="*/ 963536 w 1318733"/>
                <a:gd name="connsiteY11" fmla="*/ 360615 h 1532932"/>
                <a:gd name="connsiteX12" fmla="*/ 789485 w 1318733"/>
                <a:gd name="connsiteY12" fmla="*/ 270562 h 1532932"/>
                <a:gd name="connsiteX13" fmla="*/ 785134 w 1318733"/>
                <a:gd name="connsiteY13" fmla="*/ 27080 h 1532932"/>
                <a:gd name="connsiteX14" fmla="*/ 771512 w 1318733"/>
                <a:gd name="connsiteY14" fmla="*/ 8539 h 1532932"/>
                <a:gd name="connsiteX15" fmla="*/ 598596 w 1318733"/>
                <a:gd name="connsiteY15" fmla="*/ 233671 h 1532932"/>
                <a:gd name="connsiteX16" fmla="*/ 652419 w 1318733"/>
                <a:gd name="connsiteY16" fmla="*/ 443289 h 1532932"/>
                <a:gd name="connsiteX17" fmla="*/ 854281 w 1318733"/>
                <a:gd name="connsiteY17" fmla="*/ 553017 h 1532932"/>
                <a:gd name="connsiteX18" fmla="*/ 949252 w 1318733"/>
                <a:gd name="connsiteY18" fmla="*/ 505815 h 1532932"/>
                <a:gd name="connsiteX19" fmla="*/ 867146 w 1318733"/>
                <a:gd name="connsiteY19" fmla="*/ 567112 h 1532932"/>
                <a:gd name="connsiteX20" fmla="*/ 884456 w 1318733"/>
                <a:gd name="connsiteY20" fmla="*/ 683461 h 1532932"/>
                <a:gd name="connsiteX21" fmla="*/ 748053 w 1318733"/>
                <a:gd name="connsiteY21" fmla="*/ 778338 h 1532932"/>
                <a:gd name="connsiteX22" fmla="*/ 743702 w 1318733"/>
                <a:gd name="connsiteY22" fmla="*/ 794324 h 1532932"/>
                <a:gd name="connsiteX23" fmla="*/ 979522 w 1318733"/>
                <a:gd name="connsiteY23" fmla="*/ 835945 h 1532932"/>
                <a:gd name="connsiteX24" fmla="*/ 1100885 w 1318733"/>
                <a:gd name="connsiteY24" fmla="*/ 837080 h 1532932"/>
                <a:gd name="connsiteX25" fmla="*/ 1190370 w 1318733"/>
                <a:gd name="connsiteY25" fmla="*/ 709096 h 1532932"/>
                <a:gd name="connsiteX26" fmla="*/ 1204938 w 1318733"/>
                <a:gd name="connsiteY26" fmla="*/ 880593 h 1532932"/>
                <a:gd name="connsiteX27" fmla="*/ 1198884 w 1318733"/>
                <a:gd name="connsiteY27" fmla="*/ 1040739 h 1532932"/>
                <a:gd name="connsiteX28" fmla="*/ 1145439 w 1318733"/>
                <a:gd name="connsiteY28" fmla="*/ 904431 h 1532932"/>
                <a:gd name="connsiteX29" fmla="*/ 1131060 w 1318733"/>
                <a:gd name="connsiteY29" fmla="*/ 896106 h 1532932"/>
                <a:gd name="connsiteX30" fmla="*/ 1133142 w 1318733"/>
                <a:gd name="connsiteY30" fmla="*/ 1086806 h 1532932"/>
                <a:gd name="connsiteX31" fmla="*/ 982833 w 1318733"/>
                <a:gd name="connsiteY31" fmla="*/ 1204102 h 1532932"/>
                <a:gd name="connsiteX32" fmla="*/ 998346 w 1318733"/>
                <a:gd name="connsiteY32" fmla="*/ 1210156 h 1532932"/>
                <a:gd name="connsiteX33" fmla="*/ 1138250 w 1318733"/>
                <a:gd name="connsiteY33" fmla="*/ 1166927 h 1532932"/>
                <a:gd name="connsiteX34" fmla="*/ 1016887 w 1318733"/>
                <a:gd name="connsiteY34" fmla="*/ 1271546 h 1532932"/>
                <a:gd name="connsiteX35" fmla="*/ 873767 w 1318733"/>
                <a:gd name="connsiteY35" fmla="*/ 1367086 h 1532932"/>
                <a:gd name="connsiteX36" fmla="*/ 917942 w 1318733"/>
                <a:gd name="connsiteY36" fmla="*/ 1217345 h 1532932"/>
                <a:gd name="connsiteX37" fmla="*/ 841227 w 1318733"/>
                <a:gd name="connsiteY37" fmla="*/ 1123130 h 1532932"/>
                <a:gd name="connsiteX38" fmla="*/ 661595 w 1318733"/>
                <a:gd name="connsiteY38" fmla="*/ 964592 h 1532932"/>
                <a:gd name="connsiteX39" fmla="*/ 651852 w 1318733"/>
                <a:gd name="connsiteY39" fmla="*/ 978024 h 1532932"/>
                <a:gd name="connsiteX40" fmla="*/ 662730 w 1318733"/>
                <a:gd name="connsiteY40" fmla="*/ 1143751 h 1532932"/>
                <a:gd name="connsiteX41" fmla="*/ 561042 w 1318733"/>
                <a:gd name="connsiteY41" fmla="*/ 1202777 h 1532932"/>
                <a:gd name="connsiteX42" fmla="*/ 564259 w 1318733"/>
                <a:gd name="connsiteY42" fmla="*/ 1305033 h 1532932"/>
                <a:gd name="connsiteX43" fmla="*/ 541840 w 1318733"/>
                <a:gd name="connsiteY43" fmla="*/ 1201359 h 1532932"/>
                <a:gd name="connsiteX44" fmla="*/ 330046 w 1318733"/>
                <a:gd name="connsiteY44" fmla="*/ 1111779 h 1532932"/>
                <a:gd name="connsiteX45" fmla="*/ 132630 w 1318733"/>
                <a:gd name="connsiteY45" fmla="*/ 1200413 h 1532932"/>
                <a:gd name="connsiteX46" fmla="*/ 65280 w 1318733"/>
                <a:gd name="connsiteY46" fmla="*/ 1476246 h 1532932"/>
                <a:gd name="connsiteX47" fmla="*/ 65280 w 1318733"/>
                <a:gd name="connsiteY47" fmla="*/ 1476246 h 1532932"/>
                <a:gd name="connsiteX48" fmla="*/ 757418 w 1318733"/>
                <a:gd name="connsiteY48" fmla="*/ 470721 h 1532932"/>
                <a:gd name="connsiteX49" fmla="*/ 749094 w 1318733"/>
                <a:gd name="connsiteY49" fmla="*/ 420019 h 1532932"/>
                <a:gd name="connsiteX50" fmla="*/ 610420 w 1318733"/>
                <a:gd name="connsiteY50" fmla="*/ 356642 h 1532932"/>
                <a:gd name="connsiteX51" fmla="*/ 683730 w 1318733"/>
                <a:gd name="connsiteY51" fmla="*/ 322872 h 1532932"/>
                <a:gd name="connsiteX52" fmla="*/ 660365 w 1318733"/>
                <a:gd name="connsiteY52" fmla="*/ 208604 h 1532932"/>
                <a:gd name="connsiteX53" fmla="*/ 677014 w 1318733"/>
                <a:gd name="connsiteY53" fmla="*/ 208793 h 1532932"/>
                <a:gd name="connsiteX54" fmla="*/ 903564 w 1318733"/>
                <a:gd name="connsiteY54" fmla="*/ 400817 h 1532932"/>
                <a:gd name="connsiteX55" fmla="*/ 904983 w 1318733"/>
                <a:gd name="connsiteY55" fmla="*/ 416046 h 1532932"/>
                <a:gd name="connsiteX56" fmla="*/ 757418 w 1318733"/>
                <a:gd name="connsiteY56" fmla="*/ 470721 h 1532932"/>
                <a:gd name="connsiteX57" fmla="*/ 757418 w 1318733"/>
                <a:gd name="connsiteY57" fmla="*/ 470721 h 1532932"/>
                <a:gd name="connsiteX58" fmla="*/ 1019346 w 1318733"/>
                <a:gd name="connsiteY58" fmla="*/ 767460 h 1532932"/>
                <a:gd name="connsiteX59" fmla="*/ 1012630 w 1318733"/>
                <a:gd name="connsiteY59" fmla="*/ 736244 h 1532932"/>
                <a:gd name="connsiteX60" fmla="*/ 870457 w 1318733"/>
                <a:gd name="connsiteY60" fmla="*/ 784392 h 1532932"/>
                <a:gd name="connsiteX61" fmla="*/ 995508 w 1318733"/>
                <a:gd name="connsiteY61" fmla="*/ 676083 h 1532932"/>
                <a:gd name="connsiteX62" fmla="*/ 944145 w 1318733"/>
                <a:gd name="connsiteY62" fmla="*/ 614787 h 1532932"/>
                <a:gd name="connsiteX63" fmla="*/ 1140898 w 1318733"/>
                <a:gd name="connsiteY63" fmla="*/ 614787 h 1532932"/>
                <a:gd name="connsiteX64" fmla="*/ 1138628 w 1318733"/>
                <a:gd name="connsiteY64" fmla="*/ 630489 h 1532932"/>
                <a:gd name="connsiteX65" fmla="*/ 1019346 w 1318733"/>
                <a:gd name="connsiteY65" fmla="*/ 767460 h 1532932"/>
                <a:gd name="connsiteX66" fmla="*/ 1019346 w 1318733"/>
                <a:gd name="connsiteY66" fmla="*/ 767460 h 1532932"/>
                <a:gd name="connsiteX67" fmla="*/ 646460 w 1318733"/>
                <a:gd name="connsiteY67" fmla="*/ 1233993 h 1532932"/>
                <a:gd name="connsiteX68" fmla="*/ 726486 w 1318733"/>
                <a:gd name="connsiteY68" fmla="*/ 1236074 h 1532932"/>
                <a:gd name="connsiteX69" fmla="*/ 733202 w 1318733"/>
                <a:gd name="connsiteY69" fmla="*/ 1070631 h 1532932"/>
                <a:gd name="connsiteX70" fmla="*/ 784282 w 1318733"/>
                <a:gd name="connsiteY70" fmla="*/ 1211764 h 1532932"/>
                <a:gd name="connsiteX71" fmla="*/ 812755 w 1318733"/>
                <a:gd name="connsiteY71" fmla="*/ 1197669 h 1532932"/>
                <a:gd name="connsiteX72" fmla="*/ 780404 w 1318733"/>
                <a:gd name="connsiteY72" fmla="*/ 1376545 h 1532932"/>
                <a:gd name="connsiteX73" fmla="*/ 769526 w 1318733"/>
                <a:gd name="connsiteY73" fmla="*/ 1388085 h 1532932"/>
                <a:gd name="connsiteX74" fmla="*/ 646460 w 1318733"/>
                <a:gd name="connsiteY74" fmla="*/ 1233993 h 1532932"/>
                <a:gd name="connsiteX75" fmla="*/ 646460 w 1318733"/>
                <a:gd name="connsiteY75" fmla="*/ 1233993 h 1532932"/>
                <a:gd name="connsiteX76" fmla="*/ 151927 w 1318733"/>
                <a:gd name="connsiteY76" fmla="*/ 1264925 h 1532932"/>
                <a:gd name="connsiteX77" fmla="*/ 255696 w 1318733"/>
                <a:gd name="connsiteY77" fmla="*/ 1211953 h 1532932"/>
                <a:gd name="connsiteX78" fmla="*/ 236304 w 1318733"/>
                <a:gd name="connsiteY78" fmla="*/ 1133535 h 1532932"/>
                <a:gd name="connsiteX79" fmla="*/ 372518 w 1318733"/>
                <a:gd name="connsiteY79" fmla="*/ 1202494 h 1532932"/>
                <a:gd name="connsiteX80" fmla="*/ 417355 w 1318733"/>
                <a:gd name="connsiteY80" fmla="*/ 1177521 h 1532932"/>
                <a:gd name="connsiteX81" fmla="*/ 466355 w 1318733"/>
                <a:gd name="connsiteY81" fmla="*/ 1326978 h 1532932"/>
                <a:gd name="connsiteX82" fmla="*/ 453679 w 1318733"/>
                <a:gd name="connsiteY82" fmla="*/ 1335492 h 1532932"/>
                <a:gd name="connsiteX83" fmla="*/ 162427 w 1318733"/>
                <a:gd name="connsiteY83" fmla="*/ 1277884 h 1532932"/>
                <a:gd name="connsiteX84" fmla="*/ 151927 w 1318733"/>
                <a:gd name="connsiteY84" fmla="*/ 1264925 h 1532932"/>
                <a:gd name="connsiteX85" fmla="*/ 151927 w 1318733"/>
                <a:gd name="connsiteY85" fmla="*/ 1264925 h 153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733" h="1532932">
                  <a:moveTo>
                    <a:pt x="65280" y="1476246"/>
                  </a:moveTo>
                  <a:cubicBezTo>
                    <a:pt x="68023" y="1477854"/>
                    <a:pt x="87509" y="1484381"/>
                    <a:pt x="88172" y="1475300"/>
                  </a:cubicBezTo>
                  <a:cubicBezTo>
                    <a:pt x="95361" y="1375599"/>
                    <a:pt x="187778" y="1321870"/>
                    <a:pt x="280952" y="1326978"/>
                  </a:cubicBezTo>
                  <a:cubicBezTo>
                    <a:pt x="344046" y="1330478"/>
                    <a:pt x="406950" y="1375788"/>
                    <a:pt x="459639" y="1407288"/>
                  </a:cubicBezTo>
                  <a:cubicBezTo>
                    <a:pt x="549313" y="1460733"/>
                    <a:pt x="642487" y="1523921"/>
                    <a:pt x="749756" y="1532245"/>
                  </a:cubicBezTo>
                  <a:cubicBezTo>
                    <a:pt x="872065" y="1541704"/>
                    <a:pt x="954171" y="1451936"/>
                    <a:pt x="1026913" y="1366802"/>
                  </a:cubicBezTo>
                  <a:cubicBezTo>
                    <a:pt x="1068062" y="1318654"/>
                    <a:pt x="1109493" y="1270317"/>
                    <a:pt x="1161046" y="1232858"/>
                  </a:cubicBezTo>
                  <a:cubicBezTo>
                    <a:pt x="1207965" y="1198615"/>
                    <a:pt x="1262261" y="1182156"/>
                    <a:pt x="1318733" y="1176386"/>
                  </a:cubicBezTo>
                  <a:cubicBezTo>
                    <a:pt x="1287991" y="1128711"/>
                    <a:pt x="1267180" y="1075928"/>
                    <a:pt x="1264626" y="1017848"/>
                  </a:cubicBezTo>
                  <a:cubicBezTo>
                    <a:pt x="1261883" y="954187"/>
                    <a:pt x="1273896" y="891755"/>
                    <a:pt x="1285626" y="829513"/>
                  </a:cubicBezTo>
                  <a:cubicBezTo>
                    <a:pt x="1306625" y="719785"/>
                    <a:pt x="1325639" y="599273"/>
                    <a:pt x="1241924" y="509694"/>
                  </a:cubicBezTo>
                  <a:cubicBezTo>
                    <a:pt x="1168614" y="430992"/>
                    <a:pt x="1061156" y="397412"/>
                    <a:pt x="963536" y="360615"/>
                  </a:cubicBezTo>
                  <a:cubicBezTo>
                    <a:pt x="906213" y="338859"/>
                    <a:pt x="831484" y="318048"/>
                    <a:pt x="789485" y="270562"/>
                  </a:cubicBezTo>
                  <a:cubicBezTo>
                    <a:pt x="727337" y="200942"/>
                    <a:pt x="711540" y="94903"/>
                    <a:pt x="785134" y="27080"/>
                  </a:cubicBezTo>
                  <a:cubicBezTo>
                    <a:pt x="791566" y="21026"/>
                    <a:pt x="774539" y="9769"/>
                    <a:pt x="771512" y="8539"/>
                  </a:cubicBezTo>
                  <a:cubicBezTo>
                    <a:pt x="646460" y="-40744"/>
                    <a:pt x="506368" y="135105"/>
                    <a:pt x="598596" y="233671"/>
                  </a:cubicBezTo>
                  <a:cubicBezTo>
                    <a:pt x="496625" y="284373"/>
                    <a:pt x="547989" y="437992"/>
                    <a:pt x="652419" y="443289"/>
                  </a:cubicBezTo>
                  <a:cubicBezTo>
                    <a:pt x="588191" y="522653"/>
                    <a:pt x="784661" y="612422"/>
                    <a:pt x="854281" y="553017"/>
                  </a:cubicBezTo>
                  <a:cubicBezTo>
                    <a:pt x="876227" y="534288"/>
                    <a:pt x="922483" y="460694"/>
                    <a:pt x="949252" y="505815"/>
                  </a:cubicBezTo>
                  <a:cubicBezTo>
                    <a:pt x="981130" y="559544"/>
                    <a:pt x="894672" y="554152"/>
                    <a:pt x="867146" y="567112"/>
                  </a:cubicBezTo>
                  <a:cubicBezTo>
                    <a:pt x="807741" y="594922"/>
                    <a:pt x="844065" y="653191"/>
                    <a:pt x="884456" y="683461"/>
                  </a:cubicBezTo>
                  <a:cubicBezTo>
                    <a:pt x="830633" y="696893"/>
                    <a:pt x="813701" y="777865"/>
                    <a:pt x="748053" y="778338"/>
                  </a:cubicBezTo>
                  <a:cubicBezTo>
                    <a:pt x="738783" y="778338"/>
                    <a:pt x="736986" y="789405"/>
                    <a:pt x="743702" y="794324"/>
                  </a:cubicBezTo>
                  <a:cubicBezTo>
                    <a:pt x="817674" y="848905"/>
                    <a:pt x="896280" y="892701"/>
                    <a:pt x="979522" y="835945"/>
                  </a:cubicBezTo>
                  <a:cubicBezTo>
                    <a:pt x="1008846" y="885512"/>
                    <a:pt x="1062480" y="879647"/>
                    <a:pt x="1100885" y="837080"/>
                  </a:cubicBezTo>
                  <a:cubicBezTo>
                    <a:pt x="1126804" y="808135"/>
                    <a:pt x="1126047" y="670029"/>
                    <a:pt x="1190370" y="709096"/>
                  </a:cubicBezTo>
                  <a:cubicBezTo>
                    <a:pt x="1236816" y="737285"/>
                    <a:pt x="1211181" y="838215"/>
                    <a:pt x="1204938" y="880593"/>
                  </a:cubicBezTo>
                  <a:cubicBezTo>
                    <a:pt x="1199357" y="918809"/>
                    <a:pt x="1193113" y="1001578"/>
                    <a:pt x="1198884" y="1040739"/>
                  </a:cubicBezTo>
                  <a:cubicBezTo>
                    <a:pt x="1149885" y="1038658"/>
                    <a:pt x="1135790" y="949551"/>
                    <a:pt x="1145439" y="904431"/>
                  </a:cubicBezTo>
                  <a:cubicBezTo>
                    <a:pt x="1147330" y="896106"/>
                    <a:pt x="1137587" y="890053"/>
                    <a:pt x="1131060" y="896106"/>
                  </a:cubicBezTo>
                  <a:cubicBezTo>
                    <a:pt x="1078372" y="944727"/>
                    <a:pt x="1088494" y="1027118"/>
                    <a:pt x="1133142" y="1086806"/>
                  </a:cubicBezTo>
                  <a:cubicBezTo>
                    <a:pt x="1058697" y="1089076"/>
                    <a:pt x="987941" y="1132589"/>
                    <a:pt x="982833" y="1204102"/>
                  </a:cubicBezTo>
                  <a:cubicBezTo>
                    <a:pt x="982171" y="1212899"/>
                    <a:pt x="993049" y="1216588"/>
                    <a:pt x="998346" y="1210156"/>
                  </a:cubicBezTo>
                  <a:cubicBezTo>
                    <a:pt x="1027481" y="1174305"/>
                    <a:pt x="1106088" y="1129846"/>
                    <a:pt x="1138250" y="1166927"/>
                  </a:cubicBezTo>
                  <a:cubicBezTo>
                    <a:pt x="1104007" y="1186791"/>
                    <a:pt x="1043278" y="1243263"/>
                    <a:pt x="1016887" y="1271546"/>
                  </a:cubicBezTo>
                  <a:cubicBezTo>
                    <a:pt x="987752" y="1302762"/>
                    <a:pt x="924848" y="1385910"/>
                    <a:pt x="873767" y="1367086"/>
                  </a:cubicBezTo>
                  <a:cubicBezTo>
                    <a:pt x="803012" y="1341167"/>
                    <a:pt x="911415" y="1255560"/>
                    <a:pt x="917942" y="1217345"/>
                  </a:cubicBezTo>
                  <a:cubicBezTo>
                    <a:pt x="927212" y="1160683"/>
                    <a:pt x="898267" y="1115089"/>
                    <a:pt x="841227" y="1123130"/>
                  </a:cubicBezTo>
                  <a:cubicBezTo>
                    <a:pt x="833565" y="1022672"/>
                    <a:pt x="750418" y="988713"/>
                    <a:pt x="661595" y="964592"/>
                  </a:cubicBezTo>
                  <a:cubicBezTo>
                    <a:pt x="653744" y="962511"/>
                    <a:pt x="646082" y="970835"/>
                    <a:pt x="651852" y="978024"/>
                  </a:cubicBezTo>
                  <a:cubicBezTo>
                    <a:pt x="692527" y="1029672"/>
                    <a:pt x="639555" y="1093238"/>
                    <a:pt x="662730" y="1143751"/>
                  </a:cubicBezTo>
                  <a:cubicBezTo>
                    <a:pt x="613731" y="1130981"/>
                    <a:pt x="545529" y="1138927"/>
                    <a:pt x="561042" y="1202777"/>
                  </a:cubicBezTo>
                  <a:cubicBezTo>
                    <a:pt x="568231" y="1232385"/>
                    <a:pt x="626217" y="1296708"/>
                    <a:pt x="564259" y="1305033"/>
                  </a:cubicBezTo>
                  <a:cubicBezTo>
                    <a:pt x="512232" y="1312222"/>
                    <a:pt x="540894" y="1230020"/>
                    <a:pt x="541840" y="1201359"/>
                  </a:cubicBezTo>
                  <a:cubicBezTo>
                    <a:pt x="544867" y="1109982"/>
                    <a:pt x="351992" y="1012078"/>
                    <a:pt x="330046" y="1111779"/>
                  </a:cubicBezTo>
                  <a:cubicBezTo>
                    <a:pt x="260898" y="1033361"/>
                    <a:pt x="108793" y="1088887"/>
                    <a:pt x="132630" y="1200413"/>
                  </a:cubicBezTo>
                  <a:cubicBezTo>
                    <a:pt x="-1314" y="1190007"/>
                    <a:pt x="-51259" y="1409369"/>
                    <a:pt x="65280" y="1476246"/>
                  </a:cubicBezTo>
                  <a:lnTo>
                    <a:pt x="65280" y="1476246"/>
                  </a:lnTo>
                  <a:close/>
                  <a:moveTo>
                    <a:pt x="757418" y="470721"/>
                  </a:moveTo>
                  <a:cubicBezTo>
                    <a:pt x="722513" y="468167"/>
                    <a:pt x="734715" y="440168"/>
                    <a:pt x="749094" y="420019"/>
                  </a:cubicBezTo>
                  <a:cubicBezTo>
                    <a:pt x="698013" y="419830"/>
                    <a:pt x="637190" y="403371"/>
                    <a:pt x="610420" y="356642"/>
                  </a:cubicBezTo>
                  <a:cubicBezTo>
                    <a:pt x="590555" y="321926"/>
                    <a:pt x="648541" y="325899"/>
                    <a:pt x="683730" y="322872"/>
                  </a:cubicBezTo>
                  <a:cubicBezTo>
                    <a:pt x="641636" y="282103"/>
                    <a:pt x="648163" y="230076"/>
                    <a:pt x="660365" y="208604"/>
                  </a:cubicBezTo>
                  <a:cubicBezTo>
                    <a:pt x="665000" y="200753"/>
                    <a:pt x="674270" y="200942"/>
                    <a:pt x="677014" y="208793"/>
                  </a:cubicBezTo>
                  <a:cubicBezTo>
                    <a:pt x="712391" y="310386"/>
                    <a:pt x="809066" y="358723"/>
                    <a:pt x="903564" y="400817"/>
                  </a:cubicBezTo>
                  <a:cubicBezTo>
                    <a:pt x="910753" y="404033"/>
                    <a:pt x="909334" y="410749"/>
                    <a:pt x="904983" y="416046"/>
                  </a:cubicBezTo>
                  <a:cubicBezTo>
                    <a:pt x="857592" y="471005"/>
                    <a:pt x="796295" y="473559"/>
                    <a:pt x="757418" y="470721"/>
                  </a:cubicBezTo>
                  <a:lnTo>
                    <a:pt x="757418" y="470721"/>
                  </a:lnTo>
                  <a:close/>
                  <a:moveTo>
                    <a:pt x="1019346" y="767460"/>
                  </a:moveTo>
                  <a:cubicBezTo>
                    <a:pt x="1017076" y="766041"/>
                    <a:pt x="1011968" y="738798"/>
                    <a:pt x="1012630" y="736244"/>
                  </a:cubicBezTo>
                  <a:cubicBezTo>
                    <a:pt x="979995" y="803784"/>
                    <a:pt x="927591" y="795270"/>
                    <a:pt x="870457" y="784392"/>
                  </a:cubicBezTo>
                  <a:cubicBezTo>
                    <a:pt x="915104" y="760744"/>
                    <a:pt x="906023" y="689704"/>
                    <a:pt x="995508" y="676083"/>
                  </a:cubicBezTo>
                  <a:cubicBezTo>
                    <a:pt x="967509" y="666624"/>
                    <a:pt x="925888" y="644867"/>
                    <a:pt x="944145" y="614787"/>
                  </a:cubicBezTo>
                  <a:cubicBezTo>
                    <a:pt x="969779" y="572409"/>
                    <a:pt x="1052359" y="560206"/>
                    <a:pt x="1140898" y="614787"/>
                  </a:cubicBezTo>
                  <a:cubicBezTo>
                    <a:pt x="1147614" y="618949"/>
                    <a:pt x="1145533" y="628219"/>
                    <a:pt x="1138628" y="630489"/>
                  </a:cubicBezTo>
                  <a:cubicBezTo>
                    <a:pt x="1079507" y="651016"/>
                    <a:pt x="1095399" y="809270"/>
                    <a:pt x="1019346" y="767460"/>
                  </a:cubicBezTo>
                  <a:lnTo>
                    <a:pt x="1019346" y="767460"/>
                  </a:lnTo>
                  <a:close/>
                  <a:moveTo>
                    <a:pt x="646460" y="1233993"/>
                  </a:moveTo>
                  <a:cubicBezTo>
                    <a:pt x="658757" y="1200885"/>
                    <a:pt x="701702" y="1219899"/>
                    <a:pt x="726486" y="1236074"/>
                  </a:cubicBezTo>
                  <a:cubicBezTo>
                    <a:pt x="681365" y="1157656"/>
                    <a:pt x="742472" y="1120387"/>
                    <a:pt x="733202" y="1070631"/>
                  </a:cubicBezTo>
                  <a:cubicBezTo>
                    <a:pt x="777377" y="1108563"/>
                    <a:pt x="816633" y="1144224"/>
                    <a:pt x="784282" y="1211764"/>
                  </a:cubicBezTo>
                  <a:cubicBezTo>
                    <a:pt x="785701" y="1209683"/>
                    <a:pt x="810390" y="1196534"/>
                    <a:pt x="812755" y="1197669"/>
                  </a:cubicBezTo>
                  <a:cubicBezTo>
                    <a:pt x="892970" y="1230966"/>
                    <a:pt x="759120" y="1317046"/>
                    <a:pt x="780404" y="1376545"/>
                  </a:cubicBezTo>
                  <a:cubicBezTo>
                    <a:pt x="782958" y="1383450"/>
                    <a:pt x="776904" y="1390923"/>
                    <a:pt x="769526" y="1388085"/>
                  </a:cubicBezTo>
                  <a:cubicBezTo>
                    <a:pt x="671243" y="1352708"/>
                    <a:pt x="629339" y="1280438"/>
                    <a:pt x="646460" y="1233993"/>
                  </a:cubicBezTo>
                  <a:lnTo>
                    <a:pt x="646460" y="1233993"/>
                  </a:lnTo>
                  <a:close/>
                  <a:moveTo>
                    <a:pt x="151927" y="1264925"/>
                  </a:moveTo>
                  <a:cubicBezTo>
                    <a:pt x="161197" y="1242033"/>
                    <a:pt x="197427" y="1204291"/>
                    <a:pt x="255696" y="1211953"/>
                  </a:cubicBezTo>
                  <a:cubicBezTo>
                    <a:pt x="236021" y="1182534"/>
                    <a:pt x="196764" y="1139495"/>
                    <a:pt x="236304" y="1133535"/>
                  </a:cubicBezTo>
                  <a:cubicBezTo>
                    <a:pt x="289749" y="1125400"/>
                    <a:pt x="340357" y="1162670"/>
                    <a:pt x="372518" y="1202494"/>
                  </a:cubicBezTo>
                  <a:cubicBezTo>
                    <a:pt x="379424" y="1178656"/>
                    <a:pt x="393802" y="1151602"/>
                    <a:pt x="417355" y="1177521"/>
                  </a:cubicBezTo>
                  <a:cubicBezTo>
                    <a:pt x="443936" y="1206183"/>
                    <a:pt x="479787" y="1255750"/>
                    <a:pt x="466355" y="1326978"/>
                  </a:cubicBezTo>
                  <a:cubicBezTo>
                    <a:pt x="464936" y="1333883"/>
                    <a:pt x="460585" y="1338991"/>
                    <a:pt x="453679" y="1335492"/>
                  </a:cubicBezTo>
                  <a:cubicBezTo>
                    <a:pt x="361924" y="1287627"/>
                    <a:pt x="263642" y="1242223"/>
                    <a:pt x="162427" y="1277884"/>
                  </a:cubicBezTo>
                  <a:cubicBezTo>
                    <a:pt x="154765" y="1280438"/>
                    <a:pt x="148711" y="1273533"/>
                    <a:pt x="151927" y="1264925"/>
                  </a:cubicBezTo>
                  <a:lnTo>
                    <a:pt x="151927" y="1264925"/>
                  </a:lnTo>
                  <a:close/>
                </a:path>
              </a:pathLst>
            </a:custGeom>
            <a:solidFill>
              <a:srgbClr val="BC8642"/>
            </a:solidFill>
            <a:ln w="9454"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0B283047-438A-A026-8EF7-7EDD5F2B6674}"/>
                </a:ext>
              </a:extLst>
            </p:cNvPr>
            <p:cNvSpPr/>
            <p:nvPr/>
          </p:nvSpPr>
          <p:spPr>
            <a:xfrm>
              <a:off x="9581276" y="1294458"/>
              <a:ext cx="77379" cy="77256"/>
            </a:xfrm>
            <a:custGeom>
              <a:avLst/>
              <a:gdLst>
                <a:gd name="connsiteX0" fmla="*/ 73547 w 77379"/>
                <a:gd name="connsiteY0" fmla="*/ 55480 h 77256"/>
                <a:gd name="connsiteX1" fmla="*/ 55480 w 77379"/>
                <a:gd name="connsiteY1" fmla="*/ 3832 h 77256"/>
                <a:gd name="connsiteX2" fmla="*/ 3832 w 77379"/>
                <a:gd name="connsiteY2" fmla="*/ 21900 h 77256"/>
                <a:gd name="connsiteX3" fmla="*/ 21900 w 77379"/>
                <a:gd name="connsiteY3" fmla="*/ 73547 h 77256"/>
                <a:gd name="connsiteX4" fmla="*/ 73547 w 77379"/>
                <a:gd name="connsiteY4" fmla="*/ 55480 h 77256"/>
                <a:gd name="connsiteX5" fmla="*/ 73547 w 77379"/>
                <a:gd name="connsiteY5" fmla="*/ 55480 h 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56">
                  <a:moveTo>
                    <a:pt x="73547" y="55480"/>
                  </a:moveTo>
                  <a:cubicBezTo>
                    <a:pt x="82818" y="36278"/>
                    <a:pt x="74683" y="13102"/>
                    <a:pt x="55480" y="3832"/>
                  </a:cubicBezTo>
                  <a:cubicBezTo>
                    <a:pt x="36278" y="-5438"/>
                    <a:pt x="13102" y="2697"/>
                    <a:pt x="3832" y="21900"/>
                  </a:cubicBezTo>
                  <a:cubicBezTo>
                    <a:pt x="-5438" y="41102"/>
                    <a:pt x="2697" y="64277"/>
                    <a:pt x="21900" y="73547"/>
                  </a:cubicBezTo>
                  <a:cubicBezTo>
                    <a:pt x="41197" y="82534"/>
                    <a:pt x="64277" y="74683"/>
                    <a:pt x="73547" y="55480"/>
                  </a:cubicBezTo>
                  <a:lnTo>
                    <a:pt x="73547" y="55480"/>
                  </a:lnTo>
                  <a:close/>
                </a:path>
              </a:pathLst>
            </a:custGeom>
            <a:solidFill>
              <a:srgbClr val="BC8642"/>
            </a:solidFill>
            <a:ln w="9454"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5195693C-0486-BBC4-24D2-5D5899113B84}"/>
                </a:ext>
              </a:extLst>
            </p:cNvPr>
            <p:cNvSpPr/>
            <p:nvPr/>
          </p:nvSpPr>
          <p:spPr>
            <a:xfrm>
              <a:off x="9513038" y="5333934"/>
              <a:ext cx="101110" cy="81732"/>
            </a:xfrm>
            <a:custGeom>
              <a:avLst/>
              <a:gdLst>
                <a:gd name="connsiteX0" fmla="*/ 98083 w 101110"/>
                <a:gd name="connsiteY0" fmla="*/ 10576 h 81732"/>
                <a:gd name="connsiteX1" fmla="*/ 179 w 101110"/>
                <a:gd name="connsiteY1" fmla="*/ 44724 h 81732"/>
                <a:gd name="connsiteX2" fmla="*/ 101110 w 101110"/>
                <a:gd name="connsiteY2" fmla="*/ 57873 h 81732"/>
                <a:gd name="connsiteX3" fmla="*/ 98083 w 101110"/>
                <a:gd name="connsiteY3" fmla="*/ 10576 h 81732"/>
                <a:gd name="connsiteX4" fmla="*/ 98083 w 101110"/>
                <a:gd name="connsiteY4" fmla="*/ 10576 h 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1732">
                  <a:moveTo>
                    <a:pt x="98083" y="10576"/>
                  </a:moveTo>
                  <a:cubicBezTo>
                    <a:pt x="50408" y="-12505"/>
                    <a:pt x="-3510" y="3671"/>
                    <a:pt x="179" y="44724"/>
                  </a:cubicBezTo>
                  <a:cubicBezTo>
                    <a:pt x="2923" y="75467"/>
                    <a:pt x="37260" y="103183"/>
                    <a:pt x="101110" y="57873"/>
                  </a:cubicBezTo>
                  <a:cubicBezTo>
                    <a:pt x="94583" y="50968"/>
                    <a:pt x="88624" y="27414"/>
                    <a:pt x="98083" y="10576"/>
                  </a:cubicBezTo>
                  <a:lnTo>
                    <a:pt x="98083" y="10576"/>
                  </a:lnTo>
                  <a:close/>
                </a:path>
              </a:pathLst>
            </a:custGeom>
            <a:solidFill>
              <a:srgbClr val="BC8642"/>
            </a:solidFill>
            <a:ln w="9454"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53DDC462-EF0B-6128-AE09-9B197FE3CC46}"/>
                </a:ext>
              </a:extLst>
            </p:cNvPr>
            <p:cNvSpPr/>
            <p:nvPr/>
          </p:nvSpPr>
          <p:spPr>
            <a:xfrm>
              <a:off x="9655702" y="5397860"/>
              <a:ext cx="90715" cy="115901"/>
            </a:xfrm>
            <a:custGeom>
              <a:avLst/>
              <a:gdLst>
                <a:gd name="connsiteX0" fmla="*/ 34499 w 90715"/>
                <a:gd name="connsiteY0" fmla="*/ 0 h 115901"/>
                <a:gd name="connsiteX1" fmla="*/ 4797 w 90715"/>
                <a:gd name="connsiteY1" fmla="*/ 18540 h 115901"/>
                <a:gd name="connsiteX2" fmla="*/ 4797 w 90715"/>
                <a:gd name="connsiteY2" fmla="*/ 18729 h 115901"/>
                <a:gd name="connsiteX3" fmla="*/ 73188 w 90715"/>
                <a:gd name="connsiteY3" fmla="*/ 110012 h 115901"/>
                <a:gd name="connsiteX4" fmla="*/ 34499 w 90715"/>
                <a:gd name="connsiteY4" fmla="*/ 0 h 115901"/>
                <a:gd name="connsiteX5" fmla="*/ 34499 w 90715"/>
                <a:gd name="connsiteY5" fmla="*/ 0 h 11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15" h="115901">
                  <a:moveTo>
                    <a:pt x="34499" y="0"/>
                  </a:moveTo>
                  <a:cubicBezTo>
                    <a:pt x="29770" y="10310"/>
                    <a:pt x="14351" y="13243"/>
                    <a:pt x="4797" y="18540"/>
                  </a:cubicBezTo>
                  <a:cubicBezTo>
                    <a:pt x="4797" y="18729"/>
                    <a:pt x="4797" y="18729"/>
                    <a:pt x="4797" y="18729"/>
                  </a:cubicBezTo>
                  <a:cubicBezTo>
                    <a:pt x="-16297" y="83999"/>
                    <a:pt x="36864" y="133376"/>
                    <a:pt x="73188" y="110012"/>
                  </a:cubicBezTo>
                  <a:cubicBezTo>
                    <a:pt x="107620" y="87593"/>
                    <a:pt x="89552" y="33391"/>
                    <a:pt x="34499" y="0"/>
                  </a:cubicBezTo>
                  <a:lnTo>
                    <a:pt x="34499" y="0"/>
                  </a:lnTo>
                  <a:close/>
                </a:path>
              </a:pathLst>
            </a:custGeom>
            <a:solidFill>
              <a:srgbClr val="BC8642"/>
            </a:solidFill>
            <a:ln w="9454"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C40281CC-0FB6-D8C7-8540-A5F23FBB6469}"/>
                </a:ext>
              </a:extLst>
            </p:cNvPr>
            <p:cNvSpPr/>
            <p:nvPr/>
          </p:nvSpPr>
          <p:spPr>
            <a:xfrm>
              <a:off x="9695877" y="5325004"/>
              <a:ext cx="112977" cy="84713"/>
            </a:xfrm>
            <a:custGeom>
              <a:avLst/>
              <a:gdLst>
                <a:gd name="connsiteX0" fmla="*/ 101877 w 112977"/>
                <a:gd name="connsiteY0" fmla="*/ 65100 h 84713"/>
                <a:gd name="connsiteX1" fmla="*/ 103958 w 112977"/>
                <a:gd name="connsiteY1" fmla="*/ 12979 h 84713"/>
                <a:gd name="connsiteX2" fmla="*/ 0 w 112977"/>
                <a:gd name="connsiteY2" fmla="*/ 29249 h 84713"/>
                <a:gd name="connsiteX3" fmla="*/ 1892 w 112977"/>
                <a:gd name="connsiteY3" fmla="*/ 60748 h 84713"/>
                <a:gd name="connsiteX4" fmla="*/ 101877 w 112977"/>
                <a:gd name="connsiteY4" fmla="*/ 65100 h 84713"/>
                <a:gd name="connsiteX5" fmla="*/ 101877 w 112977"/>
                <a:gd name="connsiteY5" fmla="*/ 65100 h 8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77" h="84713">
                  <a:moveTo>
                    <a:pt x="101877" y="65100"/>
                  </a:moveTo>
                  <a:cubicBezTo>
                    <a:pt x="114174" y="55167"/>
                    <a:pt x="118147" y="24330"/>
                    <a:pt x="103958" y="12979"/>
                  </a:cubicBezTo>
                  <a:cubicBezTo>
                    <a:pt x="76526" y="-9250"/>
                    <a:pt x="27621" y="-2345"/>
                    <a:pt x="0" y="29249"/>
                  </a:cubicBezTo>
                  <a:cubicBezTo>
                    <a:pt x="4635" y="38802"/>
                    <a:pt x="5581" y="49681"/>
                    <a:pt x="1892" y="60748"/>
                  </a:cubicBezTo>
                  <a:cubicBezTo>
                    <a:pt x="54864" y="107099"/>
                    <a:pt x="91566" y="73424"/>
                    <a:pt x="101877" y="65100"/>
                  </a:cubicBezTo>
                  <a:lnTo>
                    <a:pt x="101877" y="65100"/>
                  </a:lnTo>
                  <a:close/>
                </a:path>
              </a:pathLst>
            </a:custGeom>
            <a:solidFill>
              <a:srgbClr val="BC8642"/>
            </a:solidFill>
            <a:ln w="9454"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2DB32160-3B21-9A0F-C195-95C64FCBCF20}"/>
                </a:ext>
              </a:extLst>
            </p:cNvPr>
            <p:cNvSpPr/>
            <p:nvPr/>
          </p:nvSpPr>
          <p:spPr>
            <a:xfrm>
              <a:off x="10407974" y="5353254"/>
              <a:ext cx="114454" cy="86222"/>
            </a:xfrm>
            <a:custGeom>
              <a:avLst/>
              <a:gdLst>
                <a:gd name="connsiteX0" fmla="*/ 89296 w 114454"/>
                <a:gd name="connsiteY0" fmla="*/ 81876 h 86222"/>
                <a:gd name="connsiteX1" fmla="*/ 112187 w 114454"/>
                <a:gd name="connsiteY1" fmla="*/ 34958 h 86222"/>
                <a:gd name="connsiteX2" fmla="*/ 10878 w 114454"/>
                <a:gd name="connsiteY2" fmla="*/ 7999 h 86222"/>
                <a:gd name="connsiteX3" fmla="*/ 0 w 114454"/>
                <a:gd name="connsiteY3" fmla="*/ 37701 h 86222"/>
                <a:gd name="connsiteX4" fmla="*/ 89296 w 114454"/>
                <a:gd name="connsiteY4" fmla="*/ 81876 h 86222"/>
                <a:gd name="connsiteX5" fmla="*/ 89296 w 114454"/>
                <a:gd name="connsiteY5" fmla="*/ 81876 h 8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4" h="86222">
                  <a:moveTo>
                    <a:pt x="89296" y="81876"/>
                  </a:moveTo>
                  <a:cubicBezTo>
                    <a:pt x="104336" y="77714"/>
                    <a:pt x="120512" y="50944"/>
                    <a:pt x="112187" y="34958"/>
                  </a:cubicBezTo>
                  <a:cubicBezTo>
                    <a:pt x="96012" y="3553"/>
                    <a:pt x="48810" y="-9879"/>
                    <a:pt x="10878" y="7999"/>
                  </a:cubicBezTo>
                  <a:cubicBezTo>
                    <a:pt x="11351" y="18499"/>
                    <a:pt x="7851" y="29188"/>
                    <a:pt x="0" y="37701"/>
                  </a:cubicBezTo>
                  <a:cubicBezTo>
                    <a:pt x="29608" y="101362"/>
                    <a:pt x="76620" y="85376"/>
                    <a:pt x="89296" y="81876"/>
                  </a:cubicBezTo>
                  <a:lnTo>
                    <a:pt x="89296" y="81876"/>
                  </a:lnTo>
                  <a:close/>
                </a:path>
              </a:pathLst>
            </a:custGeom>
            <a:solidFill>
              <a:srgbClr val="BC8642"/>
            </a:solidFill>
            <a:ln w="9454"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C2713243-0E37-2C0E-0344-09406E0325C0}"/>
                </a:ext>
              </a:extLst>
            </p:cNvPr>
            <p:cNvSpPr/>
            <p:nvPr/>
          </p:nvSpPr>
          <p:spPr>
            <a:xfrm>
              <a:off x="10336667" y="5399279"/>
              <a:ext cx="83191" cy="117479"/>
            </a:xfrm>
            <a:custGeom>
              <a:avLst/>
              <a:gdLst>
                <a:gd name="connsiteX0" fmla="*/ 48793 w 83191"/>
                <a:gd name="connsiteY0" fmla="*/ 116918 h 117479"/>
                <a:gd name="connsiteX1" fmla="*/ 58631 w 83191"/>
                <a:gd name="connsiteY1" fmla="*/ 0 h 117479"/>
                <a:gd name="connsiteX2" fmla="*/ 23726 w 83191"/>
                <a:gd name="connsiteY2" fmla="*/ 5297 h 117479"/>
                <a:gd name="connsiteX3" fmla="*/ 23537 w 83191"/>
                <a:gd name="connsiteY3" fmla="*/ 5487 h 117479"/>
                <a:gd name="connsiteX4" fmla="*/ 48793 w 83191"/>
                <a:gd name="connsiteY4" fmla="*/ 116918 h 117479"/>
                <a:gd name="connsiteX5" fmla="*/ 48793 w 83191"/>
                <a:gd name="connsiteY5" fmla="*/ 116918 h 1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91" h="117479">
                  <a:moveTo>
                    <a:pt x="48793" y="116918"/>
                  </a:moveTo>
                  <a:cubicBezTo>
                    <a:pt x="89847" y="110012"/>
                    <a:pt x="95428" y="52500"/>
                    <a:pt x="58631" y="0"/>
                  </a:cubicBezTo>
                  <a:cubicBezTo>
                    <a:pt x="49928" y="7662"/>
                    <a:pt x="34699" y="4351"/>
                    <a:pt x="23726" y="5297"/>
                  </a:cubicBezTo>
                  <a:cubicBezTo>
                    <a:pt x="23537" y="5487"/>
                    <a:pt x="23537" y="5487"/>
                    <a:pt x="23537" y="5487"/>
                  </a:cubicBezTo>
                  <a:cubicBezTo>
                    <a:pt x="-22435" y="57513"/>
                    <a:pt x="5943" y="124295"/>
                    <a:pt x="48793" y="116918"/>
                  </a:cubicBezTo>
                  <a:lnTo>
                    <a:pt x="48793" y="116918"/>
                  </a:lnTo>
                  <a:close/>
                </a:path>
              </a:pathLst>
            </a:custGeom>
            <a:solidFill>
              <a:srgbClr val="BC8642"/>
            </a:solidFill>
            <a:ln w="9454"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2F198A52-AEBB-C251-8ED1-9B0FC39461FF}"/>
                </a:ext>
              </a:extLst>
            </p:cNvPr>
            <p:cNvSpPr/>
            <p:nvPr/>
          </p:nvSpPr>
          <p:spPr>
            <a:xfrm>
              <a:off x="9615573" y="5333886"/>
              <a:ext cx="69848" cy="68385"/>
            </a:xfrm>
            <a:custGeom>
              <a:avLst/>
              <a:gdLst>
                <a:gd name="connsiteX0" fmla="*/ 751 w 69848"/>
                <a:gd name="connsiteY0" fmla="*/ 31245 h 68385"/>
                <a:gd name="connsiteX1" fmla="*/ 69426 w 69848"/>
                <a:gd name="connsiteY1" fmla="*/ 38529 h 68385"/>
                <a:gd name="connsiteX2" fmla="*/ 751 w 69848"/>
                <a:gd name="connsiteY2" fmla="*/ 31245 h 68385"/>
                <a:gd name="connsiteX3" fmla="*/ 751 w 69848"/>
                <a:gd name="connsiteY3" fmla="*/ 31245 h 68385"/>
              </a:gdLst>
              <a:ahLst/>
              <a:cxnLst>
                <a:cxn ang="0">
                  <a:pos x="connsiteX0" y="connsiteY0"/>
                </a:cxn>
                <a:cxn ang="0">
                  <a:pos x="connsiteX1" y="connsiteY1"/>
                </a:cxn>
                <a:cxn ang="0">
                  <a:pos x="connsiteX2" y="connsiteY2"/>
                </a:cxn>
                <a:cxn ang="0">
                  <a:pos x="connsiteX3" y="connsiteY3"/>
                </a:cxn>
              </a:cxnLst>
              <a:rect l="l" t="t" r="r" b="b"/>
              <a:pathLst>
                <a:path w="69848" h="68385">
                  <a:moveTo>
                    <a:pt x="751" y="31245"/>
                  </a:moveTo>
                  <a:cubicBezTo>
                    <a:pt x="-8046" y="71069"/>
                    <a:pt x="63183" y="86583"/>
                    <a:pt x="69426" y="38529"/>
                  </a:cubicBezTo>
                  <a:cubicBezTo>
                    <a:pt x="75669" y="-8767"/>
                    <a:pt x="10873" y="-14064"/>
                    <a:pt x="751" y="31245"/>
                  </a:cubicBezTo>
                  <a:lnTo>
                    <a:pt x="751" y="31245"/>
                  </a:lnTo>
                  <a:close/>
                </a:path>
              </a:pathLst>
            </a:custGeom>
            <a:solidFill>
              <a:srgbClr val="BC8642"/>
            </a:solidFill>
            <a:ln w="9454"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2792465B-0B2A-EA73-9762-8B1F1FC04D9F}"/>
                </a:ext>
              </a:extLst>
            </p:cNvPr>
            <p:cNvSpPr/>
            <p:nvPr/>
          </p:nvSpPr>
          <p:spPr>
            <a:xfrm>
              <a:off x="10118065" y="4312522"/>
              <a:ext cx="270611" cy="185812"/>
            </a:xfrm>
            <a:custGeom>
              <a:avLst/>
              <a:gdLst>
                <a:gd name="connsiteX0" fmla="*/ 51818 w 270611"/>
                <a:gd name="connsiteY0" fmla="*/ 183299 h 185812"/>
                <a:gd name="connsiteX1" fmla="*/ 200991 w 270611"/>
                <a:gd name="connsiteY1" fmla="*/ 138178 h 185812"/>
                <a:gd name="connsiteX2" fmla="*/ 270612 w 270611"/>
                <a:gd name="connsiteY2" fmla="*/ 20315 h 185812"/>
                <a:gd name="connsiteX3" fmla="*/ 135533 w 270611"/>
                <a:gd name="connsiteY3" fmla="*/ 1491 h 185812"/>
                <a:gd name="connsiteX4" fmla="*/ 7643 w 270611"/>
                <a:gd name="connsiteY4" fmla="*/ 90787 h 185812"/>
                <a:gd name="connsiteX5" fmla="*/ 1589 w 270611"/>
                <a:gd name="connsiteY5" fmla="*/ 104503 h 185812"/>
                <a:gd name="connsiteX6" fmla="*/ 42075 w 270611"/>
                <a:gd name="connsiteY6" fmla="*/ 130989 h 185812"/>
                <a:gd name="connsiteX7" fmla="*/ 37440 w 270611"/>
                <a:gd name="connsiteY7" fmla="*/ 179326 h 185812"/>
                <a:gd name="connsiteX8" fmla="*/ 51818 w 270611"/>
                <a:gd name="connsiteY8" fmla="*/ 183299 h 185812"/>
                <a:gd name="connsiteX9" fmla="*/ 51818 w 270611"/>
                <a:gd name="connsiteY9" fmla="*/ 183299 h 1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11" h="185812">
                  <a:moveTo>
                    <a:pt x="51818" y="183299"/>
                  </a:moveTo>
                  <a:cubicBezTo>
                    <a:pt x="91831" y="139408"/>
                    <a:pt x="158898" y="177245"/>
                    <a:pt x="200991" y="138178"/>
                  </a:cubicBezTo>
                  <a:cubicBezTo>
                    <a:pt x="234761" y="106773"/>
                    <a:pt x="247058" y="60328"/>
                    <a:pt x="270612" y="20315"/>
                  </a:cubicBezTo>
                  <a:cubicBezTo>
                    <a:pt x="225018" y="14072"/>
                    <a:pt x="181127" y="-5509"/>
                    <a:pt x="135533" y="1491"/>
                  </a:cubicBezTo>
                  <a:cubicBezTo>
                    <a:pt x="78872" y="10288"/>
                    <a:pt x="66575" y="86814"/>
                    <a:pt x="7643" y="90787"/>
                  </a:cubicBezTo>
                  <a:cubicBezTo>
                    <a:pt x="927" y="91259"/>
                    <a:pt x="-2100" y="99395"/>
                    <a:pt x="1589" y="104503"/>
                  </a:cubicBezTo>
                  <a:cubicBezTo>
                    <a:pt x="11994" y="119164"/>
                    <a:pt x="26373" y="127016"/>
                    <a:pt x="42075" y="130989"/>
                  </a:cubicBezTo>
                  <a:cubicBezTo>
                    <a:pt x="35359" y="145840"/>
                    <a:pt x="32616" y="162110"/>
                    <a:pt x="37440" y="179326"/>
                  </a:cubicBezTo>
                  <a:cubicBezTo>
                    <a:pt x="39048" y="185569"/>
                    <a:pt x="47372" y="188123"/>
                    <a:pt x="51818" y="183299"/>
                  </a:cubicBezTo>
                  <a:lnTo>
                    <a:pt x="51818" y="183299"/>
                  </a:lnTo>
                  <a:close/>
                </a:path>
              </a:pathLst>
            </a:custGeom>
            <a:solidFill>
              <a:srgbClr val="BC8642"/>
            </a:solidFill>
            <a:ln w="9454"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48EFD1D6-128F-5F71-5E7E-E29EBE940E30}"/>
                </a:ext>
              </a:extLst>
            </p:cNvPr>
            <p:cNvSpPr/>
            <p:nvPr/>
          </p:nvSpPr>
          <p:spPr>
            <a:xfrm>
              <a:off x="9664644" y="5234305"/>
              <a:ext cx="89164" cy="102542"/>
            </a:xfrm>
            <a:custGeom>
              <a:avLst/>
              <a:gdLst>
                <a:gd name="connsiteX0" fmla="*/ 2476 w 89164"/>
                <a:gd name="connsiteY0" fmla="*/ 88165 h 102542"/>
                <a:gd name="connsiteX1" fmla="*/ 30854 w 89164"/>
                <a:gd name="connsiteY1" fmla="*/ 102543 h 102542"/>
                <a:gd name="connsiteX2" fmla="*/ 67651 w 89164"/>
                <a:gd name="connsiteY2" fmla="*/ 3125 h 102542"/>
                <a:gd name="connsiteX3" fmla="*/ 2476 w 89164"/>
                <a:gd name="connsiteY3" fmla="*/ 88165 h 102542"/>
                <a:gd name="connsiteX4" fmla="*/ 2476 w 89164"/>
                <a:gd name="connsiteY4" fmla="*/ 88165 h 102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64" h="102542">
                  <a:moveTo>
                    <a:pt x="2476" y="88165"/>
                  </a:moveTo>
                  <a:cubicBezTo>
                    <a:pt x="12976" y="88827"/>
                    <a:pt x="23003" y="93746"/>
                    <a:pt x="30854" y="102543"/>
                  </a:cubicBezTo>
                  <a:cubicBezTo>
                    <a:pt x="97731" y="80503"/>
                    <a:pt x="102839" y="21193"/>
                    <a:pt x="67651" y="3125"/>
                  </a:cubicBezTo>
                  <a:cubicBezTo>
                    <a:pt x="33692" y="-14753"/>
                    <a:pt x="-11051" y="48152"/>
                    <a:pt x="2476" y="88165"/>
                  </a:cubicBezTo>
                  <a:lnTo>
                    <a:pt x="2476" y="88165"/>
                  </a:lnTo>
                  <a:close/>
                </a:path>
              </a:pathLst>
            </a:custGeom>
            <a:solidFill>
              <a:srgbClr val="BC8642"/>
            </a:solidFill>
            <a:ln w="9454"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E702947-B82D-0891-182F-7F3E6E0B585B}"/>
                </a:ext>
              </a:extLst>
            </p:cNvPr>
            <p:cNvSpPr/>
            <p:nvPr/>
          </p:nvSpPr>
          <p:spPr>
            <a:xfrm>
              <a:off x="9563580" y="5237246"/>
              <a:ext cx="95131" cy="99602"/>
            </a:xfrm>
            <a:custGeom>
              <a:avLst/>
              <a:gdLst>
                <a:gd name="connsiteX0" fmla="*/ 95122 w 95131"/>
                <a:gd name="connsiteY0" fmla="*/ 81346 h 99602"/>
                <a:gd name="connsiteX1" fmla="*/ 13583 w 95131"/>
                <a:gd name="connsiteY1" fmla="*/ 8604 h 99602"/>
                <a:gd name="connsiteX2" fmla="*/ 52366 w 95131"/>
                <a:gd name="connsiteY2" fmla="*/ 99602 h 99602"/>
                <a:gd name="connsiteX3" fmla="*/ 95122 w 95131"/>
                <a:gd name="connsiteY3" fmla="*/ 81346 h 99602"/>
                <a:gd name="connsiteX4" fmla="*/ 95122 w 95131"/>
                <a:gd name="connsiteY4" fmla="*/ 81346 h 99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1" h="99602">
                  <a:moveTo>
                    <a:pt x="95122" y="81346"/>
                  </a:moveTo>
                  <a:cubicBezTo>
                    <a:pt x="95784" y="61481"/>
                    <a:pt x="60690" y="-27720"/>
                    <a:pt x="13583" y="8604"/>
                  </a:cubicBezTo>
                  <a:cubicBezTo>
                    <a:pt x="-18768" y="33577"/>
                    <a:pt x="11691" y="90143"/>
                    <a:pt x="52366" y="99602"/>
                  </a:cubicBezTo>
                  <a:cubicBezTo>
                    <a:pt x="60028" y="91089"/>
                    <a:pt x="78852" y="75765"/>
                    <a:pt x="95122" y="81346"/>
                  </a:cubicBezTo>
                  <a:lnTo>
                    <a:pt x="95122" y="81346"/>
                  </a:lnTo>
                  <a:close/>
                </a:path>
              </a:pathLst>
            </a:custGeom>
            <a:solidFill>
              <a:srgbClr val="BC8642"/>
            </a:solidFill>
            <a:ln w="9454"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63829BB2-06EB-BA5C-E1E9-81DCB48097A9}"/>
                </a:ext>
              </a:extLst>
            </p:cNvPr>
            <p:cNvSpPr/>
            <p:nvPr/>
          </p:nvSpPr>
          <p:spPr>
            <a:xfrm>
              <a:off x="9368774" y="4647075"/>
              <a:ext cx="368723" cy="188763"/>
            </a:xfrm>
            <a:custGeom>
              <a:avLst/>
              <a:gdLst>
                <a:gd name="connsiteX0" fmla="*/ 220591 w 368723"/>
                <a:gd name="connsiteY0" fmla="*/ 168849 h 188763"/>
                <a:gd name="connsiteX1" fmla="*/ 368724 w 368723"/>
                <a:gd name="connsiteY1" fmla="*/ 0 h 188763"/>
                <a:gd name="connsiteX2" fmla="*/ 144160 w 368723"/>
                <a:gd name="connsiteY2" fmla="*/ 10405 h 188763"/>
                <a:gd name="connsiteX3" fmla="*/ 107552 w 368723"/>
                <a:gd name="connsiteY3" fmla="*/ 83526 h 188763"/>
                <a:gd name="connsiteX4" fmla="*/ 0 w 368723"/>
                <a:gd name="connsiteY4" fmla="*/ 177268 h 188763"/>
                <a:gd name="connsiteX5" fmla="*/ 140471 w 368723"/>
                <a:gd name="connsiteY5" fmla="*/ 151822 h 188763"/>
                <a:gd name="connsiteX6" fmla="*/ 220591 w 368723"/>
                <a:gd name="connsiteY6" fmla="*/ 168849 h 188763"/>
                <a:gd name="connsiteX7" fmla="*/ 220591 w 368723"/>
                <a:gd name="connsiteY7" fmla="*/ 168849 h 18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723" h="188763">
                  <a:moveTo>
                    <a:pt x="220591" y="168849"/>
                  </a:moveTo>
                  <a:cubicBezTo>
                    <a:pt x="257199" y="111904"/>
                    <a:pt x="313765" y="38783"/>
                    <a:pt x="368724" y="0"/>
                  </a:cubicBezTo>
                  <a:cubicBezTo>
                    <a:pt x="304022" y="18730"/>
                    <a:pt x="211605" y="17121"/>
                    <a:pt x="144160" y="10405"/>
                  </a:cubicBezTo>
                  <a:cubicBezTo>
                    <a:pt x="103390" y="6243"/>
                    <a:pt x="83715" y="52310"/>
                    <a:pt x="107552" y="83526"/>
                  </a:cubicBezTo>
                  <a:cubicBezTo>
                    <a:pt x="70472" y="76148"/>
                    <a:pt x="30837" y="134228"/>
                    <a:pt x="0" y="177268"/>
                  </a:cubicBezTo>
                  <a:cubicBezTo>
                    <a:pt x="53067" y="180011"/>
                    <a:pt x="123066" y="185403"/>
                    <a:pt x="140471" y="151822"/>
                  </a:cubicBezTo>
                  <a:cubicBezTo>
                    <a:pt x="149930" y="190132"/>
                    <a:pt x="198362" y="203281"/>
                    <a:pt x="220591" y="168849"/>
                  </a:cubicBezTo>
                  <a:lnTo>
                    <a:pt x="220591" y="168849"/>
                  </a:lnTo>
                  <a:close/>
                </a:path>
              </a:pathLst>
            </a:custGeom>
            <a:solidFill>
              <a:srgbClr val="BC8642"/>
            </a:solidFill>
            <a:ln w="9454"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481C69F7-5470-3DA0-903F-CDB537864CFC}"/>
                </a:ext>
              </a:extLst>
            </p:cNvPr>
            <p:cNvSpPr/>
            <p:nvPr/>
          </p:nvSpPr>
          <p:spPr>
            <a:xfrm>
              <a:off x="9551680" y="5400793"/>
              <a:ext cx="95094" cy="105545"/>
            </a:xfrm>
            <a:custGeom>
              <a:avLst/>
              <a:gdLst>
                <a:gd name="connsiteX0" fmla="*/ 92454 w 95094"/>
                <a:gd name="connsiteY0" fmla="*/ 10973 h 105545"/>
                <a:gd name="connsiteX1" fmla="*/ 60671 w 95094"/>
                <a:gd name="connsiteY1" fmla="*/ 0 h 105545"/>
                <a:gd name="connsiteX2" fmla="*/ 20280 w 95094"/>
                <a:gd name="connsiteY2" fmla="*/ 101593 h 105545"/>
                <a:gd name="connsiteX3" fmla="*/ 92454 w 95094"/>
                <a:gd name="connsiteY3" fmla="*/ 10973 h 105545"/>
                <a:gd name="connsiteX4" fmla="*/ 92454 w 95094"/>
                <a:gd name="connsiteY4" fmla="*/ 10973 h 10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4" h="105545">
                  <a:moveTo>
                    <a:pt x="92454" y="10973"/>
                  </a:moveTo>
                  <a:cubicBezTo>
                    <a:pt x="87819" y="10500"/>
                    <a:pt x="64360" y="1797"/>
                    <a:pt x="60671" y="0"/>
                  </a:cubicBezTo>
                  <a:cubicBezTo>
                    <a:pt x="-342" y="36797"/>
                    <a:pt x="-18220" y="82864"/>
                    <a:pt x="20280" y="101593"/>
                  </a:cubicBezTo>
                  <a:cubicBezTo>
                    <a:pt x="65968" y="123822"/>
                    <a:pt x="105887" y="46634"/>
                    <a:pt x="92454" y="10973"/>
                  </a:cubicBezTo>
                  <a:lnTo>
                    <a:pt x="92454" y="10973"/>
                  </a:lnTo>
                  <a:close/>
                </a:path>
              </a:pathLst>
            </a:custGeom>
            <a:solidFill>
              <a:srgbClr val="BC8642"/>
            </a:solidFill>
            <a:ln w="9454"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AAAFE46E-C465-92E6-E4CE-27F08B6F0D1D}"/>
                </a:ext>
              </a:extLst>
            </p:cNvPr>
            <p:cNvSpPr/>
            <p:nvPr/>
          </p:nvSpPr>
          <p:spPr>
            <a:xfrm>
              <a:off x="10404947" y="5259585"/>
              <a:ext cx="101132" cy="86233"/>
            </a:xfrm>
            <a:custGeom>
              <a:avLst/>
              <a:gdLst>
                <a:gd name="connsiteX0" fmla="*/ 19959 w 101132"/>
                <a:gd name="connsiteY0" fmla="*/ 85682 h 86233"/>
                <a:gd name="connsiteX1" fmla="*/ 92418 w 101132"/>
                <a:gd name="connsiteY1" fmla="*/ 10196 h 86233"/>
                <a:gd name="connsiteX2" fmla="*/ 0 w 101132"/>
                <a:gd name="connsiteY2" fmla="*/ 61372 h 86233"/>
                <a:gd name="connsiteX3" fmla="*/ 19959 w 101132"/>
                <a:gd name="connsiteY3" fmla="*/ 85682 h 86233"/>
                <a:gd name="connsiteX4" fmla="*/ 19959 w 101132"/>
                <a:gd name="connsiteY4" fmla="*/ 85682 h 8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32" h="86233">
                  <a:moveTo>
                    <a:pt x="19959" y="85682"/>
                  </a:moveTo>
                  <a:cubicBezTo>
                    <a:pt x="88823" y="92114"/>
                    <a:pt x="116917" y="40750"/>
                    <a:pt x="92418" y="10196"/>
                  </a:cubicBezTo>
                  <a:cubicBezTo>
                    <a:pt x="68864" y="-19127"/>
                    <a:pt x="3878" y="20035"/>
                    <a:pt x="0" y="61372"/>
                  </a:cubicBezTo>
                  <a:cubicBezTo>
                    <a:pt x="9459" y="66196"/>
                    <a:pt x="16554" y="74614"/>
                    <a:pt x="19959" y="85682"/>
                  </a:cubicBezTo>
                  <a:lnTo>
                    <a:pt x="19959" y="85682"/>
                  </a:lnTo>
                  <a:close/>
                </a:path>
              </a:pathLst>
            </a:custGeom>
            <a:solidFill>
              <a:srgbClr val="BC8642"/>
            </a:solidFill>
            <a:ln w="9454"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91D2A2BB-891F-291B-A2AF-7F8811FF8F75}"/>
                </a:ext>
              </a:extLst>
            </p:cNvPr>
            <p:cNvSpPr/>
            <p:nvPr/>
          </p:nvSpPr>
          <p:spPr>
            <a:xfrm>
              <a:off x="8927213" y="4398708"/>
              <a:ext cx="618544" cy="914338"/>
            </a:xfrm>
            <a:custGeom>
              <a:avLst/>
              <a:gdLst>
                <a:gd name="connsiteX0" fmla="*/ 596599 w 618544"/>
                <a:gd name="connsiteY0" fmla="*/ 898316 h 914338"/>
                <a:gd name="connsiteX1" fmla="*/ 563302 w 618544"/>
                <a:gd name="connsiteY1" fmla="*/ 774872 h 914338"/>
                <a:gd name="connsiteX2" fmla="*/ 592720 w 618544"/>
                <a:gd name="connsiteY2" fmla="*/ 746588 h 914338"/>
                <a:gd name="connsiteX3" fmla="*/ 614004 w 618544"/>
                <a:gd name="connsiteY3" fmla="*/ 652279 h 914338"/>
                <a:gd name="connsiteX4" fmla="*/ 614004 w 618544"/>
                <a:gd name="connsiteY4" fmla="*/ 637428 h 914338"/>
                <a:gd name="connsiteX5" fmla="*/ 458398 w 618544"/>
                <a:gd name="connsiteY5" fmla="*/ 761156 h 914338"/>
                <a:gd name="connsiteX6" fmla="*/ 369008 w 618544"/>
                <a:gd name="connsiteY6" fmla="*/ 662968 h 914338"/>
                <a:gd name="connsiteX7" fmla="*/ 171024 w 618544"/>
                <a:gd name="connsiteY7" fmla="*/ 555983 h 914338"/>
                <a:gd name="connsiteX8" fmla="*/ 210848 w 618544"/>
                <a:gd name="connsiteY8" fmla="*/ 334541 h 914338"/>
                <a:gd name="connsiteX9" fmla="*/ 189754 w 618544"/>
                <a:gd name="connsiteY9" fmla="*/ 203435 h 914338"/>
                <a:gd name="connsiteX10" fmla="*/ 383575 w 618544"/>
                <a:gd name="connsiteY10" fmla="*/ 158692 h 914338"/>
                <a:gd name="connsiteX11" fmla="*/ 372035 w 618544"/>
                <a:gd name="connsiteY11" fmla="*/ 149233 h 914338"/>
                <a:gd name="connsiteX12" fmla="*/ 285009 w 618544"/>
                <a:gd name="connsiteY12" fmla="*/ 107044 h 914338"/>
                <a:gd name="connsiteX13" fmla="*/ 244523 w 618544"/>
                <a:gd name="connsiteY13" fmla="*/ 112342 h 914338"/>
                <a:gd name="connsiteX14" fmla="*/ 168849 w 618544"/>
                <a:gd name="connsiteY14" fmla="*/ 9519 h 914338"/>
                <a:gd name="connsiteX15" fmla="*/ 151917 w 618544"/>
                <a:gd name="connsiteY15" fmla="*/ 6776 h 914338"/>
                <a:gd name="connsiteX16" fmla="*/ 154660 w 618544"/>
                <a:gd name="connsiteY16" fmla="*/ 134666 h 914338"/>
                <a:gd name="connsiteX17" fmla="*/ 105093 w 618544"/>
                <a:gd name="connsiteY17" fmla="*/ 258866 h 914338"/>
                <a:gd name="connsiteX18" fmla="*/ 67161 w 618544"/>
                <a:gd name="connsiteY18" fmla="*/ 290555 h 914338"/>
                <a:gd name="connsiteX19" fmla="*/ 3216 w 618544"/>
                <a:gd name="connsiteY19" fmla="*/ 417972 h 914338"/>
                <a:gd name="connsiteX20" fmla="*/ 3027 w 618544"/>
                <a:gd name="connsiteY20" fmla="*/ 431593 h 914338"/>
                <a:gd name="connsiteX21" fmla="*/ 192875 w 618544"/>
                <a:gd name="connsiteY21" fmla="*/ 332176 h 914338"/>
                <a:gd name="connsiteX22" fmla="*/ 62337 w 618544"/>
                <a:gd name="connsiteY22" fmla="*/ 556172 h 914338"/>
                <a:gd name="connsiteX23" fmla="*/ 88728 w 618544"/>
                <a:gd name="connsiteY23" fmla="*/ 522781 h 914338"/>
                <a:gd name="connsiteX24" fmla="*/ 10689 w 618544"/>
                <a:gd name="connsiteY24" fmla="*/ 547754 h 914338"/>
                <a:gd name="connsiteX25" fmla="*/ 70188 w 618544"/>
                <a:gd name="connsiteY25" fmla="*/ 604699 h 914338"/>
                <a:gd name="connsiteX26" fmla="*/ 77850 w 618544"/>
                <a:gd name="connsiteY26" fmla="*/ 686711 h 914338"/>
                <a:gd name="connsiteX27" fmla="*/ 145957 w 618544"/>
                <a:gd name="connsiteY27" fmla="*/ 641306 h 914338"/>
                <a:gd name="connsiteX28" fmla="*/ 103579 w 618544"/>
                <a:gd name="connsiteY28" fmla="*/ 641117 h 914338"/>
                <a:gd name="connsiteX29" fmla="*/ 360116 w 618544"/>
                <a:gd name="connsiteY29" fmla="*/ 678671 h 914338"/>
                <a:gd name="connsiteX30" fmla="*/ 164024 w 618544"/>
                <a:gd name="connsiteY30" fmla="*/ 765318 h 914338"/>
                <a:gd name="connsiteX31" fmla="*/ 174903 w 618544"/>
                <a:gd name="connsiteY31" fmla="*/ 773642 h 914338"/>
                <a:gd name="connsiteX32" fmla="*/ 314238 w 618544"/>
                <a:gd name="connsiteY32" fmla="*/ 803060 h 914338"/>
                <a:gd name="connsiteX33" fmla="*/ 362670 w 618544"/>
                <a:gd name="connsiteY33" fmla="*/ 793128 h 914338"/>
                <a:gd name="connsiteX34" fmla="*/ 490654 w 618544"/>
                <a:gd name="connsiteY34" fmla="*/ 831817 h 914338"/>
                <a:gd name="connsiteX35" fmla="*/ 588842 w 618544"/>
                <a:gd name="connsiteY35" fmla="*/ 913545 h 914338"/>
                <a:gd name="connsiteX36" fmla="*/ 596599 w 618544"/>
                <a:gd name="connsiteY36" fmla="*/ 898316 h 914338"/>
                <a:gd name="connsiteX37" fmla="*/ 596599 w 618544"/>
                <a:gd name="connsiteY37" fmla="*/ 898316 h 9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544" h="914338">
                  <a:moveTo>
                    <a:pt x="596599" y="898316"/>
                  </a:moveTo>
                  <a:cubicBezTo>
                    <a:pt x="559802" y="883748"/>
                    <a:pt x="496141" y="801925"/>
                    <a:pt x="563302" y="774872"/>
                  </a:cubicBezTo>
                  <a:cubicBezTo>
                    <a:pt x="577680" y="769102"/>
                    <a:pt x="585342" y="759832"/>
                    <a:pt x="592720" y="746588"/>
                  </a:cubicBezTo>
                  <a:cubicBezTo>
                    <a:pt x="611261" y="713481"/>
                    <a:pt x="575599" y="677819"/>
                    <a:pt x="614004" y="652279"/>
                  </a:cubicBezTo>
                  <a:cubicBezTo>
                    <a:pt x="620058" y="648306"/>
                    <a:pt x="620058" y="639793"/>
                    <a:pt x="614004" y="637428"/>
                  </a:cubicBezTo>
                  <a:cubicBezTo>
                    <a:pt x="502195" y="594388"/>
                    <a:pt x="433236" y="675454"/>
                    <a:pt x="458398" y="761156"/>
                  </a:cubicBezTo>
                  <a:cubicBezTo>
                    <a:pt x="430872" y="726440"/>
                    <a:pt x="401642" y="693332"/>
                    <a:pt x="369008" y="662968"/>
                  </a:cubicBezTo>
                  <a:cubicBezTo>
                    <a:pt x="312063" y="610185"/>
                    <a:pt x="243956" y="577078"/>
                    <a:pt x="171024" y="555983"/>
                  </a:cubicBezTo>
                  <a:cubicBezTo>
                    <a:pt x="199970" y="485984"/>
                    <a:pt x="216618" y="411918"/>
                    <a:pt x="210848" y="334541"/>
                  </a:cubicBezTo>
                  <a:cubicBezTo>
                    <a:pt x="207632" y="290271"/>
                    <a:pt x="199781" y="246758"/>
                    <a:pt x="189754" y="203435"/>
                  </a:cubicBezTo>
                  <a:cubicBezTo>
                    <a:pt x="241118" y="276366"/>
                    <a:pt x="347440" y="273150"/>
                    <a:pt x="383575" y="158692"/>
                  </a:cubicBezTo>
                  <a:cubicBezTo>
                    <a:pt x="385467" y="152449"/>
                    <a:pt x="378751" y="147152"/>
                    <a:pt x="372035" y="149233"/>
                  </a:cubicBezTo>
                  <a:cubicBezTo>
                    <a:pt x="328238" y="163327"/>
                    <a:pt x="322468" y="113098"/>
                    <a:pt x="285009" y="107044"/>
                  </a:cubicBezTo>
                  <a:cubicBezTo>
                    <a:pt x="270158" y="104774"/>
                    <a:pt x="258145" y="104774"/>
                    <a:pt x="244523" y="112342"/>
                  </a:cubicBezTo>
                  <a:cubicBezTo>
                    <a:pt x="181335" y="148003"/>
                    <a:pt x="157214" y="47262"/>
                    <a:pt x="168849" y="9519"/>
                  </a:cubicBezTo>
                  <a:cubicBezTo>
                    <a:pt x="172065" y="-1170"/>
                    <a:pt x="154471" y="-3913"/>
                    <a:pt x="151917" y="6776"/>
                  </a:cubicBezTo>
                  <a:cubicBezTo>
                    <a:pt x="136876" y="69585"/>
                    <a:pt x="154660" y="134193"/>
                    <a:pt x="154660" y="134666"/>
                  </a:cubicBezTo>
                  <a:cubicBezTo>
                    <a:pt x="161565" y="159922"/>
                    <a:pt x="170362" y="232191"/>
                    <a:pt x="105093" y="258866"/>
                  </a:cubicBezTo>
                  <a:cubicBezTo>
                    <a:pt x="88918" y="265582"/>
                    <a:pt x="77566" y="276271"/>
                    <a:pt x="67161" y="290555"/>
                  </a:cubicBezTo>
                  <a:cubicBezTo>
                    <a:pt x="37553" y="330852"/>
                    <a:pt x="47013" y="385716"/>
                    <a:pt x="3216" y="417972"/>
                  </a:cubicBezTo>
                  <a:cubicBezTo>
                    <a:pt x="-1135" y="421188"/>
                    <a:pt x="-946" y="427715"/>
                    <a:pt x="3027" y="431593"/>
                  </a:cubicBezTo>
                  <a:cubicBezTo>
                    <a:pt x="51837" y="480214"/>
                    <a:pt x="171592" y="427431"/>
                    <a:pt x="192875" y="332176"/>
                  </a:cubicBezTo>
                  <a:cubicBezTo>
                    <a:pt x="182943" y="554753"/>
                    <a:pt x="68769" y="586064"/>
                    <a:pt x="62337" y="556172"/>
                  </a:cubicBezTo>
                  <a:cubicBezTo>
                    <a:pt x="59121" y="541132"/>
                    <a:pt x="88728" y="533943"/>
                    <a:pt x="88728" y="522781"/>
                  </a:cubicBezTo>
                  <a:cubicBezTo>
                    <a:pt x="88539" y="470471"/>
                    <a:pt x="6811" y="505376"/>
                    <a:pt x="10689" y="547754"/>
                  </a:cubicBezTo>
                  <a:cubicBezTo>
                    <a:pt x="14662" y="589942"/>
                    <a:pt x="41526" y="603564"/>
                    <a:pt x="70188" y="604699"/>
                  </a:cubicBezTo>
                  <a:cubicBezTo>
                    <a:pt x="53256" y="627590"/>
                    <a:pt x="47297" y="657292"/>
                    <a:pt x="77850" y="686711"/>
                  </a:cubicBezTo>
                  <a:cubicBezTo>
                    <a:pt x="108404" y="716129"/>
                    <a:pt x="186632" y="673941"/>
                    <a:pt x="145957" y="641306"/>
                  </a:cubicBezTo>
                  <a:cubicBezTo>
                    <a:pt x="137349" y="634401"/>
                    <a:pt x="113323" y="653130"/>
                    <a:pt x="103579" y="641117"/>
                  </a:cubicBezTo>
                  <a:cubicBezTo>
                    <a:pt x="84377" y="617469"/>
                    <a:pt x="180200" y="547754"/>
                    <a:pt x="360116" y="678671"/>
                  </a:cubicBezTo>
                  <a:cubicBezTo>
                    <a:pt x="272617" y="636009"/>
                    <a:pt x="156362" y="696738"/>
                    <a:pt x="164024" y="765318"/>
                  </a:cubicBezTo>
                  <a:cubicBezTo>
                    <a:pt x="164687" y="770899"/>
                    <a:pt x="169605" y="775061"/>
                    <a:pt x="174903" y="773642"/>
                  </a:cubicBezTo>
                  <a:cubicBezTo>
                    <a:pt x="227496" y="759548"/>
                    <a:pt x="264293" y="801169"/>
                    <a:pt x="314238" y="803060"/>
                  </a:cubicBezTo>
                  <a:cubicBezTo>
                    <a:pt x="331833" y="803722"/>
                    <a:pt x="347346" y="801642"/>
                    <a:pt x="362670" y="793128"/>
                  </a:cubicBezTo>
                  <a:cubicBezTo>
                    <a:pt x="424250" y="758602"/>
                    <a:pt x="475141" y="810533"/>
                    <a:pt x="490654" y="831817"/>
                  </a:cubicBezTo>
                  <a:cubicBezTo>
                    <a:pt x="490844" y="832006"/>
                    <a:pt x="530478" y="886208"/>
                    <a:pt x="588842" y="913545"/>
                  </a:cubicBezTo>
                  <a:cubicBezTo>
                    <a:pt x="598018" y="917991"/>
                    <a:pt x="607004" y="902478"/>
                    <a:pt x="596599" y="898316"/>
                  </a:cubicBezTo>
                  <a:lnTo>
                    <a:pt x="596599" y="898316"/>
                  </a:lnTo>
                  <a:close/>
                </a:path>
              </a:pathLst>
            </a:custGeom>
            <a:solidFill>
              <a:srgbClr val="BC8642"/>
            </a:solidFill>
            <a:ln w="9454"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CEFF65C5-50CA-2288-F0C3-92026678112C}"/>
                </a:ext>
              </a:extLst>
            </p:cNvPr>
            <p:cNvSpPr/>
            <p:nvPr/>
          </p:nvSpPr>
          <p:spPr>
            <a:xfrm>
              <a:off x="9630464" y="5762090"/>
              <a:ext cx="77276" cy="77379"/>
            </a:xfrm>
            <a:custGeom>
              <a:avLst/>
              <a:gdLst>
                <a:gd name="connsiteX0" fmla="*/ 73453 w 77276"/>
                <a:gd name="connsiteY0" fmla="*/ 21900 h 77379"/>
                <a:gd name="connsiteX1" fmla="*/ 21900 w 77276"/>
                <a:gd name="connsiteY1" fmla="*/ 3832 h 77379"/>
                <a:gd name="connsiteX2" fmla="*/ 3832 w 77276"/>
                <a:gd name="connsiteY2" fmla="*/ 55480 h 77379"/>
                <a:gd name="connsiteX3" fmla="*/ 55386 w 77276"/>
                <a:gd name="connsiteY3" fmla="*/ 73547 h 77379"/>
                <a:gd name="connsiteX4" fmla="*/ 73453 w 77276"/>
                <a:gd name="connsiteY4" fmla="*/ 21900 h 77379"/>
                <a:gd name="connsiteX5" fmla="*/ 73453 w 77276"/>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76" h="77379">
                  <a:moveTo>
                    <a:pt x="73453" y="21900"/>
                  </a:moveTo>
                  <a:cubicBezTo>
                    <a:pt x="64183" y="2697"/>
                    <a:pt x="41102" y="-5438"/>
                    <a:pt x="21900" y="3832"/>
                  </a:cubicBezTo>
                  <a:cubicBezTo>
                    <a:pt x="2697" y="13103"/>
                    <a:pt x="-5438" y="36183"/>
                    <a:pt x="3832" y="55480"/>
                  </a:cubicBezTo>
                  <a:cubicBezTo>
                    <a:pt x="13102" y="74682"/>
                    <a:pt x="36183" y="82818"/>
                    <a:pt x="55386" y="73547"/>
                  </a:cubicBezTo>
                  <a:cubicBezTo>
                    <a:pt x="74777" y="63993"/>
                    <a:pt x="82628" y="41102"/>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2A219066-376B-8878-1BE4-15A051EDD8FF}"/>
                </a:ext>
              </a:extLst>
            </p:cNvPr>
            <p:cNvSpPr/>
            <p:nvPr/>
          </p:nvSpPr>
          <p:spPr>
            <a:xfrm>
              <a:off x="9893616" y="5811126"/>
              <a:ext cx="283963" cy="221544"/>
            </a:xfrm>
            <a:custGeom>
              <a:avLst/>
              <a:gdLst>
                <a:gd name="connsiteX0" fmla="*/ 282888 w 283963"/>
                <a:gd name="connsiteY0" fmla="*/ 145969 h 221544"/>
                <a:gd name="connsiteX1" fmla="*/ 270118 w 283963"/>
                <a:gd name="connsiteY1" fmla="*/ 135564 h 221544"/>
                <a:gd name="connsiteX2" fmla="*/ 37040 w 283963"/>
                <a:gd name="connsiteY2" fmla="*/ 113524 h 221544"/>
                <a:gd name="connsiteX3" fmla="*/ 31270 w 283963"/>
                <a:gd name="connsiteY3" fmla="*/ 13066 h 221544"/>
                <a:gd name="connsiteX4" fmla="*/ 16230 w 283963"/>
                <a:gd name="connsiteY4" fmla="*/ 4742 h 221544"/>
                <a:gd name="connsiteX5" fmla="*/ 282888 w 283963"/>
                <a:gd name="connsiteY5" fmla="*/ 145969 h 221544"/>
                <a:gd name="connsiteX6" fmla="*/ 282888 w 283963"/>
                <a:gd name="connsiteY6" fmla="*/ 145969 h 2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63" h="221544">
                  <a:moveTo>
                    <a:pt x="282888" y="145969"/>
                  </a:moveTo>
                  <a:cubicBezTo>
                    <a:pt x="287996" y="137361"/>
                    <a:pt x="273429" y="132726"/>
                    <a:pt x="270118" y="135564"/>
                  </a:cubicBezTo>
                  <a:cubicBezTo>
                    <a:pt x="189903" y="205279"/>
                    <a:pt x="123404" y="27917"/>
                    <a:pt x="37040" y="113524"/>
                  </a:cubicBezTo>
                  <a:cubicBezTo>
                    <a:pt x="21054" y="85524"/>
                    <a:pt x="16230" y="50524"/>
                    <a:pt x="31270" y="13066"/>
                  </a:cubicBezTo>
                  <a:cubicBezTo>
                    <a:pt x="35243" y="2850"/>
                    <a:pt x="19919" y="-5664"/>
                    <a:pt x="16230" y="4742"/>
                  </a:cubicBezTo>
                  <a:cubicBezTo>
                    <a:pt x="-68431" y="236968"/>
                    <a:pt x="201727" y="280292"/>
                    <a:pt x="282888" y="145969"/>
                  </a:cubicBezTo>
                  <a:lnTo>
                    <a:pt x="282888" y="145969"/>
                  </a:lnTo>
                  <a:close/>
                </a:path>
              </a:pathLst>
            </a:custGeom>
            <a:solidFill>
              <a:srgbClr val="BC8642"/>
            </a:solidFill>
            <a:ln w="9454"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CC172151-016B-ABAB-51F3-3DC4950434F5}"/>
                </a:ext>
              </a:extLst>
            </p:cNvPr>
            <p:cNvSpPr/>
            <p:nvPr/>
          </p:nvSpPr>
          <p:spPr>
            <a:xfrm>
              <a:off x="9789475" y="6090612"/>
              <a:ext cx="77333" cy="77379"/>
            </a:xfrm>
            <a:custGeom>
              <a:avLst/>
              <a:gdLst>
                <a:gd name="connsiteX0" fmla="*/ 73453 w 77333"/>
                <a:gd name="connsiteY0" fmla="*/ 21900 h 77379"/>
                <a:gd name="connsiteX1" fmla="*/ 21900 w 77333"/>
                <a:gd name="connsiteY1" fmla="*/ 3833 h 77379"/>
                <a:gd name="connsiteX2" fmla="*/ 3832 w 77333"/>
                <a:gd name="connsiteY2" fmla="*/ 55480 h 77379"/>
                <a:gd name="connsiteX3" fmla="*/ 55386 w 77333"/>
                <a:gd name="connsiteY3" fmla="*/ 73548 h 77379"/>
                <a:gd name="connsiteX4" fmla="*/ 73453 w 77333"/>
                <a:gd name="connsiteY4" fmla="*/ 21900 h 77379"/>
                <a:gd name="connsiteX5" fmla="*/ 73453 w 7733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3" h="77379">
                  <a:moveTo>
                    <a:pt x="73453" y="21900"/>
                  </a:moveTo>
                  <a:cubicBezTo>
                    <a:pt x="64183" y="2697"/>
                    <a:pt x="41102" y="-5438"/>
                    <a:pt x="21900" y="3833"/>
                  </a:cubicBezTo>
                  <a:cubicBezTo>
                    <a:pt x="2697" y="13103"/>
                    <a:pt x="-5438" y="36183"/>
                    <a:pt x="3832" y="55480"/>
                  </a:cubicBezTo>
                  <a:cubicBezTo>
                    <a:pt x="13102" y="74683"/>
                    <a:pt x="36183" y="82818"/>
                    <a:pt x="55386" y="73548"/>
                  </a:cubicBezTo>
                  <a:cubicBezTo>
                    <a:pt x="74872" y="64277"/>
                    <a:pt x="82723" y="41386"/>
                    <a:pt x="73453" y="21900"/>
                  </a:cubicBezTo>
                  <a:lnTo>
                    <a:pt x="73453" y="21900"/>
                  </a:lnTo>
                  <a:close/>
                </a:path>
              </a:pathLst>
            </a:custGeom>
            <a:solidFill>
              <a:srgbClr val="BC8642"/>
            </a:solidFill>
            <a:ln w="9454"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E63D20A7-18A1-1075-D0C9-D2E44A6285D8}"/>
                </a:ext>
              </a:extLst>
            </p:cNvPr>
            <p:cNvSpPr/>
            <p:nvPr/>
          </p:nvSpPr>
          <p:spPr>
            <a:xfrm>
              <a:off x="10376750" y="4968241"/>
              <a:ext cx="355352" cy="297337"/>
            </a:xfrm>
            <a:custGeom>
              <a:avLst/>
              <a:gdLst>
                <a:gd name="connsiteX0" fmla="*/ 102358 w 355352"/>
                <a:gd name="connsiteY0" fmla="*/ 139218 h 297337"/>
                <a:gd name="connsiteX1" fmla="*/ 10697 w 355352"/>
                <a:gd name="connsiteY1" fmla="*/ 77733 h 297337"/>
                <a:gd name="connsiteX2" fmla="*/ 1238 w 355352"/>
                <a:gd name="connsiteY2" fmla="*/ 90503 h 297337"/>
                <a:gd name="connsiteX3" fmla="*/ 67169 w 355352"/>
                <a:gd name="connsiteY3" fmla="*/ 263987 h 297337"/>
                <a:gd name="connsiteX4" fmla="*/ 71142 w 355352"/>
                <a:gd name="connsiteY4" fmla="*/ 264649 h 297337"/>
                <a:gd name="connsiteX5" fmla="*/ 83156 w 355352"/>
                <a:gd name="connsiteY5" fmla="*/ 269757 h 297337"/>
                <a:gd name="connsiteX6" fmla="*/ 178505 w 355352"/>
                <a:gd name="connsiteY6" fmla="*/ 264459 h 297337"/>
                <a:gd name="connsiteX7" fmla="*/ 232897 w 355352"/>
                <a:gd name="connsiteY7" fmla="*/ 295580 h 297337"/>
                <a:gd name="connsiteX8" fmla="*/ 327300 w 355352"/>
                <a:gd name="connsiteY8" fmla="*/ 233149 h 297337"/>
                <a:gd name="connsiteX9" fmla="*/ 331273 w 355352"/>
                <a:gd name="connsiteY9" fmla="*/ 223406 h 297337"/>
                <a:gd name="connsiteX10" fmla="*/ 90534 w 355352"/>
                <a:gd name="connsiteY10" fmla="*/ 238919 h 297337"/>
                <a:gd name="connsiteX11" fmla="*/ 157222 w 355352"/>
                <a:gd name="connsiteY11" fmla="*/ 167029 h 297337"/>
                <a:gd name="connsiteX12" fmla="*/ 270166 w 355352"/>
                <a:gd name="connsiteY12" fmla="*/ 137610 h 297337"/>
                <a:gd name="connsiteX13" fmla="*/ 351422 w 355352"/>
                <a:gd name="connsiteY13" fmla="*/ 16058 h 297337"/>
                <a:gd name="connsiteX14" fmla="*/ 347070 w 355352"/>
                <a:gd name="connsiteY14" fmla="*/ 72 h 297337"/>
                <a:gd name="connsiteX15" fmla="*/ 102926 w 355352"/>
                <a:gd name="connsiteY15" fmla="*/ 175920 h 297337"/>
                <a:gd name="connsiteX16" fmla="*/ 102263 w 355352"/>
                <a:gd name="connsiteY16" fmla="*/ 178475 h 297337"/>
                <a:gd name="connsiteX17" fmla="*/ 102358 w 355352"/>
                <a:gd name="connsiteY17" fmla="*/ 139218 h 297337"/>
                <a:gd name="connsiteX18" fmla="*/ 102358 w 355352"/>
                <a:gd name="connsiteY18" fmla="*/ 139218 h 297337"/>
                <a:gd name="connsiteX19" fmla="*/ 104723 w 355352"/>
                <a:gd name="connsiteY19" fmla="*/ 184907 h 297337"/>
                <a:gd name="connsiteX20" fmla="*/ 100750 w 355352"/>
                <a:gd name="connsiteY20" fmla="*/ 189352 h 297337"/>
                <a:gd name="connsiteX21" fmla="*/ 102642 w 355352"/>
                <a:gd name="connsiteY21" fmla="*/ 178475 h 297337"/>
                <a:gd name="connsiteX22" fmla="*/ 104723 w 355352"/>
                <a:gd name="connsiteY22" fmla="*/ 184907 h 297337"/>
                <a:gd name="connsiteX23" fmla="*/ 104723 w 355352"/>
                <a:gd name="connsiteY23" fmla="*/ 184907 h 29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352" h="297337">
                  <a:moveTo>
                    <a:pt x="102358" y="139218"/>
                  </a:moveTo>
                  <a:cubicBezTo>
                    <a:pt x="93561" y="94665"/>
                    <a:pt x="50048" y="83314"/>
                    <a:pt x="10697" y="77733"/>
                  </a:cubicBezTo>
                  <a:cubicBezTo>
                    <a:pt x="3508" y="76787"/>
                    <a:pt x="-2735" y="83503"/>
                    <a:pt x="1238" y="90503"/>
                  </a:cubicBezTo>
                  <a:cubicBezTo>
                    <a:pt x="34819" y="149150"/>
                    <a:pt x="-7748" y="229933"/>
                    <a:pt x="67169" y="263987"/>
                  </a:cubicBezTo>
                  <a:cubicBezTo>
                    <a:pt x="68588" y="264649"/>
                    <a:pt x="69913" y="264649"/>
                    <a:pt x="71142" y="264649"/>
                  </a:cubicBezTo>
                  <a:cubicBezTo>
                    <a:pt x="72750" y="269094"/>
                    <a:pt x="77669" y="272784"/>
                    <a:pt x="83156" y="269757"/>
                  </a:cubicBezTo>
                  <a:cubicBezTo>
                    <a:pt x="114844" y="252352"/>
                    <a:pt x="144925" y="253770"/>
                    <a:pt x="178505" y="264459"/>
                  </a:cubicBezTo>
                  <a:cubicBezTo>
                    <a:pt x="198654" y="270986"/>
                    <a:pt x="213032" y="288108"/>
                    <a:pt x="232897" y="295580"/>
                  </a:cubicBezTo>
                  <a:cubicBezTo>
                    <a:pt x="268085" y="308351"/>
                    <a:pt x="303274" y="247811"/>
                    <a:pt x="327300" y="233149"/>
                  </a:cubicBezTo>
                  <a:cubicBezTo>
                    <a:pt x="330327" y="231257"/>
                    <a:pt x="332598" y="227095"/>
                    <a:pt x="331273" y="223406"/>
                  </a:cubicBezTo>
                  <a:cubicBezTo>
                    <a:pt x="290314" y="110462"/>
                    <a:pt x="150506" y="167691"/>
                    <a:pt x="90534" y="238919"/>
                  </a:cubicBezTo>
                  <a:cubicBezTo>
                    <a:pt x="102074" y="207420"/>
                    <a:pt x="127993" y="185758"/>
                    <a:pt x="157222" y="167029"/>
                  </a:cubicBezTo>
                  <a:cubicBezTo>
                    <a:pt x="189667" y="146407"/>
                    <a:pt x="234315" y="149434"/>
                    <a:pt x="270166" y="137610"/>
                  </a:cubicBezTo>
                  <a:cubicBezTo>
                    <a:pt x="331746" y="117178"/>
                    <a:pt x="305828" y="47368"/>
                    <a:pt x="351422" y="16058"/>
                  </a:cubicBezTo>
                  <a:cubicBezTo>
                    <a:pt x="357949" y="11612"/>
                    <a:pt x="356246" y="-1063"/>
                    <a:pt x="347070" y="72"/>
                  </a:cubicBezTo>
                  <a:cubicBezTo>
                    <a:pt x="236396" y="12558"/>
                    <a:pt x="150601" y="75463"/>
                    <a:pt x="102926" y="175920"/>
                  </a:cubicBezTo>
                  <a:cubicBezTo>
                    <a:pt x="102453" y="176866"/>
                    <a:pt x="102263" y="177528"/>
                    <a:pt x="102263" y="178475"/>
                  </a:cubicBezTo>
                  <a:cubicBezTo>
                    <a:pt x="104439" y="164664"/>
                    <a:pt x="104912" y="151705"/>
                    <a:pt x="102358" y="139218"/>
                  </a:cubicBezTo>
                  <a:lnTo>
                    <a:pt x="102358" y="139218"/>
                  </a:lnTo>
                  <a:close/>
                  <a:moveTo>
                    <a:pt x="104723" y="184907"/>
                  </a:moveTo>
                  <a:cubicBezTo>
                    <a:pt x="103304" y="186325"/>
                    <a:pt x="102169" y="187934"/>
                    <a:pt x="100750" y="189352"/>
                  </a:cubicBezTo>
                  <a:cubicBezTo>
                    <a:pt x="101412" y="185663"/>
                    <a:pt x="101885" y="182163"/>
                    <a:pt x="102642" y="178475"/>
                  </a:cubicBezTo>
                  <a:cubicBezTo>
                    <a:pt x="102169" y="180934"/>
                    <a:pt x="103115" y="183204"/>
                    <a:pt x="104723" y="184907"/>
                  </a:cubicBezTo>
                  <a:lnTo>
                    <a:pt x="104723" y="184907"/>
                  </a:lnTo>
                  <a:close/>
                </a:path>
              </a:pathLst>
            </a:custGeom>
            <a:solidFill>
              <a:srgbClr val="BC8642"/>
            </a:solidFill>
            <a:ln w="9454"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2233923C-1A13-D9DB-D9B3-CE9873E7DF55}"/>
                </a:ext>
              </a:extLst>
            </p:cNvPr>
            <p:cNvSpPr/>
            <p:nvPr/>
          </p:nvSpPr>
          <p:spPr>
            <a:xfrm>
              <a:off x="9710679" y="5925641"/>
              <a:ext cx="77338" cy="77379"/>
            </a:xfrm>
            <a:custGeom>
              <a:avLst/>
              <a:gdLst>
                <a:gd name="connsiteX0" fmla="*/ 73548 w 77338"/>
                <a:gd name="connsiteY0" fmla="*/ 21900 h 77379"/>
                <a:gd name="connsiteX1" fmla="*/ 21900 w 77338"/>
                <a:gd name="connsiteY1" fmla="*/ 3833 h 77379"/>
                <a:gd name="connsiteX2" fmla="*/ 3832 w 77338"/>
                <a:gd name="connsiteY2" fmla="*/ 55480 h 77379"/>
                <a:gd name="connsiteX3" fmla="*/ 55480 w 77338"/>
                <a:gd name="connsiteY3" fmla="*/ 73548 h 77379"/>
                <a:gd name="connsiteX4" fmla="*/ 73548 w 77338"/>
                <a:gd name="connsiteY4" fmla="*/ 21900 h 77379"/>
                <a:gd name="connsiteX5" fmla="*/ 73548 w 77338"/>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38" h="77379">
                  <a:moveTo>
                    <a:pt x="73548" y="21900"/>
                  </a:moveTo>
                  <a:cubicBezTo>
                    <a:pt x="64277" y="2697"/>
                    <a:pt x="41197" y="-5438"/>
                    <a:pt x="21900" y="3833"/>
                  </a:cubicBezTo>
                  <a:cubicBezTo>
                    <a:pt x="2697" y="13103"/>
                    <a:pt x="-5438" y="36183"/>
                    <a:pt x="3832" y="55480"/>
                  </a:cubicBezTo>
                  <a:cubicBezTo>
                    <a:pt x="13103" y="74683"/>
                    <a:pt x="36183" y="82818"/>
                    <a:pt x="55480" y="73548"/>
                  </a:cubicBezTo>
                  <a:cubicBezTo>
                    <a:pt x="74683" y="64183"/>
                    <a:pt x="82723"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2A05D0E7-98EA-82E4-71C4-F4997531BDB0}"/>
                </a:ext>
              </a:extLst>
            </p:cNvPr>
            <p:cNvSpPr/>
            <p:nvPr/>
          </p:nvSpPr>
          <p:spPr>
            <a:xfrm>
              <a:off x="10843609" y="4852104"/>
              <a:ext cx="77297" cy="77379"/>
            </a:xfrm>
            <a:custGeom>
              <a:avLst/>
              <a:gdLst>
                <a:gd name="connsiteX0" fmla="*/ 3750 w 77297"/>
                <a:gd name="connsiteY0" fmla="*/ 55480 h 77379"/>
                <a:gd name="connsiteX1" fmla="*/ 55398 w 77297"/>
                <a:gd name="connsiteY1" fmla="*/ 73547 h 77379"/>
                <a:gd name="connsiteX2" fmla="*/ 73465 w 77297"/>
                <a:gd name="connsiteY2" fmla="*/ 21900 h 77379"/>
                <a:gd name="connsiteX3" fmla="*/ 21817 w 77297"/>
                <a:gd name="connsiteY3" fmla="*/ 3832 h 77379"/>
                <a:gd name="connsiteX4" fmla="*/ 3750 w 77297"/>
                <a:gd name="connsiteY4" fmla="*/ 55480 h 77379"/>
                <a:gd name="connsiteX5" fmla="*/ 3750 w 77297"/>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7" h="77379">
                  <a:moveTo>
                    <a:pt x="3750" y="55480"/>
                  </a:moveTo>
                  <a:cubicBezTo>
                    <a:pt x="13020" y="74683"/>
                    <a:pt x="36195" y="82818"/>
                    <a:pt x="55398" y="73547"/>
                  </a:cubicBezTo>
                  <a:cubicBezTo>
                    <a:pt x="74600" y="64277"/>
                    <a:pt x="82735" y="41102"/>
                    <a:pt x="73465" y="21900"/>
                  </a:cubicBezTo>
                  <a:cubicBezTo>
                    <a:pt x="64195" y="2697"/>
                    <a:pt x="41020" y="-5438"/>
                    <a:pt x="21817" y="3832"/>
                  </a:cubicBezTo>
                  <a:cubicBezTo>
                    <a:pt x="2615" y="13386"/>
                    <a:pt x="-5331" y="36278"/>
                    <a:pt x="3750" y="55480"/>
                  </a:cubicBezTo>
                  <a:lnTo>
                    <a:pt x="3750" y="55480"/>
                  </a:lnTo>
                  <a:close/>
                </a:path>
              </a:pathLst>
            </a:custGeom>
            <a:solidFill>
              <a:srgbClr val="BC8642"/>
            </a:solidFill>
            <a:ln w="9454"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FD8B0C8D-2091-80D2-2710-EA56A0B66DC4}"/>
                </a:ext>
              </a:extLst>
            </p:cNvPr>
            <p:cNvSpPr/>
            <p:nvPr/>
          </p:nvSpPr>
          <p:spPr>
            <a:xfrm>
              <a:off x="10749974" y="4896847"/>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3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3"/>
                  </a:cubicBezTo>
                  <a:cubicBezTo>
                    <a:pt x="2697" y="13292"/>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7B7F8D97-594E-AC6D-6E8B-2FF9D0010D09}"/>
                </a:ext>
              </a:extLst>
            </p:cNvPr>
            <p:cNvSpPr/>
            <p:nvPr/>
          </p:nvSpPr>
          <p:spPr>
            <a:xfrm>
              <a:off x="9773208" y="5427571"/>
              <a:ext cx="576715" cy="413293"/>
            </a:xfrm>
            <a:custGeom>
              <a:avLst/>
              <a:gdLst>
                <a:gd name="connsiteX0" fmla="*/ 13667 w 576715"/>
                <a:gd name="connsiteY0" fmla="*/ 390094 h 413293"/>
                <a:gd name="connsiteX1" fmla="*/ 119328 w 576715"/>
                <a:gd name="connsiteY1" fmla="*/ 363229 h 413293"/>
                <a:gd name="connsiteX2" fmla="*/ 166530 w 576715"/>
                <a:gd name="connsiteY2" fmla="*/ 337594 h 413293"/>
                <a:gd name="connsiteX3" fmla="*/ 194529 w 576715"/>
                <a:gd name="connsiteY3" fmla="*/ 410904 h 413293"/>
                <a:gd name="connsiteX4" fmla="*/ 206543 w 576715"/>
                <a:gd name="connsiteY4" fmla="*/ 410715 h 413293"/>
                <a:gd name="connsiteX5" fmla="*/ 286095 w 576715"/>
                <a:gd name="connsiteY5" fmla="*/ 335324 h 413293"/>
                <a:gd name="connsiteX6" fmla="*/ 438201 w 576715"/>
                <a:gd name="connsiteY6" fmla="*/ 187759 h 413293"/>
                <a:gd name="connsiteX7" fmla="*/ 500160 w 576715"/>
                <a:gd name="connsiteY7" fmla="*/ 157206 h 413293"/>
                <a:gd name="connsiteX8" fmla="*/ 470079 w 576715"/>
                <a:gd name="connsiteY8" fmla="*/ 332297 h 413293"/>
                <a:gd name="connsiteX9" fmla="*/ 485781 w 576715"/>
                <a:gd name="connsiteY9" fmla="*/ 330216 h 413293"/>
                <a:gd name="connsiteX10" fmla="*/ 574321 w 576715"/>
                <a:gd name="connsiteY10" fmla="*/ 222191 h 413293"/>
                <a:gd name="connsiteX11" fmla="*/ 542443 w 576715"/>
                <a:gd name="connsiteY11" fmla="*/ 38302 h 413293"/>
                <a:gd name="connsiteX12" fmla="*/ 273042 w 576715"/>
                <a:gd name="connsiteY12" fmla="*/ 102815 h 413293"/>
                <a:gd name="connsiteX13" fmla="*/ 275312 w 576715"/>
                <a:gd name="connsiteY13" fmla="*/ 118517 h 413293"/>
                <a:gd name="connsiteX14" fmla="*/ 505646 w 576715"/>
                <a:gd name="connsiteY14" fmla="*/ 111328 h 413293"/>
                <a:gd name="connsiteX15" fmla="*/ 260839 w 576715"/>
                <a:gd name="connsiteY15" fmla="*/ 183975 h 413293"/>
                <a:gd name="connsiteX16" fmla="*/ 37978 w 576715"/>
                <a:gd name="connsiteY16" fmla="*/ 1221 h 413293"/>
                <a:gd name="connsiteX17" fmla="*/ 29653 w 576715"/>
                <a:gd name="connsiteY17" fmla="*/ 16262 h 413293"/>
                <a:gd name="connsiteX18" fmla="*/ 212124 w 576715"/>
                <a:gd name="connsiteY18" fmla="*/ 172908 h 413293"/>
                <a:gd name="connsiteX19" fmla="*/ 4303 w 576715"/>
                <a:gd name="connsiteY19" fmla="*/ 166003 h 413293"/>
                <a:gd name="connsiteX20" fmla="*/ 2694 w 576715"/>
                <a:gd name="connsiteY20" fmla="*/ 179624 h 413293"/>
                <a:gd name="connsiteX21" fmla="*/ 118949 w 576715"/>
                <a:gd name="connsiteY21" fmla="*/ 242812 h 413293"/>
                <a:gd name="connsiteX22" fmla="*/ 992 w 576715"/>
                <a:gd name="connsiteY22" fmla="*/ 384891 h 413293"/>
                <a:gd name="connsiteX23" fmla="*/ 13667 w 576715"/>
                <a:gd name="connsiteY23" fmla="*/ 390094 h 413293"/>
                <a:gd name="connsiteX24" fmla="*/ 13667 w 576715"/>
                <a:gd name="connsiteY24" fmla="*/ 390094 h 41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15" h="413293">
                  <a:moveTo>
                    <a:pt x="13667" y="390094"/>
                  </a:moveTo>
                  <a:cubicBezTo>
                    <a:pt x="47910" y="371081"/>
                    <a:pt x="82342" y="370229"/>
                    <a:pt x="119328" y="363229"/>
                  </a:cubicBezTo>
                  <a:cubicBezTo>
                    <a:pt x="138246" y="359729"/>
                    <a:pt x="153570" y="350081"/>
                    <a:pt x="166530" y="337594"/>
                  </a:cubicBezTo>
                  <a:cubicBezTo>
                    <a:pt x="163976" y="364175"/>
                    <a:pt x="172773" y="388959"/>
                    <a:pt x="194529" y="410904"/>
                  </a:cubicBezTo>
                  <a:cubicBezTo>
                    <a:pt x="197745" y="414120"/>
                    <a:pt x="203326" y="414120"/>
                    <a:pt x="206543" y="410715"/>
                  </a:cubicBezTo>
                  <a:cubicBezTo>
                    <a:pt x="232177" y="384607"/>
                    <a:pt x="280325" y="371837"/>
                    <a:pt x="286095" y="335324"/>
                  </a:cubicBezTo>
                  <a:cubicBezTo>
                    <a:pt x="297447" y="265041"/>
                    <a:pt x="345027" y="225407"/>
                    <a:pt x="438201" y="187759"/>
                  </a:cubicBezTo>
                  <a:cubicBezTo>
                    <a:pt x="453714" y="181516"/>
                    <a:pt x="490038" y="167421"/>
                    <a:pt x="500160" y="157206"/>
                  </a:cubicBezTo>
                  <a:cubicBezTo>
                    <a:pt x="413891" y="220867"/>
                    <a:pt x="449552" y="300609"/>
                    <a:pt x="470079" y="332297"/>
                  </a:cubicBezTo>
                  <a:cubicBezTo>
                    <a:pt x="474430" y="339013"/>
                    <a:pt x="483227" y="337121"/>
                    <a:pt x="485781" y="330216"/>
                  </a:cubicBezTo>
                  <a:cubicBezTo>
                    <a:pt x="503092" y="282825"/>
                    <a:pt x="560415" y="272609"/>
                    <a:pt x="574321" y="222191"/>
                  </a:cubicBezTo>
                  <a:cubicBezTo>
                    <a:pt x="586996" y="175651"/>
                    <a:pt x="545375" y="81058"/>
                    <a:pt x="542443" y="38302"/>
                  </a:cubicBezTo>
                  <a:cubicBezTo>
                    <a:pt x="498551" y="81342"/>
                    <a:pt x="332541" y="56842"/>
                    <a:pt x="273042" y="102815"/>
                  </a:cubicBezTo>
                  <a:cubicBezTo>
                    <a:pt x="267461" y="107166"/>
                    <a:pt x="270298" y="112274"/>
                    <a:pt x="275312" y="118517"/>
                  </a:cubicBezTo>
                  <a:cubicBezTo>
                    <a:pt x="315514" y="169408"/>
                    <a:pt x="381634" y="188421"/>
                    <a:pt x="505646" y="111328"/>
                  </a:cubicBezTo>
                  <a:cubicBezTo>
                    <a:pt x="497511" y="158057"/>
                    <a:pt x="323933" y="216326"/>
                    <a:pt x="260839" y="183975"/>
                  </a:cubicBezTo>
                  <a:cubicBezTo>
                    <a:pt x="174381" y="139800"/>
                    <a:pt x="121882" y="49085"/>
                    <a:pt x="37978" y="1221"/>
                  </a:cubicBezTo>
                  <a:cubicBezTo>
                    <a:pt x="28235" y="-4360"/>
                    <a:pt x="19910" y="10680"/>
                    <a:pt x="29653" y="16262"/>
                  </a:cubicBezTo>
                  <a:cubicBezTo>
                    <a:pt x="98139" y="55139"/>
                    <a:pt x="148462" y="125422"/>
                    <a:pt x="212124" y="172908"/>
                  </a:cubicBezTo>
                  <a:cubicBezTo>
                    <a:pt x="156408" y="141882"/>
                    <a:pt x="85842" y="121827"/>
                    <a:pt x="4303" y="166003"/>
                  </a:cubicBezTo>
                  <a:cubicBezTo>
                    <a:pt x="-333" y="168556"/>
                    <a:pt x="-1751" y="175935"/>
                    <a:pt x="2694" y="179624"/>
                  </a:cubicBezTo>
                  <a:cubicBezTo>
                    <a:pt x="31640" y="203178"/>
                    <a:pt x="50369" y="255299"/>
                    <a:pt x="118949" y="242812"/>
                  </a:cubicBezTo>
                  <a:cubicBezTo>
                    <a:pt x="68815" y="265231"/>
                    <a:pt x="2694" y="298811"/>
                    <a:pt x="992" y="384891"/>
                  </a:cubicBezTo>
                  <a:cubicBezTo>
                    <a:pt x="1181" y="390567"/>
                    <a:pt x="9316" y="392364"/>
                    <a:pt x="13667" y="390094"/>
                  </a:cubicBezTo>
                  <a:lnTo>
                    <a:pt x="13667" y="390094"/>
                  </a:lnTo>
                  <a:close/>
                </a:path>
              </a:pathLst>
            </a:custGeom>
            <a:solidFill>
              <a:srgbClr val="BC8642"/>
            </a:solidFill>
            <a:ln w="9454"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FC8A084E-025F-523A-94B7-460C6E2D4522}"/>
                </a:ext>
              </a:extLst>
            </p:cNvPr>
            <p:cNvSpPr/>
            <p:nvPr/>
          </p:nvSpPr>
          <p:spPr>
            <a:xfrm>
              <a:off x="10928376" y="4810578"/>
              <a:ext cx="77379" cy="77285"/>
            </a:xfrm>
            <a:custGeom>
              <a:avLst/>
              <a:gdLst>
                <a:gd name="connsiteX0" fmla="*/ 3832 w 77379"/>
                <a:gd name="connsiteY0" fmla="*/ 55385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5 h 77285"/>
                <a:gd name="connsiteX5" fmla="*/ 3832 w 77379"/>
                <a:gd name="connsiteY5" fmla="*/ 55385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5"/>
                  </a:moveTo>
                  <a:cubicBezTo>
                    <a:pt x="13102" y="74588"/>
                    <a:pt x="36183" y="82723"/>
                    <a:pt x="55480" y="73453"/>
                  </a:cubicBezTo>
                  <a:cubicBezTo>
                    <a:pt x="74683" y="64183"/>
                    <a:pt x="82818" y="41102"/>
                    <a:pt x="73547" y="21900"/>
                  </a:cubicBezTo>
                  <a:cubicBezTo>
                    <a:pt x="64277" y="2697"/>
                    <a:pt x="41197" y="-5438"/>
                    <a:pt x="21900" y="3832"/>
                  </a:cubicBezTo>
                  <a:cubicBezTo>
                    <a:pt x="2697" y="13103"/>
                    <a:pt x="-5438" y="36183"/>
                    <a:pt x="3832" y="55385"/>
                  </a:cubicBezTo>
                  <a:lnTo>
                    <a:pt x="3832" y="55385"/>
                  </a:lnTo>
                  <a:close/>
                </a:path>
              </a:pathLst>
            </a:custGeom>
            <a:solidFill>
              <a:srgbClr val="BC8642"/>
            </a:solidFill>
            <a:ln w="9454"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E8CE8486-8D3C-499D-16EF-3C502EE2078F}"/>
                </a:ext>
              </a:extLst>
            </p:cNvPr>
            <p:cNvSpPr/>
            <p:nvPr/>
          </p:nvSpPr>
          <p:spPr>
            <a:xfrm>
              <a:off x="10324735" y="5213454"/>
              <a:ext cx="78820" cy="101069"/>
            </a:xfrm>
            <a:custGeom>
              <a:avLst/>
              <a:gdLst>
                <a:gd name="connsiteX0" fmla="*/ 28185 w 78820"/>
                <a:gd name="connsiteY0" fmla="*/ 1463 h 101069"/>
                <a:gd name="connsiteX1" fmla="*/ 27050 w 78820"/>
                <a:gd name="connsiteY1" fmla="*/ 100597 h 101069"/>
                <a:gd name="connsiteX2" fmla="*/ 73779 w 78820"/>
                <a:gd name="connsiteY2" fmla="*/ 101070 h 101069"/>
                <a:gd name="connsiteX3" fmla="*/ 28185 w 78820"/>
                <a:gd name="connsiteY3" fmla="*/ 1463 h 101069"/>
                <a:gd name="connsiteX4" fmla="*/ 28185 w 78820"/>
                <a:gd name="connsiteY4" fmla="*/ 1463 h 10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0" h="101069">
                  <a:moveTo>
                    <a:pt x="28185" y="1463"/>
                  </a:moveTo>
                  <a:cubicBezTo>
                    <a:pt x="-11733" y="11490"/>
                    <a:pt x="-6625" y="75529"/>
                    <a:pt x="27050" y="100597"/>
                  </a:cubicBezTo>
                  <a:cubicBezTo>
                    <a:pt x="37361" y="95678"/>
                    <a:pt x="61104" y="89245"/>
                    <a:pt x="73779" y="101070"/>
                  </a:cubicBezTo>
                  <a:cubicBezTo>
                    <a:pt x="82576" y="83002"/>
                    <a:pt x="86360" y="-12915"/>
                    <a:pt x="28185" y="1463"/>
                  </a:cubicBezTo>
                  <a:lnTo>
                    <a:pt x="28185" y="1463"/>
                  </a:lnTo>
                  <a:close/>
                </a:path>
              </a:pathLst>
            </a:custGeom>
            <a:solidFill>
              <a:srgbClr val="BC8642"/>
            </a:solidFill>
            <a:ln w="9454"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E5BD214A-006B-A072-9E06-B6BA8D6E26AD}"/>
                </a:ext>
              </a:extLst>
            </p:cNvPr>
            <p:cNvSpPr/>
            <p:nvPr/>
          </p:nvSpPr>
          <p:spPr>
            <a:xfrm>
              <a:off x="10335165" y="5323501"/>
              <a:ext cx="71342" cy="68364"/>
            </a:xfrm>
            <a:custGeom>
              <a:avLst/>
              <a:gdLst>
                <a:gd name="connsiteX0" fmla="*/ 65241 w 71342"/>
                <a:gd name="connsiteY0" fmla="*/ 51184 h 68364"/>
                <a:gd name="connsiteX1" fmla="*/ 5742 w 71342"/>
                <a:gd name="connsiteY1" fmla="*/ 17036 h 68364"/>
                <a:gd name="connsiteX2" fmla="*/ 65241 w 71342"/>
                <a:gd name="connsiteY2" fmla="*/ 51184 h 68364"/>
                <a:gd name="connsiteX3" fmla="*/ 65241 w 71342"/>
                <a:gd name="connsiteY3" fmla="*/ 51184 h 68364"/>
              </a:gdLst>
              <a:ahLst/>
              <a:cxnLst>
                <a:cxn ang="0">
                  <a:pos x="connsiteX0" y="connsiteY0"/>
                </a:cxn>
                <a:cxn ang="0">
                  <a:pos x="connsiteX1" y="connsiteY1"/>
                </a:cxn>
                <a:cxn ang="0">
                  <a:pos x="connsiteX2" y="connsiteY2"/>
                </a:cxn>
                <a:cxn ang="0">
                  <a:pos x="connsiteX3" y="connsiteY3"/>
                </a:cxn>
              </a:cxnLst>
              <a:rect l="l" t="t" r="r" b="b"/>
              <a:pathLst>
                <a:path w="71342" h="68364">
                  <a:moveTo>
                    <a:pt x="65241" y="51184"/>
                  </a:moveTo>
                  <a:cubicBezTo>
                    <a:pt x="90025" y="10131"/>
                    <a:pt x="33079" y="-20612"/>
                    <a:pt x="5742" y="17036"/>
                  </a:cubicBezTo>
                  <a:cubicBezTo>
                    <a:pt x="-18474" y="50049"/>
                    <a:pt x="40174" y="92711"/>
                    <a:pt x="65241" y="51184"/>
                  </a:cubicBezTo>
                  <a:lnTo>
                    <a:pt x="65241" y="51184"/>
                  </a:lnTo>
                  <a:close/>
                </a:path>
              </a:pathLst>
            </a:custGeom>
            <a:solidFill>
              <a:srgbClr val="BC8642"/>
            </a:solidFill>
            <a:ln w="9454"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721DC571-4A6A-0FAD-193D-F1516F796F6E}"/>
                </a:ext>
              </a:extLst>
            </p:cNvPr>
            <p:cNvSpPr/>
            <p:nvPr/>
          </p:nvSpPr>
          <p:spPr>
            <a:xfrm>
              <a:off x="10238488" y="5284828"/>
              <a:ext cx="105635" cy="81787"/>
            </a:xfrm>
            <a:custGeom>
              <a:avLst/>
              <a:gdLst>
                <a:gd name="connsiteX0" fmla="*/ 2340 w 105635"/>
                <a:gd name="connsiteY0" fmla="*/ 25912 h 81787"/>
                <a:gd name="connsiteX1" fmla="*/ 89460 w 105635"/>
                <a:gd name="connsiteY1" fmla="*/ 78223 h 81787"/>
                <a:gd name="connsiteX2" fmla="*/ 105635 w 105635"/>
                <a:gd name="connsiteY2" fmla="*/ 34142 h 81787"/>
                <a:gd name="connsiteX3" fmla="*/ 2340 w 105635"/>
                <a:gd name="connsiteY3" fmla="*/ 25912 h 81787"/>
                <a:gd name="connsiteX4" fmla="*/ 2340 w 105635"/>
                <a:gd name="connsiteY4" fmla="*/ 25912 h 81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35" h="81787">
                  <a:moveTo>
                    <a:pt x="2340" y="25912"/>
                  </a:moveTo>
                  <a:cubicBezTo>
                    <a:pt x="-7593" y="54858"/>
                    <a:pt x="12745" y="93830"/>
                    <a:pt x="89460" y="78223"/>
                  </a:cubicBezTo>
                  <a:cubicBezTo>
                    <a:pt x="86433" y="69236"/>
                    <a:pt x="90122" y="45399"/>
                    <a:pt x="105635" y="34142"/>
                  </a:cubicBezTo>
                  <a:cubicBezTo>
                    <a:pt x="71204" y="-6249"/>
                    <a:pt x="15488" y="-13060"/>
                    <a:pt x="2340" y="25912"/>
                  </a:cubicBezTo>
                  <a:lnTo>
                    <a:pt x="2340" y="25912"/>
                  </a:lnTo>
                  <a:close/>
                </a:path>
              </a:pathLst>
            </a:custGeom>
            <a:solidFill>
              <a:srgbClr val="BC8642"/>
            </a:solidFill>
            <a:ln w="9454"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E0B7D364-146F-2278-05B3-EF9B60769CC6}"/>
                </a:ext>
              </a:extLst>
            </p:cNvPr>
            <p:cNvSpPr/>
            <p:nvPr/>
          </p:nvSpPr>
          <p:spPr>
            <a:xfrm>
              <a:off x="10043785" y="5167377"/>
              <a:ext cx="154589" cy="208143"/>
            </a:xfrm>
            <a:custGeom>
              <a:avLst/>
              <a:gdLst>
                <a:gd name="connsiteX0" fmla="*/ 70382 w 154589"/>
                <a:gd name="connsiteY0" fmla="*/ 202957 h 208143"/>
                <a:gd name="connsiteX1" fmla="*/ 126760 w 154589"/>
                <a:gd name="connsiteY1" fmla="*/ 5731 h 208143"/>
                <a:gd name="connsiteX2" fmla="*/ 110206 w 154589"/>
                <a:gd name="connsiteY2" fmla="*/ 5920 h 208143"/>
                <a:gd name="connsiteX3" fmla="*/ 10599 w 154589"/>
                <a:gd name="connsiteY3" fmla="*/ 76865 h 208143"/>
                <a:gd name="connsiteX4" fmla="*/ 5 w 154589"/>
                <a:gd name="connsiteY4" fmla="*/ 85189 h 208143"/>
                <a:gd name="connsiteX5" fmla="*/ 54301 w 154589"/>
                <a:gd name="connsiteY5" fmla="*/ 206930 h 208143"/>
                <a:gd name="connsiteX6" fmla="*/ 65558 w 154589"/>
                <a:gd name="connsiteY6" fmla="*/ 203714 h 208143"/>
                <a:gd name="connsiteX7" fmla="*/ 70382 w 154589"/>
                <a:gd name="connsiteY7" fmla="*/ 202957 h 208143"/>
                <a:gd name="connsiteX8" fmla="*/ 70382 w 154589"/>
                <a:gd name="connsiteY8" fmla="*/ 202957 h 20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208143">
                  <a:moveTo>
                    <a:pt x="70382" y="202957"/>
                  </a:moveTo>
                  <a:cubicBezTo>
                    <a:pt x="150408" y="165877"/>
                    <a:pt x="182191" y="81973"/>
                    <a:pt x="126760" y="5731"/>
                  </a:cubicBezTo>
                  <a:cubicBezTo>
                    <a:pt x="121651" y="-1269"/>
                    <a:pt x="112476" y="-2594"/>
                    <a:pt x="110206" y="5920"/>
                  </a:cubicBezTo>
                  <a:cubicBezTo>
                    <a:pt x="97814" y="53217"/>
                    <a:pt x="61017" y="86324"/>
                    <a:pt x="10599" y="76865"/>
                  </a:cubicBezTo>
                  <a:cubicBezTo>
                    <a:pt x="5302" y="75919"/>
                    <a:pt x="-184" y="79418"/>
                    <a:pt x="5" y="85189"/>
                  </a:cubicBezTo>
                  <a:cubicBezTo>
                    <a:pt x="2086" y="131539"/>
                    <a:pt x="11924" y="181201"/>
                    <a:pt x="54301" y="206930"/>
                  </a:cubicBezTo>
                  <a:cubicBezTo>
                    <a:pt x="58936" y="209673"/>
                    <a:pt x="63288" y="207403"/>
                    <a:pt x="65558" y="203714"/>
                  </a:cubicBezTo>
                  <a:cubicBezTo>
                    <a:pt x="66882" y="203903"/>
                    <a:pt x="68774" y="203903"/>
                    <a:pt x="70382" y="202957"/>
                  </a:cubicBezTo>
                  <a:lnTo>
                    <a:pt x="70382" y="202957"/>
                  </a:lnTo>
                  <a:close/>
                </a:path>
              </a:pathLst>
            </a:custGeom>
            <a:solidFill>
              <a:srgbClr val="BC8642"/>
            </a:solidFill>
            <a:ln w="9454"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A134BA19-E431-2376-058B-9929C43D65B9}"/>
                </a:ext>
              </a:extLst>
            </p:cNvPr>
            <p:cNvSpPr/>
            <p:nvPr/>
          </p:nvSpPr>
          <p:spPr>
            <a:xfrm>
              <a:off x="10235527" y="5372510"/>
              <a:ext cx="111528" cy="87743"/>
            </a:xfrm>
            <a:custGeom>
              <a:avLst/>
              <a:gdLst>
                <a:gd name="connsiteX0" fmla="*/ 9557 w 111528"/>
                <a:gd name="connsiteY0" fmla="*/ 74728 h 87743"/>
                <a:gd name="connsiteX1" fmla="*/ 111529 w 111528"/>
                <a:gd name="connsiteY1" fmla="*/ 22419 h 87743"/>
                <a:gd name="connsiteX2" fmla="*/ 86840 w 111528"/>
                <a:gd name="connsiteY2" fmla="*/ 0 h 87743"/>
                <a:gd name="connsiteX3" fmla="*/ 9557 w 111528"/>
                <a:gd name="connsiteY3" fmla="*/ 74728 h 87743"/>
                <a:gd name="connsiteX4" fmla="*/ 9557 w 111528"/>
                <a:gd name="connsiteY4" fmla="*/ 74728 h 8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28" h="87743">
                  <a:moveTo>
                    <a:pt x="9557" y="74728"/>
                  </a:moveTo>
                  <a:cubicBezTo>
                    <a:pt x="42570" y="112660"/>
                    <a:pt x="109447" y="59215"/>
                    <a:pt x="111529" y="22419"/>
                  </a:cubicBezTo>
                  <a:cubicBezTo>
                    <a:pt x="107556" y="19864"/>
                    <a:pt x="89583" y="3216"/>
                    <a:pt x="86840" y="0"/>
                  </a:cubicBezTo>
                  <a:cubicBezTo>
                    <a:pt x="16462" y="8702"/>
                    <a:pt x="-18159" y="43040"/>
                    <a:pt x="9557" y="74728"/>
                  </a:cubicBezTo>
                  <a:lnTo>
                    <a:pt x="9557" y="74728"/>
                  </a:lnTo>
                  <a:close/>
                </a:path>
              </a:pathLst>
            </a:custGeom>
            <a:solidFill>
              <a:srgbClr val="BC8642"/>
            </a:solidFill>
            <a:ln w="9454"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2F510B28-2925-13AE-218D-79007A24AED2}"/>
                </a:ext>
              </a:extLst>
            </p:cNvPr>
            <p:cNvSpPr/>
            <p:nvPr/>
          </p:nvSpPr>
          <p:spPr>
            <a:xfrm>
              <a:off x="9581276" y="5570255"/>
              <a:ext cx="77379" cy="77379"/>
            </a:xfrm>
            <a:custGeom>
              <a:avLst/>
              <a:gdLst>
                <a:gd name="connsiteX0" fmla="*/ 73547 w 77379"/>
                <a:gd name="connsiteY0" fmla="*/ 21900 h 77379"/>
                <a:gd name="connsiteX1" fmla="*/ 21900 w 77379"/>
                <a:gd name="connsiteY1" fmla="*/ 3833 h 77379"/>
                <a:gd name="connsiteX2" fmla="*/ 3832 w 77379"/>
                <a:gd name="connsiteY2" fmla="*/ 55480 h 77379"/>
                <a:gd name="connsiteX3" fmla="*/ 55480 w 77379"/>
                <a:gd name="connsiteY3" fmla="*/ 73548 h 77379"/>
                <a:gd name="connsiteX4" fmla="*/ 73547 w 77379"/>
                <a:gd name="connsiteY4" fmla="*/ 21900 h 77379"/>
                <a:gd name="connsiteX5" fmla="*/ 73547 w 77379"/>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79">
                  <a:moveTo>
                    <a:pt x="73547" y="21900"/>
                  </a:moveTo>
                  <a:cubicBezTo>
                    <a:pt x="64277" y="2697"/>
                    <a:pt x="41197" y="-5438"/>
                    <a:pt x="21900" y="3833"/>
                  </a:cubicBezTo>
                  <a:cubicBezTo>
                    <a:pt x="2697" y="13102"/>
                    <a:pt x="-5438" y="36183"/>
                    <a:pt x="3832" y="55480"/>
                  </a:cubicBezTo>
                  <a:cubicBezTo>
                    <a:pt x="13102" y="74683"/>
                    <a:pt x="36183" y="82818"/>
                    <a:pt x="55480" y="73548"/>
                  </a:cubicBezTo>
                  <a:cubicBezTo>
                    <a:pt x="74683" y="64277"/>
                    <a:pt x="82818" y="41102"/>
                    <a:pt x="73547" y="21900"/>
                  </a:cubicBezTo>
                  <a:lnTo>
                    <a:pt x="73547" y="21900"/>
                  </a:lnTo>
                  <a:close/>
                </a:path>
              </a:pathLst>
            </a:custGeom>
            <a:solidFill>
              <a:srgbClr val="BC8642"/>
            </a:solidFill>
            <a:ln w="9454"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A8177D45-598A-2FCA-B33D-A910EF696A04}"/>
                </a:ext>
              </a:extLst>
            </p:cNvPr>
            <p:cNvSpPr/>
            <p:nvPr/>
          </p:nvSpPr>
          <p:spPr>
            <a:xfrm>
              <a:off x="9197750" y="4261998"/>
              <a:ext cx="822260" cy="924718"/>
            </a:xfrm>
            <a:custGeom>
              <a:avLst/>
              <a:gdLst>
                <a:gd name="connsiteX0" fmla="*/ 595937 w 822260"/>
                <a:gd name="connsiteY0" fmla="*/ 924542 h 924718"/>
                <a:gd name="connsiteX1" fmla="*/ 604072 w 822260"/>
                <a:gd name="connsiteY1" fmla="*/ 909975 h 924718"/>
                <a:gd name="connsiteX2" fmla="*/ 800541 w 822260"/>
                <a:gd name="connsiteY2" fmla="*/ 512021 h 924718"/>
                <a:gd name="connsiteX3" fmla="*/ 802812 w 822260"/>
                <a:gd name="connsiteY3" fmla="*/ 258322 h 924718"/>
                <a:gd name="connsiteX4" fmla="*/ 603126 w 822260"/>
                <a:gd name="connsiteY4" fmla="*/ 102055 h 924718"/>
                <a:gd name="connsiteX5" fmla="*/ 169700 w 822260"/>
                <a:gd name="connsiteY5" fmla="*/ 7556 h 924718"/>
                <a:gd name="connsiteX6" fmla="*/ 153241 w 822260"/>
                <a:gd name="connsiteY6" fmla="*/ 5002 h 924718"/>
                <a:gd name="connsiteX7" fmla="*/ 215956 w 822260"/>
                <a:gd name="connsiteY7" fmla="*/ 321227 h 924718"/>
                <a:gd name="connsiteX8" fmla="*/ 222388 w 822260"/>
                <a:gd name="connsiteY8" fmla="*/ 324443 h 924718"/>
                <a:gd name="connsiteX9" fmla="*/ 145768 w 822260"/>
                <a:gd name="connsiteY9" fmla="*/ 374672 h 924718"/>
                <a:gd name="connsiteX10" fmla="*/ 171686 w 822260"/>
                <a:gd name="connsiteY10" fmla="*/ 475414 h 924718"/>
                <a:gd name="connsiteX11" fmla="*/ 0 w 822260"/>
                <a:gd name="connsiteY11" fmla="*/ 645114 h 924718"/>
                <a:gd name="connsiteX12" fmla="*/ 239699 w 822260"/>
                <a:gd name="connsiteY12" fmla="*/ 616641 h 924718"/>
                <a:gd name="connsiteX13" fmla="*/ 302414 w 822260"/>
                <a:gd name="connsiteY13" fmla="*/ 699788 h 924718"/>
                <a:gd name="connsiteX14" fmla="*/ 389440 w 822260"/>
                <a:gd name="connsiteY14" fmla="*/ 671316 h 924718"/>
                <a:gd name="connsiteX15" fmla="*/ 388021 w 822260"/>
                <a:gd name="connsiteY15" fmla="*/ 678221 h 924718"/>
                <a:gd name="connsiteX16" fmla="*/ 595937 w 822260"/>
                <a:gd name="connsiteY16" fmla="*/ 924542 h 924718"/>
                <a:gd name="connsiteX17" fmla="*/ 595937 w 822260"/>
                <a:gd name="connsiteY17" fmla="*/ 924542 h 924718"/>
                <a:gd name="connsiteX18" fmla="*/ 262212 w 822260"/>
                <a:gd name="connsiteY18" fmla="*/ 602925 h 924718"/>
                <a:gd name="connsiteX19" fmla="*/ 250388 w 822260"/>
                <a:gd name="connsiteY19" fmla="*/ 591385 h 924718"/>
                <a:gd name="connsiteX20" fmla="*/ 70094 w 822260"/>
                <a:gd name="connsiteY20" fmla="*/ 611533 h 924718"/>
                <a:gd name="connsiteX21" fmla="*/ 198078 w 822260"/>
                <a:gd name="connsiteY21" fmla="*/ 483076 h 924718"/>
                <a:gd name="connsiteX22" fmla="*/ 196470 w 822260"/>
                <a:gd name="connsiteY22" fmla="*/ 466617 h 924718"/>
                <a:gd name="connsiteX23" fmla="*/ 251996 w 822260"/>
                <a:gd name="connsiteY23" fmla="*/ 338159 h 924718"/>
                <a:gd name="connsiteX24" fmla="*/ 581748 w 822260"/>
                <a:gd name="connsiteY24" fmla="*/ 365023 h 924718"/>
                <a:gd name="connsiteX25" fmla="*/ 397102 w 822260"/>
                <a:gd name="connsiteY25" fmla="*/ 639817 h 924718"/>
                <a:gd name="connsiteX26" fmla="*/ 262212 w 822260"/>
                <a:gd name="connsiteY26" fmla="*/ 602925 h 924718"/>
                <a:gd name="connsiteX27" fmla="*/ 262212 w 822260"/>
                <a:gd name="connsiteY27" fmla="*/ 602925 h 92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2260" h="924718">
                  <a:moveTo>
                    <a:pt x="595937" y="924542"/>
                  </a:moveTo>
                  <a:cubicBezTo>
                    <a:pt x="604544" y="926150"/>
                    <a:pt x="609842" y="916407"/>
                    <a:pt x="604072" y="909975"/>
                  </a:cubicBezTo>
                  <a:cubicBezTo>
                    <a:pt x="475141" y="766477"/>
                    <a:pt x="744542" y="612006"/>
                    <a:pt x="800541" y="512021"/>
                  </a:cubicBezTo>
                  <a:cubicBezTo>
                    <a:pt x="855405" y="413834"/>
                    <a:pt x="787109" y="327754"/>
                    <a:pt x="802812" y="258322"/>
                  </a:cubicBezTo>
                  <a:cubicBezTo>
                    <a:pt x="738678" y="227580"/>
                    <a:pt x="714178" y="120311"/>
                    <a:pt x="603126" y="102055"/>
                  </a:cubicBezTo>
                  <a:cubicBezTo>
                    <a:pt x="490181" y="83515"/>
                    <a:pt x="201578" y="197878"/>
                    <a:pt x="169700" y="7556"/>
                  </a:cubicBezTo>
                  <a:cubicBezTo>
                    <a:pt x="168281" y="-1052"/>
                    <a:pt x="157403" y="-2849"/>
                    <a:pt x="153241" y="5002"/>
                  </a:cubicBezTo>
                  <a:cubicBezTo>
                    <a:pt x="99796" y="105460"/>
                    <a:pt x="108120" y="258039"/>
                    <a:pt x="215956" y="321227"/>
                  </a:cubicBezTo>
                  <a:cubicBezTo>
                    <a:pt x="218037" y="322362"/>
                    <a:pt x="220118" y="323308"/>
                    <a:pt x="222388" y="324443"/>
                  </a:cubicBezTo>
                  <a:cubicBezTo>
                    <a:pt x="192119" y="331822"/>
                    <a:pt x="163835" y="350645"/>
                    <a:pt x="145768" y="374672"/>
                  </a:cubicBezTo>
                  <a:cubicBezTo>
                    <a:pt x="112660" y="419320"/>
                    <a:pt x="129782" y="456400"/>
                    <a:pt x="171686" y="475414"/>
                  </a:cubicBezTo>
                  <a:cubicBezTo>
                    <a:pt x="74729" y="485630"/>
                    <a:pt x="27054" y="569628"/>
                    <a:pt x="0" y="645114"/>
                  </a:cubicBezTo>
                  <a:cubicBezTo>
                    <a:pt x="75864" y="670843"/>
                    <a:pt x="171214" y="686073"/>
                    <a:pt x="239699" y="616641"/>
                  </a:cubicBezTo>
                  <a:cubicBezTo>
                    <a:pt x="228632" y="661289"/>
                    <a:pt x="246888" y="697708"/>
                    <a:pt x="302414" y="699788"/>
                  </a:cubicBezTo>
                  <a:cubicBezTo>
                    <a:pt x="332495" y="700923"/>
                    <a:pt x="364656" y="690329"/>
                    <a:pt x="389440" y="671316"/>
                  </a:cubicBezTo>
                  <a:cubicBezTo>
                    <a:pt x="388967" y="673586"/>
                    <a:pt x="388305" y="675951"/>
                    <a:pt x="388021" y="678221"/>
                  </a:cubicBezTo>
                  <a:cubicBezTo>
                    <a:pt x="370048" y="802043"/>
                    <a:pt x="484128" y="903731"/>
                    <a:pt x="595937" y="924542"/>
                  </a:cubicBezTo>
                  <a:lnTo>
                    <a:pt x="595937" y="924542"/>
                  </a:lnTo>
                  <a:close/>
                  <a:moveTo>
                    <a:pt x="262212" y="602925"/>
                  </a:moveTo>
                  <a:cubicBezTo>
                    <a:pt x="261077" y="594790"/>
                    <a:pt x="258239" y="586939"/>
                    <a:pt x="250388" y="591385"/>
                  </a:cubicBezTo>
                  <a:cubicBezTo>
                    <a:pt x="190227" y="625438"/>
                    <a:pt x="127701" y="653154"/>
                    <a:pt x="70094" y="611533"/>
                  </a:cubicBezTo>
                  <a:cubicBezTo>
                    <a:pt x="73310" y="540494"/>
                    <a:pt x="133944" y="508710"/>
                    <a:pt x="198078" y="483076"/>
                  </a:cubicBezTo>
                  <a:cubicBezTo>
                    <a:pt x="206402" y="479576"/>
                    <a:pt x="202051" y="472387"/>
                    <a:pt x="196470" y="466617"/>
                  </a:cubicBezTo>
                  <a:cubicBezTo>
                    <a:pt x="170362" y="439279"/>
                    <a:pt x="146903" y="362470"/>
                    <a:pt x="251996" y="338159"/>
                  </a:cubicBezTo>
                  <a:cubicBezTo>
                    <a:pt x="323698" y="399739"/>
                    <a:pt x="472966" y="351781"/>
                    <a:pt x="581748" y="365023"/>
                  </a:cubicBezTo>
                  <a:cubicBezTo>
                    <a:pt x="524140" y="458292"/>
                    <a:pt x="393602" y="545413"/>
                    <a:pt x="397102" y="639817"/>
                  </a:cubicBezTo>
                  <a:cubicBezTo>
                    <a:pt x="312630" y="706694"/>
                    <a:pt x="267320" y="640479"/>
                    <a:pt x="262212" y="602925"/>
                  </a:cubicBezTo>
                  <a:lnTo>
                    <a:pt x="262212" y="602925"/>
                  </a:lnTo>
                  <a:close/>
                </a:path>
              </a:pathLst>
            </a:custGeom>
            <a:solidFill>
              <a:srgbClr val="BC8642"/>
            </a:solidFill>
            <a:ln w="9454"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EED8D938-50CA-C3C2-17D6-2BF4D95E31FD}"/>
                </a:ext>
              </a:extLst>
            </p:cNvPr>
            <p:cNvSpPr/>
            <p:nvPr/>
          </p:nvSpPr>
          <p:spPr>
            <a:xfrm>
              <a:off x="9011887" y="4278256"/>
              <a:ext cx="101107" cy="98159"/>
            </a:xfrm>
            <a:custGeom>
              <a:avLst/>
              <a:gdLst>
                <a:gd name="connsiteX0" fmla="*/ 101107 w 101107"/>
                <a:gd name="connsiteY0" fmla="*/ 31973 h 98159"/>
                <a:gd name="connsiteX1" fmla="*/ 65919 w 101107"/>
                <a:gd name="connsiteY1" fmla="*/ 0 h 98159"/>
                <a:gd name="connsiteX2" fmla="*/ 12947 w 101107"/>
                <a:gd name="connsiteY2" fmla="*/ 87499 h 98159"/>
                <a:gd name="connsiteX3" fmla="*/ 101107 w 101107"/>
                <a:gd name="connsiteY3" fmla="*/ 31973 h 98159"/>
                <a:gd name="connsiteX4" fmla="*/ 101107 w 101107"/>
                <a:gd name="connsiteY4" fmla="*/ 31973 h 9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98159">
                  <a:moveTo>
                    <a:pt x="101107" y="31973"/>
                  </a:moveTo>
                  <a:cubicBezTo>
                    <a:pt x="81905" y="28945"/>
                    <a:pt x="67338" y="9554"/>
                    <a:pt x="65919" y="0"/>
                  </a:cubicBezTo>
                  <a:cubicBezTo>
                    <a:pt x="-9472" y="21756"/>
                    <a:pt x="-9283" y="65931"/>
                    <a:pt x="12947" y="87499"/>
                  </a:cubicBezTo>
                  <a:cubicBezTo>
                    <a:pt x="43027" y="115971"/>
                    <a:pt x="89378" y="83999"/>
                    <a:pt x="101107" y="31973"/>
                  </a:cubicBezTo>
                  <a:lnTo>
                    <a:pt x="101107" y="31973"/>
                  </a:lnTo>
                  <a:close/>
                </a:path>
              </a:pathLst>
            </a:custGeom>
            <a:solidFill>
              <a:srgbClr val="BC8642"/>
            </a:solidFill>
            <a:ln w="9454"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7D44F52F-8300-5C5C-73B1-2259ACE647C0}"/>
                </a:ext>
              </a:extLst>
            </p:cNvPr>
            <p:cNvSpPr/>
            <p:nvPr/>
          </p:nvSpPr>
          <p:spPr>
            <a:xfrm>
              <a:off x="9032780" y="4114693"/>
              <a:ext cx="89198" cy="113051"/>
            </a:xfrm>
            <a:custGeom>
              <a:avLst/>
              <a:gdLst>
                <a:gd name="connsiteX0" fmla="*/ 55526 w 89198"/>
                <a:gd name="connsiteY0" fmla="*/ 113051 h 113051"/>
                <a:gd name="connsiteX1" fmla="*/ 88066 w 89198"/>
                <a:gd name="connsiteY1" fmla="*/ 101605 h 113051"/>
                <a:gd name="connsiteX2" fmla="*/ 25540 w 89198"/>
                <a:gd name="connsiteY2" fmla="*/ 1999 h 113051"/>
                <a:gd name="connsiteX3" fmla="*/ 55336 w 89198"/>
                <a:gd name="connsiteY3" fmla="*/ 112956 h 113051"/>
                <a:gd name="connsiteX4" fmla="*/ 55526 w 89198"/>
                <a:gd name="connsiteY4" fmla="*/ 113051 h 113051"/>
                <a:gd name="connsiteX5" fmla="*/ 55526 w 89198"/>
                <a:gd name="connsiteY5" fmla="*/ 113051 h 1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98" h="113051">
                  <a:moveTo>
                    <a:pt x="55526" y="113051"/>
                  </a:moveTo>
                  <a:cubicBezTo>
                    <a:pt x="65647" y="108605"/>
                    <a:pt x="77093" y="98578"/>
                    <a:pt x="88066" y="101605"/>
                  </a:cubicBezTo>
                  <a:cubicBezTo>
                    <a:pt x="95633" y="37849"/>
                    <a:pt x="64228" y="-10582"/>
                    <a:pt x="25540" y="1999"/>
                  </a:cubicBezTo>
                  <a:cubicBezTo>
                    <a:pt x="-15041" y="15242"/>
                    <a:pt x="-8798" y="87889"/>
                    <a:pt x="55336" y="112956"/>
                  </a:cubicBezTo>
                  <a:cubicBezTo>
                    <a:pt x="55242" y="112862"/>
                    <a:pt x="55242" y="112862"/>
                    <a:pt x="55526" y="113051"/>
                  </a:cubicBezTo>
                  <a:lnTo>
                    <a:pt x="55526" y="113051"/>
                  </a:lnTo>
                  <a:close/>
                </a:path>
              </a:pathLst>
            </a:custGeom>
            <a:solidFill>
              <a:srgbClr val="BC8642"/>
            </a:solidFill>
            <a:ln w="9454"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E32F23AE-97B7-6473-1217-80EF06DA50C2}"/>
                </a:ext>
              </a:extLst>
            </p:cNvPr>
            <p:cNvSpPr/>
            <p:nvPr/>
          </p:nvSpPr>
          <p:spPr>
            <a:xfrm>
              <a:off x="9135339" y="4135553"/>
              <a:ext cx="101104" cy="102596"/>
            </a:xfrm>
            <a:custGeom>
              <a:avLst/>
              <a:gdLst>
                <a:gd name="connsiteX0" fmla="*/ 101099 w 101104"/>
                <a:gd name="connsiteY0" fmla="*/ 31367 h 102596"/>
                <a:gd name="connsiteX1" fmla="*/ 58911 w 101104"/>
                <a:gd name="connsiteY1" fmla="*/ 435 h 102596"/>
                <a:gd name="connsiteX2" fmla="*/ 169 w 101104"/>
                <a:gd name="connsiteY2" fmla="*/ 81218 h 102596"/>
                <a:gd name="connsiteX3" fmla="*/ 23628 w 101104"/>
                <a:gd name="connsiteY3" fmla="*/ 102596 h 102596"/>
                <a:gd name="connsiteX4" fmla="*/ 101099 w 101104"/>
                <a:gd name="connsiteY4" fmla="*/ 31367 h 102596"/>
                <a:gd name="connsiteX5" fmla="*/ 101099 w 101104"/>
                <a:gd name="connsiteY5" fmla="*/ 31367 h 1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04" h="102596">
                  <a:moveTo>
                    <a:pt x="101099" y="31367"/>
                  </a:moveTo>
                  <a:cubicBezTo>
                    <a:pt x="101099" y="13205"/>
                    <a:pt x="74424" y="-2875"/>
                    <a:pt x="58911" y="435"/>
                  </a:cubicBezTo>
                  <a:cubicBezTo>
                    <a:pt x="45952" y="3462"/>
                    <a:pt x="-3237" y="10935"/>
                    <a:pt x="169" y="81218"/>
                  </a:cubicBezTo>
                  <a:cubicBezTo>
                    <a:pt x="11047" y="85380"/>
                    <a:pt x="19182" y="92853"/>
                    <a:pt x="23628" y="102596"/>
                  </a:cubicBezTo>
                  <a:cubicBezTo>
                    <a:pt x="65627" y="100988"/>
                    <a:pt x="101572" y="67029"/>
                    <a:pt x="101099" y="31367"/>
                  </a:cubicBezTo>
                  <a:lnTo>
                    <a:pt x="101099" y="31367"/>
                  </a:lnTo>
                  <a:close/>
                </a:path>
              </a:pathLst>
            </a:custGeom>
            <a:solidFill>
              <a:srgbClr val="BC8642"/>
            </a:solidFill>
            <a:ln w="9454"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938506DA-6C81-A0C7-9FDA-AA39C6558FD8}"/>
                </a:ext>
              </a:extLst>
            </p:cNvPr>
            <p:cNvSpPr/>
            <p:nvPr/>
          </p:nvSpPr>
          <p:spPr>
            <a:xfrm>
              <a:off x="9562071" y="3557231"/>
              <a:ext cx="87692" cy="111561"/>
            </a:xfrm>
            <a:custGeom>
              <a:avLst/>
              <a:gdLst>
                <a:gd name="connsiteX0" fmla="*/ 82914 w 87692"/>
                <a:gd name="connsiteY0" fmla="*/ 16023 h 111561"/>
                <a:gd name="connsiteX1" fmla="*/ 32402 w 87692"/>
                <a:gd name="connsiteY1" fmla="*/ 4766 h 111561"/>
                <a:gd name="connsiteX2" fmla="*/ 11307 w 87692"/>
                <a:gd name="connsiteY2" fmla="*/ 101629 h 111561"/>
                <a:gd name="connsiteX3" fmla="*/ 40915 w 87692"/>
                <a:gd name="connsiteY3" fmla="*/ 111562 h 111561"/>
                <a:gd name="connsiteX4" fmla="*/ 82914 w 87692"/>
                <a:gd name="connsiteY4" fmla="*/ 16023 h 111561"/>
                <a:gd name="connsiteX5" fmla="*/ 82914 w 87692"/>
                <a:gd name="connsiteY5" fmla="*/ 16023 h 11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92" h="111561">
                  <a:moveTo>
                    <a:pt x="82914" y="16023"/>
                  </a:moveTo>
                  <a:cubicBezTo>
                    <a:pt x="75536" y="-342"/>
                    <a:pt x="44982" y="-4315"/>
                    <a:pt x="32402" y="4766"/>
                  </a:cubicBezTo>
                  <a:cubicBezTo>
                    <a:pt x="21807" y="12617"/>
                    <a:pt x="-19719" y="39103"/>
                    <a:pt x="11307" y="101629"/>
                  </a:cubicBezTo>
                  <a:cubicBezTo>
                    <a:pt x="22753" y="100967"/>
                    <a:pt x="33158" y="104656"/>
                    <a:pt x="40915" y="111562"/>
                  </a:cubicBezTo>
                  <a:cubicBezTo>
                    <a:pt x="78374" y="93022"/>
                    <a:pt x="97198" y="48090"/>
                    <a:pt x="82914" y="16023"/>
                  </a:cubicBezTo>
                  <a:lnTo>
                    <a:pt x="82914" y="16023"/>
                  </a:lnTo>
                  <a:close/>
                </a:path>
              </a:pathLst>
            </a:custGeom>
            <a:solidFill>
              <a:srgbClr val="BC8642"/>
            </a:solidFill>
            <a:ln w="9454"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63A6CC77-1F9F-0BF0-7266-D8F89553881F}"/>
                </a:ext>
              </a:extLst>
            </p:cNvPr>
            <p:cNvSpPr/>
            <p:nvPr/>
          </p:nvSpPr>
          <p:spPr>
            <a:xfrm>
              <a:off x="9450539" y="3588410"/>
              <a:ext cx="108556" cy="98190"/>
            </a:xfrm>
            <a:custGeom>
              <a:avLst/>
              <a:gdLst>
                <a:gd name="connsiteX0" fmla="*/ 82922 w 108556"/>
                <a:gd name="connsiteY0" fmla="*/ 98072 h 98190"/>
                <a:gd name="connsiteX1" fmla="*/ 82922 w 108556"/>
                <a:gd name="connsiteY1" fmla="*/ 98072 h 98190"/>
                <a:gd name="connsiteX2" fmla="*/ 108557 w 108556"/>
                <a:gd name="connsiteY2" fmla="*/ 74613 h 98190"/>
                <a:gd name="connsiteX3" fmla="*/ 12072 w 108556"/>
                <a:gd name="connsiteY3" fmla="*/ 9817 h 98190"/>
                <a:gd name="connsiteX4" fmla="*/ 82922 w 108556"/>
                <a:gd name="connsiteY4" fmla="*/ 98072 h 98190"/>
                <a:gd name="connsiteX5" fmla="*/ 82922 w 108556"/>
                <a:gd name="connsiteY5" fmla="*/ 98072 h 9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56" h="98190">
                  <a:moveTo>
                    <a:pt x="82922" y="98072"/>
                  </a:moveTo>
                  <a:lnTo>
                    <a:pt x="82922" y="98072"/>
                  </a:lnTo>
                  <a:cubicBezTo>
                    <a:pt x="90489" y="90032"/>
                    <a:pt x="97300" y="76505"/>
                    <a:pt x="108557" y="74613"/>
                  </a:cubicBezTo>
                  <a:cubicBezTo>
                    <a:pt x="90300" y="13979"/>
                    <a:pt x="42531" y="-17237"/>
                    <a:pt x="12072" y="9817"/>
                  </a:cubicBezTo>
                  <a:cubicBezTo>
                    <a:pt x="-19901" y="38100"/>
                    <a:pt x="14342" y="101288"/>
                    <a:pt x="82922" y="98072"/>
                  </a:cubicBezTo>
                  <a:lnTo>
                    <a:pt x="82922" y="98072"/>
                  </a:lnTo>
                  <a:close/>
                </a:path>
              </a:pathLst>
            </a:custGeom>
            <a:solidFill>
              <a:srgbClr val="BC8642"/>
            </a:solidFill>
            <a:ln w="9454"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B6DD5B3C-0AF1-5638-A651-AAEE13FC5190}"/>
                </a:ext>
              </a:extLst>
            </p:cNvPr>
            <p:cNvSpPr/>
            <p:nvPr/>
          </p:nvSpPr>
          <p:spPr>
            <a:xfrm>
              <a:off x="9083298" y="4229210"/>
              <a:ext cx="71414" cy="68380"/>
            </a:xfrm>
            <a:custGeom>
              <a:avLst/>
              <a:gdLst>
                <a:gd name="connsiteX0" fmla="*/ 16170 w 71414"/>
                <a:gd name="connsiteY0" fmla="*/ 63803 h 68380"/>
                <a:gd name="connsiteX1" fmla="*/ 53155 w 71414"/>
                <a:gd name="connsiteY1" fmla="*/ 5723 h 68380"/>
                <a:gd name="connsiteX2" fmla="*/ 16170 w 71414"/>
                <a:gd name="connsiteY2" fmla="*/ 63803 h 68380"/>
                <a:gd name="connsiteX3" fmla="*/ 16170 w 71414"/>
                <a:gd name="connsiteY3" fmla="*/ 63803 h 68380"/>
              </a:gdLst>
              <a:ahLst/>
              <a:cxnLst>
                <a:cxn ang="0">
                  <a:pos x="connsiteX0" y="connsiteY0"/>
                </a:cxn>
                <a:cxn ang="0">
                  <a:pos x="connsiteX1" y="connsiteY1"/>
                </a:cxn>
                <a:cxn ang="0">
                  <a:pos x="connsiteX2" y="connsiteY2"/>
                </a:cxn>
                <a:cxn ang="0">
                  <a:pos x="connsiteX3" y="connsiteY3"/>
                </a:cxn>
              </a:cxnLst>
              <a:rect l="l" t="t" r="r" b="b"/>
              <a:pathLst>
                <a:path w="71414" h="68380">
                  <a:moveTo>
                    <a:pt x="16170" y="63803"/>
                  </a:moveTo>
                  <a:cubicBezTo>
                    <a:pt x="58263" y="84330"/>
                    <a:pt x="94587" y="30601"/>
                    <a:pt x="53155" y="5723"/>
                  </a:cubicBezTo>
                  <a:cubicBezTo>
                    <a:pt x="11251" y="-19533"/>
                    <a:pt x="-20627" y="45925"/>
                    <a:pt x="16170" y="63803"/>
                  </a:cubicBezTo>
                  <a:lnTo>
                    <a:pt x="16170" y="63803"/>
                  </a:lnTo>
                  <a:close/>
                </a:path>
              </a:pathLst>
            </a:custGeom>
            <a:solidFill>
              <a:srgbClr val="BC8642"/>
            </a:solidFill>
            <a:ln w="9454"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E3E73105-41B8-EE42-52F5-7EB668CE478D}"/>
                </a:ext>
              </a:extLst>
            </p:cNvPr>
            <p:cNvSpPr/>
            <p:nvPr/>
          </p:nvSpPr>
          <p:spPr>
            <a:xfrm>
              <a:off x="9165115" y="4232256"/>
              <a:ext cx="108524" cy="77258"/>
            </a:xfrm>
            <a:custGeom>
              <a:avLst/>
              <a:gdLst>
                <a:gd name="connsiteX0" fmla="*/ 107742 w 108524"/>
                <a:gd name="connsiteY0" fmla="*/ 50824 h 77258"/>
                <a:gd name="connsiteX1" fmla="*/ 6527 w 108524"/>
                <a:gd name="connsiteY1" fmla="*/ 17244 h 77258"/>
                <a:gd name="connsiteX2" fmla="*/ 0 w 108524"/>
                <a:gd name="connsiteY2" fmla="*/ 48743 h 77258"/>
                <a:gd name="connsiteX3" fmla="*/ 107742 w 108524"/>
                <a:gd name="connsiteY3" fmla="*/ 50824 h 77258"/>
                <a:gd name="connsiteX4" fmla="*/ 107742 w 108524"/>
                <a:gd name="connsiteY4" fmla="*/ 50824 h 77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24" h="77258">
                  <a:moveTo>
                    <a:pt x="107742" y="50824"/>
                  </a:moveTo>
                  <a:cubicBezTo>
                    <a:pt x="115404" y="11663"/>
                    <a:pt x="65742" y="-21445"/>
                    <a:pt x="6527" y="17244"/>
                  </a:cubicBezTo>
                  <a:cubicBezTo>
                    <a:pt x="8608" y="28973"/>
                    <a:pt x="6054" y="39757"/>
                    <a:pt x="0" y="48743"/>
                  </a:cubicBezTo>
                  <a:cubicBezTo>
                    <a:pt x="23081" y="84121"/>
                    <a:pt x="100269" y="88567"/>
                    <a:pt x="107742" y="50824"/>
                  </a:cubicBezTo>
                  <a:lnTo>
                    <a:pt x="107742" y="50824"/>
                  </a:lnTo>
                  <a:close/>
                </a:path>
              </a:pathLst>
            </a:custGeom>
            <a:solidFill>
              <a:srgbClr val="BC8642"/>
            </a:solidFill>
            <a:ln w="9454"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6623E546-3331-8C86-29D6-718848F21ABB}"/>
                </a:ext>
              </a:extLst>
            </p:cNvPr>
            <p:cNvSpPr/>
            <p:nvPr/>
          </p:nvSpPr>
          <p:spPr>
            <a:xfrm>
              <a:off x="9116024" y="4290175"/>
              <a:ext cx="80293" cy="110003"/>
            </a:xfrm>
            <a:custGeom>
              <a:avLst/>
              <a:gdLst>
                <a:gd name="connsiteX0" fmla="*/ 52780 w 80293"/>
                <a:gd name="connsiteY0" fmla="*/ 108971 h 110003"/>
                <a:gd name="connsiteX1" fmla="*/ 46537 w 80293"/>
                <a:gd name="connsiteY1" fmla="*/ 0 h 110003"/>
                <a:gd name="connsiteX2" fmla="*/ 5957 w 80293"/>
                <a:gd name="connsiteY2" fmla="*/ 21756 h 110003"/>
                <a:gd name="connsiteX3" fmla="*/ 52780 w 80293"/>
                <a:gd name="connsiteY3" fmla="*/ 108971 h 110003"/>
                <a:gd name="connsiteX4" fmla="*/ 52780 w 80293"/>
                <a:gd name="connsiteY4" fmla="*/ 108971 h 11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93" h="110003">
                  <a:moveTo>
                    <a:pt x="52780" y="108971"/>
                  </a:moveTo>
                  <a:cubicBezTo>
                    <a:pt x="110198" y="94782"/>
                    <a:pt x="62429" y="11824"/>
                    <a:pt x="46537" y="0"/>
                  </a:cubicBezTo>
                  <a:cubicBezTo>
                    <a:pt x="40956" y="16270"/>
                    <a:pt x="17213" y="21378"/>
                    <a:pt x="5957" y="21756"/>
                  </a:cubicBezTo>
                  <a:cubicBezTo>
                    <a:pt x="-12111" y="59594"/>
                    <a:pt x="13051" y="118525"/>
                    <a:pt x="52780" y="108971"/>
                  </a:cubicBezTo>
                  <a:lnTo>
                    <a:pt x="52780" y="108971"/>
                  </a:lnTo>
                  <a:close/>
                </a:path>
              </a:pathLst>
            </a:custGeom>
            <a:solidFill>
              <a:srgbClr val="BC8642"/>
            </a:solidFill>
            <a:ln w="9454"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83A2153C-EA18-821B-8DE7-52551F2DA969}"/>
                </a:ext>
              </a:extLst>
            </p:cNvPr>
            <p:cNvSpPr/>
            <p:nvPr/>
          </p:nvSpPr>
          <p:spPr>
            <a:xfrm>
              <a:off x="8964399" y="4211402"/>
              <a:ext cx="115960" cy="74352"/>
            </a:xfrm>
            <a:custGeom>
              <a:avLst/>
              <a:gdLst>
                <a:gd name="connsiteX0" fmla="*/ 115961 w 115960"/>
                <a:gd name="connsiteY0" fmla="*/ 30626 h 74352"/>
                <a:gd name="connsiteX1" fmla="*/ 1219 w 115960"/>
                <a:gd name="connsiteY1" fmla="*/ 31099 h 74352"/>
                <a:gd name="connsiteX2" fmla="*/ 104609 w 115960"/>
                <a:gd name="connsiteY2" fmla="*/ 62220 h 74352"/>
                <a:gd name="connsiteX3" fmla="*/ 115961 w 115960"/>
                <a:gd name="connsiteY3" fmla="*/ 30626 h 74352"/>
                <a:gd name="connsiteX4" fmla="*/ 115961 w 115960"/>
                <a:gd name="connsiteY4" fmla="*/ 30626 h 7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60" h="74352">
                  <a:moveTo>
                    <a:pt x="115961" y="30626"/>
                  </a:moveTo>
                  <a:cubicBezTo>
                    <a:pt x="96758" y="-1725"/>
                    <a:pt x="12570" y="-18090"/>
                    <a:pt x="1219" y="31099"/>
                  </a:cubicBezTo>
                  <a:cubicBezTo>
                    <a:pt x="-8240" y="72625"/>
                    <a:pt x="38394" y="86908"/>
                    <a:pt x="104609" y="62220"/>
                  </a:cubicBezTo>
                  <a:cubicBezTo>
                    <a:pt x="105745" y="57868"/>
                    <a:pt x="113407" y="34504"/>
                    <a:pt x="115961" y="30626"/>
                  </a:cubicBezTo>
                  <a:lnTo>
                    <a:pt x="115961" y="30626"/>
                  </a:lnTo>
                  <a:close/>
                </a:path>
              </a:pathLst>
            </a:custGeom>
            <a:solidFill>
              <a:srgbClr val="BC8642"/>
            </a:solidFill>
            <a:ln w="9454"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BF72D94-4A35-3A0D-B4D8-7B0F07BF7CED}"/>
                </a:ext>
              </a:extLst>
            </p:cNvPr>
            <p:cNvSpPr/>
            <p:nvPr/>
          </p:nvSpPr>
          <p:spPr>
            <a:xfrm>
              <a:off x="11044302" y="3410050"/>
              <a:ext cx="353872" cy="120383"/>
            </a:xfrm>
            <a:custGeom>
              <a:avLst/>
              <a:gdLst>
                <a:gd name="connsiteX0" fmla="*/ 144065 w 353872"/>
                <a:gd name="connsiteY0" fmla="*/ 118177 h 120383"/>
                <a:gd name="connsiteX1" fmla="*/ 267982 w 353872"/>
                <a:gd name="connsiteY1" fmla="*/ 90462 h 120383"/>
                <a:gd name="connsiteX2" fmla="*/ 353873 w 353872"/>
                <a:gd name="connsiteY2" fmla="*/ 60192 h 120383"/>
                <a:gd name="connsiteX3" fmla="*/ 353873 w 353872"/>
                <a:gd name="connsiteY3" fmla="*/ 60192 h 120383"/>
                <a:gd name="connsiteX4" fmla="*/ 267982 w 353872"/>
                <a:gd name="connsiteY4" fmla="*/ 29922 h 120383"/>
                <a:gd name="connsiteX5" fmla="*/ 144065 w 353872"/>
                <a:gd name="connsiteY5" fmla="*/ 2206 h 120383"/>
                <a:gd name="connsiteX6" fmla="*/ 0 w 353872"/>
                <a:gd name="connsiteY6" fmla="*/ 60192 h 120383"/>
                <a:gd name="connsiteX7" fmla="*/ 0 w 353872"/>
                <a:gd name="connsiteY7" fmla="*/ 60192 h 120383"/>
                <a:gd name="connsiteX8" fmla="*/ 0 w 353872"/>
                <a:gd name="connsiteY8" fmla="*/ 60192 h 120383"/>
                <a:gd name="connsiteX9" fmla="*/ 0 w 353872"/>
                <a:gd name="connsiteY9" fmla="*/ 60192 h 120383"/>
                <a:gd name="connsiteX10" fmla="*/ 0 w 353872"/>
                <a:gd name="connsiteY10" fmla="*/ 60192 h 120383"/>
                <a:gd name="connsiteX11" fmla="*/ 144065 w 353872"/>
                <a:gd name="connsiteY11" fmla="*/ 118177 h 120383"/>
                <a:gd name="connsiteX12" fmla="*/ 144065 w 353872"/>
                <a:gd name="connsiteY12" fmla="*/ 118177 h 1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72" h="120383">
                  <a:moveTo>
                    <a:pt x="144065" y="118177"/>
                  </a:moveTo>
                  <a:cubicBezTo>
                    <a:pt x="186064" y="113069"/>
                    <a:pt x="227591" y="103421"/>
                    <a:pt x="267982" y="90462"/>
                  </a:cubicBezTo>
                  <a:cubicBezTo>
                    <a:pt x="297022" y="81191"/>
                    <a:pt x="325022" y="69462"/>
                    <a:pt x="353873" y="60192"/>
                  </a:cubicBezTo>
                  <a:lnTo>
                    <a:pt x="353873" y="60192"/>
                  </a:lnTo>
                  <a:cubicBezTo>
                    <a:pt x="325022" y="50922"/>
                    <a:pt x="297117" y="39192"/>
                    <a:pt x="267982" y="29922"/>
                  </a:cubicBezTo>
                  <a:cubicBezTo>
                    <a:pt x="227591" y="16963"/>
                    <a:pt x="186064" y="7314"/>
                    <a:pt x="144065" y="2206"/>
                  </a:cubicBezTo>
                  <a:cubicBezTo>
                    <a:pt x="88634" y="-4510"/>
                    <a:pt x="16838" y="1260"/>
                    <a:pt x="0" y="60192"/>
                  </a:cubicBezTo>
                  <a:lnTo>
                    <a:pt x="0" y="60192"/>
                  </a:lnTo>
                  <a:lnTo>
                    <a:pt x="0" y="60192"/>
                  </a:lnTo>
                  <a:lnTo>
                    <a:pt x="0" y="60192"/>
                  </a:lnTo>
                  <a:lnTo>
                    <a:pt x="0" y="60192"/>
                  </a:lnTo>
                  <a:cubicBezTo>
                    <a:pt x="16648" y="119123"/>
                    <a:pt x="88634" y="124894"/>
                    <a:pt x="144065" y="118177"/>
                  </a:cubicBezTo>
                  <a:lnTo>
                    <a:pt x="144065" y="118177"/>
                  </a:lnTo>
                  <a:close/>
                </a:path>
              </a:pathLst>
            </a:custGeom>
            <a:solidFill>
              <a:srgbClr val="BC8642"/>
            </a:solidFill>
            <a:ln w="9454"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9CBB6DD7-A97D-A2D1-138F-E30BC78E0ABA}"/>
                </a:ext>
              </a:extLst>
            </p:cNvPr>
            <p:cNvSpPr/>
            <p:nvPr/>
          </p:nvSpPr>
          <p:spPr>
            <a:xfrm>
              <a:off x="10376758" y="3432299"/>
              <a:ext cx="77282" cy="75886"/>
            </a:xfrm>
            <a:custGeom>
              <a:avLst/>
              <a:gdLst>
                <a:gd name="connsiteX0" fmla="*/ 0 w 77282"/>
                <a:gd name="connsiteY0" fmla="*/ 37943 h 75886"/>
                <a:gd name="connsiteX1" fmla="*/ 0 w 77282"/>
                <a:gd name="connsiteY1" fmla="*/ 37943 h 75886"/>
                <a:gd name="connsiteX2" fmla="*/ 0 w 77282"/>
                <a:gd name="connsiteY2" fmla="*/ 37943 h 75886"/>
                <a:gd name="connsiteX3" fmla="*/ 3689 w 77282"/>
                <a:gd name="connsiteY3" fmla="*/ 54213 h 75886"/>
                <a:gd name="connsiteX4" fmla="*/ 55432 w 77282"/>
                <a:gd name="connsiteY4" fmla="*/ 72092 h 75886"/>
                <a:gd name="connsiteX5" fmla="*/ 77283 w 77282"/>
                <a:gd name="connsiteY5" fmla="*/ 37943 h 75886"/>
                <a:gd name="connsiteX6" fmla="*/ 77283 w 77282"/>
                <a:gd name="connsiteY6" fmla="*/ 37943 h 75886"/>
                <a:gd name="connsiteX7" fmla="*/ 55432 w 77282"/>
                <a:gd name="connsiteY7" fmla="*/ 3795 h 75886"/>
                <a:gd name="connsiteX8" fmla="*/ 3689 w 77282"/>
                <a:gd name="connsiteY8" fmla="*/ 21674 h 75886"/>
                <a:gd name="connsiteX9" fmla="*/ 0 w 77282"/>
                <a:gd name="connsiteY9" fmla="*/ 37943 h 75886"/>
                <a:gd name="connsiteX10" fmla="*/ 0 w 77282"/>
                <a:gd name="connsiteY10" fmla="*/ 37943 h 75886"/>
                <a:gd name="connsiteX11" fmla="*/ 0 w 77282"/>
                <a:gd name="connsiteY11" fmla="*/ 37943 h 75886"/>
                <a:gd name="connsiteX12" fmla="*/ 0 w 77282"/>
                <a:gd name="connsiteY12" fmla="*/ 37943 h 75886"/>
                <a:gd name="connsiteX13" fmla="*/ 0 w 77282"/>
                <a:gd name="connsiteY13" fmla="*/ 37943 h 7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282" h="75886">
                  <a:moveTo>
                    <a:pt x="0" y="37943"/>
                  </a:moveTo>
                  <a:lnTo>
                    <a:pt x="0" y="37943"/>
                  </a:lnTo>
                  <a:lnTo>
                    <a:pt x="0" y="37943"/>
                  </a:lnTo>
                  <a:cubicBezTo>
                    <a:pt x="0" y="43430"/>
                    <a:pt x="1135" y="48916"/>
                    <a:pt x="3689" y="54213"/>
                  </a:cubicBezTo>
                  <a:cubicBezTo>
                    <a:pt x="12959" y="73227"/>
                    <a:pt x="36229" y="81267"/>
                    <a:pt x="55432" y="72092"/>
                  </a:cubicBezTo>
                  <a:cubicBezTo>
                    <a:pt x="69148" y="65659"/>
                    <a:pt x="76999" y="52132"/>
                    <a:pt x="77283" y="37943"/>
                  </a:cubicBezTo>
                  <a:lnTo>
                    <a:pt x="77283" y="37943"/>
                  </a:lnTo>
                  <a:cubicBezTo>
                    <a:pt x="77093" y="23754"/>
                    <a:pt x="69148" y="10228"/>
                    <a:pt x="55432" y="3795"/>
                  </a:cubicBezTo>
                  <a:cubicBezTo>
                    <a:pt x="36134" y="-5380"/>
                    <a:pt x="12959" y="2660"/>
                    <a:pt x="3689" y="21674"/>
                  </a:cubicBezTo>
                  <a:cubicBezTo>
                    <a:pt x="1135" y="26971"/>
                    <a:pt x="0" y="32457"/>
                    <a:pt x="0" y="37943"/>
                  </a:cubicBezTo>
                  <a:lnTo>
                    <a:pt x="0" y="37943"/>
                  </a:lnTo>
                  <a:lnTo>
                    <a:pt x="0" y="37943"/>
                  </a:lnTo>
                  <a:lnTo>
                    <a:pt x="0" y="37943"/>
                  </a:lnTo>
                  <a:lnTo>
                    <a:pt x="0" y="37943"/>
                  </a:lnTo>
                  <a:close/>
                </a:path>
              </a:pathLst>
            </a:custGeom>
            <a:solidFill>
              <a:srgbClr val="BC8642"/>
            </a:solidFill>
            <a:ln w="9454"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7E9CE492-FF22-B757-D3D7-31AAA7CF0E30}"/>
                </a:ext>
              </a:extLst>
            </p:cNvPr>
            <p:cNvSpPr/>
            <p:nvPr/>
          </p:nvSpPr>
          <p:spPr>
            <a:xfrm>
              <a:off x="9620013" y="3633048"/>
              <a:ext cx="105527" cy="80281"/>
            </a:xfrm>
            <a:custGeom>
              <a:avLst/>
              <a:gdLst>
                <a:gd name="connsiteX0" fmla="*/ 0 w 105527"/>
                <a:gd name="connsiteY0" fmla="*/ 41042 h 80281"/>
                <a:gd name="connsiteX1" fmla="*/ 6432 w 105527"/>
                <a:gd name="connsiteY1" fmla="*/ 71690 h 80281"/>
                <a:gd name="connsiteX2" fmla="*/ 104904 w 105527"/>
                <a:gd name="connsiteY2" fmla="*/ 31109 h 80281"/>
                <a:gd name="connsiteX3" fmla="*/ 0 w 105527"/>
                <a:gd name="connsiteY3" fmla="*/ 41042 h 80281"/>
                <a:gd name="connsiteX4" fmla="*/ 0 w 105527"/>
                <a:gd name="connsiteY4" fmla="*/ 41042 h 8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7" h="80281">
                  <a:moveTo>
                    <a:pt x="0" y="41042"/>
                  </a:moveTo>
                  <a:cubicBezTo>
                    <a:pt x="6432" y="50690"/>
                    <a:pt x="8513" y="61568"/>
                    <a:pt x="6432" y="71690"/>
                  </a:cubicBezTo>
                  <a:cubicBezTo>
                    <a:pt x="41243" y="94771"/>
                    <a:pt x="112944" y="68001"/>
                    <a:pt x="104904" y="31109"/>
                  </a:cubicBezTo>
                  <a:cubicBezTo>
                    <a:pt x="96390" y="-6822"/>
                    <a:pt x="38310" y="-17228"/>
                    <a:pt x="0" y="41042"/>
                  </a:cubicBezTo>
                  <a:lnTo>
                    <a:pt x="0" y="41042"/>
                  </a:lnTo>
                  <a:close/>
                </a:path>
              </a:pathLst>
            </a:custGeom>
            <a:solidFill>
              <a:srgbClr val="BC8642"/>
            </a:solidFill>
            <a:ln w="9454"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F84B5C5F-9C86-DEFF-A650-7ED008BE8059}"/>
                </a:ext>
              </a:extLst>
            </p:cNvPr>
            <p:cNvSpPr/>
            <p:nvPr/>
          </p:nvSpPr>
          <p:spPr>
            <a:xfrm>
              <a:off x="8552530" y="3433812"/>
              <a:ext cx="75863" cy="72728"/>
            </a:xfrm>
            <a:custGeom>
              <a:avLst/>
              <a:gdLst>
                <a:gd name="connsiteX0" fmla="*/ 75864 w 75863"/>
                <a:gd name="connsiteY0" fmla="*/ 36430 h 72728"/>
                <a:gd name="connsiteX1" fmla="*/ 75864 w 75863"/>
                <a:gd name="connsiteY1" fmla="*/ 36430 h 72728"/>
                <a:gd name="connsiteX2" fmla="*/ 54580 w 75863"/>
                <a:gd name="connsiteY2" fmla="*/ 3795 h 72728"/>
                <a:gd name="connsiteX3" fmla="*/ 3689 w 75863"/>
                <a:gd name="connsiteY3" fmla="*/ 21673 h 72728"/>
                <a:gd name="connsiteX4" fmla="*/ 0 w 75863"/>
                <a:gd name="connsiteY4" fmla="*/ 36335 h 72728"/>
                <a:gd name="connsiteX5" fmla="*/ 0 w 75863"/>
                <a:gd name="connsiteY5" fmla="*/ 36335 h 72728"/>
                <a:gd name="connsiteX6" fmla="*/ 3689 w 75863"/>
                <a:gd name="connsiteY6" fmla="*/ 50997 h 72728"/>
                <a:gd name="connsiteX7" fmla="*/ 54580 w 75863"/>
                <a:gd name="connsiteY7" fmla="*/ 68875 h 72728"/>
                <a:gd name="connsiteX8" fmla="*/ 75864 w 75863"/>
                <a:gd name="connsiteY8" fmla="*/ 36430 h 72728"/>
                <a:gd name="connsiteX9" fmla="*/ 75864 w 75863"/>
                <a:gd name="connsiteY9" fmla="*/ 36430 h 7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63" h="72728">
                  <a:moveTo>
                    <a:pt x="75864" y="36430"/>
                  </a:moveTo>
                  <a:lnTo>
                    <a:pt x="75864" y="36430"/>
                  </a:lnTo>
                  <a:cubicBezTo>
                    <a:pt x="75202" y="22903"/>
                    <a:pt x="67634" y="10039"/>
                    <a:pt x="54580" y="3795"/>
                  </a:cubicBezTo>
                  <a:cubicBezTo>
                    <a:pt x="35662" y="-5380"/>
                    <a:pt x="12770" y="2660"/>
                    <a:pt x="3689" y="21673"/>
                  </a:cubicBezTo>
                  <a:cubicBezTo>
                    <a:pt x="1419" y="26498"/>
                    <a:pt x="284" y="31322"/>
                    <a:pt x="0" y="36335"/>
                  </a:cubicBezTo>
                  <a:lnTo>
                    <a:pt x="0" y="36335"/>
                  </a:lnTo>
                  <a:cubicBezTo>
                    <a:pt x="189" y="41349"/>
                    <a:pt x="1324" y="46173"/>
                    <a:pt x="3689" y="50997"/>
                  </a:cubicBezTo>
                  <a:cubicBezTo>
                    <a:pt x="12865" y="70105"/>
                    <a:pt x="35662" y="78145"/>
                    <a:pt x="54580" y="68875"/>
                  </a:cubicBezTo>
                  <a:cubicBezTo>
                    <a:pt x="67350" y="62821"/>
                    <a:pt x="75107" y="49957"/>
                    <a:pt x="75864" y="36430"/>
                  </a:cubicBezTo>
                  <a:lnTo>
                    <a:pt x="75864" y="36430"/>
                  </a:lnTo>
                  <a:close/>
                </a:path>
              </a:pathLst>
            </a:custGeom>
            <a:solidFill>
              <a:srgbClr val="BC8642"/>
            </a:solidFill>
            <a:ln w="9454"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60081EA3-B1AB-1D05-C8C4-476757303338}"/>
                </a:ext>
              </a:extLst>
            </p:cNvPr>
            <p:cNvSpPr/>
            <p:nvPr/>
          </p:nvSpPr>
          <p:spPr>
            <a:xfrm>
              <a:off x="11099336" y="3808412"/>
              <a:ext cx="327121" cy="281046"/>
            </a:xfrm>
            <a:custGeom>
              <a:avLst/>
              <a:gdLst>
                <a:gd name="connsiteX0" fmla="*/ 163475 w 327121"/>
                <a:gd name="connsiteY0" fmla="*/ 270159 h 281046"/>
                <a:gd name="connsiteX1" fmla="*/ 327121 w 327121"/>
                <a:gd name="connsiteY1" fmla="*/ 25541 h 281046"/>
                <a:gd name="connsiteX2" fmla="*/ 33220 w 327121"/>
                <a:gd name="connsiteY2" fmla="*/ 284 h 281046"/>
                <a:gd name="connsiteX3" fmla="*/ 2099 w 327121"/>
                <a:gd name="connsiteY3" fmla="*/ 30365 h 281046"/>
                <a:gd name="connsiteX4" fmla="*/ 271406 w 327121"/>
                <a:gd name="connsiteY4" fmla="*/ 52121 h 281046"/>
                <a:gd name="connsiteX5" fmla="*/ 120719 w 327121"/>
                <a:gd name="connsiteY5" fmla="*/ 275456 h 281046"/>
                <a:gd name="connsiteX6" fmla="*/ 163475 w 327121"/>
                <a:gd name="connsiteY6" fmla="*/ 270159 h 281046"/>
                <a:gd name="connsiteX7" fmla="*/ 163475 w 327121"/>
                <a:gd name="connsiteY7" fmla="*/ 270159 h 2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21" h="281046">
                  <a:moveTo>
                    <a:pt x="163475" y="270159"/>
                  </a:moveTo>
                  <a:cubicBezTo>
                    <a:pt x="201975" y="164214"/>
                    <a:pt x="254947" y="93837"/>
                    <a:pt x="327121" y="25541"/>
                  </a:cubicBezTo>
                  <a:cubicBezTo>
                    <a:pt x="228745" y="38973"/>
                    <a:pt x="140300" y="36419"/>
                    <a:pt x="33220" y="284"/>
                  </a:cubicBezTo>
                  <a:cubicBezTo>
                    <a:pt x="22815" y="-3216"/>
                    <a:pt x="-8306" y="26676"/>
                    <a:pt x="2099" y="30365"/>
                  </a:cubicBezTo>
                  <a:cubicBezTo>
                    <a:pt x="94044" y="61391"/>
                    <a:pt x="182016" y="62716"/>
                    <a:pt x="271406" y="52121"/>
                  </a:cubicBezTo>
                  <a:cubicBezTo>
                    <a:pt x="207366" y="115026"/>
                    <a:pt x="153732" y="184457"/>
                    <a:pt x="120719" y="275456"/>
                  </a:cubicBezTo>
                  <a:cubicBezTo>
                    <a:pt x="116746" y="285861"/>
                    <a:pt x="159691" y="280374"/>
                    <a:pt x="163475" y="270159"/>
                  </a:cubicBezTo>
                  <a:lnTo>
                    <a:pt x="163475" y="270159"/>
                  </a:lnTo>
                  <a:close/>
                </a:path>
              </a:pathLst>
            </a:custGeom>
            <a:solidFill>
              <a:srgbClr val="BC8642"/>
            </a:solidFill>
            <a:ln w="9454"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097F1AA0-A3C6-D691-29C3-17EECC8FAEB5}"/>
                </a:ext>
              </a:extLst>
            </p:cNvPr>
            <p:cNvSpPr/>
            <p:nvPr/>
          </p:nvSpPr>
          <p:spPr>
            <a:xfrm>
              <a:off x="8897497" y="5000815"/>
              <a:ext cx="90728" cy="54982"/>
            </a:xfrm>
            <a:custGeom>
              <a:avLst/>
              <a:gdLst>
                <a:gd name="connsiteX0" fmla="*/ 17609 w 90728"/>
                <a:gd name="connsiteY0" fmla="*/ 51781 h 54982"/>
                <a:gd name="connsiteX1" fmla="*/ 40595 w 90728"/>
                <a:gd name="connsiteY1" fmla="*/ 49983 h 54982"/>
                <a:gd name="connsiteX2" fmla="*/ 47595 w 90728"/>
                <a:gd name="connsiteY2" fmla="*/ 51591 h 54982"/>
                <a:gd name="connsiteX3" fmla="*/ 90729 w 90728"/>
                <a:gd name="connsiteY3" fmla="*/ 7605 h 54982"/>
                <a:gd name="connsiteX4" fmla="*/ 29054 w 90728"/>
                <a:gd name="connsiteY4" fmla="*/ 13565 h 54982"/>
                <a:gd name="connsiteX5" fmla="*/ 26027 w 90728"/>
                <a:gd name="connsiteY5" fmla="*/ 19998 h 54982"/>
                <a:gd name="connsiteX6" fmla="*/ 10230 w 90728"/>
                <a:gd name="connsiteY6" fmla="*/ 36457 h 54982"/>
                <a:gd name="connsiteX7" fmla="*/ 5595 w 90728"/>
                <a:gd name="connsiteY7" fmla="*/ 38727 h 54982"/>
                <a:gd name="connsiteX8" fmla="*/ 676 w 90728"/>
                <a:gd name="connsiteY8" fmla="*/ 49699 h 54982"/>
                <a:gd name="connsiteX9" fmla="*/ 866 w 90728"/>
                <a:gd name="connsiteY9" fmla="*/ 50362 h 54982"/>
                <a:gd name="connsiteX10" fmla="*/ 1055 w 90728"/>
                <a:gd name="connsiteY10" fmla="*/ 50834 h 54982"/>
                <a:gd name="connsiteX11" fmla="*/ 12879 w 90728"/>
                <a:gd name="connsiteY11" fmla="*/ 54051 h 54982"/>
                <a:gd name="connsiteX12" fmla="*/ 17609 w 90728"/>
                <a:gd name="connsiteY12" fmla="*/ 51781 h 54982"/>
                <a:gd name="connsiteX13" fmla="*/ 17609 w 90728"/>
                <a:gd name="connsiteY13" fmla="*/ 51781 h 54982"/>
                <a:gd name="connsiteX14" fmla="*/ 17609 w 90728"/>
                <a:gd name="connsiteY14" fmla="*/ 51781 h 5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728" h="54982">
                  <a:moveTo>
                    <a:pt x="17609" y="51781"/>
                  </a:moveTo>
                  <a:cubicBezTo>
                    <a:pt x="25271" y="51781"/>
                    <a:pt x="32933" y="50834"/>
                    <a:pt x="40595" y="49983"/>
                  </a:cubicBezTo>
                  <a:cubicBezTo>
                    <a:pt x="42486" y="51402"/>
                    <a:pt x="44757" y="52064"/>
                    <a:pt x="47595" y="51591"/>
                  </a:cubicBezTo>
                  <a:cubicBezTo>
                    <a:pt x="75689" y="47240"/>
                    <a:pt x="85148" y="29173"/>
                    <a:pt x="90729" y="7605"/>
                  </a:cubicBezTo>
                  <a:cubicBezTo>
                    <a:pt x="70297" y="-1570"/>
                    <a:pt x="50149" y="-5448"/>
                    <a:pt x="29054" y="13565"/>
                  </a:cubicBezTo>
                  <a:cubicBezTo>
                    <a:pt x="26973" y="15362"/>
                    <a:pt x="26027" y="17727"/>
                    <a:pt x="26027" y="19998"/>
                  </a:cubicBezTo>
                  <a:cubicBezTo>
                    <a:pt x="20446" y="25295"/>
                    <a:pt x="15149" y="30781"/>
                    <a:pt x="10230" y="36457"/>
                  </a:cubicBezTo>
                  <a:lnTo>
                    <a:pt x="5595" y="38727"/>
                  </a:lnTo>
                  <a:cubicBezTo>
                    <a:pt x="1622" y="40524"/>
                    <a:pt x="-1405" y="45348"/>
                    <a:pt x="676" y="49699"/>
                  </a:cubicBezTo>
                  <a:lnTo>
                    <a:pt x="866" y="50362"/>
                  </a:lnTo>
                  <a:lnTo>
                    <a:pt x="1055" y="50834"/>
                  </a:lnTo>
                  <a:cubicBezTo>
                    <a:pt x="3136" y="55186"/>
                    <a:pt x="8906" y="55848"/>
                    <a:pt x="12879" y="54051"/>
                  </a:cubicBezTo>
                  <a:lnTo>
                    <a:pt x="17609" y="51781"/>
                  </a:lnTo>
                  <a:lnTo>
                    <a:pt x="17609" y="51781"/>
                  </a:lnTo>
                  <a:lnTo>
                    <a:pt x="17609" y="51781"/>
                  </a:lnTo>
                  <a:close/>
                </a:path>
              </a:pathLst>
            </a:custGeom>
            <a:solidFill>
              <a:srgbClr val="BC8642"/>
            </a:solidFill>
            <a:ln w="9454"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EB70E1CE-5338-CC16-7A84-D65C0997346B}"/>
                </a:ext>
              </a:extLst>
            </p:cNvPr>
            <p:cNvSpPr/>
            <p:nvPr/>
          </p:nvSpPr>
          <p:spPr>
            <a:xfrm>
              <a:off x="8754627" y="3942308"/>
              <a:ext cx="77395" cy="77395"/>
            </a:xfrm>
            <a:custGeom>
              <a:avLst/>
              <a:gdLst>
                <a:gd name="connsiteX0" fmla="*/ 73547 w 77395"/>
                <a:gd name="connsiteY0" fmla="*/ 21899 h 77395"/>
                <a:gd name="connsiteX1" fmla="*/ 21900 w 77395"/>
                <a:gd name="connsiteY1" fmla="*/ 3832 h 77395"/>
                <a:gd name="connsiteX2" fmla="*/ 3832 w 77395"/>
                <a:gd name="connsiteY2" fmla="*/ 55480 h 77395"/>
                <a:gd name="connsiteX3" fmla="*/ 55480 w 77395"/>
                <a:gd name="connsiteY3" fmla="*/ 73548 h 77395"/>
                <a:gd name="connsiteX4" fmla="*/ 73547 w 77395"/>
                <a:gd name="connsiteY4" fmla="*/ 21899 h 77395"/>
                <a:gd name="connsiteX5" fmla="*/ 73547 w 77395"/>
                <a:gd name="connsiteY5" fmla="*/ 21899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5" h="77395">
                  <a:moveTo>
                    <a:pt x="73547" y="21899"/>
                  </a:moveTo>
                  <a:cubicBezTo>
                    <a:pt x="64277" y="2697"/>
                    <a:pt x="41197" y="-5438"/>
                    <a:pt x="21900" y="3832"/>
                  </a:cubicBezTo>
                  <a:cubicBezTo>
                    <a:pt x="2697" y="13102"/>
                    <a:pt x="-5438" y="36183"/>
                    <a:pt x="3832" y="55480"/>
                  </a:cubicBezTo>
                  <a:cubicBezTo>
                    <a:pt x="13102" y="74777"/>
                    <a:pt x="36183" y="82817"/>
                    <a:pt x="55480" y="73548"/>
                  </a:cubicBezTo>
                  <a:cubicBezTo>
                    <a:pt x="74777" y="64183"/>
                    <a:pt x="82818" y="41102"/>
                    <a:pt x="73547" y="21899"/>
                  </a:cubicBezTo>
                  <a:lnTo>
                    <a:pt x="73547" y="21899"/>
                  </a:lnTo>
                  <a:close/>
                </a:path>
              </a:pathLst>
            </a:custGeom>
            <a:solidFill>
              <a:srgbClr val="BC8642"/>
            </a:solidFill>
            <a:ln w="9454"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D523C629-F157-C643-1F45-18012CC76959}"/>
                </a:ext>
              </a:extLst>
            </p:cNvPr>
            <p:cNvSpPr/>
            <p:nvPr/>
          </p:nvSpPr>
          <p:spPr>
            <a:xfrm>
              <a:off x="8803804" y="3485849"/>
              <a:ext cx="188752" cy="297369"/>
            </a:xfrm>
            <a:custGeom>
              <a:avLst/>
              <a:gdLst>
                <a:gd name="connsiteX0" fmla="*/ 130125 w 188752"/>
                <a:gd name="connsiteY0" fmla="*/ 279996 h 297369"/>
                <a:gd name="connsiteX1" fmla="*/ 54734 w 188752"/>
                <a:gd name="connsiteY1" fmla="*/ 213024 h 297369"/>
                <a:gd name="connsiteX2" fmla="*/ 183381 w 188752"/>
                <a:gd name="connsiteY2" fmla="*/ 17595 h 297369"/>
                <a:gd name="connsiteX3" fmla="*/ 183192 w 188752"/>
                <a:gd name="connsiteY3" fmla="*/ 1230 h 297369"/>
                <a:gd name="connsiteX4" fmla="*/ 127382 w 188752"/>
                <a:gd name="connsiteY4" fmla="*/ 296928 h 297369"/>
                <a:gd name="connsiteX5" fmla="*/ 130125 w 188752"/>
                <a:gd name="connsiteY5" fmla="*/ 279996 h 297369"/>
                <a:gd name="connsiteX6" fmla="*/ 130125 w 188752"/>
                <a:gd name="connsiteY6" fmla="*/ 279996 h 2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752" h="297369">
                  <a:moveTo>
                    <a:pt x="130125" y="279996"/>
                  </a:moveTo>
                  <a:cubicBezTo>
                    <a:pt x="91247" y="268456"/>
                    <a:pt x="66558" y="243010"/>
                    <a:pt x="54734" y="213024"/>
                  </a:cubicBezTo>
                  <a:cubicBezTo>
                    <a:pt x="176192" y="198930"/>
                    <a:pt x="78477" y="36797"/>
                    <a:pt x="183381" y="17595"/>
                  </a:cubicBezTo>
                  <a:cubicBezTo>
                    <a:pt x="187543" y="16933"/>
                    <a:pt x="193124" y="2555"/>
                    <a:pt x="183192" y="1230"/>
                  </a:cubicBezTo>
                  <a:cubicBezTo>
                    <a:pt x="26545" y="-19107"/>
                    <a:pt x="-108344" y="218321"/>
                    <a:pt x="127382" y="296928"/>
                  </a:cubicBezTo>
                  <a:cubicBezTo>
                    <a:pt x="137787" y="300334"/>
                    <a:pt x="140625" y="283023"/>
                    <a:pt x="130125" y="279996"/>
                  </a:cubicBezTo>
                  <a:lnTo>
                    <a:pt x="130125" y="279996"/>
                  </a:lnTo>
                  <a:close/>
                </a:path>
              </a:pathLst>
            </a:custGeom>
            <a:solidFill>
              <a:srgbClr val="BC8642"/>
            </a:solidFill>
            <a:ln w="9454"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A02D8BB8-2706-95A8-3852-C9D431B5ACAC}"/>
                </a:ext>
              </a:extLst>
            </p:cNvPr>
            <p:cNvSpPr/>
            <p:nvPr/>
          </p:nvSpPr>
          <p:spPr>
            <a:xfrm>
              <a:off x="8597019" y="3613691"/>
              <a:ext cx="77412" cy="77379"/>
            </a:xfrm>
            <a:custGeom>
              <a:avLst/>
              <a:gdLst>
                <a:gd name="connsiteX0" fmla="*/ 73564 w 77412"/>
                <a:gd name="connsiteY0" fmla="*/ 21900 h 77379"/>
                <a:gd name="connsiteX1" fmla="*/ 21916 w 77412"/>
                <a:gd name="connsiteY1" fmla="*/ 3832 h 77379"/>
                <a:gd name="connsiteX2" fmla="*/ 3848 w 77412"/>
                <a:gd name="connsiteY2" fmla="*/ 55480 h 77379"/>
                <a:gd name="connsiteX3" fmla="*/ 55496 w 77412"/>
                <a:gd name="connsiteY3" fmla="*/ 73547 h 77379"/>
                <a:gd name="connsiteX4" fmla="*/ 73564 w 77412"/>
                <a:gd name="connsiteY4" fmla="*/ 21900 h 77379"/>
                <a:gd name="connsiteX5" fmla="*/ 73564 w 77412"/>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12" h="77379">
                  <a:moveTo>
                    <a:pt x="73564" y="21900"/>
                  </a:moveTo>
                  <a:cubicBezTo>
                    <a:pt x="64293" y="2697"/>
                    <a:pt x="41213" y="-5438"/>
                    <a:pt x="21916" y="3832"/>
                  </a:cubicBezTo>
                  <a:cubicBezTo>
                    <a:pt x="2619" y="13103"/>
                    <a:pt x="-5422" y="36183"/>
                    <a:pt x="3848" y="55480"/>
                  </a:cubicBezTo>
                  <a:cubicBezTo>
                    <a:pt x="13119" y="74683"/>
                    <a:pt x="36199" y="82818"/>
                    <a:pt x="55496" y="73547"/>
                  </a:cubicBezTo>
                  <a:cubicBezTo>
                    <a:pt x="74793" y="64277"/>
                    <a:pt x="82834" y="41102"/>
                    <a:pt x="73564" y="21900"/>
                  </a:cubicBezTo>
                  <a:lnTo>
                    <a:pt x="73564" y="21900"/>
                  </a:lnTo>
                  <a:close/>
                </a:path>
              </a:pathLst>
            </a:custGeom>
            <a:solidFill>
              <a:srgbClr val="BC8642"/>
            </a:solidFill>
            <a:ln w="9454"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0130C9F2-51D6-607A-8E77-5EF869C5AB4A}"/>
                </a:ext>
              </a:extLst>
            </p:cNvPr>
            <p:cNvSpPr/>
            <p:nvPr/>
          </p:nvSpPr>
          <p:spPr>
            <a:xfrm>
              <a:off x="9717919" y="3545361"/>
              <a:ext cx="385273" cy="349367"/>
            </a:xfrm>
            <a:custGeom>
              <a:avLst/>
              <a:gdLst>
                <a:gd name="connsiteX0" fmla="*/ 96956 w 385273"/>
                <a:gd name="connsiteY0" fmla="*/ 344023 h 349367"/>
                <a:gd name="connsiteX1" fmla="*/ 112659 w 385273"/>
                <a:gd name="connsiteY1" fmla="*/ 344496 h 349367"/>
                <a:gd name="connsiteX2" fmla="*/ 121929 w 385273"/>
                <a:gd name="connsiteY2" fmla="*/ 234579 h 349367"/>
                <a:gd name="connsiteX3" fmla="*/ 81727 w 385273"/>
                <a:gd name="connsiteY3" fmla="*/ 204782 h 349367"/>
                <a:gd name="connsiteX4" fmla="*/ 87497 w 385273"/>
                <a:gd name="connsiteY4" fmla="*/ 204592 h 349367"/>
                <a:gd name="connsiteX5" fmla="*/ 93929 w 385273"/>
                <a:gd name="connsiteY5" fmla="*/ 211498 h 349367"/>
                <a:gd name="connsiteX6" fmla="*/ 382911 w 385273"/>
                <a:gd name="connsiteY6" fmla="*/ 130053 h 349367"/>
                <a:gd name="connsiteX7" fmla="*/ 373168 w 385273"/>
                <a:gd name="connsiteY7" fmla="*/ 116621 h 349367"/>
                <a:gd name="connsiteX8" fmla="*/ 228062 w 385273"/>
                <a:gd name="connsiteY8" fmla="*/ 104607 h 349367"/>
                <a:gd name="connsiteX9" fmla="*/ 134699 w 385273"/>
                <a:gd name="connsiteY9" fmla="*/ 174512 h 349367"/>
                <a:gd name="connsiteX10" fmla="*/ 37173 w 385273"/>
                <a:gd name="connsiteY10" fmla="*/ 181890 h 349367"/>
                <a:gd name="connsiteX11" fmla="*/ 199117 w 385273"/>
                <a:gd name="connsiteY11" fmla="*/ 3488 h 349367"/>
                <a:gd name="connsiteX12" fmla="*/ 189184 w 385273"/>
                <a:gd name="connsiteY12" fmla="*/ 461 h 349367"/>
                <a:gd name="connsiteX13" fmla="*/ 81727 w 385273"/>
                <a:gd name="connsiteY13" fmla="*/ 35365 h 349367"/>
                <a:gd name="connsiteX14" fmla="*/ 71984 w 385273"/>
                <a:gd name="connsiteY14" fmla="*/ 97135 h 349367"/>
                <a:gd name="connsiteX15" fmla="*/ 8417 w 385273"/>
                <a:gd name="connsiteY15" fmla="*/ 168363 h 349367"/>
                <a:gd name="connsiteX16" fmla="*/ 4728 w 385273"/>
                <a:gd name="connsiteY16" fmla="*/ 180850 h 349367"/>
                <a:gd name="connsiteX17" fmla="*/ 2836 w 385273"/>
                <a:gd name="connsiteY17" fmla="*/ 184539 h 349367"/>
                <a:gd name="connsiteX18" fmla="*/ 96956 w 385273"/>
                <a:gd name="connsiteY18" fmla="*/ 344023 h 349367"/>
                <a:gd name="connsiteX19" fmla="*/ 96956 w 385273"/>
                <a:gd name="connsiteY19" fmla="*/ 344023 h 3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273" h="349367">
                  <a:moveTo>
                    <a:pt x="96956" y="344023"/>
                  </a:moveTo>
                  <a:cubicBezTo>
                    <a:pt x="99983" y="351401"/>
                    <a:pt x="109159" y="350739"/>
                    <a:pt x="112659" y="344496"/>
                  </a:cubicBezTo>
                  <a:cubicBezTo>
                    <a:pt x="132712" y="310064"/>
                    <a:pt x="150969" y="269105"/>
                    <a:pt x="121929" y="234579"/>
                  </a:cubicBezTo>
                  <a:cubicBezTo>
                    <a:pt x="111334" y="222092"/>
                    <a:pt x="96956" y="212822"/>
                    <a:pt x="81727" y="204782"/>
                  </a:cubicBezTo>
                  <a:cubicBezTo>
                    <a:pt x="83618" y="204592"/>
                    <a:pt x="85700" y="204782"/>
                    <a:pt x="87497" y="204592"/>
                  </a:cubicBezTo>
                  <a:cubicBezTo>
                    <a:pt x="88159" y="207619"/>
                    <a:pt x="90051" y="210647"/>
                    <a:pt x="93929" y="211498"/>
                  </a:cubicBezTo>
                  <a:cubicBezTo>
                    <a:pt x="202049" y="236754"/>
                    <a:pt x="304115" y="208755"/>
                    <a:pt x="382911" y="130053"/>
                  </a:cubicBezTo>
                  <a:cubicBezTo>
                    <a:pt x="389627" y="123621"/>
                    <a:pt x="380641" y="114351"/>
                    <a:pt x="373168" y="116621"/>
                  </a:cubicBezTo>
                  <a:cubicBezTo>
                    <a:pt x="320480" y="132796"/>
                    <a:pt x="282359" y="69230"/>
                    <a:pt x="228062" y="104607"/>
                  </a:cubicBezTo>
                  <a:cubicBezTo>
                    <a:pt x="196657" y="125229"/>
                    <a:pt x="171023" y="162026"/>
                    <a:pt x="134699" y="174512"/>
                  </a:cubicBezTo>
                  <a:cubicBezTo>
                    <a:pt x="101875" y="185863"/>
                    <a:pt x="69051" y="192579"/>
                    <a:pt x="37173" y="181890"/>
                  </a:cubicBezTo>
                  <a:cubicBezTo>
                    <a:pt x="129780" y="179336"/>
                    <a:pt x="261264" y="105743"/>
                    <a:pt x="199117" y="3488"/>
                  </a:cubicBezTo>
                  <a:cubicBezTo>
                    <a:pt x="197036" y="271"/>
                    <a:pt x="192401" y="-674"/>
                    <a:pt x="189184" y="461"/>
                  </a:cubicBezTo>
                  <a:cubicBezTo>
                    <a:pt x="162888" y="10204"/>
                    <a:pt x="93740" y="-13"/>
                    <a:pt x="81727" y="35365"/>
                  </a:cubicBezTo>
                  <a:cubicBezTo>
                    <a:pt x="75011" y="55514"/>
                    <a:pt x="79456" y="77459"/>
                    <a:pt x="71984" y="97135"/>
                  </a:cubicBezTo>
                  <a:cubicBezTo>
                    <a:pt x="59308" y="130242"/>
                    <a:pt x="41714" y="154553"/>
                    <a:pt x="8417" y="168363"/>
                  </a:cubicBezTo>
                  <a:cubicBezTo>
                    <a:pt x="2647" y="170634"/>
                    <a:pt x="2458" y="176688"/>
                    <a:pt x="4728" y="180850"/>
                  </a:cubicBezTo>
                  <a:cubicBezTo>
                    <a:pt x="3782" y="181795"/>
                    <a:pt x="3120" y="182931"/>
                    <a:pt x="2836" y="184539"/>
                  </a:cubicBezTo>
                  <a:cubicBezTo>
                    <a:pt x="-16934" y="264470"/>
                    <a:pt x="72267" y="281591"/>
                    <a:pt x="96956" y="344023"/>
                  </a:cubicBezTo>
                  <a:lnTo>
                    <a:pt x="96956" y="344023"/>
                  </a:lnTo>
                  <a:close/>
                </a:path>
              </a:pathLst>
            </a:custGeom>
            <a:solidFill>
              <a:srgbClr val="BC8642"/>
            </a:solidFill>
            <a:ln w="9454"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96CCFA2F-FC48-0EB4-7324-DA2E9F84E591}"/>
                </a:ext>
              </a:extLst>
            </p:cNvPr>
            <p:cNvSpPr/>
            <p:nvPr/>
          </p:nvSpPr>
          <p:spPr>
            <a:xfrm>
              <a:off x="8675872" y="3777243"/>
              <a:ext cx="77383" cy="77379"/>
            </a:xfrm>
            <a:custGeom>
              <a:avLst/>
              <a:gdLst>
                <a:gd name="connsiteX0" fmla="*/ 73412 w 77383"/>
                <a:gd name="connsiteY0" fmla="*/ 21900 h 77379"/>
                <a:gd name="connsiteX1" fmla="*/ 21858 w 77383"/>
                <a:gd name="connsiteY1" fmla="*/ 3832 h 77379"/>
                <a:gd name="connsiteX2" fmla="*/ 3791 w 77383"/>
                <a:gd name="connsiteY2" fmla="*/ 55480 h 77379"/>
                <a:gd name="connsiteX3" fmla="*/ 55344 w 77383"/>
                <a:gd name="connsiteY3" fmla="*/ 73547 h 77379"/>
                <a:gd name="connsiteX4" fmla="*/ 73412 w 77383"/>
                <a:gd name="connsiteY4" fmla="*/ 21900 h 77379"/>
                <a:gd name="connsiteX5" fmla="*/ 73412 w 77383"/>
                <a:gd name="connsiteY5" fmla="*/ 2190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83" h="77379">
                  <a:moveTo>
                    <a:pt x="73412" y="21900"/>
                  </a:moveTo>
                  <a:cubicBezTo>
                    <a:pt x="64142" y="2697"/>
                    <a:pt x="41061" y="-5438"/>
                    <a:pt x="21858" y="3832"/>
                  </a:cubicBezTo>
                  <a:cubicBezTo>
                    <a:pt x="2656" y="13103"/>
                    <a:pt x="-5384" y="36183"/>
                    <a:pt x="3791" y="55480"/>
                  </a:cubicBezTo>
                  <a:cubicBezTo>
                    <a:pt x="13061" y="74683"/>
                    <a:pt x="36142" y="82818"/>
                    <a:pt x="55344" y="73547"/>
                  </a:cubicBezTo>
                  <a:cubicBezTo>
                    <a:pt x="74641" y="63993"/>
                    <a:pt x="82966" y="41102"/>
                    <a:pt x="73412" y="21900"/>
                  </a:cubicBezTo>
                  <a:lnTo>
                    <a:pt x="73412" y="21900"/>
                  </a:lnTo>
                  <a:close/>
                </a:path>
              </a:pathLst>
            </a:custGeom>
            <a:solidFill>
              <a:srgbClr val="BC8642"/>
            </a:solidFill>
            <a:ln w="9454"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2BA5F1FB-3449-9B16-49AC-276DDD558DB8}"/>
                </a:ext>
              </a:extLst>
            </p:cNvPr>
            <p:cNvSpPr/>
            <p:nvPr/>
          </p:nvSpPr>
          <p:spPr>
            <a:xfrm>
              <a:off x="10222144" y="3560133"/>
              <a:ext cx="77379" cy="77383"/>
            </a:xfrm>
            <a:custGeom>
              <a:avLst/>
              <a:gdLst>
                <a:gd name="connsiteX0" fmla="*/ 55480 w 77379"/>
                <a:gd name="connsiteY0" fmla="*/ 73376 h 77383"/>
                <a:gd name="connsiteX1" fmla="*/ 73547 w 77379"/>
                <a:gd name="connsiteY1" fmla="*/ 21823 h 77383"/>
                <a:gd name="connsiteX2" fmla="*/ 21900 w 77379"/>
                <a:gd name="connsiteY2" fmla="*/ 3850 h 77383"/>
                <a:gd name="connsiteX3" fmla="*/ 3832 w 77379"/>
                <a:gd name="connsiteY3" fmla="*/ 55404 h 77383"/>
                <a:gd name="connsiteX4" fmla="*/ 55480 w 77379"/>
                <a:gd name="connsiteY4" fmla="*/ 73376 h 77383"/>
                <a:gd name="connsiteX5" fmla="*/ 55480 w 77379"/>
                <a:gd name="connsiteY5" fmla="*/ 73376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83">
                  <a:moveTo>
                    <a:pt x="55480" y="73376"/>
                  </a:moveTo>
                  <a:cubicBezTo>
                    <a:pt x="74683" y="64107"/>
                    <a:pt x="82818" y="41026"/>
                    <a:pt x="73547" y="21823"/>
                  </a:cubicBezTo>
                  <a:cubicBezTo>
                    <a:pt x="64277" y="2621"/>
                    <a:pt x="41197" y="-5419"/>
                    <a:pt x="21900" y="3850"/>
                  </a:cubicBezTo>
                  <a:cubicBezTo>
                    <a:pt x="2697" y="13121"/>
                    <a:pt x="-5438" y="36201"/>
                    <a:pt x="3832" y="55404"/>
                  </a:cubicBezTo>
                  <a:cubicBezTo>
                    <a:pt x="13103" y="74795"/>
                    <a:pt x="36278" y="82930"/>
                    <a:pt x="55480" y="73376"/>
                  </a:cubicBezTo>
                  <a:lnTo>
                    <a:pt x="55480" y="73376"/>
                  </a:lnTo>
                  <a:close/>
                </a:path>
              </a:pathLst>
            </a:custGeom>
            <a:solidFill>
              <a:srgbClr val="BC8642"/>
            </a:solidFill>
            <a:ln w="9454"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6D55E392-93DB-4651-FC55-EB9D9EE5C1F7}"/>
                </a:ext>
              </a:extLst>
            </p:cNvPr>
            <p:cNvSpPr/>
            <p:nvPr/>
          </p:nvSpPr>
          <p:spPr>
            <a:xfrm>
              <a:off x="10126983" y="3606313"/>
              <a:ext cx="77379" cy="77285"/>
            </a:xfrm>
            <a:custGeom>
              <a:avLst/>
              <a:gdLst>
                <a:gd name="connsiteX0" fmla="*/ 3832 w 77379"/>
                <a:gd name="connsiteY0" fmla="*/ 55386 h 77285"/>
                <a:gd name="connsiteX1" fmla="*/ 55480 w 77379"/>
                <a:gd name="connsiteY1" fmla="*/ 73453 h 77285"/>
                <a:gd name="connsiteX2" fmla="*/ 73547 w 77379"/>
                <a:gd name="connsiteY2" fmla="*/ 21900 h 77285"/>
                <a:gd name="connsiteX3" fmla="*/ 21900 w 77379"/>
                <a:gd name="connsiteY3" fmla="*/ 3832 h 77285"/>
                <a:gd name="connsiteX4" fmla="*/ 3832 w 77379"/>
                <a:gd name="connsiteY4" fmla="*/ 55386 h 77285"/>
                <a:gd name="connsiteX5" fmla="*/ 3832 w 77379"/>
                <a:gd name="connsiteY5" fmla="*/ 55386 h 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285">
                  <a:moveTo>
                    <a:pt x="3832" y="55386"/>
                  </a:moveTo>
                  <a:cubicBezTo>
                    <a:pt x="13103" y="74588"/>
                    <a:pt x="36183" y="82723"/>
                    <a:pt x="55480" y="73453"/>
                  </a:cubicBezTo>
                  <a:cubicBezTo>
                    <a:pt x="74683" y="64183"/>
                    <a:pt x="82818" y="41102"/>
                    <a:pt x="73547" y="21900"/>
                  </a:cubicBezTo>
                  <a:cubicBezTo>
                    <a:pt x="64277" y="2697"/>
                    <a:pt x="41197" y="-5438"/>
                    <a:pt x="21900" y="3832"/>
                  </a:cubicBezTo>
                  <a:cubicBezTo>
                    <a:pt x="2697" y="13103"/>
                    <a:pt x="-5438" y="36183"/>
                    <a:pt x="3832" y="55386"/>
                  </a:cubicBezTo>
                  <a:lnTo>
                    <a:pt x="3832" y="55386"/>
                  </a:lnTo>
                  <a:close/>
                </a:path>
              </a:pathLst>
            </a:custGeom>
            <a:solidFill>
              <a:srgbClr val="BC8642"/>
            </a:solidFill>
            <a:ln w="9454"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B3475F0C-A2F0-5BAB-B1FC-0D478131D08C}"/>
                </a:ext>
              </a:extLst>
            </p:cNvPr>
            <p:cNvSpPr/>
            <p:nvPr/>
          </p:nvSpPr>
          <p:spPr>
            <a:xfrm>
              <a:off x="10360418" y="3505314"/>
              <a:ext cx="1022873" cy="1244244"/>
            </a:xfrm>
            <a:custGeom>
              <a:avLst/>
              <a:gdLst>
                <a:gd name="connsiteX0" fmla="*/ 16435 w 1022873"/>
                <a:gd name="connsiteY0" fmla="*/ 418502 h 1244244"/>
                <a:gd name="connsiteX1" fmla="*/ 356402 w 1022873"/>
                <a:gd name="connsiteY1" fmla="*/ 669647 h 1244244"/>
                <a:gd name="connsiteX2" fmla="*/ 340700 w 1022873"/>
                <a:gd name="connsiteY2" fmla="*/ 1092100 h 1244244"/>
                <a:gd name="connsiteX3" fmla="*/ 682559 w 1022873"/>
                <a:gd name="connsiteY3" fmla="*/ 1236733 h 1244244"/>
                <a:gd name="connsiteX4" fmla="*/ 884800 w 1022873"/>
                <a:gd name="connsiteY4" fmla="*/ 965629 h 1244244"/>
                <a:gd name="connsiteX5" fmla="*/ 933136 w 1022873"/>
                <a:gd name="connsiteY5" fmla="*/ 927697 h 1244244"/>
                <a:gd name="connsiteX6" fmla="*/ 961609 w 1022873"/>
                <a:gd name="connsiteY6" fmla="*/ 911995 h 1244244"/>
                <a:gd name="connsiteX7" fmla="*/ 1018743 w 1022873"/>
                <a:gd name="connsiteY7" fmla="*/ 812672 h 1244244"/>
                <a:gd name="connsiteX8" fmla="*/ 1016662 w 1022873"/>
                <a:gd name="connsiteY8" fmla="*/ 796969 h 1244244"/>
                <a:gd name="connsiteX9" fmla="*/ 861624 w 1022873"/>
                <a:gd name="connsiteY9" fmla="*/ 920129 h 1244244"/>
                <a:gd name="connsiteX10" fmla="*/ 795409 w 1022873"/>
                <a:gd name="connsiteY10" fmla="*/ 871036 h 1244244"/>
                <a:gd name="connsiteX11" fmla="*/ 749153 w 1022873"/>
                <a:gd name="connsiteY11" fmla="*/ 1049060 h 1244244"/>
                <a:gd name="connsiteX12" fmla="*/ 814895 w 1022873"/>
                <a:gd name="connsiteY12" fmla="*/ 969412 h 1244244"/>
                <a:gd name="connsiteX13" fmla="*/ 782450 w 1022873"/>
                <a:gd name="connsiteY13" fmla="*/ 1131450 h 1244244"/>
                <a:gd name="connsiteX14" fmla="*/ 482495 w 1022873"/>
                <a:gd name="connsiteY14" fmla="*/ 1074978 h 1244244"/>
                <a:gd name="connsiteX15" fmla="*/ 521184 w 1022873"/>
                <a:gd name="connsiteY15" fmla="*/ 943021 h 1244244"/>
                <a:gd name="connsiteX16" fmla="*/ 573494 w 1022873"/>
                <a:gd name="connsiteY16" fmla="*/ 846914 h 1244244"/>
                <a:gd name="connsiteX17" fmla="*/ 503873 w 1022873"/>
                <a:gd name="connsiteY17" fmla="*/ 715903 h 1244244"/>
                <a:gd name="connsiteX18" fmla="*/ 393956 w 1022873"/>
                <a:gd name="connsiteY18" fmla="*/ 742767 h 1244244"/>
                <a:gd name="connsiteX19" fmla="*/ 437658 w 1022873"/>
                <a:gd name="connsiteY19" fmla="*/ 630769 h 1244244"/>
                <a:gd name="connsiteX20" fmla="*/ 442293 w 1022873"/>
                <a:gd name="connsiteY20" fmla="*/ 630296 h 1244244"/>
                <a:gd name="connsiteX21" fmla="*/ 748964 w 1022873"/>
                <a:gd name="connsiteY21" fmla="*/ 788645 h 1244244"/>
                <a:gd name="connsiteX22" fmla="*/ 779706 w 1022873"/>
                <a:gd name="connsiteY22" fmla="*/ 765281 h 1244244"/>
                <a:gd name="connsiteX23" fmla="*/ 921123 w 1022873"/>
                <a:gd name="connsiteY23" fmla="*/ 630107 h 1244244"/>
                <a:gd name="connsiteX24" fmla="*/ 911853 w 1022873"/>
                <a:gd name="connsiteY24" fmla="*/ 649782 h 1244244"/>
                <a:gd name="connsiteX25" fmla="*/ 879029 w 1022873"/>
                <a:gd name="connsiteY25" fmla="*/ 634080 h 1244244"/>
                <a:gd name="connsiteX26" fmla="*/ 862570 w 1022873"/>
                <a:gd name="connsiteY26" fmla="*/ 638431 h 1244244"/>
                <a:gd name="connsiteX27" fmla="*/ 928785 w 1022873"/>
                <a:gd name="connsiteY27" fmla="*/ 607216 h 1244244"/>
                <a:gd name="connsiteX28" fmla="*/ 811679 w 1022873"/>
                <a:gd name="connsiteY28" fmla="*/ 619040 h 1244244"/>
                <a:gd name="connsiteX29" fmla="*/ 762869 w 1022873"/>
                <a:gd name="connsiteY29" fmla="*/ 748443 h 1244244"/>
                <a:gd name="connsiteX30" fmla="*/ 526386 w 1022873"/>
                <a:gd name="connsiteY30" fmla="*/ 625756 h 1244244"/>
                <a:gd name="connsiteX31" fmla="*/ 741396 w 1022873"/>
                <a:gd name="connsiteY31" fmla="*/ 682890 h 1244244"/>
                <a:gd name="connsiteX32" fmla="*/ 755964 w 1022873"/>
                <a:gd name="connsiteY32" fmla="*/ 676647 h 1244244"/>
                <a:gd name="connsiteX33" fmla="*/ 928880 w 1022873"/>
                <a:gd name="connsiteY33" fmla="*/ 394003 h 1244244"/>
                <a:gd name="connsiteX34" fmla="*/ 599980 w 1022873"/>
                <a:gd name="connsiteY34" fmla="*/ 353044 h 1244244"/>
                <a:gd name="connsiteX35" fmla="*/ 586074 w 1022873"/>
                <a:gd name="connsiteY35" fmla="*/ 360706 h 1244244"/>
                <a:gd name="connsiteX36" fmla="*/ 496779 w 1022873"/>
                <a:gd name="connsiteY36" fmla="*/ 564459 h 1244244"/>
                <a:gd name="connsiteX37" fmla="*/ 548427 w 1022873"/>
                <a:gd name="connsiteY37" fmla="*/ 302909 h 1244244"/>
                <a:gd name="connsiteX38" fmla="*/ 679911 w 1022873"/>
                <a:gd name="connsiteY38" fmla="*/ 345287 h 1244244"/>
                <a:gd name="connsiteX39" fmla="*/ 762112 w 1022873"/>
                <a:gd name="connsiteY39" fmla="*/ 261288 h 1244244"/>
                <a:gd name="connsiteX40" fmla="*/ 696370 w 1022873"/>
                <a:gd name="connsiteY40" fmla="*/ 293734 h 1244244"/>
                <a:gd name="connsiteX41" fmla="*/ 710275 w 1022873"/>
                <a:gd name="connsiteY41" fmla="*/ 283518 h 1244244"/>
                <a:gd name="connsiteX42" fmla="*/ 718410 w 1022873"/>
                <a:gd name="connsiteY42" fmla="*/ 248140 h 1244244"/>
                <a:gd name="connsiteX43" fmla="*/ 739504 w 1022873"/>
                <a:gd name="connsiteY43" fmla="*/ 253248 h 1244244"/>
                <a:gd name="connsiteX44" fmla="*/ 545778 w 1022873"/>
                <a:gd name="connsiteY44" fmla="*/ 279640 h 1244244"/>
                <a:gd name="connsiteX45" fmla="*/ 508319 w 1022873"/>
                <a:gd name="connsiteY45" fmla="*/ 288909 h 1244244"/>
                <a:gd name="connsiteX46" fmla="*/ 440780 w 1022873"/>
                <a:gd name="connsiteY46" fmla="*/ 627553 h 1244244"/>
                <a:gd name="connsiteX47" fmla="*/ 437563 w 1022873"/>
                <a:gd name="connsiteY47" fmla="*/ 631053 h 1244244"/>
                <a:gd name="connsiteX48" fmla="*/ 322538 w 1022873"/>
                <a:gd name="connsiteY48" fmla="*/ 595391 h 1244244"/>
                <a:gd name="connsiteX49" fmla="*/ 412118 w 1022873"/>
                <a:gd name="connsiteY49" fmla="*/ 526149 h 1244244"/>
                <a:gd name="connsiteX50" fmla="*/ 353092 w 1022873"/>
                <a:gd name="connsiteY50" fmla="*/ 389840 h 1244244"/>
                <a:gd name="connsiteX51" fmla="*/ 245445 w 1022873"/>
                <a:gd name="connsiteY51" fmla="*/ 370827 h 1244244"/>
                <a:gd name="connsiteX52" fmla="*/ 117933 w 1022873"/>
                <a:gd name="connsiteY52" fmla="*/ 318707 h 1244244"/>
                <a:gd name="connsiteX53" fmla="*/ 260958 w 1022873"/>
                <a:gd name="connsiteY53" fmla="*/ 49022 h 1244244"/>
                <a:gd name="connsiteX54" fmla="*/ 407956 w 1022873"/>
                <a:gd name="connsiteY54" fmla="*/ 124696 h 1244244"/>
                <a:gd name="connsiteX55" fmla="*/ 304755 w 1022873"/>
                <a:gd name="connsiteY55" fmla="*/ 126304 h 1244244"/>
                <a:gd name="connsiteX56" fmla="*/ 472752 w 1022873"/>
                <a:gd name="connsiteY56" fmla="*/ 201033 h 1244244"/>
                <a:gd name="connsiteX57" fmla="*/ 475495 w 1022873"/>
                <a:gd name="connsiteY57" fmla="*/ 118831 h 1244244"/>
                <a:gd name="connsiteX58" fmla="*/ 668276 w 1022873"/>
                <a:gd name="connsiteY58" fmla="*/ 74372 h 1244244"/>
                <a:gd name="connsiteX59" fmla="*/ 657398 w 1022873"/>
                <a:gd name="connsiteY59" fmla="*/ 62832 h 1244244"/>
                <a:gd name="connsiteX60" fmla="*/ 543981 w 1022873"/>
                <a:gd name="connsiteY60" fmla="*/ 45711 h 1244244"/>
                <a:gd name="connsiteX61" fmla="*/ 513900 w 1022873"/>
                <a:gd name="connsiteY61" fmla="*/ 58197 h 1244244"/>
                <a:gd name="connsiteX62" fmla="*/ 454212 w 1022873"/>
                <a:gd name="connsiteY62" fmla="*/ 72575 h 1244244"/>
                <a:gd name="connsiteX63" fmla="*/ 116136 w 1022873"/>
                <a:gd name="connsiteY63" fmla="*/ 61697 h 1244244"/>
                <a:gd name="connsiteX64" fmla="*/ 16435 w 1022873"/>
                <a:gd name="connsiteY64" fmla="*/ 418502 h 1244244"/>
                <a:gd name="connsiteX65" fmla="*/ 16435 w 1022873"/>
                <a:gd name="connsiteY65" fmla="*/ 418502 h 124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2873" h="1244244">
                  <a:moveTo>
                    <a:pt x="16435" y="418502"/>
                  </a:moveTo>
                  <a:cubicBezTo>
                    <a:pt x="63448" y="568243"/>
                    <a:pt x="207324" y="651107"/>
                    <a:pt x="356402" y="669647"/>
                  </a:cubicBezTo>
                  <a:cubicBezTo>
                    <a:pt x="277985" y="797915"/>
                    <a:pt x="252918" y="962034"/>
                    <a:pt x="340700" y="1092100"/>
                  </a:cubicBezTo>
                  <a:cubicBezTo>
                    <a:pt x="419118" y="1208260"/>
                    <a:pt x="555426" y="1265962"/>
                    <a:pt x="682559" y="1236733"/>
                  </a:cubicBezTo>
                  <a:cubicBezTo>
                    <a:pt x="775166" y="1215449"/>
                    <a:pt x="904286" y="1130032"/>
                    <a:pt x="884800" y="965629"/>
                  </a:cubicBezTo>
                  <a:cubicBezTo>
                    <a:pt x="887070" y="944818"/>
                    <a:pt x="907218" y="932805"/>
                    <a:pt x="933136" y="927697"/>
                  </a:cubicBezTo>
                  <a:cubicBezTo>
                    <a:pt x="945907" y="925143"/>
                    <a:pt x="952339" y="920981"/>
                    <a:pt x="961609" y="911995"/>
                  </a:cubicBezTo>
                  <a:cubicBezTo>
                    <a:pt x="989609" y="883995"/>
                    <a:pt x="985920" y="836982"/>
                    <a:pt x="1018743" y="812672"/>
                  </a:cubicBezTo>
                  <a:cubicBezTo>
                    <a:pt x="1024987" y="808037"/>
                    <a:pt x="1024041" y="799523"/>
                    <a:pt x="1016662" y="796969"/>
                  </a:cubicBezTo>
                  <a:cubicBezTo>
                    <a:pt x="925002" y="765753"/>
                    <a:pt x="849327" y="831023"/>
                    <a:pt x="861624" y="920129"/>
                  </a:cubicBezTo>
                  <a:cubicBezTo>
                    <a:pt x="844692" y="897427"/>
                    <a:pt x="822747" y="877090"/>
                    <a:pt x="795409" y="871036"/>
                  </a:cubicBezTo>
                  <a:cubicBezTo>
                    <a:pt x="624385" y="832820"/>
                    <a:pt x="632236" y="1052938"/>
                    <a:pt x="749153" y="1049060"/>
                  </a:cubicBezTo>
                  <a:cubicBezTo>
                    <a:pt x="794558" y="1047452"/>
                    <a:pt x="828517" y="1000912"/>
                    <a:pt x="814895" y="969412"/>
                  </a:cubicBezTo>
                  <a:cubicBezTo>
                    <a:pt x="871178" y="997885"/>
                    <a:pt x="838922" y="1093992"/>
                    <a:pt x="782450" y="1131450"/>
                  </a:cubicBezTo>
                  <a:cubicBezTo>
                    <a:pt x="695897" y="1189058"/>
                    <a:pt x="550791" y="1181869"/>
                    <a:pt x="482495" y="1074978"/>
                  </a:cubicBezTo>
                  <a:cubicBezTo>
                    <a:pt x="448915" y="1022385"/>
                    <a:pt x="486846" y="979345"/>
                    <a:pt x="521184" y="943021"/>
                  </a:cubicBezTo>
                  <a:cubicBezTo>
                    <a:pt x="547102" y="915684"/>
                    <a:pt x="565832" y="884184"/>
                    <a:pt x="573494" y="846914"/>
                  </a:cubicBezTo>
                  <a:cubicBezTo>
                    <a:pt x="584845" y="792240"/>
                    <a:pt x="554953" y="736524"/>
                    <a:pt x="503873" y="715903"/>
                  </a:cubicBezTo>
                  <a:cubicBezTo>
                    <a:pt x="462441" y="698971"/>
                    <a:pt x="423564" y="715241"/>
                    <a:pt x="393956" y="742767"/>
                  </a:cubicBezTo>
                  <a:cubicBezTo>
                    <a:pt x="406442" y="704363"/>
                    <a:pt x="419212" y="666336"/>
                    <a:pt x="437658" y="630769"/>
                  </a:cubicBezTo>
                  <a:cubicBezTo>
                    <a:pt x="439266" y="630580"/>
                    <a:pt x="440874" y="630580"/>
                    <a:pt x="442293" y="630296"/>
                  </a:cubicBezTo>
                  <a:cubicBezTo>
                    <a:pt x="559399" y="632850"/>
                    <a:pt x="656830" y="724511"/>
                    <a:pt x="748964" y="788645"/>
                  </a:cubicBezTo>
                  <a:cubicBezTo>
                    <a:pt x="765612" y="800185"/>
                    <a:pt x="780652" y="784956"/>
                    <a:pt x="779706" y="765281"/>
                  </a:cubicBezTo>
                  <a:cubicBezTo>
                    <a:pt x="772990" y="618094"/>
                    <a:pt x="902394" y="572878"/>
                    <a:pt x="921123" y="630107"/>
                  </a:cubicBezTo>
                  <a:cubicBezTo>
                    <a:pt x="923393" y="637012"/>
                    <a:pt x="916488" y="644674"/>
                    <a:pt x="911853" y="649782"/>
                  </a:cubicBezTo>
                  <a:cubicBezTo>
                    <a:pt x="897002" y="666242"/>
                    <a:pt x="884043" y="647890"/>
                    <a:pt x="879029" y="634080"/>
                  </a:cubicBezTo>
                  <a:cubicBezTo>
                    <a:pt x="875340" y="623675"/>
                    <a:pt x="858692" y="628310"/>
                    <a:pt x="862570" y="638431"/>
                  </a:cubicBezTo>
                  <a:cubicBezTo>
                    <a:pt x="888016" y="707862"/>
                    <a:pt x="964163" y="648836"/>
                    <a:pt x="928785" y="607216"/>
                  </a:cubicBezTo>
                  <a:cubicBezTo>
                    <a:pt x="901921" y="575716"/>
                    <a:pt x="834571" y="598418"/>
                    <a:pt x="811679" y="619040"/>
                  </a:cubicBezTo>
                  <a:cubicBezTo>
                    <a:pt x="779045" y="648174"/>
                    <a:pt x="766558" y="702849"/>
                    <a:pt x="762869" y="748443"/>
                  </a:cubicBezTo>
                  <a:cubicBezTo>
                    <a:pt x="694573" y="696322"/>
                    <a:pt x="612466" y="647701"/>
                    <a:pt x="526386" y="625756"/>
                  </a:cubicBezTo>
                  <a:cubicBezTo>
                    <a:pt x="604331" y="625567"/>
                    <a:pt x="683978" y="638242"/>
                    <a:pt x="741396" y="682890"/>
                  </a:cubicBezTo>
                  <a:cubicBezTo>
                    <a:pt x="747640" y="687714"/>
                    <a:pt x="754356" y="684309"/>
                    <a:pt x="755964" y="676647"/>
                  </a:cubicBezTo>
                  <a:cubicBezTo>
                    <a:pt x="783963" y="549608"/>
                    <a:pt x="853395" y="475258"/>
                    <a:pt x="928880" y="394003"/>
                  </a:cubicBezTo>
                  <a:cubicBezTo>
                    <a:pt x="818490" y="402327"/>
                    <a:pt x="716897" y="410178"/>
                    <a:pt x="599980" y="353044"/>
                  </a:cubicBezTo>
                  <a:cubicBezTo>
                    <a:pt x="593074" y="349544"/>
                    <a:pt x="586074" y="352855"/>
                    <a:pt x="586074" y="360706"/>
                  </a:cubicBezTo>
                  <a:cubicBezTo>
                    <a:pt x="585412" y="433353"/>
                    <a:pt x="545589" y="503541"/>
                    <a:pt x="496779" y="564459"/>
                  </a:cubicBezTo>
                  <a:cubicBezTo>
                    <a:pt x="533386" y="483488"/>
                    <a:pt x="546345" y="388800"/>
                    <a:pt x="548427" y="302909"/>
                  </a:cubicBezTo>
                  <a:cubicBezTo>
                    <a:pt x="586358" y="328355"/>
                    <a:pt x="636587" y="352665"/>
                    <a:pt x="679911" y="345287"/>
                  </a:cubicBezTo>
                  <a:cubicBezTo>
                    <a:pt x="710275" y="340179"/>
                    <a:pt x="770153" y="301774"/>
                    <a:pt x="762112" y="261288"/>
                  </a:cubicBezTo>
                  <a:cubicBezTo>
                    <a:pt x="751707" y="207843"/>
                    <a:pt x="657965" y="230262"/>
                    <a:pt x="696370" y="293734"/>
                  </a:cubicBezTo>
                  <a:cubicBezTo>
                    <a:pt x="702140" y="303193"/>
                    <a:pt x="715856" y="293072"/>
                    <a:pt x="710275" y="283518"/>
                  </a:cubicBezTo>
                  <a:cubicBezTo>
                    <a:pt x="702613" y="270748"/>
                    <a:pt x="696370" y="249275"/>
                    <a:pt x="718410" y="248140"/>
                  </a:cubicBezTo>
                  <a:cubicBezTo>
                    <a:pt x="725126" y="247667"/>
                    <a:pt x="735342" y="247005"/>
                    <a:pt x="739504" y="253248"/>
                  </a:cubicBezTo>
                  <a:cubicBezTo>
                    <a:pt x="772328" y="303761"/>
                    <a:pt x="656641" y="376597"/>
                    <a:pt x="545778" y="279640"/>
                  </a:cubicBezTo>
                  <a:cubicBezTo>
                    <a:pt x="530738" y="266680"/>
                    <a:pt x="509643" y="268761"/>
                    <a:pt x="508319" y="288909"/>
                  </a:cubicBezTo>
                  <a:cubicBezTo>
                    <a:pt x="500941" y="401192"/>
                    <a:pt x="511819" y="534284"/>
                    <a:pt x="440780" y="627553"/>
                  </a:cubicBezTo>
                  <a:cubicBezTo>
                    <a:pt x="439644" y="628688"/>
                    <a:pt x="438698" y="629823"/>
                    <a:pt x="437563" y="631053"/>
                  </a:cubicBezTo>
                  <a:cubicBezTo>
                    <a:pt x="398023" y="623202"/>
                    <a:pt x="360281" y="609486"/>
                    <a:pt x="322538" y="595391"/>
                  </a:cubicBezTo>
                  <a:cubicBezTo>
                    <a:pt x="362551" y="589621"/>
                    <a:pt x="399348" y="569284"/>
                    <a:pt x="412118" y="526149"/>
                  </a:cubicBezTo>
                  <a:cubicBezTo>
                    <a:pt x="427820" y="473177"/>
                    <a:pt x="402848" y="415002"/>
                    <a:pt x="353092" y="389840"/>
                  </a:cubicBezTo>
                  <a:cubicBezTo>
                    <a:pt x="319322" y="372719"/>
                    <a:pt x="282998" y="367611"/>
                    <a:pt x="245445" y="370827"/>
                  </a:cubicBezTo>
                  <a:cubicBezTo>
                    <a:pt x="195500" y="374989"/>
                    <a:pt x="138082" y="378016"/>
                    <a:pt x="117933" y="318707"/>
                  </a:cubicBezTo>
                  <a:cubicBezTo>
                    <a:pt x="76974" y="198762"/>
                    <a:pt x="161919" y="80710"/>
                    <a:pt x="260958" y="49022"/>
                  </a:cubicBezTo>
                  <a:cubicBezTo>
                    <a:pt x="325754" y="28211"/>
                    <a:pt x="420915" y="63116"/>
                    <a:pt x="407956" y="124696"/>
                  </a:cubicBezTo>
                  <a:cubicBezTo>
                    <a:pt x="391780" y="94142"/>
                    <a:pt x="334173" y="91872"/>
                    <a:pt x="304755" y="126304"/>
                  </a:cubicBezTo>
                  <a:cubicBezTo>
                    <a:pt x="228891" y="215222"/>
                    <a:pt x="395942" y="358719"/>
                    <a:pt x="472752" y="201033"/>
                  </a:cubicBezTo>
                  <a:cubicBezTo>
                    <a:pt x="485049" y="176060"/>
                    <a:pt x="482684" y="145979"/>
                    <a:pt x="475495" y="118831"/>
                  </a:cubicBezTo>
                  <a:cubicBezTo>
                    <a:pt x="537548" y="183911"/>
                    <a:pt x="635830" y="165371"/>
                    <a:pt x="668276" y="74372"/>
                  </a:cubicBezTo>
                  <a:cubicBezTo>
                    <a:pt x="671019" y="66994"/>
                    <a:pt x="664776" y="60751"/>
                    <a:pt x="657398" y="62832"/>
                  </a:cubicBezTo>
                  <a:cubicBezTo>
                    <a:pt x="617858" y="73521"/>
                    <a:pt x="583615" y="41265"/>
                    <a:pt x="543981" y="45711"/>
                  </a:cubicBezTo>
                  <a:cubicBezTo>
                    <a:pt x="531021" y="47319"/>
                    <a:pt x="523832" y="49684"/>
                    <a:pt x="513900" y="58197"/>
                  </a:cubicBezTo>
                  <a:cubicBezTo>
                    <a:pt x="493752" y="75318"/>
                    <a:pt x="471995" y="83643"/>
                    <a:pt x="454212" y="72575"/>
                  </a:cubicBezTo>
                  <a:cubicBezTo>
                    <a:pt x="337768" y="-45288"/>
                    <a:pt x="190581" y="2387"/>
                    <a:pt x="116136" y="61697"/>
                  </a:cubicBezTo>
                  <a:cubicBezTo>
                    <a:pt x="14543" y="142101"/>
                    <a:pt x="-25470" y="284653"/>
                    <a:pt x="16435" y="418502"/>
                  </a:cubicBezTo>
                  <a:lnTo>
                    <a:pt x="16435" y="418502"/>
                  </a:lnTo>
                  <a:close/>
                </a:path>
              </a:pathLst>
            </a:custGeom>
            <a:solidFill>
              <a:srgbClr val="BC8642"/>
            </a:solidFill>
            <a:ln w="9454"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8F5812AB-219A-36B3-0966-462D9CDDA5A8}"/>
                </a:ext>
              </a:extLst>
            </p:cNvPr>
            <p:cNvSpPr/>
            <p:nvPr/>
          </p:nvSpPr>
          <p:spPr>
            <a:xfrm>
              <a:off x="8846850" y="3536486"/>
              <a:ext cx="611125" cy="570850"/>
            </a:xfrm>
            <a:custGeom>
              <a:avLst/>
              <a:gdLst>
                <a:gd name="connsiteX0" fmla="*/ 325265 w 611125"/>
                <a:gd name="connsiteY0" fmla="*/ 563935 h 570850"/>
                <a:gd name="connsiteX1" fmla="*/ 321292 w 611125"/>
                <a:gd name="connsiteY1" fmla="*/ 275332 h 570850"/>
                <a:gd name="connsiteX2" fmla="*/ 531005 w 611125"/>
                <a:gd name="connsiteY2" fmla="*/ 129091 h 570850"/>
                <a:gd name="connsiteX3" fmla="*/ 381737 w 611125"/>
                <a:gd name="connsiteY3" fmla="*/ 304750 h 570850"/>
                <a:gd name="connsiteX4" fmla="*/ 392615 w 611125"/>
                <a:gd name="connsiteY4" fmla="*/ 316290 h 570850"/>
                <a:gd name="connsiteX5" fmla="*/ 611125 w 611125"/>
                <a:gd name="connsiteY5" fmla="*/ 145739 h 570850"/>
                <a:gd name="connsiteX6" fmla="*/ 487303 w 611125"/>
                <a:gd name="connsiteY6" fmla="*/ 6214 h 570850"/>
                <a:gd name="connsiteX7" fmla="*/ 347494 w 611125"/>
                <a:gd name="connsiteY7" fmla="*/ 8106 h 570850"/>
                <a:gd name="connsiteX8" fmla="*/ 335954 w 611125"/>
                <a:gd name="connsiteY8" fmla="*/ 18984 h 570850"/>
                <a:gd name="connsiteX9" fmla="*/ 491749 w 611125"/>
                <a:gd name="connsiteY9" fmla="*/ 104875 h 570850"/>
                <a:gd name="connsiteX10" fmla="*/ 429223 w 611125"/>
                <a:gd name="connsiteY10" fmla="*/ 134482 h 570850"/>
                <a:gd name="connsiteX11" fmla="*/ 218848 w 611125"/>
                <a:gd name="connsiteY11" fmla="*/ 161347 h 570850"/>
                <a:gd name="connsiteX12" fmla="*/ 110255 w 611125"/>
                <a:gd name="connsiteY12" fmla="*/ 176576 h 570850"/>
                <a:gd name="connsiteX13" fmla="*/ 102593 w 611125"/>
                <a:gd name="connsiteY13" fmla="*/ 186036 h 570850"/>
                <a:gd name="connsiteX14" fmla="*/ 142416 w 611125"/>
                <a:gd name="connsiteY14" fmla="*/ 253859 h 570850"/>
                <a:gd name="connsiteX15" fmla="*/ 92850 w 611125"/>
                <a:gd name="connsiteY15" fmla="*/ 274953 h 570850"/>
                <a:gd name="connsiteX16" fmla="*/ 5824 w 611125"/>
                <a:gd name="connsiteY16" fmla="*/ 340884 h 570850"/>
                <a:gd name="connsiteX17" fmla="*/ 2135 w 611125"/>
                <a:gd name="connsiteY17" fmla="*/ 353844 h 570850"/>
                <a:gd name="connsiteX18" fmla="*/ 186780 w 611125"/>
                <a:gd name="connsiteY18" fmla="*/ 350344 h 570850"/>
                <a:gd name="connsiteX19" fmla="*/ 163605 w 611125"/>
                <a:gd name="connsiteY19" fmla="*/ 480693 h 570850"/>
                <a:gd name="connsiteX20" fmla="*/ 175146 w 611125"/>
                <a:gd name="connsiteY20" fmla="*/ 487882 h 570850"/>
                <a:gd name="connsiteX21" fmla="*/ 299630 w 611125"/>
                <a:gd name="connsiteY21" fmla="*/ 320736 h 570850"/>
                <a:gd name="connsiteX22" fmla="*/ 308238 w 611125"/>
                <a:gd name="connsiteY22" fmla="*/ 561192 h 570850"/>
                <a:gd name="connsiteX23" fmla="*/ 325265 w 611125"/>
                <a:gd name="connsiteY23" fmla="*/ 563935 h 570850"/>
                <a:gd name="connsiteX24" fmla="*/ 325265 w 611125"/>
                <a:gd name="connsiteY24" fmla="*/ 563935 h 57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125" h="570850">
                  <a:moveTo>
                    <a:pt x="325265" y="563935"/>
                  </a:moveTo>
                  <a:cubicBezTo>
                    <a:pt x="340305" y="468301"/>
                    <a:pt x="302090" y="370681"/>
                    <a:pt x="321292" y="275332"/>
                  </a:cubicBezTo>
                  <a:cubicBezTo>
                    <a:pt x="335386" y="205711"/>
                    <a:pt x="489573" y="106104"/>
                    <a:pt x="531005" y="129091"/>
                  </a:cubicBezTo>
                  <a:cubicBezTo>
                    <a:pt x="393561" y="177901"/>
                    <a:pt x="366886" y="241562"/>
                    <a:pt x="381737" y="304750"/>
                  </a:cubicBezTo>
                  <a:cubicBezTo>
                    <a:pt x="383629" y="312601"/>
                    <a:pt x="385710" y="317898"/>
                    <a:pt x="392615" y="316290"/>
                  </a:cubicBezTo>
                  <a:cubicBezTo>
                    <a:pt x="465736" y="298507"/>
                    <a:pt x="550207" y="153306"/>
                    <a:pt x="611125" y="145739"/>
                  </a:cubicBezTo>
                  <a:cubicBezTo>
                    <a:pt x="579436" y="116793"/>
                    <a:pt x="531289" y="25133"/>
                    <a:pt x="487303" y="6214"/>
                  </a:cubicBezTo>
                  <a:cubicBezTo>
                    <a:pt x="439155" y="-14407"/>
                    <a:pt x="395453" y="24281"/>
                    <a:pt x="347494" y="8106"/>
                  </a:cubicBezTo>
                  <a:cubicBezTo>
                    <a:pt x="340305" y="5552"/>
                    <a:pt x="333400" y="11606"/>
                    <a:pt x="335954" y="18984"/>
                  </a:cubicBezTo>
                  <a:cubicBezTo>
                    <a:pt x="347967" y="54835"/>
                    <a:pt x="388264" y="132591"/>
                    <a:pt x="491749" y="104875"/>
                  </a:cubicBezTo>
                  <a:cubicBezTo>
                    <a:pt x="477654" y="106483"/>
                    <a:pt x="443885" y="126158"/>
                    <a:pt x="429223" y="134482"/>
                  </a:cubicBezTo>
                  <a:cubicBezTo>
                    <a:pt x="341535" y="183765"/>
                    <a:pt x="280901" y="196536"/>
                    <a:pt x="218848" y="161347"/>
                  </a:cubicBezTo>
                  <a:cubicBezTo>
                    <a:pt x="186686" y="143280"/>
                    <a:pt x="146862" y="172887"/>
                    <a:pt x="110255" y="176576"/>
                  </a:cubicBezTo>
                  <a:cubicBezTo>
                    <a:pt x="105620" y="177049"/>
                    <a:pt x="102120" y="181401"/>
                    <a:pt x="102593" y="186036"/>
                  </a:cubicBezTo>
                  <a:cubicBezTo>
                    <a:pt x="106093" y="216778"/>
                    <a:pt x="120187" y="239292"/>
                    <a:pt x="142416" y="253859"/>
                  </a:cubicBezTo>
                  <a:cubicBezTo>
                    <a:pt x="124633" y="256413"/>
                    <a:pt x="107511" y="262183"/>
                    <a:pt x="92850" y="274953"/>
                  </a:cubicBezTo>
                  <a:cubicBezTo>
                    <a:pt x="64188" y="299453"/>
                    <a:pt x="41958" y="326128"/>
                    <a:pt x="5824" y="340884"/>
                  </a:cubicBezTo>
                  <a:cubicBezTo>
                    <a:pt x="1189" y="342776"/>
                    <a:pt x="-2500" y="350344"/>
                    <a:pt x="2135" y="353844"/>
                  </a:cubicBezTo>
                  <a:cubicBezTo>
                    <a:pt x="70431" y="406343"/>
                    <a:pt x="137970" y="375411"/>
                    <a:pt x="186780" y="350344"/>
                  </a:cubicBezTo>
                  <a:cubicBezTo>
                    <a:pt x="134281" y="396127"/>
                    <a:pt x="163132" y="443423"/>
                    <a:pt x="163605" y="480693"/>
                  </a:cubicBezTo>
                  <a:cubicBezTo>
                    <a:pt x="163605" y="486274"/>
                    <a:pt x="170510" y="489963"/>
                    <a:pt x="175146" y="487882"/>
                  </a:cubicBezTo>
                  <a:cubicBezTo>
                    <a:pt x="260752" y="451559"/>
                    <a:pt x="289225" y="383735"/>
                    <a:pt x="299630" y="320736"/>
                  </a:cubicBezTo>
                  <a:cubicBezTo>
                    <a:pt x="297076" y="400100"/>
                    <a:pt x="320441" y="483436"/>
                    <a:pt x="308238" y="561192"/>
                  </a:cubicBezTo>
                  <a:cubicBezTo>
                    <a:pt x="306535" y="572070"/>
                    <a:pt x="323467" y="574813"/>
                    <a:pt x="325265" y="563935"/>
                  </a:cubicBezTo>
                  <a:lnTo>
                    <a:pt x="325265" y="563935"/>
                  </a:lnTo>
                  <a:close/>
                </a:path>
              </a:pathLst>
            </a:custGeom>
            <a:solidFill>
              <a:srgbClr val="BC8642"/>
            </a:solidFill>
            <a:ln w="9454"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5151B456-0CD7-15FA-78AB-36FAF6AA89EF}"/>
                </a:ext>
              </a:extLst>
            </p:cNvPr>
            <p:cNvSpPr/>
            <p:nvPr/>
          </p:nvSpPr>
          <p:spPr>
            <a:xfrm>
              <a:off x="10306883" y="3520044"/>
              <a:ext cx="77396" cy="77379"/>
            </a:xfrm>
            <a:custGeom>
              <a:avLst/>
              <a:gdLst>
                <a:gd name="connsiteX0" fmla="*/ 3848 w 77396"/>
                <a:gd name="connsiteY0" fmla="*/ 55480 h 77379"/>
                <a:gd name="connsiteX1" fmla="*/ 55496 w 77396"/>
                <a:gd name="connsiteY1" fmla="*/ 73547 h 77379"/>
                <a:gd name="connsiteX2" fmla="*/ 73564 w 77396"/>
                <a:gd name="connsiteY2" fmla="*/ 21900 h 77379"/>
                <a:gd name="connsiteX3" fmla="*/ 21916 w 77396"/>
                <a:gd name="connsiteY3" fmla="*/ 3832 h 77379"/>
                <a:gd name="connsiteX4" fmla="*/ 3848 w 77396"/>
                <a:gd name="connsiteY4" fmla="*/ 55480 h 77379"/>
                <a:gd name="connsiteX5" fmla="*/ 3848 w 77396"/>
                <a:gd name="connsiteY5" fmla="*/ 55480 h 7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96" h="77379">
                  <a:moveTo>
                    <a:pt x="3848" y="55480"/>
                  </a:moveTo>
                  <a:cubicBezTo>
                    <a:pt x="13119" y="74683"/>
                    <a:pt x="36199" y="82818"/>
                    <a:pt x="55496" y="73547"/>
                  </a:cubicBezTo>
                  <a:cubicBezTo>
                    <a:pt x="74699" y="64278"/>
                    <a:pt x="82834" y="41102"/>
                    <a:pt x="73564" y="21900"/>
                  </a:cubicBezTo>
                  <a:cubicBezTo>
                    <a:pt x="64293" y="2697"/>
                    <a:pt x="41213" y="-5438"/>
                    <a:pt x="21916" y="3832"/>
                  </a:cubicBezTo>
                  <a:cubicBezTo>
                    <a:pt x="2619" y="13103"/>
                    <a:pt x="-5422" y="35994"/>
                    <a:pt x="3848" y="55480"/>
                  </a:cubicBezTo>
                  <a:lnTo>
                    <a:pt x="3848" y="55480"/>
                  </a:lnTo>
                  <a:close/>
                </a:path>
              </a:pathLst>
            </a:custGeom>
            <a:solidFill>
              <a:srgbClr val="BC8642"/>
            </a:solidFill>
            <a:ln w="9454"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71ADDFD7-1C9A-1FEB-FE85-2F16786E5B6F}"/>
                </a:ext>
              </a:extLst>
            </p:cNvPr>
            <p:cNvSpPr/>
            <p:nvPr/>
          </p:nvSpPr>
          <p:spPr>
            <a:xfrm>
              <a:off x="9599171" y="3714860"/>
              <a:ext cx="92211" cy="104109"/>
            </a:xfrm>
            <a:custGeom>
              <a:avLst/>
              <a:gdLst>
                <a:gd name="connsiteX0" fmla="*/ 32 w 92211"/>
                <a:gd name="connsiteY0" fmla="*/ 36229 h 104109"/>
                <a:gd name="connsiteX1" fmla="*/ 77409 w 92211"/>
                <a:gd name="connsiteY1" fmla="*/ 96958 h 104109"/>
                <a:gd name="connsiteX2" fmla="*/ 28315 w 92211"/>
                <a:gd name="connsiteY2" fmla="*/ 0 h 104109"/>
                <a:gd name="connsiteX3" fmla="*/ 32 w 92211"/>
                <a:gd name="connsiteY3" fmla="*/ 36229 h 104109"/>
                <a:gd name="connsiteX4" fmla="*/ 32 w 92211"/>
                <a:gd name="connsiteY4" fmla="*/ 36229 h 10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11" h="104109">
                  <a:moveTo>
                    <a:pt x="32" y="36229"/>
                  </a:moveTo>
                  <a:cubicBezTo>
                    <a:pt x="-1387" y="77756"/>
                    <a:pt x="45247" y="121647"/>
                    <a:pt x="77409" y="96958"/>
                  </a:cubicBezTo>
                  <a:cubicBezTo>
                    <a:pt x="123949" y="61202"/>
                    <a:pt x="47612" y="4446"/>
                    <a:pt x="28315" y="0"/>
                  </a:cubicBezTo>
                  <a:cubicBezTo>
                    <a:pt x="29639" y="16838"/>
                    <a:pt x="10153" y="31121"/>
                    <a:pt x="32" y="36229"/>
                  </a:cubicBezTo>
                  <a:lnTo>
                    <a:pt x="32" y="36229"/>
                  </a:lnTo>
                  <a:close/>
                </a:path>
              </a:pathLst>
            </a:custGeom>
            <a:solidFill>
              <a:srgbClr val="BC8642"/>
            </a:solidFill>
            <a:ln w="9454"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59C1F0B3-DF31-BCC9-5879-121344C39F95}"/>
                </a:ext>
              </a:extLst>
            </p:cNvPr>
            <p:cNvSpPr/>
            <p:nvPr/>
          </p:nvSpPr>
          <p:spPr>
            <a:xfrm>
              <a:off x="9542708" y="3674667"/>
              <a:ext cx="69902" cy="68432"/>
            </a:xfrm>
            <a:custGeom>
              <a:avLst/>
              <a:gdLst>
                <a:gd name="connsiteX0" fmla="*/ 28684 w 69902"/>
                <a:gd name="connsiteY0" fmla="*/ 68382 h 68432"/>
                <a:gd name="connsiteX1" fmla="*/ 39090 w 69902"/>
                <a:gd name="connsiteY1" fmla="*/ 370 h 68432"/>
                <a:gd name="connsiteX2" fmla="*/ 28684 w 69902"/>
                <a:gd name="connsiteY2" fmla="*/ 68382 h 68432"/>
                <a:gd name="connsiteX3" fmla="*/ 28684 w 69902"/>
                <a:gd name="connsiteY3" fmla="*/ 68382 h 68432"/>
              </a:gdLst>
              <a:ahLst/>
              <a:cxnLst>
                <a:cxn ang="0">
                  <a:pos x="connsiteX0" y="connsiteY0"/>
                </a:cxn>
                <a:cxn ang="0">
                  <a:pos x="connsiteX1" y="connsiteY1"/>
                </a:cxn>
                <a:cxn ang="0">
                  <a:pos x="connsiteX2" y="connsiteY2"/>
                </a:cxn>
                <a:cxn ang="0">
                  <a:pos x="connsiteX3" y="connsiteY3"/>
                </a:cxn>
              </a:cxnLst>
              <a:rect l="l" t="t" r="r" b="b"/>
              <a:pathLst>
                <a:path w="69902" h="68432">
                  <a:moveTo>
                    <a:pt x="28684" y="68382"/>
                  </a:moveTo>
                  <a:cubicBezTo>
                    <a:pt x="75508" y="70463"/>
                    <a:pt x="87048" y="6802"/>
                    <a:pt x="39090" y="370"/>
                  </a:cubicBezTo>
                  <a:cubicBezTo>
                    <a:pt x="-9531" y="-5779"/>
                    <a:pt x="-12558" y="66774"/>
                    <a:pt x="28684" y="68382"/>
                  </a:cubicBezTo>
                  <a:lnTo>
                    <a:pt x="28684" y="68382"/>
                  </a:lnTo>
                  <a:close/>
                </a:path>
              </a:pathLst>
            </a:custGeom>
            <a:solidFill>
              <a:srgbClr val="BC8642"/>
            </a:solidFill>
            <a:ln w="9454"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70ABFE22-8366-A2BA-A8E4-BE8CDCBB3740}"/>
                </a:ext>
              </a:extLst>
            </p:cNvPr>
            <p:cNvSpPr/>
            <p:nvPr/>
          </p:nvSpPr>
          <p:spPr>
            <a:xfrm>
              <a:off x="9505547" y="3738697"/>
              <a:ext cx="87726" cy="104010"/>
            </a:xfrm>
            <a:custGeom>
              <a:avLst/>
              <a:gdLst>
                <a:gd name="connsiteX0" fmla="*/ 27062 w 87726"/>
                <a:gd name="connsiteY0" fmla="*/ 101499 h 104010"/>
                <a:gd name="connsiteX1" fmla="*/ 85710 w 87726"/>
                <a:gd name="connsiteY1" fmla="*/ 15040 h 104010"/>
                <a:gd name="connsiteX2" fmla="*/ 40589 w 87726"/>
                <a:gd name="connsiteY2" fmla="*/ 0 h 104010"/>
                <a:gd name="connsiteX3" fmla="*/ 27062 w 87726"/>
                <a:gd name="connsiteY3" fmla="*/ 101499 h 104010"/>
                <a:gd name="connsiteX4" fmla="*/ 27062 w 87726"/>
                <a:gd name="connsiteY4" fmla="*/ 101499 h 104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26" h="104010">
                  <a:moveTo>
                    <a:pt x="27062" y="101499"/>
                  </a:moveTo>
                  <a:cubicBezTo>
                    <a:pt x="65940" y="115687"/>
                    <a:pt x="95926" y="67445"/>
                    <a:pt x="85710" y="15040"/>
                  </a:cubicBezTo>
                  <a:cubicBezTo>
                    <a:pt x="66886" y="19865"/>
                    <a:pt x="45697" y="8040"/>
                    <a:pt x="40589" y="0"/>
                  </a:cubicBezTo>
                  <a:cubicBezTo>
                    <a:pt x="-20234" y="50513"/>
                    <a:pt x="-2262" y="91093"/>
                    <a:pt x="27062" y="101499"/>
                  </a:cubicBezTo>
                  <a:lnTo>
                    <a:pt x="27062" y="101499"/>
                  </a:lnTo>
                  <a:close/>
                </a:path>
              </a:pathLst>
            </a:custGeom>
            <a:solidFill>
              <a:srgbClr val="BC8642"/>
            </a:solidFill>
            <a:ln w="9454"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FC9D7115-E549-BE2C-6F6B-3A7001E14507}"/>
                </a:ext>
              </a:extLst>
            </p:cNvPr>
            <p:cNvSpPr/>
            <p:nvPr/>
          </p:nvSpPr>
          <p:spPr>
            <a:xfrm>
              <a:off x="9392529" y="3882946"/>
              <a:ext cx="203601" cy="148642"/>
            </a:xfrm>
            <a:custGeom>
              <a:avLst/>
              <a:gdLst>
                <a:gd name="connsiteX0" fmla="*/ 839 w 203601"/>
                <a:gd name="connsiteY0" fmla="*/ 28100 h 148642"/>
                <a:gd name="connsiteX1" fmla="*/ 61662 w 203601"/>
                <a:gd name="connsiteY1" fmla="*/ 146625 h 148642"/>
                <a:gd name="connsiteX2" fmla="*/ 74811 w 203601"/>
                <a:gd name="connsiteY2" fmla="*/ 143598 h 148642"/>
                <a:gd name="connsiteX3" fmla="*/ 192579 w 203601"/>
                <a:gd name="connsiteY3" fmla="*/ 109545 h 148642"/>
                <a:gd name="connsiteX4" fmla="*/ 202984 w 203601"/>
                <a:gd name="connsiteY4" fmla="*/ 96586 h 148642"/>
                <a:gd name="connsiteX5" fmla="*/ 13703 w 203601"/>
                <a:gd name="connsiteY5" fmla="*/ 17979 h 148642"/>
                <a:gd name="connsiteX6" fmla="*/ 10203 w 203601"/>
                <a:gd name="connsiteY6" fmla="*/ 21479 h 148642"/>
                <a:gd name="connsiteX7" fmla="*/ 839 w 203601"/>
                <a:gd name="connsiteY7" fmla="*/ 28100 h 148642"/>
                <a:gd name="connsiteX8" fmla="*/ 839 w 203601"/>
                <a:gd name="connsiteY8" fmla="*/ 28100 h 14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01" h="148642">
                  <a:moveTo>
                    <a:pt x="839" y="28100"/>
                  </a:moveTo>
                  <a:cubicBezTo>
                    <a:pt x="-5688" y="77288"/>
                    <a:pt x="26946" y="116166"/>
                    <a:pt x="61662" y="146625"/>
                  </a:cubicBezTo>
                  <a:cubicBezTo>
                    <a:pt x="66013" y="150598"/>
                    <a:pt x="72351" y="148233"/>
                    <a:pt x="74811" y="143598"/>
                  </a:cubicBezTo>
                  <a:cubicBezTo>
                    <a:pt x="99121" y="97910"/>
                    <a:pt x="147742" y="89775"/>
                    <a:pt x="192579" y="109545"/>
                  </a:cubicBezTo>
                  <a:cubicBezTo>
                    <a:pt x="200714" y="113045"/>
                    <a:pt x="205349" y="104909"/>
                    <a:pt x="202984" y="96586"/>
                  </a:cubicBezTo>
                  <a:cubicBezTo>
                    <a:pt x="178201" y="5209"/>
                    <a:pt x="92783" y="-22129"/>
                    <a:pt x="13703" y="17979"/>
                  </a:cubicBezTo>
                  <a:cubicBezTo>
                    <a:pt x="12095" y="18924"/>
                    <a:pt x="10960" y="20059"/>
                    <a:pt x="10203" y="21479"/>
                  </a:cubicBezTo>
                  <a:cubicBezTo>
                    <a:pt x="6136" y="20438"/>
                    <a:pt x="1785" y="22519"/>
                    <a:pt x="839" y="28100"/>
                  </a:cubicBezTo>
                  <a:lnTo>
                    <a:pt x="839" y="28100"/>
                  </a:lnTo>
                  <a:close/>
                </a:path>
              </a:pathLst>
            </a:custGeom>
            <a:solidFill>
              <a:srgbClr val="BC8642"/>
            </a:solidFill>
            <a:ln w="9454"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2405731E-9B2A-8037-9FBA-BD7480A35024}"/>
                </a:ext>
              </a:extLst>
            </p:cNvPr>
            <p:cNvSpPr/>
            <p:nvPr/>
          </p:nvSpPr>
          <p:spPr>
            <a:xfrm>
              <a:off x="9426714" y="3695492"/>
              <a:ext cx="108543" cy="83279"/>
            </a:xfrm>
            <a:custGeom>
              <a:avLst/>
              <a:gdLst>
                <a:gd name="connsiteX0" fmla="*/ 707 w 108543"/>
                <a:gd name="connsiteY0" fmla="*/ 55407 h 83279"/>
                <a:gd name="connsiteX1" fmla="*/ 108543 w 108543"/>
                <a:gd name="connsiteY1" fmla="*/ 42259 h 83279"/>
                <a:gd name="connsiteX2" fmla="*/ 106179 w 108543"/>
                <a:gd name="connsiteY2" fmla="*/ 8867 h 83279"/>
                <a:gd name="connsiteX3" fmla="*/ 707 w 108543"/>
                <a:gd name="connsiteY3" fmla="*/ 55407 h 83279"/>
                <a:gd name="connsiteX4" fmla="*/ 707 w 108543"/>
                <a:gd name="connsiteY4" fmla="*/ 55407 h 8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43" h="83279">
                  <a:moveTo>
                    <a:pt x="707" y="55407"/>
                  </a:moveTo>
                  <a:cubicBezTo>
                    <a:pt x="8653" y="97028"/>
                    <a:pt x="57369" y="91542"/>
                    <a:pt x="108543" y="42259"/>
                  </a:cubicBezTo>
                  <a:cubicBezTo>
                    <a:pt x="107881" y="38097"/>
                    <a:pt x="105516" y="13692"/>
                    <a:pt x="106179" y="8867"/>
                  </a:cubicBezTo>
                  <a:cubicBezTo>
                    <a:pt x="75814" y="-12700"/>
                    <a:pt x="-8563" y="5935"/>
                    <a:pt x="707" y="55407"/>
                  </a:cubicBezTo>
                  <a:lnTo>
                    <a:pt x="707" y="55407"/>
                  </a:lnTo>
                  <a:close/>
                </a:path>
              </a:pathLst>
            </a:custGeom>
            <a:solidFill>
              <a:srgbClr val="BC8642"/>
            </a:solidFill>
            <a:ln w="9454"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8A9224C0-8075-246D-BDCC-57288DCF6676}"/>
                </a:ext>
              </a:extLst>
            </p:cNvPr>
            <p:cNvSpPr/>
            <p:nvPr/>
          </p:nvSpPr>
          <p:spPr>
            <a:xfrm>
              <a:off x="9288366" y="3871008"/>
              <a:ext cx="1318821" cy="1532742"/>
            </a:xfrm>
            <a:custGeom>
              <a:avLst/>
              <a:gdLst>
                <a:gd name="connsiteX0" fmla="*/ 771505 w 1318821"/>
                <a:gd name="connsiteY0" fmla="*/ 1524203 h 1532742"/>
                <a:gd name="connsiteX1" fmla="*/ 785127 w 1318821"/>
                <a:gd name="connsiteY1" fmla="*/ 1505663 h 1532742"/>
                <a:gd name="connsiteX2" fmla="*/ 789478 w 1318821"/>
                <a:gd name="connsiteY2" fmla="*/ 1262180 h 1532742"/>
                <a:gd name="connsiteX3" fmla="*/ 963624 w 1318821"/>
                <a:gd name="connsiteY3" fmla="*/ 1172411 h 1532742"/>
                <a:gd name="connsiteX4" fmla="*/ 1242011 w 1318821"/>
                <a:gd name="connsiteY4" fmla="*/ 1023427 h 1532742"/>
                <a:gd name="connsiteX5" fmla="*/ 1285714 w 1318821"/>
                <a:gd name="connsiteY5" fmla="*/ 703419 h 1532742"/>
                <a:gd name="connsiteX6" fmla="*/ 1264714 w 1318821"/>
                <a:gd name="connsiteY6" fmla="*/ 515084 h 1532742"/>
                <a:gd name="connsiteX7" fmla="*/ 1318821 w 1318821"/>
                <a:gd name="connsiteY7" fmla="*/ 356546 h 1532742"/>
                <a:gd name="connsiteX8" fmla="*/ 1161134 w 1318821"/>
                <a:gd name="connsiteY8" fmla="*/ 300074 h 1532742"/>
                <a:gd name="connsiteX9" fmla="*/ 1027001 w 1318821"/>
                <a:gd name="connsiteY9" fmla="*/ 166130 h 1532742"/>
                <a:gd name="connsiteX10" fmla="*/ 749938 w 1318821"/>
                <a:gd name="connsiteY10" fmla="*/ 687 h 1532742"/>
                <a:gd name="connsiteX11" fmla="*/ 459726 w 1318821"/>
                <a:gd name="connsiteY11" fmla="*/ 125644 h 1532742"/>
                <a:gd name="connsiteX12" fmla="*/ 280945 w 1318821"/>
                <a:gd name="connsiteY12" fmla="*/ 205954 h 1532742"/>
                <a:gd name="connsiteX13" fmla="*/ 88070 w 1318821"/>
                <a:gd name="connsiteY13" fmla="*/ 57632 h 1532742"/>
                <a:gd name="connsiteX14" fmla="*/ 65179 w 1318821"/>
                <a:gd name="connsiteY14" fmla="*/ 56686 h 1532742"/>
                <a:gd name="connsiteX15" fmla="*/ 133380 w 1318821"/>
                <a:gd name="connsiteY15" fmla="*/ 332330 h 1532742"/>
                <a:gd name="connsiteX16" fmla="*/ 330891 w 1318821"/>
                <a:gd name="connsiteY16" fmla="*/ 420964 h 1532742"/>
                <a:gd name="connsiteX17" fmla="*/ 542685 w 1318821"/>
                <a:gd name="connsiteY17" fmla="*/ 331384 h 1532742"/>
                <a:gd name="connsiteX18" fmla="*/ 565103 w 1318821"/>
                <a:gd name="connsiteY18" fmla="*/ 227710 h 1532742"/>
                <a:gd name="connsiteX19" fmla="*/ 561887 w 1318821"/>
                <a:gd name="connsiteY19" fmla="*/ 330249 h 1532742"/>
                <a:gd name="connsiteX20" fmla="*/ 663669 w 1318821"/>
                <a:gd name="connsiteY20" fmla="*/ 389275 h 1532742"/>
                <a:gd name="connsiteX21" fmla="*/ 652791 w 1318821"/>
                <a:gd name="connsiteY21" fmla="*/ 555002 h 1532742"/>
                <a:gd name="connsiteX22" fmla="*/ 662534 w 1318821"/>
                <a:gd name="connsiteY22" fmla="*/ 568435 h 1532742"/>
                <a:gd name="connsiteX23" fmla="*/ 842166 w 1318821"/>
                <a:gd name="connsiteY23" fmla="*/ 409897 h 1532742"/>
                <a:gd name="connsiteX24" fmla="*/ 918976 w 1318821"/>
                <a:gd name="connsiteY24" fmla="*/ 315682 h 1532742"/>
                <a:gd name="connsiteX25" fmla="*/ 874801 w 1318821"/>
                <a:gd name="connsiteY25" fmla="*/ 165941 h 1532742"/>
                <a:gd name="connsiteX26" fmla="*/ 1017920 w 1318821"/>
                <a:gd name="connsiteY26" fmla="*/ 261480 h 1532742"/>
                <a:gd name="connsiteX27" fmla="*/ 1139283 w 1318821"/>
                <a:gd name="connsiteY27" fmla="*/ 366100 h 1532742"/>
                <a:gd name="connsiteX28" fmla="*/ 999380 w 1318821"/>
                <a:gd name="connsiteY28" fmla="*/ 322871 h 1532742"/>
                <a:gd name="connsiteX29" fmla="*/ 983867 w 1318821"/>
                <a:gd name="connsiteY29" fmla="*/ 328925 h 1532742"/>
                <a:gd name="connsiteX30" fmla="*/ 1134175 w 1318821"/>
                <a:gd name="connsiteY30" fmla="*/ 446031 h 1532742"/>
                <a:gd name="connsiteX31" fmla="*/ 1132094 w 1318821"/>
                <a:gd name="connsiteY31" fmla="*/ 636731 h 1532742"/>
                <a:gd name="connsiteX32" fmla="*/ 1146472 w 1318821"/>
                <a:gd name="connsiteY32" fmla="*/ 628407 h 1532742"/>
                <a:gd name="connsiteX33" fmla="*/ 1199918 w 1318821"/>
                <a:gd name="connsiteY33" fmla="*/ 492098 h 1532742"/>
                <a:gd name="connsiteX34" fmla="*/ 1205971 w 1318821"/>
                <a:gd name="connsiteY34" fmla="*/ 652244 h 1532742"/>
                <a:gd name="connsiteX35" fmla="*/ 1191404 w 1318821"/>
                <a:gd name="connsiteY35" fmla="*/ 823741 h 1532742"/>
                <a:gd name="connsiteX36" fmla="*/ 1101919 w 1318821"/>
                <a:gd name="connsiteY36" fmla="*/ 695757 h 1532742"/>
                <a:gd name="connsiteX37" fmla="*/ 980556 w 1318821"/>
                <a:gd name="connsiteY37" fmla="*/ 696892 h 1532742"/>
                <a:gd name="connsiteX38" fmla="*/ 744641 w 1318821"/>
                <a:gd name="connsiteY38" fmla="*/ 738513 h 1532742"/>
                <a:gd name="connsiteX39" fmla="*/ 748992 w 1318821"/>
                <a:gd name="connsiteY39" fmla="*/ 754499 h 1532742"/>
                <a:gd name="connsiteX40" fmla="*/ 885395 w 1318821"/>
                <a:gd name="connsiteY40" fmla="*/ 849376 h 1532742"/>
                <a:gd name="connsiteX41" fmla="*/ 868085 w 1318821"/>
                <a:gd name="connsiteY41" fmla="*/ 965820 h 1532742"/>
                <a:gd name="connsiteX42" fmla="*/ 950192 w 1318821"/>
                <a:gd name="connsiteY42" fmla="*/ 1027117 h 1532742"/>
                <a:gd name="connsiteX43" fmla="*/ 855126 w 1318821"/>
                <a:gd name="connsiteY43" fmla="*/ 979915 h 1532742"/>
                <a:gd name="connsiteX44" fmla="*/ 653264 w 1318821"/>
                <a:gd name="connsiteY44" fmla="*/ 1089643 h 1532742"/>
                <a:gd name="connsiteX45" fmla="*/ 599346 w 1318821"/>
                <a:gd name="connsiteY45" fmla="*/ 1299261 h 1532742"/>
                <a:gd name="connsiteX46" fmla="*/ 771505 w 1318821"/>
                <a:gd name="connsiteY46" fmla="*/ 1524203 h 1532742"/>
                <a:gd name="connsiteX47" fmla="*/ 771505 w 1318821"/>
                <a:gd name="connsiteY47" fmla="*/ 1524203 h 1532742"/>
                <a:gd name="connsiteX48" fmla="*/ 417443 w 1318821"/>
                <a:gd name="connsiteY48" fmla="*/ 355411 h 1532742"/>
                <a:gd name="connsiteX49" fmla="*/ 372606 w 1318821"/>
                <a:gd name="connsiteY49" fmla="*/ 330155 h 1532742"/>
                <a:gd name="connsiteX50" fmla="*/ 236392 w 1318821"/>
                <a:gd name="connsiteY50" fmla="*/ 399113 h 1532742"/>
                <a:gd name="connsiteX51" fmla="*/ 255784 w 1318821"/>
                <a:gd name="connsiteY51" fmla="*/ 320695 h 1532742"/>
                <a:gd name="connsiteX52" fmla="*/ 151920 w 1318821"/>
                <a:gd name="connsiteY52" fmla="*/ 267723 h 1532742"/>
                <a:gd name="connsiteX53" fmla="*/ 162326 w 1318821"/>
                <a:gd name="connsiteY53" fmla="*/ 254764 h 1532742"/>
                <a:gd name="connsiteX54" fmla="*/ 453673 w 1318821"/>
                <a:gd name="connsiteY54" fmla="*/ 197157 h 1532742"/>
                <a:gd name="connsiteX55" fmla="*/ 466348 w 1318821"/>
                <a:gd name="connsiteY55" fmla="*/ 205481 h 1532742"/>
                <a:gd name="connsiteX56" fmla="*/ 417443 w 1318821"/>
                <a:gd name="connsiteY56" fmla="*/ 355411 h 1532742"/>
                <a:gd name="connsiteX57" fmla="*/ 417443 w 1318821"/>
                <a:gd name="connsiteY57" fmla="*/ 355411 h 1532742"/>
                <a:gd name="connsiteX58" fmla="*/ 812653 w 1318821"/>
                <a:gd name="connsiteY58" fmla="*/ 335452 h 1532742"/>
                <a:gd name="connsiteX59" fmla="*/ 784181 w 1318821"/>
                <a:gd name="connsiteY59" fmla="*/ 321074 h 1532742"/>
                <a:gd name="connsiteX60" fmla="*/ 733100 w 1318821"/>
                <a:gd name="connsiteY60" fmla="*/ 462207 h 1532742"/>
                <a:gd name="connsiteX61" fmla="*/ 726384 w 1318821"/>
                <a:gd name="connsiteY61" fmla="*/ 296763 h 1532742"/>
                <a:gd name="connsiteX62" fmla="*/ 646359 w 1318821"/>
                <a:gd name="connsiteY62" fmla="*/ 298655 h 1532742"/>
                <a:gd name="connsiteX63" fmla="*/ 769141 w 1318821"/>
                <a:gd name="connsiteY63" fmla="*/ 144752 h 1532742"/>
                <a:gd name="connsiteX64" fmla="*/ 780019 w 1318821"/>
                <a:gd name="connsiteY64" fmla="*/ 156292 h 1532742"/>
                <a:gd name="connsiteX65" fmla="*/ 812653 w 1318821"/>
                <a:gd name="connsiteY65" fmla="*/ 335452 h 1532742"/>
                <a:gd name="connsiteX66" fmla="*/ 812653 w 1318821"/>
                <a:gd name="connsiteY66" fmla="*/ 335452 h 1532742"/>
                <a:gd name="connsiteX67" fmla="*/ 944516 w 1318821"/>
                <a:gd name="connsiteY67" fmla="*/ 918145 h 1532742"/>
                <a:gd name="connsiteX68" fmla="*/ 995880 w 1318821"/>
                <a:gd name="connsiteY68" fmla="*/ 856849 h 1532742"/>
                <a:gd name="connsiteX69" fmla="*/ 870733 w 1318821"/>
                <a:gd name="connsiteY69" fmla="*/ 748540 h 1532742"/>
                <a:gd name="connsiteX70" fmla="*/ 1012907 w 1318821"/>
                <a:gd name="connsiteY70" fmla="*/ 796688 h 1532742"/>
                <a:gd name="connsiteX71" fmla="*/ 1019623 w 1318821"/>
                <a:gd name="connsiteY71" fmla="*/ 765661 h 1532742"/>
                <a:gd name="connsiteX72" fmla="*/ 1138905 w 1318821"/>
                <a:gd name="connsiteY72" fmla="*/ 902632 h 1532742"/>
                <a:gd name="connsiteX73" fmla="*/ 1140986 w 1318821"/>
                <a:gd name="connsiteY73" fmla="*/ 918335 h 1532742"/>
                <a:gd name="connsiteX74" fmla="*/ 944516 w 1318821"/>
                <a:gd name="connsiteY74" fmla="*/ 918145 h 1532742"/>
                <a:gd name="connsiteX75" fmla="*/ 944516 w 1318821"/>
                <a:gd name="connsiteY75" fmla="*/ 918145 h 1532742"/>
                <a:gd name="connsiteX76" fmla="*/ 660548 w 1318821"/>
                <a:gd name="connsiteY76" fmla="*/ 1324517 h 1532742"/>
                <a:gd name="connsiteX77" fmla="*/ 683912 w 1318821"/>
                <a:gd name="connsiteY77" fmla="*/ 1210249 h 1532742"/>
                <a:gd name="connsiteX78" fmla="*/ 610602 w 1318821"/>
                <a:gd name="connsiteY78" fmla="*/ 1176479 h 1532742"/>
                <a:gd name="connsiteX79" fmla="*/ 749371 w 1318821"/>
                <a:gd name="connsiteY79" fmla="*/ 1113102 h 1532742"/>
                <a:gd name="connsiteX80" fmla="*/ 757695 w 1318821"/>
                <a:gd name="connsiteY80" fmla="*/ 1062400 h 1532742"/>
                <a:gd name="connsiteX81" fmla="*/ 905260 w 1318821"/>
                <a:gd name="connsiteY81" fmla="*/ 1117264 h 1532742"/>
                <a:gd name="connsiteX82" fmla="*/ 903841 w 1318821"/>
                <a:gd name="connsiteY82" fmla="*/ 1132493 h 1532742"/>
                <a:gd name="connsiteX83" fmla="*/ 677007 w 1318821"/>
                <a:gd name="connsiteY83" fmla="*/ 1324517 h 1532742"/>
                <a:gd name="connsiteX84" fmla="*/ 660548 w 1318821"/>
                <a:gd name="connsiteY84" fmla="*/ 1324517 h 1532742"/>
                <a:gd name="connsiteX85" fmla="*/ 660548 w 1318821"/>
                <a:gd name="connsiteY85" fmla="*/ 1324517 h 153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18821" h="1532742">
                  <a:moveTo>
                    <a:pt x="771505" y="1524203"/>
                  </a:moveTo>
                  <a:cubicBezTo>
                    <a:pt x="774532" y="1523068"/>
                    <a:pt x="791654" y="1511717"/>
                    <a:pt x="785127" y="1505663"/>
                  </a:cubicBezTo>
                  <a:cubicBezTo>
                    <a:pt x="711817" y="1437840"/>
                    <a:pt x="727520" y="1331896"/>
                    <a:pt x="789478" y="1262180"/>
                  </a:cubicBezTo>
                  <a:cubicBezTo>
                    <a:pt x="831572" y="1214978"/>
                    <a:pt x="906301" y="1193884"/>
                    <a:pt x="963624" y="1172411"/>
                  </a:cubicBezTo>
                  <a:cubicBezTo>
                    <a:pt x="1061433" y="1135426"/>
                    <a:pt x="1168702" y="1101845"/>
                    <a:pt x="1242011" y="1023427"/>
                  </a:cubicBezTo>
                  <a:cubicBezTo>
                    <a:pt x="1325726" y="933659"/>
                    <a:pt x="1306808" y="813336"/>
                    <a:pt x="1285714" y="703419"/>
                  </a:cubicBezTo>
                  <a:cubicBezTo>
                    <a:pt x="1273700" y="641177"/>
                    <a:pt x="1261876" y="578651"/>
                    <a:pt x="1264714" y="515084"/>
                  </a:cubicBezTo>
                  <a:cubicBezTo>
                    <a:pt x="1267268" y="457004"/>
                    <a:pt x="1288267" y="404221"/>
                    <a:pt x="1318821" y="356546"/>
                  </a:cubicBezTo>
                  <a:cubicBezTo>
                    <a:pt x="1262444" y="350776"/>
                    <a:pt x="1208053" y="334317"/>
                    <a:pt x="1161134" y="300074"/>
                  </a:cubicBezTo>
                  <a:cubicBezTo>
                    <a:pt x="1109770" y="262615"/>
                    <a:pt x="1068149" y="214183"/>
                    <a:pt x="1027001" y="166130"/>
                  </a:cubicBezTo>
                  <a:cubicBezTo>
                    <a:pt x="954354" y="81186"/>
                    <a:pt x="872058" y="-8773"/>
                    <a:pt x="749938" y="687"/>
                  </a:cubicBezTo>
                  <a:cubicBezTo>
                    <a:pt x="642859" y="9011"/>
                    <a:pt x="549684" y="72199"/>
                    <a:pt x="459726" y="125644"/>
                  </a:cubicBezTo>
                  <a:cubicBezTo>
                    <a:pt x="407038" y="156860"/>
                    <a:pt x="344134" y="202454"/>
                    <a:pt x="280945" y="205954"/>
                  </a:cubicBezTo>
                  <a:cubicBezTo>
                    <a:pt x="187771" y="211062"/>
                    <a:pt x="95259" y="157333"/>
                    <a:pt x="88070" y="57632"/>
                  </a:cubicBezTo>
                  <a:cubicBezTo>
                    <a:pt x="87408" y="48835"/>
                    <a:pt x="67922" y="55078"/>
                    <a:pt x="65179" y="56686"/>
                  </a:cubicBezTo>
                  <a:cubicBezTo>
                    <a:pt x="-51360" y="123752"/>
                    <a:pt x="-1226" y="343209"/>
                    <a:pt x="133380" y="332330"/>
                  </a:cubicBezTo>
                  <a:cubicBezTo>
                    <a:pt x="109543" y="443855"/>
                    <a:pt x="261459" y="499382"/>
                    <a:pt x="330891" y="420964"/>
                  </a:cubicBezTo>
                  <a:cubicBezTo>
                    <a:pt x="352647" y="520665"/>
                    <a:pt x="545522" y="422856"/>
                    <a:pt x="542685" y="331384"/>
                  </a:cubicBezTo>
                  <a:cubicBezTo>
                    <a:pt x="541739" y="302723"/>
                    <a:pt x="513077" y="220521"/>
                    <a:pt x="565103" y="227710"/>
                  </a:cubicBezTo>
                  <a:cubicBezTo>
                    <a:pt x="626872" y="236224"/>
                    <a:pt x="568792" y="300358"/>
                    <a:pt x="561887" y="330249"/>
                  </a:cubicBezTo>
                  <a:cubicBezTo>
                    <a:pt x="546658" y="394100"/>
                    <a:pt x="614859" y="401951"/>
                    <a:pt x="663669" y="389275"/>
                  </a:cubicBezTo>
                  <a:cubicBezTo>
                    <a:pt x="640588" y="439693"/>
                    <a:pt x="693277" y="503355"/>
                    <a:pt x="652791" y="555002"/>
                  </a:cubicBezTo>
                  <a:cubicBezTo>
                    <a:pt x="647021" y="562192"/>
                    <a:pt x="654683" y="570516"/>
                    <a:pt x="662534" y="568435"/>
                  </a:cubicBezTo>
                  <a:cubicBezTo>
                    <a:pt x="751357" y="544597"/>
                    <a:pt x="834599" y="510354"/>
                    <a:pt x="842166" y="409897"/>
                  </a:cubicBezTo>
                  <a:cubicBezTo>
                    <a:pt x="899301" y="417748"/>
                    <a:pt x="928152" y="372154"/>
                    <a:pt x="918976" y="315682"/>
                  </a:cubicBezTo>
                  <a:cubicBezTo>
                    <a:pt x="912733" y="277277"/>
                    <a:pt x="804045" y="191670"/>
                    <a:pt x="874801" y="165941"/>
                  </a:cubicBezTo>
                  <a:cubicBezTo>
                    <a:pt x="925881" y="147212"/>
                    <a:pt x="988786" y="230264"/>
                    <a:pt x="1017920" y="261480"/>
                  </a:cubicBezTo>
                  <a:cubicBezTo>
                    <a:pt x="1044312" y="289669"/>
                    <a:pt x="1105135" y="346141"/>
                    <a:pt x="1139283" y="366100"/>
                  </a:cubicBezTo>
                  <a:cubicBezTo>
                    <a:pt x="1107122" y="403086"/>
                    <a:pt x="1028704" y="358722"/>
                    <a:pt x="999380" y="322871"/>
                  </a:cubicBezTo>
                  <a:cubicBezTo>
                    <a:pt x="994083" y="316155"/>
                    <a:pt x="983205" y="320128"/>
                    <a:pt x="983867" y="328925"/>
                  </a:cubicBezTo>
                  <a:cubicBezTo>
                    <a:pt x="988975" y="400437"/>
                    <a:pt x="1059731" y="443666"/>
                    <a:pt x="1134175" y="446031"/>
                  </a:cubicBezTo>
                  <a:cubicBezTo>
                    <a:pt x="1089527" y="505719"/>
                    <a:pt x="1079406" y="588110"/>
                    <a:pt x="1132094" y="636731"/>
                  </a:cubicBezTo>
                  <a:cubicBezTo>
                    <a:pt x="1138527" y="642785"/>
                    <a:pt x="1148270" y="636731"/>
                    <a:pt x="1146472" y="628407"/>
                  </a:cubicBezTo>
                  <a:cubicBezTo>
                    <a:pt x="1136540" y="583097"/>
                    <a:pt x="1150824" y="493990"/>
                    <a:pt x="1199918" y="492098"/>
                  </a:cubicBezTo>
                  <a:cubicBezTo>
                    <a:pt x="1194147" y="531165"/>
                    <a:pt x="1200391" y="614029"/>
                    <a:pt x="1205971" y="652244"/>
                  </a:cubicBezTo>
                  <a:cubicBezTo>
                    <a:pt x="1212215" y="694622"/>
                    <a:pt x="1237660" y="795458"/>
                    <a:pt x="1191404" y="823741"/>
                  </a:cubicBezTo>
                  <a:cubicBezTo>
                    <a:pt x="1127081" y="862808"/>
                    <a:pt x="1127838" y="724702"/>
                    <a:pt x="1101919" y="695757"/>
                  </a:cubicBezTo>
                  <a:cubicBezTo>
                    <a:pt x="1063514" y="653190"/>
                    <a:pt x="1009880" y="647420"/>
                    <a:pt x="980556" y="696892"/>
                  </a:cubicBezTo>
                  <a:cubicBezTo>
                    <a:pt x="897314" y="640231"/>
                    <a:pt x="818707" y="684122"/>
                    <a:pt x="744641" y="738513"/>
                  </a:cubicBezTo>
                  <a:cubicBezTo>
                    <a:pt x="737925" y="743337"/>
                    <a:pt x="739817" y="754499"/>
                    <a:pt x="748992" y="754499"/>
                  </a:cubicBezTo>
                  <a:cubicBezTo>
                    <a:pt x="814640" y="754972"/>
                    <a:pt x="831572" y="835944"/>
                    <a:pt x="885395" y="849376"/>
                  </a:cubicBezTo>
                  <a:cubicBezTo>
                    <a:pt x="844910" y="879646"/>
                    <a:pt x="808586" y="938010"/>
                    <a:pt x="868085" y="965820"/>
                  </a:cubicBezTo>
                  <a:cubicBezTo>
                    <a:pt x="895611" y="978780"/>
                    <a:pt x="982070" y="973482"/>
                    <a:pt x="950192" y="1027117"/>
                  </a:cubicBezTo>
                  <a:cubicBezTo>
                    <a:pt x="923327" y="1072238"/>
                    <a:pt x="877071" y="998644"/>
                    <a:pt x="855126" y="979915"/>
                  </a:cubicBezTo>
                  <a:cubicBezTo>
                    <a:pt x="785505" y="920699"/>
                    <a:pt x="588751" y="1010468"/>
                    <a:pt x="653264" y="1089643"/>
                  </a:cubicBezTo>
                  <a:cubicBezTo>
                    <a:pt x="548739" y="1094940"/>
                    <a:pt x="497374" y="1248654"/>
                    <a:pt x="599346" y="1299261"/>
                  </a:cubicBezTo>
                  <a:cubicBezTo>
                    <a:pt x="506266" y="1397638"/>
                    <a:pt x="646359" y="1573486"/>
                    <a:pt x="771505" y="1524203"/>
                  </a:cubicBezTo>
                  <a:lnTo>
                    <a:pt x="771505" y="1524203"/>
                  </a:lnTo>
                  <a:close/>
                  <a:moveTo>
                    <a:pt x="417443" y="355411"/>
                  </a:moveTo>
                  <a:cubicBezTo>
                    <a:pt x="393606" y="381140"/>
                    <a:pt x="379512" y="353992"/>
                    <a:pt x="372606" y="330155"/>
                  </a:cubicBezTo>
                  <a:cubicBezTo>
                    <a:pt x="340445" y="370167"/>
                    <a:pt x="289837" y="407248"/>
                    <a:pt x="236392" y="399113"/>
                  </a:cubicBezTo>
                  <a:cubicBezTo>
                    <a:pt x="196852" y="393059"/>
                    <a:pt x="236203" y="350019"/>
                    <a:pt x="255784" y="320695"/>
                  </a:cubicBezTo>
                  <a:cubicBezTo>
                    <a:pt x="197514" y="328357"/>
                    <a:pt x="161001" y="290615"/>
                    <a:pt x="151920" y="267723"/>
                  </a:cubicBezTo>
                  <a:cubicBezTo>
                    <a:pt x="148421" y="259210"/>
                    <a:pt x="154664" y="252210"/>
                    <a:pt x="162326" y="254764"/>
                  </a:cubicBezTo>
                  <a:cubicBezTo>
                    <a:pt x="263635" y="290425"/>
                    <a:pt x="361917" y="244831"/>
                    <a:pt x="453673" y="197157"/>
                  </a:cubicBezTo>
                  <a:cubicBezTo>
                    <a:pt x="460578" y="193468"/>
                    <a:pt x="465213" y="198765"/>
                    <a:pt x="466348" y="205481"/>
                  </a:cubicBezTo>
                  <a:cubicBezTo>
                    <a:pt x="479875" y="277182"/>
                    <a:pt x="444024" y="326655"/>
                    <a:pt x="417443" y="355411"/>
                  </a:cubicBezTo>
                  <a:lnTo>
                    <a:pt x="417443" y="355411"/>
                  </a:lnTo>
                  <a:close/>
                  <a:moveTo>
                    <a:pt x="812653" y="335452"/>
                  </a:moveTo>
                  <a:cubicBezTo>
                    <a:pt x="810383" y="336398"/>
                    <a:pt x="785600" y="323439"/>
                    <a:pt x="784181" y="321074"/>
                  </a:cubicBezTo>
                  <a:cubicBezTo>
                    <a:pt x="816815" y="388613"/>
                    <a:pt x="777276" y="424558"/>
                    <a:pt x="733100" y="462207"/>
                  </a:cubicBezTo>
                  <a:cubicBezTo>
                    <a:pt x="742560" y="412450"/>
                    <a:pt x="681263" y="375181"/>
                    <a:pt x="726384" y="296763"/>
                  </a:cubicBezTo>
                  <a:cubicBezTo>
                    <a:pt x="701601" y="312750"/>
                    <a:pt x="658656" y="331668"/>
                    <a:pt x="646359" y="298655"/>
                  </a:cubicBezTo>
                  <a:cubicBezTo>
                    <a:pt x="629237" y="252115"/>
                    <a:pt x="671142" y="179941"/>
                    <a:pt x="769141" y="144752"/>
                  </a:cubicBezTo>
                  <a:cubicBezTo>
                    <a:pt x="776519" y="142009"/>
                    <a:pt x="782573" y="149387"/>
                    <a:pt x="780019" y="156292"/>
                  </a:cubicBezTo>
                  <a:cubicBezTo>
                    <a:pt x="759019" y="215792"/>
                    <a:pt x="892868" y="302155"/>
                    <a:pt x="812653" y="335452"/>
                  </a:cubicBezTo>
                  <a:lnTo>
                    <a:pt x="812653" y="335452"/>
                  </a:lnTo>
                  <a:close/>
                  <a:moveTo>
                    <a:pt x="944516" y="918145"/>
                  </a:moveTo>
                  <a:cubicBezTo>
                    <a:pt x="926260" y="888065"/>
                    <a:pt x="967881" y="866119"/>
                    <a:pt x="995880" y="856849"/>
                  </a:cubicBezTo>
                  <a:cubicBezTo>
                    <a:pt x="906395" y="843228"/>
                    <a:pt x="915665" y="772188"/>
                    <a:pt x="870733" y="748540"/>
                  </a:cubicBezTo>
                  <a:cubicBezTo>
                    <a:pt x="927868" y="737662"/>
                    <a:pt x="980367" y="729148"/>
                    <a:pt x="1012907" y="796688"/>
                  </a:cubicBezTo>
                  <a:cubicBezTo>
                    <a:pt x="1012245" y="794418"/>
                    <a:pt x="1017258" y="766796"/>
                    <a:pt x="1019623" y="765661"/>
                  </a:cubicBezTo>
                  <a:cubicBezTo>
                    <a:pt x="1095676" y="723567"/>
                    <a:pt x="1079501" y="882105"/>
                    <a:pt x="1138905" y="902632"/>
                  </a:cubicBezTo>
                  <a:cubicBezTo>
                    <a:pt x="1145810" y="904902"/>
                    <a:pt x="1147891" y="914172"/>
                    <a:pt x="1140986" y="918335"/>
                  </a:cubicBezTo>
                  <a:cubicBezTo>
                    <a:pt x="1052731" y="972820"/>
                    <a:pt x="970151" y="960523"/>
                    <a:pt x="944516" y="918145"/>
                  </a:cubicBezTo>
                  <a:lnTo>
                    <a:pt x="944516" y="918145"/>
                  </a:lnTo>
                  <a:close/>
                  <a:moveTo>
                    <a:pt x="660548" y="1324517"/>
                  </a:moveTo>
                  <a:cubicBezTo>
                    <a:pt x="648251" y="1303045"/>
                    <a:pt x="641629" y="1251113"/>
                    <a:pt x="683912" y="1210249"/>
                  </a:cubicBezTo>
                  <a:cubicBezTo>
                    <a:pt x="648723" y="1207222"/>
                    <a:pt x="590738" y="1211195"/>
                    <a:pt x="610602" y="1176479"/>
                  </a:cubicBezTo>
                  <a:cubicBezTo>
                    <a:pt x="637467" y="1129750"/>
                    <a:pt x="698290" y="1113291"/>
                    <a:pt x="749371" y="1113102"/>
                  </a:cubicBezTo>
                  <a:cubicBezTo>
                    <a:pt x="734992" y="1092954"/>
                    <a:pt x="722790" y="1064765"/>
                    <a:pt x="757695" y="1062400"/>
                  </a:cubicBezTo>
                  <a:cubicBezTo>
                    <a:pt x="796573" y="1059657"/>
                    <a:pt x="857869" y="1062400"/>
                    <a:pt x="905260" y="1117264"/>
                  </a:cubicBezTo>
                  <a:cubicBezTo>
                    <a:pt x="909895" y="1122561"/>
                    <a:pt x="911030" y="1129277"/>
                    <a:pt x="903841" y="1132493"/>
                  </a:cubicBezTo>
                  <a:cubicBezTo>
                    <a:pt x="809248" y="1174588"/>
                    <a:pt x="712385" y="1222924"/>
                    <a:pt x="677007" y="1324517"/>
                  </a:cubicBezTo>
                  <a:cubicBezTo>
                    <a:pt x="674358" y="1331896"/>
                    <a:pt x="664899" y="1332369"/>
                    <a:pt x="660548" y="1324517"/>
                  </a:cubicBezTo>
                  <a:lnTo>
                    <a:pt x="660548" y="1324517"/>
                  </a:lnTo>
                  <a:close/>
                </a:path>
              </a:pathLst>
            </a:custGeom>
            <a:solidFill>
              <a:srgbClr val="BC8642"/>
            </a:solidFill>
            <a:ln w="9454"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97646DEE-CF9E-6B75-AAC1-B72054BD578E}"/>
                </a:ext>
              </a:extLst>
            </p:cNvPr>
            <p:cNvSpPr/>
            <p:nvPr/>
          </p:nvSpPr>
          <p:spPr>
            <a:xfrm>
              <a:off x="8873625" y="4099900"/>
              <a:ext cx="77379" cy="77395"/>
            </a:xfrm>
            <a:custGeom>
              <a:avLst/>
              <a:gdLst>
                <a:gd name="connsiteX0" fmla="*/ 73548 w 77379"/>
                <a:gd name="connsiteY0" fmla="*/ 21900 h 77395"/>
                <a:gd name="connsiteX1" fmla="*/ 21900 w 77379"/>
                <a:gd name="connsiteY1" fmla="*/ 3832 h 77395"/>
                <a:gd name="connsiteX2" fmla="*/ 3832 w 77379"/>
                <a:gd name="connsiteY2" fmla="*/ 55480 h 77395"/>
                <a:gd name="connsiteX3" fmla="*/ 55480 w 77379"/>
                <a:gd name="connsiteY3" fmla="*/ 73548 h 77395"/>
                <a:gd name="connsiteX4" fmla="*/ 73548 w 77379"/>
                <a:gd name="connsiteY4" fmla="*/ 21900 h 77395"/>
                <a:gd name="connsiteX5" fmla="*/ 73548 w 77379"/>
                <a:gd name="connsiteY5" fmla="*/ 21900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79" h="77395">
                  <a:moveTo>
                    <a:pt x="73548" y="21900"/>
                  </a:moveTo>
                  <a:cubicBezTo>
                    <a:pt x="64277" y="2697"/>
                    <a:pt x="41197" y="-5438"/>
                    <a:pt x="21900" y="3832"/>
                  </a:cubicBezTo>
                  <a:cubicBezTo>
                    <a:pt x="2697" y="13103"/>
                    <a:pt x="-5438" y="36183"/>
                    <a:pt x="3832" y="55480"/>
                  </a:cubicBezTo>
                  <a:cubicBezTo>
                    <a:pt x="13103" y="74777"/>
                    <a:pt x="36183" y="82818"/>
                    <a:pt x="55480" y="73548"/>
                  </a:cubicBezTo>
                  <a:cubicBezTo>
                    <a:pt x="74683" y="64183"/>
                    <a:pt x="82818" y="41102"/>
                    <a:pt x="73548" y="21900"/>
                  </a:cubicBezTo>
                  <a:lnTo>
                    <a:pt x="73548" y="21900"/>
                  </a:lnTo>
                  <a:close/>
                </a:path>
              </a:pathLst>
            </a:custGeom>
            <a:solidFill>
              <a:srgbClr val="BC8642"/>
            </a:solidFill>
            <a:ln w="9454"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DCADA47E-5458-822C-8731-0A755A5D938E}"/>
                </a:ext>
              </a:extLst>
            </p:cNvPr>
            <p:cNvSpPr/>
            <p:nvPr/>
          </p:nvSpPr>
          <p:spPr>
            <a:xfrm>
              <a:off x="11991373" y="6646678"/>
              <a:ext cx="90709" cy="105573"/>
            </a:xfrm>
            <a:custGeom>
              <a:avLst/>
              <a:gdLst>
                <a:gd name="connsiteX0" fmla="*/ 17116 w 90709"/>
                <a:gd name="connsiteY0" fmla="*/ 98472 h 105573"/>
                <a:gd name="connsiteX1" fmla="*/ 90709 w 90709"/>
                <a:gd name="connsiteY1" fmla="*/ 27149 h 105573"/>
                <a:gd name="connsiteX2" fmla="*/ 51831 w 90709"/>
                <a:gd name="connsiteY2" fmla="*/ 0 h 105573"/>
                <a:gd name="connsiteX3" fmla="*/ 17116 w 90709"/>
                <a:gd name="connsiteY3" fmla="*/ 98472 h 105573"/>
                <a:gd name="connsiteX4" fmla="*/ 17116 w 90709"/>
                <a:gd name="connsiteY4" fmla="*/ 98472 h 105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09" h="105573">
                  <a:moveTo>
                    <a:pt x="17116" y="98472"/>
                  </a:moveTo>
                  <a:cubicBezTo>
                    <a:pt x="42845" y="115404"/>
                    <a:pt x="86074" y="105944"/>
                    <a:pt x="90709" y="27149"/>
                  </a:cubicBezTo>
                  <a:cubicBezTo>
                    <a:pt x="81250" y="27810"/>
                    <a:pt x="59020" y="17878"/>
                    <a:pt x="51831" y="0"/>
                  </a:cubicBezTo>
                  <a:cubicBezTo>
                    <a:pt x="3400" y="22987"/>
                    <a:pt x="-17411" y="75674"/>
                    <a:pt x="17116" y="98472"/>
                  </a:cubicBezTo>
                  <a:lnTo>
                    <a:pt x="17116" y="98472"/>
                  </a:lnTo>
                  <a:close/>
                </a:path>
              </a:pathLst>
            </a:custGeom>
            <a:solidFill>
              <a:srgbClr val="BC8642"/>
            </a:solidFill>
            <a:ln w="9454"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B1B7A776-EF38-131C-432C-A5E317C6417B}"/>
                </a:ext>
              </a:extLst>
            </p:cNvPr>
            <p:cNvSpPr/>
            <p:nvPr/>
          </p:nvSpPr>
          <p:spPr>
            <a:xfrm>
              <a:off x="12129663" y="6618490"/>
              <a:ext cx="5895" cy="34147"/>
            </a:xfrm>
            <a:custGeom>
              <a:avLst/>
              <a:gdLst>
                <a:gd name="connsiteX0" fmla="*/ 3878 w 5895"/>
                <a:gd name="connsiteY0" fmla="*/ 0 h 34147"/>
                <a:gd name="connsiteX1" fmla="*/ 0 w 5895"/>
                <a:gd name="connsiteY1" fmla="*/ 33959 h 34147"/>
                <a:gd name="connsiteX2" fmla="*/ 284 w 5895"/>
                <a:gd name="connsiteY2" fmla="*/ 34148 h 34147"/>
              </a:gdLst>
              <a:ahLst/>
              <a:cxnLst>
                <a:cxn ang="0">
                  <a:pos x="connsiteX0" y="connsiteY0"/>
                </a:cxn>
                <a:cxn ang="0">
                  <a:pos x="connsiteX1" y="connsiteY1"/>
                </a:cxn>
                <a:cxn ang="0">
                  <a:pos x="connsiteX2" y="connsiteY2"/>
                </a:cxn>
              </a:cxnLst>
              <a:rect l="l" t="t" r="r" b="b"/>
              <a:pathLst>
                <a:path w="5895" h="34147">
                  <a:moveTo>
                    <a:pt x="3878" y="0"/>
                  </a:moveTo>
                  <a:cubicBezTo>
                    <a:pt x="9459" y="9932"/>
                    <a:pt x="1892" y="23365"/>
                    <a:pt x="0" y="33959"/>
                  </a:cubicBezTo>
                  <a:cubicBezTo>
                    <a:pt x="284" y="34148"/>
                    <a:pt x="284" y="34148"/>
                    <a:pt x="284" y="34148"/>
                  </a:cubicBezTo>
                </a:path>
              </a:pathLst>
            </a:custGeom>
            <a:solidFill>
              <a:srgbClr val="BC8642"/>
            </a:solidFill>
            <a:ln w="9454"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3E33977E-EA02-D436-24F7-6C48B07768E5}"/>
                </a:ext>
              </a:extLst>
            </p:cNvPr>
            <p:cNvSpPr/>
            <p:nvPr/>
          </p:nvSpPr>
          <p:spPr>
            <a:xfrm>
              <a:off x="12102854" y="6495089"/>
              <a:ext cx="92202" cy="110062"/>
            </a:xfrm>
            <a:custGeom>
              <a:avLst/>
              <a:gdLst>
                <a:gd name="connsiteX0" fmla="*/ 92172 w 92202"/>
                <a:gd name="connsiteY0" fmla="*/ 34672 h 110062"/>
                <a:gd name="connsiteX1" fmla="*/ 53010 w 92202"/>
                <a:gd name="connsiteY1" fmla="*/ 524 h 110062"/>
                <a:gd name="connsiteX2" fmla="*/ 1363 w 92202"/>
                <a:gd name="connsiteY2" fmla="*/ 91901 h 110062"/>
                <a:gd name="connsiteX3" fmla="*/ 27187 w 92202"/>
                <a:gd name="connsiteY3" fmla="*/ 110063 h 110062"/>
                <a:gd name="connsiteX4" fmla="*/ 92172 w 92202"/>
                <a:gd name="connsiteY4" fmla="*/ 34672 h 110062"/>
                <a:gd name="connsiteX5" fmla="*/ 92172 w 92202"/>
                <a:gd name="connsiteY5" fmla="*/ 34672 h 1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02" h="110062">
                  <a:moveTo>
                    <a:pt x="92172" y="34672"/>
                  </a:moveTo>
                  <a:cubicBezTo>
                    <a:pt x="91983" y="18875"/>
                    <a:pt x="70510" y="-3733"/>
                    <a:pt x="53010" y="524"/>
                  </a:cubicBezTo>
                  <a:cubicBezTo>
                    <a:pt x="18673" y="8186"/>
                    <a:pt x="-6205" y="50469"/>
                    <a:pt x="1363" y="91901"/>
                  </a:cubicBezTo>
                  <a:cubicBezTo>
                    <a:pt x="11484" y="93982"/>
                    <a:pt x="20754" y="100225"/>
                    <a:pt x="27187" y="110063"/>
                  </a:cubicBezTo>
                  <a:cubicBezTo>
                    <a:pt x="95672" y="97671"/>
                    <a:pt x="92172" y="48104"/>
                    <a:pt x="92172" y="34672"/>
                  </a:cubicBezTo>
                  <a:lnTo>
                    <a:pt x="92172" y="34672"/>
                  </a:lnTo>
                  <a:close/>
                </a:path>
              </a:pathLst>
            </a:custGeom>
            <a:solidFill>
              <a:srgbClr val="BC8642"/>
            </a:solidFill>
            <a:ln w="9454"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634BCD6D-2CB6-7C6E-0C0D-B76B87E156ED}"/>
                </a:ext>
              </a:extLst>
            </p:cNvPr>
            <p:cNvSpPr/>
            <p:nvPr/>
          </p:nvSpPr>
          <p:spPr>
            <a:xfrm>
              <a:off x="12053838" y="6594644"/>
              <a:ext cx="68420" cy="72880"/>
            </a:xfrm>
            <a:custGeom>
              <a:avLst/>
              <a:gdLst>
                <a:gd name="connsiteX0" fmla="*/ 9609 w 68420"/>
                <a:gd name="connsiteY0" fmla="*/ 61873 h 72880"/>
                <a:gd name="connsiteX1" fmla="*/ 57946 w 68420"/>
                <a:gd name="connsiteY1" fmla="*/ 12211 h 72880"/>
                <a:gd name="connsiteX2" fmla="*/ 9609 w 68420"/>
                <a:gd name="connsiteY2" fmla="*/ 61873 h 72880"/>
                <a:gd name="connsiteX3" fmla="*/ 9609 w 68420"/>
                <a:gd name="connsiteY3" fmla="*/ 61873 h 72880"/>
              </a:gdLst>
              <a:ahLst/>
              <a:cxnLst>
                <a:cxn ang="0">
                  <a:pos x="connsiteX0" y="connsiteY0"/>
                </a:cxn>
                <a:cxn ang="0">
                  <a:pos x="connsiteX1" y="connsiteY1"/>
                </a:cxn>
                <a:cxn ang="0">
                  <a:pos x="connsiteX2" y="connsiteY2"/>
                </a:cxn>
                <a:cxn ang="0">
                  <a:pos x="connsiteX3" y="connsiteY3"/>
                </a:cxn>
              </a:cxnLst>
              <a:rect l="l" t="t" r="r" b="b"/>
              <a:pathLst>
                <a:path w="68420" h="72880">
                  <a:moveTo>
                    <a:pt x="9609" y="61873"/>
                  </a:moveTo>
                  <a:cubicBezTo>
                    <a:pt x="35244" y="94413"/>
                    <a:pt x="91716" y="47872"/>
                    <a:pt x="57946" y="12211"/>
                  </a:cubicBezTo>
                  <a:cubicBezTo>
                    <a:pt x="24649" y="-22883"/>
                    <a:pt x="-19809" y="25170"/>
                    <a:pt x="9609" y="61873"/>
                  </a:cubicBezTo>
                  <a:lnTo>
                    <a:pt x="9609" y="61873"/>
                  </a:lnTo>
                  <a:close/>
                </a:path>
              </a:pathLst>
            </a:custGeom>
            <a:solidFill>
              <a:srgbClr val="BC8642"/>
            </a:solidFill>
            <a:ln w="9454"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50AE230A-4909-2823-F71D-93479D1C677F}"/>
                </a:ext>
              </a:extLst>
            </p:cNvPr>
            <p:cNvSpPr/>
            <p:nvPr/>
          </p:nvSpPr>
          <p:spPr>
            <a:xfrm>
              <a:off x="11627125" y="5409779"/>
              <a:ext cx="159055" cy="280964"/>
            </a:xfrm>
            <a:custGeom>
              <a:avLst/>
              <a:gdLst>
                <a:gd name="connsiteX0" fmla="*/ 88693 w 159055"/>
                <a:gd name="connsiteY0" fmla="*/ 280374 h 280964"/>
                <a:gd name="connsiteX1" fmla="*/ 100706 w 159055"/>
                <a:gd name="connsiteY1" fmla="*/ 271388 h 280964"/>
                <a:gd name="connsiteX2" fmla="*/ 158881 w 159055"/>
                <a:gd name="connsiteY2" fmla="*/ 127133 h 280964"/>
                <a:gd name="connsiteX3" fmla="*/ 110733 w 159055"/>
                <a:gd name="connsiteY3" fmla="*/ 0 h 280964"/>
                <a:gd name="connsiteX4" fmla="*/ 11789 w 159055"/>
                <a:gd name="connsiteY4" fmla="*/ 93742 h 280964"/>
                <a:gd name="connsiteX5" fmla="*/ 1383 w 159055"/>
                <a:gd name="connsiteY5" fmla="*/ 248780 h 280964"/>
                <a:gd name="connsiteX6" fmla="*/ 8289 w 159055"/>
                <a:gd name="connsiteY6" fmla="*/ 261928 h 280964"/>
                <a:gd name="connsiteX7" fmla="*/ 54166 w 159055"/>
                <a:gd name="connsiteY7" fmla="*/ 246698 h 280964"/>
                <a:gd name="connsiteX8" fmla="*/ 88693 w 159055"/>
                <a:gd name="connsiteY8" fmla="*/ 280374 h 280964"/>
                <a:gd name="connsiteX9" fmla="*/ 88693 w 159055"/>
                <a:gd name="connsiteY9" fmla="*/ 280374 h 28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55" h="280964">
                  <a:moveTo>
                    <a:pt x="88693" y="280374"/>
                  </a:moveTo>
                  <a:cubicBezTo>
                    <a:pt x="94463" y="282644"/>
                    <a:pt x="101652" y="278103"/>
                    <a:pt x="100706" y="271388"/>
                  </a:cubicBezTo>
                  <a:cubicBezTo>
                    <a:pt x="91436" y="213213"/>
                    <a:pt x="163043" y="184173"/>
                    <a:pt x="158881" y="127133"/>
                  </a:cubicBezTo>
                  <a:cubicBezTo>
                    <a:pt x="155665" y="81445"/>
                    <a:pt x="126909" y="42945"/>
                    <a:pt x="110733" y="0"/>
                  </a:cubicBezTo>
                  <a:cubicBezTo>
                    <a:pt x="77342" y="31594"/>
                    <a:pt x="34775" y="54012"/>
                    <a:pt x="11789" y="93742"/>
                  </a:cubicBezTo>
                  <a:cubicBezTo>
                    <a:pt x="-16684" y="143403"/>
                    <a:pt x="35153" y="200348"/>
                    <a:pt x="1383" y="248780"/>
                  </a:cubicBezTo>
                  <a:cubicBezTo>
                    <a:pt x="-2306" y="254360"/>
                    <a:pt x="1856" y="261739"/>
                    <a:pt x="8289" y="261928"/>
                  </a:cubicBezTo>
                  <a:cubicBezTo>
                    <a:pt x="26167" y="262874"/>
                    <a:pt x="41207" y="256631"/>
                    <a:pt x="54166" y="246698"/>
                  </a:cubicBezTo>
                  <a:cubicBezTo>
                    <a:pt x="61166" y="261455"/>
                    <a:pt x="72044" y="273374"/>
                    <a:pt x="88693" y="280374"/>
                  </a:cubicBezTo>
                  <a:lnTo>
                    <a:pt x="88693" y="280374"/>
                  </a:lnTo>
                  <a:close/>
                </a:path>
              </a:pathLst>
            </a:custGeom>
            <a:solidFill>
              <a:srgbClr val="BC8642"/>
            </a:solidFill>
            <a:ln w="9454"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C04A6DE7-D1D1-607C-A5F4-B3AEBF91BCE3}"/>
                </a:ext>
              </a:extLst>
            </p:cNvPr>
            <p:cNvSpPr/>
            <p:nvPr/>
          </p:nvSpPr>
          <p:spPr>
            <a:xfrm>
              <a:off x="12018127" y="6481672"/>
              <a:ext cx="78752" cy="107021"/>
            </a:xfrm>
            <a:custGeom>
              <a:avLst/>
              <a:gdLst>
                <a:gd name="connsiteX0" fmla="*/ 43239 w 78752"/>
                <a:gd name="connsiteY0" fmla="*/ 107021 h 107021"/>
                <a:gd name="connsiteX1" fmla="*/ 71712 w 78752"/>
                <a:gd name="connsiteY1" fmla="*/ 93873 h 107021"/>
                <a:gd name="connsiteX2" fmla="*/ 17415 w 78752"/>
                <a:gd name="connsiteY2" fmla="*/ 3442 h 107021"/>
                <a:gd name="connsiteX3" fmla="*/ 43239 w 78752"/>
                <a:gd name="connsiteY3" fmla="*/ 107021 h 107021"/>
                <a:gd name="connsiteX4" fmla="*/ 43239 w 78752"/>
                <a:gd name="connsiteY4" fmla="*/ 107021 h 10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2" h="107021">
                  <a:moveTo>
                    <a:pt x="43239" y="107021"/>
                  </a:moveTo>
                  <a:cubicBezTo>
                    <a:pt x="50145" y="99170"/>
                    <a:pt x="59982" y="94535"/>
                    <a:pt x="71712" y="93873"/>
                  </a:cubicBezTo>
                  <a:cubicBezTo>
                    <a:pt x="95833" y="28225"/>
                    <a:pt x="53077" y="-12450"/>
                    <a:pt x="17415" y="3442"/>
                  </a:cubicBezTo>
                  <a:cubicBezTo>
                    <a:pt x="-17206" y="18954"/>
                    <a:pt x="4172" y="92737"/>
                    <a:pt x="43239" y="107021"/>
                  </a:cubicBezTo>
                  <a:lnTo>
                    <a:pt x="43239" y="107021"/>
                  </a:lnTo>
                  <a:close/>
                </a:path>
              </a:pathLst>
            </a:custGeom>
            <a:solidFill>
              <a:srgbClr val="BC8642"/>
            </a:solidFill>
            <a:ln w="9454"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DE2BC11B-3295-7163-0BBA-E05F2D4DFAD0}"/>
                </a:ext>
              </a:extLst>
            </p:cNvPr>
            <p:cNvSpPr/>
            <p:nvPr/>
          </p:nvSpPr>
          <p:spPr>
            <a:xfrm>
              <a:off x="11945296" y="6575329"/>
              <a:ext cx="107084" cy="77351"/>
            </a:xfrm>
            <a:custGeom>
              <a:avLst/>
              <a:gdLst>
                <a:gd name="connsiteX0" fmla="*/ 5 w 107084"/>
                <a:gd name="connsiteY0" fmla="*/ 36728 h 77351"/>
                <a:gd name="connsiteX1" fmla="*/ 94882 w 107084"/>
                <a:gd name="connsiteY1" fmla="*/ 63404 h 77351"/>
                <a:gd name="connsiteX2" fmla="*/ 107084 w 107084"/>
                <a:gd name="connsiteY2" fmla="*/ 18282 h 77351"/>
                <a:gd name="connsiteX3" fmla="*/ 5 w 107084"/>
                <a:gd name="connsiteY3" fmla="*/ 36728 h 77351"/>
                <a:gd name="connsiteX4" fmla="*/ 5 w 107084"/>
                <a:gd name="connsiteY4" fmla="*/ 36728 h 7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4" h="77351">
                  <a:moveTo>
                    <a:pt x="5" y="36728"/>
                  </a:moveTo>
                  <a:cubicBezTo>
                    <a:pt x="-657" y="77876"/>
                    <a:pt x="62153" y="89606"/>
                    <a:pt x="94882" y="63404"/>
                  </a:cubicBezTo>
                  <a:cubicBezTo>
                    <a:pt x="93085" y="52147"/>
                    <a:pt x="92801" y="27647"/>
                    <a:pt x="107084" y="18282"/>
                  </a:cubicBezTo>
                  <a:cubicBezTo>
                    <a:pt x="91855" y="5134"/>
                    <a:pt x="951" y="-23149"/>
                    <a:pt x="5" y="36728"/>
                  </a:cubicBezTo>
                  <a:lnTo>
                    <a:pt x="5" y="36728"/>
                  </a:lnTo>
                  <a:close/>
                </a:path>
              </a:pathLst>
            </a:custGeom>
            <a:solidFill>
              <a:srgbClr val="BC8642"/>
            </a:solidFill>
            <a:ln w="9454"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370A4B8E-B140-4B5B-6826-E1FFCCBFCCB2}"/>
                </a:ext>
              </a:extLst>
            </p:cNvPr>
            <p:cNvSpPr/>
            <p:nvPr/>
          </p:nvSpPr>
          <p:spPr>
            <a:xfrm>
              <a:off x="11432411" y="6112889"/>
              <a:ext cx="187311" cy="398520"/>
            </a:xfrm>
            <a:custGeom>
              <a:avLst/>
              <a:gdLst>
                <a:gd name="connsiteX0" fmla="*/ 121369 w 187311"/>
                <a:gd name="connsiteY0" fmla="*/ 272901 h 398520"/>
                <a:gd name="connsiteX1" fmla="*/ 184746 w 187311"/>
                <a:gd name="connsiteY1" fmla="*/ 220875 h 398520"/>
                <a:gd name="connsiteX2" fmla="*/ 144828 w 187311"/>
                <a:gd name="connsiteY2" fmla="*/ 0 h 398520"/>
                <a:gd name="connsiteX3" fmla="*/ 12681 w 187311"/>
                <a:gd name="connsiteY3" fmla="*/ 181808 h 398520"/>
                <a:gd name="connsiteX4" fmla="*/ 47303 w 187311"/>
                <a:gd name="connsiteY4" fmla="*/ 256064 h 398520"/>
                <a:gd name="connsiteX5" fmla="*/ 53545 w 187311"/>
                <a:gd name="connsiteY5" fmla="*/ 398521 h 398520"/>
                <a:gd name="connsiteX6" fmla="*/ 121369 w 187311"/>
                <a:gd name="connsiteY6" fmla="*/ 272901 h 398520"/>
                <a:gd name="connsiteX7" fmla="*/ 121369 w 187311"/>
                <a:gd name="connsiteY7" fmla="*/ 272901 h 39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11" h="398520">
                  <a:moveTo>
                    <a:pt x="121369" y="272901"/>
                  </a:moveTo>
                  <a:cubicBezTo>
                    <a:pt x="157409" y="289077"/>
                    <a:pt x="197989" y="259753"/>
                    <a:pt x="184746" y="220875"/>
                  </a:cubicBezTo>
                  <a:cubicBezTo>
                    <a:pt x="162895" y="156836"/>
                    <a:pt x="141044" y="67067"/>
                    <a:pt x="144828" y="0"/>
                  </a:cubicBezTo>
                  <a:cubicBezTo>
                    <a:pt x="119004" y="61959"/>
                    <a:pt x="60072" y="133187"/>
                    <a:pt x="12681" y="181808"/>
                  </a:cubicBezTo>
                  <a:cubicBezTo>
                    <a:pt x="-16075" y="211132"/>
                    <a:pt x="7762" y="255118"/>
                    <a:pt x="47303" y="256064"/>
                  </a:cubicBezTo>
                  <a:cubicBezTo>
                    <a:pt x="18262" y="280563"/>
                    <a:pt x="39167" y="347630"/>
                    <a:pt x="53545" y="398521"/>
                  </a:cubicBezTo>
                  <a:cubicBezTo>
                    <a:pt x="88545" y="358697"/>
                    <a:pt x="136693" y="307428"/>
                    <a:pt x="121369" y="272901"/>
                  </a:cubicBezTo>
                  <a:lnTo>
                    <a:pt x="121369" y="272901"/>
                  </a:lnTo>
                  <a:close/>
                </a:path>
              </a:pathLst>
            </a:custGeom>
            <a:solidFill>
              <a:srgbClr val="BC8642"/>
            </a:solidFill>
            <a:ln w="9454"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232D5BD5-5548-2A54-8466-2C511DF61532}"/>
                </a:ext>
              </a:extLst>
            </p:cNvPr>
            <p:cNvSpPr/>
            <p:nvPr/>
          </p:nvSpPr>
          <p:spPr>
            <a:xfrm>
              <a:off x="12086576" y="6663043"/>
              <a:ext cx="77263" cy="117411"/>
            </a:xfrm>
            <a:custGeom>
              <a:avLst/>
              <a:gdLst>
                <a:gd name="connsiteX0" fmla="*/ 30317 w 77263"/>
                <a:gd name="connsiteY0" fmla="*/ 0 h 117411"/>
                <a:gd name="connsiteX1" fmla="*/ 2034 w 77263"/>
                <a:gd name="connsiteY1" fmla="*/ 18162 h 117411"/>
                <a:gd name="connsiteX2" fmla="*/ 55573 w 77263"/>
                <a:gd name="connsiteY2" fmla="*/ 113039 h 117411"/>
                <a:gd name="connsiteX3" fmla="*/ 30317 w 77263"/>
                <a:gd name="connsiteY3" fmla="*/ 0 h 117411"/>
                <a:gd name="connsiteX4" fmla="*/ 30317 w 77263"/>
                <a:gd name="connsiteY4" fmla="*/ 0 h 11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63" h="117411">
                  <a:moveTo>
                    <a:pt x="30317" y="0"/>
                  </a:moveTo>
                  <a:cubicBezTo>
                    <a:pt x="26817" y="3311"/>
                    <a:pt x="5723" y="16364"/>
                    <a:pt x="2034" y="18162"/>
                  </a:cubicBezTo>
                  <a:cubicBezTo>
                    <a:pt x="-7426" y="89012"/>
                    <a:pt x="17074" y="131673"/>
                    <a:pt x="55573" y="113039"/>
                  </a:cubicBezTo>
                  <a:cubicBezTo>
                    <a:pt x="101167" y="90904"/>
                    <a:pt x="66168" y="11635"/>
                    <a:pt x="30317" y="0"/>
                  </a:cubicBezTo>
                  <a:lnTo>
                    <a:pt x="30317" y="0"/>
                  </a:lnTo>
                  <a:close/>
                </a:path>
              </a:pathLst>
            </a:custGeom>
            <a:solidFill>
              <a:srgbClr val="BC8642"/>
            </a:solidFill>
            <a:ln w="9454"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32EF3F8A-06B1-4E2F-4A05-2BDB0908D2D4}"/>
                </a:ext>
              </a:extLst>
            </p:cNvPr>
            <p:cNvSpPr/>
            <p:nvPr/>
          </p:nvSpPr>
          <p:spPr>
            <a:xfrm>
              <a:off x="11308216" y="6841610"/>
              <a:ext cx="33391" cy="7308"/>
            </a:xfrm>
            <a:custGeom>
              <a:avLst/>
              <a:gdLst>
                <a:gd name="connsiteX0" fmla="*/ 33391 w 33391"/>
                <a:gd name="connsiteY0" fmla="*/ 7308 h 7308"/>
                <a:gd name="connsiteX1" fmla="*/ 0 w 33391"/>
                <a:gd name="connsiteY1" fmla="*/ 7308 h 7308"/>
                <a:gd name="connsiteX2" fmla="*/ 33297 w 33391"/>
                <a:gd name="connsiteY2" fmla="*/ 7214 h 7308"/>
                <a:gd name="connsiteX3" fmla="*/ 33391 w 33391"/>
                <a:gd name="connsiteY3" fmla="*/ 7308 h 7308"/>
              </a:gdLst>
              <a:ahLst/>
              <a:cxnLst>
                <a:cxn ang="0">
                  <a:pos x="connsiteX0" y="connsiteY0"/>
                </a:cxn>
                <a:cxn ang="0">
                  <a:pos x="connsiteX1" y="connsiteY1"/>
                </a:cxn>
                <a:cxn ang="0">
                  <a:pos x="connsiteX2" y="connsiteY2"/>
                </a:cxn>
                <a:cxn ang="0">
                  <a:pos x="connsiteX3" y="connsiteY3"/>
                </a:cxn>
              </a:cxnLst>
              <a:rect l="l" t="t" r="r" b="b"/>
              <a:pathLst>
                <a:path w="33391" h="7308">
                  <a:moveTo>
                    <a:pt x="33391" y="7308"/>
                  </a:moveTo>
                  <a:lnTo>
                    <a:pt x="0" y="7308"/>
                  </a:lnTo>
                  <a:cubicBezTo>
                    <a:pt x="8135" y="-1300"/>
                    <a:pt x="19770" y="-3475"/>
                    <a:pt x="33297" y="7214"/>
                  </a:cubicBezTo>
                  <a:lnTo>
                    <a:pt x="33391" y="7308"/>
                  </a:lnTo>
                  <a:close/>
                </a:path>
              </a:pathLst>
            </a:custGeom>
            <a:solidFill>
              <a:srgbClr val="BC8642"/>
            </a:solidFill>
            <a:ln w="9454"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F0407DE-805C-587D-EE35-7220C2AFF560}"/>
                </a:ext>
              </a:extLst>
            </p:cNvPr>
            <p:cNvSpPr/>
            <p:nvPr/>
          </p:nvSpPr>
          <p:spPr>
            <a:xfrm>
              <a:off x="10975942" y="6388063"/>
              <a:ext cx="987182" cy="470339"/>
            </a:xfrm>
            <a:custGeom>
              <a:avLst/>
              <a:gdLst>
                <a:gd name="connsiteX0" fmla="*/ 982413 w 987182"/>
                <a:gd name="connsiteY0" fmla="*/ 313290 h 470339"/>
                <a:gd name="connsiteX1" fmla="*/ 857171 w 987182"/>
                <a:gd name="connsiteY1" fmla="*/ 338925 h 470339"/>
                <a:gd name="connsiteX2" fmla="*/ 747160 w 987182"/>
                <a:gd name="connsiteY2" fmla="*/ 414978 h 470339"/>
                <a:gd name="connsiteX3" fmla="*/ 724741 w 987182"/>
                <a:gd name="connsiteY3" fmla="*/ 458964 h 470339"/>
                <a:gd name="connsiteX4" fmla="*/ 723039 w 987182"/>
                <a:gd name="connsiteY4" fmla="*/ 460855 h 470339"/>
                <a:gd name="connsiteX5" fmla="*/ 572541 w 987182"/>
                <a:gd name="connsiteY5" fmla="*/ 460855 h 470339"/>
                <a:gd name="connsiteX6" fmla="*/ 656634 w 987182"/>
                <a:gd name="connsiteY6" fmla="*/ 346113 h 470339"/>
                <a:gd name="connsiteX7" fmla="*/ 467637 w 987182"/>
                <a:gd name="connsiteY7" fmla="*/ 460855 h 470339"/>
                <a:gd name="connsiteX8" fmla="*/ 402462 w 987182"/>
                <a:gd name="connsiteY8" fmla="*/ 460855 h 470339"/>
                <a:gd name="connsiteX9" fmla="*/ 281572 w 987182"/>
                <a:gd name="connsiteY9" fmla="*/ 260318 h 470339"/>
                <a:gd name="connsiteX10" fmla="*/ 266911 w 987182"/>
                <a:gd name="connsiteY10" fmla="*/ 460855 h 470339"/>
                <a:gd name="connsiteX11" fmla="*/ 240803 w 987182"/>
                <a:gd name="connsiteY11" fmla="*/ 470314 h 470339"/>
                <a:gd name="connsiteX12" fmla="*/ 230397 w 987182"/>
                <a:gd name="connsiteY12" fmla="*/ 461517 h 470339"/>
                <a:gd name="connsiteX13" fmla="*/ 230397 w 987182"/>
                <a:gd name="connsiteY13" fmla="*/ 460855 h 470339"/>
                <a:gd name="connsiteX14" fmla="*/ 170615 w 987182"/>
                <a:gd name="connsiteY14" fmla="*/ 332209 h 470339"/>
                <a:gd name="connsiteX15" fmla="*/ 169479 w 987182"/>
                <a:gd name="connsiteY15" fmla="*/ 283020 h 470339"/>
                <a:gd name="connsiteX16" fmla="*/ 103454 w 987182"/>
                <a:gd name="connsiteY16" fmla="*/ 166860 h 470339"/>
                <a:gd name="connsiteX17" fmla="*/ 1861 w 987182"/>
                <a:gd name="connsiteY17" fmla="*/ 89388 h 470339"/>
                <a:gd name="connsiteX18" fmla="*/ 14631 w 987182"/>
                <a:gd name="connsiteY18" fmla="*/ 78132 h 470339"/>
                <a:gd name="connsiteX19" fmla="*/ 142142 w 987182"/>
                <a:gd name="connsiteY19" fmla="*/ 82956 h 470339"/>
                <a:gd name="connsiteX20" fmla="*/ 163237 w 987182"/>
                <a:gd name="connsiteY20" fmla="*/ 48051 h 470339"/>
                <a:gd name="connsiteX21" fmla="*/ 250546 w 987182"/>
                <a:gd name="connsiteY21" fmla="*/ 6430 h 470339"/>
                <a:gd name="connsiteX22" fmla="*/ 265113 w 987182"/>
                <a:gd name="connsiteY22" fmla="*/ 3213 h 470339"/>
                <a:gd name="connsiteX23" fmla="*/ 179223 w 987182"/>
                <a:gd name="connsiteY23" fmla="*/ 182184 h 470339"/>
                <a:gd name="connsiteX24" fmla="*/ 294721 w 987182"/>
                <a:gd name="connsiteY24" fmla="*/ 247358 h 470339"/>
                <a:gd name="connsiteX25" fmla="*/ 442948 w 987182"/>
                <a:gd name="connsiteY25" fmla="*/ 416207 h 470339"/>
                <a:gd name="connsiteX26" fmla="*/ 649918 w 987182"/>
                <a:gd name="connsiteY26" fmla="*/ 328330 h 470339"/>
                <a:gd name="connsiteX27" fmla="*/ 782348 w 987182"/>
                <a:gd name="connsiteY27" fmla="*/ 319722 h 470339"/>
                <a:gd name="connsiteX28" fmla="*/ 782821 w 987182"/>
                <a:gd name="connsiteY28" fmla="*/ 121361 h 470339"/>
                <a:gd name="connsiteX29" fmla="*/ 794646 w 987182"/>
                <a:gd name="connsiteY29" fmla="*/ 130631 h 470339"/>
                <a:gd name="connsiteX30" fmla="*/ 855090 w 987182"/>
                <a:gd name="connsiteY30" fmla="*/ 205927 h 470339"/>
                <a:gd name="connsiteX31" fmla="*/ 858780 w 987182"/>
                <a:gd name="connsiteY31" fmla="*/ 246413 h 470339"/>
                <a:gd name="connsiteX32" fmla="*/ 975980 w 987182"/>
                <a:gd name="connsiteY32" fmla="*/ 297304 h 470339"/>
                <a:gd name="connsiteX33" fmla="*/ 982413 w 987182"/>
                <a:gd name="connsiteY33" fmla="*/ 313290 h 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7182" h="470339">
                  <a:moveTo>
                    <a:pt x="982413" y="313290"/>
                  </a:moveTo>
                  <a:cubicBezTo>
                    <a:pt x="924522" y="341668"/>
                    <a:pt x="857455" y="338925"/>
                    <a:pt x="857171" y="338925"/>
                  </a:cubicBezTo>
                  <a:cubicBezTo>
                    <a:pt x="830969" y="337790"/>
                    <a:pt x="758511" y="345452"/>
                    <a:pt x="747160" y="414978"/>
                  </a:cubicBezTo>
                  <a:cubicBezTo>
                    <a:pt x="744227" y="432383"/>
                    <a:pt x="736281" y="445531"/>
                    <a:pt x="724741" y="458964"/>
                  </a:cubicBezTo>
                  <a:cubicBezTo>
                    <a:pt x="724174" y="459625"/>
                    <a:pt x="723606" y="460193"/>
                    <a:pt x="723039" y="460855"/>
                  </a:cubicBezTo>
                  <a:lnTo>
                    <a:pt x="572541" y="460855"/>
                  </a:lnTo>
                  <a:cubicBezTo>
                    <a:pt x="580298" y="416018"/>
                    <a:pt x="609337" y="368627"/>
                    <a:pt x="656634" y="346113"/>
                  </a:cubicBezTo>
                  <a:cubicBezTo>
                    <a:pt x="545487" y="376762"/>
                    <a:pt x="490528" y="423207"/>
                    <a:pt x="467637" y="460855"/>
                  </a:cubicBezTo>
                  <a:lnTo>
                    <a:pt x="402462" y="460855"/>
                  </a:lnTo>
                  <a:cubicBezTo>
                    <a:pt x="404165" y="418005"/>
                    <a:pt x="379193" y="345546"/>
                    <a:pt x="281572" y="260318"/>
                  </a:cubicBezTo>
                  <a:cubicBezTo>
                    <a:pt x="334261" y="325492"/>
                    <a:pt x="316761" y="428599"/>
                    <a:pt x="266911" y="460855"/>
                  </a:cubicBezTo>
                  <a:cubicBezTo>
                    <a:pt x="258965" y="465869"/>
                    <a:pt x="250168" y="469274"/>
                    <a:pt x="240803" y="470314"/>
                  </a:cubicBezTo>
                  <a:cubicBezTo>
                    <a:pt x="235222" y="470693"/>
                    <a:pt x="230114" y="466814"/>
                    <a:pt x="230397" y="461517"/>
                  </a:cubicBezTo>
                  <a:lnTo>
                    <a:pt x="230397" y="460855"/>
                  </a:lnTo>
                  <a:cubicBezTo>
                    <a:pt x="232100" y="406937"/>
                    <a:pt x="183479" y="380167"/>
                    <a:pt x="170615" y="332209"/>
                  </a:cubicBezTo>
                  <a:cubicBezTo>
                    <a:pt x="165980" y="315371"/>
                    <a:pt x="164655" y="299858"/>
                    <a:pt x="169479" y="283020"/>
                  </a:cubicBezTo>
                  <a:cubicBezTo>
                    <a:pt x="189628" y="215197"/>
                    <a:pt x="127575" y="177265"/>
                    <a:pt x="103454" y="166860"/>
                  </a:cubicBezTo>
                  <a:cubicBezTo>
                    <a:pt x="103075" y="166671"/>
                    <a:pt x="41684" y="140090"/>
                    <a:pt x="1861" y="89388"/>
                  </a:cubicBezTo>
                  <a:cubicBezTo>
                    <a:pt x="-4856" y="81064"/>
                    <a:pt x="8293" y="68861"/>
                    <a:pt x="14631" y="78132"/>
                  </a:cubicBezTo>
                  <a:cubicBezTo>
                    <a:pt x="36860" y="110672"/>
                    <a:pt x="130602" y="154374"/>
                    <a:pt x="142142" y="82956"/>
                  </a:cubicBezTo>
                  <a:cubicBezTo>
                    <a:pt x="144696" y="67726"/>
                    <a:pt x="152169" y="58172"/>
                    <a:pt x="163237" y="48051"/>
                  </a:cubicBezTo>
                  <a:cubicBezTo>
                    <a:pt x="191520" y="22605"/>
                    <a:pt x="234276" y="49470"/>
                    <a:pt x="250546" y="6430"/>
                  </a:cubicBezTo>
                  <a:cubicBezTo>
                    <a:pt x="253100" y="-286"/>
                    <a:pt x="261424" y="-2367"/>
                    <a:pt x="265113" y="3213"/>
                  </a:cubicBezTo>
                  <a:cubicBezTo>
                    <a:pt x="331991" y="102347"/>
                    <a:pt x="268140" y="187481"/>
                    <a:pt x="179223" y="182184"/>
                  </a:cubicBezTo>
                  <a:cubicBezTo>
                    <a:pt x="219236" y="201386"/>
                    <a:pt x="258208" y="222386"/>
                    <a:pt x="294721" y="247358"/>
                  </a:cubicBezTo>
                  <a:cubicBezTo>
                    <a:pt x="358666" y="290871"/>
                    <a:pt x="406341" y="349992"/>
                    <a:pt x="442948" y="416207"/>
                  </a:cubicBezTo>
                  <a:cubicBezTo>
                    <a:pt x="504812" y="372505"/>
                    <a:pt x="573297" y="339871"/>
                    <a:pt x="649918" y="328330"/>
                  </a:cubicBezTo>
                  <a:cubicBezTo>
                    <a:pt x="693904" y="321804"/>
                    <a:pt x="738173" y="319722"/>
                    <a:pt x="782348" y="319722"/>
                  </a:cubicBezTo>
                  <a:cubicBezTo>
                    <a:pt x="699958" y="286236"/>
                    <a:pt x="679337" y="181711"/>
                    <a:pt x="782821" y="121361"/>
                  </a:cubicBezTo>
                  <a:cubicBezTo>
                    <a:pt x="788686" y="118144"/>
                    <a:pt x="795402" y="123441"/>
                    <a:pt x="794646" y="130631"/>
                  </a:cubicBezTo>
                  <a:cubicBezTo>
                    <a:pt x="790483" y="176603"/>
                    <a:pt x="840712" y="170833"/>
                    <a:pt x="855090" y="205927"/>
                  </a:cubicBezTo>
                  <a:cubicBezTo>
                    <a:pt x="860671" y="219832"/>
                    <a:pt x="863226" y="231656"/>
                    <a:pt x="858780" y="246413"/>
                  </a:cubicBezTo>
                  <a:cubicBezTo>
                    <a:pt x="838158" y="315844"/>
                    <a:pt x="941738" y="316979"/>
                    <a:pt x="975980" y="297304"/>
                  </a:cubicBezTo>
                  <a:cubicBezTo>
                    <a:pt x="985440" y="292006"/>
                    <a:pt x="992156" y="308371"/>
                    <a:pt x="982413" y="313290"/>
                  </a:cubicBezTo>
                  <a:close/>
                </a:path>
              </a:pathLst>
            </a:custGeom>
            <a:solidFill>
              <a:srgbClr val="BC8642"/>
            </a:solidFill>
            <a:ln w="9454"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838F4B96-08AE-5DAC-45A5-AD8F4471352C}"/>
                </a:ext>
              </a:extLst>
            </p:cNvPr>
            <p:cNvSpPr/>
            <p:nvPr/>
          </p:nvSpPr>
          <p:spPr>
            <a:xfrm>
              <a:off x="11038389" y="5829015"/>
              <a:ext cx="997542" cy="868270"/>
            </a:xfrm>
            <a:custGeom>
              <a:avLst/>
              <a:gdLst>
                <a:gd name="connsiteX0" fmla="*/ 636092 w 997542"/>
                <a:gd name="connsiteY0" fmla="*/ 665841 h 868270"/>
                <a:gd name="connsiteX1" fmla="*/ 667969 w 997542"/>
                <a:gd name="connsiteY1" fmla="*/ 580045 h 868270"/>
                <a:gd name="connsiteX2" fmla="*/ 672604 w 997542"/>
                <a:gd name="connsiteY2" fmla="*/ 585626 h 868270"/>
                <a:gd name="connsiteX3" fmla="*/ 994410 w 997542"/>
                <a:gd name="connsiteY3" fmla="*/ 576356 h 868270"/>
                <a:gd name="connsiteX4" fmla="*/ 988167 w 997542"/>
                <a:gd name="connsiteY4" fmla="*/ 561126 h 868270"/>
                <a:gd name="connsiteX5" fmla="*/ 799737 w 997542"/>
                <a:gd name="connsiteY5" fmla="*/ 159863 h 868270"/>
                <a:gd name="connsiteX6" fmla="*/ 603268 w 997542"/>
                <a:gd name="connsiteY6" fmla="*/ 0 h 868270"/>
                <a:gd name="connsiteX7" fmla="*/ 356852 w 997542"/>
                <a:gd name="connsiteY7" fmla="*/ 58743 h 868270"/>
                <a:gd name="connsiteX8" fmla="*/ 13101 w 997542"/>
                <a:gd name="connsiteY8" fmla="*/ 338644 h 868270"/>
                <a:gd name="connsiteX9" fmla="*/ 804 w 997542"/>
                <a:gd name="connsiteY9" fmla="*/ 349711 h 868270"/>
                <a:gd name="connsiteX10" fmla="*/ 286759 w 997542"/>
                <a:gd name="connsiteY10" fmla="*/ 497749 h 868270"/>
                <a:gd name="connsiteX11" fmla="*/ 293192 w 997542"/>
                <a:gd name="connsiteY11" fmla="*/ 494722 h 868270"/>
                <a:gd name="connsiteX12" fmla="*/ 284867 w 997542"/>
                <a:gd name="connsiteY12" fmla="*/ 585816 h 868270"/>
                <a:gd name="connsiteX13" fmla="*/ 379649 w 997542"/>
                <a:gd name="connsiteY13" fmla="*/ 628383 h 868270"/>
                <a:gd name="connsiteX14" fmla="*/ 405095 w 997542"/>
                <a:gd name="connsiteY14" fmla="*/ 868270 h 868270"/>
                <a:gd name="connsiteX15" fmla="*/ 532039 w 997542"/>
                <a:gd name="connsiteY15" fmla="*/ 663098 h 868270"/>
                <a:gd name="connsiteX16" fmla="*/ 636092 w 997542"/>
                <a:gd name="connsiteY16" fmla="*/ 665841 h 868270"/>
                <a:gd name="connsiteX17" fmla="*/ 636092 w 997542"/>
                <a:gd name="connsiteY17" fmla="*/ 665841 h 868270"/>
                <a:gd name="connsiteX18" fmla="*/ 422311 w 997542"/>
                <a:gd name="connsiteY18" fmla="*/ 792407 h 868270"/>
                <a:gd name="connsiteX19" fmla="*/ 401690 w 997542"/>
                <a:gd name="connsiteY19" fmla="*/ 612490 h 868270"/>
                <a:gd name="connsiteX20" fmla="*/ 387785 w 997542"/>
                <a:gd name="connsiteY20" fmla="*/ 603693 h 868270"/>
                <a:gd name="connsiteX21" fmla="*/ 322137 w 997542"/>
                <a:gd name="connsiteY21" fmla="*/ 480155 h 868270"/>
                <a:gd name="connsiteX22" fmla="*/ 548498 w 997542"/>
                <a:gd name="connsiteY22" fmla="*/ 239132 h 868270"/>
                <a:gd name="connsiteX23" fmla="*/ 647916 w 997542"/>
                <a:gd name="connsiteY23" fmla="*/ 554599 h 868270"/>
                <a:gd name="connsiteX24" fmla="*/ 535066 w 997542"/>
                <a:gd name="connsiteY24" fmla="*/ 637180 h 868270"/>
                <a:gd name="connsiteX25" fmla="*/ 518607 w 997542"/>
                <a:gd name="connsiteY25" fmla="*/ 639260 h 868270"/>
                <a:gd name="connsiteX26" fmla="*/ 422311 w 997542"/>
                <a:gd name="connsiteY26" fmla="*/ 792407 h 868270"/>
                <a:gd name="connsiteX27" fmla="*/ 422311 w 997542"/>
                <a:gd name="connsiteY27" fmla="*/ 792407 h 86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7542" h="868270">
                  <a:moveTo>
                    <a:pt x="636092" y="665841"/>
                  </a:moveTo>
                  <a:cubicBezTo>
                    <a:pt x="655483" y="643139"/>
                    <a:pt x="667496" y="611261"/>
                    <a:pt x="667969" y="580045"/>
                  </a:cubicBezTo>
                  <a:cubicBezTo>
                    <a:pt x="669577" y="581937"/>
                    <a:pt x="670713" y="583734"/>
                    <a:pt x="672604" y="585626"/>
                  </a:cubicBezTo>
                  <a:cubicBezTo>
                    <a:pt x="758117" y="676530"/>
                    <a:pt x="908425" y="650896"/>
                    <a:pt x="994410" y="576356"/>
                  </a:cubicBezTo>
                  <a:cubicBezTo>
                    <a:pt x="1000842" y="570586"/>
                    <a:pt x="996680" y="560654"/>
                    <a:pt x="988167" y="561126"/>
                  </a:cubicBezTo>
                  <a:cubicBezTo>
                    <a:pt x="795859" y="572478"/>
                    <a:pt x="842967" y="265807"/>
                    <a:pt x="799737" y="159863"/>
                  </a:cubicBezTo>
                  <a:cubicBezTo>
                    <a:pt x="757171" y="55810"/>
                    <a:pt x="647348" y="55527"/>
                    <a:pt x="603268" y="0"/>
                  </a:cubicBezTo>
                  <a:cubicBezTo>
                    <a:pt x="539228" y="30743"/>
                    <a:pt x="440284" y="-16648"/>
                    <a:pt x="356852" y="58743"/>
                  </a:cubicBezTo>
                  <a:cubicBezTo>
                    <a:pt x="272002" y="135269"/>
                    <a:pt x="181571" y="432291"/>
                    <a:pt x="13101" y="338644"/>
                  </a:cubicBezTo>
                  <a:cubicBezTo>
                    <a:pt x="5439" y="334482"/>
                    <a:pt x="-2601" y="341860"/>
                    <a:pt x="804" y="349711"/>
                  </a:cubicBezTo>
                  <a:cubicBezTo>
                    <a:pt x="46114" y="454047"/>
                    <a:pt x="170220" y="542587"/>
                    <a:pt x="286759" y="497749"/>
                  </a:cubicBezTo>
                  <a:cubicBezTo>
                    <a:pt x="289029" y="496803"/>
                    <a:pt x="291110" y="495668"/>
                    <a:pt x="293192" y="494722"/>
                  </a:cubicBezTo>
                  <a:cubicBezTo>
                    <a:pt x="280232" y="522911"/>
                    <a:pt x="277016" y="556964"/>
                    <a:pt x="284867" y="585816"/>
                  </a:cubicBezTo>
                  <a:cubicBezTo>
                    <a:pt x="299245" y="639450"/>
                    <a:pt x="338691" y="649004"/>
                    <a:pt x="379649" y="628383"/>
                  </a:cubicBezTo>
                  <a:cubicBezTo>
                    <a:pt x="327150" y="710489"/>
                    <a:pt x="363190" y="799974"/>
                    <a:pt x="405095" y="868270"/>
                  </a:cubicBezTo>
                  <a:cubicBezTo>
                    <a:pt x="472635" y="825041"/>
                    <a:pt x="543769" y="760056"/>
                    <a:pt x="532039" y="663098"/>
                  </a:cubicBezTo>
                  <a:cubicBezTo>
                    <a:pt x="560039" y="699611"/>
                    <a:pt x="599862" y="708219"/>
                    <a:pt x="636092" y="665841"/>
                  </a:cubicBezTo>
                  <a:lnTo>
                    <a:pt x="636092" y="665841"/>
                  </a:lnTo>
                  <a:close/>
                  <a:moveTo>
                    <a:pt x="422311" y="792407"/>
                  </a:moveTo>
                  <a:cubicBezTo>
                    <a:pt x="368677" y="745678"/>
                    <a:pt x="382109" y="678422"/>
                    <a:pt x="401690" y="612490"/>
                  </a:cubicBezTo>
                  <a:cubicBezTo>
                    <a:pt x="404244" y="603977"/>
                    <a:pt x="395919" y="602748"/>
                    <a:pt x="387785" y="603693"/>
                  </a:cubicBezTo>
                  <a:cubicBezTo>
                    <a:pt x="350326" y="607193"/>
                    <a:pt x="275692" y="577586"/>
                    <a:pt x="322137" y="480155"/>
                  </a:cubicBezTo>
                  <a:cubicBezTo>
                    <a:pt x="414838" y="462561"/>
                    <a:pt x="470554" y="315941"/>
                    <a:pt x="548498" y="239132"/>
                  </a:cubicBezTo>
                  <a:cubicBezTo>
                    <a:pt x="585484" y="342332"/>
                    <a:pt x="572052" y="498411"/>
                    <a:pt x="647916" y="554599"/>
                  </a:cubicBezTo>
                  <a:cubicBezTo>
                    <a:pt x="647443" y="662341"/>
                    <a:pt x="567417" y="656855"/>
                    <a:pt x="535066" y="637180"/>
                  </a:cubicBezTo>
                  <a:cubicBezTo>
                    <a:pt x="528161" y="633017"/>
                    <a:pt x="520026" y="630274"/>
                    <a:pt x="518607" y="639260"/>
                  </a:cubicBezTo>
                  <a:cubicBezTo>
                    <a:pt x="508296" y="707273"/>
                    <a:pt x="490891" y="773393"/>
                    <a:pt x="422311" y="792407"/>
                  </a:cubicBezTo>
                  <a:lnTo>
                    <a:pt x="422311" y="792407"/>
                  </a:lnTo>
                  <a:close/>
                </a:path>
              </a:pathLst>
            </a:custGeom>
            <a:solidFill>
              <a:srgbClr val="BC8642"/>
            </a:solidFill>
            <a:ln w="9454"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2C95BE4A-A1BC-71F6-9015-9E1C04C550DF}"/>
                </a:ext>
              </a:extLst>
            </p:cNvPr>
            <p:cNvSpPr/>
            <p:nvPr/>
          </p:nvSpPr>
          <p:spPr>
            <a:xfrm>
              <a:off x="10865877" y="6392507"/>
              <a:ext cx="81805" cy="104082"/>
            </a:xfrm>
            <a:custGeom>
              <a:avLst/>
              <a:gdLst>
                <a:gd name="connsiteX0" fmla="*/ 59048 w 81805"/>
                <a:gd name="connsiteY0" fmla="*/ 0 h 104082"/>
                <a:gd name="connsiteX1" fmla="*/ 11657 w 81805"/>
                <a:gd name="connsiteY1" fmla="*/ 7662 h 104082"/>
                <a:gd name="connsiteX2" fmla="*/ 47507 w 81805"/>
                <a:gd name="connsiteY2" fmla="*/ 103674 h 104082"/>
                <a:gd name="connsiteX3" fmla="*/ 59048 w 81805"/>
                <a:gd name="connsiteY3" fmla="*/ 0 h 104082"/>
                <a:gd name="connsiteX4" fmla="*/ 59048 w 81805"/>
                <a:gd name="connsiteY4" fmla="*/ 0 h 10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5" h="104082">
                  <a:moveTo>
                    <a:pt x="59048" y="0"/>
                  </a:moveTo>
                  <a:cubicBezTo>
                    <a:pt x="44480" y="13243"/>
                    <a:pt x="19886" y="12298"/>
                    <a:pt x="11657" y="7662"/>
                  </a:cubicBezTo>
                  <a:cubicBezTo>
                    <a:pt x="-18802" y="80499"/>
                    <a:pt x="16575" y="107836"/>
                    <a:pt x="47507" y="103674"/>
                  </a:cubicBezTo>
                  <a:cubicBezTo>
                    <a:pt x="89034" y="98093"/>
                    <a:pt x="92817" y="41716"/>
                    <a:pt x="59048" y="0"/>
                  </a:cubicBezTo>
                  <a:lnTo>
                    <a:pt x="59048" y="0"/>
                  </a:lnTo>
                  <a:close/>
                </a:path>
              </a:pathLst>
            </a:custGeom>
            <a:solidFill>
              <a:srgbClr val="BC8642"/>
            </a:solidFill>
            <a:ln w="9454"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7FB5D0EE-397B-C341-461A-CAFFCD2AE501}"/>
                </a:ext>
              </a:extLst>
            </p:cNvPr>
            <p:cNvSpPr/>
            <p:nvPr/>
          </p:nvSpPr>
          <p:spPr>
            <a:xfrm>
              <a:off x="10736566" y="6288418"/>
              <a:ext cx="118927" cy="84750"/>
            </a:xfrm>
            <a:custGeom>
              <a:avLst/>
              <a:gdLst>
                <a:gd name="connsiteX0" fmla="*/ 107198 w 118927"/>
                <a:gd name="connsiteY0" fmla="*/ 71360 h 84750"/>
                <a:gd name="connsiteX1" fmla="*/ 107198 w 118927"/>
                <a:gd name="connsiteY1" fmla="*/ 71360 h 84750"/>
                <a:gd name="connsiteX2" fmla="*/ 118928 w 118927"/>
                <a:gd name="connsiteY2" fmla="*/ 38063 h 84750"/>
                <a:gd name="connsiteX3" fmla="*/ 2389 w 118927"/>
                <a:gd name="connsiteY3" fmla="*/ 25766 h 84750"/>
                <a:gd name="connsiteX4" fmla="*/ 107198 w 118927"/>
                <a:gd name="connsiteY4" fmla="*/ 71360 h 84750"/>
                <a:gd name="connsiteX5" fmla="*/ 107198 w 118927"/>
                <a:gd name="connsiteY5" fmla="*/ 7136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7" h="84750">
                  <a:moveTo>
                    <a:pt x="107198" y="71360"/>
                  </a:moveTo>
                  <a:lnTo>
                    <a:pt x="107198" y="71360"/>
                  </a:lnTo>
                  <a:cubicBezTo>
                    <a:pt x="110414" y="60671"/>
                    <a:pt x="109752" y="45063"/>
                    <a:pt x="118928" y="38063"/>
                  </a:cubicBezTo>
                  <a:cubicBezTo>
                    <a:pt x="74185" y="-7531"/>
                    <a:pt x="16956" y="-12828"/>
                    <a:pt x="2389" y="25766"/>
                  </a:cubicBezTo>
                  <a:cubicBezTo>
                    <a:pt x="-12840" y="65968"/>
                    <a:pt x="47415" y="106454"/>
                    <a:pt x="107198" y="71360"/>
                  </a:cubicBezTo>
                  <a:lnTo>
                    <a:pt x="107198" y="71360"/>
                  </a:lnTo>
                  <a:close/>
                </a:path>
              </a:pathLst>
            </a:custGeom>
            <a:solidFill>
              <a:srgbClr val="BC8642"/>
            </a:solidFill>
            <a:ln w="9454"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7DE65F5B-6CEA-8288-A5FF-41DF37D6BBAE}"/>
                </a:ext>
              </a:extLst>
            </p:cNvPr>
            <p:cNvSpPr/>
            <p:nvPr/>
          </p:nvSpPr>
          <p:spPr>
            <a:xfrm>
              <a:off x="10828744" y="6202184"/>
              <a:ext cx="84703" cy="114459"/>
            </a:xfrm>
            <a:custGeom>
              <a:avLst/>
              <a:gdLst>
                <a:gd name="connsiteX0" fmla="*/ 10385 w 84703"/>
                <a:gd name="connsiteY0" fmla="*/ 18352 h 114459"/>
                <a:gd name="connsiteX1" fmla="*/ 36871 w 84703"/>
                <a:gd name="connsiteY1" fmla="*/ 114459 h 114459"/>
                <a:gd name="connsiteX2" fmla="*/ 68276 w 84703"/>
                <a:gd name="connsiteY2" fmla="*/ 109351 h 114459"/>
                <a:gd name="connsiteX3" fmla="*/ 61087 w 84703"/>
                <a:gd name="connsiteY3" fmla="*/ 4731 h 114459"/>
                <a:gd name="connsiteX4" fmla="*/ 10385 w 84703"/>
                <a:gd name="connsiteY4" fmla="*/ 18352 h 114459"/>
                <a:gd name="connsiteX5" fmla="*/ 10385 w 84703"/>
                <a:gd name="connsiteY5" fmla="*/ 18352 h 11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703" h="114459">
                  <a:moveTo>
                    <a:pt x="10385" y="18352"/>
                  </a:moveTo>
                  <a:cubicBezTo>
                    <a:pt x="4615" y="30366"/>
                    <a:pt x="-20358" y="73216"/>
                    <a:pt x="36871" y="114459"/>
                  </a:cubicBezTo>
                  <a:cubicBezTo>
                    <a:pt x="46898" y="108405"/>
                    <a:pt x="58060" y="106797"/>
                    <a:pt x="68276" y="109351"/>
                  </a:cubicBezTo>
                  <a:cubicBezTo>
                    <a:pt x="93154" y="75581"/>
                    <a:pt x="88992" y="26487"/>
                    <a:pt x="61087" y="4731"/>
                  </a:cubicBezTo>
                  <a:cubicBezTo>
                    <a:pt x="46709" y="-6620"/>
                    <a:pt x="17385" y="4258"/>
                    <a:pt x="10385" y="18352"/>
                  </a:cubicBezTo>
                  <a:lnTo>
                    <a:pt x="10385" y="18352"/>
                  </a:lnTo>
                  <a:close/>
                </a:path>
              </a:pathLst>
            </a:custGeom>
            <a:solidFill>
              <a:srgbClr val="BC8642"/>
            </a:solidFill>
            <a:ln w="9454"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DF549E63-222E-ED90-BD4F-C1046A12D77D}"/>
                </a:ext>
              </a:extLst>
            </p:cNvPr>
            <p:cNvSpPr/>
            <p:nvPr/>
          </p:nvSpPr>
          <p:spPr>
            <a:xfrm>
              <a:off x="10638407" y="5515271"/>
              <a:ext cx="92179" cy="109991"/>
            </a:xfrm>
            <a:custGeom>
              <a:avLst/>
              <a:gdLst>
                <a:gd name="connsiteX0" fmla="*/ 279 w 92179"/>
                <a:gd name="connsiteY0" fmla="*/ 33087 h 109991"/>
                <a:gd name="connsiteX1" fmla="*/ 63562 w 92179"/>
                <a:gd name="connsiteY1" fmla="*/ 109991 h 109991"/>
                <a:gd name="connsiteX2" fmla="*/ 90237 w 92179"/>
                <a:gd name="connsiteY2" fmla="*/ 92965 h 109991"/>
                <a:gd name="connsiteX3" fmla="*/ 41144 w 92179"/>
                <a:gd name="connsiteY3" fmla="*/ 642 h 109991"/>
                <a:gd name="connsiteX4" fmla="*/ 279 w 92179"/>
                <a:gd name="connsiteY4" fmla="*/ 33087 h 109991"/>
                <a:gd name="connsiteX5" fmla="*/ 279 w 92179"/>
                <a:gd name="connsiteY5" fmla="*/ 33087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79" h="109991">
                  <a:moveTo>
                    <a:pt x="279" y="33087"/>
                  </a:moveTo>
                  <a:cubicBezTo>
                    <a:pt x="-194" y="46236"/>
                    <a:pt x="-5585" y="95235"/>
                    <a:pt x="63562" y="109991"/>
                  </a:cubicBezTo>
                  <a:cubicBezTo>
                    <a:pt x="70373" y="100532"/>
                    <a:pt x="79927" y="94572"/>
                    <a:pt x="90237" y="92965"/>
                  </a:cubicBezTo>
                  <a:cubicBezTo>
                    <a:pt x="99318" y="52195"/>
                    <a:pt x="75481" y="9344"/>
                    <a:pt x="41144" y="642"/>
                  </a:cubicBezTo>
                  <a:cubicBezTo>
                    <a:pt x="23455" y="-3993"/>
                    <a:pt x="1036" y="17479"/>
                    <a:pt x="279" y="33087"/>
                  </a:cubicBezTo>
                  <a:lnTo>
                    <a:pt x="279" y="33087"/>
                  </a:lnTo>
                  <a:close/>
                </a:path>
              </a:pathLst>
            </a:custGeom>
            <a:solidFill>
              <a:srgbClr val="BC8642"/>
            </a:solidFill>
            <a:ln w="9454"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474B7FEA-2B10-5B2E-A532-DF22A6854559}"/>
                </a:ext>
              </a:extLst>
            </p:cNvPr>
            <p:cNvSpPr/>
            <p:nvPr/>
          </p:nvSpPr>
          <p:spPr>
            <a:xfrm>
              <a:off x="10584900" y="5629824"/>
              <a:ext cx="114420" cy="81724"/>
            </a:xfrm>
            <a:custGeom>
              <a:avLst/>
              <a:gdLst>
                <a:gd name="connsiteX0" fmla="*/ 58 w 114420"/>
                <a:gd name="connsiteY0" fmla="*/ 45383 h 81724"/>
                <a:gd name="connsiteX1" fmla="*/ 114231 w 114420"/>
                <a:gd name="connsiteY1" fmla="*/ 44721 h 81724"/>
                <a:gd name="connsiteX2" fmla="*/ 114421 w 114420"/>
                <a:gd name="connsiteY2" fmla="*/ 44532 h 81724"/>
                <a:gd name="connsiteX3" fmla="*/ 111867 w 114420"/>
                <a:gd name="connsiteY3" fmla="*/ 10194 h 81724"/>
                <a:gd name="connsiteX4" fmla="*/ 58 w 114420"/>
                <a:gd name="connsiteY4" fmla="*/ 45383 h 81724"/>
                <a:gd name="connsiteX5" fmla="*/ 58 w 114420"/>
                <a:gd name="connsiteY5" fmla="*/ 45383 h 8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0" h="81724">
                  <a:moveTo>
                    <a:pt x="58" y="45383"/>
                  </a:moveTo>
                  <a:cubicBezTo>
                    <a:pt x="2328" y="87477"/>
                    <a:pt x="73840" y="100058"/>
                    <a:pt x="114231" y="44721"/>
                  </a:cubicBezTo>
                  <a:cubicBezTo>
                    <a:pt x="114231" y="44721"/>
                    <a:pt x="114231" y="44721"/>
                    <a:pt x="114421" y="44532"/>
                  </a:cubicBezTo>
                  <a:cubicBezTo>
                    <a:pt x="112813" y="33843"/>
                    <a:pt x="106286" y="20126"/>
                    <a:pt x="111867" y="10194"/>
                  </a:cubicBezTo>
                  <a:cubicBezTo>
                    <a:pt x="52557" y="-12886"/>
                    <a:pt x="-2023" y="5086"/>
                    <a:pt x="58" y="45383"/>
                  </a:cubicBezTo>
                  <a:lnTo>
                    <a:pt x="58" y="45383"/>
                  </a:lnTo>
                  <a:close/>
                </a:path>
              </a:pathLst>
            </a:custGeom>
            <a:solidFill>
              <a:srgbClr val="BC8642"/>
            </a:solidFill>
            <a:ln w="9454"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41EA7335-6931-11EE-3FD8-FA845A1BC745}"/>
                </a:ext>
              </a:extLst>
            </p:cNvPr>
            <p:cNvSpPr/>
            <p:nvPr/>
          </p:nvSpPr>
          <p:spPr>
            <a:xfrm>
              <a:off x="10857036" y="6324071"/>
              <a:ext cx="69831" cy="71382"/>
            </a:xfrm>
            <a:custGeom>
              <a:avLst/>
              <a:gdLst>
                <a:gd name="connsiteX0" fmla="*/ 23241 w 69831"/>
                <a:gd name="connsiteY0" fmla="*/ 2882 h 71382"/>
                <a:gd name="connsiteX1" fmla="*/ 46133 w 69831"/>
                <a:gd name="connsiteY1" fmla="*/ 68435 h 71382"/>
                <a:gd name="connsiteX2" fmla="*/ 23241 w 69831"/>
                <a:gd name="connsiteY2" fmla="*/ 2882 h 71382"/>
                <a:gd name="connsiteX3" fmla="*/ 23241 w 69831"/>
                <a:gd name="connsiteY3" fmla="*/ 2882 h 71382"/>
              </a:gdLst>
              <a:ahLst/>
              <a:cxnLst>
                <a:cxn ang="0">
                  <a:pos x="connsiteX0" y="connsiteY0"/>
                </a:cxn>
                <a:cxn ang="0">
                  <a:pos x="connsiteX1" y="connsiteY1"/>
                </a:cxn>
                <a:cxn ang="0">
                  <a:pos x="connsiteX2" y="connsiteY2"/>
                </a:cxn>
                <a:cxn ang="0">
                  <a:pos x="connsiteX3" y="connsiteY3"/>
                </a:cxn>
              </a:cxnLst>
              <a:rect l="l" t="t" r="r" b="b"/>
              <a:pathLst>
                <a:path w="69831" h="71382">
                  <a:moveTo>
                    <a:pt x="23241" y="2882"/>
                  </a:moveTo>
                  <a:cubicBezTo>
                    <a:pt x="-23299" y="19815"/>
                    <a:pt x="8295" y="86030"/>
                    <a:pt x="46133" y="68435"/>
                  </a:cubicBezTo>
                  <a:cubicBezTo>
                    <a:pt x="88983" y="48287"/>
                    <a:pt x="69119" y="-14050"/>
                    <a:pt x="23241" y="2882"/>
                  </a:cubicBezTo>
                  <a:lnTo>
                    <a:pt x="23241" y="2882"/>
                  </a:lnTo>
                  <a:close/>
                </a:path>
              </a:pathLst>
            </a:custGeom>
            <a:solidFill>
              <a:srgbClr val="BC8642"/>
            </a:solidFill>
            <a:ln w="9454"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C33E9588-951F-1BD1-4732-9F70D29B63B3}"/>
                </a:ext>
              </a:extLst>
            </p:cNvPr>
            <p:cNvSpPr/>
            <p:nvPr/>
          </p:nvSpPr>
          <p:spPr>
            <a:xfrm>
              <a:off x="10913574" y="6236445"/>
              <a:ext cx="95107" cy="96588"/>
            </a:xfrm>
            <a:custGeom>
              <a:avLst/>
              <a:gdLst>
                <a:gd name="connsiteX0" fmla="*/ 20148 w 95107"/>
                <a:gd name="connsiteY0" fmla="*/ 96374 h 96588"/>
                <a:gd name="connsiteX1" fmla="*/ 88634 w 95107"/>
                <a:gd name="connsiteY1" fmla="*/ 13983 h 96588"/>
                <a:gd name="connsiteX2" fmla="*/ 0 w 95107"/>
                <a:gd name="connsiteY2" fmla="*/ 72063 h 96588"/>
                <a:gd name="connsiteX3" fmla="*/ 20148 w 95107"/>
                <a:gd name="connsiteY3" fmla="*/ 96374 h 96588"/>
                <a:gd name="connsiteX4" fmla="*/ 20148 w 95107"/>
                <a:gd name="connsiteY4" fmla="*/ 96374 h 9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7" h="96588">
                  <a:moveTo>
                    <a:pt x="20148" y="96374"/>
                  </a:moveTo>
                  <a:cubicBezTo>
                    <a:pt x="61958" y="100536"/>
                    <a:pt x="113417" y="43212"/>
                    <a:pt x="88634" y="13983"/>
                  </a:cubicBezTo>
                  <a:cubicBezTo>
                    <a:pt x="63093" y="-16192"/>
                    <a:pt x="6432" y="2159"/>
                    <a:pt x="0" y="72063"/>
                  </a:cubicBezTo>
                  <a:cubicBezTo>
                    <a:pt x="10405" y="77550"/>
                    <a:pt x="17121" y="86158"/>
                    <a:pt x="20148" y="96374"/>
                  </a:cubicBezTo>
                  <a:lnTo>
                    <a:pt x="20148" y="96374"/>
                  </a:lnTo>
                  <a:close/>
                </a:path>
              </a:pathLst>
            </a:custGeom>
            <a:solidFill>
              <a:srgbClr val="BC8642"/>
            </a:solidFill>
            <a:ln w="9454"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B00D4943-7E19-4225-D0F4-A397874E32E0}"/>
                </a:ext>
              </a:extLst>
            </p:cNvPr>
            <p:cNvSpPr/>
            <p:nvPr/>
          </p:nvSpPr>
          <p:spPr>
            <a:xfrm>
              <a:off x="10931357" y="6338950"/>
              <a:ext cx="101110" cy="84759"/>
            </a:xfrm>
            <a:custGeom>
              <a:avLst/>
              <a:gdLst>
                <a:gd name="connsiteX0" fmla="*/ 96958 w 101110"/>
                <a:gd name="connsiteY0" fmla="*/ 64057 h 84759"/>
                <a:gd name="connsiteX1" fmla="*/ 8324 w 101110"/>
                <a:gd name="connsiteY1" fmla="*/ 963 h 84759"/>
                <a:gd name="connsiteX2" fmla="*/ 0 w 101110"/>
                <a:gd name="connsiteY2" fmla="*/ 46368 h 84759"/>
                <a:gd name="connsiteX3" fmla="*/ 96958 w 101110"/>
                <a:gd name="connsiteY3" fmla="*/ 64057 h 84759"/>
                <a:gd name="connsiteX4" fmla="*/ 96958 w 101110"/>
                <a:gd name="connsiteY4" fmla="*/ 64057 h 84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0" h="84759">
                  <a:moveTo>
                    <a:pt x="96958" y="64057"/>
                  </a:moveTo>
                  <a:cubicBezTo>
                    <a:pt x="121836" y="10234"/>
                    <a:pt x="27621" y="-4145"/>
                    <a:pt x="8324" y="963"/>
                  </a:cubicBezTo>
                  <a:cubicBezTo>
                    <a:pt x="17310" y="15342"/>
                    <a:pt x="6716" y="37098"/>
                    <a:pt x="0" y="46368"/>
                  </a:cubicBezTo>
                  <a:cubicBezTo>
                    <a:pt x="18445" y="84206"/>
                    <a:pt x="79931" y="101138"/>
                    <a:pt x="96958" y="64057"/>
                  </a:cubicBezTo>
                  <a:lnTo>
                    <a:pt x="96958" y="64057"/>
                  </a:lnTo>
                  <a:close/>
                </a:path>
              </a:pathLst>
            </a:custGeom>
            <a:solidFill>
              <a:srgbClr val="BC8642"/>
            </a:solidFill>
            <a:ln w="9454"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48BD5571-3996-395D-6C51-E2041BE42F98}"/>
                </a:ext>
              </a:extLst>
            </p:cNvPr>
            <p:cNvSpPr/>
            <p:nvPr/>
          </p:nvSpPr>
          <p:spPr>
            <a:xfrm>
              <a:off x="10770794" y="6374654"/>
              <a:ext cx="98132" cy="104066"/>
            </a:xfrm>
            <a:custGeom>
              <a:avLst/>
              <a:gdLst>
                <a:gd name="connsiteX0" fmla="*/ 8458 w 98132"/>
                <a:gd name="connsiteY0" fmla="*/ 89933 h 104066"/>
                <a:gd name="connsiteX1" fmla="*/ 98132 w 98132"/>
                <a:gd name="connsiteY1" fmla="*/ 28636 h 104066"/>
                <a:gd name="connsiteX2" fmla="*/ 80349 w 98132"/>
                <a:gd name="connsiteY2" fmla="*/ 353 h 104066"/>
                <a:gd name="connsiteX3" fmla="*/ 8458 w 98132"/>
                <a:gd name="connsiteY3" fmla="*/ 89933 h 104066"/>
                <a:gd name="connsiteX4" fmla="*/ 8458 w 98132"/>
                <a:gd name="connsiteY4" fmla="*/ 89933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32" h="104066">
                  <a:moveTo>
                    <a:pt x="8458" y="89933"/>
                  </a:moveTo>
                  <a:cubicBezTo>
                    <a:pt x="35322" y="123135"/>
                    <a:pt x="76187" y="95892"/>
                    <a:pt x="98132" y="28636"/>
                  </a:cubicBezTo>
                  <a:cubicBezTo>
                    <a:pt x="95578" y="25137"/>
                    <a:pt x="82051" y="4705"/>
                    <a:pt x="80349" y="353"/>
                  </a:cubicBezTo>
                  <a:cubicBezTo>
                    <a:pt x="42795" y="-4944"/>
                    <a:pt x="-23514" y="50487"/>
                    <a:pt x="8458" y="89933"/>
                  </a:cubicBezTo>
                  <a:lnTo>
                    <a:pt x="8458" y="89933"/>
                  </a:lnTo>
                  <a:close/>
                </a:path>
              </a:pathLst>
            </a:custGeom>
            <a:solidFill>
              <a:srgbClr val="BC8642"/>
            </a:solidFill>
            <a:ln w="9454"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E0CE5509-7ACD-926A-E161-A3FC23A032A4}"/>
                </a:ext>
              </a:extLst>
            </p:cNvPr>
            <p:cNvSpPr/>
            <p:nvPr/>
          </p:nvSpPr>
          <p:spPr>
            <a:xfrm>
              <a:off x="11457645" y="4082070"/>
              <a:ext cx="234903" cy="282481"/>
            </a:xfrm>
            <a:custGeom>
              <a:avLst/>
              <a:gdLst>
                <a:gd name="connsiteX0" fmla="*/ 149107 w 234903"/>
                <a:gd name="connsiteY0" fmla="*/ 200348 h 282481"/>
                <a:gd name="connsiteX1" fmla="*/ 204823 w 234903"/>
                <a:gd name="connsiteY1" fmla="*/ 86080 h 282481"/>
                <a:gd name="connsiteX2" fmla="*/ 234903 w 234903"/>
                <a:gd name="connsiteY2" fmla="*/ 0 h 282481"/>
                <a:gd name="connsiteX3" fmla="*/ 234903 w 234903"/>
                <a:gd name="connsiteY3" fmla="*/ 0 h 282481"/>
                <a:gd name="connsiteX4" fmla="*/ 157621 w 234903"/>
                <a:gd name="connsiteY4" fmla="*/ 48243 h 282481"/>
                <a:gd name="connsiteX5" fmla="*/ 58393 w 234903"/>
                <a:gd name="connsiteY5" fmla="*/ 127890 h 282481"/>
                <a:gd name="connsiteX6" fmla="*/ 13745 w 234903"/>
                <a:gd name="connsiteY6" fmla="*/ 276590 h 282481"/>
                <a:gd name="connsiteX7" fmla="*/ 13745 w 234903"/>
                <a:gd name="connsiteY7" fmla="*/ 276590 h 282481"/>
                <a:gd name="connsiteX8" fmla="*/ 13745 w 234903"/>
                <a:gd name="connsiteY8" fmla="*/ 276590 h 282481"/>
                <a:gd name="connsiteX9" fmla="*/ 13745 w 234903"/>
                <a:gd name="connsiteY9" fmla="*/ 276590 h 282481"/>
                <a:gd name="connsiteX10" fmla="*/ 13745 w 234903"/>
                <a:gd name="connsiteY10" fmla="*/ 276590 h 282481"/>
                <a:gd name="connsiteX11" fmla="*/ 149107 w 234903"/>
                <a:gd name="connsiteY11" fmla="*/ 200348 h 282481"/>
                <a:gd name="connsiteX12" fmla="*/ 149107 w 234903"/>
                <a:gd name="connsiteY12" fmla="*/ 200348 h 2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903" h="282481">
                  <a:moveTo>
                    <a:pt x="149107" y="200348"/>
                  </a:moveTo>
                  <a:cubicBezTo>
                    <a:pt x="171337" y="164308"/>
                    <a:pt x="189782" y="125809"/>
                    <a:pt x="204823" y="86080"/>
                  </a:cubicBezTo>
                  <a:cubicBezTo>
                    <a:pt x="215701" y="57418"/>
                    <a:pt x="224025" y="28378"/>
                    <a:pt x="234903" y="0"/>
                  </a:cubicBezTo>
                  <a:lnTo>
                    <a:pt x="234903" y="0"/>
                  </a:lnTo>
                  <a:cubicBezTo>
                    <a:pt x="209647" y="16648"/>
                    <a:pt x="183066" y="31405"/>
                    <a:pt x="157621" y="48243"/>
                  </a:cubicBezTo>
                  <a:cubicBezTo>
                    <a:pt x="122243" y="71796"/>
                    <a:pt x="88662" y="98093"/>
                    <a:pt x="58393" y="127890"/>
                  </a:cubicBezTo>
                  <a:cubicBezTo>
                    <a:pt x="18569" y="166957"/>
                    <a:pt x="-21917" y="226929"/>
                    <a:pt x="13745" y="276590"/>
                  </a:cubicBezTo>
                  <a:lnTo>
                    <a:pt x="13745" y="276590"/>
                  </a:lnTo>
                  <a:lnTo>
                    <a:pt x="13745" y="276590"/>
                  </a:lnTo>
                  <a:lnTo>
                    <a:pt x="13745" y="276590"/>
                  </a:lnTo>
                  <a:lnTo>
                    <a:pt x="13745" y="276590"/>
                  </a:lnTo>
                  <a:cubicBezTo>
                    <a:pt x="70406" y="300333"/>
                    <a:pt x="119689" y="247739"/>
                    <a:pt x="149107" y="200348"/>
                  </a:cubicBezTo>
                  <a:lnTo>
                    <a:pt x="149107" y="200348"/>
                  </a:lnTo>
                  <a:close/>
                </a:path>
              </a:pathLst>
            </a:custGeom>
            <a:solidFill>
              <a:srgbClr val="BC8642"/>
            </a:solidFill>
            <a:ln w="9454"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9A59C334-A178-8D85-9865-831EB233599B}"/>
                </a:ext>
              </a:extLst>
            </p:cNvPr>
            <p:cNvSpPr/>
            <p:nvPr/>
          </p:nvSpPr>
          <p:spPr>
            <a:xfrm>
              <a:off x="11041376" y="4812045"/>
              <a:ext cx="77353" cy="75921"/>
            </a:xfrm>
            <a:custGeom>
              <a:avLst/>
              <a:gdLst>
                <a:gd name="connsiteX0" fmla="*/ 62803 w 77353"/>
                <a:gd name="connsiteY0" fmla="*/ 8230 h 75921"/>
                <a:gd name="connsiteX1" fmla="*/ 62803 w 77353"/>
                <a:gd name="connsiteY1" fmla="*/ 8230 h 75921"/>
                <a:gd name="connsiteX2" fmla="*/ 22033 w 77353"/>
                <a:gd name="connsiteY2" fmla="*/ 3690 h 75921"/>
                <a:gd name="connsiteX3" fmla="*/ 3871 w 77353"/>
                <a:gd name="connsiteY3" fmla="*/ 54580 h 75921"/>
                <a:gd name="connsiteX4" fmla="*/ 14371 w 77353"/>
                <a:gd name="connsiteY4" fmla="*/ 67634 h 75921"/>
                <a:gd name="connsiteX5" fmla="*/ 14371 w 77353"/>
                <a:gd name="connsiteY5" fmla="*/ 67634 h 75921"/>
                <a:gd name="connsiteX6" fmla="*/ 29790 w 77353"/>
                <a:gd name="connsiteY6" fmla="*/ 74918 h 75921"/>
                <a:gd name="connsiteX7" fmla="*/ 76424 w 77353"/>
                <a:gd name="connsiteY7" fmla="*/ 46162 h 75921"/>
                <a:gd name="connsiteX8" fmla="*/ 62803 w 77353"/>
                <a:gd name="connsiteY8" fmla="*/ 8230 h 75921"/>
                <a:gd name="connsiteX9" fmla="*/ 62803 w 77353"/>
                <a:gd name="connsiteY9" fmla="*/ 8230 h 7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53" h="75921">
                  <a:moveTo>
                    <a:pt x="62803" y="8230"/>
                  </a:moveTo>
                  <a:lnTo>
                    <a:pt x="62803" y="8230"/>
                  </a:lnTo>
                  <a:cubicBezTo>
                    <a:pt x="51641" y="-473"/>
                    <a:pt x="35750" y="-2743"/>
                    <a:pt x="22033" y="3690"/>
                  </a:cubicBezTo>
                  <a:cubicBezTo>
                    <a:pt x="2736" y="12770"/>
                    <a:pt x="-5493" y="35662"/>
                    <a:pt x="3871" y="54580"/>
                  </a:cubicBezTo>
                  <a:cubicBezTo>
                    <a:pt x="6426" y="59878"/>
                    <a:pt x="10115" y="64134"/>
                    <a:pt x="14371" y="67634"/>
                  </a:cubicBezTo>
                  <a:lnTo>
                    <a:pt x="14371" y="67634"/>
                  </a:lnTo>
                  <a:cubicBezTo>
                    <a:pt x="18817" y="71039"/>
                    <a:pt x="23925" y="73594"/>
                    <a:pt x="29790" y="74918"/>
                  </a:cubicBezTo>
                  <a:cubicBezTo>
                    <a:pt x="50790" y="79742"/>
                    <a:pt x="71506" y="66689"/>
                    <a:pt x="76424" y="46162"/>
                  </a:cubicBezTo>
                  <a:cubicBezTo>
                    <a:pt x="79735" y="31500"/>
                    <a:pt x="73965" y="17122"/>
                    <a:pt x="62803" y="8230"/>
                  </a:cubicBezTo>
                  <a:lnTo>
                    <a:pt x="62803" y="8230"/>
                  </a:lnTo>
                  <a:close/>
                </a:path>
              </a:pathLst>
            </a:custGeom>
            <a:solidFill>
              <a:srgbClr val="BC8642"/>
            </a:solidFill>
            <a:ln w="9454"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02087DC6-3B31-8EC0-9139-D51132C088D4}"/>
                </a:ext>
              </a:extLst>
            </p:cNvPr>
            <p:cNvSpPr/>
            <p:nvPr/>
          </p:nvSpPr>
          <p:spPr>
            <a:xfrm>
              <a:off x="10736572" y="5506367"/>
              <a:ext cx="80341" cy="107071"/>
            </a:xfrm>
            <a:custGeom>
              <a:avLst/>
              <a:gdLst>
                <a:gd name="connsiteX0" fmla="*/ 5788 w 80341"/>
                <a:gd name="connsiteY0" fmla="*/ 92882 h 107071"/>
                <a:gd name="connsiteX1" fmla="*/ 34166 w 80341"/>
                <a:gd name="connsiteY1" fmla="*/ 107071 h 107071"/>
                <a:gd name="connsiteX2" fmla="*/ 63868 w 80341"/>
                <a:gd name="connsiteY2" fmla="*/ 4154 h 107071"/>
                <a:gd name="connsiteX3" fmla="*/ 5788 w 80341"/>
                <a:gd name="connsiteY3" fmla="*/ 92882 h 107071"/>
                <a:gd name="connsiteX4" fmla="*/ 5788 w 80341"/>
                <a:gd name="connsiteY4" fmla="*/ 92882 h 107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41" h="107071">
                  <a:moveTo>
                    <a:pt x="5788" y="92882"/>
                  </a:moveTo>
                  <a:cubicBezTo>
                    <a:pt x="17423" y="93828"/>
                    <a:pt x="27355" y="98936"/>
                    <a:pt x="34166" y="107071"/>
                  </a:cubicBezTo>
                  <a:cubicBezTo>
                    <a:pt x="74084" y="94017"/>
                    <a:pt x="98300" y="20897"/>
                    <a:pt x="63868" y="4154"/>
                  </a:cubicBezTo>
                  <a:cubicBezTo>
                    <a:pt x="28490" y="-13346"/>
                    <a:pt x="-16063" y="26005"/>
                    <a:pt x="5788" y="92882"/>
                  </a:cubicBezTo>
                  <a:lnTo>
                    <a:pt x="5788" y="92882"/>
                  </a:lnTo>
                  <a:close/>
                </a:path>
              </a:pathLst>
            </a:custGeom>
            <a:solidFill>
              <a:srgbClr val="BC8642"/>
            </a:solidFill>
            <a:ln w="9454"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D0275442-4CA8-85DE-B554-B0000F471A53}"/>
                </a:ext>
              </a:extLst>
            </p:cNvPr>
            <p:cNvSpPr/>
            <p:nvPr/>
          </p:nvSpPr>
          <p:spPr>
            <a:xfrm>
              <a:off x="9905520" y="6239362"/>
              <a:ext cx="72804" cy="75775"/>
            </a:xfrm>
            <a:custGeom>
              <a:avLst/>
              <a:gdLst>
                <a:gd name="connsiteX0" fmla="*/ 71865 w 72804"/>
                <a:gd name="connsiteY0" fmla="*/ 45309 h 75775"/>
                <a:gd name="connsiteX1" fmla="*/ 59852 w 72804"/>
                <a:gd name="connsiteY1" fmla="*/ 7377 h 75775"/>
                <a:gd name="connsiteX2" fmla="*/ 59852 w 72804"/>
                <a:gd name="connsiteY2" fmla="*/ 7377 h 75775"/>
                <a:gd name="connsiteX3" fmla="*/ 21447 w 72804"/>
                <a:gd name="connsiteY3" fmla="*/ 3877 h 75775"/>
                <a:gd name="connsiteX4" fmla="*/ 3758 w 72804"/>
                <a:gd name="connsiteY4" fmla="*/ 56092 h 75775"/>
                <a:gd name="connsiteX5" fmla="*/ 12839 w 72804"/>
                <a:gd name="connsiteY5" fmla="*/ 68484 h 75775"/>
                <a:gd name="connsiteX6" fmla="*/ 12839 w 72804"/>
                <a:gd name="connsiteY6" fmla="*/ 68484 h 75775"/>
                <a:gd name="connsiteX7" fmla="*/ 26744 w 72804"/>
                <a:gd name="connsiteY7" fmla="*/ 74822 h 75775"/>
                <a:gd name="connsiteX8" fmla="*/ 71865 w 72804"/>
                <a:gd name="connsiteY8" fmla="*/ 45309 h 75775"/>
                <a:gd name="connsiteX9" fmla="*/ 71865 w 72804"/>
                <a:gd name="connsiteY9" fmla="*/ 45309 h 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04" h="75775">
                  <a:moveTo>
                    <a:pt x="71865" y="45309"/>
                  </a:moveTo>
                  <a:cubicBezTo>
                    <a:pt x="75082" y="30741"/>
                    <a:pt x="69784" y="16458"/>
                    <a:pt x="59852" y="7377"/>
                  </a:cubicBezTo>
                  <a:lnTo>
                    <a:pt x="59852" y="7377"/>
                  </a:lnTo>
                  <a:cubicBezTo>
                    <a:pt x="48974" y="-569"/>
                    <a:pt x="34406" y="-2650"/>
                    <a:pt x="21447" y="3877"/>
                  </a:cubicBezTo>
                  <a:cubicBezTo>
                    <a:pt x="2623" y="13241"/>
                    <a:pt x="-5323" y="36700"/>
                    <a:pt x="3758" y="56092"/>
                  </a:cubicBezTo>
                  <a:cubicBezTo>
                    <a:pt x="6029" y="61011"/>
                    <a:pt x="9245" y="64984"/>
                    <a:pt x="12839" y="68484"/>
                  </a:cubicBezTo>
                  <a:lnTo>
                    <a:pt x="12839" y="68484"/>
                  </a:lnTo>
                  <a:cubicBezTo>
                    <a:pt x="16907" y="71511"/>
                    <a:pt x="21447" y="73592"/>
                    <a:pt x="26744" y="74822"/>
                  </a:cubicBezTo>
                  <a:cubicBezTo>
                    <a:pt x="46893" y="79551"/>
                    <a:pt x="67136" y="66213"/>
                    <a:pt x="71865" y="45309"/>
                  </a:cubicBezTo>
                  <a:lnTo>
                    <a:pt x="71865" y="45309"/>
                  </a:lnTo>
                  <a:close/>
                </a:path>
              </a:pathLst>
            </a:custGeom>
            <a:solidFill>
              <a:srgbClr val="BC8642"/>
            </a:solidFill>
            <a:ln w="9454"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75B1FAA7-41D6-049A-B4E5-EEDA3BFD9E78}"/>
                </a:ext>
              </a:extLst>
            </p:cNvPr>
            <p:cNvSpPr/>
            <p:nvPr/>
          </p:nvSpPr>
          <p:spPr>
            <a:xfrm>
              <a:off x="11786187" y="4285729"/>
              <a:ext cx="298819" cy="319692"/>
            </a:xfrm>
            <a:custGeom>
              <a:avLst/>
              <a:gdLst>
                <a:gd name="connsiteX0" fmla="*/ 5211 w 298819"/>
                <a:gd name="connsiteY0" fmla="*/ 214253 h 319692"/>
                <a:gd name="connsiteX1" fmla="*/ 9373 w 298819"/>
                <a:gd name="connsiteY1" fmla="*/ 257293 h 319692"/>
                <a:gd name="connsiteX2" fmla="*/ 194208 w 298819"/>
                <a:gd name="connsiteY2" fmla="*/ 60256 h 319692"/>
                <a:gd name="connsiteX3" fmla="*/ 275369 w 298819"/>
                <a:gd name="connsiteY3" fmla="*/ 318211 h 319692"/>
                <a:gd name="connsiteX4" fmla="*/ 297882 w 298819"/>
                <a:gd name="connsiteY4" fmla="*/ 281225 h 319692"/>
                <a:gd name="connsiteX5" fmla="*/ 208113 w 298819"/>
                <a:gd name="connsiteY5" fmla="*/ 0 h 319692"/>
                <a:gd name="connsiteX6" fmla="*/ 5211 w 298819"/>
                <a:gd name="connsiteY6" fmla="*/ 214253 h 319692"/>
                <a:gd name="connsiteX7" fmla="*/ 5211 w 298819"/>
                <a:gd name="connsiteY7" fmla="*/ 214253 h 3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19" h="319692">
                  <a:moveTo>
                    <a:pt x="5211" y="214253"/>
                  </a:moveTo>
                  <a:cubicBezTo>
                    <a:pt x="-4059" y="220307"/>
                    <a:pt x="103" y="263252"/>
                    <a:pt x="9373" y="257293"/>
                  </a:cubicBezTo>
                  <a:cubicBezTo>
                    <a:pt x="91007" y="204794"/>
                    <a:pt x="146911" y="136876"/>
                    <a:pt x="194208" y="60256"/>
                  </a:cubicBezTo>
                  <a:cubicBezTo>
                    <a:pt x="203762" y="149930"/>
                    <a:pt x="224572" y="235253"/>
                    <a:pt x="275369" y="318211"/>
                  </a:cubicBezTo>
                  <a:cubicBezTo>
                    <a:pt x="281139" y="327481"/>
                    <a:pt x="303652" y="290590"/>
                    <a:pt x="297882" y="281225"/>
                  </a:cubicBezTo>
                  <a:cubicBezTo>
                    <a:pt x="238950" y="184740"/>
                    <a:pt x="216721" y="99228"/>
                    <a:pt x="208113" y="0"/>
                  </a:cubicBezTo>
                  <a:cubicBezTo>
                    <a:pt x="157127" y="85512"/>
                    <a:pt x="100088" y="153146"/>
                    <a:pt x="5211" y="214253"/>
                  </a:cubicBezTo>
                  <a:lnTo>
                    <a:pt x="5211" y="214253"/>
                  </a:lnTo>
                  <a:close/>
                </a:path>
              </a:pathLst>
            </a:custGeom>
            <a:solidFill>
              <a:srgbClr val="BC8642"/>
            </a:solidFill>
            <a:ln w="9454"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4C7BE452-4B78-8F81-DD92-A2DDFD37D88E}"/>
                </a:ext>
              </a:extLst>
            </p:cNvPr>
            <p:cNvSpPr/>
            <p:nvPr/>
          </p:nvSpPr>
          <p:spPr>
            <a:xfrm>
              <a:off x="8408276" y="18540"/>
              <a:ext cx="3771899" cy="6830378"/>
            </a:xfrm>
            <a:custGeom>
              <a:avLst/>
              <a:gdLst>
                <a:gd name="connsiteX0" fmla="*/ 2665066 w 3771899"/>
                <a:gd name="connsiteY0" fmla="*/ 6782515 h 6830378"/>
                <a:gd name="connsiteX1" fmla="*/ 2622310 w 3771899"/>
                <a:gd name="connsiteY1" fmla="*/ 6658882 h 6830378"/>
                <a:gd name="connsiteX2" fmla="*/ 2618337 w 3771899"/>
                <a:gd name="connsiteY2" fmla="*/ 6651314 h 6830378"/>
                <a:gd name="connsiteX3" fmla="*/ 2512866 w 3771899"/>
                <a:gd name="connsiteY3" fmla="*/ 6569586 h 6830378"/>
                <a:gd name="connsiteX4" fmla="*/ 2504731 w 3771899"/>
                <a:gd name="connsiteY4" fmla="*/ 6567032 h 6830378"/>
                <a:gd name="connsiteX5" fmla="*/ 2336071 w 3771899"/>
                <a:gd name="connsiteY5" fmla="*/ 6525411 h 6830378"/>
                <a:gd name="connsiteX6" fmla="*/ 2325666 w 3771899"/>
                <a:gd name="connsiteY6" fmla="*/ 6526357 h 6830378"/>
                <a:gd name="connsiteX7" fmla="*/ 2172993 w 3771899"/>
                <a:gd name="connsiteY7" fmla="*/ 6503844 h 6830378"/>
                <a:gd name="connsiteX8" fmla="*/ 2162588 w 3771899"/>
                <a:gd name="connsiteY8" fmla="*/ 6502047 h 6830378"/>
                <a:gd name="connsiteX9" fmla="*/ 2027225 w 3771899"/>
                <a:gd name="connsiteY9" fmla="*/ 6518884 h 6830378"/>
                <a:gd name="connsiteX10" fmla="*/ 1964793 w 3771899"/>
                <a:gd name="connsiteY10" fmla="*/ 6490695 h 6830378"/>
                <a:gd name="connsiteX11" fmla="*/ 1915510 w 3771899"/>
                <a:gd name="connsiteY11" fmla="*/ 6503654 h 6830378"/>
                <a:gd name="connsiteX12" fmla="*/ 1840971 w 3771899"/>
                <a:gd name="connsiteY12" fmla="*/ 6494857 h 6830378"/>
                <a:gd name="connsiteX13" fmla="*/ 1763688 w 3771899"/>
                <a:gd name="connsiteY13" fmla="*/ 6461277 h 6830378"/>
                <a:gd name="connsiteX14" fmla="*/ 1695014 w 3771899"/>
                <a:gd name="connsiteY14" fmla="*/ 6463168 h 6830378"/>
                <a:gd name="connsiteX15" fmla="*/ 1569583 w 3771899"/>
                <a:gd name="connsiteY15" fmla="*/ 6414548 h 6830378"/>
                <a:gd name="connsiteX16" fmla="*/ 1492585 w 3771899"/>
                <a:gd name="connsiteY16" fmla="*/ 6406507 h 6830378"/>
                <a:gd name="connsiteX17" fmla="*/ 1430058 w 3771899"/>
                <a:gd name="connsiteY17" fmla="*/ 6387778 h 6830378"/>
                <a:gd name="connsiteX18" fmla="*/ 1397897 w 3771899"/>
                <a:gd name="connsiteY18" fmla="*/ 6331022 h 6830378"/>
                <a:gd name="connsiteX19" fmla="*/ 1372924 w 3771899"/>
                <a:gd name="connsiteY19" fmla="*/ 6257712 h 6830378"/>
                <a:gd name="connsiteX20" fmla="*/ 1297723 w 3771899"/>
                <a:gd name="connsiteY20" fmla="*/ 6146187 h 6830378"/>
                <a:gd name="connsiteX21" fmla="*/ 1284101 w 3771899"/>
                <a:gd name="connsiteY21" fmla="*/ 6078837 h 6830378"/>
                <a:gd name="connsiteX22" fmla="*/ 1234345 w 3771899"/>
                <a:gd name="connsiteY22" fmla="*/ 6010825 h 6830378"/>
                <a:gd name="connsiteX23" fmla="*/ 1209184 w 3771899"/>
                <a:gd name="connsiteY23" fmla="*/ 5939974 h 6830378"/>
                <a:gd name="connsiteX24" fmla="*/ 1210981 w 3771899"/>
                <a:gd name="connsiteY24" fmla="*/ 5889083 h 6830378"/>
                <a:gd name="connsiteX25" fmla="*/ 1169549 w 3771899"/>
                <a:gd name="connsiteY25" fmla="*/ 5834314 h 6830378"/>
                <a:gd name="connsiteX26" fmla="*/ 1155928 w 3771899"/>
                <a:gd name="connsiteY26" fmla="*/ 5698478 h 6830378"/>
                <a:gd name="connsiteX27" fmla="*/ 1151766 w 3771899"/>
                <a:gd name="connsiteY27" fmla="*/ 5688735 h 6830378"/>
                <a:gd name="connsiteX28" fmla="*/ 1095956 w 3771899"/>
                <a:gd name="connsiteY28" fmla="*/ 5544859 h 6830378"/>
                <a:gd name="connsiteX29" fmla="*/ 1094631 w 3771899"/>
                <a:gd name="connsiteY29" fmla="*/ 5534359 h 6830378"/>
                <a:gd name="connsiteX30" fmla="*/ 1016403 w 3771899"/>
                <a:gd name="connsiteY30" fmla="*/ 5379416 h 6830378"/>
                <a:gd name="connsiteX31" fmla="*/ 1012052 w 3771899"/>
                <a:gd name="connsiteY31" fmla="*/ 5371942 h 6830378"/>
                <a:gd name="connsiteX32" fmla="*/ 909040 w 3771899"/>
                <a:gd name="connsiteY32" fmla="*/ 5287282 h 6830378"/>
                <a:gd name="connsiteX33" fmla="*/ 900716 w 3771899"/>
                <a:gd name="connsiteY33" fmla="*/ 5285201 h 6830378"/>
                <a:gd name="connsiteX34" fmla="*/ 770934 w 3771899"/>
                <a:gd name="connsiteY34" fmla="*/ 5271106 h 6830378"/>
                <a:gd name="connsiteX35" fmla="*/ 720989 w 3771899"/>
                <a:gd name="connsiteY35" fmla="*/ 5264390 h 6830378"/>
                <a:gd name="connsiteX36" fmla="*/ 629328 w 3771899"/>
                <a:gd name="connsiteY36" fmla="*/ 5222296 h 6830378"/>
                <a:gd name="connsiteX37" fmla="*/ 398237 w 3771899"/>
                <a:gd name="connsiteY37" fmla="*/ 5076528 h 6830378"/>
                <a:gd name="connsiteX38" fmla="*/ 428507 w 3771899"/>
                <a:gd name="connsiteY38" fmla="*/ 4804857 h 6830378"/>
                <a:gd name="connsiteX39" fmla="*/ 452628 w 3771899"/>
                <a:gd name="connsiteY39" fmla="*/ 4706953 h 6830378"/>
                <a:gd name="connsiteX40" fmla="*/ 478452 w 3771899"/>
                <a:gd name="connsiteY40" fmla="*/ 4663724 h 6830378"/>
                <a:gd name="connsiteX41" fmla="*/ 548356 w 3771899"/>
                <a:gd name="connsiteY41" fmla="*/ 4553334 h 6830378"/>
                <a:gd name="connsiteX42" fmla="*/ 551856 w 3771899"/>
                <a:gd name="connsiteY42" fmla="*/ 4545483 h 6830378"/>
                <a:gd name="connsiteX43" fmla="*/ 549964 w 3771899"/>
                <a:gd name="connsiteY43" fmla="*/ 4412201 h 6830378"/>
                <a:gd name="connsiteX44" fmla="*/ 546937 w 3771899"/>
                <a:gd name="connsiteY44" fmla="*/ 4404066 h 6830378"/>
                <a:gd name="connsiteX45" fmla="*/ 474574 w 3771899"/>
                <a:gd name="connsiteY45" fmla="*/ 4246285 h 6830378"/>
                <a:gd name="connsiteX46" fmla="*/ 467385 w 3771899"/>
                <a:gd name="connsiteY46" fmla="*/ 4238623 h 6830378"/>
                <a:gd name="connsiteX47" fmla="*/ 389629 w 3771899"/>
                <a:gd name="connsiteY47" fmla="*/ 4105435 h 6830378"/>
                <a:gd name="connsiteX48" fmla="*/ 384805 w 3771899"/>
                <a:gd name="connsiteY48" fmla="*/ 4096165 h 6830378"/>
                <a:gd name="connsiteX49" fmla="*/ 287185 w 3771899"/>
                <a:gd name="connsiteY49" fmla="*/ 4000815 h 6830378"/>
                <a:gd name="connsiteX50" fmla="*/ 270252 w 3771899"/>
                <a:gd name="connsiteY50" fmla="*/ 3934411 h 6830378"/>
                <a:gd name="connsiteX51" fmla="*/ 229294 w 3771899"/>
                <a:gd name="connsiteY51" fmla="*/ 3903858 h 6830378"/>
                <a:gd name="connsiteX52" fmla="*/ 189754 w 3771899"/>
                <a:gd name="connsiteY52" fmla="*/ 3840196 h 6830378"/>
                <a:gd name="connsiteX53" fmla="*/ 167808 w 3771899"/>
                <a:gd name="connsiteY53" fmla="*/ 3759036 h 6830378"/>
                <a:gd name="connsiteX54" fmla="*/ 123633 w 3771899"/>
                <a:gd name="connsiteY54" fmla="*/ 3706252 h 6830378"/>
                <a:gd name="connsiteX55" fmla="*/ 83337 w 3771899"/>
                <a:gd name="connsiteY55" fmla="*/ 3577890 h 6830378"/>
                <a:gd name="connsiteX56" fmla="*/ 41432 w 3771899"/>
                <a:gd name="connsiteY56" fmla="*/ 3512337 h 6830378"/>
                <a:gd name="connsiteX57" fmla="*/ 17121 w 3771899"/>
                <a:gd name="connsiteY57" fmla="*/ 3451986 h 6830378"/>
                <a:gd name="connsiteX58" fmla="*/ 41432 w 3771899"/>
                <a:gd name="connsiteY58" fmla="*/ 3391352 h 6830378"/>
                <a:gd name="connsiteX59" fmla="*/ 83337 w 3771899"/>
                <a:gd name="connsiteY59" fmla="*/ 3326083 h 6830378"/>
                <a:gd name="connsiteX60" fmla="*/ 123633 w 3771899"/>
                <a:gd name="connsiteY60" fmla="*/ 3197720 h 6830378"/>
                <a:gd name="connsiteX61" fmla="*/ 167808 w 3771899"/>
                <a:gd name="connsiteY61" fmla="*/ 3144937 h 6830378"/>
                <a:gd name="connsiteX62" fmla="*/ 189754 w 3771899"/>
                <a:gd name="connsiteY62" fmla="*/ 3063682 h 6830378"/>
                <a:gd name="connsiteX63" fmla="*/ 229294 w 3771899"/>
                <a:gd name="connsiteY63" fmla="*/ 2999831 h 6830378"/>
                <a:gd name="connsiteX64" fmla="*/ 270252 w 3771899"/>
                <a:gd name="connsiteY64" fmla="*/ 2969278 h 6830378"/>
                <a:gd name="connsiteX65" fmla="*/ 287185 w 3771899"/>
                <a:gd name="connsiteY65" fmla="*/ 2902873 h 6830378"/>
                <a:gd name="connsiteX66" fmla="*/ 384805 w 3771899"/>
                <a:gd name="connsiteY66" fmla="*/ 2807618 h 6830378"/>
                <a:gd name="connsiteX67" fmla="*/ 389629 w 3771899"/>
                <a:gd name="connsiteY67" fmla="*/ 2798348 h 6830378"/>
                <a:gd name="connsiteX68" fmla="*/ 467385 w 3771899"/>
                <a:gd name="connsiteY68" fmla="*/ 2665066 h 6830378"/>
                <a:gd name="connsiteX69" fmla="*/ 474574 w 3771899"/>
                <a:gd name="connsiteY69" fmla="*/ 2657404 h 6830378"/>
                <a:gd name="connsiteX70" fmla="*/ 546937 w 3771899"/>
                <a:gd name="connsiteY70" fmla="*/ 2499623 h 6830378"/>
                <a:gd name="connsiteX71" fmla="*/ 549964 w 3771899"/>
                <a:gd name="connsiteY71" fmla="*/ 2491488 h 6830378"/>
                <a:gd name="connsiteX72" fmla="*/ 551856 w 3771899"/>
                <a:gd name="connsiteY72" fmla="*/ 2358206 h 6830378"/>
                <a:gd name="connsiteX73" fmla="*/ 548356 w 3771899"/>
                <a:gd name="connsiteY73" fmla="*/ 2350355 h 6830378"/>
                <a:gd name="connsiteX74" fmla="*/ 478452 w 3771899"/>
                <a:gd name="connsiteY74" fmla="*/ 2239965 h 6830378"/>
                <a:gd name="connsiteX75" fmla="*/ 452628 w 3771899"/>
                <a:gd name="connsiteY75" fmla="*/ 2196736 h 6830378"/>
                <a:gd name="connsiteX76" fmla="*/ 428507 w 3771899"/>
                <a:gd name="connsiteY76" fmla="*/ 2098832 h 6830378"/>
                <a:gd name="connsiteX77" fmla="*/ 398426 w 3771899"/>
                <a:gd name="connsiteY77" fmla="*/ 1827255 h 6830378"/>
                <a:gd name="connsiteX78" fmla="*/ 629612 w 3771899"/>
                <a:gd name="connsiteY78" fmla="*/ 1681487 h 6830378"/>
                <a:gd name="connsiteX79" fmla="*/ 721178 w 3771899"/>
                <a:gd name="connsiteY79" fmla="*/ 1639298 h 6830378"/>
                <a:gd name="connsiteX80" fmla="*/ 771123 w 3771899"/>
                <a:gd name="connsiteY80" fmla="*/ 1632582 h 6830378"/>
                <a:gd name="connsiteX81" fmla="*/ 901188 w 3771899"/>
                <a:gd name="connsiteY81" fmla="*/ 1618488 h 6830378"/>
                <a:gd name="connsiteX82" fmla="*/ 909513 w 3771899"/>
                <a:gd name="connsiteY82" fmla="*/ 1616407 h 6830378"/>
                <a:gd name="connsiteX83" fmla="*/ 1012525 w 3771899"/>
                <a:gd name="connsiteY83" fmla="*/ 1531746 h 6830378"/>
                <a:gd name="connsiteX84" fmla="*/ 1016876 w 3771899"/>
                <a:gd name="connsiteY84" fmla="*/ 1524368 h 6830378"/>
                <a:gd name="connsiteX85" fmla="*/ 1095104 w 3771899"/>
                <a:gd name="connsiteY85" fmla="*/ 1369330 h 6830378"/>
                <a:gd name="connsiteX86" fmla="*/ 1096429 w 3771899"/>
                <a:gd name="connsiteY86" fmla="*/ 1359114 h 6830378"/>
                <a:gd name="connsiteX87" fmla="*/ 1152239 w 3771899"/>
                <a:gd name="connsiteY87" fmla="*/ 1215238 h 6830378"/>
                <a:gd name="connsiteX88" fmla="*/ 1156401 w 3771899"/>
                <a:gd name="connsiteY88" fmla="*/ 1205495 h 6830378"/>
                <a:gd name="connsiteX89" fmla="*/ 1170022 w 3771899"/>
                <a:gd name="connsiteY89" fmla="*/ 1069659 h 6830378"/>
                <a:gd name="connsiteX90" fmla="*/ 1211454 w 3771899"/>
                <a:gd name="connsiteY90" fmla="*/ 1015079 h 6830378"/>
                <a:gd name="connsiteX91" fmla="*/ 1209562 w 3771899"/>
                <a:gd name="connsiteY91" fmla="*/ 963904 h 6830378"/>
                <a:gd name="connsiteX92" fmla="*/ 1234629 w 3771899"/>
                <a:gd name="connsiteY92" fmla="*/ 893148 h 6830378"/>
                <a:gd name="connsiteX93" fmla="*/ 1284291 w 3771899"/>
                <a:gd name="connsiteY93" fmla="*/ 825136 h 6830378"/>
                <a:gd name="connsiteX94" fmla="*/ 1298007 w 3771899"/>
                <a:gd name="connsiteY94" fmla="*/ 757785 h 6830378"/>
                <a:gd name="connsiteX95" fmla="*/ 1373208 w 3771899"/>
                <a:gd name="connsiteY95" fmla="*/ 646260 h 6830378"/>
                <a:gd name="connsiteX96" fmla="*/ 1398181 w 3771899"/>
                <a:gd name="connsiteY96" fmla="*/ 572856 h 6830378"/>
                <a:gd name="connsiteX97" fmla="*/ 1430342 w 3771899"/>
                <a:gd name="connsiteY97" fmla="*/ 516195 h 6830378"/>
                <a:gd name="connsiteX98" fmla="*/ 1492774 w 3771899"/>
                <a:gd name="connsiteY98" fmla="*/ 497465 h 6830378"/>
                <a:gd name="connsiteX99" fmla="*/ 1569867 w 3771899"/>
                <a:gd name="connsiteY99" fmla="*/ 489330 h 6830378"/>
                <a:gd name="connsiteX100" fmla="*/ 1695203 w 3771899"/>
                <a:gd name="connsiteY100" fmla="*/ 440804 h 6830378"/>
                <a:gd name="connsiteX101" fmla="*/ 1763972 w 3771899"/>
                <a:gd name="connsiteY101" fmla="*/ 442601 h 6830378"/>
                <a:gd name="connsiteX102" fmla="*/ 1841255 w 3771899"/>
                <a:gd name="connsiteY102" fmla="*/ 409115 h 6830378"/>
                <a:gd name="connsiteX103" fmla="*/ 1915700 w 3771899"/>
                <a:gd name="connsiteY103" fmla="*/ 400318 h 6830378"/>
                <a:gd name="connsiteX104" fmla="*/ 1964982 w 3771899"/>
                <a:gd name="connsiteY104" fmla="*/ 413277 h 6830378"/>
                <a:gd name="connsiteX105" fmla="*/ 2027509 w 3771899"/>
                <a:gd name="connsiteY105" fmla="*/ 384994 h 6830378"/>
                <a:gd name="connsiteX106" fmla="*/ 2162777 w 3771899"/>
                <a:gd name="connsiteY106" fmla="*/ 401926 h 6830378"/>
                <a:gd name="connsiteX107" fmla="*/ 2173182 w 3771899"/>
                <a:gd name="connsiteY107" fmla="*/ 400034 h 6830378"/>
                <a:gd name="connsiteX108" fmla="*/ 2325950 w 3771899"/>
                <a:gd name="connsiteY108" fmla="*/ 377616 h 6830378"/>
                <a:gd name="connsiteX109" fmla="*/ 2336355 w 3771899"/>
                <a:gd name="connsiteY109" fmla="*/ 378562 h 6830378"/>
                <a:gd name="connsiteX110" fmla="*/ 2505015 w 3771899"/>
                <a:gd name="connsiteY110" fmla="*/ 336846 h 6830378"/>
                <a:gd name="connsiteX111" fmla="*/ 2513055 w 3771899"/>
                <a:gd name="connsiteY111" fmla="*/ 334103 h 6830378"/>
                <a:gd name="connsiteX112" fmla="*/ 2618621 w 3771899"/>
                <a:gd name="connsiteY112" fmla="*/ 252469 h 6830378"/>
                <a:gd name="connsiteX113" fmla="*/ 2622499 w 3771899"/>
                <a:gd name="connsiteY113" fmla="*/ 244807 h 6830378"/>
                <a:gd name="connsiteX114" fmla="*/ 2665350 w 3771899"/>
                <a:gd name="connsiteY114" fmla="*/ 121268 h 6830378"/>
                <a:gd name="connsiteX115" fmla="*/ 2682944 w 3771899"/>
                <a:gd name="connsiteY115" fmla="*/ 73783 h 6830378"/>
                <a:gd name="connsiteX116" fmla="*/ 2714255 w 3771899"/>
                <a:gd name="connsiteY116" fmla="*/ 19675 h 6830378"/>
                <a:gd name="connsiteX117" fmla="*/ 2692593 w 3771899"/>
                <a:gd name="connsiteY117" fmla="*/ 19675 h 6830378"/>
                <a:gd name="connsiteX118" fmla="*/ 2670647 w 3771899"/>
                <a:gd name="connsiteY118" fmla="*/ 60161 h 6830378"/>
                <a:gd name="connsiteX119" fmla="*/ 2610770 w 3771899"/>
                <a:gd name="connsiteY119" fmla="*/ 185308 h 6830378"/>
                <a:gd name="connsiteX120" fmla="*/ 2603297 w 3771899"/>
                <a:gd name="connsiteY120" fmla="*/ 222105 h 6830378"/>
                <a:gd name="connsiteX121" fmla="*/ 2563095 w 3771899"/>
                <a:gd name="connsiteY121" fmla="*/ 267699 h 6830378"/>
                <a:gd name="connsiteX122" fmla="*/ 2518163 w 3771899"/>
                <a:gd name="connsiteY122" fmla="*/ 301752 h 6830378"/>
                <a:gd name="connsiteX123" fmla="*/ 2462164 w 3771899"/>
                <a:gd name="connsiteY123" fmla="*/ 312819 h 6830378"/>
                <a:gd name="connsiteX124" fmla="*/ 2354612 w 3771899"/>
                <a:gd name="connsiteY124" fmla="*/ 345643 h 6830378"/>
                <a:gd name="connsiteX125" fmla="*/ 2318288 w 3771899"/>
                <a:gd name="connsiteY125" fmla="*/ 352359 h 6830378"/>
                <a:gd name="connsiteX126" fmla="*/ 2273640 w 3771899"/>
                <a:gd name="connsiteY126" fmla="*/ 342238 h 6830378"/>
                <a:gd name="connsiteX127" fmla="*/ 2187560 w 3771899"/>
                <a:gd name="connsiteY127" fmla="*/ 368819 h 6830378"/>
                <a:gd name="connsiteX128" fmla="*/ 2147074 w 3771899"/>
                <a:gd name="connsiteY128" fmla="*/ 375345 h 6830378"/>
                <a:gd name="connsiteX129" fmla="*/ 2091737 w 3771899"/>
                <a:gd name="connsiteY129" fmla="*/ 361156 h 6830378"/>
                <a:gd name="connsiteX130" fmla="*/ 1982104 w 3771899"/>
                <a:gd name="connsiteY130" fmla="*/ 391521 h 6830378"/>
                <a:gd name="connsiteX131" fmla="*/ 1907375 w 3771899"/>
                <a:gd name="connsiteY131" fmla="*/ 381967 h 6830378"/>
                <a:gd name="connsiteX132" fmla="*/ 1850052 w 3771899"/>
                <a:gd name="connsiteY132" fmla="*/ 388967 h 6830378"/>
                <a:gd name="connsiteX133" fmla="*/ 1724149 w 3771899"/>
                <a:gd name="connsiteY133" fmla="*/ 428507 h 6830378"/>
                <a:gd name="connsiteX134" fmla="*/ 1611015 w 3771899"/>
                <a:gd name="connsiteY134" fmla="*/ 440993 h 6830378"/>
                <a:gd name="connsiteX135" fmla="*/ 1542057 w 3771899"/>
                <a:gd name="connsiteY135" fmla="*/ 475993 h 6830378"/>
                <a:gd name="connsiteX136" fmla="*/ 1478017 w 3771899"/>
                <a:gd name="connsiteY136" fmla="*/ 483371 h 6830378"/>
                <a:gd name="connsiteX137" fmla="*/ 1420126 w 3771899"/>
                <a:gd name="connsiteY137" fmla="*/ 503235 h 6830378"/>
                <a:gd name="connsiteX138" fmla="*/ 1387965 w 3771899"/>
                <a:gd name="connsiteY138" fmla="*/ 555356 h 6830378"/>
                <a:gd name="connsiteX139" fmla="*/ 1366492 w 3771899"/>
                <a:gd name="connsiteY139" fmla="*/ 616179 h 6830378"/>
                <a:gd name="connsiteX140" fmla="*/ 1317209 w 3771899"/>
                <a:gd name="connsiteY140" fmla="*/ 675679 h 6830378"/>
                <a:gd name="connsiteX141" fmla="*/ 1279939 w 3771899"/>
                <a:gd name="connsiteY141" fmla="*/ 783231 h 6830378"/>
                <a:gd name="connsiteX142" fmla="*/ 1213346 w 3771899"/>
                <a:gd name="connsiteY142" fmla="*/ 897310 h 6830378"/>
                <a:gd name="connsiteX143" fmla="*/ 1193670 w 3771899"/>
                <a:gd name="connsiteY143" fmla="*/ 951701 h 6830378"/>
                <a:gd name="connsiteX144" fmla="*/ 1186198 w 3771899"/>
                <a:gd name="connsiteY144" fmla="*/ 1026619 h 6830378"/>
                <a:gd name="connsiteX145" fmla="*/ 1132279 w 3771899"/>
                <a:gd name="connsiteY145" fmla="*/ 1126793 h 6830378"/>
                <a:gd name="connsiteX146" fmla="*/ 1133982 w 3771899"/>
                <a:gd name="connsiteY146" fmla="*/ 1183927 h 6830378"/>
                <a:gd name="connsiteX147" fmla="*/ 1118658 w 3771899"/>
                <a:gd name="connsiteY147" fmla="*/ 1222143 h 6830378"/>
                <a:gd name="connsiteX148" fmla="*/ 1073537 w 3771899"/>
                <a:gd name="connsiteY148" fmla="*/ 1300371 h 6830378"/>
                <a:gd name="connsiteX149" fmla="*/ 1073537 w 3771899"/>
                <a:gd name="connsiteY149" fmla="*/ 1346155 h 6830378"/>
                <a:gd name="connsiteX150" fmla="*/ 1058781 w 3771899"/>
                <a:gd name="connsiteY150" fmla="*/ 1380208 h 6830378"/>
                <a:gd name="connsiteX151" fmla="*/ 1002782 w 3771899"/>
                <a:gd name="connsiteY151" fmla="*/ 1477828 h 6830378"/>
                <a:gd name="connsiteX152" fmla="*/ 979417 w 3771899"/>
                <a:gd name="connsiteY152" fmla="*/ 1530138 h 6830378"/>
                <a:gd name="connsiteX153" fmla="*/ 936377 w 3771899"/>
                <a:gd name="connsiteY153" fmla="*/ 1566178 h 6830378"/>
                <a:gd name="connsiteX154" fmla="*/ 882932 w 3771899"/>
                <a:gd name="connsiteY154" fmla="*/ 1595124 h 6830378"/>
                <a:gd name="connsiteX155" fmla="*/ 845189 w 3771899"/>
                <a:gd name="connsiteY155" fmla="*/ 1594178 h 6830378"/>
                <a:gd name="connsiteX156" fmla="*/ 709827 w 3771899"/>
                <a:gd name="connsiteY156" fmla="*/ 1624731 h 6830378"/>
                <a:gd name="connsiteX157" fmla="*/ 617977 w 3771899"/>
                <a:gd name="connsiteY157" fmla="*/ 1670609 h 6830378"/>
                <a:gd name="connsiteX158" fmla="*/ 473155 w 3771899"/>
                <a:gd name="connsiteY158" fmla="*/ 1759905 h 6830378"/>
                <a:gd name="connsiteX159" fmla="*/ 381305 w 3771899"/>
                <a:gd name="connsiteY159" fmla="*/ 1820066 h 6830378"/>
                <a:gd name="connsiteX160" fmla="*/ 391521 w 3771899"/>
                <a:gd name="connsiteY160" fmla="*/ 1929226 h 6830378"/>
                <a:gd name="connsiteX161" fmla="*/ 411858 w 3771899"/>
                <a:gd name="connsiteY161" fmla="*/ 2098359 h 6830378"/>
                <a:gd name="connsiteX162" fmla="*/ 433426 w 3771899"/>
                <a:gd name="connsiteY162" fmla="*/ 2198817 h 6830378"/>
                <a:gd name="connsiteX163" fmla="*/ 493776 w 3771899"/>
                <a:gd name="connsiteY163" fmla="*/ 2323490 h 6830378"/>
                <a:gd name="connsiteX164" fmla="*/ 518086 w 3771899"/>
                <a:gd name="connsiteY164" fmla="*/ 2352436 h 6830378"/>
                <a:gd name="connsiteX165" fmla="*/ 528681 w 3771899"/>
                <a:gd name="connsiteY165" fmla="*/ 2412408 h 6830378"/>
                <a:gd name="connsiteX166" fmla="*/ 527357 w 3771899"/>
                <a:gd name="connsiteY166" fmla="*/ 2468596 h 6830378"/>
                <a:gd name="connsiteX167" fmla="*/ 501154 w 3771899"/>
                <a:gd name="connsiteY167" fmla="*/ 2519487 h 6830378"/>
                <a:gd name="connsiteX168" fmla="*/ 459722 w 3771899"/>
                <a:gd name="connsiteY168" fmla="*/ 2624297 h 6830378"/>
                <a:gd name="connsiteX169" fmla="*/ 442412 w 3771899"/>
                <a:gd name="connsiteY169" fmla="*/ 2656931 h 6830378"/>
                <a:gd name="connsiteX170" fmla="*/ 406561 w 3771899"/>
                <a:gd name="connsiteY170" fmla="*/ 2685404 h 6830378"/>
                <a:gd name="connsiteX171" fmla="*/ 373643 w 3771899"/>
                <a:gd name="connsiteY171" fmla="*/ 2769403 h 6830378"/>
                <a:gd name="connsiteX172" fmla="*/ 353589 w 3771899"/>
                <a:gd name="connsiteY172" fmla="*/ 2805253 h 6830378"/>
                <a:gd name="connsiteX173" fmla="*/ 307995 w 3771899"/>
                <a:gd name="connsiteY173" fmla="*/ 2839780 h 6830378"/>
                <a:gd name="connsiteX174" fmla="*/ 263347 w 3771899"/>
                <a:gd name="connsiteY174" fmla="*/ 2944305 h 6830378"/>
                <a:gd name="connsiteX175" fmla="*/ 209429 w 3771899"/>
                <a:gd name="connsiteY175" fmla="*/ 2996804 h 6830378"/>
                <a:gd name="connsiteX176" fmla="*/ 179159 w 3771899"/>
                <a:gd name="connsiteY176" fmla="*/ 3046087 h 6830378"/>
                <a:gd name="connsiteX177" fmla="*/ 131484 w 3771899"/>
                <a:gd name="connsiteY177" fmla="*/ 3169247 h 6830378"/>
                <a:gd name="connsiteX178" fmla="*/ 70566 w 3771899"/>
                <a:gd name="connsiteY178" fmla="*/ 3265449 h 6830378"/>
                <a:gd name="connsiteX179" fmla="*/ 54864 w 3771899"/>
                <a:gd name="connsiteY179" fmla="*/ 3341123 h 6830378"/>
                <a:gd name="connsiteX180" fmla="*/ 20621 w 3771899"/>
                <a:gd name="connsiteY180" fmla="*/ 3395703 h 6830378"/>
                <a:gd name="connsiteX181" fmla="*/ 0 w 3771899"/>
                <a:gd name="connsiteY181" fmla="*/ 3453594 h 6830378"/>
                <a:gd name="connsiteX182" fmla="*/ 20621 w 3771899"/>
                <a:gd name="connsiteY182" fmla="*/ 3511201 h 6830378"/>
                <a:gd name="connsiteX183" fmla="*/ 54864 w 3771899"/>
                <a:gd name="connsiteY183" fmla="*/ 3565782 h 6830378"/>
                <a:gd name="connsiteX184" fmla="*/ 70566 w 3771899"/>
                <a:gd name="connsiteY184" fmla="*/ 3641456 h 6830378"/>
                <a:gd name="connsiteX185" fmla="*/ 131484 w 3771899"/>
                <a:gd name="connsiteY185" fmla="*/ 3737752 h 6830378"/>
                <a:gd name="connsiteX186" fmla="*/ 179159 w 3771899"/>
                <a:gd name="connsiteY186" fmla="*/ 3860818 h 6830378"/>
                <a:gd name="connsiteX187" fmla="*/ 209429 w 3771899"/>
                <a:gd name="connsiteY187" fmla="*/ 3910101 h 6830378"/>
                <a:gd name="connsiteX188" fmla="*/ 263347 w 3771899"/>
                <a:gd name="connsiteY188" fmla="*/ 3962600 h 6830378"/>
                <a:gd name="connsiteX189" fmla="*/ 307995 w 3771899"/>
                <a:gd name="connsiteY189" fmla="*/ 4067220 h 6830378"/>
                <a:gd name="connsiteX190" fmla="*/ 353589 w 3771899"/>
                <a:gd name="connsiteY190" fmla="*/ 4101652 h 6830378"/>
                <a:gd name="connsiteX191" fmla="*/ 373643 w 3771899"/>
                <a:gd name="connsiteY191" fmla="*/ 4137597 h 6830378"/>
                <a:gd name="connsiteX192" fmla="*/ 406561 w 3771899"/>
                <a:gd name="connsiteY192" fmla="*/ 4221501 h 6830378"/>
                <a:gd name="connsiteX193" fmla="*/ 442412 w 3771899"/>
                <a:gd name="connsiteY193" fmla="*/ 4249974 h 6830378"/>
                <a:gd name="connsiteX194" fmla="*/ 459722 w 3771899"/>
                <a:gd name="connsiteY194" fmla="*/ 4282609 h 6830378"/>
                <a:gd name="connsiteX195" fmla="*/ 501154 w 3771899"/>
                <a:gd name="connsiteY195" fmla="*/ 4387228 h 6830378"/>
                <a:gd name="connsiteX196" fmla="*/ 527357 w 3771899"/>
                <a:gd name="connsiteY196" fmla="*/ 4438120 h 6830378"/>
                <a:gd name="connsiteX197" fmla="*/ 528681 w 3771899"/>
                <a:gd name="connsiteY197" fmla="*/ 4494308 h 6830378"/>
                <a:gd name="connsiteX198" fmla="*/ 518086 w 3771899"/>
                <a:gd name="connsiteY198" fmla="*/ 4554280 h 6830378"/>
                <a:gd name="connsiteX199" fmla="*/ 493776 w 3771899"/>
                <a:gd name="connsiteY199" fmla="*/ 4583225 h 6830378"/>
                <a:gd name="connsiteX200" fmla="*/ 433426 w 3771899"/>
                <a:gd name="connsiteY200" fmla="*/ 4707899 h 6830378"/>
                <a:gd name="connsiteX201" fmla="*/ 411858 w 3771899"/>
                <a:gd name="connsiteY201" fmla="*/ 4808357 h 6830378"/>
                <a:gd name="connsiteX202" fmla="*/ 391521 w 3771899"/>
                <a:gd name="connsiteY202" fmla="*/ 4977489 h 6830378"/>
                <a:gd name="connsiteX203" fmla="*/ 381305 w 3771899"/>
                <a:gd name="connsiteY203" fmla="*/ 5086650 h 6830378"/>
                <a:gd name="connsiteX204" fmla="*/ 473155 w 3771899"/>
                <a:gd name="connsiteY204" fmla="*/ 5146811 h 6830378"/>
                <a:gd name="connsiteX205" fmla="*/ 617977 w 3771899"/>
                <a:gd name="connsiteY205" fmla="*/ 5236107 h 6830378"/>
                <a:gd name="connsiteX206" fmla="*/ 709827 w 3771899"/>
                <a:gd name="connsiteY206" fmla="*/ 5281984 h 6830378"/>
                <a:gd name="connsiteX207" fmla="*/ 845189 w 3771899"/>
                <a:gd name="connsiteY207" fmla="*/ 5312538 h 6830378"/>
                <a:gd name="connsiteX208" fmla="*/ 882932 w 3771899"/>
                <a:gd name="connsiteY208" fmla="*/ 5311592 h 6830378"/>
                <a:gd name="connsiteX209" fmla="*/ 936377 w 3771899"/>
                <a:gd name="connsiteY209" fmla="*/ 5340537 h 6830378"/>
                <a:gd name="connsiteX210" fmla="*/ 979417 w 3771899"/>
                <a:gd name="connsiteY210" fmla="*/ 5376577 h 6830378"/>
                <a:gd name="connsiteX211" fmla="*/ 1002782 w 3771899"/>
                <a:gd name="connsiteY211" fmla="*/ 5428888 h 6830378"/>
                <a:gd name="connsiteX212" fmla="*/ 1058781 w 3771899"/>
                <a:gd name="connsiteY212" fmla="*/ 5526508 h 6830378"/>
                <a:gd name="connsiteX213" fmla="*/ 1073348 w 3771899"/>
                <a:gd name="connsiteY213" fmla="*/ 5560278 h 6830378"/>
                <a:gd name="connsiteX214" fmla="*/ 1073348 w 3771899"/>
                <a:gd name="connsiteY214" fmla="*/ 5606155 h 6830378"/>
                <a:gd name="connsiteX215" fmla="*/ 1118469 w 3771899"/>
                <a:gd name="connsiteY215" fmla="*/ 5684100 h 6830378"/>
                <a:gd name="connsiteX216" fmla="*/ 1133982 w 3771899"/>
                <a:gd name="connsiteY216" fmla="*/ 5722316 h 6830378"/>
                <a:gd name="connsiteX217" fmla="*/ 1132563 w 3771899"/>
                <a:gd name="connsiteY217" fmla="*/ 5779450 h 6830378"/>
                <a:gd name="connsiteX218" fmla="*/ 1186481 w 3771899"/>
                <a:gd name="connsiteY218" fmla="*/ 5879624 h 6830378"/>
                <a:gd name="connsiteX219" fmla="*/ 1193860 w 3771899"/>
                <a:gd name="connsiteY219" fmla="*/ 5954636 h 6830378"/>
                <a:gd name="connsiteX220" fmla="*/ 1213535 w 3771899"/>
                <a:gd name="connsiteY220" fmla="*/ 6008933 h 6830378"/>
                <a:gd name="connsiteX221" fmla="*/ 1280129 w 3771899"/>
                <a:gd name="connsiteY221" fmla="*/ 6123012 h 6830378"/>
                <a:gd name="connsiteX222" fmla="*/ 1317398 w 3771899"/>
                <a:gd name="connsiteY222" fmla="*/ 6230659 h 6830378"/>
                <a:gd name="connsiteX223" fmla="*/ 1366681 w 3771899"/>
                <a:gd name="connsiteY223" fmla="*/ 6290063 h 6830378"/>
                <a:gd name="connsiteX224" fmla="*/ 1388248 w 3771899"/>
                <a:gd name="connsiteY224" fmla="*/ 6350981 h 6830378"/>
                <a:gd name="connsiteX225" fmla="*/ 1420410 w 3771899"/>
                <a:gd name="connsiteY225" fmla="*/ 6403007 h 6830378"/>
                <a:gd name="connsiteX226" fmla="*/ 1478206 w 3771899"/>
                <a:gd name="connsiteY226" fmla="*/ 6422872 h 6830378"/>
                <a:gd name="connsiteX227" fmla="*/ 1542341 w 3771899"/>
                <a:gd name="connsiteY227" fmla="*/ 6430345 h 6830378"/>
                <a:gd name="connsiteX228" fmla="*/ 1611204 w 3771899"/>
                <a:gd name="connsiteY228" fmla="*/ 6465250 h 6830378"/>
                <a:gd name="connsiteX229" fmla="*/ 1724338 w 3771899"/>
                <a:gd name="connsiteY229" fmla="*/ 6477736 h 6830378"/>
                <a:gd name="connsiteX230" fmla="*/ 1850241 w 3771899"/>
                <a:gd name="connsiteY230" fmla="*/ 6517276 h 6830378"/>
                <a:gd name="connsiteX231" fmla="*/ 1907659 w 3771899"/>
                <a:gd name="connsiteY231" fmla="*/ 6524276 h 6830378"/>
                <a:gd name="connsiteX232" fmla="*/ 1982388 w 3771899"/>
                <a:gd name="connsiteY232" fmla="*/ 6514722 h 6830378"/>
                <a:gd name="connsiteX233" fmla="*/ 2092021 w 3771899"/>
                <a:gd name="connsiteY233" fmla="*/ 6545086 h 6830378"/>
                <a:gd name="connsiteX234" fmla="*/ 2147263 w 3771899"/>
                <a:gd name="connsiteY234" fmla="*/ 6530992 h 6830378"/>
                <a:gd name="connsiteX235" fmla="*/ 2187844 w 3771899"/>
                <a:gd name="connsiteY235" fmla="*/ 6537424 h 6830378"/>
                <a:gd name="connsiteX236" fmla="*/ 2274113 w 3771899"/>
                <a:gd name="connsiteY236" fmla="*/ 6564005 h 6830378"/>
                <a:gd name="connsiteX237" fmla="*/ 2318761 w 3771899"/>
                <a:gd name="connsiteY237" fmla="*/ 6553883 h 6830378"/>
                <a:gd name="connsiteX238" fmla="*/ 2355085 w 3771899"/>
                <a:gd name="connsiteY238" fmla="*/ 6560600 h 6830378"/>
                <a:gd name="connsiteX239" fmla="*/ 2462637 w 3771899"/>
                <a:gd name="connsiteY239" fmla="*/ 6593423 h 6830378"/>
                <a:gd name="connsiteX240" fmla="*/ 2518636 w 3771899"/>
                <a:gd name="connsiteY240" fmla="*/ 6604490 h 6830378"/>
                <a:gd name="connsiteX241" fmla="*/ 2563568 w 3771899"/>
                <a:gd name="connsiteY241" fmla="*/ 6638544 h 6830378"/>
                <a:gd name="connsiteX242" fmla="*/ 2603770 w 3771899"/>
                <a:gd name="connsiteY242" fmla="*/ 6684138 h 6830378"/>
                <a:gd name="connsiteX243" fmla="*/ 2611148 w 3771899"/>
                <a:gd name="connsiteY243" fmla="*/ 6721124 h 6830378"/>
                <a:gd name="connsiteX244" fmla="*/ 2665066 w 3771899"/>
                <a:gd name="connsiteY244" fmla="*/ 6830379 h 6830378"/>
                <a:gd name="connsiteX245" fmla="*/ 2683228 w 3771899"/>
                <a:gd name="connsiteY245" fmla="*/ 6830379 h 6830378"/>
                <a:gd name="connsiteX246" fmla="*/ 2682944 w 3771899"/>
                <a:gd name="connsiteY246" fmla="*/ 6829623 h 6830378"/>
                <a:gd name="connsiteX247" fmla="*/ 2665066 w 3771899"/>
                <a:gd name="connsiteY247" fmla="*/ 6782515 h 6830378"/>
                <a:gd name="connsiteX248" fmla="*/ 3560484 w 3771899"/>
                <a:gd name="connsiteY248" fmla="*/ 6808150 h 6830378"/>
                <a:gd name="connsiteX249" fmla="*/ 3551876 w 3771899"/>
                <a:gd name="connsiteY249" fmla="*/ 6807015 h 6830378"/>
                <a:gd name="connsiteX250" fmla="*/ 3461256 w 3771899"/>
                <a:gd name="connsiteY250" fmla="*/ 6830379 h 6830378"/>
                <a:gd name="connsiteX251" fmla="*/ 3590470 w 3771899"/>
                <a:gd name="connsiteY251" fmla="*/ 6830379 h 6830378"/>
                <a:gd name="connsiteX252" fmla="*/ 3560484 w 3771899"/>
                <a:gd name="connsiteY252" fmla="*/ 6808150 h 6830378"/>
                <a:gd name="connsiteX253" fmla="*/ 3739549 w 3771899"/>
                <a:gd name="connsiteY253" fmla="*/ 6830379 h 6830378"/>
                <a:gd name="connsiteX254" fmla="*/ 3771900 w 3771899"/>
                <a:gd name="connsiteY254" fmla="*/ 6830379 h 6830378"/>
                <a:gd name="connsiteX255" fmla="*/ 3771427 w 3771899"/>
                <a:gd name="connsiteY255" fmla="*/ 420088 h 6830378"/>
                <a:gd name="connsiteX256" fmla="*/ 3771427 w 3771899"/>
                <a:gd name="connsiteY256" fmla="*/ 0 h 6830378"/>
                <a:gd name="connsiteX257" fmla="*/ 3743144 w 3771899"/>
                <a:gd name="connsiteY257" fmla="*/ 19675 h 6830378"/>
                <a:gd name="connsiteX258" fmla="*/ 3735576 w 3771899"/>
                <a:gd name="connsiteY258" fmla="*/ 28662 h 6830378"/>
                <a:gd name="connsiteX259" fmla="*/ 3700009 w 3771899"/>
                <a:gd name="connsiteY259" fmla="*/ 38405 h 6830378"/>
                <a:gd name="connsiteX260" fmla="*/ 3588673 w 3771899"/>
                <a:gd name="connsiteY260" fmla="*/ 55526 h 6830378"/>
                <a:gd name="connsiteX261" fmla="*/ 3533431 w 3771899"/>
                <a:gd name="connsiteY261" fmla="*/ 69904 h 6830378"/>
                <a:gd name="connsiteX262" fmla="*/ 3478378 w 3771899"/>
                <a:gd name="connsiteY262" fmla="*/ 58742 h 6830378"/>
                <a:gd name="connsiteX263" fmla="*/ 3422378 w 3771899"/>
                <a:gd name="connsiteY263" fmla="*/ 35189 h 6830378"/>
                <a:gd name="connsiteX264" fmla="*/ 3412541 w 3771899"/>
                <a:gd name="connsiteY264" fmla="*/ 19675 h 6830378"/>
                <a:gd name="connsiteX265" fmla="*/ 3388609 w 3771899"/>
                <a:gd name="connsiteY265" fmla="*/ 19675 h 6830378"/>
                <a:gd name="connsiteX266" fmla="*/ 3414433 w 3771899"/>
                <a:gd name="connsiteY266" fmla="*/ 63850 h 6830378"/>
                <a:gd name="connsiteX267" fmla="*/ 3421149 w 3771899"/>
                <a:gd name="connsiteY267" fmla="*/ 68958 h 6830378"/>
                <a:gd name="connsiteX268" fmla="*/ 3551687 w 3771899"/>
                <a:gd name="connsiteY268" fmla="*/ 96674 h 6830378"/>
                <a:gd name="connsiteX269" fmla="*/ 3560201 w 3771899"/>
                <a:gd name="connsiteY269" fmla="*/ 95539 h 6830378"/>
                <a:gd name="connsiteX270" fmla="*/ 3730279 w 3771899"/>
                <a:gd name="connsiteY270" fmla="*/ 59972 h 6830378"/>
                <a:gd name="connsiteX271" fmla="*/ 3739265 w 3771899"/>
                <a:gd name="connsiteY271" fmla="*/ 54580 h 6830378"/>
                <a:gd name="connsiteX272" fmla="*/ 3739265 w 3771899"/>
                <a:gd name="connsiteY272" fmla="*/ 644652 h 6830378"/>
                <a:gd name="connsiteX273" fmla="*/ 3739360 w 3771899"/>
                <a:gd name="connsiteY273" fmla="*/ 2100156 h 6830378"/>
                <a:gd name="connsiteX274" fmla="*/ 3739360 w 3771899"/>
                <a:gd name="connsiteY274" fmla="*/ 2350355 h 6830378"/>
                <a:gd name="connsiteX275" fmla="*/ 3739455 w 3771899"/>
                <a:gd name="connsiteY275" fmla="*/ 4554469 h 6830378"/>
                <a:gd name="connsiteX276" fmla="*/ 3739455 w 3771899"/>
                <a:gd name="connsiteY276" fmla="*/ 4581239 h 6830378"/>
                <a:gd name="connsiteX277" fmla="*/ 3739833 w 3771899"/>
                <a:gd name="connsiteY277" fmla="*/ 4582942 h 6830378"/>
                <a:gd name="connsiteX278" fmla="*/ 3740401 w 3771899"/>
                <a:gd name="connsiteY278" fmla="*/ 4585779 h 6830378"/>
                <a:gd name="connsiteX279" fmla="*/ 3740873 w 3771899"/>
                <a:gd name="connsiteY279" fmla="*/ 4588428 h 6830378"/>
                <a:gd name="connsiteX280" fmla="*/ 3741252 w 3771899"/>
                <a:gd name="connsiteY280" fmla="*/ 4592874 h 6830378"/>
                <a:gd name="connsiteX281" fmla="*/ 3740968 w 3771899"/>
                <a:gd name="connsiteY281" fmla="*/ 4595901 h 6830378"/>
                <a:gd name="connsiteX282" fmla="*/ 3740873 w 3771899"/>
                <a:gd name="connsiteY282" fmla="*/ 4596752 h 6830378"/>
                <a:gd name="connsiteX283" fmla="*/ 3740022 w 3771899"/>
                <a:gd name="connsiteY283" fmla="*/ 4599117 h 6830378"/>
                <a:gd name="connsiteX284" fmla="*/ 3739455 w 3771899"/>
                <a:gd name="connsiteY284" fmla="*/ 4600252 h 6830378"/>
                <a:gd name="connsiteX285" fmla="*/ 3739455 w 3771899"/>
                <a:gd name="connsiteY285" fmla="*/ 4804857 h 6830378"/>
                <a:gd name="connsiteX286" fmla="*/ 3739549 w 3771899"/>
                <a:gd name="connsiteY286" fmla="*/ 6259037 h 6830378"/>
                <a:gd name="connsiteX287" fmla="*/ 3739549 w 3771899"/>
                <a:gd name="connsiteY287" fmla="*/ 6259132 h 6830378"/>
                <a:gd name="connsiteX288" fmla="*/ 3739549 w 3771899"/>
                <a:gd name="connsiteY288" fmla="*/ 6830379 h 68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771899" h="6830378">
                  <a:moveTo>
                    <a:pt x="2665066" y="6782515"/>
                  </a:moveTo>
                  <a:cubicBezTo>
                    <a:pt x="2642458" y="6741745"/>
                    <a:pt x="2613986" y="6708922"/>
                    <a:pt x="2622310" y="6658882"/>
                  </a:cubicBezTo>
                  <a:cubicBezTo>
                    <a:pt x="2622783" y="6655949"/>
                    <a:pt x="2620702" y="6652923"/>
                    <a:pt x="2618337" y="6651314"/>
                  </a:cubicBezTo>
                  <a:cubicBezTo>
                    <a:pt x="2580405" y="6626247"/>
                    <a:pt x="2539920" y="6607802"/>
                    <a:pt x="2512866" y="6569586"/>
                  </a:cubicBezTo>
                  <a:cubicBezTo>
                    <a:pt x="2511258" y="6567315"/>
                    <a:pt x="2507285" y="6566086"/>
                    <a:pt x="2504731" y="6567032"/>
                  </a:cubicBezTo>
                  <a:cubicBezTo>
                    <a:pt x="2446272" y="6587180"/>
                    <a:pt x="2382327" y="6562680"/>
                    <a:pt x="2336071" y="6525411"/>
                  </a:cubicBezTo>
                  <a:cubicBezTo>
                    <a:pt x="2333139" y="6522857"/>
                    <a:pt x="2328504" y="6523992"/>
                    <a:pt x="2325666" y="6526357"/>
                  </a:cubicBezTo>
                  <a:cubicBezTo>
                    <a:pt x="2277613" y="6563343"/>
                    <a:pt x="2214141" y="6540167"/>
                    <a:pt x="2172993" y="6503844"/>
                  </a:cubicBezTo>
                  <a:cubicBezTo>
                    <a:pt x="2169966" y="6501384"/>
                    <a:pt x="2166277" y="6499965"/>
                    <a:pt x="2162588" y="6502047"/>
                  </a:cubicBezTo>
                  <a:cubicBezTo>
                    <a:pt x="2120967" y="6524276"/>
                    <a:pt x="2073292" y="6536289"/>
                    <a:pt x="2027225" y="6518884"/>
                  </a:cubicBezTo>
                  <a:cubicBezTo>
                    <a:pt x="2008306" y="6511789"/>
                    <a:pt x="1986550" y="6488614"/>
                    <a:pt x="1964793" y="6490695"/>
                  </a:cubicBezTo>
                  <a:cubicBezTo>
                    <a:pt x="1947199" y="6492303"/>
                    <a:pt x="1932348" y="6500911"/>
                    <a:pt x="1915510" y="6503654"/>
                  </a:cubicBezTo>
                  <a:cubicBezTo>
                    <a:pt x="1890065" y="6507817"/>
                    <a:pt x="1864808" y="6503844"/>
                    <a:pt x="1840971" y="6494857"/>
                  </a:cubicBezTo>
                  <a:cubicBezTo>
                    <a:pt x="1815336" y="6485114"/>
                    <a:pt x="1790080" y="6468277"/>
                    <a:pt x="1763688" y="6461277"/>
                  </a:cubicBezTo>
                  <a:cubicBezTo>
                    <a:pt x="1739662" y="6455033"/>
                    <a:pt x="1719040" y="6460804"/>
                    <a:pt x="1695014" y="6463168"/>
                  </a:cubicBezTo>
                  <a:cubicBezTo>
                    <a:pt x="1645731" y="6467804"/>
                    <a:pt x="1605907" y="6444912"/>
                    <a:pt x="1569583" y="6414548"/>
                  </a:cubicBezTo>
                  <a:cubicBezTo>
                    <a:pt x="1556624" y="6403670"/>
                    <a:pt x="1509706" y="6409251"/>
                    <a:pt x="1492585" y="6406507"/>
                  </a:cubicBezTo>
                  <a:cubicBezTo>
                    <a:pt x="1470071" y="6402724"/>
                    <a:pt x="1449072" y="6397237"/>
                    <a:pt x="1430058" y="6387778"/>
                  </a:cubicBezTo>
                  <a:cubicBezTo>
                    <a:pt x="1416437" y="6371508"/>
                    <a:pt x="1406505" y="6352116"/>
                    <a:pt x="1397897" y="6331022"/>
                  </a:cubicBezTo>
                  <a:cubicBezTo>
                    <a:pt x="1391465" y="6314846"/>
                    <a:pt x="1386357" y="6267834"/>
                    <a:pt x="1372924" y="6257712"/>
                  </a:cubicBezTo>
                  <a:cubicBezTo>
                    <a:pt x="1335276" y="6229050"/>
                    <a:pt x="1304250" y="6195187"/>
                    <a:pt x="1297723" y="6146187"/>
                  </a:cubicBezTo>
                  <a:cubicBezTo>
                    <a:pt x="1294507" y="6122066"/>
                    <a:pt x="1295642" y="6100782"/>
                    <a:pt x="1284101" y="6078837"/>
                  </a:cubicBezTo>
                  <a:cubicBezTo>
                    <a:pt x="1271331" y="6054527"/>
                    <a:pt x="1249386" y="6033716"/>
                    <a:pt x="1234345" y="6010825"/>
                  </a:cubicBezTo>
                  <a:cubicBezTo>
                    <a:pt x="1220251" y="5989257"/>
                    <a:pt x="1210792" y="5965893"/>
                    <a:pt x="1209184" y="5939974"/>
                  </a:cubicBezTo>
                  <a:cubicBezTo>
                    <a:pt x="1207954" y="5922664"/>
                    <a:pt x="1213062" y="5906488"/>
                    <a:pt x="1210981" y="5889083"/>
                  </a:cubicBezTo>
                  <a:cubicBezTo>
                    <a:pt x="1208238" y="5867326"/>
                    <a:pt x="1180900" y="5851435"/>
                    <a:pt x="1169549" y="5834314"/>
                  </a:cubicBezTo>
                  <a:cubicBezTo>
                    <a:pt x="1142496" y="5793071"/>
                    <a:pt x="1143441" y="5744072"/>
                    <a:pt x="1155928" y="5698478"/>
                  </a:cubicBezTo>
                  <a:cubicBezTo>
                    <a:pt x="1157063" y="5694316"/>
                    <a:pt x="1154793" y="5691005"/>
                    <a:pt x="1151766" y="5688735"/>
                  </a:cubicBezTo>
                  <a:cubicBezTo>
                    <a:pt x="1107307" y="5656573"/>
                    <a:pt x="1070510" y="5599912"/>
                    <a:pt x="1095956" y="5544859"/>
                  </a:cubicBezTo>
                  <a:cubicBezTo>
                    <a:pt x="1097375" y="5541548"/>
                    <a:pt x="1097658" y="5536913"/>
                    <a:pt x="1094631" y="5534359"/>
                  </a:cubicBezTo>
                  <a:cubicBezTo>
                    <a:pt x="1047902" y="5497562"/>
                    <a:pt x="1009687" y="5440901"/>
                    <a:pt x="1016403" y="5379416"/>
                  </a:cubicBezTo>
                  <a:cubicBezTo>
                    <a:pt x="1016687" y="5376577"/>
                    <a:pt x="1014606" y="5372889"/>
                    <a:pt x="1012052" y="5371942"/>
                  </a:cubicBezTo>
                  <a:cubicBezTo>
                    <a:pt x="969012" y="5354159"/>
                    <a:pt x="941958" y="5318781"/>
                    <a:pt x="909040" y="5287282"/>
                  </a:cubicBezTo>
                  <a:cubicBezTo>
                    <a:pt x="906959" y="5285390"/>
                    <a:pt x="903553" y="5284066"/>
                    <a:pt x="900716" y="5285201"/>
                  </a:cubicBezTo>
                  <a:cubicBezTo>
                    <a:pt x="853987" y="5304403"/>
                    <a:pt x="815582" y="5284066"/>
                    <a:pt x="770934" y="5271106"/>
                  </a:cubicBezTo>
                  <a:cubicBezTo>
                    <a:pt x="754948" y="5266471"/>
                    <a:pt x="737164" y="5265998"/>
                    <a:pt x="720989" y="5264390"/>
                  </a:cubicBezTo>
                  <a:cubicBezTo>
                    <a:pt x="682773" y="5260890"/>
                    <a:pt x="657800" y="5247269"/>
                    <a:pt x="629328" y="5222296"/>
                  </a:cubicBezTo>
                  <a:cubicBezTo>
                    <a:pt x="559897" y="5161189"/>
                    <a:pt x="471074" y="5132244"/>
                    <a:pt x="398237" y="5076528"/>
                  </a:cubicBezTo>
                  <a:cubicBezTo>
                    <a:pt x="400318" y="4984678"/>
                    <a:pt x="432953" y="4897180"/>
                    <a:pt x="428507" y="4804857"/>
                  </a:cubicBezTo>
                  <a:cubicBezTo>
                    <a:pt x="426709" y="4766925"/>
                    <a:pt x="431723" y="4738926"/>
                    <a:pt x="452628" y="4706953"/>
                  </a:cubicBezTo>
                  <a:cubicBezTo>
                    <a:pt x="461614" y="4693332"/>
                    <a:pt x="472209" y="4678954"/>
                    <a:pt x="478452" y="4663724"/>
                  </a:cubicBezTo>
                  <a:cubicBezTo>
                    <a:pt x="496046" y="4620400"/>
                    <a:pt x="504181" y="4577834"/>
                    <a:pt x="548356" y="4553334"/>
                  </a:cubicBezTo>
                  <a:cubicBezTo>
                    <a:pt x="550910" y="4551915"/>
                    <a:pt x="552045" y="4548226"/>
                    <a:pt x="551856" y="4545483"/>
                  </a:cubicBezTo>
                  <a:cubicBezTo>
                    <a:pt x="547694" y="4500078"/>
                    <a:pt x="537005" y="4457133"/>
                    <a:pt x="549964" y="4412201"/>
                  </a:cubicBezTo>
                  <a:cubicBezTo>
                    <a:pt x="550721" y="4409647"/>
                    <a:pt x="549302" y="4405485"/>
                    <a:pt x="546937" y="4404066"/>
                  </a:cubicBezTo>
                  <a:cubicBezTo>
                    <a:pt x="494722" y="4371053"/>
                    <a:pt x="474101" y="4305784"/>
                    <a:pt x="474574" y="4246285"/>
                  </a:cubicBezTo>
                  <a:cubicBezTo>
                    <a:pt x="474574" y="4242406"/>
                    <a:pt x="470884" y="4239568"/>
                    <a:pt x="467385" y="4238623"/>
                  </a:cubicBezTo>
                  <a:cubicBezTo>
                    <a:pt x="408358" y="4224055"/>
                    <a:pt x="386886" y="4160016"/>
                    <a:pt x="389629" y="4105435"/>
                  </a:cubicBezTo>
                  <a:cubicBezTo>
                    <a:pt x="389913" y="4101462"/>
                    <a:pt x="388494" y="4097773"/>
                    <a:pt x="384805" y="4096165"/>
                  </a:cubicBezTo>
                  <a:cubicBezTo>
                    <a:pt x="341292" y="4077436"/>
                    <a:pt x="302414" y="4047544"/>
                    <a:pt x="287185" y="4000815"/>
                  </a:cubicBezTo>
                  <a:cubicBezTo>
                    <a:pt x="280942" y="3981329"/>
                    <a:pt x="285293" y="3950113"/>
                    <a:pt x="270252" y="3934411"/>
                  </a:cubicBezTo>
                  <a:cubicBezTo>
                    <a:pt x="258050" y="3921641"/>
                    <a:pt x="242064" y="3915682"/>
                    <a:pt x="229294" y="3903858"/>
                  </a:cubicBezTo>
                  <a:cubicBezTo>
                    <a:pt x="210091" y="3886547"/>
                    <a:pt x="197605" y="3864507"/>
                    <a:pt x="189754" y="3840196"/>
                  </a:cubicBezTo>
                  <a:cubicBezTo>
                    <a:pt x="181240" y="3814089"/>
                    <a:pt x="178876" y="3784008"/>
                    <a:pt x="167808" y="3759036"/>
                  </a:cubicBezTo>
                  <a:cubicBezTo>
                    <a:pt x="157592" y="3736333"/>
                    <a:pt x="140282" y="3723847"/>
                    <a:pt x="123633" y="3706252"/>
                  </a:cubicBezTo>
                  <a:cubicBezTo>
                    <a:pt x="89107" y="3670591"/>
                    <a:pt x="82201" y="3625281"/>
                    <a:pt x="83337" y="3577890"/>
                  </a:cubicBezTo>
                  <a:cubicBezTo>
                    <a:pt x="83809" y="3560958"/>
                    <a:pt x="50040" y="3527661"/>
                    <a:pt x="41432" y="3512337"/>
                  </a:cubicBezTo>
                  <a:cubicBezTo>
                    <a:pt x="30364" y="3492472"/>
                    <a:pt x="21567" y="3472797"/>
                    <a:pt x="17121" y="3451986"/>
                  </a:cubicBezTo>
                  <a:cubicBezTo>
                    <a:pt x="21283" y="3431176"/>
                    <a:pt x="30081" y="3411216"/>
                    <a:pt x="41432" y="3391352"/>
                  </a:cubicBezTo>
                  <a:cubicBezTo>
                    <a:pt x="50040" y="3376123"/>
                    <a:pt x="83526" y="3343015"/>
                    <a:pt x="83337" y="3326083"/>
                  </a:cubicBezTo>
                  <a:cubicBezTo>
                    <a:pt x="82391" y="3278692"/>
                    <a:pt x="89107" y="3233287"/>
                    <a:pt x="123633" y="3197720"/>
                  </a:cubicBezTo>
                  <a:cubicBezTo>
                    <a:pt x="140471" y="3180315"/>
                    <a:pt x="157876" y="3167829"/>
                    <a:pt x="167808" y="3144937"/>
                  </a:cubicBezTo>
                  <a:cubicBezTo>
                    <a:pt x="178876" y="3119965"/>
                    <a:pt x="181430" y="3089600"/>
                    <a:pt x="189754" y="3063682"/>
                  </a:cubicBezTo>
                  <a:cubicBezTo>
                    <a:pt x="197605" y="3039371"/>
                    <a:pt x="210375" y="3017236"/>
                    <a:pt x="229294" y="2999831"/>
                  </a:cubicBezTo>
                  <a:cubicBezTo>
                    <a:pt x="242064" y="2988291"/>
                    <a:pt x="258050" y="2982048"/>
                    <a:pt x="270252" y="2969278"/>
                  </a:cubicBezTo>
                  <a:cubicBezTo>
                    <a:pt x="285577" y="2953575"/>
                    <a:pt x="280942" y="2922076"/>
                    <a:pt x="287185" y="2902873"/>
                  </a:cubicBezTo>
                  <a:cubicBezTo>
                    <a:pt x="302414" y="2856144"/>
                    <a:pt x="341292" y="2826347"/>
                    <a:pt x="384805" y="2807618"/>
                  </a:cubicBezTo>
                  <a:cubicBezTo>
                    <a:pt x="388683" y="2805915"/>
                    <a:pt x="389913" y="2802226"/>
                    <a:pt x="389629" y="2798348"/>
                  </a:cubicBezTo>
                  <a:cubicBezTo>
                    <a:pt x="386886" y="2743484"/>
                    <a:pt x="408358" y="2679350"/>
                    <a:pt x="467385" y="2665066"/>
                  </a:cubicBezTo>
                  <a:cubicBezTo>
                    <a:pt x="470884" y="2664120"/>
                    <a:pt x="474574" y="2661377"/>
                    <a:pt x="474574" y="2657404"/>
                  </a:cubicBezTo>
                  <a:cubicBezTo>
                    <a:pt x="474101" y="2597905"/>
                    <a:pt x="494722" y="2532730"/>
                    <a:pt x="546937" y="2499623"/>
                  </a:cubicBezTo>
                  <a:cubicBezTo>
                    <a:pt x="549302" y="2498204"/>
                    <a:pt x="550721" y="2494042"/>
                    <a:pt x="549964" y="2491488"/>
                  </a:cubicBezTo>
                  <a:cubicBezTo>
                    <a:pt x="537005" y="2446651"/>
                    <a:pt x="547694" y="2403327"/>
                    <a:pt x="551856" y="2358206"/>
                  </a:cubicBezTo>
                  <a:cubicBezTo>
                    <a:pt x="552045" y="2355463"/>
                    <a:pt x="550910" y="2351963"/>
                    <a:pt x="548356" y="2350355"/>
                  </a:cubicBezTo>
                  <a:cubicBezTo>
                    <a:pt x="504181" y="2325855"/>
                    <a:pt x="496046" y="2283005"/>
                    <a:pt x="478452" y="2239965"/>
                  </a:cubicBezTo>
                  <a:cubicBezTo>
                    <a:pt x="472209" y="2224735"/>
                    <a:pt x="461614" y="2210357"/>
                    <a:pt x="452628" y="2196736"/>
                  </a:cubicBezTo>
                  <a:cubicBezTo>
                    <a:pt x="431534" y="2164763"/>
                    <a:pt x="426709" y="2136764"/>
                    <a:pt x="428507" y="2098832"/>
                  </a:cubicBezTo>
                  <a:cubicBezTo>
                    <a:pt x="432953" y="2006509"/>
                    <a:pt x="400318" y="1919105"/>
                    <a:pt x="398426" y="1827255"/>
                  </a:cubicBezTo>
                  <a:cubicBezTo>
                    <a:pt x="471357" y="1771445"/>
                    <a:pt x="560180" y="1742500"/>
                    <a:pt x="629612" y="1681487"/>
                  </a:cubicBezTo>
                  <a:cubicBezTo>
                    <a:pt x="657990" y="1656231"/>
                    <a:pt x="683057" y="1642799"/>
                    <a:pt x="721178" y="1639298"/>
                  </a:cubicBezTo>
                  <a:cubicBezTo>
                    <a:pt x="737637" y="1637690"/>
                    <a:pt x="755421" y="1637217"/>
                    <a:pt x="771123" y="1632582"/>
                  </a:cubicBezTo>
                  <a:cubicBezTo>
                    <a:pt x="815866" y="1619434"/>
                    <a:pt x="854270" y="1599286"/>
                    <a:pt x="901188" y="1618488"/>
                  </a:cubicBezTo>
                  <a:cubicBezTo>
                    <a:pt x="903932" y="1619623"/>
                    <a:pt x="907432" y="1618299"/>
                    <a:pt x="909513" y="1616407"/>
                  </a:cubicBezTo>
                  <a:cubicBezTo>
                    <a:pt x="942337" y="1585002"/>
                    <a:pt x="969485" y="1549813"/>
                    <a:pt x="1012525" y="1531746"/>
                  </a:cubicBezTo>
                  <a:cubicBezTo>
                    <a:pt x="1014984" y="1530800"/>
                    <a:pt x="1017065" y="1527111"/>
                    <a:pt x="1016876" y="1524368"/>
                  </a:cubicBezTo>
                  <a:cubicBezTo>
                    <a:pt x="1010160" y="1462788"/>
                    <a:pt x="1048375" y="1405843"/>
                    <a:pt x="1095104" y="1369330"/>
                  </a:cubicBezTo>
                  <a:cubicBezTo>
                    <a:pt x="1098321" y="1366965"/>
                    <a:pt x="1098037" y="1362141"/>
                    <a:pt x="1096429" y="1359114"/>
                  </a:cubicBezTo>
                  <a:cubicBezTo>
                    <a:pt x="1070983" y="1304061"/>
                    <a:pt x="1107780" y="1247116"/>
                    <a:pt x="1152239" y="1215238"/>
                  </a:cubicBezTo>
                  <a:cubicBezTo>
                    <a:pt x="1155266" y="1212873"/>
                    <a:pt x="1157536" y="1209657"/>
                    <a:pt x="1156401" y="1205495"/>
                  </a:cubicBezTo>
                  <a:cubicBezTo>
                    <a:pt x="1143914" y="1159901"/>
                    <a:pt x="1142969" y="1110901"/>
                    <a:pt x="1170022" y="1069659"/>
                  </a:cubicBezTo>
                  <a:cubicBezTo>
                    <a:pt x="1181184" y="1052821"/>
                    <a:pt x="1208711" y="1036835"/>
                    <a:pt x="1211454" y="1015079"/>
                  </a:cubicBezTo>
                  <a:cubicBezTo>
                    <a:pt x="1213724" y="997673"/>
                    <a:pt x="1208711" y="981309"/>
                    <a:pt x="1209562" y="963904"/>
                  </a:cubicBezTo>
                  <a:cubicBezTo>
                    <a:pt x="1211265" y="938269"/>
                    <a:pt x="1220724" y="914621"/>
                    <a:pt x="1234629" y="893148"/>
                  </a:cubicBezTo>
                  <a:cubicBezTo>
                    <a:pt x="1249670" y="870257"/>
                    <a:pt x="1271804" y="849352"/>
                    <a:pt x="1284291" y="825136"/>
                  </a:cubicBezTo>
                  <a:cubicBezTo>
                    <a:pt x="1295926" y="802906"/>
                    <a:pt x="1294696" y="781623"/>
                    <a:pt x="1298007" y="757785"/>
                  </a:cubicBezTo>
                  <a:cubicBezTo>
                    <a:pt x="1304439" y="708692"/>
                    <a:pt x="1335465" y="674922"/>
                    <a:pt x="1373208" y="646260"/>
                  </a:cubicBezTo>
                  <a:cubicBezTo>
                    <a:pt x="1386546" y="636044"/>
                    <a:pt x="1391654" y="589126"/>
                    <a:pt x="1398181" y="572856"/>
                  </a:cubicBezTo>
                  <a:cubicBezTo>
                    <a:pt x="1406694" y="551856"/>
                    <a:pt x="1416626" y="532654"/>
                    <a:pt x="1430342" y="516195"/>
                  </a:cubicBezTo>
                  <a:cubicBezTo>
                    <a:pt x="1449261" y="506451"/>
                    <a:pt x="1470071" y="500965"/>
                    <a:pt x="1492774" y="497465"/>
                  </a:cubicBezTo>
                  <a:cubicBezTo>
                    <a:pt x="1509895" y="494722"/>
                    <a:pt x="1556908" y="500208"/>
                    <a:pt x="1569867" y="489330"/>
                  </a:cubicBezTo>
                  <a:cubicBezTo>
                    <a:pt x="1606380" y="459060"/>
                    <a:pt x="1645920" y="436169"/>
                    <a:pt x="1695203" y="440804"/>
                  </a:cubicBezTo>
                  <a:cubicBezTo>
                    <a:pt x="1719324" y="443074"/>
                    <a:pt x="1739851" y="448844"/>
                    <a:pt x="1763972" y="442601"/>
                  </a:cubicBezTo>
                  <a:cubicBezTo>
                    <a:pt x="1790364" y="435696"/>
                    <a:pt x="1815525" y="418764"/>
                    <a:pt x="1841255" y="409115"/>
                  </a:cubicBezTo>
                  <a:cubicBezTo>
                    <a:pt x="1865281" y="400034"/>
                    <a:pt x="1890254" y="396156"/>
                    <a:pt x="1915700" y="400318"/>
                  </a:cubicBezTo>
                  <a:cubicBezTo>
                    <a:pt x="1932821" y="403061"/>
                    <a:pt x="1947672" y="411669"/>
                    <a:pt x="1964982" y="413277"/>
                  </a:cubicBezTo>
                  <a:cubicBezTo>
                    <a:pt x="1986739" y="415358"/>
                    <a:pt x="2008495" y="392183"/>
                    <a:pt x="2027509" y="384994"/>
                  </a:cubicBezTo>
                  <a:cubicBezTo>
                    <a:pt x="2073481" y="367873"/>
                    <a:pt x="2121156" y="379697"/>
                    <a:pt x="2162777" y="401926"/>
                  </a:cubicBezTo>
                  <a:cubicBezTo>
                    <a:pt x="2166466" y="404007"/>
                    <a:pt x="2170250" y="402588"/>
                    <a:pt x="2173182" y="400034"/>
                  </a:cubicBezTo>
                  <a:cubicBezTo>
                    <a:pt x="2214425" y="363710"/>
                    <a:pt x="2277802" y="340630"/>
                    <a:pt x="2325950" y="377616"/>
                  </a:cubicBezTo>
                  <a:cubicBezTo>
                    <a:pt x="2328693" y="379697"/>
                    <a:pt x="2333139" y="380832"/>
                    <a:pt x="2336355" y="378562"/>
                  </a:cubicBezTo>
                  <a:cubicBezTo>
                    <a:pt x="2382611" y="341292"/>
                    <a:pt x="2446272" y="316509"/>
                    <a:pt x="2505015" y="336846"/>
                  </a:cubicBezTo>
                  <a:cubicBezTo>
                    <a:pt x="2507569" y="337792"/>
                    <a:pt x="2511731" y="336468"/>
                    <a:pt x="2513055" y="334103"/>
                  </a:cubicBezTo>
                  <a:cubicBezTo>
                    <a:pt x="2540203" y="295887"/>
                    <a:pt x="2580689" y="277442"/>
                    <a:pt x="2618621" y="252469"/>
                  </a:cubicBezTo>
                  <a:cubicBezTo>
                    <a:pt x="2620891" y="251050"/>
                    <a:pt x="2622972" y="247834"/>
                    <a:pt x="2622499" y="244807"/>
                  </a:cubicBezTo>
                  <a:cubicBezTo>
                    <a:pt x="2614175" y="195051"/>
                    <a:pt x="2642458" y="161943"/>
                    <a:pt x="2665350" y="121268"/>
                  </a:cubicBezTo>
                  <a:cubicBezTo>
                    <a:pt x="2673390" y="106890"/>
                    <a:pt x="2677836" y="89580"/>
                    <a:pt x="2682944" y="73783"/>
                  </a:cubicBezTo>
                  <a:cubicBezTo>
                    <a:pt x="2690228" y="51269"/>
                    <a:pt x="2700349" y="34432"/>
                    <a:pt x="2714255" y="19675"/>
                  </a:cubicBezTo>
                  <a:lnTo>
                    <a:pt x="2692593" y="19675"/>
                  </a:lnTo>
                  <a:cubicBezTo>
                    <a:pt x="2683417" y="31310"/>
                    <a:pt x="2675944" y="44459"/>
                    <a:pt x="2670647" y="60161"/>
                  </a:cubicBezTo>
                  <a:cubicBezTo>
                    <a:pt x="2655134" y="105471"/>
                    <a:pt x="2629026" y="141795"/>
                    <a:pt x="2610770" y="185308"/>
                  </a:cubicBezTo>
                  <a:cubicBezTo>
                    <a:pt x="2605662" y="197321"/>
                    <a:pt x="2604243" y="209429"/>
                    <a:pt x="2603297" y="222105"/>
                  </a:cubicBezTo>
                  <a:cubicBezTo>
                    <a:pt x="2601027" y="250388"/>
                    <a:pt x="2586175" y="253793"/>
                    <a:pt x="2563095" y="267699"/>
                  </a:cubicBezTo>
                  <a:cubicBezTo>
                    <a:pt x="2546636" y="277442"/>
                    <a:pt x="2532068" y="288793"/>
                    <a:pt x="2518163" y="301752"/>
                  </a:cubicBezTo>
                  <a:cubicBezTo>
                    <a:pt x="2498015" y="320198"/>
                    <a:pt x="2487420" y="313765"/>
                    <a:pt x="2462164" y="312819"/>
                  </a:cubicBezTo>
                  <a:cubicBezTo>
                    <a:pt x="2424516" y="311684"/>
                    <a:pt x="2386584" y="327671"/>
                    <a:pt x="2354612" y="345643"/>
                  </a:cubicBezTo>
                  <a:cubicBezTo>
                    <a:pt x="2337490" y="355386"/>
                    <a:pt x="2335882" y="362575"/>
                    <a:pt x="2318288" y="352359"/>
                  </a:cubicBezTo>
                  <a:cubicBezTo>
                    <a:pt x="2304856" y="344508"/>
                    <a:pt x="2288680" y="343089"/>
                    <a:pt x="2273640" y="342238"/>
                  </a:cubicBezTo>
                  <a:cubicBezTo>
                    <a:pt x="2243370" y="340346"/>
                    <a:pt x="2212816" y="353967"/>
                    <a:pt x="2187560" y="368819"/>
                  </a:cubicBezTo>
                  <a:cubicBezTo>
                    <a:pt x="2167885" y="380359"/>
                    <a:pt x="2169966" y="385751"/>
                    <a:pt x="2147074" y="375345"/>
                  </a:cubicBezTo>
                  <a:cubicBezTo>
                    <a:pt x="2130237" y="367683"/>
                    <a:pt x="2110278" y="362102"/>
                    <a:pt x="2091737" y="361156"/>
                  </a:cubicBezTo>
                  <a:cubicBezTo>
                    <a:pt x="2049170" y="358602"/>
                    <a:pt x="2017955" y="370237"/>
                    <a:pt x="1982104" y="391521"/>
                  </a:cubicBezTo>
                  <a:cubicBezTo>
                    <a:pt x="1959685" y="404953"/>
                    <a:pt x="1930078" y="385751"/>
                    <a:pt x="1907375" y="381967"/>
                  </a:cubicBezTo>
                  <a:cubicBezTo>
                    <a:pt x="1888646" y="379035"/>
                    <a:pt x="1867835" y="384332"/>
                    <a:pt x="1850052" y="388967"/>
                  </a:cubicBezTo>
                  <a:cubicBezTo>
                    <a:pt x="1806728" y="400034"/>
                    <a:pt x="1770405" y="433331"/>
                    <a:pt x="1724149" y="428507"/>
                  </a:cubicBezTo>
                  <a:cubicBezTo>
                    <a:pt x="1683473" y="424345"/>
                    <a:pt x="1648947" y="419993"/>
                    <a:pt x="1611015" y="440993"/>
                  </a:cubicBezTo>
                  <a:cubicBezTo>
                    <a:pt x="1588313" y="453479"/>
                    <a:pt x="1568637" y="473911"/>
                    <a:pt x="1542057" y="475993"/>
                  </a:cubicBezTo>
                  <a:cubicBezTo>
                    <a:pt x="1520773" y="477601"/>
                    <a:pt x="1499017" y="478925"/>
                    <a:pt x="1478017" y="483371"/>
                  </a:cubicBezTo>
                  <a:cubicBezTo>
                    <a:pt x="1456923" y="487722"/>
                    <a:pt x="1437531" y="493776"/>
                    <a:pt x="1420126" y="503235"/>
                  </a:cubicBezTo>
                  <a:cubicBezTo>
                    <a:pt x="1406978" y="518276"/>
                    <a:pt x="1396762" y="535681"/>
                    <a:pt x="1387965" y="555356"/>
                  </a:cubicBezTo>
                  <a:cubicBezTo>
                    <a:pt x="1378978" y="574748"/>
                    <a:pt x="1372735" y="595558"/>
                    <a:pt x="1366492" y="616179"/>
                  </a:cubicBezTo>
                  <a:cubicBezTo>
                    <a:pt x="1358641" y="641625"/>
                    <a:pt x="1334330" y="656382"/>
                    <a:pt x="1317209" y="675679"/>
                  </a:cubicBezTo>
                  <a:cubicBezTo>
                    <a:pt x="1288264" y="708029"/>
                    <a:pt x="1284764" y="742745"/>
                    <a:pt x="1279939" y="783231"/>
                  </a:cubicBezTo>
                  <a:cubicBezTo>
                    <a:pt x="1274358" y="829487"/>
                    <a:pt x="1233683" y="857487"/>
                    <a:pt x="1213346" y="897310"/>
                  </a:cubicBezTo>
                  <a:cubicBezTo>
                    <a:pt x="1204738" y="913675"/>
                    <a:pt x="1194805" y="932688"/>
                    <a:pt x="1193670" y="951701"/>
                  </a:cubicBezTo>
                  <a:cubicBezTo>
                    <a:pt x="1192252" y="974593"/>
                    <a:pt x="1204265" y="1007700"/>
                    <a:pt x="1186198" y="1026619"/>
                  </a:cubicBezTo>
                  <a:cubicBezTo>
                    <a:pt x="1157536" y="1056983"/>
                    <a:pt x="1139279" y="1084699"/>
                    <a:pt x="1132279" y="1126793"/>
                  </a:cubicBezTo>
                  <a:cubicBezTo>
                    <a:pt x="1129347" y="1145144"/>
                    <a:pt x="1130009" y="1165671"/>
                    <a:pt x="1133982" y="1183927"/>
                  </a:cubicBezTo>
                  <a:cubicBezTo>
                    <a:pt x="1138996" y="1208711"/>
                    <a:pt x="1134171" y="1205495"/>
                    <a:pt x="1118658" y="1222143"/>
                  </a:cubicBezTo>
                  <a:cubicBezTo>
                    <a:pt x="1098321" y="1243710"/>
                    <a:pt x="1078456" y="1270291"/>
                    <a:pt x="1073537" y="1300371"/>
                  </a:cubicBezTo>
                  <a:cubicBezTo>
                    <a:pt x="1070983" y="1315128"/>
                    <a:pt x="1068902" y="1331398"/>
                    <a:pt x="1073537" y="1346155"/>
                  </a:cubicBezTo>
                  <a:cubicBezTo>
                    <a:pt x="1079591" y="1365357"/>
                    <a:pt x="1072213" y="1365357"/>
                    <a:pt x="1058781" y="1380208"/>
                  </a:cubicBezTo>
                  <a:cubicBezTo>
                    <a:pt x="1033997" y="1407451"/>
                    <a:pt x="1009971" y="1440842"/>
                    <a:pt x="1002782" y="1477828"/>
                  </a:cubicBezTo>
                  <a:cubicBezTo>
                    <a:pt x="997863" y="1502801"/>
                    <a:pt x="1002025" y="1514625"/>
                    <a:pt x="979417" y="1530138"/>
                  </a:cubicBezTo>
                  <a:cubicBezTo>
                    <a:pt x="963620" y="1540732"/>
                    <a:pt x="949526" y="1552557"/>
                    <a:pt x="936377" y="1566178"/>
                  </a:cubicBezTo>
                  <a:cubicBezTo>
                    <a:pt x="917648" y="1585664"/>
                    <a:pt x="910932" y="1599096"/>
                    <a:pt x="882932" y="1595124"/>
                  </a:cubicBezTo>
                  <a:cubicBezTo>
                    <a:pt x="870162" y="1593326"/>
                    <a:pt x="858149" y="1591907"/>
                    <a:pt x="845189" y="1594178"/>
                  </a:cubicBezTo>
                  <a:cubicBezTo>
                    <a:pt x="798744" y="1602313"/>
                    <a:pt x="757502" y="1619623"/>
                    <a:pt x="709827" y="1624731"/>
                  </a:cubicBezTo>
                  <a:cubicBezTo>
                    <a:pt x="672368" y="1628704"/>
                    <a:pt x="645503" y="1646015"/>
                    <a:pt x="617977" y="1670609"/>
                  </a:cubicBezTo>
                  <a:cubicBezTo>
                    <a:pt x="575883" y="1708257"/>
                    <a:pt x="523857" y="1735594"/>
                    <a:pt x="473155" y="1759905"/>
                  </a:cubicBezTo>
                  <a:cubicBezTo>
                    <a:pt x="438439" y="1776553"/>
                    <a:pt x="410439" y="1796229"/>
                    <a:pt x="381305" y="1820066"/>
                  </a:cubicBezTo>
                  <a:cubicBezTo>
                    <a:pt x="380832" y="1857525"/>
                    <a:pt x="382913" y="1891768"/>
                    <a:pt x="391521" y="1929226"/>
                  </a:cubicBezTo>
                  <a:cubicBezTo>
                    <a:pt x="404007" y="1984280"/>
                    <a:pt x="415075" y="2041981"/>
                    <a:pt x="411858" y="2098359"/>
                  </a:cubicBezTo>
                  <a:cubicBezTo>
                    <a:pt x="409777" y="2135156"/>
                    <a:pt x="412993" y="2167128"/>
                    <a:pt x="433426" y="2198817"/>
                  </a:cubicBezTo>
                  <a:cubicBezTo>
                    <a:pt x="459060" y="2239303"/>
                    <a:pt x="471357" y="2282343"/>
                    <a:pt x="493776" y="2323490"/>
                  </a:cubicBezTo>
                  <a:cubicBezTo>
                    <a:pt x="500019" y="2334842"/>
                    <a:pt x="508816" y="2343639"/>
                    <a:pt x="518086" y="2352436"/>
                  </a:cubicBezTo>
                  <a:cubicBezTo>
                    <a:pt x="538613" y="2371922"/>
                    <a:pt x="532181" y="2385544"/>
                    <a:pt x="528681" y="2412408"/>
                  </a:cubicBezTo>
                  <a:cubicBezTo>
                    <a:pt x="526127" y="2431327"/>
                    <a:pt x="525938" y="2449583"/>
                    <a:pt x="527357" y="2468596"/>
                  </a:cubicBezTo>
                  <a:cubicBezTo>
                    <a:pt x="529438" y="2495934"/>
                    <a:pt x="517613" y="2500096"/>
                    <a:pt x="501154" y="2519487"/>
                  </a:cubicBezTo>
                  <a:cubicBezTo>
                    <a:pt x="476655" y="2548244"/>
                    <a:pt x="465587" y="2587784"/>
                    <a:pt x="459722" y="2624297"/>
                  </a:cubicBezTo>
                  <a:cubicBezTo>
                    <a:pt x="456790" y="2643783"/>
                    <a:pt x="461141" y="2649553"/>
                    <a:pt x="442412" y="2656931"/>
                  </a:cubicBezTo>
                  <a:cubicBezTo>
                    <a:pt x="428034" y="2662512"/>
                    <a:pt x="416683" y="2674336"/>
                    <a:pt x="406561" y="2685404"/>
                  </a:cubicBezTo>
                  <a:cubicBezTo>
                    <a:pt x="386224" y="2707822"/>
                    <a:pt x="377899" y="2740268"/>
                    <a:pt x="373643" y="2769403"/>
                  </a:cubicBezTo>
                  <a:cubicBezTo>
                    <a:pt x="370427" y="2792105"/>
                    <a:pt x="376008" y="2793713"/>
                    <a:pt x="353589" y="2805253"/>
                  </a:cubicBezTo>
                  <a:cubicBezTo>
                    <a:pt x="336941" y="2813577"/>
                    <a:pt x="320292" y="2825875"/>
                    <a:pt x="307995" y="2839780"/>
                  </a:cubicBezTo>
                  <a:cubicBezTo>
                    <a:pt x="279523" y="2871468"/>
                    <a:pt x="269117" y="2903157"/>
                    <a:pt x="263347" y="2944305"/>
                  </a:cubicBezTo>
                  <a:cubicBezTo>
                    <a:pt x="259658" y="2970223"/>
                    <a:pt x="226267" y="2981386"/>
                    <a:pt x="209429" y="2996804"/>
                  </a:cubicBezTo>
                  <a:cubicBezTo>
                    <a:pt x="195335" y="3009574"/>
                    <a:pt x="186727" y="3029250"/>
                    <a:pt x="179159" y="3046087"/>
                  </a:cubicBezTo>
                  <a:cubicBezTo>
                    <a:pt x="160808" y="3086857"/>
                    <a:pt x="164119" y="3136140"/>
                    <a:pt x="131484" y="3169247"/>
                  </a:cubicBezTo>
                  <a:cubicBezTo>
                    <a:pt x="102728" y="3198382"/>
                    <a:pt x="77756" y="3222693"/>
                    <a:pt x="70566" y="3265449"/>
                  </a:cubicBezTo>
                  <a:cubicBezTo>
                    <a:pt x="66215" y="3290894"/>
                    <a:pt x="69904" y="3319178"/>
                    <a:pt x="54864" y="3341123"/>
                  </a:cubicBezTo>
                  <a:cubicBezTo>
                    <a:pt x="42851" y="3358717"/>
                    <a:pt x="30554" y="3376785"/>
                    <a:pt x="20621" y="3395703"/>
                  </a:cubicBezTo>
                  <a:cubicBezTo>
                    <a:pt x="10878" y="3414906"/>
                    <a:pt x="3500" y="3433919"/>
                    <a:pt x="0" y="3453594"/>
                  </a:cubicBezTo>
                  <a:cubicBezTo>
                    <a:pt x="3500" y="3473270"/>
                    <a:pt x="10878" y="3492188"/>
                    <a:pt x="20621" y="3511201"/>
                  </a:cubicBezTo>
                  <a:cubicBezTo>
                    <a:pt x="30364" y="3530404"/>
                    <a:pt x="42567" y="3548187"/>
                    <a:pt x="54864" y="3565782"/>
                  </a:cubicBezTo>
                  <a:cubicBezTo>
                    <a:pt x="69904" y="3587822"/>
                    <a:pt x="66215" y="3616011"/>
                    <a:pt x="70566" y="3641456"/>
                  </a:cubicBezTo>
                  <a:cubicBezTo>
                    <a:pt x="77756" y="3684307"/>
                    <a:pt x="102728" y="3708617"/>
                    <a:pt x="131484" y="3737752"/>
                  </a:cubicBezTo>
                  <a:cubicBezTo>
                    <a:pt x="164119" y="3770860"/>
                    <a:pt x="160808" y="3820143"/>
                    <a:pt x="179159" y="3860818"/>
                  </a:cubicBezTo>
                  <a:cubicBezTo>
                    <a:pt x="186727" y="3877750"/>
                    <a:pt x="195335" y="3897331"/>
                    <a:pt x="209429" y="3910101"/>
                  </a:cubicBezTo>
                  <a:cubicBezTo>
                    <a:pt x="226550" y="3925614"/>
                    <a:pt x="259847" y="3936681"/>
                    <a:pt x="263347" y="3962600"/>
                  </a:cubicBezTo>
                  <a:cubicBezTo>
                    <a:pt x="269117" y="4003843"/>
                    <a:pt x="279523" y="4035531"/>
                    <a:pt x="307995" y="4067220"/>
                  </a:cubicBezTo>
                  <a:cubicBezTo>
                    <a:pt x="320481" y="4081125"/>
                    <a:pt x="336941" y="4093328"/>
                    <a:pt x="353589" y="4101652"/>
                  </a:cubicBezTo>
                  <a:cubicBezTo>
                    <a:pt x="376008" y="4113003"/>
                    <a:pt x="370710" y="4114895"/>
                    <a:pt x="373643" y="4137597"/>
                  </a:cubicBezTo>
                  <a:cubicBezTo>
                    <a:pt x="377899" y="4166732"/>
                    <a:pt x="386224" y="4199083"/>
                    <a:pt x="406561" y="4221501"/>
                  </a:cubicBezTo>
                  <a:cubicBezTo>
                    <a:pt x="416683" y="4232663"/>
                    <a:pt x="428034" y="4244488"/>
                    <a:pt x="442412" y="4249974"/>
                  </a:cubicBezTo>
                  <a:cubicBezTo>
                    <a:pt x="461141" y="4257447"/>
                    <a:pt x="456506" y="4263217"/>
                    <a:pt x="459722" y="4282609"/>
                  </a:cubicBezTo>
                  <a:cubicBezTo>
                    <a:pt x="465587" y="4318932"/>
                    <a:pt x="476655" y="4358567"/>
                    <a:pt x="501154" y="4387228"/>
                  </a:cubicBezTo>
                  <a:cubicBezTo>
                    <a:pt x="517613" y="4406620"/>
                    <a:pt x="529438" y="4410782"/>
                    <a:pt x="527357" y="4438120"/>
                  </a:cubicBezTo>
                  <a:cubicBezTo>
                    <a:pt x="525938" y="4457133"/>
                    <a:pt x="526127" y="4475389"/>
                    <a:pt x="528681" y="4494308"/>
                  </a:cubicBezTo>
                  <a:cubicBezTo>
                    <a:pt x="532370" y="4521172"/>
                    <a:pt x="538613" y="4534793"/>
                    <a:pt x="518086" y="4554280"/>
                  </a:cubicBezTo>
                  <a:cubicBezTo>
                    <a:pt x="508816" y="4563077"/>
                    <a:pt x="500019" y="4571590"/>
                    <a:pt x="493776" y="4583225"/>
                  </a:cubicBezTo>
                  <a:cubicBezTo>
                    <a:pt x="471074" y="4624563"/>
                    <a:pt x="459060" y="4667602"/>
                    <a:pt x="433426" y="4707899"/>
                  </a:cubicBezTo>
                  <a:cubicBezTo>
                    <a:pt x="412993" y="4739588"/>
                    <a:pt x="409777" y="4771276"/>
                    <a:pt x="411858" y="4808357"/>
                  </a:cubicBezTo>
                  <a:cubicBezTo>
                    <a:pt x="415075" y="4864829"/>
                    <a:pt x="404007" y="4922436"/>
                    <a:pt x="391521" y="4977489"/>
                  </a:cubicBezTo>
                  <a:cubicBezTo>
                    <a:pt x="382913" y="5014948"/>
                    <a:pt x="380832" y="5049191"/>
                    <a:pt x="381305" y="5086650"/>
                  </a:cubicBezTo>
                  <a:cubicBezTo>
                    <a:pt x="410250" y="5110487"/>
                    <a:pt x="438439" y="5130163"/>
                    <a:pt x="473155" y="5146811"/>
                  </a:cubicBezTo>
                  <a:cubicBezTo>
                    <a:pt x="524046" y="5171405"/>
                    <a:pt x="575883" y="5198648"/>
                    <a:pt x="617977" y="5236107"/>
                  </a:cubicBezTo>
                  <a:cubicBezTo>
                    <a:pt x="645503" y="5260701"/>
                    <a:pt x="672368" y="5278012"/>
                    <a:pt x="709827" y="5281984"/>
                  </a:cubicBezTo>
                  <a:cubicBezTo>
                    <a:pt x="757502" y="5287093"/>
                    <a:pt x="798744" y="5304403"/>
                    <a:pt x="845189" y="5312538"/>
                  </a:cubicBezTo>
                  <a:cubicBezTo>
                    <a:pt x="857959" y="5314808"/>
                    <a:pt x="870162" y="5313389"/>
                    <a:pt x="882932" y="5311592"/>
                  </a:cubicBezTo>
                  <a:cubicBezTo>
                    <a:pt x="910932" y="5307619"/>
                    <a:pt x="917648" y="5321051"/>
                    <a:pt x="936377" y="5340537"/>
                  </a:cubicBezTo>
                  <a:cubicBezTo>
                    <a:pt x="949526" y="5354159"/>
                    <a:pt x="963620" y="5365983"/>
                    <a:pt x="979417" y="5376577"/>
                  </a:cubicBezTo>
                  <a:cubicBezTo>
                    <a:pt x="1001836" y="5392091"/>
                    <a:pt x="997863" y="5403915"/>
                    <a:pt x="1002782" y="5428888"/>
                  </a:cubicBezTo>
                  <a:cubicBezTo>
                    <a:pt x="1009971" y="5465873"/>
                    <a:pt x="1033997" y="5499265"/>
                    <a:pt x="1058781" y="5526508"/>
                  </a:cubicBezTo>
                  <a:cubicBezTo>
                    <a:pt x="1071929" y="5541075"/>
                    <a:pt x="1079307" y="5541075"/>
                    <a:pt x="1073348" y="5560278"/>
                  </a:cubicBezTo>
                  <a:cubicBezTo>
                    <a:pt x="1068713" y="5575129"/>
                    <a:pt x="1070794" y="5591304"/>
                    <a:pt x="1073348" y="5606155"/>
                  </a:cubicBezTo>
                  <a:cubicBezTo>
                    <a:pt x="1078172" y="5635952"/>
                    <a:pt x="1098321" y="5662816"/>
                    <a:pt x="1118469" y="5684100"/>
                  </a:cubicBezTo>
                  <a:cubicBezTo>
                    <a:pt x="1134171" y="5700559"/>
                    <a:pt x="1138996" y="5697532"/>
                    <a:pt x="1133982" y="5722316"/>
                  </a:cubicBezTo>
                  <a:cubicBezTo>
                    <a:pt x="1130198" y="5740572"/>
                    <a:pt x="1129347" y="5761193"/>
                    <a:pt x="1132563" y="5779450"/>
                  </a:cubicBezTo>
                  <a:cubicBezTo>
                    <a:pt x="1139752" y="5821544"/>
                    <a:pt x="1157820" y="5849354"/>
                    <a:pt x="1186481" y="5879624"/>
                  </a:cubicBezTo>
                  <a:cubicBezTo>
                    <a:pt x="1204549" y="5898637"/>
                    <a:pt x="1192441" y="5931650"/>
                    <a:pt x="1193860" y="5954636"/>
                  </a:cubicBezTo>
                  <a:cubicBezTo>
                    <a:pt x="1194995" y="5973555"/>
                    <a:pt x="1204927" y="5992568"/>
                    <a:pt x="1213535" y="6008933"/>
                  </a:cubicBezTo>
                  <a:cubicBezTo>
                    <a:pt x="1233872" y="6048567"/>
                    <a:pt x="1274642" y="6076756"/>
                    <a:pt x="1280129" y="6123012"/>
                  </a:cubicBezTo>
                  <a:cubicBezTo>
                    <a:pt x="1285047" y="6163782"/>
                    <a:pt x="1288453" y="6198214"/>
                    <a:pt x="1317398" y="6230659"/>
                  </a:cubicBezTo>
                  <a:cubicBezTo>
                    <a:pt x="1334520" y="6249861"/>
                    <a:pt x="1358830" y="6264618"/>
                    <a:pt x="1366681" y="6290063"/>
                  </a:cubicBezTo>
                  <a:cubicBezTo>
                    <a:pt x="1372924" y="6310496"/>
                    <a:pt x="1379167" y="6331306"/>
                    <a:pt x="1388248" y="6350981"/>
                  </a:cubicBezTo>
                  <a:cubicBezTo>
                    <a:pt x="1397046" y="6370657"/>
                    <a:pt x="1407451" y="6387967"/>
                    <a:pt x="1420410" y="6403007"/>
                  </a:cubicBezTo>
                  <a:cubicBezTo>
                    <a:pt x="1437910" y="6412467"/>
                    <a:pt x="1457112" y="6418521"/>
                    <a:pt x="1478206" y="6422872"/>
                  </a:cubicBezTo>
                  <a:cubicBezTo>
                    <a:pt x="1499301" y="6427318"/>
                    <a:pt x="1521057" y="6428642"/>
                    <a:pt x="1542341" y="6430345"/>
                  </a:cubicBezTo>
                  <a:cubicBezTo>
                    <a:pt x="1568921" y="6432142"/>
                    <a:pt x="1588597" y="6452763"/>
                    <a:pt x="1611204" y="6465250"/>
                  </a:cubicBezTo>
                  <a:cubicBezTo>
                    <a:pt x="1649231" y="6486344"/>
                    <a:pt x="1683852" y="6481898"/>
                    <a:pt x="1724338" y="6477736"/>
                  </a:cubicBezTo>
                  <a:cubicBezTo>
                    <a:pt x="1770688" y="6472912"/>
                    <a:pt x="1807201" y="6506209"/>
                    <a:pt x="1850241" y="6517276"/>
                  </a:cubicBezTo>
                  <a:cubicBezTo>
                    <a:pt x="1868025" y="6521911"/>
                    <a:pt x="1888835" y="6527303"/>
                    <a:pt x="1907659" y="6524276"/>
                  </a:cubicBezTo>
                  <a:cubicBezTo>
                    <a:pt x="1930267" y="6520586"/>
                    <a:pt x="1959875" y="6501574"/>
                    <a:pt x="1982388" y="6514722"/>
                  </a:cubicBezTo>
                  <a:cubicBezTo>
                    <a:pt x="2018238" y="6536005"/>
                    <a:pt x="2049454" y="6547641"/>
                    <a:pt x="2092021" y="6545086"/>
                  </a:cubicBezTo>
                  <a:cubicBezTo>
                    <a:pt x="2110561" y="6543951"/>
                    <a:pt x="2130426" y="6538559"/>
                    <a:pt x="2147263" y="6530992"/>
                  </a:cubicBezTo>
                  <a:cubicBezTo>
                    <a:pt x="2170250" y="6520586"/>
                    <a:pt x="2168358" y="6525884"/>
                    <a:pt x="2187844" y="6537424"/>
                  </a:cubicBezTo>
                  <a:cubicBezTo>
                    <a:pt x="2213289" y="6552464"/>
                    <a:pt x="2243748" y="6565897"/>
                    <a:pt x="2274113" y="6564005"/>
                  </a:cubicBezTo>
                  <a:cubicBezTo>
                    <a:pt x="2289153" y="6563153"/>
                    <a:pt x="2305329" y="6561545"/>
                    <a:pt x="2318761" y="6553883"/>
                  </a:cubicBezTo>
                  <a:cubicBezTo>
                    <a:pt x="2336355" y="6543667"/>
                    <a:pt x="2337963" y="6550856"/>
                    <a:pt x="2355085" y="6560600"/>
                  </a:cubicBezTo>
                  <a:cubicBezTo>
                    <a:pt x="2387246" y="6578667"/>
                    <a:pt x="2424989" y="6594558"/>
                    <a:pt x="2462637" y="6593423"/>
                  </a:cubicBezTo>
                  <a:cubicBezTo>
                    <a:pt x="2488082" y="6592761"/>
                    <a:pt x="2498771" y="6586045"/>
                    <a:pt x="2518636" y="6604490"/>
                  </a:cubicBezTo>
                  <a:cubicBezTo>
                    <a:pt x="2532541" y="6617450"/>
                    <a:pt x="2547108" y="6628612"/>
                    <a:pt x="2563568" y="6638544"/>
                  </a:cubicBezTo>
                  <a:cubicBezTo>
                    <a:pt x="2586649" y="6652449"/>
                    <a:pt x="2601216" y="6656139"/>
                    <a:pt x="2603770" y="6684138"/>
                  </a:cubicBezTo>
                  <a:cubicBezTo>
                    <a:pt x="2604905" y="6696813"/>
                    <a:pt x="2606135" y="6709110"/>
                    <a:pt x="2611148" y="6721124"/>
                  </a:cubicBezTo>
                  <a:cubicBezTo>
                    <a:pt x="2627323" y="6759434"/>
                    <a:pt x="2649269" y="6792163"/>
                    <a:pt x="2665066" y="6830379"/>
                  </a:cubicBezTo>
                  <a:lnTo>
                    <a:pt x="2683228" y="6830379"/>
                  </a:lnTo>
                  <a:cubicBezTo>
                    <a:pt x="2683133" y="6830095"/>
                    <a:pt x="2683039" y="6829906"/>
                    <a:pt x="2682944" y="6829623"/>
                  </a:cubicBezTo>
                  <a:cubicBezTo>
                    <a:pt x="2677836" y="6814204"/>
                    <a:pt x="2673201" y="6796798"/>
                    <a:pt x="2665066" y="6782515"/>
                  </a:cubicBezTo>
                  <a:close/>
                  <a:moveTo>
                    <a:pt x="3560484" y="6808150"/>
                  </a:moveTo>
                  <a:cubicBezTo>
                    <a:pt x="3558403" y="6806258"/>
                    <a:pt x="3554241" y="6805596"/>
                    <a:pt x="3551876" y="6807015"/>
                  </a:cubicBezTo>
                  <a:cubicBezTo>
                    <a:pt x="3523026" y="6822812"/>
                    <a:pt x="3492567" y="6827163"/>
                    <a:pt x="3461256" y="6830379"/>
                  </a:cubicBezTo>
                  <a:lnTo>
                    <a:pt x="3590470" y="6830379"/>
                  </a:lnTo>
                  <a:cubicBezTo>
                    <a:pt x="3579592" y="6824514"/>
                    <a:pt x="3569565" y="6817136"/>
                    <a:pt x="3560484" y="6808150"/>
                  </a:cubicBezTo>
                  <a:close/>
                  <a:moveTo>
                    <a:pt x="3739549" y="6830379"/>
                  </a:moveTo>
                  <a:lnTo>
                    <a:pt x="3771900" y="6830379"/>
                  </a:lnTo>
                  <a:lnTo>
                    <a:pt x="3771427" y="420088"/>
                  </a:lnTo>
                  <a:lnTo>
                    <a:pt x="3771427" y="0"/>
                  </a:lnTo>
                  <a:cubicBezTo>
                    <a:pt x="3761589" y="5486"/>
                    <a:pt x="3751373" y="11540"/>
                    <a:pt x="3743144" y="19675"/>
                  </a:cubicBezTo>
                  <a:cubicBezTo>
                    <a:pt x="3740306" y="22419"/>
                    <a:pt x="3737846" y="25351"/>
                    <a:pt x="3735576" y="28662"/>
                  </a:cubicBezTo>
                  <a:cubicBezTo>
                    <a:pt x="3724320" y="45310"/>
                    <a:pt x="3719685" y="39540"/>
                    <a:pt x="3700009" y="38405"/>
                  </a:cubicBezTo>
                  <a:cubicBezTo>
                    <a:pt x="3663213" y="36135"/>
                    <a:pt x="3621970" y="37932"/>
                    <a:pt x="3588673" y="55526"/>
                  </a:cubicBezTo>
                  <a:cubicBezTo>
                    <a:pt x="3566255" y="67350"/>
                    <a:pt x="3559349" y="77756"/>
                    <a:pt x="3533431" y="69904"/>
                  </a:cubicBezTo>
                  <a:cubicBezTo>
                    <a:pt x="3515364" y="64323"/>
                    <a:pt x="3497296" y="60350"/>
                    <a:pt x="3478378" y="58742"/>
                  </a:cubicBezTo>
                  <a:cubicBezTo>
                    <a:pt x="3451513" y="56188"/>
                    <a:pt x="3436662" y="59499"/>
                    <a:pt x="3422378" y="35189"/>
                  </a:cubicBezTo>
                  <a:cubicBezTo>
                    <a:pt x="3419162" y="29702"/>
                    <a:pt x="3416041" y="24594"/>
                    <a:pt x="3412541" y="19675"/>
                  </a:cubicBezTo>
                  <a:lnTo>
                    <a:pt x="3388609" y="19675"/>
                  </a:lnTo>
                  <a:cubicBezTo>
                    <a:pt x="3399960" y="31310"/>
                    <a:pt x="3409041" y="45310"/>
                    <a:pt x="3414433" y="63850"/>
                  </a:cubicBezTo>
                  <a:cubicBezTo>
                    <a:pt x="3415189" y="66594"/>
                    <a:pt x="3418689" y="68485"/>
                    <a:pt x="3421149" y="68958"/>
                  </a:cubicBezTo>
                  <a:cubicBezTo>
                    <a:pt x="3466270" y="75012"/>
                    <a:pt x="3510729" y="74256"/>
                    <a:pt x="3551687" y="96674"/>
                  </a:cubicBezTo>
                  <a:cubicBezTo>
                    <a:pt x="3553957" y="98093"/>
                    <a:pt x="3558403" y="97431"/>
                    <a:pt x="3560201" y="95539"/>
                  </a:cubicBezTo>
                  <a:cubicBezTo>
                    <a:pt x="3604186" y="52026"/>
                    <a:pt x="3672483" y="46540"/>
                    <a:pt x="3730279" y="59972"/>
                  </a:cubicBezTo>
                  <a:cubicBezTo>
                    <a:pt x="3734252" y="60823"/>
                    <a:pt x="3737657" y="57796"/>
                    <a:pt x="3739265" y="54580"/>
                  </a:cubicBezTo>
                  <a:lnTo>
                    <a:pt x="3739265" y="644652"/>
                  </a:lnTo>
                  <a:lnTo>
                    <a:pt x="3739360" y="2100156"/>
                  </a:lnTo>
                  <a:lnTo>
                    <a:pt x="3739360" y="2350355"/>
                  </a:lnTo>
                  <a:lnTo>
                    <a:pt x="3739455" y="4554469"/>
                  </a:lnTo>
                  <a:lnTo>
                    <a:pt x="3739455" y="4581239"/>
                  </a:lnTo>
                  <a:cubicBezTo>
                    <a:pt x="3739644" y="4581806"/>
                    <a:pt x="3739738" y="4582374"/>
                    <a:pt x="3739833" y="4582942"/>
                  </a:cubicBezTo>
                  <a:cubicBezTo>
                    <a:pt x="3740117" y="4583887"/>
                    <a:pt x="3740306" y="4584928"/>
                    <a:pt x="3740401" y="4585779"/>
                  </a:cubicBezTo>
                  <a:cubicBezTo>
                    <a:pt x="3740590" y="4586725"/>
                    <a:pt x="3740684" y="4587577"/>
                    <a:pt x="3740873" y="4588428"/>
                  </a:cubicBezTo>
                  <a:cubicBezTo>
                    <a:pt x="3741157" y="4590036"/>
                    <a:pt x="3741252" y="4591549"/>
                    <a:pt x="3741252" y="4592874"/>
                  </a:cubicBezTo>
                  <a:cubicBezTo>
                    <a:pt x="3741252" y="4593914"/>
                    <a:pt x="3741157" y="4594955"/>
                    <a:pt x="3740968" y="4595901"/>
                  </a:cubicBezTo>
                  <a:cubicBezTo>
                    <a:pt x="3740968" y="4596185"/>
                    <a:pt x="3740968" y="4596563"/>
                    <a:pt x="3740873" y="4596752"/>
                  </a:cubicBezTo>
                  <a:cubicBezTo>
                    <a:pt x="3740684" y="4597698"/>
                    <a:pt x="3740495" y="4598455"/>
                    <a:pt x="3740022" y="4599117"/>
                  </a:cubicBezTo>
                  <a:cubicBezTo>
                    <a:pt x="3739833" y="4599495"/>
                    <a:pt x="3739644" y="4599874"/>
                    <a:pt x="3739455" y="4600252"/>
                  </a:cubicBezTo>
                  <a:lnTo>
                    <a:pt x="3739455" y="4804857"/>
                  </a:lnTo>
                  <a:lnTo>
                    <a:pt x="3739549" y="6259037"/>
                  </a:lnTo>
                  <a:cubicBezTo>
                    <a:pt x="3739549" y="6259037"/>
                    <a:pt x="3739549" y="6259037"/>
                    <a:pt x="3739549" y="6259132"/>
                  </a:cubicBezTo>
                  <a:lnTo>
                    <a:pt x="3739549" y="6830379"/>
                  </a:lnTo>
                  <a:close/>
                </a:path>
              </a:pathLst>
            </a:custGeom>
            <a:solidFill>
              <a:srgbClr val="BC8642"/>
            </a:solidFill>
            <a:ln w="9454"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843BAAC7-FF61-6E3C-3725-2944395C25AA}"/>
                </a:ext>
              </a:extLst>
            </p:cNvPr>
            <p:cNvSpPr/>
            <p:nvPr/>
          </p:nvSpPr>
          <p:spPr>
            <a:xfrm>
              <a:off x="8460396" y="38215"/>
              <a:ext cx="3712400" cy="6810703"/>
            </a:xfrm>
            <a:custGeom>
              <a:avLst/>
              <a:gdLst>
                <a:gd name="connsiteX0" fmla="*/ 3712117 w 3712400"/>
                <a:gd name="connsiteY0" fmla="*/ 405331 h 6810703"/>
                <a:gd name="connsiteX1" fmla="*/ 3712117 w 3712400"/>
                <a:gd name="connsiteY1" fmla="*/ 82674 h 6810703"/>
                <a:gd name="connsiteX2" fmla="*/ 3700388 w 3712400"/>
                <a:gd name="connsiteY2" fmla="*/ 89674 h 6810703"/>
                <a:gd name="connsiteX3" fmla="*/ 3698685 w 3712400"/>
                <a:gd name="connsiteY3" fmla="*/ 88823 h 6810703"/>
                <a:gd name="connsiteX4" fmla="*/ 3698685 w 3712400"/>
                <a:gd name="connsiteY4" fmla="*/ 408831 h 6810703"/>
                <a:gd name="connsiteX5" fmla="*/ 3698780 w 3712400"/>
                <a:gd name="connsiteY5" fmla="*/ 2084075 h 6810703"/>
                <a:gd name="connsiteX6" fmla="*/ 3698874 w 3712400"/>
                <a:gd name="connsiteY6" fmla="*/ 2119548 h 6810703"/>
                <a:gd name="connsiteX7" fmla="*/ 3698874 w 3712400"/>
                <a:gd name="connsiteY7" fmla="*/ 2318477 h 6810703"/>
                <a:gd name="connsiteX8" fmla="*/ 3698969 w 3712400"/>
                <a:gd name="connsiteY8" fmla="*/ 4546996 h 6810703"/>
                <a:gd name="connsiteX9" fmla="*/ 3698969 w 3712400"/>
                <a:gd name="connsiteY9" fmla="*/ 4547091 h 6810703"/>
                <a:gd name="connsiteX10" fmla="*/ 3698969 w 3712400"/>
                <a:gd name="connsiteY10" fmla="*/ 4746020 h 6810703"/>
                <a:gd name="connsiteX11" fmla="*/ 3699063 w 3712400"/>
                <a:gd name="connsiteY11" fmla="*/ 4781398 h 6810703"/>
                <a:gd name="connsiteX12" fmla="*/ 3699063 w 3712400"/>
                <a:gd name="connsiteY12" fmla="*/ 4781492 h 6810703"/>
                <a:gd name="connsiteX13" fmla="*/ 3699158 w 3712400"/>
                <a:gd name="connsiteY13" fmla="*/ 6774380 h 6810703"/>
                <a:gd name="connsiteX14" fmla="*/ 3700577 w 3712400"/>
                <a:gd name="connsiteY14" fmla="*/ 6773623 h 6810703"/>
                <a:gd name="connsiteX15" fmla="*/ 3712401 w 3712400"/>
                <a:gd name="connsiteY15" fmla="*/ 6780528 h 6810703"/>
                <a:gd name="connsiteX16" fmla="*/ 3712117 w 3712400"/>
                <a:gd name="connsiteY16" fmla="*/ 405331 h 6810703"/>
                <a:gd name="connsiteX17" fmla="*/ 2705457 w 3712400"/>
                <a:gd name="connsiteY17" fmla="*/ 0 h 6810703"/>
                <a:gd name="connsiteX18" fmla="*/ 2674431 w 3712400"/>
                <a:gd name="connsiteY18" fmla="*/ 63756 h 6810703"/>
                <a:gd name="connsiteX19" fmla="*/ 2625148 w 3712400"/>
                <a:gd name="connsiteY19" fmla="*/ 158349 h 6810703"/>
                <a:gd name="connsiteX20" fmla="*/ 2610770 w 3712400"/>
                <a:gd name="connsiteY20" fmla="*/ 243293 h 6810703"/>
                <a:gd name="connsiteX21" fmla="*/ 2478812 w 3712400"/>
                <a:gd name="connsiteY21" fmla="*/ 349238 h 6810703"/>
                <a:gd name="connsiteX22" fmla="*/ 2280545 w 3712400"/>
                <a:gd name="connsiteY22" fmla="*/ 394548 h 6810703"/>
                <a:gd name="connsiteX23" fmla="*/ 2108102 w 3712400"/>
                <a:gd name="connsiteY23" fmla="*/ 427655 h 6810703"/>
                <a:gd name="connsiteX24" fmla="*/ 1911632 w 3712400"/>
                <a:gd name="connsiteY24" fmla="*/ 439669 h 6810703"/>
                <a:gd name="connsiteX25" fmla="*/ 1722540 w 3712400"/>
                <a:gd name="connsiteY25" fmla="*/ 470506 h 6810703"/>
                <a:gd name="connsiteX26" fmla="*/ 1624353 w 3712400"/>
                <a:gd name="connsiteY26" fmla="*/ 444588 h 6810703"/>
                <a:gd name="connsiteX27" fmla="*/ 1533165 w 3712400"/>
                <a:gd name="connsiteY27" fmla="*/ 516100 h 6810703"/>
                <a:gd name="connsiteX28" fmla="*/ 1400546 w 3712400"/>
                <a:gd name="connsiteY28" fmla="*/ 524613 h 6810703"/>
                <a:gd name="connsiteX29" fmla="*/ 1359208 w 3712400"/>
                <a:gd name="connsiteY29" fmla="*/ 622517 h 6810703"/>
                <a:gd name="connsiteX30" fmla="*/ 1362614 w 3712400"/>
                <a:gd name="connsiteY30" fmla="*/ 651841 h 6810703"/>
                <a:gd name="connsiteX31" fmla="*/ 1272845 w 3712400"/>
                <a:gd name="connsiteY31" fmla="*/ 724772 h 6810703"/>
                <a:gd name="connsiteX32" fmla="*/ 1276061 w 3712400"/>
                <a:gd name="connsiteY32" fmla="*/ 826082 h 6810703"/>
                <a:gd name="connsiteX33" fmla="*/ 1204076 w 3712400"/>
                <a:gd name="connsiteY33" fmla="*/ 1003538 h 6810703"/>
                <a:gd name="connsiteX34" fmla="*/ 1148833 w 3712400"/>
                <a:gd name="connsiteY34" fmla="*/ 1192346 h 6810703"/>
                <a:gd name="connsiteX35" fmla="*/ 1077983 w 3712400"/>
                <a:gd name="connsiteY35" fmla="*/ 1353154 h 6810703"/>
                <a:gd name="connsiteX36" fmla="*/ 989822 w 3712400"/>
                <a:gd name="connsiteY36" fmla="*/ 1536381 h 6810703"/>
                <a:gd name="connsiteX37" fmla="*/ 856919 w 3712400"/>
                <a:gd name="connsiteY37" fmla="*/ 1641474 h 6810703"/>
                <a:gd name="connsiteX38" fmla="*/ 771123 w 3712400"/>
                <a:gd name="connsiteY38" fmla="*/ 1636650 h 6810703"/>
                <a:gd name="connsiteX39" fmla="*/ 667638 w 3712400"/>
                <a:gd name="connsiteY39" fmla="*/ 1663704 h 6810703"/>
                <a:gd name="connsiteX40" fmla="*/ 557248 w 3712400"/>
                <a:gd name="connsiteY40" fmla="*/ 1731716 h 6810703"/>
                <a:gd name="connsiteX41" fmla="*/ 509762 w 3712400"/>
                <a:gd name="connsiteY41" fmla="*/ 1738621 h 6810703"/>
                <a:gd name="connsiteX42" fmla="*/ 464925 w 3712400"/>
                <a:gd name="connsiteY42" fmla="*/ 1778918 h 6810703"/>
                <a:gd name="connsiteX43" fmla="*/ 375345 w 3712400"/>
                <a:gd name="connsiteY43" fmla="*/ 1822147 h 6810703"/>
                <a:gd name="connsiteX44" fmla="*/ 397291 w 3712400"/>
                <a:gd name="connsiteY44" fmla="*/ 1919105 h 6810703"/>
                <a:gd name="connsiteX45" fmla="*/ 393886 w 3712400"/>
                <a:gd name="connsiteY45" fmla="*/ 1979266 h 6810703"/>
                <a:gd name="connsiteX46" fmla="*/ 417912 w 3712400"/>
                <a:gd name="connsiteY46" fmla="*/ 2020698 h 6810703"/>
                <a:gd name="connsiteX47" fmla="*/ 433615 w 3712400"/>
                <a:gd name="connsiteY47" fmla="*/ 2149345 h 6810703"/>
                <a:gd name="connsiteX48" fmla="*/ 476938 w 3712400"/>
                <a:gd name="connsiteY48" fmla="*/ 2246965 h 6810703"/>
                <a:gd name="connsiteX49" fmla="*/ 534356 w 3712400"/>
                <a:gd name="connsiteY49" fmla="*/ 2311099 h 6810703"/>
                <a:gd name="connsiteX50" fmla="*/ 535019 w 3712400"/>
                <a:gd name="connsiteY50" fmla="*/ 2480231 h 6810703"/>
                <a:gd name="connsiteX51" fmla="*/ 446858 w 3712400"/>
                <a:gd name="connsiteY51" fmla="*/ 2663458 h 6810703"/>
                <a:gd name="connsiteX52" fmla="*/ 365129 w 3712400"/>
                <a:gd name="connsiteY52" fmla="*/ 2818969 h 6810703"/>
                <a:gd name="connsiteX53" fmla="*/ 251996 w 3712400"/>
                <a:gd name="connsiteY53" fmla="*/ 2979967 h 6810703"/>
                <a:gd name="connsiteX54" fmla="*/ 158065 w 3712400"/>
                <a:gd name="connsiteY54" fmla="*/ 3146829 h 6810703"/>
                <a:gd name="connsiteX55" fmla="*/ 76810 w 3712400"/>
                <a:gd name="connsiteY55" fmla="*/ 3207463 h 6810703"/>
                <a:gd name="connsiteX56" fmla="*/ 75864 w 3712400"/>
                <a:gd name="connsiteY56" fmla="*/ 3323151 h 6810703"/>
                <a:gd name="connsiteX57" fmla="*/ 0 w 3712400"/>
                <a:gd name="connsiteY57" fmla="*/ 3432122 h 6810703"/>
                <a:gd name="connsiteX58" fmla="*/ 23648 w 3712400"/>
                <a:gd name="connsiteY58" fmla="*/ 3496350 h 6810703"/>
                <a:gd name="connsiteX59" fmla="*/ 75864 w 3712400"/>
                <a:gd name="connsiteY59" fmla="*/ 3541093 h 6810703"/>
                <a:gd name="connsiteX60" fmla="*/ 76810 w 3712400"/>
                <a:gd name="connsiteY60" fmla="*/ 3656780 h 6810703"/>
                <a:gd name="connsiteX61" fmla="*/ 158254 w 3712400"/>
                <a:gd name="connsiteY61" fmla="*/ 3717414 h 6810703"/>
                <a:gd name="connsiteX62" fmla="*/ 252185 w 3712400"/>
                <a:gd name="connsiteY62" fmla="*/ 3884182 h 6810703"/>
                <a:gd name="connsiteX63" fmla="*/ 365413 w 3712400"/>
                <a:gd name="connsiteY63" fmla="*/ 4045274 h 6810703"/>
                <a:gd name="connsiteX64" fmla="*/ 446858 w 3712400"/>
                <a:gd name="connsiteY64" fmla="*/ 4200691 h 6810703"/>
                <a:gd name="connsiteX65" fmla="*/ 535302 w 3712400"/>
                <a:gd name="connsiteY65" fmla="*/ 4383918 h 6810703"/>
                <a:gd name="connsiteX66" fmla="*/ 534546 w 3712400"/>
                <a:gd name="connsiteY66" fmla="*/ 4553050 h 6810703"/>
                <a:gd name="connsiteX67" fmla="*/ 477128 w 3712400"/>
                <a:gd name="connsiteY67" fmla="*/ 4617184 h 6810703"/>
                <a:gd name="connsiteX68" fmla="*/ 433899 w 3712400"/>
                <a:gd name="connsiteY68" fmla="*/ 4714804 h 6810703"/>
                <a:gd name="connsiteX69" fmla="*/ 418196 w 3712400"/>
                <a:gd name="connsiteY69" fmla="*/ 4843451 h 6810703"/>
                <a:gd name="connsiteX70" fmla="*/ 394075 w 3712400"/>
                <a:gd name="connsiteY70" fmla="*/ 4884883 h 6810703"/>
                <a:gd name="connsiteX71" fmla="*/ 397575 w 3712400"/>
                <a:gd name="connsiteY71" fmla="*/ 4945044 h 6810703"/>
                <a:gd name="connsiteX72" fmla="*/ 375535 w 3712400"/>
                <a:gd name="connsiteY72" fmla="*/ 5042002 h 6810703"/>
                <a:gd name="connsiteX73" fmla="*/ 465114 w 3712400"/>
                <a:gd name="connsiteY73" fmla="*/ 5085231 h 6810703"/>
                <a:gd name="connsiteX74" fmla="*/ 510046 w 3712400"/>
                <a:gd name="connsiteY74" fmla="*/ 5125528 h 6810703"/>
                <a:gd name="connsiteX75" fmla="*/ 557437 w 3712400"/>
                <a:gd name="connsiteY75" fmla="*/ 5132433 h 6810703"/>
                <a:gd name="connsiteX76" fmla="*/ 667827 w 3712400"/>
                <a:gd name="connsiteY76" fmla="*/ 5200445 h 6810703"/>
                <a:gd name="connsiteX77" fmla="*/ 771312 w 3712400"/>
                <a:gd name="connsiteY77" fmla="*/ 5227593 h 6810703"/>
                <a:gd name="connsiteX78" fmla="*/ 857203 w 3712400"/>
                <a:gd name="connsiteY78" fmla="*/ 5222674 h 6810703"/>
                <a:gd name="connsiteX79" fmla="*/ 989822 w 3712400"/>
                <a:gd name="connsiteY79" fmla="*/ 5327768 h 6810703"/>
                <a:gd name="connsiteX80" fmla="*/ 1078172 w 3712400"/>
                <a:gd name="connsiteY80" fmla="*/ 5510995 h 6810703"/>
                <a:gd name="connsiteX81" fmla="*/ 1149022 w 3712400"/>
                <a:gd name="connsiteY81" fmla="*/ 5671803 h 6810703"/>
                <a:gd name="connsiteX82" fmla="*/ 1204359 w 3712400"/>
                <a:gd name="connsiteY82" fmla="*/ 5860610 h 6810703"/>
                <a:gd name="connsiteX83" fmla="*/ 1276345 w 3712400"/>
                <a:gd name="connsiteY83" fmla="*/ 6038067 h 6810703"/>
                <a:gd name="connsiteX84" fmla="*/ 1273034 w 3712400"/>
                <a:gd name="connsiteY84" fmla="*/ 6139377 h 6810703"/>
                <a:gd name="connsiteX85" fmla="*/ 1363087 w 3712400"/>
                <a:gd name="connsiteY85" fmla="*/ 6212308 h 6810703"/>
                <a:gd name="connsiteX86" fmla="*/ 1401018 w 3712400"/>
                <a:gd name="connsiteY86" fmla="*/ 6339535 h 6810703"/>
                <a:gd name="connsiteX87" fmla="*/ 1475652 w 3712400"/>
                <a:gd name="connsiteY87" fmla="*/ 6361576 h 6810703"/>
                <a:gd name="connsiteX88" fmla="*/ 1533638 w 3712400"/>
                <a:gd name="connsiteY88" fmla="*/ 6348332 h 6810703"/>
                <a:gd name="connsiteX89" fmla="*/ 1624826 w 3712400"/>
                <a:gd name="connsiteY89" fmla="*/ 6419845 h 6810703"/>
                <a:gd name="connsiteX90" fmla="*/ 1723013 w 3712400"/>
                <a:gd name="connsiteY90" fmla="*/ 6393926 h 6810703"/>
                <a:gd name="connsiteX91" fmla="*/ 1912105 w 3712400"/>
                <a:gd name="connsiteY91" fmla="*/ 6424669 h 6810703"/>
                <a:gd name="connsiteX92" fmla="*/ 2108575 w 3712400"/>
                <a:gd name="connsiteY92" fmla="*/ 6436683 h 6810703"/>
                <a:gd name="connsiteX93" fmla="*/ 2280924 w 3712400"/>
                <a:gd name="connsiteY93" fmla="*/ 6469790 h 6810703"/>
                <a:gd name="connsiteX94" fmla="*/ 2479285 w 3712400"/>
                <a:gd name="connsiteY94" fmla="*/ 6514911 h 6810703"/>
                <a:gd name="connsiteX95" fmla="*/ 2611243 w 3712400"/>
                <a:gd name="connsiteY95" fmla="*/ 6620855 h 6810703"/>
                <a:gd name="connsiteX96" fmla="*/ 2625526 w 3712400"/>
                <a:gd name="connsiteY96" fmla="*/ 6705800 h 6810703"/>
                <a:gd name="connsiteX97" fmla="*/ 2674904 w 3712400"/>
                <a:gd name="connsiteY97" fmla="*/ 6800488 h 6810703"/>
                <a:gd name="connsiteX98" fmla="*/ 2678215 w 3712400"/>
                <a:gd name="connsiteY98" fmla="*/ 6810703 h 6810703"/>
                <a:gd name="connsiteX99" fmla="*/ 2695620 w 3712400"/>
                <a:gd name="connsiteY99" fmla="*/ 6810703 h 6810703"/>
                <a:gd name="connsiteX100" fmla="*/ 2679255 w 3712400"/>
                <a:gd name="connsiteY100" fmla="*/ 6766245 h 6810703"/>
                <a:gd name="connsiteX101" fmla="*/ 2628080 w 3712400"/>
                <a:gd name="connsiteY101" fmla="*/ 6613288 h 6810703"/>
                <a:gd name="connsiteX102" fmla="*/ 2619756 w 3712400"/>
                <a:gd name="connsiteY102" fmla="*/ 6604207 h 6810703"/>
                <a:gd name="connsiteX103" fmla="*/ 2489501 w 3712400"/>
                <a:gd name="connsiteY103" fmla="*/ 6498263 h 6810703"/>
                <a:gd name="connsiteX104" fmla="*/ 2476069 w 3712400"/>
                <a:gd name="connsiteY104" fmla="*/ 6495709 h 6810703"/>
                <a:gd name="connsiteX105" fmla="*/ 2287450 w 3712400"/>
                <a:gd name="connsiteY105" fmla="*/ 6450587 h 6810703"/>
                <a:gd name="connsiteX106" fmla="*/ 2273829 w 3712400"/>
                <a:gd name="connsiteY106" fmla="*/ 6451723 h 6810703"/>
                <a:gd name="connsiteX107" fmla="*/ 2116142 w 3712400"/>
                <a:gd name="connsiteY107" fmla="*/ 6417480 h 6810703"/>
                <a:gd name="connsiteX108" fmla="*/ 2101386 w 3712400"/>
                <a:gd name="connsiteY108" fmla="*/ 6416818 h 6810703"/>
                <a:gd name="connsiteX109" fmla="*/ 1920429 w 3712400"/>
                <a:gd name="connsiteY109" fmla="*/ 6408021 h 6810703"/>
                <a:gd name="connsiteX110" fmla="*/ 1906997 w 3712400"/>
                <a:gd name="connsiteY110" fmla="*/ 6405467 h 6810703"/>
                <a:gd name="connsiteX111" fmla="*/ 1735973 w 3712400"/>
                <a:gd name="connsiteY111" fmla="*/ 6372170 h 6810703"/>
                <a:gd name="connsiteX112" fmla="*/ 1719230 w 3712400"/>
                <a:gd name="connsiteY112" fmla="*/ 6371508 h 6810703"/>
                <a:gd name="connsiteX113" fmla="*/ 1641474 w 3712400"/>
                <a:gd name="connsiteY113" fmla="*/ 6400643 h 6810703"/>
                <a:gd name="connsiteX114" fmla="*/ 1546597 w 3712400"/>
                <a:gd name="connsiteY114" fmla="*/ 6333292 h 6810703"/>
                <a:gd name="connsiteX115" fmla="*/ 1534395 w 3712400"/>
                <a:gd name="connsiteY115" fmla="*/ 6327522 h 6810703"/>
                <a:gd name="connsiteX116" fmla="*/ 1411045 w 3712400"/>
                <a:gd name="connsiteY116" fmla="*/ 6325630 h 6810703"/>
                <a:gd name="connsiteX117" fmla="*/ 1375951 w 3712400"/>
                <a:gd name="connsiteY117" fmla="*/ 6241253 h 6810703"/>
                <a:gd name="connsiteX118" fmla="*/ 1381627 w 3712400"/>
                <a:gd name="connsiteY118" fmla="*/ 6206065 h 6810703"/>
                <a:gd name="connsiteX119" fmla="*/ 1373303 w 3712400"/>
                <a:gd name="connsiteY119" fmla="*/ 6195375 h 6810703"/>
                <a:gd name="connsiteX120" fmla="*/ 1286466 w 3712400"/>
                <a:gd name="connsiteY120" fmla="*/ 6118093 h 6810703"/>
                <a:gd name="connsiteX121" fmla="*/ 1297628 w 3712400"/>
                <a:gd name="connsiteY121" fmla="*/ 6035702 h 6810703"/>
                <a:gd name="connsiteX122" fmla="*/ 1293182 w 3712400"/>
                <a:gd name="connsiteY122" fmla="*/ 6019811 h 6810703"/>
                <a:gd name="connsiteX123" fmla="*/ 1222805 w 3712400"/>
                <a:gd name="connsiteY123" fmla="*/ 5860610 h 6810703"/>
                <a:gd name="connsiteX124" fmla="*/ 1217508 w 3712400"/>
                <a:gd name="connsiteY124" fmla="*/ 5848125 h 6810703"/>
                <a:gd name="connsiteX125" fmla="*/ 1168698 w 3712400"/>
                <a:gd name="connsiteY125" fmla="*/ 5673600 h 6810703"/>
                <a:gd name="connsiteX126" fmla="*/ 1164725 w 3712400"/>
                <a:gd name="connsiteY126" fmla="*/ 5659317 h 6810703"/>
                <a:gd name="connsiteX127" fmla="*/ 1096240 w 3712400"/>
                <a:gd name="connsiteY127" fmla="*/ 5513265 h 6810703"/>
                <a:gd name="connsiteX128" fmla="*/ 1094442 w 3712400"/>
                <a:gd name="connsiteY128" fmla="*/ 5499927 h 6810703"/>
                <a:gd name="connsiteX129" fmla="*/ 1008268 w 3712400"/>
                <a:gd name="connsiteY129" fmla="*/ 5325876 h 6810703"/>
                <a:gd name="connsiteX130" fmla="*/ 1002971 w 3712400"/>
                <a:gd name="connsiteY130" fmla="*/ 5313389 h 6810703"/>
                <a:gd name="connsiteX131" fmla="*/ 870635 w 3712400"/>
                <a:gd name="connsiteY131" fmla="*/ 5209999 h 6810703"/>
                <a:gd name="connsiteX132" fmla="*/ 859946 w 3712400"/>
                <a:gd name="connsiteY132" fmla="*/ 5203945 h 6810703"/>
                <a:gd name="connsiteX133" fmla="*/ 699611 w 3712400"/>
                <a:gd name="connsiteY133" fmla="*/ 5187959 h 6810703"/>
                <a:gd name="connsiteX134" fmla="*/ 641247 w 3712400"/>
                <a:gd name="connsiteY134" fmla="*/ 5181527 h 6810703"/>
                <a:gd name="connsiteX135" fmla="*/ 570396 w 3712400"/>
                <a:gd name="connsiteY135" fmla="*/ 5121082 h 6810703"/>
                <a:gd name="connsiteX136" fmla="*/ 559991 w 3712400"/>
                <a:gd name="connsiteY136" fmla="*/ 5115122 h 6810703"/>
                <a:gd name="connsiteX137" fmla="*/ 472965 w 3712400"/>
                <a:gd name="connsiteY137" fmla="*/ 5070474 h 6810703"/>
                <a:gd name="connsiteX138" fmla="*/ 391332 w 3712400"/>
                <a:gd name="connsiteY138" fmla="*/ 5034340 h 6810703"/>
                <a:gd name="connsiteX139" fmla="*/ 414034 w 3712400"/>
                <a:gd name="connsiteY139" fmla="*/ 4947787 h 6810703"/>
                <a:gd name="connsiteX140" fmla="*/ 433236 w 3712400"/>
                <a:gd name="connsiteY140" fmla="*/ 4852059 h 6810703"/>
                <a:gd name="connsiteX141" fmla="*/ 435034 w 3712400"/>
                <a:gd name="connsiteY141" fmla="*/ 4840046 h 6810703"/>
                <a:gd name="connsiteX142" fmla="*/ 432007 w 3712400"/>
                <a:gd name="connsiteY142" fmla="*/ 4746966 h 6810703"/>
                <a:gd name="connsiteX143" fmla="*/ 463317 w 3712400"/>
                <a:gd name="connsiteY143" fmla="*/ 4697494 h 6810703"/>
                <a:gd name="connsiteX144" fmla="*/ 551005 w 3712400"/>
                <a:gd name="connsiteY144" fmla="*/ 4562131 h 6810703"/>
                <a:gd name="connsiteX145" fmla="*/ 552897 w 3712400"/>
                <a:gd name="connsiteY145" fmla="*/ 4550118 h 6810703"/>
                <a:gd name="connsiteX146" fmla="*/ 554505 w 3712400"/>
                <a:gd name="connsiteY146" fmla="*/ 4382120 h 6810703"/>
                <a:gd name="connsiteX147" fmla="*/ 547978 w 3712400"/>
                <a:gd name="connsiteY147" fmla="*/ 4370107 h 6810703"/>
                <a:gd name="connsiteX148" fmla="*/ 465587 w 3712400"/>
                <a:gd name="connsiteY148" fmla="*/ 4194448 h 6810703"/>
                <a:gd name="connsiteX149" fmla="*/ 456317 w 3712400"/>
                <a:gd name="connsiteY149" fmla="*/ 4184515 h 6810703"/>
                <a:gd name="connsiteX150" fmla="*/ 384805 w 3712400"/>
                <a:gd name="connsiteY150" fmla="*/ 4039882 h 6810703"/>
                <a:gd name="connsiteX151" fmla="*/ 376008 w 3712400"/>
                <a:gd name="connsiteY151" fmla="*/ 4027869 h 6810703"/>
                <a:gd name="connsiteX152" fmla="*/ 270063 w 3712400"/>
                <a:gd name="connsiteY152" fmla="*/ 3880966 h 6810703"/>
                <a:gd name="connsiteX153" fmla="*/ 263536 w 3712400"/>
                <a:gd name="connsiteY153" fmla="*/ 3868953 h 6810703"/>
                <a:gd name="connsiteX154" fmla="*/ 183038 w 3712400"/>
                <a:gd name="connsiteY154" fmla="*/ 3714577 h 6810703"/>
                <a:gd name="connsiteX155" fmla="*/ 173295 w 3712400"/>
                <a:gd name="connsiteY155" fmla="*/ 3701144 h 6810703"/>
                <a:gd name="connsiteX156" fmla="*/ 101971 w 3712400"/>
                <a:gd name="connsiteY156" fmla="*/ 3658578 h 6810703"/>
                <a:gd name="connsiteX157" fmla="*/ 95539 w 3712400"/>
                <a:gd name="connsiteY157" fmla="*/ 3542417 h 6810703"/>
                <a:gd name="connsiteX158" fmla="*/ 92512 w 3712400"/>
                <a:gd name="connsiteY158" fmla="*/ 3529269 h 6810703"/>
                <a:gd name="connsiteX159" fmla="*/ 17311 w 3712400"/>
                <a:gd name="connsiteY159" fmla="*/ 3431649 h 6810703"/>
                <a:gd name="connsiteX160" fmla="*/ 92512 w 3712400"/>
                <a:gd name="connsiteY160" fmla="*/ 3333934 h 6810703"/>
                <a:gd name="connsiteX161" fmla="*/ 95728 w 3712400"/>
                <a:gd name="connsiteY161" fmla="*/ 3320786 h 6810703"/>
                <a:gd name="connsiteX162" fmla="*/ 102255 w 3712400"/>
                <a:gd name="connsiteY162" fmla="*/ 3204625 h 6810703"/>
                <a:gd name="connsiteX163" fmla="*/ 173484 w 3712400"/>
                <a:gd name="connsiteY163" fmla="*/ 3162058 h 6810703"/>
                <a:gd name="connsiteX164" fmla="*/ 183227 w 3712400"/>
                <a:gd name="connsiteY164" fmla="*/ 3148626 h 6810703"/>
                <a:gd name="connsiteX165" fmla="*/ 263820 w 3712400"/>
                <a:gd name="connsiteY165" fmla="*/ 2994345 h 6810703"/>
                <a:gd name="connsiteX166" fmla="*/ 270253 w 3712400"/>
                <a:gd name="connsiteY166" fmla="*/ 2982332 h 6810703"/>
                <a:gd name="connsiteX167" fmla="*/ 376291 w 3712400"/>
                <a:gd name="connsiteY167" fmla="*/ 2835334 h 6810703"/>
                <a:gd name="connsiteX168" fmla="*/ 385089 w 3712400"/>
                <a:gd name="connsiteY168" fmla="*/ 2823321 h 6810703"/>
                <a:gd name="connsiteX169" fmla="*/ 456601 w 3712400"/>
                <a:gd name="connsiteY169" fmla="*/ 2678688 h 6810703"/>
                <a:gd name="connsiteX170" fmla="*/ 465871 w 3712400"/>
                <a:gd name="connsiteY170" fmla="*/ 2668755 h 6810703"/>
                <a:gd name="connsiteX171" fmla="*/ 548262 w 3712400"/>
                <a:gd name="connsiteY171" fmla="*/ 2493190 h 6810703"/>
                <a:gd name="connsiteX172" fmla="*/ 554694 w 3712400"/>
                <a:gd name="connsiteY172" fmla="*/ 2481177 h 6810703"/>
                <a:gd name="connsiteX173" fmla="*/ 553086 w 3712400"/>
                <a:gd name="connsiteY173" fmla="*/ 2313180 h 6810703"/>
                <a:gd name="connsiteX174" fmla="*/ 551194 w 3712400"/>
                <a:gd name="connsiteY174" fmla="*/ 2301072 h 6810703"/>
                <a:gd name="connsiteX175" fmla="*/ 463506 w 3712400"/>
                <a:gd name="connsiteY175" fmla="*/ 2165804 h 6810703"/>
                <a:gd name="connsiteX176" fmla="*/ 432290 w 3712400"/>
                <a:gd name="connsiteY176" fmla="*/ 2116237 h 6810703"/>
                <a:gd name="connsiteX177" fmla="*/ 435317 w 3712400"/>
                <a:gd name="connsiteY177" fmla="*/ 2023252 h 6810703"/>
                <a:gd name="connsiteX178" fmla="*/ 433426 w 3712400"/>
                <a:gd name="connsiteY178" fmla="*/ 2011239 h 6810703"/>
                <a:gd name="connsiteX179" fmla="*/ 414223 w 3712400"/>
                <a:gd name="connsiteY179" fmla="*/ 1915416 h 6810703"/>
                <a:gd name="connsiteX180" fmla="*/ 391332 w 3712400"/>
                <a:gd name="connsiteY180" fmla="*/ 1829147 h 6810703"/>
                <a:gd name="connsiteX181" fmla="*/ 473249 w 3712400"/>
                <a:gd name="connsiteY181" fmla="*/ 1793012 h 6810703"/>
                <a:gd name="connsiteX182" fmla="*/ 560275 w 3712400"/>
                <a:gd name="connsiteY182" fmla="*/ 1748364 h 6810703"/>
                <a:gd name="connsiteX183" fmla="*/ 570869 w 3712400"/>
                <a:gd name="connsiteY183" fmla="*/ 1742310 h 6810703"/>
                <a:gd name="connsiteX184" fmla="*/ 641720 w 3712400"/>
                <a:gd name="connsiteY184" fmla="*/ 1681960 h 6810703"/>
                <a:gd name="connsiteX185" fmla="*/ 700084 w 3712400"/>
                <a:gd name="connsiteY185" fmla="*/ 1675433 h 6810703"/>
                <a:gd name="connsiteX186" fmla="*/ 860419 w 3712400"/>
                <a:gd name="connsiteY186" fmla="*/ 1659541 h 6810703"/>
                <a:gd name="connsiteX187" fmla="*/ 871108 w 3712400"/>
                <a:gd name="connsiteY187" fmla="*/ 1653487 h 6810703"/>
                <a:gd name="connsiteX188" fmla="*/ 1003444 w 3712400"/>
                <a:gd name="connsiteY188" fmla="*/ 1550097 h 6810703"/>
                <a:gd name="connsiteX189" fmla="*/ 1008741 w 3712400"/>
                <a:gd name="connsiteY189" fmla="*/ 1537611 h 6810703"/>
                <a:gd name="connsiteX190" fmla="*/ 1094821 w 3712400"/>
                <a:gd name="connsiteY190" fmla="*/ 1363843 h 6810703"/>
                <a:gd name="connsiteX191" fmla="*/ 1096712 w 3712400"/>
                <a:gd name="connsiteY191" fmla="*/ 1350411 h 6810703"/>
                <a:gd name="connsiteX192" fmla="*/ 1165198 w 3712400"/>
                <a:gd name="connsiteY192" fmla="*/ 1204359 h 6810703"/>
                <a:gd name="connsiteX193" fmla="*/ 1169171 w 3712400"/>
                <a:gd name="connsiteY193" fmla="*/ 1190076 h 6810703"/>
                <a:gd name="connsiteX194" fmla="*/ 1217981 w 3712400"/>
                <a:gd name="connsiteY194" fmla="*/ 1015646 h 6810703"/>
                <a:gd name="connsiteX195" fmla="*/ 1223278 w 3712400"/>
                <a:gd name="connsiteY195" fmla="*/ 1003065 h 6810703"/>
                <a:gd name="connsiteX196" fmla="*/ 1293655 w 3712400"/>
                <a:gd name="connsiteY196" fmla="*/ 843960 h 6810703"/>
                <a:gd name="connsiteX197" fmla="*/ 1298101 w 3712400"/>
                <a:gd name="connsiteY197" fmla="*/ 827973 h 6810703"/>
                <a:gd name="connsiteX198" fmla="*/ 1286939 w 3712400"/>
                <a:gd name="connsiteY198" fmla="*/ 745583 h 6810703"/>
                <a:gd name="connsiteX199" fmla="*/ 1373776 w 3712400"/>
                <a:gd name="connsiteY199" fmla="*/ 668111 h 6810703"/>
                <a:gd name="connsiteX200" fmla="*/ 1382100 w 3712400"/>
                <a:gd name="connsiteY200" fmla="*/ 657422 h 6810703"/>
                <a:gd name="connsiteX201" fmla="*/ 1411424 w 3712400"/>
                <a:gd name="connsiteY201" fmla="*/ 537762 h 6810703"/>
                <a:gd name="connsiteX202" fmla="*/ 1474707 w 3712400"/>
                <a:gd name="connsiteY202" fmla="*/ 519411 h 6810703"/>
                <a:gd name="connsiteX203" fmla="*/ 1534584 w 3712400"/>
                <a:gd name="connsiteY203" fmla="*/ 535681 h 6810703"/>
                <a:gd name="connsiteX204" fmla="*/ 1546881 w 3712400"/>
                <a:gd name="connsiteY204" fmla="*/ 529911 h 6810703"/>
                <a:gd name="connsiteX205" fmla="*/ 1641758 w 3712400"/>
                <a:gd name="connsiteY205" fmla="*/ 462655 h 6810703"/>
                <a:gd name="connsiteX206" fmla="*/ 1719513 w 3712400"/>
                <a:gd name="connsiteY206" fmla="*/ 491790 h 6810703"/>
                <a:gd name="connsiteX207" fmla="*/ 1736162 w 3712400"/>
                <a:gd name="connsiteY207" fmla="*/ 491033 h 6810703"/>
                <a:gd name="connsiteX208" fmla="*/ 1907186 w 3712400"/>
                <a:gd name="connsiteY208" fmla="*/ 457736 h 6810703"/>
                <a:gd name="connsiteX209" fmla="*/ 1920618 w 3712400"/>
                <a:gd name="connsiteY209" fmla="*/ 455182 h 6810703"/>
                <a:gd name="connsiteX210" fmla="*/ 2101575 w 3712400"/>
                <a:gd name="connsiteY210" fmla="*/ 446385 h 6810703"/>
                <a:gd name="connsiteX211" fmla="*/ 2116426 w 3712400"/>
                <a:gd name="connsiteY211" fmla="*/ 445723 h 6810703"/>
                <a:gd name="connsiteX212" fmla="*/ 2274018 w 3712400"/>
                <a:gd name="connsiteY212" fmla="*/ 411480 h 6810703"/>
                <a:gd name="connsiteX213" fmla="*/ 2287640 w 3712400"/>
                <a:gd name="connsiteY213" fmla="*/ 412615 h 6810703"/>
                <a:gd name="connsiteX214" fmla="*/ 2476258 w 3712400"/>
                <a:gd name="connsiteY214" fmla="*/ 367494 h 6810703"/>
                <a:gd name="connsiteX215" fmla="*/ 2489690 w 3712400"/>
                <a:gd name="connsiteY215" fmla="*/ 364940 h 6810703"/>
                <a:gd name="connsiteX216" fmla="*/ 2620040 w 3712400"/>
                <a:gd name="connsiteY216" fmla="*/ 258996 h 6810703"/>
                <a:gd name="connsiteX217" fmla="*/ 2628080 w 3712400"/>
                <a:gd name="connsiteY217" fmla="*/ 250010 h 6810703"/>
                <a:gd name="connsiteX218" fmla="*/ 2679255 w 3712400"/>
                <a:gd name="connsiteY218" fmla="*/ 97053 h 6810703"/>
                <a:gd name="connsiteX219" fmla="*/ 2698741 w 3712400"/>
                <a:gd name="connsiteY219" fmla="*/ 41716 h 6810703"/>
                <a:gd name="connsiteX220" fmla="*/ 2729389 w 3712400"/>
                <a:gd name="connsiteY220" fmla="*/ 0 h 6810703"/>
                <a:gd name="connsiteX221" fmla="*/ 2705457 w 3712400"/>
                <a:gd name="connsiteY221" fmla="*/ 0 h 6810703"/>
                <a:gd name="connsiteX222" fmla="*/ 3687428 w 3712400"/>
                <a:gd name="connsiteY222" fmla="*/ 6779961 h 6810703"/>
                <a:gd name="connsiteX223" fmla="*/ 3511012 w 3712400"/>
                <a:gd name="connsiteY223" fmla="*/ 6732381 h 6810703"/>
                <a:gd name="connsiteX224" fmla="*/ 3497864 w 3712400"/>
                <a:gd name="connsiteY224" fmla="*/ 6728975 h 6810703"/>
                <a:gd name="connsiteX225" fmla="*/ 3334407 w 3712400"/>
                <a:gd name="connsiteY225" fmla="*/ 6767853 h 6810703"/>
                <a:gd name="connsiteX226" fmla="*/ 3323150 w 3712400"/>
                <a:gd name="connsiteY226" fmla="*/ 6772204 h 6810703"/>
                <a:gd name="connsiteX227" fmla="*/ 3301394 w 3712400"/>
                <a:gd name="connsiteY227" fmla="*/ 6810703 h 6810703"/>
                <a:gd name="connsiteX228" fmla="*/ 3324191 w 3712400"/>
                <a:gd name="connsiteY228" fmla="*/ 6810703 h 6810703"/>
                <a:gd name="connsiteX229" fmla="*/ 3336110 w 3712400"/>
                <a:gd name="connsiteY229" fmla="*/ 6786582 h 6810703"/>
                <a:gd name="connsiteX230" fmla="*/ 3500891 w 3712400"/>
                <a:gd name="connsiteY230" fmla="*/ 6748367 h 6810703"/>
                <a:gd name="connsiteX231" fmla="*/ 3687428 w 3712400"/>
                <a:gd name="connsiteY231" fmla="*/ 6798691 h 6810703"/>
                <a:gd name="connsiteX232" fmla="*/ 3699158 w 3712400"/>
                <a:gd name="connsiteY232" fmla="*/ 6793772 h 6810703"/>
                <a:gd name="connsiteX233" fmla="*/ 3699158 w 3712400"/>
                <a:gd name="connsiteY233" fmla="*/ 6774380 h 6810703"/>
                <a:gd name="connsiteX234" fmla="*/ 3687428 w 3712400"/>
                <a:gd name="connsiteY234" fmla="*/ 6779961 h 6810703"/>
                <a:gd name="connsiteX235" fmla="*/ 3687144 w 3712400"/>
                <a:gd name="connsiteY235" fmla="*/ 65742 h 6810703"/>
                <a:gd name="connsiteX236" fmla="*/ 3500418 w 3712400"/>
                <a:gd name="connsiteY236" fmla="*/ 115971 h 6810703"/>
                <a:gd name="connsiteX237" fmla="*/ 3335637 w 3712400"/>
                <a:gd name="connsiteY237" fmla="*/ 77566 h 6810703"/>
                <a:gd name="connsiteX238" fmla="*/ 3285881 w 3712400"/>
                <a:gd name="connsiteY238" fmla="*/ 7473 h 6810703"/>
                <a:gd name="connsiteX239" fmla="*/ 3275570 w 3712400"/>
                <a:gd name="connsiteY239" fmla="*/ 0 h 6810703"/>
                <a:gd name="connsiteX240" fmla="*/ 3244544 w 3712400"/>
                <a:gd name="connsiteY240" fmla="*/ 0 h 6810703"/>
                <a:gd name="connsiteX241" fmla="*/ 3322867 w 3712400"/>
                <a:gd name="connsiteY241" fmla="*/ 90999 h 6810703"/>
                <a:gd name="connsiteX242" fmla="*/ 3334218 w 3712400"/>
                <a:gd name="connsiteY242" fmla="*/ 95444 h 6810703"/>
                <a:gd name="connsiteX243" fmla="*/ 3497580 w 3712400"/>
                <a:gd name="connsiteY243" fmla="*/ 134322 h 6810703"/>
                <a:gd name="connsiteX244" fmla="*/ 3510823 w 3712400"/>
                <a:gd name="connsiteY244" fmla="*/ 130822 h 6810703"/>
                <a:gd name="connsiteX245" fmla="*/ 3687144 w 3712400"/>
                <a:gd name="connsiteY245" fmla="*/ 83242 h 6810703"/>
                <a:gd name="connsiteX246" fmla="*/ 3698685 w 3712400"/>
                <a:gd name="connsiteY246" fmla="*/ 88823 h 6810703"/>
                <a:gd name="connsiteX247" fmla="*/ 3698685 w 3712400"/>
                <a:gd name="connsiteY247" fmla="*/ 70661 h 6810703"/>
                <a:gd name="connsiteX248" fmla="*/ 3687144 w 3712400"/>
                <a:gd name="connsiteY248" fmla="*/ 65742 h 681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3712400" h="6810703">
                  <a:moveTo>
                    <a:pt x="3712117" y="405331"/>
                  </a:moveTo>
                  <a:lnTo>
                    <a:pt x="3712117" y="82674"/>
                  </a:lnTo>
                  <a:cubicBezTo>
                    <a:pt x="3710982" y="87593"/>
                    <a:pt x="3705685" y="92607"/>
                    <a:pt x="3700388" y="89674"/>
                  </a:cubicBezTo>
                  <a:cubicBezTo>
                    <a:pt x="3699820" y="89390"/>
                    <a:pt x="3699252" y="89012"/>
                    <a:pt x="3698685" y="88823"/>
                  </a:cubicBezTo>
                  <a:lnTo>
                    <a:pt x="3698685" y="408831"/>
                  </a:lnTo>
                  <a:lnTo>
                    <a:pt x="3698780" y="2084075"/>
                  </a:lnTo>
                  <a:lnTo>
                    <a:pt x="3698874" y="2119548"/>
                  </a:lnTo>
                  <a:lnTo>
                    <a:pt x="3698874" y="2318477"/>
                  </a:lnTo>
                  <a:lnTo>
                    <a:pt x="3698969" y="4546996"/>
                  </a:lnTo>
                  <a:cubicBezTo>
                    <a:pt x="3698969" y="4547091"/>
                    <a:pt x="3698969" y="4547091"/>
                    <a:pt x="3698969" y="4547091"/>
                  </a:cubicBezTo>
                  <a:lnTo>
                    <a:pt x="3698969" y="4746020"/>
                  </a:lnTo>
                  <a:lnTo>
                    <a:pt x="3699063" y="4781398"/>
                  </a:lnTo>
                  <a:lnTo>
                    <a:pt x="3699063" y="4781492"/>
                  </a:lnTo>
                  <a:lnTo>
                    <a:pt x="3699158" y="6774380"/>
                  </a:lnTo>
                  <a:cubicBezTo>
                    <a:pt x="3699631" y="6774096"/>
                    <a:pt x="3700104" y="6773907"/>
                    <a:pt x="3700577" y="6773623"/>
                  </a:cubicBezTo>
                  <a:cubicBezTo>
                    <a:pt x="3705874" y="6770596"/>
                    <a:pt x="3711266" y="6775705"/>
                    <a:pt x="3712401" y="6780528"/>
                  </a:cubicBezTo>
                  <a:lnTo>
                    <a:pt x="3712117" y="405331"/>
                  </a:lnTo>
                  <a:close/>
                  <a:moveTo>
                    <a:pt x="2705457" y="0"/>
                  </a:moveTo>
                  <a:cubicBezTo>
                    <a:pt x="2691741" y="14946"/>
                    <a:pt x="2683228" y="35567"/>
                    <a:pt x="2674431" y="63756"/>
                  </a:cubicBezTo>
                  <a:cubicBezTo>
                    <a:pt x="2663553" y="98188"/>
                    <a:pt x="2641513" y="126660"/>
                    <a:pt x="2625148" y="158349"/>
                  </a:cubicBezTo>
                  <a:cubicBezTo>
                    <a:pt x="2611432" y="184740"/>
                    <a:pt x="2609824" y="214159"/>
                    <a:pt x="2610770" y="243293"/>
                  </a:cubicBezTo>
                  <a:cubicBezTo>
                    <a:pt x="2543609" y="249537"/>
                    <a:pt x="2509177" y="292293"/>
                    <a:pt x="2478812" y="349238"/>
                  </a:cubicBezTo>
                  <a:cubicBezTo>
                    <a:pt x="2416570" y="309414"/>
                    <a:pt x="2324909" y="338549"/>
                    <a:pt x="2280545" y="394548"/>
                  </a:cubicBezTo>
                  <a:cubicBezTo>
                    <a:pt x="2225870" y="339968"/>
                    <a:pt x="2148588" y="367778"/>
                    <a:pt x="2108102" y="427655"/>
                  </a:cubicBezTo>
                  <a:cubicBezTo>
                    <a:pt x="2050873" y="357846"/>
                    <a:pt x="1964793" y="369386"/>
                    <a:pt x="1911632" y="439669"/>
                  </a:cubicBezTo>
                  <a:cubicBezTo>
                    <a:pt x="1852795" y="391332"/>
                    <a:pt x="1743540" y="389061"/>
                    <a:pt x="1722540" y="470506"/>
                  </a:cubicBezTo>
                  <a:cubicBezTo>
                    <a:pt x="1697095" y="452912"/>
                    <a:pt x="1644028" y="445723"/>
                    <a:pt x="1624353" y="444588"/>
                  </a:cubicBezTo>
                  <a:cubicBezTo>
                    <a:pt x="1576016" y="442034"/>
                    <a:pt x="1546124" y="474195"/>
                    <a:pt x="1533165" y="516100"/>
                  </a:cubicBezTo>
                  <a:cubicBezTo>
                    <a:pt x="1491733" y="495479"/>
                    <a:pt x="1438572" y="499168"/>
                    <a:pt x="1400546" y="524613"/>
                  </a:cubicBezTo>
                  <a:cubicBezTo>
                    <a:pt x="1374343" y="549208"/>
                    <a:pt x="1359208" y="586099"/>
                    <a:pt x="1359208" y="622517"/>
                  </a:cubicBezTo>
                  <a:cubicBezTo>
                    <a:pt x="1359208" y="632450"/>
                    <a:pt x="1360249" y="642287"/>
                    <a:pt x="1362614" y="651841"/>
                  </a:cubicBezTo>
                  <a:cubicBezTo>
                    <a:pt x="1318912" y="655152"/>
                    <a:pt x="1280980" y="677097"/>
                    <a:pt x="1272845" y="724772"/>
                  </a:cubicBezTo>
                  <a:cubicBezTo>
                    <a:pt x="1269629" y="744164"/>
                    <a:pt x="1264710" y="797420"/>
                    <a:pt x="1276061" y="826082"/>
                  </a:cubicBezTo>
                  <a:cubicBezTo>
                    <a:pt x="1192062" y="828446"/>
                    <a:pt x="1169833" y="935526"/>
                    <a:pt x="1204076" y="1003538"/>
                  </a:cubicBezTo>
                  <a:cubicBezTo>
                    <a:pt x="1123766" y="1039673"/>
                    <a:pt x="1093213" y="1121118"/>
                    <a:pt x="1148833" y="1192346"/>
                  </a:cubicBezTo>
                  <a:cubicBezTo>
                    <a:pt x="1081483" y="1218548"/>
                    <a:pt x="1037024" y="1287696"/>
                    <a:pt x="1077983" y="1353154"/>
                  </a:cubicBezTo>
                  <a:cubicBezTo>
                    <a:pt x="1013660" y="1384181"/>
                    <a:pt x="964755" y="1466761"/>
                    <a:pt x="989822" y="1536381"/>
                  </a:cubicBezTo>
                  <a:cubicBezTo>
                    <a:pt x="927580" y="1553124"/>
                    <a:pt x="878013" y="1577151"/>
                    <a:pt x="856919" y="1641474"/>
                  </a:cubicBezTo>
                  <a:cubicBezTo>
                    <a:pt x="828730" y="1634096"/>
                    <a:pt x="799785" y="1629177"/>
                    <a:pt x="771123" y="1636650"/>
                  </a:cubicBezTo>
                  <a:cubicBezTo>
                    <a:pt x="736407" y="1645636"/>
                    <a:pt x="703773" y="1660677"/>
                    <a:pt x="667638" y="1663704"/>
                  </a:cubicBezTo>
                  <a:cubicBezTo>
                    <a:pt x="609747" y="1668339"/>
                    <a:pt x="580612" y="1678271"/>
                    <a:pt x="557248" y="1731716"/>
                  </a:cubicBezTo>
                  <a:cubicBezTo>
                    <a:pt x="540600" y="1729635"/>
                    <a:pt x="525748" y="1730108"/>
                    <a:pt x="509762" y="1738621"/>
                  </a:cubicBezTo>
                  <a:cubicBezTo>
                    <a:pt x="491979" y="1748175"/>
                    <a:pt x="483465" y="1770594"/>
                    <a:pt x="464925" y="1778918"/>
                  </a:cubicBezTo>
                  <a:cubicBezTo>
                    <a:pt x="430872" y="1794620"/>
                    <a:pt x="398899" y="1796985"/>
                    <a:pt x="375345" y="1822147"/>
                  </a:cubicBezTo>
                  <a:cubicBezTo>
                    <a:pt x="370237" y="1856390"/>
                    <a:pt x="388305" y="1882781"/>
                    <a:pt x="397291" y="1919105"/>
                  </a:cubicBezTo>
                  <a:cubicBezTo>
                    <a:pt x="402210" y="1938780"/>
                    <a:pt x="390197" y="1959402"/>
                    <a:pt x="393886" y="1979266"/>
                  </a:cubicBezTo>
                  <a:cubicBezTo>
                    <a:pt x="397102" y="1997050"/>
                    <a:pt x="405899" y="2008874"/>
                    <a:pt x="417912" y="2020698"/>
                  </a:cubicBezTo>
                  <a:cubicBezTo>
                    <a:pt x="390859" y="2072062"/>
                    <a:pt x="401264" y="2101197"/>
                    <a:pt x="433615" y="2149345"/>
                  </a:cubicBezTo>
                  <a:cubicBezTo>
                    <a:pt x="453763" y="2179141"/>
                    <a:pt x="462371" y="2214330"/>
                    <a:pt x="476938" y="2246965"/>
                  </a:cubicBezTo>
                  <a:cubicBezTo>
                    <a:pt x="488952" y="2274018"/>
                    <a:pt x="510992" y="2293694"/>
                    <a:pt x="534356" y="2311099"/>
                  </a:cubicBezTo>
                  <a:cubicBezTo>
                    <a:pt x="497276" y="2367571"/>
                    <a:pt x="509384" y="2421205"/>
                    <a:pt x="535019" y="2480231"/>
                  </a:cubicBezTo>
                  <a:cubicBezTo>
                    <a:pt x="465114" y="2504069"/>
                    <a:pt x="430872" y="2593838"/>
                    <a:pt x="446858" y="2663458"/>
                  </a:cubicBezTo>
                  <a:cubicBezTo>
                    <a:pt x="370048" y="2671972"/>
                    <a:pt x="343657" y="2750011"/>
                    <a:pt x="365129" y="2818969"/>
                  </a:cubicBezTo>
                  <a:cubicBezTo>
                    <a:pt x="274888" y="2820104"/>
                    <a:pt x="230240" y="2894644"/>
                    <a:pt x="251996" y="2979967"/>
                  </a:cubicBezTo>
                  <a:cubicBezTo>
                    <a:pt x="177457" y="2995669"/>
                    <a:pt x="107552" y="3079668"/>
                    <a:pt x="158065" y="3146829"/>
                  </a:cubicBezTo>
                  <a:cubicBezTo>
                    <a:pt x="128363" y="3155815"/>
                    <a:pt x="89769" y="3192612"/>
                    <a:pt x="76810" y="3207463"/>
                  </a:cubicBezTo>
                  <a:cubicBezTo>
                    <a:pt x="44648" y="3243503"/>
                    <a:pt x="51080" y="3287016"/>
                    <a:pt x="75864" y="3323151"/>
                  </a:cubicBezTo>
                  <a:cubicBezTo>
                    <a:pt x="33959" y="3342542"/>
                    <a:pt x="3689" y="3386528"/>
                    <a:pt x="0" y="3432122"/>
                  </a:cubicBezTo>
                  <a:cubicBezTo>
                    <a:pt x="1892" y="3454919"/>
                    <a:pt x="10311" y="3477243"/>
                    <a:pt x="23648" y="3496350"/>
                  </a:cubicBezTo>
                  <a:cubicBezTo>
                    <a:pt x="36891" y="3515458"/>
                    <a:pt x="54864" y="3531350"/>
                    <a:pt x="75864" y="3541093"/>
                  </a:cubicBezTo>
                  <a:cubicBezTo>
                    <a:pt x="51080" y="3577133"/>
                    <a:pt x="44648" y="3620646"/>
                    <a:pt x="76810" y="3656780"/>
                  </a:cubicBezTo>
                  <a:cubicBezTo>
                    <a:pt x="89958" y="3671537"/>
                    <a:pt x="128647" y="3708334"/>
                    <a:pt x="158254" y="3717414"/>
                  </a:cubicBezTo>
                  <a:cubicBezTo>
                    <a:pt x="107836" y="3784481"/>
                    <a:pt x="177740" y="3868480"/>
                    <a:pt x="252185" y="3884182"/>
                  </a:cubicBezTo>
                  <a:cubicBezTo>
                    <a:pt x="230429" y="3969600"/>
                    <a:pt x="275171" y="4044044"/>
                    <a:pt x="365413" y="4045274"/>
                  </a:cubicBezTo>
                  <a:cubicBezTo>
                    <a:pt x="343846" y="4114138"/>
                    <a:pt x="370237" y="4192177"/>
                    <a:pt x="446858" y="4200691"/>
                  </a:cubicBezTo>
                  <a:cubicBezTo>
                    <a:pt x="430872" y="4270311"/>
                    <a:pt x="465114" y="4360175"/>
                    <a:pt x="535302" y="4383918"/>
                  </a:cubicBezTo>
                  <a:cubicBezTo>
                    <a:pt x="509573" y="4442944"/>
                    <a:pt x="497560" y="4496673"/>
                    <a:pt x="534546" y="4553050"/>
                  </a:cubicBezTo>
                  <a:cubicBezTo>
                    <a:pt x="511181" y="4570455"/>
                    <a:pt x="489236" y="4590131"/>
                    <a:pt x="477128" y="4617184"/>
                  </a:cubicBezTo>
                  <a:cubicBezTo>
                    <a:pt x="462560" y="4649819"/>
                    <a:pt x="454047" y="4684724"/>
                    <a:pt x="433899" y="4714804"/>
                  </a:cubicBezTo>
                  <a:cubicBezTo>
                    <a:pt x="401453" y="4762952"/>
                    <a:pt x="391048" y="4792087"/>
                    <a:pt x="418196" y="4843451"/>
                  </a:cubicBezTo>
                  <a:cubicBezTo>
                    <a:pt x="406088" y="4855275"/>
                    <a:pt x="397291" y="4867099"/>
                    <a:pt x="394075" y="4884883"/>
                  </a:cubicBezTo>
                  <a:cubicBezTo>
                    <a:pt x="390386" y="4904747"/>
                    <a:pt x="402399" y="4925368"/>
                    <a:pt x="397575" y="4945044"/>
                  </a:cubicBezTo>
                  <a:cubicBezTo>
                    <a:pt x="388494" y="4981557"/>
                    <a:pt x="370521" y="5007949"/>
                    <a:pt x="375535" y="5042002"/>
                  </a:cubicBezTo>
                  <a:cubicBezTo>
                    <a:pt x="399183" y="5067163"/>
                    <a:pt x="431155" y="5069528"/>
                    <a:pt x="465114" y="5085231"/>
                  </a:cubicBezTo>
                  <a:cubicBezTo>
                    <a:pt x="483655" y="5093839"/>
                    <a:pt x="492168" y="5116068"/>
                    <a:pt x="510046" y="5125528"/>
                  </a:cubicBezTo>
                  <a:cubicBezTo>
                    <a:pt x="526032" y="5134041"/>
                    <a:pt x="540600" y="5134514"/>
                    <a:pt x="557437" y="5132433"/>
                  </a:cubicBezTo>
                  <a:cubicBezTo>
                    <a:pt x="580612" y="5185689"/>
                    <a:pt x="610031" y="5195621"/>
                    <a:pt x="667827" y="5200445"/>
                  </a:cubicBezTo>
                  <a:cubicBezTo>
                    <a:pt x="703962" y="5203283"/>
                    <a:pt x="736596" y="5218512"/>
                    <a:pt x="771312" y="5227593"/>
                  </a:cubicBezTo>
                  <a:cubicBezTo>
                    <a:pt x="799974" y="5234972"/>
                    <a:pt x="829203" y="5230053"/>
                    <a:pt x="857203" y="5222674"/>
                  </a:cubicBezTo>
                  <a:cubicBezTo>
                    <a:pt x="878202" y="5286809"/>
                    <a:pt x="927769" y="5310835"/>
                    <a:pt x="989822" y="5327768"/>
                  </a:cubicBezTo>
                  <a:cubicBezTo>
                    <a:pt x="964755" y="5397388"/>
                    <a:pt x="1013660" y="5479968"/>
                    <a:pt x="1078172" y="5510995"/>
                  </a:cubicBezTo>
                  <a:cubicBezTo>
                    <a:pt x="1037024" y="5576453"/>
                    <a:pt x="1081483" y="5645600"/>
                    <a:pt x="1149022" y="5671803"/>
                  </a:cubicBezTo>
                  <a:cubicBezTo>
                    <a:pt x="1093685" y="5743031"/>
                    <a:pt x="1124239" y="5824476"/>
                    <a:pt x="1204359" y="5860610"/>
                  </a:cubicBezTo>
                  <a:cubicBezTo>
                    <a:pt x="1170117" y="5928623"/>
                    <a:pt x="1192346" y="6035702"/>
                    <a:pt x="1276345" y="6038067"/>
                  </a:cubicBezTo>
                  <a:cubicBezTo>
                    <a:pt x="1264994" y="6066729"/>
                    <a:pt x="1269629" y="6119985"/>
                    <a:pt x="1273034" y="6139377"/>
                  </a:cubicBezTo>
                  <a:cubicBezTo>
                    <a:pt x="1281358" y="6187051"/>
                    <a:pt x="1319385" y="6209092"/>
                    <a:pt x="1363087" y="6212308"/>
                  </a:cubicBezTo>
                  <a:cubicBezTo>
                    <a:pt x="1352208" y="6257145"/>
                    <a:pt x="1367722" y="6308320"/>
                    <a:pt x="1401018" y="6339535"/>
                  </a:cubicBezTo>
                  <a:cubicBezTo>
                    <a:pt x="1422680" y="6354008"/>
                    <a:pt x="1449166" y="6361576"/>
                    <a:pt x="1475652" y="6361576"/>
                  </a:cubicBezTo>
                  <a:cubicBezTo>
                    <a:pt x="1495706" y="6361576"/>
                    <a:pt x="1515760" y="6357224"/>
                    <a:pt x="1533638" y="6348332"/>
                  </a:cubicBezTo>
                  <a:cubicBezTo>
                    <a:pt x="1546597" y="6390238"/>
                    <a:pt x="1576489" y="6422399"/>
                    <a:pt x="1624826" y="6419845"/>
                  </a:cubicBezTo>
                  <a:cubicBezTo>
                    <a:pt x="1644501" y="6418710"/>
                    <a:pt x="1697473" y="6411521"/>
                    <a:pt x="1723013" y="6393926"/>
                  </a:cubicBezTo>
                  <a:cubicBezTo>
                    <a:pt x="1744013" y="6475087"/>
                    <a:pt x="1853268" y="6473007"/>
                    <a:pt x="1912105" y="6424669"/>
                  </a:cubicBezTo>
                  <a:cubicBezTo>
                    <a:pt x="1965266" y="6494763"/>
                    <a:pt x="2051346" y="6506587"/>
                    <a:pt x="2108575" y="6436683"/>
                  </a:cubicBezTo>
                  <a:cubicBezTo>
                    <a:pt x="2149061" y="6496655"/>
                    <a:pt x="2226343" y="6524654"/>
                    <a:pt x="2280924" y="6469790"/>
                  </a:cubicBezTo>
                  <a:cubicBezTo>
                    <a:pt x="2325666" y="6525600"/>
                    <a:pt x="2417043" y="6554924"/>
                    <a:pt x="2479285" y="6514911"/>
                  </a:cubicBezTo>
                  <a:cubicBezTo>
                    <a:pt x="2509366" y="6571856"/>
                    <a:pt x="2543892" y="6614612"/>
                    <a:pt x="2611243" y="6620855"/>
                  </a:cubicBezTo>
                  <a:cubicBezTo>
                    <a:pt x="2610297" y="6650085"/>
                    <a:pt x="2611905" y="6679219"/>
                    <a:pt x="2625526" y="6705800"/>
                  </a:cubicBezTo>
                  <a:cubicBezTo>
                    <a:pt x="2641985" y="6737489"/>
                    <a:pt x="2664026" y="6765961"/>
                    <a:pt x="2674904" y="6800488"/>
                  </a:cubicBezTo>
                  <a:cubicBezTo>
                    <a:pt x="2676039" y="6803988"/>
                    <a:pt x="2677079" y="6807393"/>
                    <a:pt x="2678215" y="6810703"/>
                  </a:cubicBezTo>
                  <a:lnTo>
                    <a:pt x="2695620" y="6810703"/>
                  </a:lnTo>
                  <a:cubicBezTo>
                    <a:pt x="2691174" y="6795569"/>
                    <a:pt x="2686728" y="6779867"/>
                    <a:pt x="2679255" y="6766245"/>
                  </a:cubicBezTo>
                  <a:cubicBezTo>
                    <a:pt x="2650782" y="6712705"/>
                    <a:pt x="2624864" y="6676855"/>
                    <a:pt x="2628080" y="6613288"/>
                  </a:cubicBezTo>
                  <a:cubicBezTo>
                    <a:pt x="2628364" y="6608653"/>
                    <a:pt x="2624675" y="6604491"/>
                    <a:pt x="2619756" y="6604207"/>
                  </a:cubicBezTo>
                  <a:cubicBezTo>
                    <a:pt x="2549662" y="6601180"/>
                    <a:pt x="2518920" y="6555870"/>
                    <a:pt x="2489501" y="6498263"/>
                  </a:cubicBezTo>
                  <a:cubicBezTo>
                    <a:pt x="2486947" y="6493154"/>
                    <a:pt x="2480420" y="6492493"/>
                    <a:pt x="2476069" y="6495709"/>
                  </a:cubicBezTo>
                  <a:cubicBezTo>
                    <a:pt x="2418462" y="6541113"/>
                    <a:pt x="2325382" y="6505452"/>
                    <a:pt x="2287450" y="6450587"/>
                  </a:cubicBezTo>
                  <a:cubicBezTo>
                    <a:pt x="2283951" y="6445480"/>
                    <a:pt x="2277045" y="6447844"/>
                    <a:pt x="2273829" y="6451723"/>
                  </a:cubicBezTo>
                  <a:cubicBezTo>
                    <a:pt x="2223789" y="6511884"/>
                    <a:pt x="2148588" y="6474898"/>
                    <a:pt x="2116142" y="6417480"/>
                  </a:cubicBezTo>
                  <a:cubicBezTo>
                    <a:pt x="2112926" y="6411710"/>
                    <a:pt x="2105075" y="6411237"/>
                    <a:pt x="2101386" y="6416818"/>
                  </a:cubicBezTo>
                  <a:cubicBezTo>
                    <a:pt x="2050211" y="6490128"/>
                    <a:pt x="1967631" y="6478114"/>
                    <a:pt x="1920429" y="6408021"/>
                  </a:cubicBezTo>
                  <a:cubicBezTo>
                    <a:pt x="1917402" y="6403670"/>
                    <a:pt x="1911348" y="6401305"/>
                    <a:pt x="1906997" y="6405467"/>
                  </a:cubicBezTo>
                  <a:cubicBezTo>
                    <a:pt x="1855633" y="6454561"/>
                    <a:pt x="1744013" y="6462128"/>
                    <a:pt x="1735973" y="6372170"/>
                  </a:cubicBezTo>
                  <a:cubicBezTo>
                    <a:pt x="1735216" y="6363562"/>
                    <a:pt x="1721122" y="6363373"/>
                    <a:pt x="1719230" y="6371508"/>
                  </a:cubicBezTo>
                  <a:cubicBezTo>
                    <a:pt x="1715824" y="6386548"/>
                    <a:pt x="1655379" y="6399035"/>
                    <a:pt x="1641474" y="6400643"/>
                  </a:cubicBezTo>
                  <a:cubicBezTo>
                    <a:pt x="1590583" y="6406886"/>
                    <a:pt x="1558421" y="6383994"/>
                    <a:pt x="1546597" y="6333292"/>
                  </a:cubicBezTo>
                  <a:cubicBezTo>
                    <a:pt x="1545462" y="6328185"/>
                    <a:pt x="1539219" y="6324495"/>
                    <a:pt x="1534395" y="6327522"/>
                  </a:cubicBezTo>
                  <a:cubicBezTo>
                    <a:pt x="1497314" y="6350414"/>
                    <a:pt x="1446612" y="6349279"/>
                    <a:pt x="1411045" y="6325630"/>
                  </a:cubicBezTo>
                  <a:cubicBezTo>
                    <a:pt x="1388721" y="6304347"/>
                    <a:pt x="1375951" y="6272753"/>
                    <a:pt x="1375951" y="6241253"/>
                  </a:cubicBezTo>
                  <a:cubicBezTo>
                    <a:pt x="1375951" y="6229335"/>
                    <a:pt x="1377843" y="6217416"/>
                    <a:pt x="1381627" y="6206065"/>
                  </a:cubicBezTo>
                  <a:cubicBezTo>
                    <a:pt x="1383424" y="6200673"/>
                    <a:pt x="1378411" y="6195375"/>
                    <a:pt x="1373303" y="6195375"/>
                  </a:cubicBezTo>
                  <a:cubicBezTo>
                    <a:pt x="1321182" y="6195186"/>
                    <a:pt x="1291858" y="6168984"/>
                    <a:pt x="1286466" y="6118093"/>
                  </a:cubicBezTo>
                  <a:cubicBezTo>
                    <a:pt x="1285142" y="6103999"/>
                    <a:pt x="1283912" y="6042419"/>
                    <a:pt x="1297628" y="6035702"/>
                  </a:cubicBezTo>
                  <a:cubicBezTo>
                    <a:pt x="1305006" y="6032013"/>
                    <a:pt x="1301790" y="6018581"/>
                    <a:pt x="1293182" y="6019811"/>
                  </a:cubicBezTo>
                  <a:cubicBezTo>
                    <a:pt x="1203603" y="6032013"/>
                    <a:pt x="1186292" y="5921434"/>
                    <a:pt x="1222805" y="5860610"/>
                  </a:cubicBezTo>
                  <a:cubicBezTo>
                    <a:pt x="1225832" y="5855503"/>
                    <a:pt x="1222427" y="5849921"/>
                    <a:pt x="1217508" y="5848125"/>
                  </a:cubicBezTo>
                  <a:cubicBezTo>
                    <a:pt x="1138617" y="5817571"/>
                    <a:pt x="1108537" y="5739815"/>
                    <a:pt x="1168698" y="5673600"/>
                  </a:cubicBezTo>
                  <a:cubicBezTo>
                    <a:pt x="1173049" y="5668776"/>
                    <a:pt x="1170968" y="5661114"/>
                    <a:pt x="1164725" y="5659317"/>
                  </a:cubicBezTo>
                  <a:cubicBezTo>
                    <a:pt x="1101537" y="5640303"/>
                    <a:pt x="1048848" y="5575318"/>
                    <a:pt x="1096240" y="5513265"/>
                  </a:cubicBezTo>
                  <a:cubicBezTo>
                    <a:pt x="1099266" y="5509386"/>
                    <a:pt x="1099929" y="5502008"/>
                    <a:pt x="1094442" y="5499927"/>
                  </a:cubicBezTo>
                  <a:cubicBezTo>
                    <a:pt x="1032389" y="5474860"/>
                    <a:pt x="976863" y="5392280"/>
                    <a:pt x="1008268" y="5325876"/>
                  </a:cubicBezTo>
                  <a:cubicBezTo>
                    <a:pt x="1010633" y="5321051"/>
                    <a:pt x="1008552" y="5314809"/>
                    <a:pt x="1002971" y="5313389"/>
                  </a:cubicBezTo>
                  <a:cubicBezTo>
                    <a:pt x="940255" y="5297403"/>
                    <a:pt x="889364" y="5277728"/>
                    <a:pt x="870635" y="5209999"/>
                  </a:cubicBezTo>
                  <a:cubicBezTo>
                    <a:pt x="869405" y="5205553"/>
                    <a:pt x="864581" y="5202527"/>
                    <a:pt x="859946" y="5203945"/>
                  </a:cubicBezTo>
                  <a:cubicBezTo>
                    <a:pt x="798650" y="5221067"/>
                    <a:pt x="757880" y="5203945"/>
                    <a:pt x="699611" y="5187959"/>
                  </a:cubicBezTo>
                  <a:cubicBezTo>
                    <a:pt x="681070" y="5182946"/>
                    <a:pt x="660449" y="5182662"/>
                    <a:pt x="641247" y="5181527"/>
                  </a:cubicBezTo>
                  <a:cubicBezTo>
                    <a:pt x="601896" y="5178689"/>
                    <a:pt x="584775" y="5156743"/>
                    <a:pt x="570396" y="5121082"/>
                  </a:cubicBezTo>
                  <a:cubicBezTo>
                    <a:pt x="568599" y="5116447"/>
                    <a:pt x="564910" y="5114176"/>
                    <a:pt x="559991" y="5115122"/>
                  </a:cubicBezTo>
                  <a:cubicBezTo>
                    <a:pt x="515816" y="5122501"/>
                    <a:pt x="503519" y="5092231"/>
                    <a:pt x="472965" y="5070474"/>
                  </a:cubicBezTo>
                  <a:cubicBezTo>
                    <a:pt x="444966" y="5050515"/>
                    <a:pt x="414696" y="5055907"/>
                    <a:pt x="391332" y="5034340"/>
                  </a:cubicBezTo>
                  <a:cubicBezTo>
                    <a:pt x="388967" y="5002651"/>
                    <a:pt x="412331" y="4982314"/>
                    <a:pt x="414034" y="4947787"/>
                  </a:cubicBezTo>
                  <a:cubicBezTo>
                    <a:pt x="416115" y="4910328"/>
                    <a:pt x="399845" y="4881856"/>
                    <a:pt x="433236" y="4852059"/>
                  </a:cubicBezTo>
                  <a:cubicBezTo>
                    <a:pt x="436926" y="4848559"/>
                    <a:pt x="437588" y="4844397"/>
                    <a:pt x="435034" y="4840046"/>
                  </a:cubicBezTo>
                  <a:cubicBezTo>
                    <a:pt x="416115" y="4806654"/>
                    <a:pt x="409588" y="4779601"/>
                    <a:pt x="432007" y="4746966"/>
                  </a:cubicBezTo>
                  <a:cubicBezTo>
                    <a:pt x="442885" y="4731263"/>
                    <a:pt x="455655" y="4715088"/>
                    <a:pt x="463317" y="4697494"/>
                  </a:cubicBezTo>
                  <a:cubicBezTo>
                    <a:pt x="487154" y="4641968"/>
                    <a:pt x="499168" y="4599401"/>
                    <a:pt x="551005" y="4562131"/>
                  </a:cubicBezTo>
                  <a:cubicBezTo>
                    <a:pt x="554694" y="4559388"/>
                    <a:pt x="555640" y="4553807"/>
                    <a:pt x="552897" y="4550118"/>
                  </a:cubicBezTo>
                  <a:cubicBezTo>
                    <a:pt x="511465" y="4493362"/>
                    <a:pt x="527830" y="4441147"/>
                    <a:pt x="554505" y="4382120"/>
                  </a:cubicBezTo>
                  <a:cubicBezTo>
                    <a:pt x="556775" y="4376823"/>
                    <a:pt x="553275" y="4371431"/>
                    <a:pt x="547978" y="4370107"/>
                  </a:cubicBezTo>
                  <a:cubicBezTo>
                    <a:pt x="476465" y="4353175"/>
                    <a:pt x="446669" y="4258582"/>
                    <a:pt x="465587" y="4194448"/>
                  </a:cubicBezTo>
                  <a:cubicBezTo>
                    <a:pt x="467479" y="4188488"/>
                    <a:pt x="461236" y="4184515"/>
                    <a:pt x="456317" y="4184515"/>
                  </a:cubicBezTo>
                  <a:cubicBezTo>
                    <a:pt x="378089" y="4182907"/>
                    <a:pt x="360305" y="4100989"/>
                    <a:pt x="384805" y="4039882"/>
                  </a:cubicBezTo>
                  <a:cubicBezTo>
                    <a:pt x="387170" y="4033639"/>
                    <a:pt x="382724" y="4027396"/>
                    <a:pt x="376008" y="4027869"/>
                  </a:cubicBezTo>
                  <a:cubicBezTo>
                    <a:pt x="286712" y="4033639"/>
                    <a:pt x="244618" y="3961654"/>
                    <a:pt x="270063" y="3880966"/>
                  </a:cubicBezTo>
                  <a:cubicBezTo>
                    <a:pt x="271671" y="3875858"/>
                    <a:pt x="269590" y="3869804"/>
                    <a:pt x="263536" y="3868953"/>
                  </a:cubicBezTo>
                  <a:cubicBezTo>
                    <a:pt x="193159" y="3859399"/>
                    <a:pt x="117485" y="3777103"/>
                    <a:pt x="183038" y="3714577"/>
                  </a:cubicBezTo>
                  <a:cubicBezTo>
                    <a:pt x="189281" y="3708617"/>
                    <a:pt x="180673" y="3697455"/>
                    <a:pt x="173295" y="3701144"/>
                  </a:cubicBezTo>
                  <a:cubicBezTo>
                    <a:pt x="159673" y="3707860"/>
                    <a:pt x="111998" y="3668510"/>
                    <a:pt x="101971" y="3658578"/>
                  </a:cubicBezTo>
                  <a:cubicBezTo>
                    <a:pt x="65458" y="3622727"/>
                    <a:pt x="63094" y="3583376"/>
                    <a:pt x="95539" y="3542417"/>
                  </a:cubicBezTo>
                  <a:cubicBezTo>
                    <a:pt x="98755" y="3538539"/>
                    <a:pt x="97620" y="3531161"/>
                    <a:pt x="92512" y="3529269"/>
                  </a:cubicBezTo>
                  <a:cubicBezTo>
                    <a:pt x="51553" y="3514418"/>
                    <a:pt x="21000" y="3474216"/>
                    <a:pt x="17311" y="3431649"/>
                  </a:cubicBezTo>
                  <a:cubicBezTo>
                    <a:pt x="21000" y="3389271"/>
                    <a:pt x="51837" y="3348785"/>
                    <a:pt x="92512" y="3333934"/>
                  </a:cubicBezTo>
                  <a:cubicBezTo>
                    <a:pt x="97809" y="3332137"/>
                    <a:pt x="98755" y="3324758"/>
                    <a:pt x="95728" y="3320786"/>
                  </a:cubicBezTo>
                  <a:cubicBezTo>
                    <a:pt x="63377" y="3280110"/>
                    <a:pt x="65648" y="3240760"/>
                    <a:pt x="102255" y="3204625"/>
                  </a:cubicBezTo>
                  <a:cubicBezTo>
                    <a:pt x="112471" y="3194693"/>
                    <a:pt x="159862" y="3155342"/>
                    <a:pt x="173484" y="3162058"/>
                  </a:cubicBezTo>
                  <a:cubicBezTo>
                    <a:pt x="180957" y="3165747"/>
                    <a:pt x="189470" y="3154680"/>
                    <a:pt x="183227" y="3148626"/>
                  </a:cubicBezTo>
                  <a:cubicBezTo>
                    <a:pt x="117768" y="3086195"/>
                    <a:pt x="193443" y="3003804"/>
                    <a:pt x="263820" y="2994345"/>
                  </a:cubicBezTo>
                  <a:cubicBezTo>
                    <a:pt x="269780" y="2993588"/>
                    <a:pt x="271861" y="2987345"/>
                    <a:pt x="270253" y="2982332"/>
                  </a:cubicBezTo>
                  <a:cubicBezTo>
                    <a:pt x="244807" y="2901549"/>
                    <a:pt x="287185" y="2829564"/>
                    <a:pt x="376291" y="2835334"/>
                  </a:cubicBezTo>
                  <a:cubicBezTo>
                    <a:pt x="383007" y="2835807"/>
                    <a:pt x="387359" y="2829564"/>
                    <a:pt x="385089" y="2823321"/>
                  </a:cubicBezTo>
                  <a:cubicBezTo>
                    <a:pt x="360494" y="2762213"/>
                    <a:pt x="378372" y="2680390"/>
                    <a:pt x="456601" y="2678688"/>
                  </a:cubicBezTo>
                  <a:cubicBezTo>
                    <a:pt x="461425" y="2678499"/>
                    <a:pt x="467668" y="2674809"/>
                    <a:pt x="465871" y="2668755"/>
                  </a:cubicBezTo>
                  <a:cubicBezTo>
                    <a:pt x="446669" y="2604716"/>
                    <a:pt x="476749" y="2509839"/>
                    <a:pt x="548262" y="2493190"/>
                  </a:cubicBezTo>
                  <a:cubicBezTo>
                    <a:pt x="553559" y="2491961"/>
                    <a:pt x="557059" y="2486474"/>
                    <a:pt x="554694" y="2481177"/>
                  </a:cubicBezTo>
                  <a:cubicBezTo>
                    <a:pt x="528113" y="2422340"/>
                    <a:pt x="511654" y="2370030"/>
                    <a:pt x="553086" y="2313180"/>
                  </a:cubicBezTo>
                  <a:cubicBezTo>
                    <a:pt x="555829" y="2309491"/>
                    <a:pt x="554978" y="2303910"/>
                    <a:pt x="551194" y="2301072"/>
                  </a:cubicBezTo>
                  <a:cubicBezTo>
                    <a:pt x="499641" y="2263897"/>
                    <a:pt x="487627" y="2221330"/>
                    <a:pt x="463506" y="2165804"/>
                  </a:cubicBezTo>
                  <a:cubicBezTo>
                    <a:pt x="455844" y="2147926"/>
                    <a:pt x="443169" y="2131939"/>
                    <a:pt x="432290" y="2116237"/>
                  </a:cubicBezTo>
                  <a:cubicBezTo>
                    <a:pt x="409777" y="2083886"/>
                    <a:pt x="416304" y="2056549"/>
                    <a:pt x="435317" y="2023252"/>
                  </a:cubicBezTo>
                  <a:cubicBezTo>
                    <a:pt x="437871" y="2018806"/>
                    <a:pt x="437115" y="2014644"/>
                    <a:pt x="433426" y="2011239"/>
                  </a:cubicBezTo>
                  <a:cubicBezTo>
                    <a:pt x="400129" y="1981347"/>
                    <a:pt x="416304" y="1952686"/>
                    <a:pt x="414223" y="1915416"/>
                  </a:cubicBezTo>
                  <a:cubicBezTo>
                    <a:pt x="412331" y="1881173"/>
                    <a:pt x="389251" y="1860836"/>
                    <a:pt x="391332" y="1829147"/>
                  </a:cubicBezTo>
                  <a:cubicBezTo>
                    <a:pt x="414696" y="1807580"/>
                    <a:pt x="445250" y="1812877"/>
                    <a:pt x="473249" y="1793012"/>
                  </a:cubicBezTo>
                  <a:cubicBezTo>
                    <a:pt x="503803" y="1771256"/>
                    <a:pt x="516005" y="1740986"/>
                    <a:pt x="560275" y="1748364"/>
                  </a:cubicBezTo>
                  <a:cubicBezTo>
                    <a:pt x="565383" y="1749310"/>
                    <a:pt x="568788" y="1746946"/>
                    <a:pt x="570869" y="1742310"/>
                  </a:cubicBezTo>
                  <a:cubicBezTo>
                    <a:pt x="585058" y="1706743"/>
                    <a:pt x="602369" y="1684703"/>
                    <a:pt x="641720" y="1681960"/>
                  </a:cubicBezTo>
                  <a:cubicBezTo>
                    <a:pt x="660733" y="1680541"/>
                    <a:pt x="681260" y="1680541"/>
                    <a:pt x="700084" y="1675433"/>
                  </a:cubicBezTo>
                  <a:cubicBezTo>
                    <a:pt x="758353" y="1659541"/>
                    <a:pt x="799123" y="1642420"/>
                    <a:pt x="860419" y="1659541"/>
                  </a:cubicBezTo>
                  <a:cubicBezTo>
                    <a:pt x="865054" y="1660677"/>
                    <a:pt x="869689" y="1657933"/>
                    <a:pt x="871108" y="1653487"/>
                  </a:cubicBezTo>
                  <a:cubicBezTo>
                    <a:pt x="889554" y="1585664"/>
                    <a:pt x="940728" y="1566084"/>
                    <a:pt x="1003444" y="1550097"/>
                  </a:cubicBezTo>
                  <a:cubicBezTo>
                    <a:pt x="1009025" y="1548678"/>
                    <a:pt x="1011106" y="1542719"/>
                    <a:pt x="1008741" y="1537611"/>
                  </a:cubicBezTo>
                  <a:cubicBezTo>
                    <a:pt x="977336" y="1471207"/>
                    <a:pt x="1032862" y="1388532"/>
                    <a:pt x="1094821" y="1363843"/>
                  </a:cubicBezTo>
                  <a:cubicBezTo>
                    <a:pt x="1100685" y="1361479"/>
                    <a:pt x="1099739" y="1354100"/>
                    <a:pt x="1096712" y="1350411"/>
                  </a:cubicBezTo>
                  <a:cubicBezTo>
                    <a:pt x="1049321" y="1288358"/>
                    <a:pt x="1102010" y="1223373"/>
                    <a:pt x="1165198" y="1204359"/>
                  </a:cubicBezTo>
                  <a:cubicBezTo>
                    <a:pt x="1171441" y="1202562"/>
                    <a:pt x="1173806" y="1194900"/>
                    <a:pt x="1169171" y="1190076"/>
                  </a:cubicBezTo>
                  <a:cubicBezTo>
                    <a:pt x="1109010" y="1123861"/>
                    <a:pt x="1139090" y="1045916"/>
                    <a:pt x="1217981" y="1015646"/>
                  </a:cubicBezTo>
                  <a:cubicBezTo>
                    <a:pt x="1222805" y="1013754"/>
                    <a:pt x="1226589" y="1008457"/>
                    <a:pt x="1223278" y="1003065"/>
                  </a:cubicBezTo>
                  <a:cubicBezTo>
                    <a:pt x="1186765" y="942242"/>
                    <a:pt x="1204076" y="831663"/>
                    <a:pt x="1293655" y="843960"/>
                  </a:cubicBezTo>
                  <a:cubicBezTo>
                    <a:pt x="1302263" y="845095"/>
                    <a:pt x="1305479" y="831379"/>
                    <a:pt x="1298101" y="827973"/>
                  </a:cubicBezTo>
                  <a:cubicBezTo>
                    <a:pt x="1284196" y="821257"/>
                    <a:pt x="1285331" y="759677"/>
                    <a:pt x="1286939" y="745583"/>
                  </a:cubicBezTo>
                  <a:cubicBezTo>
                    <a:pt x="1292236" y="694692"/>
                    <a:pt x="1321655" y="668300"/>
                    <a:pt x="1373776" y="668111"/>
                  </a:cubicBezTo>
                  <a:cubicBezTo>
                    <a:pt x="1378789" y="668111"/>
                    <a:pt x="1383897" y="662719"/>
                    <a:pt x="1382100" y="657422"/>
                  </a:cubicBezTo>
                  <a:cubicBezTo>
                    <a:pt x="1368006" y="616274"/>
                    <a:pt x="1380492" y="567180"/>
                    <a:pt x="1411424" y="537762"/>
                  </a:cubicBezTo>
                  <a:cubicBezTo>
                    <a:pt x="1429775" y="525559"/>
                    <a:pt x="1452193" y="519411"/>
                    <a:pt x="1474707" y="519411"/>
                  </a:cubicBezTo>
                  <a:cubicBezTo>
                    <a:pt x="1495706" y="519411"/>
                    <a:pt x="1516706" y="524803"/>
                    <a:pt x="1534584" y="535681"/>
                  </a:cubicBezTo>
                  <a:cubicBezTo>
                    <a:pt x="1539408" y="538708"/>
                    <a:pt x="1545746" y="535019"/>
                    <a:pt x="1546881" y="529911"/>
                  </a:cubicBezTo>
                  <a:cubicBezTo>
                    <a:pt x="1558705" y="479303"/>
                    <a:pt x="1590867" y="456601"/>
                    <a:pt x="1641758" y="462655"/>
                  </a:cubicBezTo>
                  <a:cubicBezTo>
                    <a:pt x="1655852" y="464263"/>
                    <a:pt x="1716297" y="476938"/>
                    <a:pt x="1719513" y="491790"/>
                  </a:cubicBezTo>
                  <a:cubicBezTo>
                    <a:pt x="1721311" y="499830"/>
                    <a:pt x="1735216" y="499641"/>
                    <a:pt x="1736162" y="491033"/>
                  </a:cubicBezTo>
                  <a:cubicBezTo>
                    <a:pt x="1744297" y="401075"/>
                    <a:pt x="1855822" y="408737"/>
                    <a:pt x="1907186" y="457736"/>
                  </a:cubicBezTo>
                  <a:cubicBezTo>
                    <a:pt x="1911632" y="461898"/>
                    <a:pt x="1917591" y="459628"/>
                    <a:pt x="1920618" y="455182"/>
                  </a:cubicBezTo>
                  <a:cubicBezTo>
                    <a:pt x="1967820" y="385089"/>
                    <a:pt x="2050495" y="373075"/>
                    <a:pt x="2101575" y="446385"/>
                  </a:cubicBezTo>
                  <a:cubicBezTo>
                    <a:pt x="2105264" y="451777"/>
                    <a:pt x="2113210" y="451493"/>
                    <a:pt x="2116426" y="445723"/>
                  </a:cubicBezTo>
                  <a:cubicBezTo>
                    <a:pt x="2148777" y="388305"/>
                    <a:pt x="2224073" y="351319"/>
                    <a:pt x="2274018" y="411480"/>
                  </a:cubicBezTo>
                  <a:cubicBezTo>
                    <a:pt x="2277234" y="415169"/>
                    <a:pt x="2284234" y="417723"/>
                    <a:pt x="2287640" y="412615"/>
                  </a:cubicBezTo>
                  <a:cubicBezTo>
                    <a:pt x="2325855" y="357846"/>
                    <a:pt x="2418651" y="321900"/>
                    <a:pt x="2476258" y="367494"/>
                  </a:cubicBezTo>
                  <a:cubicBezTo>
                    <a:pt x="2480704" y="370994"/>
                    <a:pt x="2486947" y="370332"/>
                    <a:pt x="2489690" y="364940"/>
                  </a:cubicBezTo>
                  <a:cubicBezTo>
                    <a:pt x="2519109" y="307333"/>
                    <a:pt x="2549852" y="262023"/>
                    <a:pt x="2620040" y="258996"/>
                  </a:cubicBezTo>
                  <a:cubicBezTo>
                    <a:pt x="2624675" y="258807"/>
                    <a:pt x="2628553" y="254834"/>
                    <a:pt x="2628080" y="250010"/>
                  </a:cubicBezTo>
                  <a:cubicBezTo>
                    <a:pt x="2624864" y="186348"/>
                    <a:pt x="2650782" y="150498"/>
                    <a:pt x="2679255" y="97053"/>
                  </a:cubicBezTo>
                  <a:cubicBezTo>
                    <a:pt x="2688242" y="80120"/>
                    <a:pt x="2693160" y="60067"/>
                    <a:pt x="2698741" y="41716"/>
                  </a:cubicBezTo>
                  <a:cubicBezTo>
                    <a:pt x="2704890" y="21283"/>
                    <a:pt x="2715200" y="8324"/>
                    <a:pt x="2729389" y="0"/>
                  </a:cubicBezTo>
                  <a:lnTo>
                    <a:pt x="2705457" y="0"/>
                  </a:lnTo>
                  <a:close/>
                  <a:moveTo>
                    <a:pt x="3687428" y="6779961"/>
                  </a:moveTo>
                  <a:cubicBezTo>
                    <a:pt x="3628402" y="6805028"/>
                    <a:pt x="3540904" y="6793582"/>
                    <a:pt x="3511012" y="6732381"/>
                  </a:cubicBezTo>
                  <a:cubicBezTo>
                    <a:pt x="3508742" y="6727556"/>
                    <a:pt x="3502499" y="6725286"/>
                    <a:pt x="3497864" y="6728975"/>
                  </a:cubicBezTo>
                  <a:cubicBezTo>
                    <a:pt x="3446500" y="6768042"/>
                    <a:pt x="3399014" y="6795569"/>
                    <a:pt x="3334407" y="6767853"/>
                  </a:cubicBezTo>
                  <a:cubicBezTo>
                    <a:pt x="3330245" y="6765961"/>
                    <a:pt x="3324948" y="6768042"/>
                    <a:pt x="3323150" y="6772204"/>
                  </a:cubicBezTo>
                  <a:cubicBezTo>
                    <a:pt x="3316813" y="6787150"/>
                    <a:pt x="3309529" y="6799731"/>
                    <a:pt x="3301394" y="6810703"/>
                  </a:cubicBezTo>
                  <a:lnTo>
                    <a:pt x="3324191" y="6810703"/>
                  </a:lnTo>
                  <a:cubicBezTo>
                    <a:pt x="3328637" y="6802947"/>
                    <a:pt x="3332515" y="6794812"/>
                    <a:pt x="3336110" y="6786582"/>
                  </a:cubicBezTo>
                  <a:cubicBezTo>
                    <a:pt x="3399203" y="6810136"/>
                    <a:pt x="3449054" y="6786582"/>
                    <a:pt x="3500891" y="6748367"/>
                  </a:cubicBezTo>
                  <a:cubicBezTo>
                    <a:pt x="3537498" y="6807582"/>
                    <a:pt x="3623767" y="6822906"/>
                    <a:pt x="3687428" y="6798691"/>
                  </a:cubicBezTo>
                  <a:cubicBezTo>
                    <a:pt x="3691401" y="6797271"/>
                    <a:pt x="3695374" y="6795569"/>
                    <a:pt x="3699158" y="6793772"/>
                  </a:cubicBezTo>
                  <a:lnTo>
                    <a:pt x="3699158" y="6774380"/>
                  </a:lnTo>
                  <a:cubicBezTo>
                    <a:pt x="3695469" y="6776461"/>
                    <a:pt x="3691496" y="6778353"/>
                    <a:pt x="3687428" y="6779961"/>
                  </a:cubicBezTo>
                  <a:close/>
                  <a:moveTo>
                    <a:pt x="3687144" y="65742"/>
                  </a:moveTo>
                  <a:cubicBezTo>
                    <a:pt x="3623483" y="41337"/>
                    <a:pt x="3537025" y="56756"/>
                    <a:pt x="3500418" y="115971"/>
                  </a:cubicBezTo>
                  <a:cubicBezTo>
                    <a:pt x="3448581" y="77850"/>
                    <a:pt x="3398825" y="54202"/>
                    <a:pt x="3335637" y="77566"/>
                  </a:cubicBezTo>
                  <a:cubicBezTo>
                    <a:pt x="3323813" y="50986"/>
                    <a:pt x="3309718" y="25351"/>
                    <a:pt x="3285881" y="7473"/>
                  </a:cubicBezTo>
                  <a:cubicBezTo>
                    <a:pt x="3282475" y="4919"/>
                    <a:pt x="3278975" y="2459"/>
                    <a:pt x="3275570" y="0"/>
                  </a:cubicBezTo>
                  <a:lnTo>
                    <a:pt x="3244544" y="0"/>
                  </a:lnTo>
                  <a:cubicBezTo>
                    <a:pt x="3277462" y="23837"/>
                    <a:pt x="3304137" y="46824"/>
                    <a:pt x="3322867" y="90999"/>
                  </a:cubicBezTo>
                  <a:cubicBezTo>
                    <a:pt x="3324758" y="95444"/>
                    <a:pt x="3329772" y="97242"/>
                    <a:pt x="3334218" y="95444"/>
                  </a:cubicBezTo>
                  <a:cubicBezTo>
                    <a:pt x="3398825" y="67634"/>
                    <a:pt x="3446027" y="95444"/>
                    <a:pt x="3497580" y="134322"/>
                  </a:cubicBezTo>
                  <a:cubicBezTo>
                    <a:pt x="3502215" y="137728"/>
                    <a:pt x="3508269" y="135647"/>
                    <a:pt x="3510823" y="130822"/>
                  </a:cubicBezTo>
                  <a:cubicBezTo>
                    <a:pt x="3540809" y="69715"/>
                    <a:pt x="3628213" y="58269"/>
                    <a:pt x="3687144" y="83242"/>
                  </a:cubicBezTo>
                  <a:cubicBezTo>
                    <a:pt x="3691117" y="84850"/>
                    <a:pt x="3694996" y="86742"/>
                    <a:pt x="3698685" y="88823"/>
                  </a:cubicBezTo>
                  <a:lnTo>
                    <a:pt x="3698685" y="70661"/>
                  </a:lnTo>
                  <a:cubicBezTo>
                    <a:pt x="3694901" y="68864"/>
                    <a:pt x="3691117" y="67256"/>
                    <a:pt x="3687144" y="65742"/>
                  </a:cubicBezTo>
                  <a:close/>
                </a:path>
              </a:pathLst>
            </a:custGeom>
            <a:solidFill>
              <a:srgbClr val="BC8642"/>
            </a:solidFill>
            <a:ln w="9454"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F213F894-3626-742B-C45D-135BC0CDDAB5}"/>
                </a:ext>
              </a:extLst>
            </p:cNvPr>
            <p:cNvSpPr/>
            <p:nvPr/>
          </p:nvSpPr>
          <p:spPr>
            <a:xfrm>
              <a:off x="10428827" y="6396901"/>
              <a:ext cx="77327" cy="77292"/>
            </a:xfrm>
            <a:custGeom>
              <a:avLst/>
              <a:gdLst>
                <a:gd name="connsiteX0" fmla="*/ 47254 w 77327"/>
                <a:gd name="connsiteY0" fmla="*/ 998 h 77292"/>
                <a:gd name="connsiteX1" fmla="*/ 998 w 77327"/>
                <a:gd name="connsiteY1" fmla="*/ 30133 h 77292"/>
                <a:gd name="connsiteX2" fmla="*/ 30132 w 77327"/>
                <a:gd name="connsiteY2" fmla="*/ 76294 h 77292"/>
                <a:gd name="connsiteX3" fmla="*/ 76388 w 77327"/>
                <a:gd name="connsiteY3" fmla="*/ 47443 h 77292"/>
                <a:gd name="connsiteX4" fmla="*/ 47254 w 77327"/>
                <a:gd name="connsiteY4" fmla="*/ 998 h 77292"/>
                <a:gd name="connsiteX5" fmla="*/ 47254 w 77327"/>
                <a:gd name="connsiteY5" fmla="*/ 998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92">
                  <a:moveTo>
                    <a:pt x="47254" y="998"/>
                  </a:moveTo>
                  <a:cubicBezTo>
                    <a:pt x="26443" y="-3827"/>
                    <a:pt x="5916" y="9322"/>
                    <a:pt x="998" y="30133"/>
                  </a:cubicBezTo>
                  <a:cubicBezTo>
                    <a:pt x="-3827" y="50943"/>
                    <a:pt x="9322" y="71470"/>
                    <a:pt x="30132" y="76294"/>
                  </a:cubicBezTo>
                  <a:cubicBezTo>
                    <a:pt x="50943" y="81118"/>
                    <a:pt x="71470" y="67970"/>
                    <a:pt x="76388" y="47443"/>
                  </a:cubicBezTo>
                  <a:cubicBezTo>
                    <a:pt x="81023" y="26443"/>
                    <a:pt x="68064" y="5917"/>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53317D3E-4A9C-AFAD-75E1-FE735F075F9A}"/>
                </a:ext>
              </a:extLst>
            </p:cNvPr>
            <p:cNvSpPr/>
            <p:nvPr/>
          </p:nvSpPr>
          <p:spPr>
            <a:xfrm>
              <a:off x="10155247" y="5976216"/>
              <a:ext cx="246830" cy="267594"/>
            </a:xfrm>
            <a:custGeom>
              <a:avLst/>
              <a:gdLst>
                <a:gd name="connsiteX0" fmla="*/ 243456 w 246830"/>
                <a:gd name="connsiteY0" fmla="*/ 229375 h 267594"/>
                <a:gd name="connsiteX1" fmla="*/ 231916 w 246830"/>
                <a:gd name="connsiteY1" fmla="*/ 216699 h 267594"/>
                <a:gd name="connsiteX2" fmla="*/ 132972 w 246830"/>
                <a:gd name="connsiteY2" fmla="*/ 233537 h 267594"/>
                <a:gd name="connsiteX3" fmla="*/ 59662 w 246830"/>
                <a:gd name="connsiteY3" fmla="*/ 11905 h 267594"/>
                <a:gd name="connsiteX4" fmla="*/ 46703 w 246830"/>
                <a:gd name="connsiteY4" fmla="*/ 1973 h 267594"/>
                <a:gd name="connsiteX5" fmla="*/ 243456 w 246830"/>
                <a:gd name="connsiteY5" fmla="*/ 229375 h 267594"/>
                <a:gd name="connsiteX6" fmla="*/ 243456 w 246830"/>
                <a:gd name="connsiteY6" fmla="*/ 229375 h 26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30" h="267594">
                  <a:moveTo>
                    <a:pt x="243456" y="229375"/>
                  </a:moveTo>
                  <a:cubicBezTo>
                    <a:pt x="252726" y="223321"/>
                    <a:pt x="240902" y="210457"/>
                    <a:pt x="231916" y="216699"/>
                  </a:cubicBezTo>
                  <a:cubicBezTo>
                    <a:pt x="198619" y="239780"/>
                    <a:pt x="163714" y="243091"/>
                    <a:pt x="132972" y="233537"/>
                  </a:cubicBezTo>
                  <a:cubicBezTo>
                    <a:pt x="197200" y="130431"/>
                    <a:pt x="9717" y="105268"/>
                    <a:pt x="59662" y="11905"/>
                  </a:cubicBezTo>
                  <a:cubicBezTo>
                    <a:pt x="61743" y="8216"/>
                    <a:pt x="53892" y="-4932"/>
                    <a:pt x="46703" y="1973"/>
                  </a:cubicBezTo>
                  <a:cubicBezTo>
                    <a:pt x="-66336" y="110282"/>
                    <a:pt x="36108" y="363413"/>
                    <a:pt x="243456" y="229375"/>
                  </a:cubicBezTo>
                  <a:lnTo>
                    <a:pt x="243456" y="229375"/>
                  </a:lnTo>
                  <a:close/>
                </a:path>
              </a:pathLst>
            </a:custGeom>
            <a:solidFill>
              <a:srgbClr val="BC8642"/>
            </a:solidFill>
            <a:ln w="9454"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8A733008-5A50-D67B-6115-9C2DA2F27B41}"/>
                </a:ext>
              </a:extLst>
            </p:cNvPr>
            <p:cNvSpPr/>
            <p:nvPr/>
          </p:nvSpPr>
          <p:spPr>
            <a:xfrm>
              <a:off x="10073440" y="6316668"/>
              <a:ext cx="77328" cy="75800"/>
            </a:xfrm>
            <a:custGeom>
              <a:avLst/>
              <a:gdLst>
                <a:gd name="connsiteX0" fmla="*/ 76389 w 77328"/>
                <a:gd name="connsiteY0" fmla="*/ 46326 h 75800"/>
                <a:gd name="connsiteX1" fmla="*/ 47254 w 77328"/>
                <a:gd name="connsiteY1" fmla="*/ 921 h 75800"/>
                <a:gd name="connsiteX2" fmla="*/ 998 w 77328"/>
                <a:gd name="connsiteY2" fmla="*/ 29488 h 75800"/>
                <a:gd name="connsiteX3" fmla="*/ 29944 w 77328"/>
                <a:gd name="connsiteY3" fmla="*/ 74893 h 75800"/>
                <a:gd name="connsiteX4" fmla="*/ 76389 w 77328"/>
                <a:gd name="connsiteY4" fmla="*/ 46326 h 75800"/>
                <a:gd name="connsiteX5" fmla="*/ 76389 w 77328"/>
                <a:gd name="connsiteY5" fmla="*/ 46326 h 7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8" h="75800">
                  <a:moveTo>
                    <a:pt x="76389" y="46326"/>
                  </a:moveTo>
                  <a:cubicBezTo>
                    <a:pt x="81024" y="25894"/>
                    <a:pt x="68065" y="5651"/>
                    <a:pt x="47254" y="921"/>
                  </a:cubicBezTo>
                  <a:cubicBezTo>
                    <a:pt x="26444" y="-3619"/>
                    <a:pt x="5917" y="9056"/>
                    <a:pt x="998" y="29488"/>
                  </a:cubicBezTo>
                  <a:cubicBezTo>
                    <a:pt x="-3826" y="49920"/>
                    <a:pt x="9322" y="70163"/>
                    <a:pt x="29944" y="74893"/>
                  </a:cubicBezTo>
                  <a:cubicBezTo>
                    <a:pt x="50943" y="79433"/>
                    <a:pt x="71754" y="66474"/>
                    <a:pt x="76389" y="46326"/>
                  </a:cubicBezTo>
                  <a:lnTo>
                    <a:pt x="76389" y="46326"/>
                  </a:lnTo>
                  <a:close/>
                </a:path>
              </a:pathLst>
            </a:custGeom>
            <a:solidFill>
              <a:srgbClr val="BC8642"/>
            </a:solidFill>
            <a:ln w="9454"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A92B77F3-350F-36FE-DAEE-AF6FB8C7F532}"/>
                </a:ext>
              </a:extLst>
            </p:cNvPr>
            <p:cNvSpPr/>
            <p:nvPr/>
          </p:nvSpPr>
          <p:spPr>
            <a:xfrm>
              <a:off x="10776849" y="5216546"/>
              <a:ext cx="269084" cy="370069"/>
            </a:xfrm>
            <a:custGeom>
              <a:avLst/>
              <a:gdLst>
                <a:gd name="connsiteX0" fmla="*/ 63131 w 269084"/>
                <a:gd name="connsiteY0" fmla="*/ 323867 h 370069"/>
                <a:gd name="connsiteX1" fmla="*/ 70793 w 269084"/>
                <a:gd name="connsiteY1" fmla="*/ 334556 h 370069"/>
                <a:gd name="connsiteX2" fmla="*/ 72401 w 269084"/>
                <a:gd name="connsiteY2" fmla="*/ 338244 h 370069"/>
                <a:gd name="connsiteX3" fmla="*/ 255817 w 269084"/>
                <a:gd name="connsiteY3" fmla="*/ 364163 h 370069"/>
                <a:gd name="connsiteX4" fmla="*/ 266033 w 269084"/>
                <a:gd name="connsiteY4" fmla="*/ 352150 h 370069"/>
                <a:gd name="connsiteX5" fmla="*/ 185724 w 269084"/>
                <a:gd name="connsiteY5" fmla="*/ 276381 h 370069"/>
                <a:gd name="connsiteX6" fmla="*/ 147981 w 269084"/>
                <a:gd name="connsiteY6" fmla="*/ 284988 h 370069"/>
                <a:gd name="connsiteX7" fmla="*/ 150062 w 269084"/>
                <a:gd name="connsiteY7" fmla="*/ 283853 h 370069"/>
                <a:gd name="connsiteX8" fmla="*/ 266979 w 269084"/>
                <a:gd name="connsiteY8" fmla="*/ 6506 h 370069"/>
                <a:gd name="connsiteX9" fmla="*/ 250331 w 269084"/>
                <a:gd name="connsiteY9" fmla="*/ 5845 h 370069"/>
                <a:gd name="connsiteX10" fmla="*/ 150346 w 269084"/>
                <a:gd name="connsiteY10" fmla="*/ 112167 h 370069"/>
                <a:gd name="connsiteX11" fmla="*/ 146657 w 269084"/>
                <a:gd name="connsiteY11" fmla="*/ 228989 h 370069"/>
                <a:gd name="connsiteX12" fmla="*/ 91509 w 269084"/>
                <a:gd name="connsiteY12" fmla="*/ 310056 h 370069"/>
                <a:gd name="connsiteX13" fmla="*/ 53104 w 269084"/>
                <a:gd name="connsiteY13" fmla="*/ 71870 h 370069"/>
                <a:gd name="connsiteX14" fmla="*/ 44496 w 269084"/>
                <a:gd name="connsiteY14" fmla="*/ 77925 h 370069"/>
                <a:gd name="connsiteX15" fmla="*/ 4673 w 269084"/>
                <a:gd name="connsiteY15" fmla="*/ 184058 h 370069"/>
                <a:gd name="connsiteX16" fmla="*/ 46767 w 269084"/>
                <a:gd name="connsiteY16" fmla="*/ 230124 h 370069"/>
                <a:gd name="connsiteX17" fmla="*/ 63131 w 269084"/>
                <a:gd name="connsiteY17" fmla="*/ 323867 h 370069"/>
                <a:gd name="connsiteX18" fmla="*/ 63131 w 269084"/>
                <a:gd name="connsiteY18" fmla="*/ 323867 h 370069"/>
                <a:gd name="connsiteX19" fmla="*/ 140697 w 269084"/>
                <a:gd name="connsiteY19" fmla="*/ 284232 h 370069"/>
                <a:gd name="connsiteX20" fmla="*/ 147603 w 269084"/>
                <a:gd name="connsiteY20" fmla="*/ 284894 h 370069"/>
                <a:gd name="connsiteX21" fmla="*/ 137387 w 269084"/>
                <a:gd name="connsiteY21" fmla="*/ 289056 h 370069"/>
                <a:gd name="connsiteX22" fmla="*/ 140697 w 269084"/>
                <a:gd name="connsiteY22" fmla="*/ 284232 h 370069"/>
                <a:gd name="connsiteX23" fmla="*/ 140697 w 269084"/>
                <a:gd name="connsiteY23" fmla="*/ 284232 h 37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084" h="370069">
                  <a:moveTo>
                    <a:pt x="63131" y="323867"/>
                  </a:moveTo>
                  <a:cubicBezTo>
                    <a:pt x="61523" y="329920"/>
                    <a:pt x="65874" y="333799"/>
                    <a:pt x="70793" y="334556"/>
                  </a:cubicBezTo>
                  <a:cubicBezTo>
                    <a:pt x="70982" y="335691"/>
                    <a:pt x="71455" y="337109"/>
                    <a:pt x="72401" y="338244"/>
                  </a:cubicBezTo>
                  <a:cubicBezTo>
                    <a:pt x="122157" y="403797"/>
                    <a:pt x="191399" y="344488"/>
                    <a:pt x="255817" y="364163"/>
                  </a:cubicBezTo>
                  <a:cubicBezTo>
                    <a:pt x="263479" y="366433"/>
                    <a:pt x="268587" y="358866"/>
                    <a:pt x="266033" y="352150"/>
                  </a:cubicBezTo>
                  <a:cubicBezTo>
                    <a:pt x="251655" y="314880"/>
                    <a:pt x="230845" y="274962"/>
                    <a:pt x="185724" y="276381"/>
                  </a:cubicBezTo>
                  <a:cubicBezTo>
                    <a:pt x="172954" y="276854"/>
                    <a:pt x="160278" y="280070"/>
                    <a:pt x="147981" y="284988"/>
                  </a:cubicBezTo>
                  <a:cubicBezTo>
                    <a:pt x="148643" y="284800"/>
                    <a:pt x="149400" y="284327"/>
                    <a:pt x="150062" y="283853"/>
                  </a:cubicBezTo>
                  <a:cubicBezTo>
                    <a:pt x="237372" y="214800"/>
                    <a:pt x="279277" y="117275"/>
                    <a:pt x="266979" y="6506"/>
                  </a:cubicBezTo>
                  <a:cubicBezTo>
                    <a:pt x="266033" y="-2764"/>
                    <a:pt x="253358" y="-1345"/>
                    <a:pt x="250331" y="5845"/>
                  </a:cubicBezTo>
                  <a:cubicBezTo>
                    <a:pt x="230183" y="57303"/>
                    <a:pt x="156589" y="47560"/>
                    <a:pt x="150346" y="112167"/>
                  </a:cubicBezTo>
                  <a:cubicBezTo>
                    <a:pt x="146657" y="149720"/>
                    <a:pt x="159616" y="192855"/>
                    <a:pt x="146657" y="228989"/>
                  </a:cubicBezTo>
                  <a:cubicBezTo>
                    <a:pt x="135116" y="261908"/>
                    <a:pt x="119792" y="291799"/>
                    <a:pt x="91509" y="310056"/>
                  </a:cubicBezTo>
                  <a:cubicBezTo>
                    <a:pt x="147319" y="235895"/>
                    <a:pt x="172102" y="86627"/>
                    <a:pt x="53104" y="71870"/>
                  </a:cubicBezTo>
                  <a:cubicBezTo>
                    <a:pt x="49131" y="71398"/>
                    <a:pt x="45726" y="74425"/>
                    <a:pt x="44496" y="77925"/>
                  </a:cubicBezTo>
                  <a:cubicBezTo>
                    <a:pt x="35510" y="104600"/>
                    <a:pt x="-15476" y="152558"/>
                    <a:pt x="4673" y="184058"/>
                  </a:cubicBezTo>
                  <a:cubicBezTo>
                    <a:pt x="16213" y="201936"/>
                    <a:pt x="36172" y="212057"/>
                    <a:pt x="46767" y="230124"/>
                  </a:cubicBezTo>
                  <a:cubicBezTo>
                    <a:pt x="64929" y="260205"/>
                    <a:pt x="73063" y="289151"/>
                    <a:pt x="63131" y="323867"/>
                  </a:cubicBezTo>
                  <a:lnTo>
                    <a:pt x="63131" y="323867"/>
                  </a:lnTo>
                  <a:close/>
                  <a:moveTo>
                    <a:pt x="140697" y="284232"/>
                  </a:moveTo>
                  <a:cubicBezTo>
                    <a:pt x="142778" y="285367"/>
                    <a:pt x="145143" y="285651"/>
                    <a:pt x="147603" y="284894"/>
                  </a:cubicBezTo>
                  <a:cubicBezTo>
                    <a:pt x="144103" y="286313"/>
                    <a:pt x="140887" y="287448"/>
                    <a:pt x="137387" y="289056"/>
                  </a:cubicBezTo>
                  <a:cubicBezTo>
                    <a:pt x="138333" y="287543"/>
                    <a:pt x="139562" y="285935"/>
                    <a:pt x="140697" y="284232"/>
                  </a:cubicBezTo>
                  <a:lnTo>
                    <a:pt x="140697" y="284232"/>
                  </a:lnTo>
                  <a:close/>
                </a:path>
              </a:pathLst>
            </a:custGeom>
            <a:solidFill>
              <a:srgbClr val="BC8642"/>
            </a:solidFill>
            <a:ln w="9454"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37A2B747-B431-A885-47BF-753EE7301426}"/>
                </a:ext>
              </a:extLst>
            </p:cNvPr>
            <p:cNvSpPr/>
            <p:nvPr/>
          </p:nvSpPr>
          <p:spPr>
            <a:xfrm>
              <a:off x="10250483" y="6356793"/>
              <a:ext cx="77269" cy="77328"/>
            </a:xfrm>
            <a:custGeom>
              <a:avLst/>
              <a:gdLst>
                <a:gd name="connsiteX0" fmla="*/ 76330 w 77269"/>
                <a:gd name="connsiteY0" fmla="*/ 47254 h 77328"/>
                <a:gd name="connsiteX1" fmla="*/ 47195 w 77269"/>
                <a:gd name="connsiteY1" fmla="*/ 998 h 77328"/>
                <a:gd name="connsiteX2" fmla="*/ 939 w 77269"/>
                <a:gd name="connsiteY2" fmla="*/ 30133 h 77328"/>
                <a:gd name="connsiteX3" fmla="*/ 30074 w 77269"/>
                <a:gd name="connsiteY3" fmla="*/ 76389 h 77328"/>
                <a:gd name="connsiteX4" fmla="*/ 76330 w 77269"/>
                <a:gd name="connsiteY4" fmla="*/ 47254 h 77328"/>
                <a:gd name="connsiteX5" fmla="*/ 76330 w 77269"/>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9" h="77328">
                  <a:moveTo>
                    <a:pt x="76330" y="47254"/>
                  </a:moveTo>
                  <a:cubicBezTo>
                    <a:pt x="80965" y="26443"/>
                    <a:pt x="68006" y="5822"/>
                    <a:pt x="47195" y="998"/>
                  </a:cubicBezTo>
                  <a:cubicBezTo>
                    <a:pt x="26385" y="-3827"/>
                    <a:pt x="5764" y="9322"/>
                    <a:pt x="939" y="30133"/>
                  </a:cubicBezTo>
                  <a:cubicBezTo>
                    <a:pt x="-3696" y="50943"/>
                    <a:pt x="9263" y="71470"/>
                    <a:pt x="30074" y="76389"/>
                  </a:cubicBezTo>
                  <a:cubicBezTo>
                    <a:pt x="50885" y="81024"/>
                    <a:pt x="71695" y="68064"/>
                    <a:pt x="76330" y="47254"/>
                  </a:cubicBezTo>
                  <a:lnTo>
                    <a:pt x="76330" y="47254"/>
                  </a:lnTo>
                  <a:close/>
                </a:path>
              </a:pathLst>
            </a:custGeom>
            <a:solidFill>
              <a:srgbClr val="BC8642"/>
            </a:solidFill>
            <a:ln w="9454"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DE1B929C-DFB2-C998-4B0B-18F5966A0F15}"/>
                </a:ext>
              </a:extLst>
            </p:cNvPr>
            <p:cNvSpPr/>
            <p:nvPr/>
          </p:nvSpPr>
          <p:spPr>
            <a:xfrm>
              <a:off x="11045821" y="5012778"/>
              <a:ext cx="77327" cy="77269"/>
            </a:xfrm>
            <a:custGeom>
              <a:avLst/>
              <a:gdLst>
                <a:gd name="connsiteX0" fmla="*/ 76330 w 77327"/>
                <a:gd name="connsiteY0" fmla="*/ 47195 h 77269"/>
                <a:gd name="connsiteX1" fmla="*/ 47196 w 77327"/>
                <a:gd name="connsiteY1" fmla="*/ 940 h 77269"/>
                <a:gd name="connsiteX2" fmla="*/ 939 w 77327"/>
                <a:gd name="connsiteY2" fmla="*/ 30074 h 77269"/>
                <a:gd name="connsiteX3" fmla="*/ 30074 w 77327"/>
                <a:gd name="connsiteY3" fmla="*/ 76330 h 77269"/>
                <a:gd name="connsiteX4" fmla="*/ 76330 w 77327"/>
                <a:gd name="connsiteY4" fmla="*/ 47195 h 77269"/>
                <a:gd name="connsiteX5" fmla="*/ 76330 w 77327"/>
                <a:gd name="connsiteY5" fmla="*/ 47195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269">
                  <a:moveTo>
                    <a:pt x="76330" y="47195"/>
                  </a:moveTo>
                  <a:cubicBezTo>
                    <a:pt x="81154" y="26385"/>
                    <a:pt x="68006" y="5763"/>
                    <a:pt x="47196" y="940"/>
                  </a:cubicBezTo>
                  <a:cubicBezTo>
                    <a:pt x="26385" y="-3696"/>
                    <a:pt x="5858" y="9263"/>
                    <a:pt x="939" y="30074"/>
                  </a:cubicBezTo>
                  <a:cubicBezTo>
                    <a:pt x="-3696" y="50884"/>
                    <a:pt x="9264" y="71506"/>
                    <a:pt x="30074" y="76330"/>
                  </a:cubicBezTo>
                  <a:cubicBezTo>
                    <a:pt x="50884" y="80965"/>
                    <a:pt x="71695" y="68006"/>
                    <a:pt x="76330" y="47195"/>
                  </a:cubicBezTo>
                  <a:lnTo>
                    <a:pt x="76330" y="47195"/>
                  </a:lnTo>
                  <a:close/>
                </a:path>
              </a:pathLst>
            </a:custGeom>
            <a:solidFill>
              <a:srgbClr val="BC8642"/>
            </a:solidFill>
            <a:ln w="9454"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8BF64186-1B23-5EF7-841A-29FC9B75645C}"/>
                </a:ext>
              </a:extLst>
            </p:cNvPr>
            <p:cNvSpPr/>
            <p:nvPr/>
          </p:nvSpPr>
          <p:spPr>
            <a:xfrm>
              <a:off x="11022079" y="5115354"/>
              <a:ext cx="77260" cy="77327"/>
            </a:xfrm>
            <a:custGeom>
              <a:avLst/>
              <a:gdLst>
                <a:gd name="connsiteX0" fmla="*/ 47195 w 77260"/>
                <a:gd name="connsiteY0" fmla="*/ 998 h 77327"/>
                <a:gd name="connsiteX1" fmla="*/ 939 w 77260"/>
                <a:gd name="connsiteY1" fmla="*/ 30133 h 77327"/>
                <a:gd name="connsiteX2" fmla="*/ 30074 w 77260"/>
                <a:gd name="connsiteY2" fmla="*/ 76388 h 77327"/>
                <a:gd name="connsiteX3" fmla="*/ 76330 w 77260"/>
                <a:gd name="connsiteY3" fmla="*/ 47254 h 77327"/>
                <a:gd name="connsiteX4" fmla="*/ 47195 w 77260"/>
                <a:gd name="connsiteY4" fmla="*/ 998 h 77327"/>
                <a:gd name="connsiteX5" fmla="*/ 47195 w 77260"/>
                <a:gd name="connsiteY5" fmla="*/ 998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60" h="77327">
                  <a:moveTo>
                    <a:pt x="47195" y="998"/>
                  </a:moveTo>
                  <a:cubicBezTo>
                    <a:pt x="26385" y="-3827"/>
                    <a:pt x="5764" y="9322"/>
                    <a:pt x="939" y="30133"/>
                  </a:cubicBezTo>
                  <a:cubicBezTo>
                    <a:pt x="-3696" y="50943"/>
                    <a:pt x="9263" y="71470"/>
                    <a:pt x="30074" y="76388"/>
                  </a:cubicBezTo>
                  <a:cubicBezTo>
                    <a:pt x="50885" y="81024"/>
                    <a:pt x="71506" y="68064"/>
                    <a:pt x="76330" y="47254"/>
                  </a:cubicBezTo>
                  <a:cubicBezTo>
                    <a:pt x="80965" y="26443"/>
                    <a:pt x="67817" y="5633"/>
                    <a:pt x="47195" y="998"/>
                  </a:cubicBezTo>
                  <a:lnTo>
                    <a:pt x="47195" y="998"/>
                  </a:lnTo>
                  <a:close/>
                </a:path>
              </a:pathLst>
            </a:custGeom>
            <a:solidFill>
              <a:srgbClr val="BC8642"/>
            </a:solidFill>
            <a:ln w="9454"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A120254C-C4B0-E38D-2E2C-63BD2C87BF19}"/>
                </a:ext>
              </a:extLst>
            </p:cNvPr>
            <p:cNvSpPr/>
            <p:nvPr/>
          </p:nvSpPr>
          <p:spPr>
            <a:xfrm>
              <a:off x="11193096" y="4434430"/>
              <a:ext cx="976703" cy="895134"/>
            </a:xfrm>
            <a:custGeom>
              <a:avLst/>
              <a:gdLst>
                <a:gd name="connsiteX0" fmla="*/ 941675 w 976703"/>
                <a:gd name="connsiteY0" fmla="*/ 660922 h 895134"/>
                <a:gd name="connsiteX1" fmla="*/ 899297 w 976703"/>
                <a:gd name="connsiteY1" fmla="*/ 560086 h 895134"/>
                <a:gd name="connsiteX2" fmla="*/ 753245 w 976703"/>
                <a:gd name="connsiteY2" fmla="*/ 532748 h 895134"/>
                <a:gd name="connsiteX3" fmla="*/ 705854 w 976703"/>
                <a:gd name="connsiteY3" fmla="*/ 635476 h 895134"/>
                <a:gd name="connsiteX4" fmla="*/ 645504 w 976703"/>
                <a:gd name="connsiteY4" fmla="*/ 531424 h 895134"/>
                <a:gd name="connsiteX5" fmla="*/ 648058 w 976703"/>
                <a:gd name="connsiteY5" fmla="*/ 527451 h 895134"/>
                <a:gd name="connsiteX6" fmla="*/ 962958 w 976703"/>
                <a:gd name="connsiteY6" fmla="*/ 386413 h 895134"/>
                <a:gd name="connsiteX7" fmla="*/ 963904 w 976703"/>
                <a:gd name="connsiteY7" fmla="*/ 347819 h 895134"/>
                <a:gd name="connsiteX8" fmla="*/ 946594 w 976703"/>
                <a:gd name="connsiteY8" fmla="*/ 153052 h 895134"/>
                <a:gd name="connsiteX9" fmla="*/ 956053 w 976703"/>
                <a:gd name="connsiteY9" fmla="*/ 172443 h 895134"/>
                <a:gd name="connsiteX10" fmla="*/ 923229 w 976703"/>
                <a:gd name="connsiteY10" fmla="*/ 188429 h 895134"/>
                <a:gd name="connsiteX11" fmla="*/ 916513 w 976703"/>
                <a:gd name="connsiteY11" fmla="*/ 204132 h 895134"/>
                <a:gd name="connsiteX12" fmla="*/ 933445 w 976703"/>
                <a:gd name="connsiteY12" fmla="*/ 132903 h 895134"/>
                <a:gd name="connsiteX13" fmla="*/ 869784 w 976703"/>
                <a:gd name="connsiteY13" fmla="*/ 231658 h 895134"/>
                <a:gd name="connsiteX14" fmla="*/ 940350 w 976703"/>
                <a:gd name="connsiteY14" fmla="*/ 350278 h 895134"/>
                <a:gd name="connsiteX15" fmla="*/ 696962 w 976703"/>
                <a:gd name="connsiteY15" fmla="*/ 458493 h 895134"/>
                <a:gd name="connsiteX16" fmla="*/ 875554 w 976703"/>
                <a:gd name="connsiteY16" fmla="*/ 326252 h 895134"/>
                <a:gd name="connsiteX17" fmla="*/ 879906 w 976703"/>
                <a:gd name="connsiteY17" fmla="*/ 311022 h 895134"/>
                <a:gd name="connsiteX18" fmla="*/ 766772 w 976703"/>
                <a:gd name="connsiteY18" fmla="*/ 0 h 895134"/>
                <a:gd name="connsiteX19" fmla="*/ 529816 w 976703"/>
                <a:gd name="connsiteY19" fmla="*/ 231280 h 895134"/>
                <a:gd name="connsiteX20" fmla="*/ 527073 w 976703"/>
                <a:gd name="connsiteY20" fmla="*/ 246793 h 895134"/>
                <a:gd name="connsiteX21" fmla="*/ 630463 w 976703"/>
                <a:gd name="connsiteY21" fmla="*/ 443642 h 895134"/>
                <a:gd name="connsiteX22" fmla="*/ 458304 w 976703"/>
                <a:gd name="connsiteY22" fmla="*/ 240550 h 895134"/>
                <a:gd name="connsiteX23" fmla="*/ 573329 w 976703"/>
                <a:gd name="connsiteY23" fmla="*/ 164213 h 895134"/>
                <a:gd name="connsiteX24" fmla="*/ 558762 w 976703"/>
                <a:gd name="connsiteY24" fmla="*/ 47675 h 895134"/>
                <a:gd name="connsiteX25" fmla="*/ 543059 w 976703"/>
                <a:gd name="connsiteY25" fmla="*/ 119093 h 895134"/>
                <a:gd name="connsiteX26" fmla="*/ 543722 w 976703"/>
                <a:gd name="connsiteY26" fmla="*/ 101971 h 895134"/>
                <a:gd name="connsiteX27" fmla="*/ 521019 w 976703"/>
                <a:gd name="connsiteY27" fmla="*/ 73499 h 895134"/>
                <a:gd name="connsiteX28" fmla="*/ 538141 w 976703"/>
                <a:gd name="connsiteY28" fmla="*/ 60350 h 895134"/>
                <a:gd name="connsiteX29" fmla="*/ 437967 w 976703"/>
                <a:gd name="connsiteY29" fmla="*/ 228253 h 895134"/>
                <a:gd name="connsiteX30" fmla="*/ 421980 w 976703"/>
                <a:gd name="connsiteY30" fmla="*/ 263442 h 895134"/>
                <a:gd name="connsiteX31" fmla="*/ 644558 w 976703"/>
                <a:gd name="connsiteY31" fmla="*/ 527073 h 895134"/>
                <a:gd name="connsiteX32" fmla="*/ 645220 w 976703"/>
                <a:gd name="connsiteY32" fmla="*/ 531708 h 895134"/>
                <a:gd name="connsiteX33" fmla="*/ 545708 w 976703"/>
                <a:gd name="connsiteY33" fmla="*/ 599247 h 895134"/>
                <a:gd name="connsiteX34" fmla="*/ 547600 w 976703"/>
                <a:gd name="connsiteY34" fmla="*/ 486114 h 895134"/>
                <a:gd name="connsiteX35" fmla="*/ 404386 w 976703"/>
                <a:gd name="connsiteY35" fmla="*/ 447236 h 895134"/>
                <a:gd name="connsiteX36" fmla="*/ 322468 w 976703"/>
                <a:gd name="connsiteY36" fmla="*/ 519600 h 895134"/>
                <a:gd name="connsiteX37" fmla="*/ 202335 w 976703"/>
                <a:gd name="connsiteY37" fmla="*/ 586666 h 895134"/>
                <a:gd name="connsiteX38" fmla="*/ 80594 w 976703"/>
                <a:gd name="connsiteY38" fmla="*/ 306860 h 895134"/>
                <a:gd name="connsiteX39" fmla="*/ 231470 w 976703"/>
                <a:gd name="connsiteY39" fmla="*/ 239320 h 895134"/>
                <a:gd name="connsiteX40" fmla="*/ 168282 w 976703"/>
                <a:gd name="connsiteY40" fmla="*/ 321238 h 895134"/>
                <a:gd name="connsiteX41" fmla="*/ 331455 w 976703"/>
                <a:gd name="connsiteY41" fmla="*/ 236577 h 895134"/>
                <a:gd name="connsiteX42" fmla="*/ 269023 w 976703"/>
                <a:gd name="connsiteY42" fmla="*/ 183132 h 895134"/>
                <a:gd name="connsiteX43" fmla="*/ 354441 w 976703"/>
                <a:gd name="connsiteY43" fmla="*/ 4635 h 895134"/>
                <a:gd name="connsiteX44" fmla="*/ 338454 w 976703"/>
                <a:gd name="connsiteY44" fmla="*/ 6054 h 895134"/>
                <a:gd name="connsiteX45" fmla="*/ 254456 w 976703"/>
                <a:gd name="connsiteY45" fmla="*/ 83999 h 895134"/>
                <a:gd name="connsiteX46" fmla="*/ 245470 w 976703"/>
                <a:gd name="connsiteY46" fmla="*/ 115214 h 895134"/>
                <a:gd name="connsiteX47" fmla="*/ 219362 w 976703"/>
                <a:gd name="connsiteY47" fmla="*/ 170740 h 895134"/>
                <a:gd name="connsiteX48" fmla="*/ 0 w 976703"/>
                <a:gd name="connsiteY48" fmla="*/ 427939 h 895134"/>
                <a:gd name="connsiteX49" fmla="*/ 217092 w 976703"/>
                <a:gd name="connsiteY49" fmla="*/ 728840 h 895134"/>
                <a:gd name="connsiteX50" fmla="*/ 625261 w 976703"/>
                <a:gd name="connsiteY50" fmla="*/ 619679 h 895134"/>
                <a:gd name="connsiteX51" fmla="*/ 945742 w 976703"/>
                <a:gd name="connsiteY51" fmla="*/ 895134 h 895134"/>
                <a:gd name="connsiteX52" fmla="*/ 941675 w 976703"/>
                <a:gd name="connsiteY52" fmla="*/ 660922 h 8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76703" h="895134">
                  <a:moveTo>
                    <a:pt x="941675" y="660922"/>
                  </a:moveTo>
                  <a:cubicBezTo>
                    <a:pt x="936378" y="623463"/>
                    <a:pt x="923608" y="589504"/>
                    <a:pt x="899297" y="560086"/>
                  </a:cubicBezTo>
                  <a:cubicBezTo>
                    <a:pt x="863636" y="517329"/>
                    <a:pt x="801393" y="505695"/>
                    <a:pt x="753245" y="532748"/>
                  </a:cubicBezTo>
                  <a:cubicBezTo>
                    <a:pt x="714178" y="554694"/>
                    <a:pt x="702543" y="594991"/>
                    <a:pt x="705854" y="635476"/>
                  </a:cubicBezTo>
                  <a:cubicBezTo>
                    <a:pt x="683625" y="601990"/>
                    <a:pt x="661868" y="568221"/>
                    <a:pt x="645504" y="531424"/>
                  </a:cubicBezTo>
                  <a:cubicBezTo>
                    <a:pt x="646450" y="530005"/>
                    <a:pt x="647396" y="528870"/>
                    <a:pt x="648058" y="527451"/>
                  </a:cubicBezTo>
                  <a:cubicBezTo>
                    <a:pt x="723070" y="437493"/>
                    <a:pt x="855406" y="418764"/>
                    <a:pt x="962958" y="386413"/>
                  </a:cubicBezTo>
                  <a:cubicBezTo>
                    <a:pt x="982350" y="380643"/>
                    <a:pt x="979890" y="359359"/>
                    <a:pt x="963904" y="347819"/>
                  </a:cubicBezTo>
                  <a:cubicBezTo>
                    <a:pt x="844717" y="261361"/>
                    <a:pt x="890121" y="132241"/>
                    <a:pt x="946594" y="153052"/>
                  </a:cubicBezTo>
                  <a:cubicBezTo>
                    <a:pt x="953499" y="155605"/>
                    <a:pt x="954918" y="165727"/>
                    <a:pt x="956053" y="172443"/>
                  </a:cubicBezTo>
                  <a:cubicBezTo>
                    <a:pt x="959742" y="194200"/>
                    <a:pt x="937323" y="193065"/>
                    <a:pt x="923229" y="188429"/>
                  </a:cubicBezTo>
                  <a:cubicBezTo>
                    <a:pt x="912824" y="184929"/>
                    <a:pt x="905919" y="200727"/>
                    <a:pt x="916513" y="204132"/>
                  </a:cubicBezTo>
                  <a:cubicBezTo>
                    <a:pt x="986607" y="227496"/>
                    <a:pt x="987742" y="131295"/>
                    <a:pt x="933445" y="132903"/>
                  </a:cubicBezTo>
                  <a:cubicBezTo>
                    <a:pt x="892013" y="134038"/>
                    <a:pt x="867987" y="201105"/>
                    <a:pt x="869784" y="231658"/>
                  </a:cubicBezTo>
                  <a:cubicBezTo>
                    <a:pt x="872338" y="275360"/>
                    <a:pt x="907054" y="319062"/>
                    <a:pt x="940350" y="350278"/>
                  </a:cubicBezTo>
                  <a:cubicBezTo>
                    <a:pt x="857014" y="371278"/>
                    <a:pt x="767718" y="405047"/>
                    <a:pt x="696962" y="458493"/>
                  </a:cubicBezTo>
                  <a:cubicBezTo>
                    <a:pt x="745299" y="397480"/>
                    <a:pt x="804799" y="343089"/>
                    <a:pt x="875554" y="326252"/>
                  </a:cubicBezTo>
                  <a:cubicBezTo>
                    <a:pt x="883216" y="324360"/>
                    <a:pt x="884824" y="316981"/>
                    <a:pt x="879906" y="311022"/>
                  </a:cubicBezTo>
                  <a:cubicBezTo>
                    <a:pt x="797988" y="209997"/>
                    <a:pt x="783231" y="109350"/>
                    <a:pt x="766772" y="0"/>
                  </a:cubicBezTo>
                  <a:cubicBezTo>
                    <a:pt x="704530" y="91566"/>
                    <a:pt x="647396" y="175754"/>
                    <a:pt x="529816" y="231280"/>
                  </a:cubicBezTo>
                  <a:cubicBezTo>
                    <a:pt x="522911" y="234496"/>
                    <a:pt x="521019" y="241874"/>
                    <a:pt x="527073" y="246793"/>
                  </a:cubicBezTo>
                  <a:cubicBezTo>
                    <a:pt x="583545" y="292576"/>
                    <a:pt x="613626" y="367494"/>
                    <a:pt x="630463" y="443642"/>
                  </a:cubicBezTo>
                  <a:cubicBezTo>
                    <a:pt x="589977" y="364562"/>
                    <a:pt x="524046" y="295414"/>
                    <a:pt x="458304" y="240550"/>
                  </a:cubicBezTo>
                  <a:cubicBezTo>
                    <a:pt x="501817" y="226645"/>
                    <a:pt x="552235" y="202618"/>
                    <a:pt x="573329" y="164213"/>
                  </a:cubicBezTo>
                  <a:cubicBezTo>
                    <a:pt x="588370" y="137349"/>
                    <a:pt x="595558" y="66593"/>
                    <a:pt x="558762" y="47675"/>
                  </a:cubicBezTo>
                  <a:cubicBezTo>
                    <a:pt x="510425" y="22513"/>
                    <a:pt x="469655" y="109633"/>
                    <a:pt x="543059" y="119093"/>
                  </a:cubicBezTo>
                  <a:cubicBezTo>
                    <a:pt x="553938" y="120512"/>
                    <a:pt x="554600" y="103390"/>
                    <a:pt x="543722" y="101971"/>
                  </a:cubicBezTo>
                  <a:cubicBezTo>
                    <a:pt x="529154" y="100079"/>
                    <a:pt x="508344" y="91566"/>
                    <a:pt x="521019" y="73499"/>
                  </a:cubicBezTo>
                  <a:cubicBezTo>
                    <a:pt x="524992" y="67918"/>
                    <a:pt x="530762" y="59594"/>
                    <a:pt x="538141" y="60350"/>
                  </a:cubicBezTo>
                  <a:cubicBezTo>
                    <a:pt x="598113" y="65931"/>
                    <a:pt x="583072" y="201862"/>
                    <a:pt x="437967" y="228253"/>
                  </a:cubicBezTo>
                  <a:cubicBezTo>
                    <a:pt x="418575" y="231753"/>
                    <a:pt x="406940" y="249726"/>
                    <a:pt x="421980" y="263442"/>
                  </a:cubicBezTo>
                  <a:cubicBezTo>
                    <a:pt x="505033" y="339022"/>
                    <a:pt x="616085" y="413561"/>
                    <a:pt x="644558" y="527073"/>
                  </a:cubicBezTo>
                  <a:cubicBezTo>
                    <a:pt x="644747" y="528681"/>
                    <a:pt x="645031" y="530100"/>
                    <a:pt x="645220" y="531708"/>
                  </a:cubicBezTo>
                  <a:cubicBezTo>
                    <a:pt x="614477" y="557816"/>
                    <a:pt x="580424" y="578626"/>
                    <a:pt x="545708" y="599247"/>
                  </a:cubicBezTo>
                  <a:cubicBezTo>
                    <a:pt x="566045" y="564343"/>
                    <a:pt x="573046" y="522911"/>
                    <a:pt x="547600" y="486114"/>
                  </a:cubicBezTo>
                  <a:cubicBezTo>
                    <a:pt x="516100" y="440804"/>
                    <a:pt x="455088" y="424155"/>
                    <a:pt x="404386" y="447236"/>
                  </a:cubicBezTo>
                  <a:cubicBezTo>
                    <a:pt x="369954" y="462938"/>
                    <a:pt x="343279" y="488195"/>
                    <a:pt x="322468" y="519600"/>
                  </a:cubicBezTo>
                  <a:cubicBezTo>
                    <a:pt x="294658" y="561221"/>
                    <a:pt x="261172" y="607760"/>
                    <a:pt x="202335" y="586666"/>
                  </a:cubicBezTo>
                  <a:cubicBezTo>
                    <a:pt x="82959" y="543910"/>
                    <a:pt x="43797" y="404196"/>
                    <a:pt x="80594" y="306860"/>
                  </a:cubicBezTo>
                  <a:cubicBezTo>
                    <a:pt x="104620" y="243293"/>
                    <a:pt x="191173" y="190794"/>
                    <a:pt x="231470" y="239320"/>
                  </a:cubicBezTo>
                  <a:cubicBezTo>
                    <a:pt x="197416" y="233077"/>
                    <a:pt x="159768" y="276590"/>
                    <a:pt x="168282" y="321238"/>
                  </a:cubicBezTo>
                  <a:cubicBezTo>
                    <a:pt x="190511" y="435980"/>
                    <a:pt x="406845" y="394737"/>
                    <a:pt x="331455" y="236577"/>
                  </a:cubicBezTo>
                  <a:cubicBezTo>
                    <a:pt x="319441" y="211416"/>
                    <a:pt x="294658" y="194483"/>
                    <a:pt x="269023" y="183132"/>
                  </a:cubicBezTo>
                  <a:cubicBezTo>
                    <a:pt x="358603" y="175281"/>
                    <a:pt x="405332" y="86931"/>
                    <a:pt x="354441" y="4635"/>
                  </a:cubicBezTo>
                  <a:cubicBezTo>
                    <a:pt x="350279" y="-2081"/>
                    <a:pt x="341671" y="-1135"/>
                    <a:pt x="338454" y="6054"/>
                  </a:cubicBezTo>
                  <a:cubicBezTo>
                    <a:pt x="321995" y="43702"/>
                    <a:pt x="275550" y="50229"/>
                    <a:pt x="254456" y="83999"/>
                  </a:cubicBezTo>
                  <a:cubicBezTo>
                    <a:pt x="247551" y="95066"/>
                    <a:pt x="244996" y="102255"/>
                    <a:pt x="245470" y="115214"/>
                  </a:cubicBezTo>
                  <a:cubicBezTo>
                    <a:pt x="246416" y="141795"/>
                    <a:pt x="239226" y="163741"/>
                    <a:pt x="219362" y="170740"/>
                  </a:cubicBezTo>
                  <a:cubicBezTo>
                    <a:pt x="54864" y="188335"/>
                    <a:pt x="190" y="333062"/>
                    <a:pt x="0" y="427939"/>
                  </a:cubicBezTo>
                  <a:cubicBezTo>
                    <a:pt x="-189" y="557910"/>
                    <a:pt x="86269" y="678138"/>
                    <a:pt x="217092" y="728840"/>
                  </a:cubicBezTo>
                  <a:cubicBezTo>
                    <a:pt x="363332" y="785501"/>
                    <a:pt x="517898" y="724489"/>
                    <a:pt x="625261" y="619679"/>
                  </a:cubicBezTo>
                  <a:cubicBezTo>
                    <a:pt x="676625" y="760718"/>
                    <a:pt x="789285" y="882648"/>
                    <a:pt x="945742" y="895134"/>
                  </a:cubicBezTo>
                  <a:lnTo>
                    <a:pt x="941675" y="660922"/>
                  </a:lnTo>
                  <a:close/>
                </a:path>
              </a:pathLst>
            </a:custGeom>
            <a:solidFill>
              <a:srgbClr val="BC8642"/>
            </a:solidFill>
            <a:ln w="9454"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D4106E62-1091-011C-D26F-0A3E15FFCC1D}"/>
                </a:ext>
              </a:extLst>
            </p:cNvPr>
            <p:cNvSpPr/>
            <p:nvPr/>
          </p:nvSpPr>
          <p:spPr>
            <a:xfrm>
              <a:off x="10358746" y="5729266"/>
              <a:ext cx="440158" cy="608170"/>
            </a:xfrm>
            <a:custGeom>
              <a:avLst/>
              <a:gdLst>
                <a:gd name="connsiteX0" fmla="*/ 65119 w 440158"/>
                <a:gd name="connsiteY0" fmla="*/ 596931 h 608170"/>
                <a:gd name="connsiteX1" fmla="*/ 72971 w 440158"/>
                <a:gd name="connsiteY1" fmla="*/ 607998 h 608170"/>
                <a:gd name="connsiteX2" fmla="*/ 185063 w 440158"/>
                <a:gd name="connsiteY2" fmla="*/ 461474 h 608170"/>
                <a:gd name="connsiteX3" fmla="*/ 272468 w 440158"/>
                <a:gd name="connsiteY3" fmla="*/ 560796 h 608170"/>
                <a:gd name="connsiteX4" fmla="*/ 285143 w 440158"/>
                <a:gd name="connsiteY4" fmla="*/ 556161 h 608170"/>
                <a:gd name="connsiteX5" fmla="*/ 232171 w 440158"/>
                <a:gd name="connsiteY5" fmla="*/ 354772 h 608170"/>
                <a:gd name="connsiteX6" fmla="*/ 425141 w 440158"/>
                <a:gd name="connsiteY6" fmla="*/ 497797 h 608170"/>
                <a:gd name="connsiteX7" fmla="*/ 437816 w 440158"/>
                <a:gd name="connsiteY7" fmla="*/ 486257 h 608170"/>
                <a:gd name="connsiteX8" fmla="*/ 210131 w 440158"/>
                <a:gd name="connsiteY8" fmla="*/ 309462 h 608170"/>
                <a:gd name="connsiteX9" fmla="*/ 226306 w 440158"/>
                <a:gd name="connsiteY9" fmla="*/ 54156 h 608170"/>
                <a:gd name="connsiteX10" fmla="*/ 270670 w 440158"/>
                <a:gd name="connsiteY10" fmla="*/ 280233 h 608170"/>
                <a:gd name="connsiteX11" fmla="*/ 286373 w 440158"/>
                <a:gd name="connsiteY11" fmla="*/ 278814 h 608170"/>
                <a:gd name="connsiteX12" fmla="*/ 289400 w 440158"/>
                <a:gd name="connsiteY12" fmla="*/ 1562 h 608170"/>
                <a:gd name="connsiteX13" fmla="*/ 103335 w 440158"/>
                <a:gd name="connsiteY13" fmla="*/ 11305 h 608170"/>
                <a:gd name="connsiteX14" fmla="*/ 17823 w 440158"/>
                <a:gd name="connsiteY14" fmla="*/ 121695 h 608170"/>
                <a:gd name="connsiteX15" fmla="*/ 19242 w 440158"/>
                <a:gd name="connsiteY15" fmla="*/ 137681 h 608170"/>
                <a:gd name="connsiteX16" fmla="*/ 183077 w 440158"/>
                <a:gd name="connsiteY16" fmla="*/ 69385 h 608170"/>
                <a:gd name="connsiteX17" fmla="*/ 167091 w 440158"/>
                <a:gd name="connsiteY17" fmla="*/ 136735 h 608170"/>
                <a:gd name="connsiteX18" fmla="*/ 57079 w 440158"/>
                <a:gd name="connsiteY18" fmla="*/ 317975 h 608170"/>
                <a:gd name="connsiteX19" fmla="*/ 1364 w 440158"/>
                <a:gd name="connsiteY19" fmla="*/ 412380 h 608170"/>
                <a:gd name="connsiteX20" fmla="*/ 3918 w 440158"/>
                <a:gd name="connsiteY20" fmla="*/ 424204 h 608170"/>
                <a:gd name="connsiteX21" fmla="*/ 81579 w 440158"/>
                <a:gd name="connsiteY21" fmla="*/ 435271 h 608170"/>
                <a:gd name="connsiteX22" fmla="*/ 67011 w 440158"/>
                <a:gd name="connsiteY22" fmla="*/ 487108 h 608170"/>
                <a:gd name="connsiteX23" fmla="*/ 65119 w 440158"/>
                <a:gd name="connsiteY23" fmla="*/ 596931 h 608170"/>
                <a:gd name="connsiteX24" fmla="*/ 65119 w 440158"/>
                <a:gd name="connsiteY24" fmla="*/ 596931 h 6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0158" h="608170">
                  <a:moveTo>
                    <a:pt x="65119" y="596931"/>
                  </a:moveTo>
                  <a:cubicBezTo>
                    <a:pt x="63700" y="601755"/>
                    <a:pt x="67390" y="609417"/>
                    <a:pt x="72971" y="607998"/>
                  </a:cubicBezTo>
                  <a:cubicBezTo>
                    <a:pt x="156402" y="587377"/>
                    <a:pt x="174469" y="515202"/>
                    <a:pt x="185063" y="461474"/>
                  </a:cubicBezTo>
                  <a:cubicBezTo>
                    <a:pt x="188280" y="531094"/>
                    <a:pt x="243049" y="538094"/>
                    <a:pt x="272468" y="560796"/>
                  </a:cubicBezTo>
                  <a:cubicBezTo>
                    <a:pt x="276819" y="564296"/>
                    <a:pt x="284008" y="560985"/>
                    <a:pt x="285143" y="556161"/>
                  </a:cubicBezTo>
                  <a:cubicBezTo>
                    <a:pt x="310116" y="466581"/>
                    <a:pt x="274738" y="402069"/>
                    <a:pt x="232171" y="354772"/>
                  </a:cubicBezTo>
                  <a:cubicBezTo>
                    <a:pt x="292521" y="406136"/>
                    <a:pt x="371980" y="439906"/>
                    <a:pt x="425141" y="497797"/>
                  </a:cubicBezTo>
                  <a:cubicBezTo>
                    <a:pt x="432519" y="505932"/>
                    <a:pt x="445478" y="494297"/>
                    <a:pt x="437816" y="486257"/>
                  </a:cubicBezTo>
                  <a:cubicBezTo>
                    <a:pt x="372358" y="414933"/>
                    <a:pt x="272562" y="383718"/>
                    <a:pt x="210131" y="309462"/>
                  </a:cubicBezTo>
                  <a:cubicBezTo>
                    <a:pt x="164631" y="255071"/>
                    <a:pt x="182888" y="72507"/>
                    <a:pt x="226306" y="54156"/>
                  </a:cubicBezTo>
                  <a:cubicBezTo>
                    <a:pt x="178726" y="192072"/>
                    <a:pt x="212023" y="252517"/>
                    <a:pt x="270670" y="280233"/>
                  </a:cubicBezTo>
                  <a:cubicBezTo>
                    <a:pt x="278049" y="283733"/>
                    <a:pt x="283629" y="285341"/>
                    <a:pt x="286373" y="278814"/>
                  </a:cubicBezTo>
                  <a:cubicBezTo>
                    <a:pt x="318061" y="210518"/>
                    <a:pt x="257238" y="54061"/>
                    <a:pt x="289400" y="1562"/>
                  </a:cubicBezTo>
                  <a:cubicBezTo>
                    <a:pt x="247117" y="8278"/>
                    <a:pt x="145618" y="-11398"/>
                    <a:pt x="103335" y="11305"/>
                  </a:cubicBezTo>
                  <a:cubicBezTo>
                    <a:pt x="57363" y="36088"/>
                    <a:pt x="60106" y="94358"/>
                    <a:pt x="17823" y="121695"/>
                  </a:cubicBezTo>
                  <a:cubicBezTo>
                    <a:pt x="11580" y="125857"/>
                    <a:pt x="11580" y="134843"/>
                    <a:pt x="19242" y="137681"/>
                  </a:cubicBezTo>
                  <a:cubicBezTo>
                    <a:pt x="54620" y="150640"/>
                    <a:pt x="140605" y="167573"/>
                    <a:pt x="183077" y="69385"/>
                  </a:cubicBezTo>
                  <a:cubicBezTo>
                    <a:pt x="175699" y="81682"/>
                    <a:pt x="169929" y="120276"/>
                    <a:pt x="167091" y="136735"/>
                  </a:cubicBezTo>
                  <a:cubicBezTo>
                    <a:pt x="150915" y="236058"/>
                    <a:pt x="123200" y="291300"/>
                    <a:pt x="57079" y="317975"/>
                  </a:cubicBezTo>
                  <a:cubicBezTo>
                    <a:pt x="22836" y="331597"/>
                    <a:pt x="21228" y="381353"/>
                    <a:pt x="1364" y="412380"/>
                  </a:cubicBezTo>
                  <a:cubicBezTo>
                    <a:pt x="-1190" y="416353"/>
                    <a:pt x="-55" y="421839"/>
                    <a:pt x="3918" y="424204"/>
                  </a:cubicBezTo>
                  <a:cubicBezTo>
                    <a:pt x="30309" y="440663"/>
                    <a:pt x="56417" y="443595"/>
                    <a:pt x="81579" y="435271"/>
                  </a:cubicBezTo>
                  <a:cubicBezTo>
                    <a:pt x="72309" y="450785"/>
                    <a:pt x="66349" y="467906"/>
                    <a:pt x="67011" y="487108"/>
                  </a:cubicBezTo>
                  <a:cubicBezTo>
                    <a:pt x="68998" y="525607"/>
                    <a:pt x="75998" y="559377"/>
                    <a:pt x="65119" y="596931"/>
                  </a:cubicBezTo>
                  <a:lnTo>
                    <a:pt x="65119" y="596931"/>
                  </a:lnTo>
                  <a:close/>
                </a:path>
              </a:pathLst>
            </a:custGeom>
            <a:solidFill>
              <a:srgbClr val="BC8642"/>
            </a:solidFill>
            <a:ln w="9454"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337588F4-BD47-681B-4D84-4B965F40BCCE}"/>
                </a:ext>
              </a:extLst>
            </p:cNvPr>
            <p:cNvSpPr/>
            <p:nvPr/>
          </p:nvSpPr>
          <p:spPr>
            <a:xfrm>
              <a:off x="11066668" y="4920586"/>
              <a:ext cx="77294" cy="77291"/>
            </a:xfrm>
            <a:custGeom>
              <a:avLst/>
              <a:gdLst>
                <a:gd name="connsiteX0" fmla="*/ 47254 w 77294"/>
                <a:gd name="connsiteY0" fmla="*/ 998 h 77291"/>
                <a:gd name="connsiteX1" fmla="*/ 998 w 77294"/>
                <a:gd name="connsiteY1" fmla="*/ 30132 h 77291"/>
                <a:gd name="connsiteX2" fmla="*/ 30132 w 77294"/>
                <a:gd name="connsiteY2" fmla="*/ 76294 h 77291"/>
                <a:gd name="connsiteX3" fmla="*/ 76388 w 77294"/>
                <a:gd name="connsiteY3" fmla="*/ 47159 h 77291"/>
                <a:gd name="connsiteX4" fmla="*/ 47254 w 77294"/>
                <a:gd name="connsiteY4" fmla="*/ 998 h 77291"/>
                <a:gd name="connsiteX5" fmla="*/ 47254 w 77294"/>
                <a:gd name="connsiteY5" fmla="*/ 998 h 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94" h="77291">
                  <a:moveTo>
                    <a:pt x="47254" y="998"/>
                  </a:moveTo>
                  <a:cubicBezTo>
                    <a:pt x="26443" y="-3826"/>
                    <a:pt x="5916" y="9322"/>
                    <a:pt x="998" y="30132"/>
                  </a:cubicBezTo>
                  <a:cubicBezTo>
                    <a:pt x="-3827" y="50943"/>
                    <a:pt x="9322" y="71470"/>
                    <a:pt x="30132" y="76294"/>
                  </a:cubicBezTo>
                  <a:cubicBezTo>
                    <a:pt x="50943" y="81118"/>
                    <a:pt x="71469" y="67970"/>
                    <a:pt x="76388" y="47159"/>
                  </a:cubicBezTo>
                  <a:cubicBezTo>
                    <a:pt x="80929" y="26443"/>
                    <a:pt x="67970" y="5822"/>
                    <a:pt x="47254" y="998"/>
                  </a:cubicBezTo>
                  <a:lnTo>
                    <a:pt x="47254" y="998"/>
                  </a:lnTo>
                  <a:close/>
                </a:path>
              </a:pathLst>
            </a:custGeom>
            <a:solidFill>
              <a:srgbClr val="BC8642"/>
            </a:solidFill>
            <a:ln w="9454"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6D6A678B-B6EF-2FF5-E1BF-B95D95E43B7B}"/>
                </a:ext>
              </a:extLst>
            </p:cNvPr>
            <p:cNvSpPr/>
            <p:nvPr/>
          </p:nvSpPr>
          <p:spPr>
            <a:xfrm>
              <a:off x="10778211" y="5601484"/>
              <a:ext cx="107089" cy="77314"/>
            </a:xfrm>
            <a:custGeom>
              <a:avLst/>
              <a:gdLst>
                <a:gd name="connsiteX0" fmla="*/ 10689 w 107089"/>
                <a:gd name="connsiteY0" fmla="*/ 61805 h 77314"/>
                <a:gd name="connsiteX1" fmla="*/ 107079 w 107089"/>
                <a:gd name="connsiteY1" fmla="*/ 38345 h 77314"/>
                <a:gd name="connsiteX2" fmla="*/ 0 w 107089"/>
                <a:gd name="connsiteY2" fmla="*/ 16305 h 77314"/>
                <a:gd name="connsiteX3" fmla="*/ 10689 w 107089"/>
                <a:gd name="connsiteY3" fmla="*/ 61805 h 77314"/>
                <a:gd name="connsiteX4" fmla="*/ 10689 w 107089"/>
                <a:gd name="connsiteY4" fmla="*/ 61805 h 7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89" h="77314">
                  <a:moveTo>
                    <a:pt x="10689" y="61805"/>
                  </a:moveTo>
                  <a:cubicBezTo>
                    <a:pt x="42756" y="89236"/>
                    <a:pt x="106323" y="79588"/>
                    <a:pt x="107079" y="38345"/>
                  </a:cubicBezTo>
                  <a:cubicBezTo>
                    <a:pt x="108215" y="-21627"/>
                    <a:pt x="15608" y="3441"/>
                    <a:pt x="0" y="16305"/>
                  </a:cubicBezTo>
                  <a:cubicBezTo>
                    <a:pt x="14189" y="25953"/>
                    <a:pt x="13243" y="50548"/>
                    <a:pt x="10689" y="61805"/>
                  </a:cubicBezTo>
                  <a:lnTo>
                    <a:pt x="10689" y="61805"/>
                  </a:lnTo>
                  <a:close/>
                </a:path>
              </a:pathLst>
            </a:custGeom>
            <a:solidFill>
              <a:srgbClr val="BC8642"/>
            </a:solidFill>
            <a:ln w="9454"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64E00909-5FA6-249D-F36A-848343D29EE1}"/>
                </a:ext>
              </a:extLst>
            </p:cNvPr>
            <p:cNvSpPr/>
            <p:nvPr/>
          </p:nvSpPr>
          <p:spPr>
            <a:xfrm>
              <a:off x="10708327" y="5617827"/>
              <a:ext cx="68425" cy="72876"/>
            </a:xfrm>
            <a:custGeom>
              <a:avLst/>
              <a:gdLst>
                <a:gd name="connsiteX0" fmla="*/ 57965 w 68425"/>
                <a:gd name="connsiteY0" fmla="*/ 62773 h 72876"/>
                <a:gd name="connsiteX1" fmla="*/ 11425 w 68425"/>
                <a:gd name="connsiteY1" fmla="*/ 11314 h 72876"/>
                <a:gd name="connsiteX2" fmla="*/ 57965 w 68425"/>
                <a:gd name="connsiteY2" fmla="*/ 62773 h 72876"/>
                <a:gd name="connsiteX3" fmla="*/ 57965 w 68425"/>
                <a:gd name="connsiteY3" fmla="*/ 62773 h 72876"/>
              </a:gdLst>
              <a:ahLst/>
              <a:cxnLst>
                <a:cxn ang="0">
                  <a:pos x="connsiteX0" y="connsiteY0"/>
                </a:cxn>
                <a:cxn ang="0">
                  <a:pos x="connsiteX1" y="connsiteY1"/>
                </a:cxn>
                <a:cxn ang="0">
                  <a:pos x="connsiteX2" y="connsiteY2"/>
                </a:cxn>
                <a:cxn ang="0">
                  <a:pos x="connsiteX3" y="connsiteY3"/>
                </a:cxn>
              </a:cxnLst>
              <a:rect l="l" t="t" r="r" b="b"/>
              <a:pathLst>
                <a:path w="68425" h="72876">
                  <a:moveTo>
                    <a:pt x="57965" y="62773"/>
                  </a:moveTo>
                  <a:cubicBezTo>
                    <a:pt x="88518" y="27016"/>
                    <a:pt x="45762" y="-22550"/>
                    <a:pt x="11425" y="11314"/>
                  </a:cubicBezTo>
                  <a:cubicBezTo>
                    <a:pt x="-23763" y="45745"/>
                    <a:pt x="31101" y="94083"/>
                    <a:pt x="57965" y="62773"/>
                  </a:cubicBezTo>
                  <a:lnTo>
                    <a:pt x="57965" y="62773"/>
                  </a:lnTo>
                  <a:close/>
                </a:path>
              </a:pathLst>
            </a:custGeom>
            <a:solidFill>
              <a:srgbClr val="BC8642"/>
            </a:solidFill>
            <a:ln w="9454"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4913A3F-84B5-BEE4-D4EE-95E4124B3536}"/>
                </a:ext>
              </a:extLst>
            </p:cNvPr>
            <p:cNvSpPr/>
            <p:nvPr/>
          </p:nvSpPr>
          <p:spPr>
            <a:xfrm>
              <a:off x="10746995" y="5671329"/>
              <a:ext cx="89247" cy="105595"/>
            </a:xfrm>
            <a:custGeom>
              <a:avLst/>
              <a:gdLst>
                <a:gd name="connsiteX0" fmla="*/ 0 w 89247"/>
                <a:gd name="connsiteY0" fmla="*/ 25730 h 105595"/>
                <a:gd name="connsiteX1" fmla="*/ 71039 w 89247"/>
                <a:gd name="connsiteY1" fmla="*/ 99323 h 105595"/>
                <a:gd name="connsiteX2" fmla="*/ 39918 w 89247"/>
                <a:gd name="connsiteY2" fmla="*/ 0 h 105595"/>
                <a:gd name="connsiteX3" fmla="*/ 0 w 89247"/>
                <a:gd name="connsiteY3" fmla="*/ 25730 h 105595"/>
                <a:gd name="connsiteX4" fmla="*/ 0 w 89247"/>
                <a:gd name="connsiteY4" fmla="*/ 25730 h 105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7" h="105595">
                  <a:moveTo>
                    <a:pt x="0" y="25730"/>
                  </a:moveTo>
                  <a:cubicBezTo>
                    <a:pt x="1608" y="104147"/>
                    <a:pt x="44553" y="115309"/>
                    <a:pt x="71039" y="99323"/>
                  </a:cubicBezTo>
                  <a:cubicBezTo>
                    <a:pt x="106323" y="77756"/>
                    <a:pt x="87309" y="24595"/>
                    <a:pt x="39918" y="0"/>
                  </a:cubicBezTo>
                  <a:cubicBezTo>
                    <a:pt x="31972" y="17689"/>
                    <a:pt x="9459" y="26675"/>
                    <a:pt x="0" y="25730"/>
                  </a:cubicBezTo>
                  <a:lnTo>
                    <a:pt x="0" y="25730"/>
                  </a:lnTo>
                  <a:close/>
                </a:path>
              </a:pathLst>
            </a:custGeom>
            <a:solidFill>
              <a:srgbClr val="BC8642"/>
            </a:solidFill>
            <a:ln w="9454"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FFFA99B1-CE6E-10FA-E14B-FAEB6ABEBAF8}"/>
                </a:ext>
              </a:extLst>
            </p:cNvPr>
            <p:cNvSpPr/>
            <p:nvPr/>
          </p:nvSpPr>
          <p:spPr>
            <a:xfrm>
              <a:off x="10785653" y="5794736"/>
              <a:ext cx="188856" cy="159120"/>
            </a:xfrm>
            <a:custGeom>
              <a:avLst/>
              <a:gdLst>
                <a:gd name="connsiteX0" fmla="*/ 132178 w 188856"/>
                <a:gd name="connsiteY0" fmla="*/ 154413 h 159120"/>
                <a:gd name="connsiteX1" fmla="*/ 137948 w 188856"/>
                <a:gd name="connsiteY1" fmla="*/ 142116 h 159120"/>
                <a:gd name="connsiteX2" fmla="*/ 184488 w 188856"/>
                <a:gd name="connsiteY2" fmla="*/ 28794 h 159120"/>
                <a:gd name="connsiteX3" fmla="*/ 180988 w 188856"/>
                <a:gd name="connsiteY3" fmla="*/ 12618 h 159120"/>
                <a:gd name="connsiteX4" fmla="*/ 2491 w 188856"/>
                <a:gd name="connsiteY4" fmla="*/ 111563 h 159120"/>
                <a:gd name="connsiteX5" fmla="*/ 2964 w 188856"/>
                <a:gd name="connsiteY5" fmla="*/ 116670 h 159120"/>
                <a:gd name="connsiteX6" fmla="*/ 2302 w 188856"/>
                <a:gd name="connsiteY6" fmla="*/ 128211 h 159120"/>
                <a:gd name="connsiteX7" fmla="*/ 132178 w 188856"/>
                <a:gd name="connsiteY7" fmla="*/ 154413 h 159120"/>
                <a:gd name="connsiteX8" fmla="*/ 132178 w 188856"/>
                <a:gd name="connsiteY8" fmla="*/ 154413 h 15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856" h="159120">
                  <a:moveTo>
                    <a:pt x="132178" y="154413"/>
                  </a:moveTo>
                  <a:cubicBezTo>
                    <a:pt x="137948" y="153467"/>
                    <a:pt x="140029" y="147035"/>
                    <a:pt x="137948" y="142116"/>
                  </a:cubicBezTo>
                  <a:cubicBezTo>
                    <a:pt x="117705" y="94725"/>
                    <a:pt x="141448" y="51685"/>
                    <a:pt x="184488" y="28794"/>
                  </a:cubicBezTo>
                  <a:cubicBezTo>
                    <a:pt x="192339" y="24632"/>
                    <a:pt x="188650" y="16118"/>
                    <a:pt x="180988" y="12618"/>
                  </a:cubicBezTo>
                  <a:cubicBezTo>
                    <a:pt x="94814" y="-24841"/>
                    <a:pt x="20463" y="24915"/>
                    <a:pt x="2491" y="111563"/>
                  </a:cubicBezTo>
                  <a:cubicBezTo>
                    <a:pt x="2018" y="113455"/>
                    <a:pt x="2491" y="115063"/>
                    <a:pt x="2964" y="116670"/>
                  </a:cubicBezTo>
                  <a:cubicBezTo>
                    <a:pt x="-252" y="119413"/>
                    <a:pt x="-1388" y="124332"/>
                    <a:pt x="2302" y="128211"/>
                  </a:cubicBezTo>
                  <a:cubicBezTo>
                    <a:pt x="36544" y="163872"/>
                    <a:pt x="87057" y="162454"/>
                    <a:pt x="132178" y="154413"/>
                  </a:cubicBezTo>
                  <a:lnTo>
                    <a:pt x="132178" y="154413"/>
                  </a:lnTo>
                  <a:close/>
                </a:path>
              </a:pathLst>
            </a:custGeom>
            <a:solidFill>
              <a:srgbClr val="BC8642"/>
            </a:solidFill>
            <a:ln w="9454"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85E85896-CBD3-A7A2-E107-C3BCC37D03F7}"/>
                </a:ext>
              </a:extLst>
            </p:cNvPr>
            <p:cNvSpPr/>
            <p:nvPr/>
          </p:nvSpPr>
          <p:spPr>
            <a:xfrm>
              <a:off x="10662224" y="5686275"/>
              <a:ext cx="78813" cy="115939"/>
            </a:xfrm>
            <a:custGeom>
              <a:avLst/>
              <a:gdLst>
                <a:gd name="connsiteX0" fmla="*/ 20638 w 78813"/>
                <a:gd name="connsiteY0" fmla="*/ 110958 h 115939"/>
                <a:gd name="connsiteX1" fmla="*/ 77677 w 78813"/>
                <a:gd name="connsiteY1" fmla="*/ 18919 h 115939"/>
                <a:gd name="connsiteX2" fmla="*/ 49962 w 78813"/>
                <a:gd name="connsiteY2" fmla="*/ 0 h 115939"/>
                <a:gd name="connsiteX3" fmla="*/ 20638 w 78813"/>
                <a:gd name="connsiteY3" fmla="*/ 110958 h 115939"/>
                <a:gd name="connsiteX4" fmla="*/ 20638 w 78813"/>
                <a:gd name="connsiteY4" fmla="*/ 110958 h 115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13" h="115939">
                  <a:moveTo>
                    <a:pt x="20638" y="110958"/>
                  </a:moveTo>
                  <a:cubicBezTo>
                    <a:pt x="58570" y="130822"/>
                    <a:pt x="84677" y="89485"/>
                    <a:pt x="77677" y="18919"/>
                  </a:cubicBezTo>
                  <a:cubicBezTo>
                    <a:pt x="73988" y="16837"/>
                    <a:pt x="53178" y="3216"/>
                    <a:pt x="49962" y="0"/>
                  </a:cubicBezTo>
                  <a:cubicBezTo>
                    <a:pt x="13354" y="10122"/>
                    <a:pt x="-24578" y="87404"/>
                    <a:pt x="20638" y="110958"/>
                  </a:cubicBezTo>
                  <a:lnTo>
                    <a:pt x="20638" y="110958"/>
                  </a:lnTo>
                  <a:close/>
                </a:path>
              </a:pathLst>
            </a:custGeom>
            <a:solidFill>
              <a:srgbClr val="BC8642"/>
            </a:solidFill>
            <a:ln w="9454"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10F5AAAD-ABA8-B8CD-E407-3D96AC095E53}"/>
                </a:ext>
              </a:extLst>
            </p:cNvPr>
            <p:cNvSpPr/>
            <p:nvPr/>
          </p:nvSpPr>
          <p:spPr>
            <a:xfrm>
              <a:off x="10773783" y="5171877"/>
              <a:ext cx="1375180" cy="1160770"/>
            </a:xfrm>
            <a:custGeom>
              <a:avLst/>
              <a:gdLst>
                <a:gd name="connsiteX0" fmla="*/ 1268192 w 1375180"/>
                <a:gd name="connsiteY0" fmla="*/ 241969 h 1160770"/>
                <a:gd name="connsiteX1" fmla="*/ 1107667 w 1375180"/>
                <a:gd name="connsiteY1" fmla="*/ 141133 h 1160770"/>
                <a:gd name="connsiteX2" fmla="*/ 1017426 w 1375180"/>
                <a:gd name="connsiteY2" fmla="*/ 0 h 1160770"/>
                <a:gd name="connsiteX3" fmla="*/ 874968 w 1375180"/>
                <a:gd name="connsiteY3" fmla="*/ 88161 h 1160770"/>
                <a:gd name="connsiteX4" fmla="*/ 686728 w 1375180"/>
                <a:gd name="connsiteY4" fmla="*/ 109444 h 1160770"/>
                <a:gd name="connsiteX5" fmla="*/ 384692 w 1375180"/>
                <a:gd name="connsiteY5" fmla="*/ 223240 h 1160770"/>
                <a:gd name="connsiteX6" fmla="*/ 301450 w 1375180"/>
                <a:gd name="connsiteY6" fmla="*/ 527924 h 1160770"/>
                <a:gd name="connsiteX7" fmla="*/ 252640 w 1375180"/>
                <a:gd name="connsiteY7" fmla="*/ 717867 h 1160770"/>
                <a:gd name="connsiteX8" fmla="*/ 16441 w 1375180"/>
                <a:gd name="connsiteY8" fmla="*/ 776420 h 1160770"/>
                <a:gd name="connsiteX9" fmla="*/ 1401 w 1375180"/>
                <a:gd name="connsiteY9" fmla="*/ 793731 h 1160770"/>
                <a:gd name="connsiteX10" fmla="*/ 259262 w 1375180"/>
                <a:gd name="connsiteY10" fmla="*/ 912161 h 1160770"/>
                <a:gd name="connsiteX11" fmla="*/ 451664 w 1375180"/>
                <a:gd name="connsiteY11" fmla="*/ 812933 h 1160770"/>
                <a:gd name="connsiteX12" fmla="*/ 513623 w 1375180"/>
                <a:gd name="connsiteY12" fmla="*/ 591491 h 1160770"/>
                <a:gd name="connsiteX13" fmla="*/ 446556 w 1375180"/>
                <a:gd name="connsiteY13" fmla="*/ 509384 h 1160770"/>
                <a:gd name="connsiteX14" fmla="*/ 524501 w 1375180"/>
                <a:gd name="connsiteY14" fmla="*/ 575788 h 1160770"/>
                <a:gd name="connsiteX15" fmla="*/ 634134 w 1375180"/>
                <a:gd name="connsiteY15" fmla="*/ 532938 h 1160770"/>
                <a:gd name="connsiteX16" fmla="*/ 756916 w 1375180"/>
                <a:gd name="connsiteY16" fmla="*/ 644936 h 1160770"/>
                <a:gd name="connsiteX17" fmla="*/ 773565 w 1375180"/>
                <a:gd name="connsiteY17" fmla="*/ 645598 h 1160770"/>
                <a:gd name="connsiteX18" fmla="*/ 761740 w 1375180"/>
                <a:gd name="connsiteY18" fmla="*/ 406372 h 1160770"/>
                <a:gd name="connsiteX19" fmla="*/ 735822 w 1375180"/>
                <a:gd name="connsiteY19" fmla="*/ 287657 h 1160770"/>
                <a:gd name="connsiteX20" fmla="*/ 591283 w 1375180"/>
                <a:gd name="connsiteY20" fmla="*/ 228631 h 1160770"/>
                <a:gd name="connsiteX21" fmla="*/ 755308 w 1375180"/>
                <a:gd name="connsiteY21" fmla="*/ 176322 h 1160770"/>
                <a:gd name="connsiteX22" fmla="*/ 912806 w 1375180"/>
                <a:gd name="connsiteY22" fmla="*/ 146430 h 1160770"/>
                <a:gd name="connsiteX23" fmla="*/ 791821 w 1375180"/>
                <a:gd name="connsiteY23" fmla="*/ 228821 h 1160770"/>
                <a:gd name="connsiteX24" fmla="*/ 786997 w 1375180"/>
                <a:gd name="connsiteY24" fmla="*/ 244523 h 1160770"/>
                <a:gd name="connsiteX25" fmla="*/ 972304 w 1375180"/>
                <a:gd name="connsiteY25" fmla="*/ 200065 h 1160770"/>
                <a:gd name="connsiteX26" fmla="*/ 1119870 w 1375180"/>
                <a:gd name="connsiteY26" fmla="*/ 320576 h 1160770"/>
                <a:gd name="connsiteX27" fmla="*/ 1122140 w 1375180"/>
                <a:gd name="connsiteY27" fmla="*/ 304117 h 1160770"/>
                <a:gd name="connsiteX28" fmla="*/ 1048831 w 1375180"/>
                <a:gd name="connsiteY28" fmla="*/ 177362 h 1160770"/>
                <a:gd name="connsiteX29" fmla="*/ 1177855 w 1375180"/>
                <a:gd name="connsiteY29" fmla="*/ 272428 h 1160770"/>
                <a:gd name="connsiteX30" fmla="*/ 1302718 w 1375180"/>
                <a:gd name="connsiteY30" fmla="*/ 390859 h 1160770"/>
                <a:gd name="connsiteX31" fmla="*/ 1146829 w 1375180"/>
                <a:gd name="connsiteY31" fmla="*/ 381115 h 1160770"/>
                <a:gd name="connsiteX32" fmla="*/ 1072100 w 1375180"/>
                <a:gd name="connsiteY32" fmla="*/ 476938 h 1160770"/>
                <a:gd name="connsiteX33" fmla="*/ 957643 w 1375180"/>
                <a:gd name="connsiteY33" fmla="*/ 687503 h 1160770"/>
                <a:gd name="connsiteX34" fmla="*/ 972872 w 1375180"/>
                <a:gd name="connsiteY34" fmla="*/ 693935 h 1160770"/>
                <a:gd name="connsiteX35" fmla="*/ 1131978 w 1375180"/>
                <a:gd name="connsiteY35" fmla="*/ 646260 h 1160770"/>
                <a:gd name="connsiteX36" fmla="*/ 1212004 w 1375180"/>
                <a:gd name="connsiteY36" fmla="*/ 732529 h 1160770"/>
                <a:gd name="connsiteX37" fmla="*/ 1311043 w 1375180"/>
                <a:gd name="connsiteY37" fmla="*/ 706421 h 1160770"/>
                <a:gd name="connsiteX38" fmla="*/ 1214841 w 1375180"/>
                <a:gd name="connsiteY38" fmla="*/ 751353 h 1160770"/>
                <a:gd name="connsiteX39" fmla="*/ 1174639 w 1375180"/>
                <a:gd name="connsiteY39" fmla="*/ 977904 h 1160770"/>
                <a:gd name="connsiteX40" fmla="*/ 1304894 w 1375180"/>
                <a:gd name="connsiteY40" fmla="*/ 1150725 h 1160770"/>
                <a:gd name="connsiteX41" fmla="*/ 1268192 w 1375180"/>
                <a:gd name="connsiteY41" fmla="*/ 241969 h 1160770"/>
                <a:gd name="connsiteX42" fmla="*/ 368422 w 1375180"/>
                <a:gd name="connsiteY42" fmla="*/ 572666 h 1160770"/>
                <a:gd name="connsiteX43" fmla="*/ 454691 w 1375180"/>
                <a:gd name="connsiteY43" fmla="*/ 704340 h 1160770"/>
                <a:gd name="connsiteX44" fmla="*/ 407016 w 1375180"/>
                <a:gd name="connsiteY44" fmla="*/ 723732 h 1160770"/>
                <a:gd name="connsiteX45" fmla="*/ 375990 w 1375180"/>
                <a:gd name="connsiteY45" fmla="*/ 873189 h 1160770"/>
                <a:gd name="connsiteX46" fmla="*/ 326707 w 1375180"/>
                <a:gd name="connsiteY46" fmla="*/ 809055 h 1160770"/>
                <a:gd name="connsiteX47" fmla="*/ 220573 w 1375180"/>
                <a:gd name="connsiteY47" fmla="*/ 857203 h 1160770"/>
                <a:gd name="connsiteX48" fmla="*/ 217073 w 1375180"/>
                <a:gd name="connsiteY48" fmla="*/ 841027 h 1160770"/>
                <a:gd name="connsiteX49" fmla="*/ 353760 w 1375180"/>
                <a:gd name="connsiteY49" fmla="*/ 577207 h 1160770"/>
                <a:gd name="connsiteX50" fmla="*/ 368422 w 1375180"/>
                <a:gd name="connsiteY50" fmla="*/ 572666 h 1160770"/>
                <a:gd name="connsiteX51" fmla="*/ 368422 w 1375180"/>
                <a:gd name="connsiteY51" fmla="*/ 572666 h 1160770"/>
                <a:gd name="connsiteX52" fmla="*/ 525447 w 1375180"/>
                <a:gd name="connsiteY52" fmla="*/ 296549 h 1160770"/>
                <a:gd name="connsiteX53" fmla="*/ 685498 w 1375180"/>
                <a:gd name="connsiteY53" fmla="*/ 382629 h 1160770"/>
                <a:gd name="connsiteX54" fmla="*/ 656553 w 1375180"/>
                <a:gd name="connsiteY54" fmla="*/ 396061 h 1160770"/>
                <a:gd name="connsiteX55" fmla="*/ 735160 w 1375180"/>
                <a:gd name="connsiteY55" fmla="*/ 524046 h 1160770"/>
                <a:gd name="connsiteX56" fmla="*/ 601689 w 1375180"/>
                <a:gd name="connsiteY56" fmla="*/ 426142 h 1160770"/>
                <a:gd name="connsiteX57" fmla="*/ 553352 w 1375180"/>
                <a:gd name="connsiteY57" fmla="*/ 489992 h 1160770"/>
                <a:gd name="connsiteX58" fmla="*/ 509650 w 1375180"/>
                <a:gd name="connsiteY58" fmla="*/ 297968 h 1160770"/>
                <a:gd name="connsiteX59" fmla="*/ 525447 w 1375180"/>
                <a:gd name="connsiteY59" fmla="*/ 296549 h 1160770"/>
                <a:gd name="connsiteX60" fmla="*/ 525447 w 1375180"/>
                <a:gd name="connsiteY60" fmla="*/ 296549 h 1160770"/>
                <a:gd name="connsiteX61" fmla="*/ 1223355 w 1375180"/>
                <a:gd name="connsiteY61" fmla="*/ 642760 h 1160770"/>
                <a:gd name="connsiteX62" fmla="*/ 1207368 w 1375180"/>
                <a:gd name="connsiteY62" fmla="*/ 564342 h 1160770"/>
                <a:gd name="connsiteX63" fmla="*/ 1044763 w 1375180"/>
                <a:gd name="connsiteY63" fmla="*/ 594612 h 1160770"/>
                <a:gd name="connsiteX64" fmla="*/ 1171045 w 1375180"/>
                <a:gd name="connsiteY64" fmla="*/ 513357 h 1160770"/>
                <a:gd name="connsiteX65" fmla="*/ 1150896 w 1375180"/>
                <a:gd name="connsiteY65" fmla="*/ 488857 h 1160770"/>
                <a:gd name="connsiteX66" fmla="*/ 1332515 w 1375180"/>
                <a:gd name="connsiteY66" fmla="*/ 480722 h 1160770"/>
                <a:gd name="connsiteX67" fmla="*/ 1346137 w 1375180"/>
                <a:gd name="connsiteY67" fmla="*/ 488857 h 1160770"/>
                <a:gd name="connsiteX68" fmla="*/ 1223355 w 1375180"/>
                <a:gd name="connsiteY68" fmla="*/ 642760 h 1160770"/>
                <a:gd name="connsiteX69" fmla="*/ 1223355 w 1375180"/>
                <a:gd name="connsiteY69" fmla="*/ 642760 h 1160770"/>
                <a:gd name="connsiteX70" fmla="*/ 1363447 w 1375180"/>
                <a:gd name="connsiteY70" fmla="*/ 1118185 h 1160770"/>
                <a:gd name="connsiteX71" fmla="*/ 1288719 w 1375180"/>
                <a:gd name="connsiteY71" fmla="*/ 1028605 h 1160770"/>
                <a:gd name="connsiteX72" fmla="*/ 1216544 w 1375180"/>
                <a:gd name="connsiteY72" fmla="*/ 1064929 h 1160770"/>
                <a:gd name="connsiteX73" fmla="*/ 1253530 w 1375180"/>
                <a:gd name="connsiteY73" fmla="*/ 916891 h 1160770"/>
                <a:gd name="connsiteX74" fmla="*/ 1219098 w 1375180"/>
                <a:gd name="connsiteY74" fmla="*/ 878676 h 1160770"/>
                <a:gd name="connsiteX75" fmla="*/ 1353988 w 1375180"/>
                <a:gd name="connsiteY75" fmla="*/ 797420 h 1160770"/>
                <a:gd name="connsiteX76" fmla="*/ 1365055 w 1375180"/>
                <a:gd name="connsiteY76" fmla="*/ 807825 h 1160770"/>
                <a:gd name="connsiteX77" fmla="*/ 1373569 w 1375180"/>
                <a:gd name="connsiteY77" fmla="*/ 1104942 h 1160770"/>
                <a:gd name="connsiteX78" fmla="*/ 1363447 w 1375180"/>
                <a:gd name="connsiteY78" fmla="*/ 1118185 h 1160770"/>
                <a:gd name="connsiteX79" fmla="*/ 1363447 w 1375180"/>
                <a:gd name="connsiteY79" fmla="*/ 1118185 h 11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5180" h="1160770">
                  <a:moveTo>
                    <a:pt x="1268192" y="241969"/>
                  </a:moveTo>
                  <a:cubicBezTo>
                    <a:pt x="1212004" y="212550"/>
                    <a:pt x="1155815" y="182754"/>
                    <a:pt x="1107667" y="141133"/>
                  </a:cubicBezTo>
                  <a:cubicBezTo>
                    <a:pt x="1063965" y="102917"/>
                    <a:pt x="1035777" y="53634"/>
                    <a:pt x="1017426" y="0"/>
                  </a:cubicBezTo>
                  <a:cubicBezTo>
                    <a:pt x="977886" y="40486"/>
                    <a:pt x="930873" y="72931"/>
                    <a:pt x="874968" y="88161"/>
                  </a:cubicBezTo>
                  <a:cubicBezTo>
                    <a:pt x="813483" y="105093"/>
                    <a:pt x="749822" y="107363"/>
                    <a:pt x="686728" y="109444"/>
                  </a:cubicBezTo>
                  <a:cubicBezTo>
                    <a:pt x="575013" y="113134"/>
                    <a:pt x="453556" y="121458"/>
                    <a:pt x="384692" y="223240"/>
                  </a:cubicBezTo>
                  <a:cubicBezTo>
                    <a:pt x="324531" y="312063"/>
                    <a:pt x="315734" y="424534"/>
                    <a:pt x="301450" y="527924"/>
                  </a:cubicBezTo>
                  <a:cubicBezTo>
                    <a:pt x="293126" y="588747"/>
                    <a:pt x="289437" y="666314"/>
                    <a:pt x="252640" y="717867"/>
                  </a:cubicBezTo>
                  <a:cubicBezTo>
                    <a:pt x="198533" y="794015"/>
                    <a:pt x="98832" y="832892"/>
                    <a:pt x="16441" y="776420"/>
                  </a:cubicBezTo>
                  <a:cubicBezTo>
                    <a:pt x="9252" y="771312"/>
                    <a:pt x="2063" y="790515"/>
                    <a:pt x="1401" y="793731"/>
                  </a:cubicBezTo>
                  <a:cubicBezTo>
                    <a:pt x="-18747" y="926540"/>
                    <a:pt x="183871" y="1024160"/>
                    <a:pt x="259262" y="912161"/>
                  </a:cubicBezTo>
                  <a:cubicBezTo>
                    <a:pt x="331436" y="1000322"/>
                    <a:pt x="469732" y="916134"/>
                    <a:pt x="451664" y="812933"/>
                  </a:cubicBezTo>
                  <a:cubicBezTo>
                    <a:pt x="543230" y="858054"/>
                    <a:pt x="586932" y="646355"/>
                    <a:pt x="513623" y="591491"/>
                  </a:cubicBezTo>
                  <a:cubicBezTo>
                    <a:pt x="490447" y="574369"/>
                    <a:pt x="408624" y="545424"/>
                    <a:pt x="446556" y="509384"/>
                  </a:cubicBezTo>
                  <a:cubicBezTo>
                    <a:pt x="491866" y="466344"/>
                    <a:pt x="505771" y="551762"/>
                    <a:pt x="524501" y="575788"/>
                  </a:cubicBezTo>
                  <a:cubicBezTo>
                    <a:pt x="564703" y="627625"/>
                    <a:pt x="613513" y="579288"/>
                    <a:pt x="634134" y="532938"/>
                  </a:cubicBezTo>
                  <a:cubicBezTo>
                    <a:pt x="659107" y="582410"/>
                    <a:pt x="741687" y="580802"/>
                    <a:pt x="756916" y="644936"/>
                  </a:cubicBezTo>
                  <a:cubicBezTo>
                    <a:pt x="758997" y="653922"/>
                    <a:pt x="770348" y="653260"/>
                    <a:pt x="773565" y="645598"/>
                  </a:cubicBezTo>
                  <a:cubicBezTo>
                    <a:pt x="810077" y="561126"/>
                    <a:pt x="835334" y="474858"/>
                    <a:pt x="761740" y="406372"/>
                  </a:cubicBezTo>
                  <a:cubicBezTo>
                    <a:pt x="803645" y="366548"/>
                    <a:pt x="786051" y="315657"/>
                    <a:pt x="735822" y="287657"/>
                  </a:cubicBezTo>
                  <a:cubicBezTo>
                    <a:pt x="701863" y="268645"/>
                    <a:pt x="567446" y="300144"/>
                    <a:pt x="591283" y="228631"/>
                  </a:cubicBezTo>
                  <a:cubicBezTo>
                    <a:pt x="608594" y="176984"/>
                    <a:pt x="712457" y="179538"/>
                    <a:pt x="755308" y="176322"/>
                  </a:cubicBezTo>
                  <a:cubicBezTo>
                    <a:pt x="793713" y="173295"/>
                    <a:pt x="875820" y="161092"/>
                    <a:pt x="912806" y="146430"/>
                  </a:cubicBezTo>
                  <a:cubicBezTo>
                    <a:pt x="921603" y="194578"/>
                    <a:pt x="838077" y="228348"/>
                    <a:pt x="791821" y="228821"/>
                  </a:cubicBezTo>
                  <a:cubicBezTo>
                    <a:pt x="783308" y="229010"/>
                    <a:pt x="779524" y="239699"/>
                    <a:pt x="786997" y="244523"/>
                  </a:cubicBezTo>
                  <a:cubicBezTo>
                    <a:pt x="846023" y="285009"/>
                    <a:pt x="924157" y="256821"/>
                    <a:pt x="972304" y="200065"/>
                  </a:cubicBezTo>
                  <a:cubicBezTo>
                    <a:pt x="991034" y="272239"/>
                    <a:pt x="1049114" y="331454"/>
                    <a:pt x="1119870" y="320576"/>
                  </a:cubicBezTo>
                  <a:cubicBezTo>
                    <a:pt x="1128383" y="319157"/>
                    <a:pt x="1129802" y="307806"/>
                    <a:pt x="1122140" y="304117"/>
                  </a:cubicBezTo>
                  <a:cubicBezTo>
                    <a:pt x="1080708" y="283779"/>
                    <a:pt x="1019885" y="216902"/>
                    <a:pt x="1048831" y="177362"/>
                  </a:cubicBezTo>
                  <a:cubicBezTo>
                    <a:pt x="1075884" y="206308"/>
                    <a:pt x="1144369" y="253037"/>
                    <a:pt x="1177855" y="272428"/>
                  </a:cubicBezTo>
                  <a:cubicBezTo>
                    <a:pt x="1214841" y="293901"/>
                    <a:pt x="1309718" y="336941"/>
                    <a:pt x="1302718" y="390859"/>
                  </a:cubicBezTo>
                  <a:cubicBezTo>
                    <a:pt x="1293259" y="465587"/>
                    <a:pt x="1185707" y="378845"/>
                    <a:pt x="1146829" y="381115"/>
                  </a:cubicBezTo>
                  <a:cubicBezTo>
                    <a:pt x="1089695" y="384615"/>
                    <a:pt x="1051574" y="423020"/>
                    <a:pt x="1072100" y="476938"/>
                  </a:cubicBezTo>
                  <a:cubicBezTo>
                    <a:pt x="975899" y="506830"/>
                    <a:pt x="961332" y="595653"/>
                    <a:pt x="957643" y="687503"/>
                  </a:cubicBezTo>
                  <a:cubicBezTo>
                    <a:pt x="957454" y="695827"/>
                    <a:pt x="967102" y="701124"/>
                    <a:pt x="972872" y="693935"/>
                  </a:cubicBezTo>
                  <a:cubicBezTo>
                    <a:pt x="1014304" y="642760"/>
                    <a:pt x="1087803" y="680030"/>
                    <a:pt x="1131978" y="646260"/>
                  </a:cubicBezTo>
                  <a:cubicBezTo>
                    <a:pt x="1130370" y="696962"/>
                    <a:pt x="1153261" y="761759"/>
                    <a:pt x="1212004" y="732529"/>
                  </a:cubicBezTo>
                  <a:cubicBezTo>
                    <a:pt x="1239341" y="719097"/>
                    <a:pt x="1289002" y="648057"/>
                    <a:pt x="1311043" y="706421"/>
                  </a:cubicBezTo>
                  <a:cubicBezTo>
                    <a:pt x="1329583" y="755515"/>
                    <a:pt x="1243314" y="745961"/>
                    <a:pt x="1214841" y="751353"/>
                  </a:cubicBezTo>
                  <a:cubicBezTo>
                    <a:pt x="1125073" y="768947"/>
                    <a:pt x="1072573" y="978755"/>
                    <a:pt x="1174639" y="977904"/>
                  </a:cubicBezTo>
                  <a:cubicBezTo>
                    <a:pt x="1113532" y="1062848"/>
                    <a:pt x="1201693" y="1198873"/>
                    <a:pt x="1304894" y="1150725"/>
                  </a:cubicBezTo>
                  <a:lnTo>
                    <a:pt x="1268192" y="241969"/>
                  </a:lnTo>
                  <a:close/>
                  <a:moveTo>
                    <a:pt x="368422" y="572666"/>
                  </a:moveTo>
                  <a:cubicBezTo>
                    <a:pt x="432462" y="606720"/>
                    <a:pt x="448921" y="665652"/>
                    <a:pt x="454691" y="704340"/>
                  </a:cubicBezTo>
                  <a:cubicBezTo>
                    <a:pt x="459988" y="738772"/>
                    <a:pt x="429908" y="733286"/>
                    <a:pt x="407016" y="723732"/>
                  </a:cubicBezTo>
                  <a:cubicBezTo>
                    <a:pt x="418083" y="773677"/>
                    <a:pt x="415530" y="836676"/>
                    <a:pt x="375990" y="873189"/>
                  </a:cubicBezTo>
                  <a:cubicBezTo>
                    <a:pt x="346571" y="900526"/>
                    <a:pt x="337585" y="842919"/>
                    <a:pt x="326707" y="809055"/>
                  </a:cubicBezTo>
                  <a:cubicBezTo>
                    <a:pt x="296153" y="859284"/>
                    <a:pt x="244127" y="864392"/>
                    <a:pt x="220573" y="857203"/>
                  </a:cubicBezTo>
                  <a:cubicBezTo>
                    <a:pt x="211776" y="854460"/>
                    <a:pt x="210168" y="845379"/>
                    <a:pt x="217073" y="841027"/>
                  </a:cubicBezTo>
                  <a:cubicBezTo>
                    <a:pt x="308166" y="783893"/>
                    <a:pt x="333896" y="678611"/>
                    <a:pt x="353760" y="577207"/>
                  </a:cubicBezTo>
                  <a:cubicBezTo>
                    <a:pt x="355463" y="569639"/>
                    <a:pt x="362463" y="569167"/>
                    <a:pt x="368422" y="572666"/>
                  </a:cubicBezTo>
                  <a:lnTo>
                    <a:pt x="368422" y="572666"/>
                  </a:lnTo>
                  <a:close/>
                  <a:moveTo>
                    <a:pt x="525447" y="296549"/>
                  </a:moveTo>
                  <a:cubicBezTo>
                    <a:pt x="558554" y="349994"/>
                    <a:pt x="709525" y="299103"/>
                    <a:pt x="685498" y="382629"/>
                  </a:cubicBezTo>
                  <a:cubicBezTo>
                    <a:pt x="684836" y="385183"/>
                    <a:pt x="659107" y="396251"/>
                    <a:pt x="656553" y="396061"/>
                  </a:cubicBezTo>
                  <a:cubicBezTo>
                    <a:pt x="729673" y="412710"/>
                    <a:pt x="733079" y="465966"/>
                    <a:pt x="735160" y="524046"/>
                  </a:cubicBezTo>
                  <a:cubicBezTo>
                    <a:pt x="702052" y="485641"/>
                    <a:pt x="634796" y="510425"/>
                    <a:pt x="601689" y="426142"/>
                  </a:cubicBezTo>
                  <a:cubicBezTo>
                    <a:pt x="598662" y="455560"/>
                    <a:pt x="586648" y="501154"/>
                    <a:pt x="553352" y="489992"/>
                  </a:cubicBezTo>
                  <a:cubicBezTo>
                    <a:pt x="506433" y="474479"/>
                    <a:pt x="476069" y="396724"/>
                    <a:pt x="509650" y="297968"/>
                  </a:cubicBezTo>
                  <a:cubicBezTo>
                    <a:pt x="512298" y="290306"/>
                    <a:pt x="521758" y="290306"/>
                    <a:pt x="525447" y="296549"/>
                  </a:cubicBezTo>
                  <a:lnTo>
                    <a:pt x="525447" y="296549"/>
                  </a:lnTo>
                  <a:close/>
                  <a:moveTo>
                    <a:pt x="1223355" y="642760"/>
                  </a:moveTo>
                  <a:cubicBezTo>
                    <a:pt x="1188450" y="638409"/>
                    <a:pt x="1197436" y="592059"/>
                    <a:pt x="1207368" y="564342"/>
                  </a:cubicBezTo>
                  <a:cubicBezTo>
                    <a:pt x="1140964" y="625922"/>
                    <a:pt x="1091019" y="574275"/>
                    <a:pt x="1044763" y="594612"/>
                  </a:cubicBezTo>
                  <a:cubicBezTo>
                    <a:pt x="1071817" y="543248"/>
                    <a:pt x="1097924" y="496708"/>
                    <a:pt x="1171045" y="513357"/>
                  </a:cubicBezTo>
                  <a:cubicBezTo>
                    <a:pt x="1168775" y="512411"/>
                    <a:pt x="1150423" y="491411"/>
                    <a:pt x="1150896" y="488857"/>
                  </a:cubicBezTo>
                  <a:cubicBezTo>
                    <a:pt x="1165464" y="403250"/>
                    <a:pt x="1279259" y="514587"/>
                    <a:pt x="1332515" y="480722"/>
                  </a:cubicBezTo>
                  <a:cubicBezTo>
                    <a:pt x="1338758" y="476749"/>
                    <a:pt x="1347083" y="480912"/>
                    <a:pt x="1346137" y="488857"/>
                  </a:cubicBezTo>
                  <a:cubicBezTo>
                    <a:pt x="1333177" y="592342"/>
                    <a:pt x="1272165" y="649003"/>
                    <a:pt x="1223355" y="642760"/>
                  </a:cubicBezTo>
                  <a:lnTo>
                    <a:pt x="1223355" y="642760"/>
                  </a:lnTo>
                  <a:close/>
                  <a:moveTo>
                    <a:pt x="1363447" y="1118185"/>
                  </a:moveTo>
                  <a:cubicBezTo>
                    <a:pt x="1338947" y="1114496"/>
                    <a:pt x="1294299" y="1087159"/>
                    <a:pt x="1288719" y="1028605"/>
                  </a:cubicBezTo>
                  <a:cubicBezTo>
                    <a:pt x="1264408" y="1054240"/>
                    <a:pt x="1231395" y="1102199"/>
                    <a:pt x="1216544" y="1064929"/>
                  </a:cubicBezTo>
                  <a:cubicBezTo>
                    <a:pt x="1196679" y="1014700"/>
                    <a:pt x="1221841" y="956904"/>
                    <a:pt x="1253530" y="916891"/>
                  </a:cubicBezTo>
                  <a:cubicBezTo>
                    <a:pt x="1228747" y="915472"/>
                    <a:pt x="1199139" y="907621"/>
                    <a:pt x="1219098" y="878676"/>
                  </a:cubicBezTo>
                  <a:cubicBezTo>
                    <a:pt x="1241327" y="846514"/>
                    <a:pt x="1281340" y="800257"/>
                    <a:pt x="1353988" y="797420"/>
                  </a:cubicBezTo>
                  <a:cubicBezTo>
                    <a:pt x="1360893" y="797231"/>
                    <a:pt x="1366947" y="800447"/>
                    <a:pt x="1365055" y="807825"/>
                  </a:cubicBezTo>
                  <a:cubicBezTo>
                    <a:pt x="1338947" y="907999"/>
                    <a:pt x="1316245" y="1013944"/>
                    <a:pt x="1373569" y="1104942"/>
                  </a:cubicBezTo>
                  <a:cubicBezTo>
                    <a:pt x="1378109" y="1112226"/>
                    <a:pt x="1372528" y="1119604"/>
                    <a:pt x="1363447" y="1118185"/>
                  </a:cubicBezTo>
                  <a:lnTo>
                    <a:pt x="1363447" y="1118185"/>
                  </a:lnTo>
                  <a:close/>
                </a:path>
              </a:pathLst>
            </a:custGeom>
            <a:solidFill>
              <a:srgbClr val="BC8642"/>
            </a:solidFill>
            <a:ln w="9454"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58D4913B-CCD5-41EE-4E5C-DC184F02FFD2}"/>
                </a:ext>
              </a:extLst>
            </p:cNvPr>
            <p:cNvSpPr/>
            <p:nvPr/>
          </p:nvSpPr>
          <p:spPr>
            <a:xfrm>
              <a:off x="10626527" y="6402860"/>
              <a:ext cx="77327" cy="77328"/>
            </a:xfrm>
            <a:custGeom>
              <a:avLst/>
              <a:gdLst>
                <a:gd name="connsiteX0" fmla="*/ 76388 w 77327"/>
                <a:gd name="connsiteY0" fmla="*/ 47254 h 77328"/>
                <a:gd name="connsiteX1" fmla="*/ 47254 w 77327"/>
                <a:gd name="connsiteY1" fmla="*/ 998 h 77328"/>
                <a:gd name="connsiteX2" fmla="*/ 998 w 77327"/>
                <a:gd name="connsiteY2" fmla="*/ 30133 h 77328"/>
                <a:gd name="connsiteX3" fmla="*/ 30132 w 77327"/>
                <a:gd name="connsiteY3" fmla="*/ 76389 h 77328"/>
                <a:gd name="connsiteX4" fmla="*/ 76388 w 77327"/>
                <a:gd name="connsiteY4" fmla="*/ 47254 h 77328"/>
                <a:gd name="connsiteX5" fmla="*/ 76388 w 77327"/>
                <a:gd name="connsiteY5" fmla="*/ 47254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27" h="77328">
                  <a:moveTo>
                    <a:pt x="76388" y="47254"/>
                  </a:moveTo>
                  <a:cubicBezTo>
                    <a:pt x="81023" y="26443"/>
                    <a:pt x="68064" y="5633"/>
                    <a:pt x="47254" y="998"/>
                  </a:cubicBezTo>
                  <a:cubicBezTo>
                    <a:pt x="26443" y="-3827"/>
                    <a:pt x="5917" y="9322"/>
                    <a:pt x="998" y="30133"/>
                  </a:cubicBezTo>
                  <a:cubicBezTo>
                    <a:pt x="-3827" y="50943"/>
                    <a:pt x="9322" y="71470"/>
                    <a:pt x="30132" y="76389"/>
                  </a:cubicBezTo>
                  <a:cubicBezTo>
                    <a:pt x="50943" y="81024"/>
                    <a:pt x="71564" y="68064"/>
                    <a:pt x="76388" y="47254"/>
                  </a:cubicBezTo>
                  <a:lnTo>
                    <a:pt x="76388" y="47254"/>
                  </a:lnTo>
                  <a:close/>
                </a:path>
              </a:pathLst>
            </a:custGeom>
            <a:solidFill>
              <a:srgbClr val="BC8642"/>
            </a:solidFill>
            <a:ln w="9454"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41F035A3-EE72-61CA-B68B-328ED78F0E01}"/>
                </a:ext>
              </a:extLst>
            </p:cNvPr>
            <p:cNvSpPr/>
            <p:nvPr/>
          </p:nvSpPr>
          <p:spPr>
            <a:xfrm>
              <a:off x="11432417" y="30837"/>
              <a:ext cx="21472" cy="7378"/>
            </a:xfrm>
            <a:custGeom>
              <a:avLst/>
              <a:gdLst>
                <a:gd name="connsiteX0" fmla="*/ 21473 w 21472"/>
                <a:gd name="connsiteY0" fmla="*/ 7378 h 7378"/>
                <a:gd name="connsiteX1" fmla="*/ 0 w 21472"/>
                <a:gd name="connsiteY1" fmla="*/ 7378 h 7378"/>
                <a:gd name="connsiteX2" fmla="*/ 10594 w 21472"/>
                <a:gd name="connsiteY2" fmla="*/ 0 h 7378"/>
                <a:gd name="connsiteX3" fmla="*/ 21473 w 21472"/>
                <a:gd name="connsiteY3" fmla="*/ 7378 h 7378"/>
              </a:gdLst>
              <a:ahLst/>
              <a:cxnLst>
                <a:cxn ang="0">
                  <a:pos x="connsiteX0" y="connsiteY0"/>
                </a:cxn>
                <a:cxn ang="0">
                  <a:pos x="connsiteX1" y="connsiteY1"/>
                </a:cxn>
                <a:cxn ang="0">
                  <a:pos x="connsiteX2" y="connsiteY2"/>
                </a:cxn>
                <a:cxn ang="0">
                  <a:pos x="connsiteX3" y="connsiteY3"/>
                </a:cxn>
              </a:cxnLst>
              <a:rect l="l" t="t" r="r" b="b"/>
              <a:pathLst>
                <a:path w="21472" h="7378">
                  <a:moveTo>
                    <a:pt x="21473" y="7378"/>
                  </a:moveTo>
                  <a:lnTo>
                    <a:pt x="0" y="7378"/>
                  </a:lnTo>
                  <a:cubicBezTo>
                    <a:pt x="2270" y="2649"/>
                    <a:pt x="5959" y="0"/>
                    <a:pt x="10594" y="0"/>
                  </a:cubicBezTo>
                  <a:cubicBezTo>
                    <a:pt x="15418" y="95"/>
                    <a:pt x="18824" y="3122"/>
                    <a:pt x="21473" y="7378"/>
                  </a:cubicBezTo>
                  <a:close/>
                </a:path>
              </a:pathLst>
            </a:custGeom>
            <a:solidFill>
              <a:srgbClr val="BC8642"/>
            </a:solidFill>
            <a:ln w="9454"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C5BD32B4-9A4D-71AB-C4CF-C7F6289C5B40}"/>
                </a:ext>
              </a:extLst>
            </p:cNvPr>
            <p:cNvSpPr/>
            <p:nvPr/>
          </p:nvSpPr>
          <p:spPr>
            <a:xfrm>
              <a:off x="11550564" y="42"/>
              <a:ext cx="66026" cy="38173"/>
            </a:xfrm>
            <a:custGeom>
              <a:avLst/>
              <a:gdLst>
                <a:gd name="connsiteX0" fmla="*/ 66026 w 66026"/>
                <a:gd name="connsiteY0" fmla="*/ 38173 h 38173"/>
                <a:gd name="connsiteX1" fmla="*/ 0 w 66026"/>
                <a:gd name="connsiteY1" fmla="*/ 38173 h 38173"/>
                <a:gd name="connsiteX2" fmla="*/ 26959 w 66026"/>
                <a:gd name="connsiteY2" fmla="*/ 1660 h 38173"/>
                <a:gd name="connsiteX3" fmla="*/ 40107 w 66026"/>
                <a:gd name="connsiteY3" fmla="*/ 4876 h 38173"/>
                <a:gd name="connsiteX4" fmla="*/ 66026 w 66026"/>
                <a:gd name="connsiteY4" fmla="*/ 38173 h 38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6" h="38173">
                  <a:moveTo>
                    <a:pt x="66026" y="38173"/>
                  </a:moveTo>
                  <a:lnTo>
                    <a:pt x="0" y="38173"/>
                  </a:lnTo>
                  <a:cubicBezTo>
                    <a:pt x="4919" y="22660"/>
                    <a:pt x="13905" y="9795"/>
                    <a:pt x="26959" y="1660"/>
                  </a:cubicBezTo>
                  <a:cubicBezTo>
                    <a:pt x="31594" y="-1367"/>
                    <a:pt x="38026" y="-232"/>
                    <a:pt x="40107" y="4876"/>
                  </a:cubicBezTo>
                  <a:cubicBezTo>
                    <a:pt x="46351" y="19255"/>
                    <a:pt x="55431" y="29660"/>
                    <a:pt x="66026" y="38173"/>
                  </a:cubicBezTo>
                  <a:close/>
                </a:path>
              </a:pathLst>
            </a:custGeom>
            <a:solidFill>
              <a:srgbClr val="BC8642"/>
            </a:solidFill>
            <a:ln w="9454"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95B4806D-EADC-2AD6-3D27-F58E48C841A1}"/>
                </a:ext>
              </a:extLst>
            </p:cNvPr>
            <p:cNvSpPr/>
            <p:nvPr/>
          </p:nvSpPr>
          <p:spPr>
            <a:xfrm>
              <a:off x="12151419" y="18540"/>
              <a:ext cx="28283" cy="19675"/>
            </a:xfrm>
            <a:custGeom>
              <a:avLst/>
              <a:gdLst>
                <a:gd name="connsiteX0" fmla="*/ 28284 w 28283"/>
                <a:gd name="connsiteY0" fmla="*/ 0 h 19675"/>
                <a:gd name="connsiteX1" fmla="*/ 28284 w 28283"/>
                <a:gd name="connsiteY1" fmla="*/ 19675 h 19675"/>
                <a:gd name="connsiteX2" fmla="*/ 0 w 28283"/>
                <a:gd name="connsiteY2" fmla="*/ 19675 h 19675"/>
                <a:gd name="connsiteX3" fmla="*/ 28284 w 28283"/>
                <a:gd name="connsiteY3" fmla="*/ 0 h 19675"/>
              </a:gdLst>
              <a:ahLst/>
              <a:cxnLst>
                <a:cxn ang="0">
                  <a:pos x="connsiteX0" y="connsiteY0"/>
                </a:cxn>
                <a:cxn ang="0">
                  <a:pos x="connsiteX1" y="connsiteY1"/>
                </a:cxn>
                <a:cxn ang="0">
                  <a:pos x="connsiteX2" y="connsiteY2"/>
                </a:cxn>
                <a:cxn ang="0">
                  <a:pos x="connsiteX3" y="connsiteY3"/>
                </a:cxn>
              </a:cxnLst>
              <a:rect l="l" t="t" r="r" b="b"/>
              <a:pathLst>
                <a:path w="28283" h="19675">
                  <a:moveTo>
                    <a:pt x="28284" y="0"/>
                  </a:moveTo>
                  <a:lnTo>
                    <a:pt x="28284" y="19675"/>
                  </a:lnTo>
                  <a:lnTo>
                    <a:pt x="0" y="19675"/>
                  </a:lnTo>
                  <a:cubicBezTo>
                    <a:pt x="8230" y="11540"/>
                    <a:pt x="18446" y="5486"/>
                    <a:pt x="28284" y="0"/>
                  </a:cubicBezTo>
                  <a:close/>
                </a:path>
              </a:pathLst>
            </a:custGeom>
            <a:solidFill>
              <a:srgbClr val="BC8642"/>
            </a:solidFill>
            <a:ln w="9454"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DD8F0893-FBB7-897A-2517-FF24865BFA00}"/>
                </a:ext>
              </a:extLst>
            </p:cNvPr>
            <p:cNvSpPr/>
            <p:nvPr/>
          </p:nvSpPr>
          <p:spPr>
            <a:xfrm>
              <a:off x="11206328" y="6848918"/>
              <a:ext cx="36524" cy="9484"/>
            </a:xfrm>
            <a:custGeom>
              <a:avLst/>
              <a:gdLst>
                <a:gd name="connsiteX0" fmla="*/ 36524 w 36524"/>
                <a:gd name="connsiteY0" fmla="*/ 0 h 9484"/>
                <a:gd name="connsiteX1" fmla="*/ 10417 w 36524"/>
                <a:gd name="connsiteY1" fmla="*/ 9459 h 9484"/>
                <a:gd name="connsiteX2" fmla="*/ 11 w 36524"/>
                <a:gd name="connsiteY2" fmla="*/ 662 h 9484"/>
                <a:gd name="connsiteX3" fmla="*/ 11 w 36524"/>
                <a:gd name="connsiteY3" fmla="*/ 0 h 9484"/>
                <a:gd name="connsiteX4" fmla="*/ 36524 w 36524"/>
                <a:gd name="connsiteY4" fmla="*/ 0 h 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24" h="9484">
                  <a:moveTo>
                    <a:pt x="36524" y="0"/>
                  </a:moveTo>
                  <a:cubicBezTo>
                    <a:pt x="28579" y="5014"/>
                    <a:pt x="19782" y="8419"/>
                    <a:pt x="10417" y="9459"/>
                  </a:cubicBezTo>
                  <a:cubicBezTo>
                    <a:pt x="4836" y="9838"/>
                    <a:pt x="-272" y="5959"/>
                    <a:pt x="11" y="662"/>
                  </a:cubicBezTo>
                  <a:lnTo>
                    <a:pt x="11" y="0"/>
                  </a:lnTo>
                  <a:lnTo>
                    <a:pt x="36524" y="0"/>
                  </a:lnTo>
                  <a:close/>
                </a:path>
              </a:pathLst>
            </a:custGeom>
            <a:solidFill>
              <a:srgbClr val="BC8642"/>
            </a:solidFill>
            <a:ln w="9454" cap="flat">
              <a:noFill/>
              <a:prstDash val="solid"/>
              <a:miter/>
            </a:ln>
          </p:spPr>
          <p:txBody>
            <a:bodyPr rtlCol="0" anchor="ctr"/>
            <a:lstStyle/>
            <a:p>
              <a:endParaRPr lang="en-US"/>
            </a:p>
          </p:txBody>
        </p:sp>
      </p:grpSp>
      <p:grpSp>
        <p:nvGrpSpPr>
          <p:cNvPr id="1295" name="Group 1294">
            <a:extLst>
              <a:ext uri="{FF2B5EF4-FFF2-40B4-BE49-F238E27FC236}">
                <a16:creationId xmlns:a16="http://schemas.microsoft.com/office/drawing/2014/main" id="{D2DC27AE-E37A-5051-7F66-A9AA3A2BA63D}"/>
              </a:ext>
            </a:extLst>
          </p:cNvPr>
          <p:cNvGrpSpPr/>
          <p:nvPr userDrawn="1"/>
        </p:nvGrpSpPr>
        <p:grpSpPr>
          <a:xfrm flipH="1">
            <a:off x="10861555" y="119270"/>
            <a:ext cx="1333501" cy="6588815"/>
            <a:chOff x="91936" y="119270"/>
            <a:chExt cx="1333501" cy="6588815"/>
          </a:xfrm>
        </p:grpSpPr>
        <p:pic>
          <p:nvPicPr>
            <p:cNvPr id="1296" name="Graphic 1295">
              <a:extLst>
                <a:ext uri="{FF2B5EF4-FFF2-40B4-BE49-F238E27FC236}">
                  <a16:creationId xmlns:a16="http://schemas.microsoft.com/office/drawing/2014/main" id="{6329B910-61FE-8B28-7821-FDDB4243B0C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1297" name="Graphic 1296">
              <a:extLst>
                <a:ext uri="{FF2B5EF4-FFF2-40B4-BE49-F238E27FC236}">
                  <a16:creationId xmlns:a16="http://schemas.microsoft.com/office/drawing/2014/main" id="{EF6464FC-43C0-2DEE-5458-41A6C74FAD9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298" name="Straight Connector 1297">
              <a:extLst>
                <a:ext uri="{FF2B5EF4-FFF2-40B4-BE49-F238E27FC236}">
                  <a16:creationId xmlns:a16="http://schemas.microsoft.com/office/drawing/2014/main" id="{44B6B9D4-61CF-7409-0DF1-ED1E49419AC9}"/>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grpSp>
        <p:nvGrpSpPr>
          <p:cNvPr id="1299" name="Group 1298">
            <a:extLst>
              <a:ext uri="{FF2B5EF4-FFF2-40B4-BE49-F238E27FC236}">
                <a16:creationId xmlns:a16="http://schemas.microsoft.com/office/drawing/2014/main" id="{F2C99B4C-68CA-B1C5-ADDA-F3AB2588695A}"/>
              </a:ext>
            </a:extLst>
          </p:cNvPr>
          <p:cNvGrpSpPr/>
          <p:nvPr userDrawn="1"/>
        </p:nvGrpSpPr>
        <p:grpSpPr>
          <a:xfrm>
            <a:off x="4252740" y="148001"/>
            <a:ext cx="1333501" cy="6588815"/>
            <a:chOff x="91936" y="119270"/>
            <a:chExt cx="1333501" cy="6588815"/>
          </a:xfrm>
        </p:grpSpPr>
        <p:pic>
          <p:nvPicPr>
            <p:cNvPr id="1300" name="Graphic 1299">
              <a:extLst>
                <a:ext uri="{FF2B5EF4-FFF2-40B4-BE49-F238E27FC236}">
                  <a16:creationId xmlns:a16="http://schemas.microsoft.com/office/drawing/2014/main" id="{433AC5B0-DCA0-8339-ECB7-AD2F0DA50AD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1301" name="Graphic 1300">
              <a:extLst>
                <a:ext uri="{FF2B5EF4-FFF2-40B4-BE49-F238E27FC236}">
                  <a16:creationId xmlns:a16="http://schemas.microsoft.com/office/drawing/2014/main" id="{BDBC8C0E-7FF5-3EA1-1863-D57D6891772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302" name="Straight Connector 1301">
              <a:extLst>
                <a:ext uri="{FF2B5EF4-FFF2-40B4-BE49-F238E27FC236}">
                  <a16:creationId xmlns:a16="http://schemas.microsoft.com/office/drawing/2014/main" id="{311D3D3E-1CD9-CFBD-7252-DD6EDE69D8E3}"/>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43246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82"/>
                                        </p:tgtEl>
                                        <p:attrNameLst>
                                          <p:attrName>style.visibility</p:attrName>
                                        </p:attrNameLst>
                                      </p:cBhvr>
                                      <p:to>
                                        <p:strVal val="visible"/>
                                      </p:to>
                                    </p:set>
                                    <p:animEffect transition="in" filter="wipe(left)">
                                      <p:cBhvr>
                                        <p:cTn id="7" dur="500"/>
                                        <p:tgtEl>
                                          <p:spTgt spid="1082"/>
                                        </p:tgtEl>
                                      </p:cBhvr>
                                    </p:animEffect>
                                  </p:childTnLst>
                                </p:cTn>
                              </p:par>
                              <p:par>
                                <p:cTn id="8" presetID="22" presetClass="entr" presetSubtype="8" fill="hold" nodeType="withEffect">
                                  <p:stCondLst>
                                    <p:cond delay="0"/>
                                  </p:stCondLst>
                                  <p:childTnLst>
                                    <p:set>
                                      <p:cBhvr>
                                        <p:cTn id="9" dur="1" fill="hold">
                                          <p:stCondLst>
                                            <p:cond delay="0"/>
                                          </p:stCondLst>
                                        </p:cTn>
                                        <p:tgtEl>
                                          <p:spTgt spid="1083"/>
                                        </p:tgtEl>
                                        <p:attrNameLst>
                                          <p:attrName>style.visibility</p:attrName>
                                        </p:attrNameLst>
                                      </p:cBhvr>
                                      <p:to>
                                        <p:strVal val="visible"/>
                                      </p:to>
                                    </p:set>
                                    <p:animEffect transition="in" filter="wipe(left)">
                                      <p:cBhvr>
                                        <p:cTn id="10" dur="500"/>
                                        <p:tgtEl>
                                          <p:spTgt spid="1083"/>
                                        </p:tgtEl>
                                      </p:cBhvr>
                                    </p:animEffect>
                                  </p:childTnLst>
                                </p:cTn>
                              </p:par>
                              <p:par>
                                <p:cTn id="11" presetID="16" presetClass="entr" presetSubtype="42" fill="hold" nodeType="withEffect">
                                  <p:stCondLst>
                                    <p:cond delay="0"/>
                                  </p:stCondLst>
                                  <p:childTnLst>
                                    <p:set>
                                      <p:cBhvr>
                                        <p:cTn id="12" dur="1" fill="hold">
                                          <p:stCondLst>
                                            <p:cond delay="0"/>
                                          </p:stCondLst>
                                        </p:cTn>
                                        <p:tgtEl>
                                          <p:spTgt spid="1299"/>
                                        </p:tgtEl>
                                        <p:attrNameLst>
                                          <p:attrName>style.visibility</p:attrName>
                                        </p:attrNameLst>
                                      </p:cBhvr>
                                      <p:to>
                                        <p:strVal val="visible"/>
                                      </p:to>
                                    </p:set>
                                    <p:animEffect transition="in" filter="barn(outHorizontal)">
                                      <p:cBhvr>
                                        <p:cTn id="13" dur="500"/>
                                        <p:tgtEl>
                                          <p:spTgt spid="1299"/>
                                        </p:tgtEl>
                                      </p:cBhvr>
                                    </p:animEffect>
                                  </p:childTnLst>
                                </p:cTn>
                              </p:par>
                              <p:par>
                                <p:cTn id="14" presetID="16" presetClass="entr" presetSubtype="42" fill="hold" nodeType="withEffect">
                                  <p:stCondLst>
                                    <p:cond delay="0"/>
                                  </p:stCondLst>
                                  <p:childTnLst>
                                    <p:set>
                                      <p:cBhvr>
                                        <p:cTn id="15" dur="1" fill="hold">
                                          <p:stCondLst>
                                            <p:cond delay="0"/>
                                          </p:stCondLst>
                                        </p:cTn>
                                        <p:tgtEl>
                                          <p:spTgt spid="1295"/>
                                        </p:tgtEl>
                                        <p:attrNameLst>
                                          <p:attrName>style.visibility</p:attrName>
                                        </p:attrNameLst>
                                      </p:cBhvr>
                                      <p:to>
                                        <p:strVal val="visible"/>
                                      </p:to>
                                    </p:set>
                                    <p:animEffect transition="in" filter="barn(outHorizontal)">
                                      <p:cBhvr>
                                        <p:cTn id="16" dur="500"/>
                                        <p:tgtEl>
                                          <p:spTgt spid="1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6_Title Slide">
    <p:bg>
      <p:bgPr>
        <a:solidFill>
          <a:srgbClr val="002E48"/>
        </a:solidFill>
        <a:effectLst/>
      </p:bgPr>
    </p:bg>
    <p:spTree>
      <p:nvGrpSpPr>
        <p:cNvPr id="1" name=""/>
        <p:cNvGrpSpPr/>
        <p:nvPr/>
      </p:nvGrpSpPr>
      <p:grpSpPr>
        <a:xfrm>
          <a:off x="0" y="0"/>
          <a:ext cx="0" cy="0"/>
          <a:chOff x="0" y="0"/>
          <a:chExt cx="0" cy="0"/>
        </a:xfrm>
      </p:grpSpPr>
      <p:sp>
        <p:nvSpPr>
          <p:cNvPr id="1917" name="Rectangle 1916">
            <a:extLst>
              <a:ext uri="{FF2B5EF4-FFF2-40B4-BE49-F238E27FC236}">
                <a16:creationId xmlns:a16="http://schemas.microsoft.com/office/drawing/2014/main" id="{1E4EFC19-B3B4-5A79-D847-1849EA425BBD}"/>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8" name="Rectangle 1857">
            <a:extLst>
              <a:ext uri="{FF2B5EF4-FFF2-40B4-BE49-F238E27FC236}">
                <a16:creationId xmlns:a16="http://schemas.microsoft.com/office/drawing/2014/main" id="{58EFE54F-30F9-1BB9-559D-7926EF612329}"/>
              </a:ext>
            </a:extLst>
          </p:cNvPr>
          <p:cNvSpPr/>
          <p:nvPr userDrawn="1"/>
        </p:nvSpPr>
        <p:spPr>
          <a:xfrm flipH="1">
            <a:off x="2562726" y="444508"/>
            <a:ext cx="9041444" cy="5993134"/>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59" name="Graphic 1858">
            <a:extLst>
              <a:ext uri="{FF2B5EF4-FFF2-40B4-BE49-F238E27FC236}">
                <a16:creationId xmlns:a16="http://schemas.microsoft.com/office/drawing/2014/main" id="{AEBAD6DD-564B-94A0-C188-C8FBBD7F468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6030" y="420358"/>
            <a:ext cx="6008201" cy="6008201"/>
          </a:xfrm>
          <a:prstGeom prst="rect">
            <a:avLst/>
          </a:prstGeom>
        </p:spPr>
      </p:pic>
      <p:grpSp>
        <p:nvGrpSpPr>
          <p:cNvPr id="1862" name="Group 1861">
            <a:extLst>
              <a:ext uri="{FF2B5EF4-FFF2-40B4-BE49-F238E27FC236}">
                <a16:creationId xmlns:a16="http://schemas.microsoft.com/office/drawing/2014/main" id="{A0D31981-0C9E-B392-6C7B-0123BC00B7EE}"/>
              </a:ext>
            </a:extLst>
          </p:cNvPr>
          <p:cNvGrpSpPr/>
          <p:nvPr userDrawn="1"/>
        </p:nvGrpSpPr>
        <p:grpSpPr>
          <a:xfrm>
            <a:off x="2241667" y="2502612"/>
            <a:ext cx="1876926" cy="1876926"/>
            <a:chOff x="2241667" y="2502612"/>
            <a:chExt cx="1876926" cy="1876926"/>
          </a:xfrm>
        </p:grpSpPr>
        <p:sp>
          <p:nvSpPr>
            <p:cNvPr id="1860" name="Oval 1859">
              <a:extLst>
                <a:ext uri="{FF2B5EF4-FFF2-40B4-BE49-F238E27FC236}">
                  <a16:creationId xmlns:a16="http://schemas.microsoft.com/office/drawing/2014/main" id="{1A749E2B-A675-70FA-0D9E-A7A4AB4E93E6}"/>
                </a:ext>
              </a:extLst>
            </p:cNvPr>
            <p:cNvSpPr/>
            <p:nvPr userDrawn="1"/>
          </p:nvSpPr>
          <p:spPr>
            <a:xfrm>
              <a:off x="2241667" y="2502612"/>
              <a:ext cx="1876926" cy="1876926"/>
            </a:xfrm>
            <a:prstGeom prst="ellipse">
              <a:avLst/>
            </a:prstGeom>
            <a:solidFill>
              <a:srgbClr val="002E48"/>
            </a:solidFill>
            <a:ln>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61" name="Graphic 1860">
              <a:extLst>
                <a:ext uri="{FF2B5EF4-FFF2-40B4-BE49-F238E27FC236}">
                  <a16:creationId xmlns:a16="http://schemas.microsoft.com/office/drawing/2014/main" id="{3C5778E5-F1E1-3C5E-4ECC-4F55DBB005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42902" y="2603847"/>
              <a:ext cx="1674455" cy="1674455"/>
            </a:xfrm>
            <a:prstGeom prst="rect">
              <a:avLst/>
            </a:prstGeom>
          </p:spPr>
        </p:pic>
      </p:grpSp>
    </p:spTree>
    <p:extLst>
      <p:ext uri="{BB962C8B-B14F-4D97-AF65-F5344CB8AC3E}">
        <p14:creationId xmlns:p14="http://schemas.microsoft.com/office/powerpoint/2010/main" val="3405241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58"/>
                                        </p:tgtEl>
                                        <p:attrNameLst>
                                          <p:attrName>style.visibility</p:attrName>
                                        </p:attrNameLst>
                                      </p:cBhvr>
                                      <p:to>
                                        <p:strVal val="visible"/>
                                      </p:to>
                                    </p:set>
                                    <p:animEffect transition="in" filter="fade">
                                      <p:cBhvr>
                                        <p:cTn id="7" dur="1000"/>
                                        <p:tgtEl>
                                          <p:spTgt spid="1858"/>
                                        </p:tgtEl>
                                      </p:cBhvr>
                                    </p:animEffect>
                                    <p:anim calcmode="lin" valueType="num">
                                      <p:cBhvr>
                                        <p:cTn id="8" dur="1000" fill="hold"/>
                                        <p:tgtEl>
                                          <p:spTgt spid="1858"/>
                                        </p:tgtEl>
                                        <p:attrNameLst>
                                          <p:attrName>ppt_x</p:attrName>
                                        </p:attrNameLst>
                                      </p:cBhvr>
                                      <p:tavLst>
                                        <p:tav tm="0">
                                          <p:val>
                                            <p:strVal val="#ppt_x"/>
                                          </p:val>
                                        </p:tav>
                                        <p:tav tm="100000">
                                          <p:val>
                                            <p:strVal val="#ppt_x"/>
                                          </p:val>
                                        </p:tav>
                                      </p:tavLst>
                                    </p:anim>
                                    <p:anim calcmode="lin" valueType="num">
                                      <p:cBhvr>
                                        <p:cTn id="9" dur="1000" fill="hold"/>
                                        <p:tgtEl>
                                          <p:spTgt spid="1858"/>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600"/>
                                  </p:stCondLst>
                                  <p:childTnLst>
                                    <p:animRot by="21600000">
                                      <p:cBhvr>
                                        <p:cTn id="11" dur="3600" fill="hold"/>
                                        <p:tgtEl>
                                          <p:spTgt spid="1859"/>
                                        </p:tgtEl>
                                        <p:attrNameLst>
                                          <p:attrName>r</p:attrName>
                                        </p:attrNameLst>
                                      </p:cBhvr>
                                    </p:animRot>
                                  </p:childTnLst>
                                </p:cTn>
                              </p:par>
                              <p:par>
                                <p:cTn id="12" presetID="8" presetClass="emph" presetSubtype="0" fill="hold" nodeType="withEffect">
                                  <p:stCondLst>
                                    <p:cond delay="1800"/>
                                  </p:stCondLst>
                                  <p:childTnLst>
                                    <p:animRot by="21600000">
                                      <p:cBhvr>
                                        <p:cTn id="13" dur="2800" fill="hold"/>
                                        <p:tgtEl>
                                          <p:spTgt spid="186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8"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3_Title Slide">
    <p:bg>
      <p:bgPr>
        <a:solidFill>
          <a:srgbClr val="002E48"/>
        </a:solidFill>
        <a:effectLst/>
      </p:bgPr>
    </p:bg>
    <p:spTree>
      <p:nvGrpSpPr>
        <p:cNvPr id="1" name=""/>
        <p:cNvGrpSpPr/>
        <p:nvPr/>
      </p:nvGrpSpPr>
      <p:grpSpPr>
        <a:xfrm>
          <a:off x="0" y="0"/>
          <a:ext cx="0" cy="0"/>
          <a:chOff x="0" y="0"/>
          <a:chExt cx="0" cy="0"/>
        </a:xfrm>
      </p:grpSpPr>
      <p:sp>
        <p:nvSpPr>
          <p:cNvPr id="1917" name="Rectangle 1916">
            <a:extLst>
              <a:ext uri="{FF2B5EF4-FFF2-40B4-BE49-F238E27FC236}">
                <a16:creationId xmlns:a16="http://schemas.microsoft.com/office/drawing/2014/main" id="{1E4EFC19-B3B4-5A79-D847-1849EA425BBD}"/>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8" name="Rectangle 1857">
            <a:extLst>
              <a:ext uri="{FF2B5EF4-FFF2-40B4-BE49-F238E27FC236}">
                <a16:creationId xmlns:a16="http://schemas.microsoft.com/office/drawing/2014/main" id="{58EFE54F-30F9-1BB9-559D-7926EF612329}"/>
              </a:ext>
            </a:extLst>
          </p:cNvPr>
          <p:cNvSpPr/>
          <p:nvPr userDrawn="1"/>
        </p:nvSpPr>
        <p:spPr>
          <a:xfrm flipH="1">
            <a:off x="651720" y="444508"/>
            <a:ext cx="9041444" cy="5993134"/>
          </a:xfrm>
          <a:prstGeom prst="rect">
            <a:avLst/>
          </a:prstGeom>
          <a:solidFill>
            <a:srgbClr val="FCF9F4"/>
          </a:solidFill>
          <a:ln>
            <a:no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59" name="Graphic 1858">
            <a:extLst>
              <a:ext uri="{FF2B5EF4-FFF2-40B4-BE49-F238E27FC236}">
                <a16:creationId xmlns:a16="http://schemas.microsoft.com/office/drawing/2014/main" id="{AEBAD6DD-564B-94A0-C188-C8FBBD7F468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9315" y="429441"/>
            <a:ext cx="6008201" cy="6008201"/>
          </a:xfrm>
          <a:prstGeom prst="rect">
            <a:avLst/>
          </a:prstGeom>
        </p:spPr>
      </p:pic>
      <p:grpSp>
        <p:nvGrpSpPr>
          <p:cNvPr id="1862" name="Group 1861">
            <a:extLst>
              <a:ext uri="{FF2B5EF4-FFF2-40B4-BE49-F238E27FC236}">
                <a16:creationId xmlns:a16="http://schemas.microsoft.com/office/drawing/2014/main" id="{A0D31981-0C9E-B392-6C7B-0123BC00B7EE}"/>
              </a:ext>
            </a:extLst>
          </p:cNvPr>
          <p:cNvGrpSpPr/>
          <p:nvPr userDrawn="1"/>
        </p:nvGrpSpPr>
        <p:grpSpPr>
          <a:xfrm>
            <a:off x="8064952" y="2511695"/>
            <a:ext cx="1876926" cy="1876926"/>
            <a:chOff x="2241667" y="2502612"/>
            <a:chExt cx="1876926" cy="1876926"/>
          </a:xfrm>
        </p:grpSpPr>
        <p:sp>
          <p:nvSpPr>
            <p:cNvPr id="1860" name="Oval 1859">
              <a:extLst>
                <a:ext uri="{FF2B5EF4-FFF2-40B4-BE49-F238E27FC236}">
                  <a16:creationId xmlns:a16="http://schemas.microsoft.com/office/drawing/2014/main" id="{1A749E2B-A675-70FA-0D9E-A7A4AB4E93E6}"/>
                </a:ext>
              </a:extLst>
            </p:cNvPr>
            <p:cNvSpPr/>
            <p:nvPr userDrawn="1"/>
          </p:nvSpPr>
          <p:spPr>
            <a:xfrm>
              <a:off x="2241667" y="2502612"/>
              <a:ext cx="1876926" cy="1876926"/>
            </a:xfrm>
            <a:prstGeom prst="ellipse">
              <a:avLst/>
            </a:prstGeom>
            <a:solidFill>
              <a:srgbClr val="002E48"/>
            </a:solidFill>
            <a:ln>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61" name="Graphic 1860">
              <a:extLst>
                <a:ext uri="{FF2B5EF4-FFF2-40B4-BE49-F238E27FC236}">
                  <a16:creationId xmlns:a16="http://schemas.microsoft.com/office/drawing/2014/main" id="{3C5778E5-F1E1-3C5E-4ECC-4F55DBB005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42902" y="2603847"/>
              <a:ext cx="1674455" cy="1674455"/>
            </a:xfrm>
            <a:prstGeom prst="rect">
              <a:avLst/>
            </a:prstGeom>
          </p:spPr>
        </p:pic>
      </p:grpSp>
    </p:spTree>
    <p:extLst>
      <p:ext uri="{BB962C8B-B14F-4D97-AF65-F5344CB8AC3E}">
        <p14:creationId xmlns:p14="http://schemas.microsoft.com/office/powerpoint/2010/main" val="1616260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58"/>
                                        </p:tgtEl>
                                        <p:attrNameLst>
                                          <p:attrName>style.visibility</p:attrName>
                                        </p:attrNameLst>
                                      </p:cBhvr>
                                      <p:to>
                                        <p:strVal val="visible"/>
                                      </p:to>
                                    </p:set>
                                    <p:animEffect transition="in" filter="fade">
                                      <p:cBhvr>
                                        <p:cTn id="7" dur="1000"/>
                                        <p:tgtEl>
                                          <p:spTgt spid="1858"/>
                                        </p:tgtEl>
                                      </p:cBhvr>
                                    </p:animEffect>
                                    <p:anim calcmode="lin" valueType="num">
                                      <p:cBhvr>
                                        <p:cTn id="8" dur="1000" fill="hold"/>
                                        <p:tgtEl>
                                          <p:spTgt spid="1858"/>
                                        </p:tgtEl>
                                        <p:attrNameLst>
                                          <p:attrName>ppt_x</p:attrName>
                                        </p:attrNameLst>
                                      </p:cBhvr>
                                      <p:tavLst>
                                        <p:tav tm="0">
                                          <p:val>
                                            <p:strVal val="#ppt_x"/>
                                          </p:val>
                                        </p:tav>
                                        <p:tav tm="100000">
                                          <p:val>
                                            <p:strVal val="#ppt_x"/>
                                          </p:val>
                                        </p:tav>
                                      </p:tavLst>
                                    </p:anim>
                                    <p:anim calcmode="lin" valueType="num">
                                      <p:cBhvr>
                                        <p:cTn id="9" dur="1000" fill="hold"/>
                                        <p:tgtEl>
                                          <p:spTgt spid="1858"/>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600"/>
                                  </p:stCondLst>
                                  <p:childTnLst>
                                    <p:animRot by="21600000">
                                      <p:cBhvr>
                                        <p:cTn id="11" dur="3600" fill="hold"/>
                                        <p:tgtEl>
                                          <p:spTgt spid="1859"/>
                                        </p:tgtEl>
                                        <p:attrNameLst>
                                          <p:attrName>r</p:attrName>
                                        </p:attrNameLst>
                                      </p:cBhvr>
                                    </p:animRot>
                                  </p:childTnLst>
                                </p:cTn>
                              </p:par>
                              <p:par>
                                <p:cTn id="12" presetID="8" presetClass="emph" presetSubtype="0" fill="hold" nodeType="withEffect">
                                  <p:stCondLst>
                                    <p:cond delay="1800"/>
                                  </p:stCondLst>
                                  <p:childTnLst>
                                    <p:animRot by="21600000">
                                      <p:cBhvr>
                                        <p:cTn id="13" dur="2800" fill="hold"/>
                                        <p:tgtEl>
                                          <p:spTgt spid="186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8"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Title Slide">
    <p:bg>
      <p:bgPr>
        <a:solidFill>
          <a:srgbClr val="002E48"/>
        </a:solidFill>
        <a:effectLst/>
      </p:bgPr>
    </p:bg>
    <p:spTree>
      <p:nvGrpSpPr>
        <p:cNvPr id="1" name=""/>
        <p:cNvGrpSpPr/>
        <p:nvPr/>
      </p:nvGrpSpPr>
      <p:grpSpPr>
        <a:xfrm>
          <a:off x="0" y="0"/>
          <a:ext cx="0" cy="0"/>
          <a:chOff x="0" y="0"/>
          <a:chExt cx="0" cy="0"/>
        </a:xfrm>
      </p:grpSpPr>
      <p:sp>
        <p:nvSpPr>
          <p:cNvPr id="1917" name="Rectangle 1916">
            <a:extLst>
              <a:ext uri="{FF2B5EF4-FFF2-40B4-BE49-F238E27FC236}">
                <a16:creationId xmlns:a16="http://schemas.microsoft.com/office/drawing/2014/main" id="{1E4EFC19-B3B4-5A79-D847-1849EA425BBD}"/>
              </a:ext>
            </a:extLst>
          </p:cNvPr>
          <p:cNvSpPr/>
          <p:nvPr userDrawn="1"/>
        </p:nvSpPr>
        <p:spPr>
          <a:xfrm>
            <a:off x="11824"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59" name="Graphic 1858">
            <a:extLst>
              <a:ext uri="{FF2B5EF4-FFF2-40B4-BE49-F238E27FC236}">
                <a16:creationId xmlns:a16="http://schemas.microsoft.com/office/drawing/2014/main" id="{AEBAD6DD-564B-94A0-C188-C8FBBD7F468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6030" y="420358"/>
            <a:ext cx="6008201" cy="6008201"/>
          </a:xfrm>
          <a:prstGeom prst="rect">
            <a:avLst/>
          </a:prstGeom>
        </p:spPr>
      </p:pic>
      <p:sp>
        <p:nvSpPr>
          <p:cNvPr id="1860" name="Oval 1859">
            <a:extLst>
              <a:ext uri="{FF2B5EF4-FFF2-40B4-BE49-F238E27FC236}">
                <a16:creationId xmlns:a16="http://schemas.microsoft.com/office/drawing/2014/main" id="{1A749E2B-A675-70FA-0D9E-A7A4AB4E93E6}"/>
              </a:ext>
            </a:extLst>
          </p:cNvPr>
          <p:cNvSpPr/>
          <p:nvPr userDrawn="1"/>
        </p:nvSpPr>
        <p:spPr>
          <a:xfrm>
            <a:off x="2241667" y="2502612"/>
            <a:ext cx="1876926" cy="1876926"/>
          </a:xfrm>
          <a:prstGeom prst="ellipse">
            <a:avLst/>
          </a:prstGeom>
          <a:solidFill>
            <a:srgbClr val="002E48"/>
          </a:solidFill>
          <a:ln>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61" name="Graphic 1860">
            <a:extLst>
              <a:ext uri="{FF2B5EF4-FFF2-40B4-BE49-F238E27FC236}">
                <a16:creationId xmlns:a16="http://schemas.microsoft.com/office/drawing/2014/main" id="{3C5778E5-F1E1-3C5E-4ECC-4F55DBB005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342902" y="2603847"/>
            <a:ext cx="1674455" cy="1674455"/>
          </a:xfrm>
          <a:prstGeom prst="rect">
            <a:avLst/>
          </a:prstGeom>
        </p:spPr>
      </p:pic>
      <p:sp>
        <p:nvSpPr>
          <p:cNvPr id="4" name="Arrow: Pentagon 3">
            <a:extLst>
              <a:ext uri="{FF2B5EF4-FFF2-40B4-BE49-F238E27FC236}">
                <a16:creationId xmlns:a16="http://schemas.microsoft.com/office/drawing/2014/main" id="{9F872373-A544-4945-BDA4-227ACE9C9CCD}"/>
              </a:ext>
            </a:extLst>
          </p:cNvPr>
          <p:cNvSpPr/>
          <p:nvPr userDrawn="1"/>
        </p:nvSpPr>
        <p:spPr>
          <a:xfrm flipH="1">
            <a:off x="3152273" y="0"/>
            <a:ext cx="9039726" cy="6858000"/>
          </a:xfrm>
          <a:prstGeom prst="homePlate">
            <a:avLst>
              <a:gd name="adj" fmla="val 31228"/>
            </a:avLst>
          </a:prstGeom>
          <a:solidFill>
            <a:srgbClr val="FCF9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rrow: Pentagon 6">
            <a:extLst>
              <a:ext uri="{FF2B5EF4-FFF2-40B4-BE49-F238E27FC236}">
                <a16:creationId xmlns:a16="http://schemas.microsoft.com/office/drawing/2014/main" id="{418A0628-6B54-F8AA-F838-35B86E9E2759}"/>
              </a:ext>
            </a:extLst>
          </p:cNvPr>
          <p:cNvSpPr/>
          <p:nvPr userDrawn="1"/>
        </p:nvSpPr>
        <p:spPr>
          <a:xfrm flipH="1">
            <a:off x="3332747" y="144379"/>
            <a:ext cx="8683221" cy="6557209"/>
          </a:xfrm>
          <a:prstGeom prst="homePlate">
            <a:avLst>
              <a:gd name="adj" fmla="val 31228"/>
            </a:avLst>
          </a:prstGeom>
          <a:noFill/>
          <a:ln w="38100">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119B1CA-E0D5-F854-331D-7EF924202281}"/>
              </a:ext>
            </a:extLst>
          </p:cNvPr>
          <p:cNvSpPr/>
          <p:nvPr userDrawn="1"/>
        </p:nvSpPr>
        <p:spPr>
          <a:xfrm>
            <a:off x="2743199" y="3032000"/>
            <a:ext cx="818148" cy="818148"/>
          </a:xfrm>
          <a:prstGeom prst="ellipse">
            <a:avLst/>
          </a:prstGeom>
          <a:solidFill>
            <a:srgbClr val="002E4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71F2458D-4BF5-E153-5503-6F63AA7A64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37207" y="3098152"/>
            <a:ext cx="685843" cy="685843"/>
          </a:xfrm>
          <a:prstGeom prst="rect">
            <a:avLst/>
          </a:prstGeom>
        </p:spPr>
      </p:pic>
    </p:spTree>
    <p:extLst>
      <p:ext uri="{BB962C8B-B14F-4D97-AF65-F5344CB8AC3E}">
        <p14:creationId xmlns:p14="http://schemas.microsoft.com/office/powerpoint/2010/main" val="3359268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3700" fill="hold"/>
                                        <p:tgtEl>
                                          <p:spTgt spid="1859"/>
                                        </p:tgtEl>
                                        <p:attrNameLst>
                                          <p:attrName>r</p:attrName>
                                        </p:attrNameLst>
                                      </p:cBhvr>
                                    </p:animRot>
                                  </p:childTnLst>
                                </p:cTn>
                              </p:par>
                              <p:par>
                                <p:cTn id="7" presetID="8" presetClass="emph" presetSubtype="0" fill="hold" nodeType="withEffect">
                                  <p:stCondLst>
                                    <p:cond delay="0"/>
                                  </p:stCondLst>
                                  <p:childTnLst>
                                    <p:animRot by="21600000">
                                      <p:cBhvr>
                                        <p:cTn id="8" dur="3700" fill="hold"/>
                                        <p:tgtEl>
                                          <p:spTgt spid="1861"/>
                                        </p:tgtEl>
                                        <p:attrNameLst>
                                          <p:attrName>r</p:attrName>
                                        </p:attrNameLst>
                                      </p:cBhvr>
                                    </p:animRot>
                                  </p:childTnLst>
                                </p:cTn>
                              </p:par>
                              <p:par>
                                <p:cTn id="9" presetID="8" presetClass="emph" presetSubtype="0" fill="hold" nodeType="withEffect">
                                  <p:stCondLst>
                                    <p:cond delay="0"/>
                                  </p:stCondLst>
                                  <p:childTnLst>
                                    <p:animRot by="21600000">
                                      <p:cBhvr>
                                        <p:cTn id="10" dur="3600" fill="hold"/>
                                        <p:tgtEl>
                                          <p:spTgt spid="9"/>
                                        </p:tgtEl>
                                        <p:attrNameLst>
                                          <p:attrName>r</p:attrName>
                                        </p:attrNameLst>
                                      </p:cBhvr>
                                    </p:animRot>
                                  </p:childTnLst>
                                </p:cTn>
                              </p:par>
                              <p:par>
                                <p:cTn id="11" presetID="22" presetClass="entr" presetSubtype="8" fill="hold" grpId="0" nodeType="withEffect">
                                  <p:stCondLst>
                                    <p:cond delay="1600"/>
                                  </p:stCondLst>
                                  <p:childTnLst>
                                    <p:set>
                                      <p:cBhvr>
                                        <p:cTn id="12" dur="1" fill="hold">
                                          <p:stCondLst>
                                            <p:cond delay="0"/>
                                          </p:stCondLst>
                                        </p:cTn>
                                        <p:tgtEl>
                                          <p:spTgt spid="4"/>
                                        </p:tgtEl>
                                        <p:attrNameLst>
                                          <p:attrName>style.visibility</p:attrName>
                                        </p:attrNameLst>
                                      </p:cBhvr>
                                      <p:to>
                                        <p:strVal val="visible"/>
                                      </p:to>
                                    </p:set>
                                    <p:animEffect transition="in" filter="wipe(left)">
                                      <p:cBhvr>
                                        <p:cTn id="13" dur="2300"/>
                                        <p:tgtEl>
                                          <p:spTgt spid="4"/>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24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9_Title Slide">
    <p:bg>
      <p:bgPr>
        <a:solidFill>
          <a:srgbClr val="002E48"/>
        </a:solidFill>
        <a:effectLst/>
      </p:bgPr>
    </p:bg>
    <p:spTree>
      <p:nvGrpSpPr>
        <p:cNvPr id="1" name=""/>
        <p:cNvGrpSpPr/>
        <p:nvPr/>
      </p:nvGrpSpPr>
      <p:grpSpPr>
        <a:xfrm>
          <a:off x="0" y="0"/>
          <a:ext cx="0" cy="0"/>
          <a:chOff x="0" y="0"/>
          <a:chExt cx="0" cy="0"/>
        </a:xfrm>
      </p:grpSpPr>
      <p:sp>
        <p:nvSpPr>
          <p:cNvPr id="1917" name="Rectangle 1916">
            <a:extLst>
              <a:ext uri="{FF2B5EF4-FFF2-40B4-BE49-F238E27FC236}">
                <a16:creationId xmlns:a16="http://schemas.microsoft.com/office/drawing/2014/main" id="{1E4EFC19-B3B4-5A79-D847-1849EA425BBD}"/>
              </a:ext>
            </a:extLst>
          </p:cNvPr>
          <p:cNvSpPr/>
          <p:nvPr userDrawn="1"/>
        </p:nvSpPr>
        <p:spPr>
          <a:xfrm flipH="1">
            <a:off x="31028" y="0"/>
            <a:ext cx="12160971" cy="6848918"/>
          </a:xfrm>
          <a:prstGeom prst="rect">
            <a:avLst/>
          </a:prstGeom>
          <a:noFill/>
          <a:ln w="38100">
            <a:solidFill>
              <a:srgbClr val="BC86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59" name="Graphic 1858">
            <a:extLst>
              <a:ext uri="{FF2B5EF4-FFF2-40B4-BE49-F238E27FC236}">
                <a16:creationId xmlns:a16="http://schemas.microsoft.com/office/drawing/2014/main" id="{AEBAD6DD-564B-94A0-C188-C8FBBD7F468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6019592" y="420358"/>
            <a:ext cx="6008201" cy="6008201"/>
          </a:xfrm>
          <a:prstGeom prst="rect">
            <a:avLst/>
          </a:prstGeom>
        </p:spPr>
      </p:pic>
      <p:sp>
        <p:nvSpPr>
          <p:cNvPr id="1860" name="Oval 1859">
            <a:extLst>
              <a:ext uri="{FF2B5EF4-FFF2-40B4-BE49-F238E27FC236}">
                <a16:creationId xmlns:a16="http://schemas.microsoft.com/office/drawing/2014/main" id="{1A749E2B-A675-70FA-0D9E-A7A4AB4E93E6}"/>
              </a:ext>
            </a:extLst>
          </p:cNvPr>
          <p:cNvSpPr/>
          <p:nvPr userDrawn="1"/>
        </p:nvSpPr>
        <p:spPr>
          <a:xfrm flipH="1">
            <a:off x="8085230" y="2502612"/>
            <a:ext cx="1876926" cy="1876926"/>
          </a:xfrm>
          <a:prstGeom prst="ellipse">
            <a:avLst/>
          </a:prstGeom>
          <a:solidFill>
            <a:srgbClr val="002E48"/>
          </a:solidFill>
          <a:ln>
            <a:solidFill>
              <a:srgbClr val="002E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61" name="Graphic 1860">
            <a:extLst>
              <a:ext uri="{FF2B5EF4-FFF2-40B4-BE49-F238E27FC236}">
                <a16:creationId xmlns:a16="http://schemas.microsoft.com/office/drawing/2014/main" id="{3C5778E5-F1E1-3C5E-4ECC-4F55DBB005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8186466" y="2603847"/>
            <a:ext cx="1674455" cy="1674455"/>
          </a:xfrm>
          <a:prstGeom prst="rect">
            <a:avLst/>
          </a:prstGeom>
        </p:spPr>
      </p:pic>
      <p:sp>
        <p:nvSpPr>
          <p:cNvPr id="4" name="Arrow: Pentagon 3">
            <a:extLst>
              <a:ext uri="{FF2B5EF4-FFF2-40B4-BE49-F238E27FC236}">
                <a16:creationId xmlns:a16="http://schemas.microsoft.com/office/drawing/2014/main" id="{9F872373-A544-4945-BDA4-227ACE9C9CCD}"/>
              </a:ext>
            </a:extLst>
          </p:cNvPr>
          <p:cNvSpPr/>
          <p:nvPr userDrawn="1"/>
        </p:nvSpPr>
        <p:spPr>
          <a:xfrm>
            <a:off x="11824" y="0"/>
            <a:ext cx="9039726" cy="6858000"/>
          </a:xfrm>
          <a:prstGeom prst="homePlate">
            <a:avLst>
              <a:gd name="adj" fmla="val 31228"/>
            </a:avLst>
          </a:prstGeom>
          <a:solidFill>
            <a:srgbClr val="FCF9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rrow: Pentagon 6">
            <a:extLst>
              <a:ext uri="{FF2B5EF4-FFF2-40B4-BE49-F238E27FC236}">
                <a16:creationId xmlns:a16="http://schemas.microsoft.com/office/drawing/2014/main" id="{418A0628-6B54-F8AA-F838-35B86E9E2759}"/>
              </a:ext>
            </a:extLst>
          </p:cNvPr>
          <p:cNvSpPr/>
          <p:nvPr userDrawn="1"/>
        </p:nvSpPr>
        <p:spPr>
          <a:xfrm>
            <a:off x="187855" y="144379"/>
            <a:ext cx="8683221" cy="6557209"/>
          </a:xfrm>
          <a:prstGeom prst="homePlate">
            <a:avLst>
              <a:gd name="adj" fmla="val 31228"/>
            </a:avLst>
          </a:prstGeom>
          <a:noFill/>
          <a:ln w="38100">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119B1CA-E0D5-F854-331D-7EF924202281}"/>
              </a:ext>
            </a:extLst>
          </p:cNvPr>
          <p:cNvSpPr/>
          <p:nvPr userDrawn="1"/>
        </p:nvSpPr>
        <p:spPr>
          <a:xfrm flipH="1">
            <a:off x="8642476" y="3032000"/>
            <a:ext cx="818148" cy="818148"/>
          </a:xfrm>
          <a:prstGeom prst="ellipse">
            <a:avLst/>
          </a:prstGeom>
          <a:solidFill>
            <a:srgbClr val="002E4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71F2458D-4BF5-E153-5503-6F63AA7A64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8704837" y="3098152"/>
            <a:ext cx="685843" cy="685843"/>
          </a:xfrm>
          <a:prstGeom prst="rect">
            <a:avLst/>
          </a:prstGeom>
        </p:spPr>
      </p:pic>
    </p:spTree>
    <p:extLst>
      <p:ext uri="{BB962C8B-B14F-4D97-AF65-F5344CB8AC3E}">
        <p14:creationId xmlns:p14="http://schemas.microsoft.com/office/powerpoint/2010/main" val="386798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3400" fill="hold"/>
                                        <p:tgtEl>
                                          <p:spTgt spid="1859"/>
                                        </p:tgtEl>
                                        <p:attrNameLst>
                                          <p:attrName>r</p:attrName>
                                        </p:attrNameLst>
                                      </p:cBhvr>
                                    </p:animRot>
                                  </p:childTnLst>
                                </p:cTn>
                              </p:par>
                              <p:par>
                                <p:cTn id="7" presetID="8" presetClass="emph" presetSubtype="0" fill="hold" nodeType="withEffect">
                                  <p:stCondLst>
                                    <p:cond delay="0"/>
                                  </p:stCondLst>
                                  <p:childTnLst>
                                    <p:animRot by="21600000">
                                      <p:cBhvr>
                                        <p:cTn id="8" dur="3300" fill="hold"/>
                                        <p:tgtEl>
                                          <p:spTgt spid="1861"/>
                                        </p:tgtEl>
                                        <p:attrNameLst>
                                          <p:attrName>r</p:attrName>
                                        </p:attrNameLst>
                                      </p:cBhvr>
                                    </p:animRot>
                                  </p:childTnLst>
                                </p:cTn>
                              </p:par>
                              <p:par>
                                <p:cTn id="9" presetID="8" presetClass="emph" presetSubtype="0" fill="hold" nodeType="withEffect">
                                  <p:stCondLst>
                                    <p:cond delay="0"/>
                                  </p:stCondLst>
                                  <p:childTnLst>
                                    <p:animRot by="21600000">
                                      <p:cBhvr>
                                        <p:cTn id="10" dur="3400" fill="hold"/>
                                        <p:tgtEl>
                                          <p:spTgt spid="9"/>
                                        </p:tgtEl>
                                        <p:attrNameLst>
                                          <p:attrName>r</p:attrName>
                                        </p:attrNameLst>
                                      </p:cBhvr>
                                    </p:animRot>
                                  </p:childTnLst>
                                </p:cTn>
                              </p:par>
                              <p:par>
                                <p:cTn id="11" presetID="22" presetClass="entr" presetSubtype="2" fill="hold" grpId="0" nodeType="withEffect">
                                  <p:stCondLst>
                                    <p:cond delay="150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2000"/>
                                        <p:tgtEl>
                                          <p:spTgt spid="4"/>
                                        </p:tgtEl>
                                      </p:cBhvr>
                                    </p:animEffect>
                                  </p:childTnLst>
                                </p:cTn>
                              </p:par>
                              <p:par>
                                <p:cTn id="14" presetID="22" presetClass="entr" presetSubtype="2" fill="hold" grpId="0" nodeType="withEffect">
                                  <p:stCondLst>
                                    <p:cond delay="170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21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_Title Slide">
    <p:bg>
      <p:bgPr>
        <a:solidFill>
          <a:srgbClr val="FCF9F4"/>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50D7424-B1E9-D830-9E1D-D81CEF0E0A15}"/>
              </a:ext>
            </a:extLst>
          </p:cNvPr>
          <p:cNvGrpSpPr/>
          <p:nvPr userDrawn="1"/>
        </p:nvGrpSpPr>
        <p:grpSpPr>
          <a:xfrm>
            <a:off x="91936" y="119270"/>
            <a:ext cx="1333501" cy="6588815"/>
            <a:chOff x="91936" y="119270"/>
            <a:chExt cx="1333501" cy="6588815"/>
          </a:xfrm>
        </p:grpSpPr>
        <p:pic>
          <p:nvPicPr>
            <p:cNvPr id="6" name="Graphic 5">
              <a:extLst>
                <a:ext uri="{FF2B5EF4-FFF2-40B4-BE49-F238E27FC236}">
                  <a16:creationId xmlns:a16="http://schemas.microsoft.com/office/drawing/2014/main" id="{28677590-24DF-4B03-B47D-B7F3CE6F14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8" name="Graphic 7">
              <a:extLst>
                <a:ext uri="{FF2B5EF4-FFF2-40B4-BE49-F238E27FC236}">
                  <a16:creationId xmlns:a16="http://schemas.microsoft.com/office/drawing/2014/main" id="{52CDD987-0635-34FA-186E-E523CEF072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1" name="Straight Connector 10">
              <a:extLst>
                <a:ext uri="{FF2B5EF4-FFF2-40B4-BE49-F238E27FC236}">
                  <a16:creationId xmlns:a16="http://schemas.microsoft.com/office/drawing/2014/main" id="{55DC9117-4EA0-9A38-625A-EDCAF4B53905}"/>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43D643D2-6EAC-888A-4939-7566C2DE58DB}"/>
              </a:ext>
            </a:extLst>
          </p:cNvPr>
          <p:cNvGrpSpPr/>
          <p:nvPr userDrawn="1"/>
        </p:nvGrpSpPr>
        <p:grpSpPr>
          <a:xfrm flipH="1">
            <a:off x="10759857" y="134592"/>
            <a:ext cx="1333501" cy="6588815"/>
            <a:chOff x="91936" y="119270"/>
            <a:chExt cx="1333501" cy="6588815"/>
          </a:xfrm>
        </p:grpSpPr>
        <p:pic>
          <p:nvPicPr>
            <p:cNvPr id="14" name="Graphic 13">
              <a:extLst>
                <a:ext uri="{FF2B5EF4-FFF2-40B4-BE49-F238E27FC236}">
                  <a16:creationId xmlns:a16="http://schemas.microsoft.com/office/drawing/2014/main" id="{29E4F128-B912-8802-D654-228DE6AD553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1937" y="119270"/>
              <a:ext cx="1333500" cy="1333500"/>
            </a:xfrm>
            <a:prstGeom prst="rect">
              <a:avLst/>
            </a:prstGeom>
          </p:spPr>
        </p:pic>
        <p:pic>
          <p:nvPicPr>
            <p:cNvPr id="15" name="Graphic 14">
              <a:extLst>
                <a:ext uri="{FF2B5EF4-FFF2-40B4-BE49-F238E27FC236}">
                  <a16:creationId xmlns:a16="http://schemas.microsoft.com/office/drawing/2014/main" id="{EE6EA522-8BFA-8260-4657-27FF2445A7B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5400000" flipV="1">
              <a:off x="91936" y="5374585"/>
              <a:ext cx="1333500" cy="1333500"/>
            </a:xfrm>
            <a:prstGeom prst="rect">
              <a:avLst/>
            </a:prstGeom>
          </p:spPr>
        </p:pic>
        <p:cxnSp>
          <p:nvCxnSpPr>
            <p:cNvPr id="16" name="Straight Connector 15">
              <a:extLst>
                <a:ext uri="{FF2B5EF4-FFF2-40B4-BE49-F238E27FC236}">
                  <a16:creationId xmlns:a16="http://schemas.microsoft.com/office/drawing/2014/main" id="{FBBA17BE-C793-D37A-FD3F-079FD496A5A6}"/>
                </a:ext>
              </a:extLst>
            </p:cNvPr>
            <p:cNvCxnSpPr/>
            <p:nvPr userDrawn="1"/>
          </p:nvCxnSpPr>
          <p:spPr>
            <a:xfrm>
              <a:off x="219829" y="1422124"/>
              <a:ext cx="0" cy="3983107"/>
            </a:xfrm>
            <a:prstGeom prst="line">
              <a:avLst/>
            </a:prstGeom>
            <a:ln w="57150">
              <a:solidFill>
                <a:srgbClr val="BC864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58370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up)">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rgbClr val="002E48"/>
        </a:solidFill>
        <a:effectLst/>
      </p:bgPr>
    </p:bg>
    <p:spTree>
      <p:nvGrpSpPr>
        <p:cNvPr id="1" name=""/>
        <p:cNvGrpSpPr/>
        <p:nvPr/>
      </p:nvGrpSpPr>
      <p:grpSpPr>
        <a:xfrm>
          <a:off x="0" y="0"/>
          <a:ext cx="0" cy="0"/>
          <a:chOff x="0" y="0"/>
          <a:chExt cx="0" cy="0"/>
        </a:xfrm>
      </p:grpSpPr>
      <p:grpSp>
        <p:nvGrpSpPr>
          <p:cNvPr id="47" name="Graphic 2">
            <a:extLst>
              <a:ext uri="{FF2B5EF4-FFF2-40B4-BE49-F238E27FC236}">
                <a16:creationId xmlns:a16="http://schemas.microsoft.com/office/drawing/2014/main" id="{62455365-0E92-475B-B1E9-75CFB090C312}"/>
              </a:ext>
            </a:extLst>
          </p:cNvPr>
          <p:cNvGrpSpPr/>
          <p:nvPr/>
        </p:nvGrpSpPr>
        <p:grpSpPr>
          <a:xfrm>
            <a:off x="128491" y="95249"/>
            <a:ext cx="2252906" cy="2253041"/>
            <a:chOff x="128491" y="95249"/>
            <a:chExt cx="2252906" cy="2253041"/>
          </a:xfrm>
          <a:solidFill>
            <a:srgbClr val="BC8642"/>
          </a:solidFill>
        </p:grpSpPr>
        <p:sp>
          <p:nvSpPr>
            <p:cNvPr id="63" name="Freeform: Shape 62">
              <a:extLst>
                <a:ext uri="{FF2B5EF4-FFF2-40B4-BE49-F238E27FC236}">
                  <a16:creationId xmlns:a16="http://schemas.microsoft.com/office/drawing/2014/main" id="{7F15B123-04B8-BD5B-22E9-34F3ADF9C675}"/>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BC8642"/>
              </a:solid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id="{3EB16BC0-2B9D-A9AD-8D8F-E728212FDE34}"/>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BC8642"/>
              </a:solid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id="{16ABC444-CBBD-BFD8-D7A6-BC33D91BFCF8}"/>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BC8642"/>
              </a:solid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D4E83CD6-3A32-53E1-2576-6E870962C781}"/>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BC8642"/>
              </a:solid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F6E7285E-366A-2213-CCB3-451FE5E47B24}"/>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BC8642"/>
              </a:solid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279B5D91-6101-5244-59DC-1EA108B6080C}"/>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BC8642"/>
              </a:solid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9FA01372-F9D3-7873-9631-81B46016B996}"/>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BC8642"/>
              </a:solid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A641FBD8-20E8-62FD-2AF8-0A75C5E26363}"/>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BC8642"/>
              </a:solid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92C76BC5-EC9A-2E54-F42D-40BB121511EA}"/>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BC8642"/>
              </a:solid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0D25FDF9-6380-7A0A-DEB7-C7B7BC734F0A}"/>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BC8642"/>
              </a:solid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6DA10473-692D-F1A4-7908-2F27443D8D99}"/>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BC8642"/>
              </a:solid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7837130C-466B-2E22-6153-459DF64F882C}"/>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BC8642"/>
              </a:solid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61C3E809-3029-8468-2428-D9C5657B8EAF}"/>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BC8642"/>
              </a:solid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B21FB9A9-E018-D366-BF5F-56F08F655880}"/>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BC8642"/>
              </a:solidFill>
              <a:prstDash val="solid"/>
              <a:miter/>
            </a:ln>
          </p:spPr>
          <p:txBody>
            <a:bodyPr rtlCol="0" anchor="ctr"/>
            <a:lstStyle/>
            <a:p>
              <a:endParaRPr lang="en-US"/>
            </a:p>
          </p:txBody>
        </p:sp>
      </p:grpSp>
      <p:grpSp>
        <p:nvGrpSpPr>
          <p:cNvPr id="48" name="Graphic 2">
            <a:extLst>
              <a:ext uri="{FF2B5EF4-FFF2-40B4-BE49-F238E27FC236}">
                <a16:creationId xmlns:a16="http://schemas.microsoft.com/office/drawing/2014/main" id="{977DA9A1-1D95-19E3-728B-AA1A8362049E}"/>
              </a:ext>
            </a:extLst>
          </p:cNvPr>
          <p:cNvGrpSpPr/>
          <p:nvPr/>
        </p:nvGrpSpPr>
        <p:grpSpPr>
          <a:xfrm>
            <a:off x="114299" y="4482602"/>
            <a:ext cx="2253041" cy="2252905"/>
            <a:chOff x="114299" y="4482602"/>
            <a:chExt cx="2253041" cy="2252905"/>
          </a:xfrm>
          <a:solidFill>
            <a:srgbClr val="BC8642"/>
          </a:solidFill>
        </p:grpSpPr>
        <p:sp>
          <p:nvSpPr>
            <p:cNvPr id="49" name="Freeform: Shape 48">
              <a:extLst>
                <a:ext uri="{FF2B5EF4-FFF2-40B4-BE49-F238E27FC236}">
                  <a16:creationId xmlns:a16="http://schemas.microsoft.com/office/drawing/2014/main" id="{3E637353-79A1-B561-CAE8-BBB13646F633}"/>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BC8642"/>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3E037ADA-03D8-A8D8-6E5F-C53AF8AE2A87}"/>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BC8642"/>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8A523CCE-21CE-13B8-C09D-41F1724EE1EA}"/>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BC8642"/>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C2F065F-0D09-7BC1-43BB-72E223AFF38C}"/>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BC8642"/>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2FA33A3-6D24-81DF-DDB4-992B9BD1B10B}"/>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BC8642"/>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F6BA387-89C8-936C-314A-CFD25C8EE478}"/>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BC8642"/>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5A248AC-3A77-439F-D75D-46127E6A3969}"/>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BC8642"/>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6F56F15-4AA7-16CF-C24F-E5E97F51BCEE}"/>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BC8642"/>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10B5AEA-F5BA-9DB0-A027-8BC0FE41E790}"/>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BC8642"/>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FB1F812-75A4-0DFA-88D9-2BAD8CF7CD20}"/>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BC8642"/>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511A4E4-A6C4-71C5-2D0A-1C7A7A8629F6}"/>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BC8642"/>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FFBFB431-02F6-352A-18F2-47E726DA0B68}"/>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BC8642"/>
              </a:solid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C50EFB84-8608-0121-5D6F-A8CEBECA6FBA}"/>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BC8642"/>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79534FDB-A79F-944F-E241-2E5831C354E8}"/>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BC8642"/>
              </a:solidFill>
              <a:prstDash val="solid"/>
              <a:miter/>
            </a:ln>
          </p:spPr>
          <p:txBody>
            <a:bodyPr rtlCol="0" anchor="ctr"/>
            <a:lstStyle/>
            <a:p>
              <a:endParaRPr lang="en-US"/>
            </a:p>
          </p:txBody>
        </p:sp>
      </p:grpSp>
      <p:grpSp>
        <p:nvGrpSpPr>
          <p:cNvPr id="1676" name="Graphic 2">
            <a:extLst>
              <a:ext uri="{FF2B5EF4-FFF2-40B4-BE49-F238E27FC236}">
                <a16:creationId xmlns:a16="http://schemas.microsoft.com/office/drawing/2014/main" id="{57337E7D-F53B-0182-00E0-D0B587CF898A}"/>
              </a:ext>
            </a:extLst>
          </p:cNvPr>
          <p:cNvGrpSpPr/>
          <p:nvPr userDrawn="1"/>
        </p:nvGrpSpPr>
        <p:grpSpPr>
          <a:xfrm>
            <a:off x="9815040" y="4509898"/>
            <a:ext cx="2252848" cy="2253136"/>
            <a:chOff x="9815040" y="4509898"/>
            <a:chExt cx="2252848" cy="2253136"/>
          </a:xfrm>
          <a:solidFill>
            <a:srgbClr val="BC8642"/>
          </a:solidFill>
        </p:grpSpPr>
        <p:sp>
          <p:nvSpPr>
            <p:cNvPr id="1692" name="Freeform: Shape 1691">
              <a:extLst>
                <a:ext uri="{FF2B5EF4-FFF2-40B4-BE49-F238E27FC236}">
                  <a16:creationId xmlns:a16="http://schemas.microsoft.com/office/drawing/2014/main" id="{F9E155C3-6D6E-D750-569D-C863FCC7A9E5}"/>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BC8642"/>
              </a:solid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33C5CE62-E2DC-8C42-12D0-13CFDA0BE7AC}"/>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BC8642"/>
              </a:solid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51001491-6B4F-0600-24C0-0C734E21B5E1}"/>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BC8642"/>
              </a:solid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ABEA922D-5E81-B29D-3982-D83113E7A985}"/>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BC8642"/>
              </a:solid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55CF1FAA-9C7E-BFCA-27D1-F00CA8E31765}"/>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BC8642"/>
              </a:solid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F6523047-F1DF-BA6F-506B-78AB7D97AFE3}"/>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BC8642"/>
              </a:solid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03DF9701-82C3-D9F0-FDD1-9DCCA61FC6CF}"/>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BC8642"/>
              </a:solid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CC47AE16-546B-08CB-C4AF-3CE3A5CD0BCF}"/>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BC8642"/>
              </a:solid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7F90F65A-10D6-6FB9-4AB1-10976DD2E4DA}"/>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BC8642"/>
              </a:solid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BD231E66-75E6-0697-71E6-FF0A2B54EE77}"/>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BC8642"/>
              </a:solid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F284268E-D7E4-BB79-2289-10C256E20531}"/>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BC8642"/>
              </a:solid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65D32EC1-8EC4-F2C4-F672-0EA34AFA208E}"/>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BC8642"/>
              </a:solid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A4CE9D86-0230-04F6-E4EA-70CDE8D342FD}"/>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BC8642"/>
              </a:solid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id="{9B754898-6993-5E86-2C23-15B0EA27B114}"/>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BC8642"/>
              </a:solidFill>
              <a:prstDash val="solid"/>
              <a:miter/>
            </a:ln>
          </p:spPr>
          <p:txBody>
            <a:bodyPr rtlCol="0" anchor="ctr"/>
            <a:lstStyle/>
            <a:p>
              <a:endParaRPr lang="en-US"/>
            </a:p>
          </p:txBody>
        </p:sp>
      </p:grpSp>
      <p:grpSp>
        <p:nvGrpSpPr>
          <p:cNvPr id="1677" name="Graphic 2">
            <a:extLst>
              <a:ext uri="{FF2B5EF4-FFF2-40B4-BE49-F238E27FC236}">
                <a16:creationId xmlns:a16="http://schemas.microsoft.com/office/drawing/2014/main" id="{DDCFE93B-B104-0969-1123-7D32712035A5}"/>
              </a:ext>
            </a:extLst>
          </p:cNvPr>
          <p:cNvGrpSpPr/>
          <p:nvPr userDrawn="1"/>
        </p:nvGrpSpPr>
        <p:grpSpPr>
          <a:xfrm>
            <a:off x="9828944" y="122871"/>
            <a:ext cx="2253231" cy="2252906"/>
            <a:chOff x="9828944" y="122871"/>
            <a:chExt cx="2253231" cy="2252906"/>
          </a:xfrm>
          <a:solidFill>
            <a:srgbClr val="BC8642"/>
          </a:solidFill>
        </p:grpSpPr>
        <p:sp>
          <p:nvSpPr>
            <p:cNvPr id="1678" name="Freeform: Shape 1677">
              <a:extLst>
                <a:ext uri="{FF2B5EF4-FFF2-40B4-BE49-F238E27FC236}">
                  <a16:creationId xmlns:a16="http://schemas.microsoft.com/office/drawing/2014/main" id="{46770CF3-6A3F-F7E8-BD55-B5C7C64DC23F}"/>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BC8642"/>
              </a:solid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2D700B4D-4AAC-CE89-C16D-1CC29E7233A1}"/>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BC8642"/>
              </a:solid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EAEA87CF-D0E3-6EE3-1FE5-07B609C7990B}"/>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BC8642"/>
              </a:solid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B86E91F7-F48D-C67E-D94F-AA7F83C6DA2D}"/>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BC8642"/>
              </a:solid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AEB1FE12-1F67-AC2B-9680-B64EDA93D602}"/>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BC8642"/>
              </a:solid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ED4483FE-B82C-5194-6ED6-4B4203FBF0DA}"/>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BC8642"/>
              </a:solid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4E00D311-160B-04C3-9C5C-597159AEBB20}"/>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BC8642"/>
              </a:solid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B0A8F336-B405-3606-73BB-D4D3201D4121}"/>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BC8642"/>
              </a:solid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361A49AA-93D8-D409-9005-964F9E6B0A90}"/>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BC8642"/>
              </a:solid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A4FE94F7-276A-3DFF-DC10-20A1CEF481CA}"/>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BC8642"/>
              </a:solid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F9D27E02-6146-DE21-FA22-6AEBFA60615D}"/>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BC8642"/>
              </a:solid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CD83239D-13FE-E521-E6A1-99B8E7A01871}"/>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BC8642"/>
              </a:solid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F1436E77-E8FC-0632-419A-F41675FE7E64}"/>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BC8642"/>
              </a:solid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43F62433-ECE3-E8E6-482C-A4F5CC61A0CA}"/>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BC8642"/>
              </a:solidFill>
              <a:prstDash val="solid"/>
              <a:miter/>
            </a:ln>
          </p:spPr>
          <p:txBody>
            <a:bodyPr rtlCol="0" anchor="ctr"/>
            <a:lstStyle/>
            <a:p>
              <a:endParaRPr lang="en-US"/>
            </a:p>
          </p:txBody>
        </p:sp>
      </p:grpSp>
    </p:spTree>
    <p:extLst>
      <p:ext uri="{BB962C8B-B14F-4D97-AF65-F5344CB8AC3E}">
        <p14:creationId xmlns:p14="http://schemas.microsoft.com/office/powerpoint/2010/main" val="1381569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anim calcmode="lin" valueType="num">
                                      <p:cBhvr>
                                        <p:cTn id="8" dur="1000" fill="hold"/>
                                        <p:tgtEl>
                                          <p:spTgt spid="1677"/>
                                        </p:tgtEl>
                                        <p:attrNameLst>
                                          <p:attrName>ppt_x</p:attrName>
                                        </p:attrNameLst>
                                      </p:cBhvr>
                                      <p:tavLst>
                                        <p:tav tm="0">
                                          <p:val>
                                            <p:strVal val="#ppt_x"/>
                                          </p:val>
                                        </p:tav>
                                        <p:tav tm="100000">
                                          <p:val>
                                            <p:strVal val="#ppt_x"/>
                                          </p:val>
                                        </p:tav>
                                      </p:tavLst>
                                    </p:anim>
                                    <p:anim calcmode="lin" valueType="num">
                                      <p:cBhvr>
                                        <p:cTn id="9" dur="1000" fill="hold"/>
                                        <p:tgtEl>
                                          <p:spTgt spid="167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90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1000"/>
                                        <p:tgtEl>
                                          <p:spTgt spid="47"/>
                                        </p:tgtEl>
                                      </p:cBhvr>
                                    </p:animEffect>
                                    <p:anim calcmode="lin" valueType="num">
                                      <p:cBhvr>
                                        <p:cTn id="13" dur="1000" fill="hold"/>
                                        <p:tgtEl>
                                          <p:spTgt spid="47"/>
                                        </p:tgtEl>
                                        <p:attrNameLst>
                                          <p:attrName>ppt_x</p:attrName>
                                        </p:attrNameLst>
                                      </p:cBhvr>
                                      <p:tavLst>
                                        <p:tav tm="0">
                                          <p:val>
                                            <p:strVal val="#ppt_x"/>
                                          </p:val>
                                        </p:tav>
                                        <p:tav tm="100000">
                                          <p:val>
                                            <p:strVal val="#ppt_x"/>
                                          </p:val>
                                        </p:tav>
                                      </p:tavLst>
                                    </p:anim>
                                    <p:anim calcmode="lin" valueType="num">
                                      <p:cBhvr>
                                        <p:cTn id="14" dur="1000" fill="hold"/>
                                        <p:tgtEl>
                                          <p:spTgt spid="4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150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1000"/>
                                        <p:tgtEl>
                                          <p:spTgt spid="48"/>
                                        </p:tgtEl>
                                      </p:cBhvr>
                                    </p:animEffect>
                                    <p:anim calcmode="lin" valueType="num">
                                      <p:cBhvr>
                                        <p:cTn id="18" dur="1000" fill="hold"/>
                                        <p:tgtEl>
                                          <p:spTgt spid="48"/>
                                        </p:tgtEl>
                                        <p:attrNameLst>
                                          <p:attrName>ppt_x</p:attrName>
                                        </p:attrNameLst>
                                      </p:cBhvr>
                                      <p:tavLst>
                                        <p:tav tm="0">
                                          <p:val>
                                            <p:strVal val="#ppt_x"/>
                                          </p:val>
                                        </p:tav>
                                        <p:tav tm="100000">
                                          <p:val>
                                            <p:strVal val="#ppt_x"/>
                                          </p:val>
                                        </p:tav>
                                      </p:tavLst>
                                    </p:anim>
                                    <p:anim calcmode="lin" valueType="num">
                                      <p:cBhvr>
                                        <p:cTn id="19" dur="1000" fill="hold"/>
                                        <p:tgtEl>
                                          <p:spTgt spid="4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2100"/>
                                  </p:stCondLst>
                                  <p:childTnLst>
                                    <p:set>
                                      <p:cBhvr>
                                        <p:cTn id="21" dur="1" fill="hold">
                                          <p:stCondLst>
                                            <p:cond delay="0"/>
                                          </p:stCondLst>
                                        </p:cTn>
                                        <p:tgtEl>
                                          <p:spTgt spid="1676"/>
                                        </p:tgtEl>
                                        <p:attrNameLst>
                                          <p:attrName>style.visibility</p:attrName>
                                        </p:attrNameLst>
                                      </p:cBhvr>
                                      <p:to>
                                        <p:strVal val="visible"/>
                                      </p:to>
                                    </p:set>
                                    <p:animEffect transition="in" filter="fade">
                                      <p:cBhvr>
                                        <p:cTn id="22" dur="1000"/>
                                        <p:tgtEl>
                                          <p:spTgt spid="1676"/>
                                        </p:tgtEl>
                                      </p:cBhvr>
                                    </p:animEffect>
                                    <p:anim calcmode="lin" valueType="num">
                                      <p:cBhvr>
                                        <p:cTn id="23" dur="1000" fill="hold"/>
                                        <p:tgtEl>
                                          <p:spTgt spid="1676"/>
                                        </p:tgtEl>
                                        <p:attrNameLst>
                                          <p:attrName>ppt_x</p:attrName>
                                        </p:attrNameLst>
                                      </p:cBhvr>
                                      <p:tavLst>
                                        <p:tav tm="0">
                                          <p:val>
                                            <p:strVal val="#ppt_x"/>
                                          </p:val>
                                        </p:tav>
                                        <p:tav tm="100000">
                                          <p:val>
                                            <p:strVal val="#ppt_x"/>
                                          </p:val>
                                        </p:tav>
                                      </p:tavLst>
                                    </p:anim>
                                    <p:anim calcmode="lin" valueType="num">
                                      <p:cBhvr>
                                        <p:cTn id="24" dur="1000" fill="hold"/>
                                        <p:tgtEl>
                                          <p:spTgt spid="16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7_Title Slide">
    <p:bg>
      <p:bgPr>
        <a:solidFill>
          <a:srgbClr val="002E48"/>
        </a:solidFill>
        <a:effectLst/>
      </p:bgPr>
    </p:bg>
    <p:spTree>
      <p:nvGrpSpPr>
        <p:cNvPr id="1" name=""/>
        <p:cNvGrpSpPr/>
        <p:nvPr/>
      </p:nvGrpSpPr>
      <p:grpSpPr>
        <a:xfrm>
          <a:off x="0" y="0"/>
          <a:ext cx="0" cy="0"/>
          <a:chOff x="0" y="0"/>
          <a:chExt cx="0" cy="0"/>
        </a:xfrm>
      </p:grpSpPr>
      <p:grpSp>
        <p:nvGrpSpPr>
          <p:cNvPr id="3" name="Graphic 2">
            <a:extLst>
              <a:ext uri="{FF2B5EF4-FFF2-40B4-BE49-F238E27FC236}">
                <a16:creationId xmlns:a16="http://schemas.microsoft.com/office/drawing/2014/main" id="{76F86EEE-C954-42ED-55AB-45D646547261}"/>
              </a:ext>
            </a:extLst>
          </p:cNvPr>
          <p:cNvGrpSpPr/>
          <p:nvPr/>
        </p:nvGrpSpPr>
        <p:grpSpPr>
          <a:xfrm>
            <a:off x="128491" y="95249"/>
            <a:ext cx="2252906" cy="2253041"/>
            <a:chOff x="128491" y="95249"/>
            <a:chExt cx="2252906" cy="2253041"/>
          </a:xfrm>
          <a:solidFill>
            <a:srgbClr val="BC8642"/>
          </a:solidFill>
        </p:grpSpPr>
        <p:sp>
          <p:nvSpPr>
            <p:cNvPr id="19" name="Freeform: Shape 18">
              <a:extLst>
                <a:ext uri="{FF2B5EF4-FFF2-40B4-BE49-F238E27FC236}">
                  <a16:creationId xmlns:a16="http://schemas.microsoft.com/office/drawing/2014/main" id="{F815A29F-8300-7780-F690-F59D48C13641}"/>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BC8642"/>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055EAA2-5C6F-E33A-E730-AEA73488CFCE}"/>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BC8642"/>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3A85ECD6-93DE-8C5F-95E7-3578F0A557D6}"/>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BC8642"/>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5BB5158-AF5E-929E-F12E-40711EB7DD3B}"/>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BC8642"/>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124BC83-C3FE-46AC-F855-BBACB16E7312}"/>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BC8642"/>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37506A8-33FF-AEE6-8696-91B77B521E13}"/>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BC8642"/>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DEC8E22-96A1-BC3F-6A88-7C4516530BC1}"/>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BC8642"/>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6B7910-395D-630B-A10C-14B1AFEB6E26}"/>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BC8642"/>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66A1FD7-6219-DAA3-71BE-BEC1B775BBAF}"/>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BC8642"/>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1E9085A-B619-6470-567C-32654B8D4146}"/>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BC8642"/>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4D28A65A-4DFE-3124-021B-8A6F50314DA5}"/>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BC8642"/>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BEFB107-12E6-6D53-65BA-5FA065E70461}"/>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BC8642"/>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A3592E7-7059-E368-97FD-0038FBCCF67D}"/>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BC8642"/>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D9D4E14-D456-736F-730C-BECDE6883621}"/>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BC8642"/>
              </a:solidFill>
              <a:prstDash val="solid"/>
              <a:miter/>
            </a:ln>
          </p:spPr>
          <p:txBody>
            <a:bodyPr rtlCol="0" anchor="ctr"/>
            <a:lstStyle/>
            <a:p>
              <a:endParaRPr lang="en-US"/>
            </a:p>
          </p:txBody>
        </p:sp>
      </p:grpSp>
      <p:grpSp>
        <p:nvGrpSpPr>
          <p:cNvPr id="4" name="Graphic 2">
            <a:extLst>
              <a:ext uri="{FF2B5EF4-FFF2-40B4-BE49-F238E27FC236}">
                <a16:creationId xmlns:a16="http://schemas.microsoft.com/office/drawing/2014/main" id="{60AE5DDA-634B-1A3F-5EA7-81D875ED2AF2}"/>
              </a:ext>
            </a:extLst>
          </p:cNvPr>
          <p:cNvGrpSpPr/>
          <p:nvPr/>
        </p:nvGrpSpPr>
        <p:grpSpPr>
          <a:xfrm>
            <a:off x="114299" y="4482602"/>
            <a:ext cx="2253041" cy="2252905"/>
            <a:chOff x="114299" y="4482602"/>
            <a:chExt cx="2253041" cy="2252905"/>
          </a:xfrm>
          <a:solidFill>
            <a:srgbClr val="BC8642"/>
          </a:solidFill>
        </p:grpSpPr>
        <p:sp>
          <p:nvSpPr>
            <p:cNvPr id="5" name="Freeform: Shape 4">
              <a:extLst>
                <a:ext uri="{FF2B5EF4-FFF2-40B4-BE49-F238E27FC236}">
                  <a16:creationId xmlns:a16="http://schemas.microsoft.com/office/drawing/2014/main" id="{94D99509-2584-C310-C1E7-22322F4C48FA}"/>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BC8642"/>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9895FA7-A38B-DA4F-6507-7201F27D5D0C}"/>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BC8642"/>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97847A7B-748E-DC57-4701-C36321955EB4}"/>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BC8642"/>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C0BEAF1-60E9-E75B-DBDD-AE8954EB34DA}"/>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BC8642"/>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AB6DC3E-5BCF-2CA0-8C98-76A68E5EFF35}"/>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BC8642"/>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0D1C415-866A-79FA-A309-54B824965454}"/>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BC8642"/>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601B390A-3498-F798-EB87-0F76611441F6}"/>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BC8642"/>
              </a:solid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74746A8-5A3F-3760-57E2-FF83F66BC9E6}"/>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BC8642"/>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1D10A12-7763-FF08-42D0-E451D6E40A8E}"/>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BC8642"/>
              </a:solid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C4373377-4368-B46A-C6F8-860C1159DA61}"/>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BC8642"/>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5C0B5A3-FAA8-356B-E5F1-0FD3F0DBD974}"/>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BC8642"/>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50F277E-3D38-A55E-03EC-1FC8E12954DA}"/>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BC8642"/>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6D63138-BC52-B732-33D0-EDCADED1A524}"/>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BC8642"/>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70AB6FD-C56C-7010-0889-5D5A3568FCBE}"/>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BC8642"/>
              </a:solidFill>
              <a:prstDash val="solid"/>
              <a:miter/>
            </a:ln>
          </p:spPr>
          <p:txBody>
            <a:bodyPr rtlCol="0" anchor="ctr"/>
            <a:lstStyle/>
            <a:p>
              <a:endParaRPr lang="en-US"/>
            </a:p>
          </p:txBody>
        </p:sp>
      </p:grpSp>
      <p:grpSp>
        <p:nvGrpSpPr>
          <p:cNvPr id="34" name="Graphic 2">
            <a:extLst>
              <a:ext uri="{FF2B5EF4-FFF2-40B4-BE49-F238E27FC236}">
                <a16:creationId xmlns:a16="http://schemas.microsoft.com/office/drawing/2014/main" id="{F217B634-2B6B-5734-47F8-FEF1C644DFAC}"/>
              </a:ext>
            </a:extLst>
          </p:cNvPr>
          <p:cNvGrpSpPr/>
          <p:nvPr userDrawn="1"/>
        </p:nvGrpSpPr>
        <p:grpSpPr>
          <a:xfrm>
            <a:off x="9815040" y="4509898"/>
            <a:ext cx="2252848" cy="2253136"/>
            <a:chOff x="9815040" y="4509898"/>
            <a:chExt cx="2252848" cy="2253136"/>
          </a:xfrm>
          <a:solidFill>
            <a:srgbClr val="BC8642"/>
          </a:solidFill>
        </p:grpSpPr>
        <p:sp>
          <p:nvSpPr>
            <p:cNvPr id="1860" name="Freeform: Shape 1859">
              <a:extLst>
                <a:ext uri="{FF2B5EF4-FFF2-40B4-BE49-F238E27FC236}">
                  <a16:creationId xmlns:a16="http://schemas.microsoft.com/office/drawing/2014/main" id="{3886ADE5-27E0-A370-BDA8-E21E9B413609}"/>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BC8642"/>
              </a:solid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E1E6A88D-2DAA-A0D1-A870-23E3E2A98A7A}"/>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BC8642"/>
              </a:solid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46169144-84DA-0B9C-512B-345B68B72F23}"/>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BC8642"/>
              </a:solid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0307ED34-E676-5622-3239-F4DEDBC59F77}"/>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BC8642"/>
              </a:solid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B4561EAF-8E09-52F9-CEBA-B20A27BD3B7E}"/>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BC8642"/>
              </a:solid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91BA9C40-FAB7-B67D-2966-916E37D0F44C}"/>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BC8642"/>
              </a:solid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B1859D0B-C559-31FD-D958-9C6A1C7EB747}"/>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BC8642"/>
              </a:solid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04EAAC96-C0A1-24A9-D19A-C1F6BBAA5FEB}"/>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BC8642"/>
              </a:solid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95A8C0A7-0DF1-D3EC-25C5-40CFB3A18515}"/>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BC8642"/>
              </a:solid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8FD09F13-135C-BC93-164B-24656AF5F570}"/>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BC8642"/>
              </a:solid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3F28BF0F-872A-6E20-E584-C750D1516441}"/>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BC8642"/>
              </a:solid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D704D138-AF4E-681D-F423-A73F6B4BD813}"/>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BC8642"/>
              </a:solid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FEB847F1-1DF4-E939-8E08-FBD87E3F1DE9}"/>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BC8642"/>
              </a:solid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9C608FEB-78F2-78E5-4AE1-DABFD861B1AC}"/>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BC8642"/>
              </a:solidFill>
              <a:prstDash val="solid"/>
              <a:miter/>
            </a:ln>
          </p:spPr>
          <p:txBody>
            <a:bodyPr rtlCol="0" anchor="ctr"/>
            <a:lstStyle/>
            <a:p>
              <a:endParaRPr lang="en-US"/>
            </a:p>
          </p:txBody>
        </p:sp>
      </p:grpSp>
      <p:grpSp>
        <p:nvGrpSpPr>
          <p:cNvPr id="35" name="Graphic 2">
            <a:extLst>
              <a:ext uri="{FF2B5EF4-FFF2-40B4-BE49-F238E27FC236}">
                <a16:creationId xmlns:a16="http://schemas.microsoft.com/office/drawing/2014/main" id="{22E3775E-D006-7DF1-D9D9-9242874DED5F}"/>
              </a:ext>
            </a:extLst>
          </p:cNvPr>
          <p:cNvGrpSpPr/>
          <p:nvPr userDrawn="1"/>
        </p:nvGrpSpPr>
        <p:grpSpPr>
          <a:xfrm>
            <a:off x="9828944" y="122871"/>
            <a:ext cx="2253231" cy="2252906"/>
            <a:chOff x="9828944" y="122871"/>
            <a:chExt cx="2253231" cy="2252906"/>
          </a:xfrm>
          <a:solidFill>
            <a:srgbClr val="BC8642"/>
          </a:solidFill>
        </p:grpSpPr>
        <p:sp>
          <p:nvSpPr>
            <p:cNvPr id="36" name="Freeform: Shape 35">
              <a:extLst>
                <a:ext uri="{FF2B5EF4-FFF2-40B4-BE49-F238E27FC236}">
                  <a16:creationId xmlns:a16="http://schemas.microsoft.com/office/drawing/2014/main" id="{B83AC309-BA9B-B97D-6CDC-22B975C007D1}"/>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BC8642"/>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F4AB58BE-1DF2-5740-3BBA-C925344279D2}"/>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BC8642"/>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931D2F8-79A3-ED7D-41B3-A0A167BDA586}"/>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BC8642"/>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43A32A6-C9A6-B59C-192D-23E1BDC4B317}"/>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BC8642"/>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42A4888-5A2E-F9F2-A09E-8452A1059A66}"/>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BC8642"/>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0A0A7B0-547B-0E89-499D-542BFC1665B5}"/>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BC8642"/>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A09944F-4665-1873-8FA4-C89789B75D19}"/>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BC8642"/>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A256AD8-8D1F-9DEA-BDC1-63F7F305CFD5}"/>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BC8642"/>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12F3D40-9890-97B7-8025-806FA4E361B6}"/>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BC8642"/>
              </a:solid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9CF685B-3E91-92B1-B38D-5C648E3C3303}"/>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BC8642"/>
              </a:solid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0396F607-9DC0-5D63-DB82-79E6CDAC8582}"/>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BC8642"/>
              </a:solid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F7929CFC-1E4E-B14C-953A-FDF82DB0EEA0}"/>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BC8642"/>
              </a:solid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9B07691A-CC3F-BB6F-90E3-3BFE2D1F0A39}"/>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BC8642"/>
              </a:solid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386EDC71-51A8-1503-9973-C8776FCDD3EE}"/>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BC8642"/>
              </a:solidFill>
              <a:prstDash val="solid"/>
              <a:miter/>
            </a:ln>
          </p:spPr>
          <p:txBody>
            <a:bodyPr rtlCol="0" anchor="ctr"/>
            <a:lstStyle/>
            <a:p>
              <a:endParaRPr lang="en-US"/>
            </a:p>
          </p:txBody>
        </p:sp>
      </p:grpSp>
      <p:cxnSp>
        <p:nvCxnSpPr>
          <p:cNvPr id="1874" name="Straight Connector 1873">
            <a:extLst>
              <a:ext uri="{FF2B5EF4-FFF2-40B4-BE49-F238E27FC236}">
                <a16:creationId xmlns:a16="http://schemas.microsoft.com/office/drawing/2014/main" id="{0D3BB713-5DD9-9A17-89F0-1AC12F7C4E8F}"/>
              </a:ext>
            </a:extLst>
          </p:cNvPr>
          <p:cNvCxnSpPr>
            <a:stCxn id="19" idx="1021"/>
            <a:endCxn id="36" idx="805"/>
          </p:cNvCxnSpPr>
          <p:nvPr userDrawn="1"/>
        </p:nvCxnSpPr>
        <p:spPr>
          <a:xfrm>
            <a:off x="2290285" y="348995"/>
            <a:ext cx="7630097" cy="27623"/>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cxnSp>
        <p:nvCxnSpPr>
          <p:cNvPr id="1875" name="Straight Connector 1874">
            <a:extLst>
              <a:ext uri="{FF2B5EF4-FFF2-40B4-BE49-F238E27FC236}">
                <a16:creationId xmlns:a16="http://schemas.microsoft.com/office/drawing/2014/main" id="{39B7893C-151D-C7D6-BFB2-F9A2646C06CF}"/>
              </a:ext>
            </a:extLst>
          </p:cNvPr>
          <p:cNvCxnSpPr/>
          <p:nvPr userDrawn="1"/>
        </p:nvCxnSpPr>
        <p:spPr>
          <a:xfrm>
            <a:off x="2245739" y="6490939"/>
            <a:ext cx="7630097" cy="27623"/>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cxnSp>
        <p:nvCxnSpPr>
          <p:cNvPr id="1876" name="Straight Connector 1875">
            <a:extLst>
              <a:ext uri="{FF2B5EF4-FFF2-40B4-BE49-F238E27FC236}">
                <a16:creationId xmlns:a16="http://schemas.microsoft.com/office/drawing/2014/main" id="{8FAA050B-E311-FEF1-8F24-00D309B0F380}"/>
              </a:ext>
            </a:extLst>
          </p:cNvPr>
          <p:cNvCxnSpPr>
            <a:stCxn id="1860" idx="449"/>
            <a:endCxn id="36" idx="679"/>
          </p:cNvCxnSpPr>
          <p:nvPr userDrawn="1"/>
        </p:nvCxnSpPr>
        <p:spPr>
          <a:xfrm flipV="1">
            <a:off x="11815571" y="2317242"/>
            <a:ext cx="13621" cy="2251042"/>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cxnSp>
        <p:nvCxnSpPr>
          <p:cNvPr id="1877" name="Straight Connector 1876">
            <a:extLst>
              <a:ext uri="{FF2B5EF4-FFF2-40B4-BE49-F238E27FC236}">
                <a16:creationId xmlns:a16="http://schemas.microsoft.com/office/drawing/2014/main" id="{92A1CD58-AF93-9BAF-E042-E170322C6235}"/>
              </a:ext>
            </a:extLst>
          </p:cNvPr>
          <p:cNvCxnSpPr/>
          <p:nvPr userDrawn="1"/>
        </p:nvCxnSpPr>
        <p:spPr>
          <a:xfrm flipV="1">
            <a:off x="367699" y="2299864"/>
            <a:ext cx="13621" cy="2251042"/>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pic>
        <p:nvPicPr>
          <p:cNvPr id="1878" name="Graphic 1877">
            <a:extLst>
              <a:ext uri="{FF2B5EF4-FFF2-40B4-BE49-F238E27FC236}">
                <a16:creationId xmlns:a16="http://schemas.microsoft.com/office/drawing/2014/main" id="{745CCC4C-E898-926A-F30A-84A9417D16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267229" y="683608"/>
            <a:ext cx="5647767" cy="5647767"/>
          </a:xfrm>
          <a:prstGeom prst="rect">
            <a:avLst/>
          </a:prstGeom>
        </p:spPr>
      </p:pic>
      <p:sp>
        <p:nvSpPr>
          <p:cNvPr id="1879" name="Oval 1878">
            <a:extLst>
              <a:ext uri="{FF2B5EF4-FFF2-40B4-BE49-F238E27FC236}">
                <a16:creationId xmlns:a16="http://schemas.microsoft.com/office/drawing/2014/main" id="{DAA008EB-B13E-C2D9-6EAC-2EF150851257}"/>
              </a:ext>
            </a:extLst>
          </p:cNvPr>
          <p:cNvSpPr/>
          <p:nvPr userDrawn="1"/>
        </p:nvSpPr>
        <p:spPr>
          <a:xfrm>
            <a:off x="4167547" y="1583926"/>
            <a:ext cx="3847131" cy="3847131"/>
          </a:xfrm>
          <a:prstGeom prst="ellipse">
            <a:avLst/>
          </a:prstGeom>
          <a:solidFill>
            <a:srgbClr val="002E48"/>
          </a:solidFill>
          <a:ln>
            <a:solidFill>
              <a:srgbClr val="002E48"/>
            </a:solidFill>
          </a:ln>
          <a:effectLst>
            <a:outerShdw blurRad="63500" algn="ctr"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3974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2200" fill="hold"/>
                                        <p:tgtEl>
                                          <p:spTgt spid="1878"/>
                                        </p:tgtEl>
                                        <p:attrNameLst>
                                          <p:attrName>r</p:attrName>
                                        </p:attrNameLst>
                                      </p:cBhvr>
                                    </p:animRot>
                                  </p:childTnLst>
                                </p:cTn>
                              </p:par>
                              <p:par>
                                <p:cTn id="7" presetID="16" presetClass="entr" presetSubtype="37" fill="hold" nodeType="withEffect">
                                  <p:stCondLst>
                                    <p:cond delay="0"/>
                                  </p:stCondLst>
                                  <p:childTnLst>
                                    <p:set>
                                      <p:cBhvr>
                                        <p:cTn id="8" dur="1" fill="hold">
                                          <p:stCondLst>
                                            <p:cond delay="0"/>
                                          </p:stCondLst>
                                        </p:cTn>
                                        <p:tgtEl>
                                          <p:spTgt spid="1874"/>
                                        </p:tgtEl>
                                        <p:attrNameLst>
                                          <p:attrName>style.visibility</p:attrName>
                                        </p:attrNameLst>
                                      </p:cBhvr>
                                      <p:to>
                                        <p:strVal val="visible"/>
                                      </p:to>
                                    </p:set>
                                    <p:animEffect transition="in" filter="barn(outVertical)">
                                      <p:cBhvr>
                                        <p:cTn id="9" dur="500"/>
                                        <p:tgtEl>
                                          <p:spTgt spid="1874"/>
                                        </p:tgtEl>
                                      </p:cBhvr>
                                    </p:animEffect>
                                  </p:childTnLst>
                                </p:cTn>
                              </p:par>
                              <p:par>
                                <p:cTn id="10" presetID="22" presetClass="entr" presetSubtype="8" fill="hold" nodeType="withEffect">
                                  <p:stCondLst>
                                    <p:cond delay="300"/>
                                  </p:stCondLst>
                                  <p:childTnLst>
                                    <p:set>
                                      <p:cBhvr>
                                        <p:cTn id="11" dur="1" fill="hold">
                                          <p:stCondLst>
                                            <p:cond delay="0"/>
                                          </p:stCondLst>
                                        </p:cTn>
                                        <p:tgtEl>
                                          <p:spTgt spid="35"/>
                                        </p:tgtEl>
                                        <p:attrNameLst>
                                          <p:attrName>style.visibility</p:attrName>
                                        </p:attrNameLst>
                                      </p:cBhvr>
                                      <p:to>
                                        <p:strVal val="visible"/>
                                      </p:to>
                                    </p:set>
                                    <p:animEffect transition="in" filter="wipe(left)">
                                      <p:cBhvr>
                                        <p:cTn id="12" dur="500"/>
                                        <p:tgtEl>
                                          <p:spTgt spid="35"/>
                                        </p:tgtEl>
                                      </p:cBhvr>
                                    </p:animEffect>
                                  </p:childTnLst>
                                </p:cTn>
                              </p:par>
                              <p:par>
                                <p:cTn id="13" presetID="22" presetClass="entr" presetSubtype="2" fill="hold" nodeType="withEffect">
                                  <p:stCondLst>
                                    <p:cond delay="300"/>
                                  </p:stCondLst>
                                  <p:childTnLst>
                                    <p:set>
                                      <p:cBhvr>
                                        <p:cTn id="14" dur="1" fill="hold">
                                          <p:stCondLst>
                                            <p:cond delay="0"/>
                                          </p:stCondLst>
                                        </p:cTn>
                                        <p:tgtEl>
                                          <p:spTgt spid="3"/>
                                        </p:tgtEl>
                                        <p:attrNameLst>
                                          <p:attrName>style.visibility</p:attrName>
                                        </p:attrNameLst>
                                      </p:cBhvr>
                                      <p:to>
                                        <p:strVal val="visible"/>
                                      </p:to>
                                    </p:set>
                                    <p:animEffect transition="in" filter="wipe(right)">
                                      <p:cBhvr>
                                        <p:cTn id="15" dur="500"/>
                                        <p:tgtEl>
                                          <p:spTgt spid="3"/>
                                        </p:tgtEl>
                                      </p:cBhvr>
                                    </p:animEffect>
                                  </p:childTnLst>
                                </p:cTn>
                              </p:par>
                              <p:par>
                                <p:cTn id="16" presetID="22" presetClass="entr" presetSubtype="1" fill="hold" nodeType="withEffect">
                                  <p:stCondLst>
                                    <p:cond delay="800"/>
                                  </p:stCondLst>
                                  <p:childTnLst>
                                    <p:set>
                                      <p:cBhvr>
                                        <p:cTn id="17" dur="1" fill="hold">
                                          <p:stCondLst>
                                            <p:cond delay="0"/>
                                          </p:stCondLst>
                                        </p:cTn>
                                        <p:tgtEl>
                                          <p:spTgt spid="1876"/>
                                        </p:tgtEl>
                                        <p:attrNameLst>
                                          <p:attrName>style.visibility</p:attrName>
                                        </p:attrNameLst>
                                      </p:cBhvr>
                                      <p:to>
                                        <p:strVal val="visible"/>
                                      </p:to>
                                    </p:set>
                                    <p:animEffect transition="in" filter="wipe(up)">
                                      <p:cBhvr>
                                        <p:cTn id="18" dur="500"/>
                                        <p:tgtEl>
                                          <p:spTgt spid="1876"/>
                                        </p:tgtEl>
                                      </p:cBhvr>
                                    </p:animEffect>
                                  </p:childTnLst>
                                </p:cTn>
                              </p:par>
                              <p:par>
                                <p:cTn id="19" presetID="22" presetClass="entr" presetSubtype="1" fill="hold" nodeType="withEffect">
                                  <p:stCondLst>
                                    <p:cond delay="800"/>
                                  </p:stCondLst>
                                  <p:childTnLst>
                                    <p:set>
                                      <p:cBhvr>
                                        <p:cTn id="20" dur="1" fill="hold">
                                          <p:stCondLst>
                                            <p:cond delay="0"/>
                                          </p:stCondLst>
                                        </p:cTn>
                                        <p:tgtEl>
                                          <p:spTgt spid="1877"/>
                                        </p:tgtEl>
                                        <p:attrNameLst>
                                          <p:attrName>style.visibility</p:attrName>
                                        </p:attrNameLst>
                                      </p:cBhvr>
                                      <p:to>
                                        <p:strVal val="visible"/>
                                      </p:to>
                                    </p:set>
                                    <p:animEffect transition="in" filter="wipe(up)">
                                      <p:cBhvr>
                                        <p:cTn id="21" dur="500"/>
                                        <p:tgtEl>
                                          <p:spTgt spid="1877"/>
                                        </p:tgtEl>
                                      </p:cBhvr>
                                    </p:animEffect>
                                  </p:childTnLst>
                                </p:cTn>
                              </p:par>
                              <p:par>
                                <p:cTn id="22" presetID="22" presetClass="entr" presetSubtype="1" fill="hold" nodeType="withEffect">
                                  <p:stCondLst>
                                    <p:cond delay="1200"/>
                                  </p:stCondLst>
                                  <p:childTnLst>
                                    <p:set>
                                      <p:cBhvr>
                                        <p:cTn id="23" dur="1" fill="hold">
                                          <p:stCondLst>
                                            <p:cond delay="0"/>
                                          </p:stCondLst>
                                        </p:cTn>
                                        <p:tgtEl>
                                          <p:spTgt spid="34"/>
                                        </p:tgtEl>
                                        <p:attrNameLst>
                                          <p:attrName>style.visibility</p:attrName>
                                        </p:attrNameLst>
                                      </p:cBhvr>
                                      <p:to>
                                        <p:strVal val="visible"/>
                                      </p:to>
                                    </p:set>
                                    <p:animEffect transition="in" filter="wipe(up)">
                                      <p:cBhvr>
                                        <p:cTn id="24" dur="500"/>
                                        <p:tgtEl>
                                          <p:spTgt spid="34"/>
                                        </p:tgtEl>
                                      </p:cBhvr>
                                    </p:animEffect>
                                  </p:childTnLst>
                                </p:cTn>
                              </p:par>
                              <p:par>
                                <p:cTn id="25" presetID="22" presetClass="entr" presetSubtype="1" fill="hold" nodeType="withEffect">
                                  <p:stCondLst>
                                    <p:cond delay="1300"/>
                                  </p:stCondLst>
                                  <p:childTnLst>
                                    <p:set>
                                      <p:cBhvr>
                                        <p:cTn id="26" dur="1" fill="hold">
                                          <p:stCondLst>
                                            <p:cond delay="0"/>
                                          </p:stCondLst>
                                        </p:cTn>
                                        <p:tgtEl>
                                          <p:spTgt spid="4"/>
                                        </p:tgtEl>
                                        <p:attrNameLst>
                                          <p:attrName>style.visibility</p:attrName>
                                        </p:attrNameLst>
                                      </p:cBhvr>
                                      <p:to>
                                        <p:strVal val="visible"/>
                                      </p:to>
                                    </p:set>
                                    <p:animEffect transition="in" filter="wipe(up)">
                                      <p:cBhvr>
                                        <p:cTn id="27" dur="500"/>
                                        <p:tgtEl>
                                          <p:spTgt spid="4"/>
                                        </p:tgtEl>
                                      </p:cBhvr>
                                    </p:animEffect>
                                  </p:childTnLst>
                                </p:cTn>
                              </p:par>
                              <p:par>
                                <p:cTn id="28" presetID="16" presetClass="entr" presetSubtype="37" fill="hold" nodeType="withEffect">
                                  <p:stCondLst>
                                    <p:cond delay="1800"/>
                                  </p:stCondLst>
                                  <p:childTnLst>
                                    <p:set>
                                      <p:cBhvr>
                                        <p:cTn id="29" dur="1" fill="hold">
                                          <p:stCondLst>
                                            <p:cond delay="0"/>
                                          </p:stCondLst>
                                        </p:cTn>
                                        <p:tgtEl>
                                          <p:spTgt spid="1875"/>
                                        </p:tgtEl>
                                        <p:attrNameLst>
                                          <p:attrName>style.visibility</p:attrName>
                                        </p:attrNameLst>
                                      </p:cBhvr>
                                      <p:to>
                                        <p:strVal val="visible"/>
                                      </p:to>
                                    </p:set>
                                    <p:animEffect transition="in" filter="barn(outVertical)">
                                      <p:cBhvr>
                                        <p:cTn id="30" dur="500"/>
                                        <p:tgtEl>
                                          <p:spTgt spid="18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FCF9F4"/>
        </a:solidFill>
        <a:effectLst/>
      </p:bgPr>
    </p:bg>
    <p:spTree>
      <p:nvGrpSpPr>
        <p:cNvPr id="1" name=""/>
        <p:cNvGrpSpPr/>
        <p:nvPr/>
      </p:nvGrpSpPr>
      <p:grpSpPr>
        <a:xfrm>
          <a:off x="0" y="0"/>
          <a:ext cx="0" cy="0"/>
          <a:chOff x="0" y="0"/>
          <a:chExt cx="0" cy="0"/>
        </a:xfrm>
      </p:grpSpPr>
      <p:cxnSp>
        <p:nvCxnSpPr>
          <p:cNvPr id="78" name="Straight Connector 77">
            <a:extLst>
              <a:ext uri="{FF2B5EF4-FFF2-40B4-BE49-F238E27FC236}">
                <a16:creationId xmlns:a16="http://schemas.microsoft.com/office/drawing/2014/main" id="{4385F79D-1373-83D2-DAD0-1C8F78F62FB0}"/>
              </a:ext>
            </a:extLst>
          </p:cNvPr>
          <p:cNvCxnSpPr>
            <a:stCxn id="9" idx="1021"/>
            <a:endCxn id="61" idx="805"/>
          </p:cNvCxnSpPr>
          <p:nvPr userDrawn="1"/>
        </p:nvCxnSpPr>
        <p:spPr>
          <a:xfrm>
            <a:off x="2290285" y="348995"/>
            <a:ext cx="7630097" cy="27623"/>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B09218F7-4418-4855-E064-9E95077FC78F}"/>
              </a:ext>
            </a:extLst>
          </p:cNvPr>
          <p:cNvCxnSpPr/>
          <p:nvPr userDrawn="1"/>
        </p:nvCxnSpPr>
        <p:spPr>
          <a:xfrm>
            <a:off x="2245739" y="6490939"/>
            <a:ext cx="7630097" cy="27623"/>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51B22314-A413-4B93-F277-91A8703879F6}"/>
              </a:ext>
            </a:extLst>
          </p:cNvPr>
          <p:cNvGrpSpPr/>
          <p:nvPr userDrawn="1"/>
        </p:nvGrpSpPr>
        <p:grpSpPr>
          <a:xfrm>
            <a:off x="9815040" y="122871"/>
            <a:ext cx="2267135" cy="6640163"/>
            <a:chOff x="9815040" y="122871"/>
            <a:chExt cx="2267135" cy="6640163"/>
          </a:xfrm>
        </p:grpSpPr>
        <p:grpSp>
          <p:nvGrpSpPr>
            <p:cNvPr id="44" name="Graphic 2">
              <a:extLst>
                <a:ext uri="{FF2B5EF4-FFF2-40B4-BE49-F238E27FC236}">
                  <a16:creationId xmlns:a16="http://schemas.microsoft.com/office/drawing/2014/main" id="{A66B51E5-1726-3B6A-2ABD-FF70483547E8}"/>
                </a:ext>
              </a:extLst>
            </p:cNvPr>
            <p:cNvGrpSpPr/>
            <p:nvPr/>
          </p:nvGrpSpPr>
          <p:grpSpPr>
            <a:xfrm>
              <a:off x="9815040" y="122871"/>
              <a:ext cx="2267135" cy="6640163"/>
              <a:chOff x="9815040" y="122871"/>
              <a:chExt cx="2267135" cy="6640163"/>
            </a:xfrm>
            <a:solidFill>
              <a:srgbClr val="BC8642"/>
            </a:solidFill>
          </p:grpSpPr>
          <p:grpSp>
            <p:nvGrpSpPr>
              <p:cNvPr id="45" name="Graphic 2">
                <a:extLst>
                  <a:ext uri="{FF2B5EF4-FFF2-40B4-BE49-F238E27FC236}">
                    <a16:creationId xmlns:a16="http://schemas.microsoft.com/office/drawing/2014/main" id="{90B53D6E-A9F1-2938-0973-0EC5CBF915DD}"/>
                  </a:ext>
                </a:extLst>
              </p:cNvPr>
              <p:cNvGrpSpPr/>
              <p:nvPr/>
            </p:nvGrpSpPr>
            <p:grpSpPr>
              <a:xfrm>
                <a:off x="9815040" y="4509898"/>
                <a:ext cx="2252848" cy="2253136"/>
                <a:chOff x="9815040" y="4509898"/>
                <a:chExt cx="2252848" cy="2253136"/>
              </a:xfrm>
              <a:grpFill/>
            </p:grpSpPr>
            <p:sp>
              <p:nvSpPr>
                <p:cNvPr id="46" name="Freeform: Shape 45">
                  <a:extLst>
                    <a:ext uri="{FF2B5EF4-FFF2-40B4-BE49-F238E27FC236}">
                      <a16:creationId xmlns:a16="http://schemas.microsoft.com/office/drawing/2014/main" id="{5D005BB2-302C-679D-7C13-958E51E54673}"/>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BC8642"/>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0F4DE73-3C71-37C6-1B0C-2130953F493C}"/>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BC8642"/>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AF1FBF2-437C-A120-FDB3-F5A024C23689}"/>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BC8642"/>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6123DC96-5FBD-0348-0CE4-3E59A2503D3F}"/>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BC8642"/>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73E1940-4D71-7F6D-0950-58B06B2D4A34}"/>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BC8642"/>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9189E9A-96F3-20E3-DF37-37F15B94A9CE}"/>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BC8642"/>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64BAA73-D0D1-42CD-E12F-745D762DE346}"/>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BC8642"/>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BFD5076-E911-100C-0091-E77E2275441E}"/>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BC8642"/>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076BD4A-5B05-D19A-CFCD-3A297A006B41}"/>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BC8642"/>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4760338-7D84-C948-0DCF-1C639A8B1EC0}"/>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BC8642"/>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EABD6E1-8B8D-D257-1CC7-9744D4746DF1}"/>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BC8642"/>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200B1292-EFA1-059D-FE17-B1E9D239DA3A}"/>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BC8642"/>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103855B-903A-CF50-9CF9-4888972291FB}"/>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BC8642"/>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BDFC25F-A18D-E5E3-6BA2-2957A2D26377}"/>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BC8642"/>
                  </a:solidFill>
                  <a:prstDash val="solid"/>
                  <a:miter/>
                </a:ln>
              </p:spPr>
              <p:txBody>
                <a:bodyPr rtlCol="0" anchor="ctr"/>
                <a:lstStyle/>
                <a:p>
                  <a:endParaRPr lang="en-US"/>
                </a:p>
              </p:txBody>
            </p:sp>
          </p:grpSp>
          <p:grpSp>
            <p:nvGrpSpPr>
              <p:cNvPr id="60" name="Graphic 2">
                <a:extLst>
                  <a:ext uri="{FF2B5EF4-FFF2-40B4-BE49-F238E27FC236}">
                    <a16:creationId xmlns:a16="http://schemas.microsoft.com/office/drawing/2014/main" id="{D9F2B66A-03A6-4C8B-D4FF-D43402BA4F34}"/>
                  </a:ext>
                </a:extLst>
              </p:cNvPr>
              <p:cNvGrpSpPr/>
              <p:nvPr/>
            </p:nvGrpSpPr>
            <p:grpSpPr>
              <a:xfrm>
                <a:off x="9828944" y="122871"/>
                <a:ext cx="2253231" cy="2252906"/>
                <a:chOff x="9828944" y="122871"/>
                <a:chExt cx="2253231" cy="2252906"/>
              </a:xfrm>
              <a:grpFill/>
            </p:grpSpPr>
            <p:sp>
              <p:nvSpPr>
                <p:cNvPr id="61" name="Freeform: Shape 60">
                  <a:extLst>
                    <a:ext uri="{FF2B5EF4-FFF2-40B4-BE49-F238E27FC236}">
                      <a16:creationId xmlns:a16="http://schemas.microsoft.com/office/drawing/2014/main" id="{28022310-607C-9230-1A86-24781CAFFB75}"/>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BC8642"/>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01A8507D-030E-214F-B911-799FC8A7432A}"/>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BC8642"/>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84D16AC-8208-47D8-9A16-75E674046FF1}"/>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BC8642"/>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2BD7CB1-C221-91C3-4D0B-A64DC15BC5C4}"/>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BC8642"/>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AD29003-62A2-A754-5EBE-03118A0DB827}"/>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BC8642"/>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6A57F04-92EF-230E-FADF-027B4D198D0C}"/>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BC8642"/>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36238E9-6422-94D7-597A-6E6C27B7833E}"/>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BC8642"/>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826B9FF-6B32-42E2-E34F-11E975D5697F}"/>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BC8642"/>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039B7F3-6508-CCEF-0845-13285F78BEAA}"/>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BC8642"/>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17CBBED-DC39-044D-914D-F0B2D88A873D}"/>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BC8642"/>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88C1D8E-61C9-239C-B95C-C0A6F2ACCFCF}"/>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BC8642"/>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AD8B555-E952-66E4-F54A-CDE4042C8C11}"/>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BC8642"/>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739EB95-3049-FF4F-3DE4-A2B4D0019F9E}"/>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BC8642"/>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0E8F9A2-C05D-5CF2-3B3D-C8FC755DF89A}"/>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BC8642"/>
                  </a:solidFill>
                  <a:prstDash val="solid"/>
                  <a:miter/>
                </a:ln>
              </p:spPr>
              <p:txBody>
                <a:bodyPr rtlCol="0" anchor="ctr"/>
                <a:lstStyle/>
                <a:p>
                  <a:endParaRPr lang="en-US"/>
                </a:p>
              </p:txBody>
            </p:sp>
          </p:grpSp>
        </p:grpSp>
        <p:cxnSp>
          <p:nvCxnSpPr>
            <p:cNvPr id="81" name="Straight Connector 80">
              <a:extLst>
                <a:ext uri="{FF2B5EF4-FFF2-40B4-BE49-F238E27FC236}">
                  <a16:creationId xmlns:a16="http://schemas.microsoft.com/office/drawing/2014/main" id="{A02D146F-2C1B-8C73-7794-53C62867C84A}"/>
                </a:ext>
              </a:extLst>
            </p:cNvPr>
            <p:cNvCxnSpPr>
              <a:stCxn id="46" idx="449"/>
              <a:endCxn id="61" idx="679"/>
            </p:cNvCxnSpPr>
            <p:nvPr userDrawn="1"/>
          </p:nvCxnSpPr>
          <p:spPr>
            <a:xfrm flipV="1">
              <a:off x="11815571" y="2317242"/>
              <a:ext cx="13621" cy="2251042"/>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D9EE2690-8974-845B-29B3-55B8E1856CC8}"/>
              </a:ext>
            </a:extLst>
          </p:cNvPr>
          <p:cNvGrpSpPr/>
          <p:nvPr userDrawn="1"/>
        </p:nvGrpSpPr>
        <p:grpSpPr>
          <a:xfrm>
            <a:off x="114299" y="95249"/>
            <a:ext cx="2267099" cy="6640258"/>
            <a:chOff x="114299" y="95249"/>
            <a:chExt cx="2267099" cy="6640258"/>
          </a:xfrm>
        </p:grpSpPr>
        <p:grpSp>
          <p:nvGrpSpPr>
            <p:cNvPr id="5" name="Graphic 2">
              <a:extLst>
                <a:ext uri="{FF2B5EF4-FFF2-40B4-BE49-F238E27FC236}">
                  <a16:creationId xmlns:a16="http://schemas.microsoft.com/office/drawing/2014/main" id="{B8F455CD-E6C5-ECD4-DD6B-186B3C3CE65B}"/>
                </a:ext>
              </a:extLst>
            </p:cNvPr>
            <p:cNvGrpSpPr/>
            <p:nvPr/>
          </p:nvGrpSpPr>
          <p:grpSpPr>
            <a:xfrm>
              <a:off x="114299" y="95249"/>
              <a:ext cx="2267099" cy="6640258"/>
              <a:chOff x="114299" y="95249"/>
              <a:chExt cx="2267099" cy="6640258"/>
            </a:xfrm>
            <a:solidFill>
              <a:srgbClr val="BC8642"/>
            </a:solidFill>
          </p:grpSpPr>
          <p:grpSp>
            <p:nvGrpSpPr>
              <p:cNvPr id="7" name="Graphic 2">
                <a:extLst>
                  <a:ext uri="{FF2B5EF4-FFF2-40B4-BE49-F238E27FC236}">
                    <a16:creationId xmlns:a16="http://schemas.microsoft.com/office/drawing/2014/main" id="{96B61CA8-AB24-75F4-2F67-4C755F29EA86}"/>
                  </a:ext>
                </a:extLst>
              </p:cNvPr>
              <p:cNvGrpSpPr/>
              <p:nvPr/>
            </p:nvGrpSpPr>
            <p:grpSpPr>
              <a:xfrm>
                <a:off x="128491" y="95249"/>
                <a:ext cx="2252906" cy="2253041"/>
                <a:chOff x="128491" y="95249"/>
                <a:chExt cx="2252906" cy="2253041"/>
              </a:xfrm>
              <a:grpFill/>
            </p:grpSpPr>
            <p:sp>
              <p:nvSpPr>
                <p:cNvPr id="9" name="Freeform: Shape 8">
                  <a:extLst>
                    <a:ext uri="{FF2B5EF4-FFF2-40B4-BE49-F238E27FC236}">
                      <a16:creationId xmlns:a16="http://schemas.microsoft.com/office/drawing/2014/main" id="{37748F20-C25F-21E8-8E51-1593EF17F6CB}"/>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BC8642"/>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8B0B825-7CA3-4F29-E4E8-D5BBB431DACF}"/>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BC8642"/>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B81A065-4942-C876-F4CC-1FEAD17E854D}"/>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BC8642"/>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E187038D-63C8-CB26-4AAC-5A26DE4543EA}"/>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BC8642"/>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12AFDB1F-0EA3-D289-92D1-77FDEE98D2B2}"/>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BC8642"/>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7A38545-3A41-BC3D-202A-90129F6039AA}"/>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BC8642"/>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29D5568-7516-02B5-17F3-54A49168AE35}"/>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BC8642"/>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9C8B700-998D-3B13-2F29-760CBDE6B8A4}"/>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BC8642"/>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25BDE0A-5DBE-28DF-A33D-FCC65CC62CA6}"/>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BC8642"/>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9E71E9E-B952-CBDE-1526-0CB44CCF46F8}"/>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BC8642"/>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063CBF7-F026-E637-0609-A0E255DF6074}"/>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BC8642"/>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B7D5BAEE-2258-BD63-2B80-CC52A1860F55}"/>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BC8642"/>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621451C-42AE-32C5-7539-3AFFA33399DB}"/>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BC8642"/>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6683850-335F-C9D4-5FCD-C63164233F7B}"/>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BC8642"/>
                  </a:solid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F7C23335-7C07-904A-3CE2-C59ADCB20554}"/>
                  </a:ext>
                </a:extLst>
              </p:cNvPr>
              <p:cNvGrpSpPr/>
              <p:nvPr/>
            </p:nvGrpSpPr>
            <p:grpSpPr>
              <a:xfrm>
                <a:off x="114299" y="4482602"/>
                <a:ext cx="2253041" cy="2252905"/>
                <a:chOff x="114299" y="4482602"/>
                <a:chExt cx="2253041" cy="2252905"/>
              </a:xfrm>
              <a:grpFill/>
            </p:grpSpPr>
            <p:sp>
              <p:nvSpPr>
                <p:cNvPr id="30" name="Freeform: Shape 29">
                  <a:extLst>
                    <a:ext uri="{FF2B5EF4-FFF2-40B4-BE49-F238E27FC236}">
                      <a16:creationId xmlns:a16="http://schemas.microsoft.com/office/drawing/2014/main" id="{06CE9AF4-9921-9A52-E9A1-04A8F8E286A3}"/>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BC8642"/>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0B2B9A99-7B31-4CC8-556C-B959054E4418}"/>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BC8642"/>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035DDCE-134B-3214-31AA-D8EA07938C98}"/>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BC8642"/>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15817DE5-0936-61AF-0059-19D75AC66DC5}"/>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BC8642"/>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AD0E625-D6B3-F8A4-2B40-194293718BB4}"/>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BC8642"/>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1B8B582-FCAC-FB5A-9365-E5DC18E5FB5E}"/>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BC8642"/>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C6FCC9F-993C-5225-79C1-FBF8E67641D8}"/>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BC8642"/>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75EF66-D5AC-2C44-0444-FC6E238E3EC1}"/>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BC8642"/>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1E6C9A-878D-D1DA-13BF-017C2B2E4454}"/>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BC8642"/>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23A858A-A7A1-DB53-6C99-B32F98842EBA}"/>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BC8642"/>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A973259-E764-059C-1912-92F767066F19}"/>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BC8642"/>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97384A6-988E-BAB1-9723-74B47AE7A15D}"/>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BC8642"/>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B62EDC83-CBFC-AD96-BAF6-0A90421D2F81}"/>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BC8642"/>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C4817D5-E2AD-E2B8-1EA1-B37FB6049035}"/>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BC8642"/>
                  </a:solidFill>
                  <a:prstDash val="solid"/>
                  <a:miter/>
                </a:ln>
              </p:spPr>
              <p:txBody>
                <a:bodyPr rtlCol="0" anchor="ctr"/>
                <a:lstStyle/>
                <a:p>
                  <a:endParaRPr lang="en-US"/>
                </a:p>
              </p:txBody>
            </p:sp>
          </p:grpSp>
        </p:grpSp>
        <p:cxnSp>
          <p:nvCxnSpPr>
            <p:cNvPr id="82" name="Straight Connector 81">
              <a:extLst>
                <a:ext uri="{FF2B5EF4-FFF2-40B4-BE49-F238E27FC236}">
                  <a16:creationId xmlns:a16="http://schemas.microsoft.com/office/drawing/2014/main" id="{A5968A57-02A5-AE4B-09EC-CA674125328D}"/>
                </a:ext>
              </a:extLst>
            </p:cNvPr>
            <p:cNvCxnSpPr/>
            <p:nvPr userDrawn="1"/>
          </p:nvCxnSpPr>
          <p:spPr>
            <a:xfrm flipV="1">
              <a:off x="367699" y="2299864"/>
              <a:ext cx="13621" cy="2251042"/>
            </a:xfrm>
            <a:prstGeom prst="line">
              <a:avLst/>
            </a:prstGeom>
            <a:ln w="28575">
              <a:solidFill>
                <a:srgbClr val="BC864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27438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
                                        <p:tgtEl>
                                          <p:spTgt spid="4"/>
                                        </p:tgtEl>
                                      </p:cBhvr>
                                    </p:animEffect>
                                  </p:childTnLst>
                                </p:cTn>
                              </p:par>
                              <p:par>
                                <p:cTn id="8" presetID="22" presetClass="entr" presetSubtype="8" fill="hold" nodeType="withEffect">
                                  <p:stCondLst>
                                    <p:cond delay="500"/>
                                  </p:stCondLst>
                                  <p:childTnLst>
                                    <p:set>
                                      <p:cBhvr>
                                        <p:cTn id="9" dur="1" fill="hold">
                                          <p:stCondLst>
                                            <p:cond delay="0"/>
                                          </p:stCondLst>
                                        </p:cTn>
                                        <p:tgtEl>
                                          <p:spTgt spid="78"/>
                                        </p:tgtEl>
                                        <p:attrNameLst>
                                          <p:attrName>style.visibility</p:attrName>
                                        </p:attrNameLst>
                                      </p:cBhvr>
                                      <p:to>
                                        <p:strVal val="visible"/>
                                      </p:to>
                                    </p:set>
                                    <p:animEffect transition="in" filter="wipe(left)">
                                      <p:cBhvr>
                                        <p:cTn id="10" dur="500"/>
                                        <p:tgtEl>
                                          <p:spTgt spid="78"/>
                                        </p:tgtEl>
                                      </p:cBhvr>
                                    </p:animEffect>
                                  </p:childTnLst>
                                </p:cTn>
                              </p:par>
                              <p:par>
                                <p:cTn id="11" presetID="22" presetClass="entr" presetSubtype="8" fill="hold" nodeType="withEffect">
                                  <p:stCondLst>
                                    <p:cond delay="50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nodeType="withEffect">
                                  <p:stCondLst>
                                    <p:cond delay="9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Title Slide">
    <p:bg>
      <p:bgPr>
        <a:solidFill>
          <a:srgbClr val="FCF9F4"/>
        </a:solidFill>
        <a:effectLst/>
      </p:bgPr>
    </p:bg>
    <p:spTree>
      <p:nvGrpSpPr>
        <p:cNvPr id="1" name=""/>
        <p:cNvGrpSpPr/>
        <p:nvPr/>
      </p:nvGrpSpPr>
      <p:grpSpPr>
        <a:xfrm>
          <a:off x="0" y="0"/>
          <a:ext cx="0" cy="0"/>
          <a:chOff x="0" y="0"/>
          <a:chExt cx="0" cy="0"/>
        </a:xfrm>
      </p:grpSpPr>
      <p:cxnSp>
        <p:nvCxnSpPr>
          <p:cNvPr id="78" name="Straight Connector 77">
            <a:extLst>
              <a:ext uri="{FF2B5EF4-FFF2-40B4-BE49-F238E27FC236}">
                <a16:creationId xmlns:a16="http://schemas.microsoft.com/office/drawing/2014/main" id="{4385F79D-1373-83D2-DAD0-1C8F78F62FB0}"/>
              </a:ext>
            </a:extLst>
          </p:cNvPr>
          <p:cNvCxnSpPr>
            <a:stCxn id="9" idx="1021"/>
            <a:endCxn id="61" idx="805"/>
          </p:cNvCxnSpPr>
          <p:nvPr userDrawn="1"/>
        </p:nvCxnSpPr>
        <p:spPr>
          <a:xfrm>
            <a:off x="2290285" y="348995"/>
            <a:ext cx="7630097" cy="27623"/>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B09218F7-4418-4855-E064-9E95077FC78F}"/>
              </a:ext>
            </a:extLst>
          </p:cNvPr>
          <p:cNvCxnSpPr/>
          <p:nvPr userDrawn="1"/>
        </p:nvCxnSpPr>
        <p:spPr>
          <a:xfrm>
            <a:off x="2245739" y="6490939"/>
            <a:ext cx="7630097" cy="27623"/>
          </a:xfrm>
          <a:prstGeom prst="line">
            <a:avLst/>
          </a:prstGeom>
          <a:ln w="28575">
            <a:solidFill>
              <a:srgbClr val="002E48"/>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51B22314-A413-4B93-F277-91A8703879F6}"/>
              </a:ext>
            </a:extLst>
          </p:cNvPr>
          <p:cNvGrpSpPr/>
          <p:nvPr userDrawn="1"/>
        </p:nvGrpSpPr>
        <p:grpSpPr>
          <a:xfrm>
            <a:off x="9815040" y="122871"/>
            <a:ext cx="2267135" cy="6640163"/>
            <a:chOff x="9815040" y="122871"/>
            <a:chExt cx="2267135" cy="6640163"/>
          </a:xfrm>
          <a:solidFill>
            <a:srgbClr val="002E48"/>
          </a:solidFill>
        </p:grpSpPr>
        <p:grpSp>
          <p:nvGrpSpPr>
            <p:cNvPr id="44" name="Graphic 2">
              <a:extLst>
                <a:ext uri="{FF2B5EF4-FFF2-40B4-BE49-F238E27FC236}">
                  <a16:creationId xmlns:a16="http://schemas.microsoft.com/office/drawing/2014/main" id="{A66B51E5-1726-3B6A-2ABD-FF70483547E8}"/>
                </a:ext>
              </a:extLst>
            </p:cNvPr>
            <p:cNvGrpSpPr/>
            <p:nvPr/>
          </p:nvGrpSpPr>
          <p:grpSpPr>
            <a:xfrm>
              <a:off x="9815040" y="122871"/>
              <a:ext cx="2267135" cy="6640163"/>
              <a:chOff x="9815040" y="122871"/>
              <a:chExt cx="2267135" cy="6640163"/>
            </a:xfrm>
            <a:grpFill/>
          </p:grpSpPr>
          <p:grpSp>
            <p:nvGrpSpPr>
              <p:cNvPr id="45" name="Graphic 2">
                <a:extLst>
                  <a:ext uri="{FF2B5EF4-FFF2-40B4-BE49-F238E27FC236}">
                    <a16:creationId xmlns:a16="http://schemas.microsoft.com/office/drawing/2014/main" id="{90B53D6E-A9F1-2938-0973-0EC5CBF915DD}"/>
                  </a:ext>
                </a:extLst>
              </p:cNvPr>
              <p:cNvGrpSpPr/>
              <p:nvPr/>
            </p:nvGrpSpPr>
            <p:grpSpPr>
              <a:xfrm>
                <a:off x="9815040" y="4509898"/>
                <a:ext cx="2252848" cy="2253136"/>
                <a:chOff x="9815040" y="4509898"/>
                <a:chExt cx="2252848" cy="2253136"/>
              </a:xfrm>
              <a:grpFill/>
            </p:grpSpPr>
            <p:sp>
              <p:nvSpPr>
                <p:cNvPr id="46" name="Freeform: Shape 45">
                  <a:extLst>
                    <a:ext uri="{FF2B5EF4-FFF2-40B4-BE49-F238E27FC236}">
                      <a16:creationId xmlns:a16="http://schemas.microsoft.com/office/drawing/2014/main" id="{5D005BB2-302C-679D-7C13-958E51E54673}"/>
                    </a:ext>
                  </a:extLst>
                </p:cNvPr>
                <p:cNvSpPr/>
                <p:nvPr/>
              </p:nvSpPr>
              <p:spPr>
                <a:xfrm>
                  <a:off x="9815040" y="4509898"/>
                  <a:ext cx="2207379" cy="2207386"/>
                </a:xfrm>
                <a:custGeom>
                  <a:avLst/>
                  <a:gdLst>
                    <a:gd name="connsiteX0" fmla="*/ 4853 w 2207379"/>
                    <a:gd name="connsiteY0" fmla="*/ 2111309 h 2207386"/>
                    <a:gd name="connsiteX1" fmla="*/ 84101 w 2207379"/>
                    <a:gd name="connsiteY1" fmla="*/ 2149695 h 2207386"/>
                    <a:gd name="connsiteX2" fmla="*/ 111913 w 2207379"/>
                    <a:gd name="connsiteY2" fmla="*/ 2092164 h 2207386"/>
                    <a:gd name="connsiteX3" fmla="*/ 69337 w 2207379"/>
                    <a:gd name="connsiteY3" fmla="*/ 2071590 h 2207386"/>
                    <a:gd name="connsiteX4" fmla="*/ 53811 w 2207379"/>
                    <a:gd name="connsiteY4" fmla="*/ 2103784 h 2207386"/>
                    <a:gd name="connsiteX5" fmla="*/ 63813 w 2207379"/>
                    <a:gd name="connsiteY5" fmla="*/ 2115024 h 2207386"/>
                    <a:gd name="connsiteX6" fmla="*/ 78862 w 2207379"/>
                    <a:gd name="connsiteY6" fmla="*/ 2115881 h 2207386"/>
                    <a:gd name="connsiteX7" fmla="*/ 83243 w 2207379"/>
                    <a:gd name="connsiteY7" fmla="*/ 2106832 h 2207386"/>
                    <a:gd name="connsiteX8" fmla="*/ 74195 w 2207379"/>
                    <a:gd name="connsiteY8" fmla="*/ 2102451 h 2207386"/>
                    <a:gd name="connsiteX9" fmla="*/ 70004 w 2207379"/>
                    <a:gd name="connsiteY9" fmla="*/ 2102165 h 2207386"/>
                    <a:gd name="connsiteX10" fmla="*/ 67241 w 2207379"/>
                    <a:gd name="connsiteY10" fmla="*/ 2099022 h 2207386"/>
                    <a:gd name="connsiteX11" fmla="*/ 67718 w 2207379"/>
                    <a:gd name="connsiteY11" fmla="*/ 2090545 h 2207386"/>
                    <a:gd name="connsiteX12" fmla="*/ 74004 w 2207379"/>
                    <a:gd name="connsiteY12" fmla="*/ 2084925 h 2207386"/>
                    <a:gd name="connsiteX13" fmla="*/ 98388 w 2207379"/>
                    <a:gd name="connsiteY13" fmla="*/ 2096736 h 2207386"/>
                    <a:gd name="connsiteX14" fmla="*/ 79338 w 2207379"/>
                    <a:gd name="connsiteY14" fmla="*/ 2136170 h 2207386"/>
                    <a:gd name="connsiteX15" fmla="*/ 18187 w 2207379"/>
                    <a:gd name="connsiteY15" fmla="*/ 2106642 h 2207386"/>
                    <a:gd name="connsiteX16" fmla="*/ 62956 w 2207379"/>
                    <a:gd name="connsiteY16" fmla="*/ 2014059 h 2207386"/>
                    <a:gd name="connsiteX17" fmla="*/ 124201 w 2207379"/>
                    <a:gd name="connsiteY17" fmla="*/ 2024918 h 2207386"/>
                    <a:gd name="connsiteX18" fmla="*/ 270219 w 2207379"/>
                    <a:gd name="connsiteY18" fmla="*/ 2009582 h 2207386"/>
                    <a:gd name="connsiteX19" fmla="*/ 298223 w 2207379"/>
                    <a:gd name="connsiteY19" fmla="*/ 2047587 h 2207386"/>
                    <a:gd name="connsiteX20" fmla="*/ 303176 w 2207379"/>
                    <a:gd name="connsiteY20" fmla="*/ 2050921 h 2207386"/>
                    <a:gd name="connsiteX21" fmla="*/ 308891 w 2207379"/>
                    <a:gd name="connsiteY21" fmla="*/ 2049301 h 2207386"/>
                    <a:gd name="connsiteX22" fmla="*/ 356134 w 2207379"/>
                    <a:gd name="connsiteY22" fmla="*/ 2008534 h 2207386"/>
                    <a:gd name="connsiteX23" fmla="*/ 639598 w 2207379"/>
                    <a:gd name="connsiteY23" fmla="*/ 2025394 h 2207386"/>
                    <a:gd name="connsiteX24" fmla="*/ 748756 w 2207379"/>
                    <a:gd name="connsiteY24" fmla="*/ 2033109 h 2207386"/>
                    <a:gd name="connsiteX25" fmla="*/ 763805 w 2207379"/>
                    <a:gd name="connsiteY25" fmla="*/ 2105975 h 2207386"/>
                    <a:gd name="connsiteX26" fmla="*/ 702368 w 2207379"/>
                    <a:gd name="connsiteY26" fmla="*/ 2136265 h 2207386"/>
                    <a:gd name="connsiteX27" fmla="*/ 683318 w 2207379"/>
                    <a:gd name="connsiteY27" fmla="*/ 2096831 h 2207386"/>
                    <a:gd name="connsiteX28" fmla="*/ 707702 w 2207379"/>
                    <a:gd name="connsiteY28" fmla="*/ 2085020 h 2207386"/>
                    <a:gd name="connsiteX29" fmla="*/ 713989 w 2207379"/>
                    <a:gd name="connsiteY29" fmla="*/ 2090640 h 2207386"/>
                    <a:gd name="connsiteX30" fmla="*/ 714465 w 2207379"/>
                    <a:gd name="connsiteY30" fmla="*/ 2099117 h 2207386"/>
                    <a:gd name="connsiteX31" fmla="*/ 711703 w 2207379"/>
                    <a:gd name="connsiteY31" fmla="*/ 2102261 h 2207386"/>
                    <a:gd name="connsiteX32" fmla="*/ 707512 w 2207379"/>
                    <a:gd name="connsiteY32" fmla="*/ 2102546 h 2207386"/>
                    <a:gd name="connsiteX33" fmla="*/ 698463 w 2207379"/>
                    <a:gd name="connsiteY33" fmla="*/ 2106928 h 2207386"/>
                    <a:gd name="connsiteX34" fmla="*/ 702845 w 2207379"/>
                    <a:gd name="connsiteY34" fmla="*/ 2115977 h 2207386"/>
                    <a:gd name="connsiteX35" fmla="*/ 717894 w 2207379"/>
                    <a:gd name="connsiteY35" fmla="*/ 2115119 h 2207386"/>
                    <a:gd name="connsiteX36" fmla="*/ 727895 w 2207379"/>
                    <a:gd name="connsiteY36" fmla="*/ 2103880 h 2207386"/>
                    <a:gd name="connsiteX37" fmla="*/ 726752 w 2207379"/>
                    <a:gd name="connsiteY37" fmla="*/ 2084544 h 2207386"/>
                    <a:gd name="connsiteX38" fmla="*/ 712274 w 2207379"/>
                    <a:gd name="connsiteY38" fmla="*/ 2071685 h 2207386"/>
                    <a:gd name="connsiteX39" fmla="*/ 669698 w 2207379"/>
                    <a:gd name="connsiteY39" fmla="*/ 2092259 h 2207386"/>
                    <a:gd name="connsiteX40" fmla="*/ 697511 w 2207379"/>
                    <a:gd name="connsiteY40" fmla="*/ 2149790 h 2207386"/>
                    <a:gd name="connsiteX41" fmla="*/ 776473 w 2207379"/>
                    <a:gd name="connsiteY41" fmla="*/ 2112166 h 2207386"/>
                    <a:gd name="connsiteX42" fmla="*/ 757995 w 2207379"/>
                    <a:gd name="connsiteY42" fmla="*/ 2022727 h 2207386"/>
                    <a:gd name="connsiteX43" fmla="*/ 733230 w 2207379"/>
                    <a:gd name="connsiteY43" fmla="*/ 2006724 h 2207386"/>
                    <a:gd name="connsiteX44" fmla="*/ 950304 w 2207379"/>
                    <a:gd name="connsiteY44" fmla="*/ 2006724 h 2207386"/>
                    <a:gd name="connsiteX45" fmla="*/ 941542 w 2207379"/>
                    <a:gd name="connsiteY45" fmla="*/ 2013107 h 2207386"/>
                    <a:gd name="connsiteX46" fmla="*/ 929635 w 2207379"/>
                    <a:gd name="connsiteY46" fmla="*/ 2058446 h 2207386"/>
                    <a:gd name="connsiteX47" fmla="*/ 935636 w 2207379"/>
                    <a:gd name="connsiteY47" fmla="*/ 2064446 h 2207386"/>
                    <a:gd name="connsiteX48" fmla="*/ 971355 w 2207379"/>
                    <a:gd name="connsiteY48" fmla="*/ 2059303 h 2207386"/>
                    <a:gd name="connsiteX49" fmla="*/ 968974 w 2207379"/>
                    <a:gd name="connsiteY49" fmla="*/ 2075495 h 2207386"/>
                    <a:gd name="connsiteX50" fmla="*/ 989833 w 2207379"/>
                    <a:gd name="connsiteY50" fmla="*/ 2111309 h 2207386"/>
                    <a:gd name="connsiteX51" fmla="*/ 998406 w 2207379"/>
                    <a:gd name="connsiteY51" fmla="*/ 2111309 h 2207386"/>
                    <a:gd name="connsiteX52" fmla="*/ 1019265 w 2207379"/>
                    <a:gd name="connsiteY52" fmla="*/ 2075495 h 2207386"/>
                    <a:gd name="connsiteX53" fmla="*/ 1016884 w 2207379"/>
                    <a:gd name="connsiteY53" fmla="*/ 2059303 h 2207386"/>
                    <a:gd name="connsiteX54" fmla="*/ 1052602 w 2207379"/>
                    <a:gd name="connsiteY54" fmla="*/ 2064446 h 2207386"/>
                    <a:gd name="connsiteX55" fmla="*/ 1058603 w 2207379"/>
                    <a:gd name="connsiteY55" fmla="*/ 2058446 h 2207386"/>
                    <a:gd name="connsiteX56" fmla="*/ 1046697 w 2207379"/>
                    <a:gd name="connsiteY56" fmla="*/ 2013107 h 2207386"/>
                    <a:gd name="connsiteX57" fmla="*/ 1037935 w 2207379"/>
                    <a:gd name="connsiteY57" fmla="*/ 2006724 h 2207386"/>
                    <a:gd name="connsiteX58" fmla="*/ 1182619 w 2207379"/>
                    <a:gd name="connsiteY58" fmla="*/ 2006724 h 2207386"/>
                    <a:gd name="connsiteX59" fmla="*/ 1111086 w 2207379"/>
                    <a:gd name="connsiteY59" fmla="*/ 2049492 h 2207386"/>
                    <a:gd name="connsiteX60" fmla="*/ 1098513 w 2207379"/>
                    <a:gd name="connsiteY60" fmla="*/ 2119310 h 2207386"/>
                    <a:gd name="connsiteX61" fmla="*/ 1174332 w 2207379"/>
                    <a:gd name="connsiteY61" fmla="*/ 2155982 h 2207386"/>
                    <a:gd name="connsiteX62" fmla="*/ 1201003 w 2207379"/>
                    <a:gd name="connsiteY62" fmla="*/ 2100832 h 2207386"/>
                    <a:gd name="connsiteX63" fmla="*/ 1160140 w 2207379"/>
                    <a:gd name="connsiteY63" fmla="*/ 2081020 h 2207386"/>
                    <a:gd name="connsiteX64" fmla="*/ 1145091 w 2207379"/>
                    <a:gd name="connsiteY64" fmla="*/ 2112071 h 2207386"/>
                    <a:gd name="connsiteX65" fmla="*/ 1154805 w 2207379"/>
                    <a:gd name="connsiteY65" fmla="*/ 2122930 h 2207386"/>
                    <a:gd name="connsiteX66" fmla="*/ 1169379 w 2207379"/>
                    <a:gd name="connsiteY66" fmla="*/ 2123787 h 2207386"/>
                    <a:gd name="connsiteX67" fmla="*/ 1178142 w 2207379"/>
                    <a:gd name="connsiteY67" fmla="*/ 2115977 h 2207386"/>
                    <a:gd name="connsiteX68" fmla="*/ 1178809 w 2207379"/>
                    <a:gd name="connsiteY68" fmla="*/ 2104261 h 2207386"/>
                    <a:gd name="connsiteX69" fmla="*/ 1169760 w 2207379"/>
                    <a:gd name="connsiteY69" fmla="*/ 2099879 h 2207386"/>
                    <a:gd name="connsiteX70" fmla="*/ 1165379 w 2207379"/>
                    <a:gd name="connsiteY70" fmla="*/ 2108928 h 2207386"/>
                    <a:gd name="connsiteX71" fmla="*/ 1164712 w 2207379"/>
                    <a:gd name="connsiteY71" fmla="*/ 2110357 h 2207386"/>
                    <a:gd name="connsiteX72" fmla="*/ 1160997 w 2207379"/>
                    <a:gd name="connsiteY72" fmla="*/ 2110166 h 2207386"/>
                    <a:gd name="connsiteX73" fmla="*/ 1158520 w 2207379"/>
                    <a:gd name="connsiteY73" fmla="*/ 2107404 h 2207386"/>
                    <a:gd name="connsiteX74" fmla="*/ 1164807 w 2207379"/>
                    <a:gd name="connsiteY74" fmla="*/ 2094450 h 2207386"/>
                    <a:gd name="connsiteX75" fmla="*/ 1187572 w 2207379"/>
                    <a:gd name="connsiteY75" fmla="*/ 2105499 h 2207386"/>
                    <a:gd name="connsiteX76" fmla="*/ 1169665 w 2207379"/>
                    <a:gd name="connsiteY76" fmla="*/ 2142551 h 2207386"/>
                    <a:gd name="connsiteX77" fmla="*/ 1135089 w 2207379"/>
                    <a:gd name="connsiteY77" fmla="*/ 2140551 h 2207386"/>
                    <a:gd name="connsiteX78" fmla="*/ 1112038 w 2207379"/>
                    <a:gd name="connsiteY78" fmla="*/ 2114643 h 2207386"/>
                    <a:gd name="connsiteX79" fmla="*/ 1122802 w 2207379"/>
                    <a:gd name="connsiteY79" fmla="*/ 2057779 h 2207386"/>
                    <a:gd name="connsiteX80" fmla="*/ 1181190 w 2207379"/>
                    <a:gd name="connsiteY80" fmla="*/ 2021679 h 2207386"/>
                    <a:gd name="connsiteX81" fmla="*/ 1174141 w 2207379"/>
                    <a:gd name="connsiteY81" fmla="*/ 2044444 h 2207386"/>
                    <a:gd name="connsiteX82" fmla="*/ 1214623 w 2207379"/>
                    <a:gd name="connsiteY82" fmla="*/ 2084925 h 2207386"/>
                    <a:gd name="connsiteX83" fmla="*/ 1255104 w 2207379"/>
                    <a:gd name="connsiteY83" fmla="*/ 2044444 h 2207386"/>
                    <a:gd name="connsiteX84" fmla="*/ 1247769 w 2207379"/>
                    <a:gd name="connsiteY84" fmla="*/ 2021203 h 2207386"/>
                    <a:gd name="connsiteX85" fmla="*/ 1307016 w 2207379"/>
                    <a:gd name="connsiteY85" fmla="*/ 2056064 h 2207386"/>
                    <a:gd name="connsiteX86" fmla="*/ 1316730 w 2207379"/>
                    <a:gd name="connsiteY86" fmla="*/ 2114643 h 2207386"/>
                    <a:gd name="connsiteX87" fmla="*/ 1293681 w 2207379"/>
                    <a:gd name="connsiteY87" fmla="*/ 2140551 h 2207386"/>
                    <a:gd name="connsiteX88" fmla="*/ 1259105 w 2207379"/>
                    <a:gd name="connsiteY88" fmla="*/ 2142551 h 2207386"/>
                    <a:gd name="connsiteX89" fmla="*/ 1241198 w 2207379"/>
                    <a:gd name="connsiteY89" fmla="*/ 2105499 h 2207386"/>
                    <a:gd name="connsiteX90" fmla="*/ 1263963 w 2207379"/>
                    <a:gd name="connsiteY90" fmla="*/ 2094450 h 2207386"/>
                    <a:gd name="connsiteX91" fmla="*/ 1270249 w 2207379"/>
                    <a:gd name="connsiteY91" fmla="*/ 2107404 h 2207386"/>
                    <a:gd name="connsiteX92" fmla="*/ 1264153 w 2207379"/>
                    <a:gd name="connsiteY92" fmla="*/ 2110357 h 2207386"/>
                    <a:gd name="connsiteX93" fmla="*/ 1263486 w 2207379"/>
                    <a:gd name="connsiteY93" fmla="*/ 2108928 h 2207386"/>
                    <a:gd name="connsiteX94" fmla="*/ 1259105 w 2207379"/>
                    <a:gd name="connsiteY94" fmla="*/ 2099879 h 2207386"/>
                    <a:gd name="connsiteX95" fmla="*/ 1250055 w 2207379"/>
                    <a:gd name="connsiteY95" fmla="*/ 2104261 h 2207386"/>
                    <a:gd name="connsiteX96" fmla="*/ 1259486 w 2207379"/>
                    <a:gd name="connsiteY96" fmla="*/ 2123787 h 2207386"/>
                    <a:gd name="connsiteX97" fmla="*/ 1283774 w 2207379"/>
                    <a:gd name="connsiteY97" fmla="*/ 2112071 h 2207386"/>
                    <a:gd name="connsiteX98" fmla="*/ 1268725 w 2207379"/>
                    <a:gd name="connsiteY98" fmla="*/ 2081020 h 2207386"/>
                    <a:gd name="connsiteX99" fmla="*/ 1227863 w 2207379"/>
                    <a:gd name="connsiteY99" fmla="*/ 2100832 h 2207386"/>
                    <a:gd name="connsiteX100" fmla="*/ 1254533 w 2207379"/>
                    <a:gd name="connsiteY100" fmla="*/ 2155982 h 2207386"/>
                    <a:gd name="connsiteX101" fmla="*/ 1300062 w 2207379"/>
                    <a:gd name="connsiteY101" fmla="*/ 2153314 h 2207386"/>
                    <a:gd name="connsiteX102" fmla="*/ 1330352 w 2207379"/>
                    <a:gd name="connsiteY102" fmla="*/ 2119310 h 2207386"/>
                    <a:gd name="connsiteX103" fmla="*/ 1318731 w 2207379"/>
                    <a:gd name="connsiteY103" fmla="*/ 2047777 h 2207386"/>
                    <a:gd name="connsiteX104" fmla="*/ 1247960 w 2207379"/>
                    <a:gd name="connsiteY104" fmla="*/ 2006724 h 2207386"/>
                    <a:gd name="connsiteX105" fmla="*/ 1391883 w 2207379"/>
                    <a:gd name="connsiteY105" fmla="*/ 2006724 h 2207386"/>
                    <a:gd name="connsiteX106" fmla="*/ 1383121 w 2207379"/>
                    <a:gd name="connsiteY106" fmla="*/ 2013107 h 2207386"/>
                    <a:gd name="connsiteX107" fmla="*/ 1371214 w 2207379"/>
                    <a:gd name="connsiteY107" fmla="*/ 2058446 h 2207386"/>
                    <a:gd name="connsiteX108" fmla="*/ 1377215 w 2207379"/>
                    <a:gd name="connsiteY108" fmla="*/ 2064446 h 2207386"/>
                    <a:gd name="connsiteX109" fmla="*/ 1412934 w 2207379"/>
                    <a:gd name="connsiteY109" fmla="*/ 2059303 h 2207386"/>
                    <a:gd name="connsiteX110" fmla="*/ 1410553 w 2207379"/>
                    <a:gd name="connsiteY110" fmla="*/ 2075495 h 2207386"/>
                    <a:gd name="connsiteX111" fmla="*/ 1431412 w 2207379"/>
                    <a:gd name="connsiteY111" fmla="*/ 2111309 h 2207386"/>
                    <a:gd name="connsiteX112" fmla="*/ 1439984 w 2207379"/>
                    <a:gd name="connsiteY112" fmla="*/ 2111309 h 2207386"/>
                    <a:gd name="connsiteX113" fmla="*/ 1460844 w 2207379"/>
                    <a:gd name="connsiteY113" fmla="*/ 2075495 h 2207386"/>
                    <a:gd name="connsiteX114" fmla="*/ 1458462 w 2207379"/>
                    <a:gd name="connsiteY114" fmla="*/ 2059303 h 2207386"/>
                    <a:gd name="connsiteX115" fmla="*/ 1494181 w 2207379"/>
                    <a:gd name="connsiteY115" fmla="*/ 2064446 h 2207386"/>
                    <a:gd name="connsiteX116" fmla="*/ 1500182 w 2207379"/>
                    <a:gd name="connsiteY116" fmla="*/ 2058446 h 2207386"/>
                    <a:gd name="connsiteX117" fmla="*/ 1488276 w 2207379"/>
                    <a:gd name="connsiteY117" fmla="*/ 2013107 h 2207386"/>
                    <a:gd name="connsiteX118" fmla="*/ 1479513 w 2207379"/>
                    <a:gd name="connsiteY118" fmla="*/ 2006724 h 2207386"/>
                    <a:gd name="connsiteX119" fmla="*/ 1624674 w 2207379"/>
                    <a:gd name="connsiteY119" fmla="*/ 2006724 h 2207386"/>
                    <a:gd name="connsiteX120" fmla="*/ 1553142 w 2207379"/>
                    <a:gd name="connsiteY120" fmla="*/ 2049492 h 2207386"/>
                    <a:gd name="connsiteX121" fmla="*/ 1540568 w 2207379"/>
                    <a:gd name="connsiteY121" fmla="*/ 2119310 h 2207386"/>
                    <a:gd name="connsiteX122" fmla="*/ 1616388 w 2207379"/>
                    <a:gd name="connsiteY122" fmla="*/ 2155982 h 2207386"/>
                    <a:gd name="connsiteX123" fmla="*/ 1643057 w 2207379"/>
                    <a:gd name="connsiteY123" fmla="*/ 2100832 h 2207386"/>
                    <a:gd name="connsiteX124" fmla="*/ 1602196 w 2207379"/>
                    <a:gd name="connsiteY124" fmla="*/ 2081020 h 2207386"/>
                    <a:gd name="connsiteX125" fmla="*/ 1587145 w 2207379"/>
                    <a:gd name="connsiteY125" fmla="*/ 2112071 h 2207386"/>
                    <a:gd name="connsiteX126" fmla="*/ 1596861 w 2207379"/>
                    <a:gd name="connsiteY126" fmla="*/ 2122930 h 2207386"/>
                    <a:gd name="connsiteX127" fmla="*/ 1611434 w 2207379"/>
                    <a:gd name="connsiteY127" fmla="*/ 2123787 h 2207386"/>
                    <a:gd name="connsiteX128" fmla="*/ 1620198 w 2207379"/>
                    <a:gd name="connsiteY128" fmla="*/ 2115977 h 2207386"/>
                    <a:gd name="connsiteX129" fmla="*/ 1620864 w 2207379"/>
                    <a:gd name="connsiteY129" fmla="*/ 2104261 h 2207386"/>
                    <a:gd name="connsiteX130" fmla="*/ 1611816 w 2207379"/>
                    <a:gd name="connsiteY130" fmla="*/ 2099879 h 2207386"/>
                    <a:gd name="connsiteX131" fmla="*/ 1607434 w 2207379"/>
                    <a:gd name="connsiteY131" fmla="*/ 2108928 h 2207386"/>
                    <a:gd name="connsiteX132" fmla="*/ 1606767 w 2207379"/>
                    <a:gd name="connsiteY132" fmla="*/ 2110357 h 2207386"/>
                    <a:gd name="connsiteX133" fmla="*/ 1603052 w 2207379"/>
                    <a:gd name="connsiteY133" fmla="*/ 2110166 h 2207386"/>
                    <a:gd name="connsiteX134" fmla="*/ 1600576 w 2207379"/>
                    <a:gd name="connsiteY134" fmla="*/ 2107404 h 2207386"/>
                    <a:gd name="connsiteX135" fmla="*/ 1606863 w 2207379"/>
                    <a:gd name="connsiteY135" fmla="*/ 2094450 h 2207386"/>
                    <a:gd name="connsiteX136" fmla="*/ 1629628 w 2207379"/>
                    <a:gd name="connsiteY136" fmla="*/ 2105499 h 2207386"/>
                    <a:gd name="connsiteX137" fmla="*/ 1611721 w 2207379"/>
                    <a:gd name="connsiteY137" fmla="*/ 2142551 h 2207386"/>
                    <a:gd name="connsiteX138" fmla="*/ 1577145 w 2207379"/>
                    <a:gd name="connsiteY138" fmla="*/ 2140551 h 2207386"/>
                    <a:gd name="connsiteX139" fmla="*/ 1554094 w 2207379"/>
                    <a:gd name="connsiteY139" fmla="*/ 2114643 h 2207386"/>
                    <a:gd name="connsiteX140" fmla="*/ 1564857 w 2207379"/>
                    <a:gd name="connsiteY140" fmla="*/ 2057779 h 2207386"/>
                    <a:gd name="connsiteX141" fmla="*/ 1623245 w 2207379"/>
                    <a:gd name="connsiteY141" fmla="*/ 2021679 h 2207386"/>
                    <a:gd name="connsiteX142" fmla="*/ 1616197 w 2207379"/>
                    <a:gd name="connsiteY142" fmla="*/ 2044444 h 2207386"/>
                    <a:gd name="connsiteX143" fmla="*/ 1656678 w 2207379"/>
                    <a:gd name="connsiteY143" fmla="*/ 2084925 h 2207386"/>
                    <a:gd name="connsiteX144" fmla="*/ 1697159 w 2207379"/>
                    <a:gd name="connsiteY144" fmla="*/ 2044444 h 2207386"/>
                    <a:gd name="connsiteX145" fmla="*/ 1689825 w 2207379"/>
                    <a:gd name="connsiteY145" fmla="*/ 2021203 h 2207386"/>
                    <a:gd name="connsiteX146" fmla="*/ 1749070 w 2207379"/>
                    <a:gd name="connsiteY146" fmla="*/ 2056064 h 2207386"/>
                    <a:gd name="connsiteX147" fmla="*/ 1758786 w 2207379"/>
                    <a:gd name="connsiteY147" fmla="*/ 2114643 h 2207386"/>
                    <a:gd name="connsiteX148" fmla="*/ 1735736 w 2207379"/>
                    <a:gd name="connsiteY148" fmla="*/ 2140551 h 2207386"/>
                    <a:gd name="connsiteX149" fmla="*/ 1701160 w 2207379"/>
                    <a:gd name="connsiteY149" fmla="*/ 2142551 h 2207386"/>
                    <a:gd name="connsiteX150" fmla="*/ 1683253 w 2207379"/>
                    <a:gd name="connsiteY150" fmla="*/ 2105499 h 2207386"/>
                    <a:gd name="connsiteX151" fmla="*/ 1706018 w 2207379"/>
                    <a:gd name="connsiteY151" fmla="*/ 2094450 h 2207386"/>
                    <a:gd name="connsiteX152" fmla="*/ 1712304 w 2207379"/>
                    <a:gd name="connsiteY152" fmla="*/ 2107404 h 2207386"/>
                    <a:gd name="connsiteX153" fmla="*/ 1706208 w 2207379"/>
                    <a:gd name="connsiteY153" fmla="*/ 2110357 h 2207386"/>
                    <a:gd name="connsiteX154" fmla="*/ 1705542 w 2207379"/>
                    <a:gd name="connsiteY154" fmla="*/ 2108928 h 2207386"/>
                    <a:gd name="connsiteX155" fmla="*/ 1701160 w 2207379"/>
                    <a:gd name="connsiteY155" fmla="*/ 2099879 h 2207386"/>
                    <a:gd name="connsiteX156" fmla="*/ 1692111 w 2207379"/>
                    <a:gd name="connsiteY156" fmla="*/ 2104261 h 2207386"/>
                    <a:gd name="connsiteX157" fmla="*/ 1701541 w 2207379"/>
                    <a:gd name="connsiteY157" fmla="*/ 2123787 h 2207386"/>
                    <a:gd name="connsiteX158" fmla="*/ 1725830 w 2207379"/>
                    <a:gd name="connsiteY158" fmla="*/ 2112071 h 2207386"/>
                    <a:gd name="connsiteX159" fmla="*/ 1710781 w 2207379"/>
                    <a:gd name="connsiteY159" fmla="*/ 2081020 h 2207386"/>
                    <a:gd name="connsiteX160" fmla="*/ 1669918 w 2207379"/>
                    <a:gd name="connsiteY160" fmla="*/ 2100832 h 2207386"/>
                    <a:gd name="connsiteX161" fmla="*/ 1696587 w 2207379"/>
                    <a:gd name="connsiteY161" fmla="*/ 2155982 h 2207386"/>
                    <a:gd name="connsiteX162" fmla="*/ 1742117 w 2207379"/>
                    <a:gd name="connsiteY162" fmla="*/ 2153314 h 2207386"/>
                    <a:gd name="connsiteX163" fmla="*/ 1752690 w 2207379"/>
                    <a:gd name="connsiteY163" fmla="*/ 2146742 h 2207386"/>
                    <a:gd name="connsiteX164" fmla="*/ 1755357 w 2207379"/>
                    <a:gd name="connsiteY164" fmla="*/ 2177032 h 2207386"/>
                    <a:gd name="connsiteX165" fmla="*/ 1778313 w 2207379"/>
                    <a:gd name="connsiteY165" fmla="*/ 2202845 h 2207386"/>
                    <a:gd name="connsiteX166" fmla="*/ 1812888 w 2207379"/>
                    <a:gd name="connsiteY166" fmla="*/ 2204845 h 2207386"/>
                    <a:gd name="connsiteX167" fmla="*/ 1833462 w 2207379"/>
                    <a:gd name="connsiteY167" fmla="*/ 2162268 h 2207386"/>
                    <a:gd name="connsiteX168" fmla="*/ 1801268 w 2207379"/>
                    <a:gd name="connsiteY168" fmla="*/ 2146742 h 2207386"/>
                    <a:gd name="connsiteX169" fmla="*/ 1790028 w 2207379"/>
                    <a:gd name="connsiteY169" fmla="*/ 2156743 h 2207386"/>
                    <a:gd name="connsiteX170" fmla="*/ 1789171 w 2207379"/>
                    <a:gd name="connsiteY170" fmla="*/ 2171793 h 2207386"/>
                    <a:gd name="connsiteX171" fmla="*/ 1798220 w 2207379"/>
                    <a:gd name="connsiteY171" fmla="*/ 2176175 h 2207386"/>
                    <a:gd name="connsiteX172" fmla="*/ 1802601 w 2207379"/>
                    <a:gd name="connsiteY172" fmla="*/ 2167126 h 2207386"/>
                    <a:gd name="connsiteX173" fmla="*/ 1802887 w 2207379"/>
                    <a:gd name="connsiteY173" fmla="*/ 2162935 h 2207386"/>
                    <a:gd name="connsiteX174" fmla="*/ 1806031 w 2207379"/>
                    <a:gd name="connsiteY174" fmla="*/ 2160173 h 2207386"/>
                    <a:gd name="connsiteX175" fmla="*/ 1820128 w 2207379"/>
                    <a:gd name="connsiteY175" fmla="*/ 2166935 h 2207386"/>
                    <a:gd name="connsiteX176" fmla="*/ 1808317 w 2207379"/>
                    <a:gd name="connsiteY176" fmla="*/ 2191319 h 2207386"/>
                    <a:gd name="connsiteX177" fmla="*/ 1784694 w 2207379"/>
                    <a:gd name="connsiteY177" fmla="*/ 2189986 h 2207386"/>
                    <a:gd name="connsiteX178" fmla="*/ 1768978 w 2207379"/>
                    <a:gd name="connsiteY178" fmla="*/ 2172269 h 2207386"/>
                    <a:gd name="connsiteX179" fmla="*/ 1771074 w 2207379"/>
                    <a:gd name="connsiteY179" fmla="*/ 2135598 h 2207386"/>
                    <a:gd name="connsiteX180" fmla="*/ 1798506 w 2207379"/>
                    <a:gd name="connsiteY180" fmla="*/ 2111119 h 2207386"/>
                    <a:gd name="connsiteX181" fmla="*/ 1891088 w 2207379"/>
                    <a:gd name="connsiteY181" fmla="*/ 2155886 h 2207386"/>
                    <a:gd name="connsiteX182" fmla="*/ 1892517 w 2207379"/>
                    <a:gd name="connsiteY182" fmla="*/ 2158363 h 2207386"/>
                    <a:gd name="connsiteX183" fmla="*/ 1932522 w 2207379"/>
                    <a:gd name="connsiteY183" fmla="*/ 2202464 h 2207386"/>
                    <a:gd name="connsiteX184" fmla="*/ 1998912 w 2207379"/>
                    <a:gd name="connsiteY184" fmla="*/ 2198653 h 2207386"/>
                    <a:gd name="connsiteX185" fmla="*/ 2043202 w 2207379"/>
                    <a:gd name="connsiteY185" fmla="*/ 2148933 h 2207386"/>
                    <a:gd name="connsiteX186" fmla="*/ 2043488 w 2207379"/>
                    <a:gd name="connsiteY186" fmla="*/ 2072256 h 2207386"/>
                    <a:gd name="connsiteX187" fmla="*/ 2036726 w 2207379"/>
                    <a:gd name="connsiteY187" fmla="*/ 2067209 h 2207386"/>
                    <a:gd name="connsiteX188" fmla="*/ 2034631 w 2207379"/>
                    <a:gd name="connsiteY188" fmla="*/ 2067494 h 2207386"/>
                    <a:gd name="connsiteX189" fmla="*/ 2029868 w 2207379"/>
                    <a:gd name="connsiteY189" fmla="*/ 2076352 h 2207386"/>
                    <a:gd name="connsiteX190" fmla="*/ 2029773 w 2207379"/>
                    <a:gd name="connsiteY190" fmla="*/ 2144171 h 2207386"/>
                    <a:gd name="connsiteX191" fmla="*/ 1992816 w 2207379"/>
                    <a:gd name="connsiteY191" fmla="*/ 2185700 h 2207386"/>
                    <a:gd name="connsiteX192" fmla="*/ 1937284 w 2207379"/>
                    <a:gd name="connsiteY192" fmla="*/ 2188938 h 2207386"/>
                    <a:gd name="connsiteX193" fmla="*/ 1909852 w 2207379"/>
                    <a:gd name="connsiteY193" fmla="*/ 2164458 h 2207386"/>
                    <a:gd name="connsiteX194" fmla="*/ 1907757 w 2207379"/>
                    <a:gd name="connsiteY194" fmla="*/ 2127787 h 2207386"/>
                    <a:gd name="connsiteX195" fmla="*/ 1947191 w 2207379"/>
                    <a:gd name="connsiteY195" fmla="*/ 2108737 h 2207386"/>
                    <a:gd name="connsiteX196" fmla="*/ 1958145 w 2207379"/>
                    <a:gd name="connsiteY196" fmla="*/ 2118548 h 2207386"/>
                    <a:gd name="connsiteX197" fmla="*/ 1959002 w 2207379"/>
                    <a:gd name="connsiteY197" fmla="*/ 2133217 h 2207386"/>
                    <a:gd name="connsiteX198" fmla="*/ 1953382 w 2207379"/>
                    <a:gd name="connsiteY198" fmla="*/ 2139503 h 2207386"/>
                    <a:gd name="connsiteX199" fmla="*/ 1944905 w 2207379"/>
                    <a:gd name="connsiteY199" fmla="*/ 2139980 h 2207386"/>
                    <a:gd name="connsiteX200" fmla="*/ 1941571 w 2207379"/>
                    <a:gd name="connsiteY200" fmla="*/ 2133026 h 2207386"/>
                    <a:gd name="connsiteX201" fmla="*/ 1937189 w 2207379"/>
                    <a:gd name="connsiteY201" fmla="*/ 2123977 h 2207386"/>
                    <a:gd name="connsiteX202" fmla="*/ 1928141 w 2207379"/>
                    <a:gd name="connsiteY202" fmla="*/ 2128359 h 2207386"/>
                    <a:gd name="connsiteX203" fmla="*/ 1940238 w 2207379"/>
                    <a:gd name="connsiteY203" fmla="*/ 2153410 h 2207386"/>
                    <a:gd name="connsiteX204" fmla="*/ 1959574 w 2207379"/>
                    <a:gd name="connsiteY204" fmla="*/ 2152267 h 2207386"/>
                    <a:gd name="connsiteX205" fmla="*/ 1972432 w 2207379"/>
                    <a:gd name="connsiteY205" fmla="*/ 2137789 h 2207386"/>
                    <a:gd name="connsiteX206" fmla="*/ 1970908 w 2207379"/>
                    <a:gd name="connsiteY206" fmla="*/ 2112262 h 2207386"/>
                    <a:gd name="connsiteX207" fmla="*/ 1951763 w 2207379"/>
                    <a:gd name="connsiteY207" fmla="*/ 2095212 h 2207386"/>
                    <a:gd name="connsiteX208" fmla="*/ 1894231 w 2207379"/>
                    <a:gd name="connsiteY208" fmla="*/ 2123025 h 2207386"/>
                    <a:gd name="connsiteX209" fmla="*/ 1892708 w 2207379"/>
                    <a:gd name="connsiteY209" fmla="*/ 2128359 h 2207386"/>
                    <a:gd name="connsiteX210" fmla="*/ 1822413 w 2207379"/>
                    <a:gd name="connsiteY210" fmla="*/ 2092640 h 2207386"/>
                    <a:gd name="connsiteX211" fmla="*/ 1793934 w 2207379"/>
                    <a:gd name="connsiteY211" fmla="*/ 2097498 h 2207386"/>
                    <a:gd name="connsiteX212" fmla="*/ 1775359 w 2207379"/>
                    <a:gd name="connsiteY212" fmla="*/ 2107881 h 2207386"/>
                    <a:gd name="connsiteX213" fmla="*/ 1761072 w 2207379"/>
                    <a:gd name="connsiteY213" fmla="*/ 2047492 h 2207386"/>
                    <a:gd name="connsiteX214" fmla="*/ 1690302 w 2207379"/>
                    <a:gd name="connsiteY214" fmla="*/ 2006439 h 2207386"/>
                    <a:gd name="connsiteX215" fmla="*/ 1944048 w 2207379"/>
                    <a:gd name="connsiteY215" fmla="*/ 2006439 h 2207386"/>
                    <a:gd name="connsiteX216" fmla="*/ 1973861 w 2207379"/>
                    <a:gd name="connsiteY216" fmla="*/ 2011773 h 2207386"/>
                    <a:gd name="connsiteX217" fmla="*/ 1983005 w 2207379"/>
                    <a:gd name="connsiteY217" fmla="*/ 2007677 h 2207386"/>
                    <a:gd name="connsiteX218" fmla="*/ 1978909 w 2207379"/>
                    <a:gd name="connsiteY218" fmla="*/ 1998533 h 2207386"/>
                    <a:gd name="connsiteX219" fmla="*/ 1944048 w 2207379"/>
                    <a:gd name="connsiteY219" fmla="*/ 1992247 h 2207386"/>
                    <a:gd name="connsiteX220" fmla="*/ 1664203 w 2207379"/>
                    <a:gd name="connsiteY220" fmla="*/ 1992247 h 2207386"/>
                    <a:gd name="connsiteX221" fmla="*/ 1664203 w 2207379"/>
                    <a:gd name="connsiteY221" fmla="*/ 1903664 h 2207386"/>
                    <a:gd name="connsiteX222" fmla="*/ 1673442 w 2207379"/>
                    <a:gd name="connsiteY222" fmla="*/ 1919000 h 2207386"/>
                    <a:gd name="connsiteX223" fmla="*/ 1743928 w 2207379"/>
                    <a:gd name="connsiteY223" fmla="*/ 1958338 h 2207386"/>
                    <a:gd name="connsiteX224" fmla="*/ 1958335 w 2207379"/>
                    <a:gd name="connsiteY224" fmla="*/ 1958338 h 2207386"/>
                    <a:gd name="connsiteX225" fmla="*/ 1958335 w 2207379"/>
                    <a:gd name="connsiteY225" fmla="*/ 1743930 h 2207386"/>
                    <a:gd name="connsiteX226" fmla="*/ 1918997 w 2207379"/>
                    <a:gd name="connsiteY226" fmla="*/ 1673445 h 2207386"/>
                    <a:gd name="connsiteX227" fmla="*/ 1903662 w 2207379"/>
                    <a:gd name="connsiteY227" fmla="*/ 1664206 h 2207386"/>
                    <a:gd name="connsiteX228" fmla="*/ 1992244 w 2207379"/>
                    <a:gd name="connsiteY228" fmla="*/ 1664206 h 2207386"/>
                    <a:gd name="connsiteX229" fmla="*/ 1992244 w 2207379"/>
                    <a:gd name="connsiteY229" fmla="*/ 1944050 h 2207386"/>
                    <a:gd name="connsiteX230" fmla="*/ 1998531 w 2207379"/>
                    <a:gd name="connsiteY230" fmla="*/ 1978912 h 2207386"/>
                    <a:gd name="connsiteX231" fmla="*/ 2007674 w 2207379"/>
                    <a:gd name="connsiteY231" fmla="*/ 1983007 h 2207386"/>
                    <a:gd name="connsiteX232" fmla="*/ 2011771 w 2207379"/>
                    <a:gd name="connsiteY232" fmla="*/ 1973864 h 2207386"/>
                    <a:gd name="connsiteX233" fmla="*/ 2006436 w 2207379"/>
                    <a:gd name="connsiteY233" fmla="*/ 1944050 h 2207386"/>
                    <a:gd name="connsiteX234" fmla="*/ 2006436 w 2207379"/>
                    <a:gd name="connsiteY234" fmla="*/ 1690304 h 2207386"/>
                    <a:gd name="connsiteX235" fmla="*/ 2047489 w 2207379"/>
                    <a:gd name="connsiteY235" fmla="*/ 1761075 h 2207386"/>
                    <a:gd name="connsiteX236" fmla="*/ 2107877 w 2207379"/>
                    <a:gd name="connsiteY236" fmla="*/ 1775362 h 2207386"/>
                    <a:gd name="connsiteX237" fmla="*/ 2097496 w 2207379"/>
                    <a:gd name="connsiteY237" fmla="*/ 1793936 h 2207386"/>
                    <a:gd name="connsiteX238" fmla="*/ 2092638 w 2207379"/>
                    <a:gd name="connsiteY238" fmla="*/ 1822416 h 2207386"/>
                    <a:gd name="connsiteX239" fmla="*/ 2128356 w 2207379"/>
                    <a:gd name="connsiteY239" fmla="*/ 1892710 h 2207386"/>
                    <a:gd name="connsiteX240" fmla="*/ 2123022 w 2207379"/>
                    <a:gd name="connsiteY240" fmla="*/ 1894234 h 2207386"/>
                    <a:gd name="connsiteX241" fmla="*/ 2095210 w 2207379"/>
                    <a:gd name="connsiteY241" fmla="*/ 1951766 h 2207386"/>
                    <a:gd name="connsiteX242" fmla="*/ 2112259 w 2207379"/>
                    <a:gd name="connsiteY242" fmla="*/ 1970911 h 2207386"/>
                    <a:gd name="connsiteX243" fmla="*/ 2137786 w 2207379"/>
                    <a:gd name="connsiteY243" fmla="*/ 1972435 h 2207386"/>
                    <a:gd name="connsiteX244" fmla="*/ 2152264 w 2207379"/>
                    <a:gd name="connsiteY244" fmla="*/ 1959576 h 2207386"/>
                    <a:gd name="connsiteX245" fmla="*/ 2153407 w 2207379"/>
                    <a:gd name="connsiteY245" fmla="*/ 1940240 h 2207386"/>
                    <a:gd name="connsiteX246" fmla="*/ 2128356 w 2207379"/>
                    <a:gd name="connsiteY246" fmla="*/ 1928143 h 2207386"/>
                    <a:gd name="connsiteX247" fmla="*/ 2123974 w 2207379"/>
                    <a:gd name="connsiteY247" fmla="*/ 1937192 h 2207386"/>
                    <a:gd name="connsiteX248" fmla="*/ 2133024 w 2207379"/>
                    <a:gd name="connsiteY248" fmla="*/ 1941574 h 2207386"/>
                    <a:gd name="connsiteX249" fmla="*/ 2139977 w 2207379"/>
                    <a:gd name="connsiteY249" fmla="*/ 1944907 h 2207386"/>
                    <a:gd name="connsiteX250" fmla="*/ 2139500 w 2207379"/>
                    <a:gd name="connsiteY250" fmla="*/ 1953385 h 2207386"/>
                    <a:gd name="connsiteX251" fmla="*/ 2133214 w 2207379"/>
                    <a:gd name="connsiteY251" fmla="*/ 1959005 h 2207386"/>
                    <a:gd name="connsiteX252" fmla="*/ 2118545 w 2207379"/>
                    <a:gd name="connsiteY252" fmla="*/ 1958147 h 2207386"/>
                    <a:gd name="connsiteX253" fmla="*/ 2108734 w 2207379"/>
                    <a:gd name="connsiteY253" fmla="*/ 1947193 h 2207386"/>
                    <a:gd name="connsiteX254" fmla="*/ 2127784 w 2207379"/>
                    <a:gd name="connsiteY254" fmla="*/ 1907760 h 2207386"/>
                    <a:gd name="connsiteX255" fmla="*/ 2164455 w 2207379"/>
                    <a:gd name="connsiteY255" fmla="*/ 1909855 h 2207386"/>
                    <a:gd name="connsiteX256" fmla="*/ 2188935 w 2207379"/>
                    <a:gd name="connsiteY256" fmla="*/ 1937287 h 2207386"/>
                    <a:gd name="connsiteX257" fmla="*/ 2185697 w 2207379"/>
                    <a:gd name="connsiteY257" fmla="*/ 1992818 h 2207386"/>
                    <a:gd name="connsiteX258" fmla="*/ 2144168 w 2207379"/>
                    <a:gd name="connsiteY258" fmla="*/ 2029775 h 2207386"/>
                    <a:gd name="connsiteX259" fmla="*/ 2076349 w 2207379"/>
                    <a:gd name="connsiteY259" fmla="*/ 2029871 h 2207386"/>
                    <a:gd name="connsiteX260" fmla="*/ 2067492 w 2207379"/>
                    <a:gd name="connsiteY260" fmla="*/ 2034633 h 2207386"/>
                    <a:gd name="connsiteX261" fmla="*/ 2067206 w 2207379"/>
                    <a:gd name="connsiteY261" fmla="*/ 2036728 h 2207386"/>
                    <a:gd name="connsiteX262" fmla="*/ 2072254 w 2207379"/>
                    <a:gd name="connsiteY262" fmla="*/ 2043491 h 2207386"/>
                    <a:gd name="connsiteX263" fmla="*/ 2148931 w 2207379"/>
                    <a:gd name="connsiteY263" fmla="*/ 2043205 h 2207386"/>
                    <a:gd name="connsiteX264" fmla="*/ 2198651 w 2207379"/>
                    <a:gd name="connsiteY264" fmla="*/ 1998914 h 2207386"/>
                    <a:gd name="connsiteX265" fmla="*/ 2202461 w 2207379"/>
                    <a:gd name="connsiteY265" fmla="*/ 1932525 h 2207386"/>
                    <a:gd name="connsiteX266" fmla="*/ 2158360 w 2207379"/>
                    <a:gd name="connsiteY266" fmla="*/ 1892520 h 2207386"/>
                    <a:gd name="connsiteX267" fmla="*/ 2155884 w 2207379"/>
                    <a:gd name="connsiteY267" fmla="*/ 1891091 h 2207386"/>
                    <a:gd name="connsiteX268" fmla="*/ 2111116 w 2207379"/>
                    <a:gd name="connsiteY268" fmla="*/ 1798508 h 2207386"/>
                    <a:gd name="connsiteX269" fmla="*/ 2135596 w 2207379"/>
                    <a:gd name="connsiteY269" fmla="*/ 1771076 h 2207386"/>
                    <a:gd name="connsiteX270" fmla="*/ 2172267 w 2207379"/>
                    <a:gd name="connsiteY270" fmla="*/ 1768981 h 2207386"/>
                    <a:gd name="connsiteX271" fmla="*/ 2189983 w 2207379"/>
                    <a:gd name="connsiteY271" fmla="*/ 1784697 h 2207386"/>
                    <a:gd name="connsiteX272" fmla="*/ 2191317 w 2207379"/>
                    <a:gd name="connsiteY272" fmla="*/ 1808319 h 2207386"/>
                    <a:gd name="connsiteX273" fmla="*/ 2166932 w 2207379"/>
                    <a:gd name="connsiteY273" fmla="*/ 1820130 h 2207386"/>
                    <a:gd name="connsiteX274" fmla="*/ 2160170 w 2207379"/>
                    <a:gd name="connsiteY274" fmla="*/ 1806033 h 2207386"/>
                    <a:gd name="connsiteX275" fmla="*/ 2162932 w 2207379"/>
                    <a:gd name="connsiteY275" fmla="*/ 1802890 h 2207386"/>
                    <a:gd name="connsiteX276" fmla="*/ 2167027 w 2207379"/>
                    <a:gd name="connsiteY276" fmla="*/ 1802604 h 2207386"/>
                    <a:gd name="connsiteX277" fmla="*/ 2176077 w 2207379"/>
                    <a:gd name="connsiteY277" fmla="*/ 1798223 h 2207386"/>
                    <a:gd name="connsiteX278" fmla="*/ 2171695 w 2207379"/>
                    <a:gd name="connsiteY278" fmla="*/ 1789174 h 2207386"/>
                    <a:gd name="connsiteX279" fmla="*/ 2156645 w 2207379"/>
                    <a:gd name="connsiteY279" fmla="*/ 1790031 h 2207386"/>
                    <a:gd name="connsiteX280" fmla="*/ 2146644 w 2207379"/>
                    <a:gd name="connsiteY280" fmla="*/ 1801271 h 2207386"/>
                    <a:gd name="connsiteX281" fmla="*/ 2162170 w 2207379"/>
                    <a:gd name="connsiteY281" fmla="*/ 1833465 h 2207386"/>
                    <a:gd name="connsiteX282" fmla="*/ 2204747 w 2207379"/>
                    <a:gd name="connsiteY282" fmla="*/ 1812891 h 2207386"/>
                    <a:gd name="connsiteX283" fmla="*/ 2202746 w 2207379"/>
                    <a:gd name="connsiteY283" fmla="*/ 1778315 h 2207386"/>
                    <a:gd name="connsiteX284" fmla="*/ 2176934 w 2207379"/>
                    <a:gd name="connsiteY284" fmla="*/ 1755360 h 2207386"/>
                    <a:gd name="connsiteX285" fmla="*/ 2146644 w 2207379"/>
                    <a:gd name="connsiteY285" fmla="*/ 1752693 h 2207386"/>
                    <a:gd name="connsiteX286" fmla="*/ 2153217 w 2207379"/>
                    <a:gd name="connsiteY286" fmla="*/ 1742120 h 2207386"/>
                    <a:gd name="connsiteX287" fmla="*/ 2155884 w 2207379"/>
                    <a:gd name="connsiteY287" fmla="*/ 1696590 h 2207386"/>
                    <a:gd name="connsiteX288" fmla="*/ 2100734 w 2207379"/>
                    <a:gd name="connsiteY288" fmla="*/ 1669921 h 2207386"/>
                    <a:gd name="connsiteX289" fmla="*/ 2080922 w 2207379"/>
                    <a:gd name="connsiteY289" fmla="*/ 1710783 h 2207386"/>
                    <a:gd name="connsiteX290" fmla="*/ 2111974 w 2207379"/>
                    <a:gd name="connsiteY290" fmla="*/ 1725832 h 2207386"/>
                    <a:gd name="connsiteX291" fmla="*/ 2123689 w 2207379"/>
                    <a:gd name="connsiteY291" fmla="*/ 1701544 h 2207386"/>
                    <a:gd name="connsiteX292" fmla="*/ 2104163 w 2207379"/>
                    <a:gd name="connsiteY292" fmla="*/ 1692114 h 2207386"/>
                    <a:gd name="connsiteX293" fmla="*/ 2099781 w 2207379"/>
                    <a:gd name="connsiteY293" fmla="*/ 1701163 h 2207386"/>
                    <a:gd name="connsiteX294" fmla="*/ 2108830 w 2207379"/>
                    <a:gd name="connsiteY294" fmla="*/ 1705544 h 2207386"/>
                    <a:gd name="connsiteX295" fmla="*/ 2110259 w 2207379"/>
                    <a:gd name="connsiteY295" fmla="*/ 1706211 h 2207386"/>
                    <a:gd name="connsiteX296" fmla="*/ 2107305 w 2207379"/>
                    <a:gd name="connsiteY296" fmla="*/ 1712307 h 2207386"/>
                    <a:gd name="connsiteX297" fmla="*/ 2094352 w 2207379"/>
                    <a:gd name="connsiteY297" fmla="*/ 1706021 h 2207386"/>
                    <a:gd name="connsiteX298" fmla="*/ 2105401 w 2207379"/>
                    <a:gd name="connsiteY298" fmla="*/ 1683256 h 2207386"/>
                    <a:gd name="connsiteX299" fmla="*/ 2142453 w 2207379"/>
                    <a:gd name="connsiteY299" fmla="*/ 1701163 h 2207386"/>
                    <a:gd name="connsiteX300" fmla="*/ 2140453 w 2207379"/>
                    <a:gd name="connsiteY300" fmla="*/ 1735739 h 2207386"/>
                    <a:gd name="connsiteX301" fmla="*/ 2114545 w 2207379"/>
                    <a:gd name="connsiteY301" fmla="*/ 1758789 h 2207386"/>
                    <a:gd name="connsiteX302" fmla="*/ 2055967 w 2207379"/>
                    <a:gd name="connsiteY302" fmla="*/ 1749073 h 2207386"/>
                    <a:gd name="connsiteX303" fmla="*/ 2021105 w 2207379"/>
                    <a:gd name="connsiteY303" fmla="*/ 1689828 h 2207386"/>
                    <a:gd name="connsiteX304" fmla="*/ 2044345 w 2207379"/>
                    <a:gd name="connsiteY304" fmla="*/ 1697162 h 2207386"/>
                    <a:gd name="connsiteX305" fmla="*/ 2084827 w 2207379"/>
                    <a:gd name="connsiteY305" fmla="*/ 1656681 h 2207386"/>
                    <a:gd name="connsiteX306" fmla="*/ 2044345 w 2207379"/>
                    <a:gd name="connsiteY306" fmla="*/ 1616199 h 2207386"/>
                    <a:gd name="connsiteX307" fmla="*/ 2021580 w 2207379"/>
                    <a:gd name="connsiteY307" fmla="*/ 1623248 h 2207386"/>
                    <a:gd name="connsiteX308" fmla="*/ 2057681 w 2207379"/>
                    <a:gd name="connsiteY308" fmla="*/ 1564860 h 2207386"/>
                    <a:gd name="connsiteX309" fmla="*/ 2114545 w 2207379"/>
                    <a:gd name="connsiteY309" fmla="*/ 1554097 h 2207386"/>
                    <a:gd name="connsiteX310" fmla="*/ 2140453 w 2207379"/>
                    <a:gd name="connsiteY310" fmla="*/ 1577147 h 2207386"/>
                    <a:gd name="connsiteX311" fmla="*/ 2142453 w 2207379"/>
                    <a:gd name="connsiteY311" fmla="*/ 1611723 h 2207386"/>
                    <a:gd name="connsiteX312" fmla="*/ 2105401 w 2207379"/>
                    <a:gd name="connsiteY312" fmla="*/ 1629630 h 2207386"/>
                    <a:gd name="connsiteX313" fmla="*/ 2094352 w 2207379"/>
                    <a:gd name="connsiteY313" fmla="*/ 1606865 h 2207386"/>
                    <a:gd name="connsiteX314" fmla="*/ 2107305 w 2207379"/>
                    <a:gd name="connsiteY314" fmla="*/ 1600579 h 2207386"/>
                    <a:gd name="connsiteX315" fmla="*/ 2110068 w 2207379"/>
                    <a:gd name="connsiteY315" fmla="*/ 1603055 h 2207386"/>
                    <a:gd name="connsiteX316" fmla="*/ 2110259 w 2207379"/>
                    <a:gd name="connsiteY316" fmla="*/ 1606770 h 2207386"/>
                    <a:gd name="connsiteX317" fmla="*/ 2108830 w 2207379"/>
                    <a:gd name="connsiteY317" fmla="*/ 1607437 h 2207386"/>
                    <a:gd name="connsiteX318" fmla="*/ 2099781 w 2207379"/>
                    <a:gd name="connsiteY318" fmla="*/ 1611818 h 2207386"/>
                    <a:gd name="connsiteX319" fmla="*/ 2104163 w 2207379"/>
                    <a:gd name="connsiteY319" fmla="*/ 1620867 h 2207386"/>
                    <a:gd name="connsiteX320" fmla="*/ 2115878 w 2207379"/>
                    <a:gd name="connsiteY320" fmla="*/ 1620200 h 2207386"/>
                    <a:gd name="connsiteX321" fmla="*/ 2123689 w 2207379"/>
                    <a:gd name="connsiteY321" fmla="*/ 1611437 h 2207386"/>
                    <a:gd name="connsiteX322" fmla="*/ 2122831 w 2207379"/>
                    <a:gd name="connsiteY322" fmla="*/ 1596864 h 2207386"/>
                    <a:gd name="connsiteX323" fmla="*/ 2111974 w 2207379"/>
                    <a:gd name="connsiteY323" fmla="*/ 1587148 h 2207386"/>
                    <a:gd name="connsiteX324" fmla="*/ 2080922 w 2207379"/>
                    <a:gd name="connsiteY324" fmla="*/ 1602198 h 2207386"/>
                    <a:gd name="connsiteX325" fmla="*/ 2100734 w 2207379"/>
                    <a:gd name="connsiteY325" fmla="*/ 1643060 h 2207386"/>
                    <a:gd name="connsiteX326" fmla="*/ 2155884 w 2207379"/>
                    <a:gd name="connsiteY326" fmla="*/ 1616390 h 2207386"/>
                    <a:gd name="connsiteX327" fmla="*/ 2119212 w 2207379"/>
                    <a:gd name="connsiteY327" fmla="*/ 1540571 h 2207386"/>
                    <a:gd name="connsiteX328" fmla="*/ 2049394 w 2207379"/>
                    <a:gd name="connsiteY328" fmla="*/ 1553144 h 2207386"/>
                    <a:gd name="connsiteX329" fmla="*/ 2006627 w 2207379"/>
                    <a:gd name="connsiteY329" fmla="*/ 1624677 h 2207386"/>
                    <a:gd name="connsiteX330" fmla="*/ 2006627 w 2207379"/>
                    <a:gd name="connsiteY330" fmla="*/ 1479516 h 2207386"/>
                    <a:gd name="connsiteX331" fmla="*/ 2013009 w 2207379"/>
                    <a:gd name="connsiteY331" fmla="*/ 1488279 h 2207386"/>
                    <a:gd name="connsiteX332" fmla="*/ 2058348 w 2207379"/>
                    <a:gd name="connsiteY332" fmla="*/ 1500185 h 2207386"/>
                    <a:gd name="connsiteX333" fmla="*/ 2064349 w 2207379"/>
                    <a:gd name="connsiteY333" fmla="*/ 1494184 h 2207386"/>
                    <a:gd name="connsiteX334" fmla="*/ 2059205 w 2207379"/>
                    <a:gd name="connsiteY334" fmla="*/ 1458465 h 2207386"/>
                    <a:gd name="connsiteX335" fmla="*/ 2075397 w 2207379"/>
                    <a:gd name="connsiteY335" fmla="*/ 1460847 h 2207386"/>
                    <a:gd name="connsiteX336" fmla="*/ 2111211 w 2207379"/>
                    <a:gd name="connsiteY336" fmla="*/ 1439987 h 2207386"/>
                    <a:gd name="connsiteX337" fmla="*/ 2111211 w 2207379"/>
                    <a:gd name="connsiteY337" fmla="*/ 1431415 h 2207386"/>
                    <a:gd name="connsiteX338" fmla="*/ 2075397 w 2207379"/>
                    <a:gd name="connsiteY338" fmla="*/ 1410555 h 2207386"/>
                    <a:gd name="connsiteX339" fmla="*/ 2059205 w 2207379"/>
                    <a:gd name="connsiteY339" fmla="*/ 1412936 h 2207386"/>
                    <a:gd name="connsiteX340" fmla="*/ 2064349 w 2207379"/>
                    <a:gd name="connsiteY340" fmla="*/ 1377218 h 2207386"/>
                    <a:gd name="connsiteX341" fmla="*/ 2058348 w 2207379"/>
                    <a:gd name="connsiteY341" fmla="*/ 1371217 h 2207386"/>
                    <a:gd name="connsiteX342" fmla="*/ 2013009 w 2207379"/>
                    <a:gd name="connsiteY342" fmla="*/ 1383123 h 2207386"/>
                    <a:gd name="connsiteX343" fmla="*/ 2006627 w 2207379"/>
                    <a:gd name="connsiteY343" fmla="*/ 1391886 h 2207386"/>
                    <a:gd name="connsiteX344" fmla="*/ 2006627 w 2207379"/>
                    <a:gd name="connsiteY344" fmla="*/ 1247963 h 2207386"/>
                    <a:gd name="connsiteX345" fmla="*/ 2047680 w 2207379"/>
                    <a:gd name="connsiteY345" fmla="*/ 1318734 h 2207386"/>
                    <a:gd name="connsiteX346" fmla="*/ 2119212 w 2207379"/>
                    <a:gd name="connsiteY346" fmla="*/ 1330355 h 2207386"/>
                    <a:gd name="connsiteX347" fmla="*/ 2153217 w 2207379"/>
                    <a:gd name="connsiteY347" fmla="*/ 1300065 h 2207386"/>
                    <a:gd name="connsiteX348" fmla="*/ 2155884 w 2207379"/>
                    <a:gd name="connsiteY348" fmla="*/ 1254535 h 2207386"/>
                    <a:gd name="connsiteX349" fmla="*/ 2100734 w 2207379"/>
                    <a:gd name="connsiteY349" fmla="*/ 1227866 h 2207386"/>
                    <a:gd name="connsiteX350" fmla="*/ 2080922 w 2207379"/>
                    <a:gd name="connsiteY350" fmla="*/ 1268728 h 2207386"/>
                    <a:gd name="connsiteX351" fmla="*/ 2111974 w 2207379"/>
                    <a:gd name="connsiteY351" fmla="*/ 1283777 h 2207386"/>
                    <a:gd name="connsiteX352" fmla="*/ 2123689 w 2207379"/>
                    <a:gd name="connsiteY352" fmla="*/ 1259489 h 2207386"/>
                    <a:gd name="connsiteX353" fmla="*/ 2104163 w 2207379"/>
                    <a:gd name="connsiteY353" fmla="*/ 1250058 h 2207386"/>
                    <a:gd name="connsiteX354" fmla="*/ 2099781 w 2207379"/>
                    <a:gd name="connsiteY354" fmla="*/ 1259107 h 2207386"/>
                    <a:gd name="connsiteX355" fmla="*/ 2108830 w 2207379"/>
                    <a:gd name="connsiteY355" fmla="*/ 1263489 h 2207386"/>
                    <a:gd name="connsiteX356" fmla="*/ 2110259 w 2207379"/>
                    <a:gd name="connsiteY356" fmla="*/ 1264156 h 2207386"/>
                    <a:gd name="connsiteX357" fmla="*/ 2107305 w 2207379"/>
                    <a:gd name="connsiteY357" fmla="*/ 1270252 h 2207386"/>
                    <a:gd name="connsiteX358" fmla="*/ 2094352 w 2207379"/>
                    <a:gd name="connsiteY358" fmla="*/ 1263965 h 2207386"/>
                    <a:gd name="connsiteX359" fmla="*/ 2105401 w 2207379"/>
                    <a:gd name="connsiteY359" fmla="*/ 1241200 h 2207386"/>
                    <a:gd name="connsiteX360" fmla="*/ 2142453 w 2207379"/>
                    <a:gd name="connsiteY360" fmla="*/ 1259107 h 2207386"/>
                    <a:gd name="connsiteX361" fmla="*/ 2140453 w 2207379"/>
                    <a:gd name="connsiteY361" fmla="*/ 1293683 h 2207386"/>
                    <a:gd name="connsiteX362" fmla="*/ 2114545 w 2207379"/>
                    <a:gd name="connsiteY362" fmla="*/ 1316733 h 2207386"/>
                    <a:gd name="connsiteX363" fmla="*/ 2055967 w 2207379"/>
                    <a:gd name="connsiteY363" fmla="*/ 1307018 h 2207386"/>
                    <a:gd name="connsiteX364" fmla="*/ 2021105 w 2207379"/>
                    <a:gd name="connsiteY364" fmla="*/ 1247773 h 2207386"/>
                    <a:gd name="connsiteX365" fmla="*/ 2044345 w 2207379"/>
                    <a:gd name="connsiteY365" fmla="*/ 1255107 h 2207386"/>
                    <a:gd name="connsiteX366" fmla="*/ 2084827 w 2207379"/>
                    <a:gd name="connsiteY366" fmla="*/ 1214626 h 2207386"/>
                    <a:gd name="connsiteX367" fmla="*/ 2044345 w 2207379"/>
                    <a:gd name="connsiteY367" fmla="*/ 1174144 h 2207386"/>
                    <a:gd name="connsiteX368" fmla="*/ 2021580 w 2207379"/>
                    <a:gd name="connsiteY368" fmla="*/ 1181193 h 2207386"/>
                    <a:gd name="connsiteX369" fmla="*/ 2057681 w 2207379"/>
                    <a:gd name="connsiteY369" fmla="*/ 1122805 h 2207386"/>
                    <a:gd name="connsiteX370" fmla="*/ 2114545 w 2207379"/>
                    <a:gd name="connsiteY370" fmla="*/ 1112041 h 2207386"/>
                    <a:gd name="connsiteX371" fmla="*/ 2140453 w 2207379"/>
                    <a:gd name="connsiteY371" fmla="*/ 1135092 h 2207386"/>
                    <a:gd name="connsiteX372" fmla="*/ 2142453 w 2207379"/>
                    <a:gd name="connsiteY372" fmla="*/ 1169668 h 2207386"/>
                    <a:gd name="connsiteX373" fmla="*/ 2105401 w 2207379"/>
                    <a:gd name="connsiteY373" fmla="*/ 1187574 h 2207386"/>
                    <a:gd name="connsiteX374" fmla="*/ 2094352 w 2207379"/>
                    <a:gd name="connsiteY374" fmla="*/ 1164810 h 2207386"/>
                    <a:gd name="connsiteX375" fmla="*/ 2107305 w 2207379"/>
                    <a:gd name="connsiteY375" fmla="*/ 1158523 h 2207386"/>
                    <a:gd name="connsiteX376" fmla="*/ 2110068 w 2207379"/>
                    <a:gd name="connsiteY376" fmla="*/ 1161000 h 2207386"/>
                    <a:gd name="connsiteX377" fmla="*/ 2110259 w 2207379"/>
                    <a:gd name="connsiteY377" fmla="*/ 1164715 h 2207386"/>
                    <a:gd name="connsiteX378" fmla="*/ 2108830 w 2207379"/>
                    <a:gd name="connsiteY378" fmla="*/ 1165382 h 2207386"/>
                    <a:gd name="connsiteX379" fmla="*/ 2099781 w 2207379"/>
                    <a:gd name="connsiteY379" fmla="*/ 1169763 h 2207386"/>
                    <a:gd name="connsiteX380" fmla="*/ 2104163 w 2207379"/>
                    <a:gd name="connsiteY380" fmla="*/ 1178812 h 2207386"/>
                    <a:gd name="connsiteX381" fmla="*/ 2115878 w 2207379"/>
                    <a:gd name="connsiteY381" fmla="*/ 1178145 h 2207386"/>
                    <a:gd name="connsiteX382" fmla="*/ 2123689 w 2207379"/>
                    <a:gd name="connsiteY382" fmla="*/ 1169382 h 2207386"/>
                    <a:gd name="connsiteX383" fmla="*/ 2122831 w 2207379"/>
                    <a:gd name="connsiteY383" fmla="*/ 1154808 h 2207386"/>
                    <a:gd name="connsiteX384" fmla="*/ 2111974 w 2207379"/>
                    <a:gd name="connsiteY384" fmla="*/ 1145093 h 2207386"/>
                    <a:gd name="connsiteX385" fmla="*/ 2080922 w 2207379"/>
                    <a:gd name="connsiteY385" fmla="*/ 1160143 h 2207386"/>
                    <a:gd name="connsiteX386" fmla="*/ 2100734 w 2207379"/>
                    <a:gd name="connsiteY386" fmla="*/ 1201005 h 2207386"/>
                    <a:gd name="connsiteX387" fmla="*/ 2155884 w 2207379"/>
                    <a:gd name="connsiteY387" fmla="*/ 1174335 h 2207386"/>
                    <a:gd name="connsiteX388" fmla="*/ 2119212 w 2207379"/>
                    <a:gd name="connsiteY388" fmla="*/ 1098516 h 2207386"/>
                    <a:gd name="connsiteX389" fmla="*/ 2049394 w 2207379"/>
                    <a:gd name="connsiteY389" fmla="*/ 1111089 h 2207386"/>
                    <a:gd name="connsiteX390" fmla="*/ 2006627 w 2207379"/>
                    <a:gd name="connsiteY390" fmla="*/ 1182622 h 2207386"/>
                    <a:gd name="connsiteX391" fmla="*/ 2006627 w 2207379"/>
                    <a:gd name="connsiteY391" fmla="*/ 1037937 h 2207386"/>
                    <a:gd name="connsiteX392" fmla="*/ 2013009 w 2207379"/>
                    <a:gd name="connsiteY392" fmla="*/ 1046700 h 2207386"/>
                    <a:gd name="connsiteX393" fmla="*/ 2058348 w 2207379"/>
                    <a:gd name="connsiteY393" fmla="*/ 1058606 h 2207386"/>
                    <a:gd name="connsiteX394" fmla="*/ 2064349 w 2207379"/>
                    <a:gd name="connsiteY394" fmla="*/ 1052605 h 2207386"/>
                    <a:gd name="connsiteX395" fmla="*/ 2059205 w 2207379"/>
                    <a:gd name="connsiteY395" fmla="*/ 1016887 h 2207386"/>
                    <a:gd name="connsiteX396" fmla="*/ 2075397 w 2207379"/>
                    <a:gd name="connsiteY396" fmla="*/ 1019268 h 2207386"/>
                    <a:gd name="connsiteX397" fmla="*/ 2111211 w 2207379"/>
                    <a:gd name="connsiteY397" fmla="*/ 998408 h 2207386"/>
                    <a:gd name="connsiteX398" fmla="*/ 2111211 w 2207379"/>
                    <a:gd name="connsiteY398" fmla="*/ 989836 h 2207386"/>
                    <a:gd name="connsiteX399" fmla="*/ 2075397 w 2207379"/>
                    <a:gd name="connsiteY399" fmla="*/ 968976 h 2207386"/>
                    <a:gd name="connsiteX400" fmla="*/ 2059205 w 2207379"/>
                    <a:gd name="connsiteY400" fmla="*/ 971357 h 2207386"/>
                    <a:gd name="connsiteX401" fmla="*/ 2064349 w 2207379"/>
                    <a:gd name="connsiteY401" fmla="*/ 935639 h 2207386"/>
                    <a:gd name="connsiteX402" fmla="*/ 2058348 w 2207379"/>
                    <a:gd name="connsiteY402" fmla="*/ 929638 h 2207386"/>
                    <a:gd name="connsiteX403" fmla="*/ 2013009 w 2207379"/>
                    <a:gd name="connsiteY403" fmla="*/ 941544 h 2207386"/>
                    <a:gd name="connsiteX404" fmla="*/ 2006627 w 2207379"/>
                    <a:gd name="connsiteY404" fmla="*/ 950307 h 2207386"/>
                    <a:gd name="connsiteX405" fmla="*/ 2006627 w 2207379"/>
                    <a:gd name="connsiteY405" fmla="*/ 733232 h 2207386"/>
                    <a:gd name="connsiteX406" fmla="*/ 2022629 w 2207379"/>
                    <a:gd name="connsiteY406" fmla="*/ 757997 h 2207386"/>
                    <a:gd name="connsiteX407" fmla="*/ 2112068 w 2207379"/>
                    <a:gd name="connsiteY407" fmla="*/ 776476 h 2207386"/>
                    <a:gd name="connsiteX408" fmla="*/ 2149692 w 2207379"/>
                    <a:gd name="connsiteY408" fmla="*/ 697514 h 2207386"/>
                    <a:gd name="connsiteX409" fmla="*/ 2092161 w 2207379"/>
                    <a:gd name="connsiteY409" fmla="*/ 669700 h 2207386"/>
                    <a:gd name="connsiteX410" fmla="*/ 2071587 w 2207379"/>
                    <a:gd name="connsiteY410" fmla="*/ 712277 h 2207386"/>
                    <a:gd name="connsiteX411" fmla="*/ 2084446 w 2207379"/>
                    <a:gd name="connsiteY411" fmla="*/ 726755 h 2207386"/>
                    <a:gd name="connsiteX412" fmla="*/ 2103781 w 2207379"/>
                    <a:gd name="connsiteY412" fmla="*/ 727898 h 2207386"/>
                    <a:gd name="connsiteX413" fmla="*/ 2115021 w 2207379"/>
                    <a:gd name="connsiteY413" fmla="*/ 717897 h 2207386"/>
                    <a:gd name="connsiteX414" fmla="*/ 2115878 w 2207379"/>
                    <a:gd name="connsiteY414" fmla="*/ 702848 h 2207386"/>
                    <a:gd name="connsiteX415" fmla="*/ 2106830 w 2207379"/>
                    <a:gd name="connsiteY415" fmla="*/ 698466 h 2207386"/>
                    <a:gd name="connsiteX416" fmla="*/ 2102449 w 2207379"/>
                    <a:gd name="connsiteY416" fmla="*/ 707515 h 2207386"/>
                    <a:gd name="connsiteX417" fmla="*/ 2102163 w 2207379"/>
                    <a:gd name="connsiteY417" fmla="*/ 711706 h 2207386"/>
                    <a:gd name="connsiteX418" fmla="*/ 2099019 w 2207379"/>
                    <a:gd name="connsiteY418" fmla="*/ 714468 h 2207386"/>
                    <a:gd name="connsiteX419" fmla="*/ 2090542 w 2207379"/>
                    <a:gd name="connsiteY419" fmla="*/ 713992 h 2207386"/>
                    <a:gd name="connsiteX420" fmla="*/ 2084922 w 2207379"/>
                    <a:gd name="connsiteY420" fmla="*/ 707705 h 2207386"/>
                    <a:gd name="connsiteX421" fmla="*/ 2096733 w 2207379"/>
                    <a:gd name="connsiteY421" fmla="*/ 683321 h 2207386"/>
                    <a:gd name="connsiteX422" fmla="*/ 2136166 w 2207379"/>
                    <a:gd name="connsiteY422" fmla="*/ 702371 h 2207386"/>
                    <a:gd name="connsiteX423" fmla="*/ 2105878 w 2207379"/>
                    <a:gd name="connsiteY423" fmla="*/ 763807 h 2207386"/>
                    <a:gd name="connsiteX424" fmla="*/ 2033011 w 2207379"/>
                    <a:gd name="connsiteY424" fmla="*/ 748758 h 2207386"/>
                    <a:gd name="connsiteX425" fmla="*/ 2025295 w 2207379"/>
                    <a:gd name="connsiteY425" fmla="*/ 639601 h 2207386"/>
                    <a:gd name="connsiteX426" fmla="*/ 2008437 w 2207379"/>
                    <a:gd name="connsiteY426" fmla="*/ 356137 h 2207386"/>
                    <a:gd name="connsiteX427" fmla="*/ 2049203 w 2207379"/>
                    <a:gd name="connsiteY427" fmla="*/ 308893 h 2207386"/>
                    <a:gd name="connsiteX428" fmla="*/ 2050823 w 2207379"/>
                    <a:gd name="connsiteY428" fmla="*/ 303178 h 2207386"/>
                    <a:gd name="connsiteX429" fmla="*/ 2047489 w 2207379"/>
                    <a:gd name="connsiteY429" fmla="*/ 298225 h 2207386"/>
                    <a:gd name="connsiteX430" fmla="*/ 2009485 w 2207379"/>
                    <a:gd name="connsiteY430" fmla="*/ 270222 h 2207386"/>
                    <a:gd name="connsiteX431" fmla="*/ 2024820 w 2207379"/>
                    <a:gd name="connsiteY431" fmla="*/ 124204 h 2207386"/>
                    <a:gd name="connsiteX432" fmla="*/ 2013961 w 2207379"/>
                    <a:gd name="connsiteY432" fmla="*/ 62958 h 2207386"/>
                    <a:gd name="connsiteX433" fmla="*/ 2106544 w 2207379"/>
                    <a:gd name="connsiteY433" fmla="*/ 18191 h 2207386"/>
                    <a:gd name="connsiteX434" fmla="*/ 2136071 w 2207379"/>
                    <a:gd name="connsiteY434" fmla="*/ 79341 h 2207386"/>
                    <a:gd name="connsiteX435" fmla="*/ 2096637 w 2207379"/>
                    <a:gd name="connsiteY435" fmla="*/ 98391 h 2207386"/>
                    <a:gd name="connsiteX436" fmla="*/ 2084827 w 2207379"/>
                    <a:gd name="connsiteY436" fmla="*/ 74007 h 2207386"/>
                    <a:gd name="connsiteX437" fmla="*/ 2090447 w 2207379"/>
                    <a:gd name="connsiteY437" fmla="*/ 67720 h 2207386"/>
                    <a:gd name="connsiteX438" fmla="*/ 2098925 w 2207379"/>
                    <a:gd name="connsiteY438" fmla="*/ 67244 h 2207386"/>
                    <a:gd name="connsiteX439" fmla="*/ 2102067 w 2207379"/>
                    <a:gd name="connsiteY439" fmla="*/ 70006 h 2207386"/>
                    <a:gd name="connsiteX440" fmla="*/ 2102353 w 2207379"/>
                    <a:gd name="connsiteY440" fmla="*/ 74197 h 2207386"/>
                    <a:gd name="connsiteX441" fmla="*/ 2106735 w 2207379"/>
                    <a:gd name="connsiteY441" fmla="*/ 83246 h 2207386"/>
                    <a:gd name="connsiteX442" fmla="*/ 2115783 w 2207379"/>
                    <a:gd name="connsiteY442" fmla="*/ 78865 h 2207386"/>
                    <a:gd name="connsiteX443" fmla="*/ 2114926 w 2207379"/>
                    <a:gd name="connsiteY443" fmla="*/ 63815 h 2207386"/>
                    <a:gd name="connsiteX444" fmla="*/ 2103687 w 2207379"/>
                    <a:gd name="connsiteY444" fmla="*/ 53814 h 2207386"/>
                    <a:gd name="connsiteX445" fmla="*/ 2071492 w 2207379"/>
                    <a:gd name="connsiteY445" fmla="*/ 69340 h 2207386"/>
                    <a:gd name="connsiteX446" fmla="*/ 2092066 w 2207379"/>
                    <a:gd name="connsiteY446" fmla="*/ 111916 h 2207386"/>
                    <a:gd name="connsiteX447" fmla="*/ 2149597 w 2207379"/>
                    <a:gd name="connsiteY447" fmla="*/ 84103 h 2207386"/>
                    <a:gd name="connsiteX448" fmla="*/ 2111211 w 2207379"/>
                    <a:gd name="connsiteY448" fmla="*/ 4855 h 2207386"/>
                    <a:gd name="connsiteX449" fmla="*/ 2000531 w 2207379"/>
                    <a:gd name="connsiteY449" fmla="*/ 58386 h 2207386"/>
                    <a:gd name="connsiteX450" fmla="*/ 1999292 w 2207379"/>
                    <a:gd name="connsiteY450" fmla="*/ 62482 h 2207386"/>
                    <a:gd name="connsiteX451" fmla="*/ 1998054 w 2207379"/>
                    <a:gd name="connsiteY451" fmla="*/ 58386 h 2207386"/>
                    <a:gd name="connsiteX452" fmla="*/ 1887373 w 2207379"/>
                    <a:gd name="connsiteY452" fmla="*/ 4855 h 2207386"/>
                    <a:gd name="connsiteX453" fmla="*/ 1845559 w 2207379"/>
                    <a:gd name="connsiteY453" fmla="*/ 63720 h 2207386"/>
                    <a:gd name="connsiteX454" fmla="*/ 1848987 w 2207379"/>
                    <a:gd name="connsiteY454" fmla="*/ 84103 h 2207386"/>
                    <a:gd name="connsiteX455" fmla="*/ 1906519 w 2207379"/>
                    <a:gd name="connsiteY455" fmla="*/ 111916 h 2207386"/>
                    <a:gd name="connsiteX456" fmla="*/ 1927093 w 2207379"/>
                    <a:gd name="connsiteY456" fmla="*/ 69340 h 2207386"/>
                    <a:gd name="connsiteX457" fmla="*/ 1894899 w 2207379"/>
                    <a:gd name="connsiteY457" fmla="*/ 53814 h 2207386"/>
                    <a:gd name="connsiteX458" fmla="*/ 1883659 w 2207379"/>
                    <a:gd name="connsiteY458" fmla="*/ 63815 h 2207386"/>
                    <a:gd name="connsiteX459" fmla="*/ 1882802 w 2207379"/>
                    <a:gd name="connsiteY459" fmla="*/ 78865 h 2207386"/>
                    <a:gd name="connsiteX460" fmla="*/ 1891850 w 2207379"/>
                    <a:gd name="connsiteY460" fmla="*/ 83246 h 2207386"/>
                    <a:gd name="connsiteX461" fmla="*/ 1896232 w 2207379"/>
                    <a:gd name="connsiteY461" fmla="*/ 74197 h 2207386"/>
                    <a:gd name="connsiteX462" fmla="*/ 1896518 w 2207379"/>
                    <a:gd name="connsiteY462" fmla="*/ 70006 h 2207386"/>
                    <a:gd name="connsiteX463" fmla="*/ 1899661 w 2207379"/>
                    <a:gd name="connsiteY463" fmla="*/ 67244 h 2207386"/>
                    <a:gd name="connsiteX464" fmla="*/ 1908138 w 2207379"/>
                    <a:gd name="connsiteY464" fmla="*/ 67720 h 2207386"/>
                    <a:gd name="connsiteX465" fmla="*/ 1913758 w 2207379"/>
                    <a:gd name="connsiteY465" fmla="*/ 74007 h 2207386"/>
                    <a:gd name="connsiteX466" fmla="*/ 1901947 w 2207379"/>
                    <a:gd name="connsiteY466" fmla="*/ 98391 h 2207386"/>
                    <a:gd name="connsiteX467" fmla="*/ 1862513 w 2207379"/>
                    <a:gd name="connsiteY467" fmla="*/ 79341 h 2207386"/>
                    <a:gd name="connsiteX468" fmla="*/ 1892041 w 2207379"/>
                    <a:gd name="connsiteY468" fmla="*/ 18191 h 2207386"/>
                    <a:gd name="connsiteX469" fmla="*/ 1984624 w 2207379"/>
                    <a:gd name="connsiteY469" fmla="*/ 62958 h 2207386"/>
                    <a:gd name="connsiteX470" fmla="*/ 1973766 w 2207379"/>
                    <a:gd name="connsiteY470" fmla="*/ 124204 h 2207386"/>
                    <a:gd name="connsiteX471" fmla="*/ 1989101 w 2207379"/>
                    <a:gd name="connsiteY471" fmla="*/ 270222 h 2207386"/>
                    <a:gd name="connsiteX472" fmla="*/ 1951096 w 2207379"/>
                    <a:gd name="connsiteY472" fmla="*/ 298225 h 2207386"/>
                    <a:gd name="connsiteX473" fmla="*/ 1947762 w 2207379"/>
                    <a:gd name="connsiteY473" fmla="*/ 303178 h 2207386"/>
                    <a:gd name="connsiteX474" fmla="*/ 1949381 w 2207379"/>
                    <a:gd name="connsiteY474" fmla="*/ 308893 h 2207386"/>
                    <a:gd name="connsiteX475" fmla="*/ 1989672 w 2207379"/>
                    <a:gd name="connsiteY475" fmla="*/ 356804 h 2207386"/>
                    <a:gd name="connsiteX476" fmla="*/ 1973384 w 2207379"/>
                    <a:gd name="connsiteY476" fmla="*/ 639601 h 2207386"/>
                    <a:gd name="connsiteX477" fmla="*/ 1965669 w 2207379"/>
                    <a:gd name="connsiteY477" fmla="*/ 748758 h 2207386"/>
                    <a:gd name="connsiteX478" fmla="*/ 1892803 w 2207379"/>
                    <a:gd name="connsiteY478" fmla="*/ 763807 h 2207386"/>
                    <a:gd name="connsiteX479" fmla="*/ 1862513 w 2207379"/>
                    <a:gd name="connsiteY479" fmla="*/ 702371 h 2207386"/>
                    <a:gd name="connsiteX480" fmla="*/ 1901947 w 2207379"/>
                    <a:gd name="connsiteY480" fmla="*/ 683321 h 2207386"/>
                    <a:gd name="connsiteX481" fmla="*/ 1913758 w 2207379"/>
                    <a:gd name="connsiteY481" fmla="*/ 707705 h 2207386"/>
                    <a:gd name="connsiteX482" fmla="*/ 1908138 w 2207379"/>
                    <a:gd name="connsiteY482" fmla="*/ 713992 h 2207386"/>
                    <a:gd name="connsiteX483" fmla="*/ 1899661 w 2207379"/>
                    <a:gd name="connsiteY483" fmla="*/ 714468 h 2207386"/>
                    <a:gd name="connsiteX484" fmla="*/ 1896518 w 2207379"/>
                    <a:gd name="connsiteY484" fmla="*/ 711706 h 2207386"/>
                    <a:gd name="connsiteX485" fmla="*/ 1896232 w 2207379"/>
                    <a:gd name="connsiteY485" fmla="*/ 707515 h 2207386"/>
                    <a:gd name="connsiteX486" fmla="*/ 1891850 w 2207379"/>
                    <a:gd name="connsiteY486" fmla="*/ 698466 h 2207386"/>
                    <a:gd name="connsiteX487" fmla="*/ 1882802 w 2207379"/>
                    <a:gd name="connsiteY487" fmla="*/ 702848 h 2207386"/>
                    <a:gd name="connsiteX488" fmla="*/ 1883659 w 2207379"/>
                    <a:gd name="connsiteY488" fmla="*/ 717897 h 2207386"/>
                    <a:gd name="connsiteX489" fmla="*/ 1894899 w 2207379"/>
                    <a:gd name="connsiteY489" fmla="*/ 727898 h 2207386"/>
                    <a:gd name="connsiteX490" fmla="*/ 1914235 w 2207379"/>
                    <a:gd name="connsiteY490" fmla="*/ 726755 h 2207386"/>
                    <a:gd name="connsiteX491" fmla="*/ 1927093 w 2207379"/>
                    <a:gd name="connsiteY491" fmla="*/ 712277 h 2207386"/>
                    <a:gd name="connsiteX492" fmla="*/ 1906519 w 2207379"/>
                    <a:gd name="connsiteY492" fmla="*/ 669700 h 2207386"/>
                    <a:gd name="connsiteX493" fmla="*/ 1848987 w 2207379"/>
                    <a:gd name="connsiteY493" fmla="*/ 697514 h 2207386"/>
                    <a:gd name="connsiteX494" fmla="*/ 1845654 w 2207379"/>
                    <a:gd name="connsiteY494" fmla="*/ 716849 h 2207386"/>
                    <a:gd name="connsiteX495" fmla="*/ 1877562 w 2207379"/>
                    <a:gd name="connsiteY495" fmla="*/ 771522 h 2207386"/>
                    <a:gd name="connsiteX496" fmla="*/ 1816699 w 2207379"/>
                    <a:gd name="connsiteY496" fmla="*/ 771904 h 2207386"/>
                    <a:gd name="connsiteX497" fmla="*/ 1774979 w 2207379"/>
                    <a:gd name="connsiteY497" fmla="*/ 858010 h 2207386"/>
                    <a:gd name="connsiteX498" fmla="*/ 1799935 w 2207379"/>
                    <a:gd name="connsiteY498" fmla="*/ 886013 h 2207386"/>
                    <a:gd name="connsiteX499" fmla="*/ 1837367 w 2207379"/>
                    <a:gd name="connsiteY499" fmla="*/ 888204 h 2207386"/>
                    <a:gd name="connsiteX500" fmla="*/ 1859561 w 2207379"/>
                    <a:gd name="connsiteY500" fmla="*/ 842389 h 2207386"/>
                    <a:gd name="connsiteX501" fmla="*/ 1825081 w 2207379"/>
                    <a:gd name="connsiteY501" fmla="*/ 825720 h 2207386"/>
                    <a:gd name="connsiteX502" fmla="*/ 1812221 w 2207379"/>
                    <a:gd name="connsiteY502" fmla="*/ 852295 h 2207386"/>
                    <a:gd name="connsiteX503" fmla="*/ 1821271 w 2207379"/>
                    <a:gd name="connsiteY503" fmla="*/ 856676 h 2207386"/>
                    <a:gd name="connsiteX504" fmla="*/ 1825652 w 2207379"/>
                    <a:gd name="connsiteY504" fmla="*/ 847627 h 2207386"/>
                    <a:gd name="connsiteX505" fmla="*/ 1829748 w 2207379"/>
                    <a:gd name="connsiteY505" fmla="*/ 839150 h 2207386"/>
                    <a:gd name="connsiteX506" fmla="*/ 1839558 w 2207379"/>
                    <a:gd name="connsiteY506" fmla="*/ 839722 h 2207386"/>
                    <a:gd name="connsiteX507" fmla="*/ 1846131 w 2207379"/>
                    <a:gd name="connsiteY507" fmla="*/ 847056 h 2207386"/>
                    <a:gd name="connsiteX508" fmla="*/ 1845178 w 2207379"/>
                    <a:gd name="connsiteY508" fmla="*/ 863724 h 2207386"/>
                    <a:gd name="connsiteX509" fmla="*/ 1832700 w 2207379"/>
                    <a:gd name="connsiteY509" fmla="*/ 874774 h 2207386"/>
                    <a:gd name="connsiteX510" fmla="*/ 1806220 w 2207379"/>
                    <a:gd name="connsiteY510" fmla="*/ 873249 h 2207386"/>
                    <a:gd name="connsiteX511" fmla="*/ 1788599 w 2207379"/>
                    <a:gd name="connsiteY511" fmla="*/ 853438 h 2207386"/>
                    <a:gd name="connsiteX512" fmla="*/ 1821555 w 2207379"/>
                    <a:gd name="connsiteY512" fmla="*/ 785429 h 2207386"/>
                    <a:gd name="connsiteX513" fmla="*/ 1883088 w 2207379"/>
                    <a:gd name="connsiteY513" fmla="*/ 789049 h 2207386"/>
                    <a:gd name="connsiteX514" fmla="*/ 1924044 w 2207379"/>
                    <a:gd name="connsiteY514" fmla="*/ 835055 h 2207386"/>
                    <a:gd name="connsiteX515" fmla="*/ 1906709 w 2207379"/>
                    <a:gd name="connsiteY515" fmla="*/ 945925 h 2207386"/>
                    <a:gd name="connsiteX516" fmla="*/ 1829176 w 2207379"/>
                    <a:gd name="connsiteY516" fmla="*/ 987169 h 2207386"/>
                    <a:gd name="connsiteX517" fmla="*/ 1822032 w 2207379"/>
                    <a:gd name="connsiteY517" fmla="*/ 994312 h 2207386"/>
                    <a:gd name="connsiteX518" fmla="*/ 1829176 w 2207379"/>
                    <a:gd name="connsiteY518" fmla="*/ 1001456 h 2207386"/>
                    <a:gd name="connsiteX519" fmla="*/ 1906709 w 2207379"/>
                    <a:gd name="connsiteY519" fmla="*/ 1042700 h 2207386"/>
                    <a:gd name="connsiteX520" fmla="*/ 1924044 w 2207379"/>
                    <a:gd name="connsiteY520" fmla="*/ 1153571 h 2207386"/>
                    <a:gd name="connsiteX521" fmla="*/ 1883088 w 2207379"/>
                    <a:gd name="connsiteY521" fmla="*/ 1199576 h 2207386"/>
                    <a:gd name="connsiteX522" fmla="*/ 1821555 w 2207379"/>
                    <a:gd name="connsiteY522" fmla="*/ 1203100 h 2207386"/>
                    <a:gd name="connsiteX523" fmla="*/ 1790981 w 2207379"/>
                    <a:gd name="connsiteY523" fmla="*/ 1175954 h 2207386"/>
                    <a:gd name="connsiteX524" fmla="*/ 1788599 w 2207379"/>
                    <a:gd name="connsiteY524" fmla="*/ 1135092 h 2207386"/>
                    <a:gd name="connsiteX525" fmla="*/ 1806220 w 2207379"/>
                    <a:gd name="connsiteY525" fmla="*/ 1115280 h 2207386"/>
                    <a:gd name="connsiteX526" fmla="*/ 1832700 w 2207379"/>
                    <a:gd name="connsiteY526" fmla="*/ 1113756 h 2207386"/>
                    <a:gd name="connsiteX527" fmla="*/ 1845178 w 2207379"/>
                    <a:gd name="connsiteY527" fmla="*/ 1124805 h 2207386"/>
                    <a:gd name="connsiteX528" fmla="*/ 1846131 w 2207379"/>
                    <a:gd name="connsiteY528" fmla="*/ 1141474 h 2207386"/>
                    <a:gd name="connsiteX529" fmla="*/ 1829748 w 2207379"/>
                    <a:gd name="connsiteY529" fmla="*/ 1149380 h 2207386"/>
                    <a:gd name="connsiteX530" fmla="*/ 1825652 w 2207379"/>
                    <a:gd name="connsiteY530" fmla="*/ 1140902 h 2207386"/>
                    <a:gd name="connsiteX531" fmla="*/ 1821271 w 2207379"/>
                    <a:gd name="connsiteY531" fmla="*/ 1131853 h 2207386"/>
                    <a:gd name="connsiteX532" fmla="*/ 1812221 w 2207379"/>
                    <a:gd name="connsiteY532" fmla="*/ 1136235 h 2207386"/>
                    <a:gd name="connsiteX533" fmla="*/ 1825081 w 2207379"/>
                    <a:gd name="connsiteY533" fmla="*/ 1162810 h 2207386"/>
                    <a:gd name="connsiteX534" fmla="*/ 1859561 w 2207379"/>
                    <a:gd name="connsiteY534" fmla="*/ 1146141 h 2207386"/>
                    <a:gd name="connsiteX535" fmla="*/ 1857942 w 2207379"/>
                    <a:gd name="connsiteY535" fmla="*/ 1118614 h 2207386"/>
                    <a:gd name="connsiteX536" fmla="*/ 1837367 w 2207379"/>
                    <a:gd name="connsiteY536" fmla="*/ 1100326 h 2207386"/>
                    <a:gd name="connsiteX537" fmla="*/ 1775074 w 2207379"/>
                    <a:gd name="connsiteY537" fmla="*/ 1130424 h 2207386"/>
                    <a:gd name="connsiteX538" fmla="*/ 1771264 w 2207379"/>
                    <a:gd name="connsiteY538" fmla="*/ 1152713 h 2207386"/>
                    <a:gd name="connsiteX539" fmla="*/ 1778027 w 2207379"/>
                    <a:gd name="connsiteY539" fmla="*/ 1182146 h 2207386"/>
                    <a:gd name="connsiteX540" fmla="*/ 1813555 w 2207379"/>
                    <a:gd name="connsiteY540" fmla="*/ 1215293 h 2207386"/>
                    <a:gd name="connsiteX541" fmla="*/ 1775074 w 2207379"/>
                    <a:gd name="connsiteY541" fmla="*/ 1300160 h 2207386"/>
                    <a:gd name="connsiteX542" fmla="*/ 1837367 w 2207379"/>
                    <a:gd name="connsiteY542" fmla="*/ 1330259 h 2207386"/>
                    <a:gd name="connsiteX543" fmla="*/ 1859561 w 2207379"/>
                    <a:gd name="connsiteY543" fmla="*/ 1284444 h 2207386"/>
                    <a:gd name="connsiteX544" fmla="*/ 1825081 w 2207379"/>
                    <a:gd name="connsiteY544" fmla="*/ 1267775 h 2207386"/>
                    <a:gd name="connsiteX545" fmla="*/ 1812221 w 2207379"/>
                    <a:gd name="connsiteY545" fmla="*/ 1294350 h 2207386"/>
                    <a:gd name="connsiteX546" fmla="*/ 1821271 w 2207379"/>
                    <a:gd name="connsiteY546" fmla="*/ 1298732 h 2207386"/>
                    <a:gd name="connsiteX547" fmla="*/ 1825652 w 2207379"/>
                    <a:gd name="connsiteY547" fmla="*/ 1289683 h 2207386"/>
                    <a:gd name="connsiteX548" fmla="*/ 1829748 w 2207379"/>
                    <a:gd name="connsiteY548" fmla="*/ 1281205 h 2207386"/>
                    <a:gd name="connsiteX549" fmla="*/ 1839558 w 2207379"/>
                    <a:gd name="connsiteY549" fmla="*/ 1281777 h 2207386"/>
                    <a:gd name="connsiteX550" fmla="*/ 1846131 w 2207379"/>
                    <a:gd name="connsiteY550" fmla="*/ 1289111 h 2207386"/>
                    <a:gd name="connsiteX551" fmla="*/ 1845178 w 2207379"/>
                    <a:gd name="connsiteY551" fmla="*/ 1305780 h 2207386"/>
                    <a:gd name="connsiteX552" fmla="*/ 1832700 w 2207379"/>
                    <a:gd name="connsiteY552" fmla="*/ 1316829 h 2207386"/>
                    <a:gd name="connsiteX553" fmla="*/ 1806220 w 2207379"/>
                    <a:gd name="connsiteY553" fmla="*/ 1315305 h 2207386"/>
                    <a:gd name="connsiteX554" fmla="*/ 1788599 w 2207379"/>
                    <a:gd name="connsiteY554" fmla="*/ 1295493 h 2207386"/>
                    <a:gd name="connsiteX555" fmla="*/ 1821555 w 2207379"/>
                    <a:gd name="connsiteY555" fmla="*/ 1227484 h 2207386"/>
                    <a:gd name="connsiteX556" fmla="*/ 1883088 w 2207379"/>
                    <a:gd name="connsiteY556" fmla="*/ 1231104 h 2207386"/>
                    <a:gd name="connsiteX557" fmla="*/ 1924044 w 2207379"/>
                    <a:gd name="connsiteY557" fmla="*/ 1277110 h 2207386"/>
                    <a:gd name="connsiteX558" fmla="*/ 1906709 w 2207379"/>
                    <a:gd name="connsiteY558" fmla="*/ 1387981 h 2207386"/>
                    <a:gd name="connsiteX559" fmla="*/ 1829176 w 2207379"/>
                    <a:gd name="connsiteY559" fmla="*/ 1429224 h 2207386"/>
                    <a:gd name="connsiteX560" fmla="*/ 1693254 w 2207379"/>
                    <a:gd name="connsiteY560" fmla="*/ 1429224 h 2207386"/>
                    <a:gd name="connsiteX561" fmla="*/ 1686110 w 2207379"/>
                    <a:gd name="connsiteY561" fmla="*/ 1436368 h 2207386"/>
                    <a:gd name="connsiteX562" fmla="*/ 1686110 w 2207379"/>
                    <a:gd name="connsiteY562" fmla="*/ 1518473 h 2207386"/>
                    <a:gd name="connsiteX563" fmla="*/ 1619626 w 2207379"/>
                    <a:gd name="connsiteY563" fmla="*/ 1510472 h 2207386"/>
                    <a:gd name="connsiteX564" fmla="*/ 1484752 w 2207379"/>
                    <a:gd name="connsiteY564" fmla="*/ 1484469 h 2207386"/>
                    <a:gd name="connsiteX565" fmla="*/ 1510756 w 2207379"/>
                    <a:gd name="connsiteY565" fmla="*/ 1619343 h 2207386"/>
                    <a:gd name="connsiteX566" fmla="*/ 1518756 w 2207379"/>
                    <a:gd name="connsiteY566" fmla="*/ 1685827 h 2207386"/>
                    <a:gd name="connsiteX567" fmla="*/ 1436651 w 2207379"/>
                    <a:gd name="connsiteY567" fmla="*/ 1685827 h 2207386"/>
                    <a:gd name="connsiteX568" fmla="*/ 1429507 w 2207379"/>
                    <a:gd name="connsiteY568" fmla="*/ 1692971 h 2207386"/>
                    <a:gd name="connsiteX569" fmla="*/ 1429507 w 2207379"/>
                    <a:gd name="connsiteY569" fmla="*/ 1828893 h 2207386"/>
                    <a:gd name="connsiteX570" fmla="*/ 1388263 w 2207379"/>
                    <a:gd name="connsiteY570" fmla="*/ 1906426 h 2207386"/>
                    <a:gd name="connsiteX571" fmla="*/ 1277393 w 2207379"/>
                    <a:gd name="connsiteY571" fmla="*/ 1923762 h 2207386"/>
                    <a:gd name="connsiteX572" fmla="*/ 1231387 w 2207379"/>
                    <a:gd name="connsiteY572" fmla="*/ 1882805 h 2207386"/>
                    <a:gd name="connsiteX573" fmla="*/ 1227767 w 2207379"/>
                    <a:gd name="connsiteY573" fmla="*/ 1821273 h 2207386"/>
                    <a:gd name="connsiteX574" fmla="*/ 1295776 w 2207379"/>
                    <a:gd name="connsiteY574" fmla="*/ 1788316 h 2207386"/>
                    <a:gd name="connsiteX575" fmla="*/ 1315587 w 2207379"/>
                    <a:gd name="connsiteY575" fmla="*/ 1805938 h 2207386"/>
                    <a:gd name="connsiteX576" fmla="*/ 1317112 w 2207379"/>
                    <a:gd name="connsiteY576" fmla="*/ 1832417 h 2207386"/>
                    <a:gd name="connsiteX577" fmla="*/ 1306062 w 2207379"/>
                    <a:gd name="connsiteY577" fmla="*/ 1844895 h 2207386"/>
                    <a:gd name="connsiteX578" fmla="*/ 1289394 w 2207379"/>
                    <a:gd name="connsiteY578" fmla="*/ 1845848 h 2207386"/>
                    <a:gd name="connsiteX579" fmla="*/ 1282060 w 2207379"/>
                    <a:gd name="connsiteY579" fmla="*/ 1839275 h 2207386"/>
                    <a:gd name="connsiteX580" fmla="*/ 1281488 w 2207379"/>
                    <a:gd name="connsiteY580" fmla="*/ 1829464 h 2207386"/>
                    <a:gd name="connsiteX581" fmla="*/ 1289966 w 2207379"/>
                    <a:gd name="connsiteY581" fmla="*/ 1825369 h 2207386"/>
                    <a:gd name="connsiteX582" fmla="*/ 1299014 w 2207379"/>
                    <a:gd name="connsiteY582" fmla="*/ 1820987 h 2207386"/>
                    <a:gd name="connsiteX583" fmla="*/ 1294633 w 2207379"/>
                    <a:gd name="connsiteY583" fmla="*/ 1811939 h 2207386"/>
                    <a:gd name="connsiteX584" fmla="*/ 1268058 w 2207379"/>
                    <a:gd name="connsiteY584" fmla="*/ 1824797 h 2207386"/>
                    <a:gd name="connsiteX585" fmla="*/ 1284727 w 2207379"/>
                    <a:gd name="connsiteY585" fmla="*/ 1859278 h 2207386"/>
                    <a:gd name="connsiteX586" fmla="*/ 1330542 w 2207379"/>
                    <a:gd name="connsiteY586" fmla="*/ 1837084 h 2207386"/>
                    <a:gd name="connsiteX587" fmla="*/ 1300443 w 2207379"/>
                    <a:gd name="connsiteY587" fmla="*/ 1774791 h 2207386"/>
                    <a:gd name="connsiteX588" fmla="*/ 1215575 w 2207379"/>
                    <a:gd name="connsiteY588" fmla="*/ 1813272 h 2207386"/>
                    <a:gd name="connsiteX589" fmla="*/ 1182428 w 2207379"/>
                    <a:gd name="connsiteY589" fmla="*/ 1777744 h 2207386"/>
                    <a:gd name="connsiteX590" fmla="*/ 1152996 w 2207379"/>
                    <a:gd name="connsiteY590" fmla="*/ 1770981 h 2207386"/>
                    <a:gd name="connsiteX591" fmla="*/ 1130708 w 2207379"/>
                    <a:gd name="connsiteY591" fmla="*/ 1774791 h 2207386"/>
                    <a:gd name="connsiteX592" fmla="*/ 1100609 w 2207379"/>
                    <a:gd name="connsiteY592" fmla="*/ 1837084 h 2207386"/>
                    <a:gd name="connsiteX593" fmla="*/ 1118897 w 2207379"/>
                    <a:gd name="connsiteY593" fmla="*/ 1857659 h 2207386"/>
                    <a:gd name="connsiteX594" fmla="*/ 1146424 w 2207379"/>
                    <a:gd name="connsiteY594" fmla="*/ 1859278 h 2207386"/>
                    <a:gd name="connsiteX595" fmla="*/ 1163093 w 2207379"/>
                    <a:gd name="connsiteY595" fmla="*/ 1824797 h 2207386"/>
                    <a:gd name="connsiteX596" fmla="*/ 1136518 w 2207379"/>
                    <a:gd name="connsiteY596" fmla="*/ 1811939 h 2207386"/>
                    <a:gd name="connsiteX597" fmla="*/ 1132137 w 2207379"/>
                    <a:gd name="connsiteY597" fmla="*/ 1820987 h 2207386"/>
                    <a:gd name="connsiteX598" fmla="*/ 1141185 w 2207379"/>
                    <a:gd name="connsiteY598" fmla="*/ 1825369 h 2207386"/>
                    <a:gd name="connsiteX599" fmla="*/ 1149663 w 2207379"/>
                    <a:gd name="connsiteY599" fmla="*/ 1829464 h 2207386"/>
                    <a:gd name="connsiteX600" fmla="*/ 1141756 w 2207379"/>
                    <a:gd name="connsiteY600" fmla="*/ 1845848 h 2207386"/>
                    <a:gd name="connsiteX601" fmla="*/ 1125087 w 2207379"/>
                    <a:gd name="connsiteY601" fmla="*/ 1844895 h 2207386"/>
                    <a:gd name="connsiteX602" fmla="*/ 1114039 w 2207379"/>
                    <a:gd name="connsiteY602" fmla="*/ 1832417 h 2207386"/>
                    <a:gd name="connsiteX603" fmla="*/ 1115562 w 2207379"/>
                    <a:gd name="connsiteY603" fmla="*/ 1805938 h 2207386"/>
                    <a:gd name="connsiteX604" fmla="*/ 1135375 w 2207379"/>
                    <a:gd name="connsiteY604" fmla="*/ 1788316 h 2207386"/>
                    <a:gd name="connsiteX605" fmla="*/ 1176237 w 2207379"/>
                    <a:gd name="connsiteY605" fmla="*/ 1790698 h 2207386"/>
                    <a:gd name="connsiteX606" fmla="*/ 1203384 w 2207379"/>
                    <a:gd name="connsiteY606" fmla="*/ 1821273 h 2207386"/>
                    <a:gd name="connsiteX607" fmla="*/ 1199860 w 2207379"/>
                    <a:gd name="connsiteY607" fmla="*/ 1882805 h 2207386"/>
                    <a:gd name="connsiteX608" fmla="*/ 1153853 w 2207379"/>
                    <a:gd name="connsiteY608" fmla="*/ 1923762 h 2207386"/>
                    <a:gd name="connsiteX609" fmla="*/ 1042982 w 2207379"/>
                    <a:gd name="connsiteY609" fmla="*/ 1906426 h 2207386"/>
                    <a:gd name="connsiteX610" fmla="*/ 1001739 w 2207379"/>
                    <a:gd name="connsiteY610" fmla="*/ 1828893 h 2207386"/>
                    <a:gd name="connsiteX611" fmla="*/ 994595 w 2207379"/>
                    <a:gd name="connsiteY611" fmla="*/ 1821749 h 2207386"/>
                    <a:gd name="connsiteX612" fmla="*/ 987452 w 2207379"/>
                    <a:gd name="connsiteY612" fmla="*/ 1828893 h 2207386"/>
                    <a:gd name="connsiteX613" fmla="*/ 946209 w 2207379"/>
                    <a:gd name="connsiteY613" fmla="*/ 1906426 h 2207386"/>
                    <a:gd name="connsiteX614" fmla="*/ 835338 w 2207379"/>
                    <a:gd name="connsiteY614" fmla="*/ 1923762 h 2207386"/>
                    <a:gd name="connsiteX615" fmla="*/ 789331 w 2207379"/>
                    <a:gd name="connsiteY615" fmla="*/ 1882805 h 2207386"/>
                    <a:gd name="connsiteX616" fmla="*/ 785712 w 2207379"/>
                    <a:gd name="connsiteY616" fmla="*/ 1821273 h 2207386"/>
                    <a:gd name="connsiteX617" fmla="*/ 853720 w 2207379"/>
                    <a:gd name="connsiteY617" fmla="*/ 1788316 h 2207386"/>
                    <a:gd name="connsiteX618" fmla="*/ 873533 w 2207379"/>
                    <a:gd name="connsiteY618" fmla="*/ 1805938 h 2207386"/>
                    <a:gd name="connsiteX619" fmla="*/ 875056 w 2207379"/>
                    <a:gd name="connsiteY619" fmla="*/ 1832417 h 2207386"/>
                    <a:gd name="connsiteX620" fmla="*/ 864008 w 2207379"/>
                    <a:gd name="connsiteY620" fmla="*/ 1844895 h 2207386"/>
                    <a:gd name="connsiteX621" fmla="*/ 847339 w 2207379"/>
                    <a:gd name="connsiteY621" fmla="*/ 1845848 h 2207386"/>
                    <a:gd name="connsiteX622" fmla="*/ 840005 w 2207379"/>
                    <a:gd name="connsiteY622" fmla="*/ 1839275 h 2207386"/>
                    <a:gd name="connsiteX623" fmla="*/ 839433 w 2207379"/>
                    <a:gd name="connsiteY623" fmla="*/ 1829464 h 2207386"/>
                    <a:gd name="connsiteX624" fmla="*/ 847910 w 2207379"/>
                    <a:gd name="connsiteY624" fmla="*/ 1825369 h 2207386"/>
                    <a:gd name="connsiteX625" fmla="*/ 856960 w 2207379"/>
                    <a:gd name="connsiteY625" fmla="*/ 1820987 h 2207386"/>
                    <a:gd name="connsiteX626" fmla="*/ 852577 w 2207379"/>
                    <a:gd name="connsiteY626" fmla="*/ 1811939 h 2207386"/>
                    <a:gd name="connsiteX627" fmla="*/ 826003 w 2207379"/>
                    <a:gd name="connsiteY627" fmla="*/ 1824797 h 2207386"/>
                    <a:gd name="connsiteX628" fmla="*/ 842672 w 2207379"/>
                    <a:gd name="connsiteY628" fmla="*/ 1859278 h 2207386"/>
                    <a:gd name="connsiteX629" fmla="*/ 888487 w 2207379"/>
                    <a:gd name="connsiteY629" fmla="*/ 1837084 h 2207386"/>
                    <a:gd name="connsiteX630" fmla="*/ 886296 w 2207379"/>
                    <a:gd name="connsiteY630" fmla="*/ 1799651 h 2207386"/>
                    <a:gd name="connsiteX631" fmla="*/ 858293 w 2207379"/>
                    <a:gd name="connsiteY631" fmla="*/ 1774791 h 2207386"/>
                    <a:gd name="connsiteX632" fmla="*/ 772187 w 2207379"/>
                    <a:gd name="connsiteY632" fmla="*/ 1816510 h 2207386"/>
                    <a:gd name="connsiteX633" fmla="*/ 771805 w 2207379"/>
                    <a:gd name="connsiteY633" fmla="*/ 1877375 h 2207386"/>
                    <a:gd name="connsiteX634" fmla="*/ 717132 w 2207379"/>
                    <a:gd name="connsiteY634" fmla="*/ 1845466 h 2207386"/>
                    <a:gd name="connsiteX635" fmla="*/ 697796 w 2207379"/>
                    <a:gd name="connsiteY635" fmla="*/ 1848800 h 2207386"/>
                    <a:gd name="connsiteX636" fmla="*/ 669984 w 2207379"/>
                    <a:gd name="connsiteY636" fmla="*/ 1906331 h 2207386"/>
                    <a:gd name="connsiteX637" fmla="*/ 712560 w 2207379"/>
                    <a:gd name="connsiteY637" fmla="*/ 1926905 h 2207386"/>
                    <a:gd name="connsiteX638" fmla="*/ 727038 w 2207379"/>
                    <a:gd name="connsiteY638" fmla="*/ 1914046 h 2207386"/>
                    <a:gd name="connsiteX639" fmla="*/ 728181 w 2207379"/>
                    <a:gd name="connsiteY639" fmla="*/ 1894711 h 2207386"/>
                    <a:gd name="connsiteX640" fmla="*/ 718180 w 2207379"/>
                    <a:gd name="connsiteY640" fmla="*/ 1883471 h 2207386"/>
                    <a:gd name="connsiteX641" fmla="*/ 703131 w 2207379"/>
                    <a:gd name="connsiteY641" fmla="*/ 1882614 h 2207386"/>
                    <a:gd name="connsiteX642" fmla="*/ 698749 w 2207379"/>
                    <a:gd name="connsiteY642" fmla="*/ 1891663 h 2207386"/>
                    <a:gd name="connsiteX643" fmla="*/ 707798 w 2207379"/>
                    <a:gd name="connsiteY643" fmla="*/ 1896044 h 2207386"/>
                    <a:gd name="connsiteX644" fmla="*/ 711988 w 2207379"/>
                    <a:gd name="connsiteY644" fmla="*/ 1896330 h 2207386"/>
                    <a:gd name="connsiteX645" fmla="*/ 714751 w 2207379"/>
                    <a:gd name="connsiteY645" fmla="*/ 1899473 h 2207386"/>
                    <a:gd name="connsiteX646" fmla="*/ 714274 w 2207379"/>
                    <a:gd name="connsiteY646" fmla="*/ 1907950 h 2207386"/>
                    <a:gd name="connsiteX647" fmla="*/ 707988 w 2207379"/>
                    <a:gd name="connsiteY647" fmla="*/ 1913570 h 2207386"/>
                    <a:gd name="connsiteX648" fmla="*/ 683604 w 2207379"/>
                    <a:gd name="connsiteY648" fmla="*/ 1901759 h 2207386"/>
                    <a:gd name="connsiteX649" fmla="*/ 702654 w 2207379"/>
                    <a:gd name="connsiteY649" fmla="*/ 1862326 h 2207386"/>
                    <a:gd name="connsiteX650" fmla="*/ 764091 w 2207379"/>
                    <a:gd name="connsiteY650" fmla="*/ 1892615 h 2207386"/>
                    <a:gd name="connsiteX651" fmla="*/ 749041 w 2207379"/>
                    <a:gd name="connsiteY651" fmla="*/ 1965482 h 2207386"/>
                    <a:gd name="connsiteX652" fmla="*/ 639884 w 2207379"/>
                    <a:gd name="connsiteY652" fmla="*/ 1973197 h 2207386"/>
                    <a:gd name="connsiteX653" fmla="*/ 357087 w 2207379"/>
                    <a:gd name="connsiteY653" fmla="*/ 1989484 h 2207386"/>
                    <a:gd name="connsiteX654" fmla="*/ 309177 w 2207379"/>
                    <a:gd name="connsiteY654" fmla="*/ 1949194 h 2207386"/>
                    <a:gd name="connsiteX655" fmla="*/ 303462 w 2207379"/>
                    <a:gd name="connsiteY655" fmla="*/ 1947575 h 2207386"/>
                    <a:gd name="connsiteX656" fmla="*/ 298509 w 2207379"/>
                    <a:gd name="connsiteY656" fmla="*/ 1950908 h 2207386"/>
                    <a:gd name="connsiteX657" fmla="*/ 270505 w 2207379"/>
                    <a:gd name="connsiteY657" fmla="*/ 1988913 h 2207386"/>
                    <a:gd name="connsiteX658" fmla="*/ 124487 w 2207379"/>
                    <a:gd name="connsiteY658" fmla="*/ 1973578 h 2207386"/>
                    <a:gd name="connsiteX659" fmla="*/ 63241 w 2207379"/>
                    <a:gd name="connsiteY659" fmla="*/ 1984436 h 2207386"/>
                    <a:gd name="connsiteX660" fmla="*/ 18474 w 2207379"/>
                    <a:gd name="connsiteY660" fmla="*/ 1891853 h 2207386"/>
                    <a:gd name="connsiteX661" fmla="*/ 79624 w 2207379"/>
                    <a:gd name="connsiteY661" fmla="*/ 1862326 h 2207386"/>
                    <a:gd name="connsiteX662" fmla="*/ 98674 w 2207379"/>
                    <a:gd name="connsiteY662" fmla="*/ 1901759 h 2207386"/>
                    <a:gd name="connsiteX663" fmla="*/ 74290 w 2207379"/>
                    <a:gd name="connsiteY663" fmla="*/ 1913570 h 2207386"/>
                    <a:gd name="connsiteX664" fmla="*/ 68003 w 2207379"/>
                    <a:gd name="connsiteY664" fmla="*/ 1907950 h 2207386"/>
                    <a:gd name="connsiteX665" fmla="*/ 67527 w 2207379"/>
                    <a:gd name="connsiteY665" fmla="*/ 1899473 h 2207386"/>
                    <a:gd name="connsiteX666" fmla="*/ 70289 w 2207379"/>
                    <a:gd name="connsiteY666" fmla="*/ 1896330 h 2207386"/>
                    <a:gd name="connsiteX667" fmla="*/ 74481 w 2207379"/>
                    <a:gd name="connsiteY667" fmla="*/ 1896044 h 2207386"/>
                    <a:gd name="connsiteX668" fmla="*/ 83529 w 2207379"/>
                    <a:gd name="connsiteY668" fmla="*/ 1891663 h 2207386"/>
                    <a:gd name="connsiteX669" fmla="*/ 79148 w 2207379"/>
                    <a:gd name="connsiteY669" fmla="*/ 1882614 h 2207386"/>
                    <a:gd name="connsiteX670" fmla="*/ 64099 w 2207379"/>
                    <a:gd name="connsiteY670" fmla="*/ 1883471 h 2207386"/>
                    <a:gd name="connsiteX671" fmla="*/ 54097 w 2207379"/>
                    <a:gd name="connsiteY671" fmla="*/ 1894711 h 2207386"/>
                    <a:gd name="connsiteX672" fmla="*/ 69623 w 2207379"/>
                    <a:gd name="connsiteY672" fmla="*/ 1926905 h 2207386"/>
                    <a:gd name="connsiteX673" fmla="*/ 112199 w 2207379"/>
                    <a:gd name="connsiteY673" fmla="*/ 1906331 h 2207386"/>
                    <a:gd name="connsiteX674" fmla="*/ 84387 w 2207379"/>
                    <a:gd name="connsiteY674" fmla="*/ 1848800 h 2207386"/>
                    <a:gd name="connsiteX675" fmla="*/ 64003 w 2207379"/>
                    <a:gd name="connsiteY675" fmla="*/ 1845371 h 2207386"/>
                    <a:gd name="connsiteX676" fmla="*/ 5138 w 2207379"/>
                    <a:gd name="connsiteY676" fmla="*/ 1887186 h 2207386"/>
                    <a:gd name="connsiteX677" fmla="*/ 58669 w 2207379"/>
                    <a:gd name="connsiteY677" fmla="*/ 1997866 h 2207386"/>
                    <a:gd name="connsiteX678" fmla="*/ 62765 w 2207379"/>
                    <a:gd name="connsiteY678" fmla="*/ 1999105 h 2207386"/>
                    <a:gd name="connsiteX679" fmla="*/ 58669 w 2207379"/>
                    <a:gd name="connsiteY679" fmla="*/ 2000343 h 2207386"/>
                    <a:gd name="connsiteX680" fmla="*/ 4853 w 2207379"/>
                    <a:gd name="connsiteY680" fmla="*/ 2111309 h 2207386"/>
                    <a:gd name="connsiteX681" fmla="*/ 2043870 w 2207379"/>
                    <a:gd name="connsiteY681" fmla="*/ 1630964 h 2207386"/>
                    <a:gd name="connsiteX682" fmla="*/ 2070159 w 2207379"/>
                    <a:gd name="connsiteY682" fmla="*/ 1657252 h 2207386"/>
                    <a:gd name="connsiteX683" fmla="*/ 2043870 w 2207379"/>
                    <a:gd name="connsiteY683" fmla="*/ 1683541 h 2207386"/>
                    <a:gd name="connsiteX684" fmla="*/ 2017581 w 2207379"/>
                    <a:gd name="connsiteY684" fmla="*/ 1657348 h 2207386"/>
                    <a:gd name="connsiteX685" fmla="*/ 2017581 w 2207379"/>
                    <a:gd name="connsiteY685" fmla="*/ 1657252 h 2207386"/>
                    <a:gd name="connsiteX686" fmla="*/ 2043870 w 2207379"/>
                    <a:gd name="connsiteY686" fmla="*/ 1630964 h 2207386"/>
                    <a:gd name="connsiteX687" fmla="*/ 2075017 w 2207379"/>
                    <a:gd name="connsiteY687" fmla="*/ 1425319 h 2207386"/>
                    <a:gd name="connsiteX688" fmla="*/ 2095590 w 2207379"/>
                    <a:gd name="connsiteY688" fmla="*/ 1436177 h 2207386"/>
                    <a:gd name="connsiteX689" fmla="*/ 2075017 w 2207379"/>
                    <a:gd name="connsiteY689" fmla="*/ 1447036 h 2207386"/>
                    <a:gd name="connsiteX690" fmla="*/ 2031201 w 2207379"/>
                    <a:gd name="connsiteY690" fmla="*/ 1436177 h 2207386"/>
                    <a:gd name="connsiteX691" fmla="*/ 2075017 w 2207379"/>
                    <a:gd name="connsiteY691" fmla="*/ 1425319 h 2207386"/>
                    <a:gd name="connsiteX692" fmla="*/ 2022629 w 2207379"/>
                    <a:gd name="connsiteY692" fmla="*/ 1393696 h 2207386"/>
                    <a:gd name="connsiteX693" fmla="*/ 2050155 w 2207379"/>
                    <a:gd name="connsiteY693" fmla="*/ 1385409 h 2207386"/>
                    <a:gd name="connsiteX694" fmla="*/ 2041869 w 2207379"/>
                    <a:gd name="connsiteY694" fmla="*/ 1412936 h 2207386"/>
                    <a:gd name="connsiteX695" fmla="*/ 2014342 w 2207379"/>
                    <a:gd name="connsiteY695" fmla="*/ 1421223 h 2207386"/>
                    <a:gd name="connsiteX696" fmla="*/ 2022629 w 2207379"/>
                    <a:gd name="connsiteY696" fmla="*/ 1393696 h 2207386"/>
                    <a:gd name="connsiteX697" fmla="*/ 2014437 w 2207379"/>
                    <a:gd name="connsiteY697" fmla="*/ 1451227 h 2207386"/>
                    <a:gd name="connsiteX698" fmla="*/ 2041964 w 2207379"/>
                    <a:gd name="connsiteY698" fmla="*/ 1459514 h 2207386"/>
                    <a:gd name="connsiteX699" fmla="*/ 2050251 w 2207379"/>
                    <a:gd name="connsiteY699" fmla="*/ 1487040 h 2207386"/>
                    <a:gd name="connsiteX700" fmla="*/ 2022724 w 2207379"/>
                    <a:gd name="connsiteY700" fmla="*/ 1478754 h 2207386"/>
                    <a:gd name="connsiteX701" fmla="*/ 2014437 w 2207379"/>
                    <a:gd name="connsiteY701" fmla="*/ 1451227 h 2207386"/>
                    <a:gd name="connsiteX702" fmla="*/ 2043870 w 2207379"/>
                    <a:gd name="connsiteY702" fmla="*/ 1188908 h 2207386"/>
                    <a:gd name="connsiteX703" fmla="*/ 2070159 w 2207379"/>
                    <a:gd name="connsiteY703" fmla="*/ 1215197 h 2207386"/>
                    <a:gd name="connsiteX704" fmla="*/ 2043870 w 2207379"/>
                    <a:gd name="connsiteY704" fmla="*/ 1241486 h 2207386"/>
                    <a:gd name="connsiteX705" fmla="*/ 2017581 w 2207379"/>
                    <a:gd name="connsiteY705" fmla="*/ 1215293 h 2207386"/>
                    <a:gd name="connsiteX706" fmla="*/ 2017581 w 2207379"/>
                    <a:gd name="connsiteY706" fmla="*/ 1215197 h 2207386"/>
                    <a:gd name="connsiteX707" fmla="*/ 2043870 w 2207379"/>
                    <a:gd name="connsiteY707" fmla="*/ 1188908 h 2207386"/>
                    <a:gd name="connsiteX708" fmla="*/ 2075017 w 2207379"/>
                    <a:gd name="connsiteY708" fmla="*/ 983835 h 2207386"/>
                    <a:gd name="connsiteX709" fmla="*/ 2095590 w 2207379"/>
                    <a:gd name="connsiteY709" fmla="*/ 994693 h 2207386"/>
                    <a:gd name="connsiteX710" fmla="*/ 2075017 w 2207379"/>
                    <a:gd name="connsiteY710" fmla="*/ 1005552 h 2207386"/>
                    <a:gd name="connsiteX711" fmla="*/ 2031201 w 2207379"/>
                    <a:gd name="connsiteY711" fmla="*/ 994693 h 2207386"/>
                    <a:gd name="connsiteX712" fmla="*/ 2075017 w 2207379"/>
                    <a:gd name="connsiteY712" fmla="*/ 983835 h 2207386"/>
                    <a:gd name="connsiteX713" fmla="*/ 2022629 w 2207379"/>
                    <a:gd name="connsiteY713" fmla="*/ 952212 h 2207386"/>
                    <a:gd name="connsiteX714" fmla="*/ 2050155 w 2207379"/>
                    <a:gd name="connsiteY714" fmla="*/ 943925 h 2207386"/>
                    <a:gd name="connsiteX715" fmla="*/ 2041869 w 2207379"/>
                    <a:gd name="connsiteY715" fmla="*/ 971452 h 2207386"/>
                    <a:gd name="connsiteX716" fmla="*/ 2014342 w 2207379"/>
                    <a:gd name="connsiteY716" fmla="*/ 979739 h 2207386"/>
                    <a:gd name="connsiteX717" fmla="*/ 2022629 w 2207379"/>
                    <a:gd name="connsiteY717" fmla="*/ 952212 h 2207386"/>
                    <a:gd name="connsiteX718" fmla="*/ 2014437 w 2207379"/>
                    <a:gd name="connsiteY718" fmla="*/ 1009743 h 2207386"/>
                    <a:gd name="connsiteX719" fmla="*/ 2041964 w 2207379"/>
                    <a:gd name="connsiteY719" fmla="*/ 1018030 h 2207386"/>
                    <a:gd name="connsiteX720" fmla="*/ 2050251 w 2207379"/>
                    <a:gd name="connsiteY720" fmla="*/ 1045557 h 2207386"/>
                    <a:gd name="connsiteX721" fmla="*/ 2022724 w 2207379"/>
                    <a:gd name="connsiteY721" fmla="*/ 1037270 h 2207386"/>
                    <a:gd name="connsiteX722" fmla="*/ 2014437 w 2207379"/>
                    <a:gd name="connsiteY722" fmla="*/ 1009743 h 2207386"/>
                    <a:gd name="connsiteX723" fmla="*/ 971164 w 2207379"/>
                    <a:gd name="connsiteY723" fmla="*/ 2042253 h 2207386"/>
                    <a:gd name="connsiteX724" fmla="*/ 943637 w 2207379"/>
                    <a:gd name="connsiteY724" fmla="*/ 2050540 h 2207386"/>
                    <a:gd name="connsiteX725" fmla="*/ 951924 w 2207379"/>
                    <a:gd name="connsiteY725" fmla="*/ 2023012 h 2207386"/>
                    <a:gd name="connsiteX726" fmla="*/ 979451 w 2207379"/>
                    <a:gd name="connsiteY726" fmla="*/ 2014726 h 2207386"/>
                    <a:gd name="connsiteX727" fmla="*/ 971164 w 2207379"/>
                    <a:gd name="connsiteY727" fmla="*/ 2042253 h 2207386"/>
                    <a:gd name="connsiteX728" fmla="*/ 1045174 w 2207379"/>
                    <a:gd name="connsiteY728" fmla="*/ 2050540 h 2207386"/>
                    <a:gd name="connsiteX729" fmla="*/ 1017646 w 2207379"/>
                    <a:gd name="connsiteY729" fmla="*/ 2042253 h 2207386"/>
                    <a:gd name="connsiteX730" fmla="*/ 1009360 w 2207379"/>
                    <a:gd name="connsiteY730" fmla="*/ 2014726 h 2207386"/>
                    <a:gd name="connsiteX731" fmla="*/ 1036887 w 2207379"/>
                    <a:gd name="connsiteY731" fmla="*/ 2023012 h 2207386"/>
                    <a:gd name="connsiteX732" fmla="*/ 1045174 w 2207379"/>
                    <a:gd name="connsiteY732" fmla="*/ 2050540 h 2207386"/>
                    <a:gd name="connsiteX733" fmla="*/ 1412648 w 2207379"/>
                    <a:gd name="connsiteY733" fmla="*/ 2042253 h 2207386"/>
                    <a:gd name="connsiteX734" fmla="*/ 1385120 w 2207379"/>
                    <a:gd name="connsiteY734" fmla="*/ 2050540 h 2207386"/>
                    <a:gd name="connsiteX735" fmla="*/ 1393407 w 2207379"/>
                    <a:gd name="connsiteY735" fmla="*/ 2023012 h 2207386"/>
                    <a:gd name="connsiteX736" fmla="*/ 1420934 w 2207379"/>
                    <a:gd name="connsiteY736" fmla="*/ 2014726 h 2207386"/>
                    <a:gd name="connsiteX737" fmla="*/ 1412648 w 2207379"/>
                    <a:gd name="connsiteY737" fmla="*/ 2042253 h 2207386"/>
                    <a:gd name="connsiteX738" fmla="*/ 1486657 w 2207379"/>
                    <a:gd name="connsiteY738" fmla="*/ 2050540 h 2207386"/>
                    <a:gd name="connsiteX739" fmla="*/ 1459130 w 2207379"/>
                    <a:gd name="connsiteY739" fmla="*/ 2042253 h 2207386"/>
                    <a:gd name="connsiteX740" fmla="*/ 1450843 w 2207379"/>
                    <a:gd name="connsiteY740" fmla="*/ 2014726 h 2207386"/>
                    <a:gd name="connsiteX741" fmla="*/ 1478371 w 2207379"/>
                    <a:gd name="connsiteY741" fmla="*/ 2023012 h 2207386"/>
                    <a:gd name="connsiteX742" fmla="*/ 1486657 w 2207379"/>
                    <a:gd name="connsiteY742" fmla="*/ 2050540 h 2207386"/>
                    <a:gd name="connsiteX743" fmla="*/ 1683158 w 2207379"/>
                    <a:gd name="connsiteY743" fmla="*/ 2044158 h 2207386"/>
                    <a:gd name="connsiteX744" fmla="*/ 1656869 w 2207379"/>
                    <a:gd name="connsiteY744" fmla="*/ 2070447 h 2207386"/>
                    <a:gd name="connsiteX745" fmla="*/ 1630580 w 2207379"/>
                    <a:gd name="connsiteY745" fmla="*/ 2044158 h 2207386"/>
                    <a:gd name="connsiteX746" fmla="*/ 1656774 w 2207379"/>
                    <a:gd name="connsiteY746" fmla="*/ 2017869 h 2207386"/>
                    <a:gd name="connsiteX747" fmla="*/ 1656869 w 2207379"/>
                    <a:gd name="connsiteY747" fmla="*/ 2017869 h 2207386"/>
                    <a:gd name="connsiteX748" fmla="*/ 1683158 w 2207379"/>
                    <a:gd name="connsiteY748" fmla="*/ 2044158 h 2207386"/>
                    <a:gd name="connsiteX749" fmla="*/ 1910424 w 2207379"/>
                    <a:gd name="connsiteY749" fmla="*/ 1685066 h 2207386"/>
                    <a:gd name="connsiteX750" fmla="*/ 1943857 w 2207379"/>
                    <a:gd name="connsiteY750" fmla="*/ 1744025 h 2207386"/>
                    <a:gd name="connsiteX751" fmla="*/ 1943857 w 2207379"/>
                    <a:gd name="connsiteY751" fmla="*/ 1944240 h 2207386"/>
                    <a:gd name="connsiteX752" fmla="*/ 1743642 w 2207379"/>
                    <a:gd name="connsiteY752" fmla="*/ 1944240 h 2207386"/>
                    <a:gd name="connsiteX753" fmla="*/ 1684681 w 2207379"/>
                    <a:gd name="connsiteY753" fmla="*/ 1910808 h 2207386"/>
                    <a:gd name="connsiteX754" fmla="*/ 1668680 w 2207379"/>
                    <a:gd name="connsiteY754" fmla="*/ 1828036 h 2207386"/>
                    <a:gd name="connsiteX755" fmla="*/ 1699541 w 2207379"/>
                    <a:gd name="connsiteY755" fmla="*/ 1792317 h 2207386"/>
                    <a:gd name="connsiteX756" fmla="*/ 1746594 w 2207379"/>
                    <a:gd name="connsiteY756" fmla="*/ 1788888 h 2207386"/>
                    <a:gd name="connsiteX757" fmla="*/ 1770026 w 2207379"/>
                    <a:gd name="connsiteY757" fmla="*/ 1809081 h 2207386"/>
                    <a:gd name="connsiteX758" fmla="*/ 1772312 w 2207379"/>
                    <a:gd name="connsiteY758" fmla="*/ 1839942 h 2207386"/>
                    <a:gd name="connsiteX759" fmla="*/ 1739831 w 2207379"/>
                    <a:gd name="connsiteY759" fmla="*/ 1856325 h 2207386"/>
                    <a:gd name="connsiteX760" fmla="*/ 1729925 w 2207379"/>
                    <a:gd name="connsiteY760" fmla="*/ 1836703 h 2207386"/>
                    <a:gd name="connsiteX761" fmla="*/ 1740688 w 2207379"/>
                    <a:gd name="connsiteY761" fmla="*/ 1831274 h 2207386"/>
                    <a:gd name="connsiteX762" fmla="*/ 1742785 w 2207379"/>
                    <a:gd name="connsiteY762" fmla="*/ 1833084 h 2207386"/>
                    <a:gd name="connsiteX763" fmla="*/ 1742974 w 2207379"/>
                    <a:gd name="connsiteY763" fmla="*/ 1835941 h 2207386"/>
                    <a:gd name="connsiteX764" fmla="*/ 1747452 w 2207379"/>
                    <a:gd name="connsiteY764" fmla="*/ 1844895 h 2207386"/>
                    <a:gd name="connsiteX765" fmla="*/ 1756405 w 2207379"/>
                    <a:gd name="connsiteY765" fmla="*/ 1840418 h 2207386"/>
                    <a:gd name="connsiteX766" fmla="*/ 1755357 w 2207379"/>
                    <a:gd name="connsiteY766" fmla="*/ 1826702 h 2207386"/>
                    <a:gd name="connsiteX767" fmla="*/ 1744975 w 2207379"/>
                    <a:gd name="connsiteY767" fmla="*/ 1817749 h 2207386"/>
                    <a:gd name="connsiteX768" fmla="*/ 1727639 w 2207379"/>
                    <a:gd name="connsiteY768" fmla="*/ 1818987 h 2207386"/>
                    <a:gd name="connsiteX769" fmla="*/ 1716209 w 2207379"/>
                    <a:gd name="connsiteY769" fmla="*/ 1832227 h 2207386"/>
                    <a:gd name="connsiteX770" fmla="*/ 1735164 w 2207379"/>
                    <a:gd name="connsiteY770" fmla="*/ 1869850 h 2207386"/>
                    <a:gd name="connsiteX771" fmla="*/ 1785647 w 2207379"/>
                    <a:gd name="connsiteY771" fmla="*/ 1844514 h 2207386"/>
                    <a:gd name="connsiteX772" fmla="*/ 1782598 w 2207379"/>
                    <a:gd name="connsiteY772" fmla="*/ 1802794 h 2207386"/>
                    <a:gd name="connsiteX773" fmla="*/ 1750976 w 2207379"/>
                    <a:gd name="connsiteY773" fmla="*/ 1775458 h 2207386"/>
                    <a:gd name="connsiteX774" fmla="*/ 1727068 w 2207379"/>
                    <a:gd name="connsiteY774" fmla="*/ 1771552 h 2207386"/>
                    <a:gd name="connsiteX775" fmla="*/ 1693063 w 2207379"/>
                    <a:gd name="connsiteY775" fmla="*/ 1779649 h 2207386"/>
                    <a:gd name="connsiteX776" fmla="*/ 1688491 w 2207379"/>
                    <a:gd name="connsiteY776" fmla="*/ 1782221 h 2207386"/>
                    <a:gd name="connsiteX777" fmla="*/ 1617054 w 2207379"/>
                    <a:gd name="connsiteY777" fmla="*/ 1661920 h 2207386"/>
                    <a:gd name="connsiteX778" fmla="*/ 1603052 w 2207379"/>
                    <a:gd name="connsiteY778" fmla="*/ 1603627 h 2207386"/>
                    <a:gd name="connsiteX779" fmla="*/ 1661345 w 2207379"/>
                    <a:gd name="connsiteY779" fmla="*/ 1617628 h 2207386"/>
                    <a:gd name="connsiteX780" fmla="*/ 1781646 w 2207379"/>
                    <a:gd name="connsiteY780" fmla="*/ 1689066 h 2207386"/>
                    <a:gd name="connsiteX781" fmla="*/ 1779074 w 2207379"/>
                    <a:gd name="connsiteY781" fmla="*/ 1693638 h 2207386"/>
                    <a:gd name="connsiteX782" fmla="*/ 1770978 w 2207379"/>
                    <a:gd name="connsiteY782" fmla="*/ 1727642 h 2207386"/>
                    <a:gd name="connsiteX783" fmla="*/ 1774884 w 2207379"/>
                    <a:gd name="connsiteY783" fmla="*/ 1751550 h 2207386"/>
                    <a:gd name="connsiteX784" fmla="*/ 1802221 w 2207379"/>
                    <a:gd name="connsiteY784" fmla="*/ 1783173 h 2207386"/>
                    <a:gd name="connsiteX785" fmla="*/ 1843940 w 2207379"/>
                    <a:gd name="connsiteY785" fmla="*/ 1786221 h 2207386"/>
                    <a:gd name="connsiteX786" fmla="*/ 1869276 w 2207379"/>
                    <a:gd name="connsiteY786" fmla="*/ 1735739 h 2207386"/>
                    <a:gd name="connsiteX787" fmla="*/ 1831652 w 2207379"/>
                    <a:gd name="connsiteY787" fmla="*/ 1716783 h 2207386"/>
                    <a:gd name="connsiteX788" fmla="*/ 1818413 w 2207379"/>
                    <a:gd name="connsiteY788" fmla="*/ 1728214 h 2207386"/>
                    <a:gd name="connsiteX789" fmla="*/ 1817174 w 2207379"/>
                    <a:gd name="connsiteY789" fmla="*/ 1745549 h 2207386"/>
                    <a:gd name="connsiteX790" fmla="*/ 1826128 w 2207379"/>
                    <a:gd name="connsiteY790" fmla="*/ 1755932 h 2207386"/>
                    <a:gd name="connsiteX791" fmla="*/ 1839844 w 2207379"/>
                    <a:gd name="connsiteY791" fmla="*/ 1756979 h 2207386"/>
                    <a:gd name="connsiteX792" fmla="*/ 1844320 w 2207379"/>
                    <a:gd name="connsiteY792" fmla="*/ 1748026 h 2207386"/>
                    <a:gd name="connsiteX793" fmla="*/ 1835367 w 2207379"/>
                    <a:gd name="connsiteY793" fmla="*/ 1743549 h 2207386"/>
                    <a:gd name="connsiteX794" fmla="*/ 1832509 w 2207379"/>
                    <a:gd name="connsiteY794" fmla="*/ 1743359 h 2207386"/>
                    <a:gd name="connsiteX795" fmla="*/ 1830700 w 2207379"/>
                    <a:gd name="connsiteY795" fmla="*/ 1741263 h 2207386"/>
                    <a:gd name="connsiteX796" fmla="*/ 1836129 w 2207379"/>
                    <a:gd name="connsiteY796" fmla="*/ 1730499 h 2207386"/>
                    <a:gd name="connsiteX797" fmla="*/ 1855751 w 2207379"/>
                    <a:gd name="connsiteY797" fmla="*/ 1740406 h 2207386"/>
                    <a:gd name="connsiteX798" fmla="*/ 1839462 w 2207379"/>
                    <a:gd name="connsiteY798" fmla="*/ 1772886 h 2207386"/>
                    <a:gd name="connsiteX799" fmla="*/ 1808602 w 2207379"/>
                    <a:gd name="connsiteY799" fmla="*/ 1770600 h 2207386"/>
                    <a:gd name="connsiteX800" fmla="*/ 1788409 w 2207379"/>
                    <a:gd name="connsiteY800" fmla="*/ 1747168 h 2207386"/>
                    <a:gd name="connsiteX801" fmla="*/ 1791837 w 2207379"/>
                    <a:gd name="connsiteY801" fmla="*/ 1700115 h 2207386"/>
                    <a:gd name="connsiteX802" fmla="*/ 1827556 w 2207379"/>
                    <a:gd name="connsiteY802" fmla="*/ 1669254 h 2207386"/>
                    <a:gd name="connsiteX803" fmla="*/ 1910424 w 2207379"/>
                    <a:gd name="connsiteY803" fmla="*/ 1685066 h 2207386"/>
                    <a:gd name="connsiteX804" fmla="*/ 1986815 w 2207379"/>
                    <a:gd name="connsiteY804" fmla="*/ 129633 h 2207386"/>
                    <a:gd name="connsiteX805" fmla="*/ 1999102 w 2207379"/>
                    <a:gd name="connsiteY805" fmla="*/ 91438 h 2207386"/>
                    <a:gd name="connsiteX806" fmla="*/ 2011389 w 2207379"/>
                    <a:gd name="connsiteY806" fmla="*/ 129633 h 2207386"/>
                    <a:gd name="connsiteX807" fmla="*/ 1999102 w 2207379"/>
                    <a:gd name="connsiteY807" fmla="*/ 260506 h 2207386"/>
                    <a:gd name="connsiteX808" fmla="*/ 1986815 w 2207379"/>
                    <a:gd name="connsiteY808" fmla="*/ 129633 h 2207386"/>
                    <a:gd name="connsiteX809" fmla="*/ 1965288 w 2207379"/>
                    <a:gd name="connsiteY809" fmla="*/ 306226 h 2207386"/>
                    <a:gd name="connsiteX810" fmla="*/ 1999102 w 2207379"/>
                    <a:gd name="connsiteY810" fmla="*/ 280604 h 2207386"/>
                    <a:gd name="connsiteX811" fmla="*/ 2032820 w 2207379"/>
                    <a:gd name="connsiteY811" fmla="*/ 306226 h 2207386"/>
                    <a:gd name="connsiteX812" fmla="*/ 1998626 w 2207379"/>
                    <a:gd name="connsiteY812" fmla="*/ 345850 h 2207386"/>
                    <a:gd name="connsiteX813" fmla="*/ 1965288 w 2207379"/>
                    <a:gd name="connsiteY813" fmla="*/ 306226 h 2207386"/>
                    <a:gd name="connsiteX814" fmla="*/ 1985291 w 2207379"/>
                    <a:gd name="connsiteY814" fmla="*/ 632458 h 2207386"/>
                    <a:gd name="connsiteX815" fmla="*/ 1999102 w 2207379"/>
                    <a:gd name="connsiteY815" fmla="*/ 367663 h 2207386"/>
                    <a:gd name="connsiteX816" fmla="*/ 2012913 w 2207379"/>
                    <a:gd name="connsiteY816" fmla="*/ 632458 h 2207386"/>
                    <a:gd name="connsiteX817" fmla="*/ 1999102 w 2207379"/>
                    <a:gd name="connsiteY817" fmla="*/ 666652 h 2207386"/>
                    <a:gd name="connsiteX818" fmla="*/ 1985291 w 2207379"/>
                    <a:gd name="connsiteY818" fmla="*/ 632458 h 2207386"/>
                    <a:gd name="connsiteX819" fmla="*/ 1918044 w 2207379"/>
                    <a:gd name="connsiteY819" fmla="*/ 954593 h 2207386"/>
                    <a:gd name="connsiteX820" fmla="*/ 1937284 w 2207379"/>
                    <a:gd name="connsiteY820" fmla="*/ 830768 h 2207386"/>
                    <a:gd name="connsiteX821" fmla="*/ 1897375 w 2207379"/>
                    <a:gd name="connsiteY821" fmla="*/ 781238 h 2207386"/>
                    <a:gd name="connsiteX822" fmla="*/ 1976052 w 2207379"/>
                    <a:gd name="connsiteY822" fmla="*/ 758569 h 2207386"/>
                    <a:gd name="connsiteX823" fmla="*/ 1992053 w 2207379"/>
                    <a:gd name="connsiteY823" fmla="*/ 733804 h 2207386"/>
                    <a:gd name="connsiteX824" fmla="*/ 1992053 w 2207379"/>
                    <a:gd name="connsiteY824" fmla="*/ 988121 h 2207386"/>
                    <a:gd name="connsiteX825" fmla="*/ 1933856 w 2207379"/>
                    <a:gd name="connsiteY825" fmla="*/ 988121 h 2207386"/>
                    <a:gd name="connsiteX826" fmla="*/ 1968622 w 2207379"/>
                    <a:gd name="connsiteY826" fmla="*/ 953355 h 2207386"/>
                    <a:gd name="connsiteX827" fmla="*/ 1968622 w 2207379"/>
                    <a:gd name="connsiteY827" fmla="*/ 943259 h 2207386"/>
                    <a:gd name="connsiteX828" fmla="*/ 1958525 w 2207379"/>
                    <a:gd name="connsiteY828" fmla="*/ 943259 h 2207386"/>
                    <a:gd name="connsiteX829" fmla="*/ 1915187 w 2207379"/>
                    <a:gd name="connsiteY829" fmla="*/ 986597 h 2207386"/>
                    <a:gd name="connsiteX830" fmla="*/ 1914235 w 2207379"/>
                    <a:gd name="connsiteY830" fmla="*/ 988121 h 2207386"/>
                    <a:gd name="connsiteX831" fmla="*/ 1881563 w 2207379"/>
                    <a:gd name="connsiteY831" fmla="*/ 988121 h 2207386"/>
                    <a:gd name="connsiteX832" fmla="*/ 1918044 w 2207379"/>
                    <a:gd name="connsiteY832" fmla="*/ 954593 h 2207386"/>
                    <a:gd name="connsiteX833" fmla="*/ 1937284 w 2207379"/>
                    <a:gd name="connsiteY833" fmla="*/ 1158619 h 2207386"/>
                    <a:gd name="connsiteX834" fmla="*/ 1918044 w 2207379"/>
                    <a:gd name="connsiteY834" fmla="*/ 1034794 h 2207386"/>
                    <a:gd name="connsiteX835" fmla="*/ 1883278 w 2207379"/>
                    <a:gd name="connsiteY835" fmla="*/ 1002314 h 2207386"/>
                    <a:gd name="connsiteX836" fmla="*/ 1914615 w 2207379"/>
                    <a:gd name="connsiteY836" fmla="*/ 1002314 h 2207386"/>
                    <a:gd name="connsiteX837" fmla="*/ 1915187 w 2207379"/>
                    <a:gd name="connsiteY837" fmla="*/ 1003075 h 2207386"/>
                    <a:gd name="connsiteX838" fmla="*/ 1958525 w 2207379"/>
                    <a:gd name="connsiteY838" fmla="*/ 1046414 h 2207386"/>
                    <a:gd name="connsiteX839" fmla="*/ 1968622 w 2207379"/>
                    <a:gd name="connsiteY839" fmla="*/ 1046414 h 2207386"/>
                    <a:gd name="connsiteX840" fmla="*/ 1968622 w 2207379"/>
                    <a:gd name="connsiteY840" fmla="*/ 1036318 h 2207386"/>
                    <a:gd name="connsiteX841" fmla="*/ 1934523 w 2207379"/>
                    <a:gd name="connsiteY841" fmla="*/ 1002218 h 2207386"/>
                    <a:gd name="connsiteX842" fmla="*/ 1992053 w 2207379"/>
                    <a:gd name="connsiteY842" fmla="*/ 1002218 h 2207386"/>
                    <a:gd name="connsiteX843" fmla="*/ 1992053 w 2207379"/>
                    <a:gd name="connsiteY843" fmla="*/ 1209006 h 2207386"/>
                    <a:gd name="connsiteX844" fmla="*/ 1895851 w 2207379"/>
                    <a:gd name="connsiteY844" fmla="*/ 1209006 h 2207386"/>
                    <a:gd name="connsiteX845" fmla="*/ 1937284 w 2207379"/>
                    <a:gd name="connsiteY845" fmla="*/ 1158619 h 2207386"/>
                    <a:gd name="connsiteX846" fmla="*/ 1918044 w 2207379"/>
                    <a:gd name="connsiteY846" fmla="*/ 1396648 h 2207386"/>
                    <a:gd name="connsiteX847" fmla="*/ 1937284 w 2207379"/>
                    <a:gd name="connsiteY847" fmla="*/ 1272823 h 2207386"/>
                    <a:gd name="connsiteX848" fmla="*/ 1897566 w 2207379"/>
                    <a:gd name="connsiteY848" fmla="*/ 1223389 h 2207386"/>
                    <a:gd name="connsiteX849" fmla="*/ 1992053 w 2207379"/>
                    <a:gd name="connsiteY849" fmla="*/ 1223389 h 2207386"/>
                    <a:gd name="connsiteX850" fmla="*/ 1992053 w 2207379"/>
                    <a:gd name="connsiteY850" fmla="*/ 1429605 h 2207386"/>
                    <a:gd name="connsiteX851" fmla="*/ 1938142 w 2207379"/>
                    <a:gd name="connsiteY851" fmla="*/ 1429605 h 2207386"/>
                    <a:gd name="connsiteX852" fmla="*/ 1968622 w 2207379"/>
                    <a:gd name="connsiteY852" fmla="*/ 1399125 h 2207386"/>
                    <a:gd name="connsiteX853" fmla="*/ 1968622 w 2207379"/>
                    <a:gd name="connsiteY853" fmla="*/ 1389028 h 2207386"/>
                    <a:gd name="connsiteX854" fmla="*/ 1958525 w 2207379"/>
                    <a:gd name="connsiteY854" fmla="*/ 1389028 h 2207386"/>
                    <a:gd name="connsiteX855" fmla="*/ 1917949 w 2207379"/>
                    <a:gd name="connsiteY855" fmla="*/ 1429605 h 2207386"/>
                    <a:gd name="connsiteX856" fmla="*/ 1882420 w 2207379"/>
                    <a:gd name="connsiteY856" fmla="*/ 1429605 h 2207386"/>
                    <a:gd name="connsiteX857" fmla="*/ 1918044 w 2207379"/>
                    <a:gd name="connsiteY857" fmla="*/ 1396648 h 2207386"/>
                    <a:gd name="connsiteX858" fmla="*/ 1915092 w 2207379"/>
                    <a:gd name="connsiteY858" fmla="*/ 1443893 h 2207386"/>
                    <a:gd name="connsiteX859" fmla="*/ 1915092 w 2207379"/>
                    <a:gd name="connsiteY859" fmla="*/ 1443893 h 2207386"/>
                    <a:gd name="connsiteX860" fmla="*/ 1958431 w 2207379"/>
                    <a:gd name="connsiteY860" fmla="*/ 1487326 h 2207386"/>
                    <a:gd name="connsiteX861" fmla="*/ 1968527 w 2207379"/>
                    <a:gd name="connsiteY861" fmla="*/ 1487326 h 2207386"/>
                    <a:gd name="connsiteX862" fmla="*/ 1968527 w 2207379"/>
                    <a:gd name="connsiteY862" fmla="*/ 1477230 h 2207386"/>
                    <a:gd name="connsiteX863" fmla="*/ 1935189 w 2207379"/>
                    <a:gd name="connsiteY863" fmla="*/ 1443893 h 2207386"/>
                    <a:gd name="connsiteX864" fmla="*/ 1991958 w 2207379"/>
                    <a:gd name="connsiteY864" fmla="*/ 1443893 h 2207386"/>
                    <a:gd name="connsiteX865" fmla="*/ 1991958 w 2207379"/>
                    <a:gd name="connsiteY865" fmla="*/ 1650108 h 2207386"/>
                    <a:gd name="connsiteX866" fmla="*/ 1897661 w 2207379"/>
                    <a:gd name="connsiteY866" fmla="*/ 1650108 h 2207386"/>
                    <a:gd name="connsiteX867" fmla="*/ 1937284 w 2207379"/>
                    <a:gd name="connsiteY867" fmla="*/ 1600674 h 2207386"/>
                    <a:gd name="connsiteX868" fmla="*/ 1918044 w 2207379"/>
                    <a:gd name="connsiteY868" fmla="*/ 1476849 h 2207386"/>
                    <a:gd name="connsiteX869" fmla="*/ 1882420 w 2207379"/>
                    <a:gd name="connsiteY869" fmla="*/ 1443893 h 2207386"/>
                    <a:gd name="connsiteX870" fmla="*/ 1915092 w 2207379"/>
                    <a:gd name="connsiteY870" fmla="*/ 1443893 h 2207386"/>
                    <a:gd name="connsiteX871" fmla="*/ 1700112 w 2207379"/>
                    <a:gd name="connsiteY871" fmla="*/ 1443893 h 2207386"/>
                    <a:gd name="connsiteX872" fmla="*/ 1828890 w 2207379"/>
                    <a:gd name="connsiteY872" fmla="*/ 1443893 h 2207386"/>
                    <a:gd name="connsiteX873" fmla="*/ 1906423 w 2207379"/>
                    <a:gd name="connsiteY873" fmla="*/ 1485136 h 2207386"/>
                    <a:gd name="connsiteX874" fmla="*/ 1923760 w 2207379"/>
                    <a:gd name="connsiteY874" fmla="*/ 1596006 h 2207386"/>
                    <a:gd name="connsiteX875" fmla="*/ 1882802 w 2207379"/>
                    <a:gd name="connsiteY875" fmla="*/ 1642012 h 2207386"/>
                    <a:gd name="connsiteX876" fmla="*/ 1821271 w 2207379"/>
                    <a:gd name="connsiteY876" fmla="*/ 1645537 h 2207386"/>
                    <a:gd name="connsiteX877" fmla="*/ 1790694 w 2207379"/>
                    <a:gd name="connsiteY877" fmla="*/ 1618391 h 2207386"/>
                    <a:gd name="connsiteX878" fmla="*/ 1788313 w 2207379"/>
                    <a:gd name="connsiteY878" fmla="*/ 1577528 h 2207386"/>
                    <a:gd name="connsiteX879" fmla="*/ 1805935 w 2207379"/>
                    <a:gd name="connsiteY879" fmla="*/ 1557716 h 2207386"/>
                    <a:gd name="connsiteX880" fmla="*/ 1832414 w 2207379"/>
                    <a:gd name="connsiteY880" fmla="*/ 1556192 h 2207386"/>
                    <a:gd name="connsiteX881" fmla="*/ 1844892 w 2207379"/>
                    <a:gd name="connsiteY881" fmla="*/ 1567241 h 2207386"/>
                    <a:gd name="connsiteX882" fmla="*/ 1845845 w 2207379"/>
                    <a:gd name="connsiteY882" fmla="*/ 1583910 h 2207386"/>
                    <a:gd name="connsiteX883" fmla="*/ 1829462 w 2207379"/>
                    <a:gd name="connsiteY883" fmla="*/ 1591815 h 2207386"/>
                    <a:gd name="connsiteX884" fmla="*/ 1825652 w 2207379"/>
                    <a:gd name="connsiteY884" fmla="*/ 1588387 h 2207386"/>
                    <a:gd name="connsiteX885" fmla="*/ 1825366 w 2207379"/>
                    <a:gd name="connsiteY885" fmla="*/ 1583339 h 2207386"/>
                    <a:gd name="connsiteX886" fmla="*/ 1820984 w 2207379"/>
                    <a:gd name="connsiteY886" fmla="*/ 1574290 h 2207386"/>
                    <a:gd name="connsiteX887" fmla="*/ 1811936 w 2207379"/>
                    <a:gd name="connsiteY887" fmla="*/ 1578671 h 2207386"/>
                    <a:gd name="connsiteX888" fmla="*/ 1812888 w 2207379"/>
                    <a:gd name="connsiteY888" fmla="*/ 1594673 h 2207386"/>
                    <a:gd name="connsiteX889" fmla="*/ 1824795 w 2207379"/>
                    <a:gd name="connsiteY889" fmla="*/ 1605341 h 2207386"/>
                    <a:gd name="connsiteX890" fmla="*/ 1859275 w 2207379"/>
                    <a:gd name="connsiteY890" fmla="*/ 1588673 h 2207386"/>
                    <a:gd name="connsiteX891" fmla="*/ 1857656 w 2207379"/>
                    <a:gd name="connsiteY891" fmla="*/ 1561145 h 2207386"/>
                    <a:gd name="connsiteX892" fmla="*/ 1837081 w 2207379"/>
                    <a:gd name="connsiteY892" fmla="*/ 1542857 h 2207386"/>
                    <a:gd name="connsiteX893" fmla="*/ 1779170 w 2207379"/>
                    <a:gd name="connsiteY893" fmla="*/ 1563717 h 2207386"/>
                    <a:gd name="connsiteX894" fmla="*/ 1700017 w 2207379"/>
                    <a:gd name="connsiteY894" fmla="*/ 1521426 h 2207386"/>
                    <a:gd name="connsiteX895" fmla="*/ 1700017 w 2207379"/>
                    <a:gd name="connsiteY895" fmla="*/ 1443893 h 2207386"/>
                    <a:gd name="connsiteX896" fmla="*/ 1507707 w 2207379"/>
                    <a:gd name="connsiteY896" fmla="*/ 1507996 h 2207386"/>
                    <a:gd name="connsiteX897" fmla="*/ 1617912 w 2207379"/>
                    <a:gd name="connsiteY897" fmla="*/ 1524950 h 2207386"/>
                    <a:gd name="connsiteX898" fmla="*/ 1771074 w 2207379"/>
                    <a:gd name="connsiteY898" fmla="*/ 1589720 h 2207386"/>
                    <a:gd name="connsiteX899" fmla="*/ 1771264 w 2207379"/>
                    <a:gd name="connsiteY899" fmla="*/ 1590577 h 2207386"/>
                    <a:gd name="connsiteX900" fmla="*/ 1771074 w 2207379"/>
                    <a:gd name="connsiteY900" fmla="*/ 1595150 h 2207386"/>
                    <a:gd name="connsiteX901" fmla="*/ 1777836 w 2207379"/>
                    <a:gd name="connsiteY901" fmla="*/ 1624581 h 2207386"/>
                    <a:gd name="connsiteX902" fmla="*/ 1815460 w 2207379"/>
                    <a:gd name="connsiteY902" fmla="*/ 1658586 h 2207386"/>
                    <a:gd name="connsiteX903" fmla="*/ 1793838 w 2207379"/>
                    <a:gd name="connsiteY903" fmla="*/ 1673445 h 2207386"/>
                    <a:gd name="connsiteX904" fmla="*/ 1664393 w 2207379"/>
                    <a:gd name="connsiteY904" fmla="*/ 1603532 h 2207386"/>
                    <a:gd name="connsiteX905" fmla="*/ 1579240 w 2207379"/>
                    <a:gd name="connsiteY905" fmla="*/ 1579624 h 2207386"/>
                    <a:gd name="connsiteX906" fmla="*/ 1603148 w 2207379"/>
                    <a:gd name="connsiteY906" fmla="*/ 1664777 h 2207386"/>
                    <a:gd name="connsiteX907" fmla="*/ 1673061 w 2207379"/>
                    <a:gd name="connsiteY907" fmla="*/ 1794222 h 2207386"/>
                    <a:gd name="connsiteX908" fmla="*/ 1658203 w 2207379"/>
                    <a:gd name="connsiteY908" fmla="*/ 1815844 h 2207386"/>
                    <a:gd name="connsiteX909" fmla="*/ 1624198 w 2207379"/>
                    <a:gd name="connsiteY909" fmla="*/ 1778220 h 2207386"/>
                    <a:gd name="connsiteX910" fmla="*/ 1594766 w 2207379"/>
                    <a:gd name="connsiteY910" fmla="*/ 1771457 h 2207386"/>
                    <a:gd name="connsiteX911" fmla="*/ 1590194 w 2207379"/>
                    <a:gd name="connsiteY911" fmla="*/ 1771648 h 2207386"/>
                    <a:gd name="connsiteX912" fmla="*/ 1589337 w 2207379"/>
                    <a:gd name="connsiteY912" fmla="*/ 1771457 h 2207386"/>
                    <a:gd name="connsiteX913" fmla="*/ 1524567 w 2207379"/>
                    <a:gd name="connsiteY913" fmla="*/ 1618295 h 2207386"/>
                    <a:gd name="connsiteX914" fmla="*/ 1507707 w 2207379"/>
                    <a:gd name="connsiteY914" fmla="*/ 1507996 h 2207386"/>
                    <a:gd name="connsiteX915" fmla="*/ 1443604 w 2207379"/>
                    <a:gd name="connsiteY915" fmla="*/ 1700401 h 2207386"/>
                    <a:gd name="connsiteX916" fmla="*/ 1521138 w 2207379"/>
                    <a:gd name="connsiteY916" fmla="*/ 1700401 h 2207386"/>
                    <a:gd name="connsiteX917" fmla="*/ 1563428 w 2207379"/>
                    <a:gd name="connsiteY917" fmla="*/ 1779553 h 2207386"/>
                    <a:gd name="connsiteX918" fmla="*/ 1542569 w 2207379"/>
                    <a:gd name="connsiteY918" fmla="*/ 1837466 h 2207386"/>
                    <a:gd name="connsiteX919" fmla="*/ 1560856 w 2207379"/>
                    <a:gd name="connsiteY919" fmla="*/ 1858039 h 2207386"/>
                    <a:gd name="connsiteX920" fmla="*/ 1588384 w 2207379"/>
                    <a:gd name="connsiteY920" fmla="*/ 1859658 h 2207386"/>
                    <a:gd name="connsiteX921" fmla="*/ 1605052 w 2207379"/>
                    <a:gd name="connsiteY921" fmla="*/ 1825178 h 2207386"/>
                    <a:gd name="connsiteX922" fmla="*/ 1594384 w 2207379"/>
                    <a:gd name="connsiteY922" fmla="*/ 1813272 h 2207386"/>
                    <a:gd name="connsiteX923" fmla="*/ 1578383 w 2207379"/>
                    <a:gd name="connsiteY923" fmla="*/ 1812319 h 2207386"/>
                    <a:gd name="connsiteX924" fmla="*/ 1574001 w 2207379"/>
                    <a:gd name="connsiteY924" fmla="*/ 1821368 h 2207386"/>
                    <a:gd name="connsiteX925" fmla="*/ 1583050 w 2207379"/>
                    <a:gd name="connsiteY925" fmla="*/ 1825749 h 2207386"/>
                    <a:gd name="connsiteX926" fmla="*/ 1588099 w 2207379"/>
                    <a:gd name="connsiteY926" fmla="*/ 1826035 h 2207386"/>
                    <a:gd name="connsiteX927" fmla="*/ 1591528 w 2207379"/>
                    <a:gd name="connsiteY927" fmla="*/ 1829846 h 2207386"/>
                    <a:gd name="connsiteX928" fmla="*/ 1583621 w 2207379"/>
                    <a:gd name="connsiteY928" fmla="*/ 1846228 h 2207386"/>
                    <a:gd name="connsiteX929" fmla="*/ 1566952 w 2207379"/>
                    <a:gd name="connsiteY929" fmla="*/ 1845276 h 2207386"/>
                    <a:gd name="connsiteX930" fmla="*/ 1555904 w 2207379"/>
                    <a:gd name="connsiteY930" fmla="*/ 1832798 h 2207386"/>
                    <a:gd name="connsiteX931" fmla="*/ 1557427 w 2207379"/>
                    <a:gd name="connsiteY931" fmla="*/ 1806319 h 2207386"/>
                    <a:gd name="connsiteX932" fmla="*/ 1577240 w 2207379"/>
                    <a:gd name="connsiteY932" fmla="*/ 1788698 h 2207386"/>
                    <a:gd name="connsiteX933" fmla="*/ 1618102 w 2207379"/>
                    <a:gd name="connsiteY933" fmla="*/ 1791079 h 2207386"/>
                    <a:gd name="connsiteX934" fmla="*/ 1645249 w 2207379"/>
                    <a:gd name="connsiteY934" fmla="*/ 1821654 h 2207386"/>
                    <a:gd name="connsiteX935" fmla="*/ 1641724 w 2207379"/>
                    <a:gd name="connsiteY935" fmla="*/ 1883185 h 2207386"/>
                    <a:gd name="connsiteX936" fmla="*/ 1595718 w 2207379"/>
                    <a:gd name="connsiteY936" fmla="*/ 1924143 h 2207386"/>
                    <a:gd name="connsiteX937" fmla="*/ 1484847 w 2207379"/>
                    <a:gd name="connsiteY937" fmla="*/ 1906807 h 2207386"/>
                    <a:gd name="connsiteX938" fmla="*/ 1443604 w 2207379"/>
                    <a:gd name="connsiteY938" fmla="*/ 1829274 h 2207386"/>
                    <a:gd name="connsiteX939" fmla="*/ 1443604 w 2207379"/>
                    <a:gd name="connsiteY939" fmla="*/ 1700401 h 2207386"/>
                    <a:gd name="connsiteX940" fmla="*/ 1443604 w 2207379"/>
                    <a:gd name="connsiteY940" fmla="*/ 1935478 h 2207386"/>
                    <a:gd name="connsiteX941" fmla="*/ 1476942 w 2207379"/>
                    <a:gd name="connsiteY941" fmla="*/ 1968815 h 2207386"/>
                    <a:gd name="connsiteX942" fmla="*/ 1487037 w 2207379"/>
                    <a:gd name="connsiteY942" fmla="*/ 1968815 h 2207386"/>
                    <a:gd name="connsiteX943" fmla="*/ 1487037 w 2207379"/>
                    <a:gd name="connsiteY943" fmla="*/ 1958719 h 2207386"/>
                    <a:gd name="connsiteX944" fmla="*/ 1443699 w 2207379"/>
                    <a:gd name="connsiteY944" fmla="*/ 1915380 h 2207386"/>
                    <a:gd name="connsiteX945" fmla="*/ 1443699 w 2207379"/>
                    <a:gd name="connsiteY945" fmla="*/ 1915380 h 2207386"/>
                    <a:gd name="connsiteX946" fmla="*/ 1443699 w 2207379"/>
                    <a:gd name="connsiteY946" fmla="*/ 1882709 h 2207386"/>
                    <a:gd name="connsiteX947" fmla="*/ 1476656 w 2207379"/>
                    <a:gd name="connsiteY947" fmla="*/ 1918333 h 2207386"/>
                    <a:gd name="connsiteX948" fmla="*/ 1600481 w 2207379"/>
                    <a:gd name="connsiteY948" fmla="*/ 1937573 h 2207386"/>
                    <a:gd name="connsiteX949" fmla="*/ 1649916 w 2207379"/>
                    <a:gd name="connsiteY949" fmla="*/ 1897949 h 2207386"/>
                    <a:gd name="connsiteX950" fmla="*/ 1649916 w 2207379"/>
                    <a:gd name="connsiteY950" fmla="*/ 1992247 h 2207386"/>
                    <a:gd name="connsiteX951" fmla="*/ 1443699 w 2207379"/>
                    <a:gd name="connsiteY951" fmla="*/ 1992247 h 2207386"/>
                    <a:gd name="connsiteX952" fmla="*/ 1443699 w 2207379"/>
                    <a:gd name="connsiteY952" fmla="*/ 1935478 h 2207386"/>
                    <a:gd name="connsiteX953" fmla="*/ 1435888 w 2207379"/>
                    <a:gd name="connsiteY953" fmla="*/ 2031490 h 2207386"/>
                    <a:gd name="connsiteX954" fmla="*/ 1446747 w 2207379"/>
                    <a:gd name="connsiteY954" fmla="*/ 2075305 h 2207386"/>
                    <a:gd name="connsiteX955" fmla="*/ 1435888 w 2207379"/>
                    <a:gd name="connsiteY955" fmla="*/ 2095879 h 2207386"/>
                    <a:gd name="connsiteX956" fmla="*/ 1425031 w 2207379"/>
                    <a:gd name="connsiteY956" fmla="*/ 2075305 h 2207386"/>
                    <a:gd name="connsiteX957" fmla="*/ 1435888 w 2207379"/>
                    <a:gd name="connsiteY957" fmla="*/ 2031490 h 2207386"/>
                    <a:gd name="connsiteX958" fmla="*/ 1223100 w 2207379"/>
                    <a:gd name="connsiteY958" fmla="*/ 1897854 h 2207386"/>
                    <a:gd name="connsiteX959" fmla="*/ 1272535 w 2207379"/>
                    <a:gd name="connsiteY959" fmla="*/ 1937573 h 2207386"/>
                    <a:gd name="connsiteX960" fmla="*/ 1396360 w 2207379"/>
                    <a:gd name="connsiteY960" fmla="*/ 1918333 h 2207386"/>
                    <a:gd name="connsiteX961" fmla="*/ 1429317 w 2207379"/>
                    <a:gd name="connsiteY961" fmla="*/ 1882709 h 2207386"/>
                    <a:gd name="connsiteX962" fmla="*/ 1429317 w 2207379"/>
                    <a:gd name="connsiteY962" fmla="*/ 1918237 h 2207386"/>
                    <a:gd name="connsiteX963" fmla="*/ 1388740 w 2207379"/>
                    <a:gd name="connsiteY963" fmla="*/ 1958814 h 2207386"/>
                    <a:gd name="connsiteX964" fmla="*/ 1388740 w 2207379"/>
                    <a:gd name="connsiteY964" fmla="*/ 1968910 h 2207386"/>
                    <a:gd name="connsiteX965" fmla="*/ 1398837 w 2207379"/>
                    <a:gd name="connsiteY965" fmla="*/ 1968910 h 2207386"/>
                    <a:gd name="connsiteX966" fmla="*/ 1429317 w 2207379"/>
                    <a:gd name="connsiteY966" fmla="*/ 1938430 h 2207386"/>
                    <a:gd name="connsiteX967" fmla="*/ 1429317 w 2207379"/>
                    <a:gd name="connsiteY967" fmla="*/ 1992342 h 2207386"/>
                    <a:gd name="connsiteX968" fmla="*/ 1223100 w 2207379"/>
                    <a:gd name="connsiteY968" fmla="*/ 1992342 h 2207386"/>
                    <a:gd name="connsiteX969" fmla="*/ 1223100 w 2207379"/>
                    <a:gd name="connsiteY969" fmla="*/ 1897854 h 2207386"/>
                    <a:gd name="connsiteX970" fmla="*/ 1215004 w 2207379"/>
                    <a:gd name="connsiteY970" fmla="*/ 2017964 h 2207386"/>
                    <a:gd name="connsiteX971" fmla="*/ 1241198 w 2207379"/>
                    <a:gd name="connsiteY971" fmla="*/ 2044253 h 2207386"/>
                    <a:gd name="connsiteX972" fmla="*/ 1214909 w 2207379"/>
                    <a:gd name="connsiteY972" fmla="*/ 2070542 h 2207386"/>
                    <a:gd name="connsiteX973" fmla="*/ 1188620 w 2207379"/>
                    <a:gd name="connsiteY973" fmla="*/ 2044253 h 2207386"/>
                    <a:gd name="connsiteX974" fmla="*/ 1214813 w 2207379"/>
                    <a:gd name="connsiteY974" fmla="*/ 2017964 h 2207386"/>
                    <a:gd name="connsiteX975" fmla="*/ 1215004 w 2207379"/>
                    <a:gd name="connsiteY975" fmla="*/ 2017964 h 2207386"/>
                    <a:gd name="connsiteX976" fmla="*/ 1002120 w 2207379"/>
                    <a:gd name="connsiteY976" fmla="*/ 1934715 h 2207386"/>
                    <a:gd name="connsiteX977" fmla="*/ 1036220 w 2207379"/>
                    <a:gd name="connsiteY977" fmla="*/ 1968815 h 2207386"/>
                    <a:gd name="connsiteX978" fmla="*/ 1046317 w 2207379"/>
                    <a:gd name="connsiteY978" fmla="*/ 1968815 h 2207386"/>
                    <a:gd name="connsiteX979" fmla="*/ 1046317 w 2207379"/>
                    <a:gd name="connsiteY979" fmla="*/ 1958719 h 2207386"/>
                    <a:gd name="connsiteX980" fmla="*/ 1002977 w 2207379"/>
                    <a:gd name="connsiteY980" fmla="*/ 1915380 h 2207386"/>
                    <a:gd name="connsiteX981" fmla="*/ 1002216 w 2207379"/>
                    <a:gd name="connsiteY981" fmla="*/ 1914904 h 2207386"/>
                    <a:gd name="connsiteX982" fmla="*/ 1002216 w 2207379"/>
                    <a:gd name="connsiteY982" fmla="*/ 1883566 h 2207386"/>
                    <a:gd name="connsiteX983" fmla="*/ 1034695 w 2207379"/>
                    <a:gd name="connsiteY983" fmla="*/ 1918333 h 2207386"/>
                    <a:gd name="connsiteX984" fmla="*/ 1158520 w 2207379"/>
                    <a:gd name="connsiteY984" fmla="*/ 1937573 h 2207386"/>
                    <a:gd name="connsiteX985" fmla="*/ 1209003 w 2207379"/>
                    <a:gd name="connsiteY985" fmla="*/ 1896044 h 2207386"/>
                    <a:gd name="connsiteX986" fmla="*/ 1209003 w 2207379"/>
                    <a:gd name="connsiteY986" fmla="*/ 1992247 h 2207386"/>
                    <a:gd name="connsiteX987" fmla="*/ 1002216 w 2207379"/>
                    <a:gd name="connsiteY987" fmla="*/ 1992247 h 2207386"/>
                    <a:gd name="connsiteX988" fmla="*/ 1002216 w 2207379"/>
                    <a:gd name="connsiteY988" fmla="*/ 1934715 h 2207386"/>
                    <a:gd name="connsiteX989" fmla="*/ 994405 w 2207379"/>
                    <a:gd name="connsiteY989" fmla="*/ 2031490 h 2207386"/>
                    <a:gd name="connsiteX990" fmla="*/ 1005263 w 2207379"/>
                    <a:gd name="connsiteY990" fmla="*/ 2075305 h 2207386"/>
                    <a:gd name="connsiteX991" fmla="*/ 994405 w 2207379"/>
                    <a:gd name="connsiteY991" fmla="*/ 2095879 h 2207386"/>
                    <a:gd name="connsiteX992" fmla="*/ 983546 w 2207379"/>
                    <a:gd name="connsiteY992" fmla="*/ 2075305 h 2207386"/>
                    <a:gd name="connsiteX993" fmla="*/ 994405 w 2207379"/>
                    <a:gd name="connsiteY993" fmla="*/ 2031490 h 2207386"/>
                    <a:gd name="connsiteX994" fmla="*/ 758281 w 2207379"/>
                    <a:gd name="connsiteY994" fmla="*/ 1976340 h 2207386"/>
                    <a:gd name="connsiteX995" fmla="*/ 780949 w 2207379"/>
                    <a:gd name="connsiteY995" fmla="*/ 1897664 h 2207386"/>
                    <a:gd name="connsiteX996" fmla="*/ 830480 w 2207379"/>
                    <a:gd name="connsiteY996" fmla="*/ 1937573 h 2207386"/>
                    <a:gd name="connsiteX997" fmla="*/ 954305 w 2207379"/>
                    <a:gd name="connsiteY997" fmla="*/ 1918333 h 2207386"/>
                    <a:gd name="connsiteX998" fmla="*/ 987833 w 2207379"/>
                    <a:gd name="connsiteY998" fmla="*/ 1881756 h 2207386"/>
                    <a:gd name="connsiteX999" fmla="*/ 987833 w 2207379"/>
                    <a:gd name="connsiteY999" fmla="*/ 1914427 h 2207386"/>
                    <a:gd name="connsiteX1000" fmla="*/ 986309 w 2207379"/>
                    <a:gd name="connsiteY1000" fmla="*/ 1915380 h 2207386"/>
                    <a:gd name="connsiteX1001" fmla="*/ 942969 w 2207379"/>
                    <a:gd name="connsiteY1001" fmla="*/ 1958719 h 2207386"/>
                    <a:gd name="connsiteX1002" fmla="*/ 942969 w 2207379"/>
                    <a:gd name="connsiteY1002" fmla="*/ 1968815 h 2207386"/>
                    <a:gd name="connsiteX1003" fmla="*/ 953066 w 2207379"/>
                    <a:gd name="connsiteY1003" fmla="*/ 1968815 h 2207386"/>
                    <a:gd name="connsiteX1004" fmla="*/ 987833 w 2207379"/>
                    <a:gd name="connsiteY1004" fmla="*/ 1934049 h 2207386"/>
                    <a:gd name="connsiteX1005" fmla="*/ 987833 w 2207379"/>
                    <a:gd name="connsiteY1005" fmla="*/ 1992247 h 2207386"/>
                    <a:gd name="connsiteX1006" fmla="*/ 733515 w 2207379"/>
                    <a:gd name="connsiteY1006" fmla="*/ 1992247 h 2207386"/>
                    <a:gd name="connsiteX1007" fmla="*/ 758281 w 2207379"/>
                    <a:gd name="connsiteY1007" fmla="*/ 1976340 h 2207386"/>
                    <a:gd name="connsiteX1008" fmla="*/ 632169 w 2207379"/>
                    <a:gd name="connsiteY1008" fmla="*/ 1985579 h 2207386"/>
                    <a:gd name="connsiteX1009" fmla="*/ 666364 w 2207379"/>
                    <a:gd name="connsiteY1009" fmla="*/ 1999391 h 2207386"/>
                    <a:gd name="connsiteX1010" fmla="*/ 632169 w 2207379"/>
                    <a:gd name="connsiteY1010" fmla="*/ 2013202 h 2207386"/>
                    <a:gd name="connsiteX1011" fmla="*/ 367374 w 2207379"/>
                    <a:gd name="connsiteY1011" fmla="*/ 1999391 h 2207386"/>
                    <a:gd name="connsiteX1012" fmla="*/ 632169 w 2207379"/>
                    <a:gd name="connsiteY1012" fmla="*/ 1985579 h 2207386"/>
                    <a:gd name="connsiteX1013" fmla="*/ 305937 w 2207379"/>
                    <a:gd name="connsiteY1013" fmla="*/ 1965577 h 2207386"/>
                    <a:gd name="connsiteX1014" fmla="*/ 345466 w 2207379"/>
                    <a:gd name="connsiteY1014" fmla="*/ 1998819 h 2207386"/>
                    <a:gd name="connsiteX1015" fmla="*/ 305843 w 2207379"/>
                    <a:gd name="connsiteY1015" fmla="*/ 2033014 h 2207386"/>
                    <a:gd name="connsiteX1016" fmla="*/ 280220 w 2207379"/>
                    <a:gd name="connsiteY1016" fmla="*/ 1999295 h 2207386"/>
                    <a:gd name="connsiteX1017" fmla="*/ 305937 w 2207379"/>
                    <a:gd name="connsiteY1017" fmla="*/ 1965577 h 2207386"/>
                    <a:gd name="connsiteX1018" fmla="*/ 129345 w 2207379"/>
                    <a:gd name="connsiteY1018" fmla="*/ 1987103 h 2207386"/>
                    <a:gd name="connsiteX1019" fmla="*/ 260218 w 2207379"/>
                    <a:gd name="connsiteY1019" fmla="*/ 1999391 h 2207386"/>
                    <a:gd name="connsiteX1020" fmla="*/ 129345 w 2207379"/>
                    <a:gd name="connsiteY1020" fmla="*/ 2011678 h 2207386"/>
                    <a:gd name="connsiteX1021" fmla="*/ 91149 w 2207379"/>
                    <a:gd name="connsiteY1021" fmla="*/ 1999391 h 2207386"/>
                    <a:gd name="connsiteX1022" fmla="*/ 129345 w 2207379"/>
                    <a:gd name="connsiteY1022" fmla="*/ 1987103 h 220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79" h="2207386">
                      <a:moveTo>
                        <a:pt x="4853" y="2111309"/>
                      </a:moveTo>
                      <a:cubicBezTo>
                        <a:pt x="16092" y="2143694"/>
                        <a:pt x="51620" y="2160934"/>
                        <a:pt x="84101" y="2149695"/>
                      </a:cubicBezTo>
                      <a:cubicBezTo>
                        <a:pt x="107627" y="2141503"/>
                        <a:pt x="120106" y="2115691"/>
                        <a:pt x="111913" y="2092164"/>
                      </a:cubicBezTo>
                      <a:cubicBezTo>
                        <a:pt x="105818" y="2074733"/>
                        <a:pt x="86768" y="2065494"/>
                        <a:pt x="69337" y="2071590"/>
                      </a:cubicBezTo>
                      <a:cubicBezTo>
                        <a:pt x="56192" y="2076162"/>
                        <a:pt x="49144" y="2090640"/>
                        <a:pt x="53811" y="2103784"/>
                      </a:cubicBezTo>
                      <a:cubicBezTo>
                        <a:pt x="55526" y="2108737"/>
                        <a:pt x="59050" y="2112738"/>
                        <a:pt x="63813" y="2115024"/>
                      </a:cubicBezTo>
                      <a:cubicBezTo>
                        <a:pt x="68575" y="2117310"/>
                        <a:pt x="73909" y="2117596"/>
                        <a:pt x="78862" y="2115881"/>
                      </a:cubicBezTo>
                      <a:cubicBezTo>
                        <a:pt x="82577" y="2114548"/>
                        <a:pt x="84576" y="2110547"/>
                        <a:pt x="83243" y="2106832"/>
                      </a:cubicBezTo>
                      <a:cubicBezTo>
                        <a:pt x="81910" y="2103118"/>
                        <a:pt x="77909" y="2101118"/>
                        <a:pt x="74195" y="2102451"/>
                      </a:cubicBezTo>
                      <a:cubicBezTo>
                        <a:pt x="72861" y="2102927"/>
                        <a:pt x="71337" y="2102832"/>
                        <a:pt x="70004" y="2102165"/>
                      </a:cubicBezTo>
                      <a:cubicBezTo>
                        <a:pt x="68670" y="2101498"/>
                        <a:pt x="67718" y="2100451"/>
                        <a:pt x="67241" y="2099022"/>
                      </a:cubicBezTo>
                      <a:cubicBezTo>
                        <a:pt x="66289" y="2096260"/>
                        <a:pt x="66480" y="2093212"/>
                        <a:pt x="67718" y="2090545"/>
                      </a:cubicBezTo>
                      <a:cubicBezTo>
                        <a:pt x="69051" y="2087878"/>
                        <a:pt x="71242" y="2085877"/>
                        <a:pt x="74004" y="2084925"/>
                      </a:cubicBezTo>
                      <a:cubicBezTo>
                        <a:pt x="84006" y="2081401"/>
                        <a:pt x="94960" y="2086735"/>
                        <a:pt x="98388" y="2096736"/>
                      </a:cubicBezTo>
                      <a:cubicBezTo>
                        <a:pt x="104008" y="2112833"/>
                        <a:pt x="95435" y="2130550"/>
                        <a:pt x="79338" y="2136170"/>
                      </a:cubicBezTo>
                      <a:cubicBezTo>
                        <a:pt x="54383" y="2144837"/>
                        <a:pt x="26951" y="2131598"/>
                        <a:pt x="18187" y="2106642"/>
                      </a:cubicBezTo>
                      <a:cubicBezTo>
                        <a:pt x="5043" y="2068732"/>
                        <a:pt x="25141" y="2027299"/>
                        <a:pt x="62956" y="2014059"/>
                      </a:cubicBezTo>
                      <a:cubicBezTo>
                        <a:pt x="79909" y="2008153"/>
                        <a:pt x="100484" y="2015964"/>
                        <a:pt x="124201" y="2024918"/>
                      </a:cubicBezTo>
                      <a:cubicBezTo>
                        <a:pt x="166302" y="2040919"/>
                        <a:pt x="216593" y="2060065"/>
                        <a:pt x="270219" y="2009582"/>
                      </a:cubicBezTo>
                      <a:cubicBezTo>
                        <a:pt x="279363" y="2019679"/>
                        <a:pt x="288698" y="2032252"/>
                        <a:pt x="298223" y="2047587"/>
                      </a:cubicBezTo>
                      <a:cubicBezTo>
                        <a:pt x="299270" y="2049397"/>
                        <a:pt x="301175" y="2050540"/>
                        <a:pt x="303176" y="2050921"/>
                      </a:cubicBezTo>
                      <a:cubicBezTo>
                        <a:pt x="305271" y="2051207"/>
                        <a:pt x="307366" y="2050635"/>
                        <a:pt x="308891" y="2049301"/>
                      </a:cubicBezTo>
                      <a:lnTo>
                        <a:pt x="356134" y="2008534"/>
                      </a:lnTo>
                      <a:cubicBezTo>
                        <a:pt x="453099" y="2092640"/>
                        <a:pt x="522726" y="2096546"/>
                        <a:pt x="639598" y="2025394"/>
                      </a:cubicBezTo>
                      <a:cubicBezTo>
                        <a:pt x="680747" y="2000343"/>
                        <a:pt x="725037" y="2011868"/>
                        <a:pt x="748756" y="2033109"/>
                      </a:cubicBezTo>
                      <a:cubicBezTo>
                        <a:pt x="770472" y="2052540"/>
                        <a:pt x="776092" y="2079782"/>
                        <a:pt x="763805" y="2105975"/>
                      </a:cubicBezTo>
                      <a:cubicBezTo>
                        <a:pt x="751613" y="2132074"/>
                        <a:pt x="726371" y="2144552"/>
                        <a:pt x="702368" y="2136265"/>
                      </a:cubicBezTo>
                      <a:cubicBezTo>
                        <a:pt x="686271" y="2130645"/>
                        <a:pt x="677698" y="2113024"/>
                        <a:pt x="683318" y="2096831"/>
                      </a:cubicBezTo>
                      <a:cubicBezTo>
                        <a:pt x="686748" y="2086830"/>
                        <a:pt x="697701" y="2081496"/>
                        <a:pt x="707702" y="2085020"/>
                      </a:cubicBezTo>
                      <a:cubicBezTo>
                        <a:pt x="710465" y="2085973"/>
                        <a:pt x="712751" y="2087973"/>
                        <a:pt x="713989" y="2090640"/>
                      </a:cubicBezTo>
                      <a:cubicBezTo>
                        <a:pt x="715323" y="2093307"/>
                        <a:pt x="715418" y="2096260"/>
                        <a:pt x="714465" y="2099117"/>
                      </a:cubicBezTo>
                      <a:cubicBezTo>
                        <a:pt x="713989" y="2100451"/>
                        <a:pt x="713037" y="2101594"/>
                        <a:pt x="711703" y="2102261"/>
                      </a:cubicBezTo>
                      <a:cubicBezTo>
                        <a:pt x="710370" y="2102927"/>
                        <a:pt x="708941" y="2103023"/>
                        <a:pt x="707512" y="2102546"/>
                      </a:cubicBezTo>
                      <a:cubicBezTo>
                        <a:pt x="703797" y="2101213"/>
                        <a:pt x="699702" y="2103213"/>
                        <a:pt x="698463" y="2106928"/>
                      </a:cubicBezTo>
                      <a:cubicBezTo>
                        <a:pt x="697130" y="2110643"/>
                        <a:pt x="699130" y="2114738"/>
                        <a:pt x="702845" y="2115977"/>
                      </a:cubicBezTo>
                      <a:cubicBezTo>
                        <a:pt x="707798" y="2117691"/>
                        <a:pt x="713131" y="2117406"/>
                        <a:pt x="717894" y="2115119"/>
                      </a:cubicBezTo>
                      <a:cubicBezTo>
                        <a:pt x="722656" y="2112833"/>
                        <a:pt x="726180" y="2108833"/>
                        <a:pt x="727895" y="2103880"/>
                      </a:cubicBezTo>
                      <a:cubicBezTo>
                        <a:pt x="730086" y="2097498"/>
                        <a:pt x="729706" y="2090640"/>
                        <a:pt x="726752" y="2084544"/>
                      </a:cubicBezTo>
                      <a:cubicBezTo>
                        <a:pt x="723799" y="2078448"/>
                        <a:pt x="718656" y="2073876"/>
                        <a:pt x="712274" y="2071685"/>
                      </a:cubicBezTo>
                      <a:cubicBezTo>
                        <a:pt x="694844" y="2065589"/>
                        <a:pt x="675794" y="2074828"/>
                        <a:pt x="669698" y="2092259"/>
                      </a:cubicBezTo>
                      <a:cubicBezTo>
                        <a:pt x="661506" y="2115786"/>
                        <a:pt x="673984" y="2141599"/>
                        <a:pt x="697511" y="2149790"/>
                      </a:cubicBezTo>
                      <a:cubicBezTo>
                        <a:pt x="728086" y="2160458"/>
                        <a:pt x="761328" y="2144552"/>
                        <a:pt x="776473" y="2112166"/>
                      </a:cubicBezTo>
                      <a:cubicBezTo>
                        <a:pt x="791523" y="2079972"/>
                        <a:pt x="784664" y="2046539"/>
                        <a:pt x="757995" y="2022727"/>
                      </a:cubicBezTo>
                      <a:cubicBezTo>
                        <a:pt x="751042" y="2016535"/>
                        <a:pt x="742660" y="2011011"/>
                        <a:pt x="733230" y="2006724"/>
                      </a:cubicBezTo>
                      <a:lnTo>
                        <a:pt x="950304" y="2006724"/>
                      </a:lnTo>
                      <a:cubicBezTo>
                        <a:pt x="947161" y="2008344"/>
                        <a:pt x="944208" y="2010439"/>
                        <a:pt x="941542" y="2013107"/>
                      </a:cubicBezTo>
                      <a:cubicBezTo>
                        <a:pt x="925634" y="2029013"/>
                        <a:pt x="929445" y="2057207"/>
                        <a:pt x="929635" y="2058446"/>
                      </a:cubicBezTo>
                      <a:cubicBezTo>
                        <a:pt x="930111" y="2061589"/>
                        <a:pt x="932588" y="2064065"/>
                        <a:pt x="935636" y="2064446"/>
                      </a:cubicBezTo>
                      <a:cubicBezTo>
                        <a:pt x="936588" y="2064637"/>
                        <a:pt x="955734" y="2067209"/>
                        <a:pt x="971355" y="2059303"/>
                      </a:cubicBezTo>
                      <a:cubicBezTo>
                        <a:pt x="969926" y="2065684"/>
                        <a:pt x="968974" y="2071400"/>
                        <a:pt x="968974" y="2075495"/>
                      </a:cubicBezTo>
                      <a:cubicBezTo>
                        <a:pt x="968974" y="2095402"/>
                        <a:pt x="988976" y="2110643"/>
                        <a:pt x="989833" y="2111309"/>
                      </a:cubicBezTo>
                      <a:cubicBezTo>
                        <a:pt x="992405" y="2113215"/>
                        <a:pt x="995834" y="2113215"/>
                        <a:pt x="998406" y="2111309"/>
                      </a:cubicBezTo>
                      <a:cubicBezTo>
                        <a:pt x="999263" y="2110643"/>
                        <a:pt x="1019265" y="2095498"/>
                        <a:pt x="1019265" y="2075495"/>
                      </a:cubicBezTo>
                      <a:cubicBezTo>
                        <a:pt x="1019265" y="2071400"/>
                        <a:pt x="1018313" y="2065684"/>
                        <a:pt x="1016884" y="2059303"/>
                      </a:cubicBezTo>
                      <a:cubicBezTo>
                        <a:pt x="1032505" y="2067113"/>
                        <a:pt x="1051650" y="2064541"/>
                        <a:pt x="1052602" y="2064446"/>
                      </a:cubicBezTo>
                      <a:cubicBezTo>
                        <a:pt x="1055746" y="2063970"/>
                        <a:pt x="1058223" y="2061493"/>
                        <a:pt x="1058603" y="2058446"/>
                      </a:cubicBezTo>
                      <a:cubicBezTo>
                        <a:pt x="1058794" y="2057207"/>
                        <a:pt x="1062604" y="2029013"/>
                        <a:pt x="1046697" y="2013107"/>
                      </a:cubicBezTo>
                      <a:cubicBezTo>
                        <a:pt x="1044031" y="2010439"/>
                        <a:pt x="1041077" y="2008344"/>
                        <a:pt x="1037935" y="2006724"/>
                      </a:cubicBezTo>
                      <a:lnTo>
                        <a:pt x="1182619" y="2006724"/>
                      </a:lnTo>
                      <a:cubicBezTo>
                        <a:pt x="1142138" y="2014345"/>
                        <a:pt x="1120897" y="2035681"/>
                        <a:pt x="1111086" y="2049492"/>
                      </a:cubicBezTo>
                      <a:cubicBezTo>
                        <a:pt x="1095846" y="2070923"/>
                        <a:pt x="1090988" y="2097689"/>
                        <a:pt x="1098513" y="2119310"/>
                      </a:cubicBezTo>
                      <a:cubicBezTo>
                        <a:pt x="1109277" y="2150362"/>
                        <a:pt x="1143281" y="2166745"/>
                        <a:pt x="1174332" y="2155982"/>
                      </a:cubicBezTo>
                      <a:cubicBezTo>
                        <a:pt x="1196906" y="2148171"/>
                        <a:pt x="1208908" y="2123406"/>
                        <a:pt x="1201003" y="2100832"/>
                      </a:cubicBezTo>
                      <a:cubicBezTo>
                        <a:pt x="1195192" y="2084068"/>
                        <a:pt x="1176809" y="2075209"/>
                        <a:pt x="1160140" y="2081020"/>
                      </a:cubicBezTo>
                      <a:cubicBezTo>
                        <a:pt x="1147472" y="2085401"/>
                        <a:pt x="1140709" y="2099403"/>
                        <a:pt x="1145091" y="2112071"/>
                      </a:cubicBezTo>
                      <a:cubicBezTo>
                        <a:pt x="1146805" y="2116833"/>
                        <a:pt x="1150234" y="2120739"/>
                        <a:pt x="1154805" y="2122930"/>
                      </a:cubicBezTo>
                      <a:cubicBezTo>
                        <a:pt x="1159378" y="2125121"/>
                        <a:pt x="1164521" y="2125502"/>
                        <a:pt x="1169379" y="2123787"/>
                      </a:cubicBezTo>
                      <a:cubicBezTo>
                        <a:pt x="1173284" y="2122453"/>
                        <a:pt x="1176332" y="2119691"/>
                        <a:pt x="1178142" y="2115977"/>
                      </a:cubicBezTo>
                      <a:cubicBezTo>
                        <a:pt x="1179952" y="2112262"/>
                        <a:pt x="1180142" y="2108071"/>
                        <a:pt x="1178809" y="2104261"/>
                      </a:cubicBezTo>
                      <a:cubicBezTo>
                        <a:pt x="1177475" y="2100546"/>
                        <a:pt x="1173475" y="2098546"/>
                        <a:pt x="1169760" y="2099879"/>
                      </a:cubicBezTo>
                      <a:cubicBezTo>
                        <a:pt x="1166045" y="2101213"/>
                        <a:pt x="1164046" y="2105213"/>
                        <a:pt x="1165379" y="2108928"/>
                      </a:cubicBezTo>
                      <a:cubicBezTo>
                        <a:pt x="1165569" y="2109500"/>
                        <a:pt x="1165284" y="2110166"/>
                        <a:pt x="1164712" y="2110357"/>
                      </a:cubicBezTo>
                      <a:cubicBezTo>
                        <a:pt x="1163473" y="2110738"/>
                        <a:pt x="1162235" y="2110738"/>
                        <a:pt x="1160997" y="2110166"/>
                      </a:cubicBezTo>
                      <a:cubicBezTo>
                        <a:pt x="1159854" y="2109595"/>
                        <a:pt x="1158997" y="2108642"/>
                        <a:pt x="1158520" y="2107404"/>
                      </a:cubicBezTo>
                      <a:cubicBezTo>
                        <a:pt x="1156711" y="2102070"/>
                        <a:pt x="1159474" y="2096355"/>
                        <a:pt x="1164807" y="2094450"/>
                      </a:cubicBezTo>
                      <a:cubicBezTo>
                        <a:pt x="1174141" y="2091212"/>
                        <a:pt x="1184334" y="2096164"/>
                        <a:pt x="1187572" y="2105499"/>
                      </a:cubicBezTo>
                      <a:cubicBezTo>
                        <a:pt x="1192811" y="2120644"/>
                        <a:pt x="1184809" y="2137312"/>
                        <a:pt x="1169665" y="2142551"/>
                      </a:cubicBezTo>
                      <a:cubicBezTo>
                        <a:pt x="1158235" y="2146552"/>
                        <a:pt x="1145948" y="2145790"/>
                        <a:pt x="1135089" y="2140551"/>
                      </a:cubicBezTo>
                      <a:cubicBezTo>
                        <a:pt x="1124231" y="2135312"/>
                        <a:pt x="1116039" y="2126073"/>
                        <a:pt x="1112038" y="2114643"/>
                      </a:cubicBezTo>
                      <a:cubicBezTo>
                        <a:pt x="1106037" y="2097307"/>
                        <a:pt x="1110134" y="2075495"/>
                        <a:pt x="1122802" y="2057779"/>
                      </a:cubicBezTo>
                      <a:cubicBezTo>
                        <a:pt x="1130899" y="2046349"/>
                        <a:pt x="1148329" y="2029013"/>
                        <a:pt x="1181190" y="2021679"/>
                      </a:cubicBezTo>
                      <a:cubicBezTo>
                        <a:pt x="1176809" y="2028156"/>
                        <a:pt x="1174141" y="2035966"/>
                        <a:pt x="1174141" y="2044444"/>
                      </a:cubicBezTo>
                      <a:cubicBezTo>
                        <a:pt x="1174141" y="2066827"/>
                        <a:pt x="1192334" y="2084925"/>
                        <a:pt x="1214623" y="2084925"/>
                      </a:cubicBezTo>
                      <a:cubicBezTo>
                        <a:pt x="1236912" y="2084925"/>
                        <a:pt x="1255104" y="2066732"/>
                        <a:pt x="1255104" y="2044444"/>
                      </a:cubicBezTo>
                      <a:cubicBezTo>
                        <a:pt x="1255104" y="2035776"/>
                        <a:pt x="1252342" y="2027775"/>
                        <a:pt x="1247769" y="2021203"/>
                      </a:cubicBezTo>
                      <a:cubicBezTo>
                        <a:pt x="1279964" y="2027584"/>
                        <a:pt x="1297586" y="2042729"/>
                        <a:pt x="1307016" y="2056064"/>
                      </a:cubicBezTo>
                      <a:cubicBezTo>
                        <a:pt x="1319493" y="2073590"/>
                        <a:pt x="1323208" y="2096069"/>
                        <a:pt x="1316730" y="2114643"/>
                      </a:cubicBezTo>
                      <a:cubicBezTo>
                        <a:pt x="1312731" y="2126073"/>
                        <a:pt x="1304539" y="2135312"/>
                        <a:pt x="1293681" y="2140551"/>
                      </a:cubicBezTo>
                      <a:cubicBezTo>
                        <a:pt x="1282822" y="2145790"/>
                        <a:pt x="1270534" y="2146552"/>
                        <a:pt x="1259105" y="2142551"/>
                      </a:cubicBezTo>
                      <a:cubicBezTo>
                        <a:pt x="1243960" y="2137312"/>
                        <a:pt x="1235959" y="2120644"/>
                        <a:pt x="1241198" y="2105499"/>
                      </a:cubicBezTo>
                      <a:cubicBezTo>
                        <a:pt x="1244436" y="2096164"/>
                        <a:pt x="1254628" y="2091212"/>
                        <a:pt x="1263963" y="2094450"/>
                      </a:cubicBezTo>
                      <a:cubicBezTo>
                        <a:pt x="1269296" y="2096260"/>
                        <a:pt x="1272059" y="2102070"/>
                        <a:pt x="1270249" y="2107404"/>
                      </a:cubicBezTo>
                      <a:cubicBezTo>
                        <a:pt x="1269391" y="2109880"/>
                        <a:pt x="1266630" y="2111214"/>
                        <a:pt x="1264153" y="2110357"/>
                      </a:cubicBezTo>
                      <a:cubicBezTo>
                        <a:pt x="1263581" y="2110166"/>
                        <a:pt x="1263295" y="2109500"/>
                        <a:pt x="1263486" y="2108928"/>
                      </a:cubicBezTo>
                      <a:cubicBezTo>
                        <a:pt x="1264820" y="2105213"/>
                        <a:pt x="1262820" y="2101118"/>
                        <a:pt x="1259105" y="2099879"/>
                      </a:cubicBezTo>
                      <a:cubicBezTo>
                        <a:pt x="1255390" y="2098546"/>
                        <a:pt x="1251294" y="2100546"/>
                        <a:pt x="1250055" y="2104261"/>
                      </a:cubicBezTo>
                      <a:cubicBezTo>
                        <a:pt x="1247294" y="2112262"/>
                        <a:pt x="1251484" y="2121025"/>
                        <a:pt x="1259486" y="2123787"/>
                      </a:cubicBezTo>
                      <a:cubicBezTo>
                        <a:pt x="1269391" y="2127216"/>
                        <a:pt x="1280250" y="2121977"/>
                        <a:pt x="1283774" y="2112071"/>
                      </a:cubicBezTo>
                      <a:cubicBezTo>
                        <a:pt x="1288155" y="2099403"/>
                        <a:pt x="1281488" y="2085401"/>
                        <a:pt x="1268725" y="2081020"/>
                      </a:cubicBezTo>
                      <a:cubicBezTo>
                        <a:pt x="1251961" y="2075209"/>
                        <a:pt x="1233673" y="2084068"/>
                        <a:pt x="1227863" y="2100832"/>
                      </a:cubicBezTo>
                      <a:cubicBezTo>
                        <a:pt x="1220053" y="2123406"/>
                        <a:pt x="1231959" y="2148171"/>
                        <a:pt x="1254533" y="2155982"/>
                      </a:cubicBezTo>
                      <a:cubicBezTo>
                        <a:pt x="1269582" y="2161220"/>
                        <a:pt x="1285680" y="2160268"/>
                        <a:pt x="1300062" y="2153314"/>
                      </a:cubicBezTo>
                      <a:cubicBezTo>
                        <a:pt x="1314349" y="2146361"/>
                        <a:pt x="1325112" y="2134264"/>
                        <a:pt x="1330352" y="2119310"/>
                      </a:cubicBezTo>
                      <a:cubicBezTo>
                        <a:pt x="1338352" y="2096450"/>
                        <a:pt x="1333876" y="2069018"/>
                        <a:pt x="1318731" y="2047777"/>
                      </a:cubicBezTo>
                      <a:cubicBezTo>
                        <a:pt x="1307396" y="2031871"/>
                        <a:pt x="1286346" y="2013583"/>
                        <a:pt x="1247960" y="2006724"/>
                      </a:cubicBezTo>
                      <a:lnTo>
                        <a:pt x="1391883" y="2006724"/>
                      </a:lnTo>
                      <a:cubicBezTo>
                        <a:pt x="1388740" y="2008344"/>
                        <a:pt x="1385787" y="2010439"/>
                        <a:pt x="1383121" y="2013107"/>
                      </a:cubicBezTo>
                      <a:cubicBezTo>
                        <a:pt x="1367213" y="2029013"/>
                        <a:pt x="1371024" y="2057207"/>
                        <a:pt x="1371214" y="2058446"/>
                      </a:cubicBezTo>
                      <a:cubicBezTo>
                        <a:pt x="1371690" y="2061589"/>
                        <a:pt x="1374166" y="2064065"/>
                        <a:pt x="1377215" y="2064446"/>
                      </a:cubicBezTo>
                      <a:cubicBezTo>
                        <a:pt x="1378167" y="2064637"/>
                        <a:pt x="1397313" y="2067209"/>
                        <a:pt x="1412934" y="2059303"/>
                      </a:cubicBezTo>
                      <a:cubicBezTo>
                        <a:pt x="1411505" y="2065684"/>
                        <a:pt x="1410553" y="2071400"/>
                        <a:pt x="1410553" y="2075495"/>
                      </a:cubicBezTo>
                      <a:cubicBezTo>
                        <a:pt x="1410553" y="2095402"/>
                        <a:pt x="1430555" y="2110643"/>
                        <a:pt x="1431412" y="2111309"/>
                      </a:cubicBezTo>
                      <a:cubicBezTo>
                        <a:pt x="1433984" y="2113215"/>
                        <a:pt x="1437413" y="2113215"/>
                        <a:pt x="1439984" y="2111309"/>
                      </a:cubicBezTo>
                      <a:cubicBezTo>
                        <a:pt x="1440841" y="2110643"/>
                        <a:pt x="1460844" y="2095498"/>
                        <a:pt x="1460844" y="2075495"/>
                      </a:cubicBezTo>
                      <a:cubicBezTo>
                        <a:pt x="1460844" y="2071400"/>
                        <a:pt x="1459891" y="2065684"/>
                        <a:pt x="1458462" y="2059303"/>
                      </a:cubicBezTo>
                      <a:cubicBezTo>
                        <a:pt x="1474084" y="2067113"/>
                        <a:pt x="1493229" y="2064541"/>
                        <a:pt x="1494181" y="2064446"/>
                      </a:cubicBezTo>
                      <a:cubicBezTo>
                        <a:pt x="1497325" y="2063970"/>
                        <a:pt x="1499802" y="2061493"/>
                        <a:pt x="1500182" y="2058446"/>
                      </a:cubicBezTo>
                      <a:cubicBezTo>
                        <a:pt x="1500373" y="2057207"/>
                        <a:pt x="1504183" y="2029013"/>
                        <a:pt x="1488276" y="2013107"/>
                      </a:cubicBezTo>
                      <a:cubicBezTo>
                        <a:pt x="1485610" y="2010439"/>
                        <a:pt x="1482656" y="2008344"/>
                        <a:pt x="1479513" y="2006724"/>
                      </a:cubicBezTo>
                      <a:lnTo>
                        <a:pt x="1624674" y="2006724"/>
                      </a:lnTo>
                      <a:cubicBezTo>
                        <a:pt x="1584193" y="2014345"/>
                        <a:pt x="1562953" y="2035681"/>
                        <a:pt x="1553142" y="2049492"/>
                      </a:cubicBezTo>
                      <a:cubicBezTo>
                        <a:pt x="1537902" y="2070923"/>
                        <a:pt x="1533044" y="2097689"/>
                        <a:pt x="1540568" y="2119310"/>
                      </a:cubicBezTo>
                      <a:cubicBezTo>
                        <a:pt x="1551331" y="2150362"/>
                        <a:pt x="1585336" y="2166745"/>
                        <a:pt x="1616388" y="2155982"/>
                      </a:cubicBezTo>
                      <a:cubicBezTo>
                        <a:pt x="1638962" y="2148171"/>
                        <a:pt x="1650963" y="2123406"/>
                        <a:pt x="1643057" y="2100832"/>
                      </a:cubicBezTo>
                      <a:cubicBezTo>
                        <a:pt x="1637247" y="2084068"/>
                        <a:pt x="1618864" y="2075209"/>
                        <a:pt x="1602196" y="2081020"/>
                      </a:cubicBezTo>
                      <a:cubicBezTo>
                        <a:pt x="1589527" y="2085401"/>
                        <a:pt x="1582764" y="2099403"/>
                        <a:pt x="1587145" y="2112071"/>
                      </a:cubicBezTo>
                      <a:cubicBezTo>
                        <a:pt x="1588860" y="2116833"/>
                        <a:pt x="1592289" y="2120739"/>
                        <a:pt x="1596861" y="2122930"/>
                      </a:cubicBezTo>
                      <a:cubicBezTo>
                        <a:pt x="1601433" y="2125121"/>
                        <a:pt x="1606577" y="2125502"/>
                        <a:pt x="1611434" y="2123787"/>
                      </a:cubicBezTo>
                      <a:cubicBezTo>
                        <a:pt x="1615340" y="2122453"/>
                        <a:pt x="1618388" y="2119691"/>
                        <a:pt x="1620198" y="2115977"/>
                      </a:cubicBezTo>
                      <a:cubicBezTo>
                        <a:pt x="1622007" y="2112262"/>
                        <a:pt x="1622198" y="2108071"/>
                        <a:pt x="1620864" y="2104261"/>
                      </a:cubicBezTo>
                      <a:cubicBezTo>
                        <a:pt x="1619531" y="2100546"/>
                        <a:pt x="1615531" y="2098546"/>
                        <a:pt x="1611816" y="2099879"/>
                      </a:cubicBezTo>
                      <a:cubicBezTo>
                        <a:pt x="1608101" y="2101213"/>
                        <a:pt x="1606100" y="2105213"/>
                        <a:pt x="1607434" y="2108928"/>
                      </a:cubicBezTo>
                      <a:cubicBezTo>
                        <a:pt x="1607624" y="2109500"/>
                        <a:pt x="1607338" y="2110166"/>
                        <a:pt x="1606767" y="2110357"/>
                      </a:cubicBezTo>
                      <a:cubicBezTo>
                        <a:pt x="1605529" y="2110738"/>
                        <a:pt x="1604291" y="2110738"/>
                        <a:pt x="1603052" y="2110166"/>
                      </a:cubicBezTo>
                      <a:cubicBezTo>
                        <a:pt x="1601909" y="2109595"/>
                        <a:pt x="1601053" y="2108642"/>
                        <a:pt x="1600576" y="2107404"/>
                      </a:cubicBezTo>
                      <a:cubicBezTo>
                        <a:pt x="1598767" y="2102070"/>
                        <a:pt x="1601528" y="2096355"/>
                        <a:pt x="1606863" y="2094450"/>
                      </a:cubicBezTo>
                      <a:cubicBezTo>
                        <a:pt x="1616197" y="2091212"/>
                        <a:pt x="1626388" y="2096164"/>
                        <a:pt x="1629628" y="2105499"/>
                      </a:cubicBezTo>
                      <a:cubicBezTo>
                        <a:pt x="1634866" y="2120644"/>
                        <a:pt x="1626865" y="2137312"/>
                        <a:pt x="1611721" y="2142551"/>
                      </a:cubicBezTo>
                      <a:cubicBezTo>
                        <a:pt x="1600290" y="2146552"/>
                        <a:pt x="1588003" y="2145790"/>
                        <a:pt x="1577145" y="2140551"/>
                      </a:cubicBezTo>
                      <a:cubicBezTo>
                        <a:pt x="1566286" y="2135312"/>
                        <a:pt x="1558095" y="2126073"/>
                        <a:pt x="1554094" y="2114643"/>
                      </a:cubicBezTo>
                      <a:cubicBezTo>
                        <a:pt x="1548093" y="2097307"/>
                        <a:pt x="1552189" y="2075495"/>
                        <a:pt x="1564857" y="2057779"/>
                      </a:cubicBezTo>
                      <a:cubicBezTo>
                        <a:pt x="1572953" y="2046349"/>
                        <a:pt x="1590385" y="2029013"/>
                        <a:pt x="1623245" y="2021679"/>
                      </a:cubicBezTo>
                      <a:cubicBezTo>
                        <a:pt x="1618769" y="2028156"/>
                        <a:pt x="1616197" y="2035966"/>
                        <a:pt x="1616197" y="2044444"/>
                      </a:cubicBezTo>
                      <a:cubicBezTo>
                        <a:pt x="1616197" y="2066827"/>
                        <a:pt x="1634390" y="2084925"/>
                        <a:pt x="1656678" y="2084925"/>
                      </a:cubicBezTo>
                      <a:cubicBezTo>
                        <a:pt x="1678966" y="2084925"/>
                        <a:pt x="1697159" y="2066732"/>
                        <a:pt x="1697159" y="2044444"/>
                      </a:cubicBezTo>
                      <a:cubicBezTo>
                        <a:pt x="1697159" y="2035776"/>
                        <a:pt x="1694397" y="2027775"/>
                        <a:pt x="1689825" y="2021203"/>
                      </a:cubicBezTo>
                      <a:cubicBezTo>
                        <a:pt x="1722020" y="2027584"/>
                        <a:pt x="1739641" y="2042729"/>
                        <a:pt x="1749070" y="2056064"/>
                      </a:cubicBezTo>
                      <a:cubicBezTo>
                        <a:pt x="1761549" y="2073590"/>
                        <a:pt x="1765263" y="2096069"/>
                        <a:pt x="1758786" y="2114643"/>
                      </a:cubicBezTo>
                      <a:cubicBezTo>
                        <a:pt x="1754786" y="2126073"/>
                        <a:pt x="1746594" y="2135312"/>
                        <a:pt x="1735736" y="2140551"/>
                      </a:cubicBezTo>
                      <a:cubicBezTo>
                        <a:pt x="1724878" y="2145790"/>
                        <a:pt x="1712590" y="2146552"/>
                        <a:pt x="1701160" y="2142551"/>
                      </a:cubicBezTo>
                      <a:cubicBezTo>
                        <a:pt x="1686015" y="2137312"/>
                        <a:pt x="1678014" y="2120644"/>
                        <a:pt x="1683253" y="2105499"/>
                      </a:cubicBezTo>
                      <a:cubicBezTo>
                        <a:pt x="1686492" y="2096164"/>
                        <a:pt x="1696683" y="2091212"/>
                        <a:pt x="1706018" y="2094450"/>
                      </a:cubicBezTo>
                      <a:cubicBezTo>
                        <a:pt x="1711256" y="2096260"/>
                        <a:pt x="1714114" y="2102070"/>
                        <a:pt x="1712304" y="2107404"/>
                      </a:cubicBezTo>
                      <a:cubicBezTo>
                        <a:pt x="1711447" y="2109880"/>
                        <a:pt x="1708684" y="2111214"/>
                        <a:pt x="1706208" y="2110357"/>
                      </a:cubicBezTo>
                      <a:cubicBezTo>
                        <a:pt x="1705637" y="2110166"/>
                        <a:pt x="1705351" y="2109500"/>
                        <a:pt x="1705542" y="2108928"/>
                      </a:cubicBezTo>
                      <a:cubicBezTo>
                        <a:pt x="1706875" y="2105213"/>
                        <a:pt x="1704874" y="2101118"/>
                        <a:pt x="1701160" y="2099879"/>
                      </a:cubicBezTo>
                      <a:cubicBezTo>
                        <a:pt x="1697446" y="2098546"/>
                        <a:pt x="1693349" y="2100546"/>
                        <a:pt x="1692111" y="2104261"/>
                      </a:cubicBezTo>
                      <a:cubicBezTo>
                        <a:pt x="1689349" y="2112262"/>
                        <a:pt x="1693540" y="2121025"/>
                        <a:pt x="1701541" y="2123787"/>
                      </a:cubicBezTo>
                      <a:cubicBezTo>
                        <a:pt x="1711447" y="2127216"/>
                        <a:pt x="1722306" y="2121977"/>
                        <a:pt x="1725830" y="2112071"/>
                      </a:cubicBezTo>
                      <a:cubicBezTo>
                        <a:pt x="1730211" y="2099403"/>
                        <a:pt x="1723544" y="2085401"/>
                        <a:pt x="1710781" y="2081020"/>
                      </a:cubicBezTo>
                      <a:cubicBezTo>
                        <a:pt x="1694112" y="2075209"/>
                        <a:pt x="1675728" y="2084068"/>
                        <a:pt x="1669918" y="2100832"/>
                      </a:cubicBezTo>
                      <a:cubicBezTo>
                        <a:pt x="1662107" y="2123406"/>
                        <a:pt x="1674013" y="2148171"/>
                        <a:pt x="1696587" y="2155982"/>
                      </a:cubicBezTo>
                      <a:cubicBezTo>
                        <a:pt x="1711638" y="2161220"/>
                        <a:pt x="1727734" y="2160268"/>
                        <a:pt x="1742117" y="2153314"/>
                      </a:cubicBezTo>
                      <a:cubicBezTo>
                        <a:pt x="1745927" y="2151505"/>
                        <a:pt x="1749452" y="2149219"/>
                        <a:pt x="1752690" y="2146742"/>
                      </a:cubicBezTo>
                      <a:cubicBezTo>
                        <a:pt x="1751071" y="2156839"/>
                        <a:pt x="1751928" y="2167126"/>
                        <a:pt x="1755357" y="2177032"/>
                      </a:cubicBezTo>
                      <a:cubicBezTo>
                        <a:pt x="1759358" y="2188462"/>
                        <a:pt x="1767454" y="2197606"/>
                        <a:pt x="1778313" y="2202845"/>
                      </a:cubicBezTo>
                      <a:cubicBezTo>
                        <a:pt x="1789171" y="2208083"/>
                        <a:pt x="1801458" y="2208845"/>
                        <a:pt x="1812888" y="2204845"/>
                      </a:cubicBezTo>
                      <a:cubicBezTo>
                        <a:pt x="1830319" y="2198749"/>
                        <a:pt x="1839558" y="2179699"/>
                        <a:pt x="1833462" y="2162268"/>
                      </a:cubicBezTo>
                      <a:cubicBezTo>
                        <a:pt x="1828890" y="2149123"/>
                        <a:pt x="1814412" y="2142075"/>
                        <a:pt x="1801268" y="2146742"/>
                      </a:cubicBezTo>
                      <a:cubicBezTo>
                        <a:pt x="1796315" y="2148457"/>
                        <a:pt x="1792314" y="2151981"/>
                        <a:pt x="1790028" y="2156743"/>
                      </a:cubicBezTo>
                      <a:cubicBezTo>
                        <a:pt x="1787742" y="2161506"/>
                        <a:pt x="1787456" y="2166840"/>
                        <a:pt x="1789171" y="2171793"/>
                      </a:cubicBezTo>
                      <a:cubicBezTo>
                        <a:pt x="1790505" y="2175508"/>
                        <a:pt x="1794505" y="2177508"/>
                        <a:pt x="1798220" y="2176175"/>
                      </a:cubicBezTo>
                      <a:cubicBezTo>
                        <a:pt x="1801934" y="2174841"/>
                        <a:pt x="1803934" y="2170841"/>
                        <a:pt x="1802601" y="2167126"/>
                      </a:cubicBezTo>
                      <a:cubicBezTo>
                        <a:pt x="1802125" y="2165792"/>
                        <a:pt x="1802221" y="2164268"/>
                        <a:pt x="1802887" y="2162935"/>
                      </a:cubicBezTo>
                      <a:cubicBezTo>
                        <a:pt x="1803554" y="2161601"/>
                        <a:pt x="1804602" y="2160649"/>
                        <a:pt x="1806031" y="2160173"/>
                      </a:cubicBezTo>
                      <a:cubicBezTo>
                        <a:pt x="1811746" y="2158172"/>
                        <a:pt x="1818127" y="2161220"/>
                        <a:pt x="1820128" y="2166935"/>
                      </a:cubicBezTo>
                      <a:cubicBezTo>
                        <a:pt x="1823556" y="2176937"/>
                        <a:pt x="1818317" y="2187890"/>
                        <a:pt x="1808317" y="2191319"/>
                      </a:cubicBezTo>
                      <a:cubicBezTo>
                        <a:pt x="1800506" y="2194082"/>
                        <a:pt x="1792123" y="2193510"/>
                        <a:pt x="1784694" y="2189986"/>
                      </a:cubicBezTo>
                      <a:cubicBezTo>
                        <a:pt x="1777265" y="2186366"/>
                        <a:pt x="1771644" y="2180080"/>
                        <a:pt x="1768978" y="2172269"/>
                      </a:cubicBezTo>
                      <a:cubicBezTo>
                        <a:pt x="1764787" y="2160173"/>
                        <a:pt x="1765549" y="2147123"/>
                        <a:pt x="1771074" y="2135598"/>
                      </a:cubicBezTo>
                      <a:cubicBezTo>
                        <a:pt x="1776693" y="2124073"/>
                        <a:pt x="1786409" y="2115405"/>
                        <a:pt x="1798506" y="2111119"/>
                      </a:cubicBezTo>
                      <a:cubicBezTo>
                        <a:pt x="1836415" y="2097974"/>
                        <a:pt x="1877848" y="2118072"/>
                        <a:pt x="1891088" y="2155886"/>
                      </a:cubicBezTo>
                      <a:cubicBezTo>
                        <a:pt x="1891374" y="2156839"/>
                        <a:pt x="1891945" y="2157601"/>
                        <a:pt x="1892517" y="2158363"/>
                      </a:cubicBezTo>
                      <a:cubicBezTo>
                        <a:pt x="1897375" y="2178175"/>
                        <a:pt x="1911853" y="2195225"/>
                        <a:pt x="1932522" y="2202464"/>
                      </a:cubicBezTo>
                      <a:cubicBezTo>
                        <a:pt x="1954430" y="2210084"/>
                        <a:pt x="1978052" y="2208750"/>
                        <a:pt x="1998912" y="2198653"/>
                      </a:cubicBezTo>
                      <a:cubicBezTo>
                        <a:pt x="2019771" y="2188557"/>
                        <a:pt x="2035488" y="2170841"/>
                        <a:pt x="2043202" y="2148933"/>
                      </a:cubicBezTo>
                      <a:cubicBezTo>
                        <a:pt x="2051299" y="2125502"/>
                        <a:pt x="2051489" y="2098356"/>
                        <a:pt x="2043488" y="2072256"/>
                      </a:cubicBezTo>
                      <a:cubicBezTo>
                        <a:pt x="2042536" y="2069208"/>
                        <a:pt x="2039773" y="2067209"/>
                        <a:pt x="2036726" y="2067209"/>
                      </a:cubicBezTo>
                      <a:cubicBezTo>
                        <a:pt x="2036059" y="2067209"/>
                        <a:pt x="2035297" y="2067304"/>
                        <a:pt x="2034631" y="2067494"/>
                      </a:cubicBezTo>
                      <a:cubicBezTo>
                        <a:pt x="2030916" y="2068637"/>
                        <a:pt x="2028724" y="2072638"/>
                        <a:pt x="2029868" y="2076352"/>
                      </a:cubicBezTo>
                      <a:cubicBezTo>
                        <a:pt x="2036821" y="2099212"/>
                        <a:pt x="2036821" y="2123882"/>
                        <a:pt x="2029773" y="2144171"/>
                      </a:cubicBezTo>
                      <a:cubicBezTo>
                        <a:pt x="2023391" y="2162554"/>
                        <a:pt x="2010246" y="2177318"/>
                        <a:pt x="1992816" y="2185700"/>
                      </a:cubicBezTo>
                      <a:cubicBezTo>
                        <a:pt x="1975289" y="2194177"/>
                        <a:pt x="1955573" y="2195320"/>
                        <a:pt x="1937284" y="2188938"/>
                      </a:cubicBezTo>
                      <a:cubicBezTo>
                        <a:pt x="1925187" y="2184747"/>
                        <a:pt x="1915473" y="2176079"/>
                        <a:pt x="1909852" y="2164458"/>
                      </a:cubicBezTo>
                      <a:cubicBezTo>
                        <a:pt x="1904233" y="2152934"/>
                        <a:pt x="1903471" y="2139884"/>
                        <a:pt x="1907757" y="2127787"/>
                      </a:cubicBezTo>
                      <a:cubicBezTo>
                        <a:pt x="1913377" y="2111690"/>
                        <a:pt x="1930999" y="2103118"/>
                        <a:pt x="1947191" y="2108737"/>
                      </a:cubicBezTo>
                      <a:cubicBezTo>
                        <a:pt x="1952049" y="2110452"/>
                        <a:pt x="1955954" y="2113881"/>
                        <a:pt x="1958145" y="2118548"/>
                      </a:cubicBezTo>
                      <a:cubicBezTo>
                        <a:pt x="1960335" y="2123120"/>
                        <a:pt x="1960717" y="2128359"/>
                        <a:pt x="1959002" y="2133217"/>
                      </a:cubicBezTo>
                      <a:cubicBezTo>
                        <a:pt x="1958049" y="2135979"/>
                        <a:pt x="1956049" y="2138265"/>
                        <a:pt x="1953382" y="2139503"/>
                      </a:cubicBezTo>
                      <a:cubicBezTo>
                        <a:pt x="1950715" y="2140741"/>
                        <a:pt x="1947762" y="2140932"/>
                        <a:pt x="1944905" y="2139980"/>
                      </a:cubicBezTo>
                      <a:cubicBezTo>
                        <a:pt x="1942047" y="2139027"/>
                        <a:pt x="1940618" y="2135883"/>
                        <a:pt x="1941571" y="2133026"/>
                      </a:cubicBezTo>
                      <a:cubicBezTo>
                        <a:pt x="1942905" y="2129312"/>
                        <a:pt x="1940904" y="2125216"/>
                        <a:pt x="1937189" y="2123977"/>
                      </a:cubicBezTo>
                      <a:cubicBezTo>
                        <a:pt x="1933474" y="2122740"/>
                        <a:pt x="1929379" y="2124644"/>
                        <a:pt x="1928141" y="2128359"/>
                      </a:cubicBezTo>
                      <a:cubicBezTo>
                        <a:pt x="1924617" y="2138646"/>
                        <a:pt x="1930045" y="2149790"/>
                        <a:pt x="1940238" y="2153410"/>
                      </a:cubicBezTo>
                      <a:cubicBezTo>
                        <a:pt x="1946619" y="2155600"/>
                        <a:pt x="1953478" y="2155220"/>
                        <a:pt x="1959574" y="2152267"/>
                      </a:cubicBezTo>
                      <a:cubicBezTo>
                        <a:pt x="1965669" y="2149314"/>
                        <a:pt x="1970242" y="2144171"/>
                        <a:pt x="1972432" y="2137789"/>
                      </a:cubicBezTo>
                      <a:cubicBezTo>
                        <a:pt x="1975384" y="2129312"/>
                        <a:pt x="1974813" y="2120263"/>
                        <a:pt x="1970908" y="2112262"/>
                      </a:cubicBezTo>
                      <a:cubicBezTo>
                        <a:pt x="1967002" y="2104261"/>
                        <a:pt x="1960240" y="2098165"/>
                        <a:pt x="1951763" y="2095212"/>
                      </a:cubicBezTo>
                      <a:cubicBezTo>
                        <a:pt x="1928236" y="2087021"/>
                        <a:pt x="1902424" y="2099498"/>
                        <a:pt x="1894231" y="2123025"/>
                      </a:cubicBezTo>
                      <a:cubicBezTo>
                        <a:pt x="1893660" y="2124835"/>
                        <a:pt x="1893088" y="2126549"/>
                        <a:pt x="1892708" y="2128359"/>
                      </a:cubicBezTo>
                      <a:cubicBezTo>
                        <a:pt x="1876324" y="2105975"/>
                        <a:pt x="1850036" y="2092640"/>
                        <a:pt x="1822413" y="2092640"/>
                      </a:cubicBezTo>
                      <a:cubicBezTo>
                        <a:pt x="1812984" y="2092640"/>
                        <a:pt x="1803363" y="2094164"/>
                        <a:pt x="1793934" y="2097498"/>
                      </a:cubicBezTo>
                      <a:cubicBezTo>
                        <a:pt x="1787075" y="2099879"/>
                        <a:pt x="1780885" y="2103403"/>
                        <a:pt x="1775359" y="2107881"/>
                      </a:cubicBezTo>
                      <a:cubicBezTo>
                        <a:pt x="1778788" y="2087592"/>
                        <a:pt x="1773741" y="2065399"/>
                        <a:pt x="1761072" y="2047492"/>
                      </a:cubicBezTo>
                      <a:cubicBezTo>
                        <a:pt x="1749738" y="2031585"/>
                        <a:pt x="1728687" y="2013297"/>
                        <a:pt x="1690302" y="2006439"/>
                      </a:cubicBezTo>
                      <a:lnTo>
                        <a:pt x="1944048" y="2006439"/>
                      </a:lnTo>
                      <a:cubicBezTo>
                        <a:pt x="1954525" y="2006439"/>
                        <a:pt x="1964526" y="2008249"/>
                        <a:pt x="1973861" y="2011773"/>
                      </a:cubicBezTo>
                      <a:cubicBezTo>
                        <a:pt x="1977575" y="2013202"/>
                        <a:pt x="1981671" y="2011297"/>
                        <a:pt x="1983005" y="2007677"/>
                      </a:cubicBezTo>
                      <a:cubicBezTo>
                        <a:pt x="1984434" y="2003962"/>
                        <a:pt x="1982528" y="1999867"/>
                        <a:pt x="1978909" y="1998533"/>
                      </a:cubicBezTo>
                      <a:cubicBezTo>
                        <a:pt x="1967956" y="1994437"/>
                        <a:pt x="1956239" y="1992247"/>
                        <a:pt x="1944048" y="1992247"/>
                      </a:cubicBezTo>
                      <a:lnTo>
                        <a:pt x="1664203" y="1992247"/>
                      </a:lnTo>
                      <a:lnTo>
                        <a:pt x="1664203" y="1903664"/>
                      </a:lnTo>
                      <a:cubicBezTo>
                        <a:pt x="1666869" y="1908998"/>
                        <a:pt x="1669918" y="1914142"/>
                        <a:pt x="1673442" y="1919000"/>
                      </a:cubicBezTo>
                      <a:cubicBezTo>
                        <a:pt x="1691540" y="1944050"/>
                        <a:pt x="1717162" y="1958338"/>
                        <a:pt x="1743928" y="1958338"/>
                      </a:cubicBezTo>
                      <a:lnTo>
                        <a:pt x="1958335" y="1958338"/>
                      </a:lnTo>
                      <a:lnTo>
                        <a:pt x="1958335" y="1743930"/>
                      </a:lnTo>
                      <a:cubicBezTo>
                        <a:pt x="1958335" y="1717260"/>
                        <a:pt x="1943953" y="1691543"/>
                        <a:pt x="1918997" y="1673445"/>
                      </a:cubicBezTo>
                      <a:cubicBezTo>
                        <a:pt x="1914139" y="1669921"/>
                        <a:pt x="1908900" y="1666968"/>
                        <a:pt x="1903662" y="1664206"/>
                      </a:cubicBezTo>
                      <a:lnTo>
                        <a:pt x="1992244" y="1664206"/>
                      </a:lnTo>
                      <a:lnTo>
                        <a:pt x="1992244" y="1944050"/>
                      </a:lnTo>
                      <a:cubicBezTo>
                        <a:pt x="1992244" y="1956242"/>
                        <a:pt x="1994339" y="1967958"/>
                        <a:pt x="1998531" y="1978912"/>
                      </a:cubicBezTo>
                      <a:cubicBezTo>
                        <a:pt x="1999960" y="1982626"/>
                        <a:pt x="2004055" y="1984436"/>
                        <a:pt x="2007674" y="1983007"/>
                      </a:cubicBezTo>
                      <a:cubicBezTo>
                        <a:pt x="2011389" y="1981579"/>
                        <a:pt x="2013199" y="1977483"/>
                        <a:pt x="2011771" y="1973864"/>
                      </a:cubicBezTo>
                      <a:cubicBezTo>
                        <a:pt x="2008246" y="1964529"/>
                        <a:pt x="2006436" y="1954528"/>
                        <a:pt x="2006436" y="1944050"/>
                      </a:cubicBezTo>
                      <a:lnTo>
                        <a:pt x="2006436" y="1690304"/>
                      </a:lnTo>
                      <a:cubicBezTo>
                        <a:pt x="2013294" y="1728690"/>
                        <a:pt x="2031582" y="1749835"/>
                        <a:pt x="2047489" y="1761075"/>
                      </a:cubicBezTo>
                      <a:cubicBezTo>
                        <a:pt x="2065396" y="1773839"/>
                        <a:pt x="2087684" y="1778887"/>
                        <a:pt x="2107877" y="1775362"/>
                      </a:cubicBezTo>
                      <a:cubicBezTo>
                        <a:pt x="2103496" y="1780887"/>
                        <a:pt x="2099877" y="1787078"/>
                        <a:pt x="2097496" y="1793936"/>
                      </a:cubicBezTo>
                      <a:cubicBezTo>
                        <a:pt x="2094256" y="1803366"/>
                        <a:pt x="2092638" y="1812986"/>
                        <a:pt x="2092638" y="1822416"/>
                      </a:cubicBezTo>
                      <a:cubicBezTo>
                        <a:pt x="2092638" y="1850039"/>
                        <a:pt x="2105973" y="1876327"/>
                        <a:pt x="2128356" y="1892710"/>
                      </a:cubicBezTo>
                      <a:cubicBezTo>
                        <a:pt x="2126546" y="1893187"/>
                        <a:pt x="2124737" y="1893663"/>
                        <a:pt x="2123022" y="1894234"/>
                      </a:cubicBezTo>
                      <a:cubicBezTo>
                        <a:pt x="2099495" y="1902426"/>
                        <a:pt x="2087018" y="1928239"/>
                        <a:pt x="2095210" y="1951766"/>
                      </a:cubicBezTo>
                      <a:cubicBezTo>
                        <a:pt x="2098162" y="1960243"/>
                        <a:pt x="2104163" y="1967005"/>
                        <a:pt x="2112259" y="1970911"/>
                      </a:cubicBezTo>
                      <a:cubicBezTo>
                        <a:pt x="2120260" y="1974816"/>
                        <a:pt x="2129404" y="1975292"/>
                        <a:pt x="2137786" y="1972435"/>
                      </a:cubicBezTo>
                      <a:cubicBezTo>
                        <a:pt x="2144168" y="1970244"/>
                        <a:pt x="2149311" y="1965672"/>
                        <a:pt x="2152264" y="1959576"/>
                      </a:cubicBezTo>
                      <a:cubicBezTo>
                        <a:pt x="2155216" y="1953480"/>
                        <a:pt x="2155598" y="1946622"/>
                        <a:pt x="2153407" y="1940240"/>
                      </a:cubicBezTo>
                      <a:cubicBezTo>
                        <a:pt x="2149883" y="1930048"/>
                        <a:pt x="2138643" y="1924524"/>
                        <a:pt x="2128356" y="1928143"/>
                      </a:cubicBezTo>
                      <a:cubicBezTo>
                        <a:pt x="2124642" y="1929477"/>
                        <a:pt x="2122737" y="1933477"/>
                        <a:pt x="2123974" y="1937192"/>
                      </a:cubicBezTo>
                      <a:cubicBezTo>
                        <a:pt x="2125308" y="1940907"/>
                        <a:pt x="2129309" y="1942907"/>
                        <a:pt x="2133024" y="1941574"/>
                      </a:cubicBezTo>
                      <a:cubicBezTo>
                        <a:pt x="2135880" y="1940621"/>
                        <a:pt x="2138929" y="1942050"/>
                        <a:pt x="2139977" y="1944907"/>
                      </a:cubicBezTo>
                      <a:cubicBezTo>
                        <a:pt x="2140929" y="1947670"/>
                        <a:pt x="2140738" y="1950718"/>
                        <a:pt x="2139500" y="1953385"/>
                      </a:cubicBezTo>
                      <a:cubicBezTo>
                        <a:pt x="2138262" y="1956052"/>
                        <a:pt x="2135976" y="1958052"/>
                        <a:pt x="2133214" y="1959005"/>
                      </a:cubicBezTo>
                      <a:cubicBezTo>
                        <a:pt x="2128356" y="1960719"/>
                        <a:pt x="2123213" y="1960338"/>
                        <a:pt x="2118545" y="1958147"/>
                      </a:cubicBezTo>
                      <a:cubicBezTo>
                        <a:pt x="2113974" y="1955957"/>
                        <a:pt x="2110449" y="1952051"/>
                        <a:pt x="2108734" y="1947193"/>
                      </a:cubicBezTo>
                      <a:cubicBezTo>
                        <a:pt x="2103115" y="1931096"/>
                        <a:pt x="2111688" y="1913380"/>
                        <a:pt x="2127784" y="1907760"/>
                      </a:cubicBezTo>
                      <a:cubicBezTo>
                        <a:pt x="2139881" y="1903569"/>
                        <a:pt x="2152931" y="1904331"/>
                        <a:pt x="2164455" y="1909855"/>
                      </a:cubicBezTo>
                      <a:cubicBezTo>
                        <a:pt x="2175981" y="1915475"/>
                        <a:pt x="2184650" y="1925190"/>
                        <a:pt x="2188935" y="1937287"/>
                      </a:cubicBezTo>
                      <a:cubicBezTo>
                        <a:pt x="2195318" y="1955671"/>
                        <a:pt x="2194175" y="1975387"/>
                        <a:pt x="2185697" y="1992818"/>
                      </a:cubicBezTo>
                      <a:cubicBezTo>
                        <a:pt x="2177220" y="2010344"/>
                        <a:pt x="2162456" y="2023393"/>
                        <a:pt x="2144168" y="2029775"/>
                      </a:cubicBezTo>
                      <a:cubicBezTo>
                        <a:pt x="2123880" y="2036824"/>
                        <a:pt x="2099209" y="2036824"/>
                        <a:pt x="2076349" y="2029871"/>
                      </a:cubicBezTo>
                      <a:cubicBezTo>
                        <a:pt x="2072635" y="2028727"/>
                        <a:pt x="2068634" y="2030823"/>
                        <a:pt x="2067492" y="2034633"/>
                      </a:cubicBezTo>
                      <a:cubicBezTo>
                        <a:pt x="2067301" y="2035299"/>
                        <a:pt x="2067206" y="2036062"/>
                        <a:pt x="2067206" y="2036728"/>
                      </a:cubicBezTo>
                      <a:cubicBezTo>
                        <a:pt x="2067206" y="2039776"/>
                        <a:pt x="2069205" y="2042634"/>
                        <a:pt x="2072254" y="2043491"/>
                      </a:cubicBezTo>
                      <a:cubicBezTo>
                        <a:pt x="2098257" y="2051397"/>
                        <a:pt x="2125499" y="2051302"/>
                        <a:pt x="2148931" y="2043205"/>
                      </a:cubicBezTo>
                      <a:cubicBezTo>
                        <a:pt x="2170838" y="2035585"/>
                        <a:pt x="2188554" y="2019869"/>
                        <a:pt x="2198651" y="1998914"/>
                      </a:cubicBezTo>
                      <a:cubicBezTo>
                        <a:pt x="2208747" y="1978055"/>
                        <a:pt x="2210176" y="1954432"/>
                        <a:pt x="2202461" y="1932525"/>
                      </a:cubicBezTo>
                      <a:cubicBezTo>
                        <a:pt x="2195318" y="1911856"/>
                        <a:pt x="2178172" y="1897378"/>
                        <a:pt x="2158360" y="1892520"/>
                      </a:cubicBezTo>
                      <a:cubicBezTo>
                        <a:pt x="2157693" y="1891853"/>
                        <a:pt x="2156836" y="1891377"/>
                        <a:pt x="2155884" y="1891091"/>
                      </a:cubicBezTo>
                      <a:cubicBezTo>
                        <a:pt x="2117975" y="1877947"/>
                        <a:pt x="2097971" y="1836418"/>
                        <a:pt x="2111116" y="1798508"/>
                      </a:cubicBezTo>
                      <a:cubicBezTo>
                        <a:pt x="2115307" y="1786412"/>
                        <a:pt x="2123974" y="1776601"/>
                        <a:pt x="2135596" y="1771076"/>
                      </a:cubicBezTo>
                      <a:cubicBezTo>
                        <a:pt x="2147120" y="1765457"/>
                        <a:pt x="2160170" y="1764694"/>
                        <a:pt x="2172267" y="1768981"/>
                      </a:cubicBezTo>
                      <a:cubicBezTo>
                        <a:pt x="2180077" y="1771743"/>
                        <a:pt x="2186363" y="1777268"/>
                        <a:pt x="2189983" y="1784697"/>
                      </a:cubicBezTo>
                      <a:cubicBezTo>
                        <a:pt x="2193602" y="1792126"/>
                        <a:pt x="2194079" y="1800509"/>
                        <a:pt x="2191317" y="1808319"/>
                      </a:cubicBezTo>
                      <a:cubicBezTo>
                        <a:pt x="2187888" y="1818320"/>
                        <a:pt x="2176934" y="1823654"/>
                        <a:pt x="2166932" y="1820130"/>
                      </a:cubicBezTo>
                      <a:cubicBezTo>
                        <a:pt x="2161217" y="1818130"/>
                        <a:pt x="2158170" y="1811748"/>
                        <a:pt x="2160170" y="1806033"/>
                      </a:cubicBezTo>
                      <a:cubicBezTo>
                        <a:pt x="2160646" y="1804700"/>
                        <a:pt x="2161599" y="1803557"/>
                        <a:pt x="2162932" y="1802890"/>
                      </a:cubicBezTo>
                      <a:cubicBezTo>
                        <a:pt x="2164266" y="1802223"/>
                        <a:pt x="2165694" y="1802128"/>
                        <a:pt x="2167027" y="1802604"/>
                      </a:cubicBezTo>
                      <a:cubicBezTo>
                        <a:pt x="2170742" y="1803937"/>
                        <a:pt x="2174839" y="1801937"/>
                        <a:pt x="2176077" y="1798223"/>
                      </a:cubicBezTo>
                      <a:cubicBezTo>
                        <a:pt x="2177410" y="1794508"/>
                        <a:pt x="2175409" y="1790412"/>
                        <a:pt x="2171695" y="1789174"/>
                      </a:cubicBezTo>
                      <a:cubicBezTo>
                        <a:pt x="2166743" y="1787459"/>
                        <a:pt x="2161408" y="1787745"/>
                        <a:pt x="2156645" y="1790031"/>
                      </a:cubicBezTo>
                      <a:cubicBezTo>
                        <a:pt x="2151883" y="1792317"/>
                        <a:pt x="2148359" y="1796318"/>
                        <a:pt x="2146644" y="1801271"/>
                      </a:cubicBezTo>
                      <a:cubicBezTo>
                        <a:pt x="2142072" y="1814415"/>
                        <a:pt x="2149025" y="1828893"/>
                        <a:pt x="2162170" y="1833465"/>
                      </a:cubicBezTo>
                      <a:cubicBezTo>
                        <a:pt x="2179601" y="1839561"/>
                        <a:pt x="2198651" y="1830322"/>
                        <a:pt x="2204747" y="1812891"/>
                      </a:cubicBezTo>
                      <a:cubicBezTo>
                        <a:pt x="2208747" y="1801461"/>
                        <a:pt x="2207985" y="1789269"/>
                        <a:pt x="2202746" y="1778315"/>
                      </a:cubicBezTo>
                      <a:cubicBezTo>
                        <a:pt x="2197508" y="1767456"/>
                        <a:pt x="2188268" y="1759265"/>
                        <a:pt x="2176934" y="1755360"/>
                      </a:cubicBezTo>
                      <a:cubicBezTo>
                        <a:pt x="2167027" y="1751931"/>
                        <a:pt x="2156645" y="1751074"/>
                        <a:pt x="2146644" y="1752693"/>
                      </a:cubicBezTo>
                      <a:cubicBezTo>
                        <a:pt x="2149216" y="1749455"/>
                        <a:pt x="2151406" y="1745930"/>
                        <a:pt x="2153217" y="1742120"/>
                      </a:cubicBezTo>
                      <a:cubicBezTo>
                        <a:pt x="2160170" y="1727833"/>
                        <a:pt x="2161122" y="1711640"/>
                        <a:pt x="2155884" y="1696590"/>
                      </a:cubicBezTo>
                      <a:cubicBezTo>
                        <a:pt x="2148073" y="1674016"/>
                        <a:pt x="2123308" y="1662015"/>
                        <a:pt x="2100734" y="1669921"/>
                      </a:cubicBezTo>
                      <a:cubicBezTo>
                        <a:pt x="2083970" y="1675731"/>
                        <a:pt x="2075112" y="1694114"/>
                        <a:pt x="2080922" y="1710783"/>
                      </a:cubicBezTo>
                      <a:cubicBezTo>
                        <a:pt x="2085303" y="1723451"/>
                        <a:pt x="2099305" y="1730214"/>
                        <a:pt x="2111974" y="1725832"/>
                      </a:cubicBezTo>
                      <a:cubicBezTo>
                        <a:pt x="2121879" y="1722403"/>
                        <a:pt x="2127214" y="1711449"/>
                        <a:pt x="2123689" y="1701544"/>
                      </a:cubicBezTo>
                      <a:cubicBezTo>
                        <a:pt x="2120927" y="1693543"/>
                        <a:pt x="2112163" y="1689352"/>
                        <a:pt x="2104163" y="1692114"/>
                      </a:cubicBezTo>
                      <a:cubicBezTo>
                        <a:pt x="2100448" y="1693448"/>
                        <a:pt x="2098448" y="1697448"/>
                        <a:pt x="2099781" y="1701163"/>
                      </a:cubicBezTo>
                      <a:cubicBezTo>
                        <a:pt x="2101115" y="1704877"/>
                        <a:pt x="2105115" y="1706878"/>
                        <a:pt x="2108830" y="1705544"/>
                      </a:cubicBezTo>
                      <a:cubicBezTo>
                        <a:pt x="2109402" y="1705354"/>
                        <a:pt x="2110068" y="1705639"/>
                        <a:pt x="2110259" y="1706211"/>
                      </a:cubicBezTo>
                      <a:cubicBezTo>
                        <a:pt x="2111116" y="1708687"/>
                        <a:pt x="2109782" y="1711449"/>
                        <a:pt x="2107305" y="1712307"/>
                      </a:cubicBezTo>
                      <a:cubicBezTo>
                        <a:pt x="2101972" y="1714117"/>
                        <a:pt x="2096257" y="1711355"/>
                        <a:pt x="2094352" y="1706021"/>
                      </a:cubicBezTo>
                      <a:cubicBezTo>
                        <a:pt x="2091113" y="1696686"/>
                        <a:pt x="2096067" y="1686494"/>
                        <a:pt x="2105401" y="1683256"/>
                      </a:cubicBezTo>
                      <a:cubicBezTo>
                        <a:pt x="2120545" y="1678017"/>
                        <a:pt x="2137214" y="1686018"/>
                        <a:pt x="2142453" y="1701163"/>
                      </a:cubicBezTo>
                      <a:cubicBezTo>
                        <a:pt x="2146454" y="1712593"/>
                        <a:pt x="2145691" y="1724880"/>
                        <a:pt x="2140453" y="1735739"/>
                      </a:cubicBezTo>
                      <a:cubicBezTo>
                        <a:pt x="2135214" y="1746597"/>
                        <a:pt x="2125975" y="1754789"/>
                        <a:pt x="2114545" y="1758789"/>
                      </a:cubicBezTo>
                      <a:cubicBezTo>
                        <a:pt x="2095971" y="1765266"/>
                        <a:pt x="2073492" y="1761551"/>
                        <a:pt x="2055967" y="1749073"/>
                      </a:cubicBezTo>
                      <a:cubicBezTo>
                        <a:pt x="2042727" y="1739644"/>
                        <a:pt x="2027487" y="1722023"/>
                        <a:pt x="2021105" y="1689828"/>
                      </a:cubicBezTo>
                      <a:cubicBezTo>
                        <a:pt x="2027677" y="1694400"/>
                        <a:pt x="2035678" y="1697162"/>
                        <a:pt x="2044345" y="1697162"/>
                      </a:cubicBezTo>
                      <a:cubicBezTo>
                        <a:pt x="2066635" y="1697162"/>
                        <a:pt x="2084827" y="1678969"/>
                        <a:pt x="2084827" y="1656681"/>
                      </a:cubicBezTo>
                      <a:cubicBezTo>
                        <a:pt x="2084827" y="1634393"/>
                        <a:pt x="2066635" y="1616199"/>
                        <a:pt x="2044345" y="1616199"/>
                      </a:cubicBezTo>
                      <a:cubicBezTo>
                        <a:pt x="2035868" y="1616199"/>
                        <a:pt x="2028058" y="1618771"/>
                        <a:pt x="2021580" y="1623248"/>
                      </a:cubicBezTo>
                      <a:cubicBezTo>
                        <a:pt x="2028915" y="1590387"/>
                        <a:pt x="2046251" y="1572956"/>
                        <a:pt x="2057681" y="1564860"/>
                      </a:cubicBezTo>
                      <a:cubicBezTo>
                        <a:pt x="2075492" y="1552192"/>
                        <a:pt x="2097210" y="1548096"/>
                        <a:pt x="2114545" y="1554097"/>
                      </a:cubicBezTo>
                      <a:cubicBezTo>
                        <a:pt x="2125975" y="1558097"/>
                        <a:pt x="2135214" y="1566289"/>
                        <a:pt x="2140453" y="1577147"/>
                      </a:cubicBezTo>
                      <a:cubicBezTo>
                        <a:pt x="2145691" y="1588006"/>
                        <a:pt x="2146454" y="1600293"/>
                        <a:pt x="2142453" y="1611723"/>
                      </a:cubicBezTo>
                      <a:cubicBezTo>
                        <a:pt x="2137214" y="1626868"/>
                        <a:pt x="2120545" y="1634869"/>
                        <a:pt x="2105401" y="1629630"/>
                      </a:cubicBezTo>
                      <a:cubicBezTo>
                        <a:pt x="2096067" y="1626391"/>
                        <a:pt x="2091113" y="1616105"/>
                        <a:pt x="2094352" y="1606865"/>
                      </a:cubicBezTo>
                      <a:cubicBezTo>
                        <a:pt x="2096162" y="1601531"/>
                        <a:pt x="2101972" y="1598769"/>
                        <a:pt x="2107305" y="1600579"/>
                      </a:cubicBezTo>
                      <a:cubicBezTo>
                        <a:pt x="2108544" y="1600960"/>
                        <a:pt x="2109497" y="1601912"/>
                        <a:pt x="2110068" y="1603055"/>
                      </a:cubicBezTo>
                      <a:cubicBezTo>
                        <a:pt x="2110640" y="1604198"/>
                        <a:pt x="2110735" y="1605531"/>
                        <a:pt x="2110259" y="1606770"/>
                      </a:cubicBezTo>
                      <a:cubicBezTo>
                        <a:pt x="2110068" y="1607341"/>
                        <a:pt x="2109402" y="1607627"/>
                        <a:pt x="2108830" y="1607437"/>
                      </a:cubicBezTo>
                      <a:cubicBezTo>
                        <a:pt x="2105115" y="1606103"/>
                        <a:pt x="2101020" y="1608103"/>
                        <a:pt x="2099781" y="1611818"/>
                      </a:cubicBezTo>
                      <a:cubicBezTo>
                        <a:pt x="2098448" y="1615533"/>
                        <a:pt x="2100448" y="1619629"/>
                        <a:pt x="2104163" y="1620867"/>
                      </a:cubicBezTo>
                      <a:cubicBezTo>
                        <a:pt x="2108068" y="1622200"/>
                        <a:pt x="2112163" y="1622010"/>
                        <a:pt x="2115878" y="1620200"/>
                      </a:cubicBezTo>
                      <a:cubicBezTo>
                        <a:pt x="2119593" y="1618391"/>
                        <a:pt x="2122356" y="1615247"/>
                        <a:pt x="2123689" y="1611437"/>
                      </a:cubicBezTo>
                      <a:cubicBezTo>
                        <a:pt x="2125403" y="1606674"/>
                        <a:pt x="2125023" y="1601436"/>
                        <a:pt x="2122831" y="1596864"/>
                      </a:cubicBezTo>
                      <a:cubicBezTo>
                        <a:pt x="2120641" y="1592292"/>
                        <a:pt x="2116736" y="1588863"/>
                        <a:pt x="2111974" y="1587148"/>
                      </a:cubicBezTo>
                      <a:cubicBezTo>
                        <a:pt x="2099305" y="1582767"/>
                        <a:pt x="2085303" y="1589434"/>
                        <a:pt x="2080922" y="1602198"/>
                      </a:cubicBezTo>
                      <a:cubicBezTo>
                        <a:pt x="2075112" y="1618962"/>
                        <a:pt x="2083970" y="1637250"/>
                        <a:pt x="2100734" y="1643060"/>
                      </a:cubicBezTo>
                      <a:cubicBezTo>
                        <a:pt x="2123308" y="1650871"/>
                        <a:pt x="2148073" y="1638964"/>
                        <a:pt x="2155884" y="1616390"/>
                      </a:cubicBezTo>
                      <a:cubicBezTo>
                        <a:pt x="2166647" y="1585339"/>
                        <a:pt x="2150263" y="1551334"/>
                        <a:pt x="2119212" y="1540571"/>
                      </a:cubicBezTo>
                      <a:cubicBezTo>
                        <a:pt x="2097591" y="1533046"/>
                        <a:pt x="2070825" y="1537904"/>
                        <a:pt x="2049394" y="1553144"/>
                      </a:cubicBezTo>
                      <a:cubicBezTo>
                        <a:pt x="2035583" y="1562955"/>
                        <a:pt x="2014247" y="1584196"/>
                        <a:pt x="2006627" y="1624677"/>
                      </a:cubicBezTo>
                      <a:lnTo>
                        <a:pt x="2006627" y="1479516"/>
                      </a:lnTo>
                      <a:cubicBezTo>
                        <a:pt x="2008246" y="1482659"/>
                        <a:pt x="2010342" y="1485612"/>
                        <a:pt x="2013009" y="1488279"/>
                      </a:cubicBezTo>
                      <a:cubicBezTo>
                        <a:pt x="2028915" y="1504186"/>
                        <a:pt x="2057110" y="1500376"/>
                        <a:pt x="2058348" y="1500185"/>
                      </a:cubicBezTo>
                      <a:cubicBezTo>
                        <a:pt x="2061491" y="1499709"/>
                        <a:pt x="2063967" y="1497232"/>
                        <a:pt x="2064349" y="1494184"/>
                      </a:cubicBezTo>
                      <a:cubicBezTo>
                        <a:pt x="2064538" y="1493232"/>
                        <a:pt x="2067110" y="1474087"/>
                        <a:pt x="2059205" y="1458465"/>
                      </a:cubicBezTo>
                      <a:cubicBezTo>
                        <a:pt x="2065587" y="1459894"/>
                        <a:pt x="2071302" y="1460847"/>
                        <a:pt x="2075397" y="1460847"/>
                      </a:cubicBezTo>
                      <a:cubicBezTo>
                        <a:pt x="2095305" y="1460847"/>
                        <a:pt x="2110545" y="1440844"/>
                        <a:pt x="2111211" y="1439987"/>
                      </a:cubicBezTo>
                      <a:cubicBezTo>
                        <a:pt x="2113117" y="1437416"/>
                        <a:pt x="2113117" y="1433987"/>
                        <a:pt x="2111211" y="1431415"/>
                      </a:cubicBezTo>
                      <a:cubicBezTo>
                        <a:pt x="2110545" y="1430557"/>
                        <a:pt x="2095399" y="1410555"/>
                        <a:pt x="2075397" y="1410555"/>
                      </a:cubicBezTo>
                      <a:cubicBezTo>
                        <a:pt x="2071302" y="1410555"/>
                        <a:pt x="2065587" y="1411507"/>
                        <a:pt x="2059205" y="1412936"/>
                      </a:cubicBezTo>
                      <a:cubicBezTo>
                        <a:pt x="2067015" y="1397315"/>
                        <a:pt x="2064443" y="1378170"/>
                        <a:pt x="2064349" y="1377218"/>
                      </a:cubicBezTo>
                      <a:cubicBezTo>
                        <a:pt x="2063872" y="1374074"/>
                        <a:pt x="2061395" y="1371598"/>
                        <a:pt x="2058348" y="1371217"/>
                      </a:cubicBezTo>
                      <a:cubicBezTo>
                        <a:pt x="2057110" y="1371026"/>
                        <a:pt x="2028915" y="1367216"/>
                        <a:pt x="2013009" y="1383123"/>
                      </a:cubicBezTo>
                      <a:cubicBezTo>
                        <a:pt x="2010342" y="1385790"/>
                        <a:pt x="2008246" y="1388743"/>
                        <a:pt x="2006627" y="1391886"/>
                      </a:cubicBezTo>
                      <a:lnTo>
                        <a:pt x="2006627" y="1247963"/>
                      </a:lnTo>
                      <a:cubicBezTo>
                        <a:pt x="2013484" y="1286349"/>
                        <a:pt x="2031773" y="1307494"/>
                        <a:pt x="2047680" y="1318734"/>
                      </a:cubicBezTo>
                      <a:cubicBezTo>
                        <a:pt x="2068921" y="1333879"/>
                        <a:pt x="2096353" y="1338260"/>
                        <a:pt x="2119212" y="1330355"/>
                      </a:cubicBezTo>
                      <a:cubicBezTo>
                        <a:pt x="2134262" y="1325115"/>
                        <a:pt x="2146359" y="1314352"/>
                        <a:pt x="2153217" y="1300065"/>
                      </a:cubicBezTo>
                      <a:cubicBezTo>
                        <a:pt x="2160170" y="1285777"/>
                        <a:pt x="2161122" y="1269585"/>
                        <a:pt x="2155884" y="1254535"/>
                      </a:cubicBezTo>
                      <a:cubicBezTo>
                        <a:pt x="2148073" y="1231961"/>
                        <a:pt x="2123308" y="1219960"/>
                        <a:pt x="2100734" y="1227866"/>
                      </a:cubicBezTo>
                      <a:cubicBezTo>
                        <a:pt x="2083970" y="1233676"/>
                        <a:pt x="2075112" y="1252059"/>
                        <a:pt x="2080922" y="1268728"/>
                      </a:cubicBezTo>
                      <a:cubicBezTo>
                        <a:pt x="2085303" y="1281396"/>
                        <a:pt x="2099305" y="1288158"/>
                        <a:pt x="2111974" y="1283777"/>
                      </a:cubicBezTo>
                      <a:cubicBezTo>
                        <a:pt x="2121879" y="1280348"/>
                        <a:pt x="2127214" y="1269490"/>
                        <a:pt x="2123689" y="1259489"/>
                      </a:cubicBezTo>
                      <a:cubicBezTo>
                        <a:pt x="2120927" y="1251487"/>
                        <a:pt x="2112163" y="1247296"/>
                        <a:pt x="2104163" y="1250058"/>
                      </a:cubicBezTo>
                      <a:cubicBezTo>
                        <a:pt x="2100448" y="1251392"/>
                        <a:pt x="2098448" y="1255393"/>
                        <a:pt x="2099781" y="1259107"/>
                      </a:cubicBezTo>
                      <a:cubicBezTo>
                        <a:pt x="2101115" y="1262822"/>
                        <a:pt x="2105115" y="1264823"/>
                        <a:pt x="2108830" y="1263489"/>
                      </a:cubicBezTo>
                      <a:cubicBezTo>
                        <a:pt x="2109402" y="1263298"/>
                        <a:pt x="2110068" y="1263584"/>
                        <a:pt x="2110259" y="1264156"/>
                      </a:cubicBezTo>
                      <a:cubicBezTo>
                        <a:pt x="2111116" y="1266632"/>
                        <a:pt x="2109782" y="1269394"/>
                        <a:pt x="2107305" y="1270252"/>
                      </a:cubicBezTo>
                      <a:cubicBezTo>
                        <a:pt x="2101972" y="1272062"/>
                        <a:pt x="2096257" y="1269299"/>
                        <a:pt x="2094352" y="1263965"/>
                      </a:cubicBezTo>
                      <a:cubicBezTo>
                        <a:pt x="2091113" y="1254631"/>
                        <a:pt x="2096067" y="1244439"/>
                        <a:pt x="2105401" y="1241200"/>
                      </a:cubicBezTo>
                      <a:cubicBezTo>
                        <a:pt x="2120545" y="1235962"/>
                        <a:pt x="2137214" y="1243963"/>
                        <a:pt x="2142453" y="1259107"/>
                      </a:cubicBezTo>
                      <a:cubicBezTo>
                        <a:pt x="2146454" y="1270537"/>
                        <a:pt x="2145691" y="1282824"/>
                        <a:pt x="2140453" y="1293683"/>
                      </a:cubicBezTo>
                      <a:cubicBezTo>
                        <a:pt x="2135214" y="1304542"/>
                        <a:pt x="2125975" y="1312733"/>
                        <a:pt x="2114545" y="1316733"/>
                      </a:cubicBezTo>
                      <a:cubicBezTo>
                        <a:pt x="2095971" y="1323211"/>
                        <a:pt x="2073492" y="1319496"/>
                        <a:pt x="2055967" y="1307018"/>
                      </a:cubicBezTo>
                      <a:cubicBezTo>
                        <a:pt x="2042727" y="1297589"/>
                        <a:pt x="2027487" y="1279967"/>
                        <a:pt x="2021105" y="1247773"/>
                      </a:cubicBezTo>
                      <a:cubicBezTo>
                        <a:pt x="2027677" y="1252345"/>
                        <a:pt x="2035678" y="1255107"/>
                        <a:pt x="2044345" y="1255107"/>
                      </a:cubicBezTo>
                      <a:cubicBezTo>
                        <a:pt x="2066635" y="1255107"/>
                        <a:pt x="2084827" y="1236914"/>
                        <a:pt x="2084827" y="1214626"/>
                      </a:cubicBezTo>
                      <a:cubicBezTo>
                        <a:pt x="2084827" y="1192337"/>
                        <a:pt x="2066635" y="1174144"/>
                        <a:pt x="2044345" y="1174144"/>
                      </a:cubicBezTo>
                      <a:cubicBezTo>
                        <a:pt x="2035868" y="1174144"/>
                        <a:pt x="2028058" y="1176716"/>
                        <a:pt x="2021580" y="1181193"/>
                      </a:cubicBezTo>
                      <a:cubicBezTo>
                        <a:pt x="2028915" y="1148331"/>
                        <a:pt x="2046251" y="1130901"/>
                        <a:pt x="2057681" y="1122805"/>
                      </a:cubicBezTo>
                      <a:cubicBezTo>
                        <a:pt x="2075492" y="1110137"/>
                        <a:pt x="2097210" y="1106040"/>
                        <a:pt x="2114545" y="1112041"/>
                      </a:cubicBezTo>
                      <a:cubicBezTo>
                        <a:pt x="2125975" y="1116042"/>
                        <a:pt x="2135214" y="1124234"/>
                        <a:pt x="2140453" y="1135092"/>
                      </a:cubicBezTo>
                      <a:cubicBezTo>
                        <a:pt x="2145691" y="1145950"/>
                        <a:pt x="2146454" y="1158238"/>
                        <a:pt x="2142453" y="1169668"/>
                      </a:cubicBezTo>
                      <a:cubicBezTo>
                        <a:pt x="2137214" y="1184812"/>
                        <a:pt x="2120545" y="1192814"/>
                        <a:pt x="2105401" y="1187574"/>
                      </a:cubicBezTo>
                      <a:cubicBezTo>
                        <a:pt x="2096067" y="1184336"/>
                        <a:pt x="2091113" y="1174144"/>
                        <a:pt x="2094352" y="1164810"/>
                      </a:cubicBezTo>
                      <a:cubicBezTo>
                        <a:pt x="2096162" y="1159476"/>
                        <a:pt x="2101972" y="1156714"/>
                        <a:pt x="2107305" y="1158523"/>
                      </a:cubicBezTo>
                      <a:cubicBezTo>
                        <a:pt x="2108544" y="1158905"/>
                        <a:pt x="2109497" y="1159857"/>
                        <a:pt x="2110068" y="1161000"/>
                      </a:cubicBezTo>
                      <a:cubicBezTo>
                        <a:pt x="2110640" y="1162143"/>
                        <a:pt x="2110735" y="1163476"/>
                        <a:pt x="2110259" y="1164715"/>
                      </a:cubicBezTo>
                      <a:cubicBezTo>
                        <a:pt x="2110068" y="1165286"/>
                        <a:pt x="2109402" y="1165572"/>
                        <a:pt x="2108830" y="1165382"/>
                      </a:cubicBezTo>
                      <a:cubicBezTo>
                        <a:pt x="2105115" y="1164048"/>
                        <a:pt x="2101020" y="1166048"/>
                        <a:pt x="2099781" y="1169763"/>
                      </a:cubicBezTo>
                      <a:cubicBezTo>
                        <a:pt x="2098448" y="1173478"/>
                        <a:pt x="2100448" y="1177573"/>
                        <a:pt x="2104163" y="1178812"/>
                      </a:cubicBezTo>
                      <a:cubicBezTo>
                        <a:pt x="2108068" y="1180145"/>
                        <a:pt x="2112163" y="1179955"/>
                        <a:pt x="2115878" y="1178145"/>
                      </a:cubicBezTo>
                      <a:cubicBezTo>
                        <a:pt x="2119593" y="1176335"/>
                        <a:pt x="2122356" y="1173192"/>
                        <a:pt x="2123689" y="1169382"/>
                      </a:cubicBezTo>
                      <a:cubicBezTo>
                        <a:pt x="2125403" y="1164619"/>
                        <a:pt x="2125023" y="1159381"/>
                        <a:pt x="2122831" y="1154808"/>
                      </a:cubicBezTo>
                      <a:cubicBezTo>
                        <a:pt x="2120641" y="1150237"/>
                        <a:pt x="2116736" y="1146808"/>
                        <a:pt x="2111974" y="1145093"/>
                      </a:cubicBezTo>
                      <a:cubicBezTo>
                        <a:pt x="2099305" y="1140712"/>
                        <a:pt x="2085303" y="1147379"/>
                        <a:pt x="2080922" y="1160143"/>
                      </a:cubicBezTo>
                      <a:cubicBezTo>
                        <a:pt x="2075112" y="1176906"/>
                        <a:pt x="2083970" y="1195195"/>
                        <a:pt x="2100734" y="1201005"/>
                      </a:cubicBezTo>
                      <a:cubicBezTo>
                        <a:pt x="2123308" y="1208816"/>
                        <a:pt x="2148073" y="1196909"/>
                        <a:pt x="2155884" y="1174335"/>
                      </a:cubicBezTo>
                      <a:cubicBezTo>
                        <a:pt x="2166647" y="1143284"/>
                        <a:pt x="2150263" y="1109279"/>
                        <a:pt x="2119212" y="1098516"/>
                      </a:cubicBezTo>
                      <a:cubicBezTo>
                        <a:pt x="2097591" y="1090991"/>
                        <a:pt x="2070825" y="1095849"/>
                        <a:pt x="2049394" y="1111089"/>
                      </a:cubicBezTo>
                      <a:cubicBezTo>
                        <a:pt x="2035583" y="1120899"/>
                        <a:pt x="2014247" y="1142141"/>
                        <a:pt x="2006627" y="1182622"/>
                      </a:cubicBezTo>
                      <a:lnTo>
                        <a:pt x="2006627" y="1037937"/>
                      </a:lnTo>
                      <a:cubicBezTo>
                        <a:pt x="2008246" y="1041080"/>
                        <a:pt x="2010342" y="1044033"/>
                        <a:pt x="2013009" y="1046700"/>
                      </a:cubicBezTo>
                      <a:cubicBezTo>
                        <a:pt x="2028915" y="1062606"/>
                        <a:pt x="2057110" y="1058797"/>
                        <a:pt x="2058348" y="1058606"/>
                      </a:cubicBezTo>
                      <a:cubicBezTo>
                        <a:pt x="2061491" y="1058130"/>
                        <a:pt x="2063967" y="1055653"/>
                        <a:pt x="2064349" y="1052605"/>
                      </a:cubicBezTo>
                      <a:cubicBezTo>
                        <a:pt x="2064538" y="1051653"/>
                        <a:pt x="2067110" y="1032508"/>
                        <a:pt x="2059205" y="1016887"/>
                      </a:cubicBezTo>
                      <a:cubicBezTo>
                        <a:pt x="2065587" y="1018316"/>
                        <a:pt x="2071302" y="1019268"/>
                        <a:pt x="2075397" y="1019268"/>
                      </a:cubicBezTo>
                      <a:cubicBezTo>
                        <a:pt x="2095305" y="1019268"/>
                        <a:pt x="2110545" y="999266"/>
                        <a:pt x="2111211" y="998408"/>
                      </a:cubicBezTo>
                      <a:cubicBezTo>
                        <a:pt x="2113117" y="995837"/>
                        <a:pt x="2113117" y="992407"/>
                        <a:pt x="2111211" y="989836"/>
                      </a:cubicBezTo>
                      <a:cubicBezTo>
                        <a:pt x="2110545" y="988978"/>
                        <a:pt x="2095399" y="968976"/>
                        <a:pt x="2075397" y="968976"/>
                      </a:cubicBezTo>
                      <a:cubicBezTo>
                        <a:pt x="2071302" y="968976"/>
                        <a:pt x="2065587" y="969928"/>
                        <a:pt x="2059205" y="971357"/>
                      </a:cubicBezTo>
                      <a:cubicBezTo>
                        <a:pt x="2067015" y="955736"/>
                        <a:pt x="2064443" y="936591"/>
                        <a:pt x="2064349" y="935639"/>
                      </a:cubicBezTo>
                      <a:cubicBezTo>
                        <a:pt x="2063872" y="932495"/>
                        <a:pt x="2061395" y="930019"/>
                        <a:pt x="2058348" y="929638"/>
                      </a:cubicBezTo>
                      <a:cubicBezTo>
                        <a:pt x="2057110" y="929447"/>
                        <a:pt x="2028915" y="925637"/>
                        <a:pt x="2013009" y="941544"/>
                      </a:cubicBezTo>
                      <a:cubicBezTo>
                        <a:pt x="2010342" y="944211"/>
                        <a:pt x="2008246" y="947164"/>
                        <a:pt x="2006627" y="950307"/>
                      </a:cubicBezTo>
                      <a:lnTo>
                        <a:pt x="2006627" y="733232"/>
                      </a:lnTo>
                      <a:cubicBezTo>
                        <a:pt x="2010912" y="742662"/>
                        <a:pt x="2016438" y="751139"/>
                        <a:pt x="2022629" y="757997"/>
                      </a:cubicBezTo>
                      <a:cubicBezTo>
                        <a:pt x="2046442" y="784572"/>
                        <a:pt x="2079969" y="791525"/>
                        <a:pt x="2112068" y="776476"/>
                      </a:cubicBezTo>
                      <a:cubicBezTo>
                        <a:pt x="2144549" y="761236"/>
                        <a:pt x="2160360" y="728089"/>
                        <a:pt x="2149692" y="697514"/>
                      </a:cubicBezTo>
                      <a:cubicBezTo>
                        <a:pt x="2141501" y="673987"/>
                        <a:pt x="2115687" y="661509"/>
                        <a:pt x="2092161" y="669700"/>
                      </a:cubicBezTo>
                      <a:cubicBezTo>
                        <a:pt x="2074731" y="675796"/>
                        <a:pt x="2065492" y="694846"/>
                        <a:pt x="2071587" y="712277"/>
                      </a:cubicBezTo>
                      <a:cubicBezTo>
                        <a:pt x="2073778" y="718659"/>
                        <a:pt x="2078350" y="723802"/>
                        <a:pt x="2084446" y="726755"/>
                      </a:cubicBezTo>
                      <a:cubicBezTo>
                        <a:pt x="2090542" y="729708"/>
                        <a:pt x="2097400" y="730089"/>
                        <a:pt x="2103781" y="727898"/>
                      </a:cubicBezTo>
                      <a:cubicBezTo>
                        <a:pt x="2108734" y="726183"/>
                        <a:pt x="2112735" y="722659"/>
                        <a:pt x="2115021" y="717897"/>
                      </a:cubicBezTo>
                      <a:cubicBezTo>
                        <a:pt x="2117307" y="713134"/>
                        <a:pt x="2117593" y="707800"/>
                        <a:pt x="2115878" y="702848"/>
                      </a:cubicBezTo>
                      <a:cubicBezTo>
                        <a:pt x="2114545" y="699133"/>
                        <a:pt x="2110545" y="697132"/>
                        <a:pt x="2106830" y="698466"/>
                      </a:cubicBezTo>
                      <a:cubicBezTo>
                        <a:pt x="2103115" y="699800"/>
                        <a:pt x="2101115" y="703800"/>
                        <a:pt x="2102449" y="707515"/>
                      </a:cubicBezTo>
                      <a:cubicBezTo>
                        <a:pt x="2102924" y="708848"/>
                        <a:pt x="2102829" y="710372"/>
                        <a:pt x="2102163" y="711706"/>
                      </a:cubicBezTo>
                      <a:cubicBezTo>
                        <a:pt x="2101495" y="713039"/>
                        <a:pt x="2100448" y="713992"/>
                        <a:pt x="2099019" y="714468"/>
                      </a:cubicBezTo>
                      <a:cubicBezTo>
                        <a:pt x="2096257" y="715421"/>
                        <a:pt x="2093209" y="715230"/>
                        <a:pt x="2090542" y="713992"/>
                      </a:cubicBezTo>
                      <a:cubicBezTo>
                        <a:pt x="2087875" y="712753"/>
                        <a:pt x="2085874" y="710467"/>
                        <a:pt x="2084922" y="707705"/>
                      </a:cubicBezTo>
                      <a:cubicBezTo>
                        <a:pt x="2081398" y="697704"/>
                        <a:pt x="2086732" y="686750"/>
                        <a:pt x="2096733" y="683321"/>
                      </a:cubicBezTo>
                      <a:cubicBezTo>
                        <a:pt x="2112831" y="677701"/>
                        <a:pt x="2130547" y="686274"/>
                        <a:pt x="2136166" y="702371"/>
                      </a:cubicBezTo>
                      <a:cubicBezTo>
                        <a:pt x="2144453" y="726279"/>
                        <a:pt x="2132071" y="751520"/>
                        <a:pt x="2105878" y="763807"/>
                      </a:cubicBezTo>
                      <a:cubicBezTo>
                        <a:pt x="2079684" y="776095"/>
                        <a:pt x="2052442" y="770475"/>
                        <a:pt x="2033011" y="748758"/>
                      </a:cubicBezTo>
                      <a:cubicBezTo>
                        <a:pt x="2011771" y="725040"/>
                        <a:pt x="2000244" y="680750"/>
                        <a:pt x="2025295" y="639601"/>
                      </a:cubicBezTo>
                      <a:cubicBezTo>
                        <a:pt x="2096448" y="522730"/>
                        <a:pt x="2092542" y="453102"/>
                        <a:pt x="2008437" y="356137"/>
                      </a:cubicBezTo>
                      <a:lnTo>
                        <a:pt x="2049203" y="308893"/>
                      </a:lnTo>
                      <a:cubicBezTo>
                        <a:pt x="2050537" y="307274"/>
                        <a:pt x="2051204" y="305179"/>
                        <a:pt x="2050823" y="303178"/>
                      </a:cubicBezTo>
                      <a:cubicBezTo>
                        <a:pt x="2050537" y="301083"/>
                        <a:pt x="2049298" y="299273"/>
                        <a:pt x="2047489" y="298225"/>
                      </a:cubicBezTo>
                      <a:cubicBezTo>
                        <a:pt x="2032154" y="288796"/>
                        <a:pt x="2019581" y="279461"/>
                        <a:pt x="2009485" y="270222"/>
                      </a:cubicBezTo>
                      <a:cubicBezTo>
                        <a:pt x="2059966" y="216596"/>
                        <a:pt x="2040821" y="166304"/>
                        <a:pt x="2024820" y="124204"/>
                      </a:cubicBezTo>
                      <a:cubicBezTo>
                        <a:pt x="2015770" y="100486"/>
                        <a:pt x="2007960" y="80008"/>
                        <a:pt x="2013961" y="62958"/>
                      </a:cubicBezTo>
                      <a:cubicBezTo>
                        <a:pt x="2027106" y="25048"/>
                        <a:pt x="2068634" y="5046"/>
                        <a:pt x="2106544" y="18191"/>
                      </a:cubicBezTo>
                      <a:cubicBezTo>
                        <a:pt x="2131595" y="26858"/>
                        <a:pt x="2144835" y="54290"/>
                        <a:pt x="2136071" y="79341"/>
                      </a:cubicBezTo>
                      <a:cubicBezTo>
                        <a:pt x="2130452" y="95438"/>
                        <a:pt x="2112831" y="104011"/>
                        <a:pt x="2096637" y="98391"/>
                      </a:cubicBezTo>
                      <a:cubicBezTo>
                        <a:pt x="2086637" y="94867"/>
                        <a:pt x="2081302" y="84008"/>
                        <a:pt x="2084827" y="74007"/>
                      </a:cubicBezTo>
                      <a:cubicBezTo>
                        <a:pt x="2085780" y="71245"/>
                        <a:pt x="2087780" y="68959"/>
                        <a:pt x="2090447" y="67720"/>
                      </a:cubicBezTo>
                      <a:cubicBezTo>
                        <a:pt x="2093113" y="66482"/>
                        <a:pt x="2096067" y="66292"/>
                        <a:pt x="2098925" y="67244"/>
                      </a:cubicBezTo>
                      <a:cubicBezTo>
                        <a:pt x="2100257" y="67720"/>
                        <a:pt x="2101400" y="68673"/>
                        <a:pt x="2102067" y="70006"/>
                      </a:cubicBezTo>
                      <a:cubicBezTo>
                        <a:pt x="2102734" y="71340"/>
                        <a:pt x="2102829" y="72769"/>
                        <a:pt x="2102353" y="74197"/>
                      </a:cubicBezTo>
                      <a:cubicBezTo>
                        <a:pt x="2101020" y="77912"/>
                        <a:pt x="2103020" y="82008"/>
                        <a:pt x="2106735" y="83246"/>
                      </a:cubicBezTo>
                      <a:cubicBezTo>
                        <a:pt x="2110449" y="84580"/>
                        <a:pt x="2114545" y="82579"/>
                        <a:pt x="2115783" y="78865"/>
                      </a:cubicBezTo>
                      <a:cubicBezTo>
                        <a:pt x="2117498" y="73912"/>
                        <a:pt x="2117212" y="68578"/>
                        <a:pt x="2114926" y="63815"/>
                      </a:cubicBezTo>
                      <a:cubicBezTo>
                        <a:pt x="2112640" y="59053"/>
                        <a:pt x="2108639" y="55528"/>
                        <a:pt x="2103687" y="53814"/>
                      </a:cubicBezTo>
                      <a:cubicBezTo>
                        <a:pt x="2090542" y="49242"/>
                        <a:pt x="2076064" y="56195"/>
                        <a:pt x="2071492" y="69340"/>
                      </a:cubicBezTo>
                      <a:cubicBezTo>
                        <a:pt x="2065396" y="86770"/>
                        <a:pt x="2074635" y="105820"/>
                        <a:pt x="2092066" y="111916"/>
                      </a:cubicBezTo>
                      <a:cubicBezTo>
                        <a:pt x="2115593" y="120108"/>
                        <a:pt x="2141406" y="107630"/>
                        <a:pt x="2149597" y="84103"/>
                      </a:cubicBezTo>
                      <a:cubicBezTo>
                        <a:pt x="2160837" y="51623"/>
                        <a:pt x="2143692" y="16095"/>
                        <a:pt x="2111211" y="4855"/>
                      </a:cubicBezTo>
                      <a:cubicBezTo>
                        <a:pt x="2065967" y="-10861"/>
                        <a:pt x="2016247" y="13142"/>
                        <a:pt x="2000531" y="58386"/>
                      </a:cubicBezTo>
                      <a:cubicBezTo>
                        <a:pt x="2000055" y="59719"/>
                        <a:pt x="1999674" y="61148"/>
                        <a:pt x="1999292" y="62482"/>
                      </a:cubicBezTo>
                      <a:cubicBezTo>
                        <a:pt x="1998912" y="61148"/>
                        <a:pt x="1998531" y="59719"/>
                        <a:pt x="1998054" y="58386"/>
                      </a:cubicBezTo>
                      <a:cubicBezTo>
                        <a:pt x="1982337" y="13142"/>
                        <a:pt x="1932617" y="-10956"/>
                        <a:pt x="1887373" y="4855"/>
                      </a:cubicBezTo>
                      <a:cubicBezTo>
                        <a:pt x="1861752" y="13809"/>
                        <a:pt x="1845559" y="37907"/>
                        <a:pt x="1845559" y="63720"/>
                      </a:cubicBezTo>
                      <a:cubicBezTo>
                        <a:pt x="1845559" y="70483"/>
                        <a:pt x="1846702" y="77341"/>
                        <a:pt x="1848987" y="84103"/>
                      </a:cubicBezTo>
                      <a:cubicBezTo>
                        <a:pt x="1857180" y="107630"/>
                        <a:pt x="1882992" y="120108"/>
                        <a:pt x="1906519" y="111916"/>
                      </a:cubicBezTo>
                      <a:cubicBezTo>
                        <a:pt x="1923949" y="105820"/>
                        <a:pt x="1933189" y="86770"/>
                        <a:pt x="1927093" y="69340"/>
                      </a:cubicBezTo>
                      <a:cubicBezTo>
                        <a:pt x="1922521" y="56195"/>
                        <a:pt x="1908043" y="49147"/>
                        <a:pt x="1894899" y="53814"/>
                      </a:cubicBezTo>
                      <a:cubicBezTo>
                        <a:pt x="1889945" y="55528"/>
                        <a:pt x="1885944" y="59053"/>
                        <a:pt x="1883659" y="63815"/>
                      </a:cubicBezTo>
                      <a:cubicBezTo>
                        <a:pt x="1881373" y="68578"/>
                        <a:pt x="1881087" y="73912"/>
                        <a:pt x="1882802" y="78865"/>
                      </a:cubicBezTo>
                      <a:cubicBezTo>
                        <a:pt x="1884135" y="82579"/>
                        <a:pt x="1888136" y="84580"/>
                        <a:pt x="1891850" y="83246"/>
                      </a:cubicBezTo>
                      <a:cubicBezTo>
                        <a:pt x="1895565" y="81913"/>
                        <a:pt x="1897566" y="77912"/>
                        <a:pt x="1896232" y="74197"/>
                      </a:cubicBezTo>
                      <a:cubicBezTo>
                        <a:pt x="1895756" y="72864"/>
                        <a:pt x="1895851" y="71340"/>
                        <a:pt x="1896518" y="70006"/>
                      </a:cubicBezTo>
                      <a:cubicBezTo>
                        <a:pt x="1897184" y="68673"/>
                        <a:pt x="1898232" y="67720"/>
                        <a:pt x="1899661" y="67244"/>
                      </a:cubicBezTo>
                      <a:cubicBezTo>
                        <a:pt x="1902424" y="66292"/>
                        <a:pt x="1905471" y="66482"/>
                        <a:pt x="1908138" y="67720"/>
                      </a:cubicBezTo>
                      <a:cubicBezTo>
                        <a:pt x="1910806" y="68959"/>
                        <a:pt x="1912806" y="71245"/>
                        <a:pt x="1913758" y="74007"/>
                      </a:cubicBezTo>
                      <a:cubicBezTo>
                        <a:pt x="1917187" y="84008"/>
                        <a:pt x="1911949" y="94962"/>
                        <a:pt x="1901947" y="98391"/>
                      </a:cubicBezTo>
                      <a:cubicBezTo>
                        <a:pt x="1885849" y="104011"/>
                        <a:pt x="1868133" y="95438"/>
                        <a:pt x="1862513" y="79341"/>
                      </a:cubicBezTo>
                      <a:cubicBezTo>
                        <a:pt x="1853845" y="54385"/>
                        <a:pt x="1867085" y="26953"/>
                        <a:pt x="1892041" y="18191"/>
                      </a:cubicBezTo>
                      <a:cubicBezTo>
                        <a:pt x="1929950" y="5046"/>
                        <a:pt x="1971385" y="25144"/>
                        <a:pt x="1984624" y="62958"/>
                      </a:cubicBezTo>
                      <a:cubicBezTo>
                        <a:pt x="1990530" y="80008"/>
                        <a:pt x="1982719" y="100486"/>
                        <a:pt x="1973766" y="124204"/>
                      </a:cubicBezTo>
                      <a:cubicBezTo>
                        <a:pt x="1957763" y="166304"/>
                        <a:pt x="1938618" y="216596"/>
                        <a:pt x="1989101" y="270222"/>
                      </a:cubicBezTo>
                      <a:cubicBezTo>
                        <a:pt x="1979004" y="279366"/>
                        <a:pt x="1966431" y="288700"/>
                        <a:pt x="1951096" y="298225"/>
                      </a:cubicBezTo>
                      <a:cubicBezTo>
                        <a:pt x="1949286" y="299273"/>
                        <a:pt x="1948143" y="301083"/>
                        <a:pt x="1947762" y="303178"/>
                      </a:cubicBezTo>
                      <a:cubicBezTo>
                        <a:pt x="1947477" y="305274"/>
                        <a:pt x="1948048" y="307274"/>
                        <a:pt x="1949381" y="308893"/>
                      </a:cubicBezTo>
                      <a:lnTo>
                        <a:pt x="1989672" y="356804"/>
                      </a:lnTo>
                      <a:cubicBezTo>
                        <a:pt x="1906137" y="453483"/>
                        <a:pt x="1902424" y="523016"/>
                        <a:pt x="1973384" y="639601"/>
                      </a:cubicBezTo>
                      <a:cubicBezTo>
                        <a:pt x="1998435" y="680750"/>
                        <a:pt x="1986910" y="725040"/>
                        <a:pt x="1965669" y="748758"/>
                      </a:cubicBezTo>
                      <a:cubicBezTo>
                        <a:pt x="1946238" y="770475"/>
                        <a:pt x="1918997" y="776095"/>
                        <a:pt x="1892803" y="763807"/>
                      </a:cubicBezTo>
                      <a:cubicBezTo>
                        <a:pt x="1866705" y="751616"/>
                        <a:pt x="1854227" y="726279"/>
                        <a:pt x="1862513" y="702371"/>
                      </a:cubicBezTo>
                      <a:cubicBezTo>
                        <a:pt x="1868133" y="686274"/>
                        <a:pt x="1885755" y="677701"/>
                        <a:pt x="1901947" y="683321"/>
                      </a:cubicBezTo>
                      <a:cubicBezTo>
                        <a:pt x="1911949" y="686750"/>
                        <a:pt x="1917187" y="697704"/>
                        <a:pt x="1913758" y="707705"/>
                      </a:cubicBezTo>
                      <a:cubicBezTo>
                        <a:pt x="1912806" y="710467"/>
                        <a:pt x="1910806" y="712753"/>
                        <a:pt x="1908138" y="713992"/>
                      </a:cubicBezTo>
                      <a:cubicBezTo>
                        <a:pt x="1905471" y="715230"/>
                        <a:pt x="1902518" y="715421"/>
                        <a:pt x="1899661" y="714468"/>
                      </a:cubicBezTo>
                      <a:cubicBezTo>
                        <a:pt x="1898327" y="713992"/>
                        <a:pt x="1897184" y="713039"/>
                        <a:pt x="1896518" y="711706"/>
                      </a:cubicBezTo>
                      <a:cubicBezTo>
                        <a:pt x="1895851" y="710372"/>
                        <a:pt x="1895756" y="708943"/>
                        <a:pt x="1896232" y="707515"/>
                      </a:cubicBezTo>
                      <a:cubicBezTo>
                        <a:pt x="1897566" y="703800"/>
                        <a:pt x="1895565" y="699704"/>
                        <a:pt x="1891850" y="698466"/>
                      </a:cubicBezTo>
                      <a:cubicBezTo>
                        <a:pt x="1888136" y="697132"/>
                        <a:pt x="1884040" y="699133"/>
                        <a:pt x="1882802" y="702848"/>
                      </a:cubicBezTo>
                      <a:cubicBezTo>
                        <a:pt x="1881087" y="707800"/>
                        <a:pt x="1881373" y="713134"/>
                        <a:pt x="1883659" y="717897"/>
                      </a:cubicBezTo>
                      <a:cubicBezTo>
                        <a:pt x="1885944" y="722659"/>
                        <a:pt x="1889945" y="726183"/>
                        <a:pt x="1894899" y="727898"/>
                      </a:cubicBezTo>
                      <a:cubicBezTo>
                        <a:pt x="1901281" y="730089"/>
                        <a:pt x="1908138" y="729708"/>
                        <a:pt x="1914235" y="726755"/>
                      </a:cubicBezTo>
                      <a:cubicBezTo>
                        <a:pt x="1920331" y="723802"/>
                        <a:pt x="1924903" y="718659"/>
                        <a:pt x="1927093" y="712277"/>
                      </a:cubicBezTo>
                      <a:cubicBezTo>
                        <a:pt x="1933189" y="694846"/>
                        <a:pt x="1923949" y="675796"/>
                        <a:pt x="1906519" y="669700"/>
                      </a:cubicBezTo>
                      <a:cubicBezTo>
                        <a:pt x="1882992" y="661509"/>
                        <a:pt x="1857180" y="673987"/>
                        <a:pt x="1848987" y="697514"/>
                      </a:cubicBezTo>
                      <a:cubicBezTo>
                        <a:pt x="1846797" y="703895"/>
                        <a:pt x="1845654" y="710372"/>
                        <a:pt x="1845654" y="716849"/>
                      </a:cubicBezTo>
                      <a:cubicBezTo>
                        <a:pt x="1845654" y="738185"/>
                        <a:pt x="1857369" y="758664"/>
                        <a:pt x="1877562" y="771522"/>
                      </a:cubicBezTo>
                      <a:cubicBezTo>
                        <a:pt x="1858418" y="765141"/>
                        <a:pt x="1837177" y="764760"/>
                        <a:pt x="1816699" y="771904"/>
                      </a:cubicBezTo>
                      <a:cubicBezTo>
                        <a:pt x="1781456" y="784191"/>
                        <a:pt x="1762787" y="822862"/>
                        <a:pt x="1774979" y="858010"/>
                      </a:cubicBezTo>
                      <a:cubicBezTo>
                        <a:pt x="1779265" y="870392"/>
                        <a:pt x="1788124" y="880298"/>
                        <a:pt x="1799935" y="886013"/>
                      </a:cubicBezTo>
                      <a:cubicBezTo>
                        <a:pt x="1811746" y="891728"/>
                        <a:pt x="1824985" y="892490"/>
                        <a:pt x="1837367" y="888204"/>
                      </a:cubicBezTo>
                      <a:cubicBezTo>
                        <a:pt x="1856131" y="881727"/>
                        <a:pt x="1866038" y="861153"/>
                        <a:pt x="1859561" y="842389"/>
                      </a:cubicBezTo>
                      <a:cubicBezTo>
                        <a:pt x="1854703" y="828292"/>
                        <a:pt x="1839178" y="820767"/>
                        <a:pt x="1825081" y="825720"/>
                      </a:cubicBezTo>
                      <a:cubicBezTo>
                        <a:pt x="1814222" y="829530"/>
                        <a:pt x="1808412" y="841436"/>
                        <a:pt x="1812221" y="852295"/>
                      </a:cubicBezTo>
                      <a:cubicBezTo>
                        <a:pt x="1813555" y="856009"/>
                        <a:pt x="1817556" y="858010"/>
                        <a:pt x="1821271" y="856676"/>
                      </a:cubicBezTo>
                      <a:cubicBezTo>
                        <a:pt x="1824985" y="855343"/>
                        <a:pt x="1826985" y="851342"/>
                        <a:pt x="1825652" y="847627"/>
                      </a:cubicBezTo>
                      <a:cubicBezTo>
                        <a:pt x="1824413" y="844198"/>
                        <a:pt x="1826318" y="840389"/>
                        <a:pt x="1829748" y="839150"/>
                      </a:cubicBezTo>
                      <a:cubicBezTo>
                        <a:pt x="1832986" y="838007"/>
                        <a:pt x="1836510" y="838197"/>
                        <a:pt x="1839558" y="839722"/>
                      </a:cubicBezTo>
                      <a:cubicBezTo>
                        <a:pt x="1842606" y="841246"/>
                        <a:pt x="1844988" y="843817"/>
                        <a:pt x="1846131" y="847056"/>
                      </a:cubicBezTo>
                      <a:cubicBezTo>
                        <a:pt x="1848035" y="852580"/>
                        <a:pt x="1847655" y="858486"/>
                        <a:pt x="1845178" y="863724"/>
                      </a:cubicBezTo>
                      <a:cubicBezTo>
                        <a:pt x="1842606" y="868964"/>
                        <a:pt x="1838224" y="872869"/>
                        <a:pt x="1832700" y="874774"/>
                      </a:cubicBezTo>
                      <a:cubicBezTo>
                        <a:pt x="1823937" y="877822"/>
                        <a:pt x="1814507" y="877250"/>
                        <a:pt x="1806220" y="873249"/>
                      </a:cubicBezTo>
                      <a:cubicBezTo>
                        <a:pt x="1797838" y="869249"/>
                        <a:pt x="1791648" y="862201"/>
                        <a:pt x="1788599" y="853438"/>
                      </a:cubicBezTo>
                      <a:cubicBezTo>
                        <a:pt x="1778884" y="825624"/>
                        <a:pt x="1793648" y="795145"/>
                        <a:pt x="1821555" y="785429"/>
                      </a:cubicBezTo>
                      <a:cubicBezTo>
                        <a:pt x="1841844" y="778381"/>
                        <a:pt x="1863752" y="779619"/>
                        <a:pt x="1883088" y="789049"/>
                      </a:cubicBezTo>
                      <a:cubicBezTo>
                        <a:pt x="1902424" y="798383"/>
                        <a:pt x="1916996" y="814766"/>
                        <a:pt x="1924044" y="835055"/>
                      </a:cubicBezTo>
                      <a:cubicBezTo>
                        <a:pt x="1936141" y="869821"/>
                        <a:pt x="1929188" y="914302"/>
                        <a:pt x="1906709" y="945925"/>
                      </a:cubicBezTo>
                      <a:cubicBezTo>
                        <a:pt x="1887755" y="972500"/>
                        <a:pt x="1860227" y="987169"/>
                        <a:pt x="1829176" y="987169"/>
                      </a:cubicBezTo>
                      <a:cubicBezTo>
                        <a:pt x="1825270" y="987169"/>
                        <a:pt x="1822032" y="990312"/>
                        <a:pt x="1822032" y="994312"/>
                      </a:cubicBezTo>
                      <a:cubicBezTo>
                        <a:pt x="1822032" y="998313"/>
                        <a:pt x="1825175" y="1001456"/>
                        <a:pt x="1829176" y="1001456"/>
                      </a:cubicBezTo>
                      <a:cubicBezTo>
                        <a:pt x="1860227" y="1001456"/>
                        <a:pt x="1887850" y="1016124"/>
                        <a:pt x="1906709" y="1042700"/>
                      </a:cubicBezTo>
                      <a:cubicBezTo>
                        <a:pt x="1929188" y="1074323"/>
                        <a:pt x="1936141" y="1118900"/>
                        <a:pt x="1924044" y="1153571"/>
                      </a:cubicBezTo>
                      <a:cubicBezTo>
                        <a:pt x="1916996" y="1173858"/>
                        <a:pt x="1902424" y="1190242"/>
                        <a:pt x="1883088" y="1199576"/>
                      </a:cubicBezTo>
                      <a:cubicBezTo>
                        <a:pt x="1863752" y="1208911"/>
                        <a:pt x="1841844" y="1210244"/>
                        <a:pt x="1821555" y="1203100"/>
                      </a:cubicBezTo>
                      <a:cubicBezTo>
                        <a:pt x="1808031" y="1198433"/>
                        <a:pt x="1797267" y="1188718"/>
                        <a:pt x="1790981" y="1175954"/>
                      </a:cubicBezTo>
                      <a:cubicBezTo>
                        <a:pt x="1784789" y="1163096"/>
                        <a:pt x="1783932" y="1148618"/>
                        <a:pt x="1788599" y="1135092"/>
                      </a:cubicBezTo>
                      <a:cubicBezTo>
                        <a:pt x="1791648" y="1126329"/>
                        <a:pt x="1797934" y="1119280"/>
                        <a:pt x="1806220" y="1115280"/>
                      </a:cubicBezTo>
                      <a:cubicBezTo>
                        <a:pt x="1814602" y="1111280"/>
                        <a:pt x="1823937" y="1110708"/>
                        <a:pt x="1832700" y="1113756"/>
                      </a:cubicBezTo>
                      <a:cubicBezTo>
                        <a:pt x="1838224" y="1115661"/>
                        <a:pt x="1842606" y="1119566"/>
                        <a:pt x="1845178" y="1124805"/>
                      </a:cubicBezTo>
                      <a:cubicBezTo>
                        <a:pt x="1847749" y="1130044"/>
                        <a:pt x="1848035" y="1135949"/>
                        <a:pt x="1846131" y="1141474"/>
                      </a:cubicBezTo>
                      <a:cubicBezTo>
                        <a:pt x="1843845" y="1148141"/>
                        <a:pt x="1836510" y="1151666"/>
                        <a:pt x="1829748" y="1149380"/>
                      </a:cubicBezTo>
                      <a:cubicBezTo>
                        <a:pt x="1826224" y="1148141"/>
                        <a:pt x="1824413" y="1144331"/>
                        <a:pt x="1825652" y="1140902"/>
                      </a:cubicBezTo>
                      <a:cubicBezTo>
                        <a:pt x="1826985" y="1137187"/>
                        <a:pt x="1824985" y="1133092"/>
                        <a:pt x="1821271" y="1131853"/>
                      </a:cubicBezTo>
                      <a:cubicBezTo>
                        <a:pt x="1817556" y="1130520"/>
                        <a:pt x="1813459" y="1132520"/>
                        <a:pt x="1812221" y="1136235"/>
                      </a:cubicBezTo>
                      <a:cubicBezTo>
                        <a:pt x="1808412" y="1147093"/>
                        <a:pt x="1814222" y="1159095"/>
                        <a:pt x="1825081" y="1162810"/>
                      </a:cubicBezTo>
                      <a:cubicBezTo>
                        <a:pt x="1839178" y="1167668"/>
                        <a:pt x="1854608" y="1160238"/>
                        <a:pt x="1859561" y="1146141"/>
                      </a:cubicBezTo>
                      <a:cubicBezTo>
                        <a:pt x="1862704" y="1137092"/>
                        <a:pt x="1862132" y="1127282"/>
                        <a:pt x="1857942" y="1118614"/>
                      </a:cubicBezTo>
                      <a:cubicBezTo>
                        <a:pt x="1853750" y="1109946"/>
                        <a:pt x="1846417" y="1103469"/>
                        <a:pt x="1837367" y="1100326"/>
                      </a:cubicBezTo>
                      <a:cubicBezTo>
                        <a:pt x="1811841" y="1091468"/>
                        <a:pt x="1783932" y="1104993"/>
                        <a:pt x="1775074" y="1130424"/>
                      </a:cubicBezTo>
                      <a:cubicBezTo>
                        <a:pt x="1772503" y="1137664"/>
                        <a:pt x="1771264" y="1145189"/>
                        <a:pt x="1771264" y="1152713"/>
                      </a:cubicBezTo>
                      <a:cubicBezTo>
                        <a:pt x="1771264" y="1162810"/>
                        <a:pt x="1773550" y="1172811"/>
                        <a:pt x="1778027" y="1182146"/>
                      </a:cubicBezTo>
                      <a:cubicBezTo>
                        <a:pt x="1785361" y="1197385"/>
                        <a:pt x="1797934" y="1209006"/>
                        <a:pt x="1813555" y="1215293"/>
                      </a:cubicBezTo>
                      <a:cubicBezTo>
                        <a:pt x="1780408" y="1228723"/>
                        <a:pt x="1763168" y="1265966"/>
                        <a:pt x="1775074" y="1300160"/>
                      </a:cubicBezTo>
                      <a:cubicBezTo>
                        <a:pt x="1783932" y="1325687"/>
                        <a:pt x="1811841" y="1339213"/>
                        <a:pt x="1837367" y="1330259"/>
                      </a:cubicBezTo>
                      <a:cubicBezTo>
                        <a:pt x="1856131" y="1323687"/>
                        <a:pt x="1866038" y="1303208"/>
                        <a:pt x="1859561" y="1284444"/>
                      </a:cubicBezTo>
                      <a:cubicBezTo>
                        <a:pt x="1854703" y="1270347"/>
                        <a:pt x="1839178" y="1262822"/>
                        <a:pt x="1825081" y="1267775"/>
                      </a:cubicBezTo>
                      <a:cubicBezTo>
                        <a:pt x="1814222" y="1271585"/>
                        <a:pt x="1808412" y="1283491"/>
                        <a:pt x="1812221" y="1294350"/>
                      </a:cubicBezTo>
                      <a:cubicBezTo>
                        <a:pt x="1813555" y="1298065"/>
                        <a:pt x="1817556" y="1300065"/>
                        <a:pt x="1821271" y="1298732"/>
                      </a:cubicBezTo>
                      <a:cubicBezTo>
                        <a:pt x="1824985" y="1297398"/>
                        <a:pt x="1826985" y="1293398"/>
                        <a:pt x="1825652" y="1289683"/>
                      </a:cubicBezTo>
                      <a:cubicBezTo>
                        <a:pt x="1824413" y="1286254"/>
                        <a:pt x="1826318" y="1282444"/>
                        <a:pt x="1829748" y="1281205"/>
                      </a:cubicBezTo>
                      <a:cubicBezTo>
                        <a:pt x="1832986" y="1280062"/>
                        <a:pt x="1836510" y="1280253"/>
                        <a:pt x="1839558" y="1281777"/>
                      </a:cubicBezTo>
                      <a:cubicBezTo>
                        <a:pt x="1842606" y="1283301"/>
                        <a:pt x="1844988" y="1285873"/>
                        <a:pt x="1846131" y="1289111"/>
                      </a:cubicBezTo>
                      <a:cubicBezTo>
                        <a:pt x="1848035" y="1294636"/>
                        <a:pt x="1847655" y="1300541"/>
                        <a:pt x="1845178" y="1305780"/>
                      </a:cubicBezTo>
                      <a:cubicBezTo>
                        <a:pt x="1842606" y="1311019"/>
                        <a:pt x="1838224" y="1314924"/>
                        <a:pt x="1832700" y="1316829"/>
                      </a:cubicBezTo>
                      <a:cubicBezTo>
                        <a:pt x="1823937" y="1319877"/>
                        <a:pt x="1814507" y="1319305"/>
                        <a:pt x="1806220" y="1315305"/>
                      </a:cubicBezTo>
                      <a:cubicBezTo>
                        <a:pt x="1797838" y="1311305"/>
                        <a:pt x="1791648" y="1304256"/>
                        <a:pt x="1788599" y="1295493"/>
                      </a:cubicBezTo>
                      <a:cubicBezTo>
                        <a:pt x="1778979" y="1267680"/>
                        <a:pt x="1793648" y="1237200"/>
                        <a:pt x="1821555" y="1227484"/>
                      </a:cubicBezTo>
                      <a:cubicBezTo>
                        <a:pt x="1841844" y="1220436"/>
                        <a:pt x="1863752" y="1221674"/>
                        <a:pt x="1883088" y="1231104"/>
                      </a:cubicBezTo>
                      <a:cubicBezTo>
                        <a:pt x="1902424" y="1240439"/>
                        <a:pt x="1916996" y="1256821"/>
                        <a:pt x="1924044" y="1277110"/>
                      </a:cubicBezTo>
                      <a:cubicBezTo>
                        <a:pt x="1936141" y="1311876"/>
                        <a:pt x="1929188" y="1356358"/>
                        <a:pt x="1906709" y="1387981"/>
                      </a:cubicBezTo>
                      <a:cubicBezTo>
                        <a:pt x="1887755" y="1414555"/>
                        <a:pt x="1860227" y="1429224"/>
                        <a:pt x="1829176" y="1429224"/>
                      </a:cubicBezTo>
                      <a:lnTo>
                        <a:pt x="1693254" y="1429224"/>
                      </a:lnTo>
                      <a:cubicBezTo>
                        <a:pt x="1689349" y="1429224"/>
                        <a:pt x="1686110" y="1432367"/>
                        <a:pt x="1686110" y="1436368"/>
                      </a:cubicBezTo>
                      <a:lnTo>
                        <a:pt x="1686110" y="1518473"/>
                      </a:lnTo>
                      <a:cubicBezTo>
                        <a:pt x="1665251" y="1515139"/>
                        <a:pt x="1642581" y="1512758"/>
                        <a:pt x="1619626" y="1510472"/>
                      </a:cubicBezTo>
                      <a:cubicBezTo>
                        <a:pt x="1570287" y="1505424"/>
                        <a:pt x="1519709" y="1500185"/>
                        <a:pt x="1484752" y="1484469"/>
                      </a:cubicBezTo>
                      <a:cubicBezTo>
                        <a:pt x="1500468" y="1519330"/>
                        <a:pt x="1505707" y="1569908"/>
                        <a:pt x="1510756" y="1619343"/>
                      </a:cubicBezTo>
                      <a:cubicBezTo>
                        <a:pt x="1513137" y="1642393"/>
                        <a:pt x="1515423" y="1664968"/>
                        <a:pt x="1518756" y="1685827"/>
                      </a:cubicBezTo>
                      <a:lnTo>
                        <a:pt x="1436651" y="1685827"/>
                      </a:lnTo>
                      <a:cubicBezTo>
                        <a:pt x="1432745" y="1685827"/>
                        <a:pt x="1429507" y="1688971"/>
                        <a:pt x="1429507" y="1692971"/>
                      </a:cubicBezTo>
                      <a:lnTo>
                        <a:pt x="1429507" y="1828893"/>
                      </a:lnTo>
                      <a:cubicBezTo>
                        <a:pt x="1429507" y="1859944"/>
                        <a:pt x="1414838" y="1887567"/>
                        <a:pt x="1388263" y="1906426"/>
                      </a:cubicBezTo>
                      <a:cubicBezTo>
                        <a:pt x="1356641" y="1928905"/>
                        <a:pt x="1312063" y="1935858"/>
                        <a:pt x="1277393" y="1923762"/>
                      </a:cubicBezTo>
                      <a:cubicBezTo>
                        <a:pt x="1257105" y="1916714"/>
                        <a:pt x="1240721" y="1902140"/>
                        <a:pt x="1231387" y="1882805"/>
                      </a:cubicBezTo>
                      <a:cubicBezTo>
                        <a:pt x="1222052" y="1863469"/>
                        <a:pt x="1220719" y="1841561"/>
                        <a:pt x="1227767" y="1821273"/>
                      </a:cubicBezTo>
                      <a:cubicBezTo>
                        <a:pt x="1237483" y="1793460"/>
                        <a:pt x="1267962" y="1778696"/>
                        <a:pt x="1295776" y="1788316"/>
                      </a:cubicBezTo>
                      <a:cubicBezTo>
                        <a:pt x="1304539" y="1791364"/>
                        <a:pt x="1311588" y="1797651"/>
                        <a:pt x="1315587" y="1805938"/>
                      </a:cubicBezTo>
                      <a:cubicBezTo>
                        <a:pt x="1319588" y="1814320"/>
                        <a:pt x="1320160" y="1823654"/>
                        <a:pt x="1317112" y="1832417"/>
                      </a:cubicBezTo>
                      <a:cubicBezTo>
                        <a:pt x="1315207" y="1837942"/>
                        <a:pt x="1311302" y="1842323"/>
                        <a:pt x="1306062" y="1844895"/>
                      </a:cubicBezTo>
                      <a:cubicBezTo>
                        <a:pt x="1300824" y="1847467"/>
                        <a:pt x="1294919" y="1847752"/>
                        <a:pt x="1289394" y="1845848"/>
                      </a:cubicBezTo>
                      <a:cubicBezTo>
                        <a:pt x="1286156" y="1844705"/>
                        <a:pt x="1283584" y="1842418"/>
                        <a:pt x="1282060" y="1839275"/>
                      </a:cubicBezTo>
                      <a:cubicBezTo>
                        <a:pt x="1280536" y="1836227"/>
                        <a:pt x="1280345" y="1832703"/>
                        <a:pt x="1281488" y="1829464"/>
                      </a:cubicBezTo>
                      <a:cubicBezTo>
                        <a:pt x="1282727" y="1826035"/>
                        <a:pt x="1286537" y="1824130"/>
                        <a:pt x="1289966" y="1825369"/>
                      </a:cubicBezTo>
                      <a:cubicBezTo>
                        <a:pt x="1293681" y="1826702"/>
                        <a:pt x="1297776" y="1824702"/>
                        <a:pt x="1299014" y="1820987"/>
                      </a:cubicBezTo>
                      <a:cubicBezTo>
                        <a:pt x="1300348" y="1817273"/>
                        <a:pt x="1298348" y="1813177"/>
                        <a:pt x="1294633" y="1811939"/>
                      </a:cubicBezTo>
                      <a:cubicBezTo>
                        <a:pt x="1283774" y="1808128"/>
                        <a:pt x="1271773" y="1813939"/>
                        <a:pt x="1268058" y="1824797"/>
                      </a:cubicBezTo>
                      <a:cubicBezTo>
                        <a:pt x="1263106" y="1838894"/>
                        <a:pt x="1270630" y="1854324"/>
                        <a:pt x="1284727" y="1859278"/>
                      </a:cubicBezTo>
                      <a:cubicBezTo>
                        <a:pt x="1303492" y="1865850"/>
                        <a:pt x="1324065" y="1855849"/>
                        <a:pt x="1330542" y="1837084"/>
                      </a:cubicBezTo>
                      <a:cubicBezTo>
                        <a:pt x="1339400" y="1811557"/>
                        <a:pt x="1325875" y="1783649"/>
                        <a:pt x="1300443" y="1774791"/>
                      </a:cubicBezTo>
                      <a:cubicBezTo>
                        <a:pt x="1266249" y="1762885"/>
                        <a:pt x="1229006" y="1780125"/>
                        <a:pt x="1215575" y="1813272"/>
                      </a:cubicBezTo>
                      <a:cubicBezTo>
                        <a:pt x="1209289" y="1797746"/>
                        <a:pt x="1197668" y="1785173"/>
                        <a:pt x="1182428" y="1777744"/>
                      </a:cubicBezTo>
                      <a:cubicBezTo>
                        <a:pt x="1173094" y="1773267"/>
                        <a:pt x="1163093" y="1770981"/>
                        <a:pt x="1152996" y="1770981"/>
                      </a:cubicBezTo>
                      <a:cubicBezTo>
                        <a:pt x="1145471" y="1770981"/>
                        <a:pt x="1138042" y="1772219"/>
                        <a:pt x="1130708" y="1774791"/>
                      </a:cubicBezTo>
                      <a:cubicBezTo>
                        <a:pt x="1105181" y="1783649"/>
                        <a:pt x="1091656" y="1811557"/>
                        <a:pt x="1100609" y="1837084"/>
                      </a:cubicBezTo>
                      <a:cubicBezTo>
                        <a:pt x="1103752" y="1846133"/>
                        <a:pt x="1110229" y="1853468"/>
                        <a:pt x="1118897" y="1857659"/>
                      </a:cubicBezTo>
                      <a:cubicBezTo>
                        <a:pt x="1127564" y="1861850"/>
                        <a:pt x="1137375" y="1862421"/>
                        <a:pt x="1146424" y="1859278"/>
                      </a:cubicBezTo>
                      <a:cubicBezTo>
                        <a:pt x="1160521" y="1854420"/>
                        <a:pt x="1167950" y="1838894"/>
                        <a:pt x="1163093" y="1824797"/>
                      </a:cubicBezTo>
                      <a:cubicBezTo>
                        <a:pt x="1159283" y="1813939"/>
                        <a:pt x="1147377" y="1808128"/>
                        <a:pt x="1136518" y="1811939"/>
                      </a:cubicBezTo>
                      <a:cubicBezTo>
                        <a:pt x="1132803" y="1813272"/>
                        <a:pt x="1130803" y="1817273"/>
                        <a:pt x="1132137" y="1820987"/>
                      </a:cubicBezTo>
                      <a:cubicBezTo>
                        <a:pt x="1133469" y="1824702"/>
                        <a:pt x="1137470" y="1826702"/>
                        <a:pt x="1141185" y="1825369"/>
                      </a:cubicBezTo>
                      <a:cubicBezTo>
                        <a:pt x="1144614" y="1824130"/>
                        <a:pt x="1148424" y="1826035"/>
                        <a:pt x="1149663" y="1829464"/>
                      </a:cubicBezTo>
                      <a:cubicBezTo>
                        <a:pt x="1151949" y="1836132"/>
                        <a:pt x="1148424" y="1843466"/>
                        <a:pt x="1141756" y="1845848"/>
                      </a:cubicBezTo>
                      <a:cubicBezTo>
                        <a:pt x="1136232" y="1847752"/>
                        <a:pt x="1130327" y="1847371"/>
                        <a:pt x="1125087" y="1844895"/>
                      </a:cubicBezTo>
                      <a:cubicBezTo>
                        <a:pt x="1119849" y="1842418"/>
                        <a:pt x="1115944" y="1837942"/>
                        <a:pt x="1114039" y="1832417"/>
                      </a:cubicBezTo>
                      <a:cubicBezTo>
                        <a:pt x="1110991" y="1823654"/>
                        <a:pt x="1111563" y="1814225"/>
                        <a:pt x="1115562" y="1805938"/>
                      </a:cubicBezTo>
                      <a:cubicBezTo>
                        <a:pt x="1119563" y="1797556"/>
                        <a:pt x="1126612" y="1791364"/>
                        <a:pt x="1135375" y="1788316"/>
                      </a:cubicBezTo>
                      <a:cubicBezTo>
                        <a:pt x="1148900" y="1783649"/>
                        <a:pt x="1163378" y="1784507"/>
                        <a:pt x="1176237" y="1790698"/>
                      </a:cubicBezTo>
                      <a:cubicBezTo>
                        <a:pt x="1189096" y="1796889"/>
                        <a:pt x="1198717" y="1807748"/>
                        <a:pt x="1203384" y="1821273"/>
                      </a:cubicBezTo>
                      <a:cubicBezTo>
                        <a:pt x="1210432" y="1841561"/>
                        <a:pt x="1209194" y="1863469"/>
                        <a:pt x="1199860" y="1882805"/>
                      </a:cubicBezTo>
                      <a:cubicBezTo>
                        <a:pt x="1190524" y="1902140"/>
                        <a:pt x="1174141" y="1916714"/>
                        <a:pt x="1153853" y="1923762"/>
                      </a:cubicBezTo>
                      <a:cubicBezTo>
                        <a:pt x="1119087" y="1935858"/>
                        <a:pt x="1074606" y="1928810"/>
                        <a:pt x="1042982" y="1906426"/>
                      </a:cubicBezTo>
                      <a:cubicBezTo>
                        <a:pt x="1016408" y="1887472"/>
                        <a:pt x="1001739" y="1859944"/>
                        <a:pt x="1001739" y="1828893"/>
                      </a:cubicBezTo>
                      <a:cubicBezTo>
                        <a:pt x="1001739" y="1824988"/>
                        <a:pt x="998596" y="1821749"/>
                        <a:pt x="994595" y="1821749"/>
                      </a:cubicBezTo>
                      <a:cubicBezTo>
                        <a:pt x="990690" y="1821749"/>
                        <a:pt x="987452" y="1824893"/>
                        <a:pt x="987452" y="1828893"/>
                      </a:cubicBezTo>
                      <a:cubicBezTo>
                        <a:pt x="987452" y="1859944"/>
                        <a:pt x="972783" y="1887567"/>
                        <a:pt x="946209" y="1906426"/>
                      </a:cubicBezTo>
                      <a:cubicBezTo>
                        <a:pt x="914585" y="1928905"/>
                        <a:pt x="870009" y="1935858"/>
                        <a:pt x="835338" y="1923762"/>
                      </a:cubicBezTo>
                      <a:cubicBezTo>
                        <a:pt x="815049" y="1916714"/>
                        <a:pt x="798667" y="1902140"/>
                        <a:pt x="789331" y="1882805"/>
                      </a:cubicBezTo>
                      <a:cubicBezTo>
                        <a:pt x="779997" y="1863469"/>
                        <a:pt x="778663" y="1841561"/>
                        <a:pt x="785712" y="1821273"/>
                      </a:cubicBezTo>
                      <a:cubicBezTo>
                        <a:pt x="795427" y="1793460"/>
                        <a:pt x="825908" y="1778696"/>
                        <a:pt x="853720" y="1788316"/>
                      </a:cubicBezTo>
                      <a:cubicBezTo>
                        <a:pt x="862484" y="1791364"/>
                        <a:pt x="869532" y="1797651"/>
                        <a:pt x="873533" y="1805938"/>
                      </a:cubicBezTo>
                      <a:cubicBezTo>
                        <a:pt x="877533" y="1814320"/>
                        <a:pt x="878105" y="1823654"/>
                        <a:pt x="875056" y="1832417"/>
                      </a:cubicBezTo>
                      <a:cubicBezTo>
                        <a:pt x="873152" y="1837942"/>
                        <a:pt x="869246" y="1842323"/>
                        <a:pt x="864008" y="1844895"/>
                      </a:cubicBezTo>
                      <a:cubicBezTo>
                        <a:pt x="858769" y="1847467"/>
                        <a:pt x="852863" y="1847752"/>
                        <a:pt x="847339" y="1845848"/>
                      </a:cubicBezTo>
                      <a:cubicBezTo>
                        <a:pt x="844100" y="1844705"/>
                        <a:pt x="841529" y="1842418"/>
                        <a:pt x="840005" y="1839275"/>
                      </a:cubicBezTo>
                      <a:cubicBezTo>
                        <a:pt x="838480" y="1836227"/>
                        <a:pt x="838290" y="1832703"/>
                        <a:pt x="839433" y="1829464"/>
                      </a:cubicBezTo>
                      <a:cubicBezTo>
                        <a:pt x="840671" y="1826035"/>
                        <a:pt x="844481" y="1824130"/>
                        <a:pt x="847910" y="1825369"/>
                      </a:cubicBezTo>
                      <a:cubicBezTo>
                        <a:pt x="851625" y="1826702"/>
                        <a:pt x="855721" y="1824702"/>
                        <a:pt x="856960" y="1820987"/>
                      </a:cubicBezTo>
                      <a:cubicBezTo>
                        <a:pt x="858293" y="1817273"/>
                        <a:pt x="856292" y="1813177"/>
                        <a:pt x="852577" y="1811939"/>
                      </a:cubicBezTo>
                      <a:cubicBezTo>
                        <a:pt x="841719" y="1808128"/>
                        <a:pt x="829718" y="1813939"/>
                        <a:pt x="826003" y="1824797"/>
                      </a:cubicBezTo>
                      <a:cubicBezTo>
                        <a:pt x="821050" y="1838894"/>
                        <a:pt x="828574" y="1854324"/>
                        <a:pt x="842672" y="1859278"/>
                      </a:cubicBezTo>
                      <a:cubicBezTo>
                        <a:pt x="861436" y="1865850"/>
                        <a:pt x="882010" y="1855849"/>
                        <a:pt x="888487" y="1837084"/>
                      </a:cubicBezTo>
                      <a:cubicBezTo>
                        <a:pt x="892774" y="1824702"/>
                        <a:pt x="892011" y="1811462"/>
                        <a:pt x="886296" y="1799651"/>
                      </a:cubicBezTo>
                      <a:cubicBezTo>
                        <a:pt x="880581" y="1787840"/>
                        <a:pt x="870675" y="1779077"/>
                        <a:pt x="858293" y="1774791"/>
                      </a:cubicBezTo>
                      <a:cubicBezTo>
                        <a:pt x="823050" y="1762504"/>
                        <a:pt x="784379" y="1781268"/>
                        <a:pt x="772187" y="1816510"/>
                      </a:cubicBezTo>
                      <a:cubicBezTo>
                        <a:pt x="765043" y="1836989"/>
                        <a:pt x="765519" y="1858230"/>
                        <a:pt x="771805" y="1877375"/>
                      </a:cubicBezTo>
                      <a:cubicBezTo>
                        <a:pt x="758947" y="1857182"/>
                        <a:pt x="738468" y="1845466"/>
                        <a:pt x="717132" y="1845466"/>
                      </a:cubicBezTo>
                      <a:cubicBezTo>
                        <a:pt x="710750" y="1845466"/>
                        <a:pt x="704178" y="1846514"/>
                        <a:pt x="697796" y="1848800"/>
                      </a:cubicBezTo>
                      <a:cubicBezTo>
                        <a:pt x="674270" y="1856992"/>
                        <a:pt x="661792" y="1882805"/>
                        <a:pt x="669984" y="1906331"/>
                      </a:cubicBezTo>
                      <a:cubicBezTo>
                        <a:pt x="676080" y="1923762"/>
                        <a:pt x="695130" y="1933001"/>
                        <a:pt x="712560" y="1926905"/>
                      </a:cubicBezTo>
                      <a:cubicBezTo>
                        <a:pt x="718942" y="1924714"/>
                        <a:pt x="724085" y="1920143"/>
                        <a:pt x="727038" y="1914046"/>
                      </a:cubicBezTo>
                      <a:cubicBezTo>
                        <a:pt x="729991" y="1907950"/>
                        <a:pt x="730372" y="1901093"/>
                        <a:pt x="728181" y="1894711"/>
                      </a:cubicBezTo>
                      <a:cubicBezTo>
                        <a:pt x="726466" y="1889758"/>
                        <a:pt x="722942" y="1885757"/>
                        <a:pt x="718180" y="1883471"/>
                      </a:cubicBezTo>
                      <a:cubicBezTo>
                        <a:pt x="713417" y="1881185"/>
                        <a:pt x="708084" y="1880900"/>
                        <a:pt x="703131" y="1882614"/>
                      </a:cubicBezTo>
                      <a:cubicBezTo>
                        <a:pt x="699416" y="1883948"/>
                        <a:pt x="697416" y="1887948"/>
                        <a:pt x="698749" y="1891663"/>
                      </a:cubicBezTo>
                      <a:cubicBezTo>
                        <a:pt x="700082" y="1895377"/>
                        <a:pt x="704083" y="1897378"/>
                        <a:pt x="707798" y="1896044"/>
                      </a:cubicBezTo>
                      <a:cubicBezTo>
                        <a:pt x="709131" y="1895568"/>
                        <a:pt x="710656" y="1895663"/>
                        <a:pt x="711988" y="1896330"/>
                      </a:cubicBezTo>
                      <a:cubicBezTo>
                        <a:pt x="713322" y="1896997"/>
                        <a:pt x="714274" y="1898044"/>
                        <a:pt x="714751" y="1899473"/>
                      </a:cubicBezTo>
                      <a:cubicBezTo>
                        <a:pt x="715703" y="1902235"/>
                        <a:pt x="715512" y="1905284"/>
                        <a:pt x="714274" y="1907950"/>
                      </a:cubicBezTo>
                      <a:cubicBezTo>
                        <a:pt x="713037" y="1910618"/>
                        <a:pt x="710750" y="1912618"/>
                        <a:pt x="707988" y="1913570"/>
                      </a:cubicBezTo>
                      <a:cubicBezTo>
                        <a:pt x="697987" y="1916999"/>
                        <a:pt x="687033" y="1911760"/>
                        <a:pt x="683604" y="1901759"/>
                      </a:cubicBezTo>
                      <a:cubicBezTo>
                        <a:pt x="677984" y="1885662"/>
                        <a:pt x="686557" y="1867946"/>
                        <a:pt x="702654" y="1862326"/>
                      </a:cubicBezTo>
                      <a:cubicBezTo>
                        <a:pt x="726562" y="1854039"/>
                        <a:pt x="751803" y="1866421"/>
                        <a:pt x="764091" y="1892615"/>
                      </a:cubicBezTo>
                      <a:cubicBezTo>
                        <a:pt x="776377" y="1918809"/>
                        <a:pt x="770758" y="1946050"/>
                        <a:pt x="749041" y="1965482"/>
                      </a:cubicBezTo>
                      <a:cubicBezTo>
                        <a:pt x="725323" y="1986722"/>
                        <a:pt x="680937" y="1998248"/>
                        <a:pt x="639884" y="1973197"/>
                      </a:cubicBezTo>
                      <a:cubicBezTo>
                        <a:pt x="523299" y="1902235"/>
                        <a:pt x="453766" y="1905950"/>
                        <a:pt x="357087" y="1989484"/>
                      </a:cubicBezTo>
                      <a:lnTo>
                        <a:pt x="309177" y="1949194"/>
                      </a:lnTo>
                      <a:cubicBezTo>
                        <a:pt x="307557" y="1947860"/>
                        <a:pt x="305557" y="1947289"/>
                        <a:pt x="303462" y="1947575"/>
                      </a:cubicBezTo>
                      <a:cubicBezTo>
                        <a:pt x="301461" y="1947860"/>
                        <a:pt x="299652" y="1949098"/>
                        <a:pt x="298509" y="1950908"/>
                      </a:cubicBezTo>
                      <a:cubicBezTo>
                        <a:pt x="289079" y="1966243"/>
                        <a:pt x="279744" y="1978816"/>
                        <a:pt x="270505" y="1988913"/>
                      </a:cubicBezTo>
                      <a:cubicBezTo>
                        <a:pt x="216879" y="1938430"/>
                        <a:pt x="166587" y="1957576"/>
                        <a:pt x="124487" y="1973578"/>
                      </a:cubicBezTo>
                      <a:cubicBezTo>
                        <a:pt x="100770" y="1982626"/>
                        <a:pt x="80291" y="1990342"/>
                        <a:pt x="63241" y="1984436"/>
                      </a:cubicBezTo>
                      <a:cubicBezTo>
                        <a:pt x="25331" y="1971292"/>
                        <a:pt x="5329" y="1929763"/>
                        <a:pt x="18474" y="1891853"/>
                      </a:cubicBezTo>
                      <a:cubicBezTo>
                        <a:pt x="27141" y="1866802"/>
                        <a:pt x="54574" y="1853563"/>
                        <a:pt x="79624" y="1862326"/>
                      </a:cubicBezTo>
                      <a:cubicBezTo>
                        <a:pt x="95721" y="1867946"/>
                        <a:pt x="104294" y="1885567"/>
                        <a:pt x="98674" y="1901759"/>
                      </a:cubicBezTo>
                      <a:cubicBezTo>
                        <a:pt x="95149" y="1911760"/>
                        <a:pt x="84196" y="1916999"/>
                        <a:pt x="74290" y="1913570"/>
                      </a:cubicBezTo>
                      <a:cubicBezTo>
                        <a:pt x="71527" y="1912618"/>
                        <a:pt x="69241" y="1910618"/>
                        <a:pt x="68003" y="1907950"/>
                      </a:cubicBezTo>
                      <a:cubicBezTo>
                        <a:pt x="66765" y="1905284"/>
                        <a:pt x="66574" y="1902331"/>
                        <a:pt x="67527" y="1899473"/>
                      </a:cubicBezTo>
                      <a:cubicBezTo>
                        <a:pt x="68003" y="1898140"/>
                        <a:pt x="68955" y="1896997"/>
                        <a:pt x="70289" y="1896330"/>
                      </a:cubicBezTo>
                      <a:cubicBezTo>
                        <a:pt x="71623" y="1895663"/>
                        <a:pt x="73052" y="1895568"/>
                        <a:pt x="74481" y="1896044"/>
                      </a:cubicBezTo>
                      <a:cubicBezTo>
                        <a:pt x="78195" y="1897378"/>
                        <a:pt x="82291" y="1895377"/>
                        <a:pt x="83529" y="1891663"/>
                      </a:cubicBezTo>
                      <a:cubicBezTo>
                        <a:pt x="84862" y="1887948"/>
                        <a:pt x="82863" y="1883852"/>
                        <a:pt x="79148" y="1882614"/>
                      </a:cubicBezTo>
                      <a:cubicBezTo>
                        <a:pt x="74195" y="1880900"/>
                        <a:pt x="68861" y="1881185"/>
                        <a:pt x="64099" y="1883471"/>
                      </a:cubicBezTo>
                      <a:cubicBezTo>
                        <a:pt x="59336" y="1885757"/>
                        <a:pt x="55812" y="1889758"/>
                        <a:pt x="54097" y="1894711"/>
                      </a:cubicBezTo>
                      <a:cubicBezTo>
                        <a:pt x="49525" y="1907855"/>
                        <a:pt x="56478" y="1922333"/>
                        <a:pt x="69623" y="1926905"/>
                      </a:cubicBezTo>
                      <a:cubicBezTo>
                        <a:pt x="87053" y="1933001"/>
                        <a:pt x="106103" y="1923762"/>
                        <a:pt x="112199" y="1906331"/>
                      </a:cubicBezTo>
                      <a:cubicBezTo>
                        <a:pt x="120391" y="1882805"/>
                        <a:pt x="107913" y="1856992"/>
                        <a:pt x="84387" y="1848800"/>
                      </a:cubicBezTo>
                      <a:cubicBezTo>
                        <a:pt x="77623" y="1846419"/>
                        <a:pt x="70766" y="1845371"/>
                        <a:pt x="64003" y="1845371"/>
                      </a:cubicBezTo>
                      <a:cubicBezTo>
                        <a:pt x="38285" y="1845371"/>
                        <a:pt x="14092" y="1861468"/>
                        <a:pt x="5138" y="1887186"/>
                      </a:cubicBezTo>
                      <a:cubicBezTo>
                        <a:pt x="-10578" y="1932430"/>
                        <a:pt x="13425" y="1982150"/>
                        <a:pt x="58669" y="1997866"/>
                      </a:cubicBezTo>
                      <a:cubicBezTo>
                        <a:pt x="60002" y="1998343"/>
                        <a:pt x="61431" y="1998724"/>
                        <a:pt x="62765" y="1999105"/>
                      </a:cubicBezTo>
                      <a:cubicBezTo>
                        <a:pt x="61431" y="1999486"/>
                        <a:pt x="60002" y="1999867"/>
                        <a:pt x="58669" y="2000343"/>
                      </a:cubicBezTo>
                      <a:cubicBezTo>
                        <a:pt x="13140" y="2016345"/>
                        <a:pt x="-10959" y="2066066"/>
                        <a:pt x="4853" y="2111309"/>
                      </a:cubicBezTo>
                      <a:close/>
                      <a:moveTo>
                        <a:pt x="2043870" y="1630964"/>
                      </a:moveTo>
                      <a:cubicBezTo>
                        <a:pt x="2058348" y="1630964"/>
                        <a:pt x="2070159" y="1642775"/>
                        <a:pt x="2070159" y="1657252"/>
                      </a:cubicBezTo>
                      <a:cubicBezTo>
                        <a:pt x="2070159" y="1671730"/>
                        <a:pt x="2058348" y="1683541"/>
                        <a:pt x="2043870" y="1683541"/>
                      </a:cubicBezTo>
                      <a:cubicBezTo>
                        <a:pt x="2029392" y="1683541"/>
                        <a:pt x="2017676" y="1671826"/>
                        <a:pt x="2017581" y="1657348"/>
                      </a:cubicBezTo>
                      <a:cubicBezTo>
                        <a:pt x="2017581" y="1657348"/>
                        <a:pt x="2017581" y="1657252"/>
                        <a:pt x="2017581" y="1657252"/>
                      </a:cubicBezTo>
                      <a:cubicBezTo>
                        <a:pt x="2017676" y="1642679"/>
                        <a:pt x="2029392" y="1630964"/>
                        <a:pt x="2043870" y="1630964"/>
                      </a:cubicBezTo>
                      <a:close/>
                      <a:moveTo>
                        <a:pt x="2075017" y="1425319"/>
                      </a:moveTo>
                      <a:cubicBezTo>
                        <a:pt x="2083303" y="1425319"/>
                        <a:pt x="2091113" y="1431700"/>
                        <a:pt x="2095590" y="1436177"/>
                      </a:cubicBezTo>
                      <a:cubicBezTo>
                        <a:pt x="2090732" y="1441035"/>
                        <a:pt x="2082922" y="1447036"/>
                        <a:pt x="2075017" y="1447036"/>
                      </a:cubicBezTo>
                      <a:cubicBezTo>
                        <a:pt x="2066635" y="1447036"/>
                        <a:pt x="2047108" y="1441416"/>
                        <a:pt x="2031201" y="1436177"/>
                      </a:cubicBezTo>
                      <a:cubicBezTo>
                        <a:pt x="2047203" y="1431033"/>
                        <a:pt x="2066635" y="1425319"/>
                        <a:pt x="2075017" y="1425319"/>
                      </a:cubicBezTo>
                      <a:close/>
                      <a:moveTo>
                        <a:pt x="2022629" y="1393696"/>
                      </a:moveTo>
                      <a:cubicBezTo>
                        <a:pt x="2030058" y="1386266"/>
                        <a:pt x="2042822" y="1385314"/>
                        <a:pt x="2050155" y="1385409"/>
                      </a:cubicBezTo>
                      <a:cubicBezTo>
                        <a:pt x="2050346" y="1392743"/>
                        <a:pt x="2049394" y="1405506"/>
                        <a:pt x="2041869" y="1412936"/>
                      </a:cubicBezTo>
                      <a:cubicBezTo>
                        <a:pt x="2034440" y="1420365"/>
                        <a:pt x="2021676" y="1421318"/>
                        <a:pt x="2014342" y="1421223"/>
                      </a:cubicBezTo>
                      <a:cubicBezTo>
                        <a:pt x="2014342" y="1413889"/>
                        <a:pt x="2015199" y="1401125"/>
                        <a:pt x="2022629" y="1393696"/>
                      </a:cubicBezTo>
                      <a:close/>
                      <a:moveTo>
                        <a:pt x="2014437" y="1451227"/>
                      </a:moveTo>
                      <a:cubicBezTo>
                        <a:pt x="2021771" y="1451132"/>
                        <a:pt x="2034535" y="1452084"/>
                        <a:pt x="2041964" y="1459514"/>
                      </a:cubicBezTo>
                      <a:cubicBezTo>
                        <a:pt x="2049394" y="1466943"/>
                        <a:pt x="2050441" y="1479707"/>
                        <a:pt x="2050251" y="1487040"/>
                      </a:cubicBezTo>
                      <a:cubicBezTo>
                        <a:pt x="2042917" y="1487136"/>
                        <a:pt x="2030153" y="1486184"/>
                        <a:pt x="2022724" y="1478754"/>
                      </a:cubicBezTo>
                      <a:cubicBezTo>
                        <a:pt x="2015199" y="1471325"/>
                        <a:pt x="2014247" y="1458561"/>
                        <a:pt x="2014437" y="1451227"/>
                      </a:cubicBezTo>
                      <a:close/>
                      <a:moveTo>
                        <a:pt x="2043870" y="1188908"/>
                      </a:moveTo>
                      <a:cubicBezTo>
                        <a:pt x="2058348" y="1188908"/>
                        <a:pt x="2070159" y="1200719"/>
                        <a:pt x="2070159" y="1215197"/>
                      </a:cubicBezTo>
                      <a:cubicBezTo>
                        <a:pt x="2070159" y="1229675"/>
                        <a:pt x="2058348" y="1241486"/>
                        <a:pt x="2043870" y="1241486"/>
                      </a:cubicBezTo>
                      <a:cubicBezTo>
                        <a:pt x="2029392" y="1241486"/>
                        <a:pt x="2017676" y="1229771"/>
                        <a:pt x="2017581" y="1215293"/>
                      </a:cubicBezTo>
                      <a:cubicBezTo>
                        <a:pt x="2017581" y="1215293"/>
                        <a:pt x="2017581" y="1215197"/>
                        <a:pt x="2017581" y="1215197"/>
                      </a:cubicBezTo>
                      <a:cubicBezTo>
                        <a:pt x="2017676" y="1200719"/>
                        <a:pt x="2029392" y="1188908"/>
                        <a:pt x="2043870" y="1188908"/>
                      </a:cubicBezTo>
                      <a:close/>
                      <a:moveTo>
                        <a:pt x="2075017" y="983835"/>
                      </a:moveTo>
                      <a:cubicBezTo>
                        <a:pt x="2083303" y="983835"/>
                        <a:pt x="2091113" y="990217"/>
                        <a:pt x="2095590" y="994693"/>
                      </a:cubicBezTo>
                      <a:cubicBezTo>
                        <a:pt x="2090732" y="999551"/>
                        <a:pt x="2082922" y="1005552"/>
                        <a:pt x="2075017" y="1005552"/>
                      </a:cubicBezTo>
                      <a:cubicBezTo>
                        <a:pt x="2066635" y="1005552"/>
                        <a:pt x="2047108" y="999932"/>
                        <a:pt x="2031201" y="994693"/>
                      </a:cubicBezTo>
                      <a:cubicBezTo>
                        <a:pt x="2047203" y="989550"/>
                        <a:pt x="2066635" y="983835"/>
                        <a:pt x="2075017" y="983835"/>
                      </a:cubicBezTo>
                      <a:close/>
                      <a:moveTo>
                        <a:pt x="2022629" y="952212"/>
                      </a:moveTo>
                      <a:cubicBezTo>
                        <a:pt x="2030058" y="944782"/>
                        <a:pt x="2042822" y="943830"/>
                        <a:pt x="2050155" y="943925"/>
                      </a:cubicBezTo>
                      <a:cubicBezTo>
                        <a:pt x="2050251" y="951259"/>
                        <a:pt x="2049394" y="964023"/>
                        <a:pt x="2041869" y="971452"/>
                      </a:cubicBezTo>
                      <a:cubicBezTo>
                        <a:pt x="2034440" y="978882"/>
                        <a:pt x="2021676" y="979834"/>
                        <a:pt x="2014342" y="979739"/>
                      </a:cubicBezTo>
                      <a:cubicBezTo>
                        <a:pt x="2014342" y="972405"/>
                        <a:pt x="2015199" y="959641"/>
                        <a:pt x="2022629" y="952212"/>
                      </a:cubicBezTo>
                      <a:close/>
                      <a:moveTo>
                        <a:pt x="2014437" y="1009743"/>
                      </a:moveTo>
                      <a:cubicBezTo>
                        <a:pt x="2021771" y="1009647"/>
                        <a:pt x="2034535" y="1010600"/>
                        <a:pt x="2041964" y="1018030"/>
                      </a:cubicBezTo>
                      <a:cubicBezTo>
                        <a:pt x="2049394" y="1025459"/>
                        <a:pt x="2050441" y="1038222"/>
                        <a:pt x="2050251" y="1045557"/>
                      </a:cubicBezTo>
                      <a:cubicBezTo>
                        <a:pt x="2042917" y="1045652"/>
                        <a:pt x="2030153" y="1044699"/>
                        <a:pt x="2022724" y="1037270"/>
                      </a:cubicBezTo>
                      <a:cubicBezTo>
                        <a:pt x="2015199" y="1029840"/>
                        <a:pt x="2014247" y="1017077"/>
                        <a:pt x="2014437" y="1009743"/>
                      </a:cubicBezTo>
                      <a:close/>
                      <a:moveTo>
                        <a:pt x="971164" y="2042253"/>
                      </a:moveTo>
                      <a:cubicBezTo>
                        <a:pt x="963734" y="2049682"/>
                        <a:pt x="950971" y="2050635"/>
                        <a:pt x="943637" y="2050540"/>
                      </a:cubicBezTo>
                      <a:cubicBezTo>
                        <a:pt x="943446" y="2043205"/>
                        <a:pt x="944398" y="2030442"/>
                        <a:pt x="951924" y="2023012"/>
                      </a:cubicBezTo>
                      <a:cubicBezTo>
                        <a:pt x="959353" y="2015583"/>
                        <a:pt x="972116" y="2014630"/>
                        <a:pt x="979451" y="2014726"/>
                      </a:cubicBezTo>
                      <a:cubicBezTo>
                        <a:pt x="979546" y="2022060"/>
                        <a:pt x="978593" y="2034823"/>
                        <a:pt x="971164" y="2042253"/>
                      </a:cubicBezTo>
                      <a:close/>
                      <a:moveTo>
                        <a:pt x="1045174" y="2050540"/>
                      </a:moveTo>
                      <a:cubicBezTo>
                        <a:pt x="1037839" y="2050730"/>
                        <a:pt x="1025075" y="2049682"/>
                        <a:pt x="1017646" y="2042253"/>
                      </a:cubicBezTo>
                      <a:cubicBezTo>
                        <a:pt x="1010216" y="2034823"/>
                        <a:pt x="1009264" y="2022060"/>
                        <a:pt x="1009360" y="2014726"/>
                      </a:cubicBezTo>
                      <a:cubicBezTo>
                        <a:pt x="1016788" y="2014535"/>
                        <a:pt x="1029457" y="2015583"/>
                        <a:pt x="1036887" y="2023012"/>
                      </a:cubicBezTo>
                      <a:cubicBezTo>
                        <a:pt x="1044411" y="2030442"/>
                        <a:pt x="1045363" y="2043205"/>
                        <a:pt x="1045174" y="2050540"/>
                      </a:cubicBezTo>
                      <a:close/>
                      <a:moveTo>
                        <a:pt x="1412648" y="2042253"/>
                      </a:moveTo>
                      <a:cubicBezTo>
                        <a:pt x="1405218" y="2049682"/>
                        <a:pt x="1392455" y="2050635"/>
                        <a:pt x="1385120" y="2050540"/>
                      </a:cubicBezTo>
                      <a:cubicBezTo>
                        <a:pt x="1384930" y="2043205"/>
                        <a:pt x="1385977" y="2030442"/>
                        <a:pt x="1393407" y="2023012"/>
                      </a:cubicBezTo>
                      <a:cubicBezTo>
                        <a:pt x="1400837" y="2015583"/>
                        <a:pt x="1413600" y="2014630"/>
                        <a:pt x="1420934" y="2014726"/>
                      </a:cubicBezTo>
                      <a:cubicBezTo>
                        <a:pt x="1421030" y="2022060"/>
                        <a:pt x="1420078" y="2034823"/>
                        <a:pt x="1412648" y="2042253"/>
                      </a:cubicBezTo>
                      <a:close/>
                      <a:moveTo>
                        <a:pt x="1486657" y="2050540"/>
                      </a:moveTo>
                      <a:cubicBezTo>
                        <a:pt x="1479227" y="2050730"/>
                        <a:pt x="1466560" y="2049682"/>
                        <a:pt x="1459130" y="2042253"/>
                      </a:cubicBezTo>
                      <a:cubicBezTo>
                        <a:pt x="1451700" y="2034823"/>
                        <a:pt x="1450748" y="2022060"/>
                        <a:pt x="1450843" y="2014726"/>
                      </a:cubicBezTo>
                      <a:cubicBezTo>
                        <a:pt x="1458178" y="2014535"/>
                        <a:pt x="1470941" y="2015583"/>
                        <a:pt x="1478371" y="2023012"/>
                      </a:cubicBezTo>
                      <a:cubicBezTo>
                        <a:pt x="1485894" y="2030442"/>
                        <a:pt x="1486848" y="2043205"/>
                        <a:pt x="1486657" y="2050540"/>
                      </a:cubicBezTo>
                      <a:close/>
                      <a:moveTo>
                        <a:pt x="1683158" y="2044158"/>
                      </a:moveTo>
                      <a:cubicBezTo>
                        <a:pt x="1683158" y="2058636"/>
                        <a:pt x="1671347" y="2070447"/>
                        <a:pt x="1656869" y="2070447"/>
                      </a:cubicBezTo>
                      <a:cubicBezTo>
                        <a:pt x="1642391" y="2070447"/>
                        <a:pt x="1630580" y="2058636"/>
                        <a:pt x="1630580" y="2044158"/>
                      </a:cubicBezTo>
                      <a:cubicBezTo>
                        <a:pt x="1630580" y="2029680"/>
                        <a:pt x="1642391" y="2017869"/>
                        <a:pt x="1656774" y="2017869"/>
                      </a:cubicBezTo>
                      <a:cubicBezTo>
                        <a:pt x="1656774" y="2017869"/>
                        <a:pt x="1656869" y="2017869"/>
                        <a:pt x="1656869" y="2017869"/>
                      </a:cubicBezTo>
                      <a:cubicBezTo>
                        <a:pt x="1671442" y="2017964"/>
                        <a:pt x="1683158" y="2029680"/>
                        <a:pt x="1683158" y="2044158"/>
                      </a:cubicBezTo>
                      <a:close/>
                      <a:moveTo>
                        <a:pt x="1910424" y="1685066"/>
                      </a:moveTo>
                      <a:cubicBezTo>
                        <a:pt x="1931665" y="1700401"/>
                        <a:pt x="1943857" y="1721927"/>
                        <a:pt x="1943857" y="1744025"/>
                      </a:cubicBezTo>
                      <a:lnTo>
                        <a:pt x="1943857" y="1944240"/>
                      </a:lnTo>
                      <a:lnTo>
                        <a:pt x="1743642" y="1944240"/>
                      </a:lnTo>
                      <a:cubicBezTo>
                        <a:pt x="1721543" y="1944240"/>
                        <a:pt x="1700112" y="1932049"/>
                        <a:pt x="1684681" y="1910808"/>
                      </a:cubicBezTo>
                      <a:cubicBezTo>
                        <a:pt x="1666585" y="1885757"/>
                        <a:pt x="1660298" y="1853277"/>
                        <a:pt x="1668680" y="1828036"/>
                      </a:cubicBezTo>
                      <a:cubicBezTo>
                        <a:pt x="1673824" y="1812415"/>
                        <a:pt x="1684777" y="1799746"/>
                        <a:pt x="1699541" y="1792317"/>
                      </a:cubicBezTo>
                      <a:cubicBezTo>
                        <a:pt x="1714305" y="1784887"/>
                        <a:pt x="1730974" y="1783649"/>
                        <a:pt x="1746594" y="1788888"/>
                      </a:cubicBezTo>
                      <a:cubicBezTo>
                        <a:pt x="1756881" y="1792317"/>
                        <a:pt x="1765168" y="1799461"/>
                        <a:pt x="1770026" y="1809081"/>
                      </a:cubicBezTo>
                      <a:cubicBezTo>
                        <a:pt x="1774884" y="1818701"/>
                        <a:pt x="1775645" y="1829655"/>
                        <a:pt x="1772312" y="1839942"/>
                      </a:cubicBezTo>
                      <a:cubicBezTo>
                        <a:pt x="1767835" y="1853372"/>
                        <a:pt x="1753262" y="1860707"/>
                        <a:pt x="1739831" y="1856325"/>
                      </a:cubicBezTo>
                      <a:cubicBezTo>
                        <a:pt x="1731735" y="1853658"/>
                        <a:pt x="1727259" y="1844799"/>
                        <a:pt x="1729925" y="1836703"/>
                      </a:cubicBezTo>
                      <a:cubicBezTo>
                        <a:pt x="1731449" y="1832227"/>
                        <a:pt x="1736307" y="1829750"/>
                        <a:pt x="1740688" y="1831274"/>
                      </a:cubicBezTo>
                      <a:cubicBezTo>
                        <a:pt x="1741642" y="1831560"/>
                        <a:pt x="1742403" y="1832227"/>
                        <a:pt x="1742785" y="1833084"/>
                      </a:cubicBezTo>
                      <a:cubicBezTo>
                        <a:pt x="1743260" y="1833941"/>
                        <a:pt x="1743260" y="1834989"/>
                        <a:pt x="1742974" y="1835941"/>
                      </a:cubicBezTo>
                      <a:cubicBezTo>
                        <a:pt x="1741737" y="1839656"/>
                        <a:pt x="1743737" y="1843656"/>
                        <a:pt x="1747452" y="1844895"/>
                      </a:cubicBezTo>
                      <a:cubicBezTo>
                        <a:pt x="1751167" y="1846133"/>
                        <a:pt x="1755166" y="1844133"/>
                        <a:pt x="1756405" y="1840418"/>
                      </a:cubicBezTo>
                      <a:cubicBezTo>
                        <a:pt x="1757929" y="1835846"/>
                        <a:pt x="1757548" y="1830989"/>
                        <a:pt x="1755357" y="1826702"/>
                      </a:cubicBezTo>
                      <a:cubicBezTo>
                        <a:pt x="1753167" y="1822416"/>
                        <a:pt x="1749547" y="1819273"/>
                        <a:pt x="1744975" y="1817749"/>
                      </a:cubicBezTo>
                      <a:cubicBezTo>
                        <a:pt x="1739165" y="1815844"/>
                        <a:pt x="1733069" y="1816320"/>
                        <a:pt x="1727639" y="1818987"/>
                      </a:cubicBezTo>
                      <a:cubicBezTo>
                        <a:pt x="1722210" y="1821749"/>
                        <a:pt x="1718114" y="1826416"/>
                        <a:pt x="1716209" y="1832227"/>
                      </a:cubicBezTo>
                      <a:cubicBezTo>
                        <a:pt x="1711066" y="1847848"/>
                        <a:pt x="1719543" y="1864707"/>
                        <a:pt x="1735164" y="1869850"/>
                      </a:cubicBezTo>
                      <a:cubicBezTo>
                        <a:pt x="1756119" y="1876804"/>
                        <a:pt x="1778693" y="1865374"/>
                        <a:pt x="1785647" y="1844514"/>
                      </a:cubicBezTo>
                      <a:cubicBezTo>
                        <a:pt x="1790219" y="1830607"/>
                        <a:pt x="1789171" y="1815844"/>
                        <a:pt x="1782598" y="1802794"/>
                      </a:cubicBezTo>
                      <a:cubicBezTo>
                        <a:pt x="1776027" y="1789745"/>
                        <a:pt x="1764787" y="1780030"/>
                        <a:pt x="1750976" y="1775458"/>
                      </a:cubicBezTo>
                      <a:cubicBezTo>
                        <a:pt x="1743165" y="1772886"/>
                        <a:pt x="1735069" y="1771552"/>
                        <a:pt x="1727068" y="1771552"/>
                      </a:cubicBezTo>
                      <a:cubicBezTo>
                        <a:pt x="1715353" y="1771552"/>
                        <a:pt x="1703731" y="1774315"/>
                        <a:pt x="1693063" y="1779649"/>
                      </a:cubicBezTo>
                      <a:cubicBezTo>
                        <a:pt x="1691445" y="1780411"/>
                        <a:pt x="1690016" y="1781363"/>
                        <a:pt x="1688491" y="1782221"/>
                      </a:cubicBezTo>
                      <a:cubicBezTo>
                        <a:pt x="1642295" y="1780792"/>
                        <a:pt x="1630008" y="1723070"/>
                        <a:pt x="1617054" y="1661920"/>
                      </a:cubicBezTo>
                      <a:cubicBezTo>
                        <a:pt x="1612863" y="1642203"/>
                        <a:pt x="1608672" y="1622105"/>
                        <a:pt x="1603052" y="1603627"/>
                      </a:cubicBezTo>
                      <a:cubicBezTo>
                        <a:pt x="1621530" y="1609151"/>
                        <a:pt x="1641629" y="1613437"/>
                        <a:pt x="1661345" y="1617628"/>
                      </a:cubicBezTo>
                      <a:cubicBezTo>
                        <a:pt x="1722496" y="1630582"/>
                        <a:pt x="1780217" y="1642870"/>
                        <a:pt x="1781646" y="1689066"/>
                      </a:cubicBezTo>
                      <a:cubicBezTo>
                        <a:pt x="1780789" y="1690590"/>
                        <a:pt x="1779837" y="1692114"/>
                        <a:pt x="1779074" y="1693638"/>
                      </a:cubicBezTo>
                      <a:cubicBezTo>
                        <a:pt x="1773646" y="1704401"/>
                        <a:pt x="1770978" y="1716022"/>
                        <a:pt x="1770978" y="1727642"/>
                      </a:cubicBezTo>
                      <a:cubicBezTo>
                        <a:pt x="1770978" y="1735643"/>
                        <a:pt x="1772312" y="1743739"/>
                        <a:pt x="1774884" y="1751550"/>
                      </a:cubicBezTo>
                      <a:cubicBezTo>
                        <a:pt x="1779456" y="1765457"/>
                        <a:pt x="1789171" y="1776696"/>
                        <a:pt x="1802221" y="1783173"/>
                      </a:cubicBezTo>
                      <a:cubicBezTo>
                        <a:pt x="1815270" y="1789745"/>
                        <a:pt x="1830033" y="1790793"/>
                        <a:pt x="1843940" y="1786221"/>
                      </a:cubicBezTo>
                      <a:cubicBezTo>
                        <a:pt x="1864895" y="1779268"/>
                        <a:pt x="1876230" y="1756693"/>
                        <a:pt x="1869276" y="1735739"/>
                      </a:cubicBezTo>
                      <a:cubicBezTo>
                        <a:pt x="1864133" y="1720118"/>
                        <a:pt x="1847274" y="1711640"/>
                        <a:pt x="1831652" y="1716783"/>
                      </a:cubicBezTo>
                      <a:cubicBezTo>
                        <a:pt x="1825842" y="1718689"/>
                        <a:pt x="1821175" y="1722784"/>
                        <a:pt x="1818413" y="1728214"/>
                      </a:cubicBezTo>
                      <a:cubicBezTo>
                        <a:pt x="1815650" y="1733643"/>
                        <a:pt x="1815174" y="1739834"/>
                        <a:pt x="1817174" y="1745549"/>
                      </a:cubicBezTo>
                      <a:cubicBezTo>
                        <a:pt x="1818699" y="1750121"/>
                        <a:pt x="1821841" y="1753740"/>
                        <a:pt x="1826128" y="1755932"/>
                      </a:cubicBezTo>
                      <a:cubicBezTo>
                        <a:pt x="1830414" y="1758122"/>
                        <a:pt x="1835272" y="1758408"/>
                        <a:pt x="1839844" y="1756979"/>
                      </a:cubicBezTo>
                      <a:cubicBezTo>
                        <a:pt x="1843559" y="1755741"/>
                        <a:pt x="1845559" y="1751741"/>
                        <a:pt x="1844320" y="1748026"/>
                      </a:cubicBezTo>
                      <a:cubicBezTo>
                        <a:pt x="1843082" y="1744311"/>
                        <a:pt x="1839082" y="1742311"/>
                        <a:pt x="1835367" y="1743549"/>
                      </a:cubicBezTo>
                      <a:cubicBezTo>
                        <a:pt x="1834415" y="1743835"/>
                        <a:pt x="1833462" y="1743739"/>
                        <a:pt x="1832509" y="1743359"/>
                      </a:cubicBezTo>
                      <a:cubicBezTo>
                        <a:pt x="1831652" y="1742882"/>
                        <a:pt x="1830986" y="1742120"/>
                        <a:pt x="1830700" y="1741263"/>
                      </a:cubicBezTo>
                      <a:cubicBezTo>
                        <a:pt x="1829176" y="1736786"/>
                        <a:pt x="1831652" y="1731928"/>
                        <a:pt x="1836129" y="1730499"/>
                      </a:cubicBezTo>
                      <a:cubicBezTo>
                        <a:pt x="1844225" y="1727833"/>
                        <a:pt x="1853084" y="1732214"/>
                        <a:pt x="1855751" y="1740406"/>
                      </a:cubicBezTo>
                      <a:cubicBezTo>
                        <a:pt x="1860227" y="1753836"/>
                        <a:pt x="1852893" y="1768409"/>
                        <a:pt x="1839462" y="1772886"/>
                      </a:cubicBezTo>
                      <a:cubicBezTo>
                        <a:pt x="1829176" y="1776315"/>
                        <a:pt x="1818222" y="1775458"/>
                        <a:pt x="1808602" y="1770600"/>
                      </a:cubicBezTo>
                      <a:cubicBezTo>
                        <a:pt x="1798981" y="1765742"/>
                        <a:pt x="1791743" y="1757455"/>
                        <a:pt x="1788409" y="1747168"/>
                      </a:cubicBezTo>
                      <a:cubicBezTo>
                        <a:pt x="1783266" y="1731548"/>
                        <a:pt x="1784504" y="1714784"/>
                        <a:pt x="1791837" y="1700115"/>
                      </a:cubicBezTo>
                      <a:cubicBezTo>
                        <a:pt x="1799267" y="1685351"/>
                        <a:pt x="1811936" y="1674398"/>
                        <a:pt x="1827556" y="1669254"/>
                      </a:cubicBezTo>
                      <a:cubicBezTo>
                        <a:pt x="1852988" y="1660682"/>
                        <a:pt x="1885469" y="1666968"/>
                        <a:pt x="1910424" y="1685066"/>
                      </a:cubicBezTo>
                      <a:close/>
                      <a:moveTo>
                        <a:pt x="1986815" y="129633"/>
                      </a:moveTo>
                      <a:cubicBezTo>
                        <a:pt x="1991768" y="116488"/>
                        <a:pt x="1996625" y="103725"/>
                        <a:pt x="1999102" y="91438"/>
                      </a:cubicBezTo>
                      <a:cubicBezTo>
                        <a:pt x="2001578" y="103725"/>
                        <a:pt x="2006341" y="116488"/>
                        <a:pt x="2011389" y="129633"/>
                      </a:cubicBezTo>
                      <a:cubicBezTo>
                        <a:pt x="2026438" y="169257"/>
                        <a:pt x="2043107" y="213072"/>
                        <a:pt x="1999102" y="260506"/>
                      </a:cubicBezTo>
                      <a:cubicBezTo>
                        <a:pt x="1955096" y="213072"/>
                        <a:pt x="1971765" y="169257"/>
                        <a:pt x="1986815" y="129633"/>
                      </a:cubicBezTo>
                      <a:close/>
                      <a:moveTo>
                        <a:pt x="1965288" y="306226"/>
                      </a:moveTo>
                      <a:cubicBezTo>
                        <a:pt x="1978528" y="297654"/>
                        <a:pt x="1989767" y="289081"/>
                        <a:pt x="1999102" y="280604"/>
                      </a:cubicBezTo>
                      <a:cubicBezTo>
                        <a:pt x="2008437" y="289081"/>
                        <a:pt x="2019581" y="297654"/>
                        <a:pt x="2032820" y="306226"/>
                      </a:cubicBezTo>
                      <a:lnTo>
                        <a:pt x="1998626" y="345850"/>
                      </a:lnTo>
                      <a:lnTo>
                        <a:pt x="1965288" y="306226"/>
                      </a:lnTo>
                      <a:close/>
                      <a:moveTo>
                        <a:pt x="1985291" y="632458"/>
                      </a:moveTo>
                      <a:cubicBezTo>
                        <a:pt x="1917854" y="521777"/>
                        <a:pt x="1920711" y="458722"/>
                        <a:pt x="1999102" y="367663"/>
                      </a:cubicBezTo>
                      <a:cubicBezTo>
                        <a:pt x="2077493" y="458817"/>
                        <a:pt x="2080255" y="521777"/>
                        <a:pt x="2012913" y="632458"/>
                      </a:cubicBezTo>
                      <a:cubicBezTo>
                        <a:pt x="2006056" y="643792"/>
                        <a:pt x="2001578" y="655318"/>
                        <a:pt x="1999102" y="666652"/>
                      </a:cubicBezTo>
                      <a:cubicBezTo>
                        <a:pt x="1996625" y="655318"/>
                        <a:pt x="1992244" y="643792"/>
                        <a:pt x="1985291" y="632458"/>
                      </a:cubicBezTo>
                      <a:close/>
                      <a:moveTo>
                        <a:pt x="1918044" y="954593"/>
                      </a:moveTo>
                      <a:cubicBezTo>
                        <a:pt x="1943476" y="918875"/>
                        <a:pt x="1951001" y="870297"/>
                        <a:pt x="1937284" y="830768"/>
                      </a:cubicBezTo>
                      <a:cubicBezTo>
                        <a:pt x="1929856" y="809337"/>
                        <a:pt x="1915378" y="792287"/>
                        <a:pt x="1897375" y="781238"/>
                      </a:cubicBezTo>
                      <a:cubicBezTo>
                        <a:pt x="1926046" y="790287"/>
                        <a:pt x="1954811" y="782190"/>
                        <a:pt x="1976052" y="758569"/>
                      </a:cubicBezTo>
                      <a:cubicBezTo>
                        <a:pt x="1982243" y="751616"/>
                        <a:pt x="1987767" y="743234"/>
                        <a:pt x="1992053" y="733804"/>
                      </a:cubicBezTo>
                      <a:lnTo>
                        <a:pt x="1992053" y="988121"/>
                      </a:lnTo>
                      <a:lnTo>
                        <a:pt x="1933856" y="988121"/>
                      </a:lnTo>
                      <a:lnTo>
                        <a:pt x="1968622" y="953355"/>
                      </a:lnTo>
                      <a:cubicBezTo>
                        <a:pt x="1971385" y="950593"/>
                        <a:pt x="1971385" y="946116"/>
                        <a:pt x="1968622" y="943259"/>
                      </a:cubicBezTo>
                      <a:cubicBezTo>
                        <a:pt x="1965859" y="940496"/>
                        <a:pt x="1961383" y="940496"/>
                        <a:pt x="1958525" y="943259"/>
                      </a:cubicBezTo>
                      <a:lnTo>
                        <a:pt x="1915187" y="986597"/>
                      </a:lnTo>
                      <a:cubicBezTo>
                        <a:pt x="1914710" y="987073"/>
                        <a:pt x="1914519" y="987549"/>
                        <a:pt x="1914235" y="988121"/>
                      </a:cubicBezTo>
                      <a:lnTo>
                        <a:pt x="1881563" y="988121"/>
                      </a:lnTo>
                      <a:cubicBezTo>
                        <a:pt x="1895469" y="980216"/>
                        <a:pt x="1907852" y="968881"/>
                        <a:pt x="1918044" y="954593"/>
                      </a:cubicBezTo>
                      <a:close/>
                      <a:moveTo>
                        <a:pt x="1937284" y="1158619"/>
                      </a:moveTo>
                      <a:cubicBezTo>
                        <a:pt x="1951001" y="1119185"/>
                        <a:pt x="1943476" y="1070512"/>
                        <a:pt x="1918044" y="1034794"/>
                      </a:cubicBezTo>
                      <a:cubicBezTo>
                        <a:pt x="1908329" y="1021078"/>
                        <a:pt x="1896518" y="1010219"/>
                        <a:pt x="1883278" y="1002314"/>
                      </a:cubicBezTo>
                      <a:lnTo>
                        <a:pt x="1914615" y="1002314"/>
                      </a:lnTo>
                      <a:cubicBezTo>
                        <a:pt x="1914806" y="1002599"/>
                        <a:pt x="1914901" y="1002885"/>
                        <a:pt x="1915187" y="1003075"/>
                      </a:cubicBezTo>
                      <a:lnTo>
                        <a:pt x="1958525" y="1046414"/>
                      </a:lnTo>
                      <a:cubicBezTo>
                        <a:pt x="1961288" y="1049176"/>
                        <a:pt x="1965764" y="1049176"/>
                        <a:pt x="1968622" y="1046414"/>
                      </a:cubicBezTo>
                      <a:cubicBezTo>
                        <a:pt x="1971385" y="1043652"/>
                        <a:pt x="1971385" y="1039175"/>
                        <a:pt x="1968622" y="1036318"/>
                      </a:cubicBezTo>
                      <a:lnTo>
                        <a:pt x="1934523" y="1002218"/>
                      </a:lnTo>
                      <a:lnTo>
                        <a:pt x="1992053" y="1002218"/>
                      </a:lnTo>
                      <a:lnTo>
                        <a:pt x="1992053" y="1209006"/>
                      </a:lnTo>
                      <a:lnTo>
                        <a:pt x="1895851" y="1209006"/>
                      </a:lnTo>
                      <a:cubicBezTo>
                        <a:pt x="1915187" y="1197766"/>
                        <a:pt x="1929760" y="1180145"/>
                        <a:pt x="1937284" y="1158619"/>
                      </a:cubicBezTo>
                      <a:close/>
                      <a:moveTo>
                        <a:pt x="1918044" y="1396648"/>
                      </a:moveTo>
                      <a:cubicBezTo>
                        <a:pt x="1943476" y="1360930"/>
                        <a:pt x="1951001" y="1312352"/>
                        <a:pt x="1937284" y="1272823"/>
                      </a:cubicBezTo>
                      <a:cubicBezTo>
                        <a:pt x="1929856" y="1251487"/>
                        <a:pt x="1915473" y="1234438"/>
                        <a:pt x="1897566" y="1223389"/>
                      </a:cubicBezTo>
                      <a:lnTo>
                        <a:pt x="1992053" y="1223389"/>
                      </a:lnTo>
                      <a:lnTo>
                        <a:pt x="1992053" y="1429605"/>
                      </a:lnTo>
                      <a:lnTo>
                        <a:pt x="1938142" y="1429605"/>
                      </a:lnTo>
                      <a:lnTo>
                        <a:pt x="1968622" y="1399125"/>
                      </a:lnTo>
                      <a:cubicBezTo>
                        <a:pt x="1971385" y="1396363"/>
                        <a:pt x="1971385" y="1391886"/>
                        <a:pt x="1968622" y="1389028"/>
                      </a:cubicBezTo>
                      <a:cubicBezTo>
                        <a:pt x="1965859" y="1386266"/>
                        <a:pt x="1961383" y="1386266"/>
                        <a:pt x="1958525" y="1389028"/>
                      </a:cubicBezTo>
                      <a:lnTo>
                        <a:pt x="1917949" y="1429605"/>
                      </a:lnTo>
                      <a:lnTo>
                        <a:pt x="1882420" y="1429605"/>
                      </a:lnTo>
                      <a:cubicBezTo>
                        <a:pt x="1896042" y="1421699"/>
                        <a:pt x="1908043" y="1410650"/>
                        <a:pt x="1918044" y="1396648"/>
                      </a:cubicBezTo>
                      <a:close/>
                      <a:moveTo>
                        <a:pt x="1915092" y="1443893"/>
                      </a:moveTo>
                      <a:cubicBezTo>
                        <a:pt x="1915092" y="1443893"/>
                        <a:pt x="1915092" y="1443893"/>
                        <a:pt x="1915092" y="1443893"/>
                      </a:cubicBezTo>
                      <a:lnTo>
                        <a:pt x="1958431" y="1487326"/>
                      </a:lnTo>
                      <a:cubicBezTo>
                        <a:pt x="1961192" y="1490089"/>
                        <a:pt x="1965669" y="1490089"/>
                        <a:pt x="1968527" y="1487326"/>
                      </a:cubicBezTo>
                      <a:cubicBezTo>
                        <a:pt x="1971289" y="1484564"/>
                        <a:pt x="1971289" y="1480087"/>
                        <a:pt x="1968527" y="1477230"/>
                      </a:cubicBezTo>
                      <a:lnTo>
                        <a:pt x="1935189" y="1443893"/>
                      </a:lnTo>
                      <a:lnTo>
                        <a:pt x="1991958" y="1443893"/>
                      </a:lnTo>
                      <a:lnTo>
                        <a:pt x="1991958" y="1650108"/>
                      </a:lnTo>
                      <a:lnTo>
                        <a:pt x="1897661" y="1650108"/>
                      </a:lnTo>
                      <a:cubicBezTo>
                        <a:pt x="1916139" y="1638679"/>
                        <a:pt x="1930045" y="1621439"/>
                        <a:pt x="1937284" y="1600674"/>
                      </a:cubicBezTo>
                      <a:cubicBezTo>
                        <a:pt x="1951001" y="1561241"/>
                        <a:pt x="1943476" y="1512568"/>
                        <a:pt x="1918044" y="1476849"/>
                      </a:cubicBezTo>
                      <a:cubicBezTo>
                        <a:pt x="1908138" y="1462847"/>
                        <a:pt x="1896042" y="1451798"/>
                        <a:pt x="1882420" y="1443893"/>
                      </a:cubicBezTo>
                      <a:lnTo>
                        <a:pt x="1915092" y="1443893"/>
                      </a:lnTo>
                      <a:close/>
                      <a:moveTo>
                        <a:pt x="1700112" y="1443893"/>
                      </a:moveTo>
                      <a:lnTo>
                        <a:pt x="1828890" y="1443893"/>
                      </a:lnTo>
                      <a:cubicBezTo>
                        <a:pt x="1859941" y="1443893"/>
                        <a:pt x="1887564" y="1458561"/>
                        <a:pt x="1906423" y="1485136"/>
                      </a:cubicBezTo>
                      <a:cubicBezTo>
                        <a:pt x="1928902" y="1516758"/>
                        <a:pt x="1935855" y="1561336"/>
                        <a:pt x="1923760" y="1596006"/>
                      </a:cubicBezTo>
                      <a:cubicBezTo>
                        <a:pt x="1916711" y="1616295"/>
                        <a:pt x="1902138" y="1632678"/>
                        <a:pt x="1882802" y="1642012"/>
                      </a:cubicBezTo>
                      <a:cubicBezTo>
                        <a:pt x="1863466" y="1651347"/>
                        <a:pt x="1841559" y="1652680"/>
                        <a:pt x="1821271" y="1645537"/>
                      </a:cubicBezTo>
                      <a:cubicBezTo>
                        <a:pt x="1807745" y="1640869"/>
                        <a:pt x="1796981" y="1631154"/>
                        <a:pt x="1790694" y="1618391"/>
                      </a:cubicBezTo>
                      <a:cubicBezTo>
                        <a:pt x="1784504" y="1605531"/>
                        <a:pt x="1783646" y="1591054"/>
                        <a:pt x="1788313" y="1577528"/>
                      </a:cubicBezTo>
                      <a:cubicBezTo>
                        <a:pt x="1791362" y="1568765"/>
                        <a:pt x="1797649" y="1561717"/>
                        <a:pt x="1805935" y="1557716"/>
                      </a:cubicBezTo>
                      <a:cubicBezTo>
                        <a:pt x="1814317" y="1553715"/>
                        <a:pt x="1823652" y="1553144"/>
                        <a:pt x="1832414" y="1556192"/>
                      </a:cubicBezTo>
                      <a:cubicBezTo>
                        <a:pt x="1837939" y="1558097"/>
                        <a:pt x="1842320" y="1562002"/>
                        <a:pt x="1844892" y="1567241"/>
                      </a:cubicBezTo>
                      <a:cubicBezTo>
                        <a:pt x="1847464" y="1572480"/>
                        <a:pt x="1847749" y="1578385"/>
                        <a:pt x="1845845" y="1583910"/>
                      </a:cubicBezTo>
                      <a:cubicBezTo>
                        <a:pt x="1843559" y="1590577"/>
                        <a:pt x="1836224" y="1594102"/>
                        <a:pt x="1829462" y="1591815"/>
                      </a:cubicBezTo>
                      <a:cubicBezTo>
                        <a:pt x="1827747" y="1591244"/>
                        <a:pt x="1826413" y="1590006"/>
                        <a:pt x="1825652" y="1588387"/>
                      </a:cubicBezTo>
                      <a:cubicBezTo>
                        <a:pt x="1824890" y="1586768"/>
                        <a:pt x="1824795" y="1584958"/>
                        <a:pt x="1825366" y="1583339"/>
                      </a:cubicBezTo>
                      <a:cubicBezTo>
                        <a:pt x="1826699" y="1579624"/>
                        <a:pt x="1824699" y="1575528"/>
                        <a:pt x="1820984" y="1574290"/>
                      </a:cubicBezTo>
                      <a:cubicBezTo>
                        <a:pt x="1817270" y="1572956"/>
                        <a:pt x="1813174" y="1574957"/>
                        <a:pt x="1811936" y="1578671"/>
                      </a:cubicBezTo>
                      <a:cubicBezTo>
                        <a:pt x="1810126" y="1583910"/>
                        <a:pt x="1810412" y="1589625"/>
                        <a:pt x="1812888" y="1594673"/>
                      </a:cubicBezTo>
                      <a:cubicBezTo>
                        <a:pt x="1815365" y="1599721"/>
                        <a:pt x="1819556" y="1603436"/>
                        <a:pt x="1824795" y="1605341"/>
                      </a:cubicBezTo>
                      <a:cubicBezTo>
                        <a:pt x="1838892" y="1610199"/>
                        <a:pt x="1854322" y="1602769"/>
                        <a:pt x="1859275" y="1588673"/>
                      </a:cubicBezTo>
                      <a:cubicBezTo>
                        <a:pt x="1862418" y="1579624"/>
                        <a:pt x="1861847" y="1569813"/>
                        <a:pt x="1857656" y="1561145"/>
                      </a:cubicBezTo>
                      <a:cubicBezTo>
                        <a:pt x="1853465" y="1552477"/>
                        <a:pt x="1846131" y="1546000"/>
                        <a:pt x="1837081" y="1542857"/>
                      </a:cubicBezTo>
                      <a:cubicBezTo>
                        <a:pt x="1814888" y="1535142"/>
                        <a:pt x="1790885" y="1544381"/>
                        <a:pt x="1779170" y="1563717"/>
                      </a:cubicBezTo>
                      <a:cubicBezTo>
                        <a:pt x="1766977" y="1540476"/>
                        <a:pt x="1737355" y="1528760"/>
                        <a:pt x="1700017" y="1521426"/>
                      </a:cubicBezTo>
                      <a:lnTo>
                        <a:pt x="1700017" y="1443893"/>
                      </a:lnTo>
                      <a:close/>
                      <a:moveTo>
                        <a:pt x="1507707" y="1507996"/>
                      </a:moveTo>
                      <a:cubicBezTo>
                        <a:pt x="1540568" y="1517044"/>
                        <a:pt x="1579621" y="1521045"/>
                        <a:pt x="1617912" y="1524950"/>
                      </a:cubicBezTo>
                      <a:cubicBezTo>
                        <a:pt x="1696683" y="1533046"/>
                        <a:pt x="1771074" y="1540666"/>
                        <a:pt x="1771074" y="1589720"/>
                      </a:cubicBezTo>
                      <a:cubicBezTo>
                        <a:pt x="1771074" y="1590006"/>
                        <a:pt x="1771169" y="1590292"/>
                        <a:pt x="1771264" y="1590577"/>
                      </a:cubicBezTo>
                      <a:cubicBezTo>
                        <a:pt x="1771169" y="1592101"/>
                        <a:pt x="1771074" y="1593625"/>
                        <a:pt x="1771074" y="1595150"/>
                      </a:cubicBezTo>
                      <a:cubicBezTo>
                        <a:pt x="1771074" y="1605246"/>
                        <a:pt x="1773359" y="1615247"/>
                        <a:pt x="1777836" y="1624581"/>
                      </a:cubicBezTo>
                      <a:cubicBezTo>
                        <a:pt x="1785552" y="1640489"/>
                        <a:pt x="1798887" y="1652490"/>
                        <a:pt x="1815460" y="1658586"/>
                      </a:cubicBezTo>
                      <a:cubicBezTo>
                        <a:pt x="1807363" y="1662301"/>
                        <a:pt x="1800124" y="1667349"/>
                        <a:pt x="1793838" y="1673445"/>
                      </a:cubicBezTo>
                      <a:cubicBezTo>
                        <a:pt x="1781932" y="1628487"/>
                        <a:pt x="1722306" y="1615723"/>
                        <a:pt x="1664393" y="1603532"/>
                      </a:cubicBezTo>
                      <a:cubicBezTo>
                        <a:pt x="1634104" y="1597149"/>
                        <a:pt x="1603243" y="1590577"/>
                        <a:pt x="1579240" y="1579624"/>
                      </a:cubicBezTo>
                      <a:cubicBezTo>
                        <a:pt x="1590194" y="1603532"/>
                        <a:pt x="1596766" y="1634488"/>
                        <a:pt x="1603148" y="1664777"/>
                      </a:cubicBezTo>
                      <a:cubicBezTo>
                        <a:pt x="1615435" y="1722784"/>
                        <a:pt x="1628103" y="1782315"/>
                        <a:pt x="1673061" y="1794222"/>
                      </a:cubicBezTo>
                      <a:cubicBezTo>
                        <a:pt x="1666965" y="1800509"/>
                        <a:pt x="1661917" y="1807748"/>
                        <a:pt x="1658203" y="1815844"/>
                      </a:cubicBezTo>
                      <a:cubicBezTo>
                        <a:pt x="1652106" y="1799270"/>
                        <a:pt x="1640105" y="1785935"/>
                        <a:pt x="1624198" y="1778220"/>
                      </a:cubicBezTo>
                      <a:cubicBezTo>
                        <a:pt x="1614863" y="1773743"/>
                        <a:pt x="1604862" y="1771457"/>
                        <a:pt x="1594766" y="1771457"/>
                      </a:cubicBezTo>
                      <a:cubicBezTo>
                        <a:pt x="1593241" y="1771457"/>
                        <a:pt x="1591718" y="1771552"/>
                        <a:pt x="1590194" y="1771648"/>
                      </a:cubicBezTo>
                      <a:cubicBezTo>
                        <a:pt x="1589908" y="1771648"/>
                        <a:pt x="1589622" y="1771457"/>
                        <a:pt x="1589337" y="1771457"/>
                      </a:cubicBezTo>
                      <a:cubicBezTo>
                        <a:pt x="1540283" y="1771457"/>
                        <a:pt x="1532567" y="1697067"/>
                        <a:pt x="1524567" y="1618295"/>
                      </a:cubicBezTo>
                      <a:cubicBezTo>
                        <a:pt x="1520756" y="1579909"/>
                        <a:pt x="1516755" y="1540857"/>
                        <a:pt x="1507707" y="1507996"/>
                      </a:cubicBezTo>
                      <a:close/>
                      <a:moveTo>
                        <a:pt x="1443604" y="1700401"/>
                      </a:moveTo>
                      <a:lnTo>
                        <a:pt x="1521138" y="1700401"/>
                      </a:lnTo>
                      <a:cubicBezTo>
                        <a:pt x="1528377" y="1737739"/>
                        <a:pt x="1540188" y="1767362"/>
                        <a:pt x="1563428" y="1779553"/>
                      </a:cubicBezTo>
                      <a:cubicBezTo>
                        <a:pt x="1544093" y="1791269"/>
                        <a:pt x="1534853" y="1815272"/>
                        <a:pt x="1542569" y="1837466"/>
                      </a:cubicBezTo>
                      <a:cubicBezTo>
                        <a:pt x="1545712" y="1846514"/>
                        <a:pt x="1552189" y="1853848"/>
                        <a:pt x="1560856" y="1858039"/>
                      </a:cubicBezTo>
                      <a:cubicBezTo>
                        <a:pt x="1569524" y="1862230"/>
                        <a:pt x="1579335" y="1862802"/>
                        <a:pt x="1588384" y="1859658"/>
                      </a:cubicBezTo>
                      <a:cubicBezTo>
                        <a:pt x="1602480" y="1854801"/>
                        <a:pt x="1609910" y="1839275"/>
                        <a:pt x="1605052" y="1825178"/>
                      </a:cubicBezTo>
                      <a:cubicBezTo>
                        <a:pt x="1603243" y="1819939"/>
                        <a:pt x="1599433" y="1815653"/>
                        <a:pt x="1594384" y="1813272"/>
                      </a:cubicBezTo>
                      <a:cubicBezTo>
                        <a:pt x="1589337" y="1810890"/>
                        <a:pt x="1583716" y="1810510"/>
                        <a:pt x="1578383" y="1812319"/>
                      </a:cubicBezTo>
                      <a:cubicBezTo>
                        <a:pt x="1574668" y="1813653"/>
                        <a:pt x="1572668" y="1817653"/>
                        <a:pt x="1574001" y="1821368"/>
                      </a:cubicBezTo>
                      <a:cubicBezTo>
                        <a:pt x="1575334" y="1825083"/>
                        <a:pt x="1579335" y="1827083"/>
                        <a:pt x="1583050" y="1825749"/>
                      </a:cubicBezTo>
                      <a:cubicBezTo>
                        <a:pt x="1584764" y="1825178"/>
                        <a:pt x="1586574" y="1825273"/>
                        <a:pt x="1588099" y="1826035"/>
                      </a:cubicBezTo>
                      <a:cubicBezTo>
                        <a:pt x="1589717" y="1826798"/>
                        <a:pt x="1590860" y="1828131"/>
                        <a:pt x="1591528" y="1829846"/>
                      </a:cubicBezTo>
                      <a:cubicBezTo>
                        <a:pt x="1593813" y="1836513"/>
                        <a:pt x="1590289" y="1843847"/>
                        <a:pt x="1583621" y="1846228"/>
                      </a:cubicBezTo>
                      <a:cubicBezTo>
                        <a:pt x="1578097" y="1848134"/>
                        <a:pt x="1572192" y="1847752"/>
                        <a:pt x="1566952" y="1845276"/>
                      </a:cubicBezTo>
                      <a:cubicBezTo>
                        <a:pt x="1561714" y="1842800"/>
                        <a:pt x="1557809" y="1838323"/>
                        <a:pt x="1555904" y="1832798"/>
                      </a:cubicBezTo>
                      <a:cubicBezTo>
                        <a:pt x="1552856" y="1824035"/>
                        <a:pt x="1553428" y="1814605"/>
                        <a:pt x="1557427" y="1806319"/>
                      </a:cubicBezTo>
                      <a:cubicBezTo>
                        <a:pt x="1561428" y="1797937"/>
                        <a:pt x="1568477" y="1791746"/>
                        <a:pt x="1577240" y="1788698"/>
                      </a:cubicBezTo>
                      <a:cubicBezTo>
                        <a:pt x="1590765" y="1784030"/>
                        <a:pt x="1605243" y="1784887"/>
                        <a:pt x="1618102" y="1791079"/>
                      </a:cubicBezTo>
                      <a:cubicBezTo>
                        <a:pt x="1630961" y="1797270"/>
                        <a:pt x="1640580" y="1808128"/>
                        <a:pt x="1645249" y="1821654"/>
                      </a:cubicBezTo>
                      <a:cubicBezTo>
                        <a:pt x="1652297" y="1841942"/>
                        <a:pt x="1651059" y="1863849"/>
                        <a:pt x="1641724" y="1883185"/>
                      </a:cubicBezTo>
                      <a:cubicBezTo>
                        <a:pt x="1632389" y="1902521"/>
                        <a:pt x="1616006" y="1917094"/>
                        <a:pt x="1595718" y="1924143"/>
                      </a:cubicBezTo>
                      <a:cubicBezTo>
                        <a:pt x="1560952" y="1936240"/>
                        <a:pt x="1516471" y="1929191"/>
                        <a:pt x="1484847" y="1906807"/>
                      </a:cubicBezTo>
                      <a:cubicBezTo>
                        <a:pt x="1458273" y="1887853"/>
                        <a:pt x="1443604" y="1860325"/>
                        <a:pt x="1443604" y="1829274"/>
                      </a:cubicBezTo>
                      <a:lnTo>
                        <a:pt x="1443604" y="1700401"/>
                      </a:lnTo>
                      <a:close/>
                      <a:moveTo>
                        <a:pt x="1443604" y="1935478"/>
                      </a:moveTo>
                      <a:lnTo>
                        <a:pt x="1476942" y="1968815"/>
                      </a:lnTo>
                      <a:cubicBezTo>
                        <a:pt x="1479704" y="1971577"/>
                        <a:pt x="1484181" y="1971577"/>
                        <a:pt x="1487037" y="1968815"/>
                      </a:cubicBezTo>
                      <a:cubicBezTo>
                        <a:pt x="1489800" y="1966053"/>
                        <a:pt x="1489800" y="1961576"/>
                        <a:pt x="1487037" y="1958719"/>
                      </a:cubicBezTo>
                      <a:lnTo>
                        <a:pt x="1443699" y="1915380"/>
                      </a:lnTo>
                      <a:lnTo>
                        <a:pt x="1443699" y="1915380"/>
                      </a:lnTo>
                      <a:lnTo>
                        <a:pt x="1443699" y="1882709"/>
                      </a:lnTo>
                      <a:cubicBezTo>
                        <a:pt x="1451605" y="1896330"/>
                        <a:pt x="1462749" y="1908427"/>
                        <a:pt x="1476656" y="1918333"/>
                      </a:cubicBezTo>
                      <a:cubicBezTo>
                        <a:pt x="1512374" y="1943764"/>
                        <a:pt x="1560952" y="1951289"/>
                        <a:pt x="1600481" y="1937573"/>
                      </a:cubicBezTo>
                      <a:cubicBezTo>
                        <a:pt x="1621246" y="1930334"/>
                        <a:pt x="1638485" y="1916428"/>
                        <a:pt x="1649916" y="1897949"/>
                      </a:cubicBezTo>
                      <a:lnTo>
                        <a:pt x="1649916" y="1992247"/>
                      </a:lnTo>
                      <a:lnTo>
                        <a:pt x="1443699" y="1992247"/>
                      </a:lnTo>
                      <a:lnTo>
                        <a:pt x="1443699" y="1935478"/>
                      </a:lnTo>
                      <a:close/>
                      <a:moveTo>
                        <a:pt x="1435888" y="2031490"/>
                      </a:moveTo>
                      <a:cubicBezTo>
                        <a:pt x="1441127" y="2047492"/>
                        <a:pt x="1446747" y="2066923"/>
                        <a:pt x="1446747" y="2075305"/>
                      </a:cubicBezTo>
                      <a:cubicBezTo>
                        <a:pt x="1446747" y="2083210"/>
                        <a:pt x="1440746" y="2091021"/>
                        <a:pt x="1435888" y="2095879"/>
                      </a:cubicBezTo>
                      <a:cubicBezTo>
                        <a:pt x="1431412" y="2091402"/>
                        <a:pt x="1425031" y="2083591"/>
                        <a:pt x="1425031" y="2075305"/>
                      </a:cubicBezTo>
                      <a:cubicBezTo>
                        <a:pt x="1425031" y="2066923"/>
                        <a:pt x="1430746" y="2047492"/>
                        <a:pt x="1435888" y="2031490"/>
                      </a:cubicBezTo>
                      <a:close/>
                      <a:moveTo>
                        <a:pt x="1223100" y="1897854"/>
                      </a:moveTo>
                      <a:cubicBezTo>
                        <a:pt x="1234149" y="1915761"/>
                        <a:pt x="1251199" y="1930144"/>
                        <a:pt x="1272535" y="1937573"/>
                      </a:cubicBezTo>
                      <a:cubicBezTo>
                        <a:pt x="1311968" y="1951289"/>
                        <a:pt x="1360642" y="1943764"/>
                        <a:pt x="1396360" y="1918333"/>
                      </a:cubicBezTo>
                      <a:cubicBezTo>
                        <a:pt x="1410362" y="1908427"/>
                        <a:pt x="1421411" y="1896330"/>
                        <a:pt x="1429317" y="1882709"/>
                      </a:cubicBezTo>
                      <a:lnTo>
                        <a:pt x="1429317" y="1918237"/>
                      </a:lnTo>
                      <a:lnTo>
                        <a:pt x="1388740" y="1958814"/>
                      </a:lnTo>
                      <a:cubicBezTo>
                        <a:pt x="1385977" y="1961576"/>
                        <a:pt x="1385977" y="1966053"/>
                        <a:pt x="1388740" y="1968910"/>
                      </a:cubicBezTo>
                      <a:cubicBezTo>
                        <a:pt x="1391503" y="1971673"/>
                        <a:pt x="1395979" y="1971673"/>
                        <a:pt x="1398837" y="1968910"/>
                      </a:cubicBezTo>
                      <a:lnTo>
                        <a:pt x="1429317" y="1938430"/>
                      </a:lnTo>
                      <a:lnTo>
                        <a:pt x="1429317" y="1992342"/>
                      </a:lnTo>
                      <a:lnTo>
                        <a:pt x="1223100" y="1992342"/>
                      </a:lnTo>
                      <a:lnTo>
                        <a:pt x="1223100" y="1897854"/>
                      </a:lnTo>
                      <a:close/>
                      <a:moveTo>
                        <a:pt x="1215004" y="2017964"/>
                      </a:moveTo>
                      <a:cubicBezTo>
                        <a:pt x="1229482" y="2017964"/>
                        <a:pt x="1241198" y="2029775"/>
                        <a:pt x="1241198" y="2044253"/>
                      </a:cubicBezTo>
                      <a:cubicBezTo>
                        <a:pt x="1241198" y="2058731"/>
                        <a:pt x="1229387" y="2070542"/>
                        <a:pt x="1214909" y="2070542"/>
                      </a:cubicBezTo>
                      <a:cubicBezTo>
                        <a:pt x="1200431" y="2070542"/>
                        <a:pt x="1188620" y="2058731"/>
                        <a:pt x="1188620" y="2044253"/>
                      </a:cubicBezTo>
                      <a:cubicBezTo>
                        <a:pt x="1188620" y="2029775"/>
                        <a:pt x="1200431" y="2017964"/>
                        <a:pt x="1214813" y="2017964"/>
                      </a:cubicBezTo>
                      <a:cubicBezTo>
                        <a:pt x="1214909" y="2017964"/>
                        <a:pt x="1214909" y="2017964"/>
                        <a:pt x="1215004" y="2017964"/>
                      </a:cubicBezTo>
                      <a:close/>
                      <a:moveTo>
                        <a:pt x="1002120" y="1934715"/>
                      </a:moveTo>
                      <a:lnTo>
                        <a:pt x="1036220" y="1968815"/>
                      </a:lnTo>
                      <a:cubicBezTo>
                        <a:pt x="1038982" y="1971577"/>
                        <a:pt x="1043459" y="1971577"/>
                        <a:pt x="1046317" y="1968815"/>
                      </a:cubicBezTo>
                      <a:cubicBezTo>
                        <a:pt x="1049078" y="1966053"/>
                        <a:pt x="1049078" y="1961576"/>
                        <a:pt x="1046317" y="1958719"/>
                      </a:cubicBezTo>
                      <a:lnTo>
                        <a:pt x="1002977" y="1915380"/>
                      </a:lnTo>
                      <a:cubicBezTo>
                        <a:pt x="1002787" y="1915189"/>
                        <a:pt x="1002405" y="1915094"/>
                        <a:pt x="1002216" y="1914904"/>
                      </a:cubicBezTo>
                      <a:lnTo>
                        <a:pt x="1002216" y="1883566"/>
                      </a:lnTo>
                      <a:cubicBezTo>
                        <a:pt x="1010121" y="1896806"/>
                        <a:pt x="1020980" y="1908617"/>
                        <a:pt x="1034695" y="1918333"/>
                      </a:cubicBezTo>
                      <a:cubicBezTo>
                        <a:pt x="1070414" y="1943764"/>
                        <a:pt x="1118992" y="1951289"/>
                        <a:pt x="1158520" y="1937573"/>
                      </a:cubicBezTo>
                      <a:cubicBezTo>
                        <a:pt x="1180047" y="1930144"/>
                        <a:pt x="1197668" y="1915475"/>
                        <a:pt x="1209003" y="1896044"/>
                      </a:cubicBezTo>
                      <a:lnTo>
                        <a:pt x="1209003" y="1992247"/>
                      </a:lnTo>
                      <a:lnTo>
                        <a:pt x="1002216" y="1992247"/>
                      </a:lnTo>
                      <a:lnTo>
                        <a:pt x="1002216" y="1934715"/>
                      </a:lnTo>
                      <a:close/>
                      <a:moveTo>
                        <a:pt x="994405" y="2031490"/>
                      </a:moveTo>
                      <a:cubicBezTo>
                        <a:pt x="999644" y="2047492"/>
                        <a:pt x="1005263" y="2066923"/>
                        <a:pt x="1005263" y="2075305"/>
                      </a:cubicBezTo>
                      <a:cubicBezTo>
                        <a:pt x="1005263" y="2083210"/>
                        <a:pt x="999263" y="2091021"/>
                        <a:pt x="994405" y="2095879"/>
                      </a:cubicBezTo>
                      <a:cubicBezTo>
                        <a:pt x="989928" y="2091402"/>
                        <a:pt x="983546" y="2083591"/>
                        <a:pt x="983546" y="2075305"/>
                      </a:cubicBezTo>
                      <a:cubicBezTo>
                        <a:pt x="983546" y="2066923"/>
                        <a:pt x="989167" y="2047492"/>
                        <a:pt x="994405" y="2031490"/>
                      </a:cubicBezTo>
                      <a:close/>
                      <a:moveTo>
                        <a:pt x="758281" y="1976340"/>
                      </a:moveTo>
                      <a:cubicBezTo>
                        <a:pt x="781903" y="1955194"/>
                        <a:pt x="789999" y="1926429"/>
                        <a:pt x="780949" y="1897664"/>
                      </a:cubicBezTo>
                      <a:cubicBezTo>
                        <a:pt x="791998" y="1915665"/>
                        <a:pt x="809049" y="1930144"/>
                        <a:pt x="830480" y="1937573"/>
                      </a:cubicBezTo>
                      <a:cubicBezTo>
                        <a:pt x="869913" y="1951289"/>
                        <a:pt x="918586" y="1943764"/>
                        <a:pt x="954305" y="1918333"/>
                      </a:cubicBezTo>
                      <a:cubicBezTo>
                        <a:pt x="968592" y="1908141"/>
                        <a:pt x="979926" y="1895759"/>
                        <a:pt x="987833" y="1881756"/>
                      </a:cubicBezTo>
                      <a:lnTo>
                        <a:pt x="987833" y="1914427"/>
                      </a:lnTo>
                      <a:cubicBezTo>
                        <a:pt x="987356" y="1914713"/>
                        <a:pt x="986785" y="1914999"/>
                        <a:pt x="986309" y="1915380"/>
                      </a:cubicBezTo>
                      <a:lnTo>
                        <a:pt x="942969" y="1958719"/>
                      </a:lnTo>
                      <a:cubicBezTo>
                        <a:pt x="940208" y="1961481"/>
                        <a:pt x="940208" y="1965958"/>
                        <a:pt x="942969" y="1968815"/>
                      </a:cubicBezTo>
                      <a:cubicBezTo>
                        <a:pt x="945732" y="1971577"/>
                        <a:pt x="950209" y="1971577"/>
                        <a:pt x="953066" y="1968815"/>
                      </a:cubicBezTo>
                      <a:lnTo>
                        <a:pt x="987833" y="1934049"/>
                      </a:lnTo>
                      <a:lnTo>
                        <a:pt x="987833" y="1992247"/>
                      </a:lnTo>
                      <a:lnTo>
                        <a:pt x="733515" y="1992247"/>
                      </a:lnTo>
                      <a:cubicBezTo>
                        <a:pt x="742944" y="1987960"/>
                        <a:pt x="751422" y="1982531"/>
                        <a:pt x="758281" y="1976340"/>
                      </a:cubicBezTo>
                      <a:close/>
                      <a:moveTo>
                        <a:pt x="632169" y="1985579"/>
                      </a:moveTo>
                      <a:cubicBezTo>
                        <a:pt x="643504" y="1992437"/>
                        <a:pt x="655029" y="1996914"/>
                        <a:pt x="666364" y="1999391"/>
                      </a:cubicBezTo>
                      <a:cubicBezTo>
                        <a:pt x="655029" y="2001867"/>
                        <a:pt x="643409" y="2006248"/>
                        <a:pt x="632169" y="2013202"/>
                      </a:cubicBezTo>
                      <a:cubicBezTo>
                        <a:pt x="521488" y="2080639"/>
                        <a:pt x="458433" y="2077781"/>
                        <a:pt x="367374" y="1999391"/>
                      </a:cubicBezTo>
                      <a:cubicBezTo>
                        <a:pt x="458528" y="1921095"/>
                        <a:pt x="521488" y="1918237"/>
                        <a:pt x="632169" y="1985579"/>
                      </a:cubicBezTo>
                      <a:close/>
                      <a:moveTo>
                        <a:pt x="305937" y="1965577"/>
                      </a:moveTo>
                      <a:lnTo>
                        <a:pt x="345466" y="1998819"/>
                      </a:lnTo>
                      <a:lnTo>
                        <a:pt x="305843" y="2033014"/>
                      </a:lnTo>
                      <a:cubicBezTo>
                        <a:pt x="297270" y="2019774"/>
                        <a:pt x="288698" y="2008630"/>
                        <a:pt x="280220" y="1999295"/>
                      </a:cubicBezTo>
                      <a:cubicBezTo>
                        <a:pt x="288793" y="1990056"/>
                        <a:pt x="297366" y="1978912"/>
                        <a:pt x="305937" y="1965577"/>
                      </a:cubicBezTo>
                      <a:close/>
                      <a:moveTo>
                        <a:pt x="129345" y="1987103"/>
                      </a:moveTo>
                      <a:cubicBezTo>
                        <a:pt x="168968" y="1972054"/>
                        <a:pt x="212784" y="1955385"/>
                        <a:pt x="260218" y="1999391"/>
                      </a:cubicBezTo>
                      <a:cubicBezTo>
                        <a:pt x="212784" y="2043396"/>
                        <a:pt x="168968" y="2026727"/>
                        <a:pt x="129345" y="2011678"/>
                      </a:cubicBezTo>
                      <a:cubicBezTo>
                        <a:pt x="116200" y="2006724"/>
                        <a:pt x="103531" y="2001867"/>
                        <a:pt x="91149" y="1999391"/>
                      </a:cubicBezTo>
                      <a:cubicBezTo>
                        <a:pt x="103437" y="1997009"/>
                        <a:pt x="116200" y="1992151"/>
                        <a:pt x="129345" y="1987103"/>
                      </a:cubicBezTo>
                      <a:close/>
                    </a:path>
                  </a:pathLst>
                </a:custGeom>
                <a:grpFill/>
                <a:ln w="9525" cap="flat">
                  <a:solidFill>
                    <a:srgbClr val="002E48"/>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0F4DE73-3C71-37C6-1B0C-2130953F493C}"/>
                    </a:ext>
                  </a:extLst>
                </p:cNvPr>
                <p:cNvSpPr/>
                <p:nvPr/>
              </p:nvSpPr>
              <p:spPr>
                <a:xfrm>
                  <a:off x="11851671" y="6656831"/>
                  <a:ext cx="51053" cy="106203"/>
                </a:xfrm>
                <a:custGeom>
                  <a:avLst/>
                  <a:gdLst>
                    <a:gd name="connsiteX0" fmla="*/ 25526 w 51053"/>
                    <a:gd name="connsiteY0" fmla="*/ 0 h 106203"/>
                    <a:gd name="connsiteX1" fmla="*/ 20193 w 51053"/>
                    <a:gd name="connsiteY1" fmla="*/ 2381 h 106203"/>
                    <a:gd name="connsiteX2" fmla="*/ 0 w 51053"/>
                    <a:gd name="connsiteY2" fmla="*/ 53150 h 106203"/>
                    <a:gd name="connsiteX3" fmla="*/ 20193 w 51053"/>
                    <a:gd name="connsiteY3" fmla="*/ 103917 h 106203"/>
                    <a:gd name="connsiteX4" fmla="*/ 30861 w 51053"/>
                    <a:gd name="connsiteY4" fmla="*/ 103917 h 106203"/>
                    <a:gd name="connsiteX5" fmla="*/ 51054 w 51053"/>
                    <a:gd name="connsiteY5" fmla="*/ 53150 h 106203"/>
                    <a:gd name="connsiteX6" fmla="*/ 30861 w 51053"/>
                    <a:gd name="connsiteY6" fmla="*/ 2381 h 106203"/>
                    <a:gd name="connsiteX7" fmla="*/ 25526 w 51053"/>
                    <a:gd name="connsiteY7" fmla="*/ 0 h 106203"/>
                    <a:gd name="connsiteX8" fmla="*/ 25526 w 51053"/>
                    <a:gd name="connsiteY8" fmla="*/ 87249 h 106203"/>
                    <a:gd name="connsiteX9" fmla="*/ 14288 w 51053"/>
                    <a:gd name="connsiteY9" fmla="*/ 53150 h 106203"/>
                    <a:gd name="connsiteX10" fmla="*/ 25526 w 51053"/>
                    <a:gd name="connsiteY10" fmla="*/ 19050 h 106203"/>
                    <a:gd name="connsiteX11" fmla="*/ 36766 w 51053"/>
                    <a:gd name="connsiteY11" fmla="*/ 53150 h 106203"/>
                    <a:gd name="connsiteX12" fmla="*/ 25526 w 51053"/>
                    <a:gd name="connsiteY12" fmla="*/ 87249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25526" y="0"/>
                      </a:moveTo>
                      <a:cubicBezTo>
                        <a:pt x="23526" y="0"/>
                        <a:pt x="21527" y="857"/>
                        <a:pt x="20193" y="2381"/>
                      </a:cubicBezTo>
                      <a:cubicBezTo>
                        <a:pt x="19336" y="3334"/>
                        <a:pt x="0" y="25336"/>
                        <a:pt x="0" y="53150"/>
                      </a:cubicBezTo>
                      <a:cubicBezTo>
                        <a:pt x="0" y="80963"/>
                        <a:pt x="19336" y="102965"/>
                        <a:pt x="20193" y="103917"/>
                      </a:cubicBezTo>
                      <a:cubicBezTo>
                        <a:pt x="22860" y="106966"/>
                        <a:pt x="28098" y="106966"/>
                        <a:pt x="30861" y="103917"/>
                      </a:cubicBezTo>
                      <a:cubicBezTo>
                        <a:pt x="31718" y="102965"/>
                        <a:pt x="51054" y="80963"/>
                        <a:pt x="51054" y="53150"/>
                      </a:cubicBezTo>
                      <a:cubicBezTo>
                        <a:pt x="51054" y="25336"/>
                        <a:pt x="31718" y="3334"/>
                        <a:pt x="30861" y="2381"/>
                      </a:cubicBezTo>
                      <a:cubicBezTo>
                        <a:pt x="29527" y="952"/>
                        <a:pt x="27623" y="0"/>
                        <a:pt x="25526" y="0"/>
                      </a:cubicBezTo>
                      <a:close/>
                      <a:moveTo>
                        <a:pt x="25526" y="87249"/>
                      </a:moveTo>
                      <a:cubicBezTo>
                        <a:pt x="20669" y="79724"/>
                        <a:pt x="14288" y="67246"/>
                        <a:pt x="14288" y="53150"/>
                      </a:cubicBezTo>
                      <a:cubicBezTo>
                        <a:pt x="14288" y="39243"/>
                        <a:pt x="20764" y="26575"/>
                        <a:pt x="25526" y="19050"/>
                      </a:cubicBezTo>
                      <a:cubicBezTo>
                        <a:pt x="30384" y="26575"/>
                        <a:pt x="36766" y="39052"/>
                        <a:pt x="36766" y="53150"/>
                      </a:cubicBezTo>
                      <a:cubicBezTo>
                        <a:pt x="36862" y="67151"/>
                        <a:pt x="30384" y="79724"/>
                        <a:pt x="25526" y="87249"/>
                      </a:cubicBezTo>
                      <a:close/>
                    </a:path>
                  </a:pathLst>
                </a:custGeom>
                <a:grpFill/>
                <a:ln w="9525" cap="flat">
                  <a:solidFill>
                    <a:srgbClr val="002E48"/>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AF1FBF2-437C-A120-FDB3-F5A024C23689}"/>
                    </a:ext>
                  </a:extLst>
                </p:cNvPr>
                <p:cNvSpPr/>
                <p:nvPr/>
              </p:nvSpPr>
              <p:spPr>
                <a:xfrm>
                  <a:off x="11677649" y="6547008"/>
                  <a:ext cx="50292" cy="74485"/>
                </a:xfrm>
                <a:custGeom>
                  <a:avLst/>
                  <a:gdLst>
                    <a:gd name="connsiteX0" fmla="*/ 25146 w 50292"/>
                    <a:gd name="connsiteY0" fmla="*/ 0 h 74485"/>
                    <a:gd name="connsiteX1" fmla="*/ 20859 w 50292"/>
                    <a:gd name="connsiteY1" fmla="*/ 1429 h 74485"/>
                    <a:gd name="connsiteX2" fmla="*/ 0 w 50292"/>
                    <a:gd name="connsiteY2" fmla="*/ 37243 h 74485"/>
                    <a:gd name="connsiteX3" fmla="*/ 20859 w 50292"/>
                    <a:gd name="connsiteY3" fmla="*/ 73057 h 74485"/>
                    <a:gd name="connsiteX4" fmla="*/ 29432 w 50292"/>
                    <a:gd name="connsiteY4" fmla="*/ 73057 h 74485"/>
                    <a:gd name="connsiteX5" fmla="*/ 50292 w 50292"/>
                    <a:gd name="connsiteY5" fmla="*/ 37243 h 74485"/>
                    <a:gd name="connsiteX6" fmla="*/ 29432 w 50292"/>
                    <a:gd name="connsiteY6" fmla="*/ 1429 h 74485"/>
                    <a:gd name="connsiteX7" fmla="*/ 25146 w 50292"/>
                    <a:gd name="connsiteY7" fmla="*/ 0 h 74485"/>
                    <a:gd name="connsiteX8" fmla="*/ 36005 w 50292"/>
                    <a:gd name="connsiteY8" fmla="*/ 37148 h 74485"/>
                    <a:gd name="connsiteX9" fmla="*/ 25146 w 50292"/>
                    <a:gd name="connsiteY9" fmla="*/ 57721 h 74485"/>
                    <a:gd name="connsiteX10" fmla="*/ 14288 w 50292"/>
                    <a:gd name="connsiteY10" fmla="*/ 37148 h 74485"/>
                    <a:gd name="connsiteX11" fmla="*/ 25146 w 50292"/>
                    <a:gd name="connsiteY11" fmla="*/ 16574 h 74485"/>
                    <a:gd name="connsiteX12" fmla="*/ 36005 w 50292"/>
                    <a:gd name="connsiteY12" fmla="*/ 37148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25146" y="0"/>
                      </a:moveTo>
                      <a:cubicBezTo>
                        <a:pt x="23622" y="0"/>
                        <a:pt x="22097" y="477"/>
                        <a:pt x="20859" y="1429"/>
                      </a:cubicBezTo>
                      <a:cubicBezTo>
                        <a:pt x="20002" y="2096"/>
                        <a:pt x="0" y="17240"/>
                        <a:pt x="0" y="37243"/>
                      </a:cubicBezTo>
                      <a:cubicBezTo>
                        <a:pt x="0" y="57150"/>
                        <a:pt x="20002" y="72390"/>
                        <a:pt x="20859" y="73057"/>
                      </a:cubicBezTo>
                      <a:cubicBezTo>
                        <a:pt x="23431" y="74962"/>
                        <a:pt x="26860" y="74962"/>
                        <a:pt x="29432" y="73057"/>
                      </a:cubicBezTo>
                      <a:cubicBezTo>
                        <a:pt x="30290" y="72390"/>
                        <a:pt x="50292" y="57245"/>
                        <a:pt x="50292" y="37243"/>
                      </a:cubicBezTo>
                      <a:cubicBezTo>
                        <a:pt x="50292" y="17336"/>
                        <a:pt x="30290" y="2096"/>
                        <a:pt x="29432" y="1429"/>
                      </a:cubicBezTo>
                      <a:cubicBezTo>
                        <a:pt x="28194" y="477"/>
                        <a:pt x="26670" y="0"/>
                        <a:pt x="25146" y="0"/>
                      </a:cubicBezTo>
                      <a:close/>
                      <a:moveTo>
                        <a:pt x="36005" y="37148"/>
                      </a:moveTo>
                      <a:cubicBezTo>
                        <a:pt x="36005" y="45054"/>
                        <a:pt x="30004" y="52864"/>
                        <a:pt x="25146" y="57721"/>
                      </a:cubicBezTo>
                      <a:cubicBezTo>
                        <a:pt x="20670" y="53245"/>
                        <a:pt x="14288" y="45434"/>
                        <a:pt x="14288" y="37148"/>
                      </a:cubicBezTo>
                      <a:cubicBezTo>
                        <a:pt x="14288" y="29242"/>
                        <a:pt x="20288" y="21431"/>
                        <a:pt x="25146" y="16574"/>
                      </a:cubicBezTo>
                      <a:cubicBezTo>
                        <a:pt x="29623" y="21050"/>
                        <a:pt x="36005" y="28861"/>
                        <a:pt x="36005" y="37148"/>
                      </a:cubicBezTo>
                      <a:close/>
                    </a:path>
                  </a:pathLst>
                </a:custGeom>
                <a:grpFill/>
                <a:ln w="9525" cap="flat">
                  <a:solidFill>
                    <a:srgbClr val="002E48"/>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6123DC96-5FBD-0348-0CE4-3E59A2503D3F}"/>
                    </a:ext>
                  </a:extLst>
                </p:cNvPr>
                <p:cNvSpPr/>
                <p:nvPr/>
              </p:nvSpPr>
              <p:spPr>
                <a:xfrm>
                  <a:off x="10246803" y="6467569"/>
                  <a:ext cx="139445" cy="89153"/>
                </a:xfrm>
                <a:custGeom>
                  <a:avLst/>
                  <a:gdLst>
                    <a:gd name="connsiteX0" fmla="*/ 138017 w 139445"/>
                    <a:gd name="connsiteY0" fmla="*/ 48863 h 89153"/>
                    <a:gd name="connsiteX1" fmla="*/ 138017 w 139445"/>
                    <a:gd name="connsiteY1" fmla="*/ 40291 h 89153"/>
                    <a:gd name="connsiteX2" fmla="*/ 69723 w 139445"/>
                    <a:gd name="connsiteY2" fmla="*/ 0 h 89153"/>
                    <a:gd name="connsiteX3" fmla="*/ 1429 w 139445"/>
                    <a:gd name="connsiteY3" fmla="*/ 40291 h 89153"/>
                    <a:gd name="connsiteX4" fmla="*/ 1429 w 139445"/>
                    <a:gd name="connsiteY4" fmla="*/ 48863 h 89153"/>
                    <a:gd name="connsiteX5" fmla="*/ 69723 w 139445"/>
                    <a:gd name="connsiteY5" fmla="*/ 89154 h 89153"/>
                    <a:gd name="connsiteX6" fmla="*/ 138017 w 139445"/>
                    <a:gd name="connsiteY6" fmla="*/ 48863 h 89153"/>
                    <a:gd name="connsiteX7" fmla="*/ 16383 w 139445"/>
                    <a:gd name="connsiteY7" fmla="*/ 44577 h 89153"/>
                    <a:gd name="connsiteX8" fmla="*/ 69723 w 139445"/>
                    <a:gd name="connsiteY8" fmla="*/ 14288 h 89153"/>
                    <a:gd name="connsiteX9" fmla="*/ 123063 w 139445"/>
                    <a:gd name="connsiteY9" fmla="*/ 44577 h 89153"/>
                    <a:gd name="connsiteX10" fmla="*/ 69723 w 139445"/>
                    <a:gd name="connsiteY10" fmla="*/ 74866 h 89153"/>
                    <a:gd name="connsiteX11" fmla="*/ 16383 w 139445"/>
                    <a:gd name="connsiteY11" fmla="*/ 44577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8863"/>
                      </a:moveTo>
                      <a:cubicBezTo>
                        <a:pt x="139922" y="46291"/>
                        <a:pt x="139922" y="42863"/>
                        <a:pt x="138017" y="40291"/>
                      </a:cubicBezTo>
                      <a:cubicBezTo>
                        <a:pt x="136779" y="38671"/>
                        <a:pt x="107443" y="0"/>
                        <a:pt x="69723" y="0"/>
                      </a:cubicBezTo>
                      <a:cubicBezTo>
                        <a:pt x="32004" y="0"/>
                        <a:pt x="2668" y="38576"/>
                        <a:pt x="1429" y="40291"/>
                      </a:cubicBezTo>
                      <a:cubicBezTo>
                        <a:pt x="-476" y="42863"/>
                        <a:pt x="-476" y="46291"/>
                        <a:pt x="1429" y="48863"/>
                      </a:cubicBezTo>
                      <a:cubicBezTo>
                        <a:pt x="2668" y="50482"/>
                        <a:pt x="32004" y="89154"/>
                        <a:pt x="69723" y="89154"/>
                      </a:cubicBezTo>
                      <a:cubicBezTo>
                        <a:pt x="107443" y="89154"/>
                        <a:pt x="136779" y="50578"/>
                        <a:pt x="138017" y="48863"/>
                      </a:cubicBezTo>
                      <a:close/>
                      <a:moveTo>
                        <a:pt x="16383" y="44577"/>
                      </a:moveTo>
                      <a:cubicBezTo>
                        <a:pt x="24574" y="35337"/>
                        <a:pt x="45720" y="14288"/>
                        <a:pt x="69723" y="14288"/>
                      </a:cubicBezTo>
                      <a:cubicBezTo>
                        <a:pt x="93631" y="14288"/>
                        <a:pt x="114871" y="35337"/>
                        <a:pt x="123063" y="44577"/>
                      </a:cubicBezTo>
                      <a:cubicBezTo>
                        <a:pt x="114871" y="53816"/>
                        <a:pt x="93631" y="74866"/>
                        <a:pt x="69723" y="74866"/>
                      </a:cubicBezTo>
                      <a:cubicBezTo>
                        <a:pt x="45815" y="74866"/>
                        <a:pt x="24574" y="53816"/>
                        <a:pt x="16383" y="44577"/>
                      </a:cubicBezTo>
                      <a:close/>
                    </a:path>
                  </a:pathLst>
                </a:custGeom>
                <a:grpFill/>
                <a:ln w="9525" cap="flat">
                  <a:solidFill>
                    <a:srgbClr val="002E48"/>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73E1940-4D71-7F6D-0950-58B06B2D4A34}"/>
                    </a:ext>
                  </a:extLst>
                </p:cNvPr>
                <p:cNvSpPr/>
                <p:nvPr/>
              </p:nvSpPr>
              <p:spPr>
                <a:xfrm>
                  <a:off x="11650408" y="6345554"/>
                  <a:ext cx="51625" cy="51625"/>
                </a:xfrm>
                <a:custGeom>
                  <a:avLst/>
                  <a:gdLst>
                    <a:gd name="connsiteX0" fmla="*/ 7144 w 51625"/>
                    <a:gd name="connsiteY0" fmla="*/ 51625 h 51625"/>
                    <a:gd name="connsiteX1" fmla="*/ 51626 w 51625"/>
                    <a:gd name="connsiteY1" fmla="*/ 51625 h 51625"/>
                    <a:gd name="connsiteX2" fmla="*/ 51626 w 51625"/>
                    <a:gd name="connsiteY2" fmla="*/ 7144 h 51625"/>
                    <a:gd name="connsiteX3" fmla="*/ 44482 w 51625"/>
                    <a:gd name="connsiteY3" fmla="*/ 0 h 51625"/>
                    <a:gd name="connsiteX4" fmla="*/ 0 w 51625"/>
                    <a:gd name="connsiteY4" fmla="*/ 0 h 51625"/>
                    <a:gd name="connsiteX5" fmla="*/ 0 w 51625"/>
                    <a:gd name="connsiteY5" fmla="*/ 44482 h 51625"/>
                    <a:gd name="connsiteX6" fmla="*/ 7144 w 51625"/>
                    <a:gd name="connsiteY6" fmla="*/ 51625 h 51625"/>
                    <a:gd name="connsiteX7" fmla="*/ 37338 w 51625"/>
                    <a:gd name="connsiteY7" fmla="*/ 14288 h 51625"/>
                    <a:gd name="connsiteX8" fmla="*/ 37338 w 51625"/>
                    <a:gd name="connsiteY8" fmla="*/ 37433 h 51625"/>
                    <a:gd name="connsiteX9" fmla="*/ 14192 w 51625"/>
                    <a:gd name="connsiteY9" fmla="*/ 37433 h 51625"/>
                    <a:gd name="connsiteX10" fmla="*/ 14192 w 51625"/>
                    <a:gd name="connsiteY10" fmla="*/ 14288 h 51625"/>
                    <a:gd name="connsiteX11" fmla="*/ 37338 w 51625"/>
                    <a:gd name="connsiteY11" fmla="*/ 1428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7144" y="51625"/>
                      </a:moveTo>
                      <a:lnTo>
                        <a:pt x="51626" y="51625"/>
                      </a:lnTo>
                      <a:lnTo>
                        <a:pt x="51626" y="7144"/>
                      </a:lnTo>
                      <a:cubicBezTo>
                        <a:pt x="51626" y="3238"/>
                        <a:pt x="48482" y="0"/>
                        <a:pt x="44482" y="0"/>
                      </a:cubicBezTo>
                      <a:lnTo>
                        <a:pt x="0" y="0"/>
                      </a:lnTo>
                      <a:lnTo>
                        <a:pt x="0" y="44482"/>
                      </a:lnTo>
                      <a:cubicBezTo>
                        <a:pt x="0" y="48482"/>
                        <a:pt x="3238" y="51625"/>
                        <a:pt x="7144" y="51625"/>
                      </a:cubicBezTo>
                      <a:close/>
                      <a:moveTo>
                        <a:pt x="37338" y="14288"/>
                      </a:moveTo>
                      <a:lnTo>
                        <a:pt x="37338" y="37433"/>
                      </a:lnTo>
                      <a:lnTo>
                        <a:pt x="14192" y="37433"/>
                      </a:lnTo>
                      <a:lnTo>
                        <a:pt x="14192" y="14288"/>
                      </a:lnTo>
                      <a:lnTo>
                        <a:pt x="37338" y="14288"/>
                      </a:lnTo>
                      <a:close/>
                    </a:path>
                  </a:pathLst>
                </a:custGeom>
                <a:grpFill/>
                <a:ln w="9525" cap="flat">
                  <a:solidFill>
                    <a:srgbClr val="002E48"/>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9189E9A-96F3-20E3-DF37-37F15B94A9CE}"/>
                    </a:ext>
                  </a:extLst>
                </p:cNvPr>
                <p:cNvSpPr/>
                <p:nvPr/>
              </p:nvSpPr>
              <p:spPr>
                <a:xfrm>
                  <a:off x="11621928" y="6317074"/>
                  <a:ext cx="124586" cy="124586"/>
                </a:xfrm>
                <a:custGeom>
                  <a:avLst/>
                  <a:gdLst>
                    <a:gd name="connsiteX0" fmla="*/ 0 w 124586"/>
                    <a:gd name="connsiteY0" fmla="*/ 117443 h 124586"/>
                    <a:gd name="connsiteX1" fmla="*/ 7144 w 124586"/>
                    <a:gd name="connsiteY1" fmla="*/ 124587 h 124586"/>
                    <a:gd name="connsiteX2" fmla="*/ 86296 w 124586"/>
                    <a:gd name="connsiteY2" fmla="*/ 124587 h 124586"/>
                    <a:gd name="connsiteX3" fmla="*/ 93440 w 124586"/>
                    <a:gd name="connsiteY3" fmla="*/ 117443 h 124586"/>
                    <a:gd name="connsiteX4" fmla="*/ 93440 w 124586"/>
                    <a:gd name="connsiteY4" fmla="*/ 94297 h 124586"/>
                    <a:gd name="connsiteX5" fmla="*/ 94298 w 124586"/>
                    <a:gd name="connsiteY5" fmla="*/ 94297 h 124586"/>
                    <a:gd name="connsiteX6" fmla="*/ 94298 w 124586"/>
                    <a:gd name="connsiteY6" fmla="*/ 93440 h 124586"/>
                    <a:gd name="connsiteX7" fmla="*/ 117443 w 124586"/>
                    <a:gd name="connsiteY7" fmla="*/ 93440 h 124586"/>
                    <a:gd name="connsiteX8" fmla="*/ 124587 w 124586"/>
                    <a:gd name="connsiteY8" fmla="*/ 86296 h 124586"/>
                    <a:gd name="connsiteX9" fmla="*/ 124587 w 124586"/>
                    <a:gd name="connsiteY9" fmla="*/ 7144 h 124586"/>
                    <a:gd name="connsiteX10" fmla="*/ 117443 w 124586"/>
                    <a:gd name="connsiteY10" fmla="*/ 0 h 124586"/>
                    <a:gd name="connsiteX11" fmla="*/ 0 w 124586"/>
                    <a:gd name="connsiteY11" fmla="*/ 0 h 124586"/>
                    <a:gd name="connsiteX12" fmla="*/ 0 w 124586"/>
                    <a:gd name="connsiteY12" fmla="*/ 117443 h 124586"/>
                    <a:gd name="connsiteX13" fmla="*/ 110394 w 124586"/>
                    <a:gd name="connsiteY13" fmla="*/ 14288 h 124586"/>
                    <a:gd name="connsiteX14" fmla="*/ 110394 w 124586"/>
                    <a:gd name="connsiteY14" fmla="*/ 79248 h 124586"/>
                    <a:gd name="connsiteX15" fmla="*/ 87249 w 124586"/>
                    <a:gd name="connsiteY15" fmla="*/ 79248 h 124586"/>
                    <a:gd name="connsiteX16" fmla="*/ 81819 w 124586"/>
                    <a:gd name="connsiteY16" fmla="*/ 81819 h 124586"/>
                    <a:gd name="connsiteX17" fmla="*/ 79247 w 124586"/>
                    <a:gd name="connsiteY17" fmla="*/ 87249 h 124586"/>
                    <a:gd name="connsiteX18" fmla="*/ 79247 w 124586"/>
                    <a:gd name="connsiteY18" fmla="*/ 110394 h 124586"/>
                    <a:gd name="connsiteX19" fmla="*/ 14288 w 124586"/>
                    <a:gd name="connsiteY19" fmla="*/ 110394 h 124586"/>
                    <a:gd name="connsiteX20" fmla="*/ 14288 w 124586"/>
                    <a:gd name="connsiteY20" fmla="*/ 14288 h 124586"/>
                    <a:gd name="connsiteX21" fmla="*/ 110394 w 124586"/>
                    <a:gd name="connsiteY21" fmla="*/ 14288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6">
                      <a:moveTo>
                        <a:pt x="0" y="117443"/>
                      </a:moveTo>
                      <a:cubicBezTo>
                        <a:pt x="0" y="121348"/>
                        <a:pt x="3143" y="124587"/>
                        <a:pt x="7144" y="124587"/>
                      </a:cubicBezTo>
                      <a:lnTo>
                        <a:pt x="86296" y="124587"/>
                      </a:lnTo>
                      <a:cubicBezTo>
                        <a:pt x="90201" y="124587"/>
                        <a:pt x="93440" y="121444"/>
                        <a:pt x="93440" y="117443"/>
                      </a:cubicBezTo>
                      <a:lnTo>
                        <a:pt x="93440" y="94297"/>
                      </a:lnTo>
                      <a:lnTo>
                        <a:pt x="94298" y="94297"/>
                      </a:lnTo>
                      <a:lnTo>
                        <a:pt x="94298" y="93440"/>
                      </a:lnTo>
                      <a:lnTo>
                        <a:pt x="117443" y="93440"/>
                      </a:lnTo>
                      <a:cubicBezTo>
                        <a:pt x="121348" y="93440"/>
                        <a:pt x="124587" y="90297"/>
                        <a:pt x="124587" y="86296"/>
                      </a:cubicBezTo>
                      <a:lnTo>
                        <a:pt x="124587" y="7144"/>
                      </a:lnTo>
                      <a:cubicBezTo>
                        <a:pt x="124587" y="3238"/>
                        <a:pt x="121444" y="0"/>
                        <a:pt x="117443" y="0"/>
                      </a:cubicBezTo>
                      <a:lnTo>
                        <a:pt x="0" y="0"/>
                      </a:lnTo>
                      <a:lnTo>
                        <a:pt x="0" y="117443"/>
                      </a:lnTo>
                      <a:close/>
                      <a:moveTo>
                        <a:pt x="110394" y="14288"/>
                      </a:moveTo>
                      <a:lnTo>
                        <a:pt x="110394" y="79248"/>
                      </a:lnTo>
                      <a:lnTo>
                        <a:pt x="87249" y="79248"/>
                      </a:lnTo>
                      <a:cubicBezTo>
                        <a:pt x="85058" y="79248"/>
                        <a:pt x="83153" y="80296"/>
                        <a:pt x="81819" y="81819"/>
                      </a:cubicBezTo>
                      <a:cubicBezTo>
                        <a:pt x="80295" y="83153"/>
                        <a:pt x="79247" y="85058"/>
                        <a:pt x="79247" y="87249"/>
                      </a:cubicBezTo>
                      <a:lnTo>
                        <a:pt x="79247" y="110394"/>
                      </a:lnTo>
                      <a:lnTo>
                        <a:pt x="14288" y="110394"/>
                      </a:lnTo>
                      <a:lnTo>
                        <a:pt x="14288" y="14288"/>
                      </a:lnTo>
                      <a:lnTo>
                        <a:pt x="110394" y="14288"/>
                      </a:lnTo>
                      <a:close/>
                    </a:path>
                  </a:pathLst>
                </a:custGeom>
                <a:grpFill/>
                <a:ln w="9525" cap="flat">
                  <a:solidFill>
                    <a:srgbClr val="002E48"/>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64BAA73-D0D1-42CD-E12F-745D762DE346}"/>
                    </a:ext>
                  </a:extLst>
                </p:cNvPr>
                <p:cNvSpPr/>
                <p:nvPr/>
              </p:nvSpPr>
              <p:spPr>
                <a:xfrm>
                  <a:off x="11505818" y="6695216"/>
                  <a:ext cx="57530" cy="57531"/>
                </a:xfrm>
                <a:custGeom>
                  <a:avLst/>
                  <a:gdLst>
                    <a:gd name="connsiteX0" fmla="*/ 51053 w 57530"/>
                    <a:gd name="connsiteY0" fmla="*/ 477 h 57531"/>
                    <a:gd name="connsiteX1" fmla="*/ 43339 w 57530"/>
                    <a:gd name="connsiteY1" fmla="*/ 0 h 57531"/>
                    <a:gd name="connsiteX2" fmla="*/ 11049 w 57530"/>
                    <a:gd name="connsiteY2" fmla="*/ 11049 h 57531"/>
                    <a:gd name="connsiteX3" fmla="*/ 476 w 57530"/>
                    <a:gd name="connsiteY3" fmla="*/ 51054 h 57531"/>
                    <a:gd name="connsiteX4" fmla="*/ 6477 w 57530"/>
                    <a:gd name="connsiteY4" fmla="*/ 57055 h 57531"/>
                    <a:gd name="connsiteX5" fmla="*/ 46482 w 57530"/>
                    <a:gd name="connsiteY5" fmla="*/ 46482 h 57531"/>
                    <a:gd name="connsiteX6" fmla="*/ 57054 w 57530"/>
                    <a:gd name="connsiteY6" fmla="*/ 6478 h 57531"/>
                    <a:gd name="connsiteX7" fmla="*/ 51053 w 57530"/>
                    <a:gd name="connsiteY7" fmla="*/ 477 h 57531"/>
                    <a:gd name="connsiteX8" fmla="*/ 36481 w 57530"/>
                    <a:gd name="connsiteY8" fmla="*/ 36481 h 57531"/>
                    <a:gd name="connsiteX9" fmla="*/ 14192 w 57530"/>
                    <a:gd name="connsiteY9" fmla="*/ 43339 h 57531"/>
                    <a:gd name="connsiteX10" fmla="*/ 21051 w 57530"/>
                    <a:gd name="connsiteY10" fmla="*/ 21050 h 57531"/>
                    <a:gd name="connsiteX11" fmla="*/ 43339 w 57530"/>
                    <a:gd name="connsiteY11" fmla="*/ 14193 h 57531"/>
                    <a:gd name="connsiteX12" fmla="*/ 36481 w 57530"/>
                    <a:gd name="connsiteY12" fmla="*/ 36481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51053" y="477"/>
                      </a:moveTo>
                      <a:cubicBezTo>
                        <a:pt x="50673" y="381"/>
                        <a:pt x="47720" y="0"/>
                        <a:pt x="43339" y="0"/>
                      </a:cubicBezTo>
                      <a:cubicBezTo>
                        <a:pt x="34575" y="0"/>
                        <a:pt x="20383" y="1620"/>
                        <a:pt x="11049" y="11049"/>
                      </a:cubicBezTo>
                      <a:cubicBezTo>
                        <a:pt x="-3048" y="25146"/>
                        <a:pt x="286" y="50006"/>
                        <a:pt x="476" y="51054"/>
                      </a:cubicBezTo>
                      <a:cubicBezTo>
                        <a:pt x="953" y="54197"/>
                        <a:pt x="3428" y="56674"/>
                        <a:pt x="6477" y="57055"/>
                      </a:cubicBezTo>
                      <a:cubicBezTo>
                        <a:pt x="7525" y="57245"/>
                        <a:pt x="32385" y="60579"/>
                        <a:pt x="46482" y="46482"/>
                      </a:cubicBezTo>
                      <a:cubicBezTo>
                        <a:pt x="60578" y="32385"/>
                        <a:pt x="57245" y="7525"/>
                        <a:pt x="57054" y="6478"/>
                      </a:cubicBezTo>
                      <a:cubicBezTo>
                        <a:pt x="56674" y="3334"/>
                        <a:pt x="54197" y="953"/>
                        <a:pt x="51053" y="477"/>
                      </a:cubicBezTo>
                      <a:close/>
                      <a:moveTo>
                        <a:pt x="36481" y="36481"/>
                      </a:moveTo>
                      <a:cubicBezTo>
                        <a:pt x="30861" y="42101"/>
                        <a:pt x="21051" y="43339"/>
                        <a:pt x="14192" y="43339"/>
                      </a:cubicBezTo>
                      <a:cubicBezTo>
                        <a:pt x="14192" y="36481"/>
                        <a:pt x="15525" y="26670"/>
                        <a:pt x="21051" y="21050"/>
                      </a:cubicBezTo>
                      <a:cubicBezTo>
                        <a:pt x="26670" y="15431"/>
                        <a:pt x="36481" y="14193"/>
                        <a:pt x="43339" y="14193"/>
                      </a:cubicBezTo>
                      <a:cubicBezTo>
                        <a:pt x="43339" y="21050"/>
                        <a:pt x="42005" y="30861"/>
                        <a:pt x="36481" y="36481"/>
                      </a:cubicBezTo>
                      <a:close/>
                    </a:path>
                  </a:pathLst>
                </a:custGeom>
                <a:grpFill/>
                <a:ln w="9525" cap="flat">
                  <a:solidFill>
                    <a:srgbClr val="002E48"/>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BFD5076-E911-100C-0091-E77E2275441E}"/>
                    </a:ext>
                  </a:extLst>
                </p:cNvPr>
                <p:cNvSpPr/>
                <p:nvPr/>
              </p:nvSpPr>
              <p:spPr>
                <a:xfrm>
                  <a:off x="11788925" y="6484166"/>
                  <a:ext cx="98917" cy="98917"/>
                </a:xfrm>
                <a:custGeom>
                  <a:avLst/>
                  <a:gdLst>
                    <a:gd name="connsiteX0" fmla="*/ 31409 w 98917"/>
                    <a:gd name="connsiteY0" fmla="*/ 31409 h 98917"/>
                    <a:gd name="connsiteX1" fmla="*/ 2072 w 98917"/>
                    <a:gd name="connsiteY1" fmla="*/ 60746 h 98917"/>
                    <a:gd name="connsiteX2" fmla="*/ 2072 w 98917"/>
                    <a:gd name="connsiteY2" fmla="*/ 70842 h 98917"/>
                    <a:gd name="connsiteX3" fmla="*/ 28075 w 98917"/>
                    <a:gd name="connsiteY3" fmla="*/ 96845 h 98917"/>
                    <a:gd name="connsiteX4" fmla="*/ 38171 w 98917"/>
                    <a:gd name="connsiteY4" fmla="*/ 96845 h 98917"/>
                    <a:gd name="connsiteX5" fmla="*/ 67509 w 98917"/>
                    <a:gd name="connsiteY5" fmla="*/ 67509 h 98917"/>
                    <a:gd name="connsiteX6" fmla="*/ 96845 w 98917"/>
                    <a:gd name="connsiteY6" fmla="*/ 38172 h 98917"/>
                    <a:gd name="connsiteX7" fmla="*/ 96845 w 98917"/>
                    <a:gd name="connsiteY7" fmla="*/ 28075 h 98917"/>
                    <a:gd name="connsiteX8" fmla="*/ 70842 w 98917"/>
                    <a:gd name="connsiteY8" fmla="*/ 2072 h 98917"/>
                    <a:gd name="connsiteX9" fmla="*/ 60746 w 98917"/>
                    <a:gd name="connsiteY9" fmla="*/ 2072 h 98917"/>
                    <a:gd name="connsiteX10" fmla="*/ 31409 w 98917"/>
                    <a:gd name="connsiteY10" fmla="*/ 31409 h 98917"/>
                    <a:gd name="connsiteX11" fmla="*/ 81796 w 98917"/>
                    <a:gd name="connsiteY11" fmla="*/ 33028 h 98917"/>
                    <a:gd name="connsiteX12" fmla="*/ 57507 w 98917"/>
                    <a:gd name="connsiteY12" fmla="*/ 57317 h 98917"/>
                    <a:gd name="connsiteX13" fmla="*/ 33219 w 98917"/>
                    <a:gd name="connsiteY13" fmla="*/ 81606 h 98917"/>
                    <a:gd name="connsiteX14" fmla="*/ 17216 w 98917"/>
                    <a:gd name="connsiteY14" fmla="*/ 65604 h 98917"/>
                    <a:gd name="connsiteX15" fmla="*/ 41506 w 98917"/>
                    <a:gd name="connsiteY15" fmla="*/ 41315 h 98917"/>
                    <a:gd name="connsiteX16" fmla="*/ 65794 w 98917"/>
                    <a:gd name="connsiteY16" fmla="*/ 17026 h 98917"/>
                    <a:gd name="connsiteX17" fmla="*/ 81796 w 98917"/>
                    <a:gd name="connsiteY17" fmla="*/ 33028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31409"/>
                      </a:moveTo>
                      <a:lnTo>
                        <a:pt x="2072" y="60746"/>
                      </a:lnTo>
                      <a:cubicBezTo>
                        <a:pt x="-691" y="63508"/>
                        <a:pt x="-691" y="67985"/>
                        <a:pt x="2072" y="70842"/>
                      </a:cubicBezTo>
                      <a:lnTo>
                        <a:pt x="28075" y="96845"/>
                      </a:lnTo>
                      <a:cubicBezTo>
                        <a:pt x="30838" y="99608"/>
                        <a:pt x="35314" y="99608"/>
                        <a:pt x="38171" y="96845"/>
                      </a:cubicBezTo>
                      <a:lnTo>
                        <a:pt x="67509" y="67509"/>
                      </a:lnTo>
                      <a:lnTo>
                        <a:pt x="96845" y="38172"/>
                      </a:lnTo>
                      <a:cubicBezTo>
                        <a:pt x="99608" y="35409"/>
                        <a:pt x="99608" y="30933"/>
                        <a:pt x="96845" y="28075"/>
                      </a:cubicBezTo>
                      <a:lnTo>
                        <a:pt x="70842" y="2072"/>
                      </a:lnTo>
                      <a:cubicBezTo>
                        <a:pt x="68080" y="-691"/>
                        <a:pt x="63603" y="-691"/>
                        <a:pt x="60746" y="2072"/>
                      </a:cubicBezTo>
                      <a:lnTo>
                        <a:pt x="31409" y="31409"/>
                      </a:lnTo>
                      <a:close/>
                      <a:moveTo>
                        <a:pt x="81796" y="33028"/>
                      </a:moveTo>
                      <a:lnTo>
                        <a:pt x="57507" y="57317"/>
                      </a:lnTo>
                      <a:lnTo>
                        <a:pt x="33219" y="81606"/>
                      </a:lnTo>
                      <a:lnTo>
                        <a:pt x="17216" y="65604"/>
                      </a:lnTo>
                      <a:lnTo>
                        <a:pt x="41506" y="41315"/>
                      </a:lnTo>
                      <a:lnTo>
                        <a:pt x="65794" y="17026"/>
                      </a:lnTo>
                      <a:lnTo>
                        <a:pt x="81796" y="33028"/>
                      </a:lnTo>
                      <a:close/>
                    </a:path>
                  </a:pathLst>
                </a:custGeom>
                <a:grpFill/>
                <a:ln w="9525" cap="flat">
                  <a:solidFill>
                    <a:srgbClr val="002E48"/>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076BD4A-5B05-D19A-CFCD-3A297A006B41}"/>
                    </a:ext>
                  </a:extLst>
                </p:cNvPr>
                <p:cNvSpPr/>
                <p:nvPr/>
              </p:nvSpPr>
              <p:spPr>
                <a:xfrm>
                  <a:off x="11961684" y="6546913"/>
                  <a:ext cx="106204" cy="51053"/>
                </a:xfrm>
                <a:custGeom>
                  <a:avLst/>
                  <a:gdLst>
                    <a:gd name="connsiteX0" fmla="*/ 53150 w 106204"/>
                    <a:gd name="connsiteY0" fmla="*/ 0 h 51053"/>
                    <a:gd name="connsiteX1" fmla="*/ 2381 w 106204"/>
                    <a:gd name="connsiteY1" fmla="*/ 20193 h 51053"/>
                    <a:gd name="connsiteX2" fmla="*/ 0 w 106204"/>
                    <a:gd name="connsiteY2" fmla="*/ 25527 h 51053"/>
                    <a:gd name="connsiteX3" fmla="*/ 2381 w 106204"/>
                    <a:gd name="connsiteY3" fmla="*/ 30861 h 51053"/>
                    <a:gd name="connsiteX4" fmla="*/ 53150 w 106204"/>
                    <a:gd name="connsiteY4" fmla="*/ 51054 h 51053"/>
                    <a:gd name="connsiteX5" fmla="*/ 103918 w 106204"/>
                    <a:gd name="connsiteY5" fmla="*/ 30861 h 51053"/>
                    <a:gd name="connsiteX6" fmla="*/ 103918 w 106204"/>
                    <a:gd name="connsiteY6" fmla="*/ 20193 h 51053"/>
                    <a:gd name="connsiteX7" fmla="*/ 53150 w 106204"/>
                    <a:gd name="connsiteY7" fmla="*/ 0 h 51053"/>
                    <a:gd name="connsiteX8" fmla="*/ 53150 w 106204"/>
                    <a:gd name="connsiteY8" fmla="*/ 36766 h 51053"/>
                    <a:gd name="connsiteX9" fmla="*/ 19050 w 106204"/>
                    <a:gd name="connsiteY9" fmla="*/ 25527 h 51053"/>
                    <a:gd name="connsiteX10" fmla="*/ 53150 w 106204"/>
                    <a:gd name="connsiteY10" fmla="*/ 14288 h 51053"/>
                    <a:gd name="connsiteX11" fmla="*/ 87249 w 106204"/>
                    <a:gd name="connsiteY11" fmla="*/ 25527 h 51053"/>
                    <a:gd name="connsiteX12" fmla="*/ 53150 w 106204"/>
                    <a:gd name="connsiteY12" fmla="*/ 36766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3">
                      <a:moveTo>
                        <a:pt x="53150" y="0"/>
                      </a:moveTo>
                      <a:cubicBezTo>
                        <a:pt x="25337" y="0"/>
                        <a:pt x="3335" y="19335"/>
                        <a:pt x="2381" y="20193"/>
                      </a:cubicBezTo>
                      <a:cubicBezTo>
                        <a:pt x="858" y="21526"/>
                        <a:pt x="0" y="23431"/>
                        <a:pt x="0" y="25527"/>
                      </a:cubicBezTo>
                      <a:cubicBezTo>
                        <a:pt x="0" y="27622"/>
                        <a:pt x="858" y="29527"/>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3061" y="19335"/>
                        <a:pt x="81058" y="0"/>
                        <a:pt x="53150" y="0"/>
                      </a:cubicBezTo>
                      <a:close/>
                      <a:moveTo>
                        <a:pt x="53150" y="36766"/>
                      </a:moveTo>
                      <a:cubicBezTo>
                        <a:pt x="39149" y="36766"/>
                        <a:pt x="26575" y="30385"/>
                        <a:pt x="19050" y="25527"/>
                      </a:cubicBezTo>
                      <a:cubicBezTo>
                        <a:pt x="26575" y="20669"/>
                        <a:pt x="39149" y="14288"/>
                        <a:pt x="53150" y="14288"/>
                      </a:cubicBezTo>
                      <a:cubicBezTo>
                        <a:pt x="67152" y="14288"/>
                        <a:pt x="79724" y="20669"/>
                        <a:pt x="87249" y="25527"/>
                      </a:cubicBezTo>
                      <a:cubicBezTo>
                        <a:pt x="79724" y="30289"/>
                        <a:pt x="67152" y="36766"/>
                        <a:pt x="53150" y="36766"/>
                      </a:cubicBezTo>
                      <a:close/>
                    </a:path>
                  </a:pathLst>
                </a:custGeom>
                <a:grpFill/>
                <a:ln w="9525" cap="flat">
                  <a:solidFill>
                    <a:srgbClr val="002E48"/>
                  </a:solid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4760338-7D84-C948-0DCF-1C639A8B1EC0}"/>
                    </a:ext>
                  </a:extLst>
                </p:cNvPr>
                <p:cNvSpPr/>
                <p:nvPr/>
              </p:nvSpPr>
              <p:spPr>
                <a:xfrm>
                  <a:off x="11870149" y="6565296"/>
                  <a:ext cx="160401" cy="160400"/>
                </a:xfrm>
                <a:custGeom>
                  <a:avLst/>
                  <a:gdLst>
                    <a:gd name="connsiteX0" fmla="*/ 0 w 160401"/>
                    <a:gd name="connsiteY0" fmla="*/ 0 h 160400"/>
                    <a:gd name="connsiteX1" fmla="*/ 160402 w 160401"/>
                    <a:gd name="connsiteY1" fmla="*/ 160401 h 160400"/>
                    <a:gd name="connsiteX2" fmla="*/ 0 w 160401"/>
                    <a:gd name="connsiteY2" fmla="*/ 0 h 160400"/>
                    <a:gd name="connsiteX3" fmla="*/ 14764 w 160401"/>
                    <a:gd name="connsiteY3" fmla="*/ 14764 h 160400"/>
                    <a:gd name="connsiteX4" fmla="*/ 143828 w 160401"/>
                    <a:gd name="connsiteY4" fmla="*/ 143827 h 160400"/>
                    <a:gd name="connsiteX5" fmla="*/ 14764 w 160401"/>
                    <a:gd name="connsiteY5" fmla="*/ 14764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0"/>
                      </a:moveTo>
                      <a:cubicBezTo>
                        <a:pt x="1238" y="74200"/>
                        <a:pt x="22194" y="144494"/>
                        <a:pt x="160402" y="160401"/>
                      </a:cubicBezTo>
                      <a:cubicBezTo>
                        <a:pt x="144495" y="22193"/>
                        <a:pt x="74200" y="1238"/>
                        <a:pt x="0" y="0"/>
                      </a:cubicBezTo>
                      <a:close/>
                      <a:moveTo>
                        <a:pt x="14764" y="14764"/>
                      </a:moveTo>
                      <a:cubicBezTo>
                        <a:pt x="72296" y="17812"/>
                        <a:pt x="126397" y="36386"/>
                        <a:pt x="143828" y="143827"/>
                      </a:cubicBezTo>
                      <a:cubicBezTo>
                        <a:pt x="36291" y="126302"/>
                        <a:pt x="17812" y="72294"/>
                        <a:pt x="14764" y="14764"/>
                      </a:cubicBezTo>
                      <a:close/>
                    </a:path>
                  </a:pathLst>
                </a:custGeom>
                <a:grpFill/>
                <a:ln w="9525" cap="flat">
                  <a:solidFill>
                    <a:srgbClr val="002E48"/>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EABD6E1-8B8D-D257-1CC7-9744D4746DF1}"/>
                    </a:ext>
                  </a:extLst>
                </p:cNvPr>
                <p:cNvSpPr/>
                <p:nvPr/>
              </p:nvSpPr>
              <p:spPr>
                <a:xfrm>
                  <a:off x="11851766" y="6372795"/>
                  <a:ext cx="74485" cy="50292"/>
                </a:xfrm>
                <a:custGeom>
                  <a:avLst/>
                  <a:gdLst>
                    <a:gd name="connsiteX0" fmla="*/ 37242 w 74485"/>
                    <a:gd name="connsiteY0" fmla="*/ 50292 h 50292"/>
                    <a:gd name="connsiteX1" fmla="*/ 73056 w 74485"/>
                    <a:gd name="connsiteY1" fmla="*/ 29433 h 50292"/>
                    <a:gd name="connsiteX2" fmla="*/ 73056 w 74485"/>
                    <a:gd name="connsiteY2" fmla="*/ 20860 h 50292"/>
                    <a:gd name="connsiteX3" fmla="*/ 37242 w 74485"/>
                    <a:gd name="connsiteY3" fmla="*/ 0 h 50292"/>
                    <a:gd name="connsiteX4" fmla="*/ 1429 w 74485"/>
                    <a:gd name="connsiteY4" fmla="*/ 20860 h 50292"/>
                    <a:gd name="connsiteX5" fmla="*/ 0 w 74485"/>
                    <a:gd name="connsiteY5" fmla="*/ 25146 h 50292"/>
                    <a:gd name="connsiteX6" fmla="*/ 1429 w 74485"/>
                    <a:gd name="connsiteY6" fmla="*/ 29433 h 50292"/>
                    <a:gd name="connsiteX7" fmla="*/ 37242 w 74485"/>
                    <a:gd name="connsiteY7" fmla="*/ 50292 h 50292"/>
                    <a:gd name="connsiteX8" fmla="*/ 37242 w 74485"/>
                    <a:gd name="connsiteY8" fmla="*/ 14288 h 50292"/>
                    <a:gd name="connsiteX9" fmla="*/ 57816 w 74485"/>
                    <a:gd name="connsiteY9" fmla="*/ 25146 h 50292"/>
                    <a:gd name="connsiteX10" fmla="*/ 37242 w 74485"/>
                    <a:gd name="connsiteY10" fmla="*/ 36005 h 50292"/>
                    <a:gd name="connsiteX11" fmla="*/ 16669 w 74485"/>
                    <a:gd name="connsiteY11" fmla="*/ 25146 h 50292"/>
                    <a:gd name="connsiteX12" fmla="*/ 37242 w 74485"/>
                    <a:gd name="connsiteY12" fmla="*/ 1428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37242" y="50292"/>
                      </a:moveTo>
                      <a:cubicBezTo>
                        <a:pt x="57150" y="50292"/>
                        <a:pt x="72390" y="30289"/>
                        <a:pt x="73056" y="29433"/>
                      </a:cubicBezTo>
                      <a:cubicBezTo>
                        <a:pt x="74962" y="26861"/>
                        <a:pt x="74962" y="23432"/>
                        <a:pt x="73056" y="20860"/>
                      </a:cubicBezTo>
                      <a:cubicBezTo>
                        <a:pt x="72390" y="20002"/>
                        <a:pt x="57245" y="0"/>
                        <a:pt x="37242" y="0"/>
                      </a:cubicBezTo>
                      <a:cubicBezTo>
                        <a:pt x="17240" y="0"/>
                        <a:pt x="2095" y="20002"/>
                        <a:pt x="1429" y="20860"/>
                      </a:cubicBezTo>
                      <a:cubicBezTo>
                        <a:pt x="476" y="22098"/>
                        <a:pt x="0" y="23622"/>
                        <a:pt x="0" y="25146"/>
                      </a:cubicBezTo>
                      <a:cubicBezTo>
                        <a:pt x="0" y="26670"/>
                        <a:pt x="476" y="28194"/>
                        <a:pt x="1429" y="29433"/>
                      </a:cubicBezTo>
                      <a:cubicBezTo>
                        <a:pt x="2095" y="30289"/>
                        <a:pt x="17335" y="50292"/>
                        <a:pt x="37242" y="50292"/>
                      </a:cubicBezTo>
                      <a:close/>
                      <a:moveTo>
                        <a:pt x="37242" y="14288"/>
                      </a:moveTo>
                      <a:cubicBezTo>
                        <a:pt x="45530" y="14288"/>
                        <a:pt x="53340" y="20669"/>
                        <a:pt x="57816" y="25146"/>
                      </a:cubicBezTo>
                      <a:cubicBezTo>
                        <a:pt x="52958" y="30004"/>
                        <a:pt x="45148" y="36005"/>
                        <a:pt x="37242" y="36005"/>
                      </a:cubicBezTo>
                      <a:cubicBezTo>
                        <a:pt x="28955" y="36005"/>
                        <a:pt x="21145" y="29623"/>
                        <a:pt x="16669" y="25146"/>
                      </a:cubicBezTo>
                      <a:cubicBezTo>
                        <a:pt x="21527" y="20384"/>
                        <a:pt x="29337" y="14288"/>
                        <a:pt x="37242" y="14288"/>
                      </a:cubicBezTo>
                      <a:close/>
                    </a:path>
                  </a:pathLst>
                </a:custGeom>
                <a:grpFill/>
                <a:ln w="9525" cap="flat">
                  <a:solidFill>
                    <a:srgbClr val="002E48"/>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200B1292-EFA1-059D-FE17-B1E9D239DA3A}"/>
                    </a:ext>
                  </a:extLst>
                </p:cNvPr>
                <p:cNvSpPr/>
                <p:nvPr/>
              </p:nvSpPr>
              <p:spPr>
                <a:xfrm>
                  <a:off x="11772422" y="4941950"/>
                  <a:ext cx="89155" cy="139446"/>
                </a:xfrm>
                <a:custGeom>
                  <a:avLst/>
                  <a:gdLst>
                    <a:gd name="connsiteX0" fmla="*/ 48863 w 89155"/>
                    <a:gd name="connsiteY0" fmla="*/ 138017 h 139446"/>
                    <a:gd name="connsiteX1" fmla="*/ 89155 w 89155"/>
                    <a:gd name="connsiteY1" fmla="*/ 69723 h 139446"/>
                    <a:gd name="connsiteX2" fmla="*/ 48863 w 89155"/>
                    <a:gd name="connsiteY2" fmla="*/ 1429 h 139446"/>
                    <a:gd name="connsiteX3" fmla="*/ 40292 w 89155"/>
                    <a:gd name="connsiteY3" fmla="*/ 1429 h 139446"/>
                    <a:gd name="connsiteX4" fmla="*/ 0 w 89155"/>
                    <a:gd name="connsiteY4" fmla="*/ 69723 h 139446"/>
                    <a:gd name="connsiteX5" fmla="*/ 40292 w 89155"/>
                    <a:gd name="connsiteY5" fmla="*/ 138017 h 139446"/>
                    <a:gd name="connsiteX6" fmla="*/ 48863 w 89155"/>
                    <a:gd name="connsiteY6" fmla="*/ 138017 h 139446"/>
                    <a:gd name="connsiteX7" fmla="*/ 14288 w 89155"/>
                    <a:gd name="connsiteY7" fmla="*/ 69723 h 139446"/>
                    <a:gd name="connsiteX8" fmla="*/ 44578 w 89155"/>
                    <a:gd name="connsiteY8" fmla="*/ 16383 h 139446"/>
                    <a:gd name="connsiteX9" fmla="*/ 74868 w 89155"/>
                    <a:gd name="connsiteY9" fmla="*/ 69723 h 139446"/>
                    <a:gd name="connsiteX10" fmla="*/ 44578 w 89155"/>
                    <a:gd name="connsiteY10" fmla="*/ 123063 h 139446"/>
                    <a:gd name="connsiteX11" fmla="*/ 14288 w 89155"/>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38017"/>
                      </a:moveTo>
                      <a:cubicBezTo>
                        <a:pt x="50483" y="136779"/>
                        <a:pt x="89155" y="107442"/>
                        <a:pt x="89155" y="69723"/>
                      </a:cubicBezTo>
                      <a:cubicBezTo>
                        <a:pt x="89155" y="32004"/>
                        <a:pt x="50578" y="2667"/>
                        <a:pt x="48863" y="1429"/>
                      </a:cubicBezTo>
                      <a:cubicBezTo>
                        <a:pt x="46293" y="-476"/>
                        <a:pt x="42863" y="-476"/>
                        <a:pt x="40292" y="1429"/>
                      </a:cubicBezTo>
                      <a:cubicBezTo>
                        <a:pt x="38672" y="2667"/>
                        <a:pt x="0" y="32004"/>
                        <a:pt x="0" y="69723"/>
                      </a:cubicBezTo>
                      <a:cubicBezTo>
                        <a:pt x="0" y="107442"/>
                        <a:pt x="38577" y="136779"/>
                        <a:pt x="40292" y="138017"/>
                      </a:cubicBezTo>
                      <a:cubicBezTo>
                        <a:pt x="42863" y="139922"/>
                        <a:pt x="46387" y="139922"/>
                        <a:pt x="48863" y="138017"/>
                      </a:cubicBezTo>
                      <a:close/>
                      <a:moveTo>
                        <a:pt x="14288" y="69723"/>
                      </a:moveTo>
                      <a:cubicBezTo>
                        <a:pt x="14288" y="45720"/>
                        <a:pt x="35339" y="24479"/>
                        <a:pt x="44578" y="16383"/>
                      </a:cubicBezTo>
                      <a:cubicBezTo>
                        <a:pt x="53816" y="24575"/>
                        <a:pt x="74868" y="45815"/>
                        <a:pt x="74868" y="69723"/>
                      </a:cubicBezTo>
                      <a:cubicBezTo>
                        <a:pt x="74868" y="93631"/>
                        <a:pt x="53816" y="114872"/>
                        <a:pt x="44578" y="123063"/>
                      </a:cubicBezTo>
                      <a:cubicBezTo>
                        <a:pt x="35339" y="114872"/>
                        <a:pt x="14288" y="93726"/>
                        <a:pt x="14288" y="69723"/>
                      </a:cubicBezTo>
                      <a:close/>
                    </a:path>
                  </a:pathLst>
                </a:custGeom>
                <a:grpFill/>
                <a:ln w="9525" cap="flat">
                  <a:solidFill>
                    <a:srgbClr val="002E48"/>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103855B-903A-CF50-9CF9-4888972291FB}"/>
                    </a:ext>
                  </a:extLst>
                </p:cNvPr>
                <p:cNvSpPr/>
                <p:nvPr/>
              </p:nvSpPr>
              <p:spPr>
                <a:xfrm>
                  <a:off x="12000070" y="6200964"/>
                  <a:ext cx="57530" cy="57531"/>
                </a:xfrm>
                <a:custGeom>
                  <a:avLst/>
                  <a:gdLst>
                    <a:gd name="connsiteX0" fmla="*/ 477 w 57530"/>
                    <a:gd name="connsiteY0" fmla="*/ 51054 h 57531"/>
                    <a:gd name="connsiteX1" fmla="*/ 6478 w 57530"/>
                    <a:gd name="connsiteY1" fmla="*/ 57055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0 w 57530"/>
                    <a:gd name="connsiteY6" fmla="*/ 43339 h 57531"/>
                    <a:gd name="connsiteX7" fmla="*/ 477 w 57530"/>
                    <a:gd name="connsiteY7" fmla="*/ 51054 h 57531"/>
                    <a:gd name="connsiteX8" fmla="*/ 21145 w 57530"/>
                    <a:gd name="connsiteY8" fmla="*/ 21050 h 57531"/>
                    <a:gd name="connsiteX9" fmla="*/ 43435 w 57530"/>
                    <a:gd name="connsiteY9" fmla="*/ 14192 h 57531"/>
                    <a:gd name="connsiteX10" fmla="*/ 36576 w 57530"/>
                    <a:gd name="connsiteY10" fmla="*/ 36481 h 57531"/>
                    <a:gd name="connsiteX11" fmla="*/ 14288 w 57530"/>
                    <a:gd name="connsiteY11" fmla="*/ 43339 h 57531"/>
                    <a:gd name="connsiteX12" fmla="*/ 21145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51054"/>
                      </a:moveTo>
                      <a:cubicBezTo>
                        <a:pt x="952" y="54197"/>
                        <a:pt x="3429" y="56673"/>
                        <a:pt x="6478" y="57055"/>
                      </a:cubicBezTo>
                      <a:cubicBezTo>
                        <a:pt x="7525" y="57246"/>
                        <a:pt x="32385" y="60579"/>
                        <a:pt x="46482" y="46482"/>
                      </a:cubicBezTo>
                      <a:cubicBezTo>
                        <a:pt x="60579" y="32385"/>
                        <a:pt x="57245" y="7525"/>
                        <a:pt x="57055" y="6477"/>
                      </a:cubicBezTo>
                      <a:cubicBezTo>
                        <a:pt x="56579" y="3334"/>
                        <a:pt x="54103" y="857"/>
                        <a:pt x="51054" y="476"/>
                      </a:cubicBezTo>
                      <a:cubicBezTo>
                        <a:pt x="50006" y="286"/>
                        <a:pt x="25146" y="-3048"/>
                        <a:pt x="11049" y="11049"/>
                      </a:cubicBezTo>
                      <a:cubicBezTo>
                        <a:pt x="1620" y="20479"/>
                        <a:pt x="0" y="34671"/>
                        <a:pt x="0" y="43339"/>
                      </a:cubicBezTo>
                      <a:cubicBezTo>
                        <a:pt x="0" y="47721"/>
                        <a:pt x="381" y="50673"/>
                        <a:pt x="477" y="51054"/>
                      </a:cubicBezTo>
                      <a:close/>
                      <a:moveTo>
                        <a:pt x="21145" y="21050"/>
                      </a:moveTo>
                      <a:cubicBezTo>
                        <a:pt x="26766" y="15431"/>
                        <a:pt x="36576" y="14192"/>
                        <a:pt x="43435" y="14192"/>
                      </a:cubicBezTo>
                      <a:cubicBezTo>
                        <a:pt x="43435" y="21050"/>
                        <a:pt x="42101" y="30861"/>
                        <a:pt x="36576" y="36481"/>
                      </a:cubicBezTo>
                      <a:cubicBezTo>
                        <a:pt x="30956" y="42101"/>
                        <a:pt x="21145" y="43339"/>
                        <a:pt x="14288" y="43339"/>
                      </a:cubicBezTo>
                      <a:cubicBezTo>
                        <a:pt x="14192" y="36481"/>
                        <a:pt x="15526" y="26670"/>
                        <a:pt x="21145" y="21050"/>
                      </a:cubicBezTo>
                      <a:close/>
                    </a:path>
                  </a:pathLst>
                </a:custGeom>
                <a:grpFill/>
                <a:ln w="9525" cap="flat">
                  <a:solidFill>
                    <a:srgbClr val="002E48"/>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BDFC25F-A18D-E5E3-6BA2-2957A2D26377}"/>
                    </a:ext>
                  </a:extLst>
                </p:cNvPr>
                <p:cNvSpPr/>
                <p:nvPr/>
              </p:nvSpPr>
              <p:spPr>
                <a:xfrm>
                  <a:off x="11479529" y="6174676"/>
                  <a:ext cx="104248" cy="104279"/>
                </a:xfrm>
                <a:custGeom>
                  <a:avLst/>
                  <a:gdLst>
                    <a:gd name="connsiteX0" fmla="*/ 0 w 104248"/>
                    <a:gd name="connsiteY0" fmla="*/ 0 h 104279"/>
                    <a:gd name="connsiteX1" fmla="*/ 43435 w 104248"/>
                    <a:gd name="connsiteY1" fmla="*/ 87059 h 104279"/>
                    <a:gd name="connsiteX2" fmla="*/ 103727 w 104248"/>
                    <a:gd name="connsiteY2" fmla="*/ 103727 h 104279"/>
                    <a:gd name="connsiteX3" fmla="*/ 87059 w 104248"/>
                    <a:gd name="connsiteY3" fmla="*/ 43434 h 104279"/>
                    <a:gd name="connsiteX4" fmla="*/ 0 w 104248"/>
                    <a:gd name="connsiteY4" fmla="*/ 0 h 104279"/>
                    <a:gd name="connsiteX5" fmla="*/ 52198 w 104248"/>
                    <a:gd name="connsiteY5" fmla="*/ 75819 h 104279"/>
                    <a:gd name="connsiteX6" fmla="*/ 18288 w 104248"/>
                    <a:gd name="connsiteY6" fmla="*/ 18288 h 104279"/>
                    <a:gd name="connsiteX7" fmla="*/ 75820 w 104248"/>
                    <a:gd name="connsiteY7" fmla="*/ 52197 h 104279"/>
                    <a:gd name="connsiteX8" fmla="*/ 89917 w 104248"/>
                    <a:gd name="connsiteY8" fmla="*/ 89916 h 104279"/>
                    <a:gd name="connsiteX9" fmla="*/ 52198 w 104248"/>
                    <a:gd name="connsiteY9" fmla="*/ 75819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0" y="0"/>
                      </a:moveTo>
                      <a:cubicBezTo>
                        <a:pt x="6382" y="40100"/>
                        <a:pt x="20860" y="69437"/>
                        <a:pt x="43435" y="87059"/>
                      </a:cubicBezTo>
                      <a:cubicBezTo>
                        <a:pt x="60485" y="100298"/>
                        <a:pt x="81821" y="106203"/>
                        <a:pt x="103727" y="103727"/>
                      </a:cubicBezTo>
                      <a:cubicBezTo>
                        <a:pt x="106109" y="81819"/>
                        <a:pt x="100299" y="60484"/>
                        <a:pt x="87059" y="43434"/>
                      </a:cubicBezTo>
                      <a:cubicBezTo>
                        <a:pt x="69438" y="20860"/>
                        <a:pt x="40101" y="6382"/>
                        <a:pt x="0" y="0"/>
                      </a:cubicBezTo>
                      <a:close/>
                      <a:moveTo>
                        <a:pt x="52198" y="75819"/>
                      </a:moveTo>
                      <a:cubicBezTo>
                        <a:pt x="36481" y="63532"/>
                        <a:pt x="25146" y="44196"/>
                        <a:pt x="18288" y="18288"/>
                      </a:cubicBezTo>
                      <a:cubicBezTo>
                        <a:pt x="44196" y="25146"/>
                        <a:pt x="63532" y="36481"/>
                        <a:pt x="75820" y="52197"/>
                      </a:cubicBezTo>
                      <a:cubicBezTo>
                        <a:pt x="86011" y="65246"/>
                        <a:pt x="89249" y="78962"/>
                        <a:pt x="89917" y="89916"/>
                      </a:cubicBezTo>
                      <a:cubicBezTo>
                        <a:pt x="78867" y="89249"/>
                        <a:pt x="65247" y="86010"/>
                        <a:pt x="52198" y="75819"/>
                      </a:cubicBezTo>
                      <a:close/>
                    </a:path>
                  </a:pathLst>
                </a:custGeom>
                <a:grpFill/>
                <a:ln w="9525" cap="flat">
                  <a:solidFill>
                    <a:srgbClr val="002E48"/>
                  </a:solidFill>
                  <a:prstDash val="solid"/>
                  <a:miter/>
                </a:ln>
              </p:spPr>
              <p:txBody>
                <a:bodyPr rtlCol="0" anchor="ctr"/>
                <a:lstStyle/>
                <a:p>
                  <a:endParaRPr lang="en-US"/>
                </a:p>
              </p:txBody>
            </p:sp>
          </p:grpSp>
          <p:grpSp>
            <p:nvGrpSpPr>
              <p:cNvPr id="60" name="Graphic 2">
                <a:extLst>
                  <a:ext uri="{FF2B5EF4-FFF2-40B4-BE49-F238E27FC236}">
                    <a16:creationId xmlns:a16="http://schemas.microsoft.com/office/drawing/2014/main" id="{D9F2B66A-03A6-4C8B-D4FF-D43402BA4F34}"/>
                  </a:ext>
                </a:extLst>
              </p:cNvPr>
              <p:cNvGrpSpPr/>
              <p:nvPr/>
            </p:nvGrpSpPr>
            <p:grpSpPr>
              <a:xfrm>
                <a:off x="9828944" y="122871"/>
                <a:ext cx="2253231" cy="2252906"/>
                <a:chOff x="9828944" y="122871"/>
                <a:chExt cx="2253231" cy="2252906"/>
              </a:xfrm>
              <a:grpFill/>
            </p:grpSpPr>
            <p:sp>
              <p:nvSpPr>
                <p:cNvPr id="61" name="Freeform: Shape 60">
                  <a:extLst>
                    <a:ext uri="{FF2B5EF4-FFF2-40B4-BE49-F238E27FC236}">
                      <a16:creationId xmlns:a16="http://schemas.microsoft.com/office/drawing/2014/main" id="{28022310-607C-9230-1A86-24781CAFFB75}"/>
                    </a:ext>
                  </a:extLst>
                </p:cNvPr>
                <p:cNvSpPr/>
                <p:nvPr/>
              </p:nvSpPr>
              <p:spPr>
                <a:xfrm>
                  <a:off x="9828944" y="168531"/>
                  <a:ext cx="2207386" cy="2207247"/>
                </a:xfrm>
                <a:custGeom>
                  <a:avLst/>
                  <a:gdLst>
                    <a:gd name="connsiteX0" fmla="*/ 2111309 w 2207386"/>
                    <a:gd name="connsiteY0" fmla="*/ 2202432 h 2207247"/>
                    <a:gd name="connsiteX1" fmla="*/ 2149695 w 2207386"/>
                    <a:gd name="connsiteY1" fmla="*/ 2123184 h 2207247"/>
                    <a:gd name="connsiteX2" fmla="*/ 2092164 w 2207386"/>
                    <a:gd name="connsiteY2" fmla="*/ 2095370 h 2207247"/>
                    <a:gd name="connsiteX3" fmla="*/ 2071590 w 2207386"/>
                    <a:gd name="connsiteY3" fmla="*/ 2137947 h 2207247"/>
                    <a:gd name="connsiteX4" fmla="*/ 2103785 w 2207386"/>
                    <a:gd name="connsiteY4" fmla="*/ 2153473 h 2207247"/>
                    <a:gd name="connsiteX5" fmla="*/ 2115024 w 2207386"/>
                    <a:gd name="connsiteY5" fmla="*/ 2143472 h 2207247"/>
                    <a:gd name="connsiteX6" fmla="*/ 2115882 w 2207386"/>
                    <a:gd name="connsiteY6" fmla="*/ 2128422 h 2207247"/>
                    <a:gd name="connsiteX7" fmla="*/ 2106832 w 2207386"/>
                    <a:gd name="connsiteY7" fmla="*/ 2124041 h 2207247"/>
                    <a:gd name="connsiteX8" fmla="*/ 2102451 w 2207386"/>
                    <a:gd name="connsiteY8" fmla="*/ 2133090 h 2207247"/>
                    <a:gd name="connsiteX9" fmla="*/ 2102165 w 2207386"/>
                    <a:gd name="connsiteY9" fmla="*/ 2137281 h 2207247"/>
                    <a:gd name="connsiteX10" fmla="*/ 2099022 w 2207386"/>
                    <a:gd name="connsiteY10" fmla="*/ 2140043 h 2207247"/>
                    <a:gd name="connsiteX11" fmla="*/ 2090545 w 2207386"/>
                    <a:gd name="connsiteY11" fmla="*/ 2139567 h 2207247"/>
                    <a:gd name="connsiteX12" fmla="*/ 2084925 w 2207386"/>
                    <a:gd name="connsiteY12" fmla="*/ 2133280 h 2207247"/>
                    <a:gd name="connsiteX13" fmla="*/ 2096736 w 2207386"/>
                    <a:gd name="connsiteY13" fmla="*/ 2108896 h 2207247"/>
                    <a:gd name="connsiteX14" fmla="*/ 2136170 w 2207386"/>
                    <a:gd name="connsiteY14" fmla="*/ 2127946 h 2207247"/>
                    <a:gd name="connsiteX15" fmla="*/ 2106642 w 2207386"/>
                    <a:gd name="connsiteY15" fmla="*/ 2189097 h 2207247"/>
                    <a:gd name="connsiteX16" fmla="*/ 2014059 w 2207386"/>
                    <a:gd name="connsiteY16" fmla="*/ 2144329 h 2207247"/>
                    <a:gd name="connsiteX17" fmla="*/ 2024917 w 2207386"/>
                    <a:gd name="connsiteY17" fmla="*/ 2083083 h 2207247"/>
                    <a:gd name="connsiteX18" fmla="*/ 2009582 w 2207386"/>
                    <a:gd name="connsiteY18" fmla="*/ 1937065 h 2207247"/>
                    <a:gd name="connsiteX19" fmla="*/ 2047587 w 2207386"/>
                    <a:gd name="connsiteY19" fmla="*/ 1909061 h 2207247"/>
                    <a:gd name="connsiteX20" fmla="*/ 2050920 w 2207386"/>
                    <a:gd name="connsiteY20" fmla="*/ 1904109 h 2207247"/>
                    <a:gd name="connsiteX21" fmla="*/ 2049302 w 2207386"/>
                    <a:gd name="connsiteY21" fmla="*/ 1898393 h 2207247"/>
                    <a:gd name="connsiteX22" fmla="*/ 2008535 w 2207386"/>
                    <a:gd name="connsiteY22" fmla="*/ 1851149 h 2207247"/>
                    <a:gd name="connsiteX23" fmla="*/ 2025394 w 2207386"/>
                    <a:gd name="connsiteY23" fmla="*/ 1567685 h 2207247"/>
                    <a:gd name="connsiteX24" fmla="*/ 2033109 w 2207386"/>
                    <a:gd name="connsiteY24" fmla="*/ 1458529 h 2207247"/>
                    <a:gd name="connsiteX25" fmla="*/ 2105975 w 2207386"/>
                    <a:gd name="connsiteY25" fmla="*/ 1443480 h 2207247"/>
                    <a:gd name="connsiteX26" fmla="*/ 2136264 w 2207386"/>
                    <a:gd name="connsiteY26" fmla="*/ 1504916 h 2207247"/>
                    <a:gd name="connsiteX27" fmla="*/ 2096832 w 2207386"/>
                    <a:gd name="connsiteY27" fmla="*/ 1523966 h 2207247"/>
                    <a:gd name="connsiteX28" fmla="*/ 2085021 w 2207386"/>
                    <a:gd name="connsiteY28" fmla="*/ 1499582 h 2207247"/>
                    <a:gd name="connsiteX29" fmla="*/ 2090640 w 2207386"/>
                    <a:gd name="connsiteY29" fmla="*/ 1493295 h 2207247"/>
                    <a:gd name="connsiteX30" fmla="*/ 2099118 w 2207386"/>
                    <a:gd name="connsiteY30" fmla="*/ 1492819 h 2207247"/>
                    <a:gd name="connsiteX31" fmla="*/ 2102260 w 2207386"/>
                    <a:gd name="connsiteY31" fmla="*/ 1495581 h 2207247"/>
                    <a:gd name="connsiteX32" fmla="*/ 2102546 w 2207386"/>
                    <a:gd name="connsiteY32" fmla="*/ 1499772 h 2207247"/>
                    <a:gd name="connsiteX33" fmla="*/ 2106928 w 2207386"/>
                    <a:gd name="connsiteY33" fmla="*/ 1508821 h 2207247"/>
                    <a:gd name="connsiteX34" fmla="*/ 2115977 w 2207386"/>
                    <a:gd name="connsiteY34" fmla="*/ 1504439 h 2207247"/>
                    <a:gd name="connsiteX35" fmla="*/ 2115119 w 2207386"/>
                    <a:gd name="connsiteY35" fmla="*/ 1489390 h 2207247"/>
                    <a:gd name="connsiteX36" fmla="*/ 2103880 w 2207386"/>
                    <a:gd name="connsiteY36" fmla="*/ 1479389 h 2207247"/>
                    <a:gd name="connsiteX37" fmla="*/ 2084544 w 2207386"/>
                    <a:gd name="connsiteY37" fmla="*/ 1480532 h 2207247"/>
                    <a:gd name="connsiteX38" fmla="*/ 2071685 w 2207386"/>
                    <a:gd name="connsiteY38" fmla="*/ 1495010 h 2207247"/>
                    <a:gd name="connsiteX39" fmla="*/ 2092259 w 2207386"/>
                    <a:gd name="connsiteY39" fmla="*/ 1537586 h 2207247"/>
                    <a:gd name="connsiteX40" fmla="*/ 2149790 w 2207386"/>
                    <a:gd name="connsiteY40" fmla="*/ 1509773 h 2207247"/>
                    <a:gd name="connsiteX41" fmla="*/ 2112167 w 2207386"/>
                    <a:gd name="connsiteY41" fmla="*/ 1430811 h 2207247"/>
                    <a:gd name="connsiteX42" fmla="*/ 2022727 w 2207386"/>
                    <a:gd name="connsiteY42" fmla="*/ 1449290 h 2207247"/>
                    <a:gd name="connsiteX43" fmla="*/ 2006724 w 2207386"/>
                    <a:gd name="connsiteY43" fmla="*/ 1474055 h 2207247"/>
                    <a:gd name="connsiteX44" fmla="*/ 2006724 w 2207386"/>
                    <a:gd name="connsiteY44" fmla="*/ 1256980 h 2207247"/>
                    <a:gd name="connsiteX45" fmla="*/ 2013106 w 2207386"/>
                    <a:gd name="connsiteY45" fmla="*/ 1265743 h 2207247"/>
                    <a:gd name="connsiteX46" fmla="*/ 2058446 w 2207386"/>
                    <a:gd name="connsiteY46" fmla="*/ 1277649 h 2207247"/>
                    <a:gd name="connsiteX47" fmla="*/ 2064446 w 2207386"/>
                    <a:gd name="connsiteY47" fmla="*/ 1271648 h 2207247"/>
                    <a:gd name="connsiteX48" fmla="*/ 2059303 w 2207386"/>
                    <a:gd name="connsiteY48" fmla="*/ 1235930 h 2207247"/>
                    <a:gd name="connsiteX49" fmla="*/ 2075496 w 2207386"/>
                    <a:gd name="connsiteY49" fmla="*/ 1238311 h 2207247"/>
                    <a:gd name="connsiteX50" fmla="*/ 2111309 w 2207386"/>
                    <a:gd name="connsiteY50" fmla="*/ 1217451 h 2207247"/>
                    <a:gd name="connsiteX51" fmla="*/ 2111309 w 2207386"/>
                    <a:gd name="connsiteY51" fmla="*/ 1208879 h 2207247"/>
                    <a:gd name="connsiteX52" fmla="*/ 2075496 w 2207386"/>
                    <a:gd name="connsiteY52" fmla="*/ 1188019 h 2207247"/>
                    <a:gd name="connsiteX53" fmla="*/ 2059303 w 2207386"/>
                    <a:gd name="connsiteY53" fmla="*/ 1190400 h 2207247"/>
                    <a:gd name="connsiteX54" fmla="*/ 2064446 w 2207386"/>
                    <a:gd name="connsiteY54" fmla="*/ 1154681 h 2207247"/>
                    <a:gd name="connsiteX55" fmla="*/ 2058446 w 2207386"/>
                    <a:gd name="connsiteY55" fmla="*/ 1148681 h 2207247"/>
                    <a:gd name="connsiteX56" fmla="*/ 2013106 w 2207386"/>
                    <a:gd name="connsiteY56" fmla="*/ 1160587 h 2207247"/>
                    <a:gd name="connsiteX57" fmla="*/ 2006724 w 2207386"/>
                    <a:gd name="connsiteY57" fmla="*/ 1169350 h 2207247"/>
                    <a:gd name="connsiteX58" fmla="*/ 2006724 w 2207386"/>
                    <a:gd name="connsiteY58" fmla="*/ 1024665 h 2207247"/>
                    <a:gd name="connsiteX59" fmla="*/ 2049491 w 2207386"/>
                    <a:gd name="connsiteY59" fmla="*/ 1096198 h 2207247"/>
                    <a:gd name="connsiteX60" fmla="*/ 2119311 w 2207386"/>
                    <a:gd name="connsiteY60" fmla="*/ 1108771 h 2207247"/>
                    <a:gd name="connsiteX61" fmla="*/ 2155982 w 2207386"/>
                    <a:gd name="connsiteY61" fmla="*/ 1032952 h 2207247"/>
                    <a:gd name="connsiteX62" fmla="*/ 2100831 w 2207386"/>
                    <a:gd name="connsiteY62" fmla="*/ 1006282 h 2207247"/>
                    <a:gd name="connsiteX63" fmla="*/ 2081020 w 2207386"/>
                    <a:gd name="connsiteY63" fmla="*/ 1047144 h 2207247"/>
                    <a:gd name="connsiteX64" fmla="*/ 2112071 w 2207386"/>
                    <a:gd name="connsiteY64" fmla="*/ 1062194 h 2207247"/>
                    <a:gd name="connsiteX65" fmla="*/ 2122930 w 2207386"/>
                    <a:gd name="connsiteY65" fmla="*/ 1052478 h 2207247"/>
                    <a:gd name="connsiteX66" fmla="*/ 2123787 w 2207386"/>
                    <a:gd name="connsiteY66" fmla="*/ 1037905 h 2207247"/>
                    <a:gd name="connsiteX67" fmla="*/ 2115977 w 2207386"/>
                    <a:gd name="connsiteY67" fmla="*/ 1029142 h 2207247"/>
                    <a:gd name="connsiteX68" fmla="*/ 2104260 w 2207386"/>
                    <a:gd name="connsiteY68" fmla="*/ 1028475 h 2207247"/>
                    <a:gd name="connsiteX69" fmla="*/ 2099879 w 2207386"/>
                    <a:gd name="connsiteY69" fmla="*/ 1037524 h 2207247"/>
                    <a:gd name="connsiteX70" fmla="*/ 2108927 w 2207386"/>
                    <a:gd name="connsiteY70" fmla="*/ 1041905 h 2207247"/>
                    <a:gd name="connsiteX71" fmla="*/ 2110356 w 2207386"/>
                    <a:gd name="connsiteY71" fmla="*/ 1042572 h 2207247"/>
                    <a:gd name="connsiteX72" fmla="*/ 2110166 w 2207386"/>
                    <a:gd name="connsiteY72" fmla="*/ 1046287 h 2207247"/>
                    <a:gd name="connsiteX73" fmla="*/ 2107404 w 2207386"/>
                    <a:gd name="connsiteY73" fmla="*/ 1048764 h 2207247"/>
                    <a:gd name="connsiteX74" fmla="*/ 2094450 w 2207386"/>
                    <a:gd name="connsiteY74" fmla="*/ 1042477 h 2207247"/>
                    <a:gd name="connsiteX75" fmla="*/ 2105499 w 2207386"/>
                    <a:gd name="connsiteY75" fmla="*/ 1019712 h 2207247"/>
                    <a:gd name="connsiteX76" fmla="*/ 2142551 w 2207386"/>
                    <a:gd name="connsiteY76" fmla="*/ 1037619 h 2207247"/>
                    <a:gd name="connsiteX77" fmla="*/ 2140551 w 2207386"/>
                    <a:gd name="connsiteY77" fmla="*/ 1072195 h 2207247"/>
                    <a:gd name="connsiteX78" fmla="*/ 2114643 w 2207386"/>
                    <a:gd name="connsiteY78" fmla="*/ 1095245 h 2207247"/>
                    <a:gd name="connsiteX79" fmla="*/ 2057778 w 2207386"/>
                    <a:gd name="connsiteY79" fmla="*/ 1084482 h 2207247"/>
                    <a:gd name="connsiteX80" fmla="*/ 2021679 w 2207386"/>
                    <a:gd name="connsiteY80" fmla="*/ 1026094 h 2207247"/>
                    <a:gd name="connsiteX81" fmla="*/ 2044444 w 2207386"/>
                    <a:gd name="connsiteY81" fmla="*/ 1033142 h 2207247"/>
                    <a:gd name="connsiteX82" fmla="*/ 2084925 w 2207386"/>
                    <a:gd name="connsiteY82" fmla="*/ 992661 h 2207247"/>
                    <a:gd name="connsiteX83" fmla="*/ 2044444 w 2207386"/>
                    <a:gd name="connsiteY83" fmla="*/ 952180 h 2207247"/>
                    <a:gd name="connsiteX84" fmla="*/ 2021203 w 2207386"/>
                    <a:gd name="connsiteY84" fmla="*/ 959514 h 2207247"/>
                    <a:gd name="connsiteX85" fmla="*/ 2056064 w 2207386"/>
                    <a:gd name="connsiteY85" fmla="*/ 900269 h 2207247"/>
                    <a:gd name="connsiteX86" fmla="*/ 2114643 w 2207386"/>
                    <a:gd name="connsiteY86" fmla="*/ 890553 h 2207247"/>
                    <a:gd name="connsiteX87" fmla="*/ 2140551 w 2207386"/>
                    <a:gd name="connsiteY87" fmla="*/ 913604 h 2207247"/>
                    <a:gd name="connsiteX88" fmla="*/ 2142551 w 2207386"/>
                    <a:gd name="connsiteY88" fmla="*/ 948179 h 2207247"/>
                    <a:gd name="connsiteX89" fmla="*/ 2105499 w 2207386"/>
                    <a:gd name="connsiteY89" fmla="*/ 966086 h 2207247"/>
                    <a:gd name="connsiteX90" fmla="*/ 2094450 w 2207386"/>
                    <a:gd name="connsiteY90" fmla="*/ 943322 h 2207247"/>
                    <a:gd name="connsiteX91" fmla="*/ 2107404 w 2207386"/>
                    <a:gd name="connsiteY91" fmla="*/ 937035 h 2207247"/>
                    <a:gd name="connsiteX92" fmla="*/ 2110356 w 2207386"/>
                    <a:gd name="connsiteY92" fmla="*/ 943131 h 2207247"/>
                    <a:gd name="connsiteX93" fmla="*/ 2108927 w 2207386"/>
                    <a:gd name="connsiteY93" fmla="*/ 943798 h 2207247"/>
                    <a:gd name="connsiteX94" fmla="*/ 2099879 w 2207386"/>
                    <a:gd name="connsiteY94" fmla="*/ 948179 h 2207247"/>
                    <a:gd name="connsiteX95" fmla="*/ 2104260 w 2207386"/>
                    <a:gd name="connsiteY95" fmla="*/ 957228 h 2207247"/>
                    <a:gd name="connsiteX96" fmla="*/ 2123787 w 2207386"/>
                    <a:gd name="connsiteY96" fmla="*/ 947798 h 2207247"/>
                    <a:gd name="connsiteX97" fmla="*/ 2112071 w 2207386"/>
                    <a:gd name="connsiteY97" fmla="*/ 923510 h 2207247"/>
                    <a:gd name="connsiteX98" fmla="*/ 2081020 w 2207386"/>
                    <a:gd name="connsiteY98" fmla="*/ 938559 h 2207247"/>
                    <a:gd name="connsiteX99" fmla="*/ 2100831 w 2207386"/>
                    <a:gd name="connsiteY99" fmla="*/ 979421 h 2207247"/>
                    <a:gd name="connsiteX100" fmla="*/ 2155982 w 2207386"/>
                    <a:gd name="connsiteY100" fmla="*/ 952751 h 2207247"/>
                    <a:gd name="connsiteX101" fmla="*/ 2153314 w 2207386"/>
                    <a:gd name="connsiteY101" fmla="*/ 907222 h 2207247"/>
                    <a:gd name="connsiteX102" fmla="*/ 2119311 w 2207386"/>
                    <a:gd name="connsiteY102" fmla="*/ 876932 h 2207247"/>
                    <a:gd name="connsiteX103" fmla="*/ 2047778 w 2207386"/>
                    <a:gd name="connsiteY103" fmla="*/ 888553 h 2207247"/>
                    <a:gd name="connsiteX104" fmla="*/ 2006724 w 2207386"/>
                    <a:gd name="connsiteY104" fmla="*/ 959324 h 2207247"/>
                    <a:gd name="connsiteX105" fmla="*/ 2006724 w 2207386"/>
                    <a:gd name="connsiteY105" fmla="*/ 815115 h 2207247"/>
                    <a:gd name="connsiteX106" fmla="*/ 2013106 w 2207386"/>
                    <a:gd name="connsiteY106" fmla="*/ 823878 h 2207247"/>
                    <a:gd name="connsiteX107" fmla="*/ 2058446 w 2207386"/>
                    <a:gd name="connsiteY107" fmla="*/ 835784 h 2207247"/>
                    <a:gd name="connsiteX108" fmla="*/ 2064446 w 2207386"/>
                    <a:gd name="connsiteY108" fmla="*/ 829784 h 2207247"/>
                    <a:gd name="connsiteX109" fmla="*/ 2059303 w 2207386"/>
                    <a:gd name="connsiteY109" fmla="*/ 794065 h 2207247"/>
                    <a:gd name="connsiteX110" fmla="*/ 2075496 w 2207386"/>
                    <a:gd name="connsiteY110" fmla="*/ 796446 h 2207247"/>
                    <a:gd name="connsiteX111" fmla="*/ 2111309 w 2207386"/>
                    <a:gd name="connsiteY111" fmla="*/ 775586 h 2207247"/>
                    <a:gd name="connsiteX112" fmla="*/ 2111309 w 2207386"/>
                    <a:gd name="connsiteY112" fmla="*/ 767014 h 2207247"/>
                    <a:gd name="connsiteX113" fmla="*/ 2075496 w 2207386"/>
                    <a:gd name="connsiteY113" fmla="*/ 746154 h 2207247"/>
                    <a:gd name="connsiteX114" fmla="*/ 2059303 w 2207386"/>
                    <a:gd name="connsiteY114" fmla="*/ 748535 h 2207247"/>
                    <a:gd name="connsiteX115" fmla="*/ 2064446 w 2207386"/>
                    <a:gd name="connsiteY115" fmla="*/ 712817 h 2207247"/>
                    <a:gd name="connsiteX116" fmla="*/ 2058446 w 2207386"/>
                    <a:gd name="connsiteY116" fmla="*/ 706816 h 2207247"/>
                    <a:gd name="connsiteX117" fmla="*/ 2013106 w 2207386"/>
                    <a:gd name="connsiteY117" fmla="*/ 718722 h 2207247"/>
                    <a:gd name="connsiteX118" fmla="*/ 2006724 w 2207386"/>
                    <a:gd name="connsiteY118" fmla="*/ 727485 h 2207247"/>
                    <a:gd name="connsiteX119" fmla="*/ 2006724 w 2207386"/>
                    <a:gd name="connsiteY119" fmla="*/ 582229 h 2207247"/>
                    <a:gd name="connsiteX120" fmla="*/ 2049491 w 2207386"/>
                    <a:gd name="connsiteY120" fmla="*/ 653762 h 2207247"/>
                    <a:gd name="connsiteX121" fmla="*/ 2119311 w 2207386"/>
                    <a:gd name="connsiteY121" fmla="*/ 666335 h 2207247"/>
                    <a:gd name="connsiteX122" fmla="*/ 2155982 w 2207386"/>
                    <a:gd name="connsiteY122" fmla="*/ 590516 h 2207247"/>
                    <a:gd name="connsiteX123" fmla="*/ 2100831 w 2207386"/>
                    <a:gd name="connsiteY123" fmla="*/ 563846 h 2207247"/>
                    <a:gd name="connsiteX124" fmla="*/ 2081020 w 2207386"/>
                    <a:gd name="connsiteY124" fmla="*/ 604708 h 2207247"/>
                    <a:gd name="connsiteX125" fmla="*/ 2112071 w 2207386"/>
                    <a:gd name="connsiteY125" fmla="*/ 619757 h 2207247"/>
                    <a:gd name="connsiteX126" fmla="*/ 2122930 w 2207386"/>
                    <a:gd name="connsiteY126" fmla="*/ 610042 h 2207247"/>
                    <a:gd name="connsiteX127" fmla="*/ 2123787 w 2207386"/>
                    <a:gd name="connsiteY127" fmla="*/ 595469 h 2207247"/>
                    <a:gd name="connsiteX128" fmla="*/ 2115977 w 2207386"/>
                    <a:gd name="connsiteY128" fmla="*/ 586706 h 2207247"/>
                    <a:gd name="connsiteX129" fmla="*/ 2104260 w 2207386"/>
                    <a:gd name="connsiteY129" fmla="*/ 586039 h 2207247"/>
                    <a:gd name="connsiteX130" fmla="*/ 2099879 w 2207386"/>
                    <a:gd name="connsiteY130" fmla="*/ 595088 h 2207247"/>
                    <a:gd name="connsiteX131" fmla="*/ 2108927 w 2207386"/>
                    <a:gd name="connsiteY131" fmla="*/ 599469 h 2207247"/>
                    <a:gd name="connsiteX132" fmla="*/ 2110356 w 2207386"/>
                    <a:gd name="connsiteY132" fmla="*/ 600136 h 2207247"/>
                    <a:gd name="connsiteX133" fmla="*/ 2110166 w 2207386"/>
                    <a:gd name="connsiteY133" fmla="*/ 603851 h 2207247"/>
                    <a:gd name="connsiteX134" fmla="*/ 2107404 w 2207386"/>
                    <a:gd name="connsiteY134" fmla="*/ 606327 h 2207247"/>
                    <a:gd name="connsiteX135" fmla="*/ 2094450 w 2207386"/>
                    <a:gd name="connsiteY135" fmla="*/ 600041 h 2207247"/>
                    <a:gd name="connsiteX136" fmla="*/ 2105499 w 2207386"/>
                    <a:gd name="connsiteY136" fmla="*/ 577276 h 2207247"/>
                    <a:gd name="connsiteX137" fmla="*/ 2142551 w 2207386"/>
                    <a:gd name="connsiteY137" fmla="*/ 595183 h 2207247"/>
                    <a:gd name="connsiteX138" fmla="*/ 2140551 w 2207386"/>
                    <a:gd name="connsiteY138" fmla="*/ 629759 h 2207247"/>
                    <a:gd name="connsiteX139" fmla="*/ 2114643 w 2207386"/>
                    <a:gd name="connsiteY139" fmla="*/ 652809 h 2207247"/>
                    <a:gd name="connsiteX140" fmla="*/ 2057778 w 2207386"/>
                    <a:gd name="connsiteY140" fmla="*/ 642046 h 2207247"/>
                    <a:gd name="connsiteX141" fmla="*/ 2021679 w 2207386"/>
                    <a:gd name="connsiteY141" fmla="*/ 583658 h 2207247"/>
                    <a:gd name="connsiteX142" fmla="*/ 2044444 w 2207386"/>
                    <a:gd name="connsiteY142" fmla="*/ 590706 h 2207247"/>
                    <a:gd name="connsiteX143" fmla="*/ 2084925 w 2207386"/>
                    <a:gd name="connsiteY143" fmla="*/ 550225 h 2207247"/>
                    <a:gd name="connsiteX144" fmla="*/ 2044444 w 2207386"/>
                    <a:gd name="connsiteY144" fmla="*/ 509744 h 2207247"/>
                    <a:gd name="connsiteX145" fmla="*/ 2021203 w 2207386"/>
                    <a:gd name="connsiteY145" fmla="*/ 517078 h 2207247"/>
                    <a:gd name="connsiteX146" fmla="*/ 2056064 w 2207386"/>
                    <a:gd name="connsiteY146" fmla="*/ 457832 h 2207247"/>
                    <a:gd name="connsiteX147" fmla="*/ 2114643 w 2207386"/>
                    <a:gd name="connsiteY147" fmla="*/ 448117 h 2207247"/>
                    <a:gd name="connsiteX148" fmla="*/ 2140551 w 2207386"/>
                    <a:gd name="connsiteY148" fmla="*/ 471167 h 2207247"/>
                    <a:gd name="connsiteX149" fmla="*/ 2142551 w 2207386"/>
                    <a:gd name="connsiteY149" fmla="*/ 505743 h 2207247"/>
                    <a:gd name="connsiteX150" fmla="*/ 2105499 w 2207386"/>
                    <a:gd name="connsiteY150" fmla="*/ 523650 h 2207247"/>
                    <a:gd name="connsiteX151" fmla="*/ 2094450 w 2207386"/>
                    <a:gd name="connsiteY151" fmla="*/ 500885 h 2207247"/>
                    <a:gd name="connsiteX152" fmla="*/ 2107404 w 2207386"/>
                    <a:gd name="connsiteY152" fmla="*/ 494599 h 2207247"/>
                    <a:gd name="connsiteX153" fmla="*/ 2110356 w 2207386"/>
                    <a:gd name="connsiteY153" fmla="*/ 500695 h 2207247"/>
                    <a:gd name="connsiteX154" fmla="*/ 2108927 w 2207386"/>
                    <a:gd name="connsiteY154" fmla="*/ 501362 h 2207247"/>
                    <a:gd name="connsiteX155" fmla="*/ 2099879 w 2207386"/>
                    <a:gd name="connsiteY155" fmla="*/ 505743 h 2207247"/>
                    <a:gd name="connsiteX156" fmla="*/ 2104260 w 2207386"/>
                    <a:gd name="connsiteY156" fmla="*/ 514792 h 2207247"/>
                    <a:gd name="connsiteX157" fmla="*/ 2123787 w 2207386"/>
                    <a:gd name="connsiteY157" fmla="*/ 505362 h 2207247"/>
                    <a:gd name="connsiteX158" fmla="*/ 2112071 w 2207386"/>
                    <a:gd name="connsiteY158" fmla="*/ 481073 h 2207247"/>
                    <a:gd name="connsiteX159" fmla="*/ 2081020 w 2207386"/>
                    <a:gd name="connsiteY159" fmla="*/ 496123 h 2207247"/>
                    <a:gd name="connsiteX160" fmla="*/ 2100831 w 2207386"/>
                    <a:gd name="connsiteY160" fmla="*/ 536985 h 2207247"/>
                    <a:gd name="connsiteX161" fmla="*/ 2155982 w 2207386"/>
                    <a:gd name="connsiteY161" fmla="*/ 510315 h 2207247"/>
                    <a:gd name="connsiteX162" fmla="*/ 2153314 w 2207386"/>
                    <a:gd name="connsiteY162" fmla="*/ 464786 h 2207247"/>
                    <a:gd name="connsiteX163" fmla="*/ 2146743 w 2207386"/>
                    <a:gd name="connsiteY163" fmla="*/ 454213 h 2207247"/>
                    <a:gd name="connsiteX164" fmla="*/ 2177031 w 2207386"/>
                    <a:gd name="connsiteY164" fmla="*/ 451546 h 2207247"/>
                    <a:gd name="connsiteX165" fmla="*/ 2202845 w 2207386"/>
                    <a:gd name="connsiteY165" fmla="*/ 428591 h 2207247"/>
                    <a:gd name="connsiteX166" fmla="*/ 2204845 w 2207386"/>
                    <a:gd name="connsiteY166" fmla="*/ 394015 h 2207247"/>
                    <a:gd name="connsiteX167" fmla="*/ 2162268 w 2207386"/>
                    <a:gd name="connsiteY167" fmla="*/ 373441 h 2207247"/>
                    <a:gd name="connsiteX168" fmla="*/ 2146743 w 2207386"/>
                    <a:gd name="connsiteY168" fmla="*/ 405635 h 2207247"/>
                    <a:gd name="connsiteX169" fmla="*/ 2156743 w 2207386"/>
                    <a:gd name="connsiteY169" fmla="*/ 416875 h 2207247"/>
                    <a:gd name="connsiteX170" fmla="*/ 2171793 w 2207386"/>
                    <a:gd name="connsiteY170" fmla="*/ 417732 h 2207247"/>
                    <a:gd name="connsiteX171" fmla="*/ 2176175 w 2207386"/>
                    <a:gd name="connsiteY171" fmla="*/ 408683 h 2207247"/>
                    <a:gd name="connsiteX172" fmla="*/ 2167126 w 2207386"/>
                    <a:gd name="connsiteY172" fmla="*/ 404302 h 2207247"/>
                    <a:gd name="connsiteX173" fmla="*/ 2162935 w 2207386"/>
                    <a:gd name="connsiteY173" fmla="*/ 404016 h 2207247"/>
                    <a:gd name="connsiteX174" fmla="*/ 2160172 w 2207386"/>
                    <a:gd name="connsiteY174" fmla="*/ 400873 h 2207247"/>
                    <a:gd name="connsiteX175" fmla="*/ 2166936 w 2207386"/>
                    <a:gd name="connsiteY175" fmla="*/ 386776 h 2207247"/>
                    <a:gd name="connsiteX176" fmla="*/ 2191319 w 2207386"/>
                    <a:gd name="connsiteY176" fmla="*/ 398587 h 2207247"/>
                    <a:gd name="connsiteX177" fmla="*/ 2189985 w 2207386"/>
                    <a:gd name="connsiteY177" fmla="*/ 422209 h 2207247"/>
                    <a:gd name="connsiteX178" fmla="*/ 2172269 w 2207386"/>
                    <a:gd name="connsiteY178" fmla="*/ 437925 h 2207247"/>
                    <a:gd name="connsiteX179" fmla="*/ 2135598 w 2207386"/>
                    <a:gd name="connsiteY179" fmla="*/ 435830 h 2207247"/>
                    <a:gd name="connsiteX180" fmla="*/ 2111119 w 2207386"/>
                    <a:gd name="connsiteY180" fmla="*/ 408398 h 2207247"/>
                    <a:gd name="connsiteX181" fmla="*/ 2155886 w 2207386"/>
                    <a:gd name="connsiteY181" fmla="*/ 315815 h 2207247"/>
                    <a:gd name="connsiteX182" fmla="*/ 2158363 w 2207386"/>
                    <a:gd name="connsiteY182" fmla="*/ 314386 h 2207247"/>
                    <a:gd name="connsiteX183" fmla="*/ 2202464 w 2207386"/>
                    <a:gd name="connsiteY183" fmla="*/ 274381 h 2207247"/>
                    <a:gd name="connsiteX184" fmla="*/ 2198653 w 2207386"/>
                    <a:gd name="connsiteY184" fmla="*/ 207992 h 2207247"/>
                    <a:gd name="connsiteX185" fmla="*/ 2148933 w 2207386"/>
                    <a:gd name="connsiteY185" fmla="*/ 163700 h 2207247"/>
                    <a:gd name="connsiteX186" fmla="*/ 2072256 w 2207386"/>
                    <a:gd name="connsiteY186" fmla="*/ 163415 h 2207247"/>
                    <a:gd name="connsiteX187" fmla="*/ 2067208 w 2207386"/>
                    <a:gd name="connsiteY187" fmla="*/ 170177 h 2207247"/>
                    <a:gd name="connsiteX188" fmla="*/ 2067494 w 2207386"/>
                    <a:gd name="connsiteY188" fmla="*/ 172273 h 2207247"/>
                    <a:gd name="connsiteX189" fmla="*/ 2076353 w 2207386"/>
                    <a:gd name="connsiteY189" fmla="*/ 177035 h 2207247"/>
                    <a:gd name="connsiteX190" fmla="*/ 2144171 w 2207386"/>
                    <a:gd name="connsiteY190" fmla="*/ 177131 h 2207247"/>
                    <a:gd name="connsiteX191" fmla="*/ 2185700 w 2207386"/>
                    <a:gd name="connsiteY191" fmla="*/ 214088 h 2207247"/>
                    <a:gd name="connsiteX192" fmla="*/ 2188938 w 2207386"/>
                    <a:gd name="connsiteY192" fmla="*/ 269618 h 2207247"/>
                    <a:gd name="connsiteX193" fmla="*/ 2164459 w 2207386"/>
                    <a:gd name="connsiteY193" fmla="*/ 297050 h 2207247"/>
                    <a:gd name="connsiteX194" fmla="*/ 2127788 w 2207386"/>
                    <a:gd name="connsiteY194" fmla="*/ 299146 h 2207247"/>
                    <a:gd name="connsiteX195" fmla="*/ 2108738 w 2207386"/>
                    <a:gd name="connsiteY195" fmla="*/ 259712 h 2207247"/>
                    <a:gd name="connsiteX196" fmla="*/ 2118548 w 2207386"/>
                    <a:gd name="connsiteY196" fmla="*/ 248759 h 2207247"/>
                    <a:gd name="connsiteX197" fmla="*/ 2133217 w 2207386"/>
                    <a:gd name="connsiteY197" fmla="*/ 247901 h 2207247"/>
                    <a:gd name="connsiteX198" fmla="*/ 2139503 w 2207386"/>
                    <a:gd name="connsiteY198" fmla="*/ 253521 h 2207247"/>
                    <a:gd name="connsiteX199" fmla="*/ 2139979 w 2207386"/>
                    <a:gd name="connsiteY199" fmla="*/ 261998 h 2207247"/>
                    <a:gd name="connsiteX200" fmla="*/ 2133026 w 2207386"/>
                    <a:gd name="connsiteY200" fmla="*/ 265332 h 2207247"/>
                    <a:gd name="connsiteX201" fmla="*/ 2123978 w 2207386"/>
                    <a:gd name="connsiteY201" fmla="*/ 269714 h 2207247"/>
                    <a:gd name="connsiteX202" fmla="*/ 2128359 w 2207386"/>
                    <a:gd name="connsiteY202" fmla="*/ 278762 h 2207247"/>
                    <a:gd name="connsiteX203" fmla="*/ 2153410 w 2207386"/>
                    <a:gd name="connsiteY203" fmla="*/ 266666 h 2207247"/>
                    <a:gd name="connsiteX204" fmla="*/ 2152267 w 2207386"/>
                    <a:gd name="connsiteY204" fmla="*/ 247330 h 2207247"/>
                    <a:gd name="connsiteX205" fmla="*/ 2137788 w 2207386"/>
                    <a:gd name="connsiteY205" fmla="*/ 234471 h 2207247"/>
                    <a:gd name="connsiteX206" fmla="*/ 2112262 w 2207386"/>
                    <a:gd name="connsiteY206" fmla="*/ 235995 h 2207247"/>
                    <a:gd name="connsiteX207" fmla="*/ 2095212 w 2207386"/>
                    <a:gd name="connsiteY207" fmla="*/ 255140 h 2207247"/>
                    <a:gd name="connsiteX208" fmla="*/ 2123025 w 2207386"/>
                    <a:gd name="connsiteY208" fmla="*/ 312671 h 2207247"/>
                    <a:gd name="connsiteX209" fmla="*/ 2128359 w 2207386"/>
                    <a:gd name="connsiteY209" fmla="*/ 314195 h 2207247"/>
                    <a:gd name="connsiteX210" fmla="*/ 2092640 w 2207386"/>
                    <a:gd name="connsiteY210" fmla="*/ 384490 h 2207247"/>
                    <a:gd name="connsiteX211" fmla="*/ 2097498 w 2207386"/>
                    <a:gd name="connsiteY211" fmla="*/ 412970 h 2207247"/>
                    <a:gd name="connsiteX212" fmla="*/ 2107880 w 2207386"/>
                    <a:gd name="connsiteY212" fmla="*/ 431543 h 2207247"/>
                    <a:gd name="connsiteX213" fmla="*/ 2047492 w 2207386"/>
                    <a:gd name="connsiteY213" fmla="*/ 445831 h 2207247"/>
                    <a:gd name="connsiteX214" fmla="*/ 2006439 w 2207386"/>
                    <a:gd name="connsiteY214" fmla="*/ 516602 h 2207247"/>
                    <a:gd name="connsiteX215" fmla="*/ 2006439 w 2207386"/>
                    <a:gd name="connsiteY215" fmla="*/ 263332 h 2207247"/>
                    <a:gd name="connsiteX216" fmla="*/ 2011773 w 2207386"/>
                    <a:gd name="connsiteY216" fmla="*/ 233519 h 2207247"/>
                    <a:gd name="connsiteX217" fmla="*/ 2007677 w 2207386"/>
                    <a:gd name="connsiteY217" fmla="*/ 224375 h 2207247"/>
                    <a:gd name="connsiteX218" fmla="*/ 1998533 w 2207386"/>
                    <a:gd name="connsiteY218" fmla="*/ 228470 h 2207247"/>
                    <a:gd name="connsiteX219" fmla="*/ 1992246 w 2207386"/>
                    <a:gd name="connsiteY219" fmla="*/ 263332 h 2207247"/>
                    <a:gd name="connsiteX220" fmla="*/ 1992246 w 2207386"/>
                    <a:gd name="connsiteY220" fmla="*/ 543176 h 2207247"/>
                    <a:gd name="connsiteX221" fmla="*/ 1903664 w 2207386"/>
                    <a:gd name="connsiteY221" fmla="*/ 543176 h 2207247"/>
                    <a:gd name="connsiteX222" fmla="*/ 1918999 w 2207386"/>
                    <a:gd name="connsiteY222" fmla="*/ 533937 h 2207247"/>
                    <a:gd name="connsiteX223" fmla="*/ 1958338 w 2207386"/>
                    <a:gd name="connsiteY223" fmla="*/ 463452 h 2207247"/>
                    <a:gd name="connsiteX224" fmla="*/ 1958338 w 2207386"/>
                    <a:gd name="connsiteY224" fmla="*/ 249044 h 2207247"/>
                    <a:gd name="connsiteX225" fmla="*/ 1743930 w 2207386"/>
                    <a:gd name="connsiteY225" fmla="*/ 249044 h 2207247"/>
                    <a:gd name="connsiteX226" fmla="*/ 1673445 w 2207386"/>
                    <a:gd name="connsiteY226" fmla="*/ 288383 h 2207247"/>
                    <a:gd name="connsiteX227" fmla="*/ 1664206 w 2207386"/>
                    <a:gd name="connsiteY227" fmla="*/ 303718 h 2207247"/>
                    <a:gd name="connsiteX228" fmla="*/ 1664206 w 2207386"/>
                    <a:gd name="connsiteY228" fmla="*/ 215135 h 2207247"/>
                    <a:gd name="connsiteX229" fmla="*/ 1944050 w 2207386"/>
                    <a:gd name="connsiteY229" fmla="*/ 215135 h 2207247"/>
                    <a:gd name="connsiteX230" fmla="*/ 1978912 w 2207386"/>
                    <a:gd name="connsiteY230" fmla="*/ 208849 h 2207247"/>
                    <a:gd name="connsiteX231" fmla="*/ 1983007 w 2207386"/>
                    <a:gd name="connsiteY231" fmla="*/ 199705 h 2207247"/>
                    <a:gd name="connsiteX232" fmla="*/ 1973864 w 2207386"/>
                    <a:gd name="connsiteY232" fmla="*/ 195609 h 2207247"/>
                    <a:gd name="connsiteX233" fmla="*/ 1944050 w 2207386"/>
                    <a:gd name="connsiteY233" fmla="*/ 200943 h 2207247"/>
                    <a:gd name="connsiteX234" fmla="*/ 1690304 w 2207386"/>
                    <a:gd name="connsiteY234" fmla="*/ 200943 h 2207247"/>
                    <a:gd name="connsiteX235" fmla="*/ 1761075 w 2207386"/>
                    <a:gd name="connsiteY235" fmla="*/ 159890 h 2207247"/>
                    <a:gd name="connsiteX236" fmla="*/ 1775363 w 2207386"/>
                    <a:gd name="connsiteY236" fmla="*/ 99502 h 2207247"/>
                    <a:gd name="connsiteX237" fmla="*/ 1793936 w 2207386"/>
                    <a:gd name="connsiteY237" fmla="*/ 109884 h 2207247"/>
                    <a:gd name="connsiteX238" fmla="*/ 1822416 w 2207386"/>
                    <a:gd name="connsiteY238" fmla="*/ 114742 h 2207247"/>
                    <a:gd name="connsiteX239" fmla="*/ 1892710 w 2207386"/>
                    <a:gd name="connsiteY239" fmla="*/ 79023 h 2207247"/>
                    <a:gd name="connsiteX240" fmla="*/ 1894235 w 2207386"/>
                    <a:gd name="connsiteY240" fmla="*/ 84357 h 2207247"/>
                    <a:gd name="connsiteX241" fmla="*/ 1951765 w 2207386"/>
                    <a:gd name="connsiteY241" fmla="*/ 112170 h 2207247"/>
                    <a:gd name="connsiteX242" fmla="*/ 1970910 w 2207386"/>
                    <a:gd name="connsiteY242" fmla="*/ 95120 h 2207247"/>
                    <a:gd name="connsiteX243" fmla="*/ 1972435 w 2207386"/>
                    <a:gd name="connsiteY243" fmla="*/ 69593 h 2207247"/>
                    <a:gd name="connsiteX244" fmla="*/ 1959576 w 2207386"/>
                    <a:gd name="connsiteY244" fmla="*/ 55115 h 2207247"/>
                    <a:gd name="connsiteX245" fmla="*/ 1940240 w 2207386"/>
                    <a:gd name="connsiteY245" fmla="*/ 53972 h 2207247"/>
                    <a:gd name="connsiteX246" fmla="*/ 1928143 w 2207386"/>
                    <a:gd name="connsiteY246" fmla="*/ 79023 h 2207247"/>
                    <a:gd name="connsiteX247" fmla="*/ 1937193 w 2207386"/>
                    <a:gd name="connsiteY247" fmla="*/ 83405 h 2207247"/>
                    <a:gd name="connsiteX248" fmla="*/ 1941574 w 2207386"/>
                    <a:gd name="connsiteY248" fmla="*/ 74356 h 2207247"/>
                    <a:gd name="connsiteX249" fmla="*/ 1944907 w 2207386"/>
                    <a:gd name="connsiteY249" fmla="*/ 67403 h 2207247"/>
                    <a:gd name="connsiteX250" fmla="*/ 1953385 w 2207386"/>
                    <a:gd name="connsiteY250" fmla="*/ 67879 h 2207247"/>
                    <a:gd name="connsiteX251" fmla="*/ 1959004 w 2207386"/>
                    <a:gd name="connsiteY251" fmla="*/ 74165 h 2207247"/>
                    <a:gd name="connsiteX252" fmla="*/ 1958147 w 2207386"/>
                    <a:gd name="connsiteY252" fmla="*/ 88834 h 2207247"/>
                    <a:gd name="connsiteX253" fmla="*/ 1947193 w 2207386"/>
                    <a:gd name="connsiteY253" fmla="*/ 98645 h 2207247"/>
                    <a:gd name="connsiteX254" fmla="*/ 1907759 w 2207386"/>
                    <a:gd name="connsiteY254" fmla="*/ 79595 h 2207247"/>
                    <a:gd name="connsiteX255" fmla="*/ 1909856 w 2207386"/>
                    <a:gd name="connsiteY255" fmla="*/ 42923 h 2207247"/>
                    <a:gd name="connsiteX256" fmla="*/ 1937288 w 2207386"/>
                    <a:gd name="connsiteY256" fmla="*/ 18444 h 2207247"/>
                    <a:gd name="connsiteX257" fmla="*/ 1992818 w 2207386"/>
                    <a:gd name="connsiteY257" fmla="*/ 21683 h 2207247"/>
                    <a:gd name="connsiteX258" fmla="*/ 2029775 w 2207386"/>
                    <a:gd name="connsiteY258" fmla="*/ 63212 h 2207247"/>
                    <a:gd name="connsiteX259" fmla="*/ 2029871 w 2207386"/>
                    <a:gd name="connsiteY259" fmla="*/ 131030 h 2207247"/>
                    <a:gd name="connsiteX260" fmla="*/ 2034633 w 2207386"/>
                    <a:gd name="connsiteY260" fmla="*/ 139888 h 2207247"/>
                    <a:gd name="connsiteX261" fmla="*/ 2036728 w 2207386"/>
                    <a:gd name="connsiteY261" fmla="*/ 140174 h 2207247"/>
                    <a:gd name="connsiteX262" fmla="*/ 2043491 w 2207386"/>
                    <a:gd name="connsiteY262" fmla="*/ 135125 h 2207247"/>
                    <a:gd name="connsiteX263" fmla="*/ 2043206 w 2207386"/>
                    <a:gd name="connsiteY263" fmla="*/ 58449 h 2207247"/>
                    <a:gd name="connsiteX264" fmla="*/ 1998914 w 2207386"/>
                    <a:gd name="connsiteY264" fmla="*/ 8729 h 2207247"/>
                    <a:gd name="connsiteX265" fmla="*/ 1932525 w 2207386"/>
                    <a:gd name="connsiteY265" fmla="*/ 4919 h 2207247"/>
                    <a:gd name="connsiteX266" fmla="*/ 1892520 w 2207386"/>
                    <a:gd name="connsiteY266" fmla="*/ 49019 h 2207247"/>
                    <a:gd name="connsiteX267" fmla="*/ 1891091 w 2207386"/>
                    <a:gd name="connsiteY267" fmla="*/ 51496 h 2207247"/>
                    <a:gd name="connsiteX268" fmla="*/ 1798508 w 2207386"/>
                    <a:gd name="connsiteY268" fmla="*/ 96263 h 2207247"/>
                    <a:gd name="connsiteX269" fmla="*/ 1771076 w 2207386"/>
                    <a:gd name="connsiteY269" fmla="*/ 71784 h 2207247"/>
                    <a:gd name="connsiteX270" fmla="*/ 1768981 w 2207386"/>
                    <a:gd name="connsiteY270" fmla="*/ 35113 h 2207247"/>
                    <a:gd name="connsiteX271" fmla="*/ 1784697 w 2207386"/>
                    <a:gd name="connsiteY271" fmla="*/ 17396 h 2207247"/>
                    <a:gd name="connsiteX272" fmla="*/ 1808319 w 2207386"/>
                    <a:gd name="connsiteY272" fmla="*/ 16063 h 2207247"/>
                    <a:gd name="connsiteX273" fmla="*/ 1820130 w 2207386"/>
                    <a:gd name="connsiteY273" fmla="*/ 40447 h 2207247"/>
                    <a:gd name="connsiteX274" fmla="*/ 1806033 w 2207386"/>
                    <a:gd name="connsiteY274" fmla="*/ 47210 h 2207247"/>
                    <a:gd name="connsiteX275" fmla="*/ 1802889 w 2207386"/>
                    <a:gd name="connsiteY275" fmla="*/ 44447 h 2207247"/>
                    <a:gd name="connsiteX276" fmla="*/ 1802604 w 2207386"/>
                    <a:gd name="connsiteY276" fmla="*/ 40352 h 2207247"/>
                    <a:gd name="connsiteX277" fmla="*/ 1798222 w 2207386"/>
                    <a:gd name="connsiteY277" fmla="*/ 31303 h 2207247"/>
                    <a:gd name="connsiteX278" fmla="*/ 1789174 w 2207386"/>
                    <a:gd name="connsiteY278" fmla="*/ 35684 h 2207247"/>
                    <a:gd name="connsiteX279" fmla="*/ 1790031 w 2207386"/>
                    <a:gd name="connsiteY279" fmla="*/ 50734 h 2207247"/>
                    <a:gd name="connsiteX280" fmla="*/ 1801271 w 2207386"/>
                    <a:gd name="connsiteY280" fmla="*/ 60735 h 2207247"/>
                    <a:gd name="connsiteX281" fmla="*/ 1833465 w 2207386"/>
                    <a:gd name="connsiteY281" fmla="*/ 45209 h 2207247"/>
                    <a:gd name="connsiteX282" fmla="*/ 1812891 w 2207386"/>
                    <a:gd name="connsiteY282" fmla="*/ 2633 h 2207247"/>
                    <a:gd name="connsiteX283" fmla="*/ 1778315 w 2207386"/>
                    <a:gd name="connsiteY283" fmla="*/ 4633 h 2207247"/>
                    <a:gd name="connsiteX284" fmla="*/ 1755359 w 2207386"/>
                    <a:gd name="connsiteY284" fmla="*/ 30446 h 2207247"/>
                    <a:gd name="connsiteX285" fmla="*/ 1752693 w 2207386"/>
                    <a:gd name="connsiteY285" fmla="*/ 60735 h 2207247"/>
                    <a:gd name="connsiteX286" fmla="*/ 1742121 w 2207386"/>
                    <a:gd name="connsiteY286" fmla="*/ 54163 h 2207247"/>
                    <a:gd name="connsiteX287" fmla="*/ 1696591 w 2207386"/>
                    <a:gd name="connsiteY287" fmla="*/ 51496 h 2207247"/>
                    <a:gd name="connsiteX288" fmla="*/ 1669920 w 2207386"/>
                    <a:gd name="connsiteY288" fmla="*/ 106646 h 2207247"/>
                    <a:gd name="connsiteX289" fmla="*/ 1710783 w 2207386"/>
                    <a:gd name="connsiteY289" fmla="*/ 126458 h 2207247"/>
                    <a:gd name="connsiteX290" fmla="*/ 1725832 w 2207386"/>
                    <a:gd name="connsiteY290" fmla="*/ 95406 h 2207247"/>
                    <a:gd name="connsiteX291" fmla="*/ 1701544 w 2207386"/>
                    <a:gd name="connsiteY291" fmla="*/ 83690 h 2207247"/>
                    <a:gd name="connsiteX292" fmla="*/ 1692114 w 2207386"/>
                    <a:gd name="connsiteY292" fmla="*/ 103217 h 2207247"/>
                    <a:gd name="connsiteX293" fmla="*/ 1701163 w 2207386"/>
                    <a:gd name="connsiteY293" fmla="*/ 107598 h 2207247"/>
                    <a:gd name="connsiteX294" fmla="*/ 1705544 w 2207386"/>
                    <a:gd name="connsiteY294" fmla="*/ 98549 h 2207247"/>
                    <a:gd name="connsiteX295" fmla="*/ 1706211 w 2207386"/>
                    <a:gd name="connsiteY295" fmla="*/ 97121 h 2207247"/>
                    <a:gd name="connsiteX296" fmla="*/ 1712307 w 2207386"/>
                    <a:gd name="connsiteY296" fmla="*/ 100073 h 2207247"/>
                    <a:gd name="connsiteX297" fmla="*/ 1706021 w 2207386"/>
                    <a:gd name="connsiteY297" fmla="*/ 113027 h 2207247"/>
                    <a:gd name="connsiteX298" fmla="*/ 1683256 w 2207386"/>
                    <a:gd name="connsiteY298" fmla="*/ 101978 h 2207247"/>
                    <a:gd name="connsiteX299" fmla="*/ 1701163 w 2207386"/>
                    <a:gd name="connsiteY299" fmla="*/ 64926 h 2207247"/>
                    <a:gd name="connsiteX300" fmla="*/ 1735739 w 2207386"/>
                    <a:gd name="connsiteY300" fmla="*/ 66926 h 2207247"/>
                    <a:gd name="connsiteX301" fmla="*/ 1758789 w 2207386"/>
                    <a:gd name="connsiteY301" fmla="*/ 92834 h 2207247"/>
                    <a:gd name="connsiteX302" fmla="*/ 1749074 w 2207386"/>
                    <a:gd name="connsiteY302" fmla="*/ 151413 h 2207247"/>
                    <a:gd name="connsiteX303" fmla="*/ 1689827 w 2207386"/>
                    <a:gd name="connsiteY303" fmla="*/ 186275 h 2207247"/>
                    <a:gd name="connsiteX304" fmla="*/ 1697162 w 2207386"/>
                    <a:gd name="connsiteY304" fmla="*/ 163034 h 2207247"/>
                    <a:gd name="connsiteX305" fmla="*/ 1656681 w 2207386"/>
                    <a:gd name="connsiteY305" fmla="*/ 122552 h 2207247"/>
                    <a:gd name="connsiteX306" fmla="*/ 1616199 w 2207386"/>
                    <a:gd name="connsiteY306" fmla="*/ 163034 h 2207247"/>
                    <a:gd name="connsiteX307" fmla="*/ 1623248 w 2207386"/>
                    <a:gd name="connsiteY307" fmla="*/ 185798 h 2207247"/>
                    <a:gd name="connsiteX308" fmla="*/ 1564859 w 2207386"/>
                    <a:gd name="connsiteY308" fmla="*/ 149699 h 2207247"/>
                    <a:gd name="connsiteX309" fmla="*/ 1554096 w 2207386"/>
                    <a:gd name="connsiteY309" fmla="*/ 92834 h 2207247"/>
                    <a:gd name="connsiteX310" fmla="*/ 1577147 w 2207386"/>
                    <a:gd name="connsiteY310" fmla="*/ 66926 h 2207247"/>
                    <a:gd name="connsiteX311" fmla="*/ 1611723 w 2207386"/>
                    <a:gd name="connsiteY311" fmla="*/ 64926 h 2207247"/>
                    <a:gd name="connsiteX312" fmla="*/ 1629630 w 2207386"/>
                    <a:gd name="connsiteY312" fmla="*/ 101978 h 2207247"/>
                    <a:gd name="connsiteX313" fmla="*/ 1606865 w 2207386"/>
                    <a:gd name="connsiteY313" fmla="*/ 113027 h 2207247"/>
                    <a:gd name="connsiteX314" fmla="*/ 1600578 w 2207386"/>
                    <a:gd name="connsiteY314" fmla="*/ 100073 h 2207247"/>
                    <a:gd name="connsiteX315" fmla="*/ 1603055 w 2207386"/>
                    <a:gd name="connsiteY315" fmla="*/ 97311 h 2207247"/>
                    <a:gd name="connsiteX316" fmla="*/ 1606770 w 2207386"/>
                    <a:gd name="connsiteY316" fmla="*/ 97121 h 2207247"/>
                    <a:gd name="connsiteX317" fmla="*/ 1607437 w 2207386"/>
                    <a:gd name="connsiteY317" fmla="*/ 98549 h 2207247"/>
                    <a:gd name="connsiteX318" fmla="*/ 1611818 w 2207386"/>
                    <a:gd name="connsiteY318" fmla="*/ 107598 h 2207247"/>
                    <a:gd name="connsiteX319" fmla="*/ 1620866 w 2207386"/>
                    <a:gd name="connsiteY319" fmla="*/ 103217 h 2207247"/>
                    <a:gd name="connsiteX320" fmla="*/ 1620200 w 2207386"/>
                    <a:gd name="connsiteY320" fmla="*/ 91501 h 2207247"/>
                    <a:gd name="connsiteX321" fmla="*/ 1611437 w 2207386"/>
                    <a:gd name="connsiteY321" fmla="*/ 83690 h 2207247"/>
                    <a:gd name="connsiteX322" fmla="*/ 1596864 w 2207386"/>
                    <a:gd name="connsiteY322" fmla="*/ 84548 h 2207247"/>
                    <a:gd name="connsiteX323" fmla="*/ 1587149 w 2207386"/>
                    <a:gd name="connsiteY323" fmla="*/ 95406 h 2207247"/>
                    <a:gd name="connsiteX324" fmla="*/ 1602198 w 2207386"/>
                    <a:gd name="connsiteY324" fmla="*/ 126458 h 2207247"/>
                    <a:gd name="connsiteX325" fmla="*/ 1643060 w 2207386"/>
                    <a:gd name="connsiteY325" fmla="*/ 106646 h 2207247"/>
                    <a:gd name="connsiteX326" fmla="*/ 1616390 w 2207386"/>
                    <a:gd name="connsiteY326" fmla="*/ 51496 h 2207247"/>
                    <a:gd name="connsiteX327" fmla="*/ 1540571 w 2207386"/>
                    <a:gd name="connsiteY327" fmla="*/ 88167 h 2207247"/>
                    <a:gd name="connsiteX328" fmla="*/ 1553144 w 2207386"/>
                    <a:gd name="connsiteY328" fmla="*/ 157985 h 2207247"/>
                    <a:gd name="connsiteX329" fmla="*/ 1624677 w 2207386"/>
                    <a:gd name="connsiteY329" fmla="*/ 200753 h 2207247"/>
                    <a:gd name="connsiteX330" fmla="*/ 1479516 w 2207386"/>
                    <a:gd name="connsiteY330" fmla="*/ 200753 h 2207247"/>
                    <a:gd name="connsiteX331" fmla="*/ 1488279 w 2207386"/>
                    <a:gd name="connsiteY331" fmla="*/ 194371 h 2207247"/>
                    <a:gd name="connsiteX332" fmla="*/ 1500185 w 2207386"/>
                    <a:gd name="connsiteY332" fmla="*/ 149032 h 2207247"/>
                    <a:gd name="connsiteX333" fmla="*/ 1494185 w 2207386"/>
                    <a:gd name="connsiteY333" fmla="*/ 143031 h 2207247"/>
                    <a:gd name="connsiteX334" fmla="*/ 1458466 w 2207386"/>
                    <a:gd name="connsiteY334" fmla="*/ 148175 h 2207247"/>
                    <a:gd name="connsiteX335" fmla="*/ 1460847 w 2207386"/>
                    <a:gd name="connsiteY335" fmla="*/ 131982 h 2207247"/>
                    <a:gd name="connsiteX336" fmla="*/ 1439987 w 2207386"/>
                    <a:gd name="connsiteY336" fmla="*/ 96168 h 2207247"/>
                    <a:gd name="connsiteX337" fmla="*/ 1431414 w 2207386"/>
                    <a:gd name="connsiteY337" fmla="*/ 96168 h 2207247"/>
                    <a:gd name="connsiteX338" fmla="*/ 1410555 w 2207386"/>
                    <a:gd name="connsiteY338" fmla="*/ 131982 h 2207247"/>
                    <a:gd name="connsiteX339" fmla="*/ 1412936 w 2207386"/>
                    <a:gd name="connsiteY339" fmla="*/ 148175 h 2207247"/>
                    <a:gd name="connsiteX340" fmla="*/ 1377217 w 2207386"/>
                    <a:gd name="connsiteY340" fmla="*/ 143031 h 2207247"/>
                    <a:gd name="connsiteX341" fmla="*/ 1371217 w 2207386"/>
                    <a:gd name="connsiteY341" fmla="*/ 149032 h 2207247"/>
                    <a:gd name="connsiteX342" fmla="*/ 1383123 w 2207386"/>
                    <a:gd name="connsiteY342" fmla="*/ 194371 h 2207247"/>
                    <a:gd name="connsiteX343" fmla="*/ 1391886 w 2207386"/>
                    <a:gd name="connsiteY343" fmla="*/ 200753 h 2207247"/>
                    <a:gd name="connsiteX344" fmla="*/ 1247964 w 2207386"/>
                    <a:gd name="connsiteY344" fmla="*/ 200753 h 2207247"/>
                    <a:gd name="connsiteX345" fmla="*/ 1318734 w 2207386"/>
                    <a:gd name="connsiteY345" fmla="*/ 159700 h 2207247"/>
                    <a:gd name="connsiteX346" fmla="*/ 1330354 w 2207386"/>
                    <a:gd name="connsiteY346" fmla="*/ 88167 h 2207247"/>
                    <a:gd name="connsiteX347" fmla="*/ 1300065 w 2207386"/>
                    <a:gd name="connsiteY347" fmla="*/ 54163 h 2207247"/>
                    <a:gd name="connsiteX348" fmla="*/ 1254535 w 2207386"/>
                    <a:gd name="connsiteY348" fmla="*/ 51496 h 2207247"/>
                    <a:gd name="connsiteX349" fmla="*/ 1227865 w 2207386"/>
                    <a:gd name="connsiteY349" fmla="*/ 106646 h 2207247"/>
                    <a:gd name="connsiteX350" fmla="*/ 1268728 w 2207386"/>
                    <a:gd name="connsiteY350" fmla="*/ 126458 h 2207247"/>
                    <a:gd name="connsiteX351" fmla="*/ 1283777 w 2207386"/>
                    <a:gd name="connsiteY351" fmla="*/ 95406 h 2207247"/>
                    <a:gd name="connsiteX352" fmla="*/ 1259489 w 2207386"/>
                    <a:gd name="connsiteY352" fmla="*/ 83690 h 2207247"/>
                    <a:gd name="connsiteX353" fmla="*/ 1250059 w 2207386"/>
                    <a:gd name="connsiteY353" fmla="*/ 103217 h 2207247"/>
                    <a:gd name="connsiteX354" fmla="*/ 1259107 w 2207386"/>
                    <a:gd name="connsiteY354" fmla="*/ 107598 h 2207247"/>
                    <a:gd name="connsiteX355" fmla="*/ 1263489 w 2207386"/>
                    <a:gd name="connsiteY355" fmla="*/ 98549 h 2207247"/>
                    <a:gd name="connsiteX356" fmla="*/ 1264156 w 2207386"/>
                    <a:gd name="connsiteY356" fmla="*/ 97121 h 2207247"/>
                    <a:gd name="connsiteX357" fmla="*/ 1270252 w 2207386"/>
                    <a:gd name="connsiteY357" fmla="*/ 100073 h 2207247"/>
                    <a:gd name="connsiteX358" fmla="*/ 1263965 w 2207386"/>
                    <a:gd name="connsiteY358" fmla="*/ 113027 h 2207247"/>
                    <a:gd name="connsiteX359" fmla="*/ 1241200 w 2207386"/>
                    <a:gd name="connsiteY359" fmla="*/ 101978 h 2207247"/>
                    <a:gd name="connsiteX360" fmla="*/ 1259107 w 2207386"/>
                    <a:gd name="connsiteY360" fmla="*/ 64926 h 2207247"/>
                    <a:gd name="connsiteX361" fmla="*/ 1293683 w 2207386"/>
                    <a:gd name="connsiteY361" fmla="*/ 66926 h 2207247"/>
                    <a:gd name="connsiteX362" fmla="*/ 1316734 w 2207386"/>
                    <a:gd name="connsiteY362" fmla="*/ 92834 h 2207247"/>
                    <a:gd name="connsiteX363" fmla="*/ 1307018 w 2207386"/>
                    <a:gd name="connsiteY363" fmla="*/ 151413 h 2207247"/>
                    <a:gd name="connsiteX364" fmla="*/ 1247773 w 2207386"/>
                    <a:gd name="connsiteY364" fmla="*/ 186275 h 2207247"/>
                    <a:gd name="connsiteX365" fmla="*/ 1255107 w 2207386"/>
                    <a:gd name="connsiteY365" fmla="*/ 163034 h 2207247"/>
                    <a:gd name="connsiteX366" fmla="*/ 1214626 w 2207386"/>
                    <a:gd name="connsiteY366" fmla="*/ 122552 h 2207247"/>
                    <a:gd name="connsiteX367" fmla="*/ 1174145 w 2207386"/>
                    <a:gd name="connsiteY367" fmla="*/ 163034 h 2207247"/>
                    <a:gd name="connsiteX368" fmla="*/ 1181193 w 2207386"/>
                    <a:gd name="connsiteY368" fmla="*/ 185798 h 2207247"/>
                    <a:gd name="connsiteX369" fmla="*/ 1122805 w 2207386"/>
                    <a:gd name="connsiteY369" fmla="*/ 149699 h 2207247"/>
                    <a:gd name="connsiteX370" fmla="*/ 1112042 w 2207386"/>
                    <a:gd name="connsiteY370" fmla="*/ 92834 h 2207247"/>
                    <a:gd name="connsiteX371" fmla="*/ 1135091 w 2207386"/>
                    <a:gd name="connsiteY371" fmla="*/ 66926 h 2207247"/>
                    <a:gd name="connsiteX372" fmla="*/ 1169667 w 2207386"/>
                    <a:gd name="connsiteY372" fmla="*/ 64926 h 2207247"/>
                    <a:gd name="connsiteX373" fmla="*/ 1187574 w 2207386"/>
                    <a:gd name="connsiteY373" fmla="*/ 101978 h 2207247"/>
                    <a:gd name="connsiteX374" fmla="*/ 1164809 w 2207386"/>
                    <a:gd name="connsiteY374" fmla="*/ 113027 h 2207247"/>
                    <a:gd name="connsiteX375" fmla="*/ 1158524 w 2207386"/>
                    <a:gd name="connsiteY375" fmla="*/ 100073 h 2207247"/>
                    <a:gd name="connsiteX376" fmla="*/ 1161000 w 2207386"/>
                    <a:gd name="connsiteY376" fmla="*/ 97311 h 2207247"/>
                    <a:gd name="connsiteX377" fmla="*/ 1164714 w 2207386"/>
                    <a:gd name="connsiteY377" fmla="*/ 97121 h 2207247"/>
                    <a:gd name="connsiteX378" fmla="*/ 1165381 w 2207386"/>
                    <a:gd name="connsiteY378" fmla="*/ 98549 h 2207247"/>
                    <a:gd name="connsiteX379" fmla="*/ 1169763 w 2207386"/>
                    <a:gd name="connsiteY379" fmla="*/ 107598 h 2207247"/>
                    <a:gd name="connsiteX380" fmla="*/ 1178812 w 2207386"/>
                    <a:gd name="connsiteY380" fmla="*/ 103217 h 2207247"/>
                    <a:gd name="connsiteX381" fmla="*/ 1178145 w 2207386"/>
                    <a:gd name="connsiteY381" fmla="*/ 91501 h 2207247"/>
                    <a:gd name="connsiteX382" fmla="*/ 1169382 w 2207386"/>
                    <a:gd name="connsiteY382" fmla="*/ 83690 h 2207247"/>
                    <a:gd name="connsiteX383" fmla="*/ 1154809 w 2207386"/>
                    <a:gd name="connsiteY383" fmla="*/ 84548 h 2207247"/>
                    <a:gd name="connsiteX384" fmla="*/ 1145093 w 2207386"/>
                    <a:gd name="connsiteY384" fmla="*/ 95406 h 2207247"/>
                    <a:gd name="connsiteX385" fmla="*/ 1160142 w 2207386"/>
                    <a:gd name="connsiteY385" fmla="*/ 126458 h 2207247"/>
                    <a:gd name="connsiteX386" fmla="*/ 1201005 w 2207386"/>
                    <a:gd name="connsiteY386" fmla="*/ 106646 h 2207247"/>
                    <a:gd name="connsiteX387" fmla="*/ 1174334 w 2207386"/>
                    <a:gd name="connsiteY387" fmla="*/ 51496 h 2207247"/>
                    <a:gd name="connsiteX388" fmla="*/ 1098516 w 2207386"/>
                    <a:gd name="connsiteY388" fmla="*/ 88167 h 2207247"/>
                    <a:gd name="connsiteX389" fmla="*/ 1111089 w 2207386"/>
                    <a:gd name="connsiteY389" fmla="*/ 157985 h 2207247"/>
                    <a:gd name="connsiteX390" fmla="*/ 1182621 w 2207386"/>
                    <a:gd name="connsiteY390" fmla="*/ 200753 h 2207247"/>
                    <a:gd name="connsiteX391" fmla="*/ 1037937 w 2207386"/>
                    <a:gd name="connsiteY391" fmla="*/ 200753 h 2207247"/>
                    <a:gd name="connsiteX392" fmla="*/ 1046700 w 2207386"/>
                    <a:gd name="connsiteY392" fmla="*/ 194371 h 2207247"/>
                    <a:gd name="connsiteX393" fmla="*/ 1058607 w 2207386"/>
                    <a:gd name="connsiteY393" fmla="*/ 149032 h 2207247"/>
                    <a:gd name="connsiteX394" fmla="*/ 1052606 w 2207386"/>
                    <a:gd name="connsiteY394" fmla="*/ 143031 h 2207247"/>
                    <a:gd name="connsiteX395" fmla="*/ 1016887 w 2207386"/>
                    <a:gd name="connsiteY395" fmla="*/ 148175 h 2207247"/>
                    <a:gd name="connsiteX396" fmla="*/ 1019268 w 2207386"/>
                    <a:gd name="connsiteY396" fmla="*/ 131982 h 2207247"/>
                    <a:gd name="connsiteX397" fmla="*/ 998408 w 2207386"/>
                    <a:gd name="connsiteY397" fmla="*/ 96168 h 2207247"/>
                    <a:gd name="connsiteX398" fmla="*/ 989835 w 2207386"/>
                    <a:gd name="connsiteY398" fmla="*/ 96168 h 2207247"/>
                    <a:gd name="connsiteX399" fmla="*/ 968976 w 2207386"/>
                    <a:gd name="connsiteY399" fmla="*/ 131982 h 2207247"/>
                    <a:gd name="connsiteX400" fmla="*/ 971357 w 2207386"/>
                    <a:gd name="connsiteY400" fmla="*/ 148175 h 2207247"/>
                    <a:gd name="connsiteX401" fmla="*/ 935639 w 2207386"/>
                    <a:gd name="connsiteY401" fmla="*/ 143031 h 2207247"/>
                    <a:gd name="connsiteX402" fmla="*/ 929638 w 2207386"/>
                    <a:gd name="connsiteY402" fmla="*/ 149032 h 2207247"/>
                    <a:gd name="connsiteX403" fmla="*/ 941544 w 2207386"/>
                    <a:gd name="connsiteY403" fmla="*/ 194371 h 2207247"/>
                    <a:gd name="connsiteX404" fmla="*/ 950307 w 2207386"/>
                    <a:gd name="connsiteY404" fmla="*/ 200753 h 2207247"/>
                    <a:gd name="connsiteX405" fmla="*/ 733232 w 2207386"/>
                    <a:gd name="connsiteY405" fmla="*/ 200753 h 2207247"/>
                    <a:gd name="connsiteX406" fmla="*/ 757997 w 2207386"/>
                    <a:gd name="connsiteY406" fmla="*/ 184751 h 2207247"/>
                    <a:gd name="connsiteX407" fmla="*/ 776476 w 2207386"/>
                    <a:gd name="connsiteY407" fmla="*/ 95311 h 2207247"/>
                    <a:gd name="connsiteX408" fmla="*/ 697514 w 2207386"/>
                    <a:gd name="connsiteY408" fmla="*/ 57687 h 2207247"/>
                    <a:gd name="connsiteX409" fmla="*/ 669700 w 2207386"/>
                    <a:gd name="connsiteY409" fmla="*/ 115218 h 2207247"/>
                    <a:gd name="connsiteX410" fmla="*/ 712277 w 2207386"/>
                    <a:gd name="connsiteY410" fmla="*/ 135792 h 2207247"/>
                    <a:gd name="connsiteX411" fmla="*/ 726755 w 2207386"/>
                    <a:gd name="connsiteY411" fmla="*/ 122933 h 2207247"/>
                    <a:gd name="connsiteX412" fmla="*/ 727898 w 2207386"/>
                    <a:gd name="connsiteY412" fmla="*/ 103598 h 2207247"/>
                    <a:gd name="connsiteX413" fmla="*/ 717897 w 2207386"/>
                    <a:gd name="connsiteY413" fmla="*/ 92358 h 2207247"/>
                    <a:gd name="connsiteX414" fmla="*/ 702847 w 2207386"/>
                    <a:gd name="connsiteY414" fmla="*/ 91501 h 2207247"/>
                    <a:gd name="connsiteX415" fmla="*/ 698466 w 2207386"/>
                    <a:gd name="connsiteY415" fmla="*/ 100550 h 2207247"/>
                    <a:gd name="connsiteX416" fmla="*/ 707514 w 2207386"/>
                    <a:gd name="connsiteY416" fmla="*/ 104931 h 2207247"/>
                    <a:gd name="connsiteX417" fmla="*/ 711706 w 2207386"/>
                    <a:gd name="connsiteY417" fmla="*/ 105217 h 2207247"/>
                    <a:gd name="connsiteX418" fmla="*/ 714468 w 2207386"/>
                    <a:gd name="connsiteY418" fmla="*/ 108360 h 2207247"/>
                    <a:gd name="connsiteX419" fmla="*/ 713992 w 2207386"/>
                    <a:gd name="connsiteY419" fmla="*/ 116837 h 2207247"/>
                    <a:gd name="connsiteX420" fmla="*/ 707705 w 2207386"/>
                    <a:gd name="connsiteY420" fmla="*/ 122457 h 2207247"/>
                    <a:gd name="connsiteX421" fmla="*/ 683321 w 2207386"/>
                    <a:gd name="connsiteY421" fmla="*/ 110646 h 2207247"/>
                    <a:gd name="connsiteX422" fmla="*/ 702371 w 2207386"/>
                    <a:gd name="connsiteY422" fmla="*/ 71213 h 2207247"/>
                    <a:gd name="connsiteX423" fmla="*/ 763807 w 2207386"/>
                    <a:gd name="connsiteY423" fmla="*/ 101502 h 2207247"/>
                    <a:gd name="connsiteX424" fmla="*/ 748758 w 2207386"/>
                    <a:gd name="connsiteY424" fmla="*/ 174368 h 2207247"/>
                    <a:gd name="connsiteX425" fmla="*/ 639602 w 2207386"/>
                    <a:gd name="connsiteY425" fmla="*/ 182084 h 2207247"/>
                    <a:gd name="connsiteX426" fmla="*/ 356138 w 2207386"/>
                    <a:gd name="connsiteY426" fmla="*/ 198943 h 2207247"/>
                    <a:gd name="connsiteX427" fmla="*/ 308893 w 2207386"/>
                    <a:gd name="connsiteY427" fmla="*/ 158176 h 2207247"/>
                    <a:gd name="connsiteX428" fmla="*/ 303178 w 2207386"/>
                    <a:gd name="connsiteY428" fmla="*/ 156557 h 2207247"/>
                    <a:gd name="connsiteX429" fmla="*/ 298225 w 2207386"/>
                    <a:gd name="connsiteY429" fmla="*/ 159890 h 2207247"/>
                    <a:gd name="connsiteX430" fmla="*/ 270222 w 2207386"/>
                    <a:gd name="connsiteY430" fmla="*/ 197895 h 2207247"/>
                    <a:gd name="connsiteX431" fmla="*/ 124203 w 2207386"/>
                    <a:gd name="connsiteY431" fmla="*/ 182560 h 2207247"/>
                    <a:gd name="connsiteX432" fmla="*/ 62958 w 2207386"/>
                    <a:gd name="connsiteY432" fmla="*/ 193418 h 2207247"/>
                    <a:gd name="connsiteX433" fmla="*/ 18190 w 2207386"/>
                    <a:gd name="connsiteY433" fmla="*/ 100835 h 2207247"/>
                    <a:gd name="connsiteX434" fmla="*/ 79341 w 2207386"/>
                    <a:gd name="connsiteY434" fmla="*/ 71308 h 2207247"/>
                    <a:gd name="connsiteX435" fmla="*/ 98391 w 2207386"/>
                    <a:gd name="connsiteY435" fmla="*/ 110741 h 2207247"/>
                    <a:gd name="connsiteX436" fmla="*/ 74007 w 2207386"/>
                    <a:gd name="connsiteY436" fmla="*/ 122552 h 2207247"/>
                    <a:gd name="connsiteX437" fmla="*/ 67721 w 2207386"/>
                    <a:gd name="connsiteY437" fmla="*/ 116933 h 2207247"/>
                    <a:gd name="connsiteX438" fmla="*/ 67244 w 2207386"/>
                    <a:gd name="connsiteY438" fmla="*/ 108455 h 2207247"/>
                    <a:gd name="connsiteX439" fmla="*/ 70006 w 2207386"/>
                    <a:gd name="connsiteY439" fmla="*/ 105312 h 2207247"/>
                    <a:gd name="connsiteX440" fmla="*/ 74197 w 2207386"/>
                    <a:gd name="connsiteY440" fmla="*/ 105026 h 2207247"/>
                    <a:gd name="connsiteX441" fmla="*/ 83246 w 2207386"/>
                    <a:gd name="connsiteY441" fmla="*/ 100645 h 2207247"/>
                    <a:gd name="connsiteX442" fmla="*/ 78864 w 2207386"/>
                    <a:gd name="connsiteY442" fmla="*/ 91596 h 2207247"/>
                    <a:gd name="connsiteX443" fmla="*/ 63815 w 2207386"/>
                    <a:gd name="connsiteY443" fmla="*/ 92453 h 2207247"/>
                    <a:gd name="connsiteX444" fmla="*/ 53814 w 2207386"/>
                    <a:gd name="connsiteY444" fmla="*/ 103693 h 2207247"/>
                    <a:gd name="connsiteX445" fmla="*/ 69339 w 2207386"/>
                    <a:gd name="connsiteY445" fmla="*/ 135887 h 2207247"/>
                    <a:gd name="connsiteX446" fmla="*/ 111917 w 2207386"/>
                    <a:gd name="connsiteY446" fmla="*/ 115313 h 2207247"/>
                    <a:gd name="connsiteX447" fmla="*/ 84103 w 2207386"/>
                    <a:gd name="connsiteY447" fmla="*/ 57782 h 2207247"/>
                    <a:gd name="connsiteX448" fmla="*/ 4855 w 2207386"/>
                    <a:gd name="connsiteY448" fmla="*/ 96168 h 2207247"/>
                    <a:gd name="connsiteX449" fmla="*/ 58386 w 2207386"/>
                    <a:gd name="connsiteY449" fmla="*/ 206849 h 2207247"/>
                    <a:gd name="connsiteX450" fmla="*/ 62481 w 2207386"/>
                    <a:gd name="connsiteY450" fmla="*/ 208087 h 2207247"/>
                    <a:gd name="connsiteX451" fmla="*/ 58386 w 2207386"/>
                    <a:gd name="connsiteY451" fmla="*/ 209325 h 2207247"/>
                    <a:gd name="connsiteX452" fmla="*/ 4855 w 2207386"/>
                    <a:gd name="connsiteY452" fmla="*/ 320006 h 2207247"/>
                    <a:gd name="connsiteX453" fmla="*/ 63720 w 2207386"/>
                    <a:gd name="connsiteY453" fmla="*/ 361820 h 2207247"/>
                    <a:gd name="connsiteX454" fmla="*/ 84103 w 2207386"/>
                    <a:gd name="connsiteY454" fmla="*/ 358391 h 2207247"/>
                    <a:gd name="connsiteX455" fmla="*/ 111917 w 2207386"/>
                    <a:gd name="connsiteY455" fmla="*/ 300860 h 2207247"/>
                    <a:gd name="connsiteX456" fmla="*/ 69339 w 2207386"/>
                    <a:gd name="connsiteY456" fmla="*/ 280286 h 2207247"/>
                    <a:gd name="connsiteX457" fmla="*/ 53814 w 2207386"/>
                    <a:gd name="connsiteY457" fmla="*/ 312481 h 2207247"/>
                    <a:gd name="connsiteX458" fmla="*/ 63815 w 2207386"/>
                    <a:gd name="connsiteY458" fmla="*/ 323720 h 2207247"/>
                    <a:gd name="connsiteX459" fmla="*/ 78864 w 2207386"/>
                    <a:gd name="connsiteY459" fmla="*/ 324578 h 2207247"/>
                    <a:gd name="connsiteX460" fmla="*/ 83246 w 2207386"/>
                    <a:gd name="connsiteY460" fmla="*/ 315529 h 2207247"/>
                    <a:gd name="connsiteX461" fmla="*/ 74197 w 2207386"/>
                    <a:gd name="connsiteY461" fmla="*/ 311147 h 2207247"/>
                    <a:gd name="connsiteX462" fmla="*/ 70006 w 2207386"/>
                    <a:gd name="connsiteY462" fmla="*/ 310862 h 2207247"/>
                    <a:gd name="connsiteX463" fmla="*/ 67244 w 2207386"/>
                    <a:gd name="connsiteY463" fmla="*/ 307718 h 2207247"/>
                    <a:gd name="connsiteX464" fmla="*/ 67721 w 2207386"/>
                    <a:gd name="connsiteY464" fmla="*/ 299241 h 2207247"/>
                    <a:gd name="connsiteX465" fmla="*/ 74007 w 2207386"/>
                    <a:gd name="connsiteY465" fmla="*/ 293621 h 2207247"/>
                    <a:gd name="connsiteX466" fmla="*/ 98391 w 2207386"/>
                    <a:gd name="connsiteY466" fmla="*/ 305432 h 2207247"/>
                    <a:gd name="connsiteX467" fmla="*/ 79341 w 2207386"/>
                    <a:gd name="connsiteY467" fmla="*/ 344866 h 2207247"/>
                    <a:gd name="connsiteX468" fmla="*/ 18190 w 2207386"/>
                    <a:gd name="connsiteY468" fmla="*/ 315338 h 2207247"/>
                    <a:gd name="connsiteX469" fmla="*/ 62958 w 2207386"/>
                    <a:gd name="connsiteY469" fmla="*/ 222755 h 2207247"/>
                    <a:gd name="connsiteX470" fmla="*/ 124203 w 2207386"/>
                    <a:gd name="connsiteY470" fmla="*/ 233614 h 2207247"/>
                    <a:gd name="connsiteX471" fmla="*/ 270222 w 2207386"/>
                    <a:gd name="connsiteY471" fmla="*/ 218279 h 2207247"/>
                    <a:gd name="connsiteX472" fmla="*/ 298225 w 2207386"/>
                    <a:gd name="connsiteY472" fmla="*/ 256283 h 2207247"/>
                    <a:gd name="connsiteX473" fmla="*/ 303178 w 2207386"/>
                    <a:gd name="connsiteY473" fmla="*/ 259617 h 2207247"/>
                    <a:gd name="connsiteX474" fmla="*/ 308893 w 2207386"/>
                    <a:gd name="connsiteY474" fmla="*/ 257998 h 2207247"/>
                    <a:gd name="connsiteX475" fmla="*/ 356804 w 2207386"/>
                    <a:gd name="connsiteY475" fmla="*/ 217707 h 2207247"/>
                    <a:gd name="connsiteX476" fmla="*/ 639602 w 2207386"/>
                    <a:gd name="connsiteY476" fmla="*/ 233995 h 2207247"/>
                    <a:gd name="connsiteX477" fmla="*/ 748758 w 2207386"/>
                    <a:gd name="connsiteY477" fmla="*/ 241710 h 2207247"/>
                    <a:gd name="connsiteX478" fmla="*/ 763807 w 2207386"/>
                    <a:gd name="connsiteY478" fmla="*/ 314576 h 2207247"/>
                    <a:gd name="connsiteX479" fmla="*/ 702371 w 2207386"/>
                    <a:gd name="connsiteY479" fmla="*/ 344866 h 2207247"/>
                    <a:gd name="connsiteX480" fmla="*/ 683321 w 2207386"/>
                    <a:gd name="connsiteY480" fmla="*/ 305432 h 2207247"/>
                    <a:gd name="connsiteX481" fmla="*/ 707705 w 2207386"/>
                    <a:gd name="connsiteY481" fmla="*/ 293621 h 2207247"/>
                    <a:gd name="connsiteX482" fmla="*/ 713992 w 2207386"/>
                    <a:gd name="connsiteY482" fmla="*/ 299241 h 2207247"/>
                    <a:gd name="connsiteX483" fmla="*/ 714468 w 2207386"/>
                    <a:gd name="connsiteY483" fmla="*/ 307718 h 2207247"/>
                    <a:gd name="connsiteX484" fmla="*/ 711706 w 2207386"/>
                    <a:gd name="connsiteY484" fmla="*/ 310862 h 2207247"/>
                    <a:gd name="connsiteX485" fmla="*/ 707514 w 2207386"/>
                    <a:gd name="connsiteY485" fmla="*/ 311147 h 2207247"/>
                    <a:gd name="connsiteX486" fmla="*/ 698466 w 2207386"/>
                    <a:gd name="connsiteY486" fmla="*/ 315529 h 2207247"/>
                    <a:gd name="connsiteX487" fmla="*/ 702847 w 2207386"/>
                    <a:gd name="connsiteY487" fmla="*/ 324578 h 2207247"/>
                    <a:gd name="connsiteX488" fmla="*/ 717897 w 2207386"/>
                    <a:gd name="connsiteY488" fmla="*/ 323720 h 2207247"/>
                    <a:gd name="connsiteX489" fmla="*/ 727898 w 2207386"/>
                    <a:gd name="connsiteY489" fmla="*/ 312481 h 2207247"/>
                    <a:gd name="connsiteX490" fmla="*/ 726755 w 2207386"/>
                    <a:gd name="connsiteY490" fmla="*/ 293145 h 2207247"/>
                    <a:gd name="connsiteX491" fmla="*/ 712277 w 2207386"/>
                    <a:gd name="connsiteY491" fmla="*/ 280286 h 2207247"/>
                    <a:gd name="connsiteX492" fmla="*/ 669700 w 2207386"/>
                    <a:gd name="connsiteY492" fmla="*/ 300860 h 2207247"/>
                    <a:gd name="connsiteX493" fmla="*/ 697514 w 2207386"/>
                    <a:gd name="connsiteY493" fmla="*/ 358391 h 2207247"/>
                    <a:gd name="connsiteX494" fmla="*/ 716850 w 2207386"/>
                    <a:gd name="connsiteY494" fmla="*/ 361725 h 2207247"/>
                    <a:gd name="connsiteX495" fmla="*/ 771523 w 2207386"/>
                    <a:gd name="connsiteY495" fmla="*/ 329816 h 2207247"/>
                    <a:gd name="connsiteX496" fmla="*/ 771903 w 2207386"/>
                    <a:gd name="connsiteY496" fmla="*/ 390681 h 2207247"/>
                    <a:gd name="connsiteX497" fmla="*/ 858010 w 2207386"/>
                    <a:gd name="connsiteY497" fmla="*/ 432401 h 2207247"/>
                    <a:gd name="connsiteX498" fmla="*/ 886014 w 2207386"/>
                    <a:gd name="connsiteY498" fmla="*/ 407445 h 2207247"/>
                    <a:gd name="connsiteX499" fmla="*/ 888204 w 2207386"/>
                    <a:gd name="connsiteY499" fmla="*/ 370012 h 2207247"/>
                    <a:gd name="connsiteX500" fmla="*/ 842388 w 2207386"/>
                    <a:gd name="connsiteY500" fmla="*/ 347819 h 2207247"/>
                    <a:gd name="connsiteX501" fmla="*/ 825720 w 2207386"/>
                    <a:gd name="connsiteY501" fmla="*/ 382299 h 2207247"/>
                    <a:gd name="connsiteX502" fmla="*/ 852295 w 2207386"/>
                    <a:gd name="connsiteY502" fmla="*/ 395158 h 2207247"/>
                    <a:gd name="connsiteX503" fmla="*/ 856676 w 2207386"/>
                    <a:gd name="connsiteY503" fmla="*/ 386109 h 2207247"/>
                    <a:gd name="connsiteX504" fmla="*/ 847628 w 2207386"/>
                    <a:gd name="connsiteY504" fmla="*/ 381728 h 2207247"/>
                    <a:gd name="connsiteX505" fmla="*/ 839150 w 2207386"/>
                    <a:gd name="connsiteY505" fmla="*/ 377632 h 2207247"/>
                    <a:gd name="connsiteX506" fmla="*/ 839721 w 2207386"/>
                    <a:gd name="connsiteY506" fmla="*/ 367821 h 2207247"/>
                    <a:gd name="connsiteX507" fmla="*/ 847056 w 2207386"/>
                    <a:gd name="connsiteY507" fmla="*/ 361249 h 2207247"/>
                    <a:gd name="connsiteX508" fmla="*/ 863724 w 2207386"/>
                    <a:gd name="connsiteY508" fmla="*/ 362201 h 2207247"/>
                    <a:gd name="connsiteX509" fmla="*/ 874774 w 2207386"/>
                    <a:gd name="connsiteY509" fmla="*/ 374679 h 2207247"/>
                    <a:gd name="connsiteX510" fmla="*/ 873249 w 2207386"/>
                    <a:gd name="connsiteY510" fmla="*/ 401159 h 2207247"/>
                    <a:gd name="connsiteX511" fmla="*/ 853438 w 2207386"/>
                    <a:gd name="connsiteY511" fmla="*/ 418780 h 2207247"/>
                    <a:gd name="connsiteX512" fmla="*/ 785429 w 2207386"/>
                    <a:gd name="connsiteY512" fmla="*/ 385823 h 2207247"/>
                    <a:gd name="connsiteX513" fmla="*/ 789049 w 2207386"/>
                    <a:gd name="connsiteY513" fmla="*/ 324292 h 2207247"/>
                    <a:gd name="connsiteX514" fmla="*/ 835054 w 2207386"/>
                    <a:gd name="connsiteY514" fmla="*/ 283334 h 2207247"/>
                    <a:gd name="connsiteX515" fmla="*/ 945925 w 2207386"/>
                    <a:gd name="connsiteY515" fmla="*/ 300670 h 2207247"/>
                    <a:gd name="connsiteX516" fmla="*/ 987169 w 2207386"/>
                    <a:gd name="connsiteY516" fmla="*/ 378203 h 2207247"/>
                    <a:gd name="connsiteX517" fmla="*/ 994313 w 2207386"/>
                    <a:gd name="connsiteY517" fmla="*/ 385347 h 2207247"/>
                    <a:gd name="connsiteX518" fmla="*/ 1001457 w 2207386"/>
                    <a:gd name="connsiteY518" fmla="*/ 378203 h 2207247"/>
                    <a:gd name="connsiteX519" fmla="*/ 1042699 w 2207386"/>
                    <a:gd name="connsiteY519" fmla="*/ 300670 h 2207247"/>
                    <a:gd name="connsiteX520" fmla="*/ 1153571 w 2207386"/>
                    <a:gd name="connsiteY520" fmla="*/ 283334 h 2207247"/>
                    <a:gd name="connsiteX521" fmla="*/ 1199576 w 2207386"/>
                    <a:gd name="connsiteY521" fmla="*/ 324292 h 2207247"/>
                    <a:gd name="connsiteX522" fmla="*/ 1203100 w 2207386"/>
                    <a:gd name="connsiteY522" fmla="*/ 385823 h 2207247"/>
                    <a:gd name="connsiteX523" fmla="*/ 1175954 w 2207386"/>
                    <a:gd name="connsiteY523" fmla="*/ 416399 h 2207247"/>
                    <a:gd name="connsiteX524" fmla="*/ 1135091 w 2207386"/>
                    <a:gd name="connsiteY524" fmla="*/ 418780 h 2207247"/>
                    <a:gd name="connsiteX525" fmla="*/ 1115280 w 2207386"/>
                    <a:gd name="connsiteY525" fmla="*/ 401159 h 2207247"/>
                    <a:gd name="connsiteX526" fmla="*/ 1113756 w 2207386"/>
                    <a:gd name="connsiteY526" fmla="*/ 374679 h 2207247"/>
                    <a:gd name="connsiteX527" fmla="*/ 1124805 w 2207386"/>
                    <a:gd name="connsiteY527" fmla="*/ 362201 h 2207247"/>
                    <a:gd name="connsiteX528" fmla="*/ 1141474 w 2207386"/>
                    <a:gd name="connsiteY528" fmla="*/ 361249 h 2207247"/>
                    <a:gd name="connsiteX529" fmla="*/ 1149379 w 2207386"/>
                    <a:gd name="connsiteY529" fmla="*/ 377632 h 2207247"/>
                    <a:gd name="connsiteX530" fmla="*/ 1140902 w 2207386"/>
                    <a:gd name="connsiteY530" fmla="*/ 381728 h 2207247"/>
                    <a:gd name="connsiteX531" fmla="*/ 1131853 w 2207386"/>
                    <a:gd name="connsiteY531" fmla="*/ 386109 h 2207247"/>
                    <a:gd name="connsiteX532" fmla="*/ 1136234 w 2207386"/>
                    <a:gd name="connsiteY532" fmla="*/ 395158 h 2207247"/>
                    <a:gd name="connsiteX533" fmla="*/ 1162810 w 2207386"/>
                    <a:gd name="connsiteY533" fmla="*/ 382299 h 2207247"/>
                    <a:gd name="connsiteX534" fmla="*/ 1146141 w 2207386"/>
                    <a:gd name="connsiteY534" fmla="*/ 347819 h 2207247"/>
                    <a:gd name="connsiteX535" fmla="*/ 1118613 w 2207386"/>
                    <a:gd name="connsiteY535" fmla="*/ 349438 h 2207247"/>
                    <a:gd name="connsiteX536" fmla="*/ 1100326 w 2207386"/>
                    <a:gd name="connsiteY536" fmla="*/ 370012 h 2207247"/>
                    <a:gd name="connsiteX537" fmla="*/ 1130424 w 2207386"/>
                    <a:gd name="connsiteY537" fmla="*/ 432305 h 2207247"/>
                    <a:gd name="connsiteX538" fmla="*/ 1152714 w 2207386"/>
                    <a:gd name="connsiteY538" fmla="*/ 436115 h 2207247"/>
                    <a:gd name="connsiteX539" fmla="*/ 1182146 w 2207386"/>
                    <a:gd name="connsiteY539" fmla="*/ 429353 h 2207247"/>
                    <a:gd name="connsiteX540" fmla="*/ 1215292 w 2207386"/>
                    <a:gd name="connsiteY540" fmla="*/ 393824 h 2207247"/>
                    <a:gd name="connsiteX541" fmla="*/ 1300160 w 2207386"/>
                    <a:gd name="connsiteY541" fmla="*/ 432305 h 2207247"/>
                    <a:gd name="connsiteX542" fmla="*/ 1330259 w 2207386"/>
                    <a:gd name="connsiteY542" fmla="*/ 370012 h 2207247"/>
                    <a:gd name="connsiteX543" fmla="*/ 1284444 w 2207386"/>
                    <a:gd name="connsiteY543" fmla="*/ 347819 h 2207247"/>
                    <a:gd name="connsiteX544" fmla="*/ 1267775 w 2207386"/>
                    <a:gd name="connsiteY544" fmla="*/ 382299 h 2207247"/>
                    <a:gd name="connsiteX545" fmla="*/ 1294350 w 2207386"/>
                    <a:gd name="connsiteY545" fmla="*/ 395158 h 2207247"/>
                    <a:gd name="connsiteX546" fmla="*/ 1298731 w 2207386"/>
                    <a:gd name="connsiteY546" fmla="*/ 386109 h 2207247"/>
                    <a:gd name="connsiteX547" fmla="*/ 1289683 w 2207386"/>
                    <a:gd name="connsiteY547" fmla="*/ 381728 h 2207247"/>
                    <a:gd name="connsiteX548" fmla="*/ 1281206 w 2207386"/>
                    <a:gd name="connsiteY548" fmla="*/ 377632 h 2207247"/>
                    <a:gd name="connsiteX549" fmla="*/ 1281777 w 2207386"/>
                    <a:gd name="connsiteY549" fmla="*/ 367821 h 2207247"/>
                    <a:gd name="connsiteX550" fmla="*/ 1289111 w 2207386"/>
                    <a:gd name="connsiteY550" fmla="*/ 361249 h 2207247"/>
                    <a:gd name="connsiteX551" fmla="*/ 1305780 w 2207386"/>
                    <a:gd name="connsiteY551" fmla="*/ 362201 h 2207247"/>
                    <a:gd name="connsiteX552" fmla="*/ 1316829 w 2207386"/>
                    <a:gd name="connsiteY552" fmla="*/ 374679 h 2207247"/>
                    <a:gd name="connsiteX553" fmla="*/ 1315305 w 2207386"/>
                    <a:gd name="connsiteY553" fmla="*/ 401159 h 2207247"/>
                    <a:gd name="connsiteX554" fmla="*/ 1295493 w 2207386"/>
                    <a:gd name="connsiteY554" fmla="*/ 418780 h 2207247"/>
                    <a:gd name="connsiteX555" fmla="*/ 1227485 w 2207386"/>
                    <a:gd name="connsiteY555" fmla="*/ 385823 h 2207247"/>
                    <a:gd name="connsiteX556" fmla="*/ 1231104 w 2207386"/>
                    <a:gd name="connsiteY556" fmla="*/ 324292 h 2207247"/>
                    <a:gd name="connsiteX557" fmla="*/ 1277110 w 2207386"/>
                    <a:gd name="connsiteY557" fmla="*/ 283334 h 2207247"/>
                    <a:gd name="connsiteX558" fmla="*/ 1387981 w 2207386"/>
                    <a:gd name="connsiteY558" fmla="*/ 300670 h 2207247"/>
                    <a:gd name="connsiteX559" fmla="*/ 1429224 w 2207386"/>
                    <a:gd name="connsiteY559" fmla="*/ 378203 h 2207247"/>
                    <a:gd name="connsiteX560" fmla="*/ 1429224 w 2207386"/>
                    <a:gd name="connsiteY560" fmla="*/ 514125 h 2207247"/>
                    <a:gd name="connsiteX561" fmla="*/ 1436367 w 2207386"/>
                    <a:gd name="connsiteY561" fmla="*/ 521269 h 2207247"/>
                    <a:gd name="connsiteX562" fmla="*/ 1518473 w 2207386"/>
                    <a:gd name="connsiteY562" fmla="*/ 521269 h 2207247"/>
                    <a:gd name="connsiteX563" fmla="*/ 1510472 w 2207386"/>
                    <a:gd name="connsiteY563" fmla="*/ 587753 h 2207247"/>
                    <a:gd name="connsiteX564" fmla="*/ 1484469 w 2207386"/>
                    <a:gd name="connsiteY564" fmla="*/ 722627 h 2207247"/>
                    <a:gd name="connsiteX565" fmla="*/ 1619343 w 2207386"/>
                    <a:gd name="connsiteY565" fmla="*/ 696624 h 2207247"/>
                    <a:gd name="connsiteX566" fmla="*/ 1685828 w 2207386"/>
                    <a:gd name="connsiteY566" fmla="*/ 688623 h 2207247"/>
                    <a:gd name="connsiteX567" fmla="*/ 1685828 w 2207386"/>
                    <a:gd name="connsiteY567" fmla="*/ 770729 h 2207247"/>
                    <a:gd name="connsiteX568" fmla="*/ 1692971 w 2207386"/>
                    <a:gd name="connsiteY568" fmla="*/ 777872 h 2207247"/>
                    <a:gd name="connsiteX569" fmla="*/ 1828893 w 2207386"/>
                    <a:gd name="connsiteY569" fmla="*/ 777872 h 2207247"/>
                    <a:gd name="connsiteX570" fmla="*/ 1906427 w 2207386"/>
                    <a:gd name="connsiteY570" fmla="*/ 819116 h 2207247"/>
                    <a:gd name="connsiteX571" fmla="*/ 1923762 w 2207386"/>
                    <a:gd name="connsiteY571" fmla="*/ 929987 h 2207247"/>
                    <a:gd name="connsiteX572" fmla="*/ 1882804 w 2207386"/>
                    <a:gd name="connsiteY572" fmla="*/ 975992 h 2207247"/>
                    <a:gd name="connsiteX573" fmla="*/ 1821273 w 2207386"/>
                    <a:gd name="connsiteY573" fmla="*/ 979612 h 2207247"/>
                    <a:gd name="connsiteX574" fmla="*/ 1788317 w 2207386"/>
                    <a:gd name="connsiteY574" fmla="*/ 911603 h 2207247"/>
                    <a:gd name="connsiteX575" fmla="*/ 1805938 w 2207386"/>
                    <a:gd name="connsiteY575" fmla="*/ 891791 h 2207247"/>
                    <a:gd name="connsiteX576" fmla="*/ 1832418 w 2207386"/>
                    <a:gd name="connsiteY576" fmla="*/ 890267 h 2207247"/>
                    <a:gd name="connsiteX577" fmla="*/ 1844895 w 2207386"/>
                    <a:gd name="connsiteY577" fmla="*/ 901316 h 2207247"/>
                    <a:gd name="connsiteX578" fmla="*/ 1845847 w 2207386"/>
                    <a:gd name="connsiteY578" fmla="*/ 917985 h 2207247"/>
                    <a:gd name="connsiteX579" fmla="*/ 1839275 w 2207386"/>
                    <a:gd name="connsiteY579" fmla="*/ 925319 h 2207247"/>
                    <a:gd name="connsiteX580" fmla="*/ 1829464 w 2207386"/>
                    <a:gd name="connsiteY580" fmla="*/ 925891 h 2207247"/>
                    <a:gd name="connsiteX581" fmla="*/ 1825369 w 2207386"/>
                    <a:gd name="connsiteY581" fmla="*/ 917414 h 2207247"/>
                    <a:gd name="connsiteX582" fmla="*/ 1820987 w 2207386"/>
                    <a:gd name="connsiteY582" fmla="*/ 908365 h 2207247"/>
                    <a:gd name="connsiteX583" fmla="*/ 1811939 w 2207386"/>
                    <a:gd name="connsiteY583" fmla="*/ 912746 h 2207247"/>
                    <a:gd name="connsiteX584" fmla="*/ 1824797 w 2207386"/>
                    <a:gd name="connsiteY584" fmla="*/ 939321 h 2207247"/>
                    <a:gd name="connsiteX585" fmla="*/ 1859278 w 2207386"/>
                    <a:gd name="connsiteY585" fmla="*/ 922652 h 2207247"/>
                    <a:gd name="connsiteX586" fmla="*/ 1837085 w 2207386"/>
                    <a:gd name="connsiteY586" fmla="*/ 876837 h 2207247"/>
                    <a:gd name="connsiteX587" fmla="*/ 1774791 w 2207386"/>
                    <a:gd name="connsiteY587" fmla="*/ 906936 h 2207247"/>
                    <a:gd name="connsiteX588" fmla="*/ 1813272 w 2207386"/>
                    <a:gd name="connsiteY588" fmla="*/ 991804 h 2207247"/>
                    <a:gd name="connsiteX589" fmla="*/ 1777744 w 2207386"/>
                    <a:gd name="connsiteY589" fmla="*/ 1024951 h 2207247"/>
                    <a:gd name="connsiteX590" fmla="*/ 1770981 w 2207386"/>
                    <a:gd name="connsiteY590" fmla="*/ 1054383 h 2207247"/>
                    <a:gd name="connsiteX591" fmla="*/ 1774791 w 2207386"/>
                    <a:gd name="connsiteY591" fmla="*/ 1076672 h 2207247"/>
                    <a:gd name="connsiteX592" fmla="*/ 1837085 w 2207386"/>
                    <a:gd name="connsiteY592" fmla="*/ 1106771 h 2207247"/>
                    <a:gd name="connsiteX593" fmla="*/ 1857658 w 2207386"/>
                    <a:gd name="connsiteY593" fmla="*/ 1088483 h 2207247"/>
                    <a:gd name="connsiteX594" fmla="*/ 1859278 w 2207386"/>
                    <a:gd name="connsiteY594" fmla="*/ 1060955 h 2207247"/>
                    <a:gd name="connsiteX595" fmla="*/ 1824797 w 2207386"/>
                    <a:gd name="connsiteY595" fmla="*/ 1044287 h 2207247"/>
                    <a:gd name="connsiteX596" fmla="*/ 1811939 w 2207386"/>
                    <a:gd name="connsiteY596" fmla="*/ 1070862 h 2207247"/>
                    <a:gd name="connsiteX597" fmla="*/ 1820987 w 2207386"/>
                    <a:gd name="connsiteY597" fmla="*/ 1075243 h 2207247"/>
                    <a:gd name="connsiteX598" fmla="*/ 1825369 w 2207386"/>
                    <a:gd name="connsiteY598" fmla="*/ 1066194 h 2207247"/>
                    <a:gd name="connsiteX599" fmla="*/ 1829464 w 2207386"/>
                    <a:gd name="connsiteY599" fmla="*/ 1057717 h 2207247"/>
                    <a:gd name="connsiteX600" fmla="*/ 1845752 w 2207386"/>
                    <a:gd name="connsiteY600" fmla="*/ 1065623 h 2207247"/>
                    <a:gd name="connsiteX601" fmla="*/ 1844799 w 2207386"/>
                    <a:gd name="connsiteY601" fmla="*/ 1082291 h 2207247"/>
                    <a:gd name="connsiteX602" fmla="*/ 1832322 w 2207386"/>
                    <a:gd name="connsiteY602" fmla="*/ 1093341 h 2207247"/>
                    <a:gd name="connsiteX603" fmla="*/ 1805842 w 2207386"/>
                    <a:gd name="connsiteY603" fmla="*/ 1091816 h 2207247"/>
                    <a:gd name="connsiteX604" fmla="*/ 1788221 w 2207386"/>
                    <a:gd name="connsiteY604" fmla="*/ 1072004 h 2207247"/>
                    <a:gd name="connsiteX605" fmla="*/ 1790603 w 2207386"/>
                    <a:gd name="connsiteY605" fmla="*/ 1031142 h 2207247"/>
                    <a:gd name="connsiteX606" fmla="*/ 1821178 w 2207386"/>
                    <a:gd name="connsiteY606" fmla="*/ 1003996 h 2207247"/>
                    <a:gd name="connsiteX607" fmla="*/ 1882709 w 2207386"/>
                    <a:gd name="connsiteY607" fmla="*/ 1007520 h 2207247"/>
                    <a:gd name="connsiteX608" fmla="*/ 1923667 w 2207386"/>
                    <a:gd name="connsiteY608" fmla="*/ 1053526 h 2207247"/>
                    <a:gd name="connsiteX609" fmla="*/ 1906332 w 2207386"/>
                    <a:gd name="connsiteY609" fmla="*/ 1164397 h 2207247"/>
                    <a:gd name="connsiteX610" fmla="*/ 1828798 w 2207386"/>
                    <a:gd name="connsiteY610" fmla="*/ 1205640 h 2207247"/>
                    <a:gd name="connsiteX611" fmla="*/ 1821654 w 2207386"/>
                    <a:gd name="connsiteY611" fmla="*/ 1212784 h 2207247"/>
                    <a:gd name="connsiteX612" fmla="*/ 1828798 w 2207386"/>
                    <a:gd name="connsiteY612" fmla="*/ 1219928 h 2207247"/>
                    <a:gd name="connsiteX613" fmla="*/ 1906332 w 2207386"/>
                    <a:gd name="connsiteY613" fmla="*/ 1261171 h 2207247"/>
                    <a:gd name="connsiteX614" fmla="*/ 1923667 w 2207386"/>
                    <a:gd name="connsiteY614" fmla="*/ 1372042 h 2207247"/>
                    <a:gd name="connsiteX615" fmla="*/ 1882709 w 2207386"/>
                    <a:gd name="connsiteY615" fmla="*/ 1418048 h 2207247"/>
                    <a:gd name="connsiteX616" fmla="*/ 1821178 w 2207386"/>
                    <a:gd name="connsiteY616" fmla="*/ 1421667 h 2207247"/>
                    <a:gd name="connsiteX617" fmla="*/ 1788221 w 2207386"/>
                    <a:gd name="connsiteY617" fmla="*/ 1353659 h 2207247"/>
                    <a:gd name="connsiteX618" fmla="*/ 1805842 w 2207386"/>
                    <a:gd name="connsiteY618" fmla="*/ 1333847 h 2207247"/>
                    <a:gd name="connsiteX619" fmla="*/ 1832322 w 2207386"/>
                    <a:gd name="connsiteY619" fmla="*/ 1332323 h 2207247"/>
                    <a:gd name="connsiteX620" fmla="*/ 1844799 w 2207386"/>
                    <a:gd name="connsiteY620" fmla="*/ 1343372 h 2207247"/>
                    <a:gd name="connsiteX621" fmla="*/ 1845752 w 2207386"/>
                    <a:gd name="connsiteY621" fmla="*/ 1360040 h 2207247"/>
                    <a:gd name="connsiteX622" fmla="*/ 1839180 w 2207386"/>
                    <a:gd name="connsiteY622" fmla="*/ 1367375 h 2207247"/>
                    <a:gd name="connsiteX623" fmla="*/ 1829369 w 2207386"/>
                    <a:gd name="connsiteY623" fmla="*/ 1367946 h 2207247"/>
                    <a:gd name="connsiteX624" fmla="*/ 1825274 w 2207386"/>
                    <a:gd name="connsiteY624" fmla="*/ 1359469 h 2207247"/>
                    <a:gd name="connsiteX625" fmla="*/ 1820891 w 2207386"/>
                    <a:gd name="connsiteY625" fmla="*/ 1350420 h 2207247"/>
                    <a:gd name="connsiteX626" fmla="*/ 1811843 w 2207386"/>
                    <a:gd name="connsiteY626" fmla="*/ 1354802 h 2207247"/>
                    <a:gd name="connsiteX627" fmla="*/ 1824702 w 2207386"/>
                    <a:gd name="connsiteY627" fmla="*/ 1381376 h 2207247"/>
                    <a:gd name="connsiteX628" fmla="*/ 1859182 w 2207386"/>
                    <a:gd name="connsiteY628" fmla="*/ 1364708 h 2207247"/>
                    <a:gd name="connsiteX629" fmla="*/ 1836989 w 2207386"/>
                    <a:gd name="connsiteY629" fmla="*/ 1318893 h 2207247"/>
                    <a:gd name="connsiteX630" fmla="*/ 1799556 w 2207386"/>
                    <a:gd name="connsiteY630" fmla="*/ 1321083 h 2207247"/>
                    <a:gd name="connsiteX631" fmla="*/ 1774695 w 2207386"/>
                    <a:gd name="connsiteY631" fmla="*/ 1349087 h 2207247"/>
                    <a:gd name="connsiteX632" fmla="*/ 1816415 w 2207386"/>
                    <a:gd name="connsiteY632" fmla="*/ 1435193 h 2207247"/>
                    <a:gd name="connsiteX633" fmla="*/ 1877280 w 2207386"/>
                    <a:gd name="connsiteY633" fmla="*/ 1435574 h 2207247"/>
                    <a:gd name="connsiteX634" fmla="*/ 1845371 w 2207386"/>
                    <a:gd name="connsiteY634" fmla="*/ 1490247 h 2207247"/>
                    <a:gd name="connsiteX635" fmla="*/ 1848705 w 2207386"/>
                    <a:gd name="connsiteY635" fmla="*/ 1509583 h 2207247"/>
                    <a:gd name="connsiteX636" fmla="*/ 1906236 w 2207386"/>
                    <a:gd name="connsiteY636" fmla="*/ 1537396 h 2207247"/>
                    <a:gd name="connsiteX637" fmla="*/ 1926809 w 2207386"/>
                    <a:gd name="connsiteY637" fmla="*/ 1494819 h 2207247"/>
                    <a:gd name="connsiteX638" fmla="*/ 1913951 w 2207386"/>
                    <a:gd name="connsiteY638" fmla="*/ 1480341 h 2207247"/>
                    <a:gd name="connsiteX639" fmla="*/ 1894615 w 2207386"/>
                    <a:gd name="connsiteY639" fmla="*/ 1479198 h 2207247"/>
                    <a:gd name="connsiteX640" fmla="*/ 1883376 w 2207386"/>
                    <a:gd name="connsiteY640" fmla="*/ 1489199 h 2207247"/>
                    <a:gd name="connsiteX641" fmla="*/ 1882519 w 2207386"/>
                    <a:gd name="connsiteY641" fmla="*/ 1504249 h 2207247"/>
                    <a:gd name="connsiteX642" fmla="*/ 1891567 w 2207386"/>
                    <a:gd name="connsiteY642" fmla="*/ 1508630 h 2207247"/>
                    <a:gd name="connsiteX643" fmla="*/ 1895949 w 2207386"/>
                    <a:gd name="connsiteY643" fmla="*/ 1499582 h 2207247"/>
                    <a:gd name="connsiteX644" fmla="*/ 1896235 w 2207386"/>
                    <a:gd name="connsiteY644" fmla="*/ 1495391 h 2207247"/>
                    <a:gd name="connsiteX645" fmla="*/ 1899377 w 2207386"/>
                    <a:gd name="connsiteY645" fmla="*/ 1492628 h 2207247"/>
                    <a:gd name="connsiteX646" fmla="*/ 1907855 w 2207386"/>
                    <a:gd name="connsiteY646" fmla="*/ 1493105 h 2207247"/>
                    <a:gd name="connsiteX647" fmla="*/ 1913475 w 2207386"/>
                    <a:gd name="connsiteY647" fmla="*/ 1499391 h 2207247"/>
                    <a:gd name="connsiteX648" fmla="*/ 1901664 w 2207386"/>
                    <a:gd name="connsiteY648" fmla="*/ 1523775 h 2207247"/>
                    <a:gd name="connsiteX649" fmla="*/ 1862231 w 2207386"/>
                    <a:gd name="connsiteY649" fmla="*/ 1504725 h 2207247"/>
                    <a:gd name="connsiteX650" fmla="*/ 1892520 w 2207386"/>
                    <a:gd name="connsiteY650" fmla="*/ 1443289 h 2207247"/>
                    <a:gd name="connsiteX651" fmla="*/ 1965386 w 2207386"/>
                    <a:gd name="connsiteY651" fmla="*/ 1458339 h 2207247"/>
                    <a:gd name="connsiteX652" fmla="*/ 1973102 w 2207386"/>
                    <a:gd name="connsiteY652" fmla="*/ 1567495 h 2207247"/>
                    <a:gd name="connsiteX653" fmla="*/ 1989389 w 2207386"/>
                    <a:gd name="connsiteY653" fmla="*/ 1850292 h 2207247"/>
                    <a:gd name="connsiteX654" fmla="*/ 1949099 w 2207386"/>
                    <a:gd name="connsiteY654" fmla="*/ 1898203 h 2207247"/>
                    <a:gd name="connsiteX655" fmla="*/ 1947479 w 2207386"/>
                    <a:gd name="connsiteY655" fmla="*/ 1903918 h 2207247"/>
                    <a:gd name="connsiteX656" fmla="*/ 1950813 w 2207386"/>
                    <a:gd name="connsiteY656" fmla="*/ 1908871 h 2207247"/>
                    <a:gd name="connsiteX657" fmla="*/ 1988817 w 2207386"/>
                    <a:gd name="connsiteY657" fmla="*/ 1936874 h 2207247"/>
                    <a:gd name="connsiteX658" fmla="*/ 1973482 w 2207386"/>
                    <a:gd name="connsiteY658" fmla="*/ 2082893 h 2207247"/>
                    <a:gd name="connsiteX659" fmla="*/ 1984341 w 2207386"/>
                    <a:gd name="connsiteY659" fmla="*/ 2144139 h 2207247"/>
                    <a:gd name="connsiteX660" fmla="*/ 1891758 w 2207386"/>
                    <a:gd name="connsiteY660" fmla="*/ 2188906 h 2207247"/>
                    <a:gd name="connsiteX661" fmla="*/ 1862231 w 2207386"/>
                    <a:gd name="connsiteY661" fmla="*/ 2127756 h 2207247"/>
                    <a:gd name="connsiteX662" fmla="*/ 1901664 w 2207386"/>
                    <a:gd name="connsiteY662" fmla="*/ 2108706 h 2207247"/>
                    <a:gd name="connsiteX663" fmla="*/ 1913475 w 2207386"/>
                    <a:gd name="connsiteY663" fmla="*/ 2133090 h 2207247"/>
                    <a:gd name="connsiteX664" fmla="*/ 1907855 w 2207386"/>
                    <a:gd name="connsiteY664" fmla="*/ 2139376 h 2207247"/>
                    <a:gd name="connsiteX665" fmla="*/ 1899377 w 2207386"/>
                    <a:gd name="connsiteY665" fmla="*/ 2139852 h 2207247"/>
                    <a:gd name="connsiteX666" fmla="*/ 1896235 w 2207386"/>
                    <a:gd name="connsiteY666" fmla="*/ 2137090 h 2207247"/>
                    <a:gd name="connsiteX667" fmla="*/ 1895949 w 2207386"/>
                    <a:gd name="connsiteY667" fmla="*/ 2132899 h 2207247"/>
                    <a:gd name="connsiteX668" fmla="*/ 1891567 w 2207386"/>
                    <a:gd name="connsiteY668" fmla="*/ 2123850 h 2207247"/>
                    <a:gd name="connsiteX669" fmla="*/ 1882519 w 2207386"/>
                    <a:gd name="connsiteY669" fmla="*/ 2128232 h 2207247"/>
                    <a:gd name="connsiteX670" fmla="*/ 1883376 w 2207386"/>
                    <a:gd name="connsiteY670" fmla="*/ 2143281 h 2207247"/>
                    <a:gd name="connsiteX671" fmla="*/ 1894615 w 2207386"/>
                    <a:gd name="connsiteY671" fmla="*/ 2153282 h 2207247"/>
                    <a:gd name="connsiteX672" fmla="*/ 1926809 w 2207386"/>
                    <a:gd name="connsiteY672" fmla="*/ 2137757 h 2207247"/>
                    <a:gd name="connsiteX673" fmla="*/ 1906236 w 2207386"/>
                    <a:gd name="connsiteY673" fmla="*/ 2095180 h 2207247"/>
                    <a:gd name="connsiteX674" fmla="*/ 1848705 w 2207386"/>
                    <a:gd name="connsiteY674" fmla="*/ 2122993 h 2207247"/>
                    <a:gd name="connsiteX675" fmla="*/ 1845276 w 2207386"/>
                    <a:gd name="connsiteY675" fmla="*/ 2143377 h 2207247"/>
                    <a:gd name="connsiteX676" fmla="*/ 1887091 w 2207386"/>
                    <a:gd name="connsiteY676" fmla="*/ 2202241 h 2207247"/>
                    <a:gd name="connsiteX677" fmla="*/ 1997771 w 2207386"/>
                    <a:gd name="connsiteY677" fmla="*/ 2148711 h 2207247"/>
                    <a:gd name="connsiteX678" fmla="*/ 1999010 w 2207386"/>
                    <a:gd name="connsiteY678" fmla="*/ 2144615 h 2207247"/>
                    <a:gd name="connsiteX679" fmla="*/ 2000248 w 2207386"/>
                    <a:gd name="connsiteY679" fmla="*/ 2148711 h 2207247"/>
                    <a:gd name="connsiteX680" fmla="*/ 2111309 w 2207386"/>
                    <a:gd name="connsiteY680" fmla="*/ 2202432 h 2207247"/>
                    <a:gd name="connsiteX681" fmla="*/ 1630964 w 2207386"/>
                    <a:gd name="connsiteY681" fmla="*/ 163319 h 2207247"/>
                    <a:gd name="connsiteX682" fmla="*/ 1657253 w 2207386"/>
                    <a:gd name="connsiteY682" fmla="*/ 137030 h 2207247"/>
                    <a:gd name="connsiteX683" fmla="*/ 1683542 w 2207386"/>
                    <a:gd name="connsiteY683" fmla="*/ 163319 h 2207247"/>
                    <a:gd name="connsiteX684" fmla="*/ 1657348 w 2207386"/>
                    <a:gd name="connsiteY684" fmla="*/ 189608 h 2207247"/>
                    <a:gd name="connsiteX685" fmla="*/ 1657253 w 2207386"/>
                    <a:gd name="connsiteY685" fmla="*/ 189608 h 2207247"/>
                    <a:gd name="connsiteX686" fmla="*/ 1630964 w 2207386"/>
                    <a:gd name="connsiteY686" fmla="*/ 163319 h 2207247"/>
                    <a:gd name="connsiteX687" fmla="*/ 1425319 w 2207386"/>
                    <a:gd name="connsiteY687" fmla="*/ 132173 h 2207247"/>
                    <a:gd name="connsiteX688" fmla="*/ 1436177 w 2207386"/>
                    <a:gd name="connsiteY688" fmla="*/ 111599 h 2207247"/>
                    <a:gd name="connsiteX689" fmla="*/ 1447035 w 2207386"/>
                    <a:gd name="connsiteY689" fmla="*/ 132173 h 2207247"/>
                    <a:gd name="connsiteX690" fmla="*/ 1436177 w 2207386"/>
                    <a:gd name="connsiteY690" fmla="*/ 175988 h 2207247"/>
                    <a:gd name="connsiteX691" fmla="*/ 1425319 w 2207386"/>
                    <a:gd name="connsiteY691" fmla="*/ 132173 h 2207247"/>
                    <a:gd name="connsiteX692" fmla="*/ 1393695 w 2207386"/>
                    <a:gd name="connsiteY692" fmla="*/ 184560 h 2207247"/>
                    <a:gd name="connsiteX693" fmla="*/ 1385409 w 2207386"/>
                    <a:gd name="connsiteY693" fmla="*/ 157033 h 2207247"/>
                    <a:gd name="connsiteX694" fmla="*/ 1412936 w 2207386"/>
                    <a:gd name="connsiteY694" fmla="*/ 165320 h 2207247"/>
                    <a:gd name="connsiteX695" fmla="*/ 1421223 w 2207386"/>
                    <a:gd name="connsiteY695" fmla="*/ 192847 h 2207247"/>
                    <a:gd name="connsiteX696" fmla="*/ 1393695 w 2207386"/>
                    <a:gd name="connsiteY696" fmla="*/ 184560 h 2207247"/>
                    <a:gd name="connsiteX697" fmla="*/ 1451227 w 2207386"/>
                    <a:gd name="connsiteY697" fmla="*/ 192752 h 2207247"/>
                    <a:gd name="connsiteX698" fmla="*/ 1459514 w 2207386"/>
                    <a:gd name="connsiteY698" fmla="*/ 165224 h 2207247"/>
                    <a:gd name="connsiteX699" fmla="*/ 1487041 w 2207386"/>
                    <a:gd name="connsiteY699" fmla="*/ 156938 h 2207247"/>
                    <a:gd name="connsiteX700" fmla="*/ 1478754 w 2207386"/>
                    <a:gd name="connsiteY700" fmla="*/ 184465 h 2207247"/>
                    <a:gd name="connsiteX701" fmla="*/ 1451227 w 2207386"/>
                    <a:gd name="connsiteY701" fmla="*/ 192752 h 2207247"/>
                    <a:gd name="connsiteX702" fmla="*/ 1188908 w 2207386"/>
                    <a:gd name="connsiteY702" fmla="*/ 163319 h 2207247"/>
                    <a:gd name="connsiteX703" fmla="*/ 1215197 w 2207386"/>
                    <a:gd name="connsiteY703" fmla="*/ 137030 h 2207247"/>
                    <a:gd name="connsiteX704" fmla="*/ 1241486 w 2207386"/>
                    <a:gd name="connsiteY704" fmla="*/ 163319 h 2207247"/>
                    <a:gd name="connsiteX705" fmla="*/ 1215292 w 2207386"/>
                    <a:gd name="connsiteY705" fmla="*/ 189608 h 2207247"/>
                    <a:gd name="connsiteX706" fmla="*/ 1215197 w 2207386"/>
                    <a:gd name="connsiteY706" fmla="*/ 189608 h 2207247"/>
                    <a:gd name="connsiteX707" fmla="*/ 1188908 w 2207386"/>
                    <a:gd name="connsiteY707" fmla="*/ 163319 h 2207247"/>
                    <a:gd name="connsiteX708" fmla="*/ 983834 w 2207386"/>
                    <a:gd name="connsiteY708" fmla="*/ 132173 h 2207247"/>
                    <a:gd name="connsiteX709" fmla="*/ 994693 w 2207386"/>
                    <a:gd name="connsiteY709" fmla="*/ 111599 h 2207247"/>
                    <a:gd name="connsiteX710" fmla="*/ 1005552 w 2207386"/>
                    <a:gd name="connsiteY710" fmla="*/ 132173 h 2207247"/>
                    <a:gd name="connsiteX711" fmla="*/ 994693 w 2207386"/>
                    <a:gd name="connsiteY711" fmla="*/ 175988 h 2207247"/>
                    <a:gd name="connsiteX712" fmla="*/ 983834 w 2207386"/>
                    <a:gd name="connsiteY712" fmla="*/ 132173 h 2207247"/>
                    <a:gd name="connsiteX713" fmla="*/ 952212 w 2207386"/>
                    <a:gd name="connsiteY713" fmla="*/ 184560 h 2207247"/>
                    <a:gd name="connsiteX714" fmla="*/ 943925 w 2207386"/>
                    <a:gd name="connsiteY714" fmla="*/ 157033 h 2207247"/>
                    <a:gd name="connsiteX715" fmla="*/ 971453 w 2207386"/>
                    <a:gd name="connsiteY715" fmla="*/ 165320 h 2207247"/>
                    <a:gd name="connsiteX716" fmla="*/ 979739 w 2207386"/>
                    <a:gd name="connsiteY716" fmla="*/ 192847 h 2207247"/>
                    <a:gd name="connsiteX717" fmla="*/ 952212 w 2207386"/>
                    <a:gd name="connsiteY717" fmla="*/ 184560 h 2207247"/>
                    <a:gd name="connsiteX718" fmla="*/ 1009743 w 2207386"/>
                    <a:gd name="connsiteY718" fmla="*/ 192752 h 2207247"/>
                    <a:gd name="connsiteX719" fmla="*/ 1018030 w 2207386"/>
                    <a:gd name="connsiteY719" fmla="*/ 165224 h 2207247"/>
                    <a:gd name="connsiteX720" fmla="*/ 1045557 w 2207386"/>
                    <a:gd name="connsiteY720" fmla="*/ 156938 h 2207247"/>
                    <a:gd name="connsiteX721" fmla="*/ 1037271 w 2207386"/>
                    <a:gd name="connsiteY721" fmla="*/ 184465 h 2207247"/>
                    <a:gd name="connsiteX722" fmla="*/ 1009743 w 2207386"/>
                    <a:gd name="connsiteY722" fmla="*/ 192752 h 2207247"/>
                    <a:gd name="connsiteX723" fmla="*/ 2042252 w 2207386"/>
                    <a:gd name="connsiteY723" fmla="*/ 1236025 h 2207247"/>
                    <a:gd name="connsiteX724" fmla="*/ 2050539 w 2207386"/>
                    <a:gd name="connsiteY724" fmla="*/ 1263552 h 2207247"/>
                    <a:gd name="connsiteX725" fmla="*/ 2023013 w 2207386"/>
                    <a:gd name="connsiteY725" fmla="*/ 1255265 h 2207247"/>
                    <a:gd name="connsiteX726" fmla="*/ 2014726 w 2207386"/>
                    <a:gd name="connsiteY726" fmla="*/ 1227738 h 2207247"/>
                    <a:gd name="connsiteX727" fmla="*/ 2042252 w 2207386"/>
                    <a:gd name="connsiteY727" fmla="*/ 1236025 h 2207247"/>
                    <a:gd name="connsiteX728" fmla="*/ 2050539 w 2207386"/>
                    <a:gd name="connsiteY728" fmla="*/ 1162016 h 2207247"/>
                    <a:gd name="connsiteX729" fmla="*/ 2042252 w 2207386"/>
                    <a:gd name="connsiteY729" fmla="*/ 1189543 h 2207247"/>
                    <a:gd name="connsiteX730" fmla="*/ 2014726 w 2207386"/>
                    <a:gd name="connsiteY730" fmla="*/ 1197830 h 2207247"/>
                    <a:gd name="connsiteX731" fmla="*/ 2023013 w 2207386"/>
                    <a:gd name="connsiteY731" fmla="*/ 1170302 h 2207247"/>
                    <a:gd name="connsiteX732" fmla="*/ 2050539 w 2207386"/>
                    <a:gd name="connsiteY732" fmla="*/ 1162016 h 2207247"/>
                    <a:gd name="connsiteX733" fmla="*/ 2042252 w 2207386"/>
                    <a:gd name="connsiteY733" fmla="*/ 794541 h 2207247"/>
                    <a:gd name="connsiteX734" fmla="*/ 2050539 w 2207386"/>
                    <a:gd name="connsiteY734" fmla="*/ 822068 h 2207247"/>
                    <a:gd name="connsiteX735" fmla="*/ 2023013 w 2207386"/>
                    <a:gd name="connsiteY735" fmla="*/ 813782 h 2207247"/>
                    <a:gd name="connsiteX736" fmla="*/ 2014726 w 2207386"/>
                    <a:gd name="connsiteY736" fmla="*/ 786254 h 2207247"/>
                    <a:gd name="connsiteX737" fmla="*/ 2042252 w 2207386"/>
                    <a:gd name="connsiteY737" fmla="*/ 794541 h 2207247"/>
                    <a:gd name="connsiteX738" fmla="*/ 2050539 w 2207386"/>
                    <a:gd name="connsiteY738" fmla="*/ 720532 h 2207247"/>
                    <a:gd name="connsiteX739" fmla="*/ 2042252 w 2207386"/>
                    <a:gd name="connsiteY739" fmla="*/ 748059 h 2207247"/>
                    <a:gd name="connsiteX740" fmla="*/ 2014726 w 2207386"/>
                    <a:gd name="connsiteY740" fmla="*/ 756346 h 2207247"/>
                    <a:gd name="connsiteX741" fmla="*/ 2023013 w 2207386"/>
                    <a:gd name="connsiteY741" fmla="*/ 728819 h 2207247"/>
                    <a:gd name="connsiteX742" fmla="*/ 2050539 w 2207386"/>
                    <a:gd name="connsiteY742" fmla="*/ 720532 h 2207247"/>
                    <a:gd name="connsiteX743" fmla="*/ 2044158 w 2207386"/>
                    <a:gd name="connsiteY743" fmla="*/ 524031 h 2207247"/>
                    <a:gd name="connsiteX744" fmla="*/ 2070447 w 2207386"/>
                    <a:gd name="connsiteY744" fmla="*/ 550320 h 2207247"/>
                    <a:gd name="connsiteX745" fmla="*/ 2044158 w 2207386"/>
                    <a:gd name="connsiteY745" fmla="*/ 576609 h 2207247"/>
                    <a:gd name="connsiteX746" fmla="*/ 2017869 w 2207386"/>
                    <a:gd name="connsiteY746" fmla="*/ 550415 h 2207247"/>
                    <a:gd name="connsiteX747" fmla="*/ 2017869 w 2207386"/>
                    <a:gd name="connsiteY747" fmla="*/ 550320 h 2207247"/>
                    <a:gd name="connsiteX748" fmla="*/ 2044158 w 2207386"/>
                    <a:gd name="connsiteY748" fmla="*/ 524031 h 2207247"/>
                    <a:gd name="connsiteX749" fmla="*/ 1685065 w 2207386"/>
                    <a:gd name="connsiteY749" fmla="*/ 296765 h 2207247"/>
                    <a:gd name="connsiteX750" fmla="*/ 1744025 w 2207386"/>
                    <a:gd name="connsiteY750" fmla="*/ 263332 h 2207247"/>
                    <a:gd name="connsiteX751" fmla="*/ 1944241 w 2207386"/>
                    <a:gd name="connsiteY751" fmla="*/ 263332 h 2207247"/>
                    <a:gd name="connsiteX752" fmla="*/ 1944241 w 2207386"/>
                    <a:gd name="connsiteY752" fmla="*/ 463547 h 2207247"/>
                    <a:gd name="connsiteX753" fmla="*/ 1910808 w 2207386"/>
                    <a:gd name="connsiteY753" fmla="*/ 522507 h 2207247"/>
                    <a:gd name="connsiteX754" fmla="*/ 1828035 w 2207386"/>
                    <a:gd name="connsiteY754" fmla="*/ 538509 h 2207247"/>
                    <a:gd name="connsiteX755" fmla="*/ 1792316 w 2207386"/>
                    <a:gd name="connsiteY755" fmla="*/ 507648 h 2207247"/>
                    <a:gd name="connsiteX756" fmla="*/ 1788888 w 2207386"/>
                    <a:gd name="connsiteY756" fmla="*/ 460595 h 2207247"/>
                    <a:gd name="connsiteX757" fmla="*/ 1809081 w 2207386"/>
                    <a:gd name="connsiteY757" fmla="*/ 437163 h 2207247"/>
                    <a:gd name="connsiteX758" fmla="*/ 1839941 w 2207386"/>
                    <a:gd name="connsiteY758" fmla="*/ 434877 h 2207247"/>
                    <a:gd name="connsiteX759" fmla="*/ 1856325 w 2207386"/>
                    <a:gd name="connsiteY759" fmla="*/ 467357 h 2207247"/>
                    <a:gd name="connsiteX760" fmla="*/ 1836703 w 2207386"/>
                    <a:gd name="connsiteY760" fmla="*/ 477263 h 2207247"/>
                    <a:gd name="connsiteX761" fmla="*/ 1831275 w 2207386"/>
                    <a:gd name="connsiteY761" fmla="*/ 466500 h 2207247"/>
                    <a:gd name="connsiteX762" fmla="*/ 1833084 w 2207386"/>
                    <a:gd name="connsiteY762" fmla="*/ 464405 h 2207247"/>
                    <a:gd name="connsiteX763" fmla="*/ 1835942 w 2207386"/>
                    <a:gd name="connsiteY763" fmla="*/ 464214 h 2207247"/>
                    <a:gd name="connsiteX764" fmla="*/ 1844895 w 2207386"/>
                    <a:gd name="connsiteY764" fmla="*/ 459737 h 2207247"/>
                    <a:gd name="connsiteX765" fmla="*/ 1840418 w 2207386"/>
                    <a:gd name="connsiteY765" fmla="*/ 450784 h 2207247"/>
                    <a:gd name="connsiteX766" fmla="*/ 1826702 w 2207386"/>
                    <a:gd name="connsiteY766" fmla="*/ 451832 h 2207247"/>
                    <a:gd name="connsiteX767" fmla="*/ 1817749 w 2207386"/>
                    <a:gd name="connsiteY767" fmla="*/ 462214 h 2207247"/>
                    <a:gd name="connsiteX768" fmla="*/ 1818987 w 2207386"/>
                    <a:gd name="connsiteY768" fmla="*/ 479549 h 2207247"/>
                    <a:gd name="connsiteX769" fmla="*/ 1832227 w 2207386"/>
                    <a:gd name="connsiteY769" fmla="*/ 490979 h 2207247"/>
                    <a:gd name="connsiteX770" fmla="*/ 1869850 w 2207386"/>
                    <a:gd name="connsiteY770" fmla="*/ 472025 h 2207247"/>
                    <a:gd name="connsiteX771" fmla="*/ 1844514 w 2207386"/>
                    <a:gd name="connsiteY771" fmla="*/ 421542 h 2207247"/>
                    <a:gd name="connsiteX772" fmla="*/ 1802795 w 2207386"/>
                    <a:gd name="connsiteY772" fmla="*/ 424590 h 2207247"/>
                    <a:gd name="connsiteX773" fmla="*/ 1775458 w 2207386"/>
                    <a:gd name="connsiteY773" fmla="*/ 456213 h 2207247"/>
                    <a:gd name="connsiteX774" fmla="*/ 1771553 w 2207386"/>
                    <a:gd name="connsiteY774" fmla="*/ 480121 h 2207247"/>
                    <a:gd name="connsiteX775" fmla="*/ 1779649 w 2207386"/>
                    <a:gd name="connsiteY775" fmla="*/ 514125 h 2207247"/>
                    <a:gd name="connsiteX776" fmla="*/ 1782221 w 2207386"/>
                    <a:gd name="connsiteY776" fmla="*/ 518697 h 2207247"/>
                    <a:gd name="connsiteX777" fmla="*/ 1661920 w 2207386"/>
                    <a:gd name="connsiteY777" fmla="*/ 590135 h 2207247"/>
                    <a:gd name="connsiteX778" fmla="*/ 1603627 w 2207386"/>
                    <a:gd name="connsiteY778" fmla="*/ 604136 h 2207247"/>
                    <a:gd name="connsiteX779" fmla="*/ 1617628 w 2207386"/>
                    <a:gd name="connsiteY779" fmla="*/ 545843 h 2207247"/>
                    <a:gd name="connsiteX780" fmla="*/ 1689066 w 2207386"/>
                    <a:gd name="connsiteY780" fmla="*/ 425543 h 2207247"/>
                    <a:gd name="connsiteX781" fmla="*/ 1693638 w 2207386"/>
                    <a:gd name="connsiteY781" fmla="*/ 428114 h 2207247"/>
                    <a:gd name="connsiteX782" fmla="*/ 1727643 w 2207386"/>
                    <a:gd name="connsiteY782" fmla="*/ 436211 h 2207247"/>
                    <a:gd name="connsiteX783" fmla="*/ 1751550 w 2207386"/>
                    <a:gd name="connsiteY783" fmla="*/ 432305 h 2207247"/>
                    <a:gd name="connsiteX784" fmla="*/ 1783173 w 2207386"/>
                    <a:gd name="connsiteY784" fmla="*/ 404969 h 2207247"/>
                    <a:gd name="connsiteX785" fmla="*/ 1786220 w 2207386"/>
                    <a:gd name="connsiteY785" fmla="*/ 363249 h 2207247"/>
                    <a:gd name="connsiteX786" fmla="*/ 1735739 w 2207386"/>
                    <a:gd name="connsiteY786" fmla="*/ 337913 h 2207247"/>
                    <a:gd name="connsiteX787" fmla="*/ 1716784 w 2207386"/>
                    <a:gd name="connsiteY787" fmla="*/ 375536 h 2207247"/>
                    <a:gd name="connsiteX788" fmla="*/ 1728213 w 2207386"/>
                    <a:gd name="connsiteY788" fmla="*/ 388776 h 2207247"/>
                    <a:gd name="connsiteX789" fmla="*/ 1745550 w 2207386"/>
                    <a:gd name="connsiteY789" fmla="*/ 390014 h 2207247"/>
                    <a:gd name="connsiteX790" fmla="*/ 1755931 w 2207386"/>
                    <a:gd name="connsiteY790" fmla="*/ 381061 h 2207247"/>
                    <a:gd name="connsiteX791" fmla="*/ 1756979 w 2207386"/>
                    <a:gd name="connsiteY791" fmla="*/ 367345 h 2207247"/>
                    <a:gd name="connsiteX792" fmla="*/ 1748026 w 2207386"/>
                    <a:gd name="connsiteY792" fmla="*/ 362868 h 2207247"/>
                    <a:gd name="connsiteX793" fmla="*/ 1743549 w 2207386"/>
                    <a:gd name="connsiteY793" fmla="*/ 371822 h 2207247"/>
                    <a:gd name="connsiteX794" fmla="*/ 1743358 w 2207386"/>
                    <a:gd name="connsiteY794" fmla="*/ 374679 h 2207247"/>
                    <a:gd name="connsiteX795" fmla="*/ 1741263 w 2207386"/>
                    <a:gd name="connsiteY795" fmla="*/ 376489 h 2207247"/>
                    <a:gd name="connsiteX796" fmla="*/ 1730499 w 2207386"/>
                    <a:gd name="connsiteY796" fmla="*/ 371060 h 2207247"/>
                    <a:gd name="connsiteX797" fmla="*/ 1740406 w 2207386"/>
                    <a:gd name="connsiteY797" fmla="*/ 351438 h 2207247"/>
                    <a:gd name="connsiteX798" fmla="*/ 1772886 w 2207386"/>
                    <a:gd name="connsiteY798" fmla="*/ 367821 h 2207247"/>
                    <a:gd name="connsiteX799" fmla="*/ 1770600 w 2207386"/>
                    <a:gd name="connsiteY799" fmla="*/ 398682 h 2207247"/>
                    <a:gd name="connsiteX800" fmla="*/ 1747168 w 2207386"/>
                    <a:gd name="connsiteY800" fmla="*/ 418875 h 2207247"/>
                    <a:gd name="connsiteX801" fmla="*/ 1700115 w 2207386"/>
                    <a:gd name="connsiteY801" fmla="*/ 415446 h 2207247"/>
                    <a:gd name="connsiteX802" fmla="*/ 1669254 w 2207386"/>
                    <a:gd name="connsiteY802" fmla="*/ 379727 h 2207247"/>
                    <a:gd name="connsiteX803" fmla="*/ 1685065 w 2207386"/>
                    <a:gd name="connsiteY803" fmla="*/ 296765 h 2207247"/>
                    <a:gd name="connsiteX804" fmla="*/ 129633 w 2207386"/>
                    <a:gd name="connsiteY804" fmla="*/ 220374 h 2207247"/>
                    <a:gd name="connsiteX805" fmla="*/ 91438 w 2207386"/>
                    <a:gd name="connsiteY805" fmla="*/ 208087 h 2207247"/>
                    <a:gd name="connsiteX806" fmla="*/ 129633 w 2207386"/>
                    <a:gd name="connsiteY806" fmla="*/ 195800 h 2207247"/>
                    <a:gd name="connsiteX807" fmla="*/ 260506 w 2207386"/>
                    <a:gd name="connsiteY807" fmla="*/ 208087 h 2207247"/>
                    <a:gd name="connsiteX808" fmla="*/ 129633 w 2207386"/>
                    <a:gd name="connsiteY808" fmla="*/ 220374 h 2207247"/>
                    <a:gd name="connsiteX809" fmla="*/ 306227 w 2207386"/>
                    <a:gd name="connsiteY809" fmla="*/ 241901 h 2207247"/>
                    <a:gd name="connsiteX810" fmla="*/ 280604 w 2207386"/>
                    <a:gd name="connsiteY810" fmla="*/ 208087 h 2207247"/>
                    <a:gd name="connsiteX811" fmla="*/ 306227 w 2207386"/>
                    <a:gd name="connsiteY811" fmla="*/ 174368 h 2207247"/>
                    <a:gd name="connsiteX812" fmla="*/ 345850 w 2207386"/>
                    <a:gd name="connsiteY812" fmla="*/ 208563 h 2207247"/>
                    <a:gd name="connsiteX813" fmla="*/ 306227 w 2207386"/>
                    <a:gd name="connsiteY813" fmla="*/ 241901 h 2207247"/>
                    <a:gd name="connsiteX814" fmla="*/ 632552 w 2207386"/>
                    <a:gd name="connsiteY814" fmla="*/ 221898 h 2207247"/>
                    <a:gd name="connsiteX815" fmla="*/ 367758 w 2207386"/>
                    <a:gd name="connsiteY815" fmla="*/ 208087 h 2207247"/>
                    <a:gd name="connsiteX816" fmla="*/ 632552 w 2207386"/>
                    <a:gd name="connsiteY816" fmla="*/ 194276 h 2207247"/>
                    <a:gd name="connsiteX817" fmla="*/ 666748 w 2207386"/>
                    <a:gd name="connsiteY817" fmla="*/ 208087 h 2207247"/>
                    <a:gd name="connsiteX818" fmla="*/ 632552 w 2207386"/>
                    <a:gd name="connsiteY818" fmla="*/ 221898 h 2207247"/>
                    <a:gd name="connsiteX819" fmla="*/ 954593 w 2207386"/>
                    <a:gd name="connsiteY819" fmla="*/ 289240 h 2207247"/>
                    <a:gd name="connsiteX820" fmla="*/ 830768 w 2207386"/>
                    <a:gd name="connsiteY820" fmla="*/ 269999 h 2207247"/>
                    <a:gd name="connsiteX821" fmla="*/ 781239 w 2207386"/>
                    <a:gd name="connsiteY821" fmla="*/ 309909 h 2207247"/>
                    <a:gd name="connsiteX822" fmla="*/ 758569 w 2207386"/>
                    <a:gd name="connsiteY822" fmla="*/ 231233 h 2207247"/>
                    <a:gd name="connsiteX823" fmla="*/ 733803 w 2207386"/>
                    <a:gd name="connsiteY823" fmla="*/ 215231 h 2207247"/>
                    <a:gd name="connsiteX824" fmla="*/ 988121 w 2207386"/>
                    <a:gd name="connsiteY824" fmla="*/ 215231 h 2207247"/>
                    <a:gd name="connsiteX825" fmla="*/ 988121 w 2207386"/>
                    <a:gd name="connsiteY825" fmla="*/ 273428 h 2207247"/>
                    <a:gd name="connsiteX826" fmla="*/ 953355 w 2207386"/>
                    <a:gd name="connsiteY826" fmla="*/ 238662 h 2207247"/>
                    <a:gd name="connsiteX827" fmla="*/ 943258 w 2207386"/>
                    <a:gd name="connsiteY827" fmla="*/ 238662 h 2207247"/>
                    <a:gd name="connsiteX828" fmla="*/ 943258 w 2207386"/>
                    <a:gd name="connsiteY828" fmla="*/ 248759 h 2207247"/>
                    <a:gd name="connsiteX829" fmla="*/ 986597 w 2207386"/>
                    <a:gd name="connsiteY829" fmla="*/ 292097 h 2207247"/>
                    <a:gd name="connsiteX830" fmla="*/ 988121 w 2207386"/>
                    <a:gd name="connsiteY830" fmla="*/ 293050 h 2207247"/>
                    <a:gd name="connsiteX831" fmla="*/ 988121 w 2207386"/>
                    <a:gd name="connsiteY831" fmla="*/ 325721 h 2207247"/>
                    <a:gd name="connsiteX832" fmla="*/ 954593 w 2207386"/>
                    <a:gd name="connsiteY832" fmla="*/ 289240 h 2207247"/>
                    <a:gd name="connsiteX833" fmla="*/ 1158619 w 2207386"/>
                    <a:gd name="connsiteY833" fmla="*/ 269999 h 2207247"/>
                    <a:gd name="connsiteX834" fmla="*/ 1034794 w 2207386"/>
                    <a:gd name="connsiteY834" fmla="*/ 289240 h 2207247"/>
                    <a:gd name="connsiteX835" fmla="*/ 1002314 w 2207386"/>
                    <a:gd name="connsiteY835" fmla="*/ 324006 h 2207247"/>
                    <a:gd name="connsiteX836" fmla="*/ 1002314 w 2207386"/>
                    <a:gd name="connsiteY836" fmla="*/ 292669 h 2207247"/>
                    <a:gd name="connsiteX837" fmla="*/ 1003075 w 2207386"/>
                    <a:gd name="connsiteY837" fmla="*/ 292097 h 2207247"/>
                    <a:gd name="connsiteX838" fmla="*/ 1046414 w 2207386"/>
                    <a:gd name="connsiteY838" fmla="*/ 248759 h 2207247"/>
                    <a:gd name="connsiteX839" fmla="*/ 1046414 w 2207386"/>
                    <a:gd name="connsiteY839" fmla="*/ 238662 h 2207247"/>
                    <a:gd name="connsiteX840" fmla="*/ 1036317 w 2207386"/>
                    <a:gd name="connsiteY840" fmla="*/ 238662 h 2207247"/>
                    <a:gd name="connsiteX841" fmla="*/ 1002218 w 2207386"/>
                    <a:gd name="connsiteY841" fmla="*/ 272762 h 2207247"/>
                    <a:gd name="connsiteX842" fmla="*/ 1002218 w 2207386"/>
                    <a:gd name="connsiteY842" fmla="*/ 215231 h 2207247"/>
                    <a:gd name="connsiteX843" fmla="*/ 1209006 w 2207386"/>
                    <a:gd name="connsiteY843" fmla="*/ 215231 h 2207247"/>
                    <a:gd name="connsiteX844" fmla="*/ 1209006 w 2207386"/>
                    <a:gd name="connsiteY844" fmla="*/ 311433 h 2207247"/>
                    <a:gd name="connsiteX845" fmla="*/ 1158619 w 2207386"/>
                    <a:gd name="connsiteY845" fmla="*/ 269999 h 2207247"/>
                    <a:gd name="connsiteX846" fmla="*/ 1396649 w 2207386"/>
                    <a:gd name="connsiteY846" fmla="*/ 289240 h 2207247"/>
                    <a:gd name="connsiteX847" fmla="*/ 1272824 w 2207386"/>
                    <a:gd name="connsiteY847" fmla="*/ 269999 h 2207247"/>
                    <a:gd name="connsiteX848" fmla="*/ 1223388 w 2207386"/>
                    <a:gd name="connsiteY848" fmla="*/ 309719 h 2207247"/>
                    <a:gd name="connsiteX849" fmla="*/ 1223388 w 2207386"/>
                    <a:gd name="connsiteY849" fmla="*/ 215231 h 2207247"/>
                    <a:gd name="connsiteX850" fmla="*/ 1429605 w 2207386"/>
                    <a:gd name="connsiteY850" fmla="*/ 215231 h 2207247"/>
                    <a:gd name="connsiteX851" fmla="*/ 1429605 w 2207386"/>
                    <a:gd name="connsiteY851" fmla="*/ 269142 h 2207247"/>
                    <a:gd name="connsiteX852" fmla="*/ 1399125 w 2207386"/>
                    <a:gd name="connsiteY852" fmla="*/ 238662 h 2207247"/>
                    <a:gd name="connsiteX853" fmla="*/ 1389028 w 2207386"/>
                    <a:gd name="connsiteY853" fmla="*/ 238662 h 2207247"/>
                    <a:gd name="connsiteX854" fmla="*/ 1389028 w 2207386"/>
                    <a:gd name="connsiteY854" fmla="*/ 248759 h 2207247"/>
                    <a:gd name="connsiteX855" fmla="*/ 1429605 w 2207386"/>
                    <a:gd name="connsiteY855" fmla="*/ 289335 h 2207247"/>
                    <a:gd name="connsiteX856" fmla="*/ 1429605 w 2207386"/>
                    <a:gd name="connsiteY856" fmla="*/ 324863 h 2207247"/>
                    <a:gd name="connsiteX857" fmla="*/ 1396649 w 2207386"/>
                    <a:gd name="connsiteY857" fmla="*/ 289240 h 2207247"/>
                    <a:gd name="connsiteX858" fmla="*/ 1443892 w 2207386"/>
                    <a:gd name="connsiteY858" fmla="*/ 292097 h 2207247"/>
                    <a:gd name="connsiteX859" fmla="*/ 1443892 w 2207386"/>
                    <a:gd name="connsiteY859" fmla="*/ 292097 h 2207247"/>
                    <a:gd name="connsiteX860" fmla="*/ 1487327 w 2207386"/>
                    <a:gd name="connsiteY860" fmla="*/ 248759 h 2207247"/>
                    <a:gd name="connsiteX861" fmla="*/ 1487327 w 2207386"/>
                    <a:gd name="connsiteY861" fmla="*/ 238662 h 2207247"/>
                    <a:gd name="connsiteX862" fmla="*/ 1477230 w 2207386"/>
                    <a:gd name="connsiteY862" fmla="*/ 238662 h 2207247"/>
                    <a:gd name="connsiteX863" fmla="*/ 1443892 w 2207386"/>
                    <a:gd name="connsiteY863" fmla="*/ 272000 h 2207247"/>
                    <a:gd name="connsiteX864" fmla="*/ 1443892 w 2207386"/>
                    <a:gd name="connsiteY864" fmla="*/ 215231 h 2207247"/>
                    <a:gd name="connsiteX865" fmla="*/ 1650109 w 2207386"/>
                    <a:gd name="connsiteY865" fmla="*/ 215231 h 2207247"/>
                    <a:gd name="connsiteX866" fmla="*/ 1650109 w 2207386"/>
                    <a:gd name="connsiteY866" fmla="*/ 309528 h 2207247"/>
                    <a:gd name="connsiteX867" fmla="*/ 1600674 w 2207386"/>
                    <a:gd name="connsiteY867" fmla="*/ 269904 h 2207247"/>
                    <a:gd name="connsiteX868" fmla="*/ 1476849 w 2207386"/>
                    <a:gd name="connsiteY868" fmla="*/ 289145 h 2207247"/>
                    <a:gd name="connsiteX869" fmla="*/ 1443892 w 2207386"/>
                    <a:gd name="connsiteY869" fmla="*/ 324768 h 2207247"/>
                    <a:gd name="connsiteX870" fmla="*/ 1443892 w 2207386"/>
                    <a:gd name="connsiteY870" fmla="*/ 292097 h 2207247"/>
                    <a:gd name="connsiteX871" fmla="*/ 1443892 w 2207386"/>
                    <a:gd name="connsiteY871" fmla="*/ 507077 h 2207247"/>
                    <a:gd name="connsiteX872" fmla="*/ 1443892 w 2207386"/>
                    <a:gd name="connsiteY872" fmla="*/ 378299 h 2207247"/>
                    <a:gd name="connsiteX873" fmla="*/ 1485135 w 2207386"/>
                    <a:gd name="connsiteY873" fmla="*/ 300765 h 2207247"/>
                    <a:gd name="connsiteX874" fmla="*/ 1596006 w 2207386"/>
                    <a:gd name="connsiteY874" fmla="*/ 283430 h 2207247"/>
                    <a:gd name="connsiteX875" fmla="*/ 1642013 w 2207386"/>
                    <a:gd name="connsiteY875" fmla="*/ 324387 h 2207247"/>
                    <a:gd name="connsiteX876" fmla="*/ 1645537 w 2207386"/>
                    <a:gd name="connsiteY876" fmla="*/ 385919 h 2207247"/>
                    <a:gd name="connsiteX877" fmla="*/ 1618390 w 2207386"/>
                    <a:gd name="connsiteY877" fmla="*/ 416494 h 2207247"/>
                    <a:gd name="connsiteX878" fmla="*/ 1577528 w 2207386"/>
                    <a:gd name="connsiteY878" fmla="*/ 418875 h 2207247"/>
                    <a:gd name="connsiteX879" fmla="*/ 1557716 w 2207386"/>
                    <a:gd name="connsiteY879" fmla="*/ 401254 h 2207247"/>
                    <a:gd name="connsiteX880" fmla="*/ 1556193 w 2207386"/>
                    <a:gd name="connsiteY880" fmla="*/ 374774 h 2207247"/>
                    <a:gd name="connsiteX881" fmla="*/ 1567241 w 2207386"/>
                    <a:gd name="connsiteY881" fmla="*/ 362297 h 2207247"/>
                    <a:gd name="connsiteX882" fmla="*/ 1583909 w 2207386"/>
                    <a:gd name="connsiteY882" fmla="*/ 361344 h 2207247"/>
                    <a:gd name="connsiteX883" fmla="*/ 1591816 w 2207386"/>
                    <a:gd name="connsiteY883" fmla="*/ 377727 h 2207247"/>
                    <a:gd name="connsiteX884" fmla="*/ 1588387 w 2207386"/>
                    <a:gd name="connsiteY884" fmla="*/ 381537 h 2207247"/>
                    <a:gd name="connsiteX885" fmla="*/ 1583339 w 2207386"/>
                    <a:gd name="connsiteY885" fmla="*/ 381823 h 2207247"/>
                    <a:gd name="connsiteX886" fmla="*/ 1574289 w 2207386"/>
                    <a:gd name="connsiteY886" fmla="*/ 386204 h 2207247"/>
                    <a:gd name="connsiteX887" fmla="*/ 1578671 w 2207386"/>
                    <a:gd name="connsiteY887" fmla="*/ 395253 h 2207247"/>
                    <a:gd name="connsiteX888" fmla="*/ 1594673 w 2207386"/>
                    <a:gd name="connsiteY888" fmla="*/ 394301 h 2207247"/>
                    <a:gd name="connsiteX889" fmla="*/ 1605341 w 2207386"/>
                    <a:gd name="connsiteY889" fmla="*/ 382394 h 2207247"/>
                    <a:gd name="connsiteX890" fmla="*/ 1588672 w 2207386"/>
                    <a:gd name="connsiteY890" fmla="*/ 347914 h 2207247"/>
                    <a:gd name="connsiteX891" fmla="*/ 1561146 w 2207386"/>
                    <a:gd name="connsiteY891" fmla="*/ 349533 h 2207247"/>
                    <a:gd name="connsiteX892" fmla="*/ 1542857 w 2207386"/>
                    <a:gd name="connsiteY892" fmla="*/ 370107 h 2207247"/>
                    <a:gd name="connsiteX893" fmla="*/ 1563716 w 2207386"/>
                    <a:gd name="connsiteY893" fmla="*/ 428019 h 2207247"/>
                    <a:gd name="connsiteX894" fmla="*/ 1521426 w 2207386"/>
                    <a:gd name="connsiteY894" fmla="*/ 507172 h 2207247"/>
                    <a:gd name="connsiteX895" fmla="*/ 1443892 w 2207386"/>
                    <a:gd name="connsiteY895" fmla="*/ 507172 h 2207247"/>
                    <a:gd name="connsiteX896" fmla="*/ 1507995 w 2207386"/>
                    <a:gd name="connsiteY896" fmla="*/ 699482 h 2207247"/>
                    <a:gd name="connsiteX897" fmla="*/ 1524950 w 2207386"/>
                    <a:gd name="connsiteY897" fmla="*/ 589277 h 2207247"/>
                    <a:gd name="connsiteX898" fmla="*/ 1589721 w 2207386"/>
                    <a:gd name="connsiteY898" fmla="*/ 436115 h 2207247"/>
                    <a:gd name="connsiteX899" fmla="*/ 1590578 w 2207386"/>
                    <a:gd name="connsiteY899" fmla="*/ 435925 h 2207247"/>
                    <a:gd name="connsiteX900" fmla="*/ 1595149 w 2207386"/>
                    <a:gd name="connsiteY900" fmla="*/ 436115 h 2207247"/>
                    <a:gd name="connsiteX901" fmla="*/ 1624581 w 2207386"/>
                    <a:gd name="connsiteY901" fmla="*/ 429353 h 2207247"/>
                    <a:gd name="connsiteX902" fmla="*/ 1658586 w 2207386"/>
                    <a:gd name="connsiteY902" fmla="*/ 391729 h 2207247"/>
                    <a:gd name="connsiteX903" fmla="*/ 1673445 w 2207386"/>
                    <a:gd name="connsiteY903" fmla="*/ 413351 h 2207247"/>
                    <a:gd name="connsiteX904" fmla="*/ 1603531 w 2207386"/>
                    <a:gd name="connsiteY904" fmla="*/ 542795 h 2207247"/>
                    <a:gd name="connsiteX905" fmla="*/ 1579624 w 2207386"/>
                    <a:gd name="connsiteY905" fmla="*/ 627949 h 2207247"/>
                    <a:gd name="connsiteX906" fmla="*/ 1664777 w 2207386"/>
                    <a:gd name="connsiteY906" fmla="*/ 604041 h 2207247"/>
                    <a:gd name="connsiteX907" fmla="*/ 1794222 w 2207386"/>
                    <a:gd name="connsiteY907" fmla="*/ 534128 h 2207247"/>
                    <a:gd name="connsiteX908" fmla="*/ 1815844 w 2207386"/>
                    <a:gd name="connsiteY908" fmla="*/ 548987 h 2207247"/>
                    <a:gd name="connsiteX909" fmla="*/ 1778220 w 2207386"/>
                    <a:gd name="connsiteY909" fmla="*/ 582991 h 2207247"/>
                    <a:gd name="connsiteX910" fmla="*/ 1771457 w 2207386"/>
                    <a:gd name="connsiteY910" fmla="*/ 612423 h 2207247"/>
                    <a:gd name="connsiteX911" fmla="*/ 1771648 w 2207386"/>
                    <a:gd name="connsiteY911" fmla="*/ 616995 h 2207247"/>
                    <a:gd name="connsiteX912" fmla="*/ 1771457 w 2207386"/>
                    <a:gd name="connsiteY912" fmla="*/ 617852 h 2207247"/>
                    <a:gd name="connsiteX913" fmla="*/ 1618296 w 2207386"/>
                    <a:gd name="connsiteY913" fmla="*/ 682622 h 2207247"/>
                    <a:gd name="connsiteX914" fmla="*/ 1507995 w 2207386"/>
                    <a:gd name="connsiteY914" fmla="*/ 699482 h 2207247"/>
                    <a:gd name="connsiteX915" fmla="*/ 1700401 w 2207386"/>
                    <a:gd name="connsiteY915" fmla="*/ 763680 h 2207247"/>
                    <a:gd name="connsiteX916" fmla="*/ 1700401 w 2207386"/>
                    <a:gd name="connsiteY916" fmla="*/ 686147 h 2207247"/>
                    <a:gd name="connsiteX917" fmla="*/ 1779553 w 2207386"/>
                    <a:gd name="connsiteY917" fmla="*/ 643856 h 2207247"/>
                    <a:gd name="connsiteX918" fmla="*/ 1837465 w 2207386"/>
                    <a:gd name="connsiteY918" fmla="*/ 664715 h 2207247"/>
                    <a:gd name="connsiteX919" fmla="*/ 1858039 w 2207386"/>
                    <a:gd name="connsiteY919" fmla="*/ 646427 h 2207247"/>
                    <a:gd name="connsiteX920" fmla="*/ 1859659 w 2207386"/>
                    <a:gd name="connsiteY920" fmla="*/ 618900 h 2207247"/>
                    <a:gd name="connsiteX921" fmla="*/ 1825178 w 2207386"/>
                    <a:gd name="connsiteY921" fmla="*/ 602231 h 2207247"/>
                    <a:gd name="connsiteX922" fmla="*/ 1813272 w 2207386"/>
                    <a:gd name="connsiteY922" fmla="*/ 612899 h 2207247"/>
                    <a:gd name="connsiteX923" fmla="*/ 1812320 w 2207386"/>
                    <a:gd name="connsiteY923" fmla="*/ 628901 h 2207247"/>
                    <a:gd name="connsiteX924" fmla="*/ 1821368 w 2207386"/>
                    <a:gd name="connsiteY924" fmla="*/ 633283 h 2207247"/>
                    <a:gd name="connsiteX925" fmla="*/ 1825749 w 2207386"/>
                    <a:gd name="connsiteY925" fmla="*/ 624234 h 2207247"/>
                    <a:gd name="connsiteX926" fmla="*/ 1826035 w 2207386"/>
                    <a:gd name="connsiteY926" fmla="*/ 619186 h 2207247"/>
                    <a:gd name="connsiteX927" fmla="*/ 1829846 w 2207386"/>
                    <a:gd name="connsiteY927" fmla="*/ 615757 h 2207247"/>
                    <a:gd name="connsiteX928" fmla="*/ 1846133 w 2207386"/>
                    <a:gd name="connsiteY928" fmla="*/ 623663 h 2207247"/>
                    <a:gd name="connsiteX929" fmla="*/ 1845181 w 2207386"/>
                    <a:gd name="connsiteY929" fmla="*/ 640331 h 2207247"/>
                    <a:gd name="connsiteX930" fmla="*/ 1832702 w 2207386"/>
                    <a:gd name="connsiteY930" fmla="*/ 651380 h 2207247"/>
                    <a:gd name="connsiteX931" fmla="*/ 1806224 w 2207386"/>
                    <a:gd name="connsiteY931" fmla="*/ 649856 h 2207247"/>
                    <a:gd name="connsiteX932" fmla="*/ 1788602 w 2207386"/>
                    <a:gd name="connsiteY932" fmla="*/ 630044 h 2207247"/>
                    <a:gd name="connsiteX933" fmla="*/ 1790983 w 2207386"/>
                    <a:gd name="connsiteY933" fmla="*/ 589182 h 2207247"/>
                    <a:gd name="connsiteX934" fmla="*/ 1821559 w 2207386"/>
                    <a:gd name="connsiteY934" fmla="*/ 562036 h 2207247"/>
                    <a:gd name="connsiteX935" fmla="*/ 1883090 w 2207386"/>
                    <a:gd name="connsiteY935" fmla="*/ 565560 h 2207247"/>
                    <a:gd name="connsiteX936" fmla="*/ 1924048 w 2207386"/>
                    <a:gd name="connsiteY936" fmla="*/ 611566 h 2207247"/>
                    <a:gd name="connsiteX937" fmla="*/ 1906712 w 2207386"/>
                    <a:gd name="connsiteY937" fmla="*/ 722437 h 2207247"/>
                    <a:gd name="connsiteX938" fmla="*/ 1829178 w 2207386"/>
                    <a:gd name="connsiteY938" fmla="*/ 763680 h 2207247"/>
                    <a:gd name="connsiteX939" fmla="*/ 1700401 w 2207386"/>
                    <a:gd name="connsiteY939" fmla="*/ 763680 h 2207247"/>
                    <a:gd name="connsiteX940" fmla="*/ 1935478 w 2207386"/>
                    <a:gd name="connsiteY940" fmla="*/ 763680 h 2207247"/>
                    <a:gd name="connsiteX941" fmla="*/ 1968815 w 2207386"/>
                    <a:gd name="connsiteY941" fmla="*/ 730343 h 2207247"/>
                    <a:gd name="connsiteX942" fmla="*/ 1968815 w 2207386"/>
                    <a:gd name="connsiteY942" fmla="*/ 720246 h 2207247"/>
                    <a:gd name="connsiteX943" fmla="*/ 1958719 w 2207386"/>
                    <a:gd name="connsiteY943" fmla="*/ 720246 h 2207247"/>
                    <a:gd name="connsiteX944" fmla="*/ 1915380 w 2207386"/>
                    <a:gd name="connsiteY944" fmla="*/ 763585 h 2207247"/>
                    <a:gd name="connsiteX945" fmla="*/ 1915380 w 2207386"/>
                    <a:gd name="connsiteY945" fmla="*/ 763585 h 2207247"/>
                    <a:gd name="connsiteX946" fmla="*/ 1882709 w 2207386"/>
                    <a:gd name="connsiteY946" fmla="*/ 763585 h 2207247"/>
                    <a:gd name="connsiteX947" fmla="*/ 1918333 w 2207386"/>
                    <a:gd name="connsiteY947" fmla="*/ 730628 h 2207247"/>
                    <a:gd name="connsiteX948" fmla="*/ 1937573 w 2207386"/>
                    <a:gd name="connsiteY948" fmla="*/ 606803 h 2207247"/>
                    <a:gd name="connsiteX949" fmla="*/ 1897950 w 2207386"/>
                    <a:gd name="connsiteY949" fmla="*/ 557369 h 2207247"/>
                    <a:gd name="connsiteX950" fmla="*/ 1992246 w 2207386"/>
                    <a:gd name="connsiteY950" fmla="*/ 557369 h 2207247"/>
                    <a:gd name="connsiteX951" fmla="*/ 1992246 w 2207386"/>
                    <a:gd name="connsiteY951" fmla="*/ 763585 h 2207247"/>
                    <a:gd name="connsiteX952" fmla="*/ 1935478 w 2207386"/>
                    <a:gd name="connsiteY952" fmla="*/ 763585 h 2207247"/>
                    <a:gd name="connsiteX953" fmla="*/ 2031489 w 2207386"/>
                    <a:gd name="connsiteY953" fmla="*/ 771300 h 2207247"/>
                    <a:gd name="connsiteX954" fmla="*/ 2075305 w 2207386"/>
                    <a:gd name="connsiteY954" fmla="*/ 760442 h 2207247"/>
                    <a:gd name="connsiteX955" fmla="*/ 2095878 w 2207386"/>
                    <a:gd name="connsiteY955" fmla="*/ 771300 h 2207247"/>
                    <a:gd name="connsiteX956" fmla="*/ 2075305 w 2207386"/>
                    <a:gd name="connsiteY956" fmla="*/ 782159 h 2207247"/>
                    <a:gd name="connsiteX957" fmla="*/ 2031489 w 2207386"/>
                    <a:gd name="connsiteY957" fmla="*/ 771300 h 2207247"/>
                    <a:gd name="connsiteX958" fmla="*/ 1897854 w 2207386"/>
                    <a:gd name="connsiteY958" fmla="*/ 984089 h 2207247"/>
                    <a:gd name="connsiteX959" fmla="*/ 1937573 w 2207386"/>
                    <a:gd name="connsiteY959" fmla="*/ 934654 h 2207247"/>
                    <a:gd name="connsiteX960" fmla="*/ 1918333 w 2207386"/>
                    <a:gd name="connsiteY960" fmla="*/ 810829 h 2207247"/>
                    <a:gd name="connsiteX961" fmla="*/ 1882709 w 2207386"/>
                    <a:gd name="connsiteY961" fmla="*/ 777872 h 2207247"/>
                    <a:gd name="connsiteX962" fmla="*/ 1918238 w 2207386"/>
                    <a:gd name="connsiteY962" fmla="*/ 777872 h 2207247"/>
                    <a:gd name="connsiteX963" fmla="*/ 1958814 w 2207386"/>
                    <a:gd name="connsiteY963" fmla="*/ 818449 h 2207247"/>
                    <a:gd name="connsiteX964" fmla="*/ 1968910 w 2207386"/>
                    <a:gd name="connsiteY964" fmla="*/ 818449 h 2207247"/>
                    <a:gd name="connsiteX965" fmla="*/ 1968910 w 2207386"/>
                    <a:gd name="connsiteY965" fmla="*/ 808352 h 2207247"/>
                    <a:gd name="connsiteX966" fmla="*/ 1938431 w 2207386"/>
                    <a:gd name="connsiteY966" fmla="*/ 777872 h 2207247"/>
                    <a:gd name="connsiteX967" fmla="*/ 1992341 w 2207386"/>
                    <a:gd name="connsiteY967" fmla="*/ 777872 h 2207247"/>
                    <a:gd name="connsiteX968" fmla="*/ 1992341 w 2207386"/>
                    <a:gd name="connsiteY968" fmla="*/ 984089 h 2207247"/>
                    <a:gd name="connsiteX969" fmla="*/ 1897854 w 2207386"/>
                    <a:gd name="connsiteY969" fmla="*/ 984089 h 2207247"/>
                    <a:gd name="connsiteX970" fmla="*/ 2017964 w 2207386"/>
                    <a:gd name="connsiteY970" fmla="*/ 992280 h 2207247"/>
                    <a:gd name="connsiteX971" fmla="*/ 2044253 w 2207386"/>
                    <a:gd name="connsiteY971" fmla="*/ 966086 h 2207247"/>
                    <a:gd name="connsiteX972" fmla="*/ 2070543 w 2207386"/>
                    <a:gd name="connsiteY972" fmla="*/ 992375 h 2207247"/>
                    <a:gd name="connsiteX973" fmla="*/ 2044253 w 2207386"/>
                    <a:gd name="connsiteY973" fmla="*/ 1018664 h 2207247"/>
                    <a:gd name="connsiteX974" fmla="*/ 2017964 w 2207386"/>
                    <a:gd name="connsiteY974" fmla="*/ 992471 h 2207247"/>
                    <a:gd name="connsiteX975" fmla="*/ 2017964 w 2207386"/>
                    <a:gd name="connsiteY975" fmla="*/ 992280 h 2207247"/>
                    <a:gd name="connsiteX976" fmla="*/ 1934716 w 2207386"/>
                    <a:gd name="connsiteY976" fmla="*/ 1205164 h 2207247"/>
                    <a:gd name="connsiteX977" fmla="*/ 1968815 w 2207386"/>
                    <a:gd name="connsiteY977" fmla="*/ 1171064 h 2207247"/>
                    <a:gd name="connsiteX978" fmla="*/ 1968815 w 2207386"/>
                    <a:gd name="connsiteY978" fmla="*/ 1160968 h 2207247"/>
                    <a:gd name="connsiteX979" fmla="*/ 1958719 w 2207386"/>
                    <a:gd name="connsiteY979" fmla="*/ 1160968 h 2207247"/>
                    <a:gd name="connsiteX980" fmla="*/ 1915380 w 2207386"/>
                    <a:gd name="connsiteY980" fmla="*/ 1204307 h 2207247"/>
                    <a:gd name="connsiteX981" fmla="*/ 1914903 w 2207386"/>
                    <a:gd name="connsiteY981" fmla="*/ 1205069 h 2207247"/>
                    <a:gd name="connsiteX982" fmla="*/ 1883567 w 2207386"/>
                    <a:gd name="connsiteY982" fmla="*/ 1205069 h 2207247"/>
                    <a:gd name="connsiteX983" fmla="*/ 1918333 w 2207386"/>
                    <a:gd name="connsiteY983" fmla="*/ 1172589 h 2207247"/>
                    <a:gd name="connsiteX984" fmla="*/ 1937573 w 2207386"/>
                    <a:gd name="connsiteY984" fmla="*/ 1048764 h 2207247"/>
                    <a:gd name="connsiteX985" fmla="*/ 1896044 w 2207386"/>
                    <a:gd name="connsiteY985" fmla="*/ 998281 h 2207247"/>
                    <a:gd name="connsiteX986" fmla="*/ 1992246 w 2207386"/>
                    <a:gd name="connsiteY986" fmla="*/ 998281 h 2207247"/>
                    <a:gd name="connsiteX987" fmla="*/ 1992246 w 2207386"/>
                    <a:gd name="connsiteY987" fmla="*/ 1205069 h 2207247"/>
                    <a:gd name="connsiteX988" fmla="*/ 1934716 w 2207386"/>
                    <a:gd name="connsiteY988" fmla="*/ 1205069 h 2207247"/>
                    <a:gd name="connsiteX989" fmla="*/ 2031489 w 2207386"/>
                    <a:gd name="connsiteY989" fmla="*/ 1212784 h 2207247"/>
                    <a:gd name="connsiteX990" fmla="*/ 2075305 w 2207386"/>
                    <a:gd name="connsiteY990" fmla="*/ 1201926 h 2207247"/>
                    <a:gd name="connsiteX991" fmla="*/ 2095878 w 2207386"/>
                    <a:gd name="connsiteY991" fmla="*/ 1212784 h 2207247"/>
                    <a:gd name="connsiteX992" fmla="*/ 2075305 w 2207386"/>
                    <a:gd name="connsiteY992" fmla="*/ 1223643 h 2207247"/>
                    <a:gd name="connsiteX993" fmla="*/ 2031489 w 2207386"/>
                    <a:gd name="connsiteY993" fmla="*/ 1212784 h 2207247"/>
                    <a:gd name="connsiteX994" fmla="*/ 1976340 w 2207386"/>
                    <a:gd name="connsiteY994" fmla="*/ 1448909 h 2207247"/>
                    <a:gd name="connsiteX995" fmla="*/ 1897664 w 2207386"/>
                    <a:gd name="connsiteY995" fmla="*/ 1426239 h 2207247"/>
                    <a:gd name="connsiteX996" fmla="*/ 1937573 w 2207386"/>
                    <a:gd name="connsiteY996" fmla="*/ 1376709 h 2207247"/>
                    <a:gd name="connsiteX997" fmla="*/ 1918333 w 2207386"/>
                    <a:gd name="connsiteY997" fmla="*/ 1252884 h 2207247"/>
                    <a:gd name="connsiteX998" fmla="*/ 1881756 w 2207386"/>
                    <a:gd name="connsiteY998" fmla="*/ 1219356 h 2207247"/>
                    <a:gd name="connsiteX999" fmla="*/ 1914428 w 2207386"/>
                    <a:gd name="connsiteY999" fmla="*/ 1219356 h 2207247"/>
                    <a:gd name="connsiteX1000" fmla="*/ 1915380 w 2207386"/>
                    <a:gd name="connsiteY1000" fmla="*/ 1220880 h 2207247"/>
                    <a:gd name="connsiteX1001" fmla="*/ 1958719 w 2207386"/>
                    <a:gd name="connsiteY1001" fmla="*/ 1264219 h 2207247"/>
                    <a:gd name="connsiteX1002" fmla="*/ 1968815 w 2207386"/>
                    <a:gd name="connsiteY1002" fmla="*/ 1264219 h 2207247"/>
                    <a:gd name="connsiteX1003" fmla="*/ 1968815 w 2207386"/>
                    <a:gd name="connsiteY1003" fmla="*/ 1254122 h 2207247"/>
                    <a:gd name="connsiteX1004" fmla="*/ 1934049 w 2207386"/>
                    <a:gd name="connsiteY1004" fmla="*/ 1219356 h 2207247"/>
                    <a:gd name="connsiteX1005" fmla="*/ 1992246 w 2207386"/>
                    <a:gd name="connsiteY1005" fmla="*/ 1219356 h 2207247"/>
                    <a:gd name="connsiteX1006" fmla="*/ 1992246 w 2207386"/>
                    <a:gd name="connsiteY1006" fmla="*/ 1473674 h 2207247"/>
                    <a:gd name="connsiteX1007" fmla="*/ 1976340 w 2207386"/>
                    <a:gd name="connsiteY1007" fmla="*/ 1448909 h 2207247"/>
                    <a:gd name="connsiteX1008" fmla="*/ 1985579 w 2207386"/>
                    <a:gd name="connsiteY1008" fmla="*/ 1575020 h 2207247"/>
                    <a:gd name="connsiteX1009" fmla="*/ 1999390 w 2207386"/>
                    <a:gd name="connsiteY1009" fmla="*/ 1540825 h 2207247"/>
                    <a:gd name="connsiteX1010" fmla="*/ 2013202 w 2207386"/>
                    <a:gd name="connsiteY1010" fmla="*/ 1575020 h 2207247"/>
                    <a:gd name="connsiteX1011" fmla="*/ 1999390 w 2207386"/>
                    <a:gd name="connsiteY1011" fmla="*/ 1839815 h 2207247"/>
                    <a:gd name="connsiteX1012" fmla="*/ 1985579 w 2207386"/>
                    <a:gd name="connsiteY1012" fmla="*/ 1575020 h 2207247"/>
                    <a:gd name="connsiteX1013" fmla="*/ 1965577 w 2207386"/>
                    <a:gd name="connsiteY1013" fmla="*/ 1901251 h 2207247"/>
                    <a:gd name="connsiteX1014" fmla="*/ 1998819 w 2207386"/>
                    <a:gd name="connsiteY1014" fmla="*/ 1861722 h 2207247"/>
                    <a:gd name="connsiteX1015" fmla="*/ 2033013 w 2207386"/>
                    <a:gd name="connsiteY1015" fmla="*/ 1901346 h 2207247"/>
                    <a:gd name="connsiteX1016" fmla="*/ 1999296 w 2207386"/>
                    <a:gd name="connsiteY1016" fmla="*/ 1926968 h 2207247"/>
                    <a:gd name="connsiteX1017" fmla="*/ 1965577 w 2207386"/>
                    <a:gd name="connsiteY1017" fmla="*/ 1901251 h 2207247"/>
                    <a:gd name="connsiteX1018" fmla="*/ 1987103 w 2207386"/>
                    <a:gd name="connsiteY1018" fmla="*/ 2077844 h 2207247"/>
                    <a:gd name="connsiteX1019" fmla="*/ 1999390 w 2207386"/>
                    <a:gd name="connsiteY1019" fmla="*/ 1946971 h 2207247"/>
                    <a:gd name="connsiteX1020" fmla="*/ 2011678 w 2207386"/>
                    <a:gd name="connsiteY1020" fmla="*/ 2077844 h 2207247"/>
                    <a:gd name="connsiteX1021" fmla="*/ 1999390 w 2207386"/>
                    <a:gd name="connsiteY1021" fmla="*/ 2116040 h 2207247"/>
                    <a:gd name="connsiteX1022" fmla="*/ 1987103 w 2207386"/>
                    <a:gd name="connsiteY1022" fmla="*/ 2077844 h 22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386" h="2207247">
                      <a:moveTo>
                        <a:pt x="2111309" y="2202432"/>
                      </a:moveTo>
                      <a:cubicBezTo>
                        <a:pt x="2143694" y="2191192"/>
                        <a:pt x="2160935" y="2155664"/>
                        <a:pt x="2149695" y="2123184"/>
                      </a:cubicBezTo>
                      <a:cubicBezTo>
                        <a:pt x="2141503" y="2099657"/>
                        <a:pt x="2115691" y="2087179"/>
                        <a:pt x="2092164" y="2095370"/>
                      </a:cubicBezTo>
                      <a:cubicBezTo>
                        <a:pt x="2074733" y="2101467"/>
                        <a:pt x="2065494" y="2120517"/>
                        <a:pt x="2071590" y="2137947"/>
                      </a:cubicBezTo>
                      <a:cubicBezTo>
                        <a:pt x="2076162" y="2151092"/>
                        <a:pt x="2090640" y="2158140"/>
                        <a:pt x="2103785" y="2153473"/>
                      </a:cubicBezTo>
                      <a:cubicBezTo>
                        <a:pt x="2108738" y="2151759"/>
                        <a:pt x="2112738" y="2148234"/>
                        <a:pt x="2115024" y="2143472"/>
                      </a:cubicBezTo>
                      <a:cubicBezTo>
                        <a:pt x="2117309" y="2138709"/>
                        <a:pt x="2117596" y="2133375"/>
                        <a:pt x="2115882" y="2128422"/>
                      </a:cubicBezTo>
                      <a:cubicBezTo>
                        <a:pt x="2114548" y="2124707"/>
                        <a:pt x="2110547" y="2122707"/>
                        <a:pt x="2106832" y="2124041"/>
                      </a:cubicBezTo>
                      <a:cubicBezTo>
                        <a:pt x="2103117" y="2125374"/>
                        <a:pt x="2101117" y="2129375"/>
                        <a:pt x="2102451" y="2133090"/>
                      </a:cubicBezTo>
                      <a:cubicBezTo>
                        <a:pt x="2102927" y="2134423"/>
                        <a:pt x="2102832" y="2135947"/>
                        <a:pt x="2102165" y="2137281"/>
                      </a:cubicBezTo>
                      <a:cubicBezTo>
                        <a:pt x="2101499" y="2138614"/>
                        <a:pt x="2100451" y="2139567"/>
                        <a:pt x="2099022" y="2140043"/>
                      </a:cubicBezTo>
                      <a:cubicBezTo>
                        <a:pt x="2096260" y="2140995"/>
                        <a:pt x="2093212" y="2140805"/>
                        <a:pt x="2090545" y="2139567"/>
                      </a:cubicBezTo>
                      <a:cubicBezTo>
                        <a:pt x="2087878" y="2138233"/>
                        <a:pt x="2085878" y="2136042"/>
                        <a:pt x="2084925" y="2133280"/>
                      </a:cubicBezTo>
                      <a:cubicBezTo>
                        <a:pt x="2081401" y="2123279"/>
                        <a:pt x="2086735" y="2112325"/>
                        <a:pt x="2096736" y="2108896"/>
                      </a:cubicBezTo>
                      <a:cubicBezTo>
                        <a:pt x="2112833" y="2103276"/>
                        <a:pt x="2130549" y="2111849"/>
                        <a:pt x="2136170" y="2127946"/>
                      </a:cubicBezTo>
                      <a:cubicBezTo>
                        <a:pt x="2144837" y="2152902"/>
                        <a:pt x="2131597" y="2180334"/>
                        <a:pt x="2106642" y="2189097"/>
                      </a:cubicBezTo>
                      <a:cubicBezTo>
                        <a:pt x="2068732" y="2202241"/>
                        <a:pt x="2027299" y="2182143"/>
                        <a:pt x="2014059" y="2144329"/>
                      </a:cubicBezTo>
                      <a:cubicBezTo>
                        <a:pt x="2008153" y="2127374"/>
                        <a:pt x="2015964" y="2106801"/>
                        <a:pt x="2024917" y="2083083"/>
                      </a:cubicBezTo>
                      <a:cubicBezTo>
                        <a:pt x="2040920" y="2040983"/>
                        <a:pt x="2060064" y="1990691"/>
                        <a:pt x="2009582" y="1937065"/>
                      </a:cubicBezTo>
                      <a:cubicBezTo>
                        <a:pt x="2019678" y="1927921"/>
                        <a:pt x="2032252" y="1918586"/>
                        <a:pt x="2047587" y="1909061"/>
                      </a:cubicBezTo>
                      <a:cubicBezTo>
                        <a:pt x="2049396" y="1908014"/>
                        <a:pt x="2050539" y="1906109"/>
                        <a:pt x="2050920" y="1904109"/>
                      </a:cubicBezTo>
                      <a:cubicBezTo>
                        <a:pt x="2051206" y="1902013"/>
                        <a:pt x="2050634" y="1899918"/>
                        <a:pt x="2049302" y="1898393"/>
                      </a:cubicBezTo>
                      <a:lnTo>
                        <a:pt x="2008535" y="1851149"/>
                      </a:lnTo>
                      <a:cubicBezTo>
                        <a:pt x="2092640" y="1754185"/>
                        <a:pt x="2096546" y="1684557"/>
                        <a:pt x="2025394" y="1567685"/>
                      </a:cubicBezTo>
                      <a:cubicBezTo>
                        <a:pt x="2000343" y="1526538"/>
                        <a:pt x="2011868" y="1482246"/>
                        <a:pt x="2033109" y="1458529"/>
                      </a:cubicBezTo>
                      <a:cubicBezTo>
                        <a:pt x="2052540" y="1436812"/>
                        <a:pt x="2079781" y="1431192"/>
                        <a:pt x="2105975" y="1443480"/>
                      </a:cubicBezTo>
                      <a:cubicBezTo>
                        <a:pt x="2132074" y="1455672"/>
                        <a:pt x="2144552" y="1480913"/>
                        <a:pt x="2136264" y="1504916"/>
                      </a:cubicBezTo>
                      <a:cubicBezTo>
                        <a:pt x="2130645" y="1521013"/>
                        <a:pt x="2113024" y="1529585"/>
                        <a:pt x="2096832" y="1523966"/>
                      </a:cubicBezTo>
                      <a:cubicBezTo>
                        <a:pt x="2086830" y="1520537"/>
                        <a:pt x="2081495" y="1509583"/>
                        <a:pt x="2085021" y="1499582"/>
                      </a:cubicBezTo>
                      <a:cubicBezTo>
                        <a:pt x="2085973" y="1496819"/>
                        <a:pt x="2087973" y="1494534"/>
                        <a:pt x="2090640" y="1493295"/>
                      </a:cubicBezTo>
                      <a:cubicBezTo>
                        <a:pt x="2093307" y="1492057"/>
                        <a:pt x="2096260" y="1491867"/>
                        <a:pt x="2099118" y="1492819"/>
                      </a:cubicBezTo>
                      <a:cubicBezTo>
                        <a:pt x="2100451" y="1493295"/>
                        <a:pt x="2101594" y="1494248"/>
                        <a:pt x="2102260" y="1495581"/>
                      </a:cubicBezTo>
                      <a:cubicBezTo>
                        <a:pt x="2102927" y="1496915"/>
                        <a:pt x="2103022" y="1498343"/>
                        <a:pt x="2102546" y="1499772"/>
                      </a:cubicBezTo>
                      <a:cubicBezTo>
                        <a:pt x="2101213" y="1503487"/>
                        <a:pt x="2103213" y="1507583"/>
                        <a:pt x="2106928" y="1508821"/>
                      </a:cubicBezTo>
                      <a:cubicBezTo>
                        <a:pt x="2110642" y="1510155"/>
                        <a:pt x="2114739" y="1508154"/>
                        <a:pt x="2115977" y="1504439"/>
                      </a:cubicBezTo>
                      <a:cubicBezTo>
                        <a:pt x="2117691" y="1499486"/>
                        <a:pt x="2117405" y="1494152"/>
                        <a:pt x="2115119" y="1489390"/>
                      </a:cubicBezTo>
                      <a:cubicBezTo>
                        <a:pt x="2112833" y="1484627"/>
                        <a:pt x="2108833" y="1481103"/>
                        <a:pt x="2103880" y="1479389"/>
                      </a:cubicBezTo>
                      <a:cubicBezTo>
                        <a:pt x="2097498" y="1477198"/>
                        <a:pt x="2090640" y="1477579"/>
                        <a:pt x="2084544" y="1480532"/>
                      </a:cubicBezTo>
                      <a:cubicBezTo>
                        <a:pt x="2078448" y="1483485"/>
                        <a:pt x="2073876" y="1488628"/>
                        <a:pt x="2071685" y="1495010"/>
                      </a:cubicBezTo>
                      <a:cubicBezTo>
                        <a:pt x="2065589" y="1512440"/>
                        <a:pt x="2074828" y="1531490"/>
                        <a:pt x="2092259" y="1537586"/>
                      </a:cubicBezTo>
                      <a:cubicBezTo>
                        <a:pt x="2115786" y="1545778"/>
                        <a:pt x="2141599" y="1533300"/>
                        <a:pt x="2149790" y="1509773"/>
                      </a:cubicBezTo>
                      <a:cubicBezTo>
                        <a:pt x="2160458" y="1479198"/>
                        <a:pt x="2144552" y="1445956"/>
                        <a:pt x="2112167" y="1430811"/>
                      </a:cubicBezTo>
                      <a:cubicBezTo>
                        <a:pt x="2079972" y="1415762"/>
                        <a:pt x="2046539" y="1422620"/>
                        <a:pt x="2022727" y="1449290"/>
                      </a:cubicBezTo>
                      <a:cubicBezTo>
                        <a:pt x="2016535" y="1456243"/>
                        <a:pt x="2011011" y="1464625"/>
                        <a:pt x="2006724" y="1474055"/>
                      </a:cubicBezTo>
                      <a:lnTo>
                        <a:pt x="2006724" y="1256980"/>
                      </a:lnTo>
                      <a:cubicBezTo>
                        <a:pt x="2008344" y="1260123"/>
                        <a:pt x="2010439" y="1263076"/>
                        <a:pt x="2013106" y="1265743"/>
                      </a:cubicBezTo>
                      <a:cubicBezTo>
                        <a:pt x="2029014" y="1281650"/>
                        <a:pt x="2057207" y="1277840"/>
                        <a:pt x="2058446" y="1277649"/>
                      </a:cubicBezTo>
                      <a:cubicBezTo>
                        <a:pt x="2061588" y="1277173"/>
                        <a:pt x="2064065" y="1274697"/>
                        <a:pt x="2064446" y="1271648"/>
                      </a:cubicBezTo>
                      <a:cubicBezTo>
                        <a:pt x="2064637" y="1270696"/>
                        <a:pt x="2067208" y="1251551"/>
                        <a:pt x="2059303" y="1235930"/>
                      </a:cubicBezTo>
                      <a:cubicBezTo>
                        <a:pt x="2065685" y="1237359"/>
                        <a:pt x="2071399" y="1238311"/>
                        <a:pt x="2075496" y="1238311"/>
                      </a:cubicBezTo>
                      <a:cubicBezTo>
                        <a:pt x="2095403" y="1238311"/>
                        <a:pt x="2110642" y="1218309"/>
                        <a:pt x="2111309" y="1217451"/>
                      </a:cubicBezTo>
                      <a:cubicBezTo>
                        <a:pt x="2113214" y="1214880"/>
                        <a:pt x="2113214" y="1211451"/>
                        <a:pt x="2111309" y="1208879"/>
                      </a:cubicBezTo>
                      <a:cubicBezTo>
                        <a:pt x="2110642" y="1208022"/>
                        <a:pt x="2095498" y="1188019"/>
                        <a:pt x="2075496" y="1188019"/>
                      </a:cubicBezTo>
                      <a:cubicBezTo>
                        <a:pt x="2071399" y="1188019"/>
                        <a:pt x="2065685" y="1188972"/>
                        <a:pt x="2059303" y="1190400"/>
                      </a:cubicBezTo>
                      <a:cubicBezTo>
                        <a:pt x="2067114" y="1174779"/>
                        <a:pt x="2064542" y="1155634"/>
                        <a:pt x="2064446" y="1154681"/>
                      </a:cubicBezTo>
                      <a:cubicBezTo>
                        <a:pt x="2063970" y="1151538"/>
                        <a:pt x="2061588" y="1149062"/>
                        <a:pt x="2058446" y="1148681"/>
                      </a:cubicBezTo>
                      <a:cubicBezTo>
                        <a:pt x="2057207" y="1148490"/>
                        <a:pt x="2029014" y="1144680"/>
                        <a:pt x="2013106" y="1160587"/>
                      </a:cubicBezTo>
                      <a:cubicBezTo>
                        <a:pt x="2010439" y="1163254"/>
                        <a:pt x="2008344" y="1166207"/>
                        <a:pt x="2006724" y="1169350"/>
                      </a:cubicBezTo>
                      <a:lnTo>
                        <a:pt x="2006724" y="1024665"/>
                      </a:lnTo>
                      <a:cubicBezTo>
                        <a:pt x="2014345" y="1065146"/>
                        <a:pt x="2035681" y="1086387"/>
                        <a:pt x="2049491" y="1096198"/>
                      </a:cubicBezTo>
                      <a:cubicBezTo>
                        <a:pt x="2070923" y="1111438"/>
                        <a:pt x="2097689" y="1116296"/>
                        <a:pt x="2119311" y="1108771"/>
                      </a:cubicBezTo>
                      <a:cubicBezTo>
                        <a:pt x="2150362" y="1098008"/>
                        <a:pt x="2166745" y="1064003"/>
                        <a:pt x="2155982" y="1032952"/>
                      </a:cubicBezTo>
                      <a:cubicBezTo>
                        <a:pt x="2148170" y="1010378"/>
                        <a:pt x="2123406" y="998376"/>
                        <a:pt x="2100831" y="1006282"/>
                      </a:cubicBezTo>
                      <a:cubicBezTo>
                        <a:pt x="2084067" y="1012092"/>
                        <a:pt x="2075210" y="1030475"/>
                        <a:pt x="2081020" y="1047144"/>
                      </a:cubicBezTo>
                      <a:cubicBezTo>
                        <a:pt x="2085401" y="1059812"/>
                        <a:pt x="2099402" y="1066575"/>
                        <a:pt x="2112071" y="1062194"/>
                      </a:cubicBezTo>
                      <a:cubicBezTo>
                        <a:pt x="2116834" y="1060479"/>
                        <a:pt x="2120740" y="1057050"/>
                        <a:pt x="2122930" y="1052478"/>
                      </a:cubicBezTo>
                      <a:cubicBezTo>
                        <a:pt x="2125121" y="1047906"/>
                        <a:pt x="2125502" y="1042763"/>
                        <a:pt x="2123787" y="1037905"/>
                      </a:cubicBezTo>
                      <a:cubicBezTo>
                        <a:pt x="2122453" y="1034000"/>
                        <a:pt x="2119691" y="1030952"/>
                        <a:pt x="2115977" y="1029142"/>
                      </a:cubicBezTo>
                      <a:cubicBezTo>
                        <a:pt x="2112262" y="1027332"/>
                        <a:pt x="2108071" y="1027142"/>
                        <a:pt x="2104260" y="1028475"/>
                      </a:cubicBezTo>
                      <a:cubicBezTo>
                        <a:pt x="2100545" y="1029809"/>
                        <a:pt x="2098546" y="1033809"/>
                        <a:pt x="2099879" y="1037524"/>
                      </a:cubicBezTo>
                      <a:cubicBezTo>
                        <a:pt x="2101213" y="1041239"/>
                        <a:pt x="2105214" y="1043239"/>
                        <a:pt x="2108927" y="1041905"/>
                      </a:cubicBezTo>
                      <a:cubicBezTo>
                        <a:pt x="2109500" y="1041715"/>
                        <a:pt x="2110166" y="1042001"/>
                        <a:pt x="2110356" y="1042572"/>
                      </a:cubicBezTo>
                      <a:cubicBezTo>
                        <a:pt x="2110738" y="1043810"/>
                        <a:pt x="2110738" y="1045049"/>
                        <a:pt x="2110166" y="1046287"/>
                      </a:cubicBezTo>
                      <a:cubicBezTo>
                        <a:pt x="2109595" y="1047430"/>
                        <a:pt x="2108643" y="1048287"/>
                        <a:pt x="2107404" y="1048764"/>
                      </a:cubicBezTo>
                      <a:cubicBezTo>
                        <a:pt x="2102070" y="1050573"/>
                        <a:pt x="2096355" y="1047811"/>
                        <a:pt x="2094450" y="1042477"/>
                      </a:cubicBezTo>
                      <a:cubicBezTo>
                        <a:pt x="2091211" y="1033142"/>
                        <a:pt x="2096164" y="1022951"/>
                        <a:pt x="2105499" y="1019712"/>
                      </a:cubicBezTo>
                      <a:cubicBezTo>
                        <a:pt x="2120644" y="1014473"/>
                        <a:pt x="2137313" y="1022474"/>
                        <a:pt x="2142551" y="1037619"/>
                      </a:cubicBezTo>
                      <a:cubicBezTo>
                        <a:pt x="2146552" y="1049049"/>
                        <a:pt x="2145789" y="1061337"/>
                        <a:pt x="2140551" y="1072195"/>
                      </a:cubicBezTo>
                      <a:cubicBezTo>
                        <a:pt x="2135312" y="1083053"/>
                        <a:pt x="2126073" y="1091245"/>
                        <a:pt x="2114643" y="1095245"/>
                      </a:cubicBezTo>
                      <a:cubicBezTo>
                        <a:pt x="2097307" y="1101246"/>
                        <a:pt x="2075496" y="1097150"/>
                        <a:pt x="2057778" y="1084482"/>
                      </a:cubicBezTo>
                      <a:cubicBezTo>
                        <a:pt x="2046349" y="1076386"/>
                        <a:pt x="2029014" y="1058955"/>
                        <a:pt x="2021679" y="1026094"/>
                      </a:cubicBezTo>
                      <a:cubicBezTo>
                        <a:pt x="2028156" y="1030571"/>
                        <a:pt x="2035967" y="1033142"/>
                        <a:pt x="2044444" y="1033142"/>
                      </a:cubicBezTo>
                      <a:cubicBezTo>
                        <a:pt x="2066732" y="1033142"/>
                        <a:pt x="2084925" y="1014950"/>
                        <a:pt x="2084925" y="992661"/>
                      </a:cubicBezTo>
                      <a:cubicBezTo>
                        <a:pt x="2084925" y="970373"/>
                        <a:pt x="2066732" y="952180"/>
                        <a:pt x="2044444" y="952180"/>
                      </a:cubicBezTo>
                      <a:cubicBezTo>
                        <a:pt x="2035776" y="952180"/>
                        <a:pt x="2027775" y="954942"/>
                        <a:pt x="2021203" y="959514"/>
                      </a:cubicBezTo>
                      <a:cubicBezTo>
                        <a:pt x="2027585" y="927320"/>
                        <a:pt x="2042729" y="909698"/>
                        <a:pt x="2056064" y="900269"/>
                      </a:cubicBezTo>
                      <a:cubicBezTo>
                        <a:pt x="2073590" y="887791"/>
                        <a:pt x="2096069" y="884076"/>
                        <a:pt x="2114643" y="890553"/>
                      </a:cubicBezTo>
                      <a:cubicBezTo>
                        <a:pt x="2126073" y="894554"/>
                        <a:pt x="2135312" y="902745"/>
                        <a:pt x="2140551" y="913604"/>
                      </a:cubicBezTo>
                      <a:cubicBezTo>
                        <a:pt x="2145789" y="924462"/>
                        <a:pt x="2146552" y="936749"/>
                        <a:pt x="2142551" y="948179"/>
                      </a:cubicBezTo>
                      <a:cubicBezTo>
                        <a:pt x="2137313" y="963324"/>
                        <a:pt x="2120644" y="971325"/>
                        <a:pt x="2105499" y="966086"/>
                      </a:cubicBezTo>
                      <a:cubicBezTo>
                        <a:pt x="2096164" y="962848"/>
                        <a:pt x="2091211" y="952656"/>
                        <a:pt x="2094450" y="943322"/>
                      </a:cubicBezTo>
                      <a:cubicBezTo>
                        <a:pt x="2096260" y="937988"/>
                        <a:pt x="2102070" y="935225"/>
                        <a:pt x="2107404" y="937035"/>
                      </a:cubicBezTo>
                      <a:cubicBezTo>
                        <a:pt x="2109881" y="937892"/>
                        <a:pt x="2111215" y="940655"/>
                        <a:pt x="2110356" y="943131"/>
                      </a:cubicBezTo>
                      <a:cubicBezTo>
                        <a:pt x="2110166" y="943703"/>
                        <a:pt x="2109500" y="943988"/>
                        <a:pt x="2108927" y="943798"/>
                      </a:cubicBezTo>
                      <a:cubicBezTo>
                        <a:pt x="2105214" y="942464"/>
                        <a:pt x="2101117" y="944465"/>
                        <a:pt x="2099879" y="948179"/>
                      </a:cubicBezTo>
                      <a:cubicBezTo>
                        <a:pt x="2098546" y="951894"/>
                        <a:pt x="2100545" y="955990"/>
                        <a:pt x="2104260" y="957228"/>
                      </a:cubicBezTo>
                      <a:cubicBezTo>
                        <a:pt x="2112262" y="959990"/>
                        <a:pt x="2121024" y="955799"/>
                        <a:pt x="2123787" y="947798"/>
                      </a:cubicBezTo>
                      <a:cubicBezTo>
                        <a:pt x="2127216" y="937892"/>
                        <a:pt x="2121977" y="927034"/>
                        <a:pt x="2112071" y="923510"/>
                      </a:cubicBezTo>
                      <a:cubicBezTo>
                        <a:pt x="2099402" y="919128"/>
                        <a:pt x="2085401" y="925796"/>
                        <a:pt x="2081020" y="938559"/>
                      </a:cubicBezTo>
                      <a:cubicBezTo>
                        <a:pt x="2075210" y="955323"/>
                        <a:pt x="2084067" y="973611"/>
                        <a:pt x="2100831" y="979421"/>
                      </a:cubicBezTo>
                      <a:cubicBezTo>
                        <a:pt x="2123406" y="987232"/>
                        <a:pt x="2148170" y="975326"/>
                        <a:pt x="2155982" y="952751"/>
                      </a:cubicBezTo>
                      <a:cubicBezTo>
                        <a:pt x="2161221" y="937702"/>
                        <a:pt x="2160267" y="921605"/>
                        <a:pt x="2153314" y="907222"/>
                      </a:cubicBezTo>
                      <a:cubicBezTo>
                        <a:pt x="2146361" y="892934"/>
                        <a:pt x="2134264" y="882171"/>
                        <a:pt x="2119311" y="876932"/>
                      </a:cubicBezTo>
                      <a:cubicBezTo>
                        <a:pt x="2096450" y="868931"/>
                        <a:pt x="2069018" y="873408"/>
                        <a:pt x="2047778" y="888553"/>
                      </a:cubicBezTo>
                      <a:cubicBezTo>
                        <a:pt x="2031870" y="899888"/>
                        <a:pt x="2013583" y="920938"/>
                        <a:pt x="2006724" y="959324"/>
                      </a:cubicBezTo>
                      <a:lnTo>
                        <a:pt x="2006724" y="815115"/>
                      </a:lnTo>
                      <a:cubicBezTo>
                        <a:pt x="2008344" y="818258"/>
                        <a:pt x="2010439" y="821211"/>
                        <a:pt x="2013106" y="823878"/>
                      </a:cubicBezTo>
                      <a:cubicBezTo>
                        <a:pt x="2029014" y="839785"/>
                        <a:pt x="2057207" y="835975"/>
                        <a:pt x="2058446" y="835784"/>
                      </a:cubicBezTo>
                      <a:cubicBezTo>
                        <a:pt x="2061588" y="835308"/>
                        <a:pt x="2064065" y="832832"/>
                        <a:pt x="2064446" y="829784"/>
                      </a:cubicBezTo>
                      <a:cubicBezTo>
                        <a:pt x="2064637" y="828831"/>
                        <a:pt x="2067208" y="809686"/>
                        <a:pt x="2059303" y="794065"/>
                      </a:cubicBezTo>
                      <a:cubicBezTo>
                        <a:pt x="2065685" y="795494"/>
                        <a:pt x="2071399" y="796446"/>
                        <a:pt x="2075496" y="796446"/>
                      </a:cubicBezTo>
                      <a:cubicBezTo>
                        <a:pt x="2095403" y="796446"/>
                        <a:pt x="2110642" y="776444"/>
                        <a:pt x="2111309" y="775586"/>
                      </a:cubicBezTo>
                      <a:cubicBezTo>
                        <a:pt x="2113214" y="773015"/>
                        <a:pt x="2113214" y="769586"/>
                        <a:pt x="2111309" y="767014"/>
                      </a:cubicBezTo>
                      <a:cubicBezTo>
                        <a:pt x="2110642" y="766157"/>
                        <a:pt x="2095498" y="746154"/>
                        <a:pt x="2075496" y="746154"/>
                      </a:cubicBezTo>
                      <a:cubicBezTo>
                        <a:pt x="2071399" y="746154"/>
                        <a:pt x="2065685" y="747107"/>
                        <a:pt x="2059303" y="748535"/>
                      </a:cubicBezTo>
                      <a:cubicBezTo>
                        <a:pt x="2067114" y="732914"/>
                        <a:pt x="2064542" y="713769"/>
                        <a:pt x="2064446" y="712817"/>
                      </a:cubicBezTo>
                      <a:cubicBezTo>
                        <a:pt x="2063970" y="709673"/>
                        <a:pt x="2061588" y="707197"/>
                        <a:pt x="2058446" y="706816"/>
                      </a:cubicBezTo>
                      <a:cubicBezTo>
                        <a:pt x="2057207" y="706625"/>
                        <a:pt x="2029014" y="702815"/>
                        <a:pt x="2013106" y="718722"/>
                      </a:cubicBezTo>
                      <a:cubicBezTo>
                        <a:pt x="2010439" y="721389"/>
                        <a:pt x="2008344" y="724342"/>
                        <a:pt x="2006724" y="727485"/>
                      </a:cubicBezTo>
                      <a:lnTo>
                        <a:pt x="2006724" y="582229"/>
                      </a:lnTo>
                      <a:cubicBezTo>
                        <a:pt x="2014345" y="622710"/>
                        <a:pt x="2035681" y="643951"/>
                        <a:pt x="2049491" y="653762"/>
                      </a:cubicBezTo>
                      <a:cubicBezTo>
                        <a:pt x="2070923" y="669002"/>
                        <a:pt x="2097689" y="673859"/>
                        <a:pt x="2119311" y="666335"/>
                      </a:cubicBezTo>
                      <a:cubicBezTo>
                        <a:pt x="2150362" y="655571"/>
                        <a:pt x="2166745" y="621567"/>
                        <a:pt x="2155982" y="590516"/>
                      </a:cubicBezTo>
                      <a:cubicBezTo>
                        <a:pt x="2148170" y="567941"/>
                        <a:pt x="2123406" y="555940"/>
                        <a:pt x="2100831" y="563846"/>
                      </a:cubicBezTo>
                      <a:cubicBezTo>
                        <a:pt x="2084067" y="569656"/>
                        <a:pt x="2075210" y="588039"/>
                        <a:pt x="2081020" y="604708"/>
                      </a:cubicBezTo>
                      <a:cubicBezTo>
                        <a:pt x="2085401" y="617376"/>
                        <a:pt x="2099402" y="624139"/>
                        <a:pt x="2112071" y="619757"/>
                      </a:cubicBezTo>
                      <a:cubicBezTo>
                        <a:pt x="2116834" y="618043"/>
                        <a:pt x="2120740" y="614614"/>
                        <a:pt x="2122930" y="610042"/>
                      </a:cubicBezTo>
                      <a:cubicBezTo>
                        <a:pt x="2125121" y="605470"/>
                        <a:pt x="2125502" y="600326"/>
                        <a:pt x="2123787" y="595469"/>
                      </a:cubicBezTo>
                      <a:cubicBezTo>
                        <a:pt x="2122453" y="591563"/>
                        <a:pt x="2119691" y="588515"/>
                        <a:pt x="2115977" y="586706"/>
                      </a:cubicBezTo>
                      <a:cubicBezTo>
                        <a:pt x="2112262" y="584896"/>
                        <a:pt x="2108071" y="584705"/>
                        <a:pt x="2104260" y="586039"/>
                      </a:cubicBezTo>
                      <a:cubicBezTo>
                        <a:pt x="2100545" y="587372"/>
                        <a:pt x="2098546" y="591373"/>
                        <a:pt x="2099879" y="595088"/>
                      </a:cubicBezTo>
                      <a:cubicBezTo>
                        <a:pt x="2101213" y="598802"/>
                        <a:pt x="2105214" y="600803"/>
                        <a:pt x="2108927" y="599469"/>
                      </a:cubicBezTo>
                      <a:cubicBezTo>
                        <a:pt x="2109500" y="599279"/>
                        <a:pt x="2110166" y="599564"/>
                        <a:pt x="2110356" y="600136"/>
                      </a:cubicBezTo>
                      <a:cubicBezTo>
                        <a:pt x="2110738" y="601374"/>
                        <a:pt x="2110738" y="602612"/>
                        <a:pt x="2110166" y="603851"/>
                      </a:cubicBezTo>
                      <a:cubicBezTo>
                        <a:pt x="2109595" y="604994"/>
                        <a:pt x="2108643" y="605851"/>
                        <a:pt x="2107404" y="606327"/>
                      </a:cubicBezTo>
                      <a:cubicBezTo>
                        <a:pt x="2102070" y="608137"/>
                        <a:pt x="2096355" y="605375"/>
                        <a:pt x="2094450" y="600041"/>
                      </a:cubicBezTo>
                      <a:cubicBezTo>
                        <a:pt x="2091211" y="590706"/>
                        <a:pt x="2096164" y="580514"/>
                        <a:pt x="2105499" y="577276"/>
                      </a:cubicBezTo>
                      <a:cubicBezTo>
                        <a:pt x="2120644" y="572037"/>
                        <a:pt x="2137313" y="580038"/>
                        <a:pt x="2142551" y="595183"/>
                      </a:cubicBezTo>
                      <a:cubicBezTo>
                        <a:pt x="2146552" y="606613"/>
                        <a:pt x="2145789" y="618900"/>
                        <a:pt x="2140551" y="629759"/>
                      </a:cubicBezTo>
                      <a:cubicBezTo>
                        <a:pt x="2135312" y="640617"/>
                        <a:pt x="2126073" y="648809"/>
                        <a:pt x="2114643" y="652809"/>
                      </a:cubicBezTo>
                      <a:cubicBezTo>
                        <a:pt x="2097307" y="658810"/>
                        <a:pt x="2075496" y="654714"/>
                        <a:pt x="2057778" y="642046"/>
                      </a:cubicBezTo>
                      <a:cubicBezTo>
                        <a:pt x="2046349" y="633950"/>
                        <a:pt x="2029014" y="616519"/>
                        <a:pt x="2021679" y="583658"/>
                      </a:cubicBezTo>
                      <a:cubicBezTo>
                        <a:pt x="2028156" y="588134"/>
                        <a:pt x="2035967" y="590706"/>
                        <a:pt x="2044444" y="590706"/>
                      </a:cubicBezTo>
                      <a:cubicBezTo>
                        <a:pt x="2066732" y="590706"/>
                        <a:pt x="2084925" y="572513"/>
                        <a:pt x="2084925" y="550225"/>
                      </a:cubicBezTo>
                      <a:cubicBezTo>
                        <a:pt x="2084925" y="527936"/>
                        <a:pt x="2066732" y="509744"/>
                        <a:pt x="2044444" y="509744"/>
                      </a:cubicBezTo>
                      <a:cubicBezTo>
                        <a:pt x="2035776" y="509744"/>
                        <a:pt x="2027775" y="512506"/>
                        <a:pt x="2021203" y="517078"/>
                      </a:cubicBezTo>
                      <a:cubicBezTo>
                        <a:pt x="2027585" y="484883"/>
                        <a:pt x="2042729" y="467262"/>
                        <a:pt x="2056064" y="457832"/>
                      </a:cubicBezTo>
                      <a:cubicBezTo>
                        <a:pt x="2073590" y="445355"/>
                        <a:pt x="2096069" y="441640"/>
                        <a:pt x="2114643" y="448117"/>
                      </a:cubicBezTo>
                      <a:cubicBezTo>
                        <a:pt x="2126073" y="452117"/>
                        <a:pt x="2135312" y="460309"/>
                        <a:pt x="2140551" y="471167"/>
                      </a:cubicBezTo>
                      <a:cubicBezTo>
                        <a:pt x="2145789" y="482026"/>
                        <a:pt x="2146552" y="494408"/>
                        <a:pt x="2142551" y="505743"/>
                      </a:cubicBezTo>
                      <a:cubicBezTo>
                        <a:pt x="2137313" y="520888"/>
                        <a:pt x="2120644" y="528889"/>
                        <a:pt x="2105499" y="523650"/>
                      </a:cubicBezTo>
                      <a:cubicBezTo>
                        <a:pt x="2096164" y="520412"/>
                        <a:pt x="2091211" y="510220"/>
                        <a:pt x="2094450" y="500885"/>
                      </a:cubicBezTo>
                      <a:cubicBezTo>
                        <a:pt x="2096260" y="495647"/>
                        <a:pt x="2102070" y="492789"/>
                        <a:pt x="2107404" y="494599"/>
                      </a:cubicBezTo>
                      <a:cubicBezTo>
                        <a:pt x="2109881" y="495456"/>
                        <a:pt x="2111215" y="498218"/>
                        <a:pt x="2110356" y="500695"/>
                      </a:cubicBezTo>
                      <a:cubicBezTo>
                        <a:pt x="2110166" y="501266"/>
                        <a:pt x="2109500" y="501552"/>
                        <a:pt x="2108927" y="501362"/>
                      </a:cubicBezTo>
                      <a:cubicBezTo>
                        <a:pt x="2105214" y="500028"/>
                        <a:pt x="2101117" y="502028"/>
                        <a:pt x="2099879" y="505743"/>
                      </a:cubicBezTo>
                      <a:cubicBezTo>
                        <a:pt x="2098546" y="509458"/>
                        <a:pt x="2100545" y="513554"/>
                        <a:pt x="2104260" y="514792"/>
                      </a:cubicBezTo>
                      <a:cubicBezTo>
                        <a:pt x="2112262" y="517554"/>
                        <a:pt x="2121024" y="513363"/>
                        <a:pt x="2123787" y="505362"/>
                      </a:cubicBezTo>
                      <a:cubicBezTo>
                        <a:pt x="2127216" y="495456"/>
                        <a:pt x="2121977" y="484598"/>
                        <a:pt x="2112071" y="481073"/>
                      </a:cubicBezTo>
                      <a:cubicBezTo>
                        <a:pt x="2099402" y="476692"/>
                        <a:pt x="2085401" y="483359"/>
                        <a:pt x="2081020" y="496123"/>
                      </a:cubicBezTo>
                      <a:cubicBezTo>
                        <a:pt x="2075210" y="512792"/>
                        <a:pt x="2084067" y="531175"/>
                        <a:pt x="2100831" y="536985"/>
                      </a:cubicBezTo>
                      <a:cubicBezTo>
                        <a:pt x="2123406" y="544796"/>
                        <a:pt x="2148170" y="532889"/>
                        <a:pt x="2155982" y="510315"/>
                      </a:cubicBezTo>
                      <a:cubicBezTo>
                        <a:pt x="2161221" y="495266"/>
                        <a:pt x="2160267" y="479168"/>
                        <a:pt x="2153314" y="464786"/>
                      </a:cubicBezTo>
                      <a:cubicBezTo>
                        <a:pt x="2151505" y="460976"/>
                        <a:pt x="2149219" y="457451"/>
                        <a:pt x="2146743" y="454213"/>
                      </a:cubicBezTo>
                      <a:cubicBezTo>
                        <a:pt x="2156838" y="455832"/>
                        <a:pt x="2167220" y="454975"/>
                        <a:pt x="2177031" y="451546"/>
                      </a:cubicBezTo>
                      <a:cubicBezTo>
                        <a:pt x="2188462" y="447545"/>
                        <a:pt x="2197606" y="439449"/>
                        <a:pt x="2202845" y="428591"/>
                      </a:cubicBezTo>
                      <a:cubicBezTo>
                        <a:pt x="2208083" y="417732"/>
                        <a:pt x="2208846" y="405445"/>
                        <a:pt x="2204845" y="394015"/>
                      </a:cubicBezTo>
                      <a:cubicBezTo>
                        <a:pt x="2198749" y="376584"/>
                        <a:pt x="2179699" y="367345"/>
                        <a:pt x="2162268" y="373441"/>
                      </a:cubicBezTo>
                      <a:cubicBezTo>
                        <a:pt x="2149124" y="378013"/>
                        <a:pt x="2142075" y="392491"/>
                        <a:pt x="2146743" y="405635"/>
                      </a:cubicBezTo>
                      <a:cubicBezTo>
                        <a:pt x="2148456" y="410588"/>
                        <a:pt x="2151981" y="414589"/>
                        <a:pt x="2156743" y="416875"/>
                      </a:cubicBezTo>
                      <a:cubicBezTo>
                        <a:pt x="2161506" y="419161"/>
                        <a:pt x="2166840" y="419447"/>
                        <a:pt x="2171793" y="417732"/>
                      </a:cubicBezTo>
                      <a:cubicBezTo>
                        <a:pt x="2175508" y="416399"/>
                        <a:pt x="2177508" y="412398"/>
                        <a:pt x="2176175" y="408683"/>
                      </a:cubicBezTo>
                      <a:cubicBezTo>
                        <a:pt x="2174841" y="404969"/>
                        <a:pt x="2170840" y="402968"/>
                        <a:pt x="2167126" y="404302"/>
                      </a:cubicBezTo>
                      <a:cubicBezTo>
                        <a:pt x="2165793" y="404778"/>
                        <a:pt x="2164268" y="404683"/>
                        <a:pt x="2162935" y="404016"/>
                      </a:cubicBezTo>
                      <a:cubicBezTo>
                        <a:pt x="2161601" y="403349"/>
                        <a:pt x="2160649" y="402302"/>
                        <a:pt x="2160172" y="400873"/>
                      </a:cubicBezTo>
                      <a:cubicBezTo>
                        <a:pt x="2158172" y="395158"/>
                        <a:pt x="2161221" y="388776"/>
                        <a:pt x="2166936" y="386776"/>
                      </a:cubicBezTo>
                      <a:cubicBezTo>
                        <a:pt x="2176936" y="383347"/>
                        <a:pt x="2187890" y="388586"/>
                        <a:pt x="2191319" y="398587"/>
                      </a:cubicBezTo>
                      <a:cubicBezTo>
                        <a:pt x="2194082" y="406397"/>
                        <a:pt x="2193509" y="414779"/>
                        <a:pt x="2189985" y="422209"/>
                      </a:cubicBezTo>
                      <a:cubicBezTo>
                        <a:pt x="2186366" y="429638"/>
                        <a:pt x="2180080" y="435258"/>
                        <a:pt x="2172269" y="437925"/>
                      </a:cubicBezTo>
                      <a:cubicBezTo>
                        <a:pt x="2160172" y="442116"/>
                        <a:pt x="2147123" y="441354"/>
                        <a:pt x="2135598" y="435830"/>
                      </a:cubicBezTo>
                      <a:cubicBezTo>
                        <a:pt x="2124073" y="430210"/>
                        <a:pt x="2115405" y="420494"/>
                        <a:pt x="2111119" y="408398"/>
                      </a:cubicBezTo>
                      <a:cubicBezTo>
                        <a:pt x="2097975" y="370488"/>
                        <a:pt x="2118072" y="329054"/>
                        <a:pt x="2155886" y="315815"/>
                      </a:cubicBezTo>
                      <a:cubicBezTo>
                        <a:pt x="2156838" y="315529"/>
                        <a:pt x="2157601" y="314957"/>
                        <a:pt x="2158363" y="314386"/>
                      </a:cubicBezTo>
                      <a:cubicBezTo>
                        <a:pt x="2178174" y="309528"/>
                        <a:pt x="2195225" y="295050"/>
                        <a:pt x="2202464" y="274381"/>
                      </a:cubicBezTo>
                      <a:cubicBezTo>
                        <a:pt x="2210083" y="252473"/>
                        <a:pt x="2208750" y="228851"/>
                        <a:pt x="2198653" y="207992"/>
                      </a:cubicBezTo>
                      <a:cubicBezTo>
                        <a:pt x="2188557" y="187132"/>
                        <a:pt x="2170840" y="171416"/>
                        <a:pt x="2148933" y="163700"/>
                      </a:cubicBezTo>
                      <a:cubicBezTo>
                        <a:pt x="2125502" y="155604"/>
                        <a:pt x="2098355" y="155414"/>
                        <a:pt x="2072256" y="163415"/>
                      </a:cubicBezTo>
                      <a:cubicBezTo>
                        <a:pt x="2069209" y="164367"/>
                        <a:pt x="2067208" y="167129"/>
                        <a:pt x="2067208" y="170177"/>
                      </a:cubicBezTo>
                      <a:cubicBezTo>
                        <a:pt x="2067208" y="170844"/>
                        <a:pt x="2067303" y="171606"/>
                        <a:pt x="2067494" y="172273"/>
                      </a:cubicBezTo>
                      <a:cubicBezTo>
                        <a:pt x="2068637" y="175988"/>
                        <a:pt x="2072638" y="178178"/>
                        <a:pt x="2076353" y="177035"/>
                      </a:cubicBezTo>
                      <a:cubicBezTo>
                        <a:pt x="2099213" y="170082"/>
                        <a:pt x="2123882" y="170082"/>
                        <a:pt x="2144171" y="177131"/>
                      </a:cubicBezTo>
                      <a:cubicBezTo>
                        <a:pt x="2162553" y="183512"/>
                        <a:pt x="2177317" y="196657"/>
                        <a:pt x="2185700" y="214088"/>
                      </a:cubicBezTo>
                      <a:cubicBezTo>
                        <a:pt x="2194177" y="231614"/>
                        <a:pt x="2195320" y="251330"/>
                        <a:pt x="2188938" y="269618"/>
                      </a:cubicBezTo>
                      <a:cubicBezTo>
                        <a:pt x="2184747" y="281715"/>
                        <a:pt x="2176079" y="291431"/>
                        <a:pt x="2164459" y="297050"/>
                      </a:cubicBezTo>
                      <a:cubicBezTo>
                        <a:pt x="2152933" y="302670"/>
                        <a:pt x="2139884" y="303432"/>
                        <a:pt x="2127788" y="299146"/>
                      </a:cubicBezTo>
                      <a:cubicBezTo>
                        <a:pt x="2111690" y="293526"/>
                        <a:pt x="2103117" y="275905"/>
                        <a:pt x="2108738" y="259712"/>
                      </a:cubicBezTo>
                      <a:cubicBezTo>
                        <a:pt x="2110452" y="254855"/>
                        <a:pt x="2113881" y="250949"/>
                        <a:pt x="2118548" y="248759"/>
                      </a:cubicBezTo>
                      <a:cubicBezTo>
                        <a:pt x="2123121" y="246568"/>
                        <a:pt x="2128359" y="246187"/>
                        <a:pt x="2133217" y="247901"/>
                      </a:cubicBezTo>
                      <a:cubicBezTo>
                        <a:pt x="2135979" y="248854"/>
                        <a:pt x="2138265" y="250854"/>
                        <a:pt x="2139503" y="253521"/>
                      </a:cubicBezTo>
                      <a:cubicBezTo>
                        <a:pt x="2140742" y="256188"/>
                        <a:pt x="2140932" y="259141"/>
                        <a:pt x="2139979" y="261998"/>
                      </a:cubicBezTo>
                      <a:cubicBezTo>
                        <a:pt x="2139027" y="264856"/>
                        <a:pt x="2135884" y="266285"/>
                        <a:pt x="2133026" y="265332"/>
                      </a:cubicBezTo>
                      <a:cubicBezTo>
                        <a:pt x="2129311" y="263999"/>
                        <a:pt x="2125216" y="265999"/>
                        <a:pt x="2123978" y="269714"/>
                      </a:cubicBezTo>
                      <a:cubicBezTo>
                        <a:pt x="2122739" y="273428"/>
                        <a:pt x="2124644" y="277524"/>
                        <a:pt x="2128359" y="278762"/>
                      </a:cubicBezTo>
                      <a:cubicBezTo>
                        <a:pt x="2138645" y="282287"/>
                        <a:pt x="2149790" y="276857"/>
                        <a:pt x="2153410" y="266666"/>
                      </a:cubicBezTo>
                      <a:cubicBezTo>
                        <a:pt x="2155600" y="260284"/>
                        <a:pt x="2155220" y="253426"/>
                        <a:pt x="2152267" y="247330"/>
                      </a:cubicBezTo>
                      <a:cubicBezTo>
                        <a:pt x="2149315" y="241234"/>
                        <a:pt x="2144171" y="236662"/>
                        <a:pt x="2137788" y="234471"/>
                      </a:cubicBezTo>
                      <a:cubicBezTo>
                        <a:pt x="2129311" y="231518"/>
                        <a:pt x="2120263" y="232090"/>
                        <a:pt x="2112262" y="235995"/>
                      </a:cubicBezTo>
                      <a:cubicBezTo>
                        <a:pt x="2104260" y="239900"/>
                        <a:pt x="2098164" y="246663"/>
                        <a:pt x="2095212" y="255140"/>
                      </a:cubicBezTo>
                      <a:cubicBezTo>
                        <a:pt x="2087021" y="278667"/>
                        <a:pt x="2099498" y="304480"/>
                        <a:pt x="2123025" y="312671"/>
                      </a:cubicBezTo>
                      <a:cubicBezTo>
                        <a:pt x="2124835" y="313243"/>
                        <a:pt x="2126550" y="313814"/>
                        <a:pt x="2128359" y="314195"/>
                      </a:cubicBezTo>
                      <a:cubicBezTo>
                        <a:pt x="2105975" y="330578"/>
                        <a:pt x="2092640" y="356867"/>
                        <a:pt x="2092640" y="384490"/>
                      </a:cubicBezTo>
                      <a:cubicBezTo>
                        <a:pt x="2092640" y="393920"/>
                        <a:pt x="2094164" y="403540"/>
                        <a:pt x="2097498" y="412970"/>
                      </a:cubicBezTo>
                      <a:cubicBezTo>
                        <a:pt x="2099879" y="419828"/>
                        <a:pt x="2103403" y="426019"/>
                        <a:pt x="2107880" y="431543"/>
                      </a:cubicBezTo>
                      <a:cubicBezTo>
                        <a:pt x="2087591" y="428114"/>
                        <a:pt x="2065399" y="433163"/>
                        <a:pt x="2047492" y="445831"/>
                      </a:cubicBezTo>
                      <a:cubicBezTo>
                        <a:pt x="2031584" y="457166"/>
                        <a:pt x="2013297" y="478216"/>
                        <a:pt x="2006439" y="516602"/>
                      </a:cubicBezTo>
                      <a:lnTo>
                        <a:pt x="2006439" y="263332"/>
                      </a:lnTo>
                      <a:cubicBezTo>
                        <a:pt x="2006439" y="252854"/>
                        <a:pt x="2008249" y="242853"/>
                        <a:pt x="2011773" y="233519"/>
                      </a:cubicBezTo>
                      <a:cubicBezTo>
                        <a:pt x="2013202" y="229804"/>
                        <a:pt x="2011296" y="225708"/>
                        <a:pt x="2007677" y="224375"/>
                      </a:cubicBezTo>
                      <a:cubicBezTo>
                        <a:pt x="2003963" y="222946"/>
                        <a:pt x="1999867" y="224851"/>
                        <a:pt x="1998533" y="228470"/>
                      </a:cubicBezTo>
                      <a:cubicBezTo>
                        <a:pt x="1994438" y="239424"/>
                        <a:pt x="1992246" y="251140"/>
                        <a:pt x="1992246" y="263332"/>
                      </a:cubicBezTo>
                      <a:lnTo>
                        <a:pt x="1992246" y="543176"/>
                      </a:lnTo>
                      <a:lnTo>
                        <a:pt x="1903664" y="543176"/>
                      </a:lnTo>
                      <a:cubicBezTo>
                        <a:pt x="1908998" y="540509"/>
                        <a:pt x="1914142" y="537461"/>
                        <a:pt x="1918999" y="533937"/>
                      </a:cubicBezTo>
                      <a:cubicBezTo>
                        <a:pt x="1944050" y="515840"/>
                        <a:pt x="1958338" y="490217"/>
                        <a:pt x="1958338" y="463452"/>
                      </a:cubicBezTo>
                      <a:lnTo>
                        <a:pt x="1958338" y="249044"/>
                      </a:lnTo>
                      <a:lnTo>
                        <a:pt x="1743930" y="249044"/>
                      </a:lnTo>
                      <a:cubicBezTo>
                        <a:pt x="1717259" y="249044"/>
                        <a:pt x="1691542" y="263427"/>
                        <a:pt x="1673445" y="288383"/>
                      </a:cubicBezTo>
                      <a:cubicBezTo>
                        <a:pt x="1669920" y="293240"/>
                        <a:pt x="1666968" y="298479"/>
                        <a:pt x="1664206" y="303718"/>
                      </a:cubicBezTo>
                      <a:lnTo>
                        <a:pt x="1664206" y="215135"/>
                      </a:lnTo>
                      <a:lnTo>
                        <a:pt x="1944050" y="215135"/>
                      </a:lnTo>
                      <a:cubicBezTo>
                        <a:pt x="1956243" y="215135"/>
                        <a:pt x="1967958" y="213040"/>
                        <a:pt x="1978912" y="208849"/>
                      </a:cubicBezTo>
                      <a:cubicBezTo>
                        <a:pt x="1982627" y="207420"/>
                        <a:pt x="1984436" y="203324"/>
                        <a:pt x="1983007" y="199705"/>
                      </a:cubicBezTo>
                      <a:cubicBezTo>
                        <a:pt x="1981578" y="195990"/>
                        <a:pt x="1977483" y="194180"/>
                        <a:pt x="1973864" y="195609"/>
                      </a:cubicBezTo>
                      <a:cubicBezTo>
                        <a:pt x="1964529" y="199133"/>
                        <a:pt x="1954528" y="200943"/>
                        <a:pt x="1944050" y="200943"/>
                      </a:cubicBezTo>
                      <a:lnTo>
                        <a:pt x="1690304" y="200943"/>
                      </a:lnTo>
                      <a:cubicBezTo>
                        <a:pt x="1728690" y="194085"/>
                        <a:pt x="1749835" y="175797"/>
                        <a:pt x="1761075" y="159890"/>
                      </a:cubicBezTo>
                      <a:cubicBezTo>
                        <a:pt x="1773839" y="141983"/>
                        <a:pt x="1778887" y="119695"/>
                        <a:pt x="1775363" y="99502"/>
                      </a:cubicBezTo>
                      <a:cubicBezTo>
                        <a:pt x="1780887" y="103883"/>
                        <a:pt x="1787078" y="107503"/>
                        <a:pt x="1793936" y="109884"/>
                      </a:cubicBezTo>
                      <a:cubicBezTo>
                        <a:pt x="1803366" y="113123"/>
                        <a:pt x="1812986" y="114742"/>
                        <a:pt x="1822416" y="114742"/>
                      </a:cubicBezTo>
                      <a:cubicBezTo>
                        <a:pt x="1850039" y="114742"/>
                        <a:pt x="1876328" y="101407"/>
                        <a:pt x="1892710" y="79023"/>
                      </a:cubicBezTo>
                      <a:cubicBezTo>
                        <a:pt x="1893187" y="80833"/>
                        <a:pt x="1893663" y="82643"/>
                        <a:pt x="1894235" y="84357"/>
                      </a:cubicBezTo>
                      <a:cubicBezTo>
                        <a:pt x="1902426" y="107884"/>
                        <a:pt x="1928238" y="120362"/>
                        <a:pt x="1951765" y="112170"/>
                      </a:cubicBezTo>
                      <a:cubicBezTo>
                        <a:pt x="1960242" y="109217"/>
                        <a:pt x="1967006" y="103217"/>
                        <a:pt x="1970910" y="95120"/>
                      </a:cubicBezTo>
                      <a:cubicBezTo>
                        <a:pt x="1974816" y="87119"/>
                        <a:pt x="1975293" y="77975"/>
                        <a:pt x="1972435" y="69593"/>
                      </a:cubicBezTo>
                      <a:cubicBezTo>
                        <a:pt x="1970244" y="63212"/>
                        <a:pt x="1965672" y="58068"/>
                        <a:pt x="1959576" y="55115"/>
                      </a:cubicBezTo>
                      <a:cubicBezTo>
                        <a:pt x="1953480" y="52163"/>
                        <a:pt x="1946622" y="51782"/>
                        <a:pt x="1940240" y="53972"/>
                      </a:cubicBezTo>
                      <a:cubicBezTo>
                        <a:pt x="1930049" y="57497"/>
                        <a:pt x="1924524" y="68736"/>
                        <a:pt x="1928143" y="79023"/>
                      </a:cubicBezTo>
                      <a:cubicBezTo>
                        <a:pt x="1929477" y="82738"/>
                        <a:pt x="1933478" y="84643"/>
                        <a:pt x="1937193" y="83405"/>
                      </a:cubicBezTo>
                      <a:cubicBezTo>
                        <a:pt x="1940907" y="82071"/>
                        <a:pt x="1942907" y="78071"/>
                        <a:pt x="1941574" y="74356"/>
                      </a:cubicBezTo>
                      <a:cubicBezTo>
                        <a:pt x="1940621" y="71498"/>
                        <a:pt x="1942050" y="68450"/>
                        <a:pt x="1944907" y="67403"/>
                      </a:cubicBezTo>
                      <a:cubicBezTo>
                        <a:pt x="1947670" y="66450"/>
                        <a:pt x="1950717" y="66641"/>
                        <a:pt x="1953385" y="67879"/>
                      </a:cubicBezTo>
                      <a:cubicBezTo>
                        <a:pt x="1956052" y="69117"/>
                        <a:pt x="1958052" y="71403"/>
                        <a:pt x="1959004" y="74165"/>
                      </a:cubicBezTo>
                      <a:cubicBezTo>
                        <a:pt x="1960719" y="79023"/>
                        <a:pt x="1960338" y="84167"/>
                        <a:pt x="1958147" y="88834"/>
                      </a:cubicBezTo>
                      <a:cubicBezTo>
                        <a:pt x="1955956" y="93406"/>
                        <a:pt x="1952051" y="96930"/>
                        <a:pt x="1947193" y="98645"/>
                      </a:cubicBezTo>
                      <a:cubicBezTo>
                        <a:pt x="1931096" y="104264"/>
                        <a:pt x="1913380" y="95692"/>
                        <a:pt x="1907759" y="79595"/>
                      </a:cubicBezTo>
                      <a:cubicBezTo>
                        <a:pt x="1903569" y="67498"/>
                        <a:pt x="1904331" y="54449"/>
                        <a:pt x="1909856" y="42923"/>
                      </a:cubicBezTo>
                      <a:cubicBezTo>
                        <a:pt x="1915475" y="31398"/>
                        <a:pt x="1925191" y="22730"/>
                        <a:pt x="1937288" y="18444"/>
                      </a:cubicBezTo>
                      <a:cubicBezTo>
                        <a:pt x="1955670" y="12062"/>
                        <a:pt x="1975388" y="13205"/>
                        <a:pt x="1992818" y="21683"/>
                      </a:cubicBezTo>
                      <a:cubicBezTo>
                        <a:pt x="2010344" y="30160"/>
                        <a:pt x="2023393" y="44924"/>
                        <a:pt x="2029775" y="63212"/>
                      </a:cubicBezTo>
                      <a:cubicBezTo>
                        <a:pt x="2036824" y="83500"/>
                        <a:pt x="2036824" y="108170"/>
                        <a:pt x="2029871" y="131030"/>
                      </a:cubicBezTo>
                      <a:cubicBezTo>
                        <a:pt x="2028728" y="134744"/>
                        <a:pt x="2030823" y="138745"/>
                        <a:pt x="2034633" y="139888"/>
                      </a:cubicBezTo>
                      <a:cubicBezTo>
                        <a:pt x="2035299" y="140078"/>
                        <a:pt x="2036062" y="140174"/>
                        <a:pt x="2036728" y="140174"/>
                      </a:cubicBezTo>
                      <a:cubicBezTo>
                        <a:pt x="2039777" y="140174"/>
                        <a:pt x="2042634" y="138173"/>
                        <a:pt x="2043491" y="135125"/>
                      </a:cubicBezTo>
                      <a:cubicBezTo>
                        <a:pt x="2051397" y="109122"/>
                        <a:pt x="2051302" y="81881"/>
                        <a:pt x="2043206" y="58449"/>
                      </a:cubicBezTo>
                      <a:cubicBezTo>
                        <a:pt x="2035585" y="36542"/>
                        <a:pt x="2019869" y="18825"/>
                        <a:pt x="1998914" y="8729"/>
                      </a:cubicBezTo>
                      <a:cubicBezTo>
                        <a:pt x="1978054" y="-1368"/>
                        <a:pt x="1954432" y="-2797"/>
                        <a:pt x="1932525" y="4919"/>
                      </a:cubicBezTo>
                      <a:cubicBezTo>
                        <a:pt x="1911856" y="12062"/>
                        <a:pt x="1897378" y="29207"/>
                        <a:pt x="1892520" y="49019"/>
                      </a:cubicBezTo>
                      <a:cubicBezTo>
                        <a:pt x="1891853" y="49686"/>
                        <a:pt x="1891377" y="50543"/>
                        <a:pt x="1891091" y="51496"/>
                      </a:cubicBezTo>
                      <a:cubicBezTo>
                        <a:pt x="1877946" y="89405"/>
                        <a:pt x="1836417" y="109408"/>
                        <a:pt x="1798508" y="96263"/>
                      </a:cubicBezTo>
                      <a:cubicBezTo>
                        <a:pt x="1786411" y="92072"/>
                        <a:pt x="1776601" y="83405"/>
                        <a:pt x="1771076" y="71784"/>
                      </a:cubicBezTo>
                      <a:cubicBezTo>
                        <a:pt x="1765456" y="60259"/>
                        <a:pt x="1764695" y="47210"/>
                        <a:pt x="1768981" y="35113"/>
                      </a:cubicBezTo>
                      <a:cubicBezTo>
                        <a:pt x="1771743" y="27302"/>
                        <a:pt x="1777267" y="21016"/>
                        <a:pt x="1784697" y="17396"/>
                      </a:cubicBezTo>
                      <a:cubicBezTo>
                        <a:pt x="1792127" y="13777"/>
                        <a:pt x="1800508" y="13301"/>
                        <a:pt x="1808319" y="16063"/>
                      </a:cubicBezTo>
                      <a:cubicBezTo>
                        <a:pt x="1818321" y="19492"/>
                        <a:pt x="1823654" y="30446"/>
                        <a:pt x="1820130" y="40447"/>
                      </a:cubicBezTo>
                      <a:cubicBezTo>
                        <a:pt x="1818130" y="46162"/>
                        <a:pt x="1811748" y="49210"/>
                        <a:pt x="1806033" y="47210"/>
                      </a:cubicBezTo>
                      <a:cubicBezTo>
                        <a:pt x="1804699" y="46733"/>
                        <a:pt x="1803556" y="45781"/>
                        <a:pt x="1802889" y="44447"/>
                      </a:cubicBezTo>
                      <a:cubicBezTo>
                        <a:pt x="1802223" y="43114"/>
                        <a:pt x="1802128" y="41685"/>
                        <a:pt x="1802604" y="40352"/>
                      </a:cubicBezTo>
                      <a:cubicBezTo>
                        <a:pt x="1803938" y="36637"/>
                        <a:pt x="1801937" y="32541"/>
                        <a:pt x="1798222" y="31303"/>
                      </a:cubicBezTo>
                      <a:cubicBezTo>
                        <a:pt x="1794508" y="29969"/>
                        <a:pt x="1790412" y="31970"/>
                        <a:pt x="1789174" y="35684"/>
                      </a:cubicBezTo>
                      <a:cubicBezTo>
                        <a:pt x="1787459" y="40637"/>
                        <a:pt x="1787745" y="45971"/>
                        <a:pt x="1790031" y="50734"/>
                      </a:cubicBezTo>
                      <a:cubicBezTo>
                        <a:pt x="1792316" y="55496"/>
                        <a:pt x="1796317" y="59021"/>
                        <a:pt x="1801271" y="60735"/>
                      </a:cubicBezTo>
                      <a:cubicBezTo>
                        <a:pt x="1814415" y="65307"/>
                        <a:pt x="1828893" y="58354"/>
                        <a:pt x="1833465" y="45209"/>
                      </a:cubicBezTo>
                      <a:cubicBezTo>
                        <a:pt x="1839561" y="27779"/>
                        <a:pt x="1830321" y="8729"/>
                        <a:pt x="1812891" y="2633"/>
                      </a:cubicBezTo>
                      <a:cubicBezTo>
                        <a:pt x="1801461" y="-1368"/>
                        <a:pt x="1789269" y="-606"/>
                        <a:pt x="1778315" y="4633"/>
                      </a:cubicBezTo>
                      <a:cubicBezTo>
                        <a:pt x="1767456" y="9872"/>
                        <a:pt x="1759265" y="19111"/>
                        <a:pt x="1755359" y="30446"/>
                      </a:cubicBezTo>
                      <a:cubicBezTo>
                        <a:pt x="1751931" y="40352"/>
                        <a:pt x="1751074" y="50734"/>
                        <a:pt x="1752693" y="60735"/>
                      </a:cubicBezTo>
                      <a:cubicBezTo>
                        <a:pt x="1749454" y="58163"/>
                        <a:pt x="1745930" y="55973"/>
                        <a:pt x="1742121" y="54163"/>
                      </a:cubicBezTo>
                      <a:cubicBezTo>
                        <a:pt x="1727833" y="47210"/>
                        <a:pt x="1711640" y="46257"/>
                        <a:pt x="1696591" y="51496"/>
                      </a:cubicBezTo>
                      <a:cubicBezTo>
                        <a:pt x="1674017" y="59306"/>
                        <a:pt x="1662015" y="84071"/>
                        <a:pt x="1669920" y="106646"/>
                      </a:cubicBezTo>
                      <a:cubicBezTo>
                        <a:pt x="1675731" y="123410"/>
                        <a:pt x="1694114" y="132268"/>
                        <a:pt x="1710783" y="126458"/>
                      </a:cubicBezTo>
                      <a:cubicBezTo>
                        <a:pt x="1723451" y="122076"/>
                        <a:pt x="1730214" y="108074"/>
                        <a:pt x="1725832" y="95406"/>
                      </a:cubicBezTo>
                      <a:cubicBezTo>
                        <a:pt x="1722403" y="85500"/>
                        <a:pt x="1711449" y="80166"/>
                        <a:pt x="1701544" y="83690"/>
                      </a:cubicBezTo>
                      <a:cubicBezTo>
                        <a:pt x="1693542" y="86453"/>
                        <a:pt x="1689352" y="95216"/>
                        <a:pt x="1692114" y="103217"/>
                      </a:cubicBezTo>
                      <a:cubicBezTo>
                        <a:pt x="1693447" y="106931"/>
                        <a:pt x="1697448" y="108932"/>
                        <a:pt x="1701163" y="107598"/>
                      </a:cubicBezTo>
                      <a:cubicBezTo>
                        <a:pt x="1704878" y="106265"/>
                        <a:pt x="1706878" y="102264"/>
                        <a:pt x="1705544" y="98549"/>
                      </a:cubicBezTo>
                      <a:cubicBezTo>
                        <a:pt x="1705353" y="97978"/>
                        <a:pt x="1705639" y="97311"/>
                        <a:pt x="1706211" y="97121"/>
                      </a:cubicBezTo>
                      <a:cubicBezTo>
                        <a:pt x="1708688" y="96263"/>
                        <a:pt x="1711449" y="97597"/>
                        <a:pt x="1712307" y="100073"/>
                      </a:cubicBezTo>
                      <a:cubicBezTo>
                        <a:pt x="1714117" y="105407"/>
                        <a:pt x="1711354" y="111122"/>
                        <a:pt x="1706021" y="113027"/>
                      </a:cubicBezTo>
                      <a:cubicBezTo>
                        <a:pt x="1696686" y="116266"/>
                        <a:pt x="1686494" y="111313"/>
                        <a:pt x="1683256" y="101978"/>
                      </a:cubicBezTo>
                      <a:cubicBezTo>
                        <a:pt x="1678016" y="86834"/>
                        <a:pt x="1686018" y="70165"/>
                        <a:pt x="1701163" y="64926"/>
                      </a:cubicBezTo>
                      <a:cubicBezTo>
                        <a:pt x="1712592" y="60926"/>
                        <a:pt x="1724880" y="61688"/>
                        <a:pt x="1735739" y="66926"/>
                      </a:cubicBezTo>
                      <a:cubicBezTo>
                        <a:pt x="1746597" y="72165"/>
                        <a:pt x="1754789" y="81404"/>
                        <a:pt x="1758789" y="92834"/>
                      </a:cubicBezTo>
                      <a:cubicBezTo>
                        <a:pt x="1765266" y="111408"/>
                        <a:pt x="1761551" y="133887"/>
                        <a:pt x="1749074" y="151413"/>
                      </a:cubicBezTo>
                      <a:cubicBezTo>
                        <a:pt x="1739644" y="164653"/>
                        <a:pt x="1722022" y="179893"/>
                        <a:pt x="1689827" y="186275"/>
                      </a:cubicBezTo>
                      <a:cubicBezTo>
                        <a:pt x="1694400" y="179702"/>
                        <a:pt x="1697162" y="171701"/>
                        <a:pt x="1697162" y="163034"/>
                      </a:cubicBezTo>
                      <a:cubicBezTo>
                        <a:pt x="1697162" y="140745"/>
                        <a:pt x="1678970" y="122552"/>
                        <a:pt x="1656681" y="122552"/>
                      </a:cubicBezTo>
                      <a:cubicBezTo>
                        <a:pt x="1634392" y="122552"/>
                        <a:pt x="1616199" y="140745"/>
                        <a:pt x="1616199" y="163034"/>
                      </a:cubicBezTo>
                      <a:cubicBezTo>
                        <a:pt x="1616199" y="171511"/>
                        <a:pt x="1618771" y="179321"/>
                        <a:pt x="1623248" y="185798"/>
                      </a:cubicBezTo>
                      <a:cubicBezTo>
                        <a:pt x="1590387" y="178464"/>
                        <a:pt x="1572957" y="161129"/>
                        <a:pt x="1564859" y="149699"/>
                      </a:cubicBezTo>
                      <a:cubicBezTo>
                        <a:pt x="1552192" y="131887"/>
                        <a:pt x="1548095" y="110170"/>
                        <a:pt x="1554096" y="92834"/>
                      </a:cubicBezTo>
                      <a:cubicBezTo>
                        <a:pt x="1558097" y="81404"/>
                        <a:pt x="1566288" y="72165"/>
                        <a:pt x="1577147" y="66926"/>
                      </a:cubicBezTo>
                      <a:cubicBezTo>
                        <a:pt x="1588006" y="61688"/>
                        <a:pt x="1600293" y="60926"/>
                        <a:pt x="1611723" y="64926"/>
                      </a:cubicBezTo>
                      <a:cubicBezTo>
                        <a:pt x="1626867" y="70165"/>
                        <a:pt x="1634869" y="86834"/>
                        <a:pt x="1629630" y="101978"/>
                      </a:cubicBezTo>
                      <a:cubicBezTo>
                        <a:pt x="1626392" y="111313"/>
                        <a:pt x="1616104" y="116266"/>
                        <a:pt x="1606865" y="113027"/>
                      </a:cubicBezTo>
                      <a:cubicBezTo>
                        <a:pt x="1601532" y="111218"/>
                        <a:pt x="1598769" y="105407"/>
                        <a:pt x="1600578" y="100073"/>
                      </a:cubicBezTo>
                      <a:cubicBezTo>
                        <a:pt x="1600960" y="98835"/>
                        <a:pt x="1601912" y="97883"/>
                        <a:pt x="1603055" y="97311"/>
                      </a:cubicBezTo>
                      <a:cubicBezTo>
                        <a:pt x="1604198" y="96740"/>
                        <a:pt x="1605531" y="96644"/>
                        <a:pt x="1606770" y="97121"/>
                      </a:cubicBezTo>
                      <a:cubicBezTo>
                        <a:pt x="1607342" y="97311"/>
                        <a:pt x="1607627" y="97978"/>
                        <a:pt x="1607437" y="98549"/>
                      </a:cubicBezTo>
                      <a:cubicBezTo>
                        <a:pt x="1606103" y="102264"/>
                        <a:pt x="1608103" y="106360"/>
                        <a:pt x="1611818" y="107598"/>
                      </a:cubicBezTo>
                      <a:cubicBezTo>
                        <a:pt x="1615533" y="108932"/>
                        <a:pt x="1619628" y="106931"/>
                        <a:pt x="1620866" y="103217"/>
                      </a:cubicBezTo>
                      <a:cubicBezTo>
                        <a:pt x="1622200" y="99311"/>
                        <a:pt x="1622009" y="95216"/>
                        <a:pt x="1620200" y="91501"/>
                      </a:cubicBezTo>
                      <a:cubicBezTo>
                        <a:pt x="1618390" y="87786"/>
                        <a:pt x="1615247" y="85024"/>
                        <a:pt x="1611437" y="83690"/>
                      </a:cubicBezTo>
                      <a:cubicBezTo>
                        <a:pt x="1606674" y="81976"/>
                        <a:pt x="1601436" y="82357"/>
                        <a:pt x="1596864" y="84548"/>
                      </a:cubicBezTo>
                      <a:cubicBezTo>
                        <a:pt x="1592291" y="86738"/>
                        <a:pt x="1588863" y="90644"/>
                        <a:pt x="1587149" y="95406"/>
                      </a:cubicBezTo>
                      <a:cubicBezTo>
                        <a:pt x="1582766" y="108074"/>
                        <a:pt x="1589435" y="122076"/>
                        <a:pt x="1602198" y="126458"/>
                      </a:cubicBezTo>
                      <a:cubicBezTo>
                        <a:pt x="1618962" y="132268"/>
                        <a:pt x="1637250" y="123410"/>
                        <a:pt x="1643060" y="106646"/>
                      </a:cubicBezTo>
                      <a:cubicBezTo>
                        <a:pt x="1650870" y="84071"/>
                        <a:pt x="1638964" y="59306"/>
                        <a:pt x="1616390" y="51496"/>
                      </a:cubicBezTo>
                      <a:cubicBezTo>
                        <a:pt x="1585338" y="40733"/>
                        <a:pt x="1551335" y="57116"/>
                        <a:pt x="1540571" y="88167"/>
                      </a:cubicBezTo>
                      <a:cubicBezTo>
                        <a:pt x="1533046" y="109789"/>
                        <a:pt x="1537904" y="136554"/>
                        <a:pt x="1553144" y="157985"/>
                      </a:cubicBezTo>
                      <a:cubicBezTo>
                        <a:pt x="1562955" y="171797"/>
                        <a:pt x="1584195" y="193133"/>
                        <a:pt x="1624677" y="200753"/>
                      </a:cubicBezTo>
                      <a:lnTo>
                        <a:pt x="1479516" y="200753"/>
                      </a:lnTo>
                      <a:cubicBezTo>
                        <a:pt x="1482659" y="199133"/>
                        <a:pt x="1485612" y="197038"/>
                        <a:pt x="1488279" y="194371"/>
                      </a:cubicBezTo>
                      <a:cubicBezTo>
                        <a:pt x="1504185" y="178464"/>
                        <a:pt x="1500376" y="150270"/>
                        <a:pt x="1500185" y="149032"/>
                      </a:cubicBezTo>
                      <a:cubicBezTo>
                        <a:pt x="1499709" y="145889"/>
                        <a:pt x="1497232" y="143412"/>
                        <a:pt x="1494185" y="143031"/>
                      </a:cubicBezTo>
                      <a:cubicBezTo>
                        <a:pt x="1493232" y="142841"/>
                        <a:pt x="1474087" y="140269"/>
                        <a:pt x="1458466" y="148175"/>
                      </a:cubicBezTo>
                      <a:cubicBezTo>
                        <a:pt x="1459895" y="141793"/>
                        <a:pt x="1460847" y="136078"/>
                        <a:pt x="1460847" y="131982"/>
                      </a:cubicBezTo>
                      <a:cubicBezTo>
                        <a:pt x="1460847" y="112075"/>
                        <a:pt x="1440845" y="96835"/>
                        <a:pt x="1439987" y="96168"/>
                      </a:cubicBezTo>
                      <a:cubicBezTo>
                        <a:pt x="1437415" y="94263"/>
                        <a:pt x="1433986" y="94263"/>
                        <a:pt x="1431414" y="96168"/>
                      </a:cubicBezTo>
                      <a:cubicBezTo>
                        <a:pt x="1430557" y="96835"/>
                        <a:pt x="1410555" y="111980"/>
                        <a:pt x="1410555" y="131982"/>
                      </a:cubicBezTo>
                      <a:cubicBezTo>
                        <a:pt x="1410555" y="136078"/>
                        <a:pt x="1411507" y="141793"/>
                        <a:pt x="1412936" y="148175"/>
                      </a:cubicBezTo>
                      <a:cubicBezTo>
                        <a:pt x="1397315" y="140364"/>
                        <a:pt x="1378170" y="142936"/>
                        <a:pt x="1377217" y="143031"/>
                      </a:cubicBezTo>
                      <a:cubicBezTo>
                        <a:pt x="1374075" y="143507"/>
                        <a:pt x="1371598" y="145984"/>
                        <a:pt x="1371217" y="149032"/>
                      </a:cubicBezTo>
                      <a:cubicBezTo>
                        <a:pt x="1371026" y="150270"/>
                        <a:pt x="1367216" y="178464"/>
                        <a:pt x="1383123" y="194371"/>
                      </a:cubicBezTo>
                      <a:cubicBezTo>
                        <a:pt x="1385790" y="197038"/>
                        <a:pt x="1388742" y="199133"/>
                        <a:pt x="1391886" y="200753"/>
                      </a:cubicBezTo>
                      <a:lnTo>
                        <a:pt x="1247964" y="200753"/>
                      </a:lnTo>
                      <a:cubicBezTo>
                        <a:pt x="1286349" y="193895"/>
                        <a:pt x="1307495" y="175607"/>
                        <a:pt x="1318734" y="159700"/>
                      </a:cubicBezTo>
                      <a:cubicBezTo>
                        <a:pt x="1333878" y="138459"/>
                        <a:pt x="1338260" y="111027"/>
                        <a:pt x="1330354" y="88167"/>
                      </a:cubicBezTo>
                      <a:cubicBezTo>
                        <a:pt x="1325116" y="73118"/>
                        <a:pt x="1314353" y="61021"/>
                        <a:pt x="1300065" y="54163"/>
                      </a:cubicBezTo>
                      <a:cubicBezTo>
                        <a:pt x="1285778" y="47210"/>
                        <a:pt x="1269584" y="46257"/>
                        <a:pt x="1254535" y="51496"/>
                      </a:cubicBezTo>
                      <a:cubicBezTo>
                        <a:pt x="1231961" y="59306"/>
                        <a:pt x="1219960" y="84071"/>
                        <a:pt x="1227865" y="106646"/>
                      </a:cubicBezTo>
                      <a:cubicBezTo>
                        <a:pt x="1233676" y="123410"/>
                        <a:pt x="1252059" y="132268"/>
                        <a:pt x="1268728" y="126458"/>
                      </a:cubicBezTo>
                      <a:cubicBezTo>
                        <a:pt x="1281395" y="122076"/>
                        <a:pt x="1288159" y="108074"/>
                        <a:pt x="1283777" y="95406"/>
                      </a:cubicBezTo>
                      <a:cubicBezTo>
                        <a:pt x="1280348" y="85500"/>
                        <a:pt x="1269489" y="80166"/>
                        <a:pt x="1259489" y="83690"/>
                      </a:cubicBezTo>
                      <a:cubicBezTo>
                        <a:pt x="1251488" y="86453"/>
                        <a:pt x="1247296" y="95216"/>
                        <a:pt x="1250059" y="103217"/>
                      </a:cubicBezTo>
                      <a:cubicBezTo>
                        <a:pt x="1251393" y="106931"/>
                        <a:pt x="1255392" y="108932"/>
                        <a:pt x="1259107" y="107598"/>
                      </a:cubicBezTo>
                      <a:cubicBezTo>
                        <a:pt x="1262822" y="106265"/>
                        <a:pt x="1264822" y="102264"/>
                        <a:pt x="1263489" y="98549"/>
                      </a:cubicBezTo>
                      <a:cubicBezTo>
                        <a:pt x="1263299" y="97978"/>
                        <a:pt x="1263584" y="97311"/>
                        <a:pt x="1264156" y="97121"/>
                      </a:cubicBezTo>
                      <a:cubicBezTo>
                        <a:pt x="1266632" y="96263"/>
                        <a:pt x="1269395" y="97597"/>
                        <a:pt x="1270252" y="100073"/>
                      </a:cubicBezTo>
                      <a:cubicBezTo>
                        <a:pt x="1272061" y="105407"/>
                        <a:pt x="1269300" y="111122"/>
                        <a:pt x="1263965" y="113027"/>
                      </a:cubicBezTo>
                      <a:cubicBezTo>
                        <a:pt x="1254631" y="116266"/>
                        <a:pt x="1244439" y="111313"/>
                        <a:pt x="1241200" y="101978"/>
                      </a:cubicBezTo>
                      <a:cubicBezTo>
                        <a:pt x="1235962" y="86834"/>
                        <a:pt x="1243963" y="70165"/>
                        <a:pt x="1259107" y="64926"/>
                      </a:cubicBezTo>
                      <a:cubicBezTo>
                        <a:pt x="1270538" y="60926"/>
                        <a:pt x="1282824" y="61688"/>
                        <a:pt x="1293683" y="66926"/>
                      </a:cubicBezTo>
                      <a:cubicBezTo>
                        <a:pt x="1304542" y="72165"/>
                        <a:pt x="1312733" y="81404"/>
                        <a:pt x="1316734" y="92834"/>
                      </a:cubicBezTo>
                      <a:cubicBezTo>
                        <a:pt x="1323210" y="111408"/>
                        <a:pt x="1319495" y="133887"/>
                        <a:pt x="1307018" y="151413"/>
                      </a:cubicBezTo>
                      <a:cubicBezTo>
                        <a:pt x="1297589" y="164653"/>
                        <a:pt x="1279968" y="179893"/>
                        <a:pt x="1247773" y="186275"/>
                      </a:cubicBezTo>
                      <a:cubicBezTo>
                        <a:pt x="1252345" y="179702"/>
                        <a:pt x="1255107" y="171701"/>
                        <a:pt x="1255107" y="163034"/>
                      </a:cubicBezTo>
                      <a:cubicBezTo>
                        <a:pt x="1255107" y="140745"/>
                        <a:pt x="1236914" y="122552"/>
                        <a:pt x="1214626" y="122552"/>
                      </a:cubicBezTo>
                      <a:cubicBezTo>
                        <a:pt x="1192241" y="122552"/>
                        <a:pt x="1174145" y="140745"/>
                        <a:pt x="1174145" y="163034"/>
                      </a:cubicBezTo>
                      <a:cubicBezTo>
                        <a:pt x="1174145" y="171511"/>
                        <a:pt x="1176716" y="179321"/>
                        <a:pt x="1181193" y="185798"/>
                      </a:cubicBezTo>
                      <a:cubicBezTo>
                        <a:pt x="1148331" y="178464"/>
                        <a:pt x="1130901" y="161129"/>
                        <a:pt x="1122805" y="149699"/>
                      </a:cubicBezTo>
                      <a:cubicBezTo>
                        <a:pt x="1110136" y="131887"/>
                        <a:pt x="1106041" y="110170"/>
                        <a:pt x="1112042" y="92834"/>
                      </a:cubicBezTo>
                      <a:cubicBezTo>
                        <a:pt x="1116041" y="81404"/>
                        <a:pt x="1124233" y="72165"/>
                        <a:pt x="1135091" y="66926"/>
                      </a:cubicBezTo>
                      <a:cubicBezTo>
                        <a:pt x="1145950" y="61688"/>
                        <a:pt x="1158238" y="60926"/>
                        <a:pt x="1169667" y="64926"/>
                      </a:cubicBezTo>
                      <a:cubicBezTo>
                        <a:pt x="1184813" y="70165"/>
                        <a:pt x="1192814" y="86834"/>
                        <a:pt x="1187574" y="101978"/>
                      </a:cubicBezTo>
                      <a:cubicBezTo>
                        <a:pt x="1184336" y="111313"/>
                        <a:pt x="1174145" y="116266"/>
                        <a:pt x="1164809" y="113027"/>
                      </a:cubicBezTo>
                      <a:cubicBezTo>
                        <a:pt x="1159476" y="111218"/>
                        <a:pt x="1156713" y="105407"/>
                        <a:pt x="1158524" y="100073"/>
                      </a:cubicBezTo>
                      <a:cubicBezTo>
                        <a:pt x="1158904" y="98835"/>
                        <a:pt x="1159857" y="97883"/>
                        <a:pt x="1161000" y="97311"/>
                      </a:cubicBezTo>
                      <a:cubicBezTo>
                        <a:pt x="1162143" y="96740"/>
                        <a:pt x="1163477" y="96644"/>
                        <a:pt x="1164714" y="97121"/>
                      </a:cubicBezTo>
                      <a:cubicBezTo>
                        <a:pt x="1165286" y="97311"/>
                        <a:pt x="1165572" y="97978"/>
                        <a:pt x="1165381" y="98549"/>
                      </a:cubicBezTo>
                      <a:cubicBezTo>
                        <a:pt x="1164048" y="102264"/>
                        <a:pt x="1166048" y="106360"/>
                        <a:pt x="1169763" y="107598"/>
                      </a:cubicBezTo>
                      <a:cubicBezTo>
                        <a:pt x="1173478" y="108932"/>
                        <a:pt x="1177574" y="106931"/>
                        <a:pt x="1178812" y="103217"/>
                      </a:cubicBezTo>
                      <a:cubicBezTo>
                        <a:pt x="1180146" y="99311"/>
                        <a:pt x="1179955" y="95216"/>
                        <a:pt x="1178145" y="91501"/>
                      </a:cubicBezTo>
                      <a:cubicBezTo>
                        <a:pt x="1176335" y="87786"/>
                        <a:pt x="1173191" y="85024"/>
                        <a:pt x="1169382" y="83690"/>
                      </a:cubicBezTo>
                      <a:cubicBezTo>
                        <a:pt x="1164620" y="81976"/>
                        <a:pt x="1159381" y="82357"/>
                        <a:pt x="1154809" y="84548"/>
                      </a:cubicBezTo>
                      <a:cubicBezTo>
                        <a:pt x="1150237" y="86738"/>
                        <a:pt x="1146808" y="90644"/>
                        <a:pt x="1145093" y="95406"/>
                      </a:cubicBezTo>
                      <a:cubicBezTo>
                        <a:pt x="1140712" y="108074"/>
                        <a:pt x="1147379" y="122076"/>
                        <a:pt x="1160142" y="126458"/>
                      </a:cubicBezTo>
                      <a:cubicBezTo>
                        <a:pt x="1176906" y="132268"/>
                        <a:pt x="1195195" y="123410"/>
                        <a:pt x="1201005" y="106646"/>
                      </a:cubicBezTo>
                      <a:cubicBezTo>
                        <a:pt x="1208815" y="84071"/>
                        <a:pt x="1196909" y="59306"/>
                        <a:pt x="1174334" y="51496"/>
                      </a:cubicBezTo>
                      <a:cubicBezTo>
                        <a:pt x="1143283" y="40733"/>
                        <a:pt x="1109279" y="57116"/>
                        <a:pt x="1098516" y="88167"/>
                      </a:cubicBezTo>
                      <a:cubicBezTo>
                        <a:pt x="1090991" y="109789"/>
                        <a:pt x="1095849" y="136554"/>
                        <a:pt x="1111089" y="157985"/>
                      </a:cubicBezTo>
                      <a:cubicBezTo>
                        <a:pt x="1120899" y="171797"/>
                        <a:pt x="1142140" y="193133"/>
                        <a:pt x="1182621" y="200753"/>
                      </a:cubicBezTo>
                      <a:lnTo>
                        <a:pt x="1037937" y="200753"/>
                      </a:lnTo>
                      <a:cubicBezTo>
                        <a:pt x="1041080" y="199133"/>
                        <a:pt x="1044033" y="197038"/>
                        <a:pt x="1046700" y="194371"/>
                      </a:cubicBezTo>
                      <a:cubicBezTo>
                        <a:pt x="1062606" y="178464"/>
                        <a:pt x="1058796" y="150270"/>
                        <a:pt x="1058607" y="149032"/>
                      </a:cubicBezTo>
                      <a:cubicBezTo>
                        <a:pt x="1058130" y="145889"/>
                        <a:pt x="1055749" y="143412"/>
                        <a:pt x="1052606" y="143031"/>
                      </a:cubicBezTo>
                      <a:cubicBezTo>
                        <a:pt x="1051652" y="142841"/>
                        <a:pt x="1032508" y="140269"/>
                        <a:pt x="1016887" y="148175"/>
                      </a:cubicBezTo>
                      <a:cubicBezTo>
                        <a:pt x="1018315" y="141793"/>
                        <a:pt x="1019268" y="136078"/>
                        <a:pt x="1019268" y="131982"/>
                      </a:cubicBezTo>
                      <a:cubicBezTo>
                        <a:pt x="1019268" y="112075"/>
                        <a:pt x="999265" y="96835"/>
                        <a:pt x="998408" y="96168"/>
                      </a:cubicBezTo>
                      <a:cubicBezTo>
                        <a:pt x="995836" y="94263"/>
                        <a:pt x="992407" y="94263"/>
                        <a:pt x="989835" y="96168"/>
                      </a:cubicBezTo>
                      <a:cubicBezTo>
                        <a:pt x="988978" y="96835"/>
                        <a:pt x="968976" y="111980"/>
                        <a:pt x="968976" y="131982"/>
                      </a:cubicBezTo>
                      <a:cubicBezTo>
                        <a:pt x="968976" y="136078"/>
                        <a:pt x="969928" y="141793"/>
                        <a:pt x="971357" y="148175"/>
                      </a:cubicBezTo>
                      <a:cubicBezTo>
                        <a:pt x="955736" y="140364"/>
                        <a:pt x="936591" y="142936"/>
                        <a:pt x="935639" y="143031"/>
                      </a:cubicBezTo>
                      <a:cubicBezTo>
                        <a:pt x="932496" y="143507"/>
                        <a:pt x="930019" y="145984"/>
                        <a:pt x="929638" y="149032"/>
                      </a:cubicBezTo>
                      <a:cubicBezTo>
                        <a:pt x="929447" y="150270"/>
                        <a:pt x="925637" y="178464"/>
                        <a:pt x="941544" y="194371"/>
                      </a:cubicBezTo>
                      <a:cubicBezTo>
                        <a:pt x="944211" y="197038"/>
                        <a:pt x="947163" y="199133"/>
                        <a:pt x="950307" y="200753"/>
                      </a:cubicBezTo>
                      <a:lnTo>
                        <a:pt x="733232" y="200753"/>
                      </a:lnTo>
                      <a:cubicBezTo>
                        <a:pt x="742662" y="196466"/>
                        <a:pt x="751139" y="190942"/>
                        <a:pt x="757997" y="184751"/>
                      </a:cubicBezTo>
                      <a:cubicBezTo>
                        <a:pt x="784572" y="160938"/>
                        <a:pt x="791525" y="127410"/>
                        <a:pt x="776476" y="95311"/>
                      </a:cubicBezTo>
                      <a:cubicBezTo>
                        <a:pt x="761235" y="62831"/>
                        <a:pt x="728088" y="47019"/>
                        <a:pt x="697514" y="57687"/>
                      </a:cubicBezTo>
                      <a:cubicBezTo>
                        <a:pt x="673987" y="65879"/>
                        <a:pt x="661509" y="91691"/>
                        <a:pt x="669700" y="115218"/>
                      </a:cubicBezTo>
                      <a:cubicBezTo>
                        <a:pt x="675796" y="132649"/>
                        <a:pt x="694846" y="141888"/>
                        <a:pt x="712277" y="135792"/>
                      </a:cubicBezTo>
                      <a:cubicBezTo>
                        <a:pt x="718659" y="133601"/>
                        <a:pt x="723803" y="129029"/>
                        <a:pt x="726755" y="122933"/>
                      </a:cubicBezTo>
                      <a:cubicBezTo>
                        <a:pt x="729708" y="116837"/>
                        <a:pt x="730089" y="109979"/>
                        <a:pt x="727898" y="103598"/>
                      </a:cubicBezTo>
                      <a:cubicBezTo>
                        <a:pt x="726184" y="98645"/>
                        <a:pt x="722660" y="94644"/>
                        <a:pt x="717897" y="92358"/>
                      </a:cubicBezTo>
                      <a:cubicBezTo>
                        <a:pt x="713135" y="90072"/>
                        <a:pt x="707800" y="89786"/>
                        <a:pt x="702847" y="91501"/>
                      </a:cubicBezTo>
                      <a:cubicBezTo>
                        <a:pt x="699133" y="92834"/>
                        <a:pt x="697132" y="96835"/>
                        <a:pt x="698466" y="100550"/>
                      </a:cubicBezTo>
                      <a:cubicBezTo>
                        <a:pt x="699799" y="104264"/>
                        <a:pt x="703800" y="106265"/>
                        <a:pt x="707514" y="104931"/>
                      </a:cubicBezTo>
                      <a:cubicBezTo>
                        <a:pt x="708848" y="104455"/>
                        <a:pt x="710372" y="104550"/>
                        <a:pt x="711706" y="105217"/>
                      </a:cubicBezTo>
                      <a:cubicBezTo>
                        <a:pt x="713039" y="105884"/>
                        <a:pt x="713992" y="106931"/>
                        <a:pt x="714468" y="108360"/>
                      </a:cubicBezTo>
                      <a:cubicBezTo>
                        <a:pt x="715421" y="111122"/>
                        <a:pt x="715230" y="114170"/>
                        <a:pt x="713992" y="116837"/>
                      </a:cubicBezTo>
                      <a:cubicBezTo>
                        <a:pt x="712753" y="119504"/>
                        <a:pt x="710467" y="121505"/>
                        <a:pt x="707705" y="122457"/>
                      </a:cubicBezTo>
                      <a:cubicBezTo>
                        <a:pt x="697704" y="125981"/>
                        <a:pt x="686750" y="120647"/>
                        <a:pt x="683321" y="110646"/>
                      </a:cubicBezTo>
                      <a:cubicBezTo>
                        <a:pt x="677702" y="94549"/>
                        <a:pt x="686273" y="76832"/>
                        <a:pt x="702371" y="71213"/>
                      </a:cubicBezTo>
                      <a:cubicBezTo>
                        <a:pt x="726279" y="62926"/>
                        <a:pt x="751521" y="75308"/>
                        <a:pt x="763807" y="101502"/>
                      </a:cubicBezTo>
                      <a:cubicBezTo>
                        <a:pt x="776095" y="127696"/>
                        <a:pt x="770475" y="154937"/>
                        <a:pt x="748758" y="174368"/>
                      </a:cubicBezTo>
                      <a:cubicBezTo>
                        <a:pt x="725041" y="195609"/>
                        <a:pt x="680749" y="207134"/>
                        <a:pt x="639602" y="182084"/>
                      </a:cubicBezTo>
                      <a:cubicBezTo>
                        <a:pt x="522730" y="110932"/>
                        <a:pt x="453102" y="114837"/>
                        <a:pt x="356138" y="198943"/>
                      </a:cubicBezTo>
                      <a:lnTo>
                        <a:pt x="308893" y="158176"/>
                      </a:lnTo>
                      <a:cubicBezTo>
                        <a:pt x="307275" y="156842"/>
                        <a:pt x="305178" y="156176"/>
                        <a:pt x="303178" y="156557"/>
                      </a:cubicBezTo>
                      <a:cubicBezTo>
                        <a:pt x="301083" y="156842"/>
                        <a:pt x="299273" y="158081"/>
                        <a:pt x="298225" y="159890"/>
                      </a:cubicBezTo>
                      <a:cubicBezTo>
                        <a:pt x="288795" y="175226"/>
                        <a:pt x="279461" y="187799"/>
                        <a:pt x="270222" y="197895"/>
                      </a:cubicBezTo>
                      <a:cubicBezTo>
                        <a:pt x="216596" y="147413"/>
                        <a:pt x="166304" y="166558"/>
                        <a:pt x="124203" y="182560"/>
                      </a:cubicBezTo>
                      <a:cubicBezTo>
                        <a:pt x="100486" y="191609"/>
                        <a:pt x="80008" y="199419"/>
                        <a:pt x="62958" y="193418"/>
                      </a:cubicBezTo>
                      <a:cubicBezTo>
                        <a:pt x="25048" y="180274"/>
                        <a:pt x="5046" y="138745"/>
                        <a:pt x="18190" y="100835"/>
                      </a:cubicBezTo>
                      <a:cubicBezTo>
                        <a:pt x="26858" y="75785"/>
                        <a:pt x="54290" y="62545"/>
                        <a:pt x="79341" y="71308"/>
                      </a:cubicBezTo>
                      <a:cubicBezTo>
                        <a:pt x="95439" y="76928"/>
                        <a:pt x="104010" y="94549"/>
                        <a:pt x="98391" y="110741"/>
                      </a:cubicBezTo>
                      <a:cubicBezTo>
                        <a:pt x="94867" y="120743"/>
                        <a:pt x="84008" y="126077"/>
                        <a:pt x="74007" y="122552"/>
                      </a:cubicBezTo>
                      <a:cubicBezTo>
                        <a:pt x="71245" y="121600"/>
                        <a:pt x="68959" y="119600"/>
                        <a:pt x="67721" y="116933"/>
                      </a:cubicBezTo>
                      <a:cubicBezTo>
                        <a:pt x="66482" y="114266"/>
                        <a:pt x="66292" y="111313"/>
                        <a:pt x="67244" y="108455"/>
                      </a:cubicBezTo>
                      <a:cubicBezTo>
                        <a:pt x="67721" y="107122"/>
                        <a:pt x="68673" y="105979"/>
                        <a:pt x="70006" y="105312"/>
                      </a:cubicBezTo>
                      <a:cubicBezTo>
                        <a:pt x="71340" y="104645"/>
                        <a:pt x="72769" y="104550"/>
                        <a:pt x="74197" y="105026"/>
                      </a:cubicBezTo>
                      <a:cubicBezTo>
                        <a:pt x="77912" y="106360"/>
                        <a:pt x="82008" y="104360"/>
                        <a:pt x="83246" y="100645"/>
                      </a:cubicBezTo>
                      <a:cubicBezTo>
                        <a:pt x="84580" y="96930"/>
                        <a:pt x="82579" y="92834"/>
                        <a:pt x="78864" y="91596"/>
                      </a:cubicBezTo>
                      <a:cubicBezTo>
                        <a:pt x="73912" y="89882"/>
                        <a:pt x="68577" y="90167"/>
                        <a:pt x="63815" y="92453"/>
                      </a:cubicBezTo>
                      <a:cubicBezTo>
                        <a:pt x="59052" y="94739"/>
                        <a:pt x="55528" y="98740"/>
                        <a:pt x="53814" y="103693"/>
                      </a:cubicBezTo>
                      <a:cubicBezTo>
                        <a:pt x="49241" y="116837"/>
                        <a:pt x="56196" y="131315"/>
                        <a:pt x="69339" y="135887"/>
                      </a:cubicBezTo>
                      <a:cubicBezTo>
                        <a:pt x="86771" y="141983"/>
                        <a:pt x="105821" y="132744"/>
                        <a:pt x="111917" y="115313"/>
                      </a:cubicBezTo>
                      <a:cubicBezTo>
                        <a:pt x="120108" y="91787"/>
                        <a:pt x="107630" y="65974"/>
                        <a:pt x="84103" y="57782"/>
                      </a:cubicBezTo>
                      <a:cubicBezTo>
                        <a:pt x="51623" y="46543"/>
                        <a:pt x="16095" y="63688"/>
                        <a:pt x="4855" y="96168"/>
                      </a:cubicBezTo>
                      <a:cubicBezTo>
                        <a:pt x="-10861" y="141412"/>
                        <a:pt x="13142" y="191132"/>
                        <a:pt x="58386" y="206849"/>
                      </a:cubicBezTo>
                      <a:cubicBezTo>
                        <a:pt x="59720" y="207325"/>
                        <a:pt x="61148" y="207706"/>
                        <a:pt x="62481" y="208087"/>
                      </a:cubicBezTo>
                      <a:cubicBezTo>
                        <a:pt x="61148" y="208468"/>
                        <a:pt x="59720" y="208849"/>
                        <a:pt x="58386" y="209325"/>
                      </a:cubicBezTo>
                      <a:cubicBezTo>
                        <a:pt x="13142" y="225041"/>
                        <a:pt x="-10956" y="274762"/>
                        <a:pt x="4855" y="320006"/>
                      </a:cubicBezTo>
                      <a:cubicBezTo>
                        <a:pt x="13809" y="345628"/>
                        <a:pt x="37907" y="361820"/>
                        <a:pt x="63720" y="361820"/>
                      </a:cubicBezTo>
                      <a:cubicBezTo>
                        <a:pt x="70483" y="361820"/>
                        <a:pt x="77341" y="360677"/>
                        <a:pt x="84103" y="358391"/>
                      </a:cubicBezTo>
                      <a:cubicBezTo>
                        <a:pt x="107630" y="350200"/>
                        <a:pt x="120108" y="324387"/>
                        <a:pt x="111917" y="300860"/>
                      </a:cubicBezTo>
                      <a:cubicBezTo>
                        <a:pt x="105821" y="283430"/>
                        <a:pt x="86771" y="274190"/>
                        <a:pt x="69339" y="280286"/>
                      </a:cubicBezTo>
                      <a:cubicBezTo>
                        <a:pt x="56196" y="284858"/>
                        <a:pt x="49146" y="299336"/>
                        <a:pt x="53814" y="312481"/>
                      </a:cubicBezTo>
                      <a:cubicBezTo>
                        <a:pt x="55528" y="317434"/>
                        <a:pt x="59052" y="321434"/>
                        <a:pt x="63815" y="323720"/>
                      </a:cubicBezTo>
                      <a:cubicBezTo>
                        <a:pt x="68577" y="326006"/>
                        <a:pt x="73912" y="326292"/>
                        <a:pt x="78864" y="324578"/>
                      </a:cubicBezTo>
                      <a:cubicBezTo>
                        <a:pt x="82579" y="323244"/>
                        <a:pt x="84580" y="319244"/>
                        <a:pt x="83246" y="315529"/>
                      </a:cubicBezTo>
                      <a:cubicBezTo>
                        <a:pt x="81913" y="311814"/>
                        <a:pt x="77912" y="309814"/>
                        <a:pt x="74197" y="311147"/>
                      </a:cubicBezTo>
                      <a:cubicBezTo>
                        <a:pt x="72864" y="311624"/>
                        <a:pt x="71340" y="311528"/>
                        <a:pt x="70006" y="310862"/>
                      </a:cubicBezTo>
                      <a:cubicBezTo>
                        <a:pt x="68673" y="310195"/>
                        <a:pt x="67721" y="309147"/>
                        <a:pt x="67244" y="307718"/>
                      </a:cubicBezTo>
                      <a:cubicBezTo>
                        <a:pt x="66292" y="304956"/>
                        <a:pt x="66482" y="301908"/>
                        <a:pt x="67721" y="299241"/>
                      </a:cubicBezTo>
                      <a:cubicBezTo>
                        <a:pt x="69054" y="296574"/>
                        <a:pt x="71245" y="294574"/>
                        <a:pt x="74007" y="293621"/>
                      </a:cubicBezTo>
                      <a:cubicBezTo>
                        <a:pt x="84008" y="290192"/>
                        <a:pt x="94962" y="295431"/>
                        <a:pt x="98391" y="305432"/>
                      </a:cubicBezTo>
                      <a:cubicBezTo>
                        <a:pt x="104010" y="321530"/>
                        <a:pt x="95439" y="339246"/>
                        <a:pt x="79341" y="344866"/>
                      </a:cubicBezTo>
                      <a:cubicBezTo>
                        <a:pt x="54385" y="353534"/>
                        <a:pt x="26953" y="340294"/>
                        <a:pt x="18190" y="315338"/>
                      </a:cubicBezTo>
                      <a:cubicBezTo>
                        <a:pt x="5046" y="277429"/>
                        <a:pt x="25143" y="235995"/>
                        <a:pt x="62958" y="222755"/>
                      </a:cubicBezTo>
                      <a:cubicBezTo>
                        <a:pt x="80008" y="216850"/>
                        <a:pt x="100486" y="224660"/>
                        <a:pt x="124203" y="233614"/>
                      </a:cubicBezTo>
                      <a:cubicBezTo>
                        <a:pt x="166304" y="249616"/>
                        <a:pt x="216596" y="268761"/>
                        <a:pt x="270222" y="218279"/>
                      </a:cubicBezTo>
                      <a:cubicBezTo>
                        <a:pt x="279366" y="228375"/>
                        <a:pt x="288700" y="240948"/>
                        <a:pt x="298225" y="256283"/>
                      </a:cubicBezTo>
                      <a:cubicBezTo>
                        <a:pt x="299273" y="257998"/>
                        <a:pt x="301083" y="259236"/>
                        <a:pt x="303178" y="259617"/>
                      </a:cubicBezTo>
                      <a:cubicBezTo>
                        <a:pt x="305273" y="259903"/>
                        <a:pt x="307275" y="259331"/>
                        <a:pt x="308893" y="257998"/>
                      </a:cubicBezTo>
                      <a:lnTo>
                        <a:pt x="356804" y="217707"/>
                      </a:lnTo>
                      <a:cubicBezTo>
                        <a:pt x="453483" y="301241"/>
                        <a:pt x="523015" y="304956"/>
                        <a:pt x="639602" y="233995"/>
                      </a:cubicBezTo>
                      <a:cubicBezTo>
                        <a:pt x="680749" y="208944"/>
                        <a:pt x="725041" y="220469"/>
                        <a:pt x="748758" y="241710"/>
                      </a:cubicBezTo>
                      <a:cubicBezTo>
                        <a:pt x="770475" y="261141"/>
                        <a:pt x="776095" y="288383"/>
                        <a:pt x="763807" y="314576"/>
                      </a:cubicBezTo>
                      <a:cubicBezTo>
                        <a:pt x="751615" y="340675"/>
                        <a:pt x="726279" y="353153"/>
                        <a:pt x="702371" y="344866"/>
                      </a:cubicBezTo>
                      <a:cubicBezTo>
                        <a:pt x="686273" y="339246"/>
                        <a:pt x="677702" y="321625"/>
                        <a:pt x="683321" y="305432"/>
                      </a:cubicBezTo>
                      <a:cubicBezTo>
                        <a:pt x="686750" y="295431"/>
                        <a:pt x="697704" y="290192"/>
                        <a:pt x="707705" y="293621"/>
                      </a:cubicBezTo>
                      <a:cubicBezTo>
                        <a:pt x="710467" y="294574"/>
                        <a:pt x="712753" y="296574"/>
                        <a:pt x="713992" y="299241"/>
                      </a:cubicBezTo>
                      <a:cubicBezTo>
                        <a:pt x="715230" y="301908"/>
                        <a:pt x="715421" y="304861"/>
                        <a:pt x="714468" y="307718"/>
                      </a:cubicBezTo>
                      <a:cubicBezTo>
                        <a:pt x="713992" y="309052"/>
                        <a:pt x="713039" y="310195"/>
                        <a:pt x="711706" y="310862"/>
                      </a:cubicBezTo>
                      <a:cubicBezTo>
                        <a:pt x="710372" y="311528"/>
                        <a:pt x="708943" y="311624"/>
                        <a:pt x="707514" y="311147"/>
                      </a:cubicBezTo>
                      <a:cubicBezTo>
                        <a:pt x="703800" y="309814"/>
                        <a:pt x="699704" y="311814"/>
                        <a:pt x="698466" y="315529"/>
                      </a:cubicBezTo>
                      <a:cubicBezTo>
                        <a:pt x="697132" y="319244"/>
                        <a:pt x="699133" y="323339"/>
                        <a:pt x="702847" y="324578"/>
                      </a:cubicBezTo>
                      <a:cubicBezTo>
                        <a:pt x="707800" y="326292"/>
                        <a:pt x="713135" y="326006"/>
                        <a:pt x="717897" y="323720"/>
                      </a:cubicBezTo>
                      <a:cubicBezTo>
                        <a:pt x="722660" y="321434"/>
                        <a:pt x="726184" y="317434"/>
                        <a:pt x="727898" y="312481"/>
                      </a:cubicBezTo>
                      <a:cubicBezTo>
                        <a:pt x="730089" y="306099"/>
                        <a:pt x="729708" y="299241"/>
                        <a:pt x="726755" y="293145"/>
                      </a:cubicBezTo>
                      <a:cubicBezTo>
                        <a:pt x="723803" y="287049"/>
                        <a:pt x="718659" y="282477"/>
                        <a:pt x="712277" y="280286"/>
                      </a:cubicBezTo>
                      <a:cubicBezTo>
                        <a:pt x="694846" y="274190"/>
                        <a:pt x="675796" y="283430"/>
                        <a:pt x="669700" y="300860"/>
                      </a:cubicBezTo>
                      <a:cubicBezTo>
                        <a:pt x="661509" y="324387"/>
                        <a:pt x="673987" y="350200"/>
                        <a:pt x="697514" y="358391"/>
                      </a:cubicBezTo>
                      <a:cubicBezTo>
                        <a:pt x="703896" y="360582"/>
                        <a:pt x="710372" y="361725"/>
                        <a:pt x="716850" y="361725"/>
                      </a:cubicBezTo>
                      <a:cubicBezTo>
                        <a:pt x="738185" y="361725"/>
                        <a:pt x="758664" y="350009"/>
                        <a:pt x="771523" y="329816"/>
                      </a:cubicBezTo>
                      <a:cubicBezTo>
                        <a:pt x="765141" y="348962"/>
                        <a:pt x="764759" y="370202"/>
                        <a:pt x="771903" y="390681"/>
                      </a:cubicBezTo>
                      <a:cubicBezTo>
                        <a:pt x="784191" y="425924"/>
                        <a:pt x="822863" y="444593"/>
                        <a:pt x="858010" y="432401"/>
                      </a:cubicBezTo>
                      <a:cubicBezTo>
                        <a:pt x="870392" y="428114"/>
                        <a:pt x="880298" y="419256"/>
                        <a:pt x="886014" y="407445"/>
                      </a:cubicBezTo>
                      <a:cubicBezTo>
                        <a:pt x="891728" y="395634"/>
                        <a:pt x="892490" y="382394"/>
                        <a:pt x="888204" y="370012"/>
                      </a:cubicBezTo>
                      <a:cubicBezTo>
                        <a:pt x="881727" y="351248"/>
                        <a:pt x="861152" y="341342"/>
                        <a:pt x="842388" y="347819"/>
                      </a:cubicBezTo>
                      <a:cubicBezTo>
                        <a:pt x="828292" y="352676"/>
                        <a:pt x="820766" y="368202"/>
                        <a:pt x="825720" y="382299"/>
                      </a:cubicBezTo>
                      <a:cubicBezTo>
                        <a:pt x="829530" y="393158"/>
                        <a:pt x="841436" y="398968"/>
                        <a:pt x="852295" y="395158"/>
                      </a:cubicBezTo>
                      <a:cubicBezTo>
                        <a:pt x="856010" y="393824"/>
                        <a:pt x="858010" y="389824"/>
                        <a:pt x="856676" y="386109"/>
                      </a:cubicBezTo>
                      <a:cubicBezTo>
                        <a:pt x="855342" y="382394"/>
                        <a:pt x="851342" y="380394"/>
                        <a:pt x="847628" y="381728"/>
                      </a:cubicBezTo>
                      <a:cubicBezTo>
                        <a:pt x="844199" y="382966"/>
                        <a:pt x="840389" y="381061"/>
                        <a:pt x="839150" y="377632"/>
                      </a:cubicBezTo>
                      <a:cubicBezTo>
                        <a:pt x="838007" y="374393"/>
                        <a:pt x="838198" y="370869"/>
                        <a:pt x="839721" y="367821"/>
                      </a:cubicBezTo>
                      <a:cubicBezTo>
                        <a:pt x="841245" y="364773"/>
                        <a:pt x="843817" y="362392"/>
                        <a:pt x="847056" y="361249"/>
                      </a:cubicBezTo>
                      <a:cubicBezTo>
                        <a:pt x="852581" y="359344"/>
                        <a:pt x="858486" y="359725"/>
                        <a:pt x="863724" y="362201"/>
                      </a:cubicBezTo>
                      <a:cubicBezTo>
                        <a:pt x="868964" y="364773"/>
                        <a:pt x="872869" y="369155"/>
                        <a:pt x="874774" y="374679"/>
                      </a:cubicBezTo>
                      <a:cubicBezTo>
                        <a:pt x="877821" y="383442"/>
                        <a:pt x="877250" y="392872"/>
                        <a:pt x="873249" y="401159"/>
                      </a:cubicBezTo>
                      <a:cubicBezTo>
                        <a:pt x="869250" y="409541"/>
                        <a:pt x="862201" y="415732"/>
                        <a:pt x="853438" y="418780"/>
                      </a:cubicBezTo>
                      <a:cubicBezTo>
                        <a:pt x="825624" y="428495"/>
                        <a:pt x="795145" y="413732"/>
                        <a:pt x="785429" y="385823"/>
                      </a:cubicBezTo>
                      <a:cubicBezTo>
                        <a:pt x="778381" y="365535"/>
                        <a:pt x="779619" y="343628"/>
                        <a:pt x="789049" y="324292"/>
                      </a:cubicBezTo>
                      <a:cubicBezTo>
                        <a:pt x="798383" y="304956"/>
                        <a:pt x="814766" y="290383"/>
                        <a:pt x="835054" y="283334"/>
                      </a:cubicBezTo>
                      <a:cubicBezTo>
                        <a:pt x="869820" y="271238"/>
                        <a:pt x="914303" y="278191"/>
                        <a:pt x="945925" y="300670"/>
                      </a:cubicBezTo>
                      <a:cubicBezTo>
                        <a:pt x="972500" y="319625"/>
                        <a:pt x="987169" y="347152"/>
                        <a:pt x="987169" y="378203"/>
                      </a:cubicBezTo>
                      <a:cubicBezTo>
                        <a:pt x="987169" y="382109"/>
                        <a:pt x="990312" y="385347"/>
                        <a:pt x="994313" y="385347"/>
                      </a:cubicBezTo>
                      <a:cubicBezTo>
                        <a:pt x="998217" y="385347"/>
                        <a:pt x="1001457" y="382204"/>
                        <a:pt x="1001457" y="378203"/>
                      </a:cubicBezTo>
                      <a:cubicBezTo>
                        <a:pt x="1001457" y="347152"/>
                        <a:pt x="1016124" y="319529"/>
                        <a:pt x="1042699" y="300670"/>
                      </a:cubicBezTo>
                      <a:cubicBezTo>
                        <a:pt x="1074322" y="278191"/>
                        <a:pt x="1118899" y="271238"/>
                        <a:pt x="1153571" y="283334"/>
                      </a:cubicBezTo>
                      <a:cubicBezTo>
                        <a:pt x="1173859" y="290383"/>
                        <a:pt x="1190242" y="304956"/>
                        <a:pt x="1199576" y="324292"/>
                      </a:cubicBezTo>
                      <a:cubicBezTo>
                        <a:pt x="1208910" y="343628"/>
                        <a:pt x="1210244" y="365535"/>
                        <a:pt x="1203100" y="385823"/>
                      </a:cubicBezTo>
                      <a:cubicBezTo>
                        <a:pt x="1198433" y="399349"/>
                        <a:pt x="1188717" y="410112"/>
                        <a:pt x="1175954" y="416399"/>
                      </a:cubicBezTo>
                      <a:cubicBezTo>
                        <a:pt x="1163096" y="422590"/>
                        <a:pt x="1148617" y="423447"/>
                        <a:pt x="1135091" y="418780"/>
                      </a:cubicBezTo>
                      <a:cubicBezTo>
                        <a:pt x="1126329" y="415732"/>
                        <a:pt x="1119281" y="409445"/>
                        <a:pt x="1115280" y="401159"/>
                      </a:cubicBezTo>
                      <a:cubicBezTo>
                        <a:pt x="1111279" y="392777"/>
                        <a:pt x="1110708" y="383442"/>
                        <a:pt x="1113756" y="374679"/>
                      </a:cubicBezTo>
                      <a:cubicBezTo>
                        <a:pt x="1115661" y="369155"/>
                        <a:pt x="1119566" y="364773"/>
                        <a:pt x="1124805" y="362201"/>
                      </a:cubicBezTo>
                      <a:cubicBezTo>
                        <a:pt x="1130044" y="359630"/>
                        <a:pt x="1135950" y="359344"/>
                        <a:pt x="1141474" y="361249"/>
                      </a:cubicBezTo>
                      <a:cubicBezTo>
                        <a:pt x="1148141" y="363535"/>
                        <a:pt x="1151665" y="370869"/>
                        <a:pt x="1149379" y="377632"/>
                      </a:cubicBezTo>
                      <a:cubicBezTo>
                        <a:pt x="1148141" y="381156"/>
                        <a:pt x="1144332" y="382966"/>
                        <a:pt x="1140902" y="381728"/>
                      </a:cubicBezTo>
                      <a:cubicBezTo>
                        <a:pt x="1137188" y="380394"/>
                        <a:pt x="1133092" y="382394"/>
                        <a:pt x="1131853" y="386109"/>
                      </a:cubicBezTo>
                      <a:cubicBezTo>
                        <a:pt x="1130520" y="389824"/>
                        <a:pt x="1132521" y="393920"/>
                        <a:pt x="1136234" y="395158"/>
                      </a:cubicBezTo>
                      <a:cubicBezTo>
                        <a:pt x="1147093" y="398968"/>
                        <a:pt x="1159095" y="393158"/>
                        <a:pt x="1162810" y="382299"/>
                      </a:cubicBezTo>
                      <a:cubicBezTo>
                        <a:pt x="1167667" y="368202"/>
                        <a:pt x="1160238" y="352772"/>
                        <a:pt x="1146141" y="347819"/>
                      </a:cubicBezTo>
                      <a:cubicBezTo>
                        <a:pt x="1137093" y="344675"/>
                        <a:pt x="1127281" y="345247"/>
                        <a:pt x="1118613" y="349438"/>
                      </a:cubicBezTo>
                      <a:cubicBezTo>
                        <a:pt x="1109945" y="353629"/>
                        <a:pt x="1103469" y="360963"/>
                        <a:pt x="1100326" y="370012"/>
                      </a:cubicBezTo>
                      <a:cubicBezTo>
                        <a:pt x="1091467" y="395539"/>
                        <a:pt x="1104993" y="423447"/>
                        <a:pt x="1130424" y="432305"/>
                      </a:cubicBezTo>
                      <a:cubicBezTo>
                        <a:pt x="1137663" y="434877"/>
                        <a:pt x="1145189" y="436115"/>
                        <a:pt x="1152714" y="436115"/>
                      </a:cubicBezTo>
                      <a:cubicBezTo>
                        <a:pt x="1162810" y="436115"/>
                        <a:pt x="1172811" y="433829"/>
                        <a:pt x="1182146" y="429353"/>
                      </a:cubicBezTo>
                      <a:cubicBezTo>
                        <a:pt x="1197385" y="422018"/>
                        <a:pt x="1209006" y="409445"/>
                        <a:pt x="1215292" y="393824"/>
                      </a:cubicBezTo>
                      <a:cubicBezTo>
                        <a:pt x="1228723" y="426971"/>
                        <a:pt x="1265965" y="444212"/>
                        <a:pt x="1300160" y="432305"/>
                      </a:cubicBezTo>
                      <a:cubicBezTo>
                        <a:pt x="1325687" y="423447"/>
                        <a:pt x="1339213" y="395539"/>
                        <a:pt x="1330259" y="370012"/>
                      </a:cubicBezTo>
                      <a:cubicBezTo>
                        <a:pt x="1323687" y="351248"/>
                        <a:pt x="1303208" y="341342"/>
                        <a:pt x="1284444" y="347819"/>
                      </a:cubicBezTo>
                      <a:cubicBezTo>
                        <a:pt x="1270347" y="352676"/>
                        <a:pt x="1262822" y="368202"/>
                        <a:pt x="1267775" y="382299"/>
                      </a:cubicBezTo>
                      <a:cubicBezTo>
                        <a:pt x="1271585" y="393158"/>
                        <a:pt x="1283492" y="398968"/>
                        <a:pt x="1294350" y="395158"/>
                      </a:cubicBezTo>
                      <a:cubicBezTo>
                        <a:pt x="1298064" y="393824"/>
                        <a:pt x="1300065" y="389824"/>
                        <a:pt x="1298731" y="386109"/>
                      </a:cubicBezTo>
                      <a:cubicBezTo>
                        <a:pt x="1297398" y="382394"/>
                        <a:pt x="1293397" y="380394"/>
                        <a:pt x="1289683" y="381728"/>
                      </a:cubicBezTo>
                      <a:cubicBezTo>
                        <a:pt x="1286253" y="382966"/>
                        <a:pt x="1282444" y="381061"/>
                        <a:pt x="1281206" y="377632"/>
                      </a:cubicBezTo>
                      <a:cubicBezTo>
                        <a:pt x="1280063" y="374393"/>
                        <a:pt x="1280252" y="370869"/>
                        <a:pt x="1281777" y="367821"/>
                      </a:cubicBezTo>
                      <a:cubicBezTo>
                        <a:pt x="1283301" y="364773"/>
                        <a:pt x="1285873" y="362392"/>
                        <a:pt x="1289111" y="361249"/>
                      </a:cubicBezTo>
                      <a:cubicBezTo>
                        <a:pt x="1294635" y="359344"/>
                        <a:pt x="1300541" y="359725"/>
                        <a:pt x="1305780" y="362201"/>
                      </a:cubicBezTo>
                      <a:cubicBezTo>
                        <a:pt x="1311019" y="364773"/>
                        <a:pt x="1314924" y="369155"/>
                        <a:pt x="1316829" y="374679"/>
                      </a:cubicBezTo>
                      <a:cubicBezTo>
                        <a:pt x="1319877" y="383442"/>
                        <a:pt x="1319306" y="392872"/>
                        <a:pt x="1315305" y="401159"/>
                      </a:cubicBezTo>
                      <a:cubicBezTo>
                        <a:pt x="1311304" y="409541"/>
                        <a:pt x="1304256" y="415732"/>
                        <a:pt x="1295493" y="418780"/>
                      </a:cubicBezTo>
                      <a:cubicBezTo>
                        <a:pt x="1267680" y="428400"/>
                        <a:pt x="1237200" y="413732"/>
                        <a:pt x="1227485" y="385823"/>
                      </a:cubicBezTo>
                      <a:cubicBezTo>
                        <a:pt x="1220436" y="365535"/>
                        <a:pt x="1221675" y="343628"/>
                        <a:pt x="1231104" y="324292"/>
                      </a:cubicBezTo>
                      <a:cubicBezTo>
                        <a:pt x="1240439" y="304956"/>
                        <a:pt x="1256821" y="290383"/>
                        <a:pt x="1277110" y="283334"/>
                      </a:cubicBezTo>
                      <a:cubicBezTo>
                        <a:pt x="1311876" y="271238"/>
                        <a:pt x="1356358" y="278191"/>
                        <a:pt x="1387981" y="300670"/>
                      </a:cubicBezTo>
                      <a:cubicBezTo>
                        <a:pt x="1414556" y="319625"/>
                        <a:pt x="1429224" y="347152"/>
                        <a:pt x="1429224" y="378203"/>
                      </a:cubicBezTo>
                      <a:lnTo>
                        <a:pt x="1429224" y="514125"/>
                      </a:lnTo>
                      <a:cubicBezTo>
                        <a:pt x="1429224" y="518030"/>
                        <a:pt x="1432368" y="521269"/>
                        <a:pt x="1436367" y="521269"/>
                      </a:cubicBezTo>
                      <a:lnTo>
                        <a:pt x="1518473" y="521269"/>
                      </a:lnTo>
                      <a:cubicBezTo>
                        <a:pt x="1515139" y="542129"/>
                        <a:pt x="1512758" y="564798"/>
                        <a:pt x="1510472" y="587753"/>
                      </a:cubicBezTo>
                      <a:cubicBezTo>
                        <a:pt x="1505424" y="637093"/>
                        <a:pt x="1500185" y="687671"/>
                        <a:pt x="1484469" y="722627"/>
                      </a:cubicBezTo>
                      <a:cubicBezTo>
                        <a:pt x="1519331" y="706911"/>
                        <a:pt x="1569908" y="701672"/>
                        <a:pt x="1619343" y="696624"/>
                      </a:cubicBezTo>
                      <a:cubicBezTo>
                        <a:pt x="1642393" y="694243"/>
                        <a:pt x="1664967" y="691957"/>
                        <a:pt x="1685828" y="688623"/>
                      </a:cubicBezTo>
                      <a:lnTo>
                        <a:pt x="1685828" y="770729"/>
                      </a:lnTo>
                      <a:cubicBezTo>
                        <a:pt x="1685828" y="774634"/>
                        <a:pt x="1688970" y="777872"/>
                        <a:pt x="1692971" y="777872"/>
                      </a:cubicBezTo>
                      <a:lnTo>
                        <a:pt x="1828893" y="777872"/>
                      </a:lnTo>
                      <a:cubicBezTo>
                        <a:pt x="1859945" y="777872"/>
                        <a:pt x="1887566" y="792541"/>
                        <a:pt x="1906427" y="819116"/>
                      </a:cubicBezTo>
                      <a:cubicBezTo>
                        <a:pt x="1928906" y="850739"/>
                        <a:pt x="1935859" y="895316"/>
                        <a:pt x="1923762" y="929987"/>
                      </a:cubicBezTo>
                      <a:cubicBezTo>
                        <a:pt x="1916714" y="950275"/>
                        <a:pt x="1902140" y="966658"/>
                        <a:pt x="1882804" y="975992"/>
                      </a:cubicBezTo>
                      <a:cubicBezTo>
                        <a:pt x="1863469" y="985327"/>
                        <a:pt x="1841561" y="986660"/>
                        <a:pt x="1821273" y="979612"/>
                      </a:cubicBezTo>
                      <a:cubicBezTo>
                        <a:pt x="1793459" y="969896"/>
                        <a:pt x="1778696" y="939416"/>
                        <a:pt x="1788317" y="911603"/>
                      </a:cubicBezTo>
                      <a:cubicBezTo>
                        <a:pt x="1791364" y="902840"/>
                        <a:pt x="1797651" y="895792"/>
                        <a:pt x="1805938" y="891791"/>
                      </a:cubicBezTo>
                      <a:cubicBezTo>
                        <a:pt x="1814320" y="887791"/>
                        <a:pt x="1823654" y="887219"/>
                        <a:pt x="1832418" y="890267"/>
                      </a:cubicBezTo>
                      <a:cubicBezTo>
                        <a:pt x="1837942" y="892172"/>
                        <a:pt x="1842323" y="896078"/>
                        <a:pt x="1844895" y="901316"/>
                      </a:cubicBezTo>
                      <a:cubicBezTo>
                        <a:pt x="1847467" y="906555"/>
                        <a:pt x="1847753" y="912461"/>
                        <a:pt x="1845847" y="917985"/>
                      </a:cubicBezTo>
                      <a:cubicBezTo>
                        <a:pt x="1844704" y="921224"/>
                        <a:pt x="1842418" y="923795"/>
                        <a:pt x="1839275" y="925319"/>
                      </a:cubicBezTo>
                      <a:cubicBezTo>
                        <a:pt x="1836227" y="926843"/>
                        <a:pt x="1832702" y="927034"/>
                        <a:pt x="1829464" y="925891"/>
                      </a:cubicBezTo>
                      <a:cubicBezTo>
                        <a:pt x="1826035" y="924653"/>
                        <a:pt x="1824131" y="920843"/>
                        <a:pt x="1825369" y="917414"/>
                      </a:cubicBezTo>
                      <a:cubicBezTo>
                        <a:pt x="1826702" y="913699"/>
                        <a:pt x="1824702" y="909603"/>
                        <a:pt x="1820987" y="908365"/>
                      </a:cubicBezTo>
                      <a:cubicBezTo>
                        <a:pt x="1817272" y="907031"/>
                        <a:pt x="1813177" y="909032"/>
                        <a:pt x="1811939" y="912746"/>
                      </a:cubicBezTo>
                      <a:cubicBezTo>
                        <a:pt x="1808128" y="923605"/>
                        <a:pt x="1813938" y="935606"/>
                        <a:pt x="1824797" y="939321"/>
                      </a:cubicBezTo>
                      <a:cubicBezTo>
                        <a:pt x="1838894" y="944274"/>
                        <a:pt x="1854324" y="936749"/>
                        <a:pt x="1859278" y="922652"/>
                      </a:cubicBezTo>
                      <a:cubicBezTo>
                        <a:pt x="1865850" y="903888"/>
                        <a:pt x="1855849" y="883314"/>
                        <a:pt x="1837085" y="876837"/>
                      </a:cubicBezTo>
                      <a:cubicBezTo>
                        <a:pt x="1811557" y="867979"/>
                        <a:pt x="1783650" y="881504"/>
                        <a:pt x="1774791" y="906936"/>
                      </a:cubicBezTo>
                      <a:cubicBezTo>
                        <a:pt x="1762885" y="941131"/>
                        <a:pt x="1780125" y="978374"/>
                        <a:pt x="1813272" y="991804"/>
                      </a:cubicBezTo>
                      <a:cubicBezTo>
                        <a:pt x="1797746" y="998090"/>
                        <a:pt x="1785173" y="1009711"/>
                        <a:pt x="1777744" y="1024951"/>
                      </a:cubicBezTo>
                      <a:cubicBezTo>
                        <a:pt x="1773266" y="1034285"/>
                        <a:pt x="1770981" y="1044287"/>
                        <a:pt x="1770981" y="1054383"/>
                      </a:cubicBezTo>
                      <a:cubicBezTo>
                        <a:pt x="1770981" y="1061908"/>
                        <a:pt x="1772219" y="1069337"/>
                        <a:pt x="1774791" y="1076672"/>
                      </a:cubicBezTo>
                      <a:cubicBezTo>
                        <a:pt x="1783650" y="1102199"/>
                        <a:pt x="1811557" y="1115724"/>
                        <a:pt x="1837085" y="1106771"/>
                      </a:cubicBezTo>
                      <a:cubicBezTo>
                        <a:pt x="1846133" y="1103627"/>
                        <a:pt x="1853467" y="1097150"/>
                        <a:pt x="1857658" y="1088483"/>
                      </a:cubicBezTo>
                      <a:cubicBezTo>
                        <a:pt x="1861849" y="1079815"/>
                        <a:pt x="1862420" y="1070004"/>
                        <a:pt x="1859278" y="1060955"/>
                      </a:cubicBezTo>
                      <a:cubicBezTo>
                        <a:pt x="1854420" y="1046858"/>
                        <a:pt x="1838894" y="1039429"/>
                        <a:pt x="1824797" y="1044287"/>
                      </a:cubicBezTo>
                      <a:cubicBezTo>
                        <a:pt x="1813938" y="1048097"/>
                        <a:pt x="1808128" y="1060003"/>
                        <a:pt x="1811939" y="1070862"/>
                      </a:cubicBezTo>
                      <a:cubicBezTo>
                        <a:pt x="1813272" y="1074576"/>
                        <a:pt x="1817272" y="1076576"/>
                        <a:pt x="1820987" y="1075243"/>
                      </a:cubicBezTo>
                      <a:cubicBezTo>
                        <a:pt x="1824702" y="1073910"/>
                        <a:pt x="1826702" y="1069909"/>
                        <a:pt x="1825369" y="1066194"/>
                      </a:cubicBezTo>
                      <a:cubicBezTo>
                        <a:pt x="1824131" y="1062765"/>
                        <a:pt x="1826035" y="1058955"/>
                        <a:pt x="1829464" y="1057717"/>
                      </a:cubicBezTo>
                      <a:cubicBezTo>
                        <a:pt x="1836132" y="1055431"/>
                        <a:pt x="1843466" y="1058955"/>
                        <a:pt x="1845752" y="1065623"/>
                      </a:cubicBezTo>
                      <a:cubicBezTo>
                        <a:pt x="1847657" y="1071147"/>
                        <a:pt x="1847276" y="1077053"/>
                        <a:pt x="1844799" y="1082291"/>
                      </a:cubicBezTo>
                      <a:cubicBezTo>
                        <a:pt x="1842227" y="1087530"/>
                        <a:pt x="1837846" y="1091435"/>
                        <a:pt x="1832322" y="1093341"/>
                      </a:cubicBezTo>
                      <a:cubicBezTo>
                        <a:pt x="1823559" y="1096389"/>
                        <a:pt x="1814129" y="1095817"/>
                        <a:pt x="1805842" y="1091816"/>
                      </a:cubicBezTo>
                      <a:cubicBezTo>
                        <a:pt x="1797460" y="1087816"/>
                        <a:pt x="1791269" y="1080768"/>
                        <a:pt x="1788221" y="1072004"/>
                      </a:cubicBezTo>
                      <a:cubicBezTo>
                        <a:pt x="1783554" y="1058479"/>
                        <a:pt x="1784411" y="1044001"/>
                        <a:pt x="1790603" y="1031142"/>
                      </a:cubicBezTo>
                      <a:cubicBezTo>
                        <a:pt x="1796794" y="1018283"/>
                        <a:pt x="1807652" y="1008663"/>
                        <a:pt x="1821178" y="1003996"/>
                      </a:cubicBezTo>
                      <a:cubicBezTo>
                        <a:pt x="1841466" y="996947"/>
                        <a:pt x="1863374" y="998186"/>
                        <a:pt x="1882709" y="1007520"/>
                      </a:cubicBezTo>
                      <a:cubicBezTo>
                        <a:pt x="1902045" y="1016855"/>
                        <a:pt x="1916618" y="1033238"/>
                        <a:pt x="1923667" y="1053526"/>
                      </a:cubicBezTo>
                      <a:cubicBezTo>
                        <a:pt x="1935764" y="1088292"/>
                        <a:pt x="1928715" y="1132774"/>
                        <a:pt x="1906332" y="1164397"/>
                      </a:cubicBezTo>
                      <a:cubicBezTo>
                        <a:pt x="1887377" y="1190972"/>
                        <a:pt x="1859850" y="1205640"/>
                        <a:pt x="1828798" y="1205640"/>
                      </a:cubicBezTo>
                      <a:cubicBezTo>
                        <a:pt x="1824892" y="1205640"/>
                        <a:pt x="1821654" y="1208784"/>
                        <a:pt x="1821654" y="1212784"/>
                      </a:cubicBezTo>
                      <a:cubicBezTo>
                        <a:pt x="1821654" y="1216689"/>
                        <a:pt x="1824797" y="1219928"/>
                        <a:pt x="1828798" y="1219928"/>
                      </a:cubicBezTo>
                      <a:cubicBezTo>
                        <a:pt x="1859850" y="1219928"/>
                        <a:pt x="1887471" y="1234596"/>
                        <a:pt x="1906332" y="1261171"/>
                      </a:cubicBezTo>
                      <a:cubicBezTo>
                        <a:pt x="1928810" y="1292794"/>
                        <a:pt x="1935764" y="1337371"/>
                        <a:pt x="1923667" y="1372042"/>
                      </a:cubicBezTo>
                      <a:cubicBezTo>
                        <a:pt x="1916618" y="1392330"/>
                        <a:pt x="1902045" y="1408713"/>
                        <a:pt x="1882709" y="1418048"/>
                      </a:cubicBezTo>
                      <a:cubicBezTo>
                        <a:pt x="1863374" y="1427382"/>
                        <a:pt x="1841466" y="1428716"/>
                        <a:pt x="1821178" y="1421667"/>
                      </a:cubicBezTo>
                      <a:cubicBezTo>
                        <a:pt x="1793364" y="1411952"/>
                        <a:pt x="1778601" y="1381472"/>
                        <a:pt x="1788221" y="1353659"/>
                      </a:cubicBezTo>
                      <a:cubicBezTo>
                        <a:pt x="1791269" y="1344896"/>
                        <a:pt x="1797556" y="1337847"/>
                        <a:pt x="1805842" y="1333847"/>
                      </a:cubicBezTo>
                      <a:cubicBezTo>
                        <a:pt x="1814224" y="1329846"/>
                        <a:pt x="1823559" y="1329275"/>
                        <a:pt x="1832322" y="1332323"/>
                      </a:cubicBezTo>
                      <a:cubicBezTo>
                        <a:pt x="1837846" y="1334228"/>
                        <a:pt x="1842227" y="1338133"/>
                        <a:pt x="1844799" y="1343372"/>
                      </a:cubicBezTo>
                      <a:cubicBezTo>
                        <a:pt x="1847371" y="1348610"/>
                        <a:pt x="1847657" y="1354516"/>
                        <a:pt x="1845752" y="1360040"/>
                      </a:cubicBezTo>
                      <a:cubicBezTo>
                        <a:pt x="1844609" y="1363279"/>
                        <a:pt x="1842323" y="1365851"/>
                        <a:pt x="1839180" y="1367375"/>
                      </a:cubicBezTo>
                      <a:cubicBezTo>
                        <a:pt x="1836132" y="1368899"/>
                        <a:pt x="1832608" y="1369089"/>
                        <a:pt x="1829369" y="1367946"/>
                      </a:cubicBezTo>
                      <a:cubicBezTo>
                        <a:pt x="1825940" y="1366708"/>
                        <a:pt x="1824035" y="1362898"/>
                        <a:pt x="1825274" y="1359469"/>
                      </a:cubicBezTo>
                      <a:cubicBezTo>
                        <a:pt x="1826607" y="1355754"/>
                        <a:pt x="1824606" y="1351659"/>
                        <a:pt x="1820891" y="1350420"/>
                      </a:cubicBezTo>
                      <a:cubicBezTo>
                        <a:pt x="1817177" y="1349087"/>
                        <a:pt x="1813081" y="1351087"/>
                        <a:pt x="1811843" y="1354802"/>
                      </a:cubicBezTo>
                      <a:cubicBezTo>
                        <a:pt x="1808033" y="1365660"/>
                        <a:pt x="1813843" y="1377662"/>
                        <a:pt x="1824702" y="1381376"/>
                      </a:cubicBezTo>
                      <a:cubicBezTo>
                        <a:pt x="1838799" y="1386330"/>
                        <a:pt x="1854229" y="1378805"/>
                        <a:pt x="1859182" y="1364708"/>
                      </a:cubicBezTo>
                      <a:cubicBezTo>
                        <a:pt x="1865755" y="1345943"/>
                        <a:pt x="1855753" y="1325369"/>
                        <a:pt x="1836989" y="1318893"/>
                      </a:cubicBezTo>
                      <a:cubicBezTo>
                        <a:pt x="1824606" y="1314606"/>
                        <a:pt x="1811366" y="1315368"/>
                        <a:pt x="1799556" y="1321083"/>
                      </a:cubicBezTo>
                      <a:cubicBezTo>
                        <a:pt x="1787745" y="1326798"/>
                        <a:pt x="1778982" y="1336704"/>
                        <a:pt x="1774695" y="1349087"/>
                      </a:cubicBezTo>
                      <a:cubicBezTo>
                        <a:pt x="1762408" y="1384329"/>
                        <a:pt x="1781173" y="1423001"/>
                        <a:pt x="1816415" y="1435193"/>
                      </a:cubicBezTo>
                      <a:cubicBezTo>
                        <a:pt x="1836894" y="1442336"/>
                        <a:pt x="1858135" y="1441860"/>
                        <a:pt x="1877280" y="1435574"/>
                      </a:cubicBezTo>
                      <a:cubicBezTo>
                        <a:pt x="1857087" y="1448432"/>
                        <a:pt x="1845371" y="1468911"/>
                        <a:pt x="1845371" y="1490247"/>
                      </a:cubicBezTo>
                      <a:cubicBezTo>
                        <a:pt x="1845371" y="1496629"/>
                        <a:pt x="1846419" y="1503201"/>
                        <a:pt x="1848705" y="1509583"/>
                      </a:cubicBezTo>
                      <a:cubicBezTo>
                        <a:pt x="1856896" y="1533110"/>
                        <a:pt x="1882709" y="1545588"/>
                        <a:pt x="1906236" y="1537396"/>
                      </a:cubicBezTo>
                      <a:cubicBezTo>
                        <a:pt x="1923667" y="1531300"/>
                        <a:pt x="1932906" y="1512250"/>
                        <a:pt x="1926809" y="1494819"/>
                      </a:cubicBezTo>
                      <a:cubicBezTo>
                        <a:pt x="1924619" y="1488438"/>
                        <a:pt x="1920047" y="1483294"/>
                        <a:pt x="1913951" y="1480341"/>
                      </a:cubicBezTo>
                      <a:cubicBezTo>
                        <a:pt x="1907855" y="1477389"/>
                        <a:pt x="1900997" y="1477007"/>
                        <a:pt x="1894615" y="1479198"/>
                      </a:cubicBezTo>
                      <a:cubicBezTo>
                        <a:pt x="1889663" y="1480913"/>
                        <a:pt x="1885662" y="1484437"/>
                        <a:pt x="1883376" y="1489199"/>
                      </a:cubicBezTo>
                      <a:cubicBezTo>
                        <a:pt x="1881090" y="1493962"/>
                        <a:pt x="1880804" y="1499296"/>
                        <a:pt x="1882519" y="1504249"/>
                      </a:cubicBezTo>
                      <a:cubicBezTo>
                        <a:pt x="1883852" y="1507964"/>
                        <a:pt x="1887853" y="1509964"/>
                        <a:pt x="1891567" y="1508630"/>
                      </a:cubicBezTo>
                      <a:cubicBezTo>
                        <a:pt x="1895282" y="1507297"/>
                        <a:pt x="1897282" y="1503297"/>
                        <a:pt x="1895949" y="1499582"/>
                      </a:cubicBezTo>
                      <a:cubicBezTo>
                        <a:pt x="1895473" y="1498248"/>
                        <a:pt x="1895568" y="1496724"/>
                        <a:pt x="1896235" y="1495391"/>
                      </a:cubicBezTo>
                      <a:cubicBezTo>
                        <a:pt x="1896902" y="1494057"/>
                        <a:pt x="1897950" y="1493105"/>
                        <a:pt x="1899377" y="1492628"/>
                      </a:cubicBezTo>
                      <a:cubicBezTo>
                        <a:pt x="1902140" y="1491676"/>
                        <a:pt x="1905189" y="1491867"/>
                        <a:pt x="1907855" y="1493105"/>
                      </a:cubicBezTo>
                      <a:cubicBezTo>
                        <a:pt x="1910522" y="1494343"/>
                        <a:pt x="1912522" y="1496629"/>
                        <a:pt x="1913475" y="1499391"/>
                      </a:cubicBezTo>
                      <a:cubicBezTo>
                        <a:pt x="1916904" y="1509393"/>
                        <a:pt x="1911665" y="1520346"/>
                        <a:pt x="1901664" y="1523775"/>
                      </a:cubicBezTo>
                      <a:cubicBezTo>
                        <a:pt x="1885567" y="1529395"/>
                        <a:pt x="1867850" y="1520822"/>
                        <a:pt x="1862231" y="1504725"/>
                      </a:cubicBezTo>
                      <a:cubicBezTo>
                        <a:pt x="1853944" y="1480818"/>
                        <a:pt x="1866326" y="1455576"/>
                        <a:pt x="1892520" y="1443289"/>
                      </a:cubicBezTo>
                      <a:cubicBezTo>
                        <a:pt x="1918713" y="1431002"/>
                        <a:pt x="1945955" y="1436622"/>
                        <a:pt x="1965386" y="1458339"/>
                      </a:cubicBezTo>
                      <a:cubicBezTo>
                        <a:pt x="1986627" y="1482056"/>
                        <a:pt x="1998152" y="1526442"/>
                        <a:pt x="1973102" y="1567495"/>
                      </a:cubicBezTo>
                      <a:cubicBezTo>
                        <a:pt x="1902140" y="1684081"/>
                        <a:pt x="1905855" y="1753614"/>
                        <a:pt x="1989389" y="1850292"/>
                      </a:cubicBezTo>
                      <a:lnTo>
                        <a:pt x="1949099" y="1898203"/>
                      </a:lnTo>
                      <a:cubicBezTo>
                        <a:pt x="1947765" y="1899822"/>
                        <a:pt x="1947193" y="1901822"/>
                        <a:pt x="1947479" y="1903918"/>
                      </a:cubicBezTo>
                      <a:cubicBezTo>
                        <a:pt x="1947765" y="1905918"/>
                        <a:pt x="1949003" y="1907728"/>
                        <a:pt x="1950813" y="1908871"/>
                      </a:cubicBezTo>
                      <a:cubicBezTo>
                        <a:pt x="1966148" y="1918301"/>
                        <a:pt x="1978721" y="1927635"/>
                        <a:pt x="1988817" y="1936874"/>
                      </a:cubicBezTo>
                      <a:cubicBezTo>
                        <a:pt x="1938335" y="1990500"/>
                        <a:pt x="1957481" y="2040792"/>
                        <a:pt x="1973482" y="2082893"/>
                      </a:cubicBezTo>
                      <a:cubicBezTo>
                        <a:pt x="1982532" y="2106610"/>
                        <a:pt x="1990246" y="2127089"/>
                        <a:pt x="1984341" y="2144139"/>
                      </a:cubicBezTo>
                      <a:cubicBezTo>
                        <a:pt x="1971196" y="2182048"/>
                        <a:pt x="1929667" y="2202051"/>
                        <a:pt x="1891758" y="2188906"/>
                      </a:cubicBezTo>
                      <a:cubicBezTo>
                        <a:pt x="1866707" y="2180238"/>
                        <a:pt x="1853467" y="2152806"/>
                        <a:pt x="1862231" y="2127756"/>
                      </a:cubicBezTo>
                      <a:cubicBezTo>
                        <a:pt x="1867850" y="2111658"/>
                        <a:pt x="1885471" y="2103086"/>
                        <a:pt x="1901664" y="2108706"/>
                      </a:cubicBezTo>
                      <a:cubicBezTo>
                        <a:pt x="1911665" y="2112230"/>
                        <a:pt x="1916904" y="2123184"/>
                        <a:pt x="1913475" y="2133090"/>
                      </a:cubicBezTo>
                      <a:cubicBezTo>
                        <a:pt x="1912522" y="2135852"/>
                        <a:pt x="1910522" y="2138138"/>
                        <a:pt x="1907855" y="2139376"/>
                      </a:cubicBezTo>
                      <a:cubicBezTo>
                        <a:pt x="1905189" y="2140614"/>
                        <a:pt x="1902235" y="2140805"/>
                        <a:pt x="1899377" y="2139852"/>
                      </a:cubicBezTo>
                      <a:cubicBezTo>
                        <a:pt x="1898045" y="2139376"/>
                        <a:pt x="1896902" y="2138424"/>
                        <a:pt x="1896235" y="2137090"/>
                      </a:cubicBezTo>
                      <a:cubicBezTo>
                        <a:pt x="1895568" y="2135757"/>
                        <a:pt x="1895473" y="2134328"/>
                        <a:pt x="1895949" y="2132899"/>
                      </a:cubicBezTo>
                      <a:cubicBezTo>
                        <a:pt x="1897282" y="2129184"/>
                        <a:pt x="1895282" y="2125089"/>
                        <a:pt x="1891567" y="2123850"/>
                      </a:cubicBezTo>
                      <a:cubicBezTo>
                        <a:pt x="1887853" y="2122517"/>
                        <a:pt x="1883757" y="2124517"/>
                        <a:pt x="1882519" y="2128232"/>
                      </a:cubicBezTo>
                      <a:cubicBezTo>
                        <a:pt x="1880804" y="2133185"/>
                        <a:pt x="1881090" y="2138519"/>
                        <a:pt x="1883376" y="2143281"/>
                      </a:cubicBezTo>
                      <a:cubicBezTo>
                        <a:pt x="1885662" y="2148044"/>
                        <a:pt x="1889663" y="2151568"/>
                        <a:pt x="1894615" y="2153282"/>
                      </a:cubicBezTo>
                      <a:cubicBezTo>
                        <a:pt x="1907759" y="2157855"/>
                        <a:pt x="1922238" y="2150901"/>
                        <a:pt x="1926809" y="2137757"/>
                      </a:cubicBezTo>
                      <a:cubicBezTo>
                        <a:pt x="1932906" y="2120326"/>
                        <a:pt x="1923667" y="2101276"/>
                        <a:pt x="1906236" y="2095180"/>
                      </a:cubicBezTo>
                      <a:cubicBezTo>
                        <a:pt x="1882709" y="2086989"/>
                        <a:pt x="1856896" y="2099466"/>
                        <a:pt x="1848705" y="2122993"/>
                      </a:cubicBezTo>
                      <a:cubicBezTo>
                        <a:pt x="1846324" y="2129756"/>
                        <a:pt x="1845276" y="2136614"/>
                        <a:pt x="1845276" y="2143377"/>
                      </a:cubicBezTo>
                      <a:cubicBezTo>
                        <a:pt x="1845276" y="2169094"/>
                        <a:pt x="1861373" y="2193288"/>
                        <a:pt x="1887091" y="2202241"/>
                      </a:cubicBezTo>
                      <a:cubicBezTo>
                        <a:pt x="1932335" y="2217957"/>
                        <a:pt x="1982055" y="2193954"/>
                        <a:pt x="1997771" y="2148711"/>
                      </a:cubicBezTo>
                      <a:cubicBezTo>
                        <a:pt x="1998247" y="2147377"/>
                        <a:pt x="1998628" y="2145948"/>
                        <a:pt x="1999010" y="2144615"/>
                      </a:cubicBezTo>
                      <a:cubicBezTo>
                        <a:pt x="1999390" y="2145948"/>
                        <a:pt x="1999771" y="2147377"/>
                        <a:pt x="2000248" y="2148711"/>
                      </a:cubicBezTo>
                      <a:cubicBezTo>
                        <a:pt x="2016345" y="2194145"/>
                        <a:pt x="2066065" y="2218148"/>
                        <a:pt x="2111309" y="2202432"/>
                      </a:cubicBezTo>
                      <a:close/>
                      <a:moveTo>
                        <a:pt x="1630964" y="163319"/>
                      </a:moveTo>
                      <a:cubicBezTo>
                        <a:pt x="1630964" y="148841"/>
                        <a:pt x="1642774" y="137030"/>
                        <a:pt x="1657253" y="137030"/>
                      </a:cubicBezTo>
                      <a:cubicBezTo>
                        <a:pt x="1671731" y="137030"/>
                        <a:pt x="1683542" y="148841"/>
                        <a:pt x="1683542" y="163319"/>
                      </a:cubicBezTo>
                      <a:cubicBezTo>
                        <a:pt x="1683542" y="177797"/>
                        <a:pt x="1671826" y="189513"/>
                        <a:pt x="1657348" y="189608"/>
                      </a:cubicBezTo>
                      <a:cubicBezTo>
                        <a:pt x="1657348" y="189608"/>
                        <a:pt x="1657253" y="189608"/>
                        <a:pt x="1657253" y="189608"/>
                      </a:cubicBezTo>
                      <a:cubicBezTo>
                        <a:pt x="1642774" y="189608"/>
                        <a:pt x="1630964" y="177797"/>
                        <a:pt x="1630964" y="163319"/>
                      </a:cubicBezTo>
                      <a:close/>
                      <a:moveTo>
                        <a:pt x="1425319" y="132173"/>
                      </a:moveTo>
                      <a:cubicBezTo>
                        <a:pt x="1425319" y="123886"/>
                        <a:pt x="1431700" y="116075"/>
                        <a:pt x="1436177" y="111599"/>
                      </a:cubicBezTo>
                      <a:cubicBezTo>
                        <a:pt x="1441034" y="116456"/>
                        <a:pt x="1447035" y="124267"/>
                        <a:pt x="1447035" y="132173"/>
                      </a:cubicBezTo>
                      <a:cubicBezTo>
                        <a:pt x="1447035" y="140555"/>
                        <a:pt x="1441416" y="160081"/>
                        <a:pt x="1436177" y="175988"/>
                      </a:cubicBezTo>
                      <a:cubicBezTo>
                        <a:pt x="1431034" y="160081"/>
                        <a:pt x="1425319" y="140650"/>
                        <a:pt x="1425319" y="132173"/>
                      </a:cubicBezTo>
                      <a:close/>
                      <a:moveTo>
                        <a:pt x="1393695" y="184560"/>
                      </a:moveTo>
                      <a:cubicBezTo>
                        <a:pt x="1386266" y="177131"/>
                        <a:pt x="1385313" y="164367"/>
                        <a:pt x="1385409" y="157033"/>
                      </a:cubicBezTo>
                      <a:cubicBezTo>
                        <a:pt x="1392743" y="156842"/>
                        <a:pt x="1405506" y="157795"/>
                        <a:pt x="1412936" y="165320"/>
                      </a:cubicBezTo>
                      <a:cubicBezTo>
                        <a:pt x="1420366" y="172749"/>
                        <a:pt x="1421318" y="185513"/>
                        <a:pt x="1421223" y="192847"/>
                      </a:cubicBezTo>
                      <a:cubicBezTo>
                        <a:pt x="1413888" y="192942"/>
                        <a:pt x="1401125" y="191990"/>
                        <a:pt x="1393695" y="184560"/>
                      </a:cubicBezTo>
                      <a:close/>
                      <a:moveTo>
                        <a:pt x="1451227" y="192752"/>
                      </a:moveTo>
                      <a:cubicBezTo>
                        <a:pt x="1451036" y="185417"/>
                        <a:pt x="1452084" y="172654"/>
                        <a:pt x="1459514" y="165224"/>
                      </a:cubicBezTo>
                      <a:cubicBezTo>
                        <a:pt x="1466943" y="157795"/>
                        <a:pt x="1479706" y="156747"/>
                        <a:pt x="1487041" y="156938"/>
                      </a:cubicBezTo>
                      <a:cubicBezTo>
                        <a:pt x="1487232" y="164272"/>
                        <a:pt x="1486183" y="177035"/>
                        <a:pt x="1478754" y="184465"/>
                      </a:cubicBezTo>
                      <a:cubicBezTo>
                        <a:pt x="1471324" y="191990"/>
                        <a:pt x="1458561" y="192942"/>
                        <a:pt x="1451227" y="192752"/>
                      </a:cubicBezTo>
                      <a:close/>
                      <a:moveTo>
                        <a:pt x="1188908" y="163319"/>
                      </a:moveTo>
                      <a:cubicBezTo>
                        <a:pt x="1188908" y="148841"/>
                        <a:pt x="1200719" y="137030"/>
                        <a:pt x="1215197" y="137030"/>
                      </a:cubicBezTo>
                      <a:cubicBezTo>
                        <a:pt x="1229675" y="137030"/>
                        <a:pt x="1241486" y="148841"/>
                        <a:pt x="1241486" y="163319"/>
                      </a:cubicBezTo>
                      <a:cubicBezTo>
                        <a:pt x="1241486" y="177797"/>
                        <a:pt x="1229771" y="189513"/>
                        <a:pt x="1215292" y="189608"/>
                      </a:cubicBezTo>
                      <a:cubicBezTo>
                        <a:pt x="1215292" y="189608"/>
                        <a:pt x="1215197" y="189608"/>
                        <a:pt x="1215197" y="189608"/>
                      </a:cubicBezTo>
                      <a:cubicBezTo>
                        <a:pt x="1200719" y="189608"/>
                        <a:pt x="1188908" y="177797"/>
                        <a:pt x="1188908" y="163319"/>
                      </a:cubicBezTo>
                      <a:close/>
                      <a:moveTo>
                        <a:pt x="983834" y="132173"/>
                      </a:moveTo>
                      <a:cubicBezTo>
                        <a:pt x="983834" y="123886"/>
                        <a:pt x="990217" y="116075"/>
                        <a:pt x="994693" y="111599"/>
                      </a:cubicBezTo>
                      <a:cubicBezTo>
                        <a:pt x="999551" y="116456"/>
                        <a:pt x="1005552" y="124267"/>
                        <a:pt x="1005552" y="132173"/>
                      </a:cubicBezTo>
                      <a:cubicBezTo>
                        <a:pt x="1005552" y="140555"/>
                        <a:pt x="999932" y="160081"/>
                        <a:pt x="994693" y="175988"/>
                      </a:cubicBezTo>
                      <a:cubicBezTo>
                        <a:pt x="989550" y="160081"/>
                        <a:pt x="983834" y="140650"/>
                        <a:pt x="983834" y="132173"/>
                      </a:cubicBezTo>
                      <a:close/>
                      <a:moveTo>
                        <a:pt x="952212" y="184560"/>
                      </a:moveTo>
                      <a:cubicBezTo>
                        <a:pt x="944782" y="177131"/>
                        <a:pt x="943830" y="164367"/>
                        <a:pt x="943925" y="157033"/>
                      </a:cubicBezTo>
                      <a:cubicBezTo>
                        <a:pt x="951260" y="156938"/>
                        <a:pt x="964023" y="157795"/>
                        <a:pt x="971453" y="165320"/>
                      </a:cubicBezTo>
                      <a:cubicBezTo>
                        <a:pt x="978882" y="172749"/>
                        <a:pt x="979835" y="185513"/>
                        <a:pt x="979739" y="192847"/>
                      </a:cubicBezTo>
                      <a:cubicBezTo>
                        <a:pt x="972405" y="192942"/>
                        <a:pt x="959642" y="191990"/>
                        <a:pt x="952212" y="184560"/>
                      </a:cubicBezTo>
                      <a:close/>
                      <a:moveTo>
                        <a:pt x="1009743" y="192752"/>
                      </a:moveTo>
                      <a:cubicBezTo>
                        <a:pt x="1009648" y="185417"/>
                        <a:pt x="1010600" y="172654"/>
                        <a:pt x="1018030" y="165224"/>
                      </a:cubicBezTo>
                      <a:cubicBezTo>
                        <a:pt x="1025459" y="157795"/>
                        <a:pt x="1038223" y="156747"/>
                        <a:pt x="1045557" y="156938"/>
                      </a:cubicBezTo>
                      <a:cubicBezTo>
                        <a:pt x="1045652" y="164272"/>
                        <a:pt x="1044699" y="177035"/>
                        <a:pt x="1037271" y="184465"/>
                      </a:cubicBezTo>
                      <a:cubicBezTo>
                        <a:pt x="1029841" y="191990"/>
                        <a:pt x="1017077" y="192942"/>
                        <a:pt x="1009743" y="192752"/>
                      </a:cubicBezTo>
                      <a:close/>
                      <a:moveTo>
                        <a:pt x="2042252" y="1236025"/>
                      </a:moveTo>
                      <a:cubicBezTo>
                        <a:pt x="2049682" y="1243455"/>
                        <a:pt x="2050634" y="1256218"/>
                        <a:pt x="2050539" y="1263552"/>
                      </a:cubicBezTo>
                      <a:cubicBezTo>
                        <a:pt x="2043206" y="1263743"/>
                        <a:pt x="2030441" y="1262790"/>
                        <a:pt x="2023013" y="1255265"/>
                      </a:cubicBezTo>
                      <a:cubicBezTo>
                        <a:pt x="2015583" y="1247836"/>
                        <a:pt x="2014631" y="1235072"/>
                        <a:pt x="2014726" y="1227738"/>
                      </a:cubicBezTo>
                      <a:cubicBezTo>
                        <a:pt x="2022059" y="1227643"/>
                        <a:pt x="2034824" y="1228595"/>
                        <a:pt x="2042252" y="1236025"/>
                      </a:cubicBezTo>
                      <a:close/>
                      <a:moveTo>
                        <a:pt x="2050539" y="1162016"/>
                      </a:moveTo>
                      <a:cubicBezTo>
                        <a:pt x="2050730" y="1169350"/>
                        <a:pt x="2049682" y="1182114"/>
                        <a:pt x="2042252" y="1189543"/>
                      </a:cubicBezTo>
                      <a:cubicBezTo>
                        <a:pt x="2034824" y="1196972"/>
                        <a:pt x="2022059" y="1197925"/>
                        <a:pt x="2014726" y="1197830"/>
                      </a:cubicBezTo>
                      <a:cubicBezTo>
                        <a:pt x="2014535" y="1190400"/>
                        <a:pt x="2015583" y="1177732"/>
                        <a:pt x="2023013" y="1170302"/>
                      </a:cubicBezTo>
                      <a:cubicBezTo>
                        <a:pt x="2030441" y="1162873"/>
                        <a:pt x="2043206" y="1161920"/>
                        <a:pt x="2050539" y="1162016"/>
                      </a:cubicBezTo>
                      <a:close/>
                      <a:moveTo>
                        <a:pt x="2042252" y="794541"/>
                      </a:moveTo>
                      <a:cubicBezTo>
                        <a:pt x="2049682" y="801971"/>
                        <a:pt x="2050634" y="814734"/>
                        <a:pt x="2050539" y="822068"/>
                      </a:cubicBezTo>
                      <a:cubicBezTo>
                        <a:pt x="2043206" y="822259"/>
                        <a:pt x="2030441" y="821211"/>
                        <a:pt x="2023013" y="813782"/>
                      </a:cubicBezTo>
                      <a:cubicBezTo>
                        <a:pt x="2015583" y="806352"/>
                        <a:pt x="2014631" y="793589"/>
                        <a:pt x="2014726" y="786254"/>
                      </a:cubicBezTo>
                      <a:cubicBezTo>
                        <a:pt x="2022059" y="786159"/>
                        <a:pt x="2034824" y="787112"/>
                        <a:pt x="2042252" y="794541"/>
                      </a:cubicBezTo>
                      <a:close/>
                      <a:moveTo>
                        <a:pt x="2050539" y="720532"/>
                      </a:moveTo>
                      <a:cubicBezTo>
                        <a:pt x="2050730" y="727961"/>
                        <a:pt x="2049682" y="740630"/>
                        <a:pt x="2042252" y="748059"/>
                      </a:cubicBezTo>
                      <a:cubicBezTo>
                        <a:pt x="2034824" y="755489"/>
                        <a:pt x="2022059" y="756441"/>
                        <a:pt x="2014726" y="756346"/>
                      </a:cubicBezTo>
                      <a:cubicBezTo>
                        <a:pt x="2014535" y="749012"/>
                        <a:pt x="2015583" y="736248"/>
                        <a:pt x="2023013" y="728819"/>
                      </a:cubicBezTo>
                      <a:cubicBezTo>
                        <a:pt x="2030441" y="721389"/>
                        <a:pt x="2043206" y="720437"/>
                        <a:pt x="2050539" y="720532"/>
                      </a:cubicBezTo>
                      <a:close/>
                      <a:moveTo>
                        <a:pt x="2044158" y="524031"/>
                      </a:moveTo>
                      <a:cubicBezTo>
                        <a:pt x="2058636" y="524031"/>
                        <a:pt x="2070447" y="535842"/>
                        <a:pt x="2070447" y="550320"/>
                      </a:cubicBezTo>
                      <a:cubicBezTo>
                        <a:pt x="2070447" y="564798"/>
                        <a:pt x="2058636" y="576609"/>
                        <a:pt x="2044158" y="576609"/>
                      </a:cubicBezTo>
                      <a:cubicBezTo>
                        <a:pt x="2029680" y="576609"/>
                        <a:pt x="2017869" y="564798"/>
                        <a:pt x="2017869" y="550415"/>
                      </a:cubicBezTo>
                      <a:cubicBezTo>
                        <a:pt x="2017869" y="550415"/>
                        <a:pt x="2017869" y="550320"/>
                        <a:pt x="2017869" y="550320"/>
                      </a:cubicBezTo>
                      <a:cubicBezTo>
                        <a:pt x="2017964" y="535747"/>
                        <a:pt x="2029775" y="524031"/>
                        <a:pt x="2044158" y="524031"/>
                      </a:cubicBezTo>
                      <a:close/>
                      <a:moveTo>
                        <a:pt x="1685065" y="296765"/>
                      </a:moveTo>
                      <a:cubicBezTo>
                        <a:pt x="1700401" y="275524"/>
                        <a:pt x="1721927" y="263332"/>
                        <a:pt x="1744025" y="263332"/>
                      </a:cubicBezTo>
                      <a:lnTo>
                        <a:pt x="1944241" y="263332"/>
                      </a:lnTo>
                      <a:lnTo>
                        <a:pt x="1944241" y="463547"/>
                      </a:lnTo>
                      <a:cubicBezTo>
                        <a:pt x="1944241" y="485645"/>
                        <a:pt x="1932049" y="507077"/>
                        <a:pt x="1910808" y="522507"/>
                      </a:cubicBezTo>
                      <a:cubicBezTo>
                        <a:pt x="1885757" y="540605"/>
                        <a:pt x="1853277" y="546891"/>
                        <a:pt x="1828035" y="538509"/>
                      </a:cubicBezTo>
                      <a:cubicBezTo>
                        <a:pt x="1812414" y="533366"/>
                        <a:pt x="1799746" y="522412"/>
                        <a:pt x="1792316" y="507648"/>
                      </a:cubicBezTo>
                      <a:cubicBezTo>
                        <a:pt x="1784888" y="492884"/>
                        <a:pt x="1783650" y="476216"/>
                        <a:pt x="1788888" y="460595"/>
                      </a:cubicBezTo>
                      <a:cubicBezTo>
                        <a:pt x="1792316" y="450308"/>
                        <a:pt x="1799460" y="442021"/>
                        <a:pt x="1809081" y="437163"/>
                      </a:cubicBezTo>
                      <a:cubicBezTo>
                        <a:pt x="1818701" y="432305"/>
                        <a:pt x="1829655" y="431543"/>
                        <a:pt x="1839941" y="434877"/>
                      </a:cubicBezTo>
                      <a:cubicBezTo>
                        <a:pt x="1853372" y="439354"/>
                        <a:pt x="1860706" y="453927"/>
                        <a:pt x="1856325" y="467357"/>
                      </a:cubicBezTo>
                      <a:cubicBezTo>
                        <a:pt x="1853658" y="475454"/>
                        <a:pt x="1844799" y="479930"/>
                        <a:pt x="1836703" y="477263"/>
                      </a:cubicBezTo>
                      <a:cubicBezTo>
                        <a:pt x="1832227" y="475739"/>
                        <a:pt x="1829750" y="470882"/>
                        <a:pt x="1831275" y="466500"/>
                      </a:cubicBezTo>
                      <a:cubicBezTo>
                        <a:pt x="1831559" y="465548"/>
                        <a:pt x="1832227" y="464786"/>
                        <a:pt x="1833084" y="464405"/>
                      </a:cubicBezTo>
                      <a:cubicBezTo>
                        <a:pt x="1833941" y="463928"/>
                        <a:pt x="1834989" y="463928"/>
                        <a:pt x="1835942" y="464214"/>
                      </a:cubicBezTo>
                      <a:cubicBezTo>
                        <a:pt x="1839657" y="465452"/>
                        <a:pt x="1843656" y="463452"/>
                        <a:pt x="1844895" y="459737"/>
                      </a:cubicBezTo>
                      <a:cubicBezTo>
                        <a:pt x="1846133" y="456023"/>
                        <a:pt x="1844133" y="452022"/>
                        <a:pt x="1840418" y="450784"/>
                      </a:cubicBezTo>
                      <a:cubicBezTo>
                        <a:pt x="1835846" y="449260"/>
                        <a:pt x="1830989" y="449641"/>
                        <a:pt x="1826702" y="451832"/>
                      </a:cubicBezTo>
                      <a:cubicBezTo>
                        <a:pt x="1822416" y="454022"/>
                        <a:pt x="1819273" y="457642"/>
                        <a:pt x="1817749" y="462214"/>
                      </a:cubicBezTo>
                      <a:cubicBezTo>
                        <a:pt x="1815844" y="468024"/>
                        <a:pt x="1816320" y="474120"/>
                        <a:pt x="1818987" y="479549"/>
                      </a:cubicBezTo>
                      <a:cubicBezTo>
                        <a:pt x="1821750" y="484979"/>
                        <a:pt x="1826417" y="489074"/>
                        <a:pt x="1832227" y="490979"/>
                      </a:cubicBezTo>
                      <a:cubicBezTo>
                        <a:pt x="1847848" y="496123"/>
                        <a:pt x="1864707" y="487646"/>
                        <a:pt x="1869850" y="472025"/>
                      </a:cubicBezTo>
                      <a:cubicBezTo>
                        <a:pt x="1876803" y="451070"/>
                        <a:pt x="1865374" y="428495"/>
                        <a:pt x="1844514" y="421542"/>
                      </a:cubicBezTo>
                      <a:cubicBezTo>
                        <a:pt x="1830607" y="416970"/>
                        <a:pt x="1815844" y="418018"/>
                        <a:pt x="1802795" y="424590"/>
                      </a:cubicBezTo>
                      <a:cubicBezTo>
                        <a:pt x="1789746" y="431162"/>
                        <a:pt x="1780030" y="442402"/>
                        <a:pt x="1775458" y="456213"/>
                      </a:cubicBezTo>
                      <a:cubicBezTo>
                        <a:pt x="1772886" y="464024"/>
                        <a:pt x="1771553" y="472120"/>
                        <a:pt x="1771553" y="480121"/>
                      </a:cubicBezTo>
                      <a:cubicBezTo>
                        <a:pt x="1771553" y="491837"/>
                        <a:pt x="1774314" y="503457"/>
                        <a:pt x="1779649" y="514125"/>
                      </a:cubicBezTo>
                      <a:cubicBezTo>
                        <a:pt x="1780410" y="515744"/>
                        <a:pt x="1781364" y="517173"/>
                        <a:pt x="1782221" y="518697"/>
                      </a:cubicBezTo>
                      <a:cubicBezTo>
                        <a:pt x="1780792" y="564893"/>
                        <a:pt x="1723071" y="577181"/>
                        <a:pt x="1661920" y="590135"/>
                      </a:cubicBezTo>
                      <a:cubicBezTo>
                        <a:pt x="1642202" y="594326"/>
                        <a:pt x="1622105" y="598517"/>
                        <a:pt x="1603627" y="604136"/>
                      </a:cubicBezTo>
                      <a:cubicBezTo>
                        <a:pt x="1609151" y="585658"/>
                        <a:pt x="1613438" y="565560"/>
                        <a:pt x="1617628" y="545843"/>
                      </a:cubicBezTo>
                      <a:cubicBezTo>
                        <a:pt x="1630582" y="484693"/>
                        <a:pt x="1642870" y="426971"/>
                        <a:pt x="1689066" y="425543"/>
                      </a:cubicBezTo>
                      <a:cubicBezTo>
                        <a:pt x="1690590" y="426400"/>
                        <a:pt x="1692114" y="427352"/>
                        <a:pt x="1693638" y="428114"/>
                      </a:cubicBezTo>
                      <a:cubicBezTo>
                        <a:pt x="1704401" y="433544"/>
                        <a:pt x="1716021" y="436211"/>
                        <a:pt x="1727643" y="436211"/>
                      </a:cubicBezTo>
                      <a:cubicBezTo>
                        <a:pt x="1735643" y="436211"/>
                        <a:pt x="1743739" y="434877"/>
                        <a:pt x="1751550" y="432305"/>
                      </a:cubicBezTo>
                      <a:cubicBezTo>
                        <a:pt x="1765456" y="427733"/>
                        <a:pt x="1776695" y="418018"/>
                        <a:pt x="1783173" y="404969"/>
                      </a:cubicBezTo>
                      <a:cubicBezTo>
                        <a:pt x="1789650" y="391919"/>
                        <a:pt x="1790793" y="377156"/>
                        <a:pt x="1786220" y="363249"/>
                      </a:cubicBezTo>
                      <a:cubicBezTo>
                        <a:pt x="1779267" y="342294"/>
                        <a:pt x="1756693" y="330959"/>
                        <a:pt x="1735739" y="337913"/>
                      </a:cubicBezTo>
                      <a:cubicBezTo>
                        <a:pt x="1720117" y="343056"/>
                        <a:pt x="1711640" y="359915"/>
                        <a:pt x="1716784" y="375536"/>
                      </a:cubicBezTo>
                      <a:cubicBezTo>
                        <a:pt x="1718688" y="381347"/>
                        <a:pt x="1722785" y="386014"/>
                        <a:pt x="1728213" y="388776"/>
                      </a:cubicBezTo>
                      <a:cubicBezTo>
                        <a:pt x="1733643" y="391538"/>
                        <a:pt x="1739834" y="392015"/>
                        <a:pt x="1745550" y="390014"/>
                      </a:cubicBezTo>
                      <a:cubicBezTo>
                        <a:pt x="1750121" y="388490"/>
                        <a:pt x="1753741" y="385347"/>
                        <a:pt x="1755931" y="381061"/>
                      </a:cubicBezTo>
                      <a:cubicBezTo>
                        <a:pt x="1758122" y="376775"/>
                        <a:pt x="1758408" y="371917"/>
                        <a:pt x="1756979" y="367345"/>
                      </a:cubicBezTo>
                      <a:cubicBezTo>
                        <a:pt x="1755741" y="363630"/>
                        <a:pt x="1751740" y="361630"/>
                        <a:pt x="1748026" y="362868"/>
                      </a:cubicBezTo>
                      <a:cubicBezTo>
                        <a:pt x="1744311" y="364106"/>
                        <a:pt x="1742310" y="368107"/>
                        <a:pt x="1743549" y="371822"/>
                      </a:cubicBezTo>
                      <a:cubicBezTo>
                        <a:pt x="1743835" y="372774"/>
                        <a:pt x="1743739" y="373727"/>
                        <a:pt x="1743358" y="374679"/>
                      </a:cubicBezTo>
                      <a:cubicBezTo>
                        <a:pt x="1742882" y="375536"/>
                        <a:pt x="1742121" y="376203"/>
                        <a:pt x="1741263" y="376489"/>
                      </a:cubicBezTo>
                      <a:cubicBezTo>
                        <a:pt x="1736786" y="378013"/>
                        <a:pt x="1731928" y="375536"/>
                        <a:pt x="1730499" y="371060"/>
                      </a:cubicBezTo>
                      <a:cubicBezTo>
                        <a:pt x="1727833" y="362963"/>
                        <a:pt x="1732214" y="354105"/>
                        <a:pt x="1740406" y="351438"/>
                      </a:cubicBezTo>
                      <a:cubicBezTo>
                        <a:pt x="1753836" y="346961"/>
                        <a:pt x="1768409" y="354296"/>
                        <a:pt x="1772886" y="367821"/>
                      </a:cubicBezTo>
                      <a:cubicBezTo>
                        <a:pt x="1776315" y="378108"/>
                        <a:pt x="1775458" y="389062"/>
                        <a:pt x="1770600" y="398682"/>
                      </a:cubicBezTo>
                      <a:cubicBezTo>
                        <a:pt x="1765743" y="408302"/>
                        <a:pt x="1757456" y="415541"/>
                        <a:pt x="1747168" y="418875"/>
                      </a:cubicBezTo>
                      <a:cubicBezTo>
                        <a:pt x="1731547" y="424019"/>
                        <a:pt x="1714783" y="422780"/>
                        <a:pt x="1700115" y="415446"/>
                      </a:cubicBezTo>
                      <a:cubicBezTo>
                        <a:pt x="1685351" y="408017"/>
                        <a:pt x="1674397" y="395348"/>
                        <a:pt x="1669254" y="379727"/>
                      </a:cubicBezTo>
                      <a:cubicBezTo>
                        <a:pt x="1660777" y="354296"/>
                        <a:pt x="1666968" y="321815"/>
                        <a:pt x="1685065" y="296765"/>
                      </a:cubicBezTo>
                      <a:close/>
                      <a:moveTo>
                        <a:pt x="129633" y="220374"/>
                      </a:moveTo>
                      <a:cubicBezTo>
                        <a:pt x="116488" y="215421"/>
                        <a:pt x="103725" y="210563"/>
                        <a:pt x="91438" y="208087"/>
                      </a:cubicBezTo>
                      <a:cubicBezTo>
                        <a:pt x="103725" y="205610"/>
                        <a:pt x="116488" y="200848"/>
                        <a:pt x="129633" y="195800"/>
                      </a:cubicBezTo>
                      <a:cubicBezTo>
                        <a:pt x="169257" y="180750"/>
                        <a:pt x="213072" y="164081"/>
                        <a:pt x="260506" y="208087"/>
                      </a:cubicBezTo>
                      <a:cubicBezTo>
                        <a:pt x="213072" y="252092"/>
                        <a:pt x="169257" y="235424"/>
                        <a:pt x="129633" y="220374"/>
                      </a:cubicBezTo>
                      <a:close/>
                      <a:moveTo>
                        <a:pt x="306227" y="241901"/>
                      </a:moveTo>
                      <a:cubicBezTo>
                        <a:pt x="297654" y="228661"/>
                        <a:pt x="289081" y="217421"/>
                        <a:pt x="280604" y="208087"/>
                      </a:cubicBezTo>
                      <a:cubicBezTo>
                        <a:pt x="289081" y="198752"/>
                        <a:pt x="297654" y="187608"/>
                        <a:pt x="306227" y="174368"/>
                      </a:cubicBezTo>
                      <a:lnTo>
                        <a:pt x="345850" y="208563"/>
                      </a:lnTo>
                      <a:lnTo>
                        <a:pt x="306227" y="241901"/>
                      </a:lnTo>
                      <a:close/>
                      <a:moveTo>
                        <a:pt x="632552" y="221898"/>
                      </a:moveTo>
                      <a:cubicBezTo>
                        <a:pt x="521872" y="289335"/>
                        <a:pt x="458816" y="286478"/>
                        <a:pt x="367758" y="208087"/>
                      </a:cubicBezTo>
                      <a:cubicBezTo>
                        <a:pt x="458912" y="129696"/>
                        <a:pt x="521872" y="126934"/>
                        <a:pt x="632552" y="194276"/>
                      </a:cubicBezTo>
                      <a:cubicBezTo>
                        <a:pt x="643888" y="201134"/>
                        <a:pt x="655413" y="205610"/>
                        <a:pt x="666748" y="208087"/>
                      </a:cubicBezTo>
                      <a:cubicBezTo>
                        <a:pt x="655317" y="210563"/>
                        <a:pt x="643792" y="215040"/>
                        <a:pt x="632552" y="221898"/>
                      </a:cubicBezTo>
                      <a:close/>
                      <a:moveTo>
                        <a:pt x="954593" y="289240"/>
                      </a:moveTo>
                      <a:cubicBezTo>
                        <a:pt x="918874" y="263808"/>
                        <a:pt x="870297" y="256283"/>
                        <a:pt x="830768" y="269999"/>
                      </a:cubicBezTo>
                      <a:cubicBezTo>
                        <a:pt x="809337" y="277429"/>
                        <a:pt x="792287" y="291907"/>
                        <a:pt x="781239" y="309909"/>
                      </a:cubicBezTo>
                      <a:cubicBezTo>
                        <a:pt x="790287" y="281239"/>
                        <a:pt x="782191" y="252473"/>
                        <a:pt x="758569" y="231233"/>
                      </a:cubicBezTo>
                      <a:cubicBezTo>
                        <a:pt x="751615" y="225041"/>
                        <a:pt x="743233" y="219517"/>
                        <a:pt x="733803" y="215231"/>
                      </a:cubicBezTo>
                      <a:lnTo>
                        <a:pt x="988121" y="215231"/>
                      </a:lnTo>
                      <a:lnTo>
                        <a:pt x="988121" y="273428"/>
                      </a:lnTo>
                      <a:lnTo>
                        <a:pt x="953355" y="238662"/>
                      </a:lnTo>
                      <a:cubicBezTo>
                        <a:pt x="950592" y="235900"/>
                        <a:pt x="946116" y="235900"/>
                        <a:pt x="943258" y="238662"/>
                      </a:cubicBezTo>
                      <a:cubicBezTo>
                        <a:pt x="940496" y="241424"/>
                        <a:pt x="940496" y="245901"/>
                        <a:pt x="943258" y="248759"/>
                      </a:cubicBezTo>
                      <a:lnTo>
                        <a:pt x="986597" y="292097"/>
                      </a:lnTo>
                      <a:cubicBezTo>
                        <a:pt x="987074" y="292574"/>
                        <a:pt x="987549" y="292764"/>
                        <a:pt x="988121" y="293050"/>
                      </a:cubicBezTo>
                      <a:lnTo>
                        <a:pt x="988121" y="325721"/>
                      </a:lnTo>
                      <a:cubicBezTo>
                        <a:pt x="980215" y="311719"/>
                        <a:pt x="968881" y="299336"/>
                        <a:pt x="954593" y="289240"/>
                      </a:cubicBezTo>
                      <a:close/>
                      <a:moveTo>
                        <a:pt x="1158619" y="269999"/>
                      </a:moveTo>
                      <a:cubicBezTo>
                        <a:pt x="1119185" y="256283"/>
                        <a:pt x="1070513" y="263808"/>
                        <a:pt x="1034794" y="289240"/>
                      </a:cubicBezTo>
                      <a:cubicBezTo>
                        <a:pt x="1021077" y="298955"/>
                        <a:pt x="1010219" y="310766"/>
                        <a:pt x="1002314" y="324006"/>
                      </a:cubicBezTo>
                      <a:lnTo>
                        <a:pt x="1002314" y="292669"/>
                      </a:lnTo>
                      <a:cubicBezTo>
                        <a:pt x="1002600" y="292478"/>
                        <a:pt x="1002884" y="292383"/>
                        <a:pt x="1003075" y="292097"/>
                      </a:cubicBezTo>
                      <a:lnTo>
                        <a:pt x="1046414" y="248759"/>
                      </a:lnTo>
                      <a:cubicBezTo>
                        <a:pt x="1049177" y="245996"/>
                        <a:pt x="1049177" y="241520"/>
                        <a:pt x="1046414" y="238662"/>
                      </a:cubicBezTo>
                      <a:cubicBezTo>
                        <a:pt x="1043652" y="235900"/>
                        <a:pt x="1039175" y="235900"/>
                        <a:pt x="1036317" y="238662"/>
                      </a:cubicBezTo>
                      <a:lnTo>
                        <a:pt x="1002218" y="272762"/>
                      </a:lnTo>
                      <a:lnTo>
                        <a:pt x="1002218" y="215231"/>
                      </a:lnTo>
                      <a:lnTo>
                        <a:pt x="1209006" y="215231"/>
                      </a:lnTo>
                      <a:lnTo>
                        <a:pt x="1209006" y="311433"/>
                      </a:lnTo>
                      <a:cubicBezTo>
                        <a:pt x="1197767" y="292097"/>
                        <a:pt x="1180146" y="277429"/>
                        <a:pt x="1158619" y="269999"/>
                      </a:cubicBezTo>
                      <a:close/>
                      <a:moveTo>
                        <a:pt x="1396649" y="289240"/>
                      </a:moveTo>
                      <a:cubicBezTo>
                        <a:pt x="1360930" y="263808"/>
                        <a:pt x="1312352" y="256283"/>
                        <a:pt x="1272824" y="269999"/>
                      </a:cubicBezTo>
                      <a:cubicBezTo>
                        <a:pt x="1251488" y="277429"/>
                        <a:pt x="1234438" y="291812"/>
                        <a:pt x="1223388" y="309719"/>
                      </a:cubicBezTo>
                      <a:lnTo>
                        <a:pt x="1223388" y="215231"/>
                      </a:lnTo>
                      <a:lnTo>
                        <a:pt x="1429605" y="215231"/>
                      </a:lnTo>
                      <a:lnTo>
                        <a:pt x="1429605" y="269142"/>
                      </a:lnTo>
                      <a:lnTo>
                        <a:pt x="1399125" y="238662"/>
                      </a:lnTo>
                      <a:cubicBezTo>
                        <a:pt x="1396363" y="235900"/>
                        <a:pt x="1391886" y="235900"/>
                        <a:pt x="1389028" y="238662"/>
                      </a:cubicBezTo>
                      <a:cubicBezTo>
                        <a:pt x="1386266" y="241424"/>
                        <a:pt x="1386266" y="245901"/>
                        <a:pt x="1389028" y="248759"/>
                      </a:cubicBezTo>
                      <a:lnTo>
                        <a:pt x="1429605" y="289335"/>
                      </a:lnTo>
                      <a:lnTo>
                        <a:pt x="1429605" y="324863"/>
                      </a:lnTo>
                      <a:cubicBezTo>
                        <a:pt x="1421700" y="311243"/>
                        <a:pt x="1410650" y="299146"/>
                        <a:pt x="1396649" y="289240"/>
                      </a:cubicBezTo>
                      <a:close/>
                      <a:moveTo>
                        <a:pt x="1443892" y="292097"/>
                      </a:moveTo>
                      <a:cubicBezTo>
                        <a:pt x="1443892" y="292097"/>
                        <a:pt x="1443892" y="292097"/>
                        <a:pt x="1443892" y="292097"/>
                      </a:cubicBezTo>
                      <a:lnTo>
                        <a:pt x="1487327" y="248759"/>
                      </a:lnTo>
                      <a:cubicBezTo>
                        <a:pt x="1490088" y="245996"/>
                        <a:pt x="1490088" y="241520"/>
                        <a:pt x="1487327" y="238662"/>
                      </a:cubicBezTo>
                      <a:cubicBezTo>
                        <a:pt x="1484564" y="235900"/>
                        <a:pt x="1480088" y="235900"/>
                        <a:pt x="1477230" y="238662"/>
                      </a:cubicBezTo>
                      <a:lnTo>
                        <a:pt x="1443892" y="272000"/>
                      </a:lnTo>
                      <a:lnTo>
                        <a:pt x="1443892" y="215231"/>
                      </a:lnTo>
                      <a:lnTo>
                        <a:pt x="1650109" y="215231"/>
                      </a:lnTo>
                      <a:lnTo>
                        <a:pt x="1650109" y="309528"/>
                      </a:lnTo>
                      <a:cubicBezTo>
                        <a:pt x="1638678" y="291050"/>
                        <a:pt x="1621439" y="277143"/>
                        <a:pt x="1600674" y="269904"/>
                      </a:cubicBezTo>
                      <a:cubicBezTo>
                        <a:pt x="1561240" y="256188"/>
                        <a:pt x="1512567" y="263713"/>
                        <a:pt x="1476849" y="289145"/>
                      </a:cubicBezTo>
                      <a:cubicBezTo>
                        <a:pt x="1462847" y="299051"/>
                        <a:pt x="1451798" y="311147"/>
                        <a:pt x="1443892" y="324768"/>
                      </a:cubicBezTo>
                      <a:lnTo>
                        <a:pt x="1443892" y="292097"/>
                      </a:lnTo>
                      <a:close/>
                      <a:moveTo>
                        <a:pt x="1443892" y="507077"/>
                      </a:moveTo>
                      <a:lnTo>
                        <a:pt x="1443892" y="378299"/>
                      </a:lnTo>
                      <a:cubicBezTo>
                        <a:pt x="1443892" y="347247"/>
                        <a:pt x="1458561" y="319625"/>
                        <a:pt x="1485135" y="300765"/>
                      </a:cubicBezTo>
                      <a:cubicBezTo>
                        <a:pt x="1516759" y="278286"/>
                        <a:pt x="1561335" y="271333"/>
                        <a:pt x="1596006" y="283430"/>
                      </a:cubicBezTo>
                      <a:cubicBezTo>
                        <a:pt x="1616295" y="290478"/>
                        <a:pt x="1632677" y="305051"/>
                        <a:pt x="1642013" y="324387"/>
                      </a:cubicBezTo>
                      <a:cubicBezTo>
                        <a:pt x="1651347" y="343723"/>
                        <a:pt x="1652681" y="365630"/>
                        <a:pt x="1645537" y="385919"/>
                      </a:cubicBezTo>
                      <a:cubicBezTo>
                        <a:pt x="1640870" y="399444"/>
                        <a:pt x="1631154" y="410207"/>
                        <a:pt x="1618390" y="416494"/>
                      </a:cubicBezTo>
                      <a:cubicBezTo>
                        <a:pt x="1605531" y="422685"/>
                        <a:pt x="1591053" y="423542"/>
                        <a:pt x="1577528" y="418875"/>
                      </a:cubicBezTo>
                      <a:cubicBezTo>
                        <a:pt x="1568765" y="415827"/>
                        <a:pt x="1561717" y="409541"/>
                        <a:pt x="1557716" y="401254"/>
                      </a:cubicBezTo>
                      <a:cubicBezTo>
                        <a:pt x="1553716" y="392872"/>
                        <a:pt x="1553144" y="383537"/>
                        <a:pt x="1556193" y="374774"/>
                      </a:cubicBezTo>
                      <a:cubicBezTo>
                        <a:pt x="1558097" y="369250"/>
                        <a:pt x="1562003" y="364868"/>
                        <a:pt x="1567241" y="362297"/>
                      </a:cubicBezTo>
                      <a:cubicBezTo>
                        <a:pt x="1572480" y="359725"/>
                        <a:pt x="1578385" y="359439"/>
                        <a:pt x="1583909" y="361344"/>
                      </a:cubicBezTo>
                      <a:cubicBezTo>
                        <a:pt x="1590578" y="363630"/>
                        <a:pt x="1594102" y="370964"/>
                        <a:pt x="1591816" y="377727"/>
                      </a:cubicBezTo>
                      <a:cubicBezTo>
                        <a:pt x="1591244" y="379442"/>
                        <a:pt x="1590006" y="380775"/>
                        <a:pt x="1588387" y="381537"/>
                      </a:cubicBezTo>
                      <a:cubicBezTo>
                        <a:pt x="1586767" y="382299"/>
                        <a:pt x="1584958" y="382394"/>
                        <a:pt x="1583339" y="381823"/>
                      </a:cubicBezTo>
                      <a:cubicBezTo>
                        <a:pt x="1579624" y="380489"/>
                        <a:pt x="1575527" y="382490"/>
                        <a:pt x="1574289" y="386204"/>
                      </a:cubicBezTo>
                      <a:cubicBezTo>
                        <a:pt x="1572957" y="389919"/>
                        <a:pt x="1574956" y="394015"/>
                        <a:pt x="1578671" y="395253"/>
                      </a:cubicBezTo>
                      <a:cubicBezTo>
                        <a:pt x="1583909" y="397063"/>
                        <a:pt x="1589625" y="396777"/>
                        <a:pt x="1594673" y="394301"/>
                      </a:cubicBezTo>
                      <a:cubicBezTo>
                        <a:pt x="1599721" y="391824"/>
                        <a:pt x="1603436" y="387633"/>
                        <a:pt x="1605341" y="382394"/>
                      </a:cubicBezTo>
                      <a:cubicBezTo>
                        <a:pt x="1610199" y="368297"/>
                        <a:pt x="1602770" y="352867"/>
                        <a:pt x="1588672" y="347914"/>
                      </a:cubicBezTo>
                      <a:cubicBezTo>
                        <a:pt x="1579624" y="344771"/>
                        <a:pt x="1569813" y="345342"/>
                        <a:pt x="1561146" y="349533"/>
                      </a:cubicBezTo>
                      <a:cubicBezTo>
                        <a:pt x="1552478" y="353724"/>
                        <a:pt x="1546000" y="361058"/>
                        <a:pt x="1542857" y="370107"/>
                      </a:cubicBezTo>
                      <a:cubicBezTo>
                        <a:pt x="1535141" y="392300"/>
                        <a:pt x="1544382" y="416303"/>
                        <a:pt x="1563716" y="428019"/>
                      </a:cubicBezTo>
                      <a:cubicBezTo>
                        <a:pt x="1540476" y="440211"/>
                        <a:pt x="1528760" y="469834"/>
                        <a:pt x="1521426" y="507172"/>
                      </a:cubicBezTo>
                      <a:lnTo>
                        <a:pt x="1443892" y="507172"/>
                      </a:lnTo>
                      <a:close/>
                      <a:moveTo>
                        <a:pt x="1507995" y="699482"/>
                      </a:moveTo>
                      <a:cubicBezTo>
                        <a:pt x="1517045" y="666620"/>
                        <a:pt x="1521045" y="627568"/>
                        <a:pt x="1524950" y="589277"/>
                      </a:cubicBezTo>
                      <a:cubicBezTo>
                        <a:pt x="1533046" y="510506"/>
                        <a:pt x="1540667" y="436115"/>
                        <a:pt x="1589721" y="436115"/>
                      </a:cubicBezTo>
                      <a:cubicBezTo>
                        <a:pt x="1590006" y="436115"/>
                        <a:pt x="1590292" y="436020"/>
                        <a:pt x="1590578" y="435925"/>
                      </a:cubicBezTo>
                      <a:cubicBezTo>
                        <a:pt x="1592102" y="436020"/>
                        <a:pt x="1593625" y="436115"/>
                        <a:pt x="1595149" y="436115"/>
                      </a:cubicBezTo>
                      <a:cubicBezTo>
                        <a:pt x="1605245" y="436115"/>
                        <a:pt x="1615247" y="433829"/>
                        <a:pt x="1624581" y="429353"/>
                      </a:cubicBezTo>
                      <a:cubicBezTo>
                        <a:pt x="1640489" y="421637"/>
                        <a:pt x="1652490" y="408302"/>
                        <a:pt x="1658586" y="391729"/>
                      </a:cubicBezTo>
                      <a:cubicBezTo>
                        <a:pt x="1662301" y="399825"/>
                        <a:pt x="1667349" y="407064"/>
                        <a:pt x="1673445" y="413351"/>
                      </a:cubicBezTo>
                      <a:cubicBezTo>
                        <a:pt x="1628487" y="425257"/>
                        <a:pt x="1615724" y="484883"/>
                        <a:pt x="1603531" y="542795"/>
                      </a:cubicBezTo>
                      <a:cubicBezTo>
                        <a:pt x="1597149" y="573085"/>
                        <a:pt x="1590578" y="603946"/>
                        <a:pt x="1579624" y="627949"/>
                      </a:cubicBezTo>
                      <a:cubicBezTo>
                        <a:pt x="1603531" y="616995"/>
                        <a:pt x="1634488" y="610423"/>
                        <a:pt x="1664777" y="604041"/>
                      </a:cubicBezTo>
                      <a:cubicBezTo>
                        <a:pt x="1722785" y="591754"/>
                        <a:pt x="1782316" y="579086"/>
                        <a:pt x="1794222" y="534128"/>
                      </a:cubicBezTo>
                      <a:cubicBezTo>
                        <a:pt x="1800508" y="540224"/>
                        <a:pt x="1807747" y="545272"/>
                        <a:pt x="1815844" y="548987"/>
                      </a:cubicBezTo>
                      <a:cubicBezTo>
                        <a:pt x="1799271" y="555083"/>
                        <a:pt x="1785935" y="567084"/>
                        <a:pt x="1778220" y="582991"/>
                      </a:cubicBezTo>
                      <a:cubicBezTo>
                        <a:pt x="1773743" y="592325"/>
                        <a:pt x="1771457" y="602327"/>
                        <a:pt x="1771457" y="612423"/>
                      </a:cubicBezTo>
                      <a:cubicBezTo>
                        <a:pt x="1771457" y="613947"/>
                        <a:pt x="1771553" y="615471"/>
                        <a:pt x="1771648" y="616995"/>
                      </a:cubicBezTo>
                      <a:cubicBezTo>
                        <a:pt x="1771648" y="617281"/>
                        <a:pt x="1771457" y="617567"/>
                        <a:pt x="1771457" y="617852"/>
                      </a:cubicBezTo>
                      <a:cubicBezTo>
                        <a:pt x="1771457" y="666906"/>
                        <a:pt x="1697066" y="674621"/>
                        <a:pt x="1618296" y="682622"/>
                      </a:cubicBezTo>
                      <a:cubicBezTo>
                        <a:pt x="1579910" y="686432"/>
                        <a:pt x="1540857" y="690433"/>
                        <a:pt x="1507995" y="699482"/>
                      </a:cubicBezTo>
                      <a:close/>
                      <a:moveTo>
                        <a:pt x="1700401" y="763680"/>
                      </a:moveTo>
                      <a:lnTo>
                        <a:pt x="1700401" y="686147"/>
                      </a:lnTo>
                      <a:cubicBezTo>
                        <a:pt x="1737738" y="678908"/>
                        <a:pt x="1767361" y="667097"/>
                        <a:pt x="1779553" y="643856"/>
                      </a:cubicBezTo>
                      <a:cubicBezTo>
                        <a:pt x="1791269" y="663191"/>
                        <a:pt x="1815272" y="672431"/>
                        <a:pt x="1837465" y="664715"/>
                      </a:cubicBezTo>
                      <a:cubicBezTo>
                        <a:pt x="1846514" y="661572"/>
                        <a:pt x="1853849" y="655095"/>
                        <a:pt x="1858039" y="646427"/>
                      </a:cubicBezTo>
                      <a:cubicBezTo>
                        <a:pt x="1862231" y="637760"/>
                        <a:pt x="1862802" y="627949"/>
                        <a:pt x="1859659" y="618900"/>
                      </a:cubicBezTo>
                      <a:cubicBezTo>
                        <a:pt x="1854801" y="604803"/>
                        <a:pt x="1839275" y="597374"/>
                        <a:pt x="1825178" y="602231"/>
                      </a:cubicBezTo>
                      <a:cubicBezTo>
                        <a:pt x="1819939" y="604041"/>
                        <a:pt x="1815653" y="607851"/>
                        <a:pt x="1813272" y="612899"/>
                      </a:cubicBezTo>
                      <a:cubicBezTo>
                        <a:pt x="1810796" y="617948"/>
                        <a:pt x="1810510" y="623567"/>
                        <a:pt x="1812320" y="628901"/>
                      </a:cubicBezTo>
                      <a:cubicBezTo>
                        <a:pt x="1813652" y="632616"/>
                        <a:pt x="1817653" y="634616"/>
                        <a:pt x="1821368" y="633283"/>
                      </a:cubicBezTo>
                      <a:cubicBezTo>
                        <a:pt x="1825083" y="631949"/>
                        <a:pt x="1827083" y="627949"/>
                        <a:pt x="1825749" y="624234"/>
                      </a:cubicBezTo>
                      <a:cubicBezTo>
                        <a:pt x="1825178" y="622520"/>
                        <a:pt x="1825274" y="620710"/>
                        <a:pt x="1826035" y="619186"/>
                      </a:cubicBezTo>
                      <a:cubicBezTo>
                        <a:pt x="1826797" y="617567"/>
                        <a:pt x="1828131" y="616424"/>
                        <a:pt x="1829846" y="615757"/>
                      </a:cubicBezTo>
                      <a:cubicBezTo>
                        <a:pt x="1836513" y="613471"/>
                        <a:pt x="1843847" y="616995"/>
                        <a:pt x="1846133" y="623663"/>
                      </a:cubicBezTo>
                      <a:cubicBezTo>
                        <a:pt x="1848039" y="629187"/>
                        <a:pt x="1847657" y="635093"/>
                        <a:pt x="1845181" y="640331"/>
                      </a:cubicBezTo>
                      <a:cubicBezTo>
                        <a:pt x="1842609" y="645570"/>
                        <a:pt x="1838228" y="649475"/>
                        <a:pt x="1832702" y="651380"/>
                      </a:cubicBezTo>
                      <a:cubicBezTo>
                        <a:pt x="1823940" y="654428"/>
                        <a:pt x="1814510" y="653857"/>
                        <a:pt x="1806224" y="649856"/>
                      </a:cubicBezTo>
                      <a:cubicBezTo>
                        <a:pt x="1797842" y="645856"/>
                        <a:pt x="1791650" y="638807"/>
                        <a:pt x="1788602" y="630044"/>
                      </a:cubicBezTo>
                      <a:cubicBezTo>
                        <a:pt x="1783934" y="616519"/>
                        <a:pt x="1784793" y="602041"/>
                        <a:pt x="1790983" y="589182"/>
                      </a:cubicBezTo>
                      <a:cubicBezTo>
                        <a:pt x="1797174" y="576323"/>
                        <a:pt x="1808033" y="566703"/>
                        <a:pt x="1821559" y="562036"/>
                      </a:cubicBezTo>
                      <a:cubicBezTo>
                        <a:pt x="1841847" y="554987"/>
                        <a:pt x="1863754" y="556226"/>
                        <a:pt x="1883090" y="565560"/>
                      </a:cubicBezTo>
                      <a:cubicBezTo>
                        <a:pt x="1902426" y="574895"/>
                        <a:pt x="1917000" y="591278"/>
                        <a:pt x="1924048" y="611566"/>
                      </a:cubicBezTo>
                      <a:cubicBezTo>
                        <a:pt x="1936145" y="646332"/>
                        <a:pt x="1929095" y="690814"/>
                        <a:pt x="1906712" y="722437"/>
                      </a:cubicBezTo>
                      <a:cubicBezTo>
                        <a:pt x="1887757" y="749012"/>
                        <a:pt x="1860230" y="763680"/>
                        <a:pt x="1829178" y="763680"/>
                      </a:cubicBezTo>
                      <a:lnTo>
                        <a:pt x="1700401" y="763680"/>
                      </a:lnTo>
                      <a:close/>
                      <a:moveTo>
                        <a:pt x="1935478" y="763680"/>
                      </a:moveTo>
                      <a:lnTo>
                        <a:pt x="1968815" y="730343"/>
                      </a:lnTo>
                      <a:cubicBezTo>
                        <a:pt x="1971578" y="727580"/>
                        <a:pt x="1971578" y="723104"/>
                        <a:pt x="1968815" y="720246"/>
                      </a:cubicBezTo>
                      <a:cubicBezTo>
                        <a:pt x="1966052" y="717484"/>
                        <a:pt x="1961576" y="717484"/>
                        <a:pt x="1958719" y="720246"/>
                      </a:cubicBezTo>
                      <a:lnTo>
                        <a:pt x="1915380" y="763585"/>
                      </a:lnTo>
                      <a:lnTo>
                        <a:pt x="1915380" y="763585"/>
                      </a:lnTo>
                      <a:lnTo>
                        <a:pt x="1882709" y="763585"/>
                      </a:lnTo>
                      <a:cubicBezTo>
                        <a:pt x="1896330" y="755679"/>
                        <a:pt x="1908427" y="744535"/>
                        <a:pt x="1918333" y="730628"/>
                      </a:cubicBezTo>
                      <a:cubicBezTo>
                        <a:pt x="1943764" y="694910"/>
                        <a:pt x="1951289" y="646332"/>
                        <a:pt x="1937573" y="606803"/>
                      </a:cubicBezTo>
                      <a:cubicBezTo>
                        <a:pt x="1930334" y="586039"/>
                        <a:pt x="1916428" y="568799"/>
                        <a:pt x="1897950" y="557369"/>
                      </a:cubicBezTo>
                      <a:lnTo>
                        <a:pt x="1992246" y="557369"/>
                      </a:lnTo>
                      <a:lnTo>
                        <a:pt x="1992246" y="763585"/>
                      </a:lnTo>
                      <a:lnTo>
                        <a:pt x="1935478" y="763585"/>
                      </a:lnTo>
                      <a:close/>
                      <a:moveTo>
                        <a:pt x="2031489" y="771300"/>
                      </a:moveTo>
                      <a:cubicBezTo>
                        <a:pt x="2047492" y="766061"/>
                        <a:pt x="2066923" y="760442"/>
                        <a:pt x="2075305" y="760442"/>
                      </a:cubicBezTo>
                      <a:cubicBezTo>
                        <a:pt x="2083210" y="760442"/>
                        <a:pt x="2091020" y="766442"/>
                        <a:pt x="2095878" y="771300"/>
                      </a:cubicBezTo>
                      <a:cubicBezTo>
                        <a:pt x="2091402" y="775777"/>
                        <a:pt x="2083592" y="782159"/>
                        <a:pt x="2075305" y="782159"/>
                      </a:cubicBezTo>
                      <a:cubicBezTo>
                        <a:pt x="2066923" y="782159"/>
                        <a:pt x="2047492" y="776539"/>
                        <a:pt x="2031489" y="771300"/>
                      </a:cubicBezTo>
                      <a:close/>
                      <a:moveTo>
                        <a:pt x="1897854" y="984089"/>
                      </a:moveTo>
                      <a:cubicBezTo>
                        <a:pt x="1915761" y="973040"/>
                        <a:pt x="1930144" y="955990"/>
                        <a:pt x="1937573" y="934654"/>
                      </a:cubicBezTo>
                      <a:cubicBezTo>
                        <a:pt x="1951289" y="895220"/>
                        <a:pt x="1943764" y="846548"/>
                        <a:pt x="1918333" y="810829"/>
                      </a:cubicBezTo>
                      <a:cubicBezTo>
                        <a:pt x="1908427" y="796827"/>
                        <a:pt x="1896330" y="785778"/>
                        <a:pt x="1882709" y="777872"/>
                      </a:cubicBezTo>
                      <a:lnTo>
                        <a:pt x="1918238" y="777872"/>
                      </a:lnTo>
                      <a:lnTo>
                        <a:pt x="1958814" y="818449"/>
                      </a:lnTo>
                      <a:cubicBezTo>
                        <a:pt x="1961576" y="821211"/>
                        <a:pt x="1966052" y="821211"/>
                        <a:pt x="1968910" y="818449"/>
                      </a:cubicBezTo>
                      <a:cubicBezTo>
                        <a:pt x="1971673" y="815687"/>
                        <a:pt x="1971673" y="811210"/>
                        <a:pt x="1968910" y="808352"/>
                      </a:cubicBezTo>
                      <a:lnTo>
                        <a:pt x="1938431" y="777872"/>
                      </a:lnTo>
                      <a:lnTo>
                        <a:pt x="1992341" y="777872"/>
                      </a:lnTo>
                      <a:lnTo>
                        <a:pt x="1992341" y="984089"/>
                      </a:lnTo>
                      <a:lnTo>
                        <a:pt x="1897854" y="984089"/>
                      </a:lnTo>
                      <a:close/>
                      <a:moveTo>
                        <a:pt x="2017964" y="992280"/>
                      </a:moveTo>
                      <a:cubicBezTo>
                        <a:pt x="2017964" y="977802"/>
                        <a:pt x="2029775" y="966086"/>
                        <a:pt x="2044253" y="966086"/>
                      </a:cubicBezTo>
                      <a:cubicBezTo>
                        <a:pt x="2058732" y="966086"/>
                        <a:pt x="2070543" y="977897"/>
                        <a:pt x="2070543" y="992375"/>
                      </a:cubicBezTo>
                      <a:cubicBezTo>
                        <a:pt x="2070543" y="1006853"/>
                        <a:pt x="2058732" y="1018664"/>
                        <a:pt x="2044253" y="1018664"/>
                      </a:cubicBezTo>
                      <a:cubicBezTo>
                        <a:pt x="2029775" y="1018664"/>
                        <a:pt x="2017964" y="1006853"/>
                        <a:pt x="2017964" y="992471"/>
                      </a:cubicBezTo>
                      <a:cubicBezTo>
                        <a:pt x="2017964" y="992375"/>
                        <a:pt x="2017964" y="992280"/>
                        <a:pt x="2017964" y="992280"/>
                      </a:cubicBezTo>
                      <a:close/>
                      <a:moveTo>
                        <a:pt x="1934716" y="1205164"/>
                      </a:moveTo>
                      <a:lnTo>
                        <a:pt x="1968815" y="1171064"/>
                      </a:lnTo>
                      <a:cubicBezTo>
                        <a:pt x="1971578" y="1168302"/>
                        <a:pt x="1971578" y="1163826"/>
                        <a:pt x="1968815" y="1160968"/>
                      </a:cubicBezTo>
                      <a:cubicBezTo>
                        <a:pt x="1966052" y="1158206"/>
                        <a:pt x="1961576" y="1158206"/>
                        <a:pt x="1958719" y="1160968"/>
                      </a:cubicBezTo>
                      <a:lnTo>
                        <a:pt x="1915380" y="1204307"/>
                      </a:lnTo>
                      <a:cubicBezTo>
                        <a:pt x="1915189" y="1204497"/>
                        <a:pt x="1915094" y="1204878"/>
                        <a:pt x="1914903" y="1205069"/>
                      </a:cubicBezTo>
                      <a:lnTo>
                        <a:pt x="1883567" y="1205069"/>
                      </a:lnTo>
                      <a:cubicBezTo>
                        <a:pt x="1896807" y="1197163"/>
                        <a:pt x="1908618" y="1186305"/>
                        <a:pt x="1918333" y="1172589"/>
                      </a:cubicBezTo>
                      <a:cubicBezTo>
                        <a:pt x="1943764" y="1136870"/>
                        <a:pt x="1951289" y="1088292"/>
                        <a:pt x="1937573" y="1048764"/>
                      </a:cubicBezTo>
                      <a:cubicBezTo>
                        <a:pt x="1930144" y="1027237"/>
                        <a:pt x="1915475" y="1009616"/>
                        <a:pt x="1896044" y="998281"/>
                      </a:cubicBezTo>
                      <a:lnTo>
                        <a:pt x="1992246" y="998281"/>
                      </a:lnTo>
                      <a:lnTo>
                        <a:pt x="1992246" y="1205069"/>
                      </a:lnTo>
                      <a:lnTo>
                        <a:pt x="1934716" y="1205069"/>
                      </a:lnTo>
                      <a:close/>
                      <a:moveTo>
                        <a:pt x="2031489" y="1212784"/>
                      </a:moveTo>
                      <a:cubicBezTo>
                        <a:pt x="2047492" y="1207545"/>
                        <a:pt x="2066923" y="1201926"/>
                        <a:pt x="2075305" y="1201926"/>
                      </a:cubicBezTo>
                      <a:cubicBezTo>
                        <a:pt x="2083210" y="1201926"/>
                        <a:pt x="2091020" y="1207926"/>
                        <a:pt x="2095878" y="1212784"/>
                      </a:cubicBezTo>
                      <a:cubicBezTo>
                        <a:pt x="2091402" y="1217261"/>
                        <a:pt x="2083592" y="1223643"/>
                        <a:pt x="2075305" y="1223643"/>
                      </a:cubicBezTo>
                      <a:cubicBezTo>
                        <a:pt x="2066923" y="1223643"/>
                        <a:pt x="2047492" y="1218023"/>
                        <a:pt x="2031489" y="1212784"/>
                      </a:cubicBezTo>
                      <a:close/>
                      <a:moveTo>
                        <a:pt x="1976340" y="1448909"/>
                      </a:moveTo>
                      <a:cubicBezTo>
                        <a:pt x="1955195" y="1425287"/>
                        <a:pt x="1926429" y="1417190"/>
                        <a:pt x="1897664" y="1426239"/>
                      </a:cubicBezTo>
                      <a:cubicBezTo>
                        <a:pt x="1915666" y="1415190"/>
                        <a:pt x="1930144" y="1398140"/>
                        <a:pt x="1937573" y="1376709"/>
                      </a:cubicBezTo>
                      <a:cubicBezTo>
                        <a:pt x="1951289" y="1337276"/>
                        <a:pt x="1943764" y="1288603"/>
                        <a:pt x="1918333" y="1252884"/>
                      </a:cubicBezTo>
                      <a:cubicBezTo>
                        <a:pt x="1908141" y="1238597"/>
                        <a:pt x="1895758" y="1227262"/>
                        <a:pt x="1881756" y="1219356"/>
                      </a:cubicBezTo>
                      <a:lnTo>
                        <a:pt x="1914428" y="1219356"/>
                      </a:lnTo>
                      <a:cubicBezTo>
                        <a:pt x="1914714" y="1219832"/>
                        <a:pt x="1914999" y="1220404"/>
                        <a:pt x="1915380" y="1220880"/>
                      </a:cubicBezTo>
                      <a:lnTo>
                        <a:pt x="1958719" y="1264219"/>
                      </a:lnTo>
                      <a:cubicBezTo>
                        <a:pt x="1961481" y="1266981"/>
                        <a:pt x="1965958" y="1266981"/>
                        <a:pt x="1968815" y="1264219"/>
                      </a:cubicBezTo>
                      <a:cubicBezTo>
                        <a:pt x="1971578" y="1261457"/>
                        <a:pt x="1971578" y="1256980"/>
                        <a:pt x="1968815" y="1254122"/>
                      </a:cubicBezTo>
                      <a:lnTo>
                        <a:pt x="1934049" y="1219356"/>
                      </a:lnTo>
                      <a:lnTo>
                        <a:pt x="1992246" y="1219356"/>
                      </a:lnTo>
                      <a:lnTo>
                        <a:pt x="1992246" y="1473674"/>
                      </a:lnTo>
                      <a:cubicBezTo>
                        <a:pt x="1987960" y="1464244"/>
                        <a:pt x="1982532" y="1455862"/>
                        <a:pt x="1976340" y="1448909"/>
                      </a:cubicBezTo>
                      <a:close/>
                      <a:moveTo>
                        <a:pt x="1985579" y="1575020"/>
                      </a:moveTo>
                      <a:cubicBezTo>
                        <a:pt x="1992437" y="1563685"/>
                        <a:pt x="1996914" y="1552160"/>
                        <a:pt x="1999390" y="1540825"/>
                      </a:cubicBezTo>
                      <a:cubicBezTo>
                        <a:pt x="2001866" y="1552160"/>
                        <a:pt x="2006249" y="1563780"/>
                        <a:pt x="2013202" y="1575020"/>
                      </a:cubicBezTo>
                      <a:cubicBezTo>
                        <a:pt x="2080638" y="1685700"/>
                        <a:pt x="2077782" y="1748756"/>
                        <a:pt x="1999390" y="1839815"/>
                      </a:cubicBezTo>
                      <a:cubicBezTo>
                        <a:pt x="1921095" y="1748756"/>
                        <a:pt x="1918238" y="1685700"/>
                        <a:pt x="1985579" y="1575020"/>
                      </a:cubicBezTo>
                      <a:close/>
                      <a:moveTo>
                        <a:pt x="1965577" y="1901251"/>
                      </a:moveTo>
                      <a:lnTo>
                        <a:pt x="1998819" y="1861722"/>
                      </a:lnTo>
                      <a:lnTo>
                        <a:pt x="2033013" y="1901346"/>
                      </a:lnTo>
                      <a:cubicBezTo>
                        <a:pt x="2019774" y="1909919"/>
                        <a:pt x="2008630" y="1918491"/>
                        <a:pt x="1999296" y="1926968"/>
                      </a:cubicBezTo>
                      <a:cubicBezTo>
                        <a:pt x="1990056" y="1918396"/>
                        <a:pt x="1978912" y="1909919"/>
                        <a:pt x="1965577" y="1901251"/>
                      </a:cubicBezTo>
                      <a:close/>
                      <a:moveTo>
                        <a:pt x="1987103" y="2077844"/>
                      </a:moveTo>
                      <a:cubicBezTo>
                        <a:pt x="1972053" y="2038220"/>
                        <a:pt x="1955384" y="1994405"/>
                        <a:pt x="1999390" y="1946971"/>
                      </a:cubicBezTo>
                      <a:cubicBezTo>
                        <a:pt x="2043395" y="1994405"/>
                        <a:pt x="2026727" y="2038220"/>
                        <a:pt x="2011678" y="2077844"/>
                      </a:cubicBezTo>
                      <a:cubicBezTo>
                        <a:pt x="2006724" y="2090989"/>
                        <a:pt x="2001866" y="2103657"/>
                        <a:pt x="1999390" y="2116040"/>
                      </a:cubicBezTo>
                      <a:cubicBezTo>
                        <a:pt x="1997009" y="2103753"/>
                        <a:pt x="1992152" y="2090989"/>
                        <a:pt x="1987103" y="2077844"/>
                      </a:cubicBezTo>
                      <a:close/>
                    </a:path>
                  </a:pathLst>
                </a:custGeom>
                <a:grpFill/>
                <a:ln w="9525" cap="flat">
                  <a:solidFill>
                    <a:srgbClr val="002E48"/>
                  </a:solid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01A8507D-030E-214F-B911-799FC8A7432A}"/>
                    </a:ext>
                  </a:extLst>
                </p:cNvPr>
                <p:cNvSpPr/>
                <p:nvPr/>
              </p:nvSpPr>
              <p:spPr>
                <a:xfrm>
                  <a:off x="11975971" y="288035"/>
                  <a:ext cx="106204" cy="51054"/>
                </a:xfrm>
                <a:custGeom>
                  <a:avLst/>
                  <a:gdLst>
                    <a:gd name="connsiteX0" fmla="*/ 0 w 106204"/>
                    <a:gd name="connsiteY0" fmla="*/ 25527 h 51054"/>
                    <a:gd name="connsiteX1" fmla="*/ 2381 w 106204"/>
                    <a:gd name="connsiteY1" fmla="*/ 30861 h 51054"/>
                    <a:gd name="connsiteX2" fmla="*/ 53150 w 106204"/>
                    <a:gd name="connsiteY2" fmla="*/ 51054 h 51054"/>
                    <a:gd name="connsiteX3" fmla="*/ 103918 w 106204"/>
                    <a:gd name="connsiteY3" fmla="*/ 30861 h 51054"/>
                    <a:gd name="connsiteX4" fmla="*/ 103918 w 106204"/>
                    <a:gd name="connsiteY4" fmla="*/ 20193 h 51054"/>
                    <a:gd name="connsiteX5" fmla="*/ 53150 w 106204"/>
                    <a:gd name="connsiteY5" fmla="*/ 0 h 51054"/>
                    <a:gd name="connsiteX6" fmla="*/ 2381 w 106204"/>
                    <a:gd name="connsiteY6" fmla="*/ 20193 h 51054"/>
                    <a:gd name="connsiteX7" fmla="*/ 0 w 106204"/>
                    <a:gd name="connsiteY7" fmla="*/ 25527 h 51054"/>
                    <a:gd name="connsiteX8" fmla="*/ 87154 w 106204"/>
                    <a:gd name="connsiteY8" fmla="*/ 25527 h 51054"/>
                    <a:gd name="connsiteX9" fmla="*/ 53055 w 106204"/>
                    <a:gd name="connsiteY9" fmla="*/ 36767 h 51054"/>
                    <a:gd name="connsiteX10" fmla="*/ 18956 w 106204"/>
                    <a:gd name="connsiteY10" fmla="*/ 25527 h 51054"/>
                    <a:gd name="connsiteX11" fmla="*/ 53055 w 106204"/>
                    <a:gd name="connsiteY11" fmla="*/ 14288 h 51054"/>
                    <a:gd name="connsiteX12" fmla="*/ 87154 w 106204"/>
                    <a:gd name="connsiteY12" fmla="*/ 25527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4" h="51054">
                      <a:moveTo>
                        <a:pt x="0" y="25527"/>
                      </a:moveTo>
                      <a:cubicBezTo>
                        <a:pt x="0" y="27527"/>
                        <a:pt x="858" y="29528"/>
                        <a:pt x="2381" y="30861"/>
                      </a:cubicBezTo>
                      <a:cubicBezTo>
                        <a:pt x="3335" y="31718"/>
                        <a:pt x="25337" y="51054"/>
                        <a:pt x="53150" y="51054"/>
                      </a:cubicBezTo>
                      <a:cubicBezTo>
                        <a:pt x="80963" y="51054"/>
                        <a:pt x="102966" y="31718"/>
                        <a:pt x="103918" y="30861"/>
                      </a:cubicBezTo>
                      <a:cubicBezTo>
                        <a:pt x="106967" y="28194"/>
                        <a:pt x="106967" y="22955"/>
                        <a:pt x="103918" y="20193"/>
                      </a:cubicBezTo>
                      <a:cubicBezTo>
                        <a:pt x="102966" y="19336"/>
                        <a:pt x="80963" y="0"/>
                        <a:pt x="53150" y="0"/>
                      </a:cubicBezTo>
                      <a:cubicBezTo>
                        <a:pt x="25337" y="0"/>
                        <a:pt x="3335" y="19336"/>
                        <a:pt x="2381" y="20193"/>
                      </a:cubicBezTo>
                      <a:cubicBezTo>
                        <a:pt x="858" y="21527"/>
                        <a:pt x="0" y="23527"/>
                        <a:pt x="0" y="25527"/>
                      </a:cubicBezTo>
                      <a:close/>
                      <a:moveTo>
                        <a:pt x="87154" y="25527"/>
                      </a:moveTo>
                      <a:cubicBezTo>
                        <a:pt x="79630" y="30385"/>
                        <a:pt x="67152" y="36767"/>
                        <a:pt x="53055" y="36767"/>
                      </a:cubicBezTo>
                      <a:cubicBezTo>
                        <a:pt x="39149" y="36767"/>
                        <a:pt x="26480" y="30290"/>
                        <a:pt x="18956" y="25527"/>
                      </a:cubicBezTo>
                      <a:cubicBezTo>
                        <a:pt x="26480" y="20669"/>
                        <a:pt x="38958" y="14288"/>
                        <a:pt x="53055" y="14288"/>
                      </a:cubicBezTo>
                      <a:cubicBezTo>
                        <a:pt x="67056" y="14288"/>
                        <a:pt x="79630" y="20669"/>
                        <a:pt x="87154" y="25527"/>
                      </a:cubicBezTo>
                      <a:close/>
                    </a:path>
                  </a:pathLst>
                </a:custGeom>
                <a:grpFill/>
                <a:ln w="9525" cap="flat">
                  <a:solidFill>
                    <a:srgbClr val="002E48"/>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84D16AC-8208-47D8-9A16-75E674046FF1}"/>
                    </a:ext>
                  </a:extLst>
                </p:cNvPr>
                <p:cNvSpPr/>
                <p:nvPr/>
              </p:nvSpPr>
              <p:spPr>
                <a:xfrm>
                  <a:off x="11866054" y="462819"/>
                  <a:ext cx="74485" cy="50291"/>
                </a:xfrm>
                <a:custGeom>
                  <a:avLst/>
                  <a:gdLst>
                    <a:gd name="connsiteX0" fmla="*/ 0 w 74485"/>
                    <a:gd name="connsiteY0" fmla="*/ 25146 h 50291"/>
                    <a:gd name="connsiteX1" fmla="*/ 1429 w 74485"/>
                    <a:gd name="connsiteY1" fmla="*/ 29432 h 50291"/>
                    <a:gd name="connsiteX2" fmla="*/ 37242 w 74485"/>
                    <a:gd name="connsiteY2" fmla="*/ 50292 h 50291"/>
                    <a:gd name="connsiteX3" fmla="*/ 73056 w 74485"/>
                    <a:gd name="connsiteY3" fmla="*/ 29432 h 50291"/>
                    <a:gd name="connsiteX4" fmla="*/ 73056 w 74485"/>
                    <a:gd name="connsiteY4" fmla="*/ 20860 h 50291"/>
                    <a:gd name="connsiteX5" fmla="*/ 37242 w 74485"/>
                    <a:gd name="connsiteY5" fmla="*/ 0 h 50291"/>
                    <a:gd name="connsiteX6" fmla="*/ 1429 w 74485"/>
                    <a:gd name="connsiteY6" fmla="*/ 20860 h 50291"/>
                    <a:gd name="connsiteX7" fmla="*/ 0 w 74485"/>
                    <a:gd name="connsiteY7" fmla="*/ 25146 h 50291"/>
                    <a:gd name="connsiteX8" fmla="*/ 37148 w 74485"/>
                    <a:gd name="connsiteY8" fmla="*/ 14288 h 50291"/>
                    <a:gd name="connsiteX9" fmla="*/ 57721 w 74485"/>
                    <a:gd name="connsiteY9" fmla="*/ 25146 h 50291"/>
                    <a:gd name="connsiteX10" fmla="*/ 37148 w 74485"/>
                    <a:gd name="connsiteY10" fmla="*/ 36004 h 50291"/>
                    <a:gd name="connsiteX11" fmla="*/ 16573 w 74485"/>
                    <a:gd name="connsiteY11" fmla="*/ 25146 h 50291"/>
                    <a:gd name="connsiteX12" fmla="*/ 37148 w 74485"/>
                    <a:gd name="connsiteY12" fmla="*/ 14288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0" y="25146"/>
                      </a:moveTo>
                      <a:cubicBezTo>
                        <a:pt x="0" y="26670"/>
                        <a:pt x="476" y="28194"/>
                        <a:pt x="1429" y="29432"/>
                      </a:cubicBezTo>
                      <a:cubicBezTo>
                        <a:pt x="2095" y="30290"/>
                        <a:pt x="17240" y="50292"/>
                        <a:pt x="37242" y="50292"/>
                      </a:cubicBezTo>
                      <a:cubicBezTo>
                        <a:pt x="57150" y="50292"/>
                        <a:pt x="72390" y="30290"/>
                        <a:pt x="73056" y="29432"/>
                      </a:cubicBezTo>
                      <a:cubicBezTo>
                        <a:pt x="74962" y="26860"/>
                        <a:pt x="74962" y="23431"/>
                        <a:pt x="73056" y="20860"/>
                      </a:cubicBezTo>
                      <a:cubicBezTo>
                        <a:pt x="72390" y="20002"/>
                        <a:pt x="57245" y="0"/>
                        <a:pt x="37242" y="0"/>
                      </a:cubicBezTo>
                      <a:cubicBezTo>
                        <a:pt x="17335" y="0"/>
                        <a:pt x="2095" y="20002"/>
                        <a:pt x="1429" y="20860"/>
                      </a:cubicBezTo>
                      <a:cubicBezTo>
                        <a:pt x="476" y="22098"/>
                        <a:pt x="0" y="23622"/>
                        <a:pt x="0" y="25146"/>
                      </a:cubicBezTo>
                      <a:close/>
                      <a:moveTo>
                        <a:pt x="37148" y="14288"/>
                      </a:moveTo>
                      <a:cubicBezTo>
                        <a:pt x="45053" y="14288"/>
                        <a:pt x="52863" y="20288"/>
                        <a:pt x="57721" y="25146"/>
                      </a:cubicBezTo>
                      <a:cubicBezTo>
                        <a:pt x="53244" y="29623"/>
                        <a:pt x="45434" y="36004"/>
                        <a:pt x="37148" y="36004"/>
                      </a:cubicBezTo>
                      <a:cubicBezTo>
                        <a:pt x="29241" y="36004"/>
                        <a:pt x="21431" y="30004"/>
                        <a:pt x="16573" y="25146"/>
                      </a:cubicBezTo>
                      <a:cubicBezTo>
                        <a:pt x="21050" y="20669"/>
                        <a:pt x="28861" y="14288"/>
                        <a:pt x="37148" y="14288"/>
                      </a:cubicBezTo>
                      <a:close/>
                    </a:path>
                  </a:pathLst>
                </a:custGeom>
                <a:grpFill/>
                <a:ln w="9525" cap="flat">
                  <a:solidFill>
                    <a:srgbClr val="002E48"/>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2BD7CB1-C221-91C3-4D0B-A64DC15BC5C4}"/>
                    </a:ext>
                  </a:extLst>
                </p:cNvPr>
                <p:cNvSpPr/>
                <p:nvPr/>
              </p:nvSpPr>
              <p:spPr>
                <a:xfrm>
                  <a:off x="11786614" y="1804510"/>
                  <a:ext cx="89155" cy="139446"/>
                </a:xfrm>
                <a:custGeom>
                  <a:avLst/>
                  <a:gdLst>
                    <a:gd name="connsiteX0" fmla="*/ 48863 w 89155"/>
                    <a:gd name="connsiteY0" fmla="*/ 1429 h 139446"/>
                    <a:gd name="connsiteX1" fmla="*/ 40292 w 89155"/>
                    <a:gd name="connsiteY1" fmla="*/ 1429 h 139446"/>
                    <a:gd name="connsiteX2" fmla="*/ 0 w 89155"/>
                    <a:gd name="connsiteY2" fmla="*/ 69723 h 139446"/>
                    <a:gd name="connsiteX3" fmla="*/ 40292 w 89155"/>
                    <a:gd name="connsiteY3" fmla="*/ 138017 h 139446"/>
                    <a:gd name="connsiteX4" fmla="*/ 48863 w 89155"/>
                    <a:gd name="connsiteY4" fmla="*/ 138017 h 139446"/>
                    <a:gd name="connsiteX5" fmla="*/ 89155 w 89155"/>
                    <a:gd name="connsiteY5" fmla="*/ 69723 h 139446"/>
                    <a:gd name="connsiteX6" fmla="*/ 48863 w 89155"/>
                    <a:gd name="connsiteY6" fmla="*/ 1429 h 139446"/>
                    <a:gd name="connsiteX7" fmla="*/ 44578 w 89155"/>
                    <a:gd name="connsiteY7" fmla="*/ 123063 h 139446"/>
                    <a:gd name="connsiteX8" fmla="*/ 14288 w 89155"/>
                    <a:gd name="connsiteY8" fmla="*/ 69723 h 139446"/>
                    <a:gd name="connsiteX9" fmla="*/ 44578 w 89155"/>
                    <a:gd name="connsiteY9" fmla="*/ 16383 h 139446"/>
                    <a:gd name="connsiteX10" fmla="*/ 74868 w 89155"/>
                    <a:gd name="connsiteY10" fmla="*/ 69723 h 139446"/>
                    <a:gd name="connsiteX11" fmla="*/ 44578 w 89155"/>
                    <a:gd name="connsiteY11" fmla="*/ 12306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5" h="139446">
                      <a:moveTo>
                        <a:pt x="48863" y="1429"/>
                      </a:moveTo>
                      <a:cubicBezTo>
                        <a:pt x="46293" y="-476"/>
                        <a:pt x="42863" y="-476"/>
                        <a:pt x="40292" y="1429"/>
                      </a:cubicBezTo>
                      <a:cubicBezTo>
                        <a:pt x="38672" y="2667"/>
                        <a:pt x="0" y="32004"/>
                        <a:pt x="0" y="69723"/>
                      </a:cubicBezTo>
                      <a:cubicBezTo>
                        <a:pt x="0" y="107442"/>
                        <a:pt x="38577" y="136779"/>
                        <a:pt x="40292" y="138017"/>
                      </a:cubicBezTo>
                      <a:cubicBezTo>
                        <a:pt x="42863" y="139922"/>
                        <a:pt x="46293" y="139922"/>
                        <a:pt x="48863" y="138017"/>
                      </a:cubicBezTo>
                      <a:cubicBezTo>
                        <a:pt x="50483" y="136779"/>
                        <a:pt x="89155" y="107442"/>
                        <a:pt x="89155" y="69723"/>
                      </a:cubicBezTo>
                      <a:cubicBezTo>
                        <a:pt x="89155" y="32099"/>
                        <a:pt x="50578" y="2667"/>
                        <a:pt x="48863" y="1429"/>
                      </a:cubicBezTo>
                      <a:close/>
                      <a:moveTo>
                        <a:pt x="44578" y="123063"/>
                      </a:moveTo>
                      <a:cubicBezTo>
                        <a:pt x="35339" y="114871"/>
                        <a:pt x="14288" y="93726"/>
                        <a:pt x="14288" y="69723"/>
                      </a:cubicBezTo>
                      <a:cubicBezTo>
                        <a:pt x="14288" y="45815"/>
                        <a:pt x="35339" y="24575"/>
                        <a:pt x="44578" y="16383"/>
                      </a:cubicBezTo>
                      <a:cubicBezTo>
                        <a:pt x="53816" y="24575"/>
                        <a:pt x="74868" y="45815"/>
                        <a:pt x="74868" y="69723"/>
                      </a:cubicBezTo>
                      <a:cubicBezTo>
                        <a:pt x="74868" y="93726"/>
                        <a:pt x="53912" y="114967"/>
                        <a:pt x="44578" y="123063"/>
                      </a:cubicBezTo>
                      <a:close/>
                    </a:path>
                  </a:pathLst>
                </a:custGeom>
                <a:grpFill/>
                <a:ln w="9525" cap="flat">
                  <a:solidFill>
                    <a:srgbClr val="002E48"/>
                  </a:solid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AD29003-62A2-A754-5EBE-03118A0DB827}"/>
                    </a:ext>
                  </a:extLst>
                </p:cNvPr>
                <p:cNvSpPr/>
                <p:nvPr/>
              </p:nvSpPr>
              <p:spPr>
                <a:xfrm>
                  <a:off x="11664600" y="488822"/>
                  <a:ext cx="51625" cy="51625"/>
                </a:xfrm>
                <a:custGeom>
                  <a:avLst/>
                  <a:gdLst>
                    <a:gd name="connsiteX0" fmla="*/ 51626 w 51625"/>
                    <a:gd name="connsiteY0" fmla="*/ 44482 h 51625"/>
                    <a:gd name="connsiteX1" fmla="*/ 51626 w 51625"/>
                    <a:gd name="connsiteY1" fmla="*/ 0 h 51625"/>
                    <a:gd name="connsiteX2" fmla="*/ 7144 w 51625"/>
                    <a:gd name="connsiteY2" fmla="*/ 0 h 51625"/>
                    <a:gd name="connsiteX3" fmla="*/ 0 w 51625"/>
                    <a:gd name="connsiteY3" fmla="*/ 7144 h 51625"/>
                    <a:gd name="connsiteX4" fmla="*/ 0 w 51625"/>
                    <a:gd name="connsiteY4" fmla="*/ 51626 h 51625"/>
                    <a:gd name="connsiteX5" fmla="*/ 44482 w 51625"/>
                    <a:gd name="connsiteY5" fmla="*/ 51626 h 51625"/>
                    <a:gd name="connsiteX6" fmla="*/ 51626 w 51625"/>
                    <a:gd name="connsiteY6" fmla="*/ 44482 h 51625"/>
                    <a:gd name="connsiteX7" fmla="*/ 14288 w 51625"/>
                    <a:gd name="connsiteY7" fmla="*/ 14192 h 51625"/>
                    <a:gd name="connsiteX8" fmla="*/ 37434 w 51625"/>
                    <a:gd name="connsiteY8" fmla="*/ 14192 h 51625"/>
                    <a:gd name="connsiteX9" fmla="*/ 37434 w 51625"/>
                    <a:gd name="connsiteY9" fmla="*/ 37338 h 51625"/>
                    <a:gd name="connsiteX10" fmla="*/ 14288 w 51625"/>
                    <a:gd name="connsiteY10" fmla="*/ 37338 h 51625"/>
                    <a:gd name="connsiteX11" fmla="*/ 14288 w 51625"/>
                    <a:gd name="connsiteY11" fmla="*/ 14192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51626" y="44482"/>
                      </a:moveTo>
                      <a:lnTo>
                        <a:pt x="51626" y="0"/>
                      </a:lnTo>
                      <a:lnTo>
                        <a:pt x="7144" y="0"/>
                      </a:lnTo>
                      <a:cubicBezTo>
                        <a:pt x="3238" y="0"/>
                        <a:pt x="0" y="3143"/>
                        <a:pt x="0" y="7144"/>
                      </a:cubicBezTo>
                      <a:lnTo>
                        <a:pt x="0" y="51626"/>
                      </a:lnTo>
                      <a:lnTo>
                        <a:pt x="44482" y="51626"/>
                      </a:lnTo>
                      <a:cubicBezTo>
                        <a:pt x="48482" y="51530"/>
                        <a:pt x="51626" y="48387"/>
                        <a:pt x="51626" y="44482"/>
                      </a:cubicBezTo>
                      <a:close/>
                      <a:moveTo>
                        <a:pt x="14288" y="14192"/>
                      </a:moveTo>
                      <a:lnTo>
                        <a:pt x="37434" y="14192"/>
                      </a:lnTo>
                      <a:lnTo>
                        <a:pt x="37434" y="37338"/>
                      </a:lnTo>
                      <a:lnTo>
                        <a:pt x="14288" y="37338"/>
                      </a:lnTo>
                      <a:lnTo>
                        <a:pt x="14288" y="14192"/>
                      </a:lnTo>
                      <a:close/>
                    </a:path>
                  </a:pathLst>
                </a:custGeom>
                <a:grpFill/>
                <a:ln w="9525" cap="flat">
                  <a:solidFill>
                    <a:srgbClr val="002E48"/>
                  </a:solid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6A57F04-92EF-230E-FADF-027B4D198D0C}"/>
                    </a:ext>
                  </a:extLst>
                </p:cNvPr>
                <p:cNvSpPr/>
                <p:nvPr/>
              </p:nvSpPr>
              <p:spPr>
                <a:xfrm>
                  <a:off x="11636120" y="444245"/>
                  <a:ext cx="124586" cy="124587"/>
                </a:xfrm>
                <a:custGeom>
                  <a:avLst/>
                  <a:gdLst>
                    <a:gd name="connsiteX0" fmla="*/ 117443 w 124586"/>
                    <a:gd name="connsiteY0" fmla="*/ 124587 h 124587"/>
                    <a:gd name="connsiteX1" fmla="*/ 124587 w 124586"/>
                    <a:gd name="connsiteY1" fmla="*/ 117443 h 124587"/>
                    <a:gd name="connsiteX2" fmla="*/ 124587 w 124586"/>
                    <a:gd name="connsiteY2" fmla="*/ 38291 h 124587"/>
                    <a:gd name="connsiteX3" fmla="*/ 117443 w 124586"/>
                    <a:gd name="connsiteY3" fmla="*/ 31147 h 124587"/>
                    <a:gd name="connsiteX4" fmla="*/ 94298 w 124586"/>
                    <a:gd name="connsiteY4" fmla="*/ 31147 h 124587"/>
                    <a:gd name="connsiteX5" fmla="*/ 94298 w 124586"/>
                    <a:gd name="connsiteY5" fmla="*/ 30290 h 124587"/>
                    <a:gd name="connsiteX6" fmla="*/ 93440 w 124586"/>
                    <a:gd name="connsiteY6" fmla="*/ 30290 h 124587"/>
                    <a:gd name="connsiteX7" fmla="*/ 93440 w 124586"/>
                    <a:gd name="connsiteY7" fmla="*/ 7144 h 124587"/>
                    <a:gd name="connsiteX8" fmla="*/ 86296 w 124586"/>
                    <a:gd name="connsiteY8" fmla="*/ 0 h 124587"/>
                    <a:gd name="connsiteX9" fmla="*/ 7144 w 124586"/>
                    <a:gd name="connsiteY9" fmla="*/ 0 h 124587"/>
                    <a:gd name="connsiteX10" fmla="*/ 0 w 124586"/>
                    <a:gd name="connsiteY10" fmla="*/ 7144 h 124587"/>
                    <a:gd name="connsiteX11" fmla="*/ 0 w 124586"/>
                    <a:gd name="connsiteY11" fmla="*/ 124587 h 124587"/>
                    <a:gd name="connsiteX12" fmla="*/ 117443 w 124586"/>
                    <a:gd name="connsiteY12" fmla="*/ 124587 h 124587"/>
                    <a:gd name="connsiteX13" fmla="*/ 14288 w 124586"/>
                    <a:gd name="connsiteY13" fmla="*/ 14288 h 124587"/>
                    <a:gd name="connsiteX14" fmla="*/ 79247 w 124586"/>
                    <a:gd name="connsiteY14" fmla="*/ 14288 h 124587"/>
                    <a:gd name="connsiteX15" fmla="*/ 79247 w 124586"/>
                    <a:gd name="connsiteY15" fmla="*/ 37433 h 124587"/>
                    <a:gd name="connsiteX16" fmla="*/ 81819 w 124586"/>
                    <a:gd name="connsiteY16" fmla="*/ 42863 h 124587"/>
                    <a:gd name="connsiteX17" fmla="*/ 87249 w 124586"/>
                    <a:gd name="connsiteY17" fmla="*/ 45434 h 124587"/>
                    <a:gd name="connsiteX18" fmla="*/ 110394 w 124586"/>
                    <a:gd name="connsiteY18" fmla="*/ 45434 h 124587"/>
                    <a:gd name="connsiteX19" fmla="*/ 110394 w 124586"/>
                    <a:gd name="connsiteY19" fmla="*/ 110395 h 124587"/>
                    <a:gd name="connsiteX20" fmla="*/ 14288 w 124586"/>
                    <a:gd name="connsiteY20" fmla="*/ 110395 h 124587"/>
                    <a:gd name="connsiteX21" fmla="*/ 14288 w 124586"/>
                    <a:gd name="connsiteY21" fmla="*/ 14288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117443" y="124587"/>
                      </a:moveTo>
                      <a:cubicBezTo>
                        <a:pt x="121348" y="124587"/>
                        <a:pt x="124587" y="121444"/>
                        <a:pt x="124587" y="117443"/>
                      </a:cubicBezTo>
                      <a:lnTo>
                        <a:pt x="124587" y="38291"/>
                      </a:lnTo>
                      <a:cubicBezTo>
                        <a:pt x="124587" y="34385"/>
                        <a:pt x="121444" y="31147"/>
                        <a:pt x="117443" y="31147"/>
                      </a:cubicBezTo>
                      <a:lnTo>
                        <a:pt x="94298" y="31147"/>
                      </a:lnTo>
                      <a:lnTo>
                        <a:pt x="94298" y="30290"/>
                      </a:lnTo>
                      <a:lnTo>
                        <a:pt x="93440" y="30290"/>
                      </a:lnTo>
                      <a:lnTo>
                        <a:pt x="93440" y="7144"/>
                      </a:lnTo>
                      <a:cubicBezTo>
                        <a:pt x="93440" y="3239"/>
                        <a:pt x="90297" y="0"/>
                        <a:pt x="86296" y="0"/>
                      </a:cubicBezTo>
                      <a:lnTo>
                        <a:pt x="7144" y="0"/>
                      </a:lnTo>
                      <a:cubicBezTo>
                        <a:pt x="3238" y="0"/>
                        <a:pt x="0" y="3143"/>
                        <a:pt x="0" y="7144"/>
                      </a:cubicBezTo>
                      <a:lnTo>
                        <a:pt x="0" y="124587"/>
                      </a:lnTo>
                      <a:lnTo>
                        <a:pt x="117443" y="124587"/>
                      </a:lnTo>
                      <a:close/>
                      <a:moveTo>
                        <a:pt x="14288" y="14288"/>
                      </a:moveTo>
                      <a:lnTo>
                        <a:pt x="79247" y="14288"/>
                      </a:lnTo>
                      <a:lnTo>
                        <a:pt x="79247" y="37433"/>
                      </a:lnTo>
                      <a:cubicBezTo>
                        <a:pt x="79247" y="39624"/>
                        <a:pt x="80295" y="41529"/>
                        <a:pt x="81819" y="42863"/>
                      </a:cubicBezTo>
                      <a:cubicBezTo>
                        <a:pt x="83153" y="44387"/>
                        <a:pt x="85058" y="45434"/>
                        <a:pt x="87249" y="45434"/>
                      </a:cubicBezTo>
                      <a:lnTo>
                        <a:pt x="110394" y="45434"/>
                      </a:lnTo>
                      <a:lnTo>
                        <a:pt x="110394" y="110395"/>
                      </a:lnTo>
                      <a:lnTo>
                        <a:pt x="14288" y="110395"/>
                      </a:lnTo>
                      <a:lnTo>
                        <a:pt x="14288" y="14288"/>
                      </a:lnTo>
                      <a:close/>
                    </a:path>
                  </a:pathLst>
                </a:custGeom>
                <a:grpFill/>
                <a:ln w="9525" cap="flat">
                  <a:solidFill>
                    <a:srgbClr val="002E48"/>
                  </a:solid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36238E9-6422-94D7-597A-6E6C27B7833E}"/>
                    </a:ext>
                  </a:extLst>
                </p:cNvPr>
                <p:cNvSpPr/>
                <p:nvPr/>
              </p:nvSpPr>
              <p:spPr>
                <a:xfrm>
                  <a:off x="12014262" y="627411"/>
                  <a:ext cx="57530" cy="57531"/>
                </a:xfrm>
                <a:custGeom>
                  <a:avLst/>
                  <a:gdLst>
                    <a:gd name="connsiteX0" fmla="*/ 477 w 57530"/>
                    <a:gd name="connsiteY0" fmla="*/ 6477 h 57531"/>
                    <a:gd name="connsiteX1" fmla="*/ 0 w 57530"/>
                    <a:gd name="connsiteY1" fmla="*/ 14192 h 57531"/>
                    <a:gd name="connsiteX2" fmla="*/ 11049 w 57530"/>
                    <a:gd name="connsiteY2" fmla="*/ 46482 h 57531"/>
                    <a:gd name="connsiteX3" fmla="*/ 51054 w 57530"/>
                    <a:gd name="connsiteY3" fmla="*/ 57055 h 57531"/>
                    <a:gd name="connsiteX4" fmla="*/ 57055 w 57530"/>
                    <a:gd name="connsiteY4" fmla="*/ 51054 h 57531"/>
                    <a:gd name="connsiteX5" fmla="*/ 46482 w 57530"/>
                    <a:gd name="connsiteY5" fmla="*/ 11049 h 57531"/>
                    <a:gd name="connsiteX6" fmla="*/ 6478 w 57530"/>
                    <a:gd name="connsiteY6" fmla="*/ 476 h 57531"/>
                    <a:gd name="connsiteX7" fmla="*/ 477 w 57530"/>
                    <a:gd name="connsiteY7" fmla="*/ 6477 h 57531"/>
                    <a:gd name="connsiteX8" fmla="*/ 36481 w 57530"/>
                    <a:gd name="connsiteY8" fmla="*/ 21146 h 57531"/>
                    <a:gd name="connsiteX9" fmla="*/ 43339 w 57530"/>
                    <a:gd name="connsiteY9" fmla="*/ 43434 h 57531"/>
                    <a:gd name="connsiteX10" fmla="*/ 21051 w 57530"/>
                    <a:gd name="connsiteY10" fmla="*/ 36576 h 57531"/>
                    <a:gd name="connsiteX11" fmla="*/ 14192 w 57530"/>
                    <a:gd name="connsiteY11" fmla="*/ 14287 h 57531"/>
                    <a:gd name="connsiteX12" fmla="*/ 36481 w 57530"/>
                    <a:gd name="connsiteY12" fmla="*/ 21146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477" y="6477"/>
                      </a:moveTo>
                      <a:cubicBezTo>
                        <a:pt x="381" y="6858"/>
                        <a:pt x="0" y="9811"/>
                        <a:pt x="0" y="14192"/>
                      </a:cubicBezTo>
                      <a:cubicBezTo>
                        <a:pt x="0" y="22955"/>
                        <a:pt x="1620" y="37148"/>
                        <a:pt x="11049" y="46482"/>
                      </a:cubicBezTo>
                      <a:cubicBezTo>
                        <a:pt x="25146" y="60579"/>
                        <a:pt x="50006" y="57245"/>
                        <a:pt x="51054" y="57055"/>
                      </a:cubicBezTo>
                      <a:cubicBezTo>
                        <a:pt x="54198" y="56579"/>
                        <a:pt x="56674" y="54102"/>
                        <a:pt x="57055" y="51054"/>
                      </a:cubicBezTo>
                      <a:cubicBezTo>
                        <a:pt x="57245" y="50006"/>
                        <a:pt x="60579" y="25146"/>
                        <a:pt x="46482" y="11049"/>
                      </a:cubicBezTo>
                      <a:cubicBezTo>
                        <a:pt x="32385" y="-3048"/>
                        <a:pt x="7525" y="286"/>
                        <a:pt x="6478" y="476"/>
                      </a:cubicBezTo>
                      <a:cubicBezTo>
                        <a:pt x="3334" y="953"/>
                        <a:pt x="952" y="3429"/>
                        <a:pt x="477" y="6477"/>
                      </a:cubicBezTo>
                      <a:close/>
                      <a:moveTo>
                        <a:pt x="36481" y="21146"/>
                      </a:moveTo>
                      <a:cubicBezTo>
                        <a:pt x="42101" y="26765"/>
                        <a:pt x="43339" y="36576"/>
                        <a:pt x="43339" y="43434"/>
                      </a:cubicBezTo>
                      <a:cubicBezTo>
                        <a:pt x="36481" y="43434"/>
                        <a:pt x="26670" y="42101"/>
                        <a:pt x="21051" y="36576"/>
                      </a:cubicBezTo>
                      <a:cubicBezTo>
                        <a:pt x="15430" y="30956"/>
                        <a:pt x="14192" y="21146"/>
                        <a:pt x="14192" y="14287"/>
                      </a:cubicBezTo>
                      <a:cubicBezTo>
                        <a:pt x="21051" y="14287"/>
                        <a:pt x="30861" y="15526"/>
                        <a:pt x="36481" y="21146"/>
                      </a:cubicBezTo>
                      <a:close/>
                    </a:path>
                  </a:pathLst>
                </a:custGeom>
                <a:grpFill/>
                <a:ln w="9525" cap="flat">
                  <a:solidFill>
                    <a:srgbClr val="002E48"/>
                  </a:solid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826B9FF-6B32-42E2-E34F-11E975D5697F}"/>
                    </a:ext>
                  </a:extLst>
                </p:cNvPr>
                <p:cNvSpPr/>
                <p:nvPr/>
              </p:nvSpPr>
              <p:spPr>
                <a:xfrm>
                  <a:off x="11803212" y="302918"/>
                  <a:ext cx="98917" cy="98917"/>
                </a:xfrm>
                <a:custGeom>
                  <a:avLst/>
                  <a:gdLst>
                    <a:gd name="connsiteX0" fmla="*/ 31409 w 98917"/>
                    <a:gd name="connsiteY0" fmla="*/ 67508 h 98917"/>
                    <a:gd name="connsiteX1" fmla="*/ 60746 w 98917"/>
                    <a:gd name="connsiteY1" fmla="*/ 96845 h 98917"/>
                    <a:gd name="connsiteX2" fmla="*/ 70842 w 98917"/>
                    <a:gd name="connsiteY2" fmla="*/ 96845 h 98917"/>
                    <a:gd name="connsiteX3" fmla="*/ 96845 w 98917"/>
                    <a:gd name="connsiteY3" fmla="*/ 70842 h 98917"/>
                    <a:gd name="connsiteX4" fmla="*/ 96845 w 98917"/>
                    <a:gd name="connsiteY4" fmla="*/ 60746 h 98917"/>
                    <a:gd name="connsiteX5" fmla="*/ 67509 w 98917"/>
                    <a:gd name="connsiteY5" fmla="*/ 31409 h 98917"/>
                    <a:gd name="connsiteX6" fmla="*/ 38171 w 98917"/>
                    <a:gd name="connsiteY6" fmla="*/ 2072 h 98917"/>
                    <a:gd name="connsiteX7" fmla="*/ 28075 w 98917"/>
                    <a:gd name="connsiteY7" fmla="*/ 2072 h 98917"/>
                    <a:gd name="connsiteX8" fmla="*/ 2072 w 98917"/>
                    <a:gd name="connsiteY8" fmla="*/ 28075 h 98917"/>
                    <a:gd name="connsiteX9" fmla="*/ 2072 w 98917"/>
                    <a:gd name="connsiteY9" fmla="*/ 38171 h 98917"/>
                    <a:gd name="connsiteX10" fmla="*/ 31409 w 98917"/>
                    <a:gd name="connsiteY10" fmla="*/ 67508 h 98917"/>
                    <a:gd name="connsiteX11" fmla="*/ 33028 w 98917"/>
                    <a:gd name="connsiteY11" fmla="*/ 17121 h 98917"/>
                    <a:gd name="connsiteX12" fmla="*/ 57316 w 98917"/>
                    <a:gd name="connsiteY12" fmla="*/ 41410 h 98917"/>
                    <a:gd name="connsiteX13" fmla="*/ 81605 w 98917"/>
                    <a:gd name="connsiteY13" fmla="*/ 65699 h 98917"/>
                    <a:gd name="connsiteX14" fmla="*/ 65603 w 98917"/>
                    <a:gd name="connsiteY14" fmla="*/ 81701 h 98917"/>
                    <a:gd name="connsiteX15" fmla="*/ 41315 w 98917"/>
                    <a:gd name="connsiteY15" fmla="*/ 57412 h 98917"/>
                    <a:gd name="connsiteX16" fmla="*/ 17026 w 98917"/>
                    <a:gd name="connsiteY16" fmla="*/ 33123 h 98917"/>
                    <a:gd name="connsiteX17" fmla="*/ 33028 w 98917"/>
                    <a:gd name="connsiteY17" fmla="*/ 17121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31409" y="67508"/>
                      </a:moveTo>
                      <a:lnTo>
                        <a:pt x="60746" y="96845"/>
                      </a:lnTo>
                      <a:cubicBezTo>
                        <a:pt x="63508" y="99608"/>
                        <a:pt x="67984" y="99608"/>
                        <a:pt x="70842" y="96845"/>
                      </a:cubicBezTo>
                      <a:lnTo>
                        <a:pt x="96845" y="70842"/>
                      </a:lnTo>
                      <a:cubicBezTo>
                        <a:pt x="99608" y="68080"/>
                        <a:pt x="99608" y="63603"/>
                        <a:pt x="96845" y="60746"/>
                      </a:cubicBezTo>
                      <a:lnTo>
                        <a:pt x="67509" y="31409"/>
                      </a:lnTo>
                      <a:lnTo>
                        <a:pt x="38171" y="2072"/>
                      </a:lnTo>
                      <a:cubicBezTo>
                        <a:pt x="35409" y="-691"/>
                        <a:pt x="30933" y="-691"/>
                        <a:pt x="28075" y="2072"/>
                      </a:cubicBezTo>
                      <a:lnTo>
                        <a:pt x="2072" y="28075"/>
                      </a:lnTo>
                      <a:cubicBezTo>
                        <a:pt x="-691" y="30837"/>
                        <a:pt x="-691" y="35314"/>
                        <a:pt x="2072" y="38171"/>
                      </a:cubicBezTo>
                      <a:lnTo>
                        <a:pt x="31409" y="67508"/>
                      </a:lnTo>
                      <a:close/>
                      <a:moveTo>
                        <a:pt x="33028" y="17121"/>
                      </a:moveTo>
                      <a:lnTo>
                        <a:pt x="57316" y="41410"/>
                      </a:lnTo>
                      <a:lnTo>
                        <a:pt x="81605" y="65699"/>
                      </a:lnTo>
                      <a:lnTo>
                        <a:pt x="65603" y="81701"/>
                      </a:lnTo>
                      <a:lnTo>
                        <a:pt x="41315" y="57412"/>
                      </a:lnTo>
                      <a:lnTo>
                        <a:pt x="17026" y="33123"/>
                      </a:lnTo>
                      <a:lnTo>
                        <a:pt x="33028" y="17121"/>
                      </a:lnTo>
                      <a:close/>
                    </a:path>
                  </a:pathLst>
                </a:custGeom>
                <a:grpFill/>
                <a:ln w="9525" cap="flat">
                  <a:solidFill>
                    <a:srgbClr val="002E48"/>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039B7F3-6508-CCEF-0845-13285F78BEAA}"/>
                    </a:ext>
                  </a:extLst>
                </p:cNvPr>
                <p:cNvSpPr/>
                <p:nvPr/>
              </p:nvSpPr>
              <p:spPr>
                <a:xfrm>
                  <a:off x="11865958" y="122871"/>
                  <a:ext cx="51053" cy="106203"/>
                </a:xfrm>
                <a:custGeom>
                  <a:avLst/>
                  <a:gdLst>
                    <a:gd name="connsiteX0" fmla="*/ 0 w 51053"/>
                    <a:gd name="connsiteY0" fmla="*/ 53054 h 106203"/>
                    <a:gd name="connsiteX1" fmla="*/ 20193 w 51053"/>
                    <a:gd name="connsiteY1" fmla="*/ 103823 h 106203"/>
                    <a:gd name="connsiteX2" fmla="*/ 25526 w 51053"/>
                    <a:gd name="connsiteY2" fmla="*/ 106204 h 106203"/>
                    <a:gd name="connsiteX3" fmla="*/ 30861 w 51053"/>
                    <a:gd name="connsiteY3" fmla="*/ 103823 h 106203"/>
                    <a:gd name="connsiteX4" fmla="*/ 51054 w 51053"/>
                    <a:gd name="connsiteY4" fmla="*/ 53054 h 106203"/>
                    <a:gd name="connsiteX5" fmla="*/ 30861 w 51053"/>
                    <a:gd name="connsiteY5" fmla="*/ 2286 h 106203"/>
                    <a:gd name="connsiteX6" fmla="*/ 20193 w 51053"/>
                    <a:gd name="connsiteY6" fmla="*/ 2286 h 106203"/>
                    <a:gd name="connsiteX7" fmla="*/ 0 w 51053"/>
                    <a:gd name="connsiteY7" fmla="*/ 53054 h 106203"/>
                    <a:gd name="connsiteX8" fmla="*/ 36766 w 51053"/>
                    <a:gd name="connsiteY8" fmla="*/ 53054 h 106203"/>
                    <a:gd name="connsiteX9" fmla="*/ 25526 w 51053"/>
                    <a:gd name="connsiteY9" fmla="*/ 87154 h 106203"/>
                    <a:gd name="connsiteX10" fmla="*/ 14288 w 51053"/>
                    <a:gd name="connsiteY10" fmla="*/ 53054 h 106203"/>
                    <a:gd name="connsiteX11" fmla="*/ 25526 w 51053"/>
                    <a:gd name="connsiteY11" fmla="*/ 18955 h 106203"/>
                    <a:gd name="connsiteX12" fmla="*/ 36766 w 51053"/>
                    <a:gd name="connsiteY12" fmla="*/ 53054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3" h="106203">
                      <a:moveTo>
                        <a:pt x="0" y="53054"/>
                      </a:moveTo>
                      <a:cubicBezTo>
                        <a:pt x="0" y="80867"/>
                        <a:pt x="19336" y="102870"/>
                        <a:pt x="20193" y="103823"/>
                      </a:cubicBezTo>
                      <a:cubicBezTo>
                        <a:pt x="21527" y="105347"/>
                        <a:pt x="23431" y="106204"/>
                        <a:pt x="25526" y="106204"/>
                      </a:cubicBezTo>
                      <a:cubicBezTo>
                        <a:pt x="27623" y="106204"/>
                        <a:pt x="29527" y="105347"/>
                        <a:pt x="30861" y="103823"/>
                      </a:cubicBezTo>
                      <a:cubicBezTo>
                        <a:pt x="31718" y="102870"/>
                        <a:pt x="51054" y="80867"/>
                        <a:pt x="51054" y="53054"/>
                      </a:cubicBezTo>
                      <a:cubicBezTo>
                        <a:pt x="51054" y="25241"/>
                        <a:pt x="31718" y="3239"/>
                        <a:pt x="30861" y="2286"/>
                      </a:cubicBezTo>
                      <a:cubicBezTo>
                        <a:pt x="28194" y="-762"/>
                        <a:pt x="22956" y="-762"/>
                        <a:pt x="20193" y="2286"/>
                      </a:cubicBezTo>
                      <a:cubicBezTo>
                        <a:pt x="19336" y="3143"/>
                        <a:pt x="0" y="25241"/>
                        <a:pt x="0" y="53054"/>
                      </a:cubicBezTo>
                      <a:close/>
                      <a:moveTo>
                        <a:pt x="36766" y="53054"/>
                      </a:moveTo>
                      <a:cubicBezTo>
                        <a:pt x="36766" y="67056"/>
                        <a:pt x="30384" y="79629"/>
                        <a:pt x="25526" y="87154"/>
                      </a:cubicBezTo>
                      <a:cubicBezTo>
                        <a:pt x="20669" y="79629"/>
                        <a:pt x="14288" y="67056"/>
                        <a:pt x="14288" y="53054"/>
                      </a:cubicBezTo>
                      <a:cubicBezTo>
                        <a:pt x="14288" y="39053"/>
                        <a:pt x="20669" y="26479"/>
                        <a:pt x="25526" y="18955"/>
                      </a:cubicBezTo>
                      <a:cubicBezTo>
                        <a:pt x="30289" y="26479"/>
                        <a:pt x="36766" y="39053"/>
                        <a:pt x="36766" y="53054"/>
                      </a:cubicBezTo>
                      <a:close/>
                    </a:path>
                  </a:pathLst>
                </a:custGeom>
                <a:grpFill/>
                <a:ln w="9525" cap="flat">
                  <a:solidFill>
                    <a:srgbClr val="002E48"/>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F17CBBED-DC39-044D-914D-F0B2D88A873D}"/>
                    </a:ext>
                  </a:extLst>
                </p:cNvPr>
                <p:cNvSpPr/>
                <p:nvPr/>
              </p:nvSpPr>
              <p:spPr>
                <a:xfrm>
                  <a:off x="11884341" y="160210"/>
                  <a:ext cx="160401" cy="160400"/>
                </a:xfrm>
                <a:custGeom>
                  <a:avLst/>
                  <a:gdLst>
                    <a:gd name="connsiteX0" fmla="*/ 0 w 160401"/>
                    <a:gd name="connsiteY0" fmla="*/ 160401 h 160400"/>
                    <a:gd name="connsiteX1" fmla="*/ 160402 w 160401"/>
                    <a:gd name="connsiteY1" fmla="*/ 0 h 160400"/>
                    <a:gd name="connsiteX2" fmla="*/ 0 w 160401"/>
                    <a:gd name="connsiteY2" fmla="*/ 160401 h 160400"/>
                    <a:gd name="connsiteX3" fmla="*/ 14764 w 160401"/>
                    <a:gd name="connsiteY3" fmla="*/ 145733 h 160400"/>
                    <a:gd name="connsiteX4" fmla="*/ 143828 w 160401"/>
                    <a:gd name="connsiteY4" fmla="*/ 16669 h 160400"/>
                    <a:gd name="connsiteX5" fmla="*/ 14764 w 160401"/>
                    <a:gd name="connsiteY5" fmla="*/ 145733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400">
                      <a:moveTo>
                        <a:pt x="0" y="160401"/>
                      </a:moveTo>
                      <a:cubicBezTo>
                        <a:pt x="74200" y="159163"/>
                        <a:pt x="144495" y="138208"/>
                        <a:pt x="160402" y="0"/>
                      </a:cubicBezTo>
                      <a:cubicBezTo>
                        <a:pt x="22194" y="15907"/>
                        <a:pt x="1238" y="86201"/>
                        <a:pt x="0" y="160401"/>
                      </a:cubicBezTo>
                      <a:close/>
                      <a:moveTo>
                        <a:pt x="14764" y="145733"/>
                      </a:moveTo>
                      <a:cubicBezTo>
                        <a:pt x="17812" y="88202"/>
                        <a:pt x="36386" y="34099"/>
                        <a:pt x="143828" y="16669"/>
                      </a:cubicBezTo>
                      <a:cubicBezTo>
                        <a:pt x="126302" y="124111"/>
                        <a:pt x="72296" y="142684"/>
                        <a:pt x="14764" y="145733"/>
                      </a:cubicBezTo>
                      <a:close/>
                    </a:path>
                  </a:pathLst>
                </a:custGeom>
                <a:grpFill/>
                <a:ln w="9525" cap="flat">
                  <a:solidFill>
                    <a:srgbClr val="002E48"/>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88C1D8E-61C9-239C-B95C-C0A6F2ACCFCF}"/>
                    </a:ext>
                  </a:extLst>
                </p:cNvPr>
                <p:cNvSpPr/>
                <p:nvPr/>
              </p:nvSpPr>
              <p:spPr>
                <a:xfrm>
                  <a:off x="11691841" y="264508"/>
                  <a:ext cx="50292" cy="74485"/>
                </a:xfrm>
                <a:custGeom>
                  <a:avLst/>
                  <a:gdLst>
                    <a:gd name="connsiteX0" fmla="*/ 50292 w 50292"/>
                    <a:gd name="connsiteY0" fmla="*/ 37243 h 74485"/>
                    <a:gd name="connsiteX1" fmla="*/ 29432 w 50292"/>
                    <a:gd name="connsiteY1" fmla="*/ 1429 h 74485"/>
                    <a:gd name="connsiteX2" fmla="*/ 20860 w 50292"/>
                    <a:gd name="connsiteY2" fmla="*/ 1429 h 74485"/>
                    <a:gd name="connsiteX3" fmla="*/ 0 w 50292"/>
                    <a:gd name="connsiteY3" fmla="*/ 37243 h 74485"/>
                    <a:gd name="connsiteX4" fmla="*/ 20860 w 50292"/>
                    <a:gd name="connsiteY4" fmla="*/ 73057 h 74485"/>
                    <a:gd name="connsiteX5" fmla="*/ 25146 w 50292"/>
                    <a:gd name="connsiteY5" fmla="*/ 74486 h 74485"/>
                    <a:gd name="connsiteX6" fmla="*/ 29432 w 50292"/>
                    <a:gd name="connsiteY6" fmla="*/ 73057 h 74485"/>
                    <a:gd name="connsiteX7" fmla="*/ 50292 w 50292"/>
                    <a:gd name="connsiteY7" fmla="*/ 37243 h 74485"/>
                    <a:gd name="connsiteX8" fmla="*/ 14383 w 50292"/>
                    <a:gd name="connsiteY8" fmla="*/ 37243 h 74485"/>
                    <a:gd name="connsiteX9" fmla="*/ 25241 w 50292"/>
                    <a:gd name="connsiteY9" fmla="*/ 16669 h 74485"/>
                    <a:gd name="connsiteX10" fmla="*/ 36100 w 50292"/>
                    <a:gd name="connsiteY10" fmla="*/ 37243 h 74485"/>
                    <a:gd name="connsiteX11" fmla="*/ 25241 w 50292"/>
                    <a:gd name="connsiteY11" fmla="*/ 57817 h 74485"/>
                    <a:gd name="connsiteX12" fmla="*/ 14383 w 50292"/>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2" h="74485">
                      <a:moveTo>
                        <a:pt x="50292" y="37243"/>
                      </a:moveTo>
                      <a:cubicBezTo>
                        <a:pt x="50292" y="17336"/>
                        <a:pt x="30290" y="2096"/>
                        <a:pt x="29432" y="1429"/>
                      </a:cubicBezTo>
                      <a:cubicBezTo>
                        <a:pt x="26861" y="-476"/>
                        <a:pt x="23431" y="-476"/>
                        <a:pt x="20860" y="1429"/>
                      </a:cubicBezTo>
                      <a:cubicBezTo>
                        <a:pt x="20002" y="2096"/>
                        <a:pt x="0" y="17240"/>
                        <a:pt x="0" y="37243"/>
                      </a:cubicBezTo>
                      <a:cubicBezTo>
                        <a:pt x="0" y="57245"/>
                        <a:pt x="20002" y="72390"/>
                        <a:pt x="20860" y="73057"/>
                      </a:cubicBezTo>
                      <a:cubicBezTo>
                        <a:pt x="22099" y="74009"/>
                        <a:pt x="23622" y="74486"/>
                        <a:pt x="25146" y="74486"/>
                      </a:cubicBezTo>
                      <a:cubicBezTo>
                        <a:pt x="26670" y="74486"/>
                        <a:pt x="28194" y="74009"/>
                        <a:pt x="29432" y="73057"/>
                      </a:cubicBezTo>
                      <a:cubicBezTo>
                        <a:pt x="30290" y="72390"/>
                        <a:pt x="50292" y="57245"/>
                        <a:pt x="50292" y="37243"/>
                      </a:cubicBezTo>
                      <a:close/>
                      <a:moveTo>
                        <a:pt x="14383" y="37243"/>
                      </a:moveTo>
                      <a:cubicBezTo>
                        <a:pt x="14383" y="28956"/>
                        <a:pt x="20765" y="21146"/>
                        <a:pt x="25241" y="16669"/>
                      </a:cubicBezTo>
                      <a:cubicBezTo>
                        <a:pt x="30099" y="21527"/>
                        <a:pt x="36100" y="29337"/>
                        <a:pt x="36100" y="37243"/>
                      </a:cubicBezTo>
                      <a:cubicBezTo>
                        <a:pt x="36100" y="45529"/>
                        <a:pt x="29718" y="53340"/>
                        <a:pt x="25241" y="57817"/>
                      </a:cubicBezTo>
                      <a:cubicBezTo>
                        <a:pt x="20384" y="53054"/>
                        <a:pt x="14383" y="45149"/>
                        <a:pt x="14383" y="37243"/>
                      </a:cubicBezTo>
                      <a:close/>
                    </a:path>
                  </a:pathLst>
                </a:custGeom>
                <a:grpFill/>
                <a:ln w="9525" cap="flat">
                  <a:solidFill>
                    <a:srgbClr val="002E48"/>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AD8B555-E952-66E4-F54A-CDE4042C8C11}"/>
                    </a:ext>
                  </a:extLst>
                </p:cNvPr>
                <p:cNvSpPr/>
                <p:nvPr/>
              </p:nvSpPr>
              <p:spPr>
                <a:xfrm>
                  <a:off x="10260996" y="329183"/>
                  <a:ext cx="139445" cy="89153"/>
                </a:xfrm>
                <a:custGeom>
                  <a:avLst/>
                  <a:gdLst>
                    <a:gd name="connsiteX0" fmla="*/ 138017 w 139445"/>
                    <a:gd name="connsiteY0" fmla="*/ 40291 h 89153"/>
                    <a:gd name="connsiteX1" fmla="*/ 69723 w 139445"/>
                    <a:gd name="connsiteY1" fmla="*/ 0 h 89153"/>
                    <a:gd name="connsiteX2" fmla="*/ 1429 w 139445"/>
                    <a:gd name="connsiteY2" fmla="*/ 40291 h 89153"/>
                    <a:gd name="connsiteX3" fmla="*/ 1429 w 139445"/>
                    <a:gd name="connsiteY3" fmla="*/ 48863 h 89153"/>
                    <a:gd name="connsiteX4" fmla="*/ 69723 w 139445"/>
                    <a:gd name="connsiteY4" fmla="*/ 89154 h 89153"/>
                    <a:gd name="connsiteX5" fmla="*/ 138017 w 139445"/>
                    <a:gd name="connsiteY5" fmla="*/ 48863 h 89153"/>
                    <a:gd name="connsiteX6" fmla="*/ 138017 w 139445"/>
                    <a:gd name="connsiteY6" fmla="*/ 40291 h 89153"/>
                    <a:gd name="connsiteX7" fmla="*/ 69723 w 139445"/>
                    <a:gd name="connsiteY7" fmla="*/ 74866 h 89153"/>
                    <a:gd name="connsiteX8" fmla="*/ 16383 w 139445"/>
                    <a:gd name="connsiteY8" fmla="*/ 44577 h 89153"/>
                    <a:gd name="connsiteX9" fmla="*/ 69723 w 139445"/>
                    <a:gd name="connsiteY9" fmla="*/ 14288 h 89153"/>
                    <a:gd name="connsiteX10" fmla="*/ 123063 w 139445"/>
                    <a:gd name="connsiteY10" fmla="*/ 44577 h 89153"/>
                    <a:gd name="connsiteX11" fmla="*/ 69723 w 139445"/>
                    <a:gd name="connsiteY11" fmla="*/ 7486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5" h="89153">
                      <a:moveTo>
                        <a:pt x="138017" y="40291"/>
                      </a:moveTo>
                      <a:cubicBezTo>
                        <a:pt x="136779" y="38672"/>
                        <a:pt x="107443" y="0"/>
                        <a:pt x="69723" y="0"/>
                      </a:cubicBezTo>
                      <a:cubicBezTo>
                        <a:pt x="32004" y="0"/>
                        <a:pt x="2668" y="38576"/>
                        <a:pt x="1429" y="40291"/>
                      </a:cubicBezTo>
                      <a:cubicBezTo>
                        <a:pt x="-476" y="42863"/>
                        <a:pt x="-476" y="46292"/>
                        <a:pt x="1429" y="48863"/>
                      </a:cubicBezTo>
                      <a:cubicBezTo>
                        <a:pt x="2668" y="50483"/>
                        <a:pt x="32004" y="89154"/>
                        <a:pt x="69723" y="89154"/>
                      </a:cubicBezTo>
                      <a:cubicBezTo>
                        <a:pt x="107443" y="89154"/>
                        <a:pt x="136779" y="50578"/>
                        <a:pt x="138017" y="48863"/>
                      </a:cubicBezTo>
                      <a:cubicBezTo>
                        <a:pt x="139922" y="46292"/>
                        <a:pt x="139922" y="42863"/>
                        <a:pt x="138017" y="40291"/>
                      </a:cubicBezTo>
                      <a:close/>
                      <a:moveTo>
                        <a:pt x="69723" y="74866"/>
                      </a:moveTo>
                      <a:cubicBezTo>
                        <a:pt x="45720" y="74866"/>
                        <a:pt x="24479" y="53816"/>
                        <a:pt x="16383" y="44577"/>
                      </a:cubicBezTo>
                      <a:cubicBezTo>
                        <a:pt x="24574" y="35338"/>
                        <a:pt x="45815" y="14288"/>
                        <a:pt x="69723" y="14288"/>
                      </a:cubicBezTo>
                      <a:cubicBezTo>
                        <a:pt x="93631" y="14288"/>
                        <a:pt x="114871" y="35338"/>
                        <a:pt x="123063" y="44577"/>
                      </a:cubicBezTo>
                      <a:cubicBezTo>
                        <a:pt x="114871" y="53816"/>
                        <a:pt x="93726" y="74866"/>
                        <a:pt x="69723" y="74866"/>
                      </a:cubicBezTo>
                      <a:close/>
                    </a:path>
                  </a:pathLst>
                </a:custGeom>
                <a:grpFill/>
                <a:ln w="9525" cap="flat">
                  <a:solidFill>
                    <a:srgbClr val="002E48"/>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739EB95-3049-FF4F-3DE4-A2B4D0019F9E}"/>
                    </a:ext>
                  </a:extLst>
                </p:cNvPr>
                <p:cNvSpPr/>
                <p:nvPr/>
              </p:nvSpPr>
              <p:spPr>
                <a:xfrm>
                  <a:off x="11520010" y="133254"/>
                  <a:ext cx="57530" cy="57530"/>
                </a:xfrm>
                <a:custGeom>
                  <a:avLst/>
                  <a:gdLst>
                    <a:gd name="connsiteX0" fmla="*/ 51055 w 57530"/>
                    <a:gd name="connsiteY0" fmla="*/ 57055 h 57530"/>
                    <a:gd name="connsiteX1" fmla="*/ 57054 w 57530"/>
                    <a:gd name="connsiteY1" fmla="*/ 51054 h 57530"/>
                    <a:gd name="connsiteX2" fmla="*/ 46482 w 57530"/>
                    <a:gd name="connsiteY2" fmla="*/ 11049 h 57530"/>
                    <a:gd name="connsiteX3" fmla="*/ 6477 w 57530"/>
                    <a:gd name="connsiteY3" fmla="*/ 476 h 57530"/>
                    <a:gd name="connsiteX4" fmla="*/ 476 w 57530"/>
                    <a:gd name="connsiteY4" fmla="*/ 6477 h 57530"/>
                    <a:gd name="connsiteX5" fmla="*/ 11049 w 57530"/>
                    <a:gd name="connsiteY5" fmla="*/ 46482 h 57530"/>
                    <a:gd name="connsiteX6" fmla="*/ 43339 w 57530"/>
                    <a:gd name="connsiteY6" fmla="*/ 57531 h 57530"/>
                    <a:gd name="connsiteX7" fmla="*/ 51055 w 57530"/>
                    <a:gd name="connsiteY7" fmla="*/ 57055 h 57530"/>
                    <a:gd name="connsiteX8" fmla="*/ 21051 w 57530"/>
                    <a:gd name="connsiteY8" fmla="*/ 36386 h 57530"/>
                    <a:gd name="connsiteX9" fmla="*/ 14192 w 57530"/>
                    <a:gd name="connsiteY9" fmla="*/ 14097 h 57530"/>
                    <a:gd name="connsiteX10" fmla="*/ 36481 w 57530"/>
                    <a:gd name="connsiteY10" fmla="*/ 20955 h 57530"/>
                    <a:gd name="connsiteX11" fmla="*/ 43339 w 57530"/>
                    <a:gd name="connsiteY11" fmla="*/ 43243 h 57530"/>
                    <a:gd name="connsiteX12" fmla="*/ 21051 w 57530"/>
                    <a:gd name="connsiteY12" fmla="*/ 36386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1055" y="57055"/>
                      </a:moveTo>
                      <a:cubicBezTo>
                        <a:pt x="54197" y="56579"/>
                        <a:pt x="56674" y="54102"/>
                        <a:pt x="57054" y="51054"/>
                      </a:cubicBezTo>
                      <a:cubicBezTo>
                        <a:pt x="57245" y="50006"/>
                        <a:pt x="60580" y="25146"/>
                        <a:pt x="46482" y="11049"/>
                      </a:cubicBezTo>
                      <a:cubicBezTo>
                        <a:pt x="32385" y="-3048"/>
                        <a:pt x="7525" y="286"/>
                        <a:pt x="6477" y="476"/>
                      </a:cubicBezTo>
                      <a:cubicBezTo>
                        <a:pt x="3334" y="953"/>
                        <a:pt x="858" y="3429"/>
                        <a:pt x="476" y="6477"/>
                      </a:cubicBezTo>
                      <a:cubicBezTo>
                        <a:pt x="286" y="7525"/>
                        <a:pt x="-3048" y="32385"/>
                        <a:pt x="11049" y="46482"/>
                      </a:cubicBezTo>
                      <a:cubicBezTo>
                        <a:pt x="20479" y="55912"/>
                        <a:pt x="34671" y="57531"/>
                        <a:pt x="43339" y="57531"/>
                      </a:cubicBezTo>
                      <a:cubicBezTo>
                        <a:pt x="47720" y="57436"/>
                        <a:pt x="50673" y="57055"/>
                        <a:pt x="51055" y="57055"/>
                      </a:cubicBezTo>
                      <a:close/>
                      <a:moveTo>
                        <a:pt x="21051" y="36386"/>
                      </a:moveTo>
                      <a:cubicBezTo>
                        <a:pt x="15430" y="30766"/>
                        <a:pt x="14192" y="20955"/>
                        <a:pt x="14192" y="14097"/>
                      </a:cubicBezTo>
                      <a:cubicBezTo>
                        <a:pt x="21051" y="14097"/>
                        <a:pt x="30861" y="15431"/>
                        <a:pt x="36481" y="20955"/>
                      </a:cubicBezTo>
                      <a:cubicBezTo>
                        <a:pt x="42101" y="26480"/>
                        <a:pt x="43339" y="36386"/>
                        <a:pt x="43339" y="43243"/>
                      </a:cubicBezTo>
                      <a:cubicBezTo>
                        <a:pt x="36481" y="43243"/>
                        <a:pt x="26670" y="41910"/>
                        <a:pt x="21051" y="36386"/>
                      </a:cubicBezTo>
                      <a:close/>
                    </a:path>
                  </a:pathLst>
                </a:custGeom>
                <a:grpFill/>
                <a:ln w="9525" cap="flat">
                  <a:solidFill>
                    <a:srgbClr val="002E48"/>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0E8F9A2-C05D-5CF2-3B3D-C8FC755DF89A}"/>
                    </a:ext>
                  </a:extLst>
                </p:cNvPr>
                <p:cNvSpPr/>
                <p:nvPr/>
              </p:nvSpPr>
              <p:spPr>
                <a:xfrm>
                  <a:off x="11493721" y="606982"/>
                  <a:ext cx="104279" cy="104248"/>
                </a:xfrm>
                <a:custGeom>
                  <a:avLst/>
                  <a:gdLst>
                    <a:gd name="connsiteX0" fmla="*/ 0 w 104279"/>
                    <a:gd name="connsiteY0" fmla="*/ 104249 h 104248"/>
                    <a:gd name="connsiteX1" fmla="*/ 87059 w 104279"/>
                    <a:gd name="connsiteY1" fmla="*/ 60815 h 104248"/>
                    <a:gd name="connsiteX2" fmla="*/ 103727 w 104279"/>
                    <a:gd name="connsiteY2" fmla="*/ 522 h 104248"/>
                    <a:gd name="connsiteX3" fmla="*/ 43435 w 104279"/>
                    <a:gd name="connsiteY3" fmla="*/ 17190 h 104248"/>
                    <a:gd name="connsiteX4" fmla="*/ 0 w 104279"/>
                    <a:gd name="connsiteY4" fmla="*/ 104249 h 104248"/>
                    <a:gd name="connsiteX5" fmla="*/ 75820 w 104279"/>
                    <a:gd name="connsiteY5" fmla="*/ 52147 h 104248"/>
                    <a:gd name="connsiteX6" fmla="*/ 18288 w 104279"/>
                    <a:gd name="connsiteY6" fmla="*/ 86056 h 104248"/>
                    <a:gd name="connsiteX7" fmla="*/ 52198 w 104279"/>
                    <a:gd name="connsiteY7" fmla="*/ 28525 h 104248"/>
                    <a:gd name="connsiteX8" fmla="*/ 89917 w 104279"/>
                    <a:gd name="connsiteY8" fmla="*/ 14428 h 104248"/>
                    <a:gd name="connsiteX9" fmla="*/ 75820 w 104279"/>
                    <a:gd name="connsiteY9" fmla="*/ 5214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0" y="104249"/>
                      </a:moveTo>
                      <a:cubicBezTo>
                        <a:pt x="40101" y="97867"/>
                        <a:pt x="69438" y="83389"/>
                        <a:pt x="87059" y="60815"/>
                      </a:cubicBezTo>
                      <a:cubicBezTo>
                        <a:pt x="100299" y="43765"/>
                        <a:pt x="106204" y="22429"/>
                        <a:pt x="103727" y="522"/>
                      </a:cubicBezTo>
                      <a:cubicBezTo>
                        <a:pt x="81821" y="-1860"/>
                        <a:pt x="60485" y="3951"/>
                        <a:pt x="43435" y="17190"/>
                      </a:cubicBezTo>
                      <a:cubicBezTo>
                        <a:pt x="20860" y="34812"/>
                        <a:pt x="6382" y="64149"/>
                        <a:pt x="0" y="104249"/>
                      </a:cubicBezTo>
                      <a:close/>
                      <a:moveTo>
                        <a:pt x="75820" y="52147"/>
                      </a:moveTo>
                      <a:cubicBezTo>
                        <a:pt x="63532" y="67863"/>
                        <a:pt x="44196" y="79198"/>
                        <a:pt x="18288" y="86056"/>
                      </a:cubicBezTo>
                      <a:cubicBezTo>
                        <a:pt x="25146" y="60148"/>
                        <a:pt x="36481" y="40812"/>
                        <a:pt x="52198" y="28525"/>
                      </a:cubicBezTo>
                      <a:cubicBezTo>
                        <a:pt x="65247" y="18333"/>
                        <a:pt x="78963" y="15095"/>
                        <a:pt x="89917" y="14428"/>
                      </a:cubicBezTo>
                      <a:cubicBezTo>
                        <a:pt x="89250" y="25382"/>
                        <a:pt x="86011" y="39098"/>
                        <a:pt x="75820" y="52147"/>
                      </a:cubicBezTo>
                      <a:close/>
                    </a:path>
                  </a:pathLst>
                </a:custGeom>
                <a:grpFill/>
                <a:ln w="9525" cap="flat">
                  <a:solidFill>
                    <a:srgbClr val="002E48"/>
                  </a:solidFill>
                  <a:prstDash val="solid"/>
                  <a:miter/>
                </a:ln>
              </p:spPr>
              <p:txBody>
                <a:bodyPr rtlCol="0" anchor="ctr"/>
                <a:lstStyle/>
                <a:p>
                  <a:endParaRPr lang="en-US"/>
                </a:p>
              </p:txBody>
            </p:sp>
          </p:grpSp>
        </p:grpSp>
        <p:cxnSp>
          <p:nvCxnSpPr>
            <p:cNvPr id="81" name="Straight Connector 80">
              <a:extLst>
                <a:ext uri="{FF2B5EF4-FFF2-40B4-BE49-F238E27FC236}">
                  <a16:creationId xmlns:a16="http://schemas.microsoft.com/office/drawing/2014/main" id="{A02D146F-2C1B-8C73-7794-53C62867C84A}"/>
                </a:ext>
              </a:extLst>
            </p:cNvPr>
            <p:cNvCxnSpPr>
              <a:stCxn id="46" idx="449"/>
              <a:endCxn id="61" idx="679"/>
            </p:cNvCxnSpPr>
            <p:nvPr userDrawn="1"/>
          </p:nvCxnSpPr>
          <p:spPr>
            <a:xfrm flipV="1">
              <a:off x="11815571" y="2317242"/>
              <a:ext cx="13621" cy="2251042"/>
            </a:xfrm>
            <a:prstGeom prst="line">
              <a:avLst/>
            </a:prstGeom>
            <a:grpFill/>
            <a:ln w="28575">
              <a:solidFill>
                <a:srgbClr val="002E48"/>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D9EE2690-8974-845B-29B3-55B8E1856CC8}"/>
              </a:ext>
            </a:extLst>
          </p:cNvPr>
          <p:cNvGrpSpPr/>
          <p:nvPr userDrawn="1"/>
        </p:nvGrpSpPr>
        <p:grpSpPr>
          <a:xfrm>
            <a:off x="114299" y="95249"/>
            <a:ext cx="2267099" cy="6640258"/>
            <a:chOff x="114299" y="95249"/>
            <a:chExt cx="2267099" cy="6640258"/>
          </a:xfrm>
          <a:solidFill>
            <a:srgbClr val="002E48"/>
          </a:solidFill>
        </p:grpSpPr>
        <p:grpSp>
          <p:nvGrpSpPr>
            <p:cNvPr id="5" name="Graphic 2">
              <a:extLst>
                <a:ext uri="{FF2B5EF4-FFF2-40B4-BE49-F238E27FC236}">
                  <a16:creationId xmlns:a16="http://schemas.microsoft.com/office/drawing/2014/main" id="{B8F455CD-E6C5-ECD4-DD6B-186B3C3CE65B}"/>
                </a:ext>
              </a:extLst>
            </p:cNvPr>
            <p:cNvGrpSpPr/>
            <p:nvPr/>
          </p:nvGrpSpPr>
          <p:grpSpPr>
            <a:xfrm>
              <a:off x="114299" y="95249"/>
              <a:ext cx="2267099" cy="6640258"/>
              <a:chOff x="114299" y="95249"/>
              <a:chExt cx="2267099" cy="6640258"/>
            </a:xfrm>
            <a:grpFill/>
          </p:grpSpPr>
          <p:grpSp>
            <p:nvGrpSpPr>
              <p:cNvPr id="7" name="Graphic 2">
                <a:extLst>
                  <a:ext uri="{FF2B5EF4-FFF2-40B4-BE49-F238E27FC236}">
                    <a16:creationId xmlns:a16="http://schemas.microsoft.com/office/drawing/2014/main" id="{96B61CA8-AB24-75F4-2F67-4C755F29EA86}"/>
                  </a:ext>
                </a:extLst>
              </p:cNvPr>
              <p:cNvGrpSpPr/>
              <p:nvPr/>
            </p:nvGrpSpPr>
            <p:grpSpPr>
              <a:xfrm>
                <a:off x="128491" y="95249"/>
                <a:ext cx="2252906" cy="2253041"/>
                <a:chOff x="128491" y="95249"/>
                <a:chExt cx="2252906" cy="2253041"/>
              </a:xfrm>
              <a:grpFill/>
            </p:grpSpPr>
            <p:sp>
              <p:nvSpPr>
                <p:cNvPr id="9" name="Freeform: Shape 8">
                  <a:extLst>
                    <a:ext uri="{FF2B5EF4-FFF2-40B4-BE49-F238E27FC236}">
                      <a16:creationId xmlns:a16="http://schemas.microsoft.com/office/drawing/2014/main" id="{37748F20-C25F-21E8-8E51-1593EF17F6CB}"/>
                    </a:ext>
                  </a:extLst>
                </p:cNvPr>
                <p:cNvSpPr/>
                <p:nvPr/>
              </p:nvSpPr>
              <p:spPr>
                <a:xfrm>
                  <a:off x="174150" y="141094"/>
                  <a:ext cx="2207247" cy="2207195"/>
                </a:xfrm>
                <a:custGeom>
                  <a:avLst/>
                  <a:gdLst>
                    <a:gd name="connsiteX0" fmla="*/ 2202431 w 2207247"/>
                    <a:gd name="connsiteY0" fmla="*/ 96077 h 2207195"/>
                    <a:gd name="connsiteX1" fmla="*/ 2123184 w 2207247"/>
                    <a:gd name="connsiteY1" fmla="*/ 57692 h 2207195"/>
                    <a:gd name="connsiteX2" fmla="*/ 2095371 w 2207247"/>
                    <a:gd name="connsiteY2" fmla="*/ 115223 h 2207195"/>
                    <a:gd name="connsiteX3" fmla="*/ 2137947 w 2207247"/>
                    <a:gd name="connsiteY3" fmla="*/ 135797 h 2207195"/>
                    <a:gd name="connsiteX4" fmla="*/ 2153473 w 2207247"/>
                    <a:gd name="connsiteY4" fmla="*/ 103602 h 2207195"/>
                    <a:gd name="connsiteX5" fmla="*/ 2143472 w 2207247"/>
                    <a:gd name="connsiteY5" fmla="*/ 92363 h 2207195"/>
                    <a:gd name="connsiteX6" fmla="*/ 2128422 w 2207247"/>
                    <a:gd name="connsiteY6" fmla="*/ 91505 h 2207195"/>
                    <a:gd name="connsiteX7" fmla="*/ 2124041 w 2207247"/>
                    <a:gd name="connsiteY7" fmla="*/ 100554 h 2207195"/>
                    <a:gd name="connsiteX8" fmla="*/ 2133090 w 2207247"/>
                    <a:gd name="connsiteY8" fmla="*/ 104936 h 2207195"/>
                    <a:gd name="connsiteX9" fmla="*/ 2137281 w 2207247"/>
                    <a:gd name="connsiteY9" fmla="*/ 105221 h 2207195"/>
                    <a:gd name="connsiteX10" fmla="*/ 2140043 w 2207247"/>
                    <a:gd name="connsiteY10" fmla="*/ 108365 h 2207195"/>
                    <a:gd name="connsiteX11" fmla="*/ 2139567 w 2207247"/>
                    <a:gd name="connsiteY11" fmla="*/ 116842 h 2207195"/>
                    <a:gd name="connsiteX12" fmla="*/ 2133280 w 2207247"/>
                    <a:gd name="connsiteY12" fmla="*/ 122462 h 2207195"/>
                    <a:gd name="connsiteX13" fmla="*/ 2108896 w 2207247"/>
                    <a:gd name="connsiteY13" fmla="*/ 110651 h 2207195"/>
                    <a:gd name="connsiteX14" fmla="*/ 2127946 w 2207247"/>
                    <a:gd name="connsiteY14" fmla="*/ 71217 h 2207195"/>
                    <a:gd name="connsiteX15" fmla="*/ 2189097 w 2207247"/>
                    <a:gd name="connsiteY15" fmla="*/ 100745 h 2207195"/>
                    <a:gd name="connsiteX16" fmla="*/ 2144329 w 2207247"/>
                    <a:gd name="connsiteY16" fmla="*/ 193328 h 2207195"/>
                    <a:gd name="connsiteX17" fmla="*/ 2083083 w 2207247"/>
                    <a:gd name="connsiteY17" fmla="*/ 182469 h 2207195"/>
                    <a:gd name="connsiteX18" fmla="*/ 1937065 w 2207247"/>
                    <a:gd name="connsiteY18" fmla="*/ 197804 h 2207195"/>
                    <a:gd name="connsiteX19" fmla="*/ 1909062 w 2207247"/>
                    <a:gd name="connsiteY19" fmla="*/ 159800 h 2207195"/>
                    <a:gd name="connsiteX20" fmla="*/ 1904109 w 2207247"/>
                    <a:gd name="connsiteY20" fmla="*/ 156466 h 2207195"/>
                    <a:gd name="connsiteX21" fmla="*/ 1898393 w 2207247"/>
                    <a:gd name="connsiteY21" fmla="*/ 158085 h 2207195"/>
                    <a:gd name="connsiteX22" fmla="*/ 1851150 w 2207247"/>
                    <a:gd name="connsiteY22" fmla="*/ 198852 h 2207195"/>
                    <a:gd name="connsiteX23" fmla="*/ 1567685 w 2207247"/>
                    <a:gd name="connsiteY23" fmla="*/ 181993 h 2207195"/>
                    <a:gd name="connsiteX24" fmla="*/ 1458529 w 2207247"/>
                    <a:gd name="connsiteY24" fmla="*/ 174278 h 2207195"/>
                    <a:gd name="connsiteX25" fmla="*/ 1443479 w 2207247"/>
                    <a:gd name="connsiteY25" fmla="*/ 101411 h 2207195"/>
                    <a:gd name="connsiteX26" fmla="*/ 1504916 w 2207247"/>
                    <a:gd name="connsiteY26" fmla="*/ 71122 h 2207195"/>
                    <a:gd name="connsiteX27" fmla="*/ 1523966 w 2207247"/>
                    <a:gd name="connsiteY27" fmla="*/ 110555 h 2207195"/>
                    <a:gd name="connsiteX28" fmla="*/ 1499582 w 2207247"/>
                    <a:gd name="connsiteY28" fmla="*/ 122366 h 2207195"/>
                    <a:gd name="connsiteX29" fmla="*/ 1493295 w 2207247"/>
                    <a:gd name="connsiteY29" fmla="*/ 116747 h 2207195"/>
                    <a:gd name="connsiteX30" fmla="*/ 1492819 w 2207247"/>
                    <a:gd name="connsiteY30" fmla="*/ 108269 h 2207195"/>
                    <a:gd name="connsiteX31" fmla="*/ 1495581 w 2207247"/>
                    <a:gd name="connsiteY31" fmla="*/ 105126 h 2207195"/>
                    <a:gd name="connsiteX32" fmla="*/ 1499772 w 2207247"/>
                    <a:gd name="connsiteY32" fmla="*/ 104840 h 2207195"/>
                    <a:gd name="connsiteX33" fmla="*/ 1508821 w 2207247"/>
                    <a:gd name="connsiteY33" fmla="*/ 100459 h 2207195"/>
                    <a:gd name="connsiteX34" fmla="*/ 1504439 w 2207247"/>
                    <a:gd name="connsiteY34" fmla="*/ 91410 h 2207195"/>
                    <a:gd name="connsiteX35" fmla="*/ 1489390 w 2207247"/>
                    <a:gd name="connsiteY35" fmla="*/ 92267 h 2207195"/>
                    <a:gd name="connsiteX36" fmla="*/ 1479389 w 2207247"/>
                    <a:gd name="connsiteY36" fmla="*/ 103507 h 2207195"/>
                    <a:gd name="connsiteX37" fmla="*/ 1480532 w 2207247"/>
                    <a:gd name="connsiteY37" fmla="*/ 122843 h 2207195"/>
                    <a:gd name="connsiteX38" fmla="*/ 1495010 w 2207247"/>
                    <a:gd name="connsiteY38" fmla="*/ 135701 h 2207195"/>
                    <a:gd name="connsiteX39" fmla="*/ 1537587 w 2207247"/>
                    <a:gd name="connsiteY39" fmla="*/ 115127 h 2207195"/>
                    <a:gd name="connsiteX40" fmla="*/ 1509773 w 2207247"/>
                    <a:gd name="connsiteY40" fmla="*/ 57596 h 2207195"/>
                    <a:gd name="connsiteX41" fmla="*/ 1430811 w 2207247"/>
                    <a:gd name="connsiteY41" fmla="*/ 95220 h 2207195"/>
                    <a:gd name="connsiteX42" fmla="*/ 1449290 w 2207247"/>
                    <a:gd name="connsiteY42" fmla="*/ 184660 h 2207195"/>
                    <a:gd name="connsiteX43" fmla="*/ 1474055 w 2207247"/>
                    <a:gd name="connsiteY43" fmla="*/ 200662 h 2207195"/>
                    <a:gd name="connsiteX44" fmla="*/ 1256980 w 2207247"/>
                    <a:gd name="connsiteY44" fmla="*/ 200662 h 2207195"/>
                    <a:gd name="connsiteX45" fmla="*/ 1265743 w 2207247"/>
                    <a:gd name="connsiteY45" fmla="*/ 194280 h 2207195"/>
                    <a:gd name="connsiteX46" fmla="*/ 1277649 w 2207247"/>
                    <a:gd name="connsiteY46" fmla="*/ 148941 h 2207195"/>
                    <a:gd name="connsiteX47" fmla="*/ 1271648 w 2207247"/>
                    <a:gd name="connsiteY47" fmla="*/ 142940 h 2207195"/>
                    <a:gd name="connsiteX48" fmla="*/ 1235930 w 2207247"/>
                    <a:gd name="connsiteY48" fmla="*/ 148084 h 2207195"/>
                    <a:gd name="connsiteX49" fmla="*/ 1238311 w 2207247"/>
                    <a:gd name="connsiteY49" fmla="*/ 131891 h 2207195"/>
                    <a:gd name="connsiteX50" fmla="*/ 1217451 w 2207247"/>
                    <a:gd name="connsiteY50" fmla="*/ 96077 h 2207195"/>
                    <a:gd name="connsiteX51" fmla="*/ 1208879 w 2207247"/>
                    <a:gd name="connsiteY51" fmla="*/ 96077 h 2207195"/>
                    <a:gd name="connsiteX52" fmla="*/ 1188019 w 2207247"/>
                    <a:gd name="connsiteY52" fmla="*/ 131891 h 2207195"/>
                    <a:gd name="connsiteX53" fmla="*/ 1190400 w 2207247"/>
                    <a:gd name="connsiteY53" fmla="*/ 148084 h 2207195"/>
                    <a:gd name="connsiteX54" fmla="*/ 1154681 w 2207247"/>
                    <a:gd name="connsiteY54" fmla="*/ 142940 h 2207195"/>
                    <a:gd name="connsiteX55" fmla="*/ 1148681 w 2207247"/>
                    <a:gd name="connsiteY55" fmla="*/ 148941 h 2207195"/>
                    <a:gd name="connsiteX56" fmla="*/ 1160587 w 2207247"/>
                    <a:gd name="connsiteY56" fmla="*/ 194280 h 2207195"/>
                    <a:gd name="connsiteX57" fmla="*/ 1169350 w 2207247"/>
                    <a:gd name="connsiteY57" fmla="*/ 200662 h 2207195"/>
                    <a:gd name="connsiteX58" fmla="*/ 1024665 w 2207247"/>
                    <a:gd name="connsiteY58" fmla="*/ 200662 h 2207195"/>
                    <a:gd name="connsiteX59" fmla="*/ 1096198 w 2207247"/>
                    <a:gd name="connsiteY59" fmla="*/ 157895 h 2207195"/>
                    <a:gd name="connsiteX60" fmla="*/ 1108771 w 2207247"/>
                    <a:gd name="connsiteY60" fmla="*/ 88076 h 2207195"/>
                    <a:gd name="connsiteX61" fmla="*/ 1032952 w 2207247"/>
                    <a:gd name="connsiteY61" fmla="*/ 51405 h 2207195"/>
                    <a:gd name="connsiteX62" fmla="*/ 1006282 w 2207247"/>
                    <a:gd name="connsiteY62" fmla="*/ 106555 h 2207195"/>
                    <a:gd name="connsiteX63" fmla="*/ 1047144 w 2207247"/>
                    <a:gd name="connsiteY63" fmla="*/ 126367 h 2207195"/>
                    <a:gd name="connsiteX64" fmla="*/ 1062194 w 2207247"/>
                    <a:gd name="connsiteY64" fmla="*/ 95315 h 2207195"/>
                    <a:gd name="connsiteX65" fmla="*/ 1052478 w 2207247"/>
                    <a:gd name="connsiteY65" fmla="*/ 84457 h 2207195"/>
                    <a:gd name="connsiteX66" fmla="*/ 1037905 w 2207247"/>
                    <a:gd name="connsiteY66" fmla="*/ 83600 h 2207195"/>
                    <a:gd name="connsiteX67" fmla="*/ 1029142 w 2207247"/>
                    <a:gd name="connsiteY67" fmla="*/ 91410 h 2207195"/>
                    <a:gd name="connsiteX68" fmla="*/ 1028475 w 2207247"/>
                    <a:gd name="connsiteY68" fmla="*/ 103126 h 2207195"/>
                    <a:gd name="connsiteX69" fmla="*/ 1037524 w 2207247"/>
                    <a:gd name="connsiteY69" fmla="*/ 107507 h 2207195"/>
                    <a:gd name="connsiteX70" fmla="*/ 1041905 w 2207247"/>
                    <a:gd name="connsiteY70" fmla="*/ 98459 h 2207195"/>
                    <a:gd name="connsiteX71" fmla="*/ 1042572 w 2207247"/>
                    <a:gd name="connsiteY71" fmla="*/ 97030 h 2207195"/>
                    <a:gd name="connsiteX72" fmla="*/ 1046287 w 2207247"/>
                    <a:gd name="connsiteY72" fmla="*/ 97220 h 2207195"/>
                    <a:gd name="connsiteX73" fmla="*/ 1048763 w 2207247"/>
                    <a:gd name="connsiteY73" fmla="*/ 99983 h 2207195"/>
                    <a:gd name="connsiteX74" fmla="*/ 1042477 w 2207247"/>
                    <a:gd name="connsiteY74" fmla="*/ 112937 h 2207195"/>
                    <a:gd name="connsiteX75" fmla="*/ 1019712 w 2207247"/>
                    <a:gd name="connsiteY75" fmla="*/ 101888 h 2207195"/>
                    <a:gd name="connsiteX76" fmla="*/ 1037619 w 2207247"/>
                    <a:gd name="connsiteY76" fmla="*/ 64835 h 2207195"/>
                    <a:gd name="connsiteX77" fmla="*/ 1072195 w 2207247"/>
                    <a:gd name="connsiteY77" fmla="*/ 66836 h 2207195"/>
                    <a:gd name="connsiteX78" fmla="*/ 1095245 w 2207247"/>
                    <a:gd name="connsiteY78" fmla="*/ 92744 h 2207195"/>
                    <a:gd name="connsiteX79" fmla="*/ 1084482 w 2207247"/>
                    <a:gd name="connsiteY79" fmla="*/ 149608 h 2207195"/>
                    <a:gd name="connsiteX80" fmla="*/ 1026094 w 2207247"/>
                    <a:gd name="connsiteY80" fmla="*/ 185708 h 2207195"/>
                    <a:gd name="connsiteX81" fmla="*/ 1033142 w 2207247"/>
                    <a:gd name="connsiteY81" fmla="*/ 162943 h 2207195"/>
                    <a:gd name="connsiteX82" fmla="*/ 992661 w 2207247"/>
                    <a:gd name="connsiteY82" fmla="*/ 122462 h 2207195"/>
                    <a:gd name="connsiteX83" fmla="*/ 952180 w 2207247"/>
                    <a:gd name="connsiteY83" fmla="*/ 162943 h 2207195"/>
                    <a:gd name="connsiteX84" fmla="*/ 959514 w 2207247"/>
                    <a:gd name="connsiteY84" fmla="*/ 186184 h 2207195"/>
                    <a:gd name="connsiteX85" fmla="*/ 900269 w 2207247"/>
                    <a:gd name="connsiteY85" fmla="*/ 151322 h 2207195"/>
                    <a:gd name="connsiteX86" fmla="*/ 890553 w 2207247"/>
                    <a:gd name="connsiteY86" fmla="*/ 92744 h 2207195"/>
                    <a:gd name="connsiteX87" fmla="*/ 913604 w 2207247"/>
                    <a:gd name="connsiteY87" fmla="*/ 66836 h 2207195"/>
                    <a:gd name="connsiteX88" fmla="*/ 948179 w 2207247"/>
                    <a:gd name="connsiteY88" fmla="*/ 64835 h 2207195"/>
                    <a:gd name="connsiteX89" fmla="*/ 966086 w 2207247"/>
                    <a:gd name="connsiteY89" fmla="*/ 101888 h 2207195"/>
                    <a:gd name="connsiteX90" fmla="*/ 943322 w 2207247"/>
                    <a:gd name="connsiteY90" fmla="*/ 112937 h 2207195"/>
                    <a:gd name="connsiteX91" fmla="*/ 937035 w 2207247"/>
                    <a:gd name="connsiteY91" fmla="*/ 99983 h 2207195"/>
                    <a:gd name="connsiteX92" fmla="*/ 943131 w 2207247"/>
                    <a:gd name="connsiteY92" fmla="*/ 97030 h 2207195"/>
                    <a:gd name="connsiteX93" fmla="*/ 943798 w 2207247"/>
                    <a:gd name="connsiteY93" fmla="*/ 98459 h 2207195"/>
                    <a:gd name="connsiteX94" fmla="*/ 948179 w 2207247"/>
                    <a:gd name="connsiteY94" fmla="*/ 107507 h 2207195"/>
                    <a:gd name="connsiteX95" fmla="*/ 957228 w 2207247"/>
                    <a:gd name="connsiteY95" fmla="*/ 103126 h 2207195"/>
                    <a:gd name="connsiteX96" fmla="*/ 947798 w 2207247"/>
                    <a:gd name="connsiteY96" fmla="*/ 83600 h 2207195"/>
                    <a:gd name="connsiteX97" fmla="*/ 923510 w 2207247"/>
                    <a:gd name="connsiteY97" fmla="*/ 95315 h 2207195"/>
                    <a:gd name="connsiteX98" fmla="*/ 938559 w 2207247"/>
                    <a:gd name="connsiteY98" fmla="*/ 126367 h 2207195"/>
                    <a:gd name="connsiteX99" fmla="*/ 979421 w 2207247"/>
                    <a:gd name="connsiteY99" fmla="*/ 106555 h 2207195"/>
                    <a:gd name="connsiteX100" fmla="*/ 952751 w 2207247"/>
                    <a:gd name="connsiteY100" fmla="*/ 51405 h 2207195"/>
                    <a:gd name="connsiteX101" fmla="*/ 907222 w 2207247"/>
                    <a:gd name="connsiteY101" fmla="*/ 54072 h 2207195"/>
                    <a:gd name="connsiteX102" fmla="*/ 876932 w 2207247"/>
                    <a:gd name="connsiteY102" fmla="*/ 88076 h 2207195"/>
                    <a:gd name="connsiteX103" fmla="*/ 888553 w 2207247"/>
                    <a:gd name="connsiteY103" fmla="*/ 159609 h 2207195"/>
                    <a:gd name="connsiteX104" fmla="*/ 959324 w 2207247"/>
                    <a:gd name="connsiteY104" fmla="*/ 200662 h 2207195"/>
                    <a:gd name="connsiteX105" fmla="*/ 815210 w 2207247"/>
                    <a:gd name="connsiteY105" fmla="*/ 200662 h 2207195"/>
                    <a:gd name="connsiteX106" fmla="*/ 823973 w 2207247"/>
                    <a:gd name="connsiteY106" fmla="*/ 194280 h 2207195"/>
                    <a:gd name="connsiteX107" fmla="*/ 835880 w 2207247"/>
                    <a:gd name="connsiteY107" fmla="*/ 148941 h 2207195"/>
                    <a:gd name="connsiteX108" fmla="*/ 829879 w 2207247"/>
                    <a:gd name="connsiteY108" fmla="*/ 142940 h 2207195"/>
                    <a:gd name="connsiteX109" fmla="*/ 794160 w 2207247"/>
                    <a:gd name="connsiteY109" fmla="*/ 148084 h 2207195"/>
                    <a:gd name="connsiteX110" fmla="*/ 796541 w 2207247"/>
                    <a:gd name="connsiteY110" fmla="*/ 131891 h 2207195"/>
                    <a:gd name="connsiteX111" fmla="*/ 775682 w 2207247"/>
                    <a:gd name="connsiteY111" fmla="*/ 96077 h 2207195"/>
                    <a:gd name="connsiteX112" fmla="*/ 767109 w 2207247"/>
                    <a:gd name="connsiteY112" fmla="*/ 96077 h 2207195"/>
                    <a:gd name="connsiteX113" fmla="*/ 746249 w 2207247"/>
                    <a:gd name="connsiteY113" fmla="*/ 131891 h 2207195"/>
                    <a:gd name="connsiteX114" fmla="*/ 748631 w 2207247"/>
                    <a:gd name="connsiteY114" fmla="*/ 148084 h 2207195"/>
                    <a:gd name="connsiteX115" fmla="*/ 712912 w 2207247"/>
                    <a:gd name="connsiteY115" fmla="*/ 142940 h 2207195"/>
                    <a:gd name="connsiteX116" fmla="*/ 706911 w 2207247"/>
                    <a:gd name="connsiteY116" fmla="*/ 148941 h 2207195"/>
                    <a:gd name="connsiteX117" fmla="*/ 718817 w 2207247"/>
                    <a:gd name="connsiteY117" fmla="*/ 194280 h 2207195"/>
                    <a:gd name="connsiteX118" fmla="*/ 727580 w 2207247"/>
                    <a:gd name="connsiteY118" fmla="*/ 200662 h 2207195"/>
                    <a:gd name="connsiteX119" fmla="*/ 582324 w 2207247"/>
                    <a:gd name="connsiteY119" fmla="*/ 200662 h 2207195"/>
                    <a:gd name="connsiteX120" fmla="*/ 653857 w 2207247"/>
                    <a:gd name="connsiteY120" fmla="*/ 157895 h 2207195"/>
                    <a:gd name="connsiteX121" fmla="*/ 666430 w 2207247"/>
                    <a:gd name="connsiteY121" fmla="*/ 88076 h 2207195"/>
                    <a:gd name="connsiteX122" fmla="*/ 590611 w 2207247"/>
                    <a:gd name="connsiteY122" fmla="*/ 51405 h 2207195"/>
                    <a:gd name="connsiteX123" fmla="*/ 563941 w 2207247"/>
                    <a:gd name="connsiteY123" fmla="*/ 106555 h 2207195"/>
                    <a:gd name="connsiteX124" fmla="*/ 604803 w 2207247"/>
                    <a:gd name="connsiteY124" fmla="*/ 126367 h 2207195"/>
                    <a:gd name="connsiteX125" fmla="*/ 619853 w 2207247"/>
                    <a:gd name="connsiteY125" fmla="*/ 95315 h 2207195"/>
                    <a:gd name="connsiteX126" fmla="*/ 610137 w 2207247"/>
                    <a:gd name="connsiteY126" fmla="*/ 84457 h 2207195"/>
                    <a:gd name="connsiteX127" fmla="*/ 595564 w 2207247"/>
                    <a:gd name="connsiteY127" fmla="*/ 83600 h 2207195"/>
                    <a:gd name="connsiteX128" fmla="*/ 586801 w 2207247"/>
                    <a:gd name="connsiteY128" fmla="*/ 91410 h 2207195"/>
                    <a:gd name="connsiteX129" fmla="*/ 586134 w 2207247"/>
                    <a:gd name="connsiteY129" fmla="*/ 103126 h 2207195"/>
                    <a:gd name="connsiteX130" fmla="*/ 595183 w 2207247"/>
                    <a:gd name="connsiteY130" fmla="*/ 107507 h 2207195"/>
                    <a:gd name="connsiteX131" fmla="*/ 599564 w 2207247"/>
                    <a:gd name="connsiteY131" fmla="*/ 98459 h 2207195"/>
                    <a:gd name="connsiteX132" fmla="*/ 600231 w 2207247"/>
                    <a:gd name="connsiteY132" fmla="*/ 97030 h 2207195"/>
                    <a:gd name="connsiteX133" fmla="*/ 603946 w 2207247"/>
                    <a:gd name="connsiteY133" fmla="*/ 97220 h 2207195"/>
                    <a:gd name="connsiteX134" fmla="*/ 606422 w 2207247"/>
                    <a:gd name="connsiteY134" fmla="*/ 99983 h 2207195"/>
                    <a:gd name="connsiteX135" fmla="*/ 600136 w 2207247"/>
                    <a:gd name="connsiteY135" fmla="*/ 112937 h 2207195"/>
                    <a:gd name="connsiteX136" fmla="*/ 577371 w 2207247"/>
                    <a:gd name="connsiteY136" fmla="*/ 101888 h 2207195"/>
                    <a:gd name="connsiteX137" fmla="*/ 595278 w 2207247"/>
                    <a:gd name="connsiteY137" fmla="*/ 64835 h 2207195"/>
                    <a:gd name="connsiteX138" fmla="*/ 629854 w 2207247"/>
                    <a:gd name="connsiteY138" fmla="*/ 66836 h 2207195"/>
                    <a:gd name="connsiteX139" fmla="*/ 652904 w 2207247"/>
                    <a:gd name="connsiteY139" fmla="*/ 92744 h 2207195"/>
                    <a:gd name="connsiteX140" fmla="*/ 642141 w 2207247"/>
                    <a:gd name="connsiteY140" fmla="*/ 149608 h 2207195"/>
                    <a:gd name="connsiteX141" fmla="*/ 583753 w 2207247"/>
                    <a:gd name="connsiteY141" fmla="*/ 185708 h 2207195"/>
                    <a:gd name="connsiteX142" fmla="*/ 590801 w 2207247"/>
                    <a:gd name="connsiteY142" fmla="*/ 162943 h 2207195"/>
                    <a:gd name="connsiteX143" fmla="*/ 550320 w 2207247"/>
                    <a:gd name="connsiteY143" fmla="*/ 122462 h 2207195"/>
                    <a:gd name="connsiteX144" fmla="*/ 509839 w 2207247"/>
                    <a:gd name="connsiteY144" fmla="*/ 162943 h 2207195"/>
                    <a:gd name="connsiteX145" fmla="*/ 517173 w 2207247"/>
                    <a:gd name="connsiteY145" fmla="*/ 186184 h 2207195"/>
                    <a:gd name="connsiteX146" fmla="*/ 457928 w 2207247"/>
                    <a:gd name="connsiteY146" fmla="*/ 151322 h 2207195"/>
                    <a:gd name="connsiteX147" fmla="*/ 448212 w 2207247"/>
                    <a:gd name="connsiteY147" fmla="*/ 92744 h 2207195"/>
                    <a:gd name="connsiteX148" fmla="*/ 471263 w 2207247"/>
                    <a:gd name="connsiteY148" fmla="*/ 66836 h 2207195"/>
                    <a:gd name="connsiteX149" fmla="*/ 505838 w 2207247"/>
                    <a:gd name="connsiteY149" fmla="*/ 64835 h 2207195"/>
                    <a:gd name="connsiteX150" fmla="*/ 523745 w 2207247"/>
                    <a:gd name="connsiteY150" fmla="*/ 101888 h 2207195"/>
                    <a:gd name="connsiteX151" fmla="*/ 500981 w 2207247"/>
                    <a:gd name="connsiteY151" fmla="*/ 112937 h 2207195"/>
                    <a:gd name="connsiteX152" fmla="*/ 494694 w 2207247"/>
                    <a:gd name="connsiteY152" fmla="*/ 99983 h 2207195"/>
                    <a:gd name="connsiteX153" fmla="*/ 500790 w 2207247"/>
                    <a:gd name="connsiteY153" fmla="*/ 97030 h 2207195"/>
                    <a:gd name="connsiteX154" fmla="*/ 501457 w 2207247"/>
                    <a:gd name="connsiteY154" fmla="*/ 98459 h 2207195"/>
                    <a:gd name="connsiteX155" fmla="*/ 505838 w 2207247"/>
                    <a:gd name="connsiteY155" fmla="*/ 107507 h 2207195"/>
                    <a:gd name="connsiteX156" fmla="*/ 514887 w 2207247"/>
                    <a:gd name="connsiteY156" fmla="*/ 103126 h 2207195"/>
                    <a:gd name="connsiteX157" fmla="*/ 505457 w 2207247"/>
                    <a:gd name="connsiteY157" fmla="*/ 83600 h 2207195"/>
                    <a:gd name="connsiteX158" fmla="*/ 481169 w 2207247"/>
                    <a:gd name="connsiteY158" fmla="*/ 95315 h 2207195"/>
                    <a:gd name="connsiteX159" fmla="*/ 496218 w 2207247"/>
                    <a:gd name="connsiteY159" fmla="*/ 126367 h 2207195"/>
                    <a:gd name="connsiteX160" fmla="*/ 537080 w 2207247"/>
                    <a:gd name="connsiteY160" fmla="*/ 106555 h 2207195"/>
                    <a:gd name="connsiteX161" fmla="*/ 510410 w 2207247"/>
                    <a:gd name="connsiteY161" fmla="*/ 51405 h 2207195"/>
                    <a:gd name="connsiteX162" fmla="*/ 464881 w 2207247"/>
                    <a:gd name="connsiteY162" fmla="*/ 54072 h 2207195"/>
                    <a:gd name="connsiteX163" fmla="*/ 454308 w 2207247"/>
                    <a:gd name="connsiteY163" fmla="*/ 60644 h 2207195"/>
                    <a:gd name="connsiteX164" fmla="*/ 451641 w 2207247"/>
                    <a:gd name="connsiteY164" fmla="*/ 30355 h 2207195"/>
                    <a:gd name="connsiteX165" fmla="*/ 428686 w 2207247"/>
                    <a:gd name="connsiteY165" fmla="*/ 4542 h 2207195"/>
                    <a:gd name="connsiteX166" fmla="*/ 394110 w 2207247"/>
                    <a:gd name="connsiteY166" fmla="*/ 2542 h 2207195"/>
                    <a:gd name="connsiteX167" fmla="*/ 373536 w 2207247"/>
                    <a:gd name="connsiteY167" fmla="*/ 45119 h 2207195"/>
                    <a:gd name="connsiteX168" fmla="*/ 405731 w 2207247"/>
                    <a:gd name="connsiteY168" fmla="*/ 60644 h 2207195"/>
                    <a:gd name="connsiteX169" fmla="*/ 416970 w 2207247"/>
                    <a:gd name="connsiteY169" fmla="*/ 50643 h 2207195"/>
                    <a:gd name="connsiteX170" fmla="*/ 417827 w 2207247"/>
                    <a:gd name="connsiteY170" fmla="*/ 35594 h 2207195"/>
                    <a:gd name="connsiteX171" fmla="*/ 408779 w 2207247"/>
                    <a:gd name="connsiteY171" fmla="*/ 31212 h 2207195"/>
                    <a:gd name="connsiteX172" fmla="*/ 404397 w 2207247"/>
                    <a:gd name="connsiteY172" fmla="*/ 40261 h 2207195"/>
                    <a:gd name="connsiteX173" fmla="*/ 404111 w 2207247"/>
                    <a:gd name="connsiteY173" fmla="*/ 44452 h 2207195"/>
                    <a:gd name="connsiteX174" fmla="*/ 400968 w 2207247"/>
                    <a:gd name="connsiteY174" fmla="*/ 47214 h 2207195"/>
                    <a:gd name="connsiteX175" fmla="*/ 386871 w 2207247"/>
                    <a:gd name="connsiteY175" fmla="*/ 40451 h 2207195"/>
                    <a:gd name="connsiteX176" fmla="*/ 398682 w 2207247"/>
                    <a:gd name="connsiteY176" fmla="*/ 16067 h 2207195"/>
                    <a:gd name="connsiteX177" fmla="*/ 422304 w 2207247"/>
                    <a:gd name="connsiteY177" fmla="*/ 17401 h 2207195"/>
                    <a:gd name="connsiteX178" fmla="*/ 438306 w 2207247"/>
                    <a:gd name="connsiteY178" fmla="*/ 35117 h 2207195"/>
                    <a:gd name="connsiteX179" fmla="*/ 436211 w 2207247"/>
                    <a:gd name="connsiteY179" fmla="*/ 71789 h 2207195"/>
                    <a:gd name="connsiteX180" fmla="*/ 408779 w 2207247"/>
                    <a:gd name="connsiteY180" fmla="*/ 96268 h 2207195"/>
                    <a:gd name="connsiteX181" fmla="*/ 316196 w 2207247"/>
                    <a:gd name="connsiteY181" fmla="*/ 51500 h 2207195"/>
                    <a:gd name="connsiteX182" fmla="*/ 314767 w 2207247"/>
                    <a:gd name="connsiteY182" fmla="*/ 49024 h 2207195"/>
                    <a:gd name="connsiteX183" fmla="*/ 274762 w 2207247"/>
                    <a:gd name="connsiteY183" fmla="*/ 4923 h 2207195"/>
                    <a:gd name="connsiteX184" fmla="*/ 208373 w 2207247"/>
                    <a:gd name="connsiteY184" fmla="*/ 8733 h 2207195"/>
                    <a:gd name="connsiteX185" fmla="*/ 164081 w 2207247"/>
                    <a:gd name="connsiteY185" fmla="*/ 58454 h 2207195"/>
                    <a:gd name="connsiteX186" fmla="*/ 163796 w 2207247"/>
                    <a:gd name="connsiteY186" fmla="*/ 135130 h 2207195"/>
                    <a:gd name="connsiteX187" fmla="*/ 170558 w 2207247"/>
                    <a:gd name="connsiteY187" fmla="*/ 140178 h 2207195"/>
                    <a:gd name="connsiteX188" fmla="*/ 172654 w 2207247"/>
                    <a:gd name="connsiteY188" fmla="*/ 139892 h 2207195"/>
                    <a:gd name="connsiteX189" fmla="*/ 177416 w 2207247"/>
                    <a:gd name="connsiteY189" fmla="*/ 131034 h 2207195"/>
                    <a:gd name="connsiteX190" fmla="*/ 177512 w 2207247"/>
                    <a:gd name="connsiteY190" fmla="*/ 63216 h 2207195"/>
                    <a:gd name="connsiteX191" fmla="*/ 214469 w 2207247"/>
                    <a:gd name="connsiteY191" fmla="*/ 21687 h 2207195"/>
                    <a:gd name="connsiteX192" fmla="*/ 269999 w 2207247"/>
                    <a:gd name="connsiteY192" fmla="*/ 18449 h 2207195"/>
                    <a:gd name="connsiteX193" fmla="*/ 297431 w 2207247"/>
                    <a:gd name="connsiteY193" fmla="*/ 42928 h 2207195"/>
                    <a:gd name="connsiteX194" fmla="*/ 299527 w 2207247"/>
                    <a:gd name="connsiteY194" fmla="*/ 79599 h 2207195"/>
                    <a:gd name="connsiteX195" fmla="*/ 260093 w 2207247"/>
                    <a:gd name="connsiteY195" fmla="*/ 98649 h 2207195"/>
                    <a:gd name="connsiteX196" fmla="*/ 249140 w 2207247"/>
                    <a:gd name="connsiteY196" fmla="*/ 88838 h 2207195"/>
                    <a:gd name="connsiteX197" fmla="*/ 248282 w 2207247"/>
                    <a:gd name="connsiteY197" fmla="*/ 74170 h 2207195"/>
                    <a:gd name="connsiteX198" fmla="*/ 253902 w 2207247"/>
                    <a:gd name="connsiteY198" fmla="*/ 67883 h 2207195"/>
                    <a:gd name="connsiteX199" fmla="*/ 262379 w 2207247"/>
                    <a:gd name="connsiteY199" fmla="*/ 67407 h 2207195"/>
                    <a:gd name="connsiteX200" fmla="*/ 265713 w 2207247"/>
                    <a:gd name="connsiteY200" fmla="*/ 74360 h 2207195"/>
                    <a:gd name="connsiteX201" fmla="*/ 270095 w 2207247"/>
                    <a:gd name="connsiteY201" fmla="*/ 83409 h 2207195"/>
                    <a:gd name="connsiteX202" fmla="*/ 279143 w 2207247"/>
                    <a:gd name="connsiteY202" fmla="*/ 79028 h 2207195"/>
                    <a:gd name="connsiteX203" fmla="*/ 267047 w 2207247"/>
                    <a:gd name="connsiteY203" fmla="*/ 53977 h 2207195"/>
                    <a:gd name="connsiteX204" fmla="*/ 247711 w 2207247"/>
                    <a:gd name="connsiteY204" fmla="*/ 55120 h 2207195"/>
                    <a:gd name="connsiteX205" fmla="*/ 234852 w 2207247"/>
                    <a:gd name="connsiteY205" fmla="*/ 69598 h 2207195"/>
                    <a:gd name="connsiteX206" fmla="*/ 236376 w 2207247"/>
                    <a:gd name="connsiteY206" fmla="*/ 95125 h 2207195"/>
                    <a:gd name="connsiteX207" fmla="*/ 255521 w 2207247"/>
                    <a:gd name="connsiteY207" fmla="*/ 112175 h 2207195"/>
                    <a:gd name="connsiteX208" fmla="*/ 313052 w 2207247"/>
                    <a:gd name="connsiteY208" fmla="*/ 84362 h 2207195"/>
                    <a:gd name="connsiteX209" fmla="*/ 314576 w 2207247"/>
                    <a:gd name="connsiteY209" fmla="*/ 79028 h 2207195"/>
                    <a:gd name="connsiteX210" fmla="*/ 384871 w 2207247"/>
                    <a:gd name="connsiteY210" fmla="*/ 114746 h 2207195"/>
                    <a:gd name="connsiteX211" fmla="*/ 413351 w 2207247"/>
                    <a:gd name="connsiteY211" fmla="*/ 109889 h 2207195"/>
                    <a:gd name="connsiteX212" fmla="*/ 431924 w 2207247"/>
                    <a:gd name="connsiteY212" fmla="*/ 99506 h 2207195"/>
                    <a:gd name="connsiteX213" fmla="*/ 446212 w 2207247"/>
                    <a:gd name="connsiteY213" fmla="*/ 159895 h 2207195"/>
                    <a:gd name="connsiteX214" fmla="*/ 516983 w 2207247"/>
                    <a:gd name="connsiteY214" fmla="*/ 200948 h 2207195"/>
                    <a:gd name="connsiteX215" fmla="*/ 263332 w 2207247"/>
                    <a:gd name="connsiteY215" fmla="*/ 200948 h 2207195"/>
                    <a:gd name="connsiteX216" fmla="*/ 233519 w 2207247"/>
                    <a:gd name="connsiteY216" fmla="*/ 195614 h 2207195"/>
                    <a:gd name="connsiteX217" fmla="*/ 224375 w 2207247"/>
                    <a:gd name="connsiteY217" fmla="*/ 199709 h 2207195"/>
                    <a:gd name="connsiteX218" fmla="*/ 228470 w 2207247"/>
                    <a:gd name="connsiteY218" fmla="*/ 208853 h 2207195"/>
                    <a:gd name="connsiteX219" fmla="*/ 263332 w 2207247"/>
                    <a:gd name="connsiteY219" fmla="*/ 215140 h 2207195"/>
                    <a:gd name="connsiteX220" fmla="*/ 543176 w 2207247"/>
                    <a:gd name="connsiteY220" fmla="*/ 215140 h 2207195"/>
                    <a:gd name="connsiteX221" fmla="*/ 543176 w 2207247"/>
                    <a:gd name="connsiteY221" fmla="*/ 303722 h 2207195"/>
                    <a:gd name="connsiteX222" fmla="*/ 533937 w 2207247"/>
                    <a:gd name="connsiteY222" fmla="*/ 288387 h 2207195"/>
                    <a:gd name="connsiteX223" fmla="*/ 463452 w 2207247"/>
                    <a:gd name="connsiteY223" fmla="*/ 249049 h 2207195"/>
                    <a:gd name="connsiteX224" fmla="*/ 249044 w 2207247"/>
                    <a:gd name="connsiteY224" fmla="*/ 249049 h 2207195"/>
                    <a:gd name="connsiteX225" fmla="*/ 249044 w 2207247"/>
                    <a:gd name="connsiteY225" fmla="*/ 463457 h 2207195"/>
                    <a:gd name="connsiteX226" fmla="*/ 288383 w 2207247"/>
                    <a:gd name="connsiteY226" fmla="*/ 533942 h 2207195"/>
                    <a:gd name="connsiteX227" fmla="*/ 303718 w 2207247"/>
                    <a:gd name="connsiteY227" fmla="*/ 543181 h 2207195"/>
                    <a:gd name="connsiteX228" fmla="*/ 215135 w 2207247"/>
                    <a:gd name="connsiteY228" fmla="*/ 543181 h 2207195"/>
                    <a:gd name="connsiteX229" fmla="*/ 215135 w 2207247"/>
                    <a:gd name="connsiteY229" fmla="*/ 263146 h 2207195"/>
                    <a:gd name="connsiteX230" fmla="*/ 208849 w 2207247"/>
                    <a:gd name="connsiteY230" fmla="*/ 228284 h 2207195"/>
                    <a:gd name="connsiteX231" fmla="*/ 199705 w 2207247"/>
                    <a:gd name="connsiteY231" fmla="*/ 224189 h 2207195"/>
                    <a:gd name="connsiteX232" fmla="*/ 195609 w 2207247"/>
                    <a:gd name="connsiteY232" fmla="*/ 233333 h 2207195"/>
                    <a:gd name="connsiteX233" fmla="*/ 200943 w 2207247"/>
                    <a:gd name="connsiteY233" fmla="*/ 263146 h 2207195"/>
                    <a:gd name="connsiteX234" fmla="*/ 200943 w 2207247"/>
                    <a:gd name="connsiteY234" fmla="*/ 516892 h 2207195"/>
                    <a:gd name="connsiteX235" fmla="*/ 159890 w 2207247"/>
                    <a:gd name="connsiteY235" fmla="*/ 446121 h 2207195"/>
                    <a:gd name="connsiteX236" fmla="*/ 99502 w 2207247"/>
                    <a:gd name="connsiteY236" fmla="*/ 431834 h 2207195"/>
                    <a:gd name="connsiteX237" fmla="*/ 109884 w 2207247"/>
                    <a:gd name="connsiteY237" fmla="*/ 413260 h 2207195"/>
                    <a:gd name="connsiteX238" fmla="*/ 114742 w 2207247"/>
                    <a:gd name="connsiteY238" fmla="*/ 384780 h 2207195"/>
                    <a:gd name="connsiteX239" fmla="*/ 79023 w 2207247"/>
                    <a:gd name="connsiteY239" fmla="*/ 314486 h 2207195"/>
                    <a:gd name="connsiteX240" fmla="*/ 84357 w 2207247"/>
                    <a:gd name="connsiteY240" fmla="*/ 312962 h 2207195"/>
                    <a:gd name="connsiteX241" fmla="*/ 112170 w 2207247"/>
                    <a:gd name="connsiteY241" fmla="*/ 255431 h 2207195"/>
                    <a:gd name="connsiteX242" fmla="*/ 95120 w 2207247"/>
                    <a:gd name="connsiteY242" fmla="*/ 236285 h 2207195"/>
                    <a:gd name="connsiteX243" fmla="*/ 69593 w 2207247"/>
                    <a:gd name="connsiteY243" fmla="*/ 234761 h 2207195"/>
                    <a:gd name="connsiteX244" fmla="*/ 55115 w 2207247"/>
                    <a:gd name="connsiteY244" fmla="*/ 247620 h 2207195"/>
                    <a:gd name="connsiteX245" fmla="*/ 53972 w 2207247"/>
                    <a:gd name="connsiteY245" fmla="*/ 266956 h 2207195"/>
                    <a:gd name="connsiteX246" fmla="*/ 79023 w 2207247"/>
                    <a:gd name="connsiteY246" fmla="*/ 279053 h 2207195"/>
                    <a:gd name="connsiteX247" fmla="*/ 83405 w 2207247"/>
                    <a:gd name="connsiteY247" fmla="*/ 270004 h 2207195"/>
                    <a:gd name="connsiteX248" fmla="*/ 74356 w 2207247"/>
                    <a:gd name="connsiteY248" fmla="*/ 265622 h 2207195"/>
                    <a:gd name="connsiteX249" fmla="*/ 67403 w 2207247"/>
                    <a:gd name="connsiteY249" fmla="*/ 262289 h 2207195"/>
                    <a:gd name="connsiteX250" fmla="*/ 67879 w 2207247"/>
                    <a:gd name="connsiteY250" fmla="*/ 253811 h 2207195"/>
                    <a:gd name="connsiteX251" fmla="*/ 74165 w 2207247"/>
                    <a:gd name="connsiteY251" fmla="*/ 248192 h 2207195"/>
                    <a:gd name="connsiteX252" fmla="*/ 88834 w 2207247"/>
                    <a:gd name="connsiteY252" fmla="*/ 249049 h 2207195"/>
                    <a:gd name="connsiteX253" fmla="*/ 98645 w 2207247"/>
                    <a:gd name="connsiteY253" fmla="*/ 260003 h 2207195"/>
                    <a:gd name="connsiteX254" fmla="*/ 79595 w 2207247"/>
                    <a:gd name="connsiteY254" fmla="*/ 299436 h 2207195"/>
                    <a:gd name="connsiteX255" fmla="*/ 42923 w 2207247"/>
                    <a:gd name="connsiteY255" fmla="*/ 297341 h 2207195"/>
                    <a:gd name="connsiteX256" fmla="*/ 18444 w 2207247"/>
                    <a:gd name="connsiteY256" fmla="*/ 269909 h 2207195"/>
                    <a:gd name="connsiteX257" fmla="*/ 21683 w 2207247"/>
                    <a:gd name="connsiteY257" fmla="*/ 214378 h 2207195"/>
                    <a:gd name="connsiteX258" fmla="*/ 63212 w 2207247"/>
                    <a:gd name="connsiteY258" fmla="*/ 177421 h 2207195"/>
                    <a:gd name="connsiteX259" fmla="*/ 131030 w 2207247"/>
                    <a:gd name="connsiteY259" fmla="*/ 177326 h 2207195"/>
                    <a:gd name="connsiteX260" fmla="*/ 139888 w 2207247"/>
                    <a:gd name="connsiteY260" fmla="*/ 172563 h 2207195"/>
                    <a:gd name="connsiteX261" fmla="*/ 140174 w 2207247"/>
                    <a:gd name="connsiteY261" fmla="*/ 170468 h 2207195"/>
                    <a:gd name="connsiteX262" fmla="*/ 135125 w 2207247"/>
                    <a:gd name="connsiteY262" fmla="*/ 163705 h 2207195"/>
                    <a:gd name="connsiteX263" fmla="*/ 58449 w 2207247"/>
                    <a:gd name="connsiteY263" fmla="*/ 163991 h 2207195"/>
                    <a:gd name="connsiteX264" fmla="*/ 8729 w 2207247"/>
                    <a:gd name="connsiteY264" fmla="*/ 208282 h 2207195"/>
                    <a:gd name="connsiteX265" fmla="*/ 4919 w 2207247"/>
                    <a:gd name="connsiteY265" fmla="*/ 274671 h 2207195"/>
                    <a:gd name="connsiteX266" fmla="*/ 49019 w 2207247"/>
                    <a:gd name="connsiteY266" fmla="*/ 314676 h 2207195"/>
                    <a:gd name="connsiteX267" fmla="*/ 51496 w 2207247"/>
                    <a:gd name="connsiteY267" fmla="*/ 316105 h 2207195"/>
                    <a:gd name="connsiteX268" fmla="*/ 96263 w 2207247"/>
                    <a:gd name="connsiteY268" fmla="*/ 408688 h 2207195"/>
                    <a:gd name="connsiteX269" fmla="*/ 71784 w 2207247"/>
                    <a:gd name="connsiteY269" fmla="*/ 436120 h 2207195"/>
                    <a:gd name="connsiteX270" fmla="*/ 35113 w 2207247"/>
                    <a:gd name="connsiteY270" fmla="*/ 438215 h 2207195"/>
                    <a:gd name="connsiteX271" fmla="*/ 17396 w 2207247"/>
                    <a:gd name="connsiteY271" fmla="*/ 422499 h 2207195"/>
                    <a:gd name="connsiteX272" fmla="*/ 16063 w 2207247"/>
                    <a:gd name="connsiteY272" fmla="*/ 398877 h 2207195"/>
                    <a:gd name="connsiteX273" fmla="*/ 40447 w 2207247"/>
                    <a:gd name="connsiteY273" fmla="*/ 387066 h 2207195"/>
                    <a:gd name="connsiteX274" fmla="*/ 47210 w 2207247"/>
                    <a:gd name="connsiteY274" fmla="*/ 401163 h 2207195"/>
                    <a:gd name="connsiteX275" fmla="*/ 44447 w 2207247"/>
                    <a:gd name="connsiteY275" fmla="*/ 404306 h 2207195"/>
                    <a:gd name="connsiteX276" fmla="*/ 40352 w 2207247"/>
                    <a:gd name="connsiteY276" fmla="*/ 404592 h 2207195"/>
                    <a:gd name="connsiteX277" fmla="*/ 31303 w 2207247"/>
                    <a:gd name="connsiteY277" fmla="*/ 408974 h 2207195"/>
                    <a:gd name="connsiteX278" fmla="*/ 35684 w 2207247"/>
                    <a:gd name="connsiteY278" fmla="*/ 418022 h 2207195"/>
                    <a:gd name="connsiteX279" fmla="*/ 50734 w 2207247"/>
                    <a:gd name="connsiteY279" fmla="*/ 417165 h 2207195"/>
                    <a:gd name="connsiteX280" fmla="*/ 60735 w 2207247"/>
                    <a:gd name="connsiteY280" fmla="*/ 405926 h 2207195"/>
                    <a:gd name="connsiteX281" fmla="*/ 45209 w 2207247"/>
                    <a:gd name="connsiteY281" fmla="*/ 373731 h 2207195"/>
                    <a:gd name="connsiteX282" fmla="*/ 2633 w 2207247"/>
                    <a:gd name="connsiteY282" fmla="*/ 394305 h 2207195"/>
                    <a:gd name="connsiteX283" fmla="*/ 4633 w 2207247"/>
                    <a:gd name="connsiteY283" fmla="*/ 428881 h 2207195"/>
                    <a:gd name="connsiteX284" fmla="*/ 30446 w 2207247"/>
                    <a:gd name="connsiteY284" fmla="*/ 451836 h 2207195"/>
                    <a:gd name="connsiteX285" fmla="*/ 60735 w 2207247"/>
                    <a:gd name="connsiteY285" fmla="*/ 454503 h 2207195"/>
                    <a:gd name="connsiteX286" fmla="*/ 54163 w 2207247"/>
                    <a:gd name="connsiteY286" fmla="*/ 465076 h 2207195"/>
                    <a:gd name="connsiteX287" fmla="*/ 51496 w 2207247"/>
                    <a:gd name="connsiteY287" fmla="*/ 510605 h 2207195"/>
                    <a:gd name="connsiteX288" fmla="*/ 106646 w 2207247"/>
                    <a:gd name="connsiteY288" fmla="*/ 537275 h 2207195"/>
                    <a:gd name="connsiteX289" fmla="*/ 126458 w 2207247"/>
                    <a:gd name="connsiteY289" fmla="*/ 496413 h 2207195"/>
                    <a:gd name="connsiteX290" fmla="*/ 95406 w 2207247"/>
                    <a:gd name="connsiteY290" fmla="*/ 481364 h 2207195"/>
                    <a:gd name="connsiteX291" fmla="*/ 83690 w 2207247"/>
                    <a:gd name="connsiteY291" fmla="*/ 505652 h 2207195"/>
                    <a:gd name="connsiteX292" fmla="*/ 103217 w 2207247"/>
                    <a:gd name="connsiteY292" fmla="*/ 515082 h 2207195"/>
                    <a:gd name="connsiteX293" fmla="*/ 107598 w 2207247"/>
                    <a:gd name="connsiteY293" fmla="*/ 506033 h 2207195"/>
                    <a:gd name="connsiteX294" fmla="*/ 98549 w 2207247"/>
                    <a:gd name="connsiteY294" fmla="*/ 501652 h 2207195"/>
                    <a:gd name="connsiteX295" fmla="*/ 97121 w 2207247"/>
                    <a:gd name="connsiteY295" fmla="*/ 500985 h 2207195"/>
                    <a:gd name="connsiteX296" fmla="*/ 100073 w 2207247"/>
                    <a:gd name="connsiteY296" fmla="*/ 494889 h 2207195"/>
                    <a:gd name="connsiteX297" fmla="*/ 113027 w 2207247"/>
                    <a:gd name="connsiteY297" fmla="*/ 501176 h 2207195"/>
                    <a:gd name="connsiteX298" fmla="*/ 101978 w 2207247"/>
                    <a:gd name="connsiteY298" fmla="*/ 523940 h 2207195"/>
                    <a:gd name="connsiteX299" fmla="*/ 64926 w 2207247"/>
                    <a:gd name="connsiteY299" fmla="*/ 506033 h 2207195"/>
                    <a:gd name="connsiteX300" fmla="*/ 66926 w 2207247"/>
                    <a:gd name="connsiteY300" fmla="*/ 471458 h 2207195"/>
                    <a:gd name="connsiteX301" fmla="*/ 92834 w 2207247"/>
                    <a:gd name="connsiteY301" fmla="*/ 448407 h 2207195"/>
                    <a:gd name="connsiteX302" fmla="*/ 151413 w 2207247"/>
                    <a:gd name="connsiteY302" fmla="*/ 458123 h 2207195"/>
                    <a:gd name="connsiteX303" fmla="*/ 186275 w 2207247"/>
                    <a:gd name="connsiteY303" fmla="*/ 517368 h 2207195"/>
                    <a:gd name="connsiteX304" fmla="*/ 163034 w 2207247"/>
                    <a:gd name="connsiteY304" fmla="*/ 510034 h 2207195"/>
                    <a:gd name="connsiteX305" fmla="*/ 122552 w 2207247"/>
                    <a:gd name="connsiteY305" fmla="*/ 550515 h 2207195"/>
                    <a:gd name="connsiteX306" fmla="*/ 163034 w 2207247"/>
                    <a:gd name="connsiteY306" fmla="*/ 590996 h 2207195"/>
                    <a:gd name="connsiteX307" fmla="*/ 185798 w 2207247"/>
                    <a:gd name="connsiteY307" fmla="*/ 583948 h 2207195"/>
                    <a:gd name="connsiteX308" fmla="*/ 149699 w 2207247"/>
                    <a:gd name="connsiteY308" fmla="*/ 642336 h 2207195"/>
                    <a:gd name="connsiteX309" fmla="*/ 92834 w 2207247"/>
                    <a:gd name="connsiteY309" fmla="*/ 653099 h 2207195"/>
                    <a:gd name="connsiteX310" fmla="*/ 66926 w 2207247"/>
                    <a:gd name="connsiteY310" fmla="*/ 630049 h 2207195"/>
                    <a:gd name="connsiteX311" fmla="*/ 64926 w 2207247"/>
                    <a:gd name="connsiteY311" fmla="*/ 595473 h 2207195"/>
                    <a:gd name="connsiteX312" fmla="*/ 101978 w 2207247"/>
                    <a:gd name="connsiteY312" fmla="*/ 577566 h 2207195"/>
                    <a:gd name="connsiteX313" fmla="*/ 113027 w 2207247"/>
                    <a:gd name="connsiteY313" fmla="*/ 600331 h 2207195"/>
                    <a:gd name="connsiteX314" fmla="*/ 100073 w 2207247"/>
                    <a:gd name="connsiteY314" fmla="*/ 606617 h 2207195"/>
                    <a:gd name="connsiteX315" fmla="*/ 97311 w 2207247"/>
                    <a:gd name="connsiteY315" fmla="*/ 604141 h 2207195"/>
                    <a:gd name="connsiteX316" fmla="*/ 97121 w 2207247"/>
                    <a:gd name="connsiteY316" fmla="*/ 600426 h 2207195"/>
                    <a:gd name="connsiteX317" fmla="*/ 98549 w 2207247"/>
                    <a:gd name="connsiteY317" fmla="*/ 599759 h 2207195"/>
                    <a:gd name="connsiteX318" fmla="*/ 107598 w 2207247"/>
                    <a:gd name="connsiteY318" fmla="*/ 595378 h 2207195"/>
                    <a:gd name="connsiteX319" fmla="*/ 103217 w 2207247"/>
                    <a:gd name="connsiteY319" fmla="*/ 586329 h 2207195"/>
                    <a:gd name="connsiteX320" fmla="*/ 91501 w 2207247"/>
                    <a:gd name="connsiteY320" fmla="*/ 586996 h 2207195"/>
                    <a:gd name="connsiteX321" fmla="*/ 83690 w 2207247"/>
                    <a:gd name="connsiteY321" fmla="*/ 595759 h 2207195"/>
                    <a:gd name="connsiteX322" fmla="*/ 84548 w 2207247"/>
                    <a:gd name="connsiteY322" fmla="*/ 610332 h 2207195"/>
                    <a:gd name="connsiteX323" fmla="*/ 95406 w 2207247"/>
                    <a:gd name="connsiteY323" fmla="*/ 620048 h 2207195"/>
                    <a:gd name="connsiteX324" fmla="*/ 126458 w 2207247"/>
                    <a:gd name="connsiteY324" fmla="*/ 604998 h 2207195"/>
                    <a:gd name="connsiteX325" fmla="*/ 106646 w 2207247"/>
                    <a:gd name="connsiteY325" fmla="*/ 564136 h 2207195"/>
                    <a:gd name="connsiteX326" fmla="*/ 51496 w 2207247"/>
                    <a:gd name="connsiteY326" fmla="*/ 590806 h 2207195"/>
                    <a:gd name="connsiteX327" fmla="*/ 88167 w 2207247"/>
                    <a:gd name="connsiteY327" fmla="*/ 666625 h 2207195"/>
                    <a:gd name="connsiteX328" fmla="*/ 157985 w 2207247"/>
                    <a:gd name="connsiteY328" fmla="*/ 654052 h 2207195"/>
                    <a:gd name="connsiteX329" fmla="*/ 200753 w 2207247"/>
                    <a:gd name="connsiteY329" fmla="*/ 582519 h 2207195"/>
                    <a:gd name="connsiteX330" fmla="*/ 200753 w 2207247"/>
                    <a:gd name="connsiteY330" fmla="*/ 727680 h 2207195"/>
                    <a:gd name="connsiteX331" fmla="*/ 194371 w 2207247"/>
                    <a:gd name="connsiteY331" fmla="*/ 718917 h 2207195"/>
                    <a:gd name="connsiteX332" fmla="*/ 149032 w 2207247"/>
                    <a:gd name="connsiteY332" fmla="*/ 707011 h 2207195"/>
                    <a:gd name="connsiteX333" fmla="*/ 143031 w 2207247"/>
                    <a:gd name="connsiteY333" fmla="*/ 713012 h 2207195"/>
                    <a:gd name="connsiteX334" fmla="*/ 148175 w 2207247"/>
                    <a:gd name="connsiteY334" fmla="*/ 748730 h 2207195"/>
                    <a:gd name="connsiteX335" fmla="*/ 131982 w 2207247"/>
                    <a:gd name="connsiteY335" fmla="*/ 746349 h 2207195"/>
                    <a:gd name="connsiteX336" fmla="*/ 96168 w 2207247"/>
                    <a:gd name="connsiteY336" fmla="*/ 767209 h 2207195"/>
                    <a:gd name="connsiteX337" fmla="*/ 96168 w 2207247"/>
                    <a:gd name="connsiteY337" fmla="*/ 775781 h 2207195"/>
                    <a:gd name="connsiteX338" fmla="*/ 131982 w 2207247"/>
                    <a:gd name="connsiteY338" fmla="*/ 796641 h 2207195"/>
                    <a:gd name="connsiteX339" fmla="*/ 148175 w 2207247"/>
                    <a:gd name="connsiteY339" fmla="*/ 794260 h 2207195"/>
                    <a:gd name="connsiteX340" fmla="*/ 143031 w 2207247"/>
                    <a:gd name="connsiteY340" fmla="*/ 829979 h 2207195"/>
                    <a:gd name="connsiteX341" fmla="*/ 149032 w 2207247"/>
                    <a:gd name="connsiteY341" fmla="*/ 835979 h 2207195"/>
                    <a:gd name="connsiteX342" fmla="*/ 194371 w 2207247"/>
                    <a:gd name="connsiteY342" fmla="*/ 824073 h 2207195"/>
                    <a:gd name="connsiteX343" fmla="*/ 200753 w 2207247"/>
                    <a:gd name="connsiteY343" fmla="*/ 815310 h 2207195"/>
                    <a:gd name="connsiteX344" fmla="*/ 200753 w 2207247"/>
                    <a:gd name="connsiteY344" fmla="*/ 959233 h 2207195"/>
                    <a:gd name="connsiteX345" fmla="*/ 159700 w 2207247"/>
                    <a:gd name="connsiteY345" fmla="*/ 888462 h 2207195"/>
                    <a:gd name="connsiteX346" fmla="*/ 88167 w 2207247"/>
                    <a:gd name="connsiteY346" fmla="*/ 876842 h 2207195"/>
                    <a:gd name="connsiteX347" fmla="*/ 54163 w 2207247"/>
                    <a:gd name="connsiteY347" fmla="*/ 907131 h 2207195"/>
                    <a:gd name="connsiteX348" fmla="*/ 51496 w 2207247"/>
                    <a:gd name="connsiteY348" fmla="*/ 952661 h 2207195"/>
                    <a:gd name="connsiteX349" fmla="*/ 106646 w 2207247"/>
                    <a:gd name="connsiteY349" fmla="*/ 979331 h 2207195"/>
                    <a:gd name="connsiteX350" fmla="*/ 126458 w 2207247"/>
                    <a:gd name="connsiteY350" fmla="*/ 938468 h 2207195"/>
                    <a:gd name="connsiteX351" fmla="*/ 95406 w 2207247"/>
                    <a:gd name="connsiteY351" fmla="*/ 923419 h 2207195"/>
                    <a:gd name="connsiteX352" fmla="*/ 83690 w 2207247"/>
                    <a:gd name="connsiteY352" fmla="*/ 947708 h 2207195"/>
                    <a:gd name="connsiteX353" fmla="*/ 103217 w 2207247"/>
                    <a:gd name="connsiteY353" fmla="*/ 957137 h 2207195"/>
                    <a:gd name="connsiteX354" fmla="*/ 107598 w 2207247"/>
                    <a:gd name="connsiteY354" fmla="*/ 948089 h 2207195"/>
                    <a:gd name="connsiteX355" fmla="*/ 98549 w 2207247"/>
                    <a:gd name="connsiteY355" fmla="*/ 943707 h 2207195"/>
                    <a:gd name="connsiteX356" fmla="*/ 97121 w 2207247"/>
                    <a:gd name="connsiteY356" fmla="*/ 943040 h 2207195"/>
                    <a:gd name="connsiteX357" fmla="*/ 100073 w 2207247"/>
                    <a:gd name="connsiteY357" fmla="*/ 936944 h 2207195"/>
                    <a:gd name="connsiteX358" fmla="*/ 113027 w 2207247"/>
                    <a:gd name="connsiteY358" fmla="*/ 943231 h 2207195"/>
                    <a:gd name="connsiteX359" fmla="*/ 101978 w 2207247"/>
                    <a:gd name="connsiteY359" fmla="*/ 965996 h 2207195"/>
                    <a:gd name="connsiteX360" fmla="*/ 64926 w 2207247"/>
                    <a:gd name="connsiteY360" fmla="*/ 948089 h 2207195"/>
                    <a:gd name="connsiteX361" fmla="*/ 66926 w 2207247"/>
                    <a:gd name="connsiteY361" fmla="*/ 913513 h 2207195"/>
                    <a:gd name="connsiteX362" fmla="*/ 92834 w 2207247"/>
                    <a:gd name="connsiteY362" fmla="*/ 890462 h 2207195"/>
                    <a:gd name="connsiteX363" fmla="*/ 151413 w 2207247"/>
                    <a:gd name="connsiteY363" fmla="*/ 900178 h 2207195"/>
                    <a:gd name="connsiteX364" fmla="*/ 186275 w 2207247"/>
                    <a:gd name="connsiteY364" fmla="*/ 959423 h 2207195"/>
                    <a:gd name="connsiteX365" fmla="*/ 163034 w 2207247"/>
                    <a:gd name="connsiteY365" fmla="*/ 952089 h 2207195"/>
                    <a:gd name="connsiteX366" fmla="*/ 122552 w 2207247"/>
                    <a:gd name="connsiteY366" fmla="*/ 992570 h 2207195"/>
                    <a:gd name="connsiteX367" fmla="*/ 163034 w 2207247"/>
                    <a:gd name="connsiteY367" fmla="*/ 1033052 h 2207195"/>
                    <a:gd name="connsiteX368" fmla="*/ 185798 w 2207247"/>
                    <a:gd name="connsiteY368" fmla="*/ 1026003 h 2207195"/>
                    <a:gd name="connsiteX369" fmla="*/ 149699 w 2207247"/>
                    <a:gd name="connsiteY369" fmla="*/ 1084391 h 2207195"/>
                    <a:gd name="connsiteX370" fmla="*/ 92834 w 2207247"/>
                    <a:gd name="connsiteY370" fmla="*/ 1095155 h 2207195"/>
                    <a:gd name="connsiteX371" fmla="*/ 66926 w 2207247"/>
                    <a:gd name="connsiteY371" fmla="*/ 1072104 h 2207195"/>
                    <a:gd name="connsiteX372" fmla="*/ 64926 w 2207247"/>
                    <a:gd name="connsiteY372" fmla="*/ 1037528 h 2207195"/>
                    <a:gd name="connsiteX373" fmla="*/ 101978 w 2207247"/>
                    <a:gd name="connsiteY373" fmla="*/ 1019621 h 2207195"/>
                    <a:gd name="connsiteX374" fmla="*/ 113027 w 2207247"/>
                    <a:gd name="connsiteY374" fmla="*/ 1042386 h 2207195"/>
                    <a:gd name="connsiteX375" fmla="*/ 100073 w 2207247"/>
                    <a:gd name="connsiteY375" fmla="*/ 1048673 h 2207195"/>
                    <a:gd name="connsiteX376" fmla="*/ 97311 w 2207247"/>
                    <a:gd name="connsiteY376" fmla="*/ 1046196 h 2207195"/>
                    <a:gd name="connsiteX377" fmla="*/ 97121 w 2207247"/>
                    <a:gd name="connsiteY377" fmla="*/ 1042481 h 2207195"/>
                    <a:gd name="connsiteX378" fmla="*/ 98549 w 2207247"/>
                    <a:gd name="connsiteY378" fmla="*/ 1041815 h 2207195"/>
                    <a:gd name="connsiteX379" fmla="*/ 107598 w 2207247"/>
                    <a:gd name="connsiteY379" fmla="*/ 1037433 h 2207195"/>
                    <a:gd name="connsiteX380" fmla="*/ 103217 w 2207247"/>
                    <a:gd name="connsiteY380" fmla="*/ 1028384 h 2207195"/>
                    <a:gd name="connsiteX381" fmla="*/ 91501 w 2207247"/>
                    <a:gd name="connsiteY381" fmla="*/ 1029051 h 2207195"/>
                    <a:gd name="connsiteX382" fmla="*/ 83690 w 2207247"/>
                    <a:gd name="connsiteY382" fmla="*/ 1037814 h 2207195"/>
                    <a:gd name="connsiteX383" fmla="*/ 84548 w 2207247"/>
                    <a:gd name="connsiteY383" fmla="*/ 1052387 h 2207195"/>
                    <a:gd name="connsiteX384" fmla="*/ 95406 w 2207247"/>
                    <a:gd name="connsiteY384" fmla="*/ 1062103 h 2207195"/>
                    <a:gd name="connsiteX385" fmla="*/ 126458 w 2207247"/>
                    <a:gd name="connsiteY385" fmla="*/ 1047053 h 2207195"/>
                    <a:gd name="connsiteX386" fmla="*/ 106646 w 2207247"/>
                    <a:gd name="connsiteY386" fmla="*/ 1006191 h 2207195"/>
                    <a:gd name="connsiteX387" fmla="*/ 51496 w 2207247"/>
                    <a:gd name="connsiteY387" fmla="*/ 1032861 h 2207195"/>
                    <a:gd name="connsiteX388" fmla="*/ 88167 w 2207247"/>
                    <a:gd name="connsiteY388" fmla="*/ 1108680 h 2207195"/>
                    <a:gd name="connsiteX389" fmla="*/ 157985 w 2207247"/>
                    <a:gd name="connsiteY389" fmla="*/ 1096107 h 2207195"/>
                    <a:gd name="connsiteX390" fmla="*/ 200753 w 2207247"/>
                    <a:gd name="connsiteY390" fmla="*/ 1024574 h 2207195"/>
                    <a:gd name="connsiteX391" fmla="*/ 200753 w 2207247"/>
                    <a:gd name="connsiteY391" fmla="*/ 1169259 h 2207195"/>
                    <a:gd name="connsiteX392" fmla="*/ 194371 w 2207247"/>
                    <a:gd name="connsiteY392" fmla="*/ 1160496 h 2207195"/>
                    <a:gd name="connsiteX393" fmla="*/ 149032 w 2207247"/>
                    <a:gd name="connsiteY393" fmla="*/ 1148590 h 2207195"/>
                    <a:gd name="connsiteX394" fmla="*/ 143031 w 2207247"/>
                    <a:gd name="connsiteY394" fmla="*/ 1154591 h 2207195"/>
                    <a:gd name="connsiteX395" fmla="*/ 148175 w 2207247"/>
                    <a:gd name="connsiteY395" fmla="*/ 1190309 h 2207195"/>
                    <a:gd name="connsiteX396" fmla="*/ 131982 w 2207247"/>
                    <a:gd name="connsiteY396" fmla="*/ 1187928 h 2207195"/>
                    <a:gd name="connsiteX397" fmla="*/ 96168 w 2207247"/>
                    <a:gd name="connsiteY397" fmla="*/ 1208788 h 2207195"/>
                    <a:gd name="connsiteX398" fmla="*/ 96168 w 2207247"/>
                    <a:gd name="connsiteY398" fmla="*/ 1217360 h 2207195"/>
                    <a:gd name="connsiteX399" fmla="*/ 131982 w 2207247"/>
                    <a:gd name="connsiteY399" fmla="*/ 1238220 h 2207195"/>
                    <a:gd name="connsiteX400" fmla="*/ 148175 w 2207247"/>
                    <a:gd name="connsiteY400" fmla="*/ 1235839 h 2207195"/>
                    <a:gd name="connsiteX401" fmla="*/ 143031 w 2207247"/>
                    <a:gd name="connsiteY401" fmla="*/ 1271558 h 2207195"/>
                    <a:gd name="connsiteX402" fmla="*/ 149032 w 2207247"/>
                    <a:gd name="connsiteY402" fmla="*/ 1277558 h 2207195"/>
                    <a:gd name="connsiteX403" fmla="*/ 194371 w 2207247"/>
                    <a:gd name="connsiteY403" fmla="*/ 1265652 h 2207195"/>
                    <a:gd name="connsiteX404" fmla="*/ 200753 w 2207247"/>
                    <a:gd name="connsiteY404" fmla="*/ 1256889 h 2207195"/>
                    <a:gd name="connsiteX405" fmla="*/ 200753 w 2207247"/>
                    <a:gd name="connsiteY405" fmla="*/ 1473964 h 2207195"/>
                    <a:gd name="connsiteX406" fmla="*/ 184751 w 2207247"/>
                    <a:gd name="connsiteY406" fmla="*/ 1449199 h 2207195"/>
                    <a:gd name="connsiteX407" fmla="*/ 95311 w 2207247"/>
                    <a:gd name="connsiteY407" fmla="*/ 1430721 h 2207195"/>
                    <a:gd name="connsiteX408" fmla="*/ 57687 w 2207247"/>
                    <a:gd name="connsiteY408" fmla="*/ 1509683 h 2207195"/>
                    <a:gd name="connsiteX409" fmla="*/ 115218 w 2207247"/>
                    <a:gd name="connsiteY409" fmla="*/ 1537496 h 2207195"/>
                    <a:gd name="connsiteX410" fmla="*/ 135792 w 2207247"/>
                    <a:gd name="connsiteY410" fmla="*/ 1494919 h 2207195"/>
                    <a:gd name="connsiteX411" fmla="*/ 122933 w 2207247"/>
                    <a:gd name="connsiteY411" fmla="*/ 1480441 h 2207195"/>
                    <a:gd name="connsiteX412" fmla="*/ 103598 w 2207247"/>
                    <a:gd name="connsiteY412" fmla="*/ 1479298 h 2207195"/>
                    <a:gd name="connsiteX413" fmla="*/ 92358 w 2207247"/>
                    <a:gd name="connsiteY413" fmla="*/ 1489299 h 2207195"/>
                    <a:gd name="connsiteX414" fmla="*/ 91501 w 2207247"/>
                    <a:gd name="connsiteY414" fmla="*/ 1504349 h 2207195"/>
                    <a:gd name="connsiteX415" fmla="*/ 100550 w 2207247"/>
                    <a:gd name="connsiteY415" fmla="*/ 1508730 h 2207195"/>
                    <a:gd name="connsiteX416" fmla="*/ 104931 w 2207247"/>
                    <a:gd name="connsiteY416" fmla="*/ 1499681 h 2207195"/>
                    <a:gd name="connsiteX417" fmla="*/ 105217 w 2207247"/>
                    <a:gd name="connsiteY417" fmla="*/ 1495491 h 2207195"/>
                    <a:gd name="connsiteX418" fmla="*/ 108360 w 2207247"/>
                    <a:gd name="connsiteY418" fmla="*/ 1492728 h 2207195"/>
                    <a:gd name="connsiteX419" fmla="*/ 116837 w 2207247"/>
                    <a:gd name="connsiteY419" fmla="*/ 1493204 h 2207195"/>
                    <a:gd name="connsiteX420" fmla="*/ 122457 w 2207247"/>
                    <a:gd name="connsiteY420" fmla="*/ 1499491 h 2207195"/>
                    <a:gd name="connsiteX421" fmla="*/ 110646 w 2207247"/>
                    <a:gd name="connsiteY421" fmla="*/ 1523875 h 2207195"/>
                    <a:gd name="connsiteX422" fmla="*/ 71213 w 2207247"/>
                    <a:gd name="connsiteY422" fmla="*/ 1504825 h 2207195"/>
                    <a:gd name="connsiteX423" fmla="*/ 101502 w 2207247"/>
                    <a:gd name="connsiteY423" fmla="*/ 1443389 h 2207195"/>
                    <a:gd name="connsiteX424" fmla="*/ 174368 w 2207247"/>
                    <a:gd name="connsiteY424" fmla="*/ 1458438 h 2207195"/>
                    <a:gd name="connsiteX425" fmla="*/ 182084 w 2207247"/>
                    <a:gd name="connsiteY425" fmla="*/ 1567595 h 2207195"/>
                    <a:gd name="connsiteX426" fmla="*/ 198943 w 2207247"/>
                    <a:gd name="connsiteY426" fmla="*/ 1851059 h 2207195"/>
                    <a:gd name="connsiteX427" fmla="*/ 158176 w 2207247"/>
                    <a:gd name="connsiteY427" fmla="*/ 1898303 h 2207195"/>
                    <a:gd name="connsiteX428" fmla="*/ 156557 w 2207247"/>
                    <a:gd name="connsiteY428" fmla="*/ 1904018 h 2207195"/>
                    <a:gd name="connsiteX429" fmla="*/ 159890 w 2207247"/>
                    <a:gd name="connsiteY429" fmla="*/ 1908971 h 2207195"/>
                    <a:gd name="connsiteX430" fmla="*/ 197895 w 2207247"/>
                    <a:gd name="connsiteY430" fmla="*/ 1936974 h 2207195"/>
                    <a:gd name="connsiteX431" fmla="*/ 182560 w 2207247"/>
                    <a:gd name="connsiteY431" fmla="*/ 2082992 h 2207195"/>
                    <a:gd name="connsiteX432" fmla="*/ 193418 w 2207247"/>
                    <a:gd name="connsiteY432" fmla="*/ 2144238 h 2207195"/>
                    <a:gd name="connsiteX433" fmla="*/ 100835 w 2207247"/>
                    <a:gd name="connsiteY433" fmla="*/ 2189006 h 2207195"/>
                    <a:gd name="connsiteX434" fmla="*/ 71308 w 2207247"/>
                    <a:gd name="connsiteY434" fmla="*/ 2127855 h 2207195"/>
                    <a:gd name="connsiteX435" fmla="*/ 110741 w 2207247"/>
                    <a:gd name="connsiteY435" fmla="*/ 2108805 h 2207195"/>
                    <a:gd name="connsiteX436" fmla="*/ 122552 w 2207247"/>
                    <a:gd name="connsiteY436" fmla="*/ 2133189 h 2207195"/>
                    <a:gd name="connsiteX437" fmla="*/ 116933 w 2207247"/>
                    <a:gd name="connsiteY437" fmla="*/ 2139476 h 2207195"/>
                    <a:gd name="connsiteX438" fmla="*/ 108455 w 2207247"/>
                    <a:gd name="connsiteY438" fmla="*/ 2139952 h 2207195"/>
                    <a:gd name="connsiteX439" fmla="*/ 105312 w 2207247"/>
                    <a:gd name="connsiteY439" fmla="*/ 2137190 h 2207195"/>
                    <a:gd name="connsiteX440" fmla="*/ 105026 w 2207247"/>
                    <a:gd name="connsiteY440" fmla="*/ 2132999 h 2207195"/>
                    <a:gd name="connsiteX441" fmla="*/ 100645 w 2207247"/>
                    <a:gd name="connsiteY441" fmla="*/ 2123950 h 2207195"/>
                    <a:gd name="connsiteX442" fmla="*/ 91596 w 2207247"/>
                    <a:gd name="connsiteY442" fmla="*/ 2128331 h 2207195"/>
                    <a:gd name="connsiteX443" fmla="*/ 92453 w 2207247"/>
                    <a:gd name="connsiteY443" fmla="*/ 2143381 h 2207195"/>
                    <a:gd name="connsiteX444" fmla="*/ 103693 w 2207247"/>
                    <a:gd name="connsiteY444" fmla="*/ 2153382 h 2207195"/>
                    <a:gd name="connsiteX445" fmla="*/ 135887 w 2207247"/>
                    <a:gd name="connsiteY445" fmla="*/ 2137856 h 2207195"/>
                    <a:gd name="connsiteX446" fmla="*/ 115313 w 2207247"/>
                    <a:gd name="connsiteY446" fmla="*/ 2095280 h 2207195"/>
                    <a:gd name="connsiteX447" fmla="*/ 57782 w 2207247"/>
                    <a:gd name="connsiteY447" fmla="*/ 2123093 h 2207195"/>
                    <a:gd name="connsiteX448" fmla="*/ 96168 w 2207247"/>
                    <a:gd name="connsiteY448" fmla="*/ 2202341 h 2207195"/>
                    <a:gd name="connsiteX449" fmla="*/ 206849 w 2207247"/>
                    <a:gd name="connsiteY449" fmla="*/ 2148810 h 2207195"/>
                    <a:gd name="connsiteX450" fmla="*/ 208087 w 2207247"/>
                    <a:gd name="connsiteY450" fmla="*/ 2144714 h 2207195"/>
                    <a:gd name="connsiteX451" fmla="*/ 209325 w 2207247"/>
                    <a:gd name="connsiteY451" fmla="*/ 2148810 h 2207195"/>
                    <a:gd name="connsiteX452" fmla="*/ 320006 w 2207247"/>
                    <a:gd name="connsiteY452" fmla="*/ 2202341 h 2207195"/>
                    <a:gd name="connsiteX453" fmla="*/ 361820 w 2207247"/>
                    <a:gd name="connsiteY453" fmla="*/ 2143476 h 2207195"/>
                    <a:gd name="connsiteX454" fmla="*/ 358391 w 2207247"/>
                    <a:gd name="connsiteY454" fmla="*/ 2123093 h 2207195"/>
                    <a:gd name="connsiteX455" fmla="*/ 300860 w 2207247"/>
                    <a:gd name="connsiteY455" fmla="*/ 2095280 h 2207195"/>
                    <a:gd name="connsiteX456" fmla="*/ 280286 w 2207247"/>
                    <a:gd name="connsiteY456" fmla="*/ 2137856 h 2207195"/>
                    <a:gd name="connsiteX457" fmla="*/ 312481 w 2207247"/>
                    <a:gd name="connsiteY457" fmla="*/ 2153382 h 2207195"/>
                    <a:gd name="connsiteX458" fmla="*/ 323720 w 2207247"/>
                    <a:gd name="connsiteY458" fmla="*/ 2143381 h 2207195"/>
                    <a:gd name="connsiteX459" fmla="*/ 324578 w 2207247"/>
                    <a:gd name="connsiteY459" fmla="*/ 2128331 h 2207195"/>
                    <a:gd name="connsiteX460" fmla="*/ 315529 w 2207247"/>
                    <a:gd name="connsiteY460" fmla="*/ 2123950 h 2207195"/>
                    <a:gd name="connsiteX461" fmla="*/ 311147 w 2207247"/>
                    <a:gd name="connsiteY461" fmla="*/ 2132999 h 2207195"/>
                    <a:gd name="connsiteX462" fmla="*/ 310862 w 2207247"/>
                    <a:gd name="connsiteY462" fmla="*/ 2137190 h 2207195"/>
                    <a:gd name="connsiteX463" fmla="*/ 307718 w 2207247"/>
                    <a:gd name="connsiteY463" fmla="*/ 2139952 h 2207195"/>
                    <a:gd name="connsiteX464" fmla="*/ 299241 w 2207247"/>
                    <a:gd name="connsiteY464" fmla="*/ 2139476 h 2207195"/>
                    <a:gd name="connsiteX465" fmla="*/ 293621 w 2207247"/>
                    <a:gd name="connsiteY465" fmla="*/ 2133189 h 2207195"/>
                    <a:gd name="connsiteX466" fmla="*/ 305432 w 2207247"/>
                    <a:gd name="connsiteY466" fmla="*/ 2108805 h 2207195"/>
                    <a:gd name="connsiteX467" fmla="*/ 344866 w 2207247"/>
                    <a:gd name="connsiteY467" fmla="*/ 2127855 h 2207195"/>
                    <a:gd name="connsiteX468" fmla="*/ 315338 w 2207247"/>
                    <a:gd name="connsiteY468" fmla="*/ 2189006 h 2207195"/>
                    <a:gd name="connsiteX469" fmla="*/ 222755 w 2207247"/>
                    <a:gd name="connsiteY469" fmla="*/ 2144238 h 2207195"/>
                    <a:gd name="connsiteX470" fmla="*/ 233614 w 2207247"/>
                    <a:gd name="connsiteY470" fmla="*/ 2082992 h 2207195"/>
                    <a:gd name="connsiteX471" fmla="*/ 218279 w 2207247"/>
                    <a:gd name="connsiteY471" fmla="*/ 1936974 h 2207195"/>
                    <a:gd name="connsiteX472" fmla="*/ 256283 w 2207247"/>
                    <a:gd name="connsiteY472" fmla="*/ 1908971 h 2207195"/>
                    <a:gd name="connsiteX473" fmla="*/ 259617 w 2207247"/>
                    <a:gd name="connsiteY473" fmla="*/ 1904018 h 2207195"/>
                    <a:gd name="connsiteX474" fmla="*/ 257998 w 2207247"/>
                    <a:gd name="connsiteY474" fmla="*/ 1898303 h 2207195"/>
                    <a:gd name="connsiteX475" fmla="*/ 217707 w 2207247"/>
                    <a:gd name="connsiteY475" fmla="*/ 1850392 h 2207195"/>
                    <a:gd name="connsiteX476" fmla="*/ 233995 w 2207247"/>
                    <a:gd name="connsiteY476" fmla="*/ 1567595 h 2207195"/>
                    <a:gd name="connsiteX477" fmla="*/ 241710 w 2207247"/>
                    <a:gd name="connsiteY477" fmla="*/ 1458438 h 2207195"/>
                    <a:gd name="connsiteX478" fmla="*/ 314576 w 2207247"/>
                    <a:gd name="connsiteY478" fmla="*/ 1443389 h 2207195"/>
                    <a:gd name="connsiteX479" fmla="*/ 344866 w 2207247"/>
                    <a:gd name="connsiteY479" fmla="*/ 1504825 h 2207195"/>
                    <a:gd name="connsiteX480" fmla="*/ 305432 w 2207247"/>
                    <a:gd name="connsiteY480" fmla="*/ 1523875 h 2207195"/>
                    <a:gd name="connsiteX481" fmla="*/ 293621 w 2207247"/>
                    <a:gd name="connsiteY481" fmla="*/ 1499491 h 2207195"/>
                    <a:gd name="connsiteX482" fmla="*/ 299241 w 2207247"/>
                    <a:gd name="connsiteY482" fmla="*/ 1493204 h 2207195"/>
                    <a:gd name="connsiteX483" fmla="*/ 307718 w 2207247"/>
                    <a:gd name="connsiteY483" fmla="*/ 1492728 h 2207195"/>
                    <a:gd name="connsiteX484" fmla="*/ 310862 w 2207247"/>
                    <a:gd name="connsiteY484" fmla="*/ 1495491 h 2207195"/>
                    <a:gd name="connsiteX485" fmla="*/ 311147 w 2207247"/>
                    <a:gd name="connsiteY485" fmla="*/ 1499681 h 2207195"/>
                    <a:gd name="connsiteX486" fmla="*/ 315529 w 2207247"/>
                    <a:gd name="connsiteY486" fmla="*/ 1508730 h 2207195"/>
                    <a:gd name="connsiteX487" fmla="*/ 324578 w 2207247"/>
                    <a:gd name="connsiteY487" fmla="*/ 1504349 h 2207195"/>
                    <a:gd name="connsiteX488" fmla="*/ 323720 w 2207247"/>
                    <a:gd name="connsiteY488" fmla="*/ 1489299 h 2207195"/>
                    <a:gd name="connsiteX489" fmla="*/ 312481 w 2207247"/>
                    <a:gd name="connsiteY489" fmla="*/ 1479298 h 2207195"/>
                    <a:gd name="connsiteX490" fmla="*/ 293145 w 2207247"/>
                    <a:gd name="connsiteY490" fmla="*/ 1480441 h 2207195"/>
                    <a:gd name="connsiteX491" fmla="*/ 280286 w 2207247"/>
                    <a:gd name="connsiteY491" fmla="*/ 1494919 h 2207195"/>
                    <a:gd name="connsiteX492" fmla="*/ 300860 w 2207247"/>
                    <a:gd name="connsiteY492" fmla="*/ 1537496 h 2207195"/>
                    <a:gd name="connsiteX493" fmla="*/ 358391 w 2207247"/>
                    <a:gd name="connsiteY493" fmla="*/ 1509683 h 2207195"/>
                    <a:gd name="connsiteX494" fmla="*/ 361725 w 2207247"/>
                    <a:gd name="connsiteY494" fmla="*/ 1490347 h 2207195"/>
                    <a:gd name="connsiteX495" fmla="*/ 329816 w 2207247"/>
                    <a:gd name="connsiteY495" fmla="*/ 1435673 h 2207195"/>
                    <a:gd name="connsiteX496" fmla="*/ 390681 w 2207247"/>
                    <a:gd name="connsiteY496" fmla="*/ 1435292 h 2207195"/>
                    <a:gd name="connsiteX497" fmla="*/ 432401 w 2207247"/>
                    <a:gd name="connsiteY497" fmla="*/ 1349187 h 2207195"/>
                    <a:gd name="connsiteX498" fmla="*/ 407445 w 2207247"/>
                    <a:gd name="connsiteY498" fmla="*/ 1321183 h 2207195"/>
                    <a:gd name="connsiteX499" fmla="*/ 370012 w 2207247"/>
                    <a:gd name="connsiteY499" fmla="*/ 1318992 h 2207195"/>
                    <a:gd name="connsiteX500" fmla="*/ 347819 w 2207247"/>
                    <a:gd name="connsiteY500" fmla="*/ 1364808 h 2207195"/>
                    <a:gd name="connsiteX501" fmla="*/ 382299 w 2207247"/>
                    <a:gd name="connsiteY501" fmla="*/ 1381476 h 2207195"/>
                    <a:gd name="connsiteX502" fmla="*/ 395158 w 2207247"/>
                    <a:gd name="connsiteY502" fmla="*/ 1354901 h 2207195"/>
                    <a:gd name="connsiteX503" fmla="*/ 386109 w 2207247"/>
                    <a:gd name="connsiteY503" fmla="*/ 1350520 h 2207195"/>
                    <a:gd name="connsiteX504" fmla="*/ 381728 w 2207247"/>
                    <a:gd name="connsiteY504" fmla="*/ 1359569 h 2207195"/>
                    <a:gd name="connsiteX505" fmla="*/ 377632 w 2207247"/>
                    <a:gd name="connsiteY505" fmla="*/ 1368046 h 2207195"/>
                    <a:gd name="connsiteX506" fmla="*/ 367821 w 2207247"/>
                    <a:gd name="connsiteY506" fmla="*/ 1367475 h 2207195"/>
                    <a:gd name="connsiteX507" fmla="*/ 361249 w 2207247"/>
                    <a:gd name="connsiteY507" fmla="*/ 1360140 h 2207195"/>
                    <a:gd name="connsiteX508" fmla="*/ 362201 w 2207247"/>
                    <a:gd name="connsiteY508" fmla="*/ 1343471 h 2207195"/>
                    <a:gd name="connsiteX509" fmla="*/ 374679 w 2207247"/>
                    <a:gd name="connsiteY509" fmla="*/ 1332422 h 2207195"/>
                    <a:gd name="connsiteX510" fmla="*/ 401159 w 2207247"/>
                    <a:gd name="connsiteY510" fmla="*/ 1333946 h 2207195"/>
                    <a:gd name="connsiteX511" fmla="*/ 418780 w 2207247"/>
                    <a:gd name="connsiteY511" fmla="*/ 1353758 h 2207195"/>
                    <a:gd name="connsiteX512" fmla="*/ 385823 w 2207247"/>
                    <a:gd name="connsiteY512" fmla="*/ 1421767 h 2207195"/>
                    <a:gd name="connsiteX513" fmla="*/ 324292 w 2207247"/>
                    <a:gd name="connsiteY513" fmla="*/ 1418147 h 2207195"/>
                    <a:gd name="connsiteX514" fmla="*/ 283334 w 2207247"/>
                    <a:gd name="connsiteY514" fmla="*/ 1372142 h 2207195"/>
                    <a:gd name="connsiteX515" fmla="*/ 300670 w 2207247"/>
                    <a:gd name="connsiteY515" fmla="*/ 1261271 h 2207195"/>
                    <a:gd name="connsiteX516" fmla="*/ 378203 w 2207247"/>
                    <a:gd name="connsiteY516" fmla="*/ 1220027 h 2207195"/>
                    <a:gd name="connsiteX517" fmla="*/ 385347 w 2207247"/>
                    <a:gd name="connsiteY517" fmla="*/ 1212884 h 2207195"/>
                    <a:gd name="connsiteX518" fmla="*/ 378203 w 2207247"/>
                    <a:gd name="connsiteY518" fmla="*/ 1205740 h 2207195"/>
                    <a:gd name="connsiteX519" fmla="*/ 300670 w 2207247"/>
                    <a:gd name="connsiteY519" fmla="*/ 1164497 h 2207195"/>
                    <a:gd name="connsiteX520" fmla="*/ 283334 w 2207247"/>
                    <a:gd name="connsiteY520" fmla="*/ 1053626 h 2207195"/>
                    <a:gd name="connsiteX521" fmla="*/ 324292 w 2207247"/>
                    <a:gd name="connsiteY521" fmla="*/ 1007620 h 2207195"/>
                    <a:gd name="connsiteX522" fmla="*/ 385823 w 2207247"/>
                    <a:gd name="connsiteY522" fmla="*/ 1004096 h 2207195"/>
                    <a:gd name="connsiteX523" fmla="*/ 416399 w 2207247"/>
                    <a:gd name="connsiteY523" fmla="*/ 1031242 h 2207195"/>
                    <a:gd name="connsiteX524" fmla="*/ 418780 w 2207247"/>
                    <a:gd name="connsiteY524" fmla="*/ 1072104 h 2207195"/>
                    <a:gd name="connsiteX525" fmla="*/ 401159 w 2207247"/>
                    <a:gd name="connsiteY525" fmla="*/ 1091916 h 2207195"/>
                    <a:gd name="connsiteX526" fmla="*/ 374679 w 2207247"/>
                    <a:gd name="connsiteY526" fmla="*/ 1093440 h 2207195"/>
                    <a:gd name="connsiteX527" fmla="*/ 362201 w 2207247"/>
                    <a:gd name="connsiteY527" fmla="*/ 1082391 h 2207195"/>
                    <a:gd name="connsiteX528" fmla="*/ 361249 w 2207247"/>
                    <a:gd name="connsiteY528" fmla="*/ 1065722 h 2207195"/>
                    <a:gd name="connsiteX529" fmla="*/ 377632 w 2207247"/>
                    <a:gd name="connsiteY529" fmla="*/ 1057817 h 2207195"/>
                    <a:gd name="connsiteX530" fmla="*/ 381728 w 2207247"/>
                    <a:gd name="connsiteY530" fmla="*/ 1066294 h 2207195"/>
                    <a:gd name="connsiteX531" fmla="*/ 386109 w 2207247"/>
                    <a:gd name="connsiteY531" fmla="*/ 1075343 h 2207195"/>
                    <a:gd name="connsiteX532" fmla="*/ 395158 w 2207247"/>
                    <a:gd name="connsiteY532" fmla="*/ 1070961 h 2207195"/>
                    <a:gd name="connsiteX533" fmla="*/ 382299 w 2207247"/>
                    <a:gd name="connsiteY533" fmla="*/ 1044386 h 2207195"/>
                    <a:gd name="connsiteX534" fmla="*/ 347819 w 2207247"/>
                    <a:gd name="connsiteY534" fmla="*/ 1061055 h 2207195"/>
                    <a:gd name="connsiteX535" fmla="*/ 349438 w 2207247"/>
                    <a:gd name="connsiteY535" fmla="*/ 1088582 h 2207195"/>
                    <a:gd name="connsiteX536" fmla="*/ 370012 w 2207247"/>
                    <a:gd name="connsiteY536" fmla="*/ 1106870 h 2207195"/>
                    <a:gd name="connsiteX537" fmla="*/ 432305 w 2207247"/>
                    <a:gd name="connsiteY537" fmla="*/ 1076771 h 2207195"/>
                    <a:gd name="connsiteX538" fmla="*/ 436115 w 2207247"/>
                    <a:gd name="connsiteY538" fmla="*/ 1054483 h 2207195"/>
                    <a:gd name="connsiteX539" fmla="*/ 429353 w 2207247"/>
                    <a:gd name="connsiteY539" fmla="*/ 1025051 h 2207195"/>
                    <a:gd name="connsiteX540" fmla="*/ 393824 w 2207247"/>
                    <a:gd name="connsiteY540" fmla="*/ 991904 h 2207195"/>
                    <a:gd name="connsiteX541" fmla="*/ 432305 w 2207247"/>
                    <a:gd name="connsiteY541" fmla="*/ 907036 h 2207195"/>
                    <a:gd name="connsiteX542" fmla="*/ 370012 w 2207247"/>
                    <a:gd name="connsiteY542" fmla="*/ 876937 h 2207195"/>
                    <a:gd name="connsiteX543" fmla="*/ 347819 w 2207247"/>
                    <a:gd name="connsiteY543" fmla="*/ 922752 h 2207195"/>
                    <a:gd name="connsiteX544" fmla="*/ 382299 w 2207247"/>
                    <a:gd name="connsiteY544" fmla="*/ 939421 h 2207195"/>
                    <a:gd name="connsiteX545" fmla="*/ 395158 w 2207247"/>
                    <a:gd name="connsiteY545" fmla="*/ 912846 h 2207195"/>
                    <a:gd name="connsiteX546" fmla="*/ 386109 w 2207247"/>
                    <a:gd name="connsiteY546" fmla="*/ 908465 h 2207195"/>
                    <a:gd name="connsiteX547" fmla="*/ 381728 w 2207247"/>
                    <a:gd name="connsiteY547" fmla="*/ 917513 h 2207195"/>
                    <a:gd name="connsiteX548" fmla="*/ 377632 w 2207247"/>
                    <a:gd name="connsiteY548" fmla="*/ 925991 h 2207195"/>
                    <a:gd name="connsiteX549" fmla="*/ 367821 w 2207247"/>
                    <a:gd name="connsiteY549" fmla="*/ 925419 h 2207195"/>
                    <a:gd name="connsiteX550" fmla="*/ 361249 w 2207247"/>
                    <a:gd name="connsiteY550" fmla="*/ 918085 h 2207195"/>
                    <a:gd name="connsiteX551" fmla="*/ 362201 w 2207247"/>
                    <a:gd name="connsiteY551" fmla="*/ 901416 h 2207195"/>
                    <a:gd name="connsiteX552" fmla="*/ 374679 w 2207247"/>
                    <a:gd name="connsiteY552" fmla="*/ 890367 h 2207195"/>
                    <a:gd name="connsiteX553" fmla="*/ 401159 w 2207247"/>
                    <a:gd name="connsiteY553" fmla="*/ 891891 h 2207195"/>
                    <a:gd name="connsiteX554" fmla="*/ 418780 w 2207247"/>
                    <a:gd name="connsiteY554" fmla="*/ 911703 h 2207195"/>
                    <a:gd name="connsiteX555" fmla="*/ 385823 w 2207247"/>
                    <a:gd name="connsiteY555" fmla="*/ 979712 h 2207195"/>
                    <a:gd name="connsiteX556" fmla="*/ 324292 w 2207247"/>
                    <a:gd name="connsiteY556" fmla="*/ 976092 h 2207195"/>
                    <a:gd name="connsiteX557" fmla="*/ 283334 w 2207247"/>
                    <a:gd name="connsiteY557" fmla="*/ 930086 h 2207195"/>
                    <a:gd name="connsiteX558" fmla="*/ 300670 w 2207247"/>
                    <a:gd name="connsiteY558" fmla="*/ 819215 h 2207195"/>
                    <a:gd name="connsiteX559" fmla="*/ 378203 w 2207247"/>
                    <a:gd name="connsiteY559" fmla="*/ 777972 h 2207195"/>
                    <a:gd name="connsiteX560" fmla="*/ 514125 w 2207247"/>
                    <a:gd name="connsiteY560" fmla="*/ 777972 h 2207195"/>
                    <a:gd name="connsiteX561" fmla="*/ 521269 w 2207247"/>
                    <a:gd name="connsiteY561" fmla="*/ 770828 h 2207195"/>
                    <a:gd name="connsiteX562" fmla="*/ 521269 w 2207247"/>
                    <a:gd name="connsiteY562" fmla="*/ 688723 h 2207195"/>
                    <a:gd name="connsiteX563" fmla="*/ 587753 w 2207247"/>
                    <a:gd name="connsiteY563" fmla="*/ 696724 h 2207195"/>
                    <a:gd name="connsiteX564" fmla="*/ 722627 w 2207247"/>
                    <a:gd name="connsiteY564" fmla="*/ 722727 h 2207195"/>
                    <a:gd name="connsiteX565" fmla="*/ 696624 w 2207247"/>
                    <a:gd name="connsiteY565" fmla="*/ 587853 h 2207195"/>
                    <a:gd name="connsiteX566" fmla="*/ 688623 w 2207247"/>
                    <a:gd name="connsiteY566" fmla="*/ 521369 h 2207195"/>
                    <a:gd name="connsiteX567" fmla="*/ 770729 w 2207247"/>
                    <a:gd name="connsiteY567" fmla="*/ 521369 h 2207195"/>
                    <a:gd name="connsiteX568" fmla="*/ 777872 w 2207247"/>
                    <a:gd name="connsiteY568" fmla="*/ 514225 h 2207195"/>
                    <a:gd name="connsiteX569" fmla="*/ 777872 w 2207247"/>
                    <a:gd name="connsiteY569" fmla="*/ 378113 h 2207195"/>
                    <a:gd name="connsiteX570" fmla="*/ 819116 w 2207247"/>
                    <a:gd name="connsiteY570" fmla="*/ 300579 h 2207195"/>
                    <a:gd name="connsiteX571" fmla="*/ 929987 w 2207247"/>
                    <a:gd name="connsiteY571" fmla="*/ 283244 h 2207195"/>
                    <a:gd name="connsiteX572" fmla="*/ 975992 w 2207247"/>
                    <a:gd name="connsiteY572" fmla="*/ 324201 h 2207195"/>
                    <a:gd name="connsiteX573" fmla="*/ 979612 w 2207247"/>
                    <a:gd name="connsiteY573" fmla="*/ 385733 h 2207195"/>
                    <a:gd name="connsiteX574" fmla="*/ 911603 w 2207247"/>
                    <a:gd name="connsiteY574" fmla="*/ 418689 h 2207195"/>
                    <a:gd name="connsiteX575" fmla="*/ 891791 w 2207247"/>
                    <a:gd name="connsiteY575" fmla="*/ 401068 h 2207195"/>
                    <a:gd name="connsiteX576" fmla="*/ 890267 w 2207247"/>
                    <a:gd name="connsiteY576" fmla="*/ 374588 h 2207195"/>
                    <a:gd name="connsiteX577" fmla="*/ 901316 w 2207247"/>
                    <a:gd name="connsiteY577" fmla="*/ 362111 h 2207195"/>
                    <a:gd name="connsiteX578" fmla="*/ 917985 w 2207247"/>
                    <a:gd name="connsiteY578" fmla="*/ 361158 h 2207195"/>
                    <a:gd name="connsiteX579" fmla="*/ 925319 w 2207247"/>
                    <a:gd name="connsiteY579" fmla="*/ 367730 h 2207195"/>
                    <a:gd name="connsiteX580" fmla="*/ 925891 w 2207247"/>
                    <a:gd name="connsiteY580" fmla="*/ 377541 h 2207195"/>
                    <a:gd name="connsiteX581" fmla="*/ 917414 w 2207247"/>
                    <a:gd name="connsiteY581" fmla="*/ 381637 h 2207195"/>
                    <a:gd name="connsiteX582" fmla="*/ 908365 w 2207247"/>
                    <a:gd name="connsiteY582" fmla="*/ 386018 h 2207195"/>
                    <a:gd name="connsiteX583" fmla="*/ 912746 w 2207247"/>
                    <a:gd name="connsiteY583" fmla="*/ 395067 h 2207195"/>
                    <a:gd name="connsiteX584" fmla="*/ 939321 w 2207247"/>
                    <a:gd name="connsiteY584" fmla="*/ 382208 h 2207195"/>
                    <a:gd name="connsiteX585" fmla="*/ 922652 w 2207247"/>
                    <a:gd name="connsiteY585" fmla="*/ 347728 h 2207195"/>
                    <a:gd name="connsiteX586" fmla="*/ 876837 w 2207247"/>
                    <a:gd name="connsiteY586" fmla="*/ 369921 h 2207195"/>
                    <a:gd name="connsiteX587" fmla="*/ 906936 w 2207247"/>
                    <a:gd name="connsiteY587" fmla="*/ 432215 h 2207195"/>
                    <a:gd name="connsiteX588" fmla="*/ 991804 w 2207247"/>
                    <a:gd name="connsiteY588" fmla="*/ 393734 h 2207195"/>
                    <a:gd name="connsiteX589" fmla="*/ 1024951 w 2207247"/>
                    <a:gd name="connsiteY589" fmla="*/ 429262 h 2207195"/>
                    <a:gd name="connsiteX590" fmla="*/ 1054383 w 2207247"/>
                    <a:gd name="connsiteY590" fmla="*/ 436025 h 2207195"/>
                    <a:gd name="connsiteX591" fmla="*/ 1076672 w 2207247"/>
                    <a:gd name="connsiteY591" fmla="*/ 432215 h 2207195"/>
                    <a:gd name="connsiteX592" fmla="*/ 1106771 w 2207247"/>
                    <a:gd name="connsiteY592" fmla="*/ 369921 h 2207195"/>
                    <a:gd name="connsiteX593" fmla="*/ 1088483 w 2207247"/>
                    <a:gd name="connsiteY593" fmla="*/ 349347 h 2207195"/>
                    <a:gd name="connsiteX594" fmla="*/ 1060955 w 2207247"/>
                    <a:gd name="connsiteY594" fmla="*/ 347728 h 2207195"/>
                    <a:gd name="connsiteX595" fmla="*/ 1044287 w 2207247"/>
                    <a:gd name="connsiteY595" fmla="*/ 382208 h 2207195"/>
                    <a:gd name="connsiteX596" fmla="*/ 1070861 w 2207247"/>
                    <a:gd name="connsiteY596" fmla="*/ 395067 h 2207195"/>
                    <a:gd name="connsiteX597" fmla="*/ 1075243 w 2207247"/>
                    <a:gd name="connsiteY597" fmla="*/ 386018 h 2207195"/>
                    <a:gd name="connsiteX598" fmla="*/ 1066194 w 2207247"/>
                    <a:gd name="connsiteY598" fmla="*/ 381637 h 2207195"/>
                    <a:gd name="connsiteX599" fmla="*/ 1057717 w 2207247"/>
                    <a:gd name="connsiteY599" fmla="*/ 377541 h 2207195"/>
                    <a:gd name="connsiteX600" fmla="*/ 1065623 w 2207247"/>
                    <a:gd name="connsiteY600" fmla="*/ 361158 h 2207195"/>
                    <a:gd name="connsiteX601" fmla="*/ 1082292 w 2207247"/>
                    <a:gd name="connsiteY601" fmla="*/ 362111 h 2207195"/>
                    <a:gd name="connsiteX602" fmla="*/ 1093340 w 2207247"/>
                    <a:gd name="connsiteY602" fmla="*/ 374588 h 2207195"/>
                    <a:gd name="connsiteX603" fmla="*/ 1091817 w 2207247"/>
                    <a:gd name="connsiteY603" fmla="*/ 401068 h 2207195"/>
                    <a:gd name="connsiteX604" fmla="*/ 1072004 w 2207247"/>
                    <a:gd name="connsiteY604" fmla="*/ 418689 h 2207195"/>
                    <a:gd name="connsiteX605" fmla="*/ 1031142 w 2207247"/>
                    <a:gd name="connsiteY605" fmla="*/ 416308 h 2207195"/>
                    <a:gd name="connsiteX606" fmla="*/ 1003996 w 2207247"/>
                    <a:gd name="connsiteY606" fmla="*/ 385733 h 2207195"/>
                    <a:gd name="connsiteX607" fmla="*/ 1007520 w 2207247"/>
                    <a:gd name="connsiteY607" fmla="*/ 324201 h 2207195"/>
                    <a:gd name="connsiteX608" fmla="*/ 1053526 w 2207247"/>
                    <a:gd name="connsiteY608" fmla="*/ 283244 h 2207195"/>
                    <a:gd name="connsiteX609" fmla="*/ 1164397 w 2207247"/>
                    <a:gd name="connsiteY609" fmla="*/ 300579 h 2207195"/>
                    <a:gd name="connsiteX610" fmla="*/ 1205640 w 2207247"/>
                    <a:gd name="connsiteY610" fmla="*/ 378113 h 2207195"/>
                    <a:gd name="connsiteX611" fmla="*/ 1212784 w 2207247"/>
                    <a:gd name="connsiteY611" fmla="*/ 385256 h 2207195"/>
                    <a:gd name="connsiteX612" fmla="*/ 1219928 w 2207247"/>
                    <a:gd name="connsiteY612" fmla="*/ 378113 h 2207195"/>
                    <a:gd name="connsiteX613" fmla="*/ 1261171 w 2207247"/>
                    <a:gd name="connsiteY613" fmla="*/ 300579 h 2207195"/>
                    <a:gd name="connsiteX614" fmla="*/ 1372042 w 2207247"/>
                    <a:gd name="connsiteY614" fmla="*/ 283244 h 2207195"/>
                    <a:gd name="connsiteX615" fmla="*/ 1418048 w 2207247"/>
                    <a:gd name="connsiteY615" fmla="*/ 324201 h 2207195"/>
                    <a:gd name="connsiteX616" fmla="*/ 1421667 w 2207247"/>
                    <a:gd name="connsiteY616" fmla="*/ 385733 h 2207195"/>
                    <a:gd name="connsiteX617" fmla="*/ 1353659 w 2207247"/>
                    <a:gd name="connsiteY617" fmla="*/ 418689 h 2207195"/>
                    <a:gd name="connsiteX618" fmla="*/ 1333847 w 2207247"/>
                    <a:gd name="connsiteY618" fmla="*/ 401068 h 2207195"/>
                    <a:gd name="connsiteX619" fmla="*/ 1332323 w 2207247"/>
                    <a:gd name="connsiteY619" fmla="*/ 374588 h 2207195"/>
                    <a:gd name="connsiteX620" fmla="*/ 1343372 w 2207247"/>
                    <a:gd name="connsiteY620" fmla="*/ 362111 h 2207195"/>
                    <a:gd name="connsiteX621" fmla="*/ 1360041 w 2207247"/>
                    <a:gd name="connsiteY621" fmla="*/ 361158 h 2207195"/>
                    <a:gd name="connsiteX622" fmla="*/ 1367375 w 2207247"/>
                    <a:gd name="connsiteY622" fmla="*/ 367730 h 2207195"/>
                    <a:gd name="connsiteX623" fmla="*/ 1367946 w 2207247"/>
                    <a:gd name="connsiteY623" fmla="*/ 377541 h 2207195"/>
                    <a:gd name="connsiteX624" fmla="*/ 1359469 w 2207247"/>
                    <a:gd name="connsiteY624" fmla="*/ 381637 h 2207195"/>
                    <a:gd name="connsiteX625" fmla="*/ 1350420 w 2207247"/>
                    <a:gd name="connsiteY625" fmla="*/ 386018 h 2207195"/>
                    <a:gd name="connsiteX626" fmla="*/ 1354802 w 2207247"/>
                    <a:gd name="connsiteY626" fmla="*/ 395067 h 2207195"/>
                    <a:gd name="connsiteX627" fmla="*/ 1381376 w 2207247"/>
                    <a:gd name="connsiteY627" fmla="*/ 382208 h 2207195"/>
                    <a:gd name="connsiteX628" fmla="*/ 1364708 w 2207247"/>
                    <a:gd name="connsiteY628" fmla="*/ 347728 h 2207195"/>
                    <a:gd name="connsiteX629" fmla="*/ 1318892 w 2207247"/>
                    <a:gd name="connsiteY629" fmla="*/ 369921 h 2207195"/>
                    <a:gd name="connsiteX630" fmla="*/ 1321083 w 2207247"/>
                    <a:gd name="connsiteY630" fmla="*/ 407354 h 2207195"/>
                    <a:gd name="connsiteX631" fmla="*/ 1349087 w 2207247"/>
                    <a:gd name="connsiteY631" fmla="*/ 432215 h 2207195"/>
                    <a:gd name="connsiteX632" fmla="*/ 1435193 w 2207247"/>
                    <a:gd name="connsiteY632" fmla="*/ 390495 h 2207195"/>
                    <a:gd name="connsiteX633" fmla="*/ 1435574 w 2207247"/>
                    <a:gd name="connsiteY633" fmla="*/ 329630 h 2207195"/>
                    <a:gd name="connsiteX634" fmla="*/ 1490247 w 2207247"/>
                    <a:gd name="connsiteY634" fmla="*/ 361539 h 2207195"/>
                    <a:gd name="connsiteX635" fmla="*/ 1509583 w 2207247"/>
                    <a:gd name="connsiteY635" fmla="*/ 358205 h 2207195"/>
                    <a:gd name="connsiteX636" fmla="*/ 1537396 w 2207247"/>
                    <a:gd name="connsiteY636" fmla="*/ 300674 h 2207195"/>
                    <a:gd name="connsiteX637" fmla="*/ 1494819 w 2207247"/>
                    <a:gd name="connsiteY637" fmla="*/ 280100 h 2207195"/>
                    <a:gd name="connsiteX638" fmla="*/ 1480341 w 2207247"/>
                    <a:gd name="connsiteY638" fmla="*/ 292959 h 2207195"/>
                    <a:gd name="connsiteX639" fmla="*/ 1479198 w 2207247"/>
                    <a:gd name="connsiteY639" fmla="*/ 312295 h 2207195"/>
                    <a:gd name="connsiteX640" fmla="*/ 1489200 w 2207247"/>
                    <a:gd name="connsiteY640" fmla="*/ 323534 h 2207195"/>
                    <a:gd name="connsiteX641" fmla="*/ 1504249 w 2207247"/>
                    <a:gd name="connsiteY641" fmla="*/ 324392 h 2207195"/>
                    <a:gd name="connsiteX642" fmla="*/ 1508630 w 2207247"/>
                    <a:gd name="connsiteY642" fmla="*/ 315343 h 2207195"/>
                    <a:gd name="connsiteX643" fmla="*/ 1499582 w 2207247"/>
                    <a:gd name="connsiteY643" fmla="*/ 310961 h 2207195"/>
                    <a:gd name="connsiteX644" fmla="*/ 1495391 w 2207247"/>
                    <a:gd name="connsiteY644" fmla="*/ 310676 h 2207195"/>
                    <a:gd name="connsiteX645" fmla="*/ 1492629 w 2207247"/>
                    <a:gd name="connsiteY645" fmla="*/ 307532 h 2207195"/>
                    <a:gd name="connsiteX646" fmla="*/ 1493105 w 2207247"/>
                    <a:gd name="connsiteY646" fmla="*/ 299055 h 2207195"/>
                    <a:gd name="connsiteX647" fmla="*/ 1499391 w 2207247"/>
                    <a:gd name="connsiteY647" fmla="*/ 293435 h 2207195"/>
                    <a:gd name="connsiteX648" fmla="*/ 1523775 w 2207247"/>
                    <a:gd name="connsiteY648" fmla="*/ 305246 h 2207195"/>
                    <a:gd name="connsiteX649" fmla="*/ 1504725 w 2207247"/>
                    <a:gd name="connsiteY649" fmla="*/ 344680 h 2207195"/>
                    <a:gd name="connsiteX650" fmla="*/ 1443289 w 2207247"/>
                    <a:gd name="connsiteY650" fmla="*/ 314390 h 2207195"/>
                    <a:gd name="connsiteX651" fmla="*/ 1458338 w 2207247"/>
                    <a:gd name="connsiteY651" fmla="*/ 241524 h 2207195"/>
                    <a:gd name="connsiteX652" fmla="*/ 1567495 w 2207247"/>
                    <a:gd name="connsiteY652" fmla="*/ 233809 h 2207195"/>
                    <a:gd name="connsiteX653" fmla="*/ 1850292 w 2207247"/>
                    <a:gd name="connsiteY653" fmla="*/ 217521 h 2207195"/>
                    <a:gd name="connsiteX654" fmla="*/ 1898203 w 2207247"/>
                    <a:gd name="connsiteY654" fmla="*/ 257812 h 2207195"/>
                    <a:gd name="connsiteX655" fmla="*/ 1903918 w 2207247"/>
                    <a:gd name="connsiteY655" fmla="*/ 259431 h 2207195"/>
                    <a:gd name="connsiteX656" fmla="*/ 1908871 w 2207247"/>
                    <a:gd name="connsiteY656" fmla="*/ 256097 h 2207195"/>
                    <a:gd name="connsiteX657" fmla="*/ 1936875 w 2207247"/>
                    <a:gd name="connsiteY657" fmla="*/ 218093 h 2207195"/>
                    <a:gd name="connsiteX658" fmla="*/ 2082893 w 2207247"/>
                    <a:gd name="connsiteY658" fmla="*/ 233428 h 2207195"/>
                    <a:gd name="connsiteX659" fmla="*/ 2144139 w 2207247"/>
                    <a:gd name="connsiteY659" fmla="*/ 222569 h 2207195"/>
                    <a:gd name="connsiteX660" fmla="*/ 2188906 w 2207247"/>
                    <a:gd name="connsiteY660" fmla="*/ 315152 h 2207195"/>
                    <a:gd name="connsiteX661" fmla="*/ 2127756 w 2207247"/>
                    <a:gd name="connsiteY661" fmla="*/ 344680 h 2207195"/>
                    <a:gd name="connsiteX662" fmla="*/ 2108706 w 2207247"/>
                    <a:gd name="connsiteY662" fmla="*/ 305246 h 2207195"/>
                    <a:gd name="connsiteX663" fmla="*/ 2133090 w 2207247"/>
                    <a:gd name="connsiteY663" fmla="*/ 293435 h 2207195"/>
                    <a:gd name="connsiteX664" fmla="*/ 2139376 w 2207247"/>
                    <a:gd name="connsiteY664" fmla="*/ 299055 h 2207195"/>
                    <a:gd name="connsiteX665" fmla="*/ 2139852 w 2207247"/>
                    <a:gd name="connsiteY665" fmla="*/ 307532 h 2207195"/>
                    <a:gd name="connsiteX666" fmla="*/ 2137090 w 2207247"/>
                    <a:gd name="connsiteY666" fmla="*/ 310676 h 2207195"/>
                    <a:gd name="connsiteX667" fmla="*/ 2132899 w 2207247"/>
                    <a:gd name="connsiteY667" fmla="*/ 310961 h 2207195"/>
                    <a:gd name="connsiteX668" fmla="*/ 2123850 w 2207247"/>
                    <a:gd name="connsiteY668" fmla="*/ 315343 h 2207195"/>
                    <a:gd name="connsiteX669" fmla="*/ 2128232 w 2207247"/>
                    <a:gd name="connsiteY669" fmla="*/ 324392 h 2207195"/>
                    <a:gd name="connsiteX670" fmla="*/ 2143281 w 2207247"/>
                    <a:gd name="connsiteY670" fmla="*/ 323534 h 2207195"/>
                    <a:gd name="connsiteX671" fmla="*/ 2153283 w 2207247"/>
                    <a:gd name="connsiteY671" fmla="*/ 312295 h 2207195"/>
                    <a:gd name="connsiteX672" fmla="*/ 2137757 w 2207247"/>
                    <a:gd name="connsiteY672" fmla="*/ 280100 h 2207195"/>
                    <a:gd name="connsiteX673" fmla="*/ 2095180 w 2207247"/>
                    <a:gd name="connsiteY673" fmla="*/ 300674 h 2207195"/>
                    <a:gd name="connsiteX674" fmla="*/ 2122993 w 2207247"/>
                    <a:gd name="connsiteY674" fmla="*/ 358205 h 2207195"/>
                    <a:gd name="connsiteX675" fmla="*/ 2143377 w 2207247"/>
                    <a:gd name="connsiteY675" fmla="*/ 361634 h 2207195"/>
                    <a:gd name="connsiteX676" fmla="*/ 2202241 w 2207247"/>
                    <a:gd name="connsiteY676" fmla="*/ 319820 h 2207195"/>
                    <a:gd name="connsiteX677" fmla="*/ 2148710 w 2207247"/>
                    <a:gd name="connsiteY677" fmla="*/ 209139 h 2207195"/>
                    <a:gd name="connsiteX678" fmla="*/ 2144615 w 2207247"/>
                    <a:gd name="connsiteY678" fmla="*/ 207901 h 2207195"/>
                    <a:gd name="connsiteX679" fmla="*/ 2148710 w 2207247"/>
                    <a:gd name="connsiteY679" fmla="*/ 206663 h 2207195"/>
                    <a:gd name="connsiteX680" fmla="*/ 2202431 w 2207247"/>
                    <a:gd name="connsiteY680" fmla="*/ 96077 h 2207195"/>
                    <a:gd name="connsiteX681" fmla="*/ 163319 w 2207247"/>
                    <a:gd name="connsiteY681" fmla="*/ 576423 h 2207195"/>
                    <a:gd name="connsiteX682" fmla="*/ 137030 w 2207247"/>
                    <a:gd name="connsiteY682" fmla="*/ 550134 h 2207195"/>
                    <a:gd name="connsiteX683" fmla="*/ 163319 w 2207247"/>
                    <a:gd name="connsiteY683" fmla="*/ 523845 h 2207195"/>
                    <a:gd name="connsiteX684" fmla="*/ 189608 w 2207247"/>
                    <a:gd name="connsiteY684" fmla="*/ 550039 h 2207195"/>
                    <a:gd name="connsiteX685" fmla="*/ 189608 w 2207247"/>
                    <a:gd name="connsiteY685" fmla="*/ 550134 h 2207195"/>
                    <a:gd name="connsiteX686" fmla="*/ 163319 w 2207247"/>
                    <a:gd name="connsiteY686" fmla="*/ 576423 h 2207195"/>
                    <a:gd name="connsiteX687" fmla="*/ 132173 w 2207247"/>
                    <a:gd name="connsiteY687" fmla="*/ 781973 h 2207195"/>
                    <a:gd name="connsiteX688" fmla="*/ 111599 w 2207247"/>
                    <a:gd name="connsiteY688" fmla="*/ 771114 h 2207195"/>
                    <a:gd name="connsiteX689" fmla="*/ 132173 w 2207247"/>
                    <a:gd name="connsiteY689" fmla="*/ 760256 h 2207195"/>
                    <a:gd name="connsiteX690" fmla="*/ 175988 w 2207247"/>
                    <a:gd name="connsiteY690" fmla="*/ 771114 h 2207195"/>
                    <a:gd name="connsiteX691" fmla="*/ 132173 w 2207247"/>
                    <a:gd name="connsiteY691" fmla="*/ 781973 h 2207195"/>
                    <a:gd name="connsiteX692" fmla="*/ 184560 w 2207247"/>
                    <a:gd name="connsiteY692" fmla="*/ 813691 h 2207195"/>
                    <a:gd name="connsiteX693" fmla="*/ 157033 w 2207247"/>
                    <a:gd name="connsiteY693" fmla="*/ 821978 h 2207195"/>
                    <a:gd name="connsiteX694" fmla="*/ 165320 w 2207247"/>
                    <a:gd name="connsiteY694" fmla="*/ 794450 h 2207195"/>
                    <a:gd name="connsiteX695" fmla="*/ 192847 w 2207247"/>
                    <a:gd name="connsiteY695" fmla="*/ 786164 h 2207195"/>
                    <a:gd name="connsiteX696" fmla="*/ 184560 w 2207247"/>
                    <a:gd name="connsiteY696" fmla="*/ 813691 h 2207195"/>
                    <a:gd name="connsiteX697" fmla="*/ 192847 w 2207247"/>
                    <a:gd name="connsiteY697" fmla="*/ 756160 h 2207195"/>
                    <a:gd name="connsiteX698" fmla="*/ 165320 w 2207247"/>
                    <a:gd name="connsiteY698" fmla="*/ 747873 h 2207195"/>
                    <a:gd name="connsiteX699" fmla="*/ 157033 w 2207247"/>
                    <a:gd name="connsiteY699" fmla="*/ 720346 h 2207195"/>
                    <a:gd name="connsiteX700" fmla="*/ 184560 w 2207247"/>
                    <a:gd name="connsiteY700" fmla="*/ 728633 h 2207195"/>
                    <a:gd name="connsiteX701" fmla="*/ 192847 w 2207247"/>
                    <a:gd name="connsiteY701" fmla="*/ 756160 h 2207195"/>
                    <a:gd name="connsiteX702" fmla="*/ 163319 w 2207247"/>
                    <a:gd name="connsiteY702" fmla="*/ 1018383 h 2207195"/>
                    <a:gd name="connsiteX703" fmla="*/ 137030 w 2207247"/>
                    <a:gd name="connsiteY703" fmla="*/ 992094 h 2207195"/>
                    <a:gd name="connsiteX704" fmla="*/ 163319 w 2207247"/>
                    <a:gd name="connsiteY704" fmla="*/ 965805 h 2207195"/>
                    <a:gd name="connsiteX705" fmla="*/ 189608 w 2207247"/>
                    <a:gd name="connsiteY705" fmla="*/ 991999 h 2207195"/>
                    <a:gd name="connsiteX706" fmla="*/ 189608 w 2207247"/>
                    <a:gd name="connsiteY706" fmla="*/ 992094 h 2207195"/>
                    <a:gd name="connsiteX707" fmla="*/ 163319 w 2207247"/>
                    <a:gd name="connsiteY707" fmla="*/ 1018383 h 2207195"/>
                    <a:gd name="connsiteX708" fmla="*/ 132173 w 2207247"/>
                    <a:gd name="connsiteY708" fmla="*/ 1223456 h 2207195"/>
                    <a:gd name="connsiteX709" fmla="*/ 111599 w 2207247"/>
                    <a:gd name="connsiteY709" fmla="*/ 1212598 h 2207195"/>
                    <a:gd name="connsiteX710" fmla="*/ 132173 w 2207247"/>
                    <a:gd name="connsiteY710" fmla="*/ 1201739 h 2207195"/>
                    <a:gd name="connsiteX711" fmla="*/ 175988 w 2207247"/>
                    <a:gd name="connsiteY711" fmla="*/ 1212598 h 2207195"/>
                    <a:gd name="connsiteX712" fmla="*/ 132173 w 2207247"/>
                    <a:gd name="connsiteY712" fmla="*/ 1223456 h 2207195"/>
                    <a:gd name="connsiteX713" fmla="*/ 184560 w 2207247"/>
                    <a:gd name="connsiteY713" fmla="*/ 1255175 h 2207195"/>
                    <a:gd name="connsiteX714" fmla="*/ 157033 w 2207247"/>
                    <a:gd name="connsiteY714" fmla="*/ 1263462 h 2207195"/>
                    <a:gd name="connsiteX715" fmla="*/ 165320 w 2207247"/>
                    <a:gd name="connsiteY715" fmla="*/ 1235934 h 2207195"/>
                    <a:gd name="connsiteX716" fmla="*/ 192847 w 2207247"/>
                    <a:gd name="connsiteY716" fmla="*/ 1227647 h 2207195"/>
                    <a:gd name="connsiteX717" fmla="*/ 184560 w 2207247"/>
                    <a:gd name="connsiteY717" fmla="*/ 1255175 h 2207195"/>
                    <a:gd name="connsiteX718" fmla="*/ 192847 w 2207247"/>
                    <a:gd name="connsiteY718" fmla="*/ 1197644 h 2207195"/>
                    <a:gd name="connsiteX719" fmla="*/ 165320 w 2207247"/>
                    <a:gd name="connsiteY719" fmla="*/ 1189357 h 2207195"/>
                    <a:gd name="connsiteX720" fmla="*/ 157033 w 2207247"/>
                    <a:gd name="connsiteY720" fmla="*/ 1161830 h 2207195"/>
                    <a:gd name="connsiteX721" fmla="*/ 184560 w 2207247"/>
                    <a:gd name="connsiteY721" fmla="*/ 1170116 h 2207195"/>
                    <a:gd name="connsiteX722" fmla="*/ 192847 w 2207247"/>
                    <a:gd name="connsiteY722" fmla="*/ 1197644 h 2207195"/>
                    <a:gd name="connsiteX723" fmla="*/ 1236025 w 2207247"/>
                    <a:gd name="connsiteY723" fmla="*/ 165038 h 2207195"/>
                    <a:gd name="connsiteX724" fmla="*/ 1263552 w 2207247"/>
                    <a:gd name="connsiteY724" fmla="*/ 156752 h 2207195"/>
                    <a:gd name="connsiteX725" fmla="*/ 1255266 w 2207247"/>
                    <a:gd name="connsiteY725" fmla="*/ 184279 h 2207195"/>
                    <a:gd name="connsiteX726" fmla="*/ 1227738 w 2207247"/>
                    <a:gd name="connsiteY726" fmla="*/ 192566 h 2207195"/>
                    <a:gd name="connsiteX727" fmla="*/ 1236025 w 2207247"/>
                    <a:gd name="connsiteY727" fmla="*/ 165038 h 2207195"/>
                    <a:gd name="connsiteX728" fmla="*/ 1162016 w 2207247"/>
                    <a:gd name="connsiteY728" fmla="*/ 156847 h 2207195"/>
                    <a:gd name="connsiteX729" fmla="*/ 1189543 w 2207247"/>
                    <a:gd name="connsiteY729" fmla="*/ 165134 h 2207195"/>
                    <a:gd name="connsiteX730" fmla="*/ 1197830 w 2207247"/>
                    <a:gd name="connsiteY730" fmla="*/ 192661 h 2207195"/>
                    <a:gd name="connsiteX731" fmla="*/ 1170302 w 2207247"/>
                    <a:gd name="connsiteY731" fmla="*/ 184374 h 2207195"/>
                    <a:gd name="connsiteX732" fmla="*/ 1162016 w 2207247"/>
                    <a:gd name="connsiteY732" fmla="*/ 156847 h 2207195"/>
                    <a:gd name="connsiteX733" fmla="*/ 794541 w 2207247"/>
                    <a:gd name="connsiteY733" fmla="*/ 165038 h 2207195"/>
                    <a:gd name="connsiteX734" fmla="*/ 822068 w 2207247"/>
                    <a:gd name="connsiteY734" fmla="*/ 156752 h 2207195"/>
                    <a:gd name="connsiteX735" fmla="*/ 813782 w 2207247"/>
                    <a:gd name="connsiteY735" fmla="*/ 184279 h 2207195"/>
                    <a:gd name="connsiteX736" fmla="*/ 786254 w 2207247"/>
                    <a:gd name="connsiteY736" fmla="*/ 192566 h 2207195"/>
                    <a:gd name="connsiteX737" fmla="*/ 794541 w 2207247"/>
                    <a:gd name="connsiteY737" fmla="*/ 165038 h 2207195"/>
                    <a:gd name="connsiteX738" fmla="*/ 720532 w 2207247"/>
                    <a:gd name="connsiteY738" fmla="*/ 156847 h 2207195"/>
                    <a:gd name="connsiteX739" fmla="*/ 748059 w 2207247"/>
                    <a:gd name="connsiteY739" fmla="*/ 165134 h 2207195"/>
                    <a:gd name="connsiteX740" fmla="*/ 756346 w 2207247"/>
                    <a:gd name="connsiteY740" fmla="*/ 192661 h 2207195"/>
                    <a:gd name="connsiteX741" fmla="*/ 728819 w 2207247"/>
                    <a:gd name="connsiteY741" fmla="*/ 184374 h 2207195"/>
                    <a:gd name="connsiteX742" fmla="*/ 720532 w 2207247"/>
                    <a:gd name="connsiteY742" fmla="*/ 156847 h 2207195"/>
                    <a:gd name="connsiteX743" fmla="*/ 524031 w 2207247"/>
                    <a:gd name="connsiteY743" fmla="*/ 163133 h 2207195"/>
                    <a:gd name="connsiteX744" fmla="*/ 550320 w 2207247"/>
                    <a:gd name="connsiteY744" fmla="*/ 136844 h 2207195"/>
                    <a:gd name="connsiteX745" fmla="*/ 576609 w 2207247"/>
                    <a:gd name="connsiteY745" fmla="*/ 163133 h 2207195"/>
                    <a:gd name="connsiteX746" fmla="*/ 550415 w 2207247"/>
                    <a:gd name="connsiteY746" fmla="*/ 189422 h 2207195"/>
                    <a:gd name="connsiteX747" fmla="*/ 550320 w 2207247"/>
                    <a:gd name="connsiteY747" fmla="*/ 189422 h 2207195"/>
                    <a:gd name="connsiteX748" fmla="*/ 524031 w 2207247"/>
                    <a:gd name="connsiteY748" fmla="*/ 163133 h 2207195"/>
                    <a:gd name="connsiteX749" fmla="*/ 296765 w 2207247"/>
                    <a:gd name="connsiteY749" fmla="*/ 522226 h 2207195"/>
                    <a:gd name="connsiteX750" fmla="*/ 263332 w 2207247"/>
                    <a:gd name="connsiteY750" fmla="*/ 463266 h 2207195"/>
                    <a:gd name="connsiteX751" fmla="*/ 263332 w 2207247"/>
                    <a:gd name="connsiteY751" fmla="*/ 263051 h 2207195"/>
                    <a:gd name="connsiteX752" fmla="*/ 463547 w 2207247"/>
                    <a:gd name="connsiteY752" fmla="*/ 263051 h 2207195"/>
                    <a:gd name="connsiteX753" fmla="*/ 522507 w 2207247"/>
                    <a:gd name="connsiteY753" fmla="*/ 296483 h 2207195"/>
                    <a:gd name="connsiteX754" fmla="*/ 538509 w 2207247"/>
                    <a:gd name="connsiteY754" fmla="*/ 379256 h 2207195"/>
                    <a:gd name="connsiteX755" fmla="*/ 507648 w 2207247"/>
                    <a:gd name="connsiteY755" fmla="*/ 414974 h 2207195"/>
                    <a:gd name="connsiteX756" fmla="*/ 460595 w 2207247"/>
                    <a:gd name="connsiteY756" fmla="*/ 418403 h 2207195"/>
                    <a:gd name="connsiteX757" fmla="*/ 437163 w 2207247"/>
                    <a:gd name="connsiteY757" fmla="*/ 398210 h 2207195"/>
                    <a:gd name="connsiteX758" fmla="*/ 434877 w 2207247"/>
                    <a:gd name="connsiteY758" fmla="*/ 367349 h 2207195"/>
                    <a:gd name="connsiteX759" fmla="*/ 467357 w 2207247"/>
                    <a:gd name="connsiteY759" fmla="*/ 350966 h 2207195"/>
                    <a:gd name="connsiteX760" fmla="*/ 477263 w 2207247"/>
                    <a:gd name="connsiteY760" fmla="*/ 370588 h 2207195"/>
                    <a:gd name="connsiteX761" fmla="*/ 466500 w 2207247"/>
                    <a:gd name="connsiteY761" fmla="*/ 376017 h 2207195"/>
                    <a:gd name="connsiteX762" fmla="*/ 464405 w 2207247"/>
                    <a:gd name="connsiteY762" fmla="*/ 374207 h 2207195"/>
                    <a:gd name="connsiteX763" fmla="*/ 464214 w 2207247"/>
                    <a:gd name="connsiteY763" fmla="*/ 371350 h 2207195"/>
                    <a:gd name="connsiteX764" fmla="*/ 459737 w 2207247"/>
                    <a:gd name="connsiteY764" fmla="*/ 362396 h 2207195"/>
                    <a:gd name="connsiteX765" fmla="*/ 450784 w 2207247"/>
                    <a:gd name="connsiteY765" fmla="*/ 366873 h 2207195"/>
                    <a:gd name="connsiteX766" fmla="*/ 451832 w 2207247"/>
                    <a:gd name="connsiteY766" fmla="*/ 380589 h 2207195"/>
                    <a:gd name="connsiteX767" fmla="*/ 462214 w 2207247"/>
                    <a:gd name="connsiteY767" fmla="*/ 389543 h 2207195"/>
                    <a:gd name="connsiteX768" fmla="*/ 479549 w 2207247"/>
                    <a:gd name="connsiteY768" fmla="*/ 388304 h 2207195"/>
                    <a:gd name="connsiteX769" fmla="*/ 490979 w 2207247"/>
                    <a:gd name="connsiteY769" fmla="*/ 375065 h 2207195"/>
                    <a:gd name="connsiteX770" fmla="*/ 472025 w 2207247"/>
                    <a:gd name="connsiteY770" fmla="*/ 337441 h 2207195"/>
                    <a:gd name="connsiteX771" fmla="*/ 421542 w 2207247"/>
                    <a:gd name="connsiteY771" fmla="*/ 362777 h 2207195"/>
                    <a:gd name="connsiteX772" fmla="*/ 424590 w 2207247"/>
                    <a:gd name="connsiteY772" fmla="*/ 404497 h 2207195"/>
                    <a:gd name="connsiteX773" fmla="*/ 456213 w 2207247"/>
                    <a:gd name="connsiteY773" fmla="*/ 431834 h 2207195"/>
                    <a:gd name="connsiteX774" fmla="*/ 480121 w 2207247"/>
                    <a:gd name="connsiteY774" fmla="*/ 435739 h 2207195"/>
                    <a:gd name="connsiteX775" fmla="*/ 514125 w 2207247"/>
                    <a:gd name="connsiteY775" fmla="*/ 427643 h 2207195"/>
                    <a:gd name="connsiteX776" fmla="*/ 518697 w 2207247"/>
                    <a:gd name="connsiteY776" fmla="*/ 425071 h 2207195"/>
                    <a:gd name="connsiteX777" fmla="*/ 590135 w 2207247"/>
                    <a:gd name="connsiteY777" fmla="*/ 545372 h 2207195"/>
                    <a:gd name="connsiteX778" fmla="*/ 604136 w 2207247"/>
                    <a:gd name="connsiteY778" fmla="*/ 603665 h 2207195"/>
                    <a:gd name="connsiteX779" fmla="*/ 545843 w 2207247"/>
                    <a:gd name="connsiteY779" fmla="*/ 589663 h 2207195"/>
                    <a:gd name="connsiteX780" fmla="*/ 425543 w 2207247"/>
                    <a:gd name="connsiteY780" fmla="*/ 518225 h 2207195"/>
                    <a:gd name="connsiteX781" fmla="*/ 428114 w 2207247"/>
                    <a:gd name="connsiteY781" fmla="*/ 513653 h 2207195"/>
                    <a:gd name="connsiteX782" fmla="*/ 436211 w 2207247"/>
                    <a:gd name="connsiteY782" fmla="*/ 479649 h 2207195"/>
                    <a:gd name="connsiteX783" fmla="*/ 432305 w 2207247"/>
                    <a:gd name="connsiteY783" fmla="*/ 455741 h 2207195"/>
                    <a:gd name="connsiteX784" fmla="*/ 404969 w 2207247"/>
                    <a:gd name="connsiteY784" fmla="*/ 424118 h 2207195"/>
                    <a:gd name="connsiteX785" fmla="*/ 363249 w 2207247"/>
                    <a:gd name="connsiteY785" fmla="*/ 421070 h 2207195"/>
                    <a:gd name="connsiteX786" fmla="*/ 337913 w 2207247"/>
                    <a:gd name="connsiteY786" fmla="*/ 471553 h 2207195"/>
                    <a:gd name="connsiteX787" fmla="*/ 375536 w 2207247"/>
                    <a:gd name="connsiteY787" fmla="*/ 490508 h 2207195"/>
                    <a:gd name="connsiteX788" fmla="*/ 388776 w 2207247"/>
                    <a:gd name="connsiteY788" fmla="*/ 479078 h 2207195"/>
                    <a:gd name="connsiteX789" fmla="*/ 390014 w 2207247"/>
                    <a:gd name="connsiteY789" fmla="*/ 461742 h 2207195"/>
                    <a:gd name="connsiteX790" fmla="*/ 381061 w 2207247"/>
                    <a:gd name="connsiteY790" fmla="*/ 451360 h 2207195"/>
                    <a:gd name="connsiteX791" fmla="*/ 367345 w 2207247"/>
                    <a:gd name="connsiteY791" fmla="*/ 450312 h 2207195"/>
                    <a:gd name="connsiteX792" fmla="*/ 362868 w 2207247"/>
                    <a:gd name="connsiteY792" fmla="*/ 459266 h 2207195"/>
                    <a:gd name="connsiteX793" fmla="*/ 371822 w 2207247"/>
                    <a:gd name="connsiteY793" fmla="*/ 463742 h 2207195"/>
                    <a:gd name="connsiteX794" fmla="*/ 374679 w 2207247"/>
                    <a:gd name="connsiteY794" fmla="*/ 463933 h 2207195"/>
                    <a:gd name="connsiteX795" fmla="*/ 376489 w 2207247"/>
                    <a:gd name="connsiteY795" fmla="*/ 466028 h 2207195"/>
                    <a:gd name="connsiteX796" fmla="*/ 371060 w 2207247"/>
                    <a:gd name="connsiteY796" fmla="*/ 476792 h 2207195"/>
                    <a:gd name="connsiteX797" fmla="*/ 351438 w 2207247"/>
                    <a:gd name="connsiteY797" fmla="*/ 466886 h 2207195"/>
                    <a:gd name="connsiteX798" fmla="*/ 367821 w 2207247"/>
                    <a:gd name="connsiteY798" fmla="*/ 434405 h 2207195"/>
                    <a:gd name="connsiteX799" fmla="*/ 398682 w 2207247"/>
                    <a:gd name="connsiteY799" fmla="*/ 436691 h 2207195"/>
                    <a:gd name="connsiteX800" fmla="*/ 418875 w 2207247"/>
                    <a:gd name="connsiteY800" fmla="*/ 460123 h 2207195"/>
                    <a:gd name="connsiteX801" fmla="*/ 415446 w 2207247"/>
                    <a:gd name="connsiteY801" fmla="*/ 507176 h 2207195"/>
                    <a:gd name="connsiteX802" fmla="*/ 379727 w 2207247"/>
                    <a:gd name="connsiteY802" fmla="*/ 538037 h 2207195"/>
                    <a:gd name="connsiteX803" fmla="*/ 296765 w 2207247"/>
                    <a:gd name="connsiteY803" fmla="*/ 522226 h 2207195"/>
                    <a:gd name="connsiteX804" fmla="*/ 220374 w 2207247"/>
                    <a:gd name="connsiteY804" fmla="*/ 2077658 h 2207195"/>
                    <a:gd name="connsiteX805" fmla="*/ 208087 w 2207247"/>
                    <a:gd name="connsiteY805" fmla="*/ 2115854 h 2207195"/>
                    <a:gd name="connsiteX806" fmla="*/ 195800 w 2207247"/>
                    <a:gd name="connsiteY806" fmla="*/ 2077658 h 2207195"/>
                    <a:gd name="connsiteX807" fmla="*/ 208087 w 2207247"/>
                    <a:gd name="connsiteY807" fmla="*/ 1946785 h 2207195"/>
                    <a:gd name="connsiteX808" fmla="*/ 220374 w 2207247"/>
                    <a:gd name="connsiteY808" fmla="*/ 2077658 h 2207195"/>
                    <a:gd name="connsiteX809" fmla="*/ 241901 w 2207247"/>
                    <a:gd name="connsiteY809" fmla="*/ 1901065 h 2207195"/>
                    <a:gd name="connsiteX810" fmla="*/ 208087 w 2207247"/>
                    <a:gd name="connsiteY810" fmla="*/ 1926687 h 2207195"/>
                    <a:gd name="connsiteX811" fmla="*/ 174368 w 2207247"/>
                    <a:gd name="connsiteY811" fmla="*/ 1901065 h 2207195"/>
                    <a:gd name="connsiteX812" fmla="*/ 208563 w 2207247"/>
                    <a:gd name="connsiteY812" fmla="*/ 1861441 h 2207195"/>
                    <a:gd name="connsiteX813" fmla="*/ 241901 w 2207247"/>
                    <a:gd name="connsiteY813" fmla="*/ 1901065 h 2207195"/>
                    <a:gd name="connsiteX814" fmla="*/ 221898 w 2207247"/>
                    <a:gd name="connsiteY814" fmla="*/ 1574834 h 2207195"/>
                    <a:gd name="connsiteX815" fmla="*/ 208087 w 2207247"/>
                    <a:gd name="connsiteY815" fmla="*/ 1839629 h 2207195"/>
                    <a:gd name="connsiteX816" fmla="*/ 194276 w 2207247"/>
                    <a:gd name="connsiteY816" fmla="*/ 1574834 h 2207195"/>
                    <a:gd name="connsiteX817" fmla="*/ 208087 w 2207247"/>
                    <a:gd name="connsiteY817" fmla="*/ 1540639 h 2207195"/>
                    <a:gd name="connsiteX818" fmla="*/ 221898 w 2207247"/>
                    <a:gd name="connsiteY818" fmla="*/ 1574834 h 2207195"/>
                    <a:gd name="connsiteX819" fmla="*/ 289240 w 2207247"/>
                    <a:gd name="connsiteY819" fmla="*/ 1252698 h 2207195"/>
                    <a:gd name="connsiteX820" fmla="*/ 269999 w 2207247"/>
                    <a:gd name="connsiteY820" fmla="*/ 1376523 h 2207195"/>
                    <a:gd name="connsiteX821" fmla="*/ 309909 w 2207247"/>
                    <a:gd name="connsiteY821" fmla="*/ 1426053 h 2207195"/>
                    <a:gd name="connsiteX822" fmla="*/ 231233 w 2207247"/>
                    <a:gd name="connsiteY822" fmla="*/ 1448723 h 2207195"/>
                    <a:gd name="connsiteX823" fmla="*/ 215231 w 2207247"/>
                    <a:gd name="connsiteY823" fmla="*/ 1473488 h 2207195"/>
                    <a:gd name="connsiteX824" fmla="*/ 215231 w 2207247"/>
                    <a:gd name="connsiteY824" fmla="*/ 1219170 h 2207195"/>
                    <a:gd name="connsiteX825" fmla="*/ 273428 w 2207247"/>
                    <a:gd name="connsiteY825" fmla="*/ 1219170 h 2207195"/>
                    <a:gd name="connsiteX826" fmla="*/ 238662 w 2207247"/>
                    <a:gd name="connsiteY826" fmla="*/ 1253937 h 2207195"/>
                    <a:gd name="connsiteX827" fmla="*/ 238662 w 2207247"/>
                    <a:gd name="connsiteY827" fmla="*/ 1264033 h 2207195"/>
                    <a:gd name="connsiteX828" fmla="*/ 248759 w 2207247"/>
                    <a:gd name="connsiteY828" fmla="*/ 1264033 h 2207195"/>
                    <a:gd name="connsiteX829" fmla="*/ 292097 w 2207247"/>
                    <a:gd name="connsiteY829" fmla="*/ 1220694 h 2207195"/>
                    <a:gd name="connsiteX830" fmla="*/ 293050 w 2207247"/>
                    <a:gd name="connsiteY830" fmla="*/ 1219170 h 2207195"/>
                    <a:gd name="connsiteX831" fmla="*/ 325721 w 2207247"/>
                    <a:gd name="connsiteY831" fmla="*/ 1219170 h 2207195"/>
                    <a:gd name="connsiteX832" fmla="*/ 289240 w 2207247"/>
                    <a:gd name="connsiteY832" fmla="*/ 1252698 h 2207195"/>
                    <a:gd name="connsiteX833" fmla="*/ 269999 w 2207247"/>
                    <a:gd name="connsiteY833" fmla="*/ 1048673 h 2207195"/>
                    <a:gd name="connsiteX834" fmla="*/ 289240 w 2207247"/>
                    <a:gd name="connsiteY834" fmla="*/ 1172498 h 2207195"/>
                    <a:gd name="connsiteX835" fmla="*/ 324006 w 2207247"/>
                    <a:gd name="connsiteY835" fmla="*/ 1204978 h 2207195"/>
                    <a:gd name="connsiteX836" fmla="*/ 292669 w 2207247"/>
                    <a:gd name="connsiteY836" fmla="*/ 1204978 h 2207195"/>
                    <a:gd name="connsiteX837" fmla="*/ 292097 w 2207247"/>
                    <a:gd name="connsiteY837" fmla="*/ 1204216 h 2207195"/>
                    <a:gd name="connsiteX838" fmla="*/ 248759 w 2207247"/>
                    <a:gd name="connsiteY838" fmla="*/ 1160877 h 2207195"/>
                    <a:gd name="connsiteX839" fmla="*/ 238662 w 2207247"/>
                    <a:gd name="connsiteY839" fmla="*/ 1160877 h 2207195"/>
                    <a:gd name="connsiteX840" fmla="*/ 238662 w 2207247"/>
                    <a:gd name="connsiteY840" fmla="*/ 1170974 h 2207195"/>
                    <a:gd name="connsiteX841" fmla="*/ 272762 w 2207247"/>
                    <a:gd name="connsiteY841" fmla="*/ 1205073 h 2207195"/>
                    <a:gd name="connsiteX842" fmla="*/ 215231 w 2207247"/>
                    <a:gd name="connsiteY842" fmla="*/ 1205073 h 2207195"/>
                    <a:gd name="connsiteX843" fmla="*/ 215231 w 2207247"/>
                    <a:gd name="connsiteY843" fmla="*/ 998285 h 2207195"/>
                    <a:gd name="connsiteX844" fmla="*/ 311433 w 2207247"/>
                    <a:gd name="connsiteY844" fmla="*/ 998285 h 2207195"/>
                    <a:gd name="connsiteX845" fmla="*/ 269999 w 2207247"/>
                    <a:gd name="connsiteY845" fmla="*/ 1048673 h 2207195"/>
                    <a:gd name="connsiteX846" fmla="*/ 289240 w 2207247"/>
                    <a:gd name="connsiteY846" fmla="*/ 810738 h 2207195"/>
                    <a:gd name="connsiteX847" fmla="*/ 269999 w 2207247"/>
                    <a:gd name="connsiteY847" fmla="*/ 934563 h 2207195"/>
                    <a:gd name="connsiteX848" fmla="*/ 309719 w 2207247"/>
                    <a:gd name="connsiteY848" fmla="*/ 983998 h 2207195"/>
                    <a:gd name="connsiteX849" fmla="*/ 215231 w 2207247"/>
                    <a:gd name="connsiteY849" fmla="*/ 983998 h 2207195"/>
                    <a:gd name="connsiteX850" fmla="*/ 215231 w 2207247"/>
                    <a:gd name="connsiteY850" fmla="*/ 777686 h 2207195"/>
                    <a:gd name="connsiteX851" fmla="*/ 269142 w 2207247"/>
                    <a:gd name="connsiteY851" fmla="*/ 777686 h 2207195"/>
                    <a:gd name="connsiteX852" fmla="*/ 238662 w 2207247"/>
                    <a:gd name="connsiteY852" fmla="*/ 808166 h 2207195"/>
                    <a:gd name="connsiteX853" fmla="*/ 238662 w 2207247"/>
                    <a:gd name="connsiteY853" fmla="*/ 818263 h 2207195"/>
                    <a:gd name="connsiteX854" fmla="*/ 248759 w 2207247"/>
                    <a:gd name="connsiteY854" fmla="*/ 818263 h 2207195"/>
                    <a:gd name="connsiteX855" fmla="*/ 289335 w 2207247"/>
                    <a:gd name="connsiteY855" fmla="*/ 777686 h 2207195"/>
                    <a:gd name="connsiteX856" fmla="*/ 324863 w 2207247"/>
                    <a:gd name="connsiteY856" fmla="*/ 777686 h 2207195"/>
                    <a:gd name="connsiteX857" fmla="*/ 289240 w 2207247"/>
                    <a:gd name="connsiteY857" fmla="*/ 810738 h 2207195"/>
                    <a:gd name="connsiteX858" fmla="*/ 292193 w 2207247"/>
                    <a:gd name="connsiteY858" fmla="*/ 763494 h 2207195"/>
                    <a:gd name="connsiteX859" fmla="*/ 292193 w 2207247"/>
                    <a:gd name="connsiteY859" fmla="*/ 763494 h 2207195"/>
                    <a:gd name="connsiteX860" fmla="*/ 248854 w 2207247"/>
                    <a:gd name="connsiteY860" fmla="*/ 720060 h 2207195"/>
                    <a:gd name="connsiteX861" fmla="*/ 238757 w 2207247"/>
                    <a:gd name="connsiteY861" fmla="*/ 720060 h 2207195"/>
                    <a:gd name="connsiteX862" fmla="*/ 238757 w 2207247"/>
                    <a:gd name="connsiteY862" fmla="*/ 730157 h 2207195"/>
                    <a:gd name="connsiteX863" fmla="*/ 272095 w 2207247"/>
                    <a:gd name="connsiteY863" fmla="*/ 763494 h 2207195"/>
                    <a:gd name="connsiteX864" fmla="*/ 215326 w 2207247"/>
                    <a:gd name="connsiteY864" fmla="*/ 763494 h 2207195"/>
                    <a:gd name="connsiteX865" fmla="*/ 215326 w 2207247"/>
                    <a:gd name="connsiteY865" fmla="*/ 557278 h 2207195"/>
                    <a:gd name="connsiteX866" fmla="*/ 309623 w 2207247"/>
                    <a:gd name="connsiteY866" fmla="*/ 557278 h 2207195"/>
                    <a:gd name="connsiteX867" fmla="*/ 269999 w 2207247"/>
                    <a:gd name="connsiteY867" fmla="*/ 606713 h 2207195"/>
                    <a:gd name="connsiteX868" fmla="*/ 289240 w 2207247"/>
                    <a:gd name="connsiteY868" fmla="*/ 730538 h 2207195"/>
                    <a:gd name="connsiteX869" fmla="*/ 324863 w 2207247"/>
                    <a:gd name="connsiteY869" fmla="*/ 763494 h 2207195"/>
                    <a:gd name="connsiteX870" fmla="*/ 292193 w 2207247"/>
                    <a:gd name="connsiteY870" fmla="*/ 763494 h 2207195"/>
                    <a:gd name="connsiteX871" fmla="*/ 507172 w 2207247"/>
                    <a:gd name="connsiteY871" fmla="*/ 763494 h 2207195"/>
                    <a:gd name="connsiteX872" fmla="*/ 378394 w 2207247"/>
                    <a:gd name="connsiteY872" fmla="*/ 763494 h 2207195"/>
                    <a:gd name="connsiteX873" fmla="*/ 300860 w 2207247"/>
                    <a:gd name="connsiteY873" fmla="*/ 722251 h 2207195"/>
                    <a:gd name="connsiteX874" fmla="*/ 283525 w 2207247"/>
                    <a:gd name="connsiteY874" fmla="*/ 611380 h 2207195"/>
                    <a:gd name="connsiteX875" fmla="*/ 324482 w 2207247"/>
                    <a:gd name="connsiteY875" fmla="*/ 565374 h 2207195"/>
                    <a:gd name="connsiteX876" fmla="*/ 386014 w 2207247"/>
                    <a:gd name="connsiteY876" fmla="*/ 561850 h 2207195"/>
                    <a:gd name="connsiteX877" fmla="*/ 416589 w 2207247"/>
                    <a:gd name="connsiteY877" fmla="*/ 588996 h 2207195"/>
                    <a:gd name="connsiteX878" fmla="*/ 418970 w 2207247"/>
                    <a:gd name="connsiteY878" fmla="*/ 629858 h 2207195"/>
                    <a:gd name="connsiteX879" fmla="*/ 401349 w 2207247"/>
                    <a:gd name="connsiteY879" fmla="*/ 649670 h 2207195"/>
                    <a:gd name="connsiteX880" fmla="*/ 374870 w 2207247"/>
                    <a:gd name="connsiteY880" fmla="*/ 651194 h 2207195"/>
                    <a:gd name="connsiteX881" fmla="*/ 362392 w 2207247"/>
                    <a:gd name="connsiteY881" fmla="*/ 640145 h 2207195"/>
                    <a:gd name="connsiteX882" fmla="*/ 361439 w 2207247"/>
                    <a:gd name="connsiteY882" fmla="*/ 623477 h 2207195"/>
                    <a:gd name="connsiteX883" fmla="*/ 377822 w 2207247"/>
                    <a:gd name="connsiteY883" fmla="*/ 615571 h 2207195"/>
                    <a:gd name="connsiteX884" fmla="*/ 381632 w 2207247"/>
                    <a:gd name="connsiteY884" fmla="*/ 619000 h 2207195"/>
                    <a:gd name="connsiteX885" fmla="*/ 381918 w 2207247"/>
                    <a:gd name="connsiteY885" fmla="*/ 624048 h 2207195"/>
                    <a:gd name="connsiteX886" fmla="*/ 386300 w 2207247"/>
                    <a:gd name="connsiteY886" fmla="*/ 633097 h 2207195"/>
                    <a:gd name="connsiteX887" fmla="*/ 395348 w 2207247"/>
                    <a:gd name="connsiteY887" fmla="*/ 628715 h 2207195"/>
                    <a:gd name="connsiteX888" fmla="*/ 394396 w 2207247"/>
                    <a:gd name="connsiteY888" fmla="*/ 612713 h 2207195"/>
                    <a:gd name="connsiteX889" fmla="*/ 382490 w 2207247"/>
                    <a:gd name="connsiteY889" fmla="*/ 602045 h 2207195"/>
                    <a:gd name="connsiteX890" fmla="*/ 348009 w 2207247"/>
                    <a:gd name="connsiteY890" fmla="*/ 618714 h 2207195"/>
                    <a:gd name="connsiteX891" fmla="*/ 349628 w 2207247"/>
                    <a:gd name="connsiteY891" fmla="*/ 646241 h 2207195"/>
                    <a:gd name="connsiteX892" fmla="*/ 370202 w 2207247"/>
                    <a:gd name="connsiteY892" fmla="*/ 664529 h 2207195"/>
                    <a:gd name="connsiteX893" fmla="*/ 428114 w 2207247"/>
                    <a:gd name="connsiteY893" fmla="*/ 643670 h 2207195"/>
                    <a:gd name="connsiteX894" fmla="*/ 507267 w 2207247"/>
                    <a:gd name="connsiteY894" fmla="*/ 685961 h 2207195"/>
                    <a:gd name="connsiteX895" fmla="*/ 507267 w 2207247"/>
                    <a:gd name="connsiteY895" fmla="*/ 763494 h 2207195"/>
                    <a:gd name="connsiteX896" fmla="*/ 699577 w 2207247"/>
                    <a:gd name="connsiteY896" fmla="*/ 699296 h 2207195"/>
                    <a:gd name="connsiteX897" fmla="*/ 589373 w 2207247"/>
                    <a:gd name="connsiteY897" fmla="*/ 682341 h 2207195"/>
                    <a:gd name="connsiteX898" fmla="*/ 436211 w 2207247"/>
                    <a:gd name="connsiteY898" fmla="*/ 617571 h 2207195"/>
                    <a:gd name="connsiteX899" fmla="*/ 436020 w 2207247"/>
                    <a:gd name="connsiteY899" fmla="*/ 616714 h 2207195"/>
                    <a:gd name="connsiteX900" fmla="*/ 436211 w 2207247"/>
                    <a:gd name="connsiteY900" fmla="*/ 612142 h 2207195"/>
                    <a:gd name="connsiteX901" fmla="*/ 429448 w 2207247"/>
                    <a:gd name="connsiteY901" fmla="*/ 582710 h 2207195"/>
                    <a:gd name="connsiteX902" fmla="*/ 391824 w 2207247"/>
                    <a:gd name="connsiteY902" fmla="*/ 548705 h 2207195"/>
                    <a:gd name="connsiteX903" fmla="*/ 413446 w 2207247"/>
                    <a:gd name="connsiteY903" fmla="*/ 533846 h 2207195"/>
                    <a:gd name="connsiteX904" fmla="*/ 542891 w 2207247"/>
                    <a:gd name="connsiteY904" fmla="*/ 603760 h 2207195"/>
                    <a:gd name="connsiteX905" fmla="*/ 628044 w 2207247"/>
                    <a:gd name="connsiteY905" fmla="*/ 627668 h 2207195"/>
                    <a:gd name="connsiteX906" fmla="*/ 604136 w 2207247"/>
                    <a:gd name="connsiteY906" fmla="*/ 542514 h 2207195"/>
                    <a:gd name="connsiteX907" fmla="*/ 534223 w 2207247"/>
                    <a:gd name="connsiteY907" fmla="*/ 413069 h 2207195"/>
                    <a:gd name="connsiteX908" fmla="*/ 549082 w 2207247"/>
                    <a:gd name="connsiteY908" fmla="*/ 391448 h 2207195"/>
                    <a:gd name="connsiteX909" fmla="*/ 583086 w 2207247"/>
                    <a:gd name="connsiteY909" fmla="*/ 429071 h 2207195"/>
                    <a:gd name="connsiteX910" fmla="*/ 612518 w 2207247"/>
                    <a:gd name="connsiteY910" fmla="*/ 435834 h 2207195"/>
                    <a:gd name="connsiteX911" fmla="*/ 617090 w 2207247"/>
                    <a:gd name="connsiteY911" fmla="*/ 435644 h 2207195"/>
                    <a:gd name="connsiteX912" fmla="*/ 617948 w 2207247"/>
                    <a:gd name="connsiteY912" fmla="*/ 435834 h 2207195"/>
                    <a:gd name="connsiteX913" fmla="*/ 682718 w 2207247"/>
                    <a:gd name="connsiteY913" fmla="*/ 588996 h 2207195"/>
                    <a:gd name="connsiteX914" fmla="*/ 699577 w 2207247"/>
                    <a:gd name="connsiteY914" fmla="*/ 699296 h 2207195"/>
                    <a:gd name="connsiteX915" fmla="*/ 763680 w 2207247"/>
                    <a:gd name="connsiteY915" fmla="*/ 506891 h 2207195"/>
                    <a:gd name="connsiteX916" fmla="*/ 686147 w 2207247"/>
                    <a:gd name="connsiteY916" fmla="*/ 506891 h 2207195"/>
                    <a:gd name="connsiteX917" fmla="*/ 643856 w 2207247"/>
                    <a:gd name="connsiteY917" fmla="*/ 427738 h 2207195"/>
                    <a:gd name="connsiteX918" fmla="*/ 664715 w 2207247"/>
                    <a:gd name="connsiteY918" fmla="*/ 369826 h 2207195"/>
                    <a:gd name="connsiteX919" fmla="*/ 646427 w 2207247"/>
                    <a:gd name="connsiteY919" fmla="*/ 349252 h 2207195"/>
                    <a:gd name="connsiteX920" fmla="*/ 618900 w 2207247"/>
                    <a:gd name="connsiteY920" fmla="*/ 347633 h 2207195"/>
                    <a:gd name="connsiteX921" fmla="*/ 602231 w 2207247"/>
                    <a:gd name="connsiteY921" fmla="*/ 382113 h 2207195"/>
                    <a:gd name="connsiteX922" fmla="*/ 612899 w 2207247"/>
                    <a:gd name="connsiteY922" fmla="*/ 394019 h 2207195"/>
                    <a:gd name="connsiteX923" fmla="*/ 628901 w 2207247"/>
                    <a:gd name="connsiteY923" fmla="*/ 394972 h 2207195"/>
                    <a:gd name="connsiteX924" fmla="*/ 633283 w 2207247"/>
                    <a:gd name="connsiteY924" fmla="*/ 385923 h 2207195"/>
                    <a:gd name="connsiteX925" fmla="*/ 624234 w 2207247"/>
                    <a:gd name="connsiteY925" fmla="*/ 381542 h 2207195"/>
                    <a:gd name="connsiteX926" fmla="*/ 619186 w 2207247"/>
                    <a:gd name="connsiteY926" fmla="*/ 381256 h 2207195"/>
                    <a:gd name="connsiteX927" fmla="*/ 615757 w 2207247"/>
                    <a:gd name="connsiteY927" fmla="*/ 377446 h 2207195"/>
                    <a:gd name="connsiteX928" fmla="*/ 623663 w 2207247"/>
                    <a:gd name="connsiteY928" fmla="*/ 361063 h 2207195"/>
                    <a:gd name="connsiteX929" fmla="*/ 640331 w 2207247"/>
                    <a:gd name="connsiteY929" fmla="*/ 362015 h 2207195"/>
                    <a:gd name="connsiteX930" fmla="*/ 651380 w 2207247"/>
                    <a:gd name="connsiteY930" fmla="*/ 374493 h 2207195"/>
                    <a:gd name="connsiteX931" fmla="*/ 649856 w 2207247"/>
                    <a:gd name="connsiteY931" fmla="*/ 400973 h 2207195"/>
                    <a:gd name="connsiteX932" fmla="*/ 630044 w 2207247"/>
                    <a:gd name="connsiteY932" fmla="*/ 418594 h 2207195"/>
                    <a:gd name="connsiteX933" fmla="*/ 589182 w 2207247"/>
                    <a:gd name="connsiteY933" fmla="*/ 416213 h 2207195"/>
                    <a:gd name="connsiteX934" fmla="*/ 562036 w 2207247"/>
                    <a:gd name="connsiteY934" fmla="*/ 385637 h 2207195"/>
                    <a:gd name="connsiteX935" fmla="*/ 565560 w 2207247"/>
                    <a:gd name="connsiteY935" fmla="*/ 324106 h 2207195"/>
                    <a:gd name="connsiteX936" fmla="*/ 611566 w 2207247"/>
                    <a:gd name="connsiteY936" fmla="*/ 283148 h 2207195"/>
                    <a:gd name="connsiteX937" fmla="*/ 722437 w 2207247"/>
                    <a:gd name="connsiteY937" fmla="*/ 300484 h 2207195"/>
                    <a:gd name="connsiteX938" fmla="*/ 763680 w 2207247"/>
                    <a:gd name="connsiteY938" fmla="*/ 378017 h 2207195"/>
                    <a:gd name="connsiteX939" fmla="*/ 763680 w 2207247"/>
                    <a:gd name="connsiteY939" fmla="*/ 506891 h 2207195"/>
                    <a:gd name="connsiteX940" fmla="*/ 763680 w 2207247"/>
                    <a:gd name="connsiteY940" fmla="*/ 271814 h 2207195"/>
                    <a:gd name="connsiteX941" fmla="*/ 730343 w 2207247"/>
                    <a:gd name="connsiteY941" fmla="*/ 238476 h 2207195"/>
                    <a:gd name="connsiteX942" fmla="*/ 720246 w 2207247"/>
                    <a:gd name="connsiteY942" fmla="*/ 238476 h 2207195"/>
                    <a:gd name="connsiteX943" fmla="*/ 720246 w 2207247"/>
                    <a:gd name="connsiteY943" fmla="*/ 248573 h 2207195"/>
                    <a:gd name="connsiteX944" fmla="*/ 763585 w 2207247"/>
                    <a:gd name="connsiteY944" fmla="*/ 291911 h 2207195"/>
                    <a:gd name="connsiteX945" fmla="*/ 763585 w 2207247"/>
                    <a:gd name="connsiteY945" fmla="*/ 291911 h 2207195"/>
                    <a:gd name="connsiteX946" fmla="*/ 763585 w 2207247"/>
                    <a:gd name="connsiteY946" fmla="*/ 324582 h 2207195"/>
                    <a:gd name="connsiteX947" fmla="*/ 730628 w 2207247"/>
                    <a:gd name="connsiteY947" fmla="*/ 288959 h 2207195"/>
                    <a:gd name="connsiteX948" fmla="*/ 606803 w 2207247"/>
                    <a:gd name="connsiteY948" fmla="*/ 269718 h 2207195"/>
                    <a:gd name="connsiteX949" fmla="*/ 557369 w 2207247"/>
                    <a:gd name="connsiteY949" fmla="*/ 309342 h 2207195"/>
                    <a:gd name="connsiteX950" fmla="*/ 557369 w 2207247"/>
                    <a:gd name="connsiteY950" fmla="*/ 215045 h 2207195"/>
                    <a:gd name="connsiteX951" fmla="*/ 763585 w 2207247"/>
                    <a:gd name="connsiteY951" fmla="*/ 215045 h 2207195"/>
                    <a:gd name="connsiteX952" fmla="*/ 763585 w 2207247"/>
                    <a:gd name="connsiteY952" fmla="*/ 271814 h 2207195"/>
                    <a:gd name="connsiteX953" fmla="*/ 771300 w 2207247"/>
                    <a:gd name="connsiteY953" fmla="*/ 175802 h 2207195"/>
                    <a:gd name="connsiteX954" fmla="*/ 760442 w 2207247"/>
                    <a:gd name="connsiteY954" fmla="*/ 131987 h 2207195"/>
                    <a:gd name="connsiteX955" fmla="*/ 771300 w 2207247"/>
                    <a:gd name="connsiteY955" fmla="*/ 111413 h 2207195"/>
                    <a:gd name="connsiteX956" fmla="*/ 782159 w 2207247"/>
                    <a:gd name="connsiteY956" fmla="*/ 131987 h 2207195"/>
                    <a:gd name="connsiteX957" fmla="*/ 771300 w 2207247"/>
                    <a:gd name="connsiteY957" fmla="*/ 175802 h 2207195"/>
                    <a:gd name="connsiteX958" fmla="*/ 984184 w 2207247"/>
                    <a:gd name="connsiteY958" fmla="*/ 309533 h 2207195"/>
                    <a:gd name="connsiteX959" fmla="*/ 934749 w 2207247"/>
                    <a:gd name="connsiteY959" fmla="*/ 269813 h 2207195"/>
                    <a:gd name="connsiteX960" fmla="*/ 810924 w 2207247"/>
                    <a:gd name="connsiteY960" fmla="*/ 289054 h 2207195"/>
                    <a:gd name="connsiteX961" fmla="*/ 777968 w 2207247"/>
                    <a:gd name="connsiteY961" fmla="*/ 324677 h 2207195"/>
                    <a:gd name="connsiteX962" fmla="*/ 777968 w 2207247"/>
                    <a:gd name="connsiteY962" fmla="*/ 289149 h 2207195"/>
                    <a:gd name="connsiteX963" fmla="*/ 818544 w 2207247"/>
                    <a:gd name="connsiteY963" fmla="*/ 248573 h 2207195"/>
                    <a:gd name="connsiteX964" fmla="*/ 818544 w 2207247"/>
                    <a:gd name="connsiteY964" fmla="*/ 238476 h 2207195"/>
                    <a:gd name="connsiteX965" fmla="*/ 808448 w 2207247"/>
                    <a:gd name="connsiteY965" fmla="*/ 238476 h 2207195"/>
                    <a:gd name="connsiteX966" fmla="*/ 777968 w 2207247"/>
                    <a:gd name="connsiteY966" fmla="*/ 268956 h 2207195"/>
                    <a:gd name="connsiteX967" fmla="*/ 777968 w 2207247"/>
                    <a:gd name="connsiteY967" fmla="*/ 215045 h 2207195"/>
                    <a:gd name="connsiteX968" fmla="*/ 984184 w 2207247"/>
                    <a:gd name="connsiteY968" fmla="*/ 215045 h 2207195"/>
                    <a:gd name="connsiteX969" fmla="*/ 984184 w 2207247"/>
                    <a:gd name="connsiteY969" fmla="*/ 309533 h 2207195"/>
                    <a:gd name="connsiteX970" fmla="*/ 992280 w 2207247"/>
                    <a:gd name="connsiteY970" fmla="*/ 189422 h 2207195"/>
                    <a:gd name="connsiteX971" fmla="*/ 966086 w 2207247"/>
                    <a:gd name="connsiteY971" fmla="*/ 163133 h 2207195"/>
                    <a:gd name="connsiteX972" fmla="*/ 992375 w 2207247"/>
                    <a:gd name="connsiteY972" fmla="*/ 136844 h 2207195"/>
                    <a:gd name="connsiteX973" fmla="*/ 1018664 w 2207247"/>
                    <a:gd name="connsiteY973" fmla="*/ 163133 h 2207195"/>
                    <a:gd name="connsiteX974" fmla="*/ 992471 w 2207247"/>
                    <a:gd name="connsiteY974" fmla="*/ 189422 h 2207195"/>
                    <a:gd name="connsiteX975" fmla="*/ 992280 w 2207247"/>
                    <a:gd name="connsiteY975" fmla="*/ 189422 h 2207195"/>
                    <a:gd name="connsiteX976" fmla="*/ 1205164 w 2207247"/>
                    <a:gd name="connsiteY976" fmla="*/ 272576 h 2207195"/>
                    <a:gd name="connsiteX977" fmla="*/ 1171064 w 2207247"/>
                    <a:gd name="connsiteY977" fmla="*/ 238476 h 2207195"/>
                    <a:gd name="connsiteX978" fmla="*/ 1160968 w 2207247"/>
                    <a:gd name="connsiteY978" fmla="*/ 238476 h 2207195"/>
                    <a:gd name="connsiteX979" fmla="*/ 1160968 w 2207247"/>
                    <a:gd name="connsiteY979" fmla="*/ 248573 h 2207195"/>
                    <a:gd name="connsiteX980" fmla="*/ 1204307 w 2207247"/>
                    <a:gd name="connsiteY980" fmla="*/ 291911 h 2207195"/>
                    <a:gd name="connsiteX981" fmla="*/ 1205069 w 2207247"/>
                    <a:gd name="connsiteY981" fmla="*/ 292388 h 2207195"/>
                    <a:gd name="connsiteX982" fmla="*/ 1205069 w 2207247"/>
                    <a:gd name="connsiteY982" fmla="*/ 323725 h 2207195"/>
                    <a:gd name="connsiteX983" fmla="*/ 1172588 w 2207247"/>
                    <a:gd name="connsiteY983" fmla="*/ 288959 h 2207195"/>
                    <a:gd name="connsiteX984" fmla="*/ 1048763 w 2207247"/>
                    <a:gd name="connsiteY984" fmla="*/ 269718 h 2207195"/>
                    <a:gd name="connsiteX985" fmla="*/ 998281 w 2207247"/>
                    <a:gd name="connsiteY985" fmla="*/ 311247 h 2207195"/>
                    <a:gd name="connsiteX986" fmla="*/ 998281 w 2207247"/>
                    <a:gd name="connsiteY986" fmla="*/ 215045 h 2207195"/>
                    <a:gd name="connsiteX987" fmla="*/ 1205069 w 2207247"/>
                    <a:gd name="connsiteY987" fmla="*/ 215045 h 2207195"/>
                    <a:gd name="connsiteX988" fmla="*/ 1205069 w 2207247"/>
                    <a:gd name="connsiteY988" fmla="*/ 272576 h 2207195"/>
                    <a:gd name="connsiteX989" fmla="*/ 1212784 w 2207247"/>
                    <a:gd name="connsiteY989" fmla="*/ 175802 h 2207195"/>
                    <a:gd name="connsiteX990" fmla="*/ 1201925 w 2207247"/>
                    <a:gd name="connsiteY990" fmla="*/ 131987 h 2207195"/>
                    <a:gd name="connsiteX991" fmla="*/ 1212784 w 2207247"/>
                    <a:gd name="connsiteY991" fmla="*/ 111413 h 2207195"/>
                    <a:gd name="connsiteX992" fmla="*/ 1223642 w 2207247"/>
                    <a:gd name="connsiteY992" fmla="*/ 131987 h 2207195"/>
                    <a:gd name="connsiteX993" fmla="*/ 1212784 w 2207247"/>
                    <a:gd name="connsiteY993" fmla="*/ 175802 h 2207195"/>
                    <a:gd name="connsiteX994" fmla="*/ 1448909 w 2207247"/>
                    <a:gd name="connsiteY994" fmla="*/ 231047 h 2207195"/>
                    <a:gd name="connsiteX995" fmla="*/ 1426239 w 2207247"/>
                    <a:gd name="connsiteY995" fmla="*/ 309723 h 2207195"/>
                    <a:gd name="connsiteX996" fmla="*/ 1376709 w 2207247"/>
                    <a:gd name="connsiteY996" fmla="*/ 269813 h 2207195"/>
                    <a:gd name="connsiteX997" fmla="*/ 1252884 w 2207247"/>
                    <a:gd name="connsiteY997" fmla="*/ 289054 h 2207195"/>
                    <a:gd name="connsiteX998" fmla="*/ 1219356 w 2207247"/>
                    <a:gd name="connsiteY998" fmla="*/ 325630 h 2207195"/>
                    <a:gd name="connsiteX999" fmla="*/ 1219356 w 2207247"/>
                    <a:gd name="connsiteY999" fmla="*/ 292959 h 2207195"/>
                    <a:gd name="connsiteX1000" fmla="*/ 1220880 w 2207247"/>
                    <a:gd name="connsiteY1000" fmla="*/ 292007 h 2207195"/>
                    <a:gd name="connsiteX1001" fmla="*/ 1264219 w 2207247"/>
                    <a:gd name="connsiteY1001" fmla="*/ 248668 h 2207195"/>
                    <a:gd name="connsiteX1002" fmla="*/ 1264219 w 2207247"/>
                    <a:gd name="connsiteY1002" fmla="*/ 238571 h 2207195"/>
                    <a:gd name="connsiteX1003" fmla="*/ 1254122 w 2207247"/>
                    <a:gd name="connsiteY1003" fmla="*/ 238571 h 2207195"/>
                    <a:gd name="connsiteX1004" fmla="*/ 1219356 w 2207247"/>
                    <a:gd name="connsiteY1004" fmla="*/ 273338 h 2207195"/>
                    <a:gd name="connsiteX1005" fmla="*/ 1219356 w 2207247"/>
                    <a:gd name="connsiteY1005" fmla="*/ 215140 h 2207195"/>
                    <a:gd name="connsiteX1006" fmla="*/ 1473674 w 2207247"/>
                    <a:gd name="connsiteY1006" fmla="*/ 215140 h 2207195"/>
                    <a:gd name="connsiteX1007" fmla="*/ 1448909 w 2207247"/>
                    <a:gd name="connsiteY1007" fmla="*/ 231047 h 2207195"/>
                    <a:gd name="connsiteX1008" fmla="*/ 1575020 w 2207247"/>
                    <a:gd name="connsiteY1008" fmla="*/ 221712 h 2207195"/>
                    <a:gd name="connsiteX1009" fmla="*/ 1540825 w 2207247"/>
                    <a:gd name="connsiteY1009" fmla="*/ 207901 h 2207195"/>
                    <a:gd name="connsiteX1010" fmla="*/ 1575020 w 2207247"/>
                    <a:gd name="connsiteY1010" fmla="*/ 194090 h 2207195"/>
                    <a:gd name="connsiteX1011" fmla="*/ 1839815 w 2207247"/>
                    <a:gd name="connsiteY1011" fmla="*/ 207901 h 2207195"/>
                    <a:gd name="connsiteX1012" fmla="*/ 1575020 w 2207247"/>
                    <a:gd name="connsiteY1012" fmla="*/ 221712 h 2207195"/>
                    <a:gd name="connsiteX1013" fmla="*/ 1901251 w 2207247"/>
                    <a:gd name="connsiteY1013" fmla="*/ 241715 h 2207195"/>
                    <a:gd name="connsiteX1014" fmla="*/ 1861722 w 2207247"/>
                    <a:gd name="connsiteY1014" fmla="*/ 208472 h 2207195"/>
                    <a:gd name="connsiteX1015" fmla="*/ 1901346 w 2207247"/>
                    <a:gd name="connsiteY1015" fmla="*/ 174278 h 2207195"/>
                    <a:gd name="connsiteX1016" fmla="*/ 1926968 w 2207247"/>
                    <a:gd name="connsiteY1016" fmla="*/ 207996 h 2207195"/>
                    <a:gd name="connsiteX1017" fmla="*/ 1901251 w 2207247"/>
                    <a:gd name="connsiteY1017" fmla="*/ 241715 h 2207195"/>
                    <a:gd name="connsiteX1018" fmla="*/ 2077940 w 2207247"/>
                    <a:gd name="connsiteY1018" fmla="*/ 220188 h 2207195"/>
                    <a:gd name="connsiteX1019" fmla="*/ 1947066 w 2207247"/>
                    <a:gd name="connsiteY1019" fmla="*/ 207901 h 2207195"/>
                    <a:gd name="connsiteX1020" fmla="*/ 2077940 w 2207247"/>
                    <a:gd name="connsiteY1020" fmla="*/ 195614 h 2207195"/>
                    <a:gd name="connsiteX1021" fmla="*/ 2116135 w 2207247"/>
                    <a:gd name="connsiteY1021" fmla="*/ 207901 h 2207195"/>
                    <a:gd name="connsiteX1022" fmla="*/ 2077940 w 2207247"/>
                    <a:gd name="connsiteY1022" fmla="*/ 220188 h 220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247" h="2207195">
                      <a:moveTo>
                        <a:pt x="2202431" y="96077"/>
                      </a:moveTo>
                      <a:cubicBezTo>
                        <a:pt x="2191192" y="63692"/>
                        <a:pt x="2155664" y="46452"/>
                        <a:pt x="2123184" y="57692"/>
                      </a:cubicBezTo>
                      <a:cubicBezTo>
                        <a:pt x="2099657" y="65883"/>
                        <a:pt x="2087179" y="91696"/>
                        <a:pt x="2095371" y="115223"/>
                      </a:cubicBezTo>
                      <a:cubicBezTo>
                        <a:pt x="2101467" y="132653"/>
                        <a:pt x="2120517" y="141893"/>
                        <a:pt x="2137947" y="135797"/>
                      </a:cubicBezTo>
                      <a:cubicBezTo>
                        <a:pt x="2151092" y="131225"/>
                        <a:pt x="2158140" y="116747"/>
                        <a:pt x="2153473" y="103602"/>
                      </a:cubicBezTo>
                      <a:cubicBezTo>
                        <a:pt x="2151759" y="98649"/>
                        <a:pt x="2148234" y="94649"/>
                        <a:pt x="2143472" y="92363"/>
                      </a:cubicBezTo>
                      <a:cubicBezTo>
                        <a:pt x="2138709" y="90077"/>
                        <a:pt x="2133375" y="89791"/>
                        <a:pt x="2128422" y="91505"/>
                      </a:cubicBezTo>
                      <a:cubicBezTo>
                        <a:pt x="2124708" y="92839"/>
                        <a:pt x="2122707" y="96839"/>
                        <a:pt x="2124041" y="100554"/>
                      </a:cubicBezTo>
                      <a:cubicBezTo>
                        <a:pt x="2125374" y="104269"/>
                        <a:pt x="2129375" y="106269"/>
                        <a:pt x="2133090" y="104936"/>
                      </a:cubicBezTo>
                      <a:cubicBezTo>
                        <a:pt x="2134423" y="104459"/>
                        <a:pt x="2135947" y="104555"/>
                        <a:pt x="2137281" y="105221"/>
                      </a:cubicBezTo>
                      <a:cubicBezTo>
                        <a:pt x="2138614" y="105888"/>
                        <a:pt x="2139567" y="106936"/>
                        <a:pt x="2140043" y="108365"/>
                      </a:cubicBezTo>
                      <a:cubicBezTo>
                        <a:pt x="2140995" y="111127"/>
                        <a:pt x="2140805" y="114175"/>
                        <a:pt x="2139567" y="116842"/>
                      </a:cubicBezTo>
                      <a:cubicBezTo>
                        <a:pt x="2138233" y="119509"/>
                        <a:pt x="2136042" y="121509"/>
                        <a:pt x="2133280" y="122462"/>
                      </a:cubicBezTo>
                      <a:cubicBezTo>
                        <a:pt x="2123279" y="125986"/>
                        <a:pt x="2112325" y="120652"/>
                        <a:pt x="2108896" y="110651"/>
                      </a:cubicBezTo>
                      <a:cubicBezTo>
                        <a:pt x="2103276" y="94553"/>
                        <a:pt x="2111849" y="76837"/>
                        <a:pt x="2127946" y="71217"/>
                      </a:cubicBezTo>
                      <a:cubicBezTo>
                        <a:pt x="2152902" y="62549"/>
                        <a:pt x="2180334" y="75789"/>
                        <a:pt x="2189097" y="100745"/>
                      </a:cubicBezTo>
                      <a:cubicBezTo>
                        <a:pt x="2202241" y="138654"/>
                        <a:pt x="2182143" y="180088"/>
                        <a:pt x="2144329" y="193328"/>
                      </a:cubicBezTo>
                      <a:cubicBezTo>
                        <a:pt x="2127375" y="199233"/>
                        <a:pt x="2106801" y="191423"/>
                        <a:pt x="2083083" y="182469"/>
                      </a:cubicBezTo>
                      <a:cubicBezTo>
                        <a:pt x="2040983" y="166467"/>
                        <a:pt x="1990691" y="147322"/>
                        <a:pt x="1937065" y="197804"/>
                      </a:cubicBezTo>
                      <a:cubicBezTo>
                        <a:pt x="1927921" y="187708"/>
                        <a:pt x="1918587" y="175135"/>
                        <a:pt x="1909062" y="159800"/>
                      </a:cubicBezTo>
                      <a:cubicBezTo>
                        <a:pt x="1908014" y="157990"/>
                        <a:pt x="1906109" y="156847"/>
                        <a:pt x="1904109" y="156466"/>
                      </a:cubicBezTo>
                      <a:cubicBezTo>
                        <a:pt x="1902013" y="156180"/>
                        <a:pt x="1899917" y="156752"/>
                        <a:pt x="1898393" y="158085"/>
                      </a:cubicBezTo>
                      <a:lnTo>
                        <a:pt x="1851150" y="198852"/>
                      </a:lnTo>
                      <a:cubicBezTo>
                        <a:pt x="1754185" y="114746"/>
                        <a:pt x="1684557" y="110841"/>
                        <a:pt x="1567685" y="181993"/>
                      </a:cubicBezTo>
                      <a:cubicBezTo>
                        <a:pt x="1526538" y="207044"/>
                        <a:pt x="1482246" y="195518"/>
                        <a:pt x="1458529" y="174278"/>
                      </a:cubicBezTo>
                      <a:cubicBezTo>
                        <a:pt x="1436812" y="154847"/>
                        <a:pt x="1431192" y="127605"/>
                        <a:pt x="1443479" y="101411"/>
                      </a:cubicBezTo>
                      <a:cubicBezTo>
                        <a:pt x="1455671" y="75313"/>
                        <a:pt x="1480913" y="62835"/>
                        <a:pt x="1504916" y="71122"/>
                      </a:cubicBezTo>
                      <a:cubicBezTo>
                        <a:pt x="1521013" y="76742"/>
                        <a:pt x="1529585" y="94363"/>
                        <a:pt x="1523966" y="110555"/>
                      </a:cubicBezTo>
                      <a:cubicBezTo>
                        <a:pt x="1520537" y="120557"/>
                        <a:pt x="1509583" y="125891"/>
                        <a:pt x="1499582" y="122366"/>
                      </a:cubicBezTo>
                      <a:cubicBezTo>
                        <a:pt x="1496819" y="121414"/>
                        <a:pt x="1494534" y="119414"/>
                        <a:pt x="1493295" y="116747"/>
                      </a:cubicBezTo>
                      <a:cubicBezTo>
                        <a:pt x="1492057" y="114080"/>
                        <a:pt x="1491867" y="111127"/>
                        <a:pt x="1492819" y="108269"/>
                      </a:cubicBezTo>
                      <a:cubicBezTo>
                        <a:pt x="1493295" y="106936"/>
                        <a:pt x="1494248" y="105793"/>
                        <a:pt x="1495581" y="105126"/>
                      </a:cubicBezTo>
                      <a:cubicBezTo>
                        <a:pt x="1496915" y="104459"/>
                        <a:pt x="1498343" y="104364"/>
                        <a:pt x="1499772" y="104840"/>
                      </a:cubicBezTo>
                      <a:cubicBezTo>
                        <a:pt x="1503487" y="106174"/>
                        <a:pt x="1507583" y="104174"/>
                        <a:pt x="1508821" y="100459"/>
                      </a:cubicBezTo>
                      <a:cubicBezTo>
                        <a:pt x="1510154" y="96744"/>
                        <a:pt x="1508154" y="92648"/>
                        <a:pt x="1504439" y="91410"/>
                      </a:cubicBezTo>
                      <a:cubicBezTo>
                        <a:pt x="1499487" y="89696"/>
                        <a:pt x="1494152" y="89981"/>
                        <a:pt x="1489390" y="92267"/>
                      </a:cubicBezTo>
                      <a:cubicBezTo>
                        <a:pt x="1484627" y="94553"/>
                        <a:pt x="1481103" y="98554"/>
                        <a:pt x="1479389" y="103507"/>
                      </a:cubicBezTo>
                      <a:cubicBezTo>
                        <a:pt x="1477198" y="109889"/>
                        <a:pt x="1477579" y="116747"/>
                        <a:pt x="1480532" y="122843"/>
                      </a:cubicBezTo>
                      <a:cubicBezTo>
                        <a:pt x="1483484" y="128939"/>
                        <a:pt x="1488628" y="133511"/>
                        <a:pt x="1495010" y="135701"/>
                      </a:cubicBezTo>
                      <a:cubicBezTo>
                        <a:pt x="1512441" y="141797"/>
                        <a:pt x="1531491" y="132558"/>
                        <a:pt x="1537587" y="115127"/>
                      </a:cubicBezTo>
                      <a:cubicBezTo>
                        <a:pt x="1545778" y="91601"/>
                        <a:pt x="1533300" y="65788"/>
                        <a:pt x="1509773" y="57596"/>
                      </a:cubicBezTo>
                      <a:cubicBezTo>
                        <a:pt x="1479198" y="46928"/>
                        <a:pt x="1445956" y="62835"/>
                        <a:pt x="1430811" y="95220"/>
                      </a:cubicBezTo>
                      <a:cubicBezTo>
                        <a:pt x="1415762" y="127415"/>
                        <a:pt x="1422620" y="160847"/>
                        <a:pt x="1449290" y="184660"/>
                      </a:cubicBezTo>
                      <a:cubicBezTo>
                        <a:pt x="1456243" y="190851"/>
                        <a:pt x="1464625" y="196376"/>
                        <a:pt x="1474055" y="200662"/>
                      </a:cubicBezTo>
                      <a:lnTo>
                        <a:pt x="1256980" y="200662"/>
                      </a:lnTo>
                      <a:cubicBezTo>
                        <a:pt x="1260123" y="199043"/>
                        <a:pt x="1263076" y="196947"/>
                        <a:pt x="1265743" y="194280"/>
                      </a:cubicBezTo>
                      <a:cubicBezTo>
                        <a:pt x="1281650" y="178373"/>
                        <a:pt x="1277840" y="150179"/>
                        <a:pt x="1277649" y="148941"/>
                      </a:cubicBezTo>
                      <a:cubicBezTo>
                        <a:pt x="1277173" y="145798"/>
                        <a:pt x="1274696" y="143321"/>
                        <a:pt x="1271648" y="142940"/>
                      </a:cubicBezTo>
                      <a:cubicBezTo>
                        <a:pt x="1270696" y="142750"/>
                        <a:pt x="1251551" y="140178"/>
                        <a:pt x="1235930" y="148084"/>
                      </a:cubicBezTo>
                      <a:cubicBezTo>
                        <a:pt x="1237359" y="141702"/>
                        <a:pt x="1238311" y="135987"/>
                        <a:pt x="1238311" y="131891"/>
                      </a:cubicBezTo>
                      <a:cubicBezTo>
                        <a:pt x="1238311" y="111984"/>
                        <a:pt x="1218309" y="96744"/>
                        <a:pt x="1217451" y="96077"/>
                      </a:cubicBezTo>
                      <a:cubicBezTo>
                        <a:pt x="1214879" y="94172"/>
                        <a:pt x="1211450" y="94172"/>
                        <a:pt x="1208879" y="96077"/>
                      </a:cubicBezTo>
                      <a:cubicBezTo>
                        <a:pt x="1208021" y="96744"/>
                        <a:pt x="1188019" y="111889"/>
                        <a:pt x="1188019" y="131891"/>
                      </a:cubicBezTo>
                      <a:cubicBezTo>
                        <a:pt x="1188019" y="135987"/>
                        <a:pt x="1188971" y="141702"/>
                        <a:pt x="1190400" y="148084"/>
                      </a:cubicBezTo>
                      <a:cubicBezTo>
                        <a:pt x="1174779" y="140273"/>
                        <a:pt x="1155634" y="142845"/>
                        <a:pt x="1154681" y="142940"/>
                      </a:cubicBezTo>
                      <a:cubicBezTo>
                        <a:pt x="1151538" y="143417"/>
                        <a:pt x="1149062" y="145893"/>
                        <a:pt x="1148681" y="148941"/>
                      </a:cubicBezTo>
                      <a:cubicBezTo>
                        <a:pt x="1148490" y="150179"/>
                        <a:pt x="1144680" y="178373"/>
                        <a:pt x="1160587" y="194280"/>
                      </a:cubicBezTo>
                      <a:cubicBezTo>
                        <a:pt x="1163254" y="196947"/>
                        <a:pt x="1166207" y="199043"/>
                        <a:pt x="1169350" y="200662"/>
                      </a:cubicBezTo>
                      <a:lnTo>
                        <a:pt x="1024665" y="200662"/>
                      </a:lnTo>
                      <a:cubicBezTo>
                        <a:pt x="1065146" y="193042"/>
                        <a:pt x="1086387" y="171706"/>
                        <a:pt x="1096198" y="157895"/>
                      </a:cubicBezTo>
                      <a:cubicBezTo>
                        <a:pt x="1111438" y="136463"/>
                        <a:pt x="1116296" y="109698"/>
                        <a:pt x="1108771" y="88076"/>
                      </a:cubicBezTo>
                      <a:cubicBezTo>
                        <a:pt x="1098008" y="57025"/>
                        <a:pt x="1064003" y="40642"/>
                        <a:pt x="1032952" y="51405"/>
                      </a:cubicBezTo>
                      <a:cubicBezTo>
                        <a:pt x="1010378" y="59216"/>
                        <a:pt x="998376" y="83981"/>
                        <a:pt x="1006282" y="106555"/>
                      </a:cubicBezTo>
                      <a:cubicBezTo>
                        <a:pt x="1012092" y="123319"/>
                        <a:pt x="1030475" y="132177"/>
                        <a:pt x="1047144" y="126367"/>
                      </a:cubicBezTo>
                      <a:cubicBezTo>
                        <a:pt x="1059813" y="121985"/>
                        <a:pt x="1066575" y="107984"/>
                        <a:pt x="1062194" y="95315"/>
                      </a:cubicBezTo>
                      <a:cubicBezTo>
                        <a:pt x="1060479" y="90553"/>
                        <a:pt x="1057050" y="86648"/>
                        <a:pt x="1052478" y="84457"/>
                      </a:cubicBezTo>
                      <a:cubicBezTo>
                        <a:pt x="1047906" y="82266"/>
                        <a:pt x="1042763" y="81885"/>
                        <a:pt x="1037905" y="83600"/>
                      </a:cubicBezTo>
                      <a:cubicBezTo>
                        <a:pt x="1034000" y="84933"/>
                        <a:pt x="1030952" y="87695"/>
                        <a:pt x="1029142" y="91410"/>
                      </a:cubicBezTo>
                      <a:cubicBezTo>
                        <a:pt x="1027332" y="95125"/>
                        <a:pt x="1027142" y="99316"/>
                        <a:pt x="1028475" y="103126"/>
                      </a:cubicBezTo>
                      <a:cubicBezTo>
                        <a:pt x="1029809" y="106841"/>
                        <a:pt x="1033809" y="108841"/>
                        <a:pt x="1037524" y="107507"/>
                      </a:cubicBezTo>
                      <a:cubicBezTo>
                        <a:pt x="1041239" y="106174"/>
                        <a:pt x="1043239" y="102173"/>
                        <a:pt x="1041905" y="98459"/>
                      </a:cubicBezTo>
                      <a:cubicBezTo>
                        <a:pt x="1041715" y="97887"/>
                        <a:pt x="1042001" y="97220"/>
                        <a:pt x="1042572" y="97030"/>
                      </a:cubicBezTo>
                      <a:cubicBezTo>
                        <a:pt x="1043810" y="96649"/>
                        <a:pt x="1045049" y="96649"/>
                        <a:pt x="1046287" y="97220"/>
                      </a:cubicBezTo>
                      <a:cubicBezTo>
                        <a:pt x="1047430" y="97792"/>
                        <a:pt x="1048287" y="98744"/>
                        <a:pt x="1048763" y="99983"/>
                      </a:cubicBezTo>
                      <a:cubicBezTo>
                        <a:pt x="1050573" y="105317"/>
                        <a:pt x="1047811" y="111032"/>
                        <a:pt x="1042477" y="112937"/>
                      </a:cubicBezTo>
                      <a:cubicBezTo>
                        <a:pt x="1033142" y="116175"/>
                        <a:pt x="1022951" y="111222"/>
                        <a:pt x="1019712" y="101888"/>
                      </a:cubicBezTo>
                      <a:cubicBezTo>
                        <a:pt x="1014473" y="86743"/>
                        <a:pt x="1022474" y="70074"/>
                        <a:pt x="1037619" y="64835"/>
                      </a:cubicBezTo>
                      <a:cubicBezTo>
                        <a:pt x="1049049" y="60835"/>
                        <a:pt x="1061336" y="61597"/>
                        <a:pt x="1072195" y="66836"/>
                      </a:cubicBezTo>
                      <a:cubicBezTo>
                        <a:pt x="1083053" y="72074"/>
                        <a:pt x="1091245" y="81314"/>
                        <a:pt x="1095245" y="92744"/>
                      </a:cubicBezTo>
                      <a:cubicBezTo>
                        <a:pt x="1101246" y="110079"/>
                        <a:pt x="1097150" y="131891"/>
                        <a:pt x="1084482" y="149608"/>
                      </a:cubicBezTo>
                      <a:cubicBezTo>
                        <a:pt x="1076386" y="161038"/>
                        <a:pt x="1058955" y="178373"/>
                        <a:pt x="1026094" y="185708"/>
                      </a:cubicBezTo>
                      <a:cubicBezTo>
                        <a:pt x="1030571" y="179231"/>
                        <a:pt x="1033142" y="171420"/>
                        <a:pt x="1033142" y="162943"/>
                      </a:cubicBezTo>
                      <a:cubicBezTo>
                        <a:pt x="1033142" y="140654"/>
                        <a:pt x="1014950" y="122462"/>
                        <a:pt x="992661" y="122462"/>
                      </a:cubicBezTo>
                      <a:cubicBezTo>
                        <a:pt x="970373" y="122462"/>
                        <a:pt x="952180" y="140654"/>
                        <a:pt x="952180" y="162943"/>
                      </a:cubicBezTo>
                      <a:cubicBezTo>
                        <a:pt x="952180" y="171611"/>
                        <a:pt x="954942" y="179612"/>
                        <a:pt x="959514" y="186184"/>
                      </a:cubicBezTo>
                      <a:cubicBezTo>
                        <a:pt x="927320" y="179802"/>
                        <a:pt x="909698" y="164657"/>
                        <a:pt x="900269" y="151322"/>
                      </a:cubicBezTo>
                      <a:cubicBezTo>
                        <a:pt x="887791" y="133796"/>
                        <a:pt x="884076" y="111317"/>
                        <a:pt x="890553" y="92744"/>
                      </a:cubicBezTo>
                      <a:cubicBezTo>
                        <a:pt x="894554" y="81314"/>
                        <a:pt x="902745" y="72074"/>
                        <a:pt x="913604" y="66836"/>
                      </a:cubicBezTo>
                      <a:cubicBezTo>
                        <a:pt x="924462" y="61597"/>
                        <a:pt x="936749" y="60835"/>
                        <a:pt x="948179" y="64835"/>
                      </a:cubicBezTo>
                      <a:cubicBezTo>
                        <a:pt x="963324" y="70074"/>
                        <a:pt x="971325" y="86743"/>
                        <a:pt x="966086" y="101888"/>
                      </a:cubicBezTo>
                      <a:cubicBezTo>
                        <a:pt x="962848" y="111222"/>
                        <a:pt x="952656" y="116175"/>
                        <a:pt x="943322" y="112937"/>
                      </a:cubicBezTo>
                      <a:cubicBezTo>
                        <a:pt x="937988" y="111127"/>
                        <a:pt x="935225" y="105317"/>
                        <a:pt x="937035" y="99983"/>
                      </a:cubicBezTo>
                      <a:cubicBezTo>
                        <a:pt x="937892" y="97506"/>
                        <a:pt x="940655" y="96173"/>
                        <a:pt x="943131" y="97030"/>
                      </a:cubicBezTo>
                      <a:cubicBezTo>
                        <a:pt x="943703" y="97220"/>
                        <a:pt x="943988" y="97887"/>
                        <a:pt x="943798" y="98459"/>
                      </a:cubicBezTo>
                      <a:cubicBezTo>
                        <a:pt x="942464" y="102173"/>
                        <a:pt x="944465" y="106269"/>
                        <a:pt x="948179" y="107507"/>
                      </a:cubicBezTo>
                      <a:cubicBezTo>
                        <a:pt x="951894" y="108841"/>
                        <a:pt x="955990" y="106841"/>
                        <a:pt x="957228" y="103126"/>
                      </a:cubicBezTo>
                      <a:cubicBezTo>
                        <a:pt x="959990" y="95125"/>
                        <a:pt x="955799" y="86362"/>
                        <a:pt x="947798" y="83600"/>
                      </a:cubicBezTo>
                      <a:cubicBezTo>
                        <a:pt x="937892" y="80171"/>
                        <a:pt x="927034" y="85409"/>
                        <a:pt x="923510" y="95315"/>
                      </a:cubicBezTo>
                      <a:cubicBezTo>
                        <a:pt x="919128" y="107984"/>
                        <a:pt x="925796" y="121985"/>
                        <a:pt x="938559" y="126367"/>
                      </a:cubicBezTo>
                      <a:cubicBezTo>
                        <a:pt x="955323" y="132177"/>
                        <a:pt x="973611" y="123319"/>
                        <a:pt x="979421" y="106555"/>
                      </a:cubicBezTo>
                      <a:cubicBezTo>
                        <a:pt x="987232" y="83981"/>
                        <a:pt x="975326" y="59216"/>
                        <a:pt x="952751" y="51405"/>
                      </a:cubicBezTo>
                      <a:cubicBezTo>
                        <a:pt x="937702" y="46166"/>
                        <a:pt x="921605" y="47119"/>
                        <a:pt x="907222" y="54072"/>
                      </a:cubicBezTo>
                      <a:cubicBezTo>
                        <a:pt x="892934" y="61025"/>
                        <a:pt x="882171" y="73122"/>
                        <a:pt x="876932" y="88076"/>
                      </a:cubicBezTo>
                      <a:cubicBezTo>
                        <a:pt x="868931" y="110936"/>
                        <a:pt x="873408" y="138368"/>
                        <a:pt x="888553" y="159609"/>
                      </a:cubicBezTo>
                      <a:cubicBezTo>
                        <a:pt x="899888" y="175516"/>
                        <a:pt x="920938" y="193804"/>
                        <a:pt x="959324" y="200662"/>
                      </a:cubicBezTo>
                      <a:lnTo>
                        <a:pt x="815210" y="200662"/>
                      </a:lnTo>
                      <a:cubicBezTo>
                        <a:pt x="818354" y="199043"/>
                        <a:pt x="821306" y="196947"/>
                        <a:pt x="823973" y="194280"/>
                      </a:cubicBezTo>
                      <a:cubicBezTo>
                        <a:pt x="839880" y="178373"/>
                        <a:pt x="836070" y="150179"/>
                        <a:pt x="835880" y="148941"/>
                      </a:cubicBezTo>
                      <a:cubicBezTo>
                        <a:pt x="835403" y="145798"/>
                        <a:pt x="832927" y="143321"/>
                        <a:pt x="829879" y="142940"/>
                      </a:cubicBezTo>
                      <a:cubicBezTo>
                        <a:pt x="828926" y="142750"/>
                        <a:pt x="809781" y="140178"/>
                        <a:pt x="794160" y="148084"/>
                      </a:cubicBezTo>
                      <a:cubicBezTo>
                        <a:pt x="795589" y="141702"/>
                        <a:pt x="796541" y="135987"/>
                        <a:pt x="796541" y="131891"/>
                      </a:cubicBezTo>
                      <a:cubicBezTo>
                        <a:pt x="796541" y="111984"/>
                        <a:pt x="776539" y="96744"/>
                        <a:pt x="775682" y="96077"/>
                      </a:cubicBezTo>
                      <a:cubicBezTo>
                        <a:pt x="773110" y="94172"/>
                        <a:pt x="769681" y="94172"/>
                        <a:pt x="767109" y="96077"/>
                      </a:cubicBezTo>
                      <a:cubicBezTo>
                        <a:pt x="766252" y="96744"/>
                        <a:pt x="746249" y="111889"/>
                        <a:pt x="746249" y="131891"/>
                      </a:cubicBezTo>
                      <a:cubicBezTo>
                        <a:pt x="746249" y="135987"/>
                        <a:pt x="747202" y="141702"/>
                        <a:pt x="748631" y="148084"/>
                      </a:cubicBezTo>
                      <a:cubicBezTo>
                        <a:pt x="733010" y="140273"/>
                        <a:pt x="713864" y="142845"/>
                        <a:pt x="712912" y="142940"/>
                      </a:cubicBezTo>
                      <a:cubicBezTo>
                        <a:pt x="709769" y="143417"/>
                        <a:pt x="707292" y="145893"/>
                        <a:pt x="706911" y="148941"/>
                      </a:cubicBezTo>
                      <a:cubicBezTo>
                        <a:pt x="706721" y="150179"/>
                        <a:pt x="702911" y="178373"/>
                        <a:pt x="718817" y="194280"/>
                      </a:cubicBezTo>
                      <a:cubicBezTo>
                        <a:pt x="721484" y="196947"/>
                        <a:pt x="724437" y="199043"/>
                        <a:pt x="727580" y="200662"/>
                      </a:cubicBezTo>
                      <a:lnTo>
                        <a:pt x="582324" y="200662"/>
                      </a:lnTo>
                      <a:cubicBezTo>
                        <a:pt x="622805" y="193042"/>
                        <a:pt x="644046" y="171706"/>
                        <a:pt x="653857" y="157895"/>
                      </a:cubicBezTo>
                      <a:cubicBezTo>
                        <a:pt x="669097" y="136463"/>
                        <a:pt x="673955" y="109698"/>
                        <a:pt x="666430" y="88076"/>
                      </a:cubicBezTo>
                      <a:cubicBezTo>
                        <a:pt x="655667" y="57025"/>
                        <a:pt x="621662" y="40642"/>
                        <a:pt x="590611" y="51405"/>
                      </a:cubicBezTo>
                      <a:cubicBezTo>
                        <a:pt x="568037" y="59216"/>
                        <a:pt x="556035" y="83981"/>
                        <a:pt x="563941" y="106555"/>
                      </a:cubicBezTo>
                      <a:cubicBezTo>
                        <a:pt x="569751" y="123319"/>
                        <a:pt x="588134" y="132177"/>
                        <a:pt x="604803" y="126367"/>
                      </a:cubicBezTo>
                      <a:cubicBezTo>
                        <a:pt x="617471" y="121985"/>
                        <a:pt x="624234" y="107984"/>
                        <a:pt x="619853" y="95315"/>
                      </a:cubicBezTo>
                      <a:cubicBezTo>
                        <a:pt x="618138" y="90553"/>
                        <a:pt x="614709" y="86648"/>
                        <a:pt x="610137" y="84457"/>
                      </a:cubicBezTo>
                      <a:cubicBezTo>
                        <a:pt x="605565" y="82266"/>
                        <a:pt x="600422" y="81885"/>
                        <a:pt x="595564" y="83600"/>
                      </a:cubicBezTo>
                      <a:cubicBezTo>
                        <a:pt x="591659" y="84933"/>
                        <a:pt x="588611" y="87695"/>
                        <a:pt x="586801" y="91410"/>
                      </a:cubicBezTo>
                      <a:cubicBezTo>
                        <a:pt x="584991" y="95125"/>
                        <a:pt x="584801" y="99316"/>
                        <a:pt x="586134" y="103126"/>
                      </a:cubicBezTo>
                      <a:cubicBezTo>
                        <a:pt x="587468" y="106841"/>
                        <a:pt x="591468" y="108841"/>
                        <a:pt x="595183" y="107507"/>
                      </a:cubicBezTo>
                      <a:cubicBezTo>
                        <a:pt x="598898" y="106174"/>
                        <a:pt x="600898" y="102173"/>
                        <a:pt x="599564" y="98459"/>
                      </a:cubicBezTo>
                      <a:cubicBezTo>
                        <a:pt x="599374" y="97887"/>
                        <a:pt x="599660" y="97220"/>
                        <a:pt x="600231" y="97030"/>
                      </a:cubicBezTo>
                      <a:cubicBezTo>
                        <a:pt x="601469" y="96649"/>
                        <a:pt x="602708" y="96649"/>
                        <a:pt x="603946" y="97220"/>
                      </a:cubicBezTo>
                      <a:cubicBezTo>
                        <a:pt x="605089" y="97792"/>
                        <a:pt x="605946" y="98744"/>
                        <a:pt x="606422" y="99983"/>
                      </a:cubicBezTo>
                      <a:cubicBezTo>
                        <a:pt x="608232" y="105317"/>
                        <a:pt x="605470" y="111032"/>
                        <a:pt x="600136" y="112937"/>
                      </a:cubicBezTo>
                      <a:cubicBezTo>
                        <a:pt x="590801" y="116175"/>
                        <a:pt x="580610" y="111222"/>
                        <a:pt x="577371" y="101888"/>
                      </a:cubicBezTo>
                      <a:cubicBezTo>
                        <a:pt x="572132" y="86743"/>
                        <a:pt x="580133" y="70074"/>
                        <a:pt x="595278" y="64835"/>
                      </a:cubicBezTo>
                      <a:cubicBezTo>
                        <a:pt x="606708" y="60835"/>
                        <a:pt x="618995" y="61597"/>
                        <a:pt x="629854" y="66836"/>
                      </a:cubicBezTo>
                      <a:cubicBezTo>
                        <a:pt x="640712" y="72074"/>
                        <a:pt x="648904" y="81314"/>
                        <a:pt x="652904" y="92744"/>
                      </a:cubicBezTo>
                      <a:cubicBezTo>
                        <a:pt x="658905" y="110079"/>
                        <a:pt x="654809" y="131891"/>
                        <a:pt x="642141" y="149608"/>
                      </a:cubicBezTo>
                      <a:cubicBezTo>
                        <a:pt x="634045" y="161038"/>
                        <a:pt x="616614" y="178373"/>
                        <a:pt x="583753" y="185708"/>
                      </a:cubicBezTo>
                      <a:cubicBezTo>
                        <a:pt x="588230" y="179231"/>
                        <a:pt x="590801" y="171420"/>
                        <a:pt x="590801" y="162943"/>
                      </a:cubicBezTo>
                      <a:cubicBezTo>
                        <a:pt x="590801" y="140654"/>
                        <a:pt x="572609" y="122462"/>
                        <a:pt x="550320" y="122462"/>
                      </a:cubicBezTo>
                      <a:cubicBezTo>
                        <a:pt x="528032" y="122462"/>
                        <a:pt x="509839" y="140654"/>
                        <a:pt x="509839" y="162943"/>
                      </a:cubicBezTo>
                      <a:cubicBezTo>
                        <a:pt x="509839" y="171611"/>
                        <a:pt x="512601" y="179612"/>
                        <a:pt x="517173" y="186184"/>
                      </a:cubicBezTo>
                      <a:cubicBezTo>
                        <a:pt x="484979" y="179802"/>
                        <a:pt x="467357" y="164657"/>
                        <a:pt x="457928" y="151322"/>
                      </a:cubicBezTo>
                      <a:cubicBezTo>
                        <a:pt x="445450" y="133796"/>
                        <a:pt x="441735" y="111317"/>
                        <a:pt x="448212" y="92744"/>
                      </a:cubicBezTo>
                      <a:cubicBezTo>
                        <a:pt x="452213" y="81314"/>
                        <a:pt x="460404" y="72074"/>
                        <a:pt x="471263" y="66836"/>
                      </a:cubicBezTo>
                      <a:cubicBezTo>
                        <a:pt x="482121" y="61597"/>
                        <a:pt x="494504" y="60835"/>
                        <a:pt x="505838" y="64835"/>
                      </a:cubicBezTo>
                      <a:cubicBezTo>
                        <a:pt x="520983" y="70074"/>
                        <a:pt x="528984" y="86743"/>
                        <a:pt x="523745" y="101888"/>
                      </a:cubicBezTo>
                      <a:cubicBezTo>
                        <a:pt x="520507" y="111222"/>
                        <a:pt x="510315" y="116175"/>
                        <a:pt x="500981" y="112937"/>
                      </a:cubicBezTo>
                      <a:cubicBezTo>
                        <a:pt x="495742" y="111127"/>
                        <a:pt x="492884" y="105317"/>
                        <a:pt x="494694" y="99983"/>
                      </a:cubicBezTo>
                      <a:cubicBezTo>
                        <a:pt x="495551" y="97506"/>
                        <a:pt x="498314" y="96173"/>
                        <a:pt x="500790" y="97030"/>
                      </a:cubicBezTo>
                      <a:cubicBezTo>
                        <a:pt x="501362" y="97220"/>
                        <a:pt x="501647" y="97887"/>
                        <a:pt x="501457" y="98459"/>
                      </a:cubicBezTo>
                      <a:cubicBezTo>
                        <a:pt x="500123" y="102173"/>
                        <a:pt x="502124" y="106269"/>
                        <a:pt x="505838" y="107507"/>
                      </a:cubicBezTo>
                      <a:cubicBezTo>
                        <a:pt x="509553" y="108841"/>
                        <a:pt x="513649" y="106841"/>
                        <a:pt x="514887" y="103126"/>
                      </a:cubicBezTo>
                      <a:cubicBezTo>
                        <a:pt x="517649" y="95125"/>
                        <a:pt x="513458" y="86362"/>
                        <a:pt x="505457" y="83600"/>
                      </a:cubicBezTo>
                      <a:cubicBezTo>
                        <a:pt x="495551" y="80171"/>
                        <a:pt x="484693" y="85409"/>
                        <a:pt x="481169" y="95315"/>
                      </a:cubicBezTo>
                      <a:cubicBezTo>
                        <a:pt x="476787" y="107984"/>
                        <a:pt x="483455" y="121985"/>
                        <a:pt x="496218" y="126367"/>
                      </a:cubicBezTo>
                      <a:cubicBezTo>
                        <a:pt x="512887" y="132177"/>
                        <a:pt x="531270" y="123319"/>
                        <a:pt x="537080" y="106555"/>
                      </a:cubicBezTo>
                      <a:cubicBezTo>
                        <a:pt x="544891" y="83981"/>
                        <a:pt x="532985" y="59216"/>
                        <a:pt x="510410" y="51405"/>
                      </a:cubicBezTo>
                      <a:cubicBezTo>
                        <a:pt x="495361" y="46166"/>
                        <a:pt x="479264" y="47119"/>
                        <a:pt x="464881" y="54072"/>
                      </a:cubicBezTo>
                      <a:cubicBezTo>
                        <a:pt x="461071" y="55882"/>
                        <a:pt x="457547" y="58168"/>
                        <a:pt x="454308" y="60644"/>
                      </a:cubicBezTo>
                      <a:cubicBezTo>
                        <a:pt x="455927" y="50548"/>
                        <a:pt x="455070" y="40261"/>
                        <a:pt x="451641" y="30355"/>
                      </a:cubicBezTo>
                      <a:cubicBezTo>
                        <a:pt x="447641" y="18925"/>
                        <a:pt x="439544" y="9781"/>
                        <a:pt x="428686" y="4542"/>
                      </a:cubicBezTo>
                      <a:cubicBezTo>
                        <a:pt x="417827" y="-697"/>
                        <a:pt x="405540" y="-1459"/>
                        <a:pt x="394110" y="2542"/>
                      </a:cubicBezTo>
                      <a:cubicBezTo>
                        <a:pt x="376679" y="8638"/>
                        <a:pt x="367440" y="27688"/>
                        <a:pt x="373536" y="45119"/>
                      </a:cubicBezTo>
                      <a:cubicBezTo>
                        <a:pt x="378108" y="58263"/>
                        <a:pt x="392586" y="65312"/>
                        <a:pt x="405731" y="60644"/>
                      </a:cubicBezTo>
                      <a:cubicBezTo>
                        <a:pt x="410684" y="58930"/>
                        <a:pt x="414684" y="55406"/>
                        <a:pt x="416970" y="50643"/>
                      </a:cubicBezTo>
                      <a:cubicBezTo>
                        <a:pt x="419256" y="45881"/>
                        <a:pt x="419542" y="40547"/>
                        <a:pt x="417827" y="35594"/>
                      </a:cubicBezTo>
                      <a:cubicBezTo>
                        <a:pt x="416494" y="31879"/>
                        <a:pt x="412493" y="29879"/>
                        <a:pt x="408779" y="31212"/>
                      </a:cubicBezTo>
                      <a:cubicBezTo>
                        <a:pt x="405064" y="32546"/>
                        <a:pt x="403064" y="36546"/>
                        <a:pt x="404397" y="40261"/>
                      </a:cubicBezTo>
                      <a:cubicBezTo>
                        <a:pt x="404873" y="41594"/>
                        <a:pt x="404778" y="43118"/>
                        <a:pt x="404111" y="44452"/>
                      </a:cubicBezTo>
                      <a:cubicBezTo>
                        <a:pt x="403445" y="45785"/>
                        <a:pt x="402397" y="46738"/>
                        <a:pt x="400968" y="47214"/>
                      </a:cubicBezTo>
                      <a:cubicBezTo>
                        <a:pt x="395253" y="49214"/>
                        <a:pt x="388871" y="46166"/>
                        <a:pt x="386871" y="40451"/>
                      </a:cubicBezTo>
                      <a:cubicBezTo>
                        <a:pt x="383442" y="30450"/>
                        <a:pt x="388681" y="19496"/>
                        <a:pt x="398682" y="16067"/>
                      </a:cubicBezTo>
                      <a:cubicBezTo>
                        <a:pt x="406493" y="13305"/>
                        <a:pt x="414875" y="13877"/>
                        <a:pt x="422304" y="17401"/>
                      </a:cubicBezTo>
                      <a:cubicBezTo>
                        <a:pt x="429924" y="21020"/>
                        <a:pt x="435544" y="27307"/>
                        <a:pt x="438306" y="35117"/>
                      </a:cubicBezTo>
                      <a:cubicBezTo>
                        <a:pt x="442497" y="47214"/>
                        <a:pt x="441735" y="60263"/>
                        <a:pt x="436211" y="71789"/>
                      </a:cubicBezTo>
                      <a:cubicBezTo>
                        <a:pt x="430591" y="83314"/>
                        <a:pt x="420875" y="91982"/>
                        <a:pt x="408779" y="96268"/>
                      </a:cubicBezTo>
                      <a:cubicBezTo>
                        <a:pt x="370869" y="109412"/>
                        <a:pt x="329435" y="89315"/>
                        <a:pt x="316196" y="51500"/>
                      </a:cubicBezTo>
                      <a:cubicBezTo>
                        <a:pt x="315910" y="50548"/>
                        <a:pt x="315338" y="49786"/>
                        <a:pt x="314767" y="49024"/>
                      </a:cubicBezTo>
                      <a:cubicBezTo>
                        <a:pt x="309909" y="29212"/>
                        <a:pt x="295431" y="12162"/>
                        <a:pt x="274762" y="4923"/>
                      </a:cubicBezTo>
                      <a:cubicBezTo>
                        <a:pt x="252854" y="-2697"/>
                        <a:pt x="229232" y="-1363"/>
                        <a:pt x="208373" y="8733"/>
                      </a:cubicBezTo>
                      <a:cubicBezTo>
                        <a:pt x="187513" y="18830"/>
                        <a:pt x="171797" y="36546"/>
                        <a:pt x="164081" y="58454"/>
                      </a:cubicBezTo>
                      <a:cubicBezTo>
                        <a:pt x="155985" y="81885"/>
                        <a:pt x="155795" y="109031"/>
                        <a:pt x="163796" y="135130"/>
                      </a:cubicBezTo>
                      <a:cubicBezTo>
                        <a:pt x="164748" y="138178"/>
                        <a:pt x="167510" y="140178"/>
                        <a:pt x="170558" y="140178"/>
                      </a:cubicBezTo>
                      <a:cubicBezTo>
                        <a:pt x="171225" y="140178"/>
                        <a:pt x="171987" y="140083"/>
                        <a:pt x="172654" y="139892"/>
                      </a:cubicBezTo>
                      <a:cubicBezTo>
                        <a:pt x="176369" y="138749"/>
                        <a:pt x="178559" y="134749"/>
                        <a:pt x="177416" y="131034"/>
                      </a:cubicBezTo>
                      <a:cubicBezTo>
                        <a:pt x="170463" y="108174"/>
                        <a:pt x="170463" y="83504"/>
                        <a:pt x="177512" y="63216"/>
                      </a:cubicBezTo>
                      <a:cubicBezTo>
                        <a:pt x="183893" y="44833"/>
                        <a:pt x="197038" y="30069"/>
                        <a:pt x="214469" y="21687"/>
                      </a:cubicBezTo>
                      <a:cubicBezTo>
                        <a:pt x="231995" y="13210"/>
                        <a:pt x="251711" y="12067"/>
                        <a:pt x="269999" y="18449"/>
                      </a:cubicBezTo>
                      <a:cubicBezTo>
                        <a:pt x="282096" y="22640"/>
                        <a:pt x="291812" y="31307"/>
                        <a:pt x="297431" y="42928"/>
                      </a:cubicBezTo>
                      <a:cubicBezTo>
                        <a:pt x="303051" y="54453"/>
                        <a:pt x="303813" y="67502"/>
                        <a:pt x="299527" y="79599"/>
                      </a:cubicBezTo>
                      <a:cubicBezTo>
                        <a:pt x="293907" y="95696"/>
                        <a:pt x="276286" y="104269"/>
                        <a:pt x="260093" y="98649"/>
                      </a:cubicBezTo>
                      <a:cubicBezTo>
                        <a:pt x="255236" y="96935"/>
                        <a:pt x="251330" y="93506"/>
                        <a:pt x="249140" y="88838"/>
                      </a:cubicBezTo>
                      <a:cubicBezTo>
                        <a:pt x="246949" y="84266"/>
                        <a:pt x="246568" y="79028"/>
                        <a:pt x="248282" y="74170"/>
                      </a:cubicBezTo>
                      <a:cubicBezTo>
                        <a:pt x="249235" y="71408"/>
                        <a:pt x="251235" y="69122"/>
                        <a:pt x="253902" y="67883"/>
                      </a:cubicBezTo>
                      <a:cubicBezTo>
                        <a:pt x="256569" y="66645"/>
                        <a:pt x="259522" y="66455"/>
                        <a:pt x="262379" y="67407"/>
                      </a:cubicBezTo>
                      <a:cubicBezTo>
                        <a:pt x="265237" y="68360"/>
                        <a:pt x="266666" y="71503"/>
                        <a:pt x="265713" y="74360"/>
                      </a:cubicBezTo>
                      <a:cubicBezTo>
                        <a:pt x="264380" y="78075"/>
                        <a:pt x="266380" y="82171"/>
                        <a:pt x="270095" y="83409"/>
                      </a:cubicBezTo>
                      <a:cubicBezTo>
                        <a:pt x="273809" y="84647"/>
                        <a:pt x="277905" y="82742"/>
                        <a:pt x="279143" y="79028"/>
                      </a:cubicBezTo>
                      <a:cubicBezTo>
                        <a:pt x="282668" y="68741"/>
                        <a:pt x="277238" y="57596"/>
                        <a:pt x="267047" y="53977"/>
                      </a:cubicBezTo>
                      <a:cubicBezTo>
                        <a:pt x="260665" y="51786"/>
                        <a:pt x="253807" y="52167"/>
                        <a:pt x="247711" y="55120"/>
                      </a:cubicBezTo>
                      <a:cubicBezTo>
                        <a:pt x="241615" y="58073"/>
                        <a:pt x="237043" y="63216"/>
                        <a:pt x="234852" y="69598"/>
                      </a:cubicBezTo>
                      <a:cubicBezTo>
                        <a:pt x="231899" y="78075"/>
                        <a:pt x="232471" y="87124"/>
                        <a:pt x="236376" y="95125"/>
                      </a:cubicBezTo>
                      <a:cubicBezTo>
                        <a:pt x="240281" y="103126"/>
                        <a:pt x="247044" y="109222"/>
                        <a:pt x="255521" y="112175"/>
                      </a:cubicBezTo>
                      <a:cubicBezTo>
                        <a:pt x="279048" y="120366"/>
                        <a:pt x="304861" y="107888"/>
                        <a:pt x="313052" y="84362"/>
                      </a:cubicBezTo>
                      <a:cubicBezTo>
                        <a:pt x="313624" y="82552"/>
                        <a:pt x="314195" y="80837"/>
                        <a:pt x="314576" y="79028"/>
                      </a:cubicBezTo>
                      <a:cubicBezTo>
                        <a:pt x="330959" y="101411"/>
                        <a:pt x="357248" y="114746"/>
                        <a:pt x="384871" y="114746"/>
                      </a:cubicBezTo>
                      <a:cubicBezTo>
                        <a:pt x="394301" y="114746"/>
                        <a:pt x="403921" y="113222"/>
                        <a:pt x="413351" y="109889"/>
                      </a:cubicBezTo>
                      <a:cubicBezTo>
                        <a:pt x="420209" y="107507"/>
                        <a:pt x="426400" y="103983"/>
                        <a:pt x="431924" y="99506"/>
                      </a:cubicBezTo>
                      <a:cubicBezTo>
                        <a:pt x="428495" y="119795"/>
                        <a:pt x="433544" y="141988"/>
                        <a:pt x="446212" y="159895"/>
                      </a:cubicBezTo>
                      <a:cubicBezTo>
                        <a:pt x="457547" y="175802"/>
                        <a:pt x="478597" y="194090"/>
                        <a:pt x="516983" y="200948"/>
                      </a:cubicBezTo>
                      <a:lnTo>
                        <a:pt x="263332" y="200948"/>
                      </a:lnTo>
                      <a:cubicBezTo>
                        <a:pt x="252854" y="200948"/>
                        <a:pt x="242853" y="199138"/>
                        <a:pt x="233519" y="195614"/>
                      </a:cubicBezTo>
                      <a:cubicBezTo>
                        <a:pt x="229804" y="194185"/>
                        <a:pt x="225708" y="196090"/>
                        <a:pt x="224375" y="199709"/>
                      </a:cubicBezTo>
                      <a:cubicBezTo>
                        <a:pt x="222946" y="203424"/>
                        <a:pt x="224851" y="207520"/>
                        <a:pt x="228470" y="208853"/>
                      </a:cubicBezTo>
                      <a:cubicBezTo>
                        <a:pt x="239424" y="212949"/>
                        <a:pt x="251140" y="215140"/>
                        <a:pt x="263332" y="215140"/>
                      </a:cubicBezTo>
                      <a:lnTo>
                        <a:pt x="543176" y="215140"/>
                      </a:lnTo>
                      <a:lnTo>
                        <a:pt x="543176" y="303722"/>
                      </a:lnTo>
                      <a:cubicBezTo>
                        <a:pt x="540509" y="298388"/>
                        <a:pt x="537461" y="293245"/>
                        <a:pt x="533937" y="288387"/>
                      </a:cubicBezTo>
                      <a:cubicBezTo>
                        <a:pt x="515840" y="263336"/>
                        <a:pt x="490217" y="249049"/>
                        <a:pt x="463452" y="249049"/>
                      </a:cubicBezTo>
                      <a:lnTo>
                        <a:pt x="249044" y="249049"/>
                      </a:lnTo>
                      <a:lnTo>
                        <a:pt x="249044" y="463457"/>
                      </a:lnTo>
                      <a:cubicBezTo>
                        <a:pt x="249044" y="490127"/>
                        <a:pt x="263427" y="515844"/>
                        <a:pt x="288383" y="533942"/>
                      </a:cubicBezTo>
                      <a:cubicBezTo>
                        <a:pt x="293240" y="537466"/>
                        <a:pt x="298479" y="540419"/>
                        <a:pt x="303718" y="543181"/>
                      </a:cubicBezTo>
                      <a:lnTo>
                        <a:pt x="215135" y="543181"/>
                      </a:lnTo>
                      <a:lnTo>
                        <a:pt x="215135" y="263146"/>
                      </a:lnTo>
                      <a:cubicBezTo>
                        <a:pt x="215135" y="250954"/>
                        <a:pt x="213040" y="239238"/>
                        <a:pt x="208849" y="228284"/>
                      </a:cubicBezTo>
                      <a:cubicBezTo>
                        <a:pt x="207420" y="224570"/>
                        <a:pt x="203324" y="222760"/>
                        <a:pt x="199705" y="224189"/>
                      </a:cubicBezTo>
                      <a:cubicBezTo>
                        <a:pt x="195990" y="225617"/>
                        <a:pt x="194180" y="229713"/>
                        <a:pt x="195609" y="233333"/>
                      </a:cubicBezTo>
                      <a:cubicBezTo>
                        <a:pt x="199133" y="242667"/>
                        <a:pt x="200943" y="252668"/>
                        <a:pt x="200943" y="263146"/>
                      </a:cubicBezTo>
                      <a:lnTo>
                        <a:pt x="200943" y="516892"/>
                      </a:lnTo>
                      <a:cubicBezTo>
                        <a:pt x="194085" y="478506"/>
                        <a:pt x="175797" y="457361"/>
                        <a:pt x="159890" y="446121"/>
                      </a:cubicBezTo>
                      <a:cubicBezTo>
                        <a:pt x="141983" y="433358"/>
                        <a:pt x="119695" y="428309"/>
                        <a:pt x="99502" y="431834"/>
                      </a:cubicBezTo>
                      <a:cubicBezTo>
                        <a:pt x="103883" y="426309"/>
                        <a:pt x="107503" y="420118"/>
                        <a:pt x="109884" y="413260"/>
                      </a:cubicBezTo>
                      <a:cubicBezTo>
                        <a:pt x="113123" y="403830"/>
                        <a:pt x="114742" y="394210"/>
                        <a:pt x="114742" y="384780"/>
                      </a:cubicBezTo>
                      <a:cubicBezTo>
                        <a:pt x="114742" y="357158"/>
                        <a:pt x="101407" y="330869"/>
                        <a:pt x="79023" y="314486"/>
                      </a:cubicBezTo>
                      <a:cubicBezTo>
                        <a:pt x="80833" y="314009"/>
                        <a:pt x="82643" y="313533"/>
                        <a:pt x="84357" y="312962"/>
                      </a:cubicBezTo>
                      <a:cubicBezTo>
                        <a:pt x="107884" y="304770"/>
                        <a:pt x="120362" y="278957"/>
                        <a:pt x="112170" y="255431"/>
                      </a:cubicBezTo>
                      <a:cubicBezTo>
                        <a:pt x="109217" y="246953"/>
                        <a:pt x="103217" y="240191"/>
                        <a:pt x="95120" y="236285"/>
                      </a:cubicBezTo>
                      <a:cubicBezTo>
                        <a:pt x="87119" y="232380"/>
                        <a:pt x="77975" y="231904"/>
                        <a:pt x="69593" y="234761"/>
                      </a:cubicBezTo>
                      <a:cubicBezTo>
                        <a:pt x="63212" y="236952"/>
                        <a:pt x="58068" y="241524"/>
                        <a:pt x="55115" y="247620"/>
                      </a:cubicBezTo>
                      <a:cubicBezTo>
                        <a:pt x="52163" y="253716"/>
                        <a:pt x="51782" y="260574"/>
                        <a:pt x="53972" y="266956"/>
                      </a:cubicBezTo>
                      <a:cubicBezTo>
                        <a:pt x="57497" y="277148"/>
                        <a:pt x="68736" y="282672"/>
                        <a:pt x="79023" y="279053"/>
                      </a:cubicBezTo>
                      <a:cubicBezTo>
                        <a:pt x="82738" y="277719"/>
                        <a:pt x="84643" y="273719"/>
                        <a:pt x="83405" y="270004"/>
                      </a:cubicBezTo>
                      <a:cubicBezTo>
                        <a:pt x="82071" y="266289"/>
                        <a:pt x="78071" y="264289"/>
                        <a:pt x="74356" y="265622"/>
                      </a:cubicBezTo>
                      <a:cubicBezTo>
                        <a:pt x="71498" y="266575"/>
                        <a:pt x="68450" y="265146"/>
                        <a:pt x="67403" y="262289"/>
                      </a:cubicBezTo>
                      <a:cubicBezTo>
                        <a:pt x="66450" y="259526"/>
                        <a:pt x="66641" y="256478"/>
                        <a:pt x="67879" y="253811"/>
                      </a:cubicBezTo>
                      <a:cubicBezTo>
                        <a:pt x="69117" y="251144"/>
                        <a:pt x="71403" y="249144"/>
                        <a:pt x="74165" y="248192"/>
                      </a:cubicBezTo>
                      <a:cubicBezTo>
                        <a:pt x="79023" y="246477"/>
                        <a:pt x="84167" y="246858"/>
                        <a:pt x="88834" y="249049"/>
                      </a:cubicBezTo>
                      <a:cubicBezTo>
                        <a:pt x="93406" y="251240"/>
                        <a:pt x="96930" y="255145"/>
                        <a:pt x="98645" y="260003"/>
                      </a:cubicBezTo>
                      <a:cubicBezTo>
                        <a:pt x="104264" y="276100"/>
                        <a:pt x="95692" y="293816"/>
                        <a:pt x="79595" y="299436"/>
                      </a:cubicBezTo>
                      <a:cubicBezTo>
                        <a:pt x="67498" y="303627"/>
                        <a:pt x="54449" y="302865"/>
                        <a:pt x="42923" y="297341"/>
                      </a:cubicBezTo>
                      <a:cubicBezTo>
                        <a:pt x="31398" y="291721"/>
                        <a:pt x="22730" y="282005"/>
                        <a:pt x="18444" y="269909"/>
                      </a:cubicBezTo>
                      <a:cubicBezTo>
                        <a:pt x="12062" y="251525"/>
                        <a:pt x="13205" y="231809"/>
                        <a:pt x="21683" y="214378"/>
                      </a:cubicBezTo>
                      <a:cubicBezTo>
                        <a:pt x="30160" y="196852"/>
                        <a:pt x="44924" y="183803"/>
                        <a:pt x="63212" y="177421"/>
                      </a:cubicBezTo>
                      <a:cubicBezTo>
                        <a:pt x="83500" y="170372"/>
                        <a:pt x="108170" y="170372"/>
                        <a:pt x="131030" y="177326"/>
                      </a:cubicBezTo>
                      <a:cubicBezTo>
                        <a:pt x="134744" y="178469"/>
                        <a:pt x="138745" y="176373"/>
                        <a:pt x="139888" y="172563"/>
                      </a:cubicBezTo>
                      <a:cubicBezTo>
                        <a:pt x="140078" y="171896"/>
                        <a:pt x="140174" y="171134"/>
                        <a:pt x="140174" y="170468"/>
                      </a:cubicBezTo>
                      <a:cubicBezTo>
                        <a:pt x="140174" y="167420"/>
                        <a:pt x="138173" y="164562"/>
                        <a:pt x="135125" y="163705"/>
                      </a:cubicBezTo>
                      <a:cubicBezTo>
                        <a:pt x="109122" y="155799"/>
                        <a:pt x="81881" y="155894"/>
                        <a:pt x="58449" y="163991"/>
                      </a:cubicBezTo>
                      <a:cubicBezTo>
                        <a:pt x="36542" y="171611"/>
                        <a:pt x="18825" y="187327"/>
                        <a:pt x="8729" y="208282"/>
                      </a:cubicBezTo>
                      <a:cubicBezTo>
                        <a:pt x="-1368" y="229142"/>
                        <a:pt x="-2797" y="252764"/>
                        <a:pt x="4919" y="274671"/>
                      </a:cubicBezTo>
                      <a:cubicBezTo>
                        <a:pt x="12062" y="295340"/>
                        <a:pt x="29207" y="309818"/>
                        <a:pt x="49019" y="314676"/>
                      </a:cubicBezTo>
                      <a:cubicBezTo>
                        <a:pt x="49686" y="315343"/>
                        <a:pt x="50543" y="315819"/>
                        <a:pt x="51496" y="316105"/>
                      </a:cubicBezTo>
                      <a:cubicBezTo>
                        <a:pt x="89405" y="329249"/>
                        <a:pt x="109408" y="370778"/>
                        <a:pt x="96263" y="408688"/>
                      </a:cubicBezTo>
                      <a:cubicBezTo>
                        <a:pt x="92072" y="420785"/>
                        <a:pt x="83405" y="430595"/>
                        <a:pt x="71784" y="436120"/>
                      </a:cubicBezTo>
                      <a:cubicBezTo>
                        <a:pt x="60259" y="441740"/>
                        <a:pt x="47210" y="442502"/>
                        <a:pt x="35113" y="438215"/>
                      </a:cubicBezTo>
                      <a:cubicBezTo>
                        <a:pt x="27302" y="435453"/>
                        <a:pt x="21016" y="429929"/>
                        <a:pt x="17396" y="422499"/>
                      </a:cubicBezTo>
                      <a:cubicBezTo>
                        <a:pt x="13777" y="415070"/>
                        <a:pt x="13301" y="406688"/>
                        <a:pt x="16063" y="398877"/>
                      </a:cubicBezTo>
                      <a:cubicBezTo>
                        <a:pt x="19492" y="388876"/>
                        <a:pt x="30446" y="383542"/>
                        <a:pt x="40447" y="387066"/>
                      </a:cubicBezTo>
                      <a:cubicBezTo>
                        <a:pt x="46162" y="389066"/>
                        <a:pt x="49210" y="395448"/>
                        <a:pt x="47210" y="401163"/>
                      </a:cubicBezTo>
                      <a:cubicBezTo>
                        <a:pt x="46733" y="402497"/>
                        <a:pt x="45781" y="403640"/>
                        <a:pt x="44447" y="404306"/>
                      </a:cubicBezTo>
                      <a:cubicBezTo>
                        <a:pt x="43114" y="404973"/>
                        <a:pt x="41685" y="405068"/>
                        <a:pt x="40352" y="404592"/>
                      </a:cubicBezTo>
                      <a:cubicBezTo>
                        <a:pt x="36637" y="403259"/>
                        <a:pt x="32541" y="405259"/>
                        <a:pt x="31303" y="408974"/>
                      </a:cubicBezTo>
                      <a:cubicBezTo>
                        <a:pt x="29969" y="412688"/>
                        <a:pt x="31970" y="416784"/>
                        <a:pt x="35684" y="418022"/>
                      </a:cubicBezTo>
                      <a:cubicBezTo>
                        <a:pt x="40637" y="419737"/>
                        <a:pt x="45971" y="419451"/>
                        <a:pt x="50734" y="417165"/>
                      </a:cubicBezTo>
                      <a:cubicBezTo>
                        <a:pt x="55496" y="414879"/>
                        <a:pt x="59021" y="410879"/>
                        <a:pt x="60735" y="405926"/>
                      </a:cubicBezTo>
                      <a:cubicBezTo>
                        <a:pt x="65307" y="392781"/>
                        <a:pt x="58354" y="378303"/>
                        <a:pt x="45209" y="373731"/>
                      </a:cubicBezTo>
                      <a:cubicBezTo>
                        <a:pt x="27779" y="367635"/>
                        <a:pt x="8729" y="376874"/>
                        <a:pt x="2633" y="394305"/>
                      </a:cubicBezTo>
                      <a:cubicBezTo>
                        <a:pt x="-1368" y="405735"/>
                        <a:pt x="-606" y="417927"/>
                        <a:pt x="4633" y="428881"/>
                      </a:cubicBezTo>
                      <a:cubicBezTo>
                        <a:pt x="9872" y="439739"/>
                        <a:pt x="19111" y="447931"/>
                        <a:pt x="30446" y="451836"/>
                      </a:cubicBezTo>
                      <a:cubicBezTo>
                        <a:pt x="40352" y="455265"/>
                        <a:pt x="50734" y="456122"/>
                        <a:pt x="60735" y="454503"/>
                      </a:cubicBezTo>
                      <a:cubicBezTo>
                        <a:pt x="58163" y="457742"/>
                        <a:pt x="55973" y="461266"/>
                        <a:pt x="54163" y="465076"/>
                      </a:cubicBezTo>
                      <a:cubicBezTo>
                        <a:pt x="47210" y="479363"/>
                        <a:pt x="46257" y="495556"/>
                        <a:pt x="51496" y="510605"/>
                      </a:cubicBezTo>
                      <a:cubicBezTo>
                        <a:pt x="59306" y="533180"/>
                        <a:pt x="84071" y="545181"/>
                        <a:pt x="106646" y="537275"/>
                      </a:cubicBezTo>
                      <a:cubicBezTo>
                        <a:pt x="123410" y="531465"/>
                        <a:pt x="132268" y="513082"/>
                        <a:pt x="126458" y="496413"/>
                      </a:cubicBezTo>
                      <a:cubicBezTo>
                        <a:pt x="122076" y="483745"/>
                        <a:pt x="108074" y="476982"/>
                        <a:pt x="95406" y="481364"/>
                      </a:cubicBezTo>
                      <a:cubicBezTo>
                        <a:pt x="85500" y="484793"/>
                        <a:pt x="80166" y="495746"/>
                        <a:pt x="83690" y="505652"/>
                      </a:cubicBezTo>
                      <a:cubicBezTo>
                        <a:pt x="86453" y="513653"/>
                        <a:pt x="95216" y="517844"/>
                        <a:pt x="103217" y="515082"/>
                      </a:cubicBezTo>
                      <a:cubicBezTo>
                        <a:pt x="106931" y="513749"/>
                        <a:pt x="108932" y="509748"/>
                        <a:pt x="107598" y="506033"/>
                      </a:cubicBezTo>
                      <a:cubicBezTo>
                        <a:pt x="106265" y="502319"/>
                        <a:pt x="102264" y="500318"/>
                        <a:pt x="98549" y="501652"/>
                      </a:cubicBezTo>
                      <a:cubicBezTo>
                        <a:pt x="97978" y="501842"/>
                        <a:pt x="97311" y="501557"/>
                        <a:pt x="97121" y="500985"/>
                      </a:cubicBezTo>
                      <a:cubicBezTo>
                        <a:pt x="96263" y="498509"/>
                        <a:pt x="97597" y="495746"/>
                        <a:pt x="100073" y="494889"/>
                      </a:cubicBezTo>
                      <a:cubicBezTo>
                        <a:pt x="105407" y="493079"/>
                        <a:pt x="111122" y="495842"/>
                        <a:pt x="113027" y="501176"/>
                      </a:cubicBezTo>
                      <a:cubicBezTo>
                        <a:pt x="116266" y="510510"/>
                        <a:pt x="111313" y="520702"/>
                        <a:pt x="101978" y="523940"/>
                      </a:cubicBezTo>
                      <a:cubicBezTo>
                        <a:pt x="86834" y="529179"/>
                        <a:pt x="70165" y="521178"/>
                        <a:pt x="64926" y="506033"/>
                      </a:cubicBezTo>
                      <a:cubicBezTo>
                        <a:pt x="60926" y="494603"/>
                        <a:pt x="61688" y="482316"/>
                        <a:pt x="66926" y="471458"/>
                      </a:cubicBezTo>
                      <a:cubicBezTo>
                        <a:pt x="72165" y="460599"/>
                        <a:pt x="81404" y="452408"/>
                        <a:pt x="92834" y="448407"/>
                      </a:cubicBezTo>
                      <a:cubicBezTo>
                        <a:pt x="111408" y="441930"/>
                        <a:pt x="133887" y="445645"/>
                        <a:pt x="151413" y="458123"/>
                      </a:cubicBezTo>
                      <a:cubicBezTo>
                        <a:pt x="164653" y="467552"/>
                        <a:pt x="179893" y="485174"/>
                        <a:pt x="186275" y="517368"/>
                      </a:cubicBezTo>
                      <a:cubicBezTo>
                        <a:pt x="179702" y="512796"/>
                        <a:pt x="171701" y="510034"/>
                        <a:pt x="163034" y="510034"/>
                      </a:cubicBezTo>
                      <a:cubicBezTo>
                        <a:pt x="140745" y="510034"/>
                        <a:pt x="122552" y="528227"/>
                        <a:pt x="122552" y="550515"/>
                      </a:cubicBezTo>
                      <a:cubicBezTo>
                        <a:pt x="122552" y="572804"/>
                        <a:pt x="140745" y="590996"/>
                        <a:pt x="163034" y="590996"/>
                      </a:cubicBezTo>
                      <a:cubicBezTo>
                        <a:pt x="171511" y="590996"/>
                        <a:pt x="179321" y="588425"/>
                        <a:pt x="185798" y="583948"/>
                      </a:cubicBezTo>
                      <a:cubicBezTo>
                        <a:pt x="178464" y="616809"/>
                        <a:pt x="161129" y="634240"/>
                        <a:pt x="149699" y="642336"/>
                      </a:cubicBezTo>
                      <a:cubicBezTo>
                        <a:pt x="131887" y="655004"/>
                        <a:pt x="110170" y="659100"/>
                        <a:pt x="92834" y="653099"/>
                      </a:cubicBezTo>
                      <a:cubicBezTo>
                        <a:pt x="81404" y="649099"/>
                        <a:pt x="72165" y="640907"/>
                        <a:pt x="66926" y="630049"/>
                      </a:cubicBezTo>
                      <a:cubicBezTo>
                        <a:pt x="61688" y="619190"/>
                        <a:pt x="60926" y="606903"/>
                        <a:pt x="64926" y="595473"/>
                      </a:cubicBezTo>
                      <a:cubicBezTo>
                        <a:pt x="70165" y="580328"/>
                        <a:pt x="86834" y="572327"/>
                        <a:pt x="101978" y="577566"/>
                      </a:cubicBezTo>
                      <a:cubicBezTo>
                        <a:pt x="111313" y="580805"/>
                        <a:pt x="116266" y="591092"/>
                        <a:pt x="113027" y="600331"/>
                      </a:cubicBezTo>
                      <a:cubicBezTo>
                        <a:pt x="111218" y="605665"/>
                        <a:pt x="105407" y="608427"/>
                        <a:pt x="100073" y="606617"/>
                      </a:cubicBezTo>
                      <a:cubicBezTo>
                        <a:pt x="98835" y="606236"/>
                        <a:pt x="97883" y="605284"/>
                        <a:pt x="97311" y="604141"/>
                      </a:cubicBezTo>
                      <a:cubicBezTo>
                        <a:pt x="96740" y="602998"/>
                        <a:pt x="96644" y="601664"/>
                        <a:pt x="97121" y="600426"/>
                      </a:cubicBezTo>
                      <a:cubicBezTo>
                        <a:pt x="97311" y="599855"/>
                        <a:pt x="97978" y="599569"/>
                        <a:pt x="98549" y="599759"/>
                      </a:cubicBezTo>
                      <a:cubicBezTo>
                        <a:pt x="102264" y="601093"/>
                        <a:pt x="106360" y="599093"/>
                        <a:pt x="107598" y="595378"/>
                      </a:cubicBezTo>
                      <a:cubicBezTo>
                        <a:pt x="108932" y="591663"/>
                        <a:pt x="106931" y="587567"/>
                        <a:pt x="103217" y="586329"/>
                      </a:cubicBezTo>
                      <a:cubicBezTo>
                        <a:pt x="99311" y="584996"/>
                        <a:pt x="95216" y="585186"/>
                        <a:pt x="91501" y="586996"/>
                      </a:cubicBezTo>
                      <a:cubicBezTo>
                        <a:pt x="87786" y="588806"/>
                        <a:pt x="85024" y="591949"/>
                        <a:pt x="83690" y="595759"/>
                      </a:cubicBezTo>
                      <a:cubicBezTo>
                        <a:pt x="81976" y="600521"/>
                        <a:pt x="82357" y="605760"/>
                        <a:pt x="84548" y="610332"/>
                      </a:cubicBezTo>
                      <a:cubicBezTo>
                        <a:pt x="86738" y="614904"/>
                        <a:pt x="90644" y="618333"/>
                        <a:pt x="95406" y="620048"/>
                      </a:cubicBezTo>
                      <a:cubicBezTo>
                        <a:pt x="108074" y="624429"/>
                        <a:pt x="122076" y="617762"/>
                        <a:pt x="126458" y="604998"/>
                      </a:cubicBezTo>
                      <a:cubicBezTo>
                        <a:pt x="132268" y="588234"/>
                        <a:pt x="123410" y="569946"/>
                        <a:pt x="106646" y="564136"/>
                      </a:cubicBezTo>
                      <a:cubicBezTo>
                        <a:pt x="84071" y="556325"/>
                        <a:pt x="59306" y="568232"/>
                        <a:pt x="51496" y="590806"/>
                      </a:cubicBezTo>
                      <a:cubicBezTo>
                        <a:pt x="40733" y="621857"/>
                        <a:pt x="57116" y="655862"/>
                        <a:pt x="88167" y="666625"/>
                      </a:cubicBezTo>
                      <a:cubicBezTo>
                        <a:pt x="109789" y="674150"/>
                        <a:pt x="136554" y="669292"/>
                        <a:pt x="157985" y="654052"/>
                      </a:cubicBezTo>
                      <a:cubicBezTo>
                        <a:pt x="171797" y="644241"/>
                        <a:pt x="193133" y="623000"/>
                        <a:pt x="200753" y="582519"/>
                      </a:cubicBezTo>
                      <a:lnTo>
                        <a:pt x="200753" y="727680"/>
                      </a:lnTo>
                      <a:cubicBezTo>
                        <a:pt x="199133" y="724537"/>
                        <a:pt x="197038" y="721584"/>
                        <a:pt x="194371" y="718917"/>
                      </a:cubicBezTo>
                      <a:cubicBezTo>
                        <a:pt x="178464" y="703010"/>
                        <a:pt x="150270" y="706820"/>
                        <a:pt x="149032" y="707011"/>
                      </a:cubicBezTo>
                      <a:cubicBezTo>
                        <a:pt x="145889" y="707487"/>
                        <a:pt x="143412" y="709964"/>
                        <a:pt x="143031" y="713012"/>
                      </a:cubicBezTo>
                      <a:cubicBezTo>
                        <a:pt x="142841" y="713964"/>
                        <a:pt x="140269" y="733109"/>
                        <a:pt x="148175" y="748730"/>
                      </a:cubicBezTo>
                      <a:cubicBezTo>
                        <a:pt x="141793" y="747302"/>
                        <a:pt x="136078" y="746349"/>
                        <a:pt x="131982" y="746349"/>
                      </a:cubicBezTo>
                      <a:cubicBezTo>
                        <a:pt x="112075" y="746349"/>
                        <a:pt x="96835" y="766352"/>
                        <a:pt x="96168" y="767209"/>
                      </a:cubicBezTo>
                      <a:cubicBezTo>
                        <a:pt x="94263" y="769781"/>
                        <a:pt x="94263" y="773210"/>
                        <a:pt x="96168" y="775781"/>
                      </a:cubicBezTo>
                      <a:cubicBezTo>
                        <a:pt x="96835" y="776639"/>
                        <a:pt x="111980" y="796641"/>
                        <a:pt x="131982" y="796641"/>
                      </a:cubicBezTo>
                      <a:cubicBezTo>
                        <a:pt x="136078" y="796641"/>
                        <a:pt x="141793" y="795689"/>
                        <a:pt x="148175" y="794260"/>
                      </a:cubicBezTo>
                      <a:cubicBezTo>
                        <a:pt x="140364" y="809881"/>
                        <a:pt x="142936" y="829026"/>
                        <a:pt x="143031" y="829979"/>
                      </a:cubicBezTo>
                      <a:cubicBezTo>
                        <a:pt x="143507" y="833122"/>
                        <a:pt x="145984" y="835598"/>
                        <a:pt x="149032" y="835979"/>
                      </a:cubicBezTo>
                      <a:cubicBezTo>
                        <a:pt x="150270" y="836170"/>
                        <a:pt x="178464" y="839980"/>
                        <a:pt x="194371" y="824073"/>
                      </a:cubicBezTo>
                      <a:cubicBezTo>
                        <a:pt x="197038" y="821406"/>
                        <a:pt x="199133" y="818453"/>
                        <a:pt x="200753" y="815310"/>
                      </a:cubicBezTo>
                      <a:lnTo>
                        <a:pt x="200753" y="959233"/>
                      </a:lnTo>
                      <a:cubicBezTo>
                        <a:pt x="193895" y="920847"/>
                        <a:pt x="175607" y="899702"/>
                        <a:pt x="159700" y="888462"/>
                      </a:cubicBezTo>
                      <a:cubicBezTo>
                        <a:pt x="138459" y="873317"/>
                        <a:pt x="111027" y="868936"/>
                        <a:pt x="88167" y="876842"/>
                      </a:cubicBezTo>
                      <a:cubicBezTo>
                        <a:pt x="73118" y="882080"/>
                        <a:pt x="61021" y="892844"/>
                        <a:pt x="54163" y="907131"/>
                      </a:cubicBezTo>
                      <a:cubicBezTo>
                        <a:pt x="47210" y="921419"/>
                        <a:pt x="46257" y="937611"/>
                        <a:pt x="51496" y="952661"/>
                      </a:cubicBezTo>
                      <a:cubicBezTo>
                        <a:pt x="59306" y="975235"/>
                        <a:pt x="84071" y="987236"/>
                        <a:pt x="106646" y="979331"/>
                      </a:cubicBezTo>
                      <a:cubicBezTo>
                        <a:pt x="123410" y="973520"/>
                        <a:pt x="132268" y="955137"/>
                        <a:pt x="126458" y="938468"/>
                      </a:cubicBezTo>
                      <a:cubicBezTo>
                        <a:pt x="122076" y="925800"/>
                        <a:pt x="108074" y="919037"/>
                        <a:pt x="95406" y="923419"/>
                      </a:cubicBezTo>
                      <a:cubicBezTo>
                        <a:pt x="85500" y="926848"/>
                        <a:pt x="80166" y="937706"/>
                        <a:pt x="83690" y="947708"/>
                      </a:cubicBezTo>
                      <a:cubicBezTo>
                        <a:pt x="86453" y="955709"/>
                        <a:pt x="95216" y="959900"/>
                        <a:pt x="103217" y="957137"/>
                      </a:cubicBezTo>
                      <a:cubicBezTo>
                        <a:pt x="106931" y="955804"/>
                        <a:pt x="108932" y="951803"/>
                        <a:pt x="107598" y="948089"/>
                      </a:cubicBezTo>
                      <a:cubicBezTo>
                        <a:pt x="106265" y="944374"/>
                        <a:pt x="102264" y="942374"/>
                        <a:pt x="98549" y="943707"/>
                      </a:cubicBezTo>
                      <a:cubicBezTo>
                        <a:pt x="97978" y="943898"/>
                        <a:pt x="97311" y="943612"/>
                        <a:pt x="97121" y="943040"/>
                      </a:cubicBezTo>
                      <a:cubicBezTo>
                        <a:pt x="96263" y="940564"/>
                        <a:pt x="97597" y="937802"/>
                        <a:pt x="100073" y="936944"/>
                      </a:cubicBezTo>
                      <a:cubicBezTo>
                        <a:pt x="105407" y="935135"/>
                        <a:pt x="111122" y="937897"/>
                        <a:pt x="113027" y="943231"/>
                      </a:cubicBezTo>
                      <a:cubicBezTo>
                        <a:pt x="116266" y="952565"/>
                        <a:pt x="111313" y="962757"/>
                        <a:pt x="101978" y="965996"/>
                      </a:cubicBezTo>
                      <a:cubicBezTo>
                        <a:pt x="86834" y="971234"/>
                        <a:pt x="70165" y="963233"/>
                        <a:pt x="64926" y="948089"/>
                      </a:cubicBezTo>
                      <a:cubicBezTo>
                        <a:pt x="60926" y="936659"/>
                        <a:pt x="61688" y="924371"/>
                        <a:pt x="66926" y="913513"/>
                      </a:cubicBezTo>
                      <a:cubicBezTo>
                        <a:pt x="72165" y="902654"/>
                        <a:pt x="81404" y="894463"/>
                        <a:pt x="92834" y="890462"/>
                      </a:cubicBezTo>
                      <a:cubicBezTo>
                        <a:pt x="111408" y="883985"/>
                        <a:pt x="133887" y="887700"/>
                        <a:pt x="151413" y="900178"/>
                      </a:cubicBezTo>
                      <a:cubicBezTo>
                        <a:pt x="164653" y="909608"/>
                        <a:pt x="179893" y="927229"/>
                        <a:pt x="186275" y="959423"/>
                      </a:cubicBezTo>
                      <a:cubicBezTo>
                        <a:pt x="179702" y="954851"/>
                        <a:pt x="171701" y="952089"/>
                        <a:pt x="163034" y="952089"/>
                      </a:cubicBezTo>
                      <a:cubicBezTo>
                        <a:pt x="140745" y="952089"/>
                        <a:pt x="122552" y="970282"/>
                        <a:pt x="122552" y="992570"/>
                      </a:cubicBezTo>
                      <a:cubicBezTo>
                        <a:pt x="122552" y="1014859"/>
                        <a:pt x="140745" y="1033052"/>
                        <a:pt x="163034" y="1033052"/>
                      </a:cubicBezTo>
                      <a:cubicBezTo>
                        <a:pt x="171511" y="1033052"/>
                        <a:pt x="179321" y="1030480"/>
                        <a:pt x="185798" y="1026003"/>
                      </a:cubicBezTo>
                      <a:cubicBezTo>
                        <a:pt x="178464" y="1058864"/>
                        <a:pt x="161129" y="1076295"/>
                        <a:pt x="149699" y="1084391"/>
                      </a:cubicBezTo>
                      <a:cubicBezTo>
                        <a:pt x="131887" y="1097060"/>
                        <a:pt x="110170" y="1101155"/>
                        <a:pt x="92834" y="1095155"/>
                      </a:cubicBezTo>
                      <a:cubicBezTo>
                        <a:pt x="81404" y="1091154"/>
                        <a:pt x="72165" y="1082963"/>
                        <a:pt x="66926" y="1072104"/>
                      </a:cubicBezTo>
                      <a:cubicBezTo>
                        <a:pt x="61688" y="1061246"/>
                        <a:pt x="60926" y="1048958"/>
                        <a:pt x="64926" y="1037528"/>
                      </a:cubicBezTo>
                      <a:cubicBezTo>
                        <a:pt x="70165" y="1022384"/>
                        <a:pt x="86834" y="1014383"/>
                        <a:pt x="101978" y="1019621"/>
                      </a:cubicBezTo>
                      <a:cubicBezTo>
                        <a:pt x="111313" y="1022860"/>
                        <a:pt x="116266" y="1033052"/>
                        <a:pt x="113027" y="1042386"/>
                      </a:cubicBezTo>
                      <a:cubicBezTo>
                        <a:pt x="111218" y="1047720"/>
                        <a:pt x="105407" y="1050482"/>
                        <a:pt x="100073" y="1048673"/>
                      </a:cubicBezTo>
                      <a:cubicBezTo>
                        <a:pt x="98835" y="1048292"/>
                        <a:pt x="97883" y="1047339"/>
                        <a:pt x="97311" y="1046196"/>
                      </a:cubicBezTo>
                      <a:cubicBezTo>
                        <a:pt x="96740" y="1045053"/>
                        <a:pt x="96644" y="1043720"/>
                        <a:pt x="97121" y="1042481"/>
                      </a:cubicBezTo>
                      <a:cubicBezTo>
                        <a:pt x="97311" y="1041910"/>
                        <a:pt x="97978" y="1041624"/>
                        <a:pt x="98549" y="1041815"/>
                      </a:cubicBezTo>
                      <a:cubicBezTo>
                        <a:pt x="102264" y="1043148"/>
                        <a:pt x="106360" y="1041148"/>
                        <a:pt x="107598" y="1037433"/>
                      </a:cubicBezTo>
                      <a:cubicBezTo>
                        <a:pt x="108932" y="1033718"/>
                        <a:pt x="106931" y="1029623"/>
                        <a:pt x="103217" y="1028384"/>
                      </a:cubicBezTo>
                      <a:cubicBezTo>
                        <a:pt x="99311" y="1027051"/>
                        <a:pt x="95216" y="1027241"/>
                        <a:pt x="91501" y="1029051"/>
                      </a:cubicBezTo>
                      <a:cubicBezTo>
                        <a:pt x="87786" y="1030861"/>
                        <a:pt x="85024" y="1034004"/>
                        <a:pt x="83690" y="1037814"/>
                      </a:cubicBezTo>
                      <a:cubicBezTo>
                        <a:pt x="81976" y="1042577"/>
                        <a:pt x="82357" y="1047815"/>
                        <a:pt x="84548" y="1052387"/>
                      </a:cubicBezTo>
                      <a:cubicBezTo>
                        <a:pt x="86738" y="1056959"/>
                        <a:pt x="90644" y="1060388"/>
                        <a:pt x="95406" y="1062103"/>
                      </a:cubicBezTo>
                      <a:cubicBezTo>
                        <a:pt x="108074" y="1066484"/>
                        <a:pt x="122076" y="1059817"/>
                        <a:pt x="126458" y="1047053"/>
                      </a:cubicBezTo>
                      <a:cubicBezTo>
                        <a:pt x="132268" y="1030289"/>
                        <a:pt x="123410" y="1012001"/>
                        <a:pt x="106646" y="1006191"/>
                      </a:cubicBezTo>
                      <a:cubicBezTo>
                        <a:pt x="84071" y="998381"/>
                        <a:pt x="59306" y="1010287"/>
                        <a:pt x="51496" y="1032861"/>
                      </a:cubicBezTo>
                      <a:cubicBezTo>
                        <a:pt x="40733" y="1063913"/>
                        <a:pt x="57116" y="1097917"/>
                        <a:pt x="88167" y="1108680"/>
                      </a:cubicBezTo>
                      <a:cubicBezTo>
                        <a:pt x="109789" y="1116205"/>
                        <a:pt x="136554" y="1111347"/>
                        <a:pt x="157985" y="1096107"/>
                      </a:cubicBezTo>
                      <a:cubicBezTo>
                        <a:pt x="171797" y="1086296"/>
                        <a:pt x="193133" y="1065056"/>
                        <a:pt x="200753" y="1024574"/>
                      </a:cubicBezTo>
                      <a:lnTo>
                        <a:pt x="200753" y="1169259"/>
                      </a:lnTo>
                      <a:cubicBezTo>
                        <a:pt x="199133" y="1166116"/>
                        <a:pt x="197038" y="1163163"/>
                        <a:pt x="194371" y="1160496"/>
                      </a:cubicBezTo>
                      <a:cubicBezTo>
                        <a:pt x="178464" y="1144589"/>
                        <a:pt x="150270" y="1148399"/>
                        <a:pt x="149032" y="1148590"/>
                      </a:cubicBezTo>
                      <a:cubicBezTo>
                        <a:pt x="145889" y="1149066"/>
                        <a:pt x="143412" y="1151543"/>
                        <a:pt x="143031" y="1154591"/>
                      </a:cubicBezTo>
                      <a:cubicBezTo>
                        <a:pt x="142841" y="1155543"/>
                        <a:pt x="140269" y="1174688"/>
                        <a:pt x="148175" y="1190309"/>
                      </a:cubicBezTo>
                      <a:cubicBezTo>
                        <a:pt x="141793" y="1188881"/>
                        <a:pt x="136078" y="1187928"/>
                        <a:pt x="131982" y="1187928"/>
                      </a:cubicBezTo>
                      <a:cubicBezTo>
                        <a:pt x="112075" y="1187928"/>
                        <a:pt x="96835" y="1207931"/>
                        <a:pt x="96168" y="1208788"/>
                      </a:cubicBezTo>
                      <a:cubicBezTo>
                        <a:pt x="94263" y="1211360"/>
                        <a:pt x="94263" y="1214789"/>
                        <a:pt x="96168" y="1217360"/>
                      </a:cubicBezTo>
                      <a:cubicBezTo>
                        <a:pt x="96835" y="1218218"/>
                        <a:pt x="111980" y="1238220"/>
                        <a:pt x="131982" y="1238220"/>
                      </a:cubicBezTo>
                      <a:cubicBezTo>
                        <a:pt x="136078" y="1238220"/>
                        <a:pt x="141793" y="1237268"/>
                        <a:pt x="148175" y="1235839"/>
                      </a:cubicBezTo>
                      <a:cubicBezTo>
                        <a:pt x="140364" y="1251460"/>
                        <a:pt x="142936" y="1270605"/>
                        <a:pt x="143031" y="1271558"/>
                      </a:cubicBezTo>
                      <a:cubicBezTo>
                        <a:pt x="143507" y="1274701"/>
                        <a:pt x="145984" y="1277177"/>
                        <a:pt x="149032" y="1277558"/>
                      </a:cubicBezTo>
                      <a:cubicBezTo>
                        <a:pt x="150270" y="1277749"/>
                        <a:pt x="178464" y="1281559"/>
                        <a:pt x="194371" y="1265652"/>
                      </a:cubicBezTo>
                      <a:cubicBezTo>
                        <a:pt x="197038" y="1262985"/>
                        <a:pt x="199133" y="1260033"/>
                        <a:pt x="200753" y="1256889"/>
                      </a:cubicBezTo>
                      <a:lnTo>
                        <a:pt x="200753" y="1473964"/>
                      </a:lnTo>
                      <a:cubicBezTo>
                        <a:pt x="196466" y="1464534"/>
                        <a:pt x="190942" y="1456057"/>
                        <a:pt x="184751" y="1449199"/>
                      </a:cubicBezTo>
                      <a:cubicBezTo>
                        <a:pt x="160938" y="1422624"/>
                        <a:pt x="127410" y="1415671"/>
                        <a:pt x="95311" y="1430721"/>
                      </a:cubicBezTo>
                      <a:cubicBezTo>
                        <a:pt x="62831" y="1445960"/>
                        <a:pt x="47019" y="1479108"/>
                        <a:pt x="57687" y="1509683"/>
                      </a:cubicBezTo>
                      <a:cubicBezTo>
                        <a:pt x="65879" y="1533209"/>
                        <a:pt x="91691" y="1545687"/>
                        <a:pt x="115218" y="1537496"/>
                      </a:cubicBezTo>
                      <a:cubicBezTo>
                        <a:pt x="132649" y="1531400"/>
                        <a:pt x="141888" y="1512350"/>
                        <a:pt x="135792" y="1494919"/>
                      </a:cubicBezTo>
                      <a:cubicBezTo>
                        <a:pt x="133601" y="1488537"/>
                        <a:pt x="129029" y="1483394"/>
                        <a:pt x="122933" y="1480441"/>
                      </a:cubicBezTo>
                      <a:cubicBezTo>
                        <a:pt x="116837" y="1477488"/>
                        <a:pt x="109979" y="1477107"/>
                        <a:pt x="103598" y="1479298"/>
                      </a:cubicBezTo>
                      <a:cubicBezTo>
                        <a:pt x="98645" y="1481012"/>
                        <a:pt x="94644" y="1484537"/>
                        <a:pt x="92358" y="1489299"/>
                      </a:cubicBezTo>
                      <a:cubicBezTo>
                        <a:pt x="90072" y="1494062"/>
                        <a:pt x="89786" y="1499396"/>
                        <a:pt x="91501" y="1504349"/>
                      </a:cubicBezTo>
                      <a:cubicBezTo>
                        <a:pt x="92834" y="1508063"/>
                        <a:pt x="96835" y="1510064"/>
                        <a:pt x="100550" y="1508730"/>
                      </a:cubicBezTo>
                      <a:cubicBezTo>
                        <a:pt x="104264" y="1507397"/>
                        <a:pt x="106265" y="1503396"/>
                        <a:pt x="104931" y="1499681"/>
                      </a:cubicBezTo>
                      <a:cubicBezTo>
                        <a:pt x="104455" y="1498348"/>
                        <a:pt x="104550" y="1496824"/>
                        <a:pt x="105217" y="1495491"/>
                      </a:cubicBezTo>
                      <a:cubicBezTo>
                        <a:pt x="105884" y="1494157"/>
                        <a:pt x="106931" y="1493204"/>
                        <a:pt x="108360" y="1492728"/>
                      </a:cubicBezTo>
                      <a:cubicBezTo>
                        <a:pt x="111122" y="1491776"/>
                        <a:pt x="114170" y="1491966"/>
                        <a:pt x="116837" y="1493204"/>
                      </a:cubicBezTo>
                      <a:cubicBezTo>
                        <a:pt x="119504" y="1494443"/>
                        <a:pt x="121505" y="1496729"/>
                        <a:pt x="122457" y="1499491"/>
                      </a:cubicBezTo>
                      <a:cubicBezTo>
                        <a:pt x="125981" y="1509492"/>
                        <a:pt x="120647" y="1520446"/>
                        <a:pt x="110646" y="1523875"/>
                      </a:cubicBezTo>
                      <a:cubicBezTo>
                        <a:pt x="94549" y="1529495"/>
                        <a:pt x="76832" y="1520922"/>
                        <a:pt x="71213" y="1504825"/>
                      </a:cubicBezTo>
                      <a:cubicBezTo>
                        <a:pt x="62926" y="1480917"/>
                        <a:pt x="75308" y="1455676"/>
                        <a:pt x="101502" y="1443389"/>
                      </a:cubicBezTo>
                      <a:cubicBezTo>
                        <a:pt x="127696" y="1431101"/>
                        <a:pt x="154937" y="1436721"/>
                        <a:pt x="174368" y="1458438"/>
                      </a:cubicBezTo>
                      <a:cubicBezTo>
                        <a:pt x="195609" y="1482155"/>
                        <a:pt x="207134" y="1526447"/>
                        <a:pt x="182084" y="1567595"/>
                      </a:cubicBezTo>
                      <a:cubicBezTo>
                        <a:pt x="110932" y="1684466"/>
                        <a:pt x="114837" y="1754094"/>
                        <a:pt x="198943" y="1851059"/>
                      </a:cubicBezTo>
                      <a:lnTo>
                        <a:pt x="158176" y="1898303"/>
                      </a:lnTo>
                      <a:cubicBezTo>
                        <a:pt x="156842" y="1899922"/>
                        <a:pt x="156176" y="1902017"/>
                        <a:pt x="156557" y="1904018"/>
                      </a:cubicBezTo>
                      <a:cubicBezTo>
                        <a:pt x="156842" y="1906113"/>
                        <a:pt x="158081" y="1907923"/>
                        <a:pt x="159890" y="1908971"/>
                      </a:cubicBezTo>
                      <a:cubicBezTo>
                        <a:pt x="175226" y="1918400"/>
                        <a:pt x="187799" y="1927735"/>
                        <a:pt x="197895" y="1936974"/>
                      </a:cubicBezTo>
                      <a:cubicBezTo>
                        <a:pt x="147413" y="1990600"/>
                        <a:pt x="166558" y="2040892"/>
                        <a:pt x="182560" y="2082992"/>
                      </a:cubicBezTo>
                      <a:cubicBezTo>
                        <a:pt x="191609" y="2106710"/>
                        <a:pt x="199419" y="2127189"/>
                        <a:pt x="193418" y="2144238"/>
                      </a:cubicBezTo>
                      <a:cubicBezTo>
                        <a:pt x="180274" y="2182148"/>
                        <a:pt x="138745" y="2202150"/>
                        <a:pt x="100835" y="2189006"/>
                      </a:cubicBezTo>
                      <a:cubicBezTo>
                        <a:pt x="75785" y="2180338"/>
                        <a:pt x="62545" y="2152906"/>
                        <a:pt x="71308" y="2127855"/>
                      </a:cubicBezTo>
                      <a:cubicBezTo>
                        <a:pt x="76928" y="2111758"/>
                        <a:pt x="94549" y="2103185"/>
                        <a:pt x="110741" y="2108805"/>
                      </a:cubicBezTo>
                      <a:cubicBezTo>
                        <a:pt x="120743" y="2112330"/>
                        <a:pt x="126077" y="2123188"/>
                        <a:pt x="122552" y="2133189"/>
                      </a:cubicBezTo>
                      <a:cubicBezTo>
                        <a:pt x="121600" y="2135951"/>
                        <a:pt x="119600" y="2138238"/>
                        <a:pt x="116933" y="2139476"/>
                      </a:cubicBezTo>
                      <a:cubicBezTo>
                        <a:pt x="114266" y="2140714"/>
                        <a:pt x="111313" y="2140905"/>
                        <a:pt x="108455" y="2139952"/>
                      </a:cubicBezTo>
                      <a:cubicBezTo>
                        <a:pt x="107122" y="2139476"/>
                        <a:pt x="105979" y="2138523"/>
                        <a:pt x="105312" y="2137190"/>
                      </a:cubicBezTo>
                      <a:cubicBezTo>
                        <a:pt x="104645" y="2135856"/>
                        <a:pt x="104550" y="2134427"/>
                        <a:pt x="105026" y="2132999"/>
                      </a:cubicBezTo>
                      <a:cubicBezTo>
                        <a:pt x="106360" y="2129284"/>
                        <a:pt x="104360" y="2125188"/>
                        <a:pt x="100645" y="2123950"/>
                      </a:cubicBezTo>
                      <a:cubicBezTo>
                        <a:pt x="96930" y="2122617"/>
                        <a:pt x="92834" y="2124617"/>
                        <a:pt x="91596" y="2128331"/>
                      </a:cubicBezTo>
                      <a:cubicBezTo>
                        <a:pt x="89882" y="2133285"/>
                        <a:pt x="90167" y="2138618"/>
                        <a:pt x="92453" y="2143381"/>
                      </a:cubicBezTo>
                      <a:cubicBezTo>
                        <a:pt x="94739" y="2148143"/>
                        <a:pt x="98740" y="2151668"/>
                        <a:pt x="103693" y="2153382"/>
                      </a:cubicBezTo>
                      <a:cubicBezTo>
                        <a:pt x="116837" y="2157954"/>
                        <a:pt x="131315" y="2151001"/>
                        <a:pt x="135887" y="2137856"/>
                      </a:cubicBezTo>
                      <a:cubicBezTo>
                        <a:pt x="141983" y="2120426"/>
                        <a:pt x="132744" y="2101376"/>
                        <a:pt x="115313" y="2095280"/>
                      </a:cubicBezTo>
                      <a:cubicBezTo>
                        <a:pt x="91787" y="2087088"/>
                        <a:pt x="65974" y="2099566"/>
                        <a:pt x="57782" y="2123093"/>
                      </a:cubicBezTo>
                      <a:cubicBezTo>
                        <a:pt x="46543" y="2155573"/>
                        <a:pt x="63688" y="2191101"/>
                        <a:pt x="96168" y="2202341"/>
                      </a:cubicBezTo>
                      <a:cubicBezTo>
                        <a:pt x="141412" y="2218057"/>
                        <a:pt x="191132" y="2194054"/>
                        <a:pt x="206849" y="2148810"/>
                      </a:cubicBezTo>
                      <a:cubicBezTo>
                        <a:pt x="207325" y="2147477"/>
                        <a:pt x="207706" y="2146048"/>
                        <a:pt x="208087" y="2144714"/>
                      </a:cubicBezTo>
                      <a:cubicBezTo>
                        <a:pt x="208468" y="2146048"/>
                        <a:pt x="208849" y="2147477"/>
                        <a:pt x="209325" y="2148810"/>
                      </a:cubicBezTo>
                      <a:cubicBezTo>
                        <a:pt x="225041" y="2194054"/>
                        <a:pt x="274762" y="2218152"/>
                        <a:pt x="320006" y="2202341"/>
                      </a:cubicBezTo>
                      <a:cubicBezTo>
                        <a:pt x="345628" y="2193387"/>
                        <a:pt x="361820" y="2169289"/>
                        <a:pt x="361820" y="2143476"/>
                      </a:cubicBezTo>
                      <a:cubicBezTo>
                        <a:pt x="361820" y="2136714"/>
                        <a:pt x="360677" y="2129856"/>
                        <a:pt x="358391" y="2123093"/>
                      </a:cubicBezTo>
                      <a:cubicBezTo>
                        <a:pt x="350200" y="2099566"/>
                        <a:pt x="324387" y="2087088"/>
                        <a:pt x="300860" y="2095280"/>
                      </a:cubicBezTo>
                      <a:cubicBezTo>
                        <a:pt x="283430" y="2101376"/>
                        <a:pt x="274190" y="2120426"/>
                        <a:pt x="280286" y="2137856"/>
                      </a:cubicBezTo>
                      <a:cubicBezTo>
                        <a:pt x="284858" y="2151001"/>
                        <a:pt x="299336" y="2158050"/>
                        <a:pt x="312481" y="2153382"/>
                      </a:cubicBezTo>
                      <a:cubicBezTo>
                        <a:pt x="317434" y="2151668"/>
                        <a:pt x="321434" y="2148143"/>
                        <a:pt x="323720" y="2143381"/>
                      </a:cubicBezTo>
                      <a:cubicBezTo>
                        <a:pt x="326006" y="2138618"/>
                        <a:pt x="326292" y="2133285"/>
                        <a:pt x="324578" y="2128331"/>
                      </a:cubicBezTo>
                      <a:cubicBezTo>
                        <a:pt x="323244" y="2124617"/>
                        <a:pt x="319244" y="2122617"/>
                        <a:pt x="315529" y="2123950"/>
                      </a:cubicBezTo>
                      <a:cubicBezTo>
                        <a:pt x="311814" y="2125284"/>
                        <a:pt x="309814" y="2129284"/>
                        <a:pt x="311147" y="2132999"/>
                      </a:cubicBezTo>
                      <a:cubicBezTo>
                        <a:pt x="311624" y="2134332"/>
                        <a:pt x="311528" y="2135856"/>
                        <a:pt x="310862" y="2137190"/>
                      </a:cubicBezTo>
                      <a:cubicBezTo>
                        <a:pt x="310195" y="2138523"/>
                        <a:pt x="309147" y="2139476"/>
                        <a:pt x="307718" y="2139952"/>
                      </a:cubicBezTo>
                      <a:cubicBezTo>
                        <a:pt x="304956" y="2140905"/>
                        <a:pt x="301908" y="2140714"/>
                        <a:pt x="299241" y="2139476"/>
                      </a:cubicBezTo>
                      <a:cubicBezTo>
                        <a:pt x="296574" y="2138238"/>
                        <a:pt x="294574" y="2135951"/>
                        <a:pt x="293621" y="2133189"/>
                      </a:cubicBezTo>
                      <a:cubicBezTo>
                        <a:pt x="290192" y="2123188"/>
                        <a:pt x="295431" y="2112234"/>
                        <a:pt x="305432" y="2108805"/>
                      </a:cubicBezTo>
                      <a:cubicBezTo>
                        <a:pt x="321530" y="2103185"/>
                        <a:pt x="339246" y="2111758"/>
                        <a:pt x="344866" y="2127855"/>
                      </a:cubicBezTo>
                      <a:cubicBezTo>
                        <a:pt x="353534" y="2152811"/>
                        <a:pt x="340294" y="2180243"/>
                        <a:pt x="315338" y="2189006"/>
                      </a:cubicBezTo>
                      <a:cubicBezTo>
                        <a:pt x="277429" y="2202150"/>
                        <a:pt x="235995" y="2182052"/>
                        <a:pt x="222755" y="2144238"/>
                      </a:cubicBezTo>
                      <a:cubicBezTo>
                        <a:pt x="216850" y="2127189"/>
                        <a:pt x="224660" y="2106710"/>
                        <a:pt x="233614" y="2082992"/>
                      </a:cubicBezTo>
                      <a:cubicBezTo>
                        <a:pt x="249616" y="2040892"/>
                        <a:pt x="268761" y="1990600"/>
                        <a:pt x="218279" y="1936974"/>
                      </a:cubicBezTo>
                      <a:cubicBezTo>
                        <a:pt x="228375" y="1927830"/>
                        <a:pt x="240948" y="1918496"/>
                        <a:pt x="256283" y="1908971"/>
                      </a:cubicBezTo>
                      <a:cubicBezTo>
                        <a:pt x="257998" y="1907923"/>
                        <a:pt x="259236" y="1906113"/>
                        <a:pt x="259617" y="1904018"/>
                      </a:cubicBezTo>
                      <a:cubicBezTo>
                        <a:pt x="259903" y="1901922"/>
                        <a:pt x="259331" y="1899922"/>
                        <a:pt x="257998" y="1898303"/>
                      </a:cubicBezTo>
                      <a:lnTo>
                        <a:pt x="217707" y="1850392"/>
                      </a:lnTo>
                      <a:cubicBezTo>
                        <a:pt x="301241" y="1753713"/>
                        <a:pt x="304956" y="1684181"/>
                        <a:pt x="233995" y="1567595"/>
                      </a:cubicBezTo>
                      <a:cubicBezTo>
                        <a:pt x="208944" y="1526447"/>
                        <a:pt x="220469" y="1482155"/>
                        <a:pt x="241710" y="1458438"/>
                      </a:cubicBezTo>
                      <a:cubicBezTo>
                        <a:pt x="261141" y="1436721"/>
                        <a:pt x="288383" y="1431101"/>
                        <a:pt x="314576" y="1443389"/>
                      </a:cubicBezTo>
                      <a:cubicBezTo>
                        <a:pt x="340675" y="1455581"/>
                        <a:pt x="353153" y="1480917"/>
                        <a:pt x="344866" y="1504825"/>
                      </a:cubicBezTo>
                      <a:cubicBezTo>
                        <a:pt x="339246" y="1520922"/>
                        <a:pt x="321625" y="1529495"/>
                        <a:pt x="305432" y="1523875"/>
                      </a:cubicBezTo>
                      <a:cubicBezTo>
                        <a:pt x="295431" y="1520446"/>
                        <a:pt x="290192" y="1509492"/>
                        <a:pt x="293621" y="1499491"/>
                      </a:cubicBezTo>
                      <a:cubicBezTo>
                        <a:pt x="294574" y="1496729"/>
                        <a:pt x="296574" y="1494443"/>
                        <a:pt x="299241" y="1493204"/>
                      </a:cubicBezTo>
                      <a:cubicBezTo>
                        <a:pt x="301908" y="1491966"/>
                        <a:pt x="304861" y="1491776"/>
                        <a:pt x="307718" y="1492728"/>
                      </a:cubicBezTo>
                      <a:cubicBezTo>
                        <a:pt x="309052" y="1493204"/>
                        <a:pt x="310195" y="1494157"/>
                        <a:pt x="310862" y="1495491"/>
                      </a:cubicBezTo>
                      <a:cubicBezTo>
                        <a:pt x="311528" y="1496824"/>
                        <a:pt x="311624" y="1498253"/>
                        <a:pt x="311147" y="1499681"/>
                      </a:cubicBezTo>
                      <a:cubicBezTo>
                        <a:pt x="309814" y="1503396"/>
                        <a:pt x="311814" y="1507492"/>
                        <a:pt x="315529" y="1508730"/>
                      </a:cubicBezTo>
                      <a:cubicBezTo>
                        <a:pt x="319244" y="1510064"/>
                        <a:pt x="323339" y="1508063"/>
                        <a:pt x="324578" y="1504349"/>
                      </a:cubicBezTo>
                      <a:cubicBezTo>
                        <a:pt x="326292" y="1499396"/>
                        <a:pt x="326006" y="1494062"/>
                        <a:pt x="323720" y="1489299"/>
                      </a:cubicBezTo>
                      <a:cubicBezTo>
                        <a:pt x="321434" y="1484537"/>
                        <a:pt x="317434" y="1481012"/>
                        <a:pt x="312481" y="1479298"/>
                      </a:cubicBezTo>
                      <a:cubicBezTo>
                        <a:pt x="306099" y="1477107"/>
                        <a:pt x="299241" y="1477488"/>
                        <a:pt x="293145" y="1480441"/>
                      </a:cubicBezTo>
                      <a:cubicBezTo>
                        <a:pt x="287049" y="1483394"/>
                        <a:pt x="282477" y="1488537"/>
                        <a:pt x="280286" y="1494919"/>
                      </a:cubicBezTo>
                      <a:cubicBezTo>
                        <a:pt x="274190" y="1512350"/>
                        <a:pt x="283430" y="1531400"/>
                        <a:pt x="300860" y="1537496"/>
                      </a:cubicBezTo>
                      <a:cubicBezTo>
                        <a:pt x="324387" y="1545687"/>
                        <a:pt x="350200" y="1533209"/>
                        <a:pt x="358391" y="1509683"/>
                      </a:cubicBezTo>
                      <a:cubicBezTo>
                        <a:pt x="360582" y="1503301"/>
                        <a:pt x="361725" y="1496824"/>
                        <a:pt x="361725" y="1490347"/>
                      </a:cubicBezTo>
                      <a:cubicBezTo>
                        <a:pt x="361725" y="1469011"/>
                        <a:pt x="350009" y="1448532"/>
                        <a:pt x="329816" y="1435673"/>
                      </a:cubicBezTo>
                      <a:cubicBezTo>
                        <a:pt x="348962" y="1442055"/>
                        <a:pt x="370202" y="1442436"/>
                        <a:pt x="390681" y="1435292"/>
                      </a:cubicBezTo>
                      <a:cubicBezTo>
                        <a:pt x="425924" y="1423005"/>
                        <a:pt x="444593" y="1384334"/>
                        <a:pt x="432401" y="1349187"/>
                      </a:cubicBezTo>
                      <a:cubicBezTo>
                        <a:pt x="428114" y="1336804"/>
                        <a:pt x="419256" y="1326898"/>
                        <a:pt x="407445" y="1321183"/>
                      </a:cubicBezTo>
                      <a:cubicBezTo>
                        <a:pt x="395634" y="1315468"/>
                        <a:pt x="382394" y="1314706"/>
                        <a:pt x="370012" y="1318992"/>
                      </a:cubicBezTo>
                      <a:cubicBezTo>
                        <a:pt x="351248" y="1325469"/>
                        <a:pt x="341342" y="1346043"/>
                        <a:pt x="347819" y="1364808"/>
                      </a:cubicBezTo>
                      <a:cubicBezTo>
                        <a:pt x="352676" y="1378904"/>
                        <a:pt x="368202" y="1386429"/>
                        <a:pt x="382299" y="1381476"/>
                      </a:cubicBezTo>
                      <a:cubicBezTo>
                        <a:pt x="393158" y="1377666"/>
                        <a:pt x="398968" y="1365760"/>
                        <a:pt x="395158" y="1354901"/>
                      </a:cubicBezTo>
                      <a:cubicBezTo>
                        <a:pt x="393824" y="1351187"/>
                        <a:pt x="389824" y="1349187"/>
                        <a:pt x="386109" y="1350520"/>
                      </a:cubicBezTo>
                      <a:cubicBezTo>
                        <a:pt x="382394" y="1351854"/>
                        <a:pt x="380394" y="1355854"/>
                        <a:pt x="381728" y="1359569"/>
                      </a:cubicBezTo>
                      <a:cubicBezTo>
                        <a:pt x="382966" y="1362998"/>
                        <a:pt x="381061" y="1366808"/>
                        <a:pt x="377632" y="1368046"/>
                      </a:cubicBezTo>
                      <a:cubicBezTo>
                        <a:pt x="374393" y="1369189"/>
                        <a:pt x="370869" y="1368998"/>
                        <a:pt x="367821" y="1367475"/>
                      </a:cubicBezTo>
                      <a:cubicBezTo>
                        <a:pt x="364773" y="1365950"/>
                        <a:pt x="362392" y="1363379"/>
                        <a:pt x="361249" y="1360140"/>
                      </a:cubicBezTo>
                      <a:cubicBezTo>
                        <a:pt x="359344" y="1354616"/>
                        <a:pt x="359725" y="1348710"/>
                        <a:pt x="362201" y="1343471"/>
                      </a:cubicBezTo>
                      <a:cubicBezTo>
                        <a:pt x="364773" y="1338233"/>
                        <a:pt x="369155" y="1334327"/>
                        <a:pt x="374679" y="1332422"/>
                      </a:cubicBezTo>
                      <a:cubicBezTo>
                        <a:pt x="383442" y="1329375"/>
                        <a:pt x="392872" y="1329946"/>
                        <a:pt x="401159" y="1333946"/>
                      </a:cubicBezTo>
                      <a:cubicBezTo>
                        <a:pt x="409541" y="1337947"/>
                        <a:pt x="415732" y="1344996"/>
                        <a:pt x="418780" y="1353758"/>
                      </a:cubicBezTo>
                      <a:cubicBezTo>
                        <a:pt x="428495" y="1381571"/>
                        <a:pt x="413732" y="1412051"/>
                        <a:pt x="385823" y="1421767"/>
                      </a:cubicBezTo>
                      <a:cubicBezTo>
                        <a:pt x="365535" y="1428816"/>
                        <a:pt x="343628" y="1427577"/>
                        <a:pt x="324292" y="1418147"/>
                      </a:cubicBezTo>
                      <a:cubicBezTo>
                        <a:pt x="304956" y="1408813"/>
                        <a:pt x="290383" y="1392430"/>
                        <a:pt x="283334" y="1372142"/>
                      </a:cubicBezTo>
                      <a:cubicBezTo>
                        <a:pt x="271238" y="1337375"/>
                        <a:pt x="278191" y="1292894"/>
                        <a:pt x="300670" y="1261271"/>
                      </a:cubicBezTo>
                      <a:cubicBezTo>
                        <a:pt x="319625" y="1234696"/>
                        <a:pt x="347152" y="1220027"/>
                        <a:pt x="378203" y="1220027"/>
                      </a:cubicBezTo>
                      <a:cubicBezTo>
                        <a:pt x="382109" y="1220027"/>
                        <a:pt x="385347" y="1216884"/>
                        <a:pt x="385347" y="1212884"/>
                      </a:cubicBezTo>
                      <a:cubicBezTo>
                        <a:pt x="385347" y="1208883"/>
                        <a:pt x="382204" y="1205740"/>
                        <a:pt x="378203" y="1205740"/>
                      </a:cubicBezTo>
                      <a:cubicBezTo>
                        <a:pt x="347152" y="1205740"/>
                        <a:pt x="319529" y="1191071"/>
                        <a:pt x="300670" y="1164497"/>
                      </a:cubicBezTo>
                      <a:cubicBezTo>
                        <a:pt x="278191" y="1132874"/>
                        <a:pt x="271238" y="1088297"/>
                        <a:pt x="283334" y="1053626"/>
                      </a:cubicBezTo>
                      <a:cubicBezTo>
                        <a:pt x="290383" y="1033337"/>
                        <a:pt x="304956" y="1016954"/>
                        <a:pt x="324292" y="1007620"/>
                      </a:cubicBezTo>
                      <a:cubicBezTo>
                        <a:pt x="343628" y="998285"/>
                        <a:pt x="365535" y="996952"/>
                        <a:pt x="385823" y="1004096"/>
                      </a:cubicBezTo>
                      <a:cubicBezTo>
                        <a:pt x="399349" y="1008763"/>
                        <a:pt x="410112" y="1018478"/>
                        <a:pt x="416399" y="1031242"/>
                      </a:cubicBezTo>
                      <a:cubicBezTo>
                        <a:pt x="422590" y="1044101"/>
                        <a:pt x="423447" y="1058579"/>
                        <a:pt x="418780" y="1072104"/>
                      </a:cubicBezTo>
                      <a:cubicBezTo>
                        <a:pt x="415732" y="1080867"/>
                        <a:pt x="409445" y="1087916"/>
                        <a:pt x="401159" y="1091916"/>
                      </a:cubicBezTo>
                      <a:cubicBezTo>
                        <a:pt x="392777" y="1095917"/>
                        <a:pt x="383442" y="1096488"/>
                        <a:pt x="374679" y="1093440"/>
                      </a:cubicBezTo>
                      <a:cubicBezTo>
                        <a:pt x="369155" y="1091535"/>
                        <a:pt x="364773" y="1087630"/>
                        <a:pt x="362201" y="1082391"/>
                      </a:cubicBezTo>
                      <a:cubicBezTo>
                        <a:pt x="359630" y="1077152"/>
                        <a:pt x="359344" y="1071247"/>
                        <a:pt x="361249" y="1065722"/>
                      </a:cubicBezTo>
                      <a:cubicBezTo>
                        <a:pt x="363535" y="1059055"/>
                        <a:pt x="370869" y="1055531"/>
                        <a:pt x="377632" y="1057817"/>
                      </a:cubicBezTo>
                      <a:cubicBezTo>
                        <a:pt x="381156" y="1059055"/>
                        <a:pt x="382966" y="1062865"/>
                        <a:pt x="381728" y="1066294"/>
                      </a:cubicBezTo>
                      <a:cubicBezTo>
                        <a:pt x="380394" y="1070009"/>
                        <a:pt x="382394" y="1074104"/>
                        <a:pt x="386109" y="1075343"/>
                      </a:cubicBezTo>
                      <a:cubicBezTo>
                        <a:pt x="389824" y="1076676"/>
                        <a:pt x="393920" y="1074676"/>
                        <a:pt x="395158" y="1070961"/>
                      </a:cubicBezTo>
                      <a:cubicBezTo>
                        <a:pt x="398968" y="1060103"/>
                        <a:pt x="393158" y="1048101"/>
                        <a:pt x="382299" y="1044386"/>
                      </a:cubicBezTo>
                      <a:cubicBezTo>
                        <a:pt x="368202" y="1039529"/>
                        <a:pt x="352772" y="1046958"/>
                        <a:pt x="347819" y="1061055"/>
                      </a:cubicBezTo>
                      <a:cubicBezTo>
                        <a:pt x="344675" y="1070104"/>
                        <a:pt x="345247" y="1079915"/>
                        <a:pt x="349438" y="1088582"/>
                      </a:cubicBezTo>
                      <a:cubicBezTo>
                        <a:pt x="353629" y="1097250"/>
                        <a:pt x="360963" y="1103727"/>
                        <a:pt x="370012" y="1106870"/>
                      </a:cubicBezTo>
                      <a:cubicBezTo>
                        <a:pt x="395539" y="1115729"/>
                        <a:pt x="423447" y="1102203"/>
                        <a:pt x="432305" y="1076771"/>
                      </a:cubicBezTo>
                      <a:cubicBezTo>
                        <a:pt x="434877" y="1069532"/>
                        <a:pt x="436115" y="1062008"/>
                        <a:pt x="436115" y="1054483"/>
                      </a:cubicBezTo>
                      <a:cubicBezTo>
                        <a:pt x="436115" y="1044386"/>
                        <a:pt x="433829" y="1034385"/>
                        <a:pt x="429353" y="1025051"/>
                      </a:cubicBezTo>
                      <a:cubicBezTo>
                        <a:pt x="422018" y="1009811"/>
                        <a:pt x="409445" y="998190"/>
                        <a:pt x="393824" y="991904"/>
                      </a:cubicBezTo>
                      <a:cubicBezTo>
                        <a:pt x="426971" y="978473"/>
                        <a:pt x="444212" y="941231"/>
                        <a:pt x="432305" y="907036"/>
                      </a:cubicBezTo>
                      <a:cubicBezTo>
                        <a:pt x="423447" y="881509"/>
                        <a:pt x="395539" y="867983"/>
                        <a:pt x="370012" y="876937"/>
                      </a:cubicBezTo>
                      <a:cubicBezTo>
                        <a:pt x="351248" y="883509"/>
                        <a:pt x="341342" y="903988"/>
                        <a:pt x="347819" y="922752"/>
                      </a:cubicBezTo>
                      <a:cubicBezTo>
                        <a:pt x="352676" y="936849"/>
                        <a:pt x="368202" y="944374"/>
                        <a:pt x="382299" y="939421"/>
                      </a:cubicBezTo>
                      <a:cubicBezTo>
                        <a:pt x="393158" y="935611"/>
                        <a:pt x="398968" y="923705"/>
                        <a:pt x="395158" y="912846"/>
                      </a:cubicBezTo>
                      <a:cubicBezTo>
                        <a:pt x="393824" y="909131"/>
                        <a:pt x="389824" y="907131"/>
                        <a:pt x="386109" y="908465"/>
                      </a:cubicBezTo>
                      <a:cubicBezTo>
                        <a:pt x="382394" y="909798"/>
                        <a:pt x="380394" y="913799"/>
                        <a:pt x="381728" y="917513"/>
                      </a:cubicBezTo>
                      <a:cubicBezTo>
                        <a:pt x="382966" y="920942"/>
                        <a:pt x="381061" y="924752"/>
                        <a:pt x="377632" y="925991"/>
                      </a:cubicBezTo>
                      <a:cubicBezTo>
                        <a:pt x="374393" y="927134"/>
                        <a:pt x="370869" y="926943"/>
                        <a:pt x="367821" y="925419"/>
                      </a:cubicBezTo>
                      <a:cubicBezTo>
                        <a:pt x="364773" y="923895"/>
                        <a:pt x="362392" y="921323"/>
                        <a:pt x="361249" y="918085"/>
                      </a:cubicBezTo>
                      <a:cubicBezTo>
                        <a:pt x="359344" y="912560"/>
                        <a:pt x="359725" y="906655"/>
                        <a:pt x="362201" y="901416"/>
                      </a:cubicBezTo>
                      <a:cubicBezTo>
                        <a:pt x="364773" y="896177"/>
                        <a:pt x="369155" y="892272"/>
                        <a:pt x="374679" y="890367"/>
                      </a:cubicBezTo>
                      <a:cubicBezTo>
                        <a:pt x="383442" y="887319"/>
                        <a:pt x="392872" y="887891"/>
                        <a:pt x="401159" y="891891"/>
                      </a:cubicBezTo>
                      <a:cubicBezTo>
                        <a:pt x="409541" y="895892"/>
                        <a:pt x="415732" y="902940"/>
                        <a:pt x="418780" y="911703"/>
                      </a:cubicBezTo>
                      <a:cubicBezTo>
                        <a:pt x="428400" y="939516"/>
                        <a:pt x="413732" y="969996"/>
                        <a:pt x="385823" y="979712"/>
                      </a:cubicBezTo>
                      <a:cubicBezTo>
                        <a:pt x="365535" y="986760"/>
                        <a:pt x="343628" y="985522"/>
                        <a:pt x="324292" y="976092"/>
                      </a:cubicBezTo>
                      <a:cubicBezTo>
                        <a:pt x="304956" y="966758"/>
                        <a:pt x="290383" y="950375"/>
                        <a:pt x="283334" y="930086"/>
                      </a:cubicBezTo>
                      <a:cubicBezTo>
                        <a:pt x="271238" y="895320"/>
                        <a:pt x="278191" y="850838"/>
                        <a:pt x="300670" y="819215"/>
                      </a:cubicBezTo>
                      <a:cubicBezTo>
                        <a:pt x="319625" y="792641"/>
                        <a:pt x="347152" y="777972"/>
                        <a:pt x="378203" y="777972"/>
                      </a:cubicBezTo>
                      <a:lnTo>
                        <a:pt x="514125" y="777972"/>
                      </a:lnTo>
                      <a:cubicBezTo>
                        <a:pt x="518030" y="777972"/>
                        <a:pt x="521269" y="774829"/>
                        <a:pt x="521269" y="770828"/>
                      </a:cubicBezTo>
                      <a:lnTo>
                        <a:pt x="521269" y="688723"/>
                      </a:lnTo>
                      <a:cubicBezTo>
                        <a:pt x="542129" y="692057"/>
                        <a:pt x="564798" y="694438"/>
                        <a:pt x="587753" y="696724"/>
                      </a:cubicBezTo>
                      <a:cubicBezTo>
                        <a:pt x="637093" y="701772"/>
                        <a:pt x="687671" y="707011"/>
                        <a:pt x="722627" y="722727"/>
                      </a:cubicBezTo>
                      <a:cubicBezTo>
                        <a:pt x="706911" y="687866"/>
                        <a:pt x="701672" y="637288"/>
                        <a:pt x="696624" y="587853"/>
                      </a:cubicBezTo>
                      <a:cubicBezTo>
                        <a:pt x="694243" y="564803"/>
                        <a:pt x="691957" y="542228"/>
                        <a:pt x="688623" y="521369"/>
                      </a:cubicBezTo>
                      <a:lnTo>
                        <a:pt x="770729" y="521369"/>
                      </a:lnTo>
                      <a:cubicBezTo>
                        <a:pt x="774634" y="521369"/>
                        <a:pt x="777872" y="518225"/>
                        <a:pt x="777872" y="514225"/>
                      </a:cubicBezTo>
                      <a:lnTo>
                        <a:pt x="777872" y="378113"/>
                      </a:lnTo>
                      <a:cubicBezTo>
                        <a:pt x="777872" y="347061"/>
                        <a:pt x="792541" y="319439"/>
                        <a:pt x="819116" y="300579"/>
                      </a:cubicBezTo>
                      <a:cubicBezTo>
                        <a:pt x="850739" y="278100"/>
                        <a:pt x="895316" y="271147"/>
                        <a:pt x="929987" y="283244"/>
                      </a:cubicBezTo>
                      <a:cubicBezTo>
                        <a:pt x="950275" y="290292"/>
                        <a:pt x="966658" y="304865"/>
                        <a:pt x="975992" y="324201"/>
                      </a:cubicBezTo>
                      <a:cubicBezTo>
                        <a:pt x="985327" y="343537"/>
                        <a:pt x="986660" y="365444"/>
                        <a:pt x="979612" y="385733"/>
                      </a:cubicBezTo>
                      <a:cubicBezTo>
                        <a:pt x="969896" y="413546"/>
                        <a:pt x="939416" y="428309"/>
                        <a:pt x="911603" y="418689"/>
                      </a:cubicBezTo>
                      <a:cubicBezTo>
                        <a:pt x="902840" y="415641"/>
                        <a:pt x="895792" y="409355"/>
                        <a:pt x="891791" y="401068"/>
                      </a:cubicBezTo>
                      <a:cubicBezTo>
                        <a:pt x="887791" y="392686"/>
                        <a:pt x="887219" y="383351"/>
                        <a:pt x="890267" y="374588"/>
                      </a:cubicBezTo>
                      <a:cubicBezTo>
                        <a:pt x="892172" y="369064"/>
                        <a:pt x="896078" y="364682"/>
                        <a:pt x="901316" y="362111"/>
                      </a:cubicBezTo>
                      <a:cubicBezTo>
                        <a:pt x="906555" y="359539"/>
                        <a:pt x="912461" y="359253"/>
                        <a:pt x="917985" y="361158"/>
                      </a:cubicBezTo>
                      <a:cubicBezTo>
                        <a:pt x="921224" y="362301"/>
                        <a:pt x="923795" y="364587"/>
                        <a:pt x="925319" y="367730"/>
                      </a:cubicBezTo>
                      <a:cubicBezTo>
                        <a:pt x="926843" y="370778"/>
                        <a:pt x="927034" y="374303"/>
                        <a:pt x="925891" y="377541"/>
                      </a:cubicBezTo>
                      <a:cubicBezTo>
                        <a:pt x="924653" y="380970"/>
                        <a:pt x="920843" y="382875"/>
                        <a:pt x="917414" y="381637"/>
                      </a:cubicBezTo>
                      <a:cubicBezTo>
                        <a:pt x="913699" y="380303"/>
                        <a:pt x="909603" y="382304"/>
                        <a:pt x="908365" y="386018"/>
                      </a:cubicBezTo>
                      <a:cubicBezTo>
                        <a:pt x="907031" y="389733"/>
                        <a:pt x="909032" y="393829"/>
                        <a:pt x="912746" y="395067"/>
                      </a:cubicBezTo>
                      <a:cubicBezTo>
                        <a:pt x="923605" y="398877"/>
                        <a:pt x="935606" y="393067"/>
                        <a:pt x="939321" y="382208"/>
                      </a:cubicBezTo>
                      <a:cubicBezTo>
                        <a:pt x="944274" y="368111"/>
                        <a:pt x="936749" y="352681"/>
                        <a:pt x="922652" y="347728"/>
                      </a:cubicBezTo>
                      <a:cubicBezTo>
                        <a:pt x="903888" y="341156"/>
                        <a:pt x="883314" y="351157"/>
                        <a:pt x="876837" y="369921"/>
                      </a:cubicBezTo>
                      <a:cubicBezTo>
                        <a:pt x="867979" y="395448"/>
                        <a:pt x="881504" y="423356"/>
                        <a:pt x="906936" y="432215"/>
                      </a:cubicBezTo>
                      <a:cubicBezTo>
                        <a:pt x="941131" y="444121"/>
                        <a:pt x="978374" y="426881"/>
                        <a:pt x="991804" y="393734"/>
                      </a:cubicBezTo>
                      <a:cubicBezTo>
                        <a:pt x="998090" y="409259"/>
                        <a:pt x="1009711" y="421832"/>
                        <a:pt x="1024951" y="429262"/>
                      </a:cubicBezTo>
                      <a:cubicBezTo>
                        <a:pt x="1034285" y="433739"/>
                        <a:pt x="1044287" y="436025"/>
                        <a:pt x="1054383" y="436025"/>
                      </a:cubicBezTo>
                      <a:cubicBezTo>
                        <a:pt x="1061908" y="436025"/>
                        <a:pt x="1069338" y="434786"/>
                        <a:pt x="1076672" y="432215"/>
                      </a:cubicBezTo>
                      <a:cubicBezTo>
                        <a:pt x="1102199" y="423356"/>
                        <a:pt x="1115724" y="395448"/>
                        <a:pt x="1106771" y="369921"/>
                      </a:cubicBezTo>
                      <a:cubicBezTo>
                        <a:pt x="1103627" y="360872"/>
                        <a:pt x="1097150" y="353538"/>
                        <a:pt x="1088483" y="349347"/>
                      </a:cubicBezTo>
                      <a:cubicBezTo>
                        <a:pt x="1079815" y="345156"/>
                        <a:pt x="1070004" y="344585"/>
                        <a:pt x="1060955" y="347728"/>
                      </a:cubicBezTo>
                      <a:cubicBezTo>
                        <a:pt x="1046858" y="352586"/>
                        <a:pt x="1039429" y="368111"/>
                        <a:pt x="1044287" y="382208"/>
                      </a:cubicBezTo>
                      <a:cubicBezTo>
                        <a:pt x="1048097" y="393067"/>
                        <a:pt x="1060003" y="398877"/>
                        <a:pt x="1070861" y="395067"/>
                      </a:cubicBezTo>
                      <a:cubicBezTo>
                        <a:pt x="1074576" y="393734"/>
                        <a:pt x="1076576" y="389733"/>
                        <a:pt x="1075243" y="386018"/>
                      </a:cubicBezTo>
                      <a:cubicBezTo>
                        <a:pt x="1073909" y="382304"/>
                        <a:pt x="1069909" y="380303"/>
                        <a:pt x="1066194" y="381637"/>
                      </a:cubicBezTo>
                      <a:cubicBezTo>
                        <a:pt x="1062765" y="382875"/>
                        <a:pt x="1058955" y="380970"/>
                        <a:pt x="1057717" y="377541"/>
                      </a:cubicBezTo>
                      <a:cubicBezTo>
                        <a:pt x="1055431" y="370874"/>
                        <a:pt x="1058955" y="363539"/>
                        <a:pt x="1065623" y="361158"/>
                      </a:cubicBezTo>
                      <a:cubicBezTo>
                        <a:pt x="1071147" y="359253"/>
                        <a:pt x="1077053" y="359634"/>
                        <a:pt x="1082292" y="362111"/>
                      </a:cubicBezTo>
                      <a:cubicBezTo>
                        <a:pt x="1087530" y="364587"/>
                        <a:pt x="1091436" y="369064"/>
                        <a:pt x="1093340" y="374588"/>
                      </a:cubicBezTo>
                      <a:cubicBezTo>
                        <a:pt x="1096388" y="383351"/>
                        <a:pt x="1095817" y="392781"/>
                        <a:pt x="1091817" y="401068"/>
                      </a:cubicBezTo>
                      <a:cubicBezTo>
                        <a:pt x="1087816" y="409450"/>
                        <a:pt x="1080767" y="415641"/>
                        <a:pt x="1072004" y="418689"/>
                      </a:cubicBezTo>
                      <a:cubicBezTo>
                        <a:pt x="1058479" y="423356"/>
                        <a:pt x="1044001" y="422499"/>
                        <a:pt x="1031142" y="416308"/>
                      </a:cubicBezTo>
                      <a:cubicBezTo>
                        <a:pt x="1018283" y="410117"/>
                        <a:pt x="1008663" y="399258"/>
                        <a:pt x="1003996" y="385733"/>
                      </a:cubicBezTo>
                      <a:cubicBezTo>
                        <a:pt x="996947" y="365444"/>
                        <a:pt x="998186" y="343537"/>
                        <a:pt x="1007520" y="324201"/>
                      </a:cubicBezTo>
                      <a:cubicBezTo>
                        <a:pt x="1016855" y="304865"/>
                        <a:pt x="1033238" y="290292"/>
                        <a:pt x="1053526" y="283244"/>
                      </a:cubicBezTo>
                      <a:cubicBezTo>
                        <a:pt x="1088292" y="271147"/>
                        <a:pt x="1132774" y="278195"/>
                        <a:pt x="1164397" y="300579"/>
                      </a:cubicBezTo>
                      <a:cubicBezTo>
                        <a:pt x="1190972" y="319534"/>
                        <a:pt x="1205640" y="347061"/>
                        <a:pt x="1205640" y="378113"/>
                      </a:cubicBezTo>
                      <a:cubicBezTo>
                        <a:pt x="1205640" y="382018"/>
                        <a:pt x="1208784" y="385256"/>
                        <a:pt x="1212784" y="385256"/>
                      </a:cubicBezTo>
                      <a:cubicBezTo>
                        <a:pt x="1216689" y="385256"/>
                        <a:pt x="1219928" y="382113"/>
                        <a:pt x="1219928" y="378113"/>
                      </a:cubicBezTo>
                      <a:cubicBezTo>
                        <a:pt x="1219928" y="347061"/>
                        <a:pt x="1234596" y="319439"/>
                        <a:pt x="1261171" y="300579"/>
                      </a:cubicBezTo>
                      <a:cubicBezTo>
                        <a:pt x="1292794" y="278100"/>
                        <a:pt x="1337371" y="271147"/>
                        <a:pt x="1372042" y="283244"/>
                      </a:cubicBezTo>
                      <a:cubicBezTo>
                        <a:pt x="1392330" y="290292"/>
                        <a:pt x="1408713" y="304865"/>
                        <a:pt x="1418048" y="324201"/>
                      </a:cubicBezTo>
                      <a:cubicBezTo>
                        <a:pt x="1427382" y="343537"/>
                        <a:pt x="1428716" y="365444"/>
                        <a:pt x="1421667" y="385733"/>
                      </a:cubicBezTo>
                      <a:cubicBezTo>
                        <a:pt x="1411952" y="413546"/>
                        <a:pt x="1381472" y="428309"/>
                        <a:pt x="1353659" y="418689"/>
                      </a:cubicBezTo>
                      <a:cubicBezTo>
                        <a:pt x="1344896" y="415641"/>
                        <a:pt x="1337847" y="409355"/>
                        <a:pt x="1333847" y="401068"/>
                      </a:cubicBezTo>
                      <a:cubicBezTo>
                        <a:pt x="1329846" y="392686"/>
                        <a:pt x="1329275" y="383351"/>
                        <a:pt x="1332323" y="374588"/>
                      </a:cubicBezTo>
                      <a:cubicBezTo>
                        <a:pt x="1334228" y="369064"/>
                        <a:pt x="1338133" y="364682"/>
                        <a:pt x="1343372" y="362111"/>
                      </a:cubicBezTo>
                      <a:cubicBezTo>
                        <a:pt x="1348610" y="359539"/>
                        <a:pt x="1354516" y="359253"/>
                        <a:pt x="1360041" y="361158"/>
                      </a:cubicBezTo>
                      <a:cubicBezTo>
                        <a:pt x="1363279" y="362301"/>
                        <a:pt x="1365851" y="364587"/>
                        <a:pt x="1367375" y="367730"/>
                      </a:cubicBezTo>
                      <a:cubicBezTo>
                        <a:pt x="1368899" y="370778"/>
                        <a:pt x="1369089" y="374303"/>
                        <a:pt x="1367946" y="377541"/>
                      </a:cubicBezTo>
                      <a:cubicBezTo>
                        <a:pt x="1366708" y="380970"/>
                        <a:pt x="1362898" y="382875"/>
                        <a:pt x="1359469" y="381637"/>
                      </a:cubicBezTo>
                      <a:cubicBezTo>
                        <a:pt x="1355754" y="380303"/>
                        <a:pt x="1351659" y="382304"/>
                        <a:pt x="1350420" y="386018"/>
                      </a:cubicBezTo>
                      <a:cubicBezTo>
                        <a:pt x="1349087" y="389733"/>
                        <a:pt x="1351087" y="393829"/>
                        <a:pt x="1354802" y="395067"/>
                      </a:cubicBezTo>
                      <a:cubicBezTo>
                        <a:pt x="1365660" y="398877"/>
                        <a:pt x="1377662" y="393067"/>
                        <a:pt x="1381376" y="382208"/>
                      </a:cubicBezTo>
                      <a:cubicBezTo>
                        <a:pt x="1386329" y="368111"/>
                        <a:pt x="1378805" y="352681"/>
                        <a:pt x="1364708" y="347728"/>
                      </a:cubicBezTo>
                      <a:cubicBezTo>
                        <a:pt x="1345943" y="341156"/>
                        <a:pt x="1325369" y="351157"/>
                        <a:pt x="1318892" y="369921"/>
                      </a:cubicBezTo>
                      <a:cubicBezTo>
                        <a:pt x="1314606" y="382304"/>
                        <a:pt x="1315368" y="395543"/>
                        <a:pt x="1321083" y="407354"/>
                      </a:cubicBezTo>
                      <a:cubicBezTo>
                        <a:pt x="1326798" y="419165"/>
                        <a:pt x="1336704" y="427928"/>
                        <a:pt x="1349087" y="432215"/>
                      </a:cubicBezTo>
                      <a:cubicBezTo>
                        <a:pt x="1384329" y="444502"/>
                        <a:pt x="1423001" y="425738"/>
                        <a:pt x="1435193" y="390495"/>
                      </a:cubicBezTo>
                      <a:cubicBezTo>
                        <a:pt x="1442337" y="370016"/>
                        <a:pt x="1441860" y="348776"/>
                        <a:pt x="1435574" y="329630"/>
                      </a:cubicBezTo>
                      <a:cubicBezTo>
                        <a:pt x="1448433" y="349823"/>
                        <a:pt x="1468911" y="361539"/>
                        <a:pt x="1490247" y="361539"/>
                      </a:cubicBezTo>
                      <a:cubicBezTo>
                        <a:pt x="1496629" y="361539"/>
                        <a:pt x="1503201" y="360491"/>
                        <a:pt x="1509583" y="358205"/>
                      </a:cubicBezTo>
                      <a:cubicBezTo>
                        <a:pt x="1533110" y="350014"/>
                        <a:pt x="1545588" y="324201"/>
                        <a:pt x="1537396" y="300674"/>
                      </a:cubicBezTo>
                      <a:cubicBezTo>
                        <a:pt x="1531300" y="283244"/>
                        <a:pt x="1512250" y="274004"/>
                        <a:pt x="1494819" y="280100"/>
                      </a:cubicBezTo>
                      <a:cubicBezTo>
                        <a:pt x="1488438" y="282291"/>
                        <a:pt x="1483294" y="286863"/>
                        <a:pt x="1480341" y="292959"/>
                      </a:cubicBezTo>
                      <a:cubicBezTo>
                        <a:pt x="1477388" y="299055"/>
                        <a:pt x="1477008" y="305913"/>
                        <a:pt x="1479198" y="312295"/>
                      </a:cubicBezTo>
                      <a:cubicBezTo>
                        <a:pt x="1480913" y="317248"/>
                        <a:pt x="1484437" y="321248"/>
                        <a:pt x="1489200" y="323534"/>
                      </a:cubicBezTo>
                      <a:cubicBezTo>
                        <a:pt x="1493962" y="325820"/>
                        <a:pt x="1499296" y="326106"/>
                        <a:pt x="1504249" y="324392"/>
                      </a:cubicBezTo>
                      <a:cubicBezTo>
                        <a:pt x="1507964" y="323058"/>
                        <a:pt x="1509964" y="319058"/>
                        <a:pt x="1508630" y="315343"/>
                      </a:cubicBezTo>
                      <a:cubicBezTo>
                        <a:pt x="1507297" y="311628"/>
                        <a:pt x="1503296" y="309628"/>
                        <a:pt x="1499582" y="310961"/>
                      </a:cubicBezTo>
                      <a:cubicBezTo>
                        <a:pt x="1498248" y="311438"/>
                        <a:pt x="1496724" y="311342"/>
                        <a:pt x="1495391" y="310676"/>
                      </a:cubicBezTo>
                      <a:cubicBezTo>
                        <a:pt x="1494057" y="310009"/>
                        <a:pt x="1493105" y="308961"/>
                        <a:pt x="1492629" y="307532"/>
                      </a:cubicBezTo>
                      <a:cubicBezTo>
                        <a:pt x="1491676" y="304770"/>
                        <a:pt x="1491867" y="301722"/>
                        <a:pt x="1493105" y="299055"/>
                      </a:cubicBezTo>
                      <a:cubicBezTo>
                        <a:pt x="1494343" y="296388"/>
                        <a:pt x="1496629" y="294388"/>
                        <a:pt x="1499391" y="293435"/>
                      </a:cubicBezTo>
                      <a:cubicBezTo>
                        <a:pt x="1509392" y="290006"/>
                        <a:pt x="1520346" y="295245"/>
                        <a:pt x="1523775" y="305246"/>
                      </a:cubicBezTo>
                      <a:cubicBezTo>
                        <a:pt x="1529395" y="321344"/>
                        <a:pt x="1520822" y="339060"/>
                        <a:pt x="1504725" y="344680"/>
                      </a:cubicBezTo>
                      <a:cubicBezTo>
                        <a:pt x="1480817" y="352967"/>
                        <a:pt x="1455576" y="340584"/>
                        <a:pt x="1443289" y="314390"/>
                      </a:cubicBezTo>
                      <a:cubicBezTo>
                        <a:pt x="1431002" y="288197"/>
                        <a:pt x="1436621" y="260955"/>
                        <a:pt x="1458338" y="241524"/>
                      </a:cubicBezTo>
                      <a:cubicBezTo>
                        <a:pt x="1482056" y="220283"/>
                        <a:pt x="1526442" y="208758"/>
                        <a:pt x="1567495" y="233809"/>
                      </a:cubicBezTo>
                      <a:cubicBezTo>
                        <a:pt x="1684081" y="304770"/>
                        <a:pt x="1753613" y="301055"/>
                        <a:pt x="1850292" y="217521"/>
                      </a:cubicBezTo>
                      <a:lnTo>
                        <a:pt x="1898203" y="257812"/>
                      </a:lnTo>
                      <a:cubicBezTo>
                        <a:pt x="1899822" y="259145"/>
                        <a:pt x="1901822" y="259717"/>
                        <a:pt x="1903918" y="259431"/>
                      </a:cubicBezTo>
                      <a:cubicBezTo>
                        <a:pt x="1905918" y="259145"/>
                        <a:pt x="1907728" y="257907"/>
                        <a:pt x="1908871" y="256097"/>
                      </a:cubicBezTo>
                      <a:cubicBezTo>
                        <a:pt x="1918301" y="240762"/>
                        <a:pt x="1927635" y="228189"/>
                        <a:pt x="1936875" y="218093"/>
                      </a:cubicBezTo>
                      <a:cubicBezTo>
                        <a:pt x="1990500" y="268575"/>
                        <a:pt x="2040792" y="249430"/>
                        <a:pt x="2082893" y="233428"/>
                      </a:cubicBezTo>
                      <a:cubicBezTo>
                        <a:pt x="2106610" y="224379"/>
                        <a:pt x="2127089" y="216664"/>
                        <a:pt x="2144139" y="222569"/>
                      </a:cubicBezTo>
                      <a:cubicBezTo>
                        <a:pt x="2182048" y="235714"/>
                        <a:pt x="2202051" y="277243"/>
                        <a:pt x="2188906" y="315152"/>
                      </a:cubicBezTo>
                      <a:cubicBezTo>
                        <a:pt x="2180238" y="340203"/>
                        <a:pt x="2152806" y="353443"/>
                        <a:pt x="2127756" y="344680"/>
                      </a:cubicBezTo>
                      <a:cubicBezTo>
                        <a:pt x="2111658" y="339060"/>
                        <a:pt x="2103086" y="321439"/>
                        <a:pt x="2108706" y="305246"/>
                      </a:cubicBezTo>
                      <a:cubicBezTo>
                        <a:pt x="2112230" y="295245"/>
                        <a:pt x="2123184" y="290006"/>
                        <a:pt x="2133090" y="293435"/>
                      </a:cubicBezTo>
                      <a:cubicBezTo>
                        <a:pt x="2135852" y="294388"/>
                        <a:pt x="2138138" y="296388"/>
                        <a:pt x="2139376" y="299055"/>
                      </a:cubicBezTo>
                      <a:cubicBezTo>
                        <a:pt x="2140614" y="301722"/>
                        <a:pt x="2140805" y="304675"/>
                        <a:pt x="2139852" y="307532"/>
                      </a:cubicBezTo>
                      <a:cubicBezTo>
                        <a:pt x="2139376" y="308866"/>
                        <a:pt x="2138423" y="310009"/>
                        <a:pt x="2137090" y="310676"/>
                      </a:cubicBezTo>
                      <a:cubicBezTo>
                        <a:pt x="2135756" y="311342"/>
                        <a:pt x="2134328" y="311438"/>
                        <a:pt x="2132899" y="310961"/>
                      </a:cubicBezTo>
                      <a:cubicBezTo>
                        <a:pt x="2129184" y="309628"/>
                        <a:pt x="2125089" y="311628"/>
                        <a:pt x="2123850" y="315343"/>
                      </a:cubicBezTo>
                      <a:cubicBezTo>
                        <a:pt x="2122517" y="319058"/>
                        <a:pt x="2124517" y="323153"/>
                        <a:pt x="2128232" y="324392"/>
                      </a:cubicBezTo>
                      <a:cubicBezTo>
                        <a:pt x="2133185" y="326106"/>
                        <a:pt x="2138519" y="325820"/>
                        <a:pt x="2143281" y="323534"/>
                      </a:cubicBezTo>
                      <a:cubicBezTo>
                        <a:pt x="2148044" y="321248"/>
                        <a:pt x="2151568" y="317248"/>
                        <a:pt x="2153283" y="312295"/>
                      </a:cubicBezTo>
                      <a:cubicBezTo>
                        <a:pt x="2157855" y="299150"/>
                        <a:pt x="2150901" y="284672"/>
                        <a:pt x="2137757" y="280100"/>
                      </a:cubicBezTo>
                      <a:cubicBezTo>
                        <a:pt x="2120326" y="274004"/>
                        <a:pt x="2101276" y="283244"/>
                        <a:pt x="2095180" y="300674"/>
                      </a:cubicBezTo>
                      <a:cubicBezTo>
                        <a:pt x="2086988" y="324201"/>
                        <a:pt x="2099466" y="350014"/>
                        <a:pt x="2122993" y="358205"/>
                      </a:cubicBezTo>
                      <a:cubicBezTo>
                        <a:pt x="2129756" y="360587"/>
                        <a:pt x="2136614" y="361634"/>
                        <a:pt x="2143377" y="361634"/>
                      </a:cubicBezTo>
                      <a:cubicBezTo>
                        <a:pt x="2169094" y="361634"/>
                        <a:pt x="2193288" y="345537"/>
                        <a:pt x="2202241" y="319820"/>
                      </a:cubicBezTo>
                      <a:cubicBezTo>
                        <a:pt x="2217957" y="274576"/>
                        <a:pt x="2193954" y="224855"/>
                        <a:pt x="2148710" y="209139"/>
                      </a:cubicBezTo>
                      <a:cubicBezTo>
                        <a:pt x="2147377" y="208663"/>
                        <a:pt x="2145948" y="208282"/>
                        <a:pt x="2144615" y="207901"/>
                      </a:cubicBezTo>
                      <a:cubicBezTo>
                        <a:pt x="2145948" y="207520"/>
                        <a:pt x="2147377" y="207139"/>
                        <a:pt x="2148710" y="206663"/>
                      </a:cubicBezTo>
                      <a:cubicBezTo>
                        <a:pt x="2194145" y="190946"/>
                        <a:pt x="2218148" y="141321"/>
                        <a:pt x="2202431" y="96077"/>
                      </a:cubicBezTo>
                      <a:close/>
                      <a:moveTo>
                        <a:pt x="163319" y="576423"/>
                      </a:moveTo>
                      <a:cubicBezTo>
                        <a:pt x="148841" y="576423"/>
                        <a:pt x="137030" y="564612"/>
                        <a:pt x="137030" y="550134"/>
                      </a:cubicBezTo>
                      <a:cubicBezTo>
                        <a:pt x="137030" y="535656"/>
                        <a:pt x="148841" y="523845"/>
                        <a:pt x="163319" y="523845"/>
                      </a:cubicBezTo>
                      <a:cubicBezTo>
                        <a:pt x="177797" y="523845"/>
                        <a:pt x="189513" y="535561"/>
                        <a:pt x="189608" y="550039"/>
                      </a:cubicBezTo>
                      <a:cubicBezTo>
                        <a:pt x="189608" y="550039"/>
                        <a:pt x="189608" y="550134"/>
                        <a:pt x="189608" y="550134"/>
                      </a:cubicBezTo>
                      <a:cubicBezTo>
                        <a:pt x="189608" y="564612"/>
                        <a:pt x="177797" y="576423"/>
                        <a:pt x="163319" y="576423"/>
                      </a:cubicBezTo>
                      <a:close/>
                      <a:moveTo>
                        <a:pt x="132173" y="781973"/>
                      </a:moveTo>
                      <a:cubicBezTo>
                        <a:pt x="123886" y="781973"/>
                        <a:pt x="116075" y="775591"/>
                        <a:pt x="111599" y="771114"/>
                      </a:cubicBezTo>
                      <a:cubicBezTo>
                        <a:pt x="116456" y="766256"/>
                        <a:pt x="124267" y="760256"/>
                        <a:pt x="132173" y="760256"/>
                      </a:cubicBezTo>
                      <a:cubicBezTo>
                        <a:pt x="140555" y="760256"/>
                        <a:pt x="160081" y="765875"/>
                        <a:pt x="175988" y="771114"/>
                      </a:cubicBezTo>
                      <a:cubicBezTo>
                        <a:pt x="160081" y="776353"/>
                        <a:pt x="140650" y="781973"/>
                        <a:pt x="132173" y="781973"/>
                      </a:cubicBezTo>
                      <a:close/>
                      <a:moveTo>
                        <a:pt x="184560" y="813691"/>
                      </a:moveTo>
                      <a:cubicBezTo>
                        <a:pt x="177131" y="821120"/>
                        <a:pt x="164367" y="822073"/>
                        <a:pt x="157033" y="821978"/>
                      </a:cubicBezTo>
                      <a:cubicBezTo>
                        <a:pt x="156842" y="814643"/>
                        <a:pt x="157795" y="801880"/>
                        <a:pt x="165320" y="794450"/>
                      </a:cubicBezTo>
                      <a:cubicBezTo>
                        <a:pt x="172749" y="787021"/>
                        <a:pt x="185513" y="786068"/>
                        <a:pt x="192847" y="786164"/>
                      </a:cubicBezTo>
                      <a:cubicBezTo>
                        <a:pt x="192942" y="793403"/>
                        <a:pt x="191990" y="806261"/>
                        <a:pt x="184560" y="813691"/>
                      </a:cubicBezTo>
                      <a:close/>
                      <a:moveTo>
                        <a:pt x="192847" y="756160"/>
                      </a:moveTo>
                      <a:cubicBezTo>
                        <a:pt x="185513" y="756350"/>
                        <a:pt x="172749" y="755303"/>
                        <a:pt x="165320" y="747873"/>
                      </a:cubicBezTo>
                      <a:cubicBezTo>
                        <a:pt x="157890" y="740444"/>
                        <a:pt x="156842" y="727680"/>
                        <a:pt x="157033" y="720346"/>
                      </a:cubicBezTo>
                      <a:cubicBezTo>
                        <a:pt x="164367" y="720155"/>
                        <a:pt x="177131" y="721203"/>
                        <a:pt x="184560" y="728633"/>
                      </a:cubicBezTo>
                      <a:cubicBezTo>
                        <a:pt x="191990" y="736062"/>
                        <a:pt x="193037" y="748730"/>
                        <a:pt x="192847" y="756160"/>
                      </a:cubicBezTo>
                      <a:close/>
                      <a:moveTo>
                        <a:pt x="163319" y="1018383"/>
                      </a:moveTo>
                      <a:cubicBezTo>
                        <a:pt x="148841" y="1018383"/>
                        <a:pt x="137030" y="1006572"/>
                        <a:pt x="137030" y="992094"/>
                      </a:cubicBezTo>
                      <a:cubicBezTo>
                        <a:pt x="137030" y="977616"/>
                        <a:pt x="148841" y="965805"/>
                        <a:pt x="163319" y="965805"/>
                      </a:cubicBezTo>
                      <a:cubicBezTo>
                        <a:pt x="177797" y="965805"/>
                        <a:pt x="189513" y="977521"/>
                        <a:pt x="189608" y="991999"/>
                      </a:cubicBezTo>
                      <a:cubicBezTo>
                        <a:pt x="189608" y="991999"/>
                        <a:pt x="189608" y="992094"/>
                        <a:pt x="189608" y="992094"/>
                      </a:cubicBezTo>
                      <a:cubicBezTo>
                        <a:pt x="189608" y="1006667"/>
                        <a:pt x="177797" y="1018383"/>
                        <a:pt x="163319" y="1018383"/>
                      </a:cubicBezTo>
                      <a:close/>
                      <a:moveTo>
                        <a:pt x="132173" y="1223456"/>
                      </a:moveTo>
                      <a:cubicBezTo>
                        <a:pt x="123886" y="1223456"/>
                        <a:pt x="116075" y="1217075"/>
                        <a:pt x="111599" y="1212598"/>
                      </a:cubicBezTo>
                      <a:cubicBezTo>
                        <a:pt x="116456" y="1207740"/>
                        <a:pt x="124267" y="1201739"/>
                        <a:pt x="132173" y="1201739"/>
                      </a:cubicBezTo>
                      <a:cubicBezTo>
                        <a:pt x="140555" y="1201739"/>
                        <a:pt x="160081" y="1207359"/>
                        <a:pt x="175988" y="1212598"/>
                      </a:cubicBezTo>
                      <a:cubicBezTo>
                        <a:pt x="160081" y="1217837"/>
                        <a:pt x="140650" y="1223456"/>
                        <a:pt x="132173" y="1223456"/>
                      </a:cubicBezTo>
                      <a:close/>
                      <a:moveTo>
                        <a:pt x="184560" y="1255175"/>
                      </a:moveTo>
                      <a:cubicBezTo>
                        <a:pt x="177131" y="1262604"/>
                        <a:pt x="164367" y="1263557"/>
                        <a:pt x="157033" y="1263462"/>
                      </a:cubicBezTo>
                      <a:cubicBezTo>
                        <a:pt x="156938" y="1256127"/>
                        <a:pt x="157795" y="1243364"/>
                        <a:pt x="165320" y="1235934"/>
                      </a:cubicBezTo>
                      <a:cubicBezTo>
                        <a:pt x="172749" y="1228505"/>
                        <a:pt x="185513" y="1227552"/>
                        <a:pt x="192847" y="1227647"/>
                      </a:cubicBezTo>
                      <a:cubicBezTo>
                        <a:pt x="192942" y="1234887"/>
                        <a:pt x="191990" y="1247745"/>
                        <a:pt x="184560" y="1255175"/>
                      </a:cubicBezTo>
                      <a:close/>
                      <a:moveTo>
                        <a:pt x="192847" y="1197644"/>
                      </a:moveTo>
                      <a:cubicBezTo>
                        <a:pt x="185513" y="1197739"/>
                        <a:pt x="172749" y="1196787"/>
                        <a:pt x="165320" y="1189357"/>
                      </a:cubicBezTo>
                      <a:cubicBezTo>
                        <a:pt x="157890" y="1181927"/>
                        <a:pt x="156842" y="1169164"/>
                        <a:pt x="157033" y="1161830"/>
                      </a:cubicBezTo>
                      <a:cubicBezTo>
                        <a:pt x="164367" y="1161734"/>
                        <a:pt x="177131" y="1162687"/>
                        <a:pt x="184560" y="1170116"/>
                      </a:cubicBezTo>
                      <a:cubicBezTo>
                        <a:pt x="191990" y="1177546"/>
                        <a:pt x="193037" y="1190214"/>
                        <a:pt x="192847" y="1197644"/>
                      </a:cubicBezTo>
                      <a:close/>
                      <a:moveTo>
                        <a:pt x="1236025" y="165038"/>
                      </a:moveTo>
                      <a:cubicBezTo>
                        <a:pt x="1243454" y="157609"/>
                        <a:pt x="1256218" y="156656"/>
                        <a:pt x="1263552" y="156752"/>
                      </a:cubicBezTo>
                      <a:cubicBezTo>
                        <a:pt x="1263743" y="164086"/>
                        <a:pt x="1262790" y="176849"/>
                        <a:pt x="1255266" y="184279"/>
                      </a:cubicBezTo>
                      <a:cubicBezTo>
                        <a:pt x="1247836" y="191708"/>
                        <a:pt x="1235072" y="192661"/>
                        <a:pt x="1227738" y="192566"/>
                      </a:cubicBezTo>
                      <a:cubicBezTo>
                        <a:pt x="1227643" y="185231"/>
                        <a:pt x="1228596" y="172468"/>
                        <a:pt x="1236025" y="165038"/>
                      </a:cubicBezTo>
                      <a:close/>
                      <a:moveTo>
                        <a:pt x="1162016" y="156847"/>
                      </a:moveTo>
                      <a:cubicBezTo>
                        <a:pt x="1169350" y="156656"/>
                        <a:pt x="1182113" y="157704"/>
                        <a:pt x="1189543" y="165134"/>
                      </a:cubicBezTo>
                      <a:cubicBezTo>
                        <a:pt x="1196972" y="172563"/>
                        <a:pt x="1197925" y="185327"/>
                        <a:pt x="1197830" y="192661"/>
                      </a:cubicBezTo>
                      <a:cubicBezTo>
                        <a:pt x="1190400" y="192851"/>
                        <a:pt x="1177732" y="191804"/>
                        <a:pt x="1170302" y="184374"/>
                      </a:cubicBezTo>
                      <a:cubicBezTo>
                        <a:pt x="1162873" y="176945"/>
                        <a:pt x="1161921" y="164181"/>
                        <a:pt x="1162016" y="156847"/>
                      </a:cubicBezTo>
                      <a:close/>
                      <a:moveTo>
                        <a:pt x="794541" y="165038"/>
                      </a:moveTo>
                      <a:cubicBezTo>
                        <a:pt x="801971" y="157609"/>
                        <a:pt x="814734" y="156656"/>
                        <a:pt x="822068" y="156752"/>
                      </a:cubicBezTo>
                      <a:cubicBezTo>
                        <a:pt x="822259" y="164086"/>
                        <a:pt x="821211" y="176849"/>
                        <a:pt x="813782" y="184279"/>
                      </a:cubicBezTo>
                      <a:cubicBezTo>
                        <a:pt x="806352" y="191708"/>
                        <a:pt x="793589" y="192661"/>
                        <a:pt x="786254" y="192566"/>
                      </a:cubicBezTo>
                      <a:cubicBezTo>
                        <a:pt x="786159" y="185231"/>
                        <a:pt x="787112" y="172468"/>
                        <a:pt x="794541" y="165038"/>
                      </a:cubicBezTo>
                      <a:close/>
                      <a:moveTo>
                        <a:pt x="720532" y="156847"/>
                      </a:moveTo>
                      <a:cubicBezTo>
                        <a:pt x="727961" y="156656"/>
                        <a:pt x="740630" y="157704"/>
                        <a:pt x="748059" y="165134"/>
                      </a:cubicBezTo>
                      <a:cubicBezTo>
                        <a:pt x="755489" y="172563"/>
                        <a:pt x="756441" y="185327"/>
                        <a:pt x="756346" y="192661"/>
                      </a:cubicBezTo>
                      <a:cubicBezTo>
                        <a:pt x="749012" y="192851"/>
                        <a:pt x="736248" y="191804"/>
                        <a:pt x="728819" y="184374"/>
                      </a:cubicBezTo>
                      <a:cubicBezTo>
                        <a:pt x="721389" y="176945"/>
                        <a:pt x="720437" y="164181"/>
                        <a:pt x="720532" y="156847"/>
                      </a:cubicBezTo>
                      <a:close/>
                      <a:moveTo>
                        <a:pt x="524031" y="163133"/>
                      </a:moveTo>
                      <a:cubicBezTo>
                        <a:pt x="524031" y="148655"/>
                        <a:pt x="535842" y="136844"/>
                        <a:pt x="550320" y="136844"/>
                      </a:cubicBezTo>
                      <a:cubicBezTo>
                        <a:pt x="564798" y="136844"/>
                        <a:pt x="576609" y="148655"/>
                        <a:pt x="576609" y="163133"/>
                      </a:cubicBezTo>
                      <a:cubicBezTo>
                        <a:pt x="576609" y="177611"/>
                        <a:pt x="564798" y="189422"/>
                        <a:pt x="550415" y="189422"/>
                      </a:cubicBezTo>
                      <a:cubicBezTo>
                        <a:pt x="550415" y="189422"/>
                        <a:pt x="550320" y="189422"/>
                        <a:pt x="550320" y="189422"/>
                      </a:cubicBezTo>
                      <a:cubicBezTo>
                        <a:pt x="535842" y="189422"/>
                        <a:pt x="524031" y="177611"/>
                        <a:pt x="524031" y="163133"/>
                      </a:cubicBezTo>
                      <a:close/>
                      <a:moveTo>
                        <a:pt x="296765" y="522226"/>
                      </a:moveTo>
                      <a:cubicBezTo>
                        <a:pt x="275524" y="506891"/>
                        <a:pt x="263332" y="485364"/>
                        <a:pt x="263332" y="463266"/>
                      </a:cubicBezTo>
                      <a:lnTo>
                        <a:pt x="263332" y="263051"/>
                      </a:lnTo>
                      <a:lnTo>
                        <a:pt x="463547" y="263051"/>
                      </a:lnTo>
                      <a:cubicBezTo>
                        <a:pt x="485645" y="263051"/>
                        <a:pt x="507077" y="275243"/>
                        <a:pt x="522507" y="296483"/>
                      </a:cubicBezTo>
                      <a:cubicBezTo>
                        <a:pt x="540605" y="321534"/>
                        <a:pt x="546891" y="354014"/>
                        <a:pt x="538509" y="379256"/>
                      </a:cubicBezTo>
                      <a:cubicBezTo>
                        <a:pt x="533366" y="394877"/>
                        <a:pt x="522412" y="407545"/>
                        <a:pt x="507648" y="414974"/>
                      </a:cubicBezTo>
                      <a:cubicBezTo>
                        <a:pt x="492884" y="422404"/>
                        <a:pt x="476216" y="423642"/>
                        <a:pt x="460595" y="418403"/>
                      </a:cubicBezTo>
                      <a:cubicBezTo>
                        <a:pt x="450308" y="414974"/>
                        <a:pt x="442021" y="407831"/>
                        <a:pt x="437163" y="398210"/>
                      </a:cubicBezTo>
                      <a:cubicBezTo>
                        <a:pt x="432305" y="388590"/>
                        <a:pt x="431543" y="377636"/>
                        <a:pt x="434877" y="367349"/>
                      </a:cubicBezTo>
                      <a:cubicBezTo>
                        <a:pt x="439354" y="353919"/>
                        <a:pt x="453927" y="346585"/>
                        <a:pt x="467357" y="350966"/>
                      </a:cubicBezTo>
                      <a:cubicBezTo>
                        <a:pt x="475454" y="353633"/>
                        <a:pt x="479930" y="362492"/>
                        <a:pt x="477263" y="370588"/>
                      </a:cubicBezTo>
                      <a:cubicBezTo>
                        <a:pt x="475739" y="375065"/>
                        <a:pt x="470882" y="377541"/>
                        <a:pt x="466500" y="376017"/>
                      </a:cubicBezTo>
                      <a:cubicBezTo>
                        <a:pt x="465548" y="375731"/>
                        <a:pt x="464786" y="375065"/>
                        <a:pt x="464405" y="374207"/>
                      </a:cubicBezTo>
                      <a:cubicBezTo>
                        <a:pt x="463928" y="373350"/>
                        <a:pt x="463928" y="372302"/>
                        <a:pt x="464214" y="371350"/>
                      </a:cubicBezTo>
                      <a:cubicBezTo>
                        <a:pt x="465452" y="367635"/>
                        <a:pt x="463452" y="363635"/>
                        <a:pt x="459737" y="362396"/>
                      </a:cubicBezTo>
                      <a:cubicBezTo>
                        <a:pt x="456023" y="361158"/>
                        <a:pt x="452022" y="363158"/>
                        <a:pt x="450784" y="366873"/>
                      </a:cubicBezTo>
                      <a:cubicBezTo>
                        <a:pt x="449260" y="371445"/>
                        <a:pt x="449641" y="376303"/>
                        <a:pt x="451832" y="380589"/>
                      </a:cubicBezTo>
                      <a:cubicBezTo>
                        <a:pt x="454022" y="384875"/>
                        <a:pt x="457642" y="388019"/>
                        <a:pt x="462214" y="389543"/>
                      </a:cubicBezTo>
                      <a:cubicBezTo>
                        <a:pt x="468024" y="391448"/>
                        <a:pt x="474120" y="390971"/>
                        <a:pt x="479549" y="388304"/>
                      </a:cubicBezTo>
                      <a:cubicBezTo>
                        <a:pt x="484979" y="385542"/>
                        <a:pt x="489074" y="380875"/>
                        <a:pt x="490979" y="375065"/>
                      </a:cubicBezTo>
                      <a:cubicBezTo>
                        <a:pt x="496123" y="359444"/>
                        <a:pt x="487646" y="342584"/>
                        <a:pt x="472025" y="337441"/>
                      </a:cubicBezTo>
                      <a:cubicBezTo>
                        <a:pt x="451070" y="330488"/>
                        <a:pt x="428495" y="341918"/>
                        <a:pt x="421542" y="362777"/>
                      </a:cubicBezTo>
                      <a:cubicBezTo>
                        <a:pt x="416970" y="376684"/>
                        <a:pt x="418018" y="391448"/>
                        <a:pt x="424590" y="404497"/>
                      </a:cubicBezTo>
                      <a:cubicBezTo>
                        <a:pt x="431162" y="417546"/>
                        <a:pt x="442402" y="427262"/>
                        <a:pt x="456213" y="431834"/>
                      </a:cubicBezTo>
                      <a:cubicBezTo>
                        <a:pt x="464024" y="434405"/>
                        <a:pt x="472120" y="435739"/>
                        <a:pt x="480121" y="435739"/>
                      </a:cubicBezTo>
                      <a:cubicBezTo>
                        <a:pt x="491837" y="435739"/>
                        <a:pt x="503457" y="432977"/>
                        <a:pt x="514125" y="427643"/>
                      </a:cubicBezTo>
                      <a:cubicBezTo>
                        <a:pt x="515744" y="426881"/>
                        <a:pt x="517173" y="425928"/>
                        <a:pt x="518697" y="425071"/>
                      </a:cubicBezTo>
                      <a:cubicBezTo>
                        <a:pt x="564893" y="426500"/>
                        <a:pt x="577181" y="484221"/>
                        <a:pt x="590135" y="545372"/>
                      </a:cubicBezTo>
                      <a:cubicBezTo>
                        <a:pt x="594326" y="565088"/>
                        <a:pt x="598517" y="585186"/>
                        <a:pt x="604136" y="603665"/>
                      </a:cubicBezTo>
                      <a:cubicBezTo>
                        <a:pt x="585658" y="598140"/>
                        <a:pt x="565560" y="593854"/>
                        <a:pt x="545843" y="589663"/>
                      </a:cubicBezTo>
                      <a:cubicBezTo>
                        <a:pt x="484693" y="576709"/>
                        <a:pt x="426971" y="564422"/>
                        <a:pt x="425543" y="518225"/>
                      </a:cubicBezTo>
                      <a:cubicBezTo>
                        <a:pt x="426400" y="516701"/>
                        <a:pt x="427352" y="515177"/>
                        <a:pt x="428114" y="513653"/>
                      </a:cubicBezTo>
                      <a:cubicBezTo>
                        <a:pt x="433544" y="502890"/>
                        <a:pt x="436211" y="491270"/>
                        <a:pt x="436211" y="479649"/>
                      </a:cubicBezTo>
                      <a:cubicBezTo>
                        <a:pt x="436211" y="471648"/>
                        <a:pt x="434877" y="463552"/>
                        <a:pt x="432305" y="455741"/>
                      </a:cubicBezTo>
                      <a:cubicBezTo>
                        <a:pt x="427733" y="441835"/>
                        <a:pt x="418018" y="430595"/>
                        <a:pt x="404969" y="424118"/>
                      </a:cubicBezTo>
                      <a:cubicBezTo>
                        <a:pt x="391919" y="417641"/>
                        <a:pt x="377156" y="416498"/>
                        <a:pt x="363249" y="421070"/>
                      </a:cubicBezTo>
                      <a:cubicBezTo>
                        <a:pt x="342294" y="428024"/>
                        <a:pt x="330959" y="450598"/>
                        <a:pt x="337913" y="471553"/>
                      </a:cubicBezTo>
                      <a:cubicBezTo>
                        <a:pt x="343056" y="487174"/>
                        <a:pt x="359915" y="495651"/>
                        <a:pt x="375536" y="490508"/>
                      </a:cubicBezTo>
                      <a:cubicBezTo>
                        <a:pt x="381347" y="488603"/>
                        <a:pt x="386014" y="484507"/>
                        <a:pt x="388776" y="479078"/>
                      </a:cubicBezTo>
                      <a:cubicBezTo>
                        <a:pt x="391538" y="473648"/>
                        <a:pt x="392015" y="467457"/>
                        <a:pt x="390014" y="461742"/>
                      </a:cubicBezTo>
                      <a:cubicBezTo>
                        <a:pt x="388490" y="457170"/>
                        <a:pt x="385347" y="453551"/>
                        <a:pt x="381061" y="451360"/>
                      </a:cubicBezTo>
                      <a:cubicBezTo>
                        <a:pt x="376775" y="449169"/>
                        <a:pt x="371917" y="448883"/>
                        <a:pt x="367345" y="450312"/>
                      </a:cubicBezTo>
                      <a:cubicBezTo>
                        <a:pt x="363630" y="451550"/>
                        <a:pt x="361630" y="455551"/>
                        <a:pt x="362868" y="459266"/>
                      </a:cubicBezTo>
                      <a:cubicBezTo>
                        <a:pt x="364106" y="462980"/>
                        <a:pt x="368107" y="464981"/>
                        <a:pt x="371822" y="463742"/>
                      </a:cubicBezTo>
                      <a:cubicBezTo>
                        <a:pt x="372774" y="463457"/>
                        <a:pt x="373727" y="463552"/>
                        <a:pt x="374679" y="463933"/>
                      </a:cubicBezTo>
                      <a:cubicBezTo>
                        <a:pt x="375536" y="464409"/>
                        <a:pt x="376203" y="465171"/>
                        <a:pt x="376489" y="466028"/>
                      </a:cubicBezTo>
                      <a:cubicBezTo>
                        <a:pt x="378013" y="470505"/>
                        <a:pt x="375536" y="475363"/>
                        <a:pt x="371060" y="476792"/>
                      </a:cubicBezTo>
                      <a:cubicBezTo>
                        <a:pt x="362963" y="479459"/>
                        <a:pt x="354105" y="475077"/>
                        <a:pt x="351438" y="466886"/>
                      </a:cubicBezTo>
                      <a:cubicBezTo>
                        <a:pt x="346961" y="453455"/>
                        <a:pt x="354296" y="438882"/>
                        <a:pt x="367821" y="434405"/>
                      </a:cubicBezTo>
                      <a:cubicBezTo>
                        <a:pt x="378108" y="430976"/>
                        <a:pt x="389062" y="431834"/>
                        <a:pt x="398682" y="436691"/>
                      </a:cubicBezTo>
                      <a:cubicBezTo>
                        <a:pt x="408302" y="441549"/>
                        <a:pt x="415541" y="449836"/>
                        <a:pt x="418875" y="460123"/>
                      </a:cubicBezTo>
                      <a:cubicBezTo>
                        <a:pt x="424019" y="475744"/>
                        <a:pt x="422780" y="492508"/>
                        <a:pt x="415446" y="507176"/>
                      </a:cubicBezTo>
                      <a:cubicBezTo>
                        <a:pt x="408017" y="521940"/>
                        <a:pt x="395348" y="532894"/>
                        <a:pt x="379727" y="538037"/>
                      </a:cubicBezTo>
                      <a:cubicBezTo>
                        <a:pt x="354296" y="546610"/>
                        <a:pt x="321815" y="540323"/>
                        <a:pt x="296765" y="522226"/>
                      </a:cubicBezTo>
                      <a:close/>
                      <a:moveTo>
                        <a:pt x="220374" y="2077658"/>
                      </a:moveTo>
                      <a:cubicBezTo>
                        <a:pt x="215421" y="2090803"/>
                        <a:pt x="210563" y="2103567"/>
                        <a:pt x="208087" y="2115854"/>
                      </a:cubicBezTo>
                      <a:cubicBezTo>
                        <a:pt x="205610" y="2103567"/>
                        <a:pt x="200848" y="2090803"/>
                        <a:pt x="195800" y="2077658"/>
                      </a:cubicBezTo>
                      <a:cubicBezTo>
                        <a:pt x="180750" y="2038034"/>
                        <a:pt x="164081" y="1994219"/>
                        <a:pt x="208087" y="1946785"/>
                      </a:cubicBezTo>
                      <a:cubicBezTo>
                        <a:pt x="252092" y="1994315"/>
                        <a:pt x="235519" y="2038130"/>
                        <a:pt x="220374" y="2077658"/>
                      </a:cubicBezTo>
                      <a:close/>
                      <a:moveTo>
                        <a:pt x="241901" y="1901065"/>
                      </a:moveTo>
                      <a:cubicBezTo>
                        <a:pt x="228661" y="1909637"/>
                        <a:pt x="217421" y="1918210"/>
                        <a:pt x="208087" y="1926687"/>
                      </a:cubicBezTo>
                      <a:cubicBezTo>
                        <a:pt x="198752" y="1918210"/>
                        <a:pt x="187608" y="1909637"/>
                        <a:pt x="174368" y="1901065"/>
                      </a:cubicBezTo>
                      <a:lnTo>
                        <a:pt x="208563" y="1861441"/>
                      </a:lnTo>
                      <a:lnTo>
                        <a:pt x="241901" y="1901065"/>
                      </a:lnTo>
                      <a:close/>
                      <a:moveTo>
                        <a:pt x="221898" y="1574834"/>
                      </a:moveTo>
                      <a:cubicBezTo>
                        <a:pt x="289335" y="1685514"/>
                        <a:pt x="286478" y="1748570"/>
                        <a:pt x="208087" y="1839629"/>
                      </a:cubicBezTo>
                      <a:cubicBezTo>
                        <a:pt x="129696" y="1748475"/>
                        <a:pt x="126934" y="1685514"/>
                        <a:pt x="194276" y="1574834"/>
                      </a:cubicBezTo>
                      <a:cubicBezTo>
                        <a:pt x="201134" y="1563499"/>
                        <a:pt x="205610" y="1551974"/>
                        <a:pt x="208087" y="1540639"/>
                      </a:cubicBezTo>
                      <a:cubicBezTo>
                        <a:pt x="210659" y="1551974"/>
                        <a:pt x="215040" y="1563499"/>
                        <a:pt x="221898" y="1574834"/>
                      </a:cubicBezTo>
                      <a:close/>
                      <a:moveTo>
                        <a:pt x="289240" y="1252698"/>
                      </a:moveTo>
                      <a:cubicBezTo>
                        <a:pt x="263808" y="1288417"/>
                        <a:pt x="256283" y="1336994"/>
                        <a:pt x="269999" y="1376523"/>
                      </a:cubicBezTo>
                      <a:cubicBezTo>
                        <a:pt x="277429" y="1397954"/>
                        <a:pt x="291907" y="1415004"/>
                        <a:pt x="309909" y="1426053"/>
                      </a:cubicBezTo>
                      <a:cubicBezTo>
                        <a:pt x="281239" y="1417004"/>
                        <a:pt x="252473" y="1425101"/>
                        <a:pt x="231233" y="1448723"/>
                      </a:cubicBezTo>
                      <a:cubicBezTo>
                        <a:pt x="225041" y="1455676"/>
                        <a:pt x="219517" y="1464058"/>
                        <a:pt x="215231" y="1473488"/>
                      </a:cubicBezTo>
                      <a:lnTo>
                        <a:pt x="215231" y="1219170"/>
                      </a:lnTo>
                      <a:lnTo>
                        <a:pt x="273428" y="1219170"/>
                      </a:lnTo>
                      <a:lnTo>
                        <a:pt x="238662" y="1253937"/>
                      </a:lnTo>
                      <a:cubicBezTo>
                        <a:pt x="235900" y="1256699"/>
                        <a:pt x="235900" y="1261175"/>
                        <a:pt x="238662" y="1264033"/>
                      </a:cubicBezTo>
                      <a:cubicBezTo>
                        <a:pt x="241424" y="1266795"/>
                        <a:pt x="245901" y="1266795"/>
                        <a:pt x="248759" y="1264033"/>
                      </a:cubicBezTo>
                      <a:lnTo>
                        <a:pt x="292097" y="1220694"/>
                      </a:lnTo>
                      <a:cubicBezTo>
                        <a:pt x="292574" y="1220218"/>
                        <a:pt x="292764" y="1219742"/>
                        <a:pt x="293050" y="1219170"/>
                      </a:cubicBezTo>
                      <a:lnTo>
                        <a:pt x="325721" y="1219170"/>
                      </a:lnTo>
                      <a:cubicBezTo>
                        <a:pt x="311814" y="1227171"/>
                        <a:pt x="299432" y="1238411"/>
                        <a:pt x="289240" y="1252698"/>
                      </a:cubicBezTo>
                      <a:close/>
                      <a:moveTo>
                        <a:pt x="269999" y="1048673"/>
                      </a:moveTo>
                      <a:cubicBezTo>
                        <a:pt x="256283" y="1088106"/>
                        <a:pt x="263808" y="1136779"/>
                        <a:pt x="289240" y="1172498"/>
                      </a:cubicBezTo>
                      <a:cubicBezTo>
                        <a:pt x="298955" y="1186214"/>
                        <a:pt x="310766" y="1197072"/>
                        <a:pt x="324006" y="1204978"/>
                      </a:cubicBezTo>
                      <a:lnTo>
                        <a:pt x="292669" y="1204978"/>
                      </a:lnTo>
                      <a:cubicBezTo>
                        <a:pt x="292478" y="1204692"/>
                        <a:pt x="292383" y="1204406"/>
                        <a:pt x="292097" y="1204216"/>
                      </a:cubicBezTo>
                      <a:lnTo>
                        <a:pt x="248759" y="1160877"/>
                      </a:lnTo>
                      <a:cubicBezTo>
                        <a:pt x="245996" y="1158115"/>
                        <a:pt x="241520" y="1158115"/>
                        <a:pt x="238662" y="1160877"/>
                      </a:cubicBezTo>
                      <a:cubicBezTo>
                        <a:pt x="235900" y="1163639"/>
                        <a:pt x="235900" y="1168116"/>
                        <a:pt x="238662" y="1170974"/>
                      </a:cubicBezTo>
                      <a:lnTo>
                        <a:pt x="272762" y="1205073"/>
                      </a:lnTo>
                      <a:lnTo>
                        <a:pt x="215231" y="1205073"/>
                      </a:lnTo>
                      <a:lnTo>
                        <a:pt x="215231" y="998285"/>
                      </a:lnTo>
                      <a:lnTo>
                        <a:pt x="311433" y="998285"/>
                      </a:lnTo>
                      <a:cubicBezTo>
                        <a:pt x="292097" y="1009525"/>
                        <a:pt x="277429" y="1027241"/>
                        <a:pt x="269999" y="1048673"/>
                      </a:cubicBezTo>
                      <a:close/>
                      <a:moveTo>
                        <a:pt x="289240" y="810738"/>
                      </a:moveTo>
                      <a:cubicBezTo>
                        <a:pt x="263808" y="846457"/>
                        <a:pt x="256283" y="895034"/>
                        <a:pt x="269999" y="934563"/>
                      </a:cubicBezTo>
                      <a:cubicBezTo>
                        <a:pt x="277429" y="955899"/>
                        <a:pt x="291812" y="972949"/>
                        <a:pt x="309719" y="983998"/>
                      </a:cubicBezTo>
                      <a:lnTo>
                        <a:pt x="215231" y="983998"/>
                      </a:lnTo>
                      <a:lnTo>
                        <a:pt x="215231" y="777686"/>
                      </a:lnTo>
                      <a:lnTo>
                        <a:pt x="269142" y="777686"/>
                      </a:lnTo>
                      <a:lnTo>
                        <a:pt x="238662" y="808166"/>
                      </a:lnTo>
                      <a:cubicBezTo>
                        <a:pt x="235900" y="810929"/>
                        <a:pt x="235900" y="815405"/>
                        <a:pt x="238662" y="818263"/>
                      </a:cubicBezTo>
                      <a:cubicBezTo>
                        <a:pt x="241424" y="821025"/>
                        <a:pt x="245901" y="821025"/>
                        <a:pt x="248759" y="818263"/>
                      </a:cubicBezTo>
                      <a:lnTo>
                        <a:pt x="289335" y="777686"/>
                      </a:lnTo>
                      <a:lnTo>
                        <a:pt x="324863" y="777686"/>
                      </a:lnTo>
                      <a:cubicBezTo>
                        <a:pt x="311243" y="785592"/>
                        <a:pt x="299146" y="796736"/>
                        <a:pt x="289240" y="810738"/>
                      </a:cubicBezTo>
                      <a:close/>
                      <a:moveTo>
                        <a:pt x="292193" y="763494"/>
                      </a:moveTo>
                      <a:cubicBezTo>
                        <a:pt x="292193" y="763494"/>
                        <a:pt x="292193" y="763494"/>
                        <a:pt x="292193" y="763494"/>
                      </a:cubicBezTo>
                      <a:lnTo>
                        <a:pt x="248854" y="720060"/>
                      </a:lnTo>
                      <a:cubicBezTo>
                        <a:pt x="246092" y="717298"/>
                        <a:pt x="241615" y="717298"/>
                        <a:pt x="238757" y="720060"/>
                      </a:cubicBezTo>
                      <a:cubicBezTo>
                        <a:pt x="235995" y="722822"/>
                        <a:pt x="235995" y="727299"/>
                        <a:pt x="238757" y="730157"/>
                      </a:cubicBezTo>
                      <a:lnTo>
                        <a:pt x="272095" y="763494"/>
                      </a:lnTo>
                      <a:lnTo>
                        <a:pt x="215326" y="763494"/>
                      </a:lnTo>
                      <a:lnTo>
                        <a:pt x="215326" y="557278"/>
                      </a:lnTo>
                      <a:lnTo>
                        <a:pt x="309623" y="557278"/>
                      </a:lnTo>
                      <a:cubicBezTo>
                        <a:pt x="291145" y="568708"/>
                        <a:pt x="277238" y="585948"/>
                        <a:pt x="269999" y="606713"/>
                      </a:cubicBezTo>
                      <a:cubicBezTo>
                        <a:pt x="256283" y="646146"/>
                        <a:pt x="263808" y="694819"/>
                        <a:pt x="289240" y="730538"/>
                      </a:cubicBezTo>
                      <a:cubicBezTo>
                        <a:pt x="299146" y="744539"/>
                        <a:pt x="311243" y="755588"/>
                        <a:pt x="324863" y="763494"/>
                      </a:cubicBezTo>
                      <a:lnTo>
                        <a:pt x="292193" y="763494"/>
                      </a:lnTo>
                      <a:close/>
                      <a:moveTo>
                        <a:pt x="507172" y="763494"/>
                      </a:moveTo>
                      <a:lnTo>
                        <a:pt x="378394" y="763494"/>
                      </a:lnTo>
                      <a:cubicBezTo>
                        <a:pt x="347342" y="763494"/>
                        <a:pt x="319720" y="748826"/>
                        <a:pt x="300860" y="722251"/>
                      </a:cubicBezTo>
                      <a:cubicBezTo>
                        <a:pt x="278381" y="690628"/>
                        <a:pt x="271428" y="646051"/>
                        <a:pt x="283525" y="611380"/>
                      </a:cubicBezTo>
                      <a:cubicBezTo>
                        <a:pt x="290573" y="591092"/>
                        <a:pt x="305147" y="574709"/>
                        <a:pt x="324482" y="565374"/>
                      </a:cubicBezTo>
                      <a:cubicBezTo>
                        <a:pt x="343818" y="556040"/>
                        <a:pt x="365726" y="554706"/>
                        <a:pt x="386014" y="561850"/>
                      </a:cubicBezTo>
                      <a:cubicBezTo>
                        <a:pt x="399539" y="566517"/>
                        <a:pt x="410303" y="576233"/>
                        <a:pt x="416589" y="588996"/>
                      </a:cubicBezTo>
                      <a:cubicBezTo>
                        <a:pt x="422780" y="601855"/>
                        <a:pt x="423638" y="616333"/>
                        <a:pt x="418970" y="629858"/>
                      </a:cubicBezTo>
                      <a:cubicBezTo>
                        <a:pt x="415922" y="638621"/>
                        <a:pt x="409636" y="645670"/>
                        <a:pt x="401349" y="649670"/>
                      </a:cubicBezTo>
                      <a:cubicBezTo>
                        <a:pt x="392967" y="653671"/>
                        <a:pt x="383633" y="654242"/>
                        <a:pt x="374870" y="651194"/>
                      </a:cubicBezTo>
                      <a:cubicBezTo>
                        <a:pt x="369345" y="649289"/>
                        <a:pt x="364964" y="645384"/>
                        <a:pt x="362392" y="640145"/>
                      </a:cubicBezTo>
                      <a:cubicBezTo>
                        <a:pt x="359820" y="634907"/>
                        <a:pt x="359534" y="629001"/>
                        <a:pt x="361439" y="623477"/>
                      </a:cubicBezTo>
                      <a:cubicBezTo>
                        <a:pt x="363725" y="616809"/>
                        <a:pt x="371060" y="613285"/>
                        <a:pt x="377822" y="615571"/>
                      </a:cubicBezTo>
                      <a:cubicBezTo>
                        <a:pt x="379537" y="616142"/>
                        <a:pt x="380870" y="617381"/>
                        <a:pt x="381632" y="619000"/>
                      </a:cubicBezTo>
                      <a:cubicBezTo>
                        <a:pt x="382394" y="620619"/>
                        <a:pt x="382490" y="622429"/>
                        <a:pt x="381918" y="624048"/>
                      </a:cubicBezTo>
                      <a:cubicBezTo>
                        <a:pt x="380585" y="627763"/>
                        <a:pt x="382585" y="631859"/>
                        <a:pt x="386300" y="633097"/>
                      </a:cubicBezTo>
                      <a:cubicBezTo>
                        <a:pt x="390014" y="634430"/>
                        <a:pt x="394110" y="632430"/>
                        <a:pt x="395348" y="628715"/>
                      </a:cubicBezTo>
                      <a:cubicBezTo>
                        <a:pt x="397158" y="623477"/>
                        <a:pt x="396872" y="617762"/>
                        <a:pt x="394396" y="612713"/>
                      </a:cubicBezTo>
                      <a:cubicBezTo>
                        <a:pt x="391919" y="607665"/>
                        <a:pt x="387728" y="603950"/>
                        <a:pt x="382490" y="602045"/>
                      </a:cubicBezTo>
                      <a:cubicBezTo>
                        <a:pt x="368393" y="597188"/>
                        <a:pt x="352962" y="604617"/>
                        <a:pt x="348009" y="618714"/>
                      </a:cubicBezTo>
                      <a:cubicBezTo>
                        <a:pt x="344866" y="627763"/>
                        <a:pt x="345437" y="637574"/>
                        <a:pt x="349628" y="646241"/>
                      </a:cubicBezTo>
                      <a:cubicBezTo>
                        <a:pt x="353819" y="654909"/>
                        <a:pt x="361154" y="661386"/>
                        <a:pt x="370202" y="664529"/>
                      </a:cubicBezTo>
                      <a:cubicBezTo>
                        <a:pt x="392396" y="672245"/>
                        <a:pt x="416399" y="663005"/>
                        <a:pt x="428114" y="643670"/>
                      </a:cubicBezTo>
                      <a:cubicBezTo>
                        <a:pt x="440306" y="666911"/>
                        <a:pt x="469929" y="678626"/>
                        <a:pt x="507267" y="685961"/>
                      </a:cubicBezTo>
                      <a:lnTo>
                        <a:pt x="507267" y="763494"/>
                      </a:lnTo>
                      <a:close/>
                      <a:moveTo>
                        <a:pt x="699577" y="699296"/>
                      </a:moveTo>
                      <a:cubicBezTo>
                        <a:pt x="666716" y="690247"/>
                        <a:pt x="627663" y="686246"/>
                        <a:pt x="589373" y="682341"/>
                      </a:cubicBezTo>
                      <a:cubicBezTo>
                        <a:pt x="510601" y="674245"/>
                        <a:pt x="436211" y="666625"/>
                        <a:pt x="436211" y="617571"/>
                      </a:cubicBezTo>
                      <a:cubicBezTo>
                        <a:pt x="436211" y="617285"/>
                        <a:pt x="436115" y="617000"/>
                        <a:pt x="436020" y="616714"/>
                      </a:cubicBezTo>
                      <a:cubicBezTo>
                        <a:pt x="436115" y="615190"/>
                        <a:pt x="436211" y="613666"/>
                        <a:pt x="436211" y="612142"/>
                      </a:cubicBezTo>
                      <a:cubicBezTo>
                        <a:pt x="436211" y="602045"/>
                        <a:pt x="433925" y="592044"/>
                        <a:pt x="429448" y="582710"/>
                      </a:cubicBezTo>
                      <a:cubicBezTo>
                        <a:pt x="421733" y="566803"/>
                        <a:pt x="408398" y="554801"/>
                        <a:pt x="391824" y="548705"/>
                      </a:cubicBezTo>
                      <a:cubicBezTo>
                        <a:pt x="399920" y="544991"/>
                        <a:pt x="407159" y="539942"/>
                        <a:pt x="413446" y="533846"/>
                      </a:cubicBezTo>
                      <a:cubicBezTo>
                        <a:pt x="425352" y="578804"/>
                        <a:pt x="484979" y="591568"/>
                        <a:pt x="542891" y="603760"/>
                      </a:cubicBezTo>
                      <a:cubicBezTo>
                        <a:pt x="573180" y="610142"/>
                        <a:pt x="604041" y="616714"/>
                        <a:pt x="628044" y="627668"/>
                      </a:cubicBezTo>
                      <a:cubicBezTo>
                        <a:pt x="617090" y="603760"/>
                        <a:pt x="610518" y="572804"/>
                        <a:pt x="604136" y="542514"/>
                      </a:cubicBezTo>
                      <a:cubicBezTo>
                        <a:pt x="591849" y="484507"/>
                        <a:pt x="579181" y="424976"/>
                        <a:pt x="534223" y="413069"/>
                      </a:cubicBezTo>
                      <a:cubicBezTo>
                        <a:pt x="540319" y="406783"/>
                        <a:pt x="545367" y="399544"/>
                        <a:pt x="549082" y="391448"/>
                      </a:cubicBezTo>
                      <a:cubicBezTo>
                        <a:pt x="555178" y="408021"/>
                        <a:pt x="567179" y="421356"/>
                        <a:pt x="583086" y="429071"/>
                      </a:cubicBezTo>
                      <a:cubicBezTo>
                        <a:pt x="592421" y="433548"/>
                        <a:pt x="602422" y="435834"/>
                        <a:pt x="612518" y="435834"/>
                      </a:cubicBezTo>
                      <a:cubicBezTo>
                        <a:pt x="614042" y="435834"/>
                        <a:pt x="615566" y="435739"/>
                        <a:pt x="617090" y="435644"/>
                      </a:cubicBezTo>
                      <a:cubicBezTo>
                        <a:pt x="617376" y="435644"/>
                        <a:pt x="617662" y="435834"/>
                        <a:pt x="617948" y="435834"/>
                      </a:cubicBezTo>
                      <a:cubicBezTo>
                        <a:pt x="667001" y="435834"/>
                        <a:pt x="674717" y="510224"/>
                        <a:pt x="682718" y="588996"/>
                      </a:cubicBezTo>
                      <a:cubicBezTo>
                        <a:pt x="686528" y="627477"/>
                        <a:pt x="690528" y="666434"/>
                        <a:pt x="699577" y="699296"/>
                      </a:cubicBezTo>
                      <a:close/>
                      <a:moveTo>
                        <a:pt x="763680" y="506891"/>
                      </a:moveTo>
                      <a:lnTo>
                        <a:pt x="686147" y="506891"/>
                      </a:lnTo>
                      <a:cubicBezTo>
                        <a:pt x="678908" y="469553"/>
                        <a:pt x="667097" y="439930"/>
                        <a:pt x="643856" y="427738"/>
                      </a:cubicBezTo>
                      <a:cubicBezTo>
                        <a:pt x="663191" y="416022"/>
                        <a:pt x="672431" y="392019"/>
                        <a:pt x="664715" y="369826"/>
                      </a:cubicBezTo>
                      <a:cubicBezTo>
                        <a:pt x="661572" y="360777"/>
                        <a:pt x="655095" y="353443"/>
                        <a:pt x="646427" y="349252"/>
                      </a:cubicBezTo>
                      <a:cubicBezTo>
                        <a:pt x="637760" y="345061"/>
                        <a:pt x="627949" y="344489"/>
                        <a:pt x="618900" y="347633"/>
                      </a:cubicBezTo>
                      <a:cubicBezTo>
                        <a:pt x="604803" y="352490"/>
                        <a:pt x="597374" y="368016"/>
                        <a:pt x="602231" y="382113"/>
                      </a:cubicBezTo>
                      <a:cubicBezTo>
                        <a:pt x="604041" y="387352"/>
                        <a:pt x="607851" y="391638"/>
                        <a:pt x="612899" y="394019"/>
                      </a:cubicBezTo>
                      <a:cubicBezTo>
                        <a:pt x="617948" y="396401"/>
                        <a:pt x="623567" y="396782"/>
                        <a:pt x="628901" y="394972"/>
                      </a:cubicBezTo>
                      <a:cubicBezTo>
                        <a:pt x="632616" y="393638"/>
                        <a:pt x="634616" y="389638"/>
                        <a:pt x="633283" y="385923"/>
                      </a:cubicBezTo>
                      <a:cubicBezTo>
                        <a:pt x="631949" y="382208"/>
                        <a:pt x="627949" y="380208"/>
                        <a:pt x="624234" y="381542"/>
                      </a:cubicBezTo>
                      <a:cubicBezTo>
                        <a:pt x="622520" y="382113"/>
                        <a:pt x="620710" y="382018"/>
                        <a:pt x="619186" y="381256"/>
                      </a:cubicBezTo>
                      <a:cubicBezTo>
                        <a:pt x="617567" y="380494"/>
                        <a:pt x="616424" y="379160"/>
                        <a:pt x="615757" y="377446"/>
                      </a:cubicBezTo>
                      <a:cubicBezTo>
                        <a:pt x="613471" y="370778"/>
                        <a:pt x="616995" y="363444"/>
                        <a:pt x="623663" y="361063"/>
                      </a:cubicBezTo>
                      <a:cubicBezTo>
                        <a:pt x="629187" y="359158"/>
                        <a:pt x="635093" y="359539"/>
                        <a:pt x="640331" y="362015"/>
                      </a:cubicBezTo>
                      <a:cubicBezTo>
                        <a:pt x="645570" y="364587"/>
                        <a:pt x="649475" y="368969"/>
                        <a:pt x="651380" y="374493"/>
                      </a:cubicBezTo>
                      <a:cubicBezTo>
                        <a:pt x="654428" y="383256"/>
                        <a:pt x="653857" y="392686"/>
                        <a:pt x="649856" y="400973"/>
                      </a:cubicBezTo>
                      <a:cubicBezTo>
                        <a:pt x="645856" y="409355"/>
                        <a:pt x="638807" y="415546"/>
                        <a:pt x="630044" y="418594"/>
                      </a:cubicBezTo>
                      <a:cubicBezTo>
                        <a:pt x="616519" y="423261"/>
                        <a:pt x="602041" y="422404"/>
                        <a:pt x="589182" y="416213"/>
                      </a:cubicBezTo>
                      <a:cubicBezTo>
                        <a:pt x="576323" y="410021"/>
                        <a:pt x="566703" y="399163"/>
                        <a:pt x="562036" y="385637"/>
                      </a:cubicBezTo>
                      <a:cubicBezTo>
                        <a:pt x="554987" y="365349"/>
                        <a:pt x="556226" y="343442"/>
                        <a:pt x="565560" y="324106"/>
                      </a:cubicBezTo>
                      <a:cubicBezTo>
                        <a:pt x="574895" y="304770"/>
                        <a:pt x="591278" y="290197"/>
                        <a:pt x="611566" y="283148"/>
                      </a:cubicBezTo>
                      <a:cubicBezTo>
                        <a:pt x="646332" y="271052"/>
                        <a:pt x="690814" y="278100"/>
                        <a:pt x="722437" y="300484"/>
                      </a:cubicBezTo>
                      <a:cubicBezTo>
                        <a:pt x="749012" y="319439"/>
                        <a:pt x="763680" y="346966"/>
                        <a:pt x="763680" y="378017"/>
                      </a:cubicBezTo>
                      <a:lnTo>
                        <a:pt x="763680" y="506891"/>
                      </a:lnTo>
                      <a:close/>
                      <a:moveTo>
                        <a:pt x="763680" y="271814"/>
                      </a:moveTo>
                      <a:lnTo>
                        <a:pt x="730343" y="238476"/>
                      </a:lnTo>
                      <a:cubicBezTo>
                        <a:pt x="727580" y="235714"/>
                        <a:pt x="723104" y="235714"/>
                        <a:pt x="720246" y="238476"/>
                      </a:cubicBezTo>
                      <a:cubicBezTo>
                        <a:pt x="717484" y="241238"/>
                        <a:pt x="717484" y="245715"/>
                        <a:pt x="720246" y="248573"/>
                      </a:cubicBezTo>
                      <a:lnTo>
                        <a:pt x="763585" y="291911"/>
                      </a:lnTo>
                      <a:lnTo>
                        <a:pt x="763585" y="291911"/>
                      </a:lnTo>
                      <a:lnTo>
                        <a:pt x="763585" y="324582"/>
                      </a:lnTo>
                      <a:cubicBezTo>
                        <a:pt x="755679" y="310961"/>
                        <a:pt x="744535" y="298865"/>
                        <a:pt x="730628" y="288959"/>
                      </a:cubicBezTo>
                      <a:cubicBezTo>
                        <a:pt x="694910" y="263527"/>
                        <a:pt x="646332" y="256002"/>
                        <a:pt x="606803" y="269718"/>
                      </a:cubicBezTo>
                      <a:cubicBezTo>
                        <a:pt x="586039" y="276957"/>
                        <a:pt x="568799" y="290864"/>
                        <a:pt x="557369" y="309342"/>
                      </a:cubicBezTo>
                      <a:lnTo>
                        <a:pt x="557369" y="215045"/>
                      </a:lnTo>
                      <a:lnTo>
                        <a:pt x="763585" y="215045"/>
                      </a:lnTo>
                      <a:lnTo>
                        <a:pt x="763585" y="271814"/>
                      </a:lnTo>
                      <a:close/>
                      <a:moveTo>
                        <a:pt x="771300" y="175802"/>
                      </a:moveTo>
                      <a:cubicBezTo>
                        <a:pt x="766061" y="159800"/>
                        <a:pt x="760442" y="140369"/>
                        <a:pt x="760442" y="131987"/>
                      </a:cubicBezTo>
                      <a:cubicBezTo>
                        <a:pt x="760442" y="124081"/>
                        <a:pt x="766442" y="116270"/>
                        <a:pt x="771300" y="111413"/>
                      </a:cubicBezTo>
                      <a:cubicBezTo>
                        <a:pt x="775777" y="115889"/>
                        <a:pt x="782159" y="123700"/>
                        <a:pt x="782159" y="131987"/>
                      </a:cubicBezTo>
                      <a:cubicBezTo>
                        <a:pt x="782159" y="140464"/>
                        <a:pt x="776539" y="159895"/>
                        <a:pt x="771300" y="175802"/>
                      </a:cubicBezTo>
                      <a:close/>
                      <a:moveTo>
                        <a:pt x="984184" y="309533"/>
                      </a:moveTo>
                      <a:cubicBezTo>
                        <a:pt x="973135" y="291626"/>
                        <a:pt x="956085" y="277243"/>
                        <a:pt x="934749" y="269813"/>
                      </a:cubicBezTo>
                      <a:cubicBezTo>
                        <a:pt x="895316" y="256097"/>
                        <a:pt x="846643" y="263622"/>
                        <a:pt x="810924" y="289054"/>
                      </a:cubicBezTo>
                      <a:cubicBezTo>
                        <a:pt x="796922" y="298960"/>
                        <a:pt x="785873" y="311057"/>
                        <a:pt x="777968" y="324677"/>
                      </a:cubicBezTo>
                      <a:lnTo>
                        <a:pt x="777968" y="289149"/>
                      </a:lnTo>
                      <a:lnTo>
                        <a:pt x="818544" y="248573"/>
                      </a:lnTo>
                      <a:cubicBezTo>
                        <a:pt x="821306" y="245810"/>
                        <a:pt x="821306" y="241334"/>
                        <a:pt x="818544" y="238476"/>
                      </a:cubicBezTo>
                      <a:cubicBezTo>
                        <a:pt x="815782" y="235714"/>
                        <a:pt x="811305" y="235714"/>
                        <a:pt x="808448" y="238476"/>
                      </a:cubicBezTo>
                      <a:lnTo>
                        <a:pt x="777968" y="268956"/>
                      </a:lnTo>
                      <a:lnTo>
                        <a:pt x="777968" y="215045"/>
                      </a:lnTo>
                      <a:lnTo>
                        <a:pt x="984184" y="215045"/>
                      </a:lnTo>
                      <a:lnTo>
                        <a:pt x="984184" y="309533"/>
                      </a:lnTo>
                      <a:close/>
                      <a:moveTo>
                        <a:pt x="992280" y="189422"/>
                      </a:moveTo>
                      <a:cubicBezTo>
                        <a:pt x="977802" y="189422"/>
                        <a:pt x="966086" y="177611"/>
                        <a:pt x="966086" y="163133"/>
                      </a:cubicBezTo>
                      <a:cubicBezTo>
                        <a:pt x="966086" y="148655"/>
                        <a:pt x="977897" y="136844"/>
                        <a:pt x="992375" y="136844"/>
                      </a:cubicBezTo>
                      <a:cubicBezTo>
                        <a:pt x="1006853" y="136844"/>
                        <a:pt x="1018664" y="148655"/>
                        <a:pt x="1018664" y="163133"/>
                      </a:cubicBezTo>
                      <a:cubicBezTo>
                        <a:pt x="1018664" y="177611"/>
                        <a:pt x="1006853" y="189422"/>
                        <a:pt x="992471" y="189422"/>
                      </a:cubicBezTo>
                      <a:cubicBezTo>
                        <a:pt x="992375" y="189422"/>
                        <a:pt x="992280" y="189422"/>
                        <a:pt x="992280" y="189422"/>
                      </a:cubicBezTo>
                      <a:close/>
                      <a:moveTo>
                        <a:pt x="1205164" y="272576"/>
                      </a:moveTo>
                      <a:lnTo>
                        <a:pt x="1171064" y="238476"/>
                      </a:lnTo>
                      <a:cubicBezTo>
                        <a:pt x="1168302" y="235714"/>
                        <a:pt x="1163825" y="235714"/>
                        <a:pt x="1160968" y="238476"/>
                      </a:cubicBezTo>
                      <a:cubicBezTo>
                        <a:pt x="1158206" y="241238"/>
                        <a:pt x="1158206" y="245715"/>
                        <a:pt x="1160968" y="248573"/>
                      </a:cubicBezTo>
                      <a:lnTo>
                        <a:pt x="1204307" y="291911"/>
                      </a:lnTo>
                      <a:cubicBezTo>
                        <a:pt x="1204497" y="292102"/>
                        <a:pt x="1204878" y="292197"/>
                        <a:pt x="1205069" y="292388"/>
                      </a:cubicBezTo>
                      <a:lnTo>
                        <a:pt x="1205069" y="323725"/>
                      </a:lnTo>
                      <a:cubicBezTo>
                        <a:pt x="1197163" y="310485"/>
                        <a:pt x="1186304" y="298674"/>
                        <a:pt x="1172588" y="288959"/>
                      </a:cubicBezTo>
                      <a:cubicBezTo>
                        <a:pt x="1136870" y="263527"/>
                        <a:pt x="1088292" y="256002"/>
                        <a:pt x="1048763" y="269718"/>
                      </a:cubicBezTo>
                      <a:cubicBezTo>
                        <a:pt x="1027237" y="277148"/>
                        <a:pt x="1009616" y="291816"/>
                        <a:pt x="998281" y="311247"/>
                      </a:cubicBezTo>
                      <a:lnTo>
                        <a:pt x="998281" y="215045"/>
                      </a:lnTo>
                      <a:lnTo>
                        <a:pt x="1205069" y="215045"/>
                      </a:lnTo>
                      <a:lnTo>
                        <a:pt x="1205069" y="272576"/>
                      </a:lnTo>
                      <a:close/>
                      <a:moveTo>
                        <a:pt x="1212784" y="175802"/>
                      </a:moveTo>
                      <a:cubicBezTo>
                        <a:pt x="1207545" y="159800"/>
                        <a:pt x="1201925" y="140369"/>
                        <a:pt x="1201925" y="131987"/>
                      </a:cubicBezTo>
                      <a:cubicBezTo>
                        <a:pt x="1201925" y="124081"/>
                        <a:pt x="1207926" y="116270"/>
                        <a:pt x="1212784" y="111413"/>
                      </a:cubicBezTo>
                      <a:cubicBezTo>
                        <a:pt x="1217261" y="115889"/>
                        <a:pt x="1223642" y="123700"/>
                        <a:pt x="1223642" y="131987"/>
                      </a:cubicBezTo>
                      <a:cubicBezTo>
                        <a:pt x="1223738" y="140464"/>
                        <a:pt x="1218023" y="159895"/>
                        <a:pt x="1212784" y="175802"/>
                      </a:cubicBezTo>
                      <a:close/>
                      <a:moveTo>
                        <a:pt x="1448909" y="231047"/>
                      </a:moveTo>
                      <a:cubicBezTo>
                        <a:pt x="1425287" y="252192"/>
                        <a:pt x="1417191" y="280958"/>
                        <a:pt x="1426239" y="309723"/>
                      </a:cubicBezTo>
                      <a:cubicBezTo>
                        <a:pt x="1415190" y="291721"/>
                        <a:pt x="1398141" y="277243"/>
                        <a:pt x="1376709" y="269813"/>
                      </a:cubicBezTo>
                      <a:cubicBezTo>
                        <a:pt x="1337276" y="256097"/>
                        <a:pt x="1288603" y="263622"/>
                        <a:pt x="1252884" y="289054"/>
                      </a:cubicBezTo>
                      <a:cubicBezTo>
                        <a:pt x="1238597" y="299246"/>
                        <a:pt x="1227262" y="311628"/>
                        <a:pt x="1219356" y="325630"/>
                      </a:cubicBezTo>
                      <a:lnTo>
                        <a:pt x="1219356" y="292959"/>
                      </a:lnTo>
                      <a:cubicBezTo>
                        <a:pt x="1219833" y="292673"/>
                        <a:pt x="1220404" y="292388"/>
                        <a:pt x="1220880" y="292007"/>
                      </a:cubicBezTo>
                      <a:lnTo>
                        <a:pt x="1264219" y="248668"/>
                      </a:lnTo>
                      <a:cubicBezTo>
                        <a:pt x="1266981" y="245906"/>
                        <a:pt x="1266981" y="241429"/>
                        <a:pt x="1264219" y="238571"/>
                      </a:cubicBezTo>
                      <a:cubicBezTo>
                        <a:pt x="1261457" y="235809"/>
                        <a:pt x="1256980" y="235809"/>
                        <a:pt x="1254122" y="238571"/>
                      </a:cubicBezTo>
                      <a:lnTo>
                        <a:pt x="1219356" y="273338"/>
                      </a:lnTo>
                      <a:lnTo>
                        <a:pt x="1219356" y="215140"/>
                      </a:lnTo>
                      <a:lnTo>
                        <a:pt x="1473674" y="215140"/>
                      </a:lnTo>
                      <a:cubicBezTo>
                        <a:pt x="1464244" y="219331"/>
                        <a:pt x="1455862" y="224855"/>
                        <a:pt x="1448909" y="231047"/>
                      </a:cubicBezTo>
                      <a:close/>
                      <a:moveTo>
                        <a:pt x="1575020" y="221712"/>
                      </a:moveTo>
                      <a:cubicBezTo>
                        <a:pt x="1563685" y="214854"/>
                        <a:pt x="1552160" y="210377"/>
                        <a:pt x="1540825" y="207901"/>
                      </a:cubicBezTo>
                      <a:cubicBezTo>
                        <a:pt x="1552255" y="205424"/>
                        <a:pt x="1563780" y="201043"/>
                        <a:pt x="1575020" y="194090"/>
                      </a:cubicBezTo>
                      <a:cubicBezTo>
                        <a:pt x="1685700" y="126653"/>
                        <a:pt x="1748756" y="129510"/>
                        <a:pt x="1839815" y="207901"/>
                      </a:cubicBezTo>
                      <a:cubicBezTo>
                        <a:pt x="1748756" y="286292"/>
                        <a:pt x="1685700" y="289149"/>
                        <a:pt x="1575020" y="221712"/>
                      </a:cubicBezTo>
                      <a:close/>
                      <a:moveTo>
                        <a:pt x="1901251" y="241715"/>
                      </a:moveTo>
                      <a:lnTo>
                        <a:pt x="1861722" y="208472"/>
                      </a:lnTo>
                      <a:lnTo>
                        <a:pt x="1901346" y="174278"/>
                      </a:lnTo>
                      <a:cubicBezTo>
                        <a:pt x="1909919" y="187517"/>
                        <a:pt x="1918491" y="198662"/>
                        <a:pt x="1926968" y="207996"/>
                      </a:cubicBezTo>
                      <a:cubicBezTo>
                        <a:pt x="1918491" y="217235"/>
                        <a:pt x="1909919" y="228475"/>
                        <a:pt x="1901251" y="241715"/>
                      </a:cubicBezTo>
                      <a:close/>
                      <a:moveTo>
                        <a:pt x="2077940" y="220188"/>
                      </a:moveTo>
                      <a:cubicBezTo>
                        <a:pt x="2038316" y="235238"/>
                        <a:pt x="1994501" y="251906"/>
                        <a:pt x="1947066" y="207901"/>
                      </a:cubicBezTo>
                      <a:cubicBezTo>
                        <a:pt x="1994501" y="163895"/>
                        <a:pt x="2038316" y="180564"/>
                        <a:pt x="2077940" y="195614"/>
                      </a:cubicBezTo>
                      <a:cubicBezTo>
                        <a:pt x="2091084" y="200567"/>
                        <a:pt x="2103752" y="205424"/>
                        <a:pt x="2116135" y="207901"/>
                      </a:cubicBezTo>
                      <a:cubicBezTo>
                        <a:pt x="2103752" y="210377"/>
                        <a:pt x="2090989" y="215235"/>
                        <a:pt x="2077940" y="220188"/>
                      </a:cubicBezTo>
                      <a:close/>
                    </a:path>
                  </a:pathLst>
                </a:custGeom>
                <a:grpFill/>
                <a:ln w="9525" cap="flat">
                  <a:solidFill>
                    <a:srgbClr val="002E48"/>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8B0B825-7CA3-4F29-E4E8-D5BBB431DACF}"/>
                    </a:ext>
                  </a:extLst>
                </p:cNvPr>
                <p:cNvSpPr/>
                <p:nvPr/>
              </p:nvSpPr>
              <p:spPr>
                <a:xfrm>
                  <a:off x="293655" y="95249"/>
                  <a:ext cx="51054" cy="106203"/>
                </a:xfrm>
                <a:custGeom>
                  <a:avLst/>
                  <a:gdLst>
                    <a:gd name="connsiteX0" fmla="*/ 25527 w 51054"/>
                    <a:gd name="connsiteY0" fmla="*/ 106204 h 106203"/>
                    <a:gd name="connsiteX1" fmla="*/ 30861 w 51054"/>
                    <a:gd name="connsiteY1" fmla="*/ 103823 h 106203"/>
                    <a:gd name="connsiteX2" fmla="*/ 51054 w 51054"/>
                    <a:gd name="connsiteY2" fmla="*/ 53054 h 106203"/>
                    <a:gd name="connsiteX3" fmla="*/ 30861 w 51054"/>
                    <a:gd name="connsiteY3" fmla="*/ 2286 h 106203"/>
                    <a:gd name="connsiteX4" fmla="*/ 20193 w 51054"/>
                    <a:gd name="connsiteY4" fmla="*/ 2286 h 106203"/>
                    <a:gd name="connsiteX5" fmla="*/ 0 w 51054"/>
                    <a:gd name="connsiteY5" fmla="*/ 53054 h 106203"/>
                    <a:gd name="connsiteX6" fmla="*/ 20193 w 51054"/>
                    <a:gd name="connsiteY6" fmla="*/ 103823 h 106203"/>
                    <a:gd name="connsiteX7" fmla="*/ 25527 w 51054"/>
                    <a:gd name="connsiteY7" fmla="*/ 106204 h 106203"/>
                    <a:gd name="connsiteX8" fmla="*/ 25527 w 51054"/>
                    <a:gd name="connsiteY8" fmla="*/ 18955 h 106203"/>
                    <a:gd name="connsiteX9" fmla="*/ 36767 w 51054"/>
                    <a:gd name="connsiteY9" fmla="*/ 53054 h 106203"/>
                    <a:gd name="connsiteX10" fmla="*/ 25527 w 51054"/>
                    <a:gd name="connsiteY10" fmla="*/ 87154 h 106203"/>
                    <a:gd name="connsiteX11" fmla="*/ 14288 w 51054"/>
                    <a:gd name="connsiteY11" fmla="*/ 53054 h 106203"/>
                    <a:gd name="connsiteX12" fmla="*/ 25527 w 51054"/>
                    <a:gd name="connsiteY12" fmla="*/ 18955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25527" y="106204"/>
                      </a:moveTo>
                      <a:cubicBezTo>
                        <a:pt x="27527" y="106204"/>
                        <a:pt x="29528" y="105347"/>
                        <a:pt x="30861" y="103823"/>
                      </a:cubicBezTo>
                      <a:cubicBezTo>
                        <a:pt x="31718" y="102870"/>
                        <a:pt x="51054" y="80867"/>
                        <a:pt x="51054" y="53054"/>
                      </a:cubicBezTo>
                      <a:cubicBezTo>
                        <a:pt x="51054" y="25241"/>
                        <a:pt x="31718" y="3238"/>
                        <a:pt x="30861" y="2286"/>
                      </a:cubicBezTo>
                      <a:cubicBezTo>
                        <a:pt x="28194" y="-762"/>
                        <a:pt x="22955" y="-762"/>
                        <a:pt x="20193" y="2286"/>
                      </a:cubicBezTo>
                      <a:cubicBezTo>
                        <a:pt x="19336" y="3238"/>
                        <a:pt x="0" y="25241"/>
                        <a:pt x="0" y="53054"/>
                      </a:cubicBezTo>
                      <a:cubicBezTo>
                        <a:pt x="0" y="80867"/>
                        <a:pt x="19336" y="102870"/>
                        <a:pt x="20193" y="103823"/>
                      </a:cubicBezTo>
                      <a:cubicBezTo>
                        <a:pt x="21622" y="105347"/>
                        <a:pt x="23527" y="106204"/>
                        <a:pt x="25527" y="106204"/>
                      </a:cubicBezTo>
                      <a:close/>
                      <a:moveTo>
                        <a:pt x="25527" y="18955"/>
                      </a:moveTo>
                      <a:cubicBezTo>
                        <a:pt x="30385" y="26480"/>
                        <a:pt x="36767" y="38957"/>
                        <a:pt x="36767" y="53054"/>
                      </a:cubicBezTo>
                      <a:cubicBezTo>
                        <a:pt x="36767" y="66961"/>
                        <a:pt x="30290" y="79629"/>
                        <a:pt x="25527" y="87154"/>
                      </a:cubicBezTo>
                      <a:cubicBezTo>
                        <a:pt x="20669" y="79629"/>
                        <a:pt x="14288" y="67151"/>
                        <a:pt x="14288" y="53054"/>
                      </a:cubicBezTo>
                      <a:cubicBezTo>
                        <a:pt x="14288" y="39053"/>
                        <a:pt x="20669" y="26480"/>
                        <a:pt x="25527" y="18955"/>
                      </a:cubicBezTo>
                      <a:close/>
                    </a:path>
                  </a:pathLst>
                </a:custGeom>
                <a:grpFill/>
                <a:ln w="9525" cap="flat">
                  <a:solidFill>
                    <a:srgbClr val="002E48"/>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B81A065-4942-C876-F4CC-1FEAD17E854D}"/>
                    </a:ext>
                  </a:extLst>
                </p:cNvPr>
                <p:cNvSpPr/>
                <p:nvPr/>
              </p:nvSpPr>
              <p:spPr>
                <a:xfrm>
                  <a:off x="468439" y="236886"/>
                  <a:ext cx="50291" cy="74485"/>
                </a:xfrm>
                <a:custGeom>
                  <a:avLst/>
                  <a:gdLst>
                    <a:gd name="connsiteX0" fmla="*/ 25146 w 50291"/>
                    <a:gd name="connsiteY0" fmla="*/ 74486 h 74485"/>
                    <a:gd name="connsiteX1" fmla="*/ 29432 w 50291"/>
                    <a:gd name="connsiteY1" fmla="*/ 73057 h 74485"/>
                    <a:gd name="connsiteX2" fmla="*/ 50292 w 50291"/>
                    <a:gd name="connsiteY2" fmla="*/ 37243 h 74485"/>
                    <a:gd name="connsiteX3" fmla="*/ 29432 w 50291"/>
                    <a:gd name="connsiteY3" fmla="*/ 1429 h 74485"/>
                    <a:gd name="connsiteX4" fmla="*/ 20860 w 50291"/>
                    <a:gd name="connsiteY4" fmla="*/ 1429 h 74485"/>
                    <a:gd name="connsiteX5" fmla="*/ 0 w 50291"/>
                    <a:gd name="connsiteY5" fmla="*/ 37243 h 74485"/>
                    <a:gd name="connsiteX6" fmla="*/ 20860 w 50291"/>
                    <a:gd name="connsiteY6" fmla="*/ 73057 h 74485"/>
                    <a:gd name="connsiteX7" fmla="*/ 25146 w 50291"/>
                    <a:gd name="connsiteY7" fmla="*/ 74486 h 74485"/>
                    <a:gd name="connsiteX8" fmla="*/ 14288 w 50291"/>
                    <a:gd name="connsiteY8" fmla="*/ 37243 h 74485"/>
                    <a:gd name="connsiteX9" fmla="*/ 25146 w 50291"/>
                    <a:gd name="connsiteY9" fmla="*/ 16669 h 74485"/>
                    <a:gd name="connsiteX10" fmla="*/ 36004 w 50291"/>
                    <a:gd name="connsiteY10" fmla="*/ 37243 h 74485"/>
                    <a:gd name="connsiteX11" fmla="*/ 25146 w 50291"/>
                    <a:gd name="connsiteY11" fmla="*/ 57817 h 74485"/>
                    <a:gd name="connsiteX12" fmla="*/ 14288 w 50291"/>
                    <a:gd name="connsiteY12" fmla="*/ 37243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25146" y="74486"/>
                      </a:moveTo>
                      <a:cubicBezTo>
                        <a:pt x="26670" y="74486"/>
                        <a:pt x="28194" y="74009"/>
                        <a:pt x="29432" y="73057"/>
                      </a:cubicBezTo>
                      <a:cubicBezTo>
                        <a:pt x="30290" y="72390"/>
                        <a:pt x="50292" y="57245"/>
                        <a:pt x="50292" y="37243"/>
                      </a:cubicBezTo>
                      <a:cubicBezTo>
                        <a:pt x="50292" y="17336"/>
                        <a:pt x="30290" y="2096"/>
                        <a:pt x="29432" y="1429"/>
                      </a:cubicBezTo>
                      <a:cubicBezTo>
                        <a:pt x="26860" y="-476"/>
                        <a:pt x="23431" y="-476"/>
                        <a:pt x="20860" y="1429"/>
                      </a:cubicBezTo>
                      <a:cubicBezTo>
                        <a:pt x="20002" y="2096"/>
                        <a:pt x="0" y="17240"/>
                        <a:pt x="0" y="37243"/>
                      </a:cubicBezTo>
                      <a:cubicBezTo>
                        <a:pt x="0" y="57150"/>
                        <a:pt x="20002" y="72390"/>
                        <a:pt x="20860" y="73057"/>
                      </a:cubicBezTo>
                      <a:cubicBezTo>
                        <a:pt x="22193" y="74009"/>
                        <a:pt x="23622" y="74486"/>
                        <a:pt x="25146" y="74486"/>
                      </a:cubicBezTo>
                      <a:close/>
                      <a:moveTo>
                        <a:pt x="14288" y="37243"/>
                      </a:moveTo>
                      <a:cubicBezTo>
                        <a:pt x="14288" y="29337"/>
                        <a:pt x="20288" y="21526"/>
                        <a:pt x="25146" y="16669"/>
                      </a:cubicBezTo>
                      <a:cubicBezTo>
                        <a:pt x="29623" y="21146"/>
                        <a:pt x="36004" y="28956"/>
                        <a:pt x="36004" y="37243"/>
                      </a:cubicBezTo>
                      <a:cubicBezTo>
                        <a:pt x="36004" y="45149"/>
                        <a:pt x="30004" y="52959"/>
                        <a:pt x="25146" y="57817"/>
                      </a:cubicBezTo>
                      <a:cubicBezTo>
                        <a:pt x="20669" y="53435"/>
                        <a:pt x="14288" y="45529"/>
                        <a:pt x="14288" y="37243"/>
                      </a:cubicBezTo>
                      <a:close/>
                    </a:path>
                  </a:pathLst>
                </a:custGeom>
                <a:grpFill/>
                <a:ln w="9525" cap="flat">
                  <a:solidFill>
                    <a:srgbClr val="002E48"/>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E187038D-63C8-CB26-4AAC-5A26DE4543EA}"/>
                    </a:ext>
                  </a:extLst>
                </p:cNvPr>
                <p:cNvSpPr/>
                <p:nvPr/>
              </p:nvSpPr>
              <p:spPr>
                <a:xfrm>
                  <a:off x="1810225" y="301560"/>
                  <a:ext cx="139446" cy="89154"/>
                </a:xfrm>
                <a:custGeom>
                  <a:avLst/>
                  <a:gdLst>
                    <a:gd name="connsiteX0" fmla="*/ 1429 w 139446"/>
                    <a:gd name="connsiteY0" fmla="*/ 40291 h 89154"/>
                    <a:gd name="connsiteX1" fmla="*/ 1429 w 139446"/>
                    <a:gd name="connsiteY1" fmla="*/ 48863 h 89154"/>
                    <a:gd name="connsiteX2" fmla="*/ 69723 w 139446"/>
                    <a:gd name="connsiteY2" fmla="*/ 89154 h 89154"/>
                    <a:gd name="connsiteX3" fmla="*/ 138017 w 139446"/>
                    <a:gd name="connsiteY3" fmla="*/ 48863 h 89154"/>
                    <a:gd name="connsiteX4" fmla="*/ 138017 w 139446"/>
                    <a:gd name="connsiteY4" fmla="*/ 40291 h 89154"/>
                    <a:gd name="connsiteX5" fmla="*/ 69723 w 139446"/>
                    <a:gd name="connsiteY5" fmla="*/ 0 h 89154"/>
                    <a:gd name="connsiteX6" fmla="*/ 1429 w 139446"/>
                    <a:gd name="connsiteY6" fmla="*/ 40291 h 89154"/>
                    <a:gd name="connsiteX7" fmla="*/ 123063 w 139446"/>
                    <a:gd name="connsiteY7" fmla="*/ 44577 h 89154"/>
                    <a:gd name="connsiteX8" fmla="*/ 69723 w 139446"/>
                    <a:gd name="connsiteY8" fmla="*/ 74867 h 89154"/>
                    <a:gd name="connsiteX9" fmla="*/ 16383 w 139446"/>
                    <a:gd name="connsiteY9" fmla="*/ 44577 h 89154"/>
                    <a:gd name="connsiteX10" fmla="*/ 69723 w 139446"/>
                    <a:gd name="connsiteY10" fmla="*/ 14288 h 89154"/>
                    <a:gd name="connsiteX11" fmla="*/ 123063 w 139446"/>
                    <a:gd name="connsiteY11" fmla="*/ 44577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4">
                      <a:moveTo>
                        <a:pt x="1429" y="40291"/>
                      </a:moveTo>
                      <a:cubicBezTo>
                        <a:pt x="-476" y="42863"/>
                        <a:pt x="-476" y="46292"/>
                        <a:pt x="1429" y="48863"/>
                      </a:cubicBezTo>
                      <a:cubicBezTo>
                        <a:pt x="2667" y="50482"/>
                        <a:pt x="32004" y="89154"/>
                        <a:pt x="69723" y="89154"/>
                      </a:cubicBezTo>
                      <a:cubicBezTo>
                        <a:pt x="107442" y="89154"/>
                        <a:pt x="136779" y="50578"/>
                        <a:pt x="138017" y="48863"/>
                      </a:cubicBezTo>
                      <a:cubicBezTo>
                        <a:pt x="139922" y="46292"/>
                        <a:pt x="139922" y="42863"/>
                        <a:pt x="138017" y="40291"/>
                      </a:cubicBezTo>
                      <a:cubicBezTo>
                        <a:pt x="136779" y="38671"/>
                        <a:pt x="107442" y="0"/>
                        <a:pt x="69723" y="0"/>
                      </a:cubicBezTo>
                      <a:cubicBezTo>
                        <a:pt x="32004" y="95"/>
                        <a:pt x="2572" y="38671"/>
                        <a:pt x="1429" y="40291"/>
                      </a:cubicBezTo>
                      <a:close/>
                      <a:moveTo>
                        <a:pt x="123063" y="44577"/>
                      </a:moveTo>
                      <a:cubicBezTo>
                        <a:pt x="114872" y="53816"/>
                        <a:pt x="93726" y="74867"/>
                        <a:pt x="69723" y="74867"/>
                      </a:cubicBezTo>
                      <a:cubicBezTo>
                        <a:pt x="45815" y="74867"/>
                        <a:pt x="24575" y="53816"/>
                        <a:pt x="16383" y="44577"/>
                      </a:cubicBezTo>
                      <a:cubicBezTo>
                        <a:pt x="24575" y="35338"/>
                        <a:pt x="45815" y="14288"/>
                        <a:pt x="69723" y="14288"/>
                      </a:cubicBezTo>
                      <a:cubicBezTo>
                        <a:pt x="93631" y="14288"/>
                        <a:pt x="114872" y="35338"/>
                        <a:pt x="123063" y="44577"/>
                      </a:cubicBezTo>
                      <a:close/>
                    </a:path>
                  </a:pathLst>
                </a:custGeom>
                <a:grpFill/>
                <a:ln w="9525" cap="flat">
                  <a:solidFill>
                    <a:srgbClr val="002E48"/>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12AFDB1F-0EA3-D289-92D1-77FDEE98D2B2}"/>
                    </a:ext>
                  </a:extLst>
                </p:cNvPr>
                <p:cNvSpPr/>
                <p:nvPr/>
              </p:nvSpPr>
              <p:spPr>
                <a:xfrm>
                  <a:off x="494442" y="461104"/>
                  <a:ext cx="51625" cy="51625"/>
                </a:xfrm>
                <a:custGeom>
                  <a:avLst/>
                  <a:gdLst>
                    <a:gd name="connsiteX0" fmla="*/ 44482 w 51625"/>
                    <a:gd name="connsiteY0" fmla="*/ 0 h 51625"/>
                    <a:gd name="connsiteX1" fmla="*/ 0 w 51625"/>
                    <a:gd name="connsiteY1" fmla="*/ 0 h 51625"/>
                    <a:gd name="connsiteX2" fmla="*/ 0 w 51625"/>
                    <a:gd name="connsiteY2" fmla="*/ 44482 h 51625"/>
                    <a:gd name="connsiteX3" fmla="*/ 7144 w 51625"/>
                    <a:gd name="connsiteY3" fmla="*/ 51626 h 51625"/>
                    <a:gd name="connsiteX4" fmla="*/ 51626 w 51625"/>
                    <a:gd name="connsiteY4" fmla="*/ 51626 h 51625"/>
                    <a:gd name="connsiteX5" fmla="*/ 51626 w 51625"/>
                    <a:gd name="connsiteY5" fmla="*/ 7144 h 51625"/>
                    <a:gd name="connsiteX6" fmla="*/ 44482 w 51625"/>
                    <a:gd name="connsiteY6" fmla="*/ 0 h 51625"/>
                    <a:gd name="connsiteX7" fmla="*/ 14192 w 51625"/>
                    <a:gd name="connsiteY7" fmla="*/ 37433 h 51625"/>
                    <a:gd name="connsiteX8" fmla="*/ 14192 w 51625"/>
                    <a:gd name="connsiteY8" fmla="*/ 14288 h 51625"/>
                    <a:gd name="connsiteX9" fmla="*/ 37338 w 51625"/>
                    <a:gd name="connsiteY9" fmla="*/ 14288 h 51625"/>
                    <a:gd name="connsiteX10" fmla="*/ 37338 w 51625"/>
                    <a:gd name="connsiteY10" fmla="*/ 37433 h 51625"/>
                    <a:gd name="connsiteX11" fmla="*/ 14192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44482" y="0"/>
                      </a:moveTo>
                      <a:lnTo>
                        <a:pt x="0" y="0"/>
                      </a:lnTo>
                      <a:lnTo>
                        <a:pt x="0" y="44482"/>
                      </a:lnTo>
                      <a:cubicBezTo>
                        <a:pt x="0" y="48387"/>
                        <a:pt x="3143" y="51626"/>
                        <a:pt x="7144" y="51626"/>
                      </a:cubicBezTo>
                      <a:lnTo>
                        <a:pt x="51626" y="51626"/>
                      </a:lnTo>
                      <a:lnTo>
                        <a:pt x="51626" y="7144"/>
                      </a:lnTo>
                      <a:cubicBezTo>
                        <a:pt x="51626" y="3239"/>
                        <a:pt x="48387" y="0"/>
                        <a:pt x="44482" y="0"/>
                      </a:cubicBezTo>
                      <a:close/>
                      <a:moveTo>
                        <a:pt x="14192" y="37433"/>
                      </a:moveTo>
                      <a:lnTo>
                        <a:pt x="14192" y="14288"/>
                      </a:lnTo>
                      <a:lnTo>
                        <a:pt x="37338" y="14288"/>
                      </a:lnTo>
                      <a:lnTo>
                        <a:pt x="37338" y="37433"/>
                      </a:lnTo>
                      <a:lnTo>
                        <a:pt x="14192" y="37433"/>
                      </a:lnTo>
                      <a:close/>
                    </a:path>
                  </a:pathLst>
                </a:custGeom>
                <a:grpFill/>
                <a:ln w="9525" cap="flat">
                  <a:solidFill>
                    <a:srgbClr val="002E48"/>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7A38545-3A41-BC3D-202A-90129F6039AA}"/>
                    </a:ext>
                  </a:extLst>
                </p:cNvPr>
                <p:cNvSpPr/>
                <p:nvPr/>
              </p:nvSpPr>
              <p:spPr>
                <a:xfrm>
                  <a:off x="449865" y="416623"/>
                  <a:ext cx="124587" cy="124586"/>
                </a:xfrm>
                <a:custGeom>
                  <a:avLst/>
                  <a:gdLst>
                    <a:gd name="connsiteX0" fmla="*/ 124587 w 124587"/>
                    <a:gd name="connsiteY0" fmla="*/ 7144 h 124586"/>
                    <a:gd name="connsiteX1" fmla="*/ 117443 w 124587"/>
                    <a:gd name="connsiteY1" fmla="*/ 0 h 124586"/>
                    <a:gd name="connsiteX2" fmla="*/ 38291 w 124587"/>
                    <a:gd name="connsiteY2" fmla="*/ 0 h 124586"/>
                    <a:gd name="connsiteX3" fmla="*/ 31147 w 124587"/>
                    <a:gd name="connsiteY3" fmla="*/ 7144 h 124586"/>
                    <a:gd name="connsiteX4" fmla="*/ 31147 w 124587"/>
                    <a:gd name="connsiteY4" fmla="*/ 30289 h 124586"/>
                    <a:gd name="connsiteX5" fmla="*/ 30290 w 124587"/>
                    <a:gd name="connsiteY5" fmla="*/ 30289 h 124586"/>
                    <a:gd name="connsiteX6" fmla="*/ 30290 w 124587"/>
                    <a:gd name="connsiteY6" fmla="*/ 31147 h 124586"/>
                    <a:gd name="connsiteX7" fmla="*/ 7144 w 124587"/>
                    <a:gd name="connsiteY7" fmla="*/ 31147 h 124586"/>
                    <a:gd name="connsiteX8" fmla="*/ 0 w 124587"/>
                    <a:gd name="connsiteY8" fmla="*/ 38290 h 124586"/>
                    <a:gd name="connsiteX9" fmla="*/ 0 w 124587"/>
                    <a:gd name="connsiteY9" fmla="*/ 117443 h 124586"/>
                    <a:gd name="connsiteX10" fmla="*/ 7144 w 124587"/>
                    <a:gd name="connsiteY10" fmla="*/ 124587 h 124586"/>
                    <a:gd name="connsiteX11" fmla="*/ 124587 w 124587"/>
                    <a:gd name="connsiteY11" fmla="*/ 124587 h 124586"/>
                    <a:gd name="connsiteX12" fmla="*/ 124587 w 124587"/>
                    <a:gd name="connsiteY12" fmla="*/ 7144 h 124586"/>
                    <a:gd name="connsiteX13" fmla="*/ 14288 w 124587"/>
                    <a:gd name="connsiteY13" fmla="*/ 110395 h 124586"/>
                    <a:gd name="connsiteX14" fmla="*/ 14288 w 124587"/>
                    <a:gd name="connsiteY14" fmla="*/ 45434 h 124586"/>
                    <a:gd name="connsiteX15" fmla="*/ 37433 w 124587"/>
                    <a:gd name="connsiteY15" fmla="*/ 45434 h 124586"/>
                    <a:gd name="connsiteX16" fmla="*/ 42863 w 124587"/>
                    <a:gd name="connsiteY16" fmla="*/ 42863 h 124586"/>
                    <a:gd name="connsiteX17" fmla="*/ 45434 w 124587"/>
                    <a:gd name="connsiteY17" fmla="*/ 37433 h 124586"/>
                    <a:gd name="connsiteX18" fmla="*/ 45434 w 124587"/>
                    <a:gd name="connsiteY18" fmla="*/ 14288 h 124586"/>
                    <a:gd name="connsiteX19" fmla="*/ 110395 w 124587"/>
                    <a:gd name="connsiteY19" fmla="*/ 14288 h 124586"/>
                    <a:gd name="connsiteX20" fmla="*/ 110395 w 124587"/>
                    <a:gd name="connsiteY20" fmla="*/ 110395 h 124586"/>
                    <a:gd name="connsiteX21" fmla="*/ 14288 w 124587"/>
                    <a:gd name="connsiteY21" fmla="*/ 110395 h 1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7" h="124586">
                      <a:moveTo>
                        <a:pt x="124587" y="7144"/>
                      </a:moveTo>
                      <a:cubicBezTo>
                        <a:pt x="124587" y="3239"/>
                        <a:pt x="121444" y="0"/>
                        <a:pt x="117443" y="0"/>
                      </a:cubicBezTo>
                      <a:lnTo>
                        <a:pt x="38291" y="0"/>
                      </a:lnTo>
                      <a:cubicBezTo>
                        <a:pt x="34385" y="0"/>
                        <a:pt x="31147" y="3143"/>
                        <a:pt x="31147" y="7144"/>
                      </a:cubicBezTo>
                      <a:lnTo>
                        <a:pt x="31147" y="30289"/>
                      </a:lnTo>
                      <a:lnTo>
                        <a:pt x="30290" y="30289"/>
                      </a:lnTo>
                      <a:lnTo>
                        <a:pt x="30290" y="31147"/>
                      </a:lnTo>
                      <a:lnTo>
                        <a:pt x="7144" y="31147"/>
                      </a:lnTo>
                      <a:cubicBezTo>
                        <a:pt x="3239" y="31147"/>
                        <a:pt x="0" y="34290"/>
                        <a:pt x="0" y="38290"/>
                      </a:cubicBezTo>
                      <a:lnTo>
                        <a:pt x="0" y="117443"/>
                      </a:lnTo>
                      <a:cubicBezTo>
                        <a:pt x="0" y="121348"/>
                        <a:pt x="3143" y="124587"/>
                        <a:pt x="7144" y="124587"/>
                      </a:cubicBezTo>
                      <a:lnTo>
                        <a:pt x="124587" y="124587"/>
                      </a:lnTo>
                      <a:lnTo>
                        <a:pt x="124587" y="7144"/>
                      </a:lnTo>
                      <a:close/>
                      <a:moveTo>
                        <a:pt x="14288" y="110395"/>
                      </a:moveTo>
                      <a:lnTo>
                        <a:pt x="14288" y="45434"/>
                      </a:lnTo>
                      <a:lnTo>
                        <a:pt x="37433" y="45434"/>
                      </a:lnTo>
                      <a:cubicBezTo>
                        <a:pt x="39624" y="45434"/>
                        <a:pt x="41529" y="44387"/>
                        <a:pt x="42863" y="42863"/>
                      </a:cubicBezTo>
                      <a:cubicBezTo>
                        <a:pt x="44387" y="41529"/>
                        <a:pt x="45434" y="39624"/>
                        <a:pt x="45434" y="37433"/>
                      </a:cubicBezTo>
                      <a:lnTo>
                        <a:pt x="45434" y="14288"/>
                      </a:lnTo>
                      <a:lnTo>
                        <a:pt x="110395" y="14288"/>
                      </a:lnTo>
                      <a:lnTo>
                        <a:pt x="110395" y="110395"/>
                      </a:lnTo>
                      <a:lnTo>
                        <a:pt x="14288" y="110395"/>
                      </a:lnTo>
                      <a:close/>
                    </a:path>
                  </a:pathLst>
                </a:custGeom>
                <a:grpFill/>
                <a:ln w="9525" cap="flat">
                  <a:solidFill>
                    <a:srgbClr val="002E4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29D5568-7516-02B5-17F3-54A49168AE35}"/>
                    </a:ext>
                  </a:extLst>
                </p:cNvPr>
                <p:cNvSpPr/>
                <p:nvPr/>
              </p:nvSpPr>
              <p:spPr>
                <a:xfrm>
                  <a:off x="633126" y="105631"/>
                  <a:ext cx="57530" cy="57531"/>
                </a:xfrm>
                <a:custGeom>
                  <a:avLst/>
                  <a:gdLst>
                    <a:gd name="connsiteX0" fmla="*/ 6477 w 57530"/>
                    <a:gd name="connsiteY0" fmla="*/ 57055 h 57531"/>
                    <a:gd name="connsiteX1" fmla="*/ 14192 w 57530"/>
                    <a:gd name="connsiteY1" fmla="*/ 57531 h 57531"/>
                    <a:gd name="connsiteX2" fmla="*/ 46482 w 57530"/>
                    <a:gd name="connsiteY2" fmla="*/ 46482 h 57531"/>
                    <a:gd name="connsiteX3" fmla="*/ 57055 w 57530"/>
                    <a:gd name="connsiteY3" fmla="*/ 6477 h 57531"/>
                    <a:gd name="connsiteX4" fmla="*/ 51054 w 57530"/>
                    <a:gd name="connsiteY4" fmla="*/ 476 h 57531"/>
                    <a:gd name="connsiteX5" fmla="*/ 11049 w 57530"/>
                    <a:gd name="connsiteY5" fmla="*/ 11049 h 57531"/>
                    <a:gd name="connsiteX6" fmla="*/ 476 w 57530"/>
                    <a:gd name="connsiteY6" fmla="*/ 51054 h 57531"/>
                    <a:gd name="connsiteX7" fmla="*/ 6477 w 57530"/>
                    <a:gd name="connsiteY7" fmla="*/ 57055 h 57531"/>
                    <a:gd name="connsiteX8" fmla="*/ 21050 w 57530"/>
                    <a:gd name="connsiteY8" fmla="*/ 21050 h 57531"/>
                    <a:gd name="connsiteX9" fmla="*/ 43339 w 57530"/>
                    <a:gd name="connsiteY9" fmla="*/ 14192 h 57531"/>
                    <a:gd name="connsiteX10" fmla="*/ 36481 w 57530"/>
                    <a:gd name="connsiteY10" fmla="*/ 36481 h 57531"/>
                    <a:gd name="connsiteX11" fmla="*/ 14192 w 57530"/>
                    <a:gd name="connsiteY11" fmla="*/ 43339 h 57531"/>
                    <a:gd name="connsiteX12" fmla="*/ 21050 w 57530"/>
                    <a:gd name="connsiteY12" fmla="*/ 21050 h 5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1">
                      <a:moveTo>
                        <a:pt x="6477" y="57055"/>
                      </a:moveTo>
                      <a:cubicBezTo>
                        <a:pt x="6858" y="57150"/>
                        <a:pt x="9811" y="57531"/>
                        <a:pt x="14192" y="57531"/>
                      </a:cubicBezTo>
                      <a:cubicBezTo>
                        <a:pt x="22955" y="57531"/>
                        <a:pt x="37147" y="55912"/>
                        <a:pt x="46482" y="46482"/>
                      </a:cubicBezTo>
                      <a:cubicBezTo>
                        <a:pt x="60579" y="32385"/>
                        <a:pt x="57245" y="7525"/>
                        <a:pt x="57055" y="6477"/>
                      </a:cubicBezTo>
                      <a:cubicBezTo>
                        <a:pt x="56578" y="3334"/>
                        <a:pt x="54102" y="857"/>
                        <a:pt x="51054" y="476"/>
                      </a:cubicBezTo>
                      <a:cubicBezTo>
                        <a:pt x="50006" y="286"/>
                        <a:pt x="25146" y="-3048"/>
                        <a:pt x="11049" y="11049"/>
                      </a:cubicBezTo>
                      <a:cubicBezTo>
                        <a:pt x="-3048" y="25146"/>
                        <a:pt x="286" y="50006"/>
                        <a:pt x="476" y="51054"/>
                      </a:cubicBezTo>
                      <a:cubicBezTo>
                        <a:pt x="857" y="54102"/>
                        <a:pt x="3334" y="56579"/>
                        <a:pt x="6477" y="57055"/>
                      </a:cubicBezTo>
                      <a:close/>
                      <a:moveTo>
                        <a:pt x="21050" y="21050"/>
                      </a:moveTo>
                      <a:cubicBezTo>
                        <a:pt x="26670" y="15431"/>
                        <a:pt x="36481" y="14192"/>
                        <a:pt x="43339" y="14192"/>
                      </a:cubicBezTo>
                      <a:cubicBezTo>
                        <a:pt x="43339" y="21050"/>
                        <a:pt x="42005" y="30861"/>
                        <a:pt x="36481" y="36481"/>
                      </a:cubicBezTo>
                      <a:cubicBezTo>
                        <a:pt x="30861" y="42101"/>
                        <a:pt x="21050" y="43339"/>
                        <a:pt x="14192" y="43339"/>
                      </a:cubicBezTo>
                      <a:cubicBezTo>
                        <a:pt x="14192" y="36386"/>
                        <a:pt x="15430" y="26575"/>
                        <a:pt x="21050" y="21050"/>
                      </a:cubicBezTo>
                      <a:close/>
                    </a:path>
                  </a:pathLst>
                </a:custGeom>
                <a:grpFill/>
                <a:ln w="9525" cap="flat">
                  <a:solidFill>
                    <a:srgbClr val="002E4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9C8B700-998D-3B13-2F29-760CBDE6B8A4}"/>
                    </a:ext>
                  </a:extLst>
                </p:cNvPr>
                <p:cNvSpPr/>
                <p:nvPr/>
              </p:nvSpPr>
              <p:spPr>
                <a:xfrm>
                  <a:off x="308538" y="275295"/>
                  <a:ext cx="98917" cy="98917"/>
                </a:xfrm>
                <a:custGeom>
                  <a:avLst/>
                  <a:gdLst>
                    <a:gd name="connsiteX0" fmla="*/ 67508 w 98917"/>
                    <a:gd name="connsiteY0" fmla="*/ 67508 h 98917"/>
                    <a:gd name="connsiteX1" fmla="*/ 96845 w 98917"/>
                    <a:gd name="connsiteY1" fmla="*/ 38171 h 98917"/>
                    <a:gd name="connsiteX2" fmla="*/ 96845 w 98917"/>
                    <a:gd name="connsiteY2" fmla="*/ 28075 h 98917"/>
                    <a:gd name="connsiteX3" fmla="*/ 70842 w 98917"/>
                    <a:gd name="connsiteY3" fmla="*/ 2072 h 98917"/>
                    <a:gd name="connsiteX4" fmla="*/ 60746 w 98917"/>
                    <a:gd name="connsiteY4" fmla="*/ 2072 h 98917"/>
                    <a:gd name="connsiteX5" fmla="*/ 31409 w 98917"/>
                    <a:gd name="connsiteY5" fmla="*/ 31409 h 98917"/>
                    <a:gd name="connsiteX6" fmla="*/ 2072 w 98917"/>
                    <a:gd name="connsiteY6" fmla="*/ 60746 h 98917"/>
                    <a:gd name="connsiteX7" fmla="*/ 2072 w 98917"/>
                    <a:gd name="connsiteY7" fmla="*/ 70842 h 98917"/>
                    <a:gd name="connsiteX8" fmla="*/ 28075 w 98917"/>
                    <a:gd name="connsiteY8" fmla="*/ 96845 h 98917"/>
                    <a:gd name="connsiteX9" fmla="*/ 38171 w 98917"/>
                    <a:gd name="connsiteY9" fmla="*/ 96845 h 98917"/>
                    <a:gd name="connsiteX10" fmla="*/ 67508 w 98917"/>
                    <a:gd name="connsiteY10" fmla="*/ 67508 h 98917"/>
                    <a:gd name="connsiteX11" fmla="*/ 17121 w 98917"/>
                    <a:gd name="connsiteY11" fmla="*/ 65794 h 98917"/>
                    <a:gd name="connsiteX12" fmla="*/ 41410 w 98917"/>
                    <a:gd name="connsiteY12" fmla="*/ 41505 h 98917"/>
                    <a:gd name="connsiteX13" fmla="*/ 65699 w 98917"/>
                    <a:gd name="connsiteY13" fmla="*/ 17216 h 98917"/>
                    <a:gd name="connsiteX14" fmla="*/ 81701 w 98917"/>
                    <a:gd name="connsiteY14" fmla="*/ 33218 h 98917"/>
                    <a:gd name="connsiteX15" fmla="*/ 57412 w 98917"/>
                    <a:gd name="connsiteY15" fmla="*/ 57507 h 98917"/>
                    <a:gd name="connsiteX16" fmla="*/ 33123 w 98917"/>
                    <a:gd name="connsiteY16" fmla="*/ 81796 h 98917"/>
                    <a:gd name="connsiteX17" fmla="*/ 17121 w 98917"/>
                    <a:gd name="connsiteY17" fmla="*/ 65794 h 9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7">
                      <a:moveTo>
                        <a:pt x="67508" y="67508"/>
                      </a:moveTo>
                      <a:lnTo>
                        <a:pt x="96845" y="38171"/>
                      </a:lnTo>
                      <a:cubicBezTo>
                        <a:pt x="99608" y="35409"/>
                        <a:pt x="99608" y="30932"/>
                        <a:pt x="96845" y="28075"/>
                      </a:cubicBezTo>
                      <a:lnTo>
                        <a:pt x="70842" y="2072"/>
                      </a:lnTo>
                      <a:cubicBezTo>
                        <a:pt x="68080" y="-691"/>
                        <a:pt x="63603" y="-691"/>
                        <a:pt x="60746" y="2072"/>
                      </a:cubicBezTo>
                      <a:lnTo>
                        <a:pt x="31409" y="31409"/>
                      </a:lnTo>
                      <a:lnTo>
                        <a:pt x="2072" y="60746"/>
                      </a:lnTo>
                      <a:cubicBezTo>
                        <a:pt x="-691" y="63508"/>
                        <a:pt x="-691" y="67985"/>
                        <a:pt x="2072" y="70842"/>
                      </a:cubicBezTo>
                      <a:lnTo>
                        <a:pt x="28075" y="96845"/>
                      </a:lnTo>
                      <a:cubicBezTo>
                        <a:pt x="30837" y="99608"/>
                        <a:pt x="35314" y="99608"/>
                        <a:pt x="38171" y="96845"/>
                      </a:cubicBezTo>
                      <a:lnTo>
                        <a:pt x="67508" y="67508"/>
                      </a:lnTo>
                      <a:close/>
                      <a:moveTo>
                        <a:pt x="17121" y="65794"/>
                      </a:moveTo>
                      <a:lnTo>
                        <a:pt x="41410" y="41505"/>
                      </a:lnTo>
                      <a:lnTo>
                        <a:pt x="65699" y="17216"/>
                      </a:lnTo>
                      <a:lnTo>
                        <a:pt x="81701" y="33218"/>
                      </a:lnTo>
                      <a:lnTo>
                        <a:pt x="57412" y="57507"/>
                      </a:lnTo>
                      <a:lnTo>
                        <a:pt x="33123" y="81796"/>
                      </a:lnTo>
                      <a:lnTo>
                        <a:pt x="17121" y="65794"/>
                      </a:lnTo>
                      <a:close/>
                    </a:path>
                  </a:pathLst>
                </a:custGeom>
                <a:grpFill/>
                <a:ln w="9525" cap="flat">
                  <a:solidFill>
                    <a:srgbClr val="002E48"/>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25BDE0A-5DBE-28DF-A33D-FCC65CC62CA6}"/>
                    </a:ext>
                  </a:extLst>
                </p:cNvPr>
                <p:cNvSpPr/>
                <p:nvPr/>
              </p:nvSpPr>
              <p:spPr>
                <a:xfrm>
                  <a:off x="128491" y="260413"/>
                  <a:ext cx="106203" cy="51054"/>
                </a:xfrm>
                <a:custGeom>
                  <a:avLst/>
                  <a:gdLst>
                    <a:gd name="connsiteX0" fmla="*/ 53054 w 106203"/>
                    <a:gd name="connsiteY0" fmla="*/ 51054 h 51054"/>
                    <a:gd name="connsiteX1" fmla="*/ 103823 w 106203"/>
                    <a:gd name="connsiteY1" fmla="*/ 30861 h 51054"/>
                    <a:gd name="connsiteX2" fmla="*/ 106204 w 106203"/>
                    <a:gd name="connsiteY2" fmla="*/ 25527 h 51054"/>
                    <a:gd name="connsiteX3" fmla="*/ 103823 w 106203"/>
                    <a:gd name="connsiteY3" fmla="*/ 20193 h 51054"/>
                    <a:gd name="connsiteX4" fmla="*/ 53054 w 106203"/>
                    <a:gd name="connsiteY4" fmla="*/ 0 h 51054"/>
                    <a:gd name="connsiteX5" fmla="*/ 2286 w 106203"/>
                    <a:gd name="connsiteY5" fmla="*/ 20193 h 51054"/>
                    <a:gd name="connsiteX6" fmla="*/ 2286 w 106203"/>
                    <a:gd name="connsiteY6" fmla="*/ 30861 h 51054"/>
                    <a:gd name="connsiteX7" fmla="*/ 53054 w 106203"/>
                    <a:gd name="connsiteY7" fmla="*/ 51054 h 51054"/>
                    <a:gd name="connsiteX8" fmla="*/ 53054 w 106203"/>
                    <a:gd name="connsiteY8" fmla="*/ 14288 h 51054"/>
                    <a:gd name="connsiteX9" fmla="*/ 87154 w 106203"/>
                    <a:gd name="connsiteY9" fmla="*/ 25527 h 51054"/>
                    <a:gd name="connsiteX10" fmla="*/ 53054 w 106203"/>
                    <a:gd name="connsiteY10" fmla="*/ 36767 h 51054"/>
                    <a:gd name="connsiteX11" fmla="*/ 18955 w 106203"/>
                    <a:gd name="connsiteY11" fmla="*/ 25527 h 51054"/>
                    <a:gd name="connsiteX12" fmla="*/ 53054 w 106203"/>
                    <a:gd name="connsiteY12" fmla="*/ 14288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4">
                      <a:moveTo>
                        <a:pt x="53054" y="51054"/>
                      </a:moveTo>
                      <a:cubicBezTo>
                        <a:pt x="80867" y="51054"/>
                        <a:pt x="102870" y="31718"/>
                        <a:pt x="103823" y="30861"/>
                      </a:cubicBezTo>
                      <a:cubicBezTo>
                        <a:pt x="105347" y="29528"/>
                        <a:pt x="106204" y="27622"/>
                        <a:pt x="106204" y="25527"/>
                      </a:cubicBezTo>
                      <a:cubicBezTo>
                        <a:pt x="106204" y="23527"/>
                        <a:pt x="105347" y="21527"/>
                        <a:pt x="103823" y="20193"/>
                      </a:cubicBezTo>
                      <a:cubicBezTo>
                        <a:pt x="102870" y="19336"/>
                        <a:pt x="80867" y="0"/>
                        <a:pt x="53054" y="0"/>
                      </a:cubicBezTo>
                      <a:cubicBezTo>
                        <a:pt x="25241" y="0"/>
                        <a:pt x="3238" y="19336"/>
                        <a:pt x="2286" y="20193"/>
                      </a:cubicBezTo>
                      <a:cubicBezTo>
                        <a:pt x="-762" y="22860"/>
                        <a:pt x="-762" y="28099"/>
                        <a:pt x="2286" y="30861"/>
                      </a:cubicBezTo>
                      <a:cubicBezTo>
                        <a:pt x="3238" y="31623"/>
                        <a:pt x="25241" y="51054"/>
                        <a:pt x="53054" y="51054"/>
                      </a:cubicBezTo>
                      <a:close/>
                      <a:moveTo>
                        <a:pt x="53054" y="14288"/>
                      </a:moveTo>
                      <a:cubicBezTo>
                        <a:pt x="67056" y="14288"/>
                        <a:pt x="79629" y="20669"/>
                        <a:pt x="87154" y="25527"/>
                      </a:cubicBezTo>
                      <a:cubicBezTo>
                        <a:pt x="79629" y="30385"/>
                        <a:pt x="67056" y="36767"/>
                        <a:pt x="53054" y="36767"/>
                      </a:cubicBezTo>
                      <a:cubicBezTo>
                        <a:pt x="39053" y="36767"/>
                        <a:pt x="26480" y="30385"/>
                        <a:pt x="18955" y="25527"/>
                      </a:cubicBezTo>
                      <a:cubicBezTo>
                        <a:pt x="26480" y="20669"/>
                        <a:pt x="39148" y="14288"/>
                        <a:pt x="53054" y="14288"/>
                      </a:cubicBezTo>
                      <a:close/>
                    </a:path>
                  </a:pathLst>
                </a:custGeom>
                <a:grpFill/>
                <a:ln w="9525" cap="flat">
                  <a:solidFill>
                    <a:srgbClr val="002E48"/>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9E71E9E-B952-CBDE-1526-0CB44CCF46F8}"/>
                    </a:ext>
                  </a:extLst>
                </p:cNvPr>
                <p:cNvSpPr/>
                <p:nvPr/>
              </p:nvSpPr>
              <p:spPr>
                <a:xfrm>
                  <a:off x="165925" y="132682"/>
                  <a:ext cx="160401" cy="160305"/>
                </a:xfrm>
                <a:custGeom>
                  <a:avLst/>
                  <a:gdLst>
                    <a:gd name="connsiteX0" fmla="*/ 160401 w 160401"/>
                    <a:gd name="connsiteY0" fmla="*/ 160306 h 160305"/>
                    <a:gd name="connsiteX1" fmla="*/ 0 w 160401"/>
                    <a:gd name="connsiteY1" fmla="*/ 0 h 160305"/>
                    <a:gd name="connsiteX2" fmla="*/ 160401 w 160401"/>
                    <a:gd name="connsiteY2" fmla="*/ 160306 h 160305"/>
                    <a:gd name="connsiteX3" fmla="*/ 145637 w 160401"/>
                    <a:gd name="connsiteY3" fmla="*/ 145637 h 160305"/>
                    <a:gd name="connsiteX4" fmla="*/ 16573 w 160401"/>
                    <a:gd name="connsiteY4" fmla="*/ 16574 h 160305"/>
                    <a:gd name="connsiteX5" fmla="*/ 145637 w 160401"/>
                    <a:gd name="connsiteY5" fmla="*/ 145637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401" h="160305">
                      <a:moveTo>
                        <a:pt x="160401" y="160306"/>
                      </a:moveTo>
                      <a:cubicBezTo>
                        <a:pt x="159163" y="86201"/>
                        <a:pt x="138208" y="15812"/>
                        <a:pt x="0" y="0"/>
                      </a:cubicBezTo>
                      <a:cubicBezTo>
                        <a:pt x="15811" y="138208"/>
                        <a:pt x="86201" y="159068"/>
                        <a:pt x="160401" y="160306"/>
                      </a:cubicBezTo>
                      <a:close/>
                      <a:moveTo>
                        <a:pt x="145637" y="145637"/>
                      </a:moveTo>
                      <a:cubicBezTo>
                        <a:pt x="88106" y="142589"/>
                        <a:pt x="34004" y="124016"/>
                        <a:pt x="16573" y="16574"/>
                      </a:cubicBezTo>
                      <a:cubicBezTo>
                        <a:pt x="124016" y="34004"/>
                        <a:pt x="142589" y="88106"/>
                        <a:pt x="145637" y="145637"/>
                      </a:cubicBezTo>
                      <a:close/>
                    </a:path>
                  </a:pathLst>
                </a:custGeom>
                <a:grpFill/>
                <a:ln w="9525" cap="flat">
                  <a:solidFill>
                    <a:srgbClr val="002E48"/>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063CBF7-F026-E637-0609-A0E255DF6074}"/>
                    </a:ext>
                  </a:extLst>
                </p:cNvPr>
                <p:cNvSpPr/>
                <p:nvPr/>
              </p:nvSpPr>
              <p:spPr>
                <a:xfrm>
                  <a:off x="270128" y="435292"/>
                  <a:ext cx="74485" cy="50291"/>
                </a:xfrm>
                <a:custGeom>
                  <a:avLst/>
                  <a:gdLst>
                    <a:gd name="connsiteX0" fmla="*/ 37243 w 74485"/>
                    <a:gd name="connsiteY0" fmla="*/ 0 h 50291"/>
                    <a:gd name="connsiteX1" fmla="*/ 1429 w 74485"/>
                    <a:gd name="connsiteY1" fmla="*/ 20860 h 50291"/>
                    <a:gd name="connsiteX2" fmla="*/ 1429 w 74485"/>
                    <a:gd name="connsiteY2" fmla="*/ 29432 h 50291"/>
                    <a:gd name="connsiteX3" fmla="*/ 37243 w 74485"/>
                    <a:gd name="connsiteY3" fmla="*/ 50292 h 50291"/>
                    <a:gd name="connsiteX4" fmla="*/ 73057 w 74485"/>
                    <a:gd name="connsiteY4" fmla="*/ 29432 h 50291"/>
                    <a:gd name="connsiteX5" fmla="*/ 74486 w 74485"/>
                    <a:gd name="connsiteY5" fmla="*/ 25146 h 50291"/>
                    <a:gd name="connsiteX6" fmla="*/ 73057 w 74485"/>
                    <a:gd name="connsiteY6" fmla="*/ 20860 h 50291"/>
                    <a:gd name="connsiteX7" fmla="*/ 37243 w 74485"/>
                    <a:gd name="connsiteY7" fmla="*/ 0 h 50291"/>
                    <a:gd name="connsiteX8" fmla="*/ 37243 w 74485"/>
                    <a:gd name="connsiteY8" fmla="*/ 35909 h 50291"/>
                    <a:gd name="connsiteX9" fmla="*/ 16669 w 74485"/>
                    <a:gd name="connsiteY9" fmla="*/ 25051 h 50291"/>
                    <a:gd name="connsiteX10" fmla="*/ 37243 w 74485"/>
                    <a:gd name="connsiteY10" fmla="*/ 14192 h 50291"/>
                    <a:gd name="connsiteX11" fmla="*/ 57817 w 74485"/>
                    <a:gd name="connsiteY11" fmla="*/ 25051 h 50291"/>
                    <a:gd name="connsiteX12" fmla="*/ 37243 w 74485"/>
                    <a:gd name="connsiteY12" fmla="*/ 35909 h 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1">
                      <a:moveTo>
                        <a:pt x="37243" y="0"/>
                      </a:moveTo>
                      <a:cubicBezTo>
                        <a:pt x="17336" y="0"/>
                        <a:pt x="2096" y="20002"/>
                        <a:pt x="1429" y="20860"/>
                      </a:cubicBezTo>
                      <a:cubicBezTo>
                        <a:pt x="-476" y="23431"/>
                        <a:pt x="-476" y="26860"/>
                        <a:pt x="1429" y="29432"/>
                      </a:cubicBezTo>
                      <a:cubicBezTo>
                        <a:pt x="2096" y="30290"/>
                        <a:pt x="17240" y="50292"/>
                        <a:pt x="37243" y="50292"/>
                      </a:cubicBezTo>
                      <a:cubicBezTo>
                        <a:pt x="57245" y="50292"/>
                        <a:pt x="72390" y="30290"/>
                        <a:pt x="73057" y="29432"/>
                      </a:cubicBezTo>
                      <a:cubicBezTo>
                        <a:pt x="74009" y="28194"/>
                        <a:pt x="74486" y="26670"/>
                        <a:pt x="74486" y="25146"/>
                      </a:cubicBezTo>
                      <a:cubicBezTo>
                        <a:pt x="74486" y="23622"/>
                        <a:pt x="74009" y="22098"/>
                        <a:pt x="73057" y="20860"/>
                      </a:cubicBezTo>
                      <a:cubicBezTo>
                        <a:pt x="72485" y="19907"/>
                        <a:pt x="57245" y="0"/>
                        <a:pt x="37243" y="0"/>
                      </a:cubicBezTo>
                      <a:close/>
                      <a:moveTo>
                        <a:pt x="37243" y="35909"/>
                      </a:moveTo>
                      <a:cubicBezTo>
                        <a:pt x="28956" y="35909"/>
                        <a:pt x="21146" y="29527"/>
                        <a:pt x="16669" y="25051"/>
                      </a:cubicBezTo>
                      <a:cubicBezTo>
                        <a:pt x="21527" y="20193"/>
                        <a:pt x="29337" y="14192"/>
                        <a:pt x="37243" y="14192"/>
                      </a:cubicBezTo>
                      <a:cubicBezTo>
                        <a:pt x="45529" y="14192"/>
                        <a:pt x="53340" y="20574"/>
                        <a:pt x="57817" y="25051"/>
                      </a:cubicBezTo>
                      <a:cubicBezTo>
                        <a:pt x="53054" y="29908"/>
                        <a:pt x="45149" y="35909"/>
                        <a:pt x="37243" y="35909"/>
                      </a:cubicBezTo>
                      <a:close/>
                    </a:path>
                  </a:pathLst>
                </a:custGeom>
                <a:grpFill/>
                <a:ln w="9525" cap="flat">
                  <a:solidFill>
                    <a:srgbClr val="002E48"/>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B7D5BAEE-2258-BD63-2B80-CC52A1860F55}"/>
                    </a:ext>
                  </a:extLst>
                </p:cNvPr>
                <p:cNvSpPr/>
                <p:nvPr/>
              </p:nvSpPr>
              <p:spPr>
                <a:xfrm>
                  <a:off x="334803" y="1776888"/>
                  <a:ext cx="89153" cy="139446"/>
                </a:xfrm>
                <a:custGeom>
                  <a:avLst/>
                  <a:gdLst>
                    <a:gd name="connsiteX0" fmla="*/ 40291 w 89153"/>
                    <a:gd name="connsiteY0" fmla="*/ 1429 h 139446"/>
                    <a:gd name="connsiteX1" fmla="*/ 0 w 89153"/>
                    <a:gd name="connsiteY1" fmla="*/ 69723 h 139446"/>
                    <a:gd name="connsiteX2" fmla="*/ 40291 w 89153"/>
                    <a:gd name="connsiteY2" fmla="*/ 138017 h 139446"/>
                    <a:gd name="connsiteX3" fmla="*/ 48863 w 89153"/>
                    <a:gd name="connsiteY3" fmla="*/ 138017 h 139446"/>
                    <a:gd name="connsiteX4" fmla="*/ 89154 w 89153"/>
                    <a:gd name="connsiteY4" fmla="*/ 69723 h 139446"/>
                    <a:gd name="connsiteX5" fmla="*/ 48863 w 89153"/>
                    <a:gd name="connsiteY5" fmla="*/ 1429 h 139446"/>
                    <a:gd name="connsiteX6" fmla="*/ 40291 w 89153"/>
                    <a:gd name="connsiteY6" fmla="*/ 1429 h 139446"/>
                    <a:gd name="connsiteX7" fmla="*/ 74867 w 89153"/>
                    <a:gd name="connsiteY7" fmla="*/ 69723 h 139446"/>
                    <a:gd name="connsiteX8" fmla="*/ 44577 w 89153"/>
                    <a:gd name="connsiteY8" fmla="*/ 123063 h 139446"/>
                    <a:gd name="connsiteX9" fmla="*/ 14288 w 89153"/>
                    <a:gd name="connsiteY9" fmla="*/ 69723 h 139446"/>
                    <a:gd name="connsiteX10" fmla="*/ 44577 w 89153"/>
                    <a:gd name="connsiteY10" fmla="*/ 16383 h 139446"/>
                    <a:gd name="connsiteX11" fmla="*/ 74867 w 89153"/>
                    <a:gd name="connsiteY11" fmla="*/ 69723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3" h="139446">
                      <a:moveTo>
                        <a:pt x="40291" y="1429"/>
                      </a:moveTo>
                      <a:cubicBezTo>
                        <a:pt x="38671" y="2667"/>
                        <a:pt x="0" y="32004"/>
                        <a:pt x="0" y="69723"/>
                      </a:cubicBezTo>
                      <a:cubicBezTo>
                        <a:pt x="0" y="107442"/>
                        <a:pt x="38576" y="136779"/>
                        <a:pt x="40291" y="138017"/>
                      </a:cubicBezTo>
                      <a:cubicBezTo>
                        <a:pt x="42863" y="139922"/>
                        <a:pt x="46292" y="139922"/>
                        <a:pt x="48863" y="138017"/>
                      </a:cubicBezTo>
                      <a:cubicBezTo>
                        <a:pt x="50483" y="136779"/>
                        <a:pt x="89154" y="107442"/>
                        <a:pt x="89154" y="69723"/>
                      </a:cubicBezTo>
                      <a:cubicBezTo>
                        <a:pt x="89154" y="32004"/>
                        <a:pt x="50578" y="2667"/>
                        <a:pt x="48863" y="1429"/>
                      </a:cubicBezTo>
                      <a:cubicBezTo>
                        <a:pt x="46387" y="-476"/>
                        <a:pt x="42863" y="-476"/>
                        <a:pt x="40291" y="1429"/>
                      </a:cubicBezTo>
                      <a:close/>
                      <a:moveTo>
                        <a:pt x="74867" y="69723"/>
                      </a:moveTo>
                      <a:cubicBezTo>
                        <a:pt x="74867" y="93726"/>
                        <a:pt x="53816" y="114967"/>
                        <a:pt x="44577" y="123063"/>
                      </a:cubicBezTo>
                      <a:cubicBezTo>
                        <a:pt x="35338" y="114872"/>
                        <a:pt x="14288" y="93631"/>
                        <a:pt x="14288" y="69723"/>
                      </a:cubicBezTo>
                      <a:cubicBezTo>
                        <a:pt x="14288" y="45815"/>
                        <a:pt x="35338" y="24575"/>
                        <a:pt x="44577" y="16383"/>
                      </a:cubicBezTo>
                      <a:cubicBezTo>
                        <a:pt x="53816" y="24575"/>
                        <a:pt x="74867" y="45815"/>
                        <a:pt x="74867" y="69723"/>
                      </a:cubicBezTo>
                      <a:close/>
                    </a:path>
                  </a:pathLst>
                </a:custGeom>
                <a:grpFill/>
                <a:ln w="9525" cap="flat">
                  <a:solidFill>
                    <a:srgbClr val="002E48"/>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621451C-42AE-32C5-7539-3AFFA33399DB}"/>
                    </a:ext>
                  </a:extLst>
                </p:cNvPr>
                <p:cNvSpPr/>
                <p:nvPr/>
              </p:nvSpPr>
              <p:spPr>
                <a:xfrm>
                  <a:off x="138873" y="599788"/>
                  <a:ext cx="57530" cy="57530"/>
                </a:xfrm>
                <a:custGeom>
                  <a:avLst/>
                  <a:gdLst>
                    <a:gd name="connsiteX0" fmla="*/ 57055 w 57530"/>
                    <a:gd name="connsiteY0" fmla="*/ 6477 h 57530"/>
                    <a:gd name="connsiteX1" fmla="*/ 51054 w 57530"/>
                    <a:gd name="connsiteY1" fmla="*/ 476 h 57530"/>
                    <a:gd name="connsiteX2" fmla="*/ 11049 w 57530"/>
                    <a:gd name="connsiteY2" fmla="*/ 11049 h 57530"/>
                    <a:gd name="connsiteX3" fmla="*/ 476 w 57530"/>
                    <a:gd name="connsiteY3" fmla="*/ 51054 h 57530"/>
                    <a:gd name="connsiteX4" fmla="*/ 6477 w 57530"/>
                    <a:gd name="connsiteY4" fmla="*/ 57055 h 57530"/>
                    <a:gd name="connsiteX5" fmla="*/ 46482 w 57530"/>
                    <a:gd name="connsiteY5" fmla="*/ 46482 h 57530"/>
                    <a:gd name="connsiteX6" fmla="*/ 57531 w 57530"/>
                    <a:gd name="connsiteY6" fmla="*/ 14192 h 57530"/>
                    <a:gd name="connsiteX7" fmla="*/ 57055 w 57530"/>
                    <a:gd name="connsiteY7" fmla="*/ 6477 h 57530"/>
                    <a:gd name="connsiteX8" fmla="*/ 36386 w 57530"/>
                    <a:gd name="connsiteY8" fmla="*/ 36481 h 57530"/>
                    <a:gd name="connsiteX9" fmla="*/ 14097 w 57530"/>
                    <a:gd name="connsiteY9" fmla="*/ 43339 h 57530"/>
                    <a:gd name="connsiteX10" fmla="*/ 20955 w 57530"/>
                    <a:gd name="connsiteY10" fmla="*/ 21050 h 57530"/>
                    <a:gd name="connsiteX11" fmla="*/ 43244 w 57530"/>
                    <a:gd name="connsiteY11" fmla="*/ 14192 h 57530"/>
                    <a:gd name="connsiteX12" fmla="*/ 36386 w 57530"/>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57055" y="6477"/>
                      </a:moveTo>
                      <a:cubicBezTo>
                        <a:pt x="56579" y="3334"/>
                        <a:pt x="54102" y="857"/>
                        <a:pt x="51054" y="476"/>
                      </a:cubicBezTo>
                      <a:cubicBezTo>
                        <a:pt x="50006" y="286"/>
                        <a:pt x="25146" y="-3048"/>
                        <a:pt x="11049" y="11049"/>
                      </a:cubicBezTo>
                      <a:cubicBezTo>
                        <a:pt x="-3048" y="25146"/>
                        <a:pt x="286" y="50006"/>
                        <a:pt x="476" y="51054"/>
                      </a:cubicBezTo>
                      <a:cubicBezTo>
                        <a:pt x="953" y="54197"/>
                        <a:pt x="3429" y="56674"/>
                        <a:pt x="6477" y="57055"/>
                      </a:cubicBezTo>
                      <a:cubicBezTo>
                        <a:pt x="7525" y="57245"/>
                        <a:pt x="32385" y="60579"/>
                        <a:pt x="46482" y="46482"/>
                      </a:cubicBezTo>
                      <a:cubicBezTo>
                        <a:pt x="55912" y="37052"/>
                        <a:pt x="57531" y="22860"/>
                        <a:pt x="57531" y="14192"/>
                      </a:cubicBezTo>
                      <a:cubicBezTo>
                        <a:pt x="57531" y="9906"/>
                        <a:pt x="57055" y="6858"/>
                        <a:pt x="57055" y="6477"/>
                      </a:cubicBezTo>
                      <a:close/>
                      <a:moveTo>
                        <a:pt x="36386" y="36481"/>
                      </a:moveTo>
                      <a:cubicBezTo>
                        <a:pt x="30766" y="42100"/>
                        <a:pt x="20955" y="43339"/>
                        <a:pt x="14097" y="43339"/>
                      </a:cubicBezTo>
                      <a:cubicBezTo>
                        <a:pt x="14097" y="36481"/>
                        <a:pt x="15430" y="26670"/>
                        <a:pt x="20955" y="21050"/>
                      </a:cubicBezTo>
                      <a:cubicBezTo>
                        <a:pt x="26480" y="15430"/>
                        <a:pt x="36386" y="14192"/>
                        <a:pt x="43244" y="14192"/>
                      </a:cubicBezTo>
                      <a:cubicBezTo>
                        <a:pt x="43244" y="21050"/>
                        <a:pt x="42005" y="30956"/>
                        <a:pt x="36386" y="36481"/>
                      </a:cubicBezTo>
                      <a:close/>
                    </a:path>
                  </a:pathLst>
                </a:custGeom>
                <a:grpFill/>
                <a:ln w="9525" cap="flat">
                  <a:solidFill>
                    <a:srgbClr val="002E48"/>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6683850-335F-C9D4-5FCD-C63164233F7B}"/>
                    </a:ext>
                  </a:extLst>
                </p:cNvPr>
                <p:cNvSpPr/>
                <p:nvPr/>
              </p:nvSpPr>
              <p:spPr>
                <a:xfrm>
                  <a:off x="612697" y="579329"/>
                  <a:ext cx="104248" cy="104279"/>
                </a:xfrm>
                <a:custGeom>
                  <a:avLst/>
                  <a:gdLst>
                    <a:gd name="connsiteX0" fmla="*/ 104249 w 104248"/>
                    <a:gd name="connsiteY0" fmla="*/ 104279 h 104279"/>
                    <a:gd name="connsiteX1" fmla="*/ 60815 w 104248"/>
                    <a:gd name="connsiteY1" fmla="*/ 17221 h 104279"/>
                    <a:gd name="connsiteX2" fmla="*/ 522 w 104248"/>
                    <a:gd name="connsiteY2" fmla="*/ 552 h 104279"/>
                    <a:gd name="connsiteX3" fmla="*/ 17190 w 104248"/>
                    <a:gd name="connsiteY3" fmla="*/ 60845 h 104279"/>
                    <a:gd name="connsiteX4" fmla="*/ 104249 w 104248"/>
                    <a:gd name="connsiteY4" fmla="*/ 104279 h 104279"/>
                    <a:gd name="connsiteX5" fmla="*/ 52052 w 104248"/>
                    <a:gd name="connsiteY5" fmla="*/ 28556 h 104279"/>
                    <a:gd name="connsiteX6" fmla="*/ 85961 w 104248"/>
                    <a:gd name="connsiteY6" fmla="*/ 86087 h 104279"/>
                    <a:gd name="connsiteX7" fmla="*/ 28430 w 104248"/>
                    <a:gd name="connsiteY7" fmla="*/ 52178 h 104279"/>
                    <a:gd name="connsiteX8" fmla="*/ 14333 w 104248"/>
                    <a:gd name="connsiteY8" fmla="*/ 14459 h 104279"/>
                    <a:gd name="connsiteX9" fmla="*/ 52052 w 104248"/>
                    <a:gd name="connsiteY9" fmla="*/ 28556 h 10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48" h="104279">
                      <a:moveTo>
                        <a:pt x="104249" y="104279"/>
                      </a:moveTo>
                      <a:cubicBezTo>
                        <a:pt x="97867" y="64179"/>
                        <a:pt x="83389" y="34842"/>
                        <a:pt x="60815" y="17221"/>
                      </a:cubicBezTo>
                      <a:cubicBezTo>
                        <a:pt x="43765" y="3981"/>
                        <a:pt x="22429" y="-1924"/>
                        <a:pt x="522" y="552"/>
                      </a:cubicBezTo>
                      <a:cubicBezTo>
                        <a:pt x="-1860" y="22460"/>
                        <a:pt x="3951" y="43796"/>
                        <a:pt x="17190" y="60845"/>
                      </a:cubicBezTo>
                      <a:cubicBezTo>
                        <a:pt x="34812" y="83420"/>
                        <a:pt x="64053" y="97993"/>
                        <a:pt x="104249" y="104279"/>
                      </a:cubicBezTo>
                      <a:close/>
                      <a:moveTo>
                        <a:pt x="52052" y="28556"/>
                      </a:moveTo>
                      <a:cubicBezTo>
                        <a:pt x="67768" y="40843"/>
                        <a:pt x="79103" y="60179"/>
                        <a:pt x="85961" y="86087"/>
                      </a:cubicBezTo>
                      <a:cubicBezTo>
                        <a:pt x="60053" y="79229"/>
                        <a:pt x="40717" y="67894"/>
                        <a:pt x="28430" y="52178"/>
                      </a:cubicBezTo>
                      <a:cubicBezTo>
                        <a:pt x="18238" y="39128"/>
                        <a:pt x="15000" y="25412"/>
                        <a:pt x="14333" y="14459"/>
                      </a:cubicBezTo>
                      <a:cubicBezTo>
                        <a:pt x="25287" y="15125"/>
                        <a:pt x="39003" y="18364"/>
                        <a:pt x="52052" y="28556"/>
                      </a:cubicBezTo>
                      <a:close/>
                    </a:path>
                  </a:pathLst>
                </a:custGeom>
                <a:grpFill/>
                <a:ln w="9525" cap="flat">
                  <a:solidFill>
                    <a:srgbClr val="002E48"/>
                  </a:solid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F7C23335-7C07-904A-3CE2-C59ADCB20554}"/>
                  </a:ext>
                </a:extLst>
              </p:cNvPr>
              <p:cNvGrpSpPr/>
              <p:nvPr/>
            </p:nvGrpSpPr>
            <p:grpSpPr>
              <a:xfrm>
                <a:off x="114299" y="4482602"/>
                <a:ext cx="2253041" cy="2252905"/>
                <a:chOff x="114299" y="4482602"/>
                <a:chExt cx="2253041" cy="2252905"/>
              </a:xfrm>
              <a:grpFill/>
            </p:grpSpPr>
            <p:sp>
              <p:nvSpPr>
                <p:cNvPr id="30" name="Freeform: Shape 29">
                  <a:extLst>
                    <a:ext uri="{FF2B5EF4-FFF2-40B4-BE49-F238E27FC236}">
                      <a16:creationId xmlns:a16="http://schemas.microsoft.com/office/drawing/2014/main" id="{06CE9AF4-9921-9A52-E9A1-04A8F8E286A3}"/>
                    </a:ext>
                  </a:extLst>
                </p:cNvPr>
                <p:cNvSpPr/>
                <p:nvPr/>
              </p:nvSpPr>
              <p:spPr>
                <a:xfrm>
                  <a:off x="160144" y="4482602"/>
                  <a:ext cx="2207195" cy="2207342"/>
                </a:xfrm>
                <a:custGeom>
                  <a:avLst/>
                  <a:gdLst>
                    <a:gd name="connsiteX0" fmla="*/ 96077 w 2207195"/>
                    <a:gd name="connsiteY0" fmla="*/ 4815 h 2207342"/>
                    <a:gd name="connsiteX1" fmla="*/ 57692 w 2207195"/>
                    <a:gd name="connsiteY1" fmla="*/ 84063 h 2207342"/>
                    <a:gd name="connsiteX2" fmla="*/ 115223 w 2207195"/>
                    <a:gd name="connsiteY2" fmla="*/ 111876 h 2207342"/>
                    <a:gd name="connsiteX3" fmla="*/ 135797 w 2207195"/>
                    <a:gd name="connsiteY3" fmla="*/ 69300 h 2207342"/>
                    <a:gd name="connsiteX4" fmla="*/ 103602 w 2207195"/>
                    <a:gd name="connsiteY4" fmla="*/ 53774 h 2207342"/>
                    <a:gd name="connsiteX5" fmla="*/ 92363 w 2207195"/>
                    <a:gd name="connsiteY5" fmla="*/ 63775 h 2207342"/>
                    <a:gd name="connsiteX6" fmla="*/ 91505 w 2207195"/>
                    <a:gd name="connsiteY6" fmla="*/ 78825 h 2207342"/>
                    <a:gd name="connsiteX7" fmla="*/ 100554 w 2207195"/>
                    <a:gd name="connsiteY7" fmla="*/ 83206 h 2207342"/>
                    <a:gd name="connsiteX8" fmla="*/ 104936 w 2207195"/>
                    <a:gd name="connsiteY8" fmla="*/ 74157 h 2207342"/>
                    <a:gd name="connsiteX9" fmla="*/ 105221 w 2207195"/>
                    <a:gd name="connsiteY9" fmla="*/ 69966 h 2207342"/>
                    <a:gd name="connsiteX10" fmla="*/ 108365 w 2207195"/>
                    <a:gd name="connsiteY10" fmla="*/ 67204 h 2207342"/>
                    <a:gd name="connsiteX11" fmla="*/ 116842 w 2207195"/>
                    <a:gd name="connsiteY11" fmla="*/ 67680 h 2207342"/>
                    <a:gd name="connsiteX12" fmla="*/ 122462 w 2207195"/>
                    <a:gd name="connsiteY12" fmla="*/ 73967 h 2207342"/>
                    <a:gd name="connsiteX13" fmla="*/ 110651 w 2207195"/>
                    <a:gd name="connsiteY13" fmla="*/ 98351 h 2207342"/>
                    <a:gd name="connsiteX14" fmla="*/ 71217 w 2207195"/>
                    <a:gd name="connsiteY14" fmla="*/ 79301 h 2207342"/>
                    <a:gd name="connsiteX15" fmla="*/ 100745 w 2207195"/>
                    <a:gd name="connsiteY15" fmla="*/ 18150 h 2207342"/>
                    <a:gd name="connsiteX16" fmla="*/ 193328 w 2207195"/>
                    <a:gd name="connsiteY16" fmla="*/ 62918 h 2207342"/>
                    <a:gd name="connsiteX17" fmla="*/ 182469 w 2207195"/>
                    <a:gd name="connsiteY17" fmla="*/ 124164 h 2207342"/>
                    <a:gd name="connsiteX18" fmla="*/ 197804 w 2207195"/>
                    <a:gd name="connsiteY18" fmla="*/ 270182 h 2207342"/>
                    <a:gd name="connsiteX19" fmla="*/ 159800 w 2207195"/>
                    <a:gd name="connsiteY19" fmla="*/ 298186 h 2207342"/>
                    <a:gd name="connsiteX20" fmla="*/ 156466 w 2207195"/>
                    <a:gd name="connsiteY20" fmla="*/ 303138 h 2207342"/>
                    <a:gd name="connsiteX21" fmla="*/ 158085 w 2207195"/>
                    <a:gd name="connsiteY21" fmla="*/ 308854 h 2207342"/>
                    <a:gd name="connsiteX22" fmla="*/ 198852 w 2207195"/>
                    <a:gd name="connsiteY22" fmla="*/ 356097 h 2207342"/>
                    <a:gd name="connsiteX23" fmla="*/ 181993 w 2207195"/>
                    <a:gd name="connsiteY23" fmla="*/ 639562 h 2207342"/>
                    <a:gd name="connsiteX24" fmla="*/ 174278 w 2207195"/>
                    <a:gd name="connsiteY24" fmla="*/ 748718 h 2207342"/>
                    <a:gd name="connsiteX25" fmla="*/ 101411 w 2207195"/>
                    <a:gd name="connsiteY25" fmla="*/ 763767 h 2207342"/>
                    <a:gd name="connsiteX26" fmla="*/ 71122 w 2207195"/>
                    <a:gd name="connsiteY26" fmla="*/ 702331 h 2207342"/>
                    <a:gd name="connsiteX27" fmla="*/ 110555 w 2207195"/>
                    <a:gd name="connsiteY27" fmla="*/ 683281 h 2207342"/>
                    <a:gd name="connsiteX28" fmla="*/ 122366 w 2207195"/>
                    <a:gd name="connsiteY28" fmla="*/ 707665 h 2207342"/>
                    <a:gd name="connsiteX29" fmla="*/ 116747 w 2207195"/>
                    <a:gd name="connsiteY29" fmla="*/ 713952 h 2207342"/>
                    <a:gd name="connsiteX30" fmla="*/ 108269 w 2207195"/>
                    <a:gd name="connsiteY30" fmla="*/ 714428 h 2207342"/>
                    <a:gd name="connsiteX31" fmla="*/ 105126 w 2207195"/>
                    <a:gd name="connsiteY31" fmla="*/ 711666 h 2207342"/>
                    <a:gd name="connsiteX32" fmla="*/ 104840 w 2207195"/>
                    <a:gd name="connsiteY32" fmla="*/ 707475 h 2207342"/>
                    <a:gd name="connsiteX33" fmla="*/ 100459 w 2207195"/>
                    <a:gd name="connsiteY33" fmla="*/ 698426 h 2207342"/>
                    <a:gd name="connsiteX34" fmla="*/ 91410 w 2207195"/>
                    <a:gd name="connsiteY34" fmla="*/ 702808 h 2207342"/>
                    <a:gd name="connsiteX35" fmla="*/ 92267 w 2207195"/>
                    <a:gd name="connsiteY35" fmla="*/ 717857 h 2207342"/>
                    <a:gd name="connsiteX36" fmla="*/ 103507 w 2207195"/>
                    <a:gd name="connsiteY36" fmla="*/ 727859 h 2207342"/>
                    <a:gd name="connsiteX37" fmla="*/ 122843 w 2207195"/>
                    <a:gd name="connsiteY37" fmla="*/ 726715 h 2207342"/>
                    <a:gd name="connsiteX38" fmla="*/ 135701 w 2207195"/>
                    <a:gd name="connsiteY38" fmla="*/ 712237 h 2207342"/>
                    <a:gd name="connsiteX39" fmla="*/ 115127 w 2207195"/>
                    <a:gd name="connsiteY39" fmla="*/ 669660 h 2207342"/>
                    <a:gd name="connsiteX40" fmla="*/ 57596 w 2207195"/>
                    <a:gd name="connsiteY40" fmla="*/ 697474 h 2207342"/>
                    <a:gd name="connsiteX41" fmla="*/ 95220 w 2207195"/>
                    <a:gd name="connsiteY41" fmla="*/ 776436 h 2207342"/>
                    <a:gd name="connsiteX42" fmla="*/ 184660 w 2207195"/>
                    <a:gd name="connsiteY42" fmla="*/ 757957 h 2207342"/>
                    <a:gd name="connsiteX43" fmla="*/ 200662 w 2207195"/>
                    <a:gd name="connsiteY43" fmla="*/ 733192 h 2207342"/>
                    <a:gd name="connsiteX44" fmla="*/ 200662 w 2207195"/>
                    <a:gd name="connsiteY44" fmla="*/ 950267 h 2207342"/>
                    <a:gd name="connsiteX45" fmla="*/ 194280 w 2207195"/>
                    <a:gd name="connsiteY45" fmla="*/ 941504 h 2207342"/>
                    <a:gd name="connsiteX46" fmla="*/ 148941 w 2207195"/>
                    <a:gd name="connsiteY46" fmla="*/ 929598 h 2207342"/>
                    <a:gd name="connsiteX47" fmla="*/ 142940 w 2207195"/>
                    <a:gd name="connsiteY47" fmla="*/ 935599 h 2207342"/>
                    <a:gd name="connsiteX48" fmla="*/ 148084 w 2207195"/>
                    <a:gd name="connsiteY48" fmla="*/ 971317 h 2207342"/>
                    <a:gd name="connsiteX49" fmla="*/ 131891 w 2207195"/>
                    <a:gd name="connsiteY49" fmla="*/ 968936 h 2207342"/>
                    <a:gd name="connsiteX50" fmla="*/ 96077 w 2207195"/>
                    <a:gd name="connsiteY50" fmla="*/ 989796 h 2207342"/>
                    <a:gd name="connsiteX51" fmla="*/ 96077 w 2207195"/>
                    <a:gd name="connsiteY51" fmla="*/ 998368 h 2207342"/>
                    <a:gd name="connsiteX52" fmla="*/ 131891 w 2207195"/>
                    <a:gd name="connsiteY52" fmla="*/ 1019228 h 2207342"/>
                    <a:gd name="connsiteX53" fmla="*/ 148084 w 2207195"/>
                    <a:gd name="connsiteY53" fmla="*/ 1016847 h 2207342"/>
                    <a:gd name="connsiteX54" fmla="*/ 142940 w 2207195"/>
                    <a:gd name="connsiteY54" fmla="*/ 1052565 h 2207342"/>
                    <a:gd name="connsiteX55" fmla="*/ 148941 w 2207195"/>
                    <a:gd name="connsiteY55" fmla="*/ 1058566 h 2207342"/>
                    <a:gd name="connsiteX56" fmla="*/ 194280 w 2207195"/>
                    <a:gd name="connsiteY56" fmla="*/ 1046660 h 2207342"/>
                    <a:gd name="connsiteX57" fmla="*/ 200662 w 2207195"/>
                    <a:gd name="connsiteY57" fmla="*/ 1037897 h 2207342"/>
                    <a:gd name="connsiteX58" fmla="*/ 200662 w 2207195"/>
                    <a:gd name="connsiteY58" fmla="*/ 1182582 h 2207342"/>
                    <a:gd name="connsiteX59" fmla="*/ 157895 w 2207195"/>
                    <a:gd name="connsiteY59" fmla="*/ 1111049 h 2207342"/>
                    <a:gd name="connsiteX60" fmla="*/ 88076 w 2207195"/>
                    <a:gd name="connsiteY60" fmla="*/ 1098476 h 2207342"/>
                    <a:gd name="connsiteX61" fmla="*/ 51405 w 2207195"/>
                    <a:gd name="connsiteY61" fmla="*/ 1174295 h 2207342"/>
                    <a:gd name="connsiteX62" fmla="*/ 106555 w 2207195"/>
                    <a:gd name="connsiteY62" fmla="*/ 1200965 h 2207342"/>
                    <a:gd name="connsiteX63" fmla="*/ 126367 w 2207195"/>
                    <a:gd name="connsiteY63" fmla="*/ 1160103 h 2207342"/>
                    <a:gd name="connsiteX64" fmla="*/ 95315 w 2207195"/>
                    <a:gd name="connsiteY64" fmla="*/ 1145053 h 2207342"/>
                    <a:gd name="connsiteX65" fmla="*/ 84457 w 2207195"/>
                    <a:gd name="connsiteY65" fmla="*/ 1154769 h 2207342"/>
                    <a:gd name="connsiteX66" fmla="*/ 83600 w 2207195"/>
                    <a:gd name="connsiteY66" fmla="*/ 1169342 h 2207342"/>
                    <a:gd name="connsiteX67" fmla="*/ 91410 w 2207195"/>
                    <a:gd name="connsiteY67" fmla="*/ 1178105 h 2207342"/>
                    <a:gd name="connsiteX68" fmla="*/ 103126 w 2207195"/>
                    <a:gd name="connsiteY68" fmla="*/ 1178772 h 2207342"/>
                    <a:gd name="connsiteX69" fmla="*/ 107507 w 2207195"/>
                    <a:gd name="connsiteY69" fmla="*/ 1169723 h 2207342"/>
                    <a:gd name="connsiteX70" fmla="*/ 98459 w 2207195"/>
                    <a:gd name="connsiteY70" fmla="*/ 1165342 h 2207342"/>
                    <a:gd name="connsiteX71" fmla="*/ 97030 w 2207195"/>
                    <a:gd name="connsiteY71" fmla="*/ 1164675 h 2207342"/>
                    <a:gd name="connsiteX72" fmla="*/ 97220 w 2207195"/>
                    <a:gd name="connsiteY72" fmla="*/ 1160960 h 2207342"/>
                    <a:gd name="connsiteX73" fmla="*/ 99983 w 2207195"/>
                    <a:gd name="connsiteY73" fmla="*/ 1158483 h 2207342"/>
                    <a:gd name="connsiteX74" fmla="*/ 112937 w 2207195"/>
                    <a:gd name="connsiteY74" fmla="*/ 1164770 h 2207342"/>
                    <a:gd name="connsiteX75" fmla="*/ 101888 w 2207195"/>
                    <a:gd name="connsiteY75" fmla="*/ 1187535 h 2207342"/>
                    <a:gd name="connsiteX76" fmla="*/ 64835 w 2207195"/>
                    <a:gd name="connsiteY76" fmla="*/ 1169628 h 2207342"/>
                    <a:gd name="connsiteX77" fmla="*/ 66836 w 2207195"/>
                    <a:gd name="connsiteY77" fmla="*/ 1135052 h 2207342"/>
                    <a:gd name="connsiteX78" fmla="*/ 92744 w 2207195"/>
                    <a:gd name="connsiteY78" fmla="*/ 1112001 h 2207342"/>
                    <a:gd name="connsiteX79" fmla="*/ 149608 w 2207195"/>
                    <a:gd name="connsiteY79" fmla="*/ 1122765 h 2207342"/>
                    <a:gd name="connsiteX80" fmla="*/ 185708 w 2207195"/>
                    <a:gd name="connsiteY80" fmla="*/ 1181153 h 2207342"/>
                    <a:gd name="connsiteX81" fmla="*/ 162943 w 2207195"/>
                    <a:gd name="connsiteY81" fmla="*/ 1174105 h 2207342"/>
                    <a:gd name="connsiteX82" fmla="*/ 122462 w 2207195"/>
                    <a:gd name="connsiteY82" fmla="*/ 1214586 h 2207342"/>
                    <a:gd name="connsiteX83" fmla="*/ 162943 w 2207195"/>
                    <a:gd name="connsiteY83" fmla="*/ 1255067 h 2207342"/>
                    <a:gd name="connsiteX84" fmla="*/ 186184 w 2207195"/>
                    <a:gd name="connsiteY84" fmla="*/ 1247733 h 2207342"/>
                    <a:gd name="connsiteX85" fmla="*/ 151322 w 2207195"/>
                    <a:gd name="connsiteY85" fmla="*/ 1306978 h 2207342"/>
                    <a:gd name="connsiteX86" fmla="*/ 92744 w 2207195"/>
                    <a:gd name="connsiteY86" fmla="*/ 1316694 h 2207342"/>
                    <a:gd name="connsiteX87" fmla="*/ 66836 w 2207195"/>
                    <a:gd name="connsiteY87" fmla="*/ 1293643 h 2207342"/>
                    <a:gd name="connsiteX88" fmla="*/ 64835 w 2207195"/>
                    <a:gd name="connsiteY88" fmla="*/ 1259067 h 2207342"/>
                    <a:gd name="connsiteX89" fmla="*/ 101888 w 2207195"/>
                    <a:gd name="connsiteY89" fmla="*/ 1241160 h 2207342"/>
                    <a:gd name="connsiteX90" fmla="*/ 112937 w 2207195"/>
                    <a:gd name="connsiteY90" fmla="*/ 1263925 h 2207342"/>
                    <a:gd name="connsiteX91" fmla="*/ 99983 w 2207195"/>
                    <a:gd name="connsiteY91" fmla="*/ 1270211 h 2207342"/>
                    <a:gd name="connsiteX92" fmla="*/ 97030 w 2207195"/>
                    <a:gd name="connsiteY92" fmla="*/ 1264116 h 2207342"/>
                    <a:gd name="connsiteX93" fmla="*/ 98459 w 2207195"/>
                    <a:gd name="connsiteY93" fmla="*/ 1263449 h 2207342"/>
                    <a:gd name="connsiteX94" fmla="*/ 107507 w 2207195"/>
                    <a:gd name="connsiteY94" fmla="*/ 1259067 h 2207342"/>
                    <a:gd name="connsiteX95" fmla="*/ 103126 w 2207195"/>
                    <a:gd name="connsiteY95" fmla="*/ 1250019 h 2207342"/>
                    <a:gd name="connsiteX96" fmla="*/ 83600 w 2207195"/>
                    <a:gd name="connsiteY96" fmla="*/ 1259449 h 2207342"/>
                    <a:gd name="connsiteX97" fmla="*/ 95315 w 2207195"/>
                    <a:gd name="connsiteY97" fmla="*/ 1283737 h 2207342"/>
                    <a:gd name="connsiteX98" fmla="*/ 126367 w 2207195"/>
                    <a:gd name="connsiteY98" fmla="*/ 1268688 h 2207342"/>
                    <a:gd name="connsiteX99" fmla="*/ 106555 w 2207195"/>
                    <a:gd name="connsiteY99" fmla="*/ 1227826 h 2207342"/>
                    <a:gd name="connsiteX100" fmla="*/ 51405 w 2207195"/>
                    <a:gd name="connsiteY100" fmla="*/ 1254496 h 2207342"/>
                    <a:gd name="connsiteX101" fmla="*/ 54072 w 2207195"/>
                    <a:gd name="connsiteY101" fmla="*/ 1300025 h 2207342"/>
                    <a:gd name="connsiteX102" fmla="*/ 88076 w 2207195"/>
                    <a:gd name="connsiteY102" fmla="*/ 1330315 h 2207342"/>
                    <a:gd name="connsiteX103" fmla="*/ 159609 w 2207195"/>
                    <a:gd name="connsiteY103" fmla="*/ 1318694 h 2207342"/>
                    <a:gd name="connsiteX104" fmla="*/ 200662 w 2207195"/>
                    <a:gd name="connsiteY104" fmla="*/ 1247923 h 2207342"/>
                    <a:gd name="connsiteX105" fmla="*/ 200662 w 2207195"/>
                    <a:gd name="connsiteY105" fmla="*/ 1391846 h 2207342"/>
                    <a:gd name="connsiteX106" fmla="*/ 194280 w 2207195"/>
                    <a:gd name="connsiteY106" fmla="*/ 1383083 h 2207342"/>
                    <a:gd name="connsiteX107" fmla="*/ 148941 w 2207195"/>
                    <a:gd name="connsiteY107" fmla="*/ 1371177 h 2207342"/>
                    <a:gd name="connsiteX108" fmla="*/ 142940 w 2207195"/>
                    <a:gd name="connsiteY108" fmla="*/ 1377178 h 2207342"/>
                    <a:gd name="connsiteX109" fmla="*/ 148084 w 2207195"/>
                    <a:gd name="connsiteY109" fmla="*/ 1412896 h 2207342"/>
                    <a:gd name="connsiteX110" fmla="*/ 131891 w 2207195"/>
                    <a:gd name="connsiteY110" fmla="*/ 1410515 h 2207342"/>
                    <a:gd name="connsiteX111" fmla="*/ 96077 w 2207195"/>
                    <a:gd name="connsiteY111" fmla="*/ 1431375 h 2207342"/>
                    <a:gd name="connsiteX112" fmla="*/ 96077 w 2207195"/>
                    <a:gd name="connsiteY112" fmla="*/ 1439947 h 2207342"/>
                    <a:gd name="connsiteX113" fmla="*/ 131891 w 2207195"/>
                    <a:gd name="connsiteY113" fmla="*/ 1460807 h 2207342"/>
                    <a:gd name="connsiteX114" fmla="*/ 148084 w 2207195"/>
                    <a:gd name="connsiteY114" fmla="*/ 1458426 h 2207342"/>
                    <a:gd name="connsiteX115" fmla="*/ 142940 w 2207195"/>
                    <a:gd name="connsiteY115" fmla="*/ 1494144 h 2207342"/>
                    <a:gd name="connsiteX116" fmla="*/ 148941 w 2207195"/>
                    <a:gd name="connsiteY116" fmla="*/ 1500145 h 2207342"/>
                    <a:gd name="connsiteX117" fmla="*/ 194280 w 2207195"/>
                    <a:gd name="connsiteY117" fmla="*/ 1488239 h 2207342"/>
                    <a:gd name="connsiteX118" fmla="*/ 200662 w 2207195"/>
                    <a:gd name="connsiteY118" fmla="*/ 1479476 h 2207342"/>
                    <a:gd name="connsiteX119" fmla="*/ 200662 w 2207195"/>
                    <a:gd name="connsiteY119" fmla="*/ 1624637 h 2207342"/>
                    <a:gd name="connsiteX120" fmla="*/ 157895 w 2207195"/>
                    <a:gd name="connsiteY120" fmla="*/ 1553104 h 2207342"/>
                    <a:gd name="connsiteX121" fmla="*/ 88076 w 2207195"/>
                    <a:gd name="connsiteY121" fmla="*/ 1540531 h 2207342"/>
                    <a:gd name="connsiteX122" fmla="*/ 51405 w 2207195"/>
                    <a:gd name="connsiteY122" fmla="*/ 1616350 h 2207342"/>
                    <a:gd name="connsiteX123" fmla="*/ 106555 w 2207195"/>
                    <a:gd name="connsiteY123" fmla="*/ 1643020 h 2207342"/>
                    <a:gd name="connsiteX124" fmla="*/ 126367 w 2207195"/>
                    <a:gd name="connsiteY124" fmla="*/ 1602158 h 2207342"/>
                    <a:gd name="connsiteX125" fmla="*/ 95315 w 2207195"/>
                    <a:gd name="connsiteY125" fmla="*/ 1587108 h 2207342"/>
                    <a:gd name="connsiteX126" fmla="*/ 84457 w 2207195"/>
                    <a:gd name="connsiteY126" fmla="*/ 1596824 h 2207342"/>
                    <a:gd name="connsiteX127" fmla="*/ 83600 w 2207195"/>
                    <a:gd name="connsiteY127" fmla="*/ 1611397 h 2207342"/>
                    <a:gd name="connsiteX128" fmla="*/ 91410 w 2207195"/>
                    <a:gd name="connsiteY128" fmla="*/ 1620160 h 2207342"/>
                    <a:gd name="connsiteX129" fmla="*/ 103126 w 2207195"/>
                    <a:gd name="connsiteY129" fmla="*/ 1620827 h 2207342"/>
                    <a:gd name="connsiteX130" fmla="*/ 107507 w 2207195"/>
                    <a:gd name="connsiteY130" fmla="*/ 1611778 h 2207342"/>
                    <a:gd name="connsiteX131" fmla="*/ 98459 w 2207195"/>
                    <a:gd name="connsiteY131" fmla="*/ 1607397 h 2207342"/>
                    <a:gd name="connsiteX132" fmla="*/ 97030 w 2207195"/>
                    <a:gd name="connsiteY132" fmla="*/ 1606730 h 2207342"/>
                    <a:gd name="connsiteX133" fmla="*/ 97220 w 2207195"/>
                    <a:gd name="connsiteY133" fmla="*/ 1603015 h 2207342"/>
                    <a:gd name="connsiteX134" fmla="*/ 99983 w 2207195"/>
                    <a:gd name="connsiteY134" fmla="*/ 1600539 h 2207342"/>
                    <a:gd name="connsiteX135" fmla="*/ 112937 w 2207195"/>
                    <a:gd name="connsiteY135" fmla="*/ 1606825 h 2207342"/>
                    <a:gd name="connsiteX136" fmla="*/ 101888 w 2207195"/>
                    <a:gd name="connsiteY136" fmla="*/ 1629590 h 2207342"/>
                    <a:gd name="connsiteX137" fmla="*/ 64835 w 2207195"/>
                    <a:gd name="connsiteY137" fmla="*/ 1611683 h 2207342"/>
                    <a:gd name="connsiteX138" fmla="*/ 66836 w 2207195"/>
                    <a:gd name="connsiteY138" fmla="*/ 1577107 h 2207342"/>
                    <a:gd name="connsiteX139" fmla="*/ 92744 w 2207195"/>
                    <a:gd name="connsiteY139" fmla="*/ 1554057 h 2207342"/>
                    <a:gd name="connsiteX140" fmla="*/ 149608 w 2207195"/>
                    <a:gd name="connsiteY140" fmla="*/ 1564820 h 2207342"/>
                    <a:gd name="connsiteX141" fmla="*/ 185708 w 2207195"/>
                    <a:gd name="connsiteY141" fmla="*/ 1623209 h 2207342"/>
                    <a:gd name="connsiteX142" fmla="*/ 162943 w 2207195"/>
                    <a:gd name="connsiteY142" fmla="*/ 1616160 h 2207342"/>
                    <a:gd name="connsiteX143" fmla="*/ 122462 w 2207195"/>
                    <a:gd name="connsiteY143" fmla="*/ 1656641 h 2207342"/>
                    <a:gd name="connsiteX144" fmla="*/ 162943 w 2207195"/>
                    <a:gd name="connsiteY144" fmla="*/ 1697122 h 2207342"/>
                    <a:gd name="connsiteX145" fmla="*/ 186184 w 2207195"/>
                    <a:gd name="connsiteY145" fmla="*/ 1689788 h 2207342"/>
                    <a:gd name="connsiteX146" fmla="*/ 151322 w 2207195"/>
                    <a:gd name="connsiteY146" fmla="*/ 1749033 h 2207342"/>
                    <a:gd name="connsiteX147" fmla="*/ 92744 w 2207195"/>
                    <a:gd name="connsiteY147" fmla="*/ 1758749 h 2207342"/>
                    <a:gd name="connsiteX148" fmla="*/ 66836 w 2207195"/>
                    <a:gd name="connsiteY148" fmla="*/ 1735699 h 2207342"/>
                    <a:gd name="connsiteX149" fmla="*/ 64835 w 2207195"/>
                    <a:gd name="connsiteY149" fmla="*/ 1701123 h 2207342"/>
                    <a:gd name="connsiteX150" fmla="*/ 101888 w 2207195"/>
                    <a:gd name="connsiteY150" fmla="*/ 1683216 h 2207342"/>
                    <a:gd name="connsiteX151" fmla="*/ 112937 w 2207195"/>
                    <a:gd name="connsiteY151" fmla="*/ 1705980 h 2207342"/>
                    <a:gd name="connsiteX152" fmla="*/ 99983 w 2207195"/>
                    <a:gd name="connsiteY152" fmla="*/ 1712267 h 2207342"/>
                    <a:gd name="connsiteX153" fmla="*/ 97030 w 2207195"/>
                    <a:gd name="connsiteY153" fmla="*/ 1706171 h 2207342"/>
                    <a:gd name="connsiteX154" fmla="*/ 98459 w 2207195"/>
                    <a:gd name="connsiteY154" fmla="*/ 1705504 h 2207342"/>
                    <a:gd name="connsiteX155" fmla="*/ 107507 w 2207195"/>
                    <a:gd name="connsiteY155" fmla="*/ 1701123 h 2207342"/>
                    <a:gd name="connsiteX156" fmla="*/ 103126 w 2207195"/>
                    <a:gd name="connsiteY156" fmla="*/ 1692074 h 2207342"/>
                    <a:gd name="connsiteX157" fmla="*/ 83600 w 2207195"/>
                    <a:gd name="connsiteY157" fmla="*/ 1701504 h 2207342"/>
                    <a:gd name="connsiteX158" fmla="*/ 95315 w 2207195"/>
                    <a:gd name="connsiteY158" fmla="*/ 1725792 h 2207342"/>
                    <a:gd name="connsiteX159" fmla="*/ 126367 w 2207195"/>
                    <a:gd name="connsiteY159" fmla="*/ 1710743 h 2207342"/>
                    <a:gd name="connsiteX160" fmla="*/ 106555 w 2207195"/>
                    <a:gd name="connsiteY160" fmla="*/ 1669881 h 2207342"/>
                    <a:gd name="connsiteX161" fmla="*/ 51405 w 2207195"/>
                    <a:gd name="connsiteY161" fmla="*/ 1696551 h 2207342"/>
                    <a:gd name="connsiteX162" fmla="*/ 54072 w 2207195"/>
                    <a:gd name="connsiteY162" fmla="*/ 1742080 h 2207342"/>
                    <a:gd name="connsiteX163" fmla="*/ 60644 w 2207195"/>
                    <a:gd name="connsiteY163" fmla="*/ 1752653 h 2207342"/>
                    <a:gd name="connsiteX164" fmla="*/ 30355 w 2207195"/>
                    <a:gd name="connsiteY164" fmla="*/ 1755320 h 2207342"/>
                    <a:gd name="connsiteX165" fmla="*/ 4542 w 2207195"/>
                    <a:gd name="connsiteY165" fmla="*/ 1778275 h 2207342"/>
                    <a:gd name="connsiteX166" fmla="*/ 2542 w 2207195"/>
                    <a:gd name="connsiteY166" fmla="*/ 1812851 h 2207342"/>
                    <a:gd name="connsiteX167" fmla="*/ 45119 w 2207195"/>
                    <a:gd name="connsiteY167" fmla="*/ 1833425 h 2207342"/>
                    <a:gd name="connsiteX168" fmla="*/ 60644 w 2207195"/>
                    <a:gd name="connsiteY168" fmla="*/ 1801230 h 2207342"/>
                    <a:gd name="connsiteX169" fmla="*/ 50643 w 2207195"/>
                    <a:gd name="connsiteY169" fmla="*/ 1789991 h 2207342"/>
                    <a:gd name="connsiteX170" fmla="*/ 35594 w 2207195"/>
                    <a:gd name="connsiteY170" fmla="*/ 1789134 h 2207342"/>
                    <a:gd name="connsiteX171" fmla="*/ 31212 w 2207195"/>
                    <a:gd name="connsiteY171" fmla="*/ 1798183 h 2207342"/>
                    <a:gd name="connsiteX172" fmla="*/ 40261 w 2207195"/>
                    <a:gd name="connsiteY172" fmla="*/ 1802564 h 2207342"/>
                    <a:gd name="connsiteX173" fmla="*/ 44452 w 2207195"/>
                    <a:gd name="connsiteY173" fmla="*/ 1802850 h 2207342"/>
                    <a:gd name="connsiteX174" fmla="*/ 47214 w 2207195"/>
                    <a:gd name="connsiteY174" fmla="*/ 1805993 h 2207342"/>
                    <a:gd name="connsiteX175" fmla="*/ 40451 w 2207195"/>
                    <a:gd name="connsiteY175" fmla="*/ 1820090 h 2207342"/>
                    <a:gd name="connsiteX176" fmla="*/ 16067 w 2207195"/>
                    <a:gd name="connsiteY176" fmla="*/ 1808279 h 2207342"/>
                    <a:gd name="connsiteX177" fmla="*/ 17401 w 2207195"/>
                    <a:gd name="connsiteY177" fmla="*/ 1784657 h 2207342"/>
                    <a:gd name="connsiteX178" fmla="*/ 35117 w 2207195"/>
                    <a:gd name="connsiteY178" fmla="*/ 1768941 h 2207342"/>
                    <a:gd name="connsiteX179" fmla="*/ 71789 w 2207195"/>
                    <a:gd name="connsiteY179" fmla="*/ 1771036 h 2207342"/>
                    <a:gd name="connsiteX180" fmla="*/ 96268 w 2207195"/>
                    <a:gd name="connsiteY180" fmla="*/ 1798468 h 2207342"/>
                    <a:gd name="connsiteX181" fmla="*/ 51500 w 2207195"/>
                    <a:gd name="connsiteY181" fmla="*/ 1891051 h 2207342"/>
                    <a:gd name="connsiteX182" fmla="*/ 49024 w 2207195"/>
                    <a:gd name="connsiteY182" fmla="*/ 1892480 h 2207342"/>
                    <a:gd name="connsiteX183" fmla="*/ 4923 w 2207195"/>
                    <a:gd name="connsiteY183" fmla="*/ 1932485 h 2207342"/>
                    <a:gd name="connsiteX184" fmla="*/ 8733 w 2207195"/>
                    <a:gd name="connsiteY184" fmla="*/ 1998874 h 2207342"/>
                    <a:gd name="connsiteX185" fmla="*/ 58454 w 2207195"/>
                    <a:gd name="connsiteY185" fmla="*/ 2043165 h 2207342"/>
                    <a:gd name="connsiteX186" fmla="*/ 135130 w 2207195"/>
                    <a:gd name="connsiteY186" fmla="*/ 2043451 h 2207342"/>
                    <a:gd name="connsiteX187" fmla="*/ 140178 w 2207195"/>
                    <a:gd name="connsiteY187" fmla="*/ 2036689 h 2207342"/>
                    <a:gd name="connsiteX188" fmla="*/ 139892 w 2207195"/>
                    <a:gd name="connsiteY188" fmla="*/ 2034593 h 2207342"/>
                    <a:gd name="connsiteX189" fmla="*/ 131034 w 2207195"/>
                    <a:gd name="connsiteY189" fmla="*/ 2029830 h 2207342"/>
                    <a:gd name="connsiteX190" fmla="*/ 63216 w 2207195"/>
                    <a:gd name="connsiteY190" fmla="*/ 2029735 h 2207342"/>
                    <a:gd name="connsiteX191" fmla="*/ 21687 w 2207195"/>
                    <a:gd name="connsiteY191" fmla="*/ 1992778 h 2207342"/>
                    <a:gd name="connsiteX192" fmla="*/ 18449 w 2207195"/>
                    <a:gd name="connsiteY192" fmla="*/ 1937248 h 2207342"/>
                    <a:gd name="connsiteX193" fmla="*/ 42928 w 2207195"/>
                    <a:gd name="connsiteY193" fmla="*/ 1909815 h 2207342"/>
                    <a:gd name="connsiteX194" fmla="*/ 79599 w 2207195"/>
                    <a:gd name="connsiteY194" fmla="*/ 1907720 h 2207342"/>
                    <a:gd name="connsiteX195" fmla="*/ 98649 w 2207195"/>
                    <a:gd name="connsiteY195" fmla="*/ 1947153 h 2207342"/>
                    <a:gd name="connsiteX196" fmla="*/ 88838 w 2207195"/>
                    <a:gd name="connsiteY196" fmla="*/ 1958107 h 2207342"/>
                    <a:gd name="connsiteX197" fmla="*/ 74170 w 2207195"/>
                    <a:gd name="connsiteY197" fmla="*/ 1958965 h 2207342"/>
                    <a:gd name="connsiteX198" fmla="*/ 67883 w 2207195"/>
                    <a:gd name="connsiteY198" fmla="*/ 1953345 h 2207342"/>
                    <a:gd name="connsiteX199" fmla="*/ 67407 w 2207195"/>
                    <a:gd name="connsiteY199" fmla="*/ 1944867 h 2207342"/>
                    <a:gd name="connsiteX200" fmla="*/ 74360 w 2207195"/>
                    <a:gd name="connsiteY200" fmla="*/ 1941534 h 2207342"/>
                    <a:gd name="connsiteX201" fmla="*/ 83409 w 2207195"/>
                    <a:gd name="connsiteY201" fmla="*/ 1937152 h 2207342"/>
                    <a:gd name="connsiteX202" fmla="*/ 79028 w 2207195"/>
                    <a:gd name="connsiteY202" fmla="*/ 1928103 h 2207342"/>
                    <a:gd name="connsiteX203" fmla="*/ 53977 w 2207195"/>
                    <a:gd name="connsiteY203" fmla="*/ 1940200 h 2207342"/>
                    <a:gd name="connsiteX204" fmla="*/ 55120 w 2207195"/>
                    <a:gd name="connsiteY204" fmla="*/ 1959536 h 2207342"/>
                    <a:gd name="connsiteX205" fmla="*/ 69598 w 2207195"/>
                    <a:gd name="connsiteY205" fmla="*/ 1972395 h 2207342"/>
                    <a:gd name="connsiteX206" fmla="*/ 95125 w 2207195"/>
                    <a:gd name="connsiteY206" fmla="*/ 1970871 h 2207342"/>
                    <a:gd name="connsiteX207" fmla="*/ 112175 w 2207195"/>
                    <a:gd name="connsiteY207" fmla="*/ 1951726 h 2207342"/>
                    <a:gd name="connsiteX208" fmla="*/ 84362 w 2207195"/>
                    <a:gd name="connsiteY208" fmla="*/ 1894194 h 2207342"/>
                    <a:gd name="connsiteX209" fmla="*/ 79028 w 2207195"/>
                    <a:gd name="connsiteY209" fmla="*/ 1892671 h 2207342"/>
                    <a:gd name="connsiteX210" fmla="*/ 114746 w 2207195"/>
                    <a:gd name="connsiteY210" fmla="*/ 1822376 h 2207342"/>
                    <a:gd name="connsiteX211" fmla="*/ 109889 w 2207195"/>
                    <a:gd name="connsiteY211" fmla="*/ 1793896 h 2207342"/>
                    <a:gd name="connsiteX212" fmla="*/ 99506 w 2207195"/>
                    <a:gd name="connsiteY212" fmla="*/ 1775323 h 2207342"/>
                    <a:gd name="connsiteX213" fmla="*/ 159895 w 2207195"/>
                    <a:gd name="connsiteY213" fmla="*/ 1761035 h 2207342"/>
                    <a:gd name="connsiteX214" fmla="*/ 200948 w 2207195"/>
                    <a:gd name="connsiteY214" fmla="*/ 1690264 h 2207342"/>
                    <a:gd name="connsiteX215" fmla="*/ 200948 w 2207195"/>
                    <a:gd name="connsiteY215" fmla="*/ 1944010 h 2207342"/>
                    <a:gd name="connsiteX216" fmla="*/ 195614 w 2207195"/>
                    <a:gd name="connsiteY216" fmla="*/ 1973824 h 2207342"/>
                    <a:gd name="connsiteX217" fmla="*/ 199709 w 2207195"/>
                    <a:gd name="connsiteY217" fmla="*/ 1982967 h 2207342"/>
                    <a:gd name="connsiteX218" fmla="*/ 208853 w 2207195"/>
                    <a:gd name="connsiteY218" fmla="*/ 1978872 h 2207342"/>
                    <a:gd name="connsiteX219" fmla="*/ 215140 w 2207195"/>
                    <a:gd name="connsiteY219" fmla="*/ 1944010 h 2207342"/>
                    <a:gd name="connsiteX220" fmla="*/ 215140 w 2207195"/>
                    <a:gd name="connsiteY220" fmla="*/ 1664166 h 2207342"/>
                    <a:gd name="connsiteX221" fmla="*/ 303722 w 2207195"/>
                    <a:gd name="connsiteY221" fmla="*/ 1664166 h 2207342"/>
                    <a:gd name="connsiteX222" fmla="*/ 288387 w 2207195"/>
                    <a:gd name="connsiteY222" fmla="*/ 1673405 h 2207342"/>
                    <a:gd name="connsiteX223" fmla="*/ 249049 w 2207195"/>
                    <a:gd name="connsiteY223" fmla="*/ 1743890 h 2207342"/>
                    <a:gd name="connsiteX224" fmla="*/ 249049 w 2207195"/>
                    <a:gd name="connsiteY224" fmla="*/ 1958298 h 2207342"/>
                    <a:gd name="connsiteX225" fmla="*/ 463457 w 2207195"/>
                    <a:gd name="connsiteY225" fmla="*/ 1958298 h 2207342"/>
                    <a:gd name="connsiteX226" fmla="*/ 533942 w 2207195"/>
                    <a:gd name="connsiteY226" fmla="*/ 1918960 h 2207342"/>
                    <a:gd name="connsiteX227" fmla="*/ 543181 w 2207195"/>
                    <a:gd name="connsiteY227" fmla="*/ 1903624 h 2207342"/>
                    <a:gd name="connsiteX228" fmla="*/ 543181 w 2207195"/>
                    <a:gd name="connsiteY228" fmla="*/ 1992207 h 2207342"/>
                    <a:gd name="connsiteX229" fmla="*/ 263146 w 2207195"/>
                    <a:gd name="connsiteY229" fmla="*/ 1992207 h 2207342"/>
                    <a:gd name="connsiteX230" fmla="*/ 228284 w 2207195"/>
                    <a:gd name="connsiteY230" fmla="*/ 1998493 h 2207342"/>
                    <a:gd name="connsiteX231" fmla="*/ 224189 w 2207195"/>
                    <a:gd name="connsiteY231" fmla="*/ 2007637 h 2207342"/>
                    <a:gd name="connsiteX232" fmla="*/ 233333 w 2207195"/>
                    <a:gd name="connsiteY232" fmla="*/ 2011733 h 2207342"/>
                    <a:gd name="connsiteX233" fmla="*/ 263146 w 2207195"/>
                    <a:gd name="connsiteY233" fmla="*/ 2006399 h 2207342"/>
                    <a:gd name="connsiteX234" fmla="*/ 516892 w 2207195"/>
                    <a:gd name="connsiteY234" fmla="*/ 2006399 h 2207342"/>
                    <a:gd name="connsiteX235" fmla="*/ 446121 w 2207195"/>
                    <a:gd name="connsiteY235" fmla="*/ 2047452 h 2207342"/>
                    <a:gd name="connsiteX236" fmla="*/ 431834 w 2207195"/>
                    <a:gd name="connsiteY236" fmla="*/ 2107840 h 2207342"/>
                    <a:gd name="connsiteX237" fmla="*/ 413260 w 2207195"/>
                    <a:gd name="connsiteY237" fmla="*/ 2097458 h 2207342"/>
                    <a:gd name="connsiteX238" fmla="*/ 384780 w 2207195"/>
                    <a:gd name="connsiteY238" fmla="*/ 2092600 h 2207342"/>
                    <a:gd name="connsiteX239" fmla="*/ 314486 w 2207195"/>
                    <a:gd name="connsiteY239" fmla="*/ 2128319 h 2207342"/>
                    <a:gd name="connsiteX240" fmla="*/ 312962 w 2207195"/>
                    <a:gd name="connsiteY240" fmla="*/ 2122985 h 2207342"/>
                    <a:gd name="connsiteX241" fmla="*/ 255431 w 2207195"/>
                    <a:gd name="connsiteY241" fmla="*/ 2095172 h 2207342"/>
                    <a:gd name="connsiteX242" fmla="*/ 236285 w 2207195"/>
                    <a:gd name="connsiteY242" fmla="*/ 2112222 h 2207342"/>
                    <a:gd name="connsiteX243" fmla="*/ 234761 w 2207195"/>
                    <a:gd name="connsiteY243" fmla="*/ 2137749 h 2207342"/>
                    <a:gd name="connsiteX244" fmla="*/ 247620 w 2207195"/>
                    <a:gd name="connsiteY244" fmla="*/ 2152227 h 2207342"/>
                    <a:gd name="connsiteX245" fmla="*/ 266956 w 2207195"/>
                    <a:gd name="connsiteY245" fmla="*/ 2153370 h 2207342"/>
                    <a:gd name="connsiteX246" fmla="*/ 279053 w 2207195"/>
                    <a:gd name="connsiteY246" fmla="*/ 2128319 h 2207342"/>
                    <a:gd name="connsiteX247" fmla="*/ 270004 w 2207195"/>
                    <a:gd name="connsiteY247" fmla="*/ 2123937 h 2207342"/>
                    <a:gd name="connsiteX248" fmla="*/ 265622 w 2207195"/>
                    <a:gd name="connsiteY248" fmla="*/ 2132986 h 2207342"/>
                    <a:gd name="connsiteX249" fmla="*/ 262289 w 2207195"/>
                    <a:gd name="connsiteY249" fmla="*/ 2139940 h 2207342"/>
                    <a:gd name="connsiteX250" fmla="*/ 253811 w 2207195"/>
                    <a:gd name="connsiteY250" fmla="*/ 2139463 h 2207342"/>
                    <a:gd name="connsiteX251" fmla="*/ 248192 w 2207195"/>
                    <a:gd name="connsiteY251" fmla="*/ 2133177 h 2207342"/>
                    <a:gd name="connsiteX252" fmla="*/ 249049 w 2207195"/>
                    <a:gd name="connsiteY252" fmla="*/ 2118509 h 2207342"/>
                    <a:gd name="connsiteX253" fmla="*/ 260003 w 2207195"/>
                    <a:gd name="connsiteY253" fmla="*/ 2108698 h 2207342"/>
                    <a:gd name="connsiteX254" fmla="*/ 299436 w 2207195"/>
                    <a:gd name="connsiteY254" fmla="*/ 2127748 h 2207342"/>
                    <a:gd name="connsiteX255" fmla="*/ 297341 w 2207195"/>
                    <a:gd name="connsiteY255" fmla="*/ 2164419 h 2207342"/>
                    <a:gd name="connsiteX256" fmla="*/ 269909 w 2207195"/>
                    <a:gd name="connsiteY256" fmla="*/ 2188898 h 2207342"/>
                    <a:gd name="connsiteX257" fmla="*/ 214378 w 2207195"/>
                    <a:gd name="connsiteY257" fmla="*/ 2185660 h 2207342"/>
                    <a:gd name="connsiteX258" fmla="*/ 177421 w 2207195"/>
                    <a:gd name="connsiteY258" fmla="*/ 2144130 h 2207342"/>
                    <a:gd name="connsiteX259" fmla="*/ 177326 w 2207195"/>
                    <a:gd name="connsiteY259" fmla="*/ 2076312 h 2207342"/>
                    <a:gd name="connsiteX260" fmla="*/ 172563 w 2207195"/>
                    <a:gd name="connsiteY260" fmla="*/ 2067454 h 2207342"/>
                    <a:gd name="connsiteX261" fmla="*/ 170468 w 2207195"/>
                    <a:gd name="connsiteY261" fmla="*/ 2067169 h 2207342"/>
                    <a:gd name="connsiteX262" fmla="*/ 163705 w 2207195"/>
                    <a:gd name="connsiteY262" fmla="*/ 2072217 h 2207342"/>
                    <a:gd name="connsiteX263" fmla="*/ 163991 w 2207195"/>
                    <a:gd name="connsiteY263" fmla="*/ 2148893 h 2207342"/>
                    <a:gd name="connsiteX264" fmla="*/ 208282 w 2207195"/>
                    <a:gd name="connsiteY264" fmla="*/ 2198614 h 2207342"/>
                    <a:gd name="connsiteX265" fmla="*/ 274671 w 2207195"/>
                    <a:gd name="connsiteY265" fmla="*/ 2202424 h 2207342"/>
                    <a:gd name="connsiteX266" fmla="*/ 314676 w 2207195"/>
                    <a:gd name="connsiteY266" fmla="*/ 2158323 h 2207342"/>
                    <a:gd name="connsiteX267" fmla="*/ 316105 w 2207195"/>
                    <a:gd name="connsiteY267" fmla="*/ 2155846 h 2207342"/>
                    <a:gd name="connsiteX268" fmla="*/ 408688 w 2207195"/>
                    <a:gd name="connsiteY268" fmla="*/ 2111079 h 2207342"/>
                    <a:gd name="connsiteX269" fmla="*/ 436120 w 2207195"/>
                    <a:gd name="connsiteY269" fmla="*/ 2135558 h 2207342"/>
                    <a:gd name="connsiteX270" fmla="*/ 438215 w 2207195"/>
                    <a:gd name="connsiteY270" fmla="*/ 2172229 h 2207342"/>
                    <a:gd name="connsiteX271" fmla="*/ 422499 w 2207195"/>
                    <a:gd name="connsiteY271" fmla="*/ 2189946 h 2207342"/>
                    <a:gd name="connsiteX272" fmla="*/ 398877 w 2207195"/>
                    <a:gd name="connsiteY272" fmla="*/ 2191279 h 2207342"/>
                    <a:gd name="connsiteX273" fmla="*/ 387066 w 2207195"/>
                    <a:gd name="connsiteY273" fmla="*/ 2166895 h 2207342"/>
                    <a:gd name="connsiteX274" fmla="*/ 401163 w 2207195"/>
                    <a:gd name="connsiteY274" fmla="*/ 2160133 h 2207342"/>
                    <a:gd name="connsiteX275" fmla="*/ 404306 w 2207195"/>
                    <a:gd name="connsiteY275" fmla="*/ 2162895 h 2207342"/>
                    <a:gd name="connsiteX276" fmla="*/ 404592 w 2207195"/>
                    <a:gd name="connsiteY276" fmla="*/ 2166991 h 2207342"/>
                    <a:gd name="connsiteX277" fmla="*/ 408974 w 2207195"/>
                    <a:gd name="connsiteY277" fmla="*/ 2176039 h 2207342"/>
                    <a:gd name="connsiteX278" fmla="*/ 418022 w 2207195"/>
                    <a:gd name="connsiteY278" fmla="*/ 2171658 h 2207342"/>
                    <a:gd name="connsiteX279" fmla="*/ 417165 w 2207195"/>
                    <a:gd name="connsiteY279" fmla="*/ 2156609 h 2207342"/>
                    <a:gd name="connsiteX280" fmla="*/ 405926 w 2207195"/>
                    <a:gd name="connsiteY280" fmla="*/ 2146607 h 2207342"/>
                    <a:gd name="connsiteX281" fmla="*/ 373731 w 2207195"/>
                    <a:gd name="connsiteY281" fmla="*/ 2162133 h 2207342"/>
                    <a:gd name="connsiteX282" fmla="*/ 394305 w 2207195"/>
                    <a:gd name="connsiteY282" fmla="*/ 2204710 h 2207342"/>
                    <a:gd name="connsiteX283" fmla="*/ 428881 w 2207195"/>
                    <a:gd name="connsiteY283" fmla="*/ 2202709 h 2207342"/>
                    <a:gd name="connsiteX284" fmla="*/ 451836 w 2207195"/>
                    <a:gd name="connsiteY284" fmla="*/ 2176896 h 2207342"/>
                    <a:gd name="connsiteX285" fmla="*/ 454503 w 2207195"/>
                    <a:gd name="connsiteY285" fmla="*/ 2146607 h 2207342"/>
                    <a:gd name="connsiteX286" fmla="*/ 465076 w 2207195"/>
                    <a:gd name="connsiteY286" fmla="*/ 2153179 h 2207342"/>
                    <a:gd name="connsiteX287" fmla="*/ 510605 w 2207195"/>
                    <a:gd name="connsiteY287" fmla="*/ 2155846 h 2207342"/>
                    <a:gd name="connsiteX288" fmla="*/ 537275 w 2207195"/>
                    <a:gd name="connsiteY288" fmla="*/ 2100696 h 2207342"/>
                    <a:gd name="connsiteX289" fmla="*/ 496413 w 2207195"/>
                    <a:gd name="connsiteY289" fmla="*/ 2080885 h 2207342"/>
                    <a:gd name="connsiteX290" fmla="*/ 481364 w 2207195"/>
                    <a:gd name="connsiteY290" fmla="*/ 2111936 h 2207342"/>
                    <a:gd name="connsiteX291" fmla="*/ 505652 w 2207195"/>
                    <a:gd name="connsiteY291" fmla="*/ 2123652 h 2207342"/>
                    <a:gd name="connsiteX292" fmla="*/ 515082 w 2207195"/>
                    <a:gd name="connsiteY292" fmla="*/ 2104126 h 2207342"/>
                    <a:gd name="connsiteX293" fmla="*/ 506033 w 2207195"/>
                    <a:gd name="connsiteY293" fmla="*/ 2099744 h 2207342"/>
                    <a:gd name="connsiteX294" fmla="*/ 501652 w 2207195"/>
                    <a:gd name="connsiteY294" fmla="*/ 2108793 h 2207342"/>
                    <a:gd name="connsiteX295" fmla="*/ 500985 w 2207195"/>
                    <a:gd name="connsiteY295" fmla="*/ 2110221 h 2207342"/>
                    <a:gd name="connsiteX296" fmla="*/ 494889 w 2207195"/>
                    <a:gd name="connsiteY296" fmla="*/ 2107269 h 2207342"/>
                    <a:gd name="connsiteX297" fmla="*/ 501176 w 2207195"/>
                    <a:gd name="connsiteY297" fmla="*/ 2094315 h 2207342"/>
                    <a:gd name="connsiteX298" fmla="*/ 523940 w 2207195"/>
                    <a:gd name="connsiteY298" fmla="*/ 2105364 h 2207342"/>
                    <a:gd name="connsiteX299" fmla="*/ 506033 w 2207195"/>
                    <a:gd name="connsiteY299" fmla="*/ 2142416 h 2207342"/>
                    <a:gd name="connsiteX300" fmla="*/ 471458 w 2207195"/>
                    <a:gd name="connsiteY300" fmla="*/ 2140416 h 2207342"/>
                    <a:gd name="connsiteX301" fmla="*/ 448407 w 2207195"/>
                    <a:gd name="connsiteY301" fmla="*/ 2114508 h 2207342"/>
                    <a:gd name="connsiteX302" fmla="*/ 458123 w 2207195"/>
                    <a:gd name="connsiteY302" fmla="*/ 2055929 h 2207342"/>
                    <a:gd name="connsiteX303" fmla="*/ 517368 w 2207195"/>
                    <a:gd name="connsiteY303" fmla="*/ 2021067 h 2207342"/>
                    <a:gd name="connsiteX304" fmla="*/ 510034 w 2207195"/>
                    <a:gd name="connsiteY304" fmla="*/ 2044308 h 2207342"/>
                    <a:gd name="connsiteX305" fmla="*/ 550515 w 2207195"/>
                    <a:gd name="connsiteY305" fmla="*/ 2084790 h 2207342"/>
                    <a:gd name="connsiteX306" fmla="*/ 590996 w 2207195"/>
                    <a:gd name="connsiteY306" fmla="*/ 2044308 h 2207342"/>
                    <a:gd name="connsiteX307" fmla="*/ 583948 w 2207195"/>
                    <a:gd name="connsiteY307" fmla="*/ 2021544 h 2207342"/>
                    <a:gd name="connsiteX308" fmla="*/ 642336 w 2207195"/>
                    <a:gd name="connsiteY308" fmla="*/ 2057644 h 2207342"/>
                    <a:gd name="connsiteX309" fmla="*/ 653099 w 2207195"/>
                    <a:gd name="connsiteY309" fmla="*/ 2114508 h 2207342"/>
                    <a:gd name="connsiteX310" fmla="*/ 630049 w 2207195"/>
                    <a:gd name="connsiteY310" fmla="*/ 2140416 h 2207342"/>
                    <a:gd name="connsiteX311" fmla="*/ 595473 w 2207195"/>
                    <a:gd name="connsiteY311" fmla="*/ 2142416 h 2207342"/>
                    <a:gd name="connsiteX312" fmla="*/ 577566 w 2207195"/>
                    <a:gd name="connsiteY312" fmla="*/ 2105364 h 2207342"/>
                    <a:gd name="connsiteX313" fmla="*/ 600331 w 2207195"/>
                    <a:gd name="connsiteY313" fmla="*/ 2094315 h 2207342"/>
                    <a:gd name="connsiteX314" fmla="*/ 606617 w 2207195"/>
                    <a:gd name="connsiteY314" fmla="*/ 2107269 h 2207342"/>
                    <a:gd name="connsiteX315" fmla="*/ 604141 w 2207195"/>
                    <a:gd name="connsiteY315" fmla="*/ 2110031 h 2207342"/>
                    <a:gd name="connsiteX316" fmla="*/ 600426 w 2207195"/>
                    <a:gd name="connsiteY316" fmla="*/ 2110221 h 2207342"/>
                    <a:gd name="connsiteX317" fmla="*/ 599759 w 2207195"/>
                    <a:gd name="connsiteY317" fmla="*/ 2108793 h 2207342"/>
                    <a:gd name="connsiteX318" fmla="*/ 595378 w 2207195"/>
                    <a:gd name="connsiteY318" fmla="*/ 2099744 h 2207342"/>
                    <a:gd name="connsiteX319" fmla="*/ 586329 w 2207195"/>
                    <a:gd name="connsiteY319" fmla="*/ 2104126 h 2207342"/>
                    <a:gd name="connsiteX320" fmla="*/ 586996 w 2207195"/>
                    <a:gd name="connsiteY320" fmla="*/ 2115841 h 2207342"/>
                    <a:gd name="connsiteX321" fmla="*/ 595759 w 2207195"/>
                    <a:gd name="connsiteY321" fmla="*/ 2123652 h 2207342"/>
                    <a:gd name="connsiteX322" fmla="*/ 610332 w 2207195"/>
                    <a:gd name="connsiteY322" fmla="*/ 2122794 h 2207342"/>
                    <a:gd name="connsiteX323" fmla="*/ 620048 w 2207195"/>
                    <a:gd name="connsiteY323" fmla="*/ 2111936 h 2207342"/>
                    <a:gd name="connsiteX324" fmla="*/ 604998 w 2207195"/>
                    <a:gd name="connsiteY324" fmla="*/ 2080885 h 2207342"/>
                    <a:gd name="connsiteX325" fmla="*/ 564136 w 2207195"/>
                    <a:gd name="connsiteY325" fmla="*/ 2100696 h 2207342"/>
                    <a:gd name="connsiteX326" fmla="*/ 590806 w 2207195"/>
                    <a:gd name="connsiteY326" fmla="*/ 2155846 h 2207342"/>
                    <a:gd name="connsiteX327" fmla="*/ 666625 w 2207195"/>
                    <a:gd name="connsiteY327" fmla="*/ 2119175 h 2207342"/>
                    <a:gd name="connsiteX328" fmla="*/ 654052 w 2207195"/>
                    <a:gd name="connsiteY328" fmla="*/ 2049357 h 2207342"/>
                    <a:gd name="connsiteX329" fmla="*/ 582519 w 2207195"/>
                    <a:gd name="connsiteY329" fmla="*/ 2006590 h 2207342"/>
                    <a:gd name="connsiteX330" fmla="*/ 727680 w 2207195"/>
                    <a:gd name="connsiteY330" fmla="*/ 2006590 h 2207342"/>
                    <a:gd name="connsiteX331" fmla="*/ 718917 w 2207195"/>
                    <a:gd name="connsiteY331" fmla="*/ 2012971 h 2207342"/>
                    <a:gd name="connsiteX332" fmla="*/ 707011 w 2207195"/>
                    <a:gd name="connsiteY332" fmla="*/ 2058310 h 2207342"/>
                    <a:gd name="connsiteX333" fmla="*/ 713012 w 2207195"/>
                    <a:gd name="connsiteY333" fmla="*/ 2064311 h 2207342"/>
                    <a:gd name="connsiteX334" fmla="*/ 748730 w 2207195"/>
                    <a:gd name="connsiteY334" fmla="*/ 2059167 h 2207342"/>
                    <a:gd name="connsiteX335" fmla="*/ 746349 w 2207195"/>
                    <a:gd name="connsiteY335" fmla="*/ 2075360 h 2207342"/>
                    <a:gd name="connsiteX336" fmla="*/ 767209 w 2207195"/>
                    <a:gd name="connsiteY336" fmla="*/ 2111174 h 2207342"/>
                    <a:gd name="connsiteX337" fmla="*/ 775781 w 2207195"/>
                    <a:gd name="connsiteY337" fmla="*/ 2111174 h 2207342"/>
                    <a:gd name="connsiteX338" fmla="*/ 796641 w 2207195"/>
                    <a:gd name="connsiteY338" fmla="*/ 2075360 h 2207342"/>
                    <a:gd name="connsiteX339" fmla="*/ 794260 w 2207195"/>
                    <a:gd name="connsiteY339" fmla="*/ 2059167 h 2207342"/>
                    <a:gd name="connsiteX340" fmla="*/ 829979 w 2207195"/>
                    <a:gd name="connsiteY340" fmla="*/ 2064311 h 2207342"/>
                    <a:gd name="connsiteX341" fmla="*/ 835979 w 2207195"/>
                    <a:gd name="connsiteY341" fmla="*/ 2058310 h 2207342"/>
                    <a:gd name="connsiteX342" fmla="*/ 824073 w 2207195"/>
                    <a:gd name="connsiteY342" fmla="*/ 2012971 h 2207342"/>
                    <a:gd name="connsiteX343" fmla="*/ 815310 w 2207195"/>
                    <a:gd name="connsiteY343" fmla="*/ 2006590 h 2207342"/>
                    <a:gd name="connsiteX344" fmla="*/ 959233 w 2207195"/>
                    <a:gd name="connsiteY344" fmla="*/ 2006590 h 2207342"/>
                    <a:gd name="connsiteX345" fmla="*/ 888462 w 2207195"/>
                    <a:gd name="connsiteY345" fmla="*/ 2047643 h 2207342"/>
                    <a:gd name="connsiteX346" fmla="*/ 876842 w 2207195"/>
                    <a:gd name="connsiteY346" fmla="*/ 2119175 h 2207342"/>
                    <a:gd name="connsiteX347" fmla="*/ 907131 w 2207195"/>
                    <a:gd name="connsiteY347" fmla="*/ 2153179 h 2207342"/>
                    <a:gd name="connsiteX348" fmla="*/ 952661 w 2207195"/>
                    <a:gd name="connsiteY348" fmla="*/ 2155846 h 2207342"/>
                    <a:gd name="connsiteX349" fmla="*/ 979331 w 2207195"/>
                    <a:gd name="connsiteY349" fmla="*/ 2100696 h 2207342"/>
                    <a:gd name="connsiteX350" fmla="*/ 938468 w 2207195"/>
                    <a:gd name="connsiteY350" fmla="*/ 2080885 h 2207342"/>
                    <a:gd name="connsiteX351" fmla="*/ 923419 w 2207195"/>
                    <a:gd name="connsiteY351" fmla="*/ 2111936 h 2207342"/>
                    <a:gd name="connsiteX352" fmla="*/ 947708 w 2207195"/>
                    <a:gd name="connsiteY352" fmla="*/ 2123652 h 2207342"/>
                    <a:gd name="connsiteX353" fmla="*/ 957137 w 2207195"/>
                    <a:gd name="connsiteY353" fmla="*/ 2104126 h 2207342"/>
                    <a:gd name="connsiteX354" fmla="*/ 948089 w 2207195"/>
                    <a:gd name="connsiteY354" fmla="*/ 2099744 h 2207342"/>
                    <a:gd name="connsiteX355" fmla="*/ 943707 w 2207195"/>
                    <a:gd name="connsiteY355" fmla="*/ 2108793 h 2207342"/>
                    <a:gd name="connsiteX356" fmla="*/ 943040 w 2207195"/>
                    <a:gd name="connsiteY356" fmla="*/ 2110221 h 2207342"/>
                    <a:gd name="connsiteX357" fmla="*/ 936944 w 2207195"/>
                    <a:gd name="connsiteY357" fmla="*/ 2107269 h 2207342"/>
                    <a:gd name="connsiteX358" fmla="*/ 943231 w 2207195"/>
                    <a:gd name="connsiteY358" fmla="*/ 2094315 h 2207342"/>
                    <a:gd name="connsiteX359" fmla="*/ 965996 w 2207195"/>
                    <a:gd name="connsiteY359" fmla="*/ 2105364 h 2207342"/>
                    <a:gd name="connsiteX360" fmla="*/ 948089 w 2207195"/>
                    <a:gd name="connsiteY360" fmla="*/ 2142416 h 2207342"/>
                    <a:gd name="connsiteX361" fmla="*/ 913513 w 2207195"/>
                    <a:gd name="connsiteY361" fmla="*/ 2140416 h 2207342"/>
                    <a:gd name="connsiteX362" fmla="*/ 890462 w 2207195"/>
                    <a:gd name="connsiteY362" fmla="*/ 2114508 h 2207342"/>
                    <a:gd name="connsiteX363" fmla="*/ 900178 w 2207195"/>
                    <a:gd name="connsiteY363" fmla="*/ 2055929 h 2207342"/>
                    <a:gd name="connsiteX364" fmla="*/ 959423 w 2207195"/>
                    <a:gd name="connsiteY364" fmla="*/ 2021067 h 2207342"/>
                    <a:gd name="connsiteX365" fmla="*/ 952089 w 2207195"/>
                    <a:gd name="connsiteY365" fmla="*/ 2044308 h 2207342"/>
                    <a:gd name="connsiteX366" fmla="*/ 992570 w 2207195"/>
                    <a:gd name="connsiteY366" fmla="*/ 2084790 h 2207342"/>
                    <a:gd name="connsiteX367" fmla="*/ 1033052 w 2207195"/>
                    <a:gd name="connsiteY367" fmla="*/ 2044308 h 2207342"/>
                    <a:gd name="connsiteX368" fmla="*/ 1026003 w 2207195"/>
                    <a:gd name="connsiteY368" fmla="*/ 2021544 h 2207342"/>
                    <a:gd name="connsiteX369" fmla="*/ 1084391 w 2207195"/>
                    <a:gd name="connsiteY369" fmla="*/ 2057644 h 2207342"/>
                    <a:gd name="connsiteX370" fmla="*/ 1095155 w 2207195"/>
                    <a:gd name="connsiteY370" fmla="*/ 2114508 h 2207342"/>
                    <a:gd name="connsiteX371" fmla="*/ 1072104 w 2207195"/>
                    <a:gd name="connsiteY371" fmla="*/ 2140416 h 2207342"/>
                    <a:gd name="connsiteX372" fmla="*/ 1037528 w 2207195"/>
                    <a:gd name="connsiteY372" fmla="*/ 2142416 h 2207342"/>
                    <a:gd name="connsiteX373" fmla="*/ 1019621 w 2207195"/>
                    <a:gd name="connsiteY373" fmla="*/ 2105364 h 2207342"/>
                    <a:gd name="connsiteX374" fmla="*/ 1042386 w 2207195"/>
                    <a:gd name="connsiteY374" fmla="*/ 2094315 h 2207342"/>
                    <a:gd name="connsiteX375" fmla="*/ 1048673 w 2207195"/>
                    <a:gd name="connsiteY375" fmla="*/ 2107269 h 2207342"/>
                    <a:gd name="connsiteX376" fmla="*/ 1046196 w 2207195"/>
                    <a:gd name="connsiteY376" fmla="*/ 2110031 h 2207342"/>
                    <a:gd name="connsiteX377" fmla="*/ 1042481 w 2207195"/>
                    <a:gd name="connsiteY377" fmla="*/ 2110221 h 2207342"/>
                    <a:gd name="connsiteX378" fmla="*/ 1041815 w 2207195"/>
                    <a:gd name="connsiteY378" fmla="*/ 2108793 h 2207342"/>
                    <a:gd name="connsiteX379" fmla="*/ 1037433 w 2207195"/>
                    <a:gd name="connsiteY379" fmla="*/ 2099744 h 2207342"/>
                    <a:gd name="connsiteX380" fmla="*/ 1028384 w 2207195"/>
                    <a:gd name="connsiteY380" fmla="*/ 2104126 h 2207342"/>
                    <a:gd name="connsiteX381" fmla="*/ 1029051 w 2207195"/>
                    <a:gd name="connsiteY381" fmla="*/ 2115841 h 2207342"/>
                    <a:gd name="connsiteX382" fmla="*/ 1037814 w 2207195"/>
                    <a:gd name="connsiteY382" fmla="*/ 2123652 h 2207342"/>
                    <a:gd name="connsiteX383" fmla="*/ 1052387 w 2207195"/>
                    <a:gd name="connsiteY383" fmla="*/ 2122794 h 2207342"/>
                    <a:gd name="connsiteX384" fmla="*/ 1062103 w 2207195"/>
                    <a:gd name="connsiteY384" fmla="*/ 2111936 h 2207342"/>
                    <a:gd name="connsiteX385" fmla="*/ 1047053 w 2207195"/>
                    <a:gd name="connsiteY385" fmla="*/ 2080885 h 2207342"/>
                    <a:gd name="connsiteX386" fmla="*/ 1006191 w 2207195"/>
                    <a:gd name="connsiteY386" fmla="*/ 2100696 h 2207342"/>
                    <a:gd name="connsiteX387" fmla="*/ 1032861 w 2207195"/>
                    <a:gd name="connsiteY387" fmla="*/ 2155846 h 2207342"/>
                    <a:gd name="connsiteX388" fmla="*/ 1108680 w 2207195"/>
                    <a:gd name="connsiteY388" fmla="*/ 2119175 h 2207342"/>
                    <a:gd name="connsiteX389" fmla="*/ 1096107 w 2207195"/>
                    <a:gd name="connsiteY389" fmla="*/ 2049357 h 2207342"/>
                    <a:gd name="connsiteX390" fmla="*/ 1024574 w 2207195"/>
                    <a:gd name="connsiteY390" fmla="*/ 2006590 h 2207342"/>
                    <a:gd name="connsiteX391" fmla="*/ 1169259 w 2207195"/>
                    <a:gd name="connsiteY391" fmla="*/ 2006590 h 2207342"/>
                    <a:gd name="connsiteX392" fmla="*/ 1160496 w 2207195"/>
                    <a:gd name="connsiteY392" fmla="*/ 2012971 h 2207342"/>
                    <a:gd name="connsiteX393" fmla="*/ 1148590 w 2207195"/>
                    <a:gd name="connsiteY393" fmla="*/ 2058310 h 2207342"/>
                    <a:gd name="connsiteX394" fmla="*/ 1154591 w 2207195"/>
                    <a:gd name="connsiteY394" fmla="*/ 2064311 h 2207342"/>
                    <a:gd name="connsiteX395" fmla="*/ 1190309 w 2207195"/>
                    <a:gd name="connsiteY395" fmla="*/ 2059167 h 2207342"/>
                    <a:gd name="connsiteX396" fmla="*/ 1187928 w 2207195"/>
                    <a:gd name="connsiteY396" fmla="*/ 2075360 h 2207342"/>
                    <a:gd name="connsiteX397" fmla="*/ 1208788 w 2207195"/>
                    <a:gd name="connsiteY397" fmla="*/ 2111174 h 2207342"/>
                    <a:gd name="connsiteX398" fmla="*/ 1217360 w 2207195"/>
                    <a:gd name="connsiteY398" fmla="*/ 2111174 h 2207342"/>
                    <a:gd name="connsiteX399" fmla="*/ 1238220 w 2207195"/>
                    <a:gd name="connsiteY399" fmla="*/ 2075360 h 2207342"/>
                    <a:gd name="connsiteX400" fmla="*/ 1235839 w 2207195"/>
                    <a:gd name="connsiteY400" fmla="*/ 2059167 h 2207342"/>
                    <a:gd name="connsiteX401" fmla="*/ 1271558 w 2207195"/>
                    <a:gd name="connsiteY401" fmla="*/ 2064311 h 2207342"/>
                    <a:gd name="connsiteX402" fmla="*/ 1277558 w 2207195"/>
                    <a:gd name="connsiteY402" fmla="*/ 2058310 h 2207342"/>
                    <a:gd name="connsiteX403" fmla="*/ 1265652 w 2207195"/>
                    <a:gd name="connsiteY403" fmla="*/ 2012971 h 2207342"/>
                    <a:gd name="connsiteX404" fmla="*/ 1256889 w 2207195"/>
                    <a:gd name="connsiteY404" fmla="*/ 2006590 h 2207342"/>
                    <a:gd name="connsiteX405" fmla="*/ 1473964 w 2207195"/>
                    <a:gd name="connsiteY405" fmla="*/ 2006590 h 2207342"/>
                    <a:gd name="connsiteX406" fmla="*/ 1449199 w 2207195"/>
                    <a:gd name="connsiteY406" fmla="*/ 2022592 h 2207342"/>
                    <a:gd name="connsiteX407" fmla="*/ 1430721 w 2207195"/>
                    <a:gd name="connsiteY407" fmla="*/ 2112031 h 2207342"/>
                    <a:gd name="connsiteX408" fmla="*/ 1509683 w 2207195"/>
                    <a:gd name="connsiteY408" fmla="*/ 2149655 h 2207342"/>
                    <a:gd name="connsiteX409" fmla="*/ 1537496 w 2207195"/>
                    <a:gd name="connsiteY409" fmla="*/ 2092124 h 2207342"/>
                    <a:gd name="connsiteX410" fmla="*/ 1494919 w 2207195"/>
                    <a:gd name="connsiteY410" fmla="*/ 2071550 h 2207342"/>
                    <a:gd name="connsiteX411" fmla="*/ 1480441 w 2207195"/>
                    <a:gd name="connsiteY411" fmla="*/ 2084409 h 2207342"/>
                    <a:gd name="connsiteX412" fmla="*/ 1479298 w 2207195"/>
                    <a:gd name="connsiteY412" fmla="*/ 2103744 h 2207342"/>
                    <a:gd name="connsiteX413" fmla="*/ 1489299 w 2207195"/>
                    <a:gd name="connsiteY413" fmla="*/ 2114984 h 2207342"/>
                    <a:gd name="connsiteX414" fmla="*/ 1504349 w 2207195"/>
                    <a:gd name="connsiteY414" fmla="*/ 2115841 h 2207342"/>
                    <a:gd name="connsiteX415" fmla="*/ 1508730 w 2207195"/>
                    <a:gd name="connsiteY415" fmla="*/ 2106792 h 2207342"/>
                    <a:gd name="connsiteX416" fmla="*/ 1499681 w 2207195"/>
                    <a:gd name="connsiteY416" fmla="*/ 2102411 h 2207342"/>
                    <a:gd name="connsiteX417" fmla="*/ 1495491 w 2207195"/>
                    <a:gd name="connsiteY417" fmla="*/ 2102125 h 2207342"/>
                    <a:gd name="connsiteX418" fmla="*/ 1492728 w 2207195"/>
                    <a:gd name="connsiteY418" fmla="*/ 2098982 h 2207342"/>
                    <a:gd name="connsiteX419" fmla="*/ 1493204 w 2207195"/>
                    <a:gd name="connsiteY419" fmla="*/ 2090505 h 2207342"/>
                    <a:gd name="connsiteX420" fmla="*/ 1499491 w 2207195"/>
                    <a:gd name="connsiteY420" fmla="*/ 2084885 h 2207342"/>
                    <a:gd name="connsiteX421" fmla="*/ 1523875 w 2207195"/>
                    <a:gd name="connsiteY421" fmla="*/ 2096696 h 2207342"/>
                    <a:gd name="connsiteX422" fmla="*/ 1504825 w 2207195"/>
                    <a:gd name="connsiteY422" fmla="*/ 2136130 h 2207342"/>
                    <a:gd name="connsiteX423" fmla="*/ 1443389 w 2207195"/>
                    <a:gd name="connsiteY423" fmla="*/ 2105840 h 2207342"/>
                    <a:gd name="connsiteX424" fmla="*/ 1458438 w 2207195"/>
                    <a:gd name="connsiteY424" fmla="*/ 2032974 h 2207342"/>
                    <a:gd name="connsiteX425" fmla="*/ 1567595 w 2207195"/>
                    <a:gd name="connsiteY425" fmla="*/ 2025258 h 2207342"/>
                    <a:gd name="connsiteX426" fmla="*/ 1851059 w 2207195"/>
                    <a:gd name="connsiteY426" fmla="*/ 2008399 h 2207342"/>
                    <a:gd name="connsiteX427" fmla="*/ 1898303 w 2207195"/>
                    <a:gd name="connsiteY427" fmla="*/ 2049166 h 2207342"/>
                    <a:gd name="connsiteX428" fmla="*/ 1904018 w 2207195"/>
                    <a:gd name="connsiteY428" fmla="*/ 2050785 h 2207342"/>
                    <a:gd name="connsiteX429" fmla="*/ 1908971 w 2207195"/>
                    <a:gd name="connsiteY429" fmla="*/ 2047452 h 2207342"/>
                    <a:gd name="connsiteX430" fmla="*/ 1936974 w 2207195"/>
                    <a:gd name="connsiteY430" fmla="*/ 2009447 h 2207342"/>
                    <a:gd name="connsiteX431" fmla="*/ 2082992 w 2207195"/>
                    <a:gd name="connsiteY431" fmla="*/ 2024782 h 2207342"/>
                    <a:gd name="connsiteX432" fmla="*/ 2144238 w 2207195"/>
                    <a:gd name="connsiteY432" fmla="*/ 2013924 h 2207342"/>
                    <a:gd name="connsiteX433" fmla="*/ 2189006 w 2207195"/>
                    <a:gd name="connsiteY433" fmla="*/ 2106507 h 2207342"/>
                    <a:gd name="connsiteX434" fmla="*/ 2127855 w 2207195"/>
                    <a:gd name="connsiteY434" fmla="*/ 2136034 h 2207342"/>
                    <a:gd name="connsiteX435" fmla="*/ 2108805 w 2207195"/>
                    <a:gd name="connsiteY435" fmla="*/ 2096601 h 2207342"/>
                    <a:gd name="connsiteX436" fmla="*/ 2133189 w 2207195"/>
                    <a:gd name="connsiteY436" fmla="*/ 2084790 h 2207342"/>
                    <a:gd name="connsiteX437" fmla="*/ 2139476 w 2207195"/>
                    <a:gd name="connsiteY437" fmla="*/ 2090410 h 2207342"/>
                    <a:gd name="connsiteX438" fmla="*/ 2139952 w 2207195"/>
                    <a:gd name="connsiteY438" fmla="*/ 2098887 h 2207342"/>
                    <a:gd name="connsiteX439" fmla="*/ 2137190 w 2207195"/>
                    <a:gd name="connsiteY439" fmla="*/ 2102030 h 2207342"/>
                    <a:gd name="connsiteX440" fmla="*/ 2132999 w 2207195"/>
                    <a:gd name="connsiteY440" fmla="*/ 2102316 h 2207342"/>
                    <a:gd name="connsiteX441" fmla="*/ 2123950 w 2207195"/>
                    <a:gd name="connsiteY441" fmla="*/ 2106697 h 2207342"/>
                    <a:gd name="connsiteX442" fmla="*/ 2128331 w 2207195"/>
                    <a:gd name="connsiteY442" fmla="*/ 2115746 h 2207342"/>
                    <a:gd name="connsiteX443" fmla="*/ 2143381 w 2207195"/>
                    <a:gd name="connsiteY443" fmla="*/ 2114889 h 2207342"/>
                    <a:gd name="connsiteX444" fmla="*/ 2153382 w 2207195"/>
                    <a:gd name="connsiteY444" fmla="*/ 2103649 h 2207342"/>
                    <a:gd name="connsiteX445" fmla="*/ 2137856 w 2207195"/>
                    <a:gd name="connsiteY445" fmla="*/ 2071455 h 2207342"/>
                    <a:gd name="connsiteX446" fmla="*/ 2095280 w 2207195"/>
                    <a:gd name="connsiteY446" fmla="*/ 2092029 h 2207342"/>
                    <a:gd name="connsiteX447" fmla="*/ 2123093 w 2207195"/>
                    <a:gd name="connsiteY447" fmla="*/ 2149560 h 2207342"/>
                    <a:gd name="connsiteX448" fmla="*/ 2202341 w 2207195"/>
                    <a:gd name="connsiteY448" fmla="*/ 2111174 h 2207342"/>
                    <a:gd name="connsiteX449" fmla="*/ 2148810 w 2207195"/>
                    <a:gd name="connsiteY449" fmla="*/ 2000494 h 2207342"/>
                    <a:gd name="connsiteX450" fmla="*/ 2144714 w 2207195"/>
                    <a:gd name="connsiteY450" fmla="*/ 1999255 h 2207342"/>
                    <a:gd name="connsiteX451" fmla="*/ 2148810 w 2207195"/>
                    <a:gd name="connsiteY451" fmla="*/ 1998017 h 2207342"/>
                    <a:gd name="connsiteX452" fmla="*/ 2202341 w 2207195"/>
                    <a:gd name="connsiteY452" fmla="*/ 1887337 h 2207342"/>
                    <a:gd name="connsiteX453" fmla="*/ 2143476 w 2207195"/>
                    <a:gd name="connsiteY453" fmla="*/ 1845522 h 2207342"/>
                    <a:gd name="connsiteX454" fmla="*/ 2123093 w 2207195"/>
                    <a:gd name="connsiteY454" fmla="*/ 1848951 h 2207342"/>
                    <a:gd name="connsiteX455" fmla="*/ 2095280 w 2207195"/>
                    <a:gd name="connsiteY455" fmla="*/ 1906482 h 2207342"/>
                    <a:gd name="connsiteX456" fmla="*/ 2137856 w 2207195"/>
                    <a:gd name="connsiteY456" fmla="*/ 1927056 h 2207342"/>
                    <a:gd name="connsiteX457" fmla="*/ 2153382 w 2207195"/>
                    <a:gd name="connsiteY457" fmla="*/ 1894861 h 2207342"/>
                    <a:gd name="connsiteX458" fmla="*/ 2143381 w 2207195"/>
                    <a:gd name="connsiteY458" fmla="*/ 1883622 h 2207342"/>
                    <a:gd name="connsiteX459" fmla="*/ 2128331 w 2207195"/>
                    <a:gd name="connsiteY459" fmla="*/ 1882765 h 2207342"/>
                    <a:gd name="connsiteX460" fmla="*/ 2123950 w 2207195"/>
                    <a:gd name="connsiteY460" fmla="*/ 1891813 h 2207342"/>
                    <a:gd name="connsiteX461" fmla="*/ 2132999 w 2207195"/>
                    <a:gd name="connsiteY461" fmla="*/ 1896195 h 2207342"/>
                    <a:gd name="connsiteX462" fmla="*/ 2137190 w 2207195"/>
                    <a:gd name="connsiteY462" fmla="*/ 1896480 h 2207342"/>
                    <a:gd name="connsiteX463" fmla="*/ 2139952 w 2207195"/>
                    <a:gd name="connsiteY463" fmla="*/ 1899624 h 2207342"/>
                    <a:gd name="connsiteX464" fmla="*/ 2139476 w 2207195"/>
                    <a:gd name="connsiteY464" fmla="*/ 1908101 h 2207342"/>
                    <a:gd name="connsiteX465" fmla="*/ 2133189 w 2207195"/>
                    <a:gd name="connsiteY465" fmla="*/ 1913721 h 2207342"/>
                    <a:gd name="connsiteX466" fmla="*/ 2108805 w 2207195"/>
                    <a:gd name="connsiteY466" fmla="*/ 1901910 h 2207342"/>
                    <a:gd name="connsiteX467" fmla="*/ 2127855 w 2207195"/>
                    <a:gd name="connsiteY467" fmla="*/ 1862476 h 2207342"/>
                    <a:gd name="connsiteX468" fmla="*/ 2189006 w 2207195"/>
                    <a:gd name="connsiteY468" fmla="*/ 1892004 h 2207342"/>
                    <a:gd name="connsiteX469" fmla="*/ 2144238 w 2207195"/>
                    <a:gd name="connsiteY469" fmla="*/ 1984586 h 2207342"/>
                    <a:gd name="connsiteX470" fmla="*/ 2082992 w 2207195"/>
                    <a:gd name="connsiteY470" fmla="*/ 1973728 h 2207342"/>
                    <a:gd name="connsiteX471" fmla="*/ 1936974 w 2207195"/>
                    <a:gd name="connsiteY471" fmla="*/ 1989064 h 2207342"/>
                    <a:gd name="connsiteX472" fmla="*/ 1908971 w 2207195"/>
                    <a:gd name="connsiteY472" fmla="*/ 1951059 h 2207342"/>
                    <a:gd name="connsiteX473" fmla="*/ 1904018 w 2207195"/>
                    <a:gd name="connsiteY473" fmla="*/ 1947725 h 2207342"/>
                    <a:gd name="connsiteX474" fmla="*/ 1898303 w 2207195"/>
                    <a:gd name="connsiteY474" fmla="*/ 1949344 h 2207342"/>
                    <a:gd name="connsiteX475" fmla="*/ 1850392 w 2207195"/>
                    <a:gd name="connsiteY475" fmla="*/ 1989635 h 2207342"/>
                    <a:gd name="connsiteX476" fmla="*/ 1567595 w 2207195"/>
                    <a:gd name="connsiteY476" fmla="*/ 1973347 h 2207342"/>
                    <a:gd name="connsiteX477" fmla="*/ 1458438 w 2207195"/>
                    <a:gd name="connsiteY477" fmla="*/ 1965632 h 2207342"/>
                    <a:gd name="connsiteX478" fmla="*/ 1443389 w 2207195"/>
                    <a:gd name="connsiteY478" fmla="*/ 1892766 h 2207342"/>
                    <a:gd name="connsiteX479" fmla="*/ 1504825 w 2207195"/>
                    <a:gd name="connsiteY479" fmla="*/ 1862476 h 2207342"/>
                    <a:gd name="connsiteX480" fmla="*/ 1523875 w 2207195"/>
                    <a:gd name="connsiteY480" fmla="*/ 1901910 h 2207342"/>
                    <a:gd name="connsiteX481" fmla="*/ 1499491 w 2207195"/>
                    <a:gd name="connsiteY481" fmla="*/ 1913721 h 2207342"/>
                    <a:gd name="connsiteX482" fmla="*/ 1493204 w 2207195"/>
                    <a:gd name="connsiteY482" fmla="*/ 1908101 h 2207342"/>
                    <a:gd name="connsiteX483" fmla="*/ 1492728 w 2207195"/>
                    <a:gd name="connsiteY483" fmla="*/ 1899624 h 2207342"/>
                    <a:gd name="connsiteX484" fmla="*/ 1495491 w 2207195"/>
                    <a:gd name="connsiteY484" fmla="*/ 1896480 h 2207342"/>
                    <a:gd name="connsiteX485" fmla="*/ 1499681 w 2207195"/>
                    <a:gd name="connsiteY485" fmla="*/ 1896195 h 2207342"/>
                    <a:gd name="connsiteX486" fmla="*/ 1508730 w 2207195"/>
                    <a:gd name="connsiteY486" fmla="*/ 1891813 h 2207342"/>
                    <a:gd name="connsiteX487" fmla="*/ 1504349 w 2207195"/>
                    <a:gd name="connsiteY487" fmla="*/ 1882765 h 2207342"/>
                    <a:gd name="connsiteX488" fmla="*/ 1489299 w 2207195"/>
                    <a:gd name="connsiteY488" fmla="*/ 1883622 h 2207342"/>
                    <a:gd name="connsiteX489" fmla="*/ 1479298 w 2207195"/>
                    <a:gd name="connsiteY489" fmla="*/ 1894861 h 2207342"/>
                    <a:gd name="connsiteX490" fmla="*/ 1480441 w 2207195"/>
                    <a:gd name="connsiteY490" fmla="*/ 1914197 h 2207342"/>
                    <a:gd name="connsiteX491" fmla="*/ 1494919 w 2207195"/>
                    <a:gd name="connsiteY491" fmla="*/ 1927056 h 2207342"/>
                    <a:gd name="connsiteX492" fmla="*/ 1537496 w 2207195"/>
                    <a:gd name="connsiteY492" fmla="*/ 1906482 h 2207342"/>
                    <a:gd name="connsiteX493" fmla="*/ 1509683 w 2207195"/>
                    <a:gd name="connsiteY493" fmla="*/ 1848951 h 2207342"/>
                    <a:gd name="connsiteX494" fmla="*/ 1490347 w 2207195"/>
                    <a:gd name="connsiteY494" fmla="*/ 1845617 h 2207342"/>
                    <a:gd name="connsiteX495" fmla="*/ 1435673 w 2207195"/>
                    <a:gd name="connsiteY495" fmla="*/ 1877526 h 2207342"/>
                    <a:gd name="connsiteX496" fmla="*/ 1435292 w 2207195"/>
                    <a:gd name="connsiteY496" fmla="*/ 1816661 h 2207342"/>
                    <a:gd name="connsiteX497" fmla="*/ 1349187 w 2207195"/>
                    <a:gd name="connsiteY497" fmla="*/ 1774942 h 2207342"/>
                    <a:gd name="connsiteX498" fmla="*/ 1321183 w 2207195"/>
                    <a:gd name="connsiteY498" fmla="*/ 1799897 h 2207342"/>
                    <a:gd name="connsiteX499" fmla="*/ 1318992 w 2207195"/>
                    <a:gd name="connsiteY499" fmla="*/ 1837330 h 2207342"/>
                    <a:gd name="connsiteX500" fmla="*/ 1364808 w 2207195"/>
                    <a:gd name="connsiteY500" fmla="*/ 1859524 h 2207342"/>
                    <a:gd name="connsiteX501" fmla="*/ 1381476 w 2207195"/>
                    <a:gd name="connsiteY501" fmla="*/ 1825043 h 2207342"/>
                    <a:gd name="connsiteX502" fmla="*/ 1354901 w 2207195"/>
                    <a:gd name="connsiteY502" fmla="*/ 1812184 h 2207342"/>
                    <a:gd name="connsiteX503" fmla="*/ 1350520 w 2207195"/>
                    <a:gd name="connsiteY503" fmla="*/ 1821233 h 2207342"/>
                    <a:gd name="connsiteX504" fmla="*/ 1359569 w 2207195"/>
                    <a:gd name="connsiteY504" fmla="*/ 1825615 h 2207342"/>
                    <a:gd name="connsiteX505" fmla="*/ 1368046 w 2207195"/>
                    <a:gd name="connsiteY505" fmla="*/ 1829710 h 2207342"/>
                    <a:gd name="connsiteX506" fmla="*/ 1367475 w 2207195"/>
                    <a:gd name="connsiteY506" fmla="*/ 1839521 h 2207342"/>
                    <a:gd name="connsiteX507" fmla="*/ 1360140 w 2207195"/>
                    <a:gd name="connsiteY507" fmla="*/ 1846093 h 2207342"/>
                    <a:gd name="connsiteX508" fmla="*/ 1343471 w 2207195"/>
                    <a:gd name="connsiteY508" fmla="*/ 1845141 h 2207342"/>
                    <a:gd name="connsiteX509" fmla="*/ 1332422 w 2207195"/>
                    <a:gd name="connsiteY509" fmla="*/ 1832663 h 2207342"/>
                    <a:gd name="connsiteX510" fmla="*/ 1333946 w 2207195"/>
                    <a:gd name="connsiteY510" fmla="*/ 1806183 h 2207342"/>
                    <a:gd name="connsiteX511" fmla="*/ 1353758 w 2207195"/>
                    <a:gd name="connsiteY511" fmla="*/ 1788562 h 2207342"/>
                    <a:gd name="connsiteX512" fmla="*/ 1421767 w 2207195"/>
                    <a:gd name="connsiteY512" fmla="*/ 1821519 h 2207342"/>
                    <a:gd name="connsiteX513" fmla="*/ 1418147 w 2207195"/>
                    <a:gd name="connsiteY513" fmla="*/ 1883050 h 2207342"/>
                    <a:gd name="connsiteX514" fmla="*/ 1372142 w 2207195"/>
                    <a:gd name="connsiteY514" fmla="*/ 1924008 h 2207342"/>
                    <a:gd name="connsiteX515" fmla="*/ 1261271 w 2207195"/>
                    <a:gd name="connsiteY515" fmla="*/ 1906672 h 2207342"/>
                    <a:gd name="connsiteX516" fmla="*/ 1220027 w 2207195"/>
                    <a:gd name="connsiteY516" fmla="*/ 1829139 h 2207342"/>
                    <a:gd name="connsiteX517" fmla="*/ 1212884 w 2207195"/>
                    <a:gd name="connsiteY517" fmla="*/ 1821995 h 2207342"/>
                    <a:gd name="connsiteX518" fmla="*/ 1205740 w 2207195"/>
                    <a:gd name="connsiteY518" fmla="*/ 1829139 h 2207342"/>
                    <a:gd name="connsiteX519" fmla="*/ 1164497 w 2207195"/>
                    <a:gd name="connsiteY519" fmla="*/ 1906672 h 2207342"/>
                    <a:gd name="connsiteX520" fmla="*/ 1053626 w 2207195"/>
                    <a:gd name="connsiteY520" fmla="*/ 1924008 h 2207342"/>
                    <a:gd name="connsiteX521" fmla="*/ 1007620 w 2207195"/>
                    <a:gd name="connsiteY521" fmla="*/ 1883050 h 2207342"/>
                    <a:gd name="connsiteX522" fmla="*/ 1004096 w 2207195"/>
                    <a:gd name="connsiteY522" fmla="*/ 1821519 h 2207342"/>
                    <a:gd name="connsiteX523" fmla="*/ 1031242 w 2207195"/>
                    <a:gd name="connsiteY523" fmla="*/ 1790944 h 2207342"/>
                    <a:gd name="connsiteX524" fmla="*/ 1072104 w 2207195"/>
                    <a:gd name="connsiteY524" fmla="*/ 1788562 h 2207342"/>
                    <a:gd name="connsiteX525" fmla="*/ 1091916 w 2207195"/>
                    <a:gd name="connsiteY525" fmla="*/ 1806183 h 2207342"/>
                    <a:gd name="connsiteX526" fmla="*/ 1093440 w 2207195"/>
                    <a:gd name="connsiteY526" fmla="*/ 1832663 h 2207342"/>
                    <a:gd name="connsiteX527" fmla="*/ 1082391 w 2207195"/>
                    <a:gd name="connsiteY527" fmla="*/ 1845141 h 2207342"/>
                    <a:gd name="connsiteX528" fmla="*/ 1065722 w 2207195"/>
                    <a:gd name="connsiteY528" fmla="*/ 1846093 h 2207342"/>
                    <a:gd name="connsiteX529" fmla="*/ 1057817 w 2207195"/>
                    <a:gd name="connsiteY529" fmla="*/ 1829710 h 2207342"/>
                    <a:gd name="connsiteX530" fmla="*/ 1066294 w 2207195"/>
                    <a:gd name="connsiteY530" fmla="*/ 1825615 h 2207342"/>
                    <a:gd name="connsiteX531" fmla="*/ 1075343 w 2207195"/>
                    <a:gd name="connsiteY531" fmla="*/ 1821233 h 2207342"/>
                    <a:gd name="connsiteX532" fmla="*/ 1070961 w 2207195"/>
                    <a:gd name="connsiteY532" fmla="*/ 1812184 h 2207342"/>
                    <a:gd name="connsiteX533" fmla="*/ 1044386 w 2207195"/>
                    <a:gd name="connsiteY533" fmla="*/ 1825043 h 2207342"/>
                    <a:gd name="connsiteX534" fmla="*/ 1061055 w 2207195"/>
                    <a:gd name="connsiteY534" fmla="*/ 1859524 h 2207342"/>
                    <a:gd name="connsiteX535" fmla="*/ 1088582 w 2207195"/>
                    <a:gd name="connsiteY535" fmla="*/ 1857904 h 2207342"/>
                    <a:gd name="connsiteX536" fmla="*/ 1106870 w 2207195"/>
                    <a:gd name="connsiteY536" fmla="*/ 1837330 h 2207342"/>
                    <a:gd name="connsiteX537" fmla="*/ 1076771 w 2207195"/>
                    <a:gd name="connsiteY537" fmla="*/ 1775036 h 2207342"/>
                    <a:gd name="connsiteX538" fmla="*/ 1054483 w 2207195"/>
                    <a:gd name="connsiteY538" fmla="*/ 1771227 h 2207342"/>
                    <a:gd name="connsiteX539" fmla="*/ 1025051 w 2207195"/>
                    <a:gd name="connsiteY539" fmla="*/ 1777990 h 2207342"/>
                    <a:gd name="connsiteX540" fmla="*/ 991904 w 2207195"/>
                    <a:gd name="connsiteY540" fmla="*/ 1813518 h 2207342"/>
                    <a:gd name="connsiteX541" fmla="*/ 907036 w 2207195"/>
                    <a:gd name="connsiteY541" fmla="*/ 1775036 h 2207342"/>
                    <a:gd name="connsiteX542" fmla="*/ 876937 w 2207195"/>
                    <a:gd name="connsiteY542" fmla="*/ 1837330 h 2207342"/>
                    <a:gd name="connsiteX543" fmla="*/ 922752 w 2207195"/>
                    <a:gd name="connsiteY543" fmla="*/ 1859524 h 2207342"/>
                    <a:gd name="connsiteX544" fmla="*/ 939421 w 2207195"/>
                    <a:gd name="connsiteY544" fmla="*/ 1825043 h 2207342"/>
                    <a:gd name="connsiteX545" fmla="*/ 912846 w 2207195"/>
                    <a:gd name="connsiteY545" fmla="*/ 1812184 h 2207342"/>
                    <a:gd name="connsiteX546" fmla="*/ 908465 w 2207195"/>
                    <a:gd name="connsiteY546" fmla="*/ 1821233 h 2207342"/>
                    <a:gd name="connsiteX547" fmla="*/ 917513 w 2207195"/>
                    <a:gd name="connsiteY547" fmla="*/ 1825615 h 2207342"/>
                    <a:gd name="connsiteX548" fmla="*/ 925991 w 2207195"/>
                    <a:gd name="connsiteY548" fmla="*/ 1829710 h 2207342"/>
                    <a:gd name="connsiteX549" fmla="*/ 925419 w 2207195"/>
                    <a:gd name="connsiteY549" fmla="*/ 1839521 h 2207342"/>
                    <a:gd name="connsiteX550" fmla="*/ 918085 w 2207195"/>
                    <a:gd name="connsiteY550" fmla="*/ 1846093 h 2207342"/>
                    <a:gd name="connsiteX551" fmla="*/ 901416 w 2207195"/>
                    <a:gd name="connsiteY551" fmla="*/ 1845141 h 2207342"/>
                    <a:gd name="connsiteX552" fmla="*/ 890367 w 2207195"/>
                    <a:gd name="connsiteY552" fmla="*/ 1832663 h 2207342"/>
                    <a:gd name="connsiteX553" fmla="*/ 891891 w 2207195"/>
                    <a:gd name="connsiteY553" fmla="*/ 1806183 h 2207342"/>
                    <a:gd name="connsiteX554" fmla="*/ 911703 w 2207195"/>
                    <a:gd name="connsiteY554" fmla="*/ 1788562 h 2207342"/>
                    <a:gd name="connsiteX555" fmla="*/ 979712 w 2207195"/>
                    <a:gd name="connsiteY555" fmla="*/ 1821519 h 2207342"/>
                    <a:gd name="connsiteX556" fmla="*/ 976092 w 2207195"/>
                    <a:gd name="connsiteY556" fmla="*/ 1883050 h 2207342"/>
                    <a:gd name="connsiteX557" fmla="*/ 930086 w 2207195"/>
                    <a:gd name="connsiteY557" fmla="*/ 1924008 h 2207342"/>
                    <a:gd name="connsiteX558" fmla="*/ 819215 w 2207195"/>
                    <a:gd name="connsiteY558" fmla="*/ 1906672 h 2207342"/>
                    <a:gd name="connsiteX559" fmla="*/ 777972 w 2207195"/>
                    <a:gd name="connsiteY559" fmla="*/ 1829139 h 2207342"/>
                    <a:gd name="connsiteX560" fmla="*/ 777972 w 2207195"/>
                    <a:gd name="connsiteY560" fmla="*/ 1693217 h 2207342"/>
                    <a:gd name="connsiteX561" fmla="*/ 770828 w 2207195"/>
                    <a:gd name="connsiteY561" fmla="*/ 1686073 h 2207342"/>
                    <a:gd name="connsiteX562" fmla="*/ 688723 w 2207195"/>
                    <a:gd name="connsiteY562" fmla="*/ 1686073 h 2207342"/>
                    <a:gd name="connsiteX563" fmla="*/ 696724 w 2207195"/>
                    <a:gd name="connsiteY563" fmla="*/ 1619589 h 2207342"/>
                    <a:gd name="connsiteX564" fmla="*/ 722727 w 2207195"/>
                    <a:gd name="connsiteY564" fmla="*/ 1484715 h 2207342"/>
                    <a:gd name="connsiteX565" fmla="*/ 587853 w 2207195"/>
                    <a:gd name="connsiteY565" fmla="*/ 1510718 h 2207342"/>
                    <a:gd name="connsiteX566" fmla="*/ 521369 w 2207195"/>
                    <a:gd name="connsiteY566" fmla="*/ 1518719 h 2207342"/>
                    <a:gd name="connsiteX567" fmla="*/ 521369 w 2207195"/>
                    <a:gd name="connsiteY567" fmla="*/ 1436614 h 2207342"/>
                    <a:gd name="connsiteX568" fmla="*/ 514225 w 2207195"/>
                    <a:gd name="connsiteY568" fmla="*/ 1429470 h 2207342"/>
                    <a:gd name="connsiteX569" fmla="*/ 378113 w 2207195"/>
                    <a:gd name="connsiteY569" fmla="*/ 1429470 h 2207342"/>
                    <a:gd name="connsiteX570" fmla="*/ 300579 w 2207195"/>
                    <a:gd name="connsiteY570" fmla="*/ 1388226 h 2207342"/>
                    <a:gd name="connsiteX571" fmla="*/ 283244 w 2207195"/>
                    <a:gd name="connsiteY571" fmla="*/ 1277355 h 2207342"/>
                    <a:gd name="connsiteX572" fmla="*/ 324201 w 2207195"/>
                    <a:gd name="connsiteY572" fmla="*/ 1231350 h 2207342"/>
                    <a:gd name="connsiteX573" fmla="*/ 385733 w 2207195"/>
                    <a:gd name="connsiteY573" fmla="*/ 1227730 h 2207342"/>
                    <a:gd name="connsiteX574" fmla="*/ 418689 w 2207195"/>
                    <a:gd name="connsiteY574" fmla="*/ 1295739 h 2207342"/>
                    <a:gd name="connsiteX575" fmla="*/ 401068 w 2207195"/>
                    <a:gd name="connsiteY575" fmla="*/ 1315551 h 2207342"/>
                    <a:gd name="connsiteX576" fmla="*/ 374588 w 2207195"/>
                    <a:gd name="connsiteY576" fmla="*/ 1317075 h 2207342"/>
                    <a:gd name="connsiteX577" fmla="*/ 362111 w 2207195"/>
                    <a:gd name="connsiteY577" fmla="*/ 1306026 h 2207342"/>
                    <a:gd name="connsiteX578" fmla="*/ 361158 w 2207195"/>
                    <a:gd name="connsiteY578" fmla="*/ 1289357 h 2207342"/>
                    <a:gd name="connsiteX579" fmla="*/ 367730 w 2207195"/>
                    <a:gd name="connsiteY579" fmla="*/ 1282023 h 2207342"/>
                    <a:gd name="connsiteX580" fmla="*/ 377541 w 2207195"/>
                    <a:gd name="connsiteY580" fmla="*/ 1281451 h 2207342"/>
                    <a:gd name="connsiteX581" fmla="*/ 381637 w 2207195"/>
                    <a:gd name="connsiteY581" fmla="*/ 1289928 h 2207342"/>
                    <a:gd name="connsiteX582" fmla="*/ 386018 w 2207195"/>
                    <a:gd name="connsiteY582" fmla="*/ 1298977 h 2207342"/>
                    <a:gd name="connsiteX583" fmla="*/ 395067 w 2207195"/>
                    <a:gd name="connsiteY583" fmla="*/ 1294596 h 2207342"/>
                    <a:gd name="connsiteX584" fmla="*/ 382208 w 2207195"/>
                    <a:gd name="connsiteY584" fmla="*/ 1268021 h 2207342"/>
                    <a:gd name="connsiteX585" fmla="*/ 347728 w 2207195"/>
                    <a:gd name="connsiteY585" fmla="*/ 1284690 h 2207342"/>
                    <a:gd name="connsiteX586" fmla="*/ 369921 w 2207195"/>
                    <a:gd name="connsiteY586" fmla="*/ 1330505 h 2207342"/>
                    <a:gd name="connsiteX587" fmla="*/ 432215 w 2207195"/>
                    <a:gd name="connsiteY587" fmla="*/ 1300406 h 2207342"/>
                    <a:gd name="connsiteX588" fmla="*/ 393734 w 2207195"/>
                    <a:gd name="connsiteY588" fmla="*/ 1215538 h 2207342"/>
                    <a:gd name="connsiteX589" fmla="*/ 429262 w 2207195"/>
                    <a:gd name="connsiteY589" fmla="*/ 1182391 h 2207342"/>
                    <a:gd name="connsiteX590" fmla="*/ 436025 w 2207195"/>
                    <a:gd name="connsiteY590" fmla="*/ 1152959 h 2207342"/>
                    <a:gd name="connsiteX591" fmla="*/ 432215 w 2207195"/>
                    <a:gd name="connsiteY591" fmla="*/ 1130671 h 2207342"/>
                    <a:gd name="connsiteX592" fmla="*/ 369921 w 2207195"/>
                    <a:gd name="connsiteY592" fmla="*/ 1100571 h 2207342"/>
                    <a:gd name="connsiteX593" fmla="*/ 349347 w 2207195"/>
                    <a:gd name="connsiteY593" fmla="*/ 1118860 h 2207342"/>
                    <a:gd name="connsiteX594" fmla="*/ 347728 w 2207195"/>
                    <a:gd name="connsiteY594" fmla="*/ 1146386 h 2207342"/>
                    <a:gd name="connsiteX595" fmla="*/ 382208 w 2207195"/>
                    <a:gd name="connsiteY595" fmla="*/ 1163055 h 2207342"/>
                    <a:gd name="connsiteX596" fmla="*/ 395067 w 2207195"/>
                    <a:gd name="connsiteY596" fmla="*/ 1136481 h 2207342"/>
                    <a:gd name="connsiteX597" fmla="*/ 386018 w 2207195"/>
                    <a:gd name="connsiteY597" fmla="*/ 1132099 h 2207342"/>
                    <a:gd name="connsiteX598" fmla="*/ 381637 w 2207195"/>
                    <a:gd name="connsiteY598" fmla="*/ 1141148 h 2207342"/>
                    <a:gd name="connsiteX599" fmla="*/ 377541 w 2207195"/>
                    <a:gd name="connsiteY599" fmla="*/ 1149625 h 2207342"/>
                    <a:gd name="connsiteX600" fmla="*/ 361158 w 2207195"/>
                    <a:gd name="connsiteY600" fmla="*/ 1141719 h 2207342"/>
                    <a:gd name="connsiteX601" fmla="*/ 362111 w 2207195"/>
                    <a:gd name="connsiteY601" fmla="*/ 1125051 h 2207342"/>
                    <a:gd name="connsiteX602" fmla="*/ 374588 w 2207195"/>
                    <a:gd name="connsiteY602" fmla="*/ 1114002 h 2207342"/>
                    <a:gd name="connsiteX603" fmla="*/ 401068 w 2207195"/>
                    <a:gd name="connsiteY603" fmla="*/ 1115526 h 2207342"/>
                    <a:gd name="connsiteX604" fmla="*/ 418689 w 2207195"/>
                    <a:gd name="connsiteY604" fmla="*/ 1135338 h 2207342"/>
                    <a:gd name="connsiteX605" fmla="*/ 416308 w 2207195"/>
                    <a:gd name="connsiteY605" fmla="*/ 1176200 h 2207342"/>
                    <a:gd name="connsiteX606" fmla="*/ 385733 w 2207195"/>
                    <a:gd name="connsiteY606" fmla="*/ 1203346 h 2207342"/>
                    <a:gd name="connsiteX607" fmla="*/ 324201 w 2207195"/>
                    <a:gd name="connsiteY607" fmla="*/ 1199822 h 2207342"/>
                    <a:gd name="connsiteX608" fmla="*/ 283244 w 2207195"/>
                    <a:gd name="connsiteY608" fmla="*/ 1153816 h 2207342"/>
                    <a:gd name="connsiteX609" fmla="*/ 300579 w 2207195"/>
                    <a:gd name="connsiteY609" fmla="*/ 1042945 h 2207342"/>
                    <a:gd name="connsiteX610" fmla="*/ 378113 w 2207195"/>
                    <a:gd name="connsiteY610" fmla="*/ 1001702 h 2207342"/>
                    <a:gd name="connsiteX611" fmla="*/ 385256 w 2207195"/>
                    <a:gd name="connsiteY611" fmla="*/ 994559 h 2207342"/>
                    <a:gd name="connsiteX612" fmla="*/ 378113 w 2207195"/>
                    <a:gd name="connsiteY612" fmla="*/ 987415 h 2207342"/>
                    <a:gd name="connsiteX613" fmla="*/ 300579 w 2207195"/>
                    <a:gd name="connsiteY613" fmla="*/ 946171 h 2207342"/>
                    <a:gd name="connsiteX614" fmla="*/ 283244 w 2207195"/>
                    <a:gd name="connsiteY614" fmla="*/ 835300 h 2207342"/>
                    <a:gd name="connsiteX615" fmla="*/ 324201 w 2207195"/>
                    <a:gd name="connsiteY615" fmla="*/ 789294 h 2207342"/>
                    <a:gd name="connsiteX616" fmla="*/ 385733 w 2207195"/>
                    <a:gd name="connsiteY616" fmla="*/ 785675 h 2207342"/>
                    <a:gd name="connsiteX617" fmla="*/ 418689 w 2207195"/>
                    <a:gd name="connsiteY617" fmla="*/ 853683 h 2207342"/>
                    <a:gd name="connsiteX618" fmla="*/ 401068 w 2207195"/>
                    <a:gd name="connsiteY618" fmla="*/ 873496 h 2207342"/>
                    <a:gd name="connsiteX619" fmla="*/ 374588 w 2207195"/>
                    <a:gd name="connsiteY619" fmla="*/ 875019 h 2207342"/>
                    <a:gd name="connsiteX620" fmla="*/ 362111 w 2207195"/>
                    <a:gd name="connsiteY620" fmla="*/ 863971 h 2207342"/>
                    <a:gd name="connsiteX621" fmla="*/ 361158 w 2207195"/>
                    <a:gd name="connsiteY621" fmla="*/ 847302 h 2207342"/>
                    <a:gd name="connsiteX622" fmla="*/ 367730 w 2207195"/>
                    <a:gd name="connsiteY622" fmla="*/ 839967 h 2207342"/>
                    <a:gd name="connsiteX623" fmla="*/ 377541 w 2207195"/>
                    <a:gd name="connsiteY623" fmla="*/ 839396 h 2207342"/>
                    <a:gd name="connsiteX624" fmla="*/ 381637 w 2207195"/>
                    <a:gd name="connsiteY624" fmla="*/ 847873 h 2207342"/>
                    <a:gd name="connsiteX625" fmla="*/ 386018 w 2207195"/>
                    <a:gd name="connsiteY625" fmla="*/ 856922 h 2207342"/>
                    <a:gd name="connsiteX626" fmla="*/ 395067 w 2207195"/>
                    <a:gd name="connsiteY626" fmla="*/ 852540 h 2207342"/>
                    <a:gd name="connsiteX627" fmla="*/ 382208 w 2207195"/>
                    <a:gd name="connsiteY627" fmla="*/ 825966 h 2207342"/>
                    <a:gd name="connsiteX628" fmla="*/ 347728 w 2207195"/>
                    <a:gd name="connsiteY628" fmla="*/ 842635 h 2207342"/>
                    <a:gd name="connsiteX629" fmla="*/ 369921 w 2207195"/>
                    <a:gd name="connsiteY629" fmla="*/ 888450 h 2207342"/>
                    <a:gd name="connsiteX630" fmla="*/ 407354 w 2207195"/>
                    <a:gd name="connsiteY630" fmla="*/ 886259 h 2207342"/>
                    <a:gd name="connsiteX631" fmla="*/ 432215 w 2207195"/>
                    <a:gd name="connsiteY631" fmla="*/ 858255 h 2207342"/>
                    <a:gd name="connsiteX632" fmla="*/ 390495 w 2207195"/>
                    <a:gd name="connsiteY632" fmla="*/ 772149 h 2207342"/>
                    <a:gd name="connsiteX633" fmla="*/ 329630 w 2207195"/>
                    <a:gd name="connsiteY633" fmla="*/ 771769 h 2207342"/>
                    <a:gd name="connsiteX634" fmla="*/ 361539 w 2207195"/>
                    <a:gd name="connsiteY634" fmla="*/ 717095 h 2207342"/>
                    <a:gd name="connsiteX635" fmla="*/ 358205 w 2207195"/>
                    <a:gd name="connsiteY635" fmla="*/ 697759 h 2207342"/>
                    <a:gd name="connsiteX636" fmla="*/ 300674 w 2207195"/>
                    <a:gd name="connsiteY636" fmla="*/ 669946 h 2207342"/>
                    <a:gd name="connsiteX637" fmla="*/ 280100 w 2207195"/>
                    <a:gd name="connsiteY637" fmla="*/ 712523 h 2207342"/>
                    <a:gd name="connsiteX638" fmla="*/ 292959 w 2207195"/>
                    <a:gd name="connsiteY638" fmla="*/ 727001 h 2207342"/>
                    <a:gd name="connsiteX639" fmla="*/ 312295 w 2207195"/>
                    <a:gd name="connsiteY639" fmla="*/ 728144 h 2207342"/>
                    <a:gd name="connsiteX640" fmla="*/ 323534 w 2207195"/>
                    <a:gd name="connsiteY640" fmla="*/ 718143 h 2207342"/>
                    <a:gd name="connsiteX641" fmla="*/ 324392 w 2207195"/>
                    <a:gd name="connsiteY641" fmla="*/ 703093 h 2207342"/>
                    <a:gd name="connsiteX642" fmla="*/ 315343 w 2207195"/>
                    <a:gd name="connsiteY642" fmla="*/ 698711 h 2207342"/>
                    <a:gd name="connsiteX643" fmla="*/ 310961 w 2207195"/>
                    <a:gd name="connsiteY643" fmla="*/ 707760 h 2207342"/>
                    <a:gd name="connsiteX644" fmla="*/ 310676 w 2207195"/>
                    <a:gd name="connsiteY644" fmla="*/ 711951 h 2207342"/>
                    <a:gd name="connsiteX645" fmla="*/ 307532 w 2207195"/>
                    <a:gd name="connsiteY645" fmla="*/ 714714 h 2207342"/>
                    <a:gd name="connsiteX646" fmla="*/ 299055 w 2207195"/>
                    <a:gd name="connsiteY646" fmla="*/ 714237 h 2207342"/>
                    <a:gd name="connsiteX647" fmla="*/ 293435 w 2207195"/>
                    <a:gd name="connsiteY647" fmla="*/ 707951 h 2207342"/>
                    <a:gd name="connsiteX648" fmla="*/ 305246 w 2207195"/>
                    <a:gd name="connsiteY648" fmla="*/ 683567 h 2207342"/>
                    <a:gd name="connsiteX649" fmla="*/ 344680 w 2207195"/>
                    <a:gd name="connsiteY649" fmla="*/ 702617 h 2207342"/>
                    <a:gd name="connsiteX650" fmla="*/ 314390 w 2207195"/>
                    <a:gd name="connsiteY650" fmla="*/ 764053 h 2207342"/>
                    <a:gd name="connsiteX651" fmla="*/ 241524 w 2207195"/>
                    <a:gd name="connsiteY651" fmla="*/ 749004 h 2207342"/>
                    <a:gd name="connsiteX652" fmla="*/ 233809 w 2207195"/>
                    <a:gd name="connsiteY652" fmla="*/ 639847 h 2207342"/>
                    <a:gd name="connsiteX653" fmla="*/ 217521 w 2207195"/>
                    <a:gd name="connsiteY653" fmla="*/ 357050 h 2207342"/>
                    <a:gd name="connsiteX654" fmla="*/ 257812 w 2207195"/>
                    <a:gd name="connsiteY654" fmla="*/ 309139 h 2207342"/>
                    <a:gd name="connsiteX655" fmla="*/ 259431 w 2207195"/>
                    <a:gd name="connsiteY655" fmla="*/ 303424 h 2207342"/>
                    <a:gd name="connsiteX656" fmla="*/ 256097 w 2207195"/>
                    <a:gd name="connsiteY656" fmla="*/ 298471 h 2207342"/>
                    <a:gd name="connsiteX657" fmla="*/ 218093 w 2207195"/>
                    <a:gd name="connsiteY657" fmla="*/ 270468 h 2207342"/>
                    <a:gd name="connsiteX658" fmla="*/ 233428 w 2207195"/>
                    <a:gd name="connsiteY658" fmla="*/ 124449 h 2207342"/>
                    <a:gd name="connsiteX659" fmla="*/ 222569 w 2207195"/>
                    <a:gd name="connsiteY659" fmla="*/ 63204 h 2207342"/>
                    <a:gd name="connsiteX660" fmla="*/ 315152 w 2207195"/>
                    <a:gd name="connsiteY660" fmla="*/ 18436 h 2207342"/>
                    <a:gd name="connsiteX661" fmla="*/ 344680 w 2207195"/>
                    <a:gd name="connsiteY661" fmla="*/ 79587 h 2207342"/>
                    <a:gd name="connsiteX662" fmla="*/ 305246 w 2207195"/>
                    <a:gd name="connsiteY662" fmla="*/ 98637 h 2207342"/>
                    <a:gd name="connsiteX663" fmla="*/ 293435 w 2207195"/>
                    <a:gd name="connsiteY663" fmla="*/ 74253 h 2207342"/>
                    <a:gd name="connsiteX664" fmla="*/ 299055 w 2207195"/>
                    <a:gd name="connsiteY664" fmla="*/ 67966 h 2207342"/>
                    <a:gd name="connsiteX665" fmla="*/ 307532 w 2207195"/>
                    <a:gd name="connsiteY665" fmla="*/ 67490 h 2207342"/>
                    <a:gd name="connsiteX666" fmla="*/ 310676 w 2207195"/>
                    <a:gd name="connsiteY666" fmla="*/ 70252 h 2207342"/>
                    <a:gd name="connsiteX667" fmla="*/ 310961 w 2207195"/>
                    <a:gd name="connsiteY667" fmla="*/ 74443 h 2207342"/>
                    <a:gd name="connsiteX668" fmla="*/ 315343 w 2207195"/>
                    <a:gd name="connsiteY668" fmla="*/ 83492 h 2207342"/>
                    <a:gd name="connsiteX669" fmla="*/ 324392 w 2207195"/>
                    <a:gd name="connsiteY669" fmla="*/ 79111 h 2207342"/>
                    <a:gd name="connsiteX670" fmla="*/ 323534 w 2207195"/>
                    <a:gd name="connsiteY670" fmla="*/ 64061 h 2207342"/>
                    <a:gd name="connsiteX671" fmla="*/ 312295 w 2207195"/>
                    <a:gd name="connsiteY671" fmla="*/ 54060 h 2207342"/>
                    <a:gd name="connsiteX672" fmla="*/ 280100 w 2207195"/>
                    <a:gd name="connsiteY672" fmla="*/ 69586 h 2207342"/>
                    <a:gd name="connsiteX673" fmla="*/ 300674 w 2207195"/>
                    <a:gd name="connsiteY673" fmla="*/ 112162 h 2207342"/>
                    <a:gd name="connsiteX674" fmla="*/ 358205 w 2207195"/>
                    <a:gd name="connsiteY674" fmla="*/ 84349 h 2207342"/>
                    <a:gd name="connsiteX675" fmla="*/ 361634 w 2207195"/>
                    <a:gd name="connsiteY675" fmla="*/ 63966 h 2207342"/>
                    <a:gd name="connsiteX676" fmla="*/ 319820 w 2207195"/>
                    <a:gd name="connsiteY676" fmla="*/ 5101 h 2207342"/>
                    <a:gd name="connsiteX677" fmla="*/ 209139 w 2207195"/>
                    <a:gd name="connsiteY677" fmla="*/ 58632 h 2207342"/>
                    <a:gd name="connsiteX678" fmla="*/ 207901 w 2207195"/>
                    <a:gd name="connsiteY678" fmla="*/ 62728 h 2207342"/>
                    <a:gd name="connsiteX679" fmla="*/ 206663 w 2207195"/>
                    <a:gd name="connsiteY679" fmla="*/ 58632 h 2207342"/>
                    <a:gd name="connsiteX680" fmla="*/ 96077 w 2207195"/>
                    <a:gd name="connsiteY680" fmla="*/ 4815 h 2207342"/>
                    <a:gd name="connsiteX681" fmla="*/ 576423 w 2207195"/>
                    <a:gd name="connsiteY681" fmla="*/ 2043832 h 2207342"/>
                    <a:gd name="connsiteX682" fmla="*/ 550134 w 2207195"/>
                    <a:gd name="connsiteY682" fmla="*/ 2070121 h 2207342"/>
                    <a:gd name="connsiteX683" fmla="*/ 523845 w 2207195"/>
                    <a:gd name="connsiteY683" fmla="*/ 2043832 h 2207342"/>
                    <a:gd name="connsiteX684" fmla="*/ 550039 w 2207195"/>
                    <a:gd name="connsiteY684" fmla="*/ 2017543 h 2207342"/>
                    <a:gd name="connsiteX685" fmla="*/ 550134 w 2207195"/>
                    <a:gd name="connsiteY685" fmla="*/ 2017543 h 2207342"/>
                    <a:gd name="connsiteX686" fmla="*/ 576423 w 2207195"/>
                    <a:gd name="connsiteY686" fmla="*/ 2043832 h 2207342"/>
                    <a:gd name="connsiteX687" fmla="*/ 781973 w 2207195"/>
                    <a:gd name="connsiteY687" fmla="*/ 2074979 h 2207342"/>
                    <a:gd name="connsiteX688" fmla="*/ 771114 w 2207195"/>
                    <a:gd name="connsiteY688" fmla="*/ 2095553 h 2207342"/>
                    <a:gd name="connsiteX689" fmla="*/ 760256 w 2207195"/>
                    <a:gd name="connsiteY689" fmla="*/ 2074979 h 2207342"/>
                    <a:gd name="connsiteX690" fmla="*/ 771114 w 2207195"/>
                    <a:gd name="connsiteY690" fmla="*/ 2031164 h 2207342"/>
                    <a:gd name="connsiteX691" fmla="*/ 781973 w 2207195"/>
                    <a:gd name="connsiteY691" fmla="*/ 2074979 h 2207342"/>
                    <a:gd name="connsiteX692" fmla="*/ 813691 w 2207195"/>
                    <a:gd name="connsiteY692" fmla="*/ 2022686 h 2207342"/>
                    <a:gd name="connsiteX693" fmla="*/ 821978 w 2207195"/>
                    <a:gd name="connsiteY693" fmla="*/ 2050214 h 2207342"/>
                    <a:gd name="connsiteX694" fmla="*/ 794450 w 2207195"/>
                    <a:gd name="connsiteY694" fmla="*/ 2041927 h 2207342"/>
                    <a:gd name="connsiteX695" fmla="*/ 786164 w 2207195"/>
                    <a:gd name="connsiteY695" fmla="*/ 2014400 h 2207342"/>
                    <a:gd name="connsiteX696" fmla="*/ 813691 w 2207195"/>
                    <a:gd name="connsiteY696" fmla="*/ 2022686 h 2207342"/>
                    <a:gd name="connsiteX697" fmla="*/ 756160 w 2207195"/>
                    <a:gd name="connsiteY697" fmla="*/ 2014400 h 2207342"/>
                    <a:gd name="connsiteX698" fmla="*/ 747873 w 2207195"/>
                    <a:gd name="connsiteY698" fmla="*/ 2041927 h 2207342"/>
                    <a:gd name="connsiteX699" fmla="*/ 720346 w 2207195"/>
                    <a:gd name="connsiteY699" fmla="*/ 2050214 h 2207342"/>
                    <a:gd name="connsiteX700" fmla="*/ 728633 w 2207195"/>
                    <a:gd name="connsiteY700" fmla="*/ 2022686 h 2207342"/>
                    <a:gd name="connsiteX701" fmla="*/ 756160 w 2207195"/>
                    <a:gd name="connsiteY701" fmla="*/ 2014400 h 2207342"/>
                    <a:gd name="connsiteX702" fmla="*/ 1018383 w 2207195"/>
                    <a:gd name="connsiteY702" fmla="*/ 2043832 h 2207342"/>
                    <a:gd name="connsiteX703" fmla="*/ 992094 w 2207195"/>
                    <a:gd name="connsiteY703" fmla="*/ 2070121 h 2207342"/>
                    <a:gd name="connsiteX704" fmla="*/ 965805 w 2207195"/>
                    <a:gd name="connsiteY704" fmla="*/ 2043832 h 2207342"/>
                    <a:gd name="connsiteX705" fmla="*/ 991999 w 2207195"/>
                    <a:gd name="connsiteY705" fmla="*/ 2017543 h 2207342"/>
                    <a:gd name="connsiteX706" fmla="*/ 992094 w 2207195"/>
                    <a:gd name="connsiteY706" fmla="*/ 2017543 h 2207342"/>
                    <a:gd name="connsiteX707" fmla="*/ 1018383 w 2207195"/>
                    <a:gd name="connsiteY707" fmla="*/ 2043832 h 2207342"/>
                    <a:gd name="connsiteX708" fmla="*/ 1223456 w 2207195"/>
                    <a:gd name="connsiteY708" fmla="*/ 2074979 h 2207342"/>
                    <a:gd name="connsiteX709" fmla="*/ 1212598 w 2207195"/>
                    <a:gd name="connsiteY709" fmla="*/ 2095553 h 2207342"/>
                    <a:gd name="connsiteX710" fmla="*/ 1201739 w 2207195"/>
                    <a:gd name="connsiteY710" fmla="*/ 2074979 h 2207342"/>
                    <a:gd name="connsiteX711" fmla="*/ 1212598 w 2207195"/>
                    <a:gd name="connsiteY711" fmla="*/ 2031164 h 2207342"/>
                    <a:gd name="connsiteX712" fmla="*/ 1223456 w 2207195"/>
                    <a:gd name="connsiteY712" fmla="*/ 2074979 h 2207342"/>
                    <a:gd name="connsiteX713" fmla="*/ 1255175 w 2207195"/>
                    <a:gd name="connsiteY713" fmla="*/ 2022686 h 2207342"/>
                    <a:gd name="connsiteX714" fmla="*/ 1263462 w 2207195"/>
                    <a:gd name="connsiteY714" fmla="*/ 2050214 h 2207342"/>
                    <a:gd name="connsiteX715" fmla="*/ 1235934 w 2207195"/>
                    <a:gd name="connsiteY715" fmla="*/ 2041927 h 2207342"/>
                    <a:gd name="connsiteX716" fmla="*/ 1227647 w 2207195"/>
                    <a:gd name="connsiteY716" fmla="*/ 2014400 h 2207342"/>
                    <a:gd name="connsiteX717" fmla="*/ 1255175 w 2207195"/>
                    <a:gd name="connsiteY717" fmla="*/ 2022686 h 2207342"/>
                    <a:gd name="connsiteX718" fmla="*/ 1197644 w 2207195"/>
                    <a:gd name="connsiteY718" fmla="*/ 2014400 h 2207342"/>
                    <a:gd name="connsiteX719" fmla="*/ 1189357 w 2207195"/>
                    <a:gd name="connsiteY719" fmla="*/ 2041927 h 2207342"/>
                    <a:gd name="connsiteX720" fmla="*/ 1161830 w 2207195"/>
                    <a:gd name="connsiteY720" fmla="*/ 2050214 h 2207342"/>
                    <a:gd name="connsiteX721" fmla="*/ 1170116 w 2207195"/>
                    <a:gd name="connsiteY721" fmla="*/ 2022686 h 2207342"/>
                    <a:gd name="connsiteX722" fmla="*/ 1197644 w 2207195"/>
                    <a:gd name="connsiteY722" fmla="*/ 2014400 h 2207342"/>
                    <a:gd name="connsiteX723" fmla="*/ 165038 w 2207195"/>
                    <a:gd name="connsiteY723" fmla="*/ 971127 h 2207342"/>
                    <a:gd name="connsiteX724" fmla="*/ 156752 w 2207195"/>
                    <a:gd name="connsiteY724" fmla="*/ 943599 h 2207342"/>
                    <a:gd name="connsiteX725" fmla="*/ 184279 w 2207195"/>
                    <a:gd name="connsiteY725" fmla="*/ 951886 h 2207342"/>
                    <a:gd name="connsiteX726" fmla="*/ 192566 w 2207195"/>
                    <a:gd name="connsiteY726" fmla="*/ 979414 h 2207342"/>
                    <a:gd name="connsiteX727" fmla="*/ 165038 w 2207195"/>
                    <a:gd name="connsiteY727" fmla="*/ 971127 h 2207342"/>
                    <a:gd name="connsiteX728" fmla="*/ 156847 w 2207195"/>
                    <a:gd name="connsiteY728" fmla="*/ 1045136 h 2207342"/>
                    <a:gd name="connsiteX729" fmla="*/ 165134 w 2207195"/>
                    <a:gd name="connsiteY729" fmla="*/ 1017609 h 2207342"/>
                    <a:gd name="connsiteX730" fmla="*/ 192661 w 2207195"/>
                    <a:gd name="connsiteY730" fmla="*/ 1009322 h 2207342"/>
                    <a:gd name="connsiteX731" fmla="*/ 184374 w 2207195"/>
                    <a:gd name="connsiteY731" fmla="*/ 1036849 h 2207342"/>
                    <a:gd name="connsiteX732" fmla="*/ 156847 w 2207195"/>
                    <a:gd name="connsiteY732" fmla="*/ 1045136 h 2207342"/>
                    <a:gd name="connsiteX733" fmla="*/ 165038 w 2207195"/>
                    <a:gd name="connsiteY733" fmla="*/ 1412706 h 2207342"/>
                    <a:gd name="connsiteX734" fmla="*/ 156752 w 2207195"/>
                    <a:gd name="connsiteY734" fmla="*/ 1385178 h 2207342"/>
                    <a:gd name="connsiteX735" fmla="*/ 184279 w 2207195"/>
                    <a:gd name="connsiteY735" fmla="*/ 1393465 h 2207342"/>
                    <a:gd name="connsiteX736" fmla="*/ 192566 w 2207195"/>
                    <a:gd name="connsiteY736" fmla="*/ 1420992 h 2207342"/>
                    <a:gd name="connsiteX737" fmla="*/ 165038 w 2207195"/>
                    <a:gd name="connsiteY737" fmla="*/ 1412706 h 2207342"/>
                    <a:gd name="connsiteX738" fmla="*/ 156847 w 2207195"/>
                    <a:gd name="connsiteY738" fmla="*/ 1486620 h 2207342"/>
                    <a:gd name="connsiteX739" fmla="*/ 165134 w 2207195"/>
                    <a:gd name="connsiteY739" fmla="*/ 1459092 h 2207342"/>
                    <a:gd name="connsiteX740" fmla="*/ 192661 w 2207195"/>
                    <a:gd name="connsiteY740" fmla="*/ 1450806 h 2207342"/>
                    <a:gd name="connsiteX741" fmla="*/ 184374 w 2207195"/>
                    <a:gd name="connsiteY741" fmla="*/ 1478333 h 2207342"/>
                    <a:gd name="connsiteX742" fmla="*/ 156847 w 2207195"/>
                    <a:gd name="connsiteY742" fmla="*/ 1486620 h 2207342"/>
                    <a:gd name="connsiteX743" fmla="*/ 163133 w 2207195"/>
                    <a:gd name="connsiteY743" fmla="*/ 1683216 h 2207342"/>
                    <a:gd name="connsiteX744" fmla="*/ 136844 w 2207195"/>
                    <a:gd name="connsiteY744" fmla="*/ 1656927 h 2207342"/>
                    <a:gd name="connsiteX745" fmla="*/ 163133 w 2207195"/>
                    <a:gd name="connsiteY745" fmla="*/ 1630638 h 2207342"/>
                    <a:gd name="connsiteX746" fmla="*/ 189422 w 2207195"/>
                    <a:gd name="connsiteY746" fmla="*/ 1656831 h 2207342"/>
                    <a:gd name="connsiteX747" fmla="*/ 189422 w 2207195"/>
                    <a:gd name="connsiteY747" fmla="*/ 1656927 h 2207342"/>
                    <a:gd name="connsiteX748" fmla="*/ 163133 w 2207195"/>
                    <a:gd name="connsiteY748" fmla="*/ 1683216 h 2207342"/>
                    <a:gd name="connsiteX749" fmla="*/ 522226 w 2207195"/>
                    <a:gd name="connsiteY749" fmla="*/ 1910387 h 2207342"/>
                    <a:gd name="connsiteX750" fmla="*/ 463266 w 2207195"/>
                    <a:gd name="connsiteY750" fmla="*/ 1943820 h 2207342"/>
                    <a:gd name="connsiteX751" fmla="*/ 263051 w 2207195"/>
                    <a:gd name="connsiteY751" fmla="*/ 1943820 h 2207342"/>
                    <a:gd name="connsiteX752" fmla="*/ 263051 w 2207195"/>
                    <a:gd name="connsiteY752" fmla="*/ 1743604 h 2207342"/>
                    <a:gd name="connsiteX753" fmla="*/ 296483 w 2207195"/>
                    <a:gd name="connsiteY753" fmla="*/ 1684644 h 2207342"/>
                    <a:gd name="connsiteX754" fmla="*/ 379256 w 2207195"/>
                    <a:gd name="connsiteY754" fmla="*/ 1668642 h 2207342"/>
                    <a:gd name="connsiteX755" fmla="*/ 414974 w 2207195"/>
                    <a:gd name="connsiteY755" fmla="*/ 1699503 h 2207342"/>
                    <a:gd name="connsiteX756" fmla="*/ 418403 w 2207195"/>
                    <a:gd name="connsiteY756" fmla="*/ 1746557 h 2207342"/>
                    <a:gd name="connsiteX757" fmla="*/ 398210 w 2207195"/>
                    <a:gd name="connsiteY757" fmla="*/ 1769989 h 2207342"/>
                    <a:gd name="connsiteX758" fmla="*/ 367349 w 2207195"/>
                    <a:gd name="connsiteY758" fmla="*/ 1772274 h 2207342"/>
                    <a:gd name="connsiteX759" fmla="*/ 350966 w 2207195"/>
                    <a:gd name="connsiteY759" fmla="*/ 1739794 h 2207342"/>
                    <a:gd name="connsiteX760" fmla="*/ 370588 w 2207195"/>
                    <a:gd name="connsiteY760" fmla="*/ 1729888 h 2207342"/>
                    <a:gd name="connsiteX761" fmla="*/ 376017 w 2207195"/>
                    <a:gd name="connsiteY761" fmla="*/ 1740651 h 2207342"/>
                    <a:gd name="connsiteX762" fmla="*/ 374207 w 2207195"/>
                    <a:gd name="connsiteY762" fmla="*/ 1742747 h 2207342"/>
                    <a:gd name="connsiteX763" fmla="*/ 371350 w 2207195"/>
                    <a:gd name="connsiteY763" fmla="*/ 1742937 h 2207342"/>
                    <a:gd name="connsiteX764" fmla="*/ 362396 w 2207195"/>
                    <a:gd name="connsiteY764" fmla="*/ 1747414 h 2207342"/>
                    <a:gd name="connsiteX765" fmla="*/ 366873 w 2207195"/>
                    <a:gd name="connsiteY765" fmla="*/ 1756368 h 2207342"/>
                    <a:gd name="connsiteX766" fmla="*/ 380589 w 2207195"/>
                    <a:gd name="connsiteY766" fmla="*/ 1755320 h 2207342"/>
                    <a:gd name="connsiteX767" fmla="*/ 389543 w 2207195"/>
                    <a:gd name="connsiteY767" fmla="*/ 1744938 h 2207342"/>
                    <a:gd name="connsiteX768" fmla="*/ 388304 w 2207195"/>
                    <a:gd name="connsiteY768" fmla="*/ 1727602 h 2207342"/>
                    <a:gd name="connsiteX769" fmla="*/ 375065 w 2207195"/>
                    <a:gd name="connsiteY769" fmla="*/ 1716172 h 2207342"/>
                    <a:gd name="connsiteX770" fmla="*/ 337441 w 2207195"/>
                    <a:gd name="connsiteY770" fmla="*/ 1735127 h 2207342"/>
                    <a:gd name="connsiteX771" fmla="*/ 362777 w 2207195"/>
                    <a:gd name="connsiteY771" fmla="*/ 1785610 h 2207342"/>
                    <a:gd name="connsiteX772" fmla="*/ 404497 w 2207195"/>
                    <a:gd name="connsiteY772" fmla="*/ 1782562 h 2207342"/>
                    <a:gd name="connsiteX773" fmla="*/ 431834 w 2207195"/>
                    <a:gd name="connsiteY773" fmla="*/ 1750939 h 2207342"/>
                    <a:gd name="connsiteX774" fmla="*/ 435739 w 2207195"/>
                    <a:gd name="connsiteY774" fmla="*/ 1727031 h 2207342"/>
                    <a:gd name="connsiteX775" fmla="*/ 427643 w 2207195"/>
                    <a:gd name="connsiteY775" fmla="*/ 1693026 h 2207342"/>
                    <a:gd name="connsiteX776" fmla="*/ 425071 w 2207195"/>
                    <a:gd name="connsiteY776" fmla="*/ 1688455 h 2207342"/>
                    <a:gd name="connsiteX777" fmla="*/ 545372 w 2207195"/>
                    <a:gd name="connsiteY777" fmla="*/ 1617017 h 2207342"/>
                    <a:gd name="connsiteX778" fmla="*/ 603665 w 2207195"/>
                    <a:gd name="connsiteY778" fmla="*/ 1603015 h 2207342"/>
                    <a:gd name="connsiteX779" fmla="*/ 589663 w 2207195"/>
                    <a:gd name="connsiteY779" fmla="*/ 1661309 h 2207342"/>
                    <a:gd name="connsiteX780" fmla="*/ 518225 w 2207195"/>
                    <a:gd name="connsiteY780" fmla="*/ 1781609 h 2207342"/>
                    <a:gd name="connsiteX781" fmla="*/ 513653 w 2207195"/>
                    <a:gd name="connsiteY781" fmla="*/ 1779037 h 2207342"/>
                    <a:gd name="connsiteX782" fmla="*/ 479649 w 2207195"/>
                    <a:gd name="connsiteY782" fmla="*/ 1770941 h 2207342"/>
                    <a:gd name="connsiteX783" fmla="*/ 455741 w 2207195"/>
                    <a:gd name="connsiteY783" fmla="*/ 1774846 h 2207342"/>
                    <a:gd name="connsiteX784" fmla="*/ 424118 w 2207195"/>
                    <a:gd name="connsiteY784" fmla="*/ 1802183 h 2207342"/>
                    <a:gd name="connsiteX785" fmla="*/ 421070 w 2207195"/>
                    <a:gd name="connsiteY785" fmla="*/ 1843903 h 2207342"/>
                    <a:gd name="connsiteX786" fmla="*/ 471553 w 2207195"/>
                    <a:gd name="connsiteY786" fmla="*/ 1869239 h 2207342"/>
                    <a:gd name="connsiteX787" fmla="*/ 490508 w 2207195"/>
                    <a:gd name="connsiteY787" fmla="*/ 1831615 h 2207342"/>
                    <a:gd name="connsiteX788" fmla="*/ 479078 w 2207195"/>
                    <a:gd name="connsiteY788" fmla="*/ 1818376 h 2207342"/>
                    <a:gd name="connsiteX789" fmla="*/ 461742 w 2207195"/>
                    <a:gd name="connsiteY789" fmla="*/ 1817137 h 2207342"/>
                    <a:gd name="connsiteX790" fmla="*/ 451360 w 2207195"/>
                    <a:gd name="connsiteY790" fmla="*/ 1826091 h 2207342"/>
                    <a:gd name="connsiteX791" fmla="*/ 450312 w 2207195"/>
                    <a:gd name="connsiteY791" fmla="*/ 1839807 h 2207342"/>
                    <a:gd name="connsiteX792" fmla="*/ 459266 w 2207195"/>
                    <a:gd name="connsiteY792" fmla="*/ 1844283 h 2207342"/>
                    <a:gd name="connsiteX793" fmla="*/ 463742 w 2207195"/>
                    <a:gd name="connsiteY793" fmla="*/ 1835330 h 2207342"/>
                    <a:gd name="connsiteX794" fmla="*/ 463933 w 2207195"/>
                    <a:gd name="connsiteY794" fmla="*/ 1832473 h 2207342"/>
                    <a:gd name="connsiteX795" fmla="*/ 466028 w 2207195"/>
                    <a:gd name="connsiteY795" fmla="*/ 1830663 h 2207342"/>
                    <a:gd name="connsiteX796" fmla="*/ 476792 w 2207195"/>
                    <a:gd name="connsiteY796" fmla="*/ 1836092 h 2207342"/>
                    <a:gd name="connsiteX797" fmla="*/ 466886 w 2207195"/>
                    <a:gd name="connsiteY797" fmla="*/ 1855714 h 2207342"/>
                    <a:gd name="connsiteX798" fmla="*/ 434405 w 2207195"/>
                    <a:gd name="connsiteY798" fmla="*/ 1839330 h 2207342"/>
                    <a:gd name="connsiteX799" fmla="*/ 436691 w 2207195"/>
                    <a:gd name="connsiteY799" fmla="*/ 1808469 h 2207342"/>
                    <a:gd name="connsiteX800" fmla="*/ 460123 w 2207195"/>
                    <a:gd name="connsiteY800" fmla="*/ 1788276 h 2207342"/>
                    <a:gd name="connsiteX801" fmla="*/ 507176 w 2207195"/>
                    <a:gd name="connsiteY801" fmla="*/ 1791705 h 2207342"/>
                    <a:gd name="connsiteX802" fmla="*/ 538037 w 2207195"/>
                    <a:gd name="connsiteY802" fmla="*/ 1827424 h 2207342"/>
                    <a:gd name="connsiteX803" fmla="*/ 522226 w 2207195"/>
                    <a:gd name="connsiteY803" fmla="*/ 1910387 h 2207342"/>
                    <a:gd name="connsiteX804" fmla="*/ 2077658 w 2207195"/>
                    <a:gd name="connsiteY804" fmla="*/ 1986778 h 2207342"/>
                    <a:gd name="connsiteX805" fmla="*/ 2115854 w 2207195"/>
                    <a:gd name="connsiteY805" fmla="*/ 1999065 h 2207342"/>
                    <a:gd name="connsiteX806" fmla="*/ 2077658 w 2207195"/>
                    <a:gd name="connsiteY806" fmla="*/ 2011352 h 2207342"/>
                    <a:gd name="connsiteX807" fmla="*/ 1946785 w 2207195"/>
                    <a:gd name="connsiteY807" fmla="*/ 1999065 h 2207342"/>
                    <a:gd name="connsiteX808" fmla="*/ 2077658 w 2207195"/>
                    <a:gd name="connsiteY808" fmla="*/ 1986778 h 2207342"/>
                    <a:gd name="connsiteX809" fmla="*/ 1901065 w 2207195"/>
                    <a:gd name="connsiteY809" fmla="*/ 1965251 h 2207342"/>
                    <a:gd name="connsiteX810" fmla="*/ 1926687 w 2207195"/>
                    <a:gd name="connsiteY810" fmla="*/ 1999065 h 2207342"/>
                    <a:gd name="connsiteX811" fmla="*/ 1901065 w 2207195"/>
                    <a:gd name="connsiteY811" fmla="*/ 2032784 h 2207342"/>
                    <a:gd name="connsiteX812" fmla="*/ 1861441 w 2207195"/>
                    <a:gd name="connsiteY812" fmla="*/ 1998589 h 2207342"/>
                    <a:gd name="connsiteX813" fmla="*/ 1901065 w 2207195"/>
                    <a:gd name="connsiteY813" fmla="*/ 1965251 h 2207342"/>
                    <a:gd name="connsiteX814" fmla="*/ 1574834 w 2207195"/>
                    <a:gd name="connsiteY814" fmla="*/ 1985253 h 2207342"/>
                    <a:gd name="connsiteX815" fmla="*/ 1839629 w 2207195"/>
                    <a:gd name="connsiteY815" fmla="*/ 1999065 h 2207342"/>
                    <a:gd name="connsiteX816" fmla="*/ 1574834 w 2207195"/>
                    <a:gd name="connsiteY816" fmla="*/ 2012876 h 2207342"/>
                    <a:gd name="connsiteX817" fmla="*/ 1540639 w 2207195"/>
                    <a:gd name="connsiteY817" fmla="*/ 1999065 h 2207342"/>
                    <a:gd name="connsiteX818" fmla="*/ 1574834 w 2207195"/>
                    <a:gd name="connsiteY818" fmla="*/ 1985253 h 2207342"/>
                    <a:gd name="connsiteX819" fmla="*/ 1252698 w 2207195"/>
                    <a:gd name="connsiteY819" fmla="*/ 1918007 h 2207342"/>
                    <a:gd name="connsiteX820" fmla="*/ 1376523 w 2207195"/>
                    <a:gd name="connsiteY820" fmla="*/ 1937248 h 2207342"/>
                    <a:gd name="connsiteX821" fmla="*/ 1426053 w 2207195"/>
                    <a:gd name="connsiteY821" fmla="*/ 1897338 h 2207342"/>
                    <a:gd name="connsiteX822" fmla="*/ 1448723 w 2207195"/>
                    <a:gd name="connsiteY822" fmla="*/ 1976014 h 2207342"/>
                    <a:gd name="connsiteX823" fmla="*/ 1473488 w 2207195"/>
                    <a:gd name="connsiteY823" fmla="*/ 1992016 h 2207342"/>
                    <a:gd name="connsiteX824" fmla="*/ 1219170 w 2207195"/>
                    <a:gd name="connsiteY824" fmla="*/ 1992016 h 2207342"/>
                    <a:gd name="connsiteX825" fmla="*/ 1219170 w 2207195"/>
                    <a:gd name="connsiteY825" fmla="*/ 1933819 h 2207342"/>
                    <a:gd name="connsiteX826" fmla="*/ 1253937 w 2207195"/>
                    <a:gd name="connsiteY826" fmla="*/ 1968585 h 2207342"/>
                    <a:gd name="connsiteX827" fmla="*/ 1264033 w 2207195"/>
                    <a:gd name="connsiteY827" fmla="*/ 1968585 h 2207342"/>
                    <a:gd name="connsiteX828" fmla="*/ 1264033 w 2207195"/>
                    <a:gd name="connsiteY828" fmla="*/ 1958488 h 2207342"/>
                    <a:gd name="connsiteX829" fmla="*/ 1220694 w 2207195"/>
                    <a:gd name="connsiteY829" fmla="*/ 1915149 h 2207342"/>
                    <a:gd name="connsiteX830" fmla="*/ 1219170 w 2207195"/>
                    <a:gd name="connsiteY830" fmla="*/ 1914197 h 2207342"/>
                    <a:gd name="connsiteX831" fmla="*/ 1219170 w 2207195"/>
                    <a:gd name="connsiteY831" fmla="*/ 1881526 h 2207342"/>
                    <a:gd name="connsiteX832" fmla="*/ 1252698 w 2207195"/>
                    <a:gd name="connsiteY832" fmla="*/ 1918007 h 2207342"/>
                    <a:gd name="connsiteX833" fmla="*/ 1048673 w 2207195"/>
                    <a:gd name="connsiteY833" fmla="*/ 1937248 h 2207342"/>
                    <a:gd name="connsiteX834" fmla="*/ 1172498 w 2207195"/>
                    <a:gd name="connsiteY834" fmla="*/ 1918007 h 2207342"/>
                    <a:gd name="connsiteX835" fmla="*/ 1204978 w 2207195"/>
                    <a:gd name="connsiteY835" fmla="*/ 1883241 h 2207342"/>
                    <a:gd name="connsiteX836" fmla="*/ 1204978 w 2207195"/>
                    <a:gd name="connsiteY836" fmla="*/ 1914578 h 2207342"/>
                    <a:gd name="connsiteX837" fmla="*/ 1204216 w 2207195"/>
                    <a:gd name="connsiteY837" fmla="*/ 1915149 h 2207342"/>
                    <a:gd name="connsiteX838" fmla="*/ 1160877 w 2207195"/>
                    <a:gd name="connsiteY838" fmla="*/ 1958488 h 2207342"/>
                    <a:gd name="connsiteX839" fmla="*/ 1160877 w 2207195"/>
                    <a:gd name="connsiteY839" fmla="*/ 1968585 h 2207342"/>
                    <a:gd name="connsiteX840" fmla="*/ 1170974 w 2207195"/>
                    <a:gd name="connsiteY840" fmla="*/ 1968585 h 2207342"/>
                    <a:gd name="connsiteX841" fmla="*/ 1205073 w 2207195"/>
                    <a:gd name="connsiteY841" fmla="*/ 1934485 h 2207342"/>
                    <a:gd name="connsiteX842" fmla="*/ 1205073 w 2207195"/>
                    <a:gd name="connsiteY842" fmla="*/ 1992016 h 2207342"/>
                    <a:gd name="connsiteX843" fmla="*/ 998285 w 2207195"/>
                    <a:gd name="connsiteY843" fmla="*/ 1992016 h 2207342"/>
                    <a:gd name="connsiteX844" fmla="*/ 998285 w 2207195"/>
                    <a:gd name="connsiteY844" fmla="*/ 1895814 h 2207342"/>
                    <a:gd name="connsiteX845" fmla="*/ 1048673 w 2207195"/>
                    <a:gd name="connsiteY845" fmla="*/ 1937248 h 2207342"/>
                    <a:gd name="connsiteX846" fmla="*/ 810738 w 2207195"/>
                    <a:gd name="connsiteY846" fmla="*/ 1918007 h 2207342"/>
                    <a:gd name="connsiteX847" fmla="*/ 934563 w 2207195"/>
                    <a:gd name="connsiteY847" fmla="*/ 1937248 h 2207342"/>
                    <a:gd name="connsiteX848" fmla="*/ 983998 w 2207195"/>
                    <a:gd name="connsiteY848" fmla="*/ 1897528 h 2207342"/>
                    <a:gd name="connsiteX849" fmla="*/ 983998 w 2207195"/>
                    <a:gd name="connsiteY849" fmla="*/ 1992016 h 2207342"/>
                    <a:gd name="connsiteX850" fmla="*/ 777686 w 2207195"/>
                    <a:gd name="connsiteY850" fmla="*/ 1992016 h 2207342"/>
                    <a:gd name="connsiteX851" fmla="*/ 777686 w 2207195"/>
                    <a:gd name="connsiteY851" fmla="*/ 1938105 h 2207342"/>
                    <a:gd name="connsiteX852" fmla="*/ 808166 w 2207195"/>
                    <a:gd name="connsiteY852" fmla="*/ 1968585 h 2207342"/>
                    <a:gd name="connsiteX853" fmla="*/ 818263 w 2207195"/>
                    <a:gd name="connsiteY853" fmla="*/ 1968585 h 2207342"/>
                    <a:gd name="connsiteX854" fmla="*/ 818263 w 2207195"/>
                    <a:gd name="connsiteY854" fmla="*/ 1958488 h 2207342"/>
                    <a:gd name="connsiteX855" fmla="*/ 777686 w 2207195"/>
                    <a:gd name="connsiteY855" fmla="*/ 1917911 h 2207342"/>
                    <a:gd name="connsiteX856" fmla="*/ 777686 w 2207195"/>
                    <a:gd name="connsiteY856" fmla="*/ 1882383 h 2207342"/>
                    <a:gd name="connsiteX857" fmla="*/ 810738 w 2207195"/>
                    <a:gd name="connsiteY857" fmla="*/ 1918007 h 2207342"/>
                    <a:gd name="connsiteX858" fmla="*/ 763494 w 2207195"/>
                    <a:gd name="connsiteY858" fmla="*/ 1915054 h 2207342"/>
                    <a:gd name="connsiteX859" fmla="*/ 763494 w 2207195"/>
                    <a:gd name="connsiteY859" fmla="*/ 1915054 h 2207342"/>
                    <a:gd name="connsiteX860" fmla="*/ 720060 w 2207195"/>
                    <a:gd name="connsiteY860" fmla="*/ 1958393 h 2207342"/>
                    <a:gd name="connsiteX861" fmla="*/ 720060 w 2207195"/>
                    <a:gd name="connsiteY861" fmla="*/ 1968490 h 2207342"/>
                    <a:gd name="connsiteX862" fmla="*/ 730157 w 2207195"/>
                    <a:gd name="connsiteY862" fmla="*/ 1968490 h 2207342"/>
                    <a:gd name="connsiteX863" fmla="*/ 763494 w 2207195"/>
                    <a:gd name="connsiteY863" fmla="*/ 1935152 h 2207342"/>
                    <a:gd name="connsiteX864" fmla="*/ 763494 w 2207195"/>
                    <a:gd name="connsiteY864" fmla="*/ 1991921 h 2207342"/>
                    <a:gd name="connsiteX865" fmla="*/ 557278 w 2207195"/>
                    <a:gd name="connsiteY865" fmla="*/ 1991921 h 2207342"/>
                    <a:gd name="connsiteX866" fmla="*/ 557278 w 2207195"/>
                    <a:gd name="connsiteY866" fmla="*/ 1897624 h 2207342"/>
                    <a:gd name="connsiteX867" fmla="*/ 606713 w 2207195"/>
                    <a:gd name="connsiteY867" fmla="*/ 1937248 h 2207342"/>
                    <a:gd name="connsiteX868" fmla="*/ 730538 w 2207195"/>
                    <a:gd name="connsiteY868" fmla="*/ 1918007 h 2207342"/>
                    <a:gd name="connsiteX869" fmla="*/ 763494 w 2207195"/>
                    <a:gd name="connsiteY869" fmla="*/ 1882383 h 2207342"/>
                    <a:gd name="connsiteX870" fmla="*/ 763494 w 2207195"/>
                    <a:gd name="connsiteY870" fmla="*/ 1915054 h 2207342"/>
                    <a:gd name="connsiteX871" fmla="*/ 763494 w 2207195"/>
                    <a:gd name="connsiteY871" fmla="*/ 1700075 h 2207342"/>
                    <a:gd name="connsiteX872" fmla="*/ 763494 w 2207195"/>
                    <a:gd name="connsiteY872" fmla="*/ 1828853 h 2207342"/>
                    <a:gd name="connsiteX873" fmla="*/ 722251 w 2207195"/>
                    <a:gd name="connsiteY873" fmla="*/ 1906387 h 2207342"/>
                    <a:gd name="connsiteX874" fmla="*/ 611380 w 2207195"/>
                    <a:gd name="connsiteY874" fmla="*/ 1923722 h 2207342"/>
                    <a:gd name="connsiteX875" fmla="*/ 565374 w 2207195"/>
                    <a:gd name="connsiteY875" fmla="*/ 1882765 h 2207342"/>
                    <a:gd name="connsiteX876" fmla="*/ 561850 w 2207195"/>
                    <a:gd name="connsiteY876" fmla="*/ 1821233 h 2207342"/>
                    <a:gd name="connsiteX877" fmla="*/ 588996 w 2207195"/>
                    <a:gd name="connsiteY877" fmla="*/ 1790658 h 2207342"/>
                    <a:gd name="connsiteX878" fmla="*/ 629858 w 2207195"/>
                    <a:gd name="connsiteY878" fmla="*/ 1788276 h 2207342"/>
                    <a:gd name="connsiteX879" fmla="*/ 649670 w 2207195"/>
                    <a:gd name="connsiteY879" fmla="*/ 1805898 h 2207342"/>
                    <a:gd name="connsiteX880" fmla="*/ 651194 w 2207195"/>
                    <a:gd name="connsiteY880" fmla="*/ 1832377 h 2207342"/>
                    <a:gd name="connsiteX881" fmla="*/ 640145 w 2207195"/>
                    <a:gd name="connsiteY881" fmla="*/ 1844855 h 2207342"/>
                    <a:gd name="connsiteX882" fmla="*/ 623477 w 2207195"/>
                    <a:gd name="connsiteY882" fmla="*/ 1845808 h 2207342"/>
                    <a:gd name="connsiteX883" fmla="*/ 615571 w 2207195"/>
                    <a:gd name="connsiteY883" fmla="*/ 1829424 h 2207342"/>
                    <a:gd name="connsiteX884" fmla="*/ 619000 w 2207195"/>
                    <a:gd name="connsiteY884" fmla="*/ 1825615 h 2207342"/>
                    <a:gd name="connsiteX885" fmla="*/ 624048 w 2207195"/>
                    <a:gd name="connsiteY885" fmla="*/ 1825329 h 2207342"/>
                    <a:gd name="connsiteX886" fmla="*/ 633097 w 2207195"/>
                    <a:gd name="connsiteY886" fmla="*/ 1820947 h 2207342"/>
                    <a:gd name="connsiteX887" fmla="*/ 628715 w 2207195"/>
                    <a:gd name="connsiteY887" fmla="*/ 1811899 h 2207342"/>
                    <a:gd name="connsiteX888" fmla="*/ 612713 w 2207195"/>
                    <a:gd name="connsiteY888" fmla="*/ 1812851 h 2207342"/>
                    <a:gd name="connsiteX889" fmla="*/ 602045 w 2207195"/>
                    <a:gd name="connsiteY889" fmla="*/ 1824757 h 2207342"/>
                    <a:gd name="connsiteX890" fmla="*/ 618714 w 2207195"/>
                    <a:gd name="connsiteY890" fmla="*/ 1859238 h 2207342"/>
                    <a:gd name="connsiteX891" fmla="*/ 646241 w 2207195"/>
                    <a:gd name="connsiteY891" fmla="*/ 1857619 h 2207342"/>
                    <a:gd name="connsiteX892" fmla="*/ 664529 w 2207195"/>
                    <a:gd name="connsiteY892" fmla="*/ 1837044 h 2207342"/>
                    <a:gd name="connsiteX893" fmla="*/ 643670 w 2207195"/>
                    <a:gd name="connsiteY893" fmla="*/ 1779133 h 2207342"/>
                    <a:gd name="connsiteX894" fmla="*/ 685961 w 2207195"/>
                    <a:gd name="connsiteY894" fmla="*/ 1699980 h 2207342"/>
                    <a:gd name="connsiteX895" fmla="*/ 763494 w 2207195"/>
                    <a:gd name="connsiteY895" fmla="*/ 1699980 h 2207342"/>
                    <a:gd name="connsiteX896" fmla="*/ 699296 w 2207195"/>
                    <a:gd name="connsiteY896" fmla="*/ 1507670 h 2207342"/>
                    <a:gd name="connsiteX897" fmla="*/ 682341 w 2207195"/>
                    <a:gd name="connsiteY897" fmla="*/ 1617874 h 2207342"/>
                    <a:gd name="connsiteX898" fmla="*/ 617571 w 2207195"/>
                    <a:gd name="connsiteY898" fmla="*/ 1771036 h 2207342"/>
                    <a:gd name="connsiteX899" fmla="*/ 616714 w 2207195"/>
                    <a:gd name="connsiteY899" fmla="*/ 1771227 h 2207342"/>
                    <a:gd name="connsiteX900" fmla="*/ 612142 w 2207195"/>
                    <a:gd name="connsiteY900" fmla="*/ 1771036 h 2207342"/>
                    <a:gd name="connsiteX901" fmla="*/ 582710 w 2207195"/>
                    <a:gd name="connsiteY901" fmla="*/ 1777799 h 2207342"/>
                    <a:gd name="connsiteX902" fmla="*/ 548705 w 2207195"/>
                    <a:gd name="connsiteY902" fmla="*/ 1815423 h 2207342"/>
                    <a:gd name="connsiteX903" fmla="*/ 533846 w 2207195"/>
                    <a:gd name="connsiteY903" fmla="*/ 1793801 h 2207342"/>
                    <a:gd name="connsiteX904" fmla="*/ 603760 w 2207195"/>
                    <a:gd name="connsiteY904" fmla="*/ 1664356 h 2207342"/>
                    <a:gd name="connsiteX905" fmla="*/ 627668 w 2207195"/>
                    <a:gd name="connsiteY905" fmla="*/ 1579203 h 2207342"/>
                    <a:gd name="connsiteX906" fmla="*/ 542514 w 2207195"/>
                    <a:gd name="connsiteY906" fmla="*/ 1603110 h 2207342"/>
                    <a:gd name="connsiteX907" fmla="*/ 413069 w 2207195"/>
                    <a:gd name="connsiteY907" fmla="*/ 1673024 h 2207342"/>
                    <a:gd name="connsiteX908" fmla="*/ 391448 w 2207195"/>
                    <a:gd name="connsiteY908" fmla="*/ 1658165 h 2207342"/>
                    <a:gd name="connsiteX909" fmla="*/ 429071 w 2207195"/>
                    <a:gd name="connsiteY909" fmla="*/ 1624161 h 2207342"/>
                    <a:gd name="connsiteX910" fmla="*/ 435834 w 2207195"/>
                    <a:gd name="connsiteY910" fmla="*/ 1594728 h 2207342"/>
                    <a:gd name="connsiteX911" fmla="*/ 435644 w 2207195"/>
                    <a:gd name="connsiteY911" fmla="*/ 1590156 h 2207342"/>
                    <a:gd name="connsiteX912" fmla="*/ 435834 w 2207195"/>
                    <a:gd name="connsiteY912" fmla="*/ 1589299 h 2207342"/>
                    <a:gd name="connsiteX913" fmla="*/ 588996 w 2207195"/>
                    <a:gd name="connsiteY913" fmla="*/ 1524529 h 2207342"/>
                    <a:gd name="connsiteX914" fmla="*/ 699296 w 2207195"/>
                    <a:gd name="connsiteY914" fmla="*/ 1507670 h 2207342"/>
                    <a:gd name="connsiteX915" fmla="*/ 506891 w 2207195"/>
                    <a:gd name="connsiteY915" fmla="*/ 1443567 h 2207342"/>
                    <a:gd name="connsiteX916" fmla="*/ 506891 w 2207195"/>
                    <a:gd name="connsiteY916" fmla="*/ 1521100 h 2207342"/>
                    <a:gd name="connsiteX917" fmla="*/ 427738 w 2207195"/>
                    <a:gd name="connsiteY917" fmla="*/ 1563391 h 2207342"/>
                    <a:gd name="connsiteX918" fmla="*/ 369826 w 2207195"/>
                    <a:gd name="connsiteY918" fmla="*/ 1542531 h 2207342"/>
                    <a:gd name="connsiteX919" fmla="*/ 349252 w 2207195"/>
                    <a:gd name="connsiteY919" fmla="*/ 1560819 h 2207342"/>
                    <a:gd name="connsiteX920" fmla="*/ 347633 w 2207195"/>
                    <a:gd name="connsiteY920" fmla="*/ 1588347 h 2207342"/>
                    <a:gd name="connsiteX921" fmla="*/ 382113 w 2207195"/>
                    <a:gd name="connsiteY921" fmla="*/ 1605015 h 2207342"/>
                    <a:gd name="connsiteX922" fmla="*/ 394019 w 2207195"/>
                    <a:gd name="connsiteY922" fmla="*/ 1594348 h 2207342"/>
                    <a:gd name="connsiteX923" fmla="*/ 394972 w 2207195"/>
                    <a:gd name="connsiteY923" fmla="*/ 1578346 h 2207342"/>
                    <a:gd name="connsiteX924" fmla="*/ 385923 w 2207195"/>
                    <a:gd name="connsiteY924" fmla="*/ 1573964 h 2207342"/>
                    <a:gd name="connsiteX925" fmla="*/ 381542 w 2207195"/>
                    <a:gd name="connsiteY925" fmla="*/ 1583013 h 2207342"/>
                    <a:gd name="connsiteX926" fmla="*/ 381256 w 2207195"/>
                    <a:gd name="connsiteY926" fmla="*/ 1588061 h 2207342"/>
                    <a:gd name="connsiteX927" fmla="*/ 377446 w 2207195"/>
                    <a:gd name="connsiteY927" fmla="*/ 1591490 h 2207342"/>
                    <a:gd name="connsiteX928" fmla="*/ 361063 w 2207195"/>
                    <a:gd name="connsiteY928" fmla="*/ 1583584 h 2207342"/>
                    <a:gd name="connsiteX929" fmla="*/ 362015 w 2207195"/>
                    <a:gd name="connsiteY929" fmla="*/ 1566915 h 2207342"/>
                    <a:gd name="connsiteX930" fmla="*/ 374493 w 2207195"/>
                    <a:gd name="connsiteY930" fmla="*/ 1555867 h 2207342"/>
                    <a:gd name="connsiteX931" fmla="*/ 400973 w 2207195"/>
                    <a:gd name="connsiteY931" fmla="*/ 1557390 h 2207342"/>
                    <a:gd name="connsiteX932" fmla="*/ 418594 w 2207195"/>
                    <a:gd name="connsiteY932" fmla="*/ 1577203 h 2207342"/>
                    <a:gd name="connsiteX933" fmla="*/ 416213 w 2207195"/>
                    <a:gd name="connsiteY933" fmla="*/ 1618065 h 2207342"/>
                    <a:gd name="connsiteX934" fmla="*/ 385637 w 2207195"/>
                    <a:gd name="connsiteY934" fmla="*/ 1645211 h 2207342"/>
                    <a:gd name="connsiteX935" fmla="*/ 324106 w 2207195"/>
                    <a:gd name="connsiteY935" fmla="*/ 1641686 h 2207342"/>
                    <a:gd name="connsiteX936" fmla="*/ 283148 w 2207195"/>
                    <a:gd name="connsiteY936" fmla="*/ 1595681 h 2207342"/>
                    <a:gd name="connsiteX937" fmla="*/ 300484 w 2207195"/>
                    <a:gd name="connsiteY937" fmla="*/ 1484810 h 2207342"/>
                    <a:gd name="connsiteX938" fmla="*/ 378017 w 2207195"/>
                    <a:gd name="connsiteY938" fmla="*/ 1443567 h 2207342"/>
                    <a:gd name="connsiteX939" fmla="*/ 506891 w 2207195"/>
                    <a:gd name="connsiteY939" fmla="*/ 1443567 h 2207342"/>
                    <a:gd name="connsiteX940" fmla="*/ 271814 w 2207195"/>
                    <a:gd name="connsiteY940" fmla="*/ 1443567 h 2207342"/>
                    <a:gd name="connsiteX941" fmla="*/ 238476 w 2207195"/>
                    <a:gd name="connsiteY941" fmla="*/ 1476904 h 2207342"/>
                    <a:gd name="connsiteX942" fmla="*/ 238476 w 2207195"/>
                    <a:gd name="connsiteY942" fmla="*/ 1487001 h 2207342"/>
                    <a:gd name="connsiteX943" fmla="*/ 248573 w 2207195"/>
                    <a:gd name="connsiteY943" fmla="*/ 1487001 h 2207342"/>
                    <a:gd name="connsiteX944" fmla="*/ 291911 w 2207195"/>
                    <a:gd name="connsiteY944" fmla="*/ 1443662 h 2207342"/>
                    <a:gd name="connsiteX945" fmla="*/ 291911 w 2207195"/>
                    <a:gd name="connsiteY945" fmla="*/ 1443662 h 2207342"/>
                    <a:gd name="connsiteX946" fmla="*/ 324582 w 2207195"/>
                    <a:gd name="connsiteY946" fmla="*/ 1443662 h 2207342"/>
                    <a:gd name="connsiteX947" fmla="*/ 288959 w 2207195"/>
                    <a:gd name="connsiteY947" fmla="*/ 1476619 h 2207342"/>
                    <a:gd name="connsiteX948" fmla="*/ 269718 w 2207195"/>
                    <a:gd name="connsiteY948" fmla="*/ 1600444 h 2207342"/>
                    <a:gd name="connsiteX949" fmla="*/ 309342 w 2207195"/>
                    <a:gd name="connsiteY949" fmla="*/ 1649878 h 2207342"/>
                    <a:gd name="connsiteX950" fmla="*/ 215045 w 2207195"/>
                    <a:gd name="connsiteY950" fmla="*/ 1649878 h 2207342"/>
                    <a:gd name="connsiteX951" fmla="*/ 215045 w 2207195"/>
                    <a:gd name="connsiteY951" fmla="*/ 1443662 h 2207342"/>
                    <a:gd name="connsiteX952" fmla="*/ 271814 w 2207195"/>
                    <a:gd name="connsiteY952" fmla="*/ 1443662 h 2207342"/>
                    <a:gd name="connsiteX953" fmla="*/ 175802 w 2207195"/>
                    <a:gd name="connsiteY953" fmla="*/ 1435851 h 2207342"/>
                    <a:gd name="connsiteX954" fmla="*/ 131987 w 2207195"/>
                    <a:gd name="connsiteY954" fmla="*/ 1446710 h 2207342"/>
                    <a:gd name="connsiteX955" fmla="*/ 111413 w 2207195"/>
                    <a:gd name="connsiteY955" fmla="*/ 1435851 h 2207342"/>
                    <a:gd name="connsiteX956" fmla="*/ 131987 w 2207195"/>
                    <a:gd name="connsiteY956" fmla="*/ 1424993 h 2207342"/>
                    <a:gd name="connsiteX957" fmla="*/ 175802 w 2207195"/>
                    <a:gd name="connsiteY957" fmla="*/ 1435851 h 2207342"/>
                    <a:gd name="connsiteX958" fmla="*/ 309533 w 2207195"/>
                    <a:gd name="connsiteY958" fmla="*/ 1223063 h 2207342"/>
                    <a:gd name="connsiteX959" fmla="*/ 269813 w 2207195"/>
                    <a:gd name="connsiteY959" fmla="*/ 1272498 h 2207342"/>
                    <a:gd name="connsiteX960" fmla="*/ 289054 w 2207195"/>
                    <a:gd name="connsiteY960" fmla="*/ 1396323 h 2207342"/>
                    <a:gd name="connsiteX961" fmla="*/ 324677 w 2207195"/>
                    <a:gd name="connsiteY961" fmla="*/ 1429279 h 2207342"/>
                    <a:gd name="connsiteX962" fmla="*/ 289149 w 2207195"/>
                    <a:gd name="connsiteY962" fmla="*/ 1429279 h 2207342"/>
                    <a:gd name="connsiteX963" fmla="*/ 248573 w 2207195"/>
                    <a:gd name="connsiteY963" fmla="*/ 1388703 h 2207342"/>
                    <a:gd name="connsiteX964" fmla="*/ 238476 w 2207195"/>
                    <a:gd name="connsiteY964" fmla="*/ 1388703 h 2207342"/>
                    <a:gd name="connsiteX965" fmla="*/ 238476 w 2207195"/>
                    <a:gd name="connsiteY965" fmla="*/ 1398799 h 2207342"/>
                    <a:gd name="connsiteX966" fmla="*/ 268956 w 2207195"/>
                    <a:gd name="connsiteY966" fmla="*/ 1429279 h 2207342"/>
                    <a:gd name="connsiteX967" fmla="*/ 215045 w 2207195"/>
                    <a:gd name="connsiteY967" fmla="*/ 1429279 h 2207342"/>
                    <a:gd name="connsiteX968" fmla="*/ 215045 w 2207195"/>
                    <a:gd name="connsiteY968" fmla="*/ 1223063 h 2207342"/>
                    <a:gd name="connsiteX969" fmla="*/ 309533 w 2207195"/>
                    <a:gd name="connsiteY969" fmla="*/ 1223063 h 2207342"/>
                    <a:gd name="connsiteX970" fmla="*/ 189422 w 2207195"/>
                    <a:gd name="connsiteY970" fmla="*/ 1214967 h 2207342"/>
                    <a:gd name="connsiteX971" fmla="*/ 163133 w 2207195"/>
                    <a:gd name="connsiteY971" fmla="*/ 1241160 h 2207342"/>
                    <a:gd name="connsiteX972" fmla="*/ 136844 w 2207195"/>
                    <a:gd name="connsiteY972" fmla="*/ 1214871 h 2207342"/>
                    <a:gd name="connsiteX973" fmla="*/ 163133 w 2207195"/>
                    <a:gd name="connsiteY973" fmla="*/ 1188583 h 2207342"/>
                    <a:gd name="connsiteX974" fmla="*/ 189422 w 2207195"/>
                    <a:gd name="connsiteY974" fmla="*/ 1214776 h 2207342"/>
                    <a:gd name="connsiteX975" fmla="*/ 189422 w 2207195"/>
                    <a:gd name="connsiteY975" fmla="*/ 1214967 h 2207342"/>
                    <a:gd name="connsiteX976" fmla="*/ 272576 w 2207195"/>
                    <a:gd name="connsiteY976" fmla="*/ 1002083 h 2207342"/>
                    <a:gd name="connsiteX977" fmla="*/ 238476 w 2207195"/>
                    <a:gd name="connsiteY977" fmla="*/ 1036183 h 2207342"/>
                    <a:gd name="connsiteX978" fmla="*/ 238476 w 2207195"/>
                    <a:gd name="connsiteY978" fmla="*/ 1046279 h 2207342"/>
                    <a:gd name="connsiteX979" fmla="*/ 248573 w 2207195"/>
                    <a:gd name="connsiteY979" fmla="*/ 1046279 h 2207342"/>
                    <a:gd name="connsiteX980" fmla="*/ 291911 w 2207195"/>
                    <a:gd name="connsiteY980" fmla="*/ 1002940 h 2207342"/>
                    <a:gd name="connsiteX981" fmla="*/ 292388 w 2207195"/>
                    <a:gd name="connsiteY981" fmla="*/ 1002178 h 2207342"/>
                    <a:gd name="connsiteX982" fmla="*/ 323725 w 2207195"/>
                    <a:gd name="connsiteY982" fmla="*/ 1002178 h 2207342"/>
                    <a:gd name="connsiteX983" fmla="*/ 288959 w 2207195"/>
                    <a:gd name="connsiteY983" fmla="*/ 1034658 h 2207342"/>
                    <a:gd name="connsiteX984" fmla="*/ 269718 w 2207195"/>
                    <a:gd name="connsiteY984" fmla="*/ 1158483 h 2207342"/>
                    <a:gd name="connsiteX985" fmla="*/ 311247 w 2207195"/>
                    <a:gd name="connsiteY985" fmla="*/ 1208966 h 2207342"/>
                    <a:gd name="connsiteX986" fmla="*/ 215045 w 2207195"/>
                    <a:gd name="connsiteY986" fmla="*/ 1208966 h 2207342"/>
                    <a:gd name="connsiteX987" fmla="*/ 215045 w 2207195"/>
                    <a:gd name="connsiteY987" fmla="*/ 1002178 h 2207342"/>
                    <a:gd name="connsiteX988" fmla="*/ 272576 w 2207195"/>
                    <a:gd name="connsiteY988" fmla="*/ 1002178 h 2207342"/>
                    <a:gd name="connsiteX989" fmla="*/ 175802 w 2207195"/>
                    <a:gd name="connsiteY989" fmla="*/ 994368 h 2207342"/>
                    <a:gd name="connsiteX990" fmla="*/ 131987 w 2207195"/>
                    <a:gd name="connsiteY990" fmla="*/ 1005226 h 2207342"/>
                    <a:gd name="connsiteX991" fmla="*/ 111413 w 2207195"/>
                    <a:gd name="connsiteY991" fmla="*/ 994368 h 2207342"/>
                    <a:gd name="connsiteX992" fmla="*/ 131987 w 2207195"/>
                    <a:gd name="connsiteY992" fmla="*/ 983509 h 2207342"/>
                    <a:gd name="connsiteX993" fmla="*/ 175802 w 2207195"/>
                    <a:gd name="connsiteY993" fmla="*/ 994368 h 2207342"/>
                    <a:gd name="connsiteX994" fmla="*/ 231047 w 2207195"/>
                    <a:gd name="connsiteY994" fmla="*/ 758243 h 2207342"/>
                    <a:gd name="connsiteX995" fmla="*/ 309723 w 2207195"/>
                    <a:gd name="connsiteY995" fmla="*/ 780912 h 2207342"/>
                    <a:gd name="connsiteX996" fmla="*/ 269813 w 2207195"/>
                    <a:gd name="connsiteY996" fmla="*/ 830442 h 2207342"/>
                    <a:gd name="connsiteX997" fmla="*/ 289054 w 2207195"/>
                    <a:gd name="connsiteY997" fmla="*/ 954267 h 2207342"/>
                    <a:gd name="connsiteX998" fmla="*/ 325630 w 2207195"/>
                    <a:gd name="connsiteY998" fmla="*/ 987796 h 2207342"/>
                    <a:gd name="connsiteX999" fmla="*/ 292959 w 2207195"/>
                    <a:gd name="connsiteY999" fmla="*/ 987796 h 2207342"/>
                    <a:gd name="connsiteX1000" fmla="*/ 292007 w 2207195"/>
                    <a:gd name="connsiteY1000" fmla="*/ 986271 h 2207342"/>
                    <a:gd name="connsiteX1001" fmla="*/ 248668 w 2207195"/>
                    <a:gd name="connsiteY1001" fmla="*/ 942933 h 2207342"/>
                    <a:gd name="connsiteX1002" fmla="*/ 238571 w 2207195"/>
                    <a:gd name="connsiteY1002" fmla="*/ 942933 h 2207342"/>
                    <a:gd name="connsiteX1003" fmla="*/ 238571 w 2207195"/>
                    <a:gd name="connsiteY1003" fmla="*/ 953029 h 2207342"/>
                    <a:gd name="connsiteX1004" fmla="*/ 273338 w 2207195"/>
                    <a:gd name="connsiteY1004" fmla="*/ 987796 h 2207342"/>
                    <a:gd name="connsiteX1005" fmla="*/ 215140 w 2207195"/>
                    <a:gd name="connsiteY1005" fmla="*/ 987796 h 2207342"/>
                    <a:gd name="connsiteX1006" fmla="*/ 215140 w 2207195"/>
                    <a:gd name="connsiteY1006" fmla="*/ 733478 h 2207342"/>
                    <a:gd name="connsiteX1007" fmla="*/ 231047 w 2207195"/>
                    <a:gd name="connsiteY1007" fmla="*/ 758243 h 2207342"/>
                    <a:gd name="connsiteX1008" fmla="*/ 221712 w 2207195"/>
                    <a:gd name="connsiteY1008" fmla="*/ 632132 h 2207342"/>
                    <a:gd name="connsiteX1009" fmla="*/ 207901 w 2207195"/>
                    <a:gd name="connsiteY1009" fmla="*/ 666327 h 2207342"/>
                    <a:gd name="connsiteX1010" fmla="*/ 194090 w 2207195"/>
                    <a:gd name="connsiteY1010" fmla="*/ 632132 h 2207342"/>
                    <a:gd name="connsiteX1011" fmla="*/ 207901 w 2207195"/>
                    <a:gd name="connsiteY1011" fmla="*/ 367337 h 2207342"/>
                    <a:gd name="connsiteX1012" fmla="*/ 221712 w 2207195"/>
                    <a:gd name="connsiteY1012" fmla="*/ 632132 h 2207342"/>
                    <a:gd name="connsiteX1013" fmla="*/ 241715 w 2207195"/>
                    <a:gd name="connsiteY1013" fmla="*/ 305901 h 2207342"/>
                    <a:gd name="connsiteX1014" fmla="*/ 208472 w 2207195"/>
                    <a:gd name="connsiteY1014" fmla="*/ 345430 h 2207342"/>
                    <a:gd name="connsiteX1015" fmla="*/ 174278 w 2207195"/>
                    <a:gd name="connsiteY1015" fmla="*/ 305805 h 2207342"/>
                    <a:gd name="connsiteX1016" fmla="*/ 207996 w 2207195"/>
                    <a:gd name="connsiteY1016" fmla="*/ 280183 h 2207342"/>
                    <a:gd name="connsiteX1017" fmla="*/ 241715 w 2207195"/>
                    <a:gd name="connsiteY1017" fmla="*/ 305901 h 2207342"/>
                    <a:gd name="connsiteX1018" fmla="*/ 220188 w 2207195"/>
                    <a:gd name="connsiteY1018" fmla="*/ 129307 h 2207342"/>
                    <a:gd name="connsiteX1019" fmla="*/ 207901 w 2207195"/>
                    <a:gd name="connsiteY1019" fmla="*/ 260181 h 2207342"/>
                    <a:gd name="connsiteX1020" fmla="*/ 195614 w 2207195"/>
                    <a:gd name="connsiteY1020" fmla="*/ 129307 h 2207342"/>
                    <a:gd name="connsiteX1021" fmla="*/ 207901 w 2207195"/>
                    <a:gd name="connsiteY1021" fmla="*/ 91112 h 2207342"/>
                    <a:gd name="connsiteX1022" fmla="*/ 220188 w 2207195"/>
                    <a:gd name="connsiteY1022" fmla="*/ 129307 h 220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Lst>
                  <a:rect l="l" t="t" r="r" b="b"/>
                  <a:pathLst>
                    <a:path w="2207195" h="2207342">
                      <a:moveTo>
                        <a:pt x="96077" y="4815"/>
                      </a:moveTo>
                      <a:cubicBezTo>
                        <a:pt x="63692" y="16055"/>
                        <a:pt x="46452" y="51583"/>
                        <a:pt x="57692" y="84063"/>
                      </a:cubicBezTo>
                      <a:cubicBezTo>
                        <a:pt x="65883" y="107590"/>
                        <a:pt x="91696" y="120068"/>
                        <a:pt x="115223" y="111876"/>
                      </a:cubicBezTo>
                      <a:cubicBezTo>
                        <a:pt x="132653" y="105780"/>
                        <a:pt x="141893" y="86730"/>
                        <a:pt x="135797" y="69300"/>
                      </a:cubicBezTo>
                      <a:cubicBezTo>
                        <a:pt x="131225" y="56155"/>
                        <a:pt x="116747" y="49107"/>
                        <a:pt x="103602" y="53774"/>
                      </a:cubicBezTo>
                      <a:cubicBezTo>
                        <a:pt x="98649" y="55488"/>
                        <a:pt x="94649" y="59013"/>
                        <a:pt x="92363" y="63775"/>
                      </a:cubicBezTo>
                      <a:cubicBezTo>
                        <a:pt x="90077" y="68538"/>
                        <a:pt x="89791" y="73872"/>
                        <a:pt x="91505" y="78825"/>
                      </a:cubicBezTo>
                      <a:cubicBezTo>
                        <a:pt x="92839" y="82539"/>
                        <a:pt x="96839" y="84540"/>
                        <a:pt x="100554" y="83206"/>
                      </a:cubicBezTo>
                      <a:cubicBezTo>
                        <a:pt x="104269" y="81873"/>
                        <a:pt x="106269" y="77872"/>
                        <a:pt x="104936" y="74157"/>
                      </a:cubicBezTo>
                      <a:cubicBezTo>
                        <a:pt x="104459" y="72824"/>
                        <a:pt x="104555" y="71300"/>
                        <a:pt x="105221" y="69966"/>
                      </a:cubicBezTo>
                      <a:cubicBezTo>
                        <a:pt x="105888" y="68633"/>
                        <a:pt x="106936" y="67680"/>
                        <a:pt x="108365" y="67204"/>
                      </a:cubicBezTo>
                      <a:cubicBezTo>
                        <a:pt x="111127" y="66252"/>
                        <a:pt x="114175" y="66442"/>
                        <a:pt x="116842" y="67680"/>
                      </a:cubicBezTo>
                      <a:cubicBezTo>
                        <a:pt x="119509" y="69014"/>
                        <a:pt x="121509" y="71205"/>
                        <a:pt x="122462" y="73967"/>
                      </a:cubicBezTo>
                      <a:cubicBezTo>
                        <a:pt x="125986" y="83968"/>
                        <a:pt x="120652" y="94922"/>
                        <a:pt x="110651" y="98351"/>
                      </a:cubicBezTo>
                      <a:cubicBezTo>
                        <a:pt x="94553" y="103971"/>
                        <a:pt x="76837" y="95398"/>
                        <a:pt x="71217" y="79301"/>
                      </a:cubicBezTo>
                      <a:cubicBezTo>
                        <a:pt x="62549" y="54346"/>
                        <a:pt x="75789" y="26913"/>
                        <a:pt x="100745" y="18150"/>
                      </a:cubicBezTo>
                      <a:cubicBezTo>
                        <a:pt x="138654" y="5006"/>
                        <a:pt x="180088" y="25104"/>
                        <a:pt x="193328" y="62918"/>
                      </a:cubicBezTo>
                      <a:cubicBezTo>
                        <a:pt x="199233" y="79872"/>
                        <a:pt x="191423" y="100446"/>
                        <a:pt x="182469" y="124164"/>
                      </a:cubicBezTo>
                      <a:cubicBezTo>
                        <a:pt x="166467" y="166264"/>
                        <a:pt x="147322" y="216556"/>
                        <a:pt x="197804" y="270182"/>
                      </a:cubicBezTo>
                      <a:cubicBezTo>
                        <a:pt x="187708" y="279326"/>
                        <a:pt x="175135" y="288661"/>
                        <a:pt x="159800" y="298186"/>
                      </a:cubicBezTo>
                      <a:cubicBezTo>
                        <a:pt x="157990" y="299233"/>
                        <a:pt x="156847" y="301138"/>
                        <a:pt x="156466" y="303138"/>
                      </a:cubicBezTo>
                      <a:cubicBezTo>
                        <a:pt x="156180" y="305234"/>
                        <a:pt x="156752" y="307330"/>
                        <a:pt x="158085" y="308854"/>
                      </a:cubicBezTo>
                      <a:lnTo>
                        <a:pt x="198852" y="356097"/>
                      </a:lnTo>
                      <a:cubicBezTo>
                        <a:pt x="114746" y="453062"/>
                        <a:pt x="110841" y="522690"/>
                        <a:pt x="181993" y="639562"/>
                      </a:cubicBezTo>
                      <a:cubicBezTo>
                        <a:pt x="207044" y="680710"/>
                        <a:pt x="195518" y="725001"/>
                        <a:pt x="174278" y="748718"/>
                      </a:cubicBezTo>
                      <a:cubicBezTo>
                        <a:pt x="154847" y="770435"/>
                        <a:pt x="127605" y="776055"/>
                        <a:pt x="101411" y="763767"/>
                      </a:cubicBezTo>
                      <a:cubicBezTo>
                        <a:pt x="75313" y="751576"/>
                        <a:pt x="62835" y="726334"/>
                        <a:pt x="71122" y="702331"/>
                      </a:cubicBezTo>
                      <a:cubicBezTo>
                        <a:pt x="76742" y="686234"/>
                        <a:pt x="94363" y="677662"/>
                        <a:pt x="110555" y="683281"/>
                      </a:cubicBezTo>
                      <a:cubicBezTo>
                        <a:pt x="120557" y="686710"/>
                        <a:pt x="125891" y="697664"/>
                        <a:pt x="122366" y="707665"/>
                      </a:cubicBezTo>
                      <a:cubicBezTo>
                        <a:pt x="121414" y="710428"/>
                        <a:pt x="119414" y="712714"/>
                        <a:pt x="116747" y="713952"/>
                      </a:cubicBezTo>
                      <a:cubicBezTo>
                        <a:pt x="114080" y="715190"/>
                        <a:pt x="111127" y="715380"/>
                        <a:pt x="108269" y="714428"/>
                      </a:cubicBezTo>
                      <a:cubicBezTo>
                        <a:pt x="106936" y="713952"/>
                        <a:pt x="105793" y="712999"/>
                        <a:pt x="105126" y="711666"/>
                      </a:cubicBezTo>
                      <a:cubicBezTo>
                        <a:pt x="104459" y="710332"/>
                        <a:pt x="104364" y="708903"/>
                        <a:pt x="104840" y="707475"/>
                      </a:cubicBezTo>
                      <a:cubicBezTo>
                        <a:pt x="106174" y="703760"/>
                        <a:pt x="104174" y="699664"/>
                        <a:pt x="100459" y="698426"/>
                      </a:cubicBezTo>
                      <a:cubicBezTo>
                        <a:pt x="96744" y="697092"/>
                        <a:pt x="92648" y="699093"/>
                        <a:pt x="91410" y="702808"/>
                      </a:cubicBezTo>
                      <a:cubicBezTo>
                        <a:pt x="89696" y="707760"/>
                        <a:pt x="89981" y="713094"/>
                        <a:pt x="92267" y="717857"/>
                      </a:cubicBezTo>
                      <a:cubicBezTo>
                        <a:pt x="94553" y="722619"/>
                        <a:pt x="98554" y="726144"/>
                        <a:pt x="103507" y="727859"/>
                      </a:cubicBezTo>
                      <a:cubicBezTo>
                        <a:pt x="109889" y="730049"/>
                        <a:pt x="116747" y="729668"/>
                        <a:pt x="122843" y="726715"/>
                      </a:cubicBezTo>
                      <a:cubicBezTo>
                        <a:pt x="128939" y="723762"/>
                        <a:pt x="133511" y="718619"/>
                        <a:pt x="135701" y="712237"/>
                      </a:cubicBezTo>
                      <a:cubicBezTo>
                        <a:pt x="141797" y="694806"/>
                        <a:pt x="132558" y="675756"/>
                        <a:pt x="115127" y="669660"/>
                      </a:cubicBezTo>
                      <a:cubicBezTo>
                        <a:pt x="91601" y="661469"/>
                        <a:pt x="65788" y="673947"/>
                        <a:pt x="57596" y="697474"/>
                      </a:cubicBezTo>
                      <a:cubicBezTo>
                        <a:pt x="46928" y="728049"/>
                        <a:pt x="62835" y="761291"/>
                        <a:pt x="95220" y="776436"/>
                      </a:cubicBezTo>
                      <a:cubicBezTo>
                        <a:pt x="127415" y="791485"/>
                        <a:pt x="160847" y="784627"/>
                        <a:pt x="184660" y="757957"/>
                      </a:cubicBezTo>
                      <a:cubicBezTo>
                        <a:pt x="190851" y="751004"/>
                        <a:pt x="196376" y="742622"/>
                        <a:pt x="200662" y="733192"/>
                      </a:cubicBezTo>
                      <a:lnTo>
                        <a:pt x="200662" y="950267"/>
                      </a:lnTo>
                      <a:cubicBezTo>
                        <a:pt x="199043" y="947124"/>
                        <a:pt x="196947" y="944171"/>
                        <a:pt x="194280" y="941504"/>
                      </a:cubicBezTo>
                      <a:cubicBezTo>
                        <a:pt x="178373" y="925597"/>
                        <a:pt x="150179" y="929407"/>
                        <a:pt x="148941" y="929598"/>
                      </a:cubicBezTo>
                      <a:cubicBezTo>
                        <a:pt x="145798" y="930074"/>
                        <a:pt x="143321" y="932551"/>
                        <a:pt x="142940" y="935599"/>
                      </a:cubicBezTo>
                      <a:cubicBezTo>
                        <a:pt x="142750" y="936551"/>
                        <a:pt x="140178" y="955696"/>
                        <a:pt x="148084" y="971317"/>
                      </a:cubicBezTo>
                      <a:cubicBezTo>
                        <a:pt x="141702" y="969889"/>
                        <a:pt x="135987" y="968936"/>
                        <a:pt x="131891" y="968936"/>
                      </a:cubicBezTo>
                      <a:cubicBezTo>
                        <a:pt x="111984" y="968936"/>
                        <a:pt x="96744" y="988939"/>
                        <a:pt x="96077" y="989796"/>
                      </a:cubicBezTo>
                      <a:cubicBezTo>
                        <a:pt x="94172" y="992367"/>
                        <a:pt x="94172" y="995796"/>
                        <a:pt x="96077" y="998368"/>
                      </a:cubicBezTo>
                      <a:cubicBezTo>
                        <a:pt x="96744" y="999226"/>
                        <a:pt x="111889" y="1019228"/>
                        <a:pt x="131891" y="1019228"/>
                      </a:cubicBezTo>
                      <a:cubicBezTo>
                        <a:pt x="135987" y="1019228"/>
                        <a:pt x="141702" y="1018276"/>
                        <a:pt x="148084" y="1016847"/>
                      </a:cubicBezTo>
                      <a:cubicBezTo>
                        <a:pt x="140273" y="1032468"/>
                        <a:pt x="142845" y="1051613"/>
                        <a:pt x="142940" y="1052565"/>
                      </a:cubicBezTo>
                      <a:cubicBezTo>
                        <a:pt x="143417" y="1055709"/>
                        <a:pt x="145893" y="1058185"/>
                        <a:pt x="148941" y="1058566"/>
                      </a:cubicBezTo>
                      <a:cubicBezTo>
                        <a:pt x="150179" y="1058757"/>
                        <a:pt x="178373" y="1062567"/>
                        <a:pt x="194280" y="1046660"/>
                      </a:cubicBezTo>
                      <a:cubicBezTo>
                        <a:pt x="196947" y="1043993"/>
                        <a:pt x="199043" y="1041040"/>
                        <a:pt x="200662" y="1037897"/>
                      </a:cubicBezTo>
                      <a:lnTo>
                        <a:pt x="200662" y="1182582"/>
                      </a:lnTo>
                      <a:cubicBezTo>
                        <a:pt x="193042" y="1142101"/>
                        <a:pt x="171706" y="1120860"/>
                        <a:pt x="157895" y="1111049"/>
                      </a:cubicBezTo>
                      <a:cubicBezTo>
                        <a:pt x="136463" y="1095809"/>
                        <a:pt x="109698" y="1090951"/>
                        <a:pt x="88076" y="1098476"/>
                      </a:cubicBezTo>
                      <a:cubicBezTo>
                        <a:pt x="57025" y="1109239"/>
                        <a:pt x="40642" y="1143244"/>
                        <a:pt x="51405" y="1174295"/>
                      </a:cubicBezTo>
                      <a:cubicBezTo>
                        <a:pt x="59216" y="1196869"/>
                        <a:pt x="83981" y="1208871"/>
                        <a:pt x="106555" y="1200965"/>
                      </a:cubicBezTo>
                      <a:cubicBezTo>
                        <a:pt x="123319" y="1195155"/>
                        <a:pt x="132177" y="1176771"/>
                        <a:pt x="126367" y="1160103"/>
                      </a:cubicBezTo>
                      <a:cubicBezTo>
                        <a:pt x="121985" y="1147435"/>
                        <a:pt x="107984" y="1140672"/>
                        <a:pt x="95315" y="1145053"/>
                      </a:cubicBezTo>
                      <a:cubicBezTo>
                        <a:pt x="90553" y="1146768"/>
                        <a:pt x="86648" y="1150197"/>
                        <a:pt x="84457" y="1154769"/>
                      </a:cubicBezTo>
                      <a:cubicBezTo>
                        <a:pt x="82266" y="1159341"/>
                        <a:pt x="81885" y="1164484"/>
                        <a:pt x="83600" y="1169342"/>
                      </a:cubicBezTo>
                      <a:cubicBezTo>
                        <a:pt x="84933" y="1173247"/>
                        <a:pt x="87695" y="1176295"/>
                        <a:pt x="91410" y="1178105"/>
                      </a:cubicBezTo>
                      <a:cubicBezTo>
                        <a:pt x="95125" y="1179915"/>
                        <a:pt x="99316" y="1180105"/>
                        <a:pt x="103126" y="1178772"/>
                      </a:cubicBezTo>
                      <a:cubicBezTo>
                        <a:pt x="106841" y="1177438"/>
                        <a:pt x="108841" y="1173438"/>
                        <a:pt x="107507" y="1169723"/>
                      </a:cubicBezTo>
                      <a:cubicBezTo>
                        <a:pt x="106174" y="1166009"/>
                        <a:pt x="102173" y="1164008"/>
                        <a:pt x="98459" y="1165342"/>
                      </a:cubicBezTo>
                      <a:cubicBezTo>
                        <a:pt x="97887" y="1165532"/>
                        <a:pt x="97220" y="1165246"/>
                        <a:pt x="97030" y="1164675"/>
                      </a:cubicBezTo>
                      <a:cubicBezTo>
                        <a:pt x="96649" y="1163437"/>
                        <a:pt x="96649" y="1162198"/>
                        <a:pt x="97220" y="1160960"/>
                      </a:cubicBezTo>
                      <a:cubicBezTo>
                        <a:pt x="97792" y="1159817"/>
                        <a:pt x="98744" y="1158960"/>
                        <a:pt x="99983" y="1158483"/>
                      </a:cubicBezTo>
                      <a:cubicBezTo>
                        <a:pt x="105317" y="1156674"/>
                        <a:pt x="111032" y="1159436"/>
                        <a:pt x="112937" y="1164770"/>
                      </a:cubicBezTo>
                      <a:cubicBezTo>
                        <a:pt x="116175" y="1174105"/>
                        <a:pt x="111222" y="1184296"/>
                        <a:pt x="101888" y="1187535"/>
                      </a:cubicBezTo>
                      <a:cubicBezTo>
                        <a:pt x="86743" y="1192774"/>
                        <a:pt x="70074" y="1184773"/>
                        <a:pt x="64835" y="1169628"/>
                      </a:cubicBezTo>
                      <a:cubicBezTo>
                        <a:pt x="60835" y="1158198"/>
                        <a:pt x="61597" y="1145910"/>
                        <a:pt x="66836" y="1135052"/>
                      </a:cubicBezTo>
                      <a:cubicBezTo>
                        <a:pt x="72074" y="1124194"/>
                        <a:pt x="81314" y="1116002"/>
                        <a:pt x="92744" y="1112001"/>
                      </a:cubicBezTo>
                      <a:cubicBezTo>
                        <a:pt x="110079" y="1106001"/>
                        <a:pt x="131891" y="1110096"/>
                        <a:pt x="149608" y="1122765"/>
                      </a:cubicBezTo>
                      <a:cubicBezTo>
                        <a:pt x="161038" y="1130861"/>
                        <a:pt x="178373" y="1148292"/>
                        <a:pt x="185708" y="1181153"/>
                      </a:cubicBezTo>
                      <a:cubicBezTo>
                        <a:pt x="179231" y="1176676"/>
                        <a:pt x="171420" y="1174105"/>
                        <a:pt x="162943" y="1174105"/>
                      </a:cubicBezTo>
                      <a:cubicBezTo>
                        <a:pt x="140654" y="1174105"/>
                        <a:pt x="122462" y="1192297"/>
                        <a:pt x="122462" y="1214586"/>
                      </a:cubicBezTo>
                      <a:cubicBezTo>
                        <a:pt x="122462" y="1236874"/>
                        <a:pt x="140654" y="1255067"/>
                        <a:pt x="162943" y="1255067"/>
                      </a:cubicBezTo>
                      <a:cubicBezTo>
                        <a:pt x="171611" y="1255067"/>
                        <a:pt x="179612" y="1252305"/>
                        <a:pt x="186184" y="1247733"/>
                      </a:cubicBezTo>
                      <a:cubicBezTo>
                        <a:pt x="179802" y="1279927"/>
                        <a:pt x="164657" y="1297549"/>
                        <a:pt x="151322" y="1306978"/>
                      </a:cubicBezTo>
                      <a:cubicBezTo>
                        <a:pt x="133796" y="1319456"/>
                        <a:pt x="111317" y="1323171"/>
                        <a:pt x="92744" y="1316694"/>
                      </a:cubicBezTo>
                      <a:cubicBezTo>
                        <a:pt x="81314" y="1312693"/>
                        <a:pt x="72074" y="1304502"/>
                        <a:pt x="66836" y="1293643"/>
                      </a:cubicBezTo>
                      <a:cubicBezTo>
                        <a:pt x="61597" y="1282785"/>
                        <a:pt x="60835" y="1270498"/>
                        <a:pt x="64835" y="1259067"/>
                      </a:cubicBezTo>
                      <a:cubicBezTo>
                        <a:pt x="70074" y="1243923"/>
                        <a:pt x="86743" y="1235922"/>
                        <a:pt x="101888" y="1241160"/>
                      </a:cubicBezTo>
                      <a:cubicBezTo>
                        <a:pt x="111222" y="1244399"/>
                        <a:pt x="116175" y="1254591"/>
                        <a:pt x="112937" y="1263925"/>
                      </a:cubicBezTo>
                      <a:cubicBezTo>
                        <a:pt x="111127" y="1269259"/>
                        <a:pt x="105317" y="1272021"/>
                        <a:pt x="99983" y="1270211"/>
                      </a:cubicBezTo>
                      <a:cubicBezTo>
                        <a:pt x="97506" y="1269355"/>
                        <a:pt x="96173" y="1266593"/>
                        <a:pt x="97030" y="1264116"/>
                      </a:cubicBezTo>
                      <a:cubicBezTo>
                        <a:pt x="97220" y="1263544"/>
                        <a:pt x="97887" y="1263258"/>
                        <a:pt x="98459" y="1263449"/>
                      </a:cubicBezTo>
                      <a:cubicBezTo>
                        <a:pt x="102173" y="1264783"/>
                        <a:pt x="106269" y="1262782"/>
                        <a:pt x="107507" y="1259067"/>
                      </a:cubicBezTo>
                      <a:cubicBezTo>
                        <a:pt x="108841" y="1255353"/>
                        <a:pt x="106841" y="1251257"/>
                        <a:pt x="103126" y="1250019"/>
                      </a:cubicBezTo>
                      <a:cubicBezTo>
                        <a:pt x="95125" y="1247256"/>
                        <a:pt x="86362" y="1251448"/>
                        <a:pt x="83600" y="1259449"/>
                      </a:cubicBezTo>
                      <a:cubicBezTo>
                        <a:pt x="80171" y="1269355"/>
                        <a:pt x="85409" y="1280213"/>
                        <a:pt x="95315" y="1283737"/>
                      </a:cubicBezTo>
                      <a:cubicBezTo>
                        <a:pt x="107984" y="1288119"/>
                        <a:pt x="121985" y="1281451"/>
                        <a:pt x="126367" y="1268688"/>
                      </a:cubicBezTo>
                      <a:cubicBezTo>
                        <a:pt x="132177" y="1251924"/>
                        <a:pt x="123319" y="1233636"/>
                        <a:pt x="106555" y="1227826"/>
                      </a:cubicBezTo>
                      <a:cubicBezTo>
                        <a:pt x="83981" y="1220015"/>
                        <a:pt x="59216" y="1231921"/>
                        <a:pt x="51405" y="1254496"/>
                      </a:cubicBezTo>
                      <a:cubicBezTo>
                        <a:pt x="46166" y="1269545"/>
                        <a:pt x="47119" y="1285643"/>
                        <a:pt x="54072" y="1300025"/>
                      </a:cubicBezTo>
                      <a:cubicBezTo>
                        <a:pt x="61025" y="1314312"/>
                        <a:pt x="73122" y="1325076"/>
                        <a:pt x="88076" y="1330315"/>
                      </a:cubicBezTo>
                      <a:cubicBezTo>
                        <a:pt x="110936" y="1338315"/>
                        <a:pt x="138368" y="1333839"/>
                        <a:pt x="159609" y="1318694"/>
                      </a:cubicBezTo>
                      <a:cubicBezTo>
                        <a:pt x="175516" y="1307359"/>
                        <a:pt x="193804" y="1286309"/>
                        <a:pt x="200662" y="1247923"/>
                      </a:cubicBezTo>
                      <a:lnTo>
                        <a:pt x="200662" y="1391846"/>
                      </a:lnTo>
                      <a:cubicBezTo>
                        <a:pt x="199043" y="1388703"/>
                        <a:pt x="196947" y="1385750"/>
                        <a:pt x="194280" y="1383083"/>
                      </a:cubicBezTo>
                      <a:cubicBezTo>
                        <a:pt x="178373" y="1367176"/>
                        <a:pt x="150179" y="1370986"/>
                        <a:pt x="148941" y="1371177"/>
                      </a:cubicBezTo>
                      <a:cubicBezTo>
                        <a:pt x="145798" y="1371653"/>
                        <a:pt x="143321" y="1374130"/>
                        <a:pt x="142940" y="1377178"/>
                      </a:cubicBezTo>
                      <a:cubicBezTo>
                        <a:pt x="142750" y="1378130"/>
                        <a:pt x="140178" y="1397275"/>
                        <a:pt x="148084" y="1412896"/>
                      </a:cubicBezTo>
                      <a:cubicBezTo>
                        <a:pt x="141702" y="1411467"/>
                        <a:pt x="135987" y="1410515"/>
                        <a:pt x="131891" y="1410515"/>
                      </a:cubicBezTo>
                      <a:cubicBezTo>
                        <a:pt x="111984" y="1410515"/>
                        <a:pt x="96744" y="1430517"/>
                        <a:pt x="96077" y="1431375"/>
                      </a:cubicBezTo>
                      <a:cubicBezTo>
                        <a:pt x="94172" y="1433946"/>
                        <a:pt x="94172" y="1437376"/>
                        <a:pt x="96077" y="1439947"/>
                      </a:cubicBezTo>
                      <a:cubicBezTo>
                        <a:pt x="96744" y="1440805"/>
                        <a:pt x="111889" y="1460807"/>
                        <a:pt x="131891" y="1460807"/>
                      </a:cubicBezTo>
                      <a:cubicBezTo>
                        <a:pt x="135987" y="1460807"/>
                        <a:pt x="141702" y="1459855"/>
                        <a:pt x="148084" y="1458426"/>
                      </a:cubicBezTo>
                      <a:cubicBezTo>
                        <a:pt x="140273" y="1474047"/>
                        <a:pt x="142845" y="1493192"/>
                        <a:pt x="142940" y="1494144"/>
                      </a:cubicBezTo>
                      <a:cubicBezTo>
                        <a:pt x="143417" y="1497288"/>
                        <a:pt x="145893" y="1499764"/>
                        <a:pt x="148941" y="1500145"/>
                      </a:cubicBezTo>
                      <a:cubicBezTo>
                        <a:pt x="150179" y="1500336"/>
                        <a:pt x="178373" y="1504146"/>
                        <a:pt x="194280" y="1488239"/>
                      </a:cubicBezTo>
                      <a:cubicBezTo>
                        <a:pt x="196947" y="1485572"/>
                        <a:pt x="199043" y="1482619"/>
                        <a:pt x="200662" y="1479476"/>
                      </a:cubicBezTo>
                      <a:lnTo>
                        <a:pt x="200662" y="1624637"/>
                      </a:lnTo>
                      <a:cubicBezTo>
                        <a:pt x="193042" y="1584156"/>
                        <a:pt x="171706" y="1562915"/>
                        <a:pt x="157895" y="1553104"/>
                      </a:cubicBezTo>
                      <a:cubicBezTo>
                        <a:pt x="136463" y="1537864"/>
                        <a:pt x="109698" y="1533006"/>
                        <a:pt x="88076" y="1540531"/>
                      </a:cubicBezTo>
                      <a:cubicBezTo>
                        <a:pt x="57025" y="1551294"/>
                        <a:pt x="40642" y="1585299"/>
                        <a:pt x="51405" y="1616350"/>
                      </a:cubicBezTo>
                      <a:cubicBezTo>
                        <a:pt x="59216" y="1638924"/>
                        <a:pt x="83981" y="1650926"/>
                        <a:pt x="106555" y="1643020"/>
                      </a:cubicBezTo>
                      <a:cubicBezTo>
                        <a:pt x="123319" y="1637210"/>
                        <a:pt x="132177" y="1618827"/>
                        <a:pt x="126367" y="1602158"/>
                      </a:cubicBezTo>
                      <a:cubicBezTo>
                        <a:pt x="121985" y="1589490"/>
                        <a:pt x="107984" y="1582727"/>
                        <a:pt x="95315" y="1587108"/>
                      </a:cubicBezTo>
                      <a:cubicBezTo>
                        <a:pt x="90553" y="1588823"/>
                        <a:pt x="86648" y="1592252"/>
                        <a:pt x="84457" y="1596824"/>
                      </a:cubicBezTo>
                      <a:cubicBezTo>
                        <a:pt x="82266" y="1601396"/>
                        <a:pt x="81885" y="1606540"/>
                        <a:pt x="83600" y="1611397"/>
                      </a:cubicBezTo>
                      <a:cubicBezTo>
                        <a:pt x="84933" y="1615303"/>
                        <a:pt x="87695" y="1618351"/>
                        <a:pt x="91410" y="1620160"/>
                      </a:cubicBezTo>
                      <a:cubicBezTo>
                        <a:pt x="95125" y="1621970"/>
                        <a:pt x="99316" y="1622160"/>
                        <a:pt x="103126" y="1620827"/>
                      </a:cubicBezTo>
                      <a:cubicBezTo>
                        <a:pt x="106841" y="1619494"/>
                        <a:pt x="108841" y="1615493"/>
                        <a:pt x="107507" y="1611778"/>
                      </a:cubicBezTo>
                      <a:cubicBezTo>
                        <a:pt x="106174" y="1608064"/>
                        <a:pt x="102173" y="1606063"/>
                        <a:pt x="98459" y="1607397"/>
                      </a:cubicBezTo>
                      <a:cubicBezTo>
                        <a:pt x="97887" y="1607587"/>
                        <a:pt x="97220" y="1607301"/>
                        <a:pt x="97030" y="1606730"/>
                      </a:cubicBezTo>
                      <a:cubicBezTo>
                        <a:pt x="96649" y="1605492"/>
                        <a:pt x="96649" y="1604253"/>
                        <a:pt x="97220" y="1603015"/>
                      </a:cubicBezTo>
                      <a:cubicBezTo>
                        <a:pt x="97792" y="1601872"/>
                        <a:pt x="98744" y="1601015"/>
                        <a:pt x="99983" y="1600539"/>
                      </a:cubicBezTo>
                      <a:cubicBezTo>
                        <a:pt x="105317" y="1598729"/>
                        <a:pt x="111032" y="1601491"/>
                        <a:pt x="112937" y="1606825"/>
                      </a:cubicBezTo>
                      <a:cubicBezTo>
                        <a:pt x="116175" y="1616160"/>
                        <a:pt x="111222" y="1626351"/>
                        <a:pt x="101888" y="1629590"/>
                      </a:cubicBezTo>
                      <a:cubicBezTo>
                        <a:pt x="86743" y="1634829"/>
                        <a:pt x="70074" y="1626828"/>
                        <a:pt x="64835" y="1611683"/>
                      </a:cubicBezTo>
                      <a:cubicBezTo>
                        <a:pt x="60835" y="1600253"/>
                        <a:pt x="61597" y="1587966"/>
                        <a:pt x="66836" y="1577107"/>
                      </a:cubicBezTo>
                      <a:cubicBezTo>
                        <a:pt x="72074" y="1566249"/>
                        <a:pt x="81314" y="1558057"/>
                        <a:pt x="92744" y="1554057"/>
                      </a:cubicBezTo>
                      <a:cubicBezTo>
                        <a:pt x="110079" y="1548056"/>
                        <a:pt x="131891" y="1552152"/>
                        <a:pt x="149608" y="1564820"/>
                      </a:cubicBezTo>
                      <a:cubicBezTo>
                        <a:pt x="161038" y="1572916"/>
                        <a:pt x="178373" y="1590347"/>
                        <a:pt x="185708" y="1623209"/>
                      </a:cubicBezTo>
                      <a:cubicBezTo>
                        <a:pt x="179231" y="1618731"/>
                        <a:pt x="171420" y="1616160"/>
                        <a:pt x="162943" y="1616160"/>
                      </a:cubicBezTo>
                      <a:cubicBezTo>
                        <a:pt x="140654" y="1616160"/>
                        <a:pt x="122462" y="1634353"/>
                        <a:pt x="122462" y="1656641"/>
                      </a:cubicBezTo>
                      <a:cubicBezTo>
                        <a:pt x="122462" y="1678930"/>
                        <a:pt x="140654" y="1697122"/>
                        <a:pt x="162943" y="1697122"/>
                      </a:cubicBezTo>
                      <a:cubicBezTo>
                        <a:pt x="171611" y="1697122"/>
                        <a:pt x="179612" y="1694360"/>
                        <a:pt x="186184" y="1689788"/>
                      </a:cubicBezTo>
                      <a:cubicBezTo>
                        <a:pt x="179802" y="1721983"/>
                        <a:pt x="164657" y="1739604"/>
                        <a:pt x="151322" y="1749033"/>
                      </a:cubicBezTo>
                      <a:cubicBezTo>
                        <a:pt x="133796" y="1761511"/>
                        <a:pt x="111317" y="1765226"/>
                        <a:pt x="92744" y="1758749"/>
                      </a:cubicBezTo>
                      <a:cubicBezTo>
                        <a:pt x="81314" y="1754749"/>
                        <a:pt x="72074" y="1746557"/>
                        <a:pt x="66836" y="1735699"/>
                      </a:cubicBezTo>
                      <a:cubicBezTo>
                        <a:pt x="61597" y="1724840"/>
                        <a:pt x="60835" y="1712553"/>
                        <a:pt x="64835" y="1701123"/>
                      </a:cubicBezTo>
                      <a:cubicBezTo>
                        <a:pt x="70074" y="1685978"/>
                        <a:pt x="86743" y="1677977"/>
                        <a:pt x="101888" y="1683216"/>
                      </a:cubicBezTo>
                      <a:cubicBezTo>
                        <a:pt x="111222" y="1686454"/>
                        <a:pt x="116175" y="1696646"/>
                        <a:pt x="112937" y="1705980"/>
                      </a:cubicBezTo>
                      <a:cubicBezTo>
                        <a:pt x="111127" y="1711219"/>
                        <a:pt x="105317" y="1714077"/>
                        <a:pt x="99983" y="1712267"/>
                      </a:cubicBezTo>
                      <a:cubicBezTo>
                        <a:pt x="97506" y="1711410"/>
                        <a:pt x="96173" y="1708648"/>
                        <a:pt x="97030" y="1706171"/>
                      </a:cubicBezTo>
                      <a:cubicBezTo>
                        <a:pt x="97220" y="1705599"/>
                        <a:pt x="97887" y="1705314"/>
                        <a:pt x="98459" y="1705504"/>
                      </a:cubicBezTo>
                      <a:cubicBezTo>
                        <a:pt x="102173" y="1706838"/>
                        <a:pt x="106269" y="1704837"/>
                        <a:pt x="107507" y="1701123"/>
                      </a:cubicBezTo>
                      <a:cubicBezTo>
                        <a:pt x="108841" y="1697408"/>
                        <a:pt x="106841" y="1693312"/>
                        <a:pt x="103126" y="1692074"/>
                      </a:cubicBezTo>
                      <a:cubicBezTo>
                        <a:pt x="95125" y="1689311"/>
                        <a:pt x="86362" y="1693503"/>
                        <a:pt x="83600" y="1701504"/>
                      </a:cubicBezTo>
                      <a:cubicBezTo>
                        <a:pt x="80171" y="1711410"/>
                        <a:pt x="85409" y="1722268"/>
                        <a:pt x="95315" y="1725792"/>
                      </a:cubicBezTo>
                      <a:cubicBezTo>
                        <a:pt x="107984" y="1730174"/>
                        <a:pt x="121985" y="1723506"/>
                        <a:pt x="126367" y="1710743"/>
                      </a:cubicBezTo>
                      <a:cubicBezTo>
                        <a:pt x="132177" y="1694074"/>
                        <a:pt x="123319" y="1675691"/>
                        <a:pt x="106555" y="1669881"/>
                      </a:cubicBezTo>
                      <a:cubicBezTo>
                        <a:pt x="83981" y="1662070"/>
                        <a:pt x="59216" y="1673976"/>
                        <a:pt x="51405" y="1696551"/>
                      </a:cubicBezTo>
                      <a:cubicBezTo>
                        <a:pt x="46166" y="1711600"/>
                        <a:pt x="47119" y="1727698"/>
                        <a:pt x="54072" y="1742080"/>
                      </a:cubicBezTo>
                      <a:cubicBezTo>
                        <a:pt x="55882" y="1745890"/>
                        <a:pt x="58168" y="1749415"/>
                        <a:pt x="60644" y="1752653"/>
                      </a:cubicBezTo>
                      <a:cubicBezTo>
                        <a:pt x="50548" y="1751034"/>
                        <a:pt x="40261" y="1751891"/>
                        <a:pt x="30355" y="1755320"/>
                      </a:cubicBezTo>
                      <a:cubicBezTo>
                        <a:pt x="18925" y="1759321"/>
                        <a:pt x="9781" y="1767417"/>
                        <a:pt x="4542" y="1778275"/>
                      </a:cubicBezTo>
                      <a:cubicBezTo>
                        <a:pt x="-697" y="1789134"/>
                        <a:pt x="-1459" y="1801421"/>
                        <a:pt x="2542" y="1812851"/>
                      </a:cubicBezTo>
                      <a:cubicBezTo>
                        <a:pt x="8638" y="1830282"/>
                        <a:pt x="27688" y="1839521"/>
                        <a:pt x="45119" y="1833425"/>
                      </a:cubicBezTo>
                      <a:cubicBezTo>
                        <a:pt x="58263" y="1828853"/>
                        <a:pt x="65312" y="1814375"/>
                        <a:pt x="60644" y="1801230"/>
                      </a:cubicBezTo>
                      <a:cubicBezTo>
                        <a:pt x="58930" y="1796278"/>
                        <a:pt x="55406" y="1792277"/>
                        <a:pt x="50643" y="1789991"/>
                      </a:cubicBezTo>
                      <a:cubicBezTo>
                        <a:pt x="45881" y="1787705"/>
                        <a:pt x="40547" y="1787419"/>
                        <a:pt x="35594" y="1789134"/>
                      </a:cubicBezTo>
                      <a:cubicBezTo>
                        <a:pt x="31879" y="1790468"/>
                        <a:pt x="29879" y="1794468"/>
                        <a:pt x="31212" y="1798183"/>
                      </a:cubicBezTo>
                      <a:cubicBezTo>
                        <a:pt x="32546" y="1801897"/>
                        <a:pt x="36546" y="1803898"/>
                        <a:pt x="40261" y="1802564"/>
                      </a:cubicBezTo>
                      <a:cubicBezTo>
                        <a:pt x="41594" y="1802088"/>
                        <a:pt x="43118" y="1802183"/>
                        <a:pt x="44452" y="1802850"/>
                      </a:cubicBezTo>
                      <a:cubicBezTo>
                        <a:pt x="45785" y="1803517"/>
                        <a:pt x="46738" y="1804564"/>
                        <a:pt x="47214" y="1805993"/>
                      </a:cubicBezTo>
                      <a:cubicBezTo>
                        <a:pt x="49214" y="1811708"/>
                        <a:pt x="46166" y="1818090"/>
                        <a:pt x="40451" y="1820090"/>
                      </a:cubicBezTo>
                      <a:cubicBezTo>
                        <a:pt x="30450" y="1823519"/>
                        <a:pt x="19496" y="1818280"/>
                        <a:pt x="16067" y="1808279"/>
                      </a:cubicBezTo>
                      <a:cubicBezTo>
                        <a:pt x="13305" y="1800469"/>
                        <a:pt x="13877" y="1792087"/>
                        <a:pt x="17401" y="1784657"/>
                      </a:cubicBezTo>
                      <a:cubicBezTo>
                        <a:pt x="21020" y="1777228"/>
                        <a:pt x="27307" y="1771608"/>
                        <a:pt x="35117" y="1768941"/>
                      </a:cubicBezTo>
                      <a:cubicBezTo>
                        <a:pt x="47214" y="1764750"/>
                        <a:pt x="60263" y="1765511"/>
                        <a:pt x="71789" y="1771036"/>
                      </a:cubicBezTo>
                      <a:cubicBezTo>
                        <a:pt x="83314" y="1776656"/>
                        <a:pt x="91982" y="1786371"/>
                        <a:pt x="96268" y="1798468"/>
                      </a:cubicBezTo>
                      <a:cubicBezTo>
                        <a:pt x="109412" y="1836378"/>
                        <a:pt x="89315" y="1877812"/>
                        <a:pt x="51500" y="1891051"/>
                      </a:cubicBezTo>
                      <a:cubicBezTo>
                        <a:pt x="50548" y="1891337"/>
                        <a:pt x="49786" y="1891908"/>
                        <a:pt x="49024" y="1892480"/>
                      </a:cubicBezTo>
                      <a:cubicBezTo>
                        <a:pt x="29212" y="1897338"/>
                        <a:pt x="12162" y="1911816"/>
                        <a:pt x="4923" y="1932485"/>
                      </a:cubicBezTo>
                      <a:cubicBezTo>
                        <a:pt x="-2697" y="1954392"/>
                        <a:pt x="-1363" y="1978015"/>
                        <a:pt x="8733" y="1998874"/>
                      </a:cubicBezTo>
                      <a:cubicBezTo>
                        <a:pt x="18830" y="2019734"/>
                        <a:pt x="36546" y="2035450"/>
                        <a:pt x="58454" y="2043165"/>
                      </a:cubicBezTo>
                      <a:cubicBezTo>
                        <a:pt x="81885" y="2051261"/>
                        <a:pt x="109031" y="2051452"/>
                        <a:pt x="135130" y="2043451"/>
                      </a:cubicBezTo>
                      <a:cubicBezTo>
                        <a:pt x="138178" y="2042499"/>
                        <a:pt x="140178" y="2039737"/>
                        <a:pt x="140178" y="2036689"/>
                      </a:cubicBezTo>
                      <a:cubicBezTo>
                        <a:pt x="140178" y="2036022"/>
                        <a:pt x="140083" y="2035260"/>
                        <a:pt x="139892" y="2034593"/>
                      </a:cubicBezTo>
                      <a:cubicBezTo>
                        <a:pt x="138749" y="2030878"/>
                        <a:pt x="134749" y="2028687"/>
                        <a:pt x="131034" y="2029830"/>
                      </a:cubicBezTo>
                      <a:cubicBezTo>
                        <a:pt x="108174" y="2036784"/>
                        <a:pt x="83504" y="2036784"/>
                        <a:pt x="63216" y="2029735"/>
                      </a:cubicBezTo>
                      <a:cubicBezTo>
                        <a:pt x="44833" y="2023353"/>
                        <a:pt x="30069" y="2010209"/>
                        <a:pt x="21687" y="1992778"/>
                      </a:cubicBezTo>
                      <a:cubicBezTo>
                        <a:pt x="13210" y="1975252"/>
                        <a:pt x="12067" y="1955535"/>
                        <a:pt x="18449" y="1937248"/>
                      </a:cubicBezTo>
                      <a:cubicBezTo>
                        <a:pt x="22640" y="1925151"/>
                        <a:pt x="31307" y="1915435"/>
                        <a:pt x="42928" y="1909815"/>
                      </a:cubicBezTo>
                      <a:cubicBezTo>
                        <a:pt x="54453" y="1904196"/>
                        <a:pt x="67502" y="1903434"/>
                        <a:pt x="79599" y="1907720"/>
                      </a:cubicBezTo>
                      <a:cubicBezTo>
                        <a:pt x="95696" y="1913340"/>
                        <a:pt x="104269" y="1930961"/>
                        <a:pt x="98649" y="1947153"/>
                      </a:cubicBezTo>
                      <a:cubicBezTo>
                        <a:pt x="96935" y="1952011"/>
                        <a:pt x="93506" y="1955917"/>
                        <a:pt x="88838" y="1958107"/>
                      </a:cubicBezTo>
                      <a:cubicBezTo>
                        <a:pt x="84266" y="1960298"/>
                        <a:pt x="79028" y="1960679"/>
                        <a:pt x="74170" y="1958965"/>
                      </a:cubicBezTo>
                      <a:cubicBezTo>
                        <a:pt x="71408" y="1958012"/>
                        <a:pt x="69122" y="1956011"/>
                        <a:pt x="67883" y="1953345"/>
                      </a:cubicBezTo>
                      <a:cubicBezTo>
                        <a:pt x="66645" y="1950678"/>
                        <a:pt x="66455" y="1947725"/>
                        <a:pt x="67407" y="1944867"/>
                      </a:cubicBezTo>
                      <a:cubicBezTo>
                        <a:pt x="68360" y="1942010"/>
                        <a:pt x="71503" y="1940581"/>
                        <a:pt x="74360" y="1941534"/>
                      </a:cubicBezTo>
                      <a:cubicBezTo>
                        <a:pt x="78075" y="1942868"/>
                        <a:pt x="82171" y="1940867"/>
                        <a:pt x="83409" y="1937152"/>
                      </a:cubicBezTo>
                      <a:cubicBezTo>
                        <a:pt x="84647" y="1933437"/>
                        <a:pt x="82742" y="1929342"/>
                        <a:pt x="79028" y="1928103"/>
                      </a:cubicBezTo>
                      <a:cubicBezTo>
                        <a:pt x="68741" y="1924579"/>
                        <a:pt x="57596" y="1930008"/>
                        <a:pt x="53977" y="1940200"/>
                      </a:cubicBezTo>
                      <a:cubicBezTo>
                        <a:pt x="51786" y="1946582"/>
                        <a:pt x="52167" y="1953440"/>
                        <a:pt x="55120" y="1959536"/>
                      </a:cubicBezTo>
                      <a:cubicBezTo>
                        <a:pt x="58073" y="1965632"/>
                        <a:pt x="63216" y="1970204"/>
                        <a:pt x="69598" y="1972395"/>
                      </a:cubicBezTo>
                      <a:cubicBezTo>
                        <a:pt x="78075" y="1975348"/>
                        <a:pt x="87124" y="1974776"/>
                        <a:pt x="95125" y="1970871"/>
                      </a:cubicBezTo>
                      <a:cubicBezTo>
                        <a:pt x="103126" y="1966965"/>
                        <a:pt x="109222" y="1960203"/>
                        <a:pt x="112175" y="1951726"/>
                      </a:cubicBezTo>
                      <a:cubicBezTo>
                        <a:pt x="120366" y="1928199"/>
                        <a:pt x="107888" y="1902386"/>
                        <a:pt x="84362" y="1894194"/>
                      </a:cubicBezTo>
                      <a:cubicBezTo>
                        <a:pt x="82552" y="1893623"/>
                        <a:pt x="80837" y="1893051"/>
                        <a:pt x="79028" y="1892671"/>
                      </a:cubicBezTo>
                      <a:cubicBezTo>
                        <a:pt x="101411" y="1876287"/>
                        <a:pt x="114746" y="1849999"/>
                        <a:pt x="114746" y="1822376"/>
                      </a:cubicBezTo>
                      <a:cubicBezTo>
                        <a:pt x="114746" y="1812946"/>
                        <a:pt x="113222" y="1803326"/>
                        <a:pt x="109889" y="1793896"/>
                      </a:cubicBezTo>
                      <a:cubicBezTo>
                        <a:pt x="107507" y="1787038"/>
                        <a:pt x="103983" y="1780847"/>
                        <a:pt x="99506" y="1775323"/>
                      </a:cubicBezTo>
                      <a:cubicBezTo>
                        <a:pt x="119795" y="1778751"/>
                        <a:pt x="141988" y="1773703"/>
                        <a:pt x="159895" y="1761035"/>
                      </a:cubicBezTo>
                      <a:cubicBezTo>
                        <a:pt x="175802" y="1749700"/>
                        <a:pt x="194090" y="1728650"/>
                        <a:pt x="200948" y="1690264"/>
                      </a:cubicBezTo>
                      <a:lnTo>
                        <a:pt x="200948" y="1944010"/>
                      </a:lnTo>
                      <a:cubicBezTo>
                        <a:pt x="200948" y="1954488"/>
                        <a:pt x="199138" y="1964489"/>
                        <a:pt x="195614" y="1973824"/>
                      </a:cubicBezTo>
                      <a:cubicBezTo>
                        <a:pt x="194185" y="1977538"/>
                        <a:pt x="196090" y="1981634"/>
                        <a:pt x="199709" y="1982967"/>
                      </a:cubicBezTo>
                      <a:cubicBezTo>
                        <a:pt x="203424" y="1984396"/>
                        <a:pt x="207520" y="1982491"/>
                        <a:pt x="208853" y="1978872"/>
                      </a:cubicBezTo>
                      <a:cubicBezTo>
                        <a:pt x="212949" y="1967918"/>
                        <a:pt x="215140" y="1956202"/>
                        <a:pt x="215140" y="1944010"/>
                      </a:cubicBezTo>
                      <a:lnTo>
                        <a:pt x="215140" y="1664166"/>
                      </a:lnTo>
                      <a:lnTo>
                        <a:pt x="303722" y="1664166"/>
                      </a:lnTo>
                      <a:cubicBezTo>
                        <a:pt x="298388" y="1666833"/>
                        <a:pt x="293245" y="1669881"/>
                        <a:pt x="288387" y="1673405"/>
                      </a:cubicBezTo>
                      <a:cubicBezTo>
                        <a:pt x="263336" y="1691503"/>
                        <a:pt x="249049" y="1717125"/>
                        <a:pt x="249049" y="1743890"/>
                      </a:cubicBezTo>
                      <a:lnTo>
                        <a:pt x="249049" y="1958298"/>
                      </a:lnTo>
                      <a:lnTo>
                        <a:pt x="463457" y="1958298"/>
                      </a:lnTo>
                      <a:cubicBezTo>
                        <a:pt x="490127" y="1958298"/>
                        <a:pt x="515844" y="1943915"/>
                        <a:pt x="533942" y="1918960"/>
                      </a:cubicBezTo>
                      <a:cubicBezTo>
                        <a:pt x="537466" y="1914102"/>
                        <a:pt x="540419" y="1908863"/>
                        <a:pt x="543181" y="1903624"/>
                      </a:cubicBezTo>
                      <a:lnTo>
                        <a:pt x="543181" y="1992207"/>
                      </a:lnTo>
                      <a:lnTo>
                        <a:pt x="263146" y="1992207"/>
                      </a:lnTo>
                      <a:cubicBezTo>
                        <a:pt x="250954" y="1992207"/>
                        <a:pt x="239238" y="1994302"/>
                        <a:pt x="228284" y="1998493"/>
                      </a:cubicBezTo>
                      <a:cubicBezTo>
                        <a:pt x="224570" y="1999922"/>
                        <a:pt x="222760" y="2004018"/>
                        <a:pt x="224189" y="2007637"/>
                      </a:cubicBezTo>
                      <a:cubicBezTo>
                        <a:pt x="225617" y="2011352"/>
                        <a:pt x="229713" y="2013161"/>
                        <a:pt x="233333" y="2011733"/>
                      </a:cubicBezTo>
                      <a:cubicBezTo>
                        <a:pt x="242667" y="2008209"/>
                        <a:pt x="252668" y="2006399"/>
                        <a:pt x="263146" y="2006399"/>
                      </a:cubicBezTo>
                      <a:lnTo>
                        <a:pt x="516892" y="2006399"/>
                      </a:lnTo>
                      <a:cubicBezTo>
                        <a:pt x="478506" y="2013257"/>
                        <a:pt x="457361" y="2031545"/>
                        <a:pt x="446121" y="2047452"/>
                      </a:cubicBezTo>
                      <a:cubicBezTo>
                        <a:pt x="433358" y="2065359"/>
                        <a:pt x="428309" y="2087647"/>
                        <a:pt x="431834" y="2107840"/>
                      </a:cubicBezTo>
                      <a:cubicBezTo>
                        <a:pt x="426309" y="2103459"/>
                        <a:pt x="420118" y="2099839"/>
                        <a:pt x="413260" y="2097458"/>
                      </a:cubicBezTo>
                      <a:cubicBezTo>
                        <a:pt x="403830" y="2094219"/>
                        <a:pt x="394210" y="2092600"/>
                        <a:pt x="384780" y="2092600"/>
                      </a:cubicBezTo>
                      <a:cubicBezTo>
                        <a:pt x="357158" y="2092600"/>
                        <a:pt x="330869" y="2105936"/>
                        <a:pt x="314486" y="2128319"/>
                      </a:cubicBezTo>
                      <a:cubicBezTo>
                        <a:pt x="314009" y="2126509"/>
                        <a:pt x="313533" y="2124700"/>
                        <a:pt x="312962" y="2122985"/>
                      </a:cubicBezTo>
                      <a:cubicBezTo>
                        <a:pt x="304770" y="2099459"/>
                        <a:pt x="278957" y="2086980"/>
                        <a:pt x="255431" y="2095172"/>
                      </a:cubicBezTo>
                      <a:cubicBezTo>
                        <a:pt x="246953" y="2098125"/>
                        <a:pt x="240191" y="2104126"/>
                        <a:pt x="236285" y="2112222"/>
                      </a:cubicBezTo>
                      <a:cubicBezTo>
                        <a:pt x="232380" y="2120223"/>
                        <a:pt x="231904" y="2129367"/>
                        <a:pt x="234761" y="2137749"/>
                      </a:cubicBezTo>
                      <a:cubicBezTo>
                        <a:pt x="236952" y="2144130"/>
                        <a:pt x="241524" y="2149274"/>
                        <a:pt x="247620" y="2152227"/>
                      </a:cubicBezTo>
                      <a:cubicBezTo>
                        <a:pt x="253716" y="2155180"/>
                        <a:pt x="260574" y="2155560"/>
                        <a:pt x="266956" y="2153370"/>
                      </a:cubicBezTo>
                      <a:cubicBezTo>
                        <a:pt x="277148" y="2149846"/>
                        <a:pt x="282672" y="2138606"/>
                        <a:pt x="279053" y="2128319"/>
                      </a:cubicBezTo>
                      <a:cubicBezTo>
                        <a:pt x="277719" y="2124604"/>
                        <a:pt x="273719" y="2122699"/>
                        <a:pt x="270004" y="2123937"/>
                      </a:cubicBezTo>
                      <a:cubicBezTo>
                        <a:pt x="266289" y="2125271"/>
                        <a:pt x="264289" y="2129271"/>
                        <a:pt x="265622" y="2132986"/>
                      </a:cubicBezTo>
                      <a:cubicBezTo>
                        <a:pt x="266575" y="2135844"/>
                        <a:pt x="265146" y="2138892"/>
                        <a:pt x="262289" y="2139940"/>
                      </a:cubicBezTo>
                      <a:cubicBezTo>
                        <a:pt x="259526" y="2140892"/>
                        <a:pt x="256478" y="2140701"/>
                        <a:pt x="253811" y="2139463"/>
                      </a:cubicBezTo>
                      <a:cubicBezTo>
                        <a:pt x="251144" y="2138225"/>
                        <a:pt x="249144" y="2135939"/>
                        <a:pt x="248192" y="2133177"/>
                      </a:cubicBezTo>
                      <a:cubicBezTo>
                        <a:pt x="246477" y="2128319"/>
                        <a:pt x="246858" y="2123176"/>
                        <a:pt x="249049" y="2118509"/>
                      </a:cubicBezTo>
                      <a:cubicBezTo>
                        <a:pt x="251240" y="2113936"/>
                        <a:pt x="255145" y="2110412"/>
                        <a:pt x="260003" y="2108698"/>
                      </a:cubicBezTo>
                      <a:cubicBezTo>
                        <a:pt x="276100" y="2103078"/>
                        <a:pt x="293816" y="2111650"/>
                        <a:pt x="299436" y="2127748"/>
                      </a:cubicBezTo>
                      <a:cubicBezTo>
                        <a:pt x="303627" y="2139845"/>
                        <a:pt x="302865" y="2152894"/>
                        <a:pt x="297341" y="2164419"/>
                      </a:cubicBezTo>
                      <a:cubicBezTo>
                        <a:pt x="291721" y="2175944"/>
                        <a:pt x="282005" y="2184612"/>
                        <a:pt x="269909" y="2188898"/>
                      </a:cubicBezTo>
                      <a:cubicBezTo>
                        <a:pt x="251525" y="2195280"/>
                        <a:pt x="231809" y="2194137"/>
                        <a:pt x="214378" y="2185660"/>
                      </a:cubicBezTo>
                      <a:cubicBezTo>
                        <a:pt x="196852" y="2177182"/>
                        <a:pt x="183803" y="2162419"/>
                        <a:pt x="177421" y="2144130"/>
                      </a:cubicBezTo>
                      <a:cubicBezTo>
                        <a:pt x="170372" y="2123843"/>
                        <a:pt x="170372" y="2099173"/>
                        <a:pt x="177326" y="2076312"/>
                      </a:cubicBezTo>
                      <a:cubicBezTo>
                        <a:pt x="178469" y="2072598"/>
                        <a:pt x="176373" y="2068597"/>
                        <a:pt x="172563" y="2067454"/>
                      </a:cubicBezTo>
                      <a:cubicBezTo>
                        <a:pt x="171896" y="2067264"/>
                        <a:pt x="171134" y="2067169"/>
                        <a:pt x="170468" y="2067169"/>
                      </a:cubicBezTo>
                      <a:cubicBezTo>
                        <a:pt x="167420" y="2067169"/>
                        <a:pt x="164562" y="2069169"/>
                        <a:pt x="163705" y="2072217"/>
                      </a:cubicBezTo>
                      <a:cubicBezTo>
                        <a:pt x="155799" y="2098220"/>
                        <a:pt x="155894" y="2125462"/>
                        <a:pt x="163991" y="2148893"/>
                      </a:cubicBezTo>
                      <a:cubicBezTo>
                        <a:pt x="171611" y="2170801"/>
                        <a:pt x="187327" y="2188517"/>
                        <a:pt x="208282" y="2198614"/>
                      </a:cubicBezTo>
                      <a:cubicBezTo>
                        <a:pt x="229142" y="2208710"/>
                        <a:pt x="252764" y="2210139"/>
                        <a:pt x="274671" y="2202424"/>
                      </a:cubicBezTo>
                      <a:cubicBezTo>
                        <a:pt x="295340" y="2195280"/>
                        <a:pt x="309818" y="2178135"/>
                        <a:pt x="314676" y="2158323"/>
                      </a:cubicBezTo>
                      <a:cubicBezTo>
                        <a:pt x="315343" y="2157656"/>
                        <a:pt x="315819" y="2156799"/>
                        <a:pt x="316105" y="2155846"/>
                      </a:cubicBezTo>
                      <a:cubicBezTo>
                        <a:pt x="329249" y="2117937"/>
                        <a:pt x="370778" y="2097934"/>
                        <a:pt x="408688" y="2111079"/>
                      </a:cubicBezTo>
                      <a:cubicBezTo>
                        <a:pt x="420785" y="2115270"/>
                        <a:pt x="430595" y="2123937"/>
                        <a:pt x="436120" y="2135558"/>
                      </a:cubicBezTo>
                      <a:cubicBezTo>
                        <a:pt x="441740" y="2147084"/>
                        <a:pt x="442502" y="2160133"/>
                        <a:pt x="438215" y="2172229"/>
                      </a:cubicBezTo>
                      <a:cubicBezTo>
                        <a:pt x="435453" y="2180040"/>
                        <a:pt x="429929" y="2186327"/>
                        <a:pt x="422499" y="2189946"/>
                      </a:cubicBezTo>
                      <a:cubicBezTo>
                        <a:pt x="415070" y="2193565"/>
                        <a:pt x="406688" y="2194042"/>
                        <a:pt x="398877" y="2191279"/>
                      </a:cubicBezTo>
                      <a:cubicBezTo>
                        <a:pt x="388876" y="2187850"/>
                        <a:pt x="383542" y="2176896"/>
                        <a:pt x="387066" y="2166895"/>
                      </a:cubicBezTo>
                      <a:cubicBezTo>
                        <a:pt x="389066" y="2161180"/>
                        <a:pt x="395448" y="2158132"/>
                        <a:pt x="401163" y="2160133"/>
                      </a:cubicBezTo>
                      <a:cubicBezTo>
                        <a:pt x="402497" y="2160609"/>
                        <a:pt x="403640" y="2161561"/>
                        <a:pt x="404306" y="2162895"/>
                      </a:cubicBezTo>
                      <a:cubicBezTo>
                        <a:pt x="404973" y="2164228"/>
                        <a:pt x="405068" y="2165657"/>
                        <a:pt x="404592" y="2166991"/>
                      </a:cubicBezTo>
                      <a:cubicBezTo>
                        <a:pt x="403259" y="2170705"/>
                        <a:pt x="405259" y="2174801"/>
                        <a:pt x="408974" y="2176039"/>
                      </a:cubicBezTo>
                      <a:cubicBezTo>
                        <a:pt x="412688" y="2177373"/>
                        <a:pt x="416784" y="2175373"/>
                        <a:pt x="418022" y="2171658"/>
                      </a:cubicBezTo>
                      <a:cubicBezTo>
                        <a:pt x="419737" y="2166705"/>
                        <a:pt x="419451" y="2161371"/>
                        <a:pt x="417165" y="2156609"/>
                      </a:cubicBezTo>
                      <a:cubicBezTo>
                        <a:pt x="414879" y="2151846"/>
                        <a:pt x="410879" y="2148321"/>
                        <a:pt x="405926" y="2146607"/>
                      </a:cubicBezTo>
                      <a:cubicBezTo>
                        <a:pt x="392781" y="2142035"/>
                        <a:pt x="378303" y="2148988"/>
                        <a:pt x="373731" y="2162133"/>
                      </a:cubicBezTo>
                      <a:cubicBezTo>
                        <a:pt x="367635" y="2179564"/>
                        <a:pt x="376874" y="2198614"/>
                        <a:pt x="394305" y="2204710"/>
                      </a:cubicBezTo>
                      <a:cubicBezTo>
                        <a:pt x="405735" y="2208710"/>
                        <a:pt x="417927" y="2207948"/>
                        <a:pt x="428881" y="2202709"/>
                      </a:cubicBezTo>
                      <a:cubicBezTo>
                        <a:pt x="439739" y="2197471"/>
                        <a:pt x="447931" y="2188231"/>
                        <a:pt x="451836" y="2176896"/>
                      </a:cubicBezTo>
                      <a:cubicBezTo>
                        <a:pt x="455265" y="2166991"/>
                        <a:pt x="456122" y="2156609"/>
                        <a:pt x="454503" y="2146607"/>
                      </a:cubicBezTo>
                      <a:cubicBezTo>
                        <a:pt x="457742" y="2149179"/>
                        <a:pt x="461266" y="2151369"/>
                        <a:pt x="465076" y="2153179"/>
                      </a:cubicBezTo>
                      <a:cubicBezTo>
                        <a:pt x="479363" y="2160133"/>
                        <a:pt x="495556" y="2161085"/>
                        <a:pt x="510605" y="2155846"/>
                      </a:cubicBezTo>
                      <a:cubicBezTo>
                        <a:pt x="533180" y="2148036"/>
                        <a:pt x="545181" y="2123271"/>
                        <a:pt x="537275" y="2100696"/>
                      </a:cubicBezTo>
                      <a:cubicBezTo>
                        <a:pt x="531465" y="2083933"/>
                        <a:pt x="513082" y="2075074"/>
                        <a:pt x="496413" y="2080885"/>
                      </a:cubicBezTo>
                      <a:cubicBezTo>
                        <a:pt x="483745" y="2085266"/>
                        <a:pt x="476982" y="2099268"/>
                        <a:pt x="481364" y="2111936"/>
                      </a:cubicBezTo>
                      <a:cubicBezTo>
                        <a:pt x="484793" y="2121842"/>
                        <a:pt x="495746" y="2127176"/>
                        <a:pt x="505652" y="2123652"/>
                      </a:cubicBezTo>
                      <a:cubicBezTo>
                        <a:pt x="513653" y="2120890"/>
                        <a:pt x="517844" y="2112126"/>
                        <a:pt x="515082" y="2104126"/>
                      </a:cubicBezTo>
                      <a:cubicBezTo>
                        <a:pt x="513749" y="2100411"/>
                        <a:pt x="509748" y="2098410"/>
                        <a:pt x="506033" y="2099744"/>
                      </a:cubicBezTo>
                      <a:cubicBezTo>
                        <a:pt x="502319" y="2101078"/>
                        <a:pt x="500318" y="2105078"/>
                        <a:pt x="501652" y="2108793"/>
                      </a:cubicBezTo>
                      <a:cubicBezTo>
                        <a:pt x="501842" y="2109364"/>
                        <a:pt x="501557" y="2110031"/>
                        <a:pt x="500985" y="2110221"/>
                      </a:cubicBezTo>
                      <a:cubicBezTo>
                        <a:pt x="498509" y="2111079"/>
                        <a:pt x="495746" y="2109745"/>
                        <a:pt x="494889" y="2107269"/>
                      </a:cubicBezTo>
                      <a:cubicBezTo>
                        <a:pt x="493079" y="2101935"/>
                        <a:pt x="495842" y="2096220"/>
                        <a:pt x="501176" y="2094315"/>
                      </a:cubicBezTo>
                      <a:cubicBezTo>
                        <a:pt x="510510" y="2091076"/>
                        <a:pt x="520702" y="2096029"/>
                        <a:pt x="523940" y="2105364"/>
                      </a:cubicBezTo>
                      <a:cubicBezTo>
                        <a:pt x="529179" y="2120508"/>
                        <a:pt x="521178" y="2137177"/>
                        <a:pt x="506033" y="2142416"/>
                      </a:cubicBezTo>
                      <a:cubicBezTo>
                        <a:pt x="494603" y="2146417"/>
                        <a:pt x="482316" y="2145655"/>
                        <a:pt x="471458" y="2140416"/>
                      </a:cubicBezTo>
                      <a:cubicBezTo>
                        <a:pt x="460599" y="2135177"/>
                        <a:pt x="452408" y="2125938"/>
                        <a:pt x="448407" y="2114508"/>
                      </a:cubicBezTo>
                      <a:cubicBezTo>
                        <a:pt x="441930" y="2095934"/>
                        <a:pt x="445645" y="2073455"/>
                        <a:pt x="458123" y="2055929"/>
                      </a:cubicBezTo>
                      <a:cubicBezTo>
                        <a:pt x="467552" y="2042689"/>
                        <a:pt x="485174" y="2027449"/>
                        <a:pt x="517368" y="2021067"/>
                      </a:cubicBezTo>
                      <a:cubicBezTo>
                        <a:pt x="512796" y="2027640"/>
                        <a:pt x="510034" y="2035641"/>
                        <a:pt x="510034" y="2044308"/>
                      </a:cubicBezTo>
                      <a:cubicBezTo>
                        <a:pt x="510034" y="2066597"/>
                        <a:pt x="528227" y="2084790"/>
                        <a:pt x="550515" y="2084790"/>
                      </a:cubicBezTo>
                      <a:cubicBezTo>
                        <a:pt x="572804" y="2084790"/>
                        <a:pt x="590996" y="2066597"/>
                        <a:pt x="590996" y="2044308"/>
                      </a:cubicBezTo>
                      <a:cubicBezTo>
                        <a:pt x="590996" y="2035831"/>
                        <a:pt x="588425" y="2028021"/>
                        <a:pt x="583948" y="2021544"/>
                      </a:cubicBezTo>
                      <a:cubicBezTo>
                        <a:pt x="616809" y="2028878"/>
                        <a:pt x="634240" y="2046214"/>
                        <a:pt x="642336" y="2057644"/>
                      </a:cubicBezTo>
                      <a:cubicBezTo>
                        <a:pt x="655004" y="2075455"/>
                        <a:pt x="659100" y="2097172"/>
                        <a:pt x="653099" y="2114508"/>
                      </a:cubicBezTo>
                      <a:cubicBezTo>
                        <a:pt x="649099" y="2125938"/>
                        <a:pt x="640907" y="2135177"/>
                        <a:pt x="630049" y="2140416"/>
                      </a:cubicBezTo>
                      <a:cubicBezTo>
                        <a:pt x="619190" y="2145655"/>
                        <a:pt x="606903" y="2146417"/>
                        <a:pt x="595473" y="2142416"/>
                      </a:cubicBezTo>
                      <a:cubicBezTo>
                        <a:pt x="580328" y="2137177"/>
                        <a:pt x="572327" y="2120508"/>
                        <a:pt x="577566" y="2105364"/>
                      </a:cubicBezTo>
                      <a:cubicBezTo>
                        <a:pt x="580805" y="2096029"/>
                        <a:pt x="591092" y="2091076"/>
                        <a:pt x="600331" y="2094315"/>
                      </a:cubicBezTo>
                      <a:cubicBezTo>
                        <a:pt x="605665" y="2096124"/>
                        <a:pt x="608427" y="2101935"/>
                        <a:pt x="606617" y="2107269"/>
                      </a:cubicBezTo>
                      <a:cubicBezTo>
                        <a:pt x="606236" y="2108507"/>
                        <a:pt x="605284" y="2109460"/>
                        <a:pt x="604141" y="2110031"/>
                      </a:cubicBezTo>
                      <a:cubicBezTo>
                        <a:pt x="602998" y="2110603"/>
                        <a:pt x="601664" y="2110698"/>
                        <a:pt x="600426" y="2110221"/>
                      </a:cubicBezTo>
                      <a:cubicBezTo>
                        <a:pt x="599855" y="2110031"/>
                        <a:pt x="599569" y="2109364"/>
                        <a:pt x="599759" y="2108793"/>
                      </a:cubicBezTo>
                      <a:cubicBezTo>
                        <a:pt x="601093" y="2105078"/>
                        <a:pt x="599093" y="2100982"/>
                        <a:pt x="595378" y="2099744"/>
                      </a:cubicBezTo>
                      <a:cubicBezTo>
                        <a:pt x="591663" y="2098410"/>
                        <a:pt x="587567" y="2100411"/>
                        <a:pt x="586329" y="2104126"/>
                      </a:cubicBezTo>
                      <a:cubicBezTo>
                        <a:pt x="584996" y="2108031"/>
                        <a:pt x="585186" y="2112126"/>
                        <a:pt x="586996" y="2115841"/>
                      </a:cubicBezTo>
                      <a:cubicBezTo>
                        <a:pt x="588806" y="2119556"/>
                        <a:pt x="591949" y="2122318"/>
                        <a:pt x="595759" y="2123652"/>
                      </a:cubicBezTo>
                      <a:cubicBezTo>
                        <a:pt x="600521" y="2125366"/>
                        <a:pt x="605760" y="2124986"/>
                        <a:pt x="610332" y="2122794"/>
                      </a:cubicBezTo>
                      <a:cubicBezTo>
                        <a:pt x="614904" y="2120604"/>
                        <a:pt x="618333" y="2116699"/>
                        <a:pt x="620048" y="2111936"/>
                      </a:cubicBezTo>
                      <a:cubicBezTo>
                        <a:pt x="624429" y="2099268"/>
                        <a:pt x="617762" y="2085266"/>
                        <a:pt x="604998" y="2080885"/>
                      </a:cubicBezTo>
                      <a:cubicBezTo>
                        <a:pt x="588234" y="2075074"/>
                        <a:pt x="569946" y="2083933"/>
                        <a:pt x="564136" y="2100696"/>
                      </a:cubicBezTo>
                      <a:cubicBezTo>
                        <a:pt x="556325" y="2123271"/>
                        <a:pt x="568232" y="2148036"/>
                        <a:pt x="590806" y="2155846"/>
                      </a:cubicBezTo>
                      <a:cubicBezTo>
                        <a:pt x="621857" y="2166610"/>
                        <a:pt x="655862" y="2150226"/>
                        <a:pt x="666625" y="2119175"/>
                      </a:cubicBezTo>
                      <a:cubicBezTo>
                        <a:pt x="674150" y="2097553"/>
                        <a:pt x="669292" y="2070788"/>
                        <a:pt x="654052" y="2049357"/>
                      </a:cubicBezTo>
                      <a:cubicBezTo>
                        <a:pt x="644241" y="2035546"/>
                        <a:pt x="623000" y="2014210"/>
                        <a:pt x="582519" y="2006590"/>
                      </a:cubicBezTo>
                      <a:lnTo>
                        <a:pt x="727680" y="2006590"/>
                      </a:lnTo>
                      <a:cubicBezTo>
                        <a:pt x="724537" y="2008209"/>
                        <a:pt x="721584" y="2010304"/>
                        <a:pt x="718917" y="2012971"/>
                      </a:cubicBezTo>
                      <a:cubicBezTo>
                        <a:pt x="703010" y="2028878"/>
                        <a:pt x="706820" y="2057072"/>
                        <a:pt x="707011" y="2058310"/>
                      </a:cubicBezTo>
                      <a:cubicBezTo>
                        <a:pt x="707487" y="2061453"/>
                        <a:pt x="709964" y="2063930"/>
                        <a:pt x="713012" y="2064311"/>
                      </a:cubicBezTo>
                      <a:cubicBezTo>
                        <a:pt x="713964" y="2064501"/>
                        <a:pt x="733109" y="2067073"/>
                        <a:pt x="748730" y="2059167"/>
                      </a:cubicBezTo>
                      <a:cubicBezTo>
                        <a:pt x="747302" y="2065549"/>
                        <a:pt x="746349" y="2071264"/>
                        <a:pt x="746349" y="2075360"/>
                      </a:cubicBezTo>
                      <a:cubicBezTo>
                        <a:pt x="746349" y="2095268"/>
                        <a:pt x="766352" y="2110507"/>
                        <a:pt x="767209" y="2111174"/>
                      </a:cubicBezTo>
                      <a:cubicBezTo>
                        <a:pt x="769781" y="2113079"/>
                        <a:pt x="773210" y="2113079"/>
                        <a:pt x="775781" y="2111174"/>
                      </a:cubicBezTo>
                      <a:cubicBezTo>
                        <a:pt x="776639" y="2110507"/>
                        <a:pt x="796641" y="2095362"/>
                        <a:pt x="796641" y="2075360"/>
                      </a:cubicBezTo>
                      <a:cubicBezTo>
                        <a:pt x="796641" y="2071264"/>
                        <a:pt x="795689" y="2065549"/>
                        <a:pt x="794260" y="2059167"/>
                      </a:cubicBezTo>
                      <a:cubicBezTo>
                        <a:pt x="809881" y="2066978"/>
                        <a:pt x="829026" y="2064406"/>
                        <a:pt x="829979" y="2064311"/>
                      </a:cubicBezTo>
                      <a:cubicBezTo>
                        <a:pt x="833122" y="2063835"/>
                        <a:pt x="835598" y="2061453"/>
                        <a:pt x="835979" y="2058310"/>
                      </a:cubicBezTo>
                      <a:cubicBezTo>
                        <a:pt x="836170" y="2057072"/>
                        <a:pt x="839980" y="2028878"/>
                        <a:pt x="824073" y="2012971"/>
                      </a:cubicBezTo>
                      <a:cubicBezTo>
                        <a:pt x="821406" y="2010304"/>
                        <a:pt x="818453" y="2008209"/>
                        <a:pt x="815310" y="2006590"/>
                      </a:cubicBezTo>
                      <a:lnTo>
                        <a:pt x="959233" y="2006590"/>
                      </a:lnTo>
                      <a:cubicBezTo>
                        <a:pt x="920847" y="2013448"/>
                        <a:pt x="899702" y="2031735"/>
                        <a:pt x="888462" y="2047643"/>
                      </a:cubicBezTo>
                      <a:cubicBezTo>
                        <a:pt x="873317" y="2068883"/>
                        <a:pt x="868936" y="2096315"/>
                        <a:pt x="876842" y="2119175"/>
                      </a:cubicBezTo>
                      <a:cubicBezTo>
                        <a:pt x="882080" y="2134225"/>
                        <a:pt x="892844" y="2146321"/>
                        <a:pt x="907131" y="2153179"/>
                      </a:cubicBezTo>
                      <a:cubicBezTo>
                        <a:pt x="921419" y="2160133"/>
                        <a:pt x="937611" y="2161085"/>
                        <a:pt x="952661" y="2155846"/>
                      </a:cubicBezTo>
                      <a:cubicBezTo>
                        <a:pt x="975235" y="2148036"/>
                        <a:pt x="987236" y="2123271"/>
                        <a:pt x="979331" y="2100696"/>
                      </a:cubicBezTo>
                      <a:cubicBezTo>
                        <a:pt x="973520" y="2083933"/>
                        <a:pt x="955137" y="2075074"/>
                        <a:pt x="938468" y="2080885"/>
                      </a:cubicBezTo>
                      <a:cubicBezTo>
                        <a:pt x="925800" y="2085266"/>
                        <a:pt x="919037" y="2099268"/>
                        <a:pt x="923419" y="2111936"/>
                      </a:cubicBezTo>
                      <a:cubicBezTo>
                        <a:pt x="926848" y="2121842"/>
                        <a:pt x="937706" y="2127176"/>
                        <a:pt x="947708" y="2123652"/>
                      </a:cubicBezTo>
                      <a:cubicBezTo>
                        <a:pt x="955709" y="2120890"/>
                        <a:pt x="959900" y="2112126"/>
                        <a:pt x="957137" y="2104126"/>
                      </a:cubicBezTo>
                      <a:cubicBezTo>
                        <a:pt x="955804" y="2100411"/>
                        <a:pt x="951803" y="2098410"/>
                        <a:pt x="948089" y="2099744"/>
                      </a:cubicBezTo>
                      <a:cubicBezTo>
                        <a:pt x="944374" y="2101078"/>
                        <a:pt x="942374" y="2105078"/>
                        <a:pt x="943707" y="2108793"/>
                      </a:cubicBezTo>
                      <a:cubicBezTo>
                        <a:pt x="943898" y="2109364"/>
                        <a:pt x="943612" y="2110031"/>
                        <a:pt x="943040" y="2110221"/>
                      </a:cubicBezTo>
                      <a:cubicBezTo>
                        <a:pt x="940564" y="2111079"/>
                        <a:pt x="937802" y="2109745"/>
                        <a:pt x="936944" y="2107269"/>
                      </a:cubicBezTo>
                      <a:cubicBezTo>
                        <a:pt x="935135" y="2101935"/>
                        <a:pt x="937897" y="2096220"/>
                        <a:pt x="943231" y="2094315"/>
                      </a:cubicBezTo>
                      <a:cubicBezTo>
                        <a:pt x="952565" y="2091076"/>
                        <a:pt x="962757" y="2096029"/>
                        <a:pt x="965996" y="2105364"/>
                      </a:cubicBezTo>
                      <a:cubicBezTo>
                        <a:pt x="971234" y="2120508"/>
                        <a:pt x="963233" y="2137177"/>
                        <a:pt x="948089" y="2142416"/>
                      </a:cubicBezTo>
                      <a:cubicBezTo>
                        <a:pt x="936659" y="2146417"/>
                        <a:pt x="924371" y="2145655"/>
                        <a:pt x="913513" y="2140416"/>
                      </a:cubicBezTo>
                      <a:cubicBezTo>
                        <a:pt x="902654" y="2135177"/>
                        <a:pt x="894463" y="2125938"/>
                        <a:pt x="890462" y="2114508"/>
                      </a:cubicBezTo>
                      <a:cubicBezTo>
                        <a:pt x="883985" y="2095934"/>
                        <a:pt x="887700" y="2073455"/>
                        <a:pt x="900178" y="2055929"/>
                      </a:cubicBezTo>
                      <a:cubicBezTo>
                        <a:pt x="909608" y="2042689"/>
                        <a:pt x="927229" y="2027449"/>
                        <a:pt x="959423" y="2021067"/>
                      </a:cubicBezTo>
                      <a:cubicBezTo>
                        <a:pt x="954851" y="2027640"/>
                        <a:pt x="952089" y="2035641"/>
                        <a:pt x="952089" y="2044308"/>
                      </a:cubicBezTo>
                      <a:cubicBezTo>
                        <a:pt x="952089" y="2066597"/>
                        <a:pt x="970282" y="2084790"/>
                        <a:pt x="992570" y="2084790"/>
                      </a:cubicBezTo>
                      <a:cubicBezTo>
                        <a:pt x="1014859" y="2084790"/>
                        <a:pt x="1033052" y="2066597"/>
                        <a:pt x="1033052" y="2044308"/>
                      </a:cubicBezTo>
                      <a:cubicBezTo>
                        <a:pt x="1033052" y="2035831"/>
                        <a:pt x="1030480" y="2028021"/>
                        <a:pt x="1026003" y="2021544"/>
                      </a:cubicBezTo>
                      <a:cubicBezTo>
                        <a:pt x="1058864" y="2028878"/>
                        <a:pt x="1076295" y="2046214"/>
                        <a:pt x="1084391" y="2057644"/>
                      </a:cubicBezTo>
                      <a:cubicBezTo>
                        <a:pt x="1097060" y="2075455"/>
                        <a:pt x="1101155" y="2097172"/>
                        <a:pt x="1095155" y="2114508"/>
                      </a:cubicBezTo>
                      <a:cubicBezTo>
                        <a:pt x="1091154" y="2125938"/>
                        <a:pt x="1082963" y="2135177"/>
                        <a:pt x="1072104" y="2140416"/>
                      </a:cubicBezTo>
                      <a:cubicBezTo>
                        <a:pt x="1061246" y="2145655"/>
                        <a:pt x="1048958" y="2146417"/>
                        <a:pt x="1037528" y="2142416"/>
                      </a:cubicBezTo>
                      <a:cubicBezTo>
                        <a:pt x="1022384" y="2137177"/>
                        <a:pt x="1014383" y="2120508"/>
                        <a:pt x="1019621" y="2105364"/>
                      </a:cubicBezTo>
                      <a:cubicBezTo>
                        <a:pt x="1022860" y="2096029"/>
                        <a:pt x="1033052" y="2091076"/>
                        <a:pt x="1042386" y="2094315"/>
                      </a:cubicBezTo>
                      <a:cubicBezTo>
                        <a:pt x="1047720" y="2096124"/>
                        <a:pt x="1050482" y="2101935"/>
                        <a:pt x="1048673" y="2107269"/>
                      </a:cubicBezTo>
                      <a:cubicBezTo>
                        <a:pt x="1048292" y="2108507"/>
                        <a:pt x="1047339" y="2109460"/>
                        <a:pt x="1046196" y="2110031"/>
                      </a:cubicBezTo>
                      <a:cubicBezTo>
                        <a:pt x="1045053" y="2110603"/>
                        <a:pt x="1043720" y="2110698"/>
                        <a:pt x="1042481" y="2110221"/>
                      </a:cubicBezTo>
                      <a:cubicBezTo>
                        <a:pt x="1041910" y="2110031"/>
                        <a:pt x="1041624" y="2109364"/>
                        <a:pt x="1041815" y="2108793"/>
                      </a:cubicBezTo>
                      <a:cubicBezTo>
                        <a:pt x="1043148" y="2105078"/>
                        <a:pt x="1041148" y="2100982"/>
                        <a:pt x="1037433" y="2099744"/>
                      </a:cubicBezTo>
                      <a:cubicBezTo>
                        <a:pt x="1033718" y="2098410"/>
                        <a:pt x="1029623" y="2100411"/>
                        <a:pt x="1028384" y="2104126"/>
                      </a:cubicBezTo>
                      <a:cubicBezTo>
                        <a:pt x="1027051" y="2108031"/>
                        <a:pt x="1027241" y="2112126"/>
                        <a:pt x="1029051" y="2115841"/>
                      </a:cubicBezTo>
                      <a:cubicBezTo>
                        <a:pt x="1030861" y="2119556"/>
                        <a:pt x="1034004" y="2122318"/>
                        <a:pt x="1037814" y="2123652"/>
                      </a:cubicBezTo>
                      <a:cubicBezTo>
                        <a:pt x="1042577" y="2125366"/>
                        <a:pt x="1047815" y="2124986"/>
                        <a:pt x="1052387" y="2122794"/>
                      </a:cubicBezTo>
                      <a:cubicBezTo>
                        <a:pt x="1056959" y="2120604"/>
                        <a:pt x="1060388" y="2116699"/>
                        <a:pt x="1062103" y="2111936"/>
                      </a:cubicBezTo>
                      <a:cubicBezTo>
                        <a:pt x="1066484" y="2099268"/>
                        <a:pt x="1059817" y="2085266"/>
                        <a:pt x="1047053" y="2080885"/>
                      </a:cubicBezTo>
                      <a:cubicBezTo>
                        <a:pt x="1030289" y="2075074"/>
                        <a:pt x="1012001" y="2083933"/>
                        <a:pt x="1006191" y="2100696"/>
                      </a:cubicBezTo>
                      <a:cubicBezTo>
                        <a:pt x="998381" y="2123271"/>
                        <a:pt x="1010287" y="2148036"/>
                        <a:pt x="1032861" y="2155846"/>
                      </a:cubicBezTo>
                      <a:cubicBezTo>
                        <a:pt x="1063913" y="2166610"/>
                        <a:pt x="1097917" y="2150226"/>
                        <a:pt x="1108680" y="2119175"/>
                      </a:cubicBezTo>
                      <a:cubicBezTo>
                        <a:pt x="1116205" y="2097553"/>
                        <a:pt x="1111347" y="2070788"/>
                        <a:pt x="1096107" y="2049357"/>
                      </a:cubicBezTo>
                      <a:cubicBezTo>
                        <a:pt x="1086296" y="2035546"/>
                        <a:pt x="1065056" y="2014210"/>
                        <a:pt x="1024574" y="2006590"/>
                      </a:cubicBezTo>
                      <a:lnTo>
                        <a:pt x="1169259" y="2006590"/>
                      </a:lnTo>
                      <a:cubicBezTo>
                        <a:pt x="1166116" y="2008209"/>
                        <a:pt x="1163163" y="2010304"/>
                        <a:pt x="1160496" y="2012971"/>
                      </a:cubicBezTo>
                      <a:cubicBezTo>
                        <a:pt x="1144589" y="2028878"/>
                        <a:pt x="1148399" y="2057072"/>
                        <a:pt x="1148590" y="2058310"/>
                      </a:cubicBezTo>
                      <a:cubicBezTo>
                        <a:pt x="1149066" y="2061453"/>
                        <a:pt x="1151543" y="2063930"/>
                        <a:pt x="1154591" y="2064311"/>
                      </a:cubicBezTo>
                      <a:cubicBezTo>
                        <a:pt x="1155543" y="2064501"/>
                        <a:pt x="1174688" y="2067073"/>
                        <a:pt x="1190309" y="2059167"/>
                      </a:cubicBezTo>
                      <a:cubicBezTo>
                        <a:pt x="1188881" y="2065549"/>
                        <a:pt x="1187928" y="2071264"/>
                        <a:pt x="1187928" y="2075360"/>
                      </a:cubicBezTo>
                      <a:cubicBezTo>
                        <a:pt x="1187928" y="2095268"/>
                        <a:pt x="1207931" y="2110507"/>
                        <a:pt x="1208788" y="2111174"/>
                      </a:cubicBezTo>
                      <a:cubicBezTo>
                        <a:pt x="1211360" y="2113079"/>
                        <a:pt x="1214789" y="2113079"/>
                        <a:pt x="1217360" y="2111174"/>
                      </a:cubicBezTo>
                      <a:cubicBezTo>
                        <a:pt x="1218218" y="2110507"/>
                        <a:pt x="1238220" y="2095362"/>
                        <a:pt x="1238220" y="2075360"/>
                      </a:cubicBezTo>
                      <a:cubicBezTo>
                        <a:pt x="1238220" y="2071264"/>
                        <a:pt x="1237268" y="2065549"/>
                        <a:pt x="1235839" y="2059167"/>
                      </a:cubicBezTo>
                      <a:cubicBezTo>
                        <a:pt x="1251460" y="2066978"/>
                        <a:pt x="1270605" y="2064406"/>
                        <a:pt x="1271558" y="2064311"/>
                      </a:cubicBezTo>
                      <a:cubicBezTo>
                        <a:pt x="1274701" y="2063835"/>
                        <a:pt x="1277177" y="2061453"/>
                        <a:pt x="1277558" y="2058310"/>
                      </a:cubicBezTo>
                      <a:cubicBezTo>
                        <a:pt x="1277749" y="2057072"/>
                        <a:pt x="1281559" y="2028878"/>
                        <a:pt x="1265652" y="2012971"/>
                      </a:cubicBezTo>
                      <a:cubicBezTo>
                        <a:pt x="1262985" y="2010304"/>
                        <a:pt x="1260033" y="2008209"/>
                        <a:pt x="1256889" y="2006590"/>
                      </a:cubicBezTo>
                      <a:lnTo>
                        <a:pt x="1473964" y="2006590"/>
                      </a:lnTo>
                      <a:cubicBezTo>
                        <a:pt x="1464534" y="2010876"/>
                        <a:pt x="1456057" y="2016400"/>
                        <a:pt x="1449199" y="2022592"/>
                      </a:cubicBezTo>
                      <a:cubicBezTo>
                        <a:pt x="1422624" y="2046404"/>
                        <a:pt x="1415671" y="2079932"/>
                        <a:pt x="1430721" y="2112031"/>
                      </a:cubicBezTo>
                      <a:cubicBezTo>
                        <a:pt x="1445960" y="2144512"/>
                        <a:pt x="1479108" y="2160323"/>
                        <a:pt x="1509683" y="2149655"/>
                      </a:cubicBezTo>
                      <a:cubicBezTo>
                        <a:pt x="1533209" y="2141464"/>
                        <a:pt x="1545687" y="2115651"/>
                        <a:pt x="1537496" y="2092124"/>
                      </a:cubicBezTo>
                      <a:cubicBezTo>
                        <a:pt x="1531400" y="2074693"/>
                        <a:pt x="1512350" y="2065454"/>
                        <a:pt x="1494919" y="2071550"/>
                      </a:cubicBezTo>
                      <a:cubicBezTo>
                        <a:pt x="1488537" y="2073741"/>
                        <a:pt x="1483394" y="2078313"/>
                        <a:pt x="1480441" y="2084409"/>
                      </a:cubicBezTo>
                      <a:cubicBezTo>
                        <a:pt x="1477488" y="2090505"/>
                        <a:pt x="1477107" y="2097363"/>
                        <a:pt x="1479298" y="2103744"/>
                      </a:cubicBezTo>
                      <a:cubicBezTo>
                        <a:pt x="1481012" y="2108698"/>
                        <a:pt x="1484537" y="2112698"/>
                        <a:pt x="1489299" y="2114984"/>
                      </a:cubicBezTo>
                      <a:cubicBezTo>
                        <a:pt x="1494062" y="2117270"/>
                        <a:pt x="1499396" y="2117556"/>
                        <a:pt x="1504349" y="2115841"/>
                      </a:cubicBezTo>
                      <a:cubicBezTo>
                        <a:pt x="1508063" y="2114508"/>
                        <a:pt x="1510064" y="2110507"/>
                        <a:pt x="1508730" y="2106792"/>
                      </a:cubicBezTo>
                      <a:cubicBezTo>
                        <a:pt x="1507397" y="2103078"/>
                        <a:pt x="1503396" y="2101078"/>
                        <a:pt x="1499681" y="2102411"/>
                      </a:cubicBezTo>
                      <a:cubicBezTo>
                        <a:pt x="1498348" y="2102887"/>
                        <a:pt x="1496824" y="2102792"/>
                        <a:pt x="1495491" y="2102125"/>
                      </a:cubicBezTo>
                      <a:cubicBezTo>
                        <a:pt x="1494157" y="2101458"/>
                        <a:pt x="1493204" y="2100411"/>
                        <a:pt x="1492728" y="2098982"/>
                      </a:cubicBezTo>
                      <a:cubicBezTo>
                        <a:pt x="1491776" y="2096220"/>
                        <a:pt x="1491966" y="2093172"/>
                        <a:pt x="1493204" y="2090505"/>
                      </a:cubicBezTo>
                      <a:cubicBezTo>
                        <a:pt x="1494443" y="2087838"/>
                        <a:pt x="1496729" y="2085837"/>
                        <a:pt x="1499491" y="2084885"/>
                      </a:cubicBezTo>
                      <a:cubicBezTo>
                        <a:pt x="1509492" y="2081361"/>
                        <a:pt x="1520446" y="2086695"/>
                        <a:pt x="1523875" y="2096696"/>
                      </a:cubicBezTo>
                      <a:cubicBezTo>
                        <a:pt x="1529495" y="2112793"/>
                        <a:pt x="1520922" y="2130510"/>
                        <a:pt x="1504825" y="2136130"/>
                      </a:cubicBezTo>
                      <a:cubicBezTo>
                        <a:pt x="1480917" y="2144416"/>
                        <a:pt x="1455676" y="2132034"/>
                        <a:pt x="1443389" y="2105840"/>
                      </a:cubicBezTo>
                      <a:cubicBezTo>
                        <a:pt x="1431101" y="2079646"/>
                        <a:pt x="1436721" y="2052405"/>
                        <a:pt x="1458438" y="2032974"/>
                      </a:cubicBezTo>
                      <a:cubicBezTo>
                        <a:pt x="1482155" y="2011733"/>
                        <a:pt x="1526447" y="2000208"/>
                        <a:pt x="1567595" y="2025258"/>
                      </a:cubicBezTo>
                      <a:cubicBezTo>
                        <a:pt x="1684466" y="2096410"/>
                        <a:pt x="1754094" y="2092505"/>
                        <a:pt x="1851059" y="2008399"/>
                      </a:cubicBezTo>
                      <a:lnTo>
                        <a:pt x="1898303" y="2049166"/>
                      </a:lnTo>
                      <a:cubicBezTo>
                        <a:pt x="1899922" y="2050500"/>
                        <a:pt x="1902017" y="2051167"/>
                        <a:pt x="1904018" y="2050785"/>
                      </a:cubicBezTo>
                      <a:cubicBezTo>
                        <a:pt x="1906113" y="2050500"/>
                        <a:pt x="1907923" y="2049262"/>
                        <a:pt x="1908971" y="2047452"/>
                      </a:cubicBezTo>
                      <a:cubicBezTo>
                        <a:pt x="1918400" y="2032117"/>
                        <a:pt x="1927735" y="2019544"/>
                        <a:pt x="1936974" y="2009447"/>
                      </a:cubicBezTo>
                      <a:cubicBezTo>
                        <a:pt x="1990600" y="2059930"/>
                        <a:pt x="2040892" y="2040784"/>
                        <a:pt x="2082992" y="2024782"/>
                      </a:cubicBezTo>
                      <a:cubicBezTo>
                        <a:pt x="2106710" y="2015733"/>
                        <a:pt x="2127189" y="2007923"/>
                        <a:pt x="2144238" y="2013924"/>
                      </a:cubicBezTo>
                      <a:cubicBezTo>
                        <a:pt x="2182148" y="2027068"/>
                        <a:pt x="2202150" y="2068597"/>
                        <a:pt x="2189006" y="2106507"/>
                      </a:cubicBezTo>
                      <a:cubicBezTo>
                        <a:pt x="2180338" y="2131558"/>
                        <a:pt x="2152906" y="2144797"/>
                        <a:pt x="2127855" y="2136034"/>
                      </a:cubicBezTo>
                      <a:cubicBezTo>
                        <a:pt x="2111758" y="2130415"/>
                        <a:pt x="2103185" y="2112793"/>
                        <a:pt x="2108805" y="2096601"/>
                      </a:cubicBezTo>
                      <a:cubicBezTo>
                        <a:pt x="2112330" y="2086599"/>
                        <a:pt x="2123188" y="2081265"/>
                        <a:pt x="2133189" y="2084790"/>
                      </a:cubicBezTo>
                      <a:cubicBezTo>
                        <a:pt x="2135951" y="2085743"/>
                        <a:pt x="2138238" y="2087742"/>
                        <a:pt x="2139476" y="2090410"/>
                      </a:cubicBezTo>
                      <a:cubicBezTo>
                        <a:pt x="2140714" y="2093076"/>
                        <a:pt x="2140905" y="2096029"/>
                        <a:pt x="2139952" y="2098887"/>
                      </a:cubicBezTo>
                      <a:cubicBezTo>
                        <a:pt x="2139476" y="2100220"/>
                        <a:pt x="2138523" y="2101363"/>
                        <a:pt x="2137190" y="2102030"/>
                      </a:cubicBezTo>
                      <a:cubicBezTo>
                        <a:pt x="2135856" y="2102697"/>
                        <a:pt x="2134427" y="2102792"/>
                        <a:pt x="2132999" y="2102316"/>
                      </a:cubicBezTo>
                      <a:cubicBezTo>
                        <a:pt x="2129284" y="2100982"/>
                        <a:pt x="2125188" y="2102983"/>
                        <a:pt x="2123950" y="2106697"/>
                      </a:cubicBezTo>
                      <a:cubicBezTo>
                        <a:pt x="2122617" y="2110412"/>
                        <a:pt x="2124617" y="2114508"/>
                        <a:pt x="2128331" y="2115746"/>
                      </a:cubicBezTo>
                      <a:cubicBezTo>
                        <a:pt x="2133285" y="2117460"/>
                        <a:pt x="2138618" y="2117175"/>
                        <a:pt x="2143381" y="2114889"/>
                      </a:cubicBezTo>
                      <a:cubicBezTo>
                        <a:pt x="2148143" y="2112603"/>
                        <a:pt x="2151668" y="2108602"/>
                        <a:pt x="2153382" y="2103649"/>
                      </a:cubicBezTo>
                      <a:cubicBezTo>
                        <a:pt x="2157954" y="2090505"/>
                        <a:pt x="2151001" y="2076027"/>
                        <a:pt x="2137856" y="2071455"/>
                      </a:cubicBezTo>
                      <a:cubicBezTo>
                        <a:pt x="2120426" y="2065359"/>
                        <a:pt x="2101376" y="2074598"/>
                        <a:pt x="2095280" y="2092029"/>
                      </a:cubicBezTo>
                      <a:cubicBezTo>
                        <a:pt x="2087088" y="2115555"/>
                        <a:pt x="2099566" y="2141368"/>
                        <a:pt x="2123093" y="2149560"/>
                      </a:cubicBezTo>
                      <a:cubicBezTo>
                        <a:pt x="2155573" y="2160799"/>
                        <a:pt x="2191101" y="2143654"/>
                        <a:pt x="2202341" y="2111174"/>
                      </a:cubicBezTo>
                      <a:cubicBezTo>
                        <a:pt x="2218057" y="2065930"/>
                        <a:pt x="2194054" y="2016210"/>
                        <a:pt x="2148810" y="2000494"/>
                      </a:cubicBezTo>
                      <a:cubicBezTo>
                        <a:pt x="2147477" y="2000018"/>
                        <a:pt x="2146048" y="1999636"/>
                        <a:pt x="2144714" y="1999255"/>
                      </a:cubicBezTo>
                      <a:cubicBezTo>
                        <a:pt x="2146048" y="1998874"/>
                        <a:pt x="2147477" y="1998493"/>
                        <a:pt x="2148810" y="1998017"/>
                      </a:cubicBezTo>
                      <a:cubicBezTo>
                        <a:pt x="2194054" y="1982301"/>
                        <a:pt x="2218152" y="1932580"/>
                        <a:pt x="2202341" y="1887337"/>
                      </a:cubicBezTo>
                      <a:cubicBezTo>
                        <a:pt x="2193387" y="1861714"/>
                        <a:pt x="2169289" y="1845522"/>
                        <a:pt x="2143476" y="1845522"/>
                      </a:cubicBezTo>
                      <a:cubicBezTo>
                        <a:pt x="2136714" y="1845522"/>
                        <a:pt x="2129856" y="1846665"/>
                        <a:pt x="2123093" y="1848951"/>
                      </a:cubicBezTo>
                      <a:cubicBezTo>
                        <a:pt x="2099566" y="1857143"/>
                        <a:pt x="2087088" y="1882955"/>
                        <a:pt x="2095280" y="1906482"/>
                      </a:cubicBezTo>
                      <a:cubicBezTo>
                        <a:pt x="2101376" y="1923912"/>
                        <a:pt x="2120426" y="1933152"/>
                        <a:pt x="2137856" y="1927056"/>
                      </a:cubicBezTo>
                      <a:cubicBezTo>
                        <a:pt x="2151001" y="1922484"/>
                        <a:pt x="2158050" y="1908006"/>
                        <a:pt x="2153382" y="1894861"/>
                      </a:cubicBezTo>
                      <a:cubicBezTo>
                        <a:pt x="2151668" y="1889909"/>
                        <a:pt x="2148143" y="1885908"/>
                        <a:pt x="2143381" y="1883622"/>
                      </a:cubicBezTo>
                      <a:cubicBezTo>
                        <a:pt x="2138618" y="1881336"/>
                        <a:pt x="2133285" y="1881050"/>
                        <a:pt x="2128331" y="1882765"/>
                      </a:cubicBezTo>
                      <a:cubicBezTo>
                        <a:pt x="2124617" y="1884098"/>
                        <a:pt x="2122617" y="1888099"/>
                        <a:pt x="2123950" y="1891813"/>
                      </a:cubicBezTo>
                      <a:cubicBezTo>
                        <a:pt x="2125284" y="1895528"/>
                        <a:pt x="2129284" y="1897528"/>
                        <a:pt x="2132999" y="1896195"/>
                      </a:cubicBezTo>
                      <a:cubicBezTo>
                        <a:pt x="2134332" y="1895719"/>
                        <a:pt x="2135856" y="1895814"/>
                        <a:pt x="2137190" y="1896480"/>
                      </a:cubicBezTo>
                      <a:cubicBezTo>
                        <a:pt x="2138523" y="1897147"/>
                        <a:pt x="2139476" y="1898195"/>
                        <a:pt x="2139952" y="1899624"/>
                      </a:cubicBezTo>
                      <a:cubicBezTo>
                        <a:pt x="2140905" y="1902386"/>
                        <a:pt x="2140714" y="1905434"/>
                        <a:pt x="2139476" y="1908101"/>
                      </a:cubicBezTo>
                      <a:cubicBezTo>
                        <a:pt x="2138238" y="1910768"/>
                        <a:pt x="2135951" y="1912768"/>
                        <a:pt x="2133189" y="1913721"/>
                      </a:cubicBezTo>
                      <a:cubicBezTo>
                        <a:pt x="2123188" y="1917150"/>
                        <a:pt x="2112234" y="1911911"/>
                        <a:pt x="2108805" y="1901910"/>
                      </a:cubicBezTo>
                      <a:cubicBezTo>
                        <a:pt x="2103185" y="1885812"/>
                        <a:pt x="2111758" y="1868096"/>
                        <a:pt x="2127855" y="1862476"/>
                      </a:cubicBezTo>
                      <a:cubicBezTo>
                        <a:pt x="2152811" y="1853808"/>
                        <a:pt x="2180243" y="1867048"/>
                        <a:pt x="2189006" y="1892004"/>
                      </a:cubicBezTo>
                      <a:cubicBezTo>
                        <a:pt x="2202150" y="1929913"/>
                        <a:pt x="2182052" y="1971347"/>
                        <a:pt x="2144238" y="1984586"/>
                      </a:cubicBezTo>
                      <a:cubicBezTo>
                        <a:pt x="2127189" y="1990493"/>
                        <a:pt x="2106710" y="1982682"/>
                        <a:pt x="2082992" y="1973728"/>
                      </a:cubicBezTo>
                      <a:cubicBezTo>
                        <a:pt x="2040892" y="1957726"/>
                        <a:pt x="1990600" y="1938581"/>
                        <a:pt x="1936974" y="1989064"/>
                      </a:cubicBezTo>
                      <a:cubicBezTo>
                        <a:pt x="1927830" y="1978967"/>
                        <a:pt x="1918496" y="1966394"/>
                        <a:pt x="1908971" y="1951059"/>
                      </a:cubicBezTo>
                      <a:cubicBezTo>
                        <a:pt x="1907923" y="1949344"/>
                        <a:pt x="1906113" y="1948106"/>
                        <a:pt x="1904018" y="1947725"/>
                      </a:cubicBezTo>
                      <a:cubicBezTo>
                        <a:pt x="1901922" y="1947439"/>
                        <a:pt x="1899922" y="1948011"/>
                        <a:pt x="1898303" y="1949344"/>
                      </a:cubicBezTo>
                      <a:lnTo>
                        <a:pt x="1850392" y="1989635"/>
                      </a:lnTo>
                      <a:cubicBezTo>
                        <a:pt x="1753713" y="1906101"/>
                        <a:pt x="1684181" y="1902386"/>
                        <a:pt x="1567595" y="1973347"/>
                      </a:cubicBezTo>
                      <a:cubicBezTo>
                        <a:pt x="1526447" y="1998398"/>
                        <a:pt x="1482155" y="1986873"/>
                        <a:pt x="1458438" y="1965632"/>
                      </a:cubicBezTo>
                      <a:cubicBezTo>
                        <a:pt x="1436721" y="1946201"/>
                        <a:pt x="1431101" y="1918960"/>
                        <a:pt x="1443389" y="1892766"/>
                      </a:cubicBezTo>
                      <a:cubicBezTo>
                        <a:pt x="1455581" y="1866668"/>
                        <a:pt x="1480917" y="1854190"/>
                        <a:pt x="1504825" y="1862476"/>
                      </a:cubicBezTo>
                      <a:cubicBezTo>
                        <a:pt x="1520922" y="1868096"/>
                        <a:pt x="1529495" y="1885718"/>
                        <a:pt x="1523875" y="1901910"/>
                      </a:cubicBezTo>
                      <a:cubicBezTo>
                        <a:pt x="1520446" y="1911911"/>
                        <a:pt x="1509492" y="1917150"/>
                        <a:pt x="1499491" y="1913721"/>
                      </a:cubicBezTo>
                      <a:cubicBezTo>
                        <a:pt x="1496729" y="1912768"/>
                        <a:pt x="1494443" y="1910768"/>
                        <a:pt x="1493204" y="1908101"/>
                      </a:cubicBezTo>
                      <a:cubicBezTo>
                        <a:pt x="1491966" y="1905434"/>
                        <a:pt x="1491776" y="1902481"/>
                        <a:pt x="1492728" y="1899624"/>
                      </a:cubicBezTo>
                      <a:cubicBezTo>
                        <a:pt x="1493204" y="1898290"/>
                        <a:pt x="1494157" y="1897147"/>
                        <a:pt x="1495491" y="1896480"/>
                      </a:cubicBezTo>
                      <a:cubicBezTo>
                        <a:pt x="1496824" y="1895814"/>
                        <a:pt x="1498253" y="1895719"/>
                        <a:pt x="1499681" y="1896195"/>
                      </a:cubicBezTo>
                      <a:cubicBezTo>
                        <a:pt x="1503396" y="1897528"/>
                        <a:pt x="1507492" y="1895528"/>
                        <a:pt x="1508730" y="1891813"/>
                      </a:cubicBezTo>
                      <a:cubicBezTo>
                        <a:pt x="1510064" y="1888099"/>
                        <a:pt x="1508063" y="1884003"/>
                        <a:pt x="1504349" y="1882765"/>
                      </a:cubicBezTo>
                      <a:cubicBezTo>
                        <a:pt x="1499396" y="1881050"/>
                        <a:pt x="1494062" y="1881336"/>
                        <a:pt x="1489299" y="1883622"/>
                      </a:cubicBezTo>
                      <a:cubicBezTo>
                        <a:pt x="1484537" y="1885908"/>
                        <a:pt x="1481012" y="1889909"/>
                        <a:pt x="1479298" y="1894861"/>
                      </a:cubicBezTo>
                      <a:cubicBezTo>
                        <a:pt x="1477107" y="1901243"/>
                        <a:pt x="1477488" y="1908101"/>
                        <a:pt x="1480441" y="1914197"/>
                      </a:cubicBezTo>
                      <a:cubicBezTo>
                        <a:pt x="1483394" y="1920293"/>
                        <a:pt x="1488537" y="1924865"/>
                        <a:pt x="1494919" y="1927056"/>
                      </a:cubicBezTo>
                      <a:cubicBezTo>
                        <a:pt x="1512350" y="1933152"/>
                        <a:pt x="1531400" y="1923912"/>
                        <a:pt x="1537496" y="1906482"/>
                      </a:cubicBezTo>
                      <a:cubicBezTo>
                        <a:pt x="1545687" y="1882955"/>
                        <a:pt x="1533209" y="1857143"/>
                        <a:pt x="1509683" y="1848951"/>
                      </a:cubicBezTo>
                      <a:cubicBezTo>
                        <a:pt x="1503301" y="1846760"/>
                        <a:pt x="1496824" y="1845617"/>
                        <a:pt x="1490347" y="1845617"/>
                      </a:cubicBezTo>
                      <a:cubicBezTo>
                        <a:pt x="1469011" y="1845617"/>
                        <a:pt x="1448532" y="1857333"/>
                        <a:pt x="1435673" y="1877526"/>
                      </a:cubicBezTo>
                      <a:cubicBezTo>
                        <a:pt x="1442055" y="1858380"/>
                        <a:pt x="1442436" y="1837140"/>
                        <a:pt x="1435292" y="1816661"/>
                      </a:cubicBezTo>
                      <a:cubicBezTo>
                        <a:pt x="1423005" y="1781419"/>
                        <a:pt x="1384334" y="1762749"/>
                        <a:pt x="1349187" y="1774942"/>
                      </a:cubicBezTo>
                      <a:cubicBezTo>
                        <a:pt x="1336804" y="1779228"/>
                        <a:pt x="1326898" y="1788086"/>
                        <a:pt x="1321183" y="1799897"/>
                      </a:cubicBezTo>
                      <a:cubicBezTo>
                        <a:pt x="1315468" y="1811708"/>
                        <a:pt x="1314706" y="1824948"/>
                        <a:pt x="1318992" y="1837330"/>
                      </a:cubicBezTo>
                      <a:cubicBezTo>
                        <a:pt x="1325469" y="1856094"/>
                        <a:pt x="1346043" y="1866001"/>
                        <a:pt x="1364808" y="1859524"/>
                      </a:cubicBezTo>
                      <a:cubicBezTo>
                        <a:pt x="1378904" y="1854666"/>
                        <a:pt x="1386429" y="1839140"/>
                        <a:pt x="1381476" y="1825043"/>
                      </a:cubicBezTo>
                      <a:cubicBezTo>
                        <a:pt x="1377666" y="1814185"/>
                        <a:pt x="1365760" y="1808374"/>
                        <a:pt x="1354901" y="1812184"/>
                      </a:cubicBezTo>
                      <a:cubicBezTo>
                        <a:pt x="1351187" y="1813518"/>
                        <a:pt x="1349187" y="1817518"/>
                        <a:pt x="1350520" y="1821233"/>
                      </a:cubicBezTo>
                      <a:cubicBezTo>
                        <a:pt x="1351854" y="1824948"/>
                        <a:pt x="1355854" y="1826948"/>
                        <a:pt x="1359569" y="1825615"/>
                      </a:cubicBezTo>
                      <a:cubicBezTo>
                        <a:pt x="1362998" y="1824376"/>
                        <a:pt x="1366808" y="1826281"/>
                        <a:pt x="1368046" y="1829710"/>
                      </a:cubicBezTo>
                      <a:cubicBezTo>
                        <a:pt x="1369189" y="1832949"/>
                        <a:pt x="1368998" y="1836473"/>
                        <a:pt x="1367475" y="1839521"/>
                      </a:cubicBezTo>
                      <a:cubicBezTo>
                        <a:pt x="1365950" y="1842569"/>
                        <a:pt x="1363379" y="1844950"/>
                        <a:pt x="1360140" y="1846093"/>
                      </a:cubicBezTo>
                      <a:cubicBezTo>
                        <a:pt x="1354616" y="1847998"/>
                        <a:pt x="1348710" y="1847618"/>
                        <a:pt x="1343471" y="1845141"/>
                      </a:cubicBezTo>
                      <a:cubicBezTo>
                        <a:pt x="1338233" y="1842569"/>
                        <a:pt x="1334327" y="1838187"/>
                        <a:pt x="1332422" y="1832663"/>
                      </a:cubicBezTo>
                      <a:cubicBezTo>
                        <a:pt x="1329375" y="1823900"/>
                        <a:pt x="1329946" y="1814470"/>
                        <a:pt x="1333946" y="1806183"/>
                      </a:cubicBezTo>
                      <a:cubicBezTo>
                        <a:pt x="1337947" y="1797801"/>
                        <a:pt x="1344996" y="1791610"/>
                        <a:pt x="1353758" y="1788562"/>
                      </a:cubicBezTo>
                      <a:cubicBezTo>
                        <a:pt x="1381571" y="1778847"/>
                        <a:pt x="1412051" y="1793610"/>
                        <a:pt x="1421767" y="1821519"/>
                      </a:cubicBezTo>
                      <a:cubicBezTo>
                        <a:pt x="1428816" y="1841807"/>
                        <a:pt x="1427577" y="1863715"/>
                        <a:pt x="1418147" y="1883050"/>
                      </a:cubicBezTo>
                      <a:cubicBezTo>
                        <a:pt x="1408813" y="1902386"/>
                        <a:pt x="1392430" y="1916959"/>
                        <a:pt x="1372142" y="1924008"/>
                      </a:cubicBezTo>
                      <a:cubicBezTo>
                        <a:pt x="1337375" y="1936105"/>
                        <a:pt x="1292894" y="1929151"/>
                        <a:pt x="1261271" y="1906672"/>
                      </a:cubicBezTo>
                      <a:cubicBezTo>
                        <a:pt x="1234696" y="1887717"/>
                        <a:pt x="1220027" y="1860190"/>
                        <a:pt x="1220027" y="1829139"/>
                      </a:cubicBezTo>
                      <a:cubicBezTo>
                        <a:pt x="1220027" y="1825233"/>
                        <a:pt x="1216884" y="1821995"/>
                        <a:pt x="1212884" y="1821995"/>
                      </a:cubicBezTo>
                      <a:cubicBezTo>
                        <a:pt x="1208883" y="1821995"/>
                        <a:pt x="1205740" y="1825138"/>
                        <a:pt x="1205740" y="1829139"/>
                      </a:cubicBezTo>
                      <a:cubicBezTo>
                        <a:pt x="1205740" y="1860190"/>
                        <a:pt x="1191071" y="1887813"/>
                        <a:pt x="1164497" y="1906672"/>
                      </a:cubicBezTo>
                      <a:cubicBezTo>
                        <a:pt x="1132874" y="1929151"/>
                        <a:pt x="1088297" y="1936105"/>
                        <a:pt x="1053626" y="1924008"/>
                      </a:cubicBezTo>
                      <a:cubicBezTo>
                        <a:pt x="1033337" y="1916959"/>
                        <a:pt x="1016954" y="1902386"/>
                        <a:pt x="1007620" y="1883050"/>
                      </a:cubicBezTo>
                      <a:cubicBezTo>
                        <a:pt x="998285" y="1863715"/>
                        <a:pt x="996952" y="1841807"/>
                        <a:pt x="1004096" y="1821519"/>
                      </a:cubicBezTo>
                      <a:cubicBezTo>
                        <a:pt x="1008763" y="1807993"/>
                        <a:pt x="1018478" y="1797230"/>
                        <a:pt x="1031242" y="1790944"/>
                      </a:cubicBezTo>
                      <a:cubicBezTo>
                        <a:pt x="1044101" y="1784752"/>
                        <a:pt x="1058579" y="1783895"/>
                        <a:pt x="1072104" y="1788562"/>
                      </a:cubicBezTo>
                      <a:cubicBezTo>
                        <a:pt x="1080867" y="1791610"/>
                        <a:pt x="1087916" y="1797897"/>
                        <a:pt x="1091916" y="1806183"/>
                      </a:cubicBezTo>
                      <a:cubicBezTo>
                        <a:pt x="1095917" y="1814565"/>
                        <a:pt x="1096488" y="1823900"/>
                        <a:pt x="1093440" y="1832663"/>
                      </a:cubicBezTo>
                      <a:cubicBezTo>
                        <a:pt x="1091535" y="1838187"/>
                        <a:pt x="1087630" y="1842569"/>
                        <a:pt x="1082391" y="1845141"/>
                      </a:cubicBezTo>
                      <a:cubicBezTo>
                        <a:pt x="1077152" y="1847712"/>
                        <a:pt x="1071247" y="1847998"/>
                        <a:pt x="1065722" y="1846093"/>
                      </a:cubicBezTo>
                      <a:cubicBezTo>
                        <a:pt x="1059055" y="1843807"/>
                        <a:pt x="1055531" y="1836473"/>
                        <a:pt x="1057817" y="1829710"/>
                      </a:cubicBezTo>
                      <a:cubicBezTo>
                        <a:pt x="1059055" y="1826186"/>
                        <a:pt x="1062865" y="1824376"/>
                        <a:pt x="1066294" y="1825615"/>
                      </a:cubicBezTo>
                      <a:cubicBezTo>
                        <a:pt x="1070009" y="1826948"/>
                        <a:pt x="1074104" y="1824948"/>
                        <a:pt x="1075343" y="1821233"/>
                      </a:cubicBezTo>
                      <a:cubicBezTo>
                        <a:pt x="1076676" y="1817518"/>
                        <a:pt x="1074676" y="1813423"/>
                        <a:pt x="1070961" y="1812184"/>
                      </a:cubicBezTo>
                      <a:cubicBezTo>
                        <a:pt x="1060103" y="1808374"/>
                        <a:pt x="1048101" y="1814185"/>
                        <a:pt x="1044386" y="1825043"/>
                      </a:cubicBezTo>
                      <a:cubicBezTo>
                        <a:pt x="1039529" y="1839140"/>
                        <a:pt x="1046958" y="1854571"/>
                        <a:pt x="1061055" y="1859524"/>
                      </a:cubicBezTo>
                      <a:cubicBezTo>
                        <a:pt x="1070104" y="1862667"/>
                        <a:pt x="1079915" y="1862095"/>
                        <a:pt x="1088582" y="1857904"/>
                      </a:cubicBezTo>
                      <a:cubicBezTo>
                        <a:pt x="1097250" y="1853713"/>
                        <a:pt x="1103727" y="1846379"/>
                        <a:pt x="1106870" y="1837330"/>
                      </a:cubicBezTo>
                      <a:cubicBezTo>
                        <a:pt x="1115729" y="1811803"/>
                        <a:pt x="1102203" y="1783895"/>
                        <a:pt x="1076771" y="1775036"/>
                      </a:cubicBezTo>
                      <a:cubicBezTo>
                        <a:pt x="1069532" y="1772465"/>
                        <a:pt x="1062008" y="1771227"/>
                        <a:pt x="1054483" y="1771227"/>
                      </a:cubicBezTo>
                      <a:cubicBezTo>
                        <a:pt x="1044386" y="1771227"/>
                        <a:pt x="1034385" y="1773513"/>
                        <a:pt x="1025051" y="1777990"/>
                      </a:cubicBezTo>
                      <a:cubicBezTo>
                        <a:pt x="1009811" y="1785324"/>
                        <a:pt x="998190" y="1797897"/>
                        <a:pt x="991904" y="1813518"/>
                      </a:cubicBezTo>
                      <a:cubicBezTo>
                        <a:pt x="978473" y="1780371"/>
                        <a:pt x="941231" y="1763130"/>
                        <a:pt x="907036" y="1775036"/>
                      </a:cubicBezTo>
                      <a:cubicBezTo>
                        <a:pt x="881509" y="1783895"/>
                        <a:pt x="867983" y="1811803"/>
                        <a:pt x="876937" y="1837330"/>
                      </a:cubicBezTo>
                      <a:cubicBezTo>
                        <a:pt x="883509" y="1856094"/>
                        <a:pt x="903988" y="1866001"/>
                        <a:pt x="922752" y="1859524"/>
                      </a:cubicBezTo>
                      <a:cubicBezTo>
                        <a:pt x="936849" y="1854666"/>
                        <a:pt x="944374" y="1839140"/>
                        <a:pt x="939421" y="1825043"/>
                      </a:cubicBezTo>
                      <a:cubicBezTo>
                        <a:pt x="935611" y="1814185"/>
                        <a:pt x="923705" y="1808374"/>
                        <a:pt x="912846" y="1812184"/>
                      </a:cubicBezTo>
                      <a:cubicBezTo>
                        <a:pt x="909131" y="1813518"/>
                        <a:pt x="907131" y="1817518"/>
                        <a:pt x="908465" y="1821233"/>
                      </a:cubicBezTo>
                      <a:cubicBezTo>
                        <a:pt x="909798" y="1824948"/>
                        <a:pt x="913799" y="1826948"/>
                        <a:pt x="917513" y="1825615"/>
                      </a:cubicBezTo>
                      <a:cubicBezTo>
                        <a:pt x="920942" y="1824376"/>
                        <a:pt x="924752" y="1826281"/>
                        <a:pt x="925991" y="1829710"/>
                      </a:cubicBezTo>
                      <a:cubicBezTo>
                        <a:pt x="927134" y="1832949"/>
                        <a:pt x="926943" y="1836473"/>
                        <a:pt x="925419" y="1839521"/>
                      </a:cubicBezTo>
                      <a:cubicBezTo>
                        <a:pt x="923895" y="1842569"/>
                        <a:pt x="921323" y="1844950"/>
                        <a:pt x="918085" y="1846093"/>
                      </a:cubicBezTo>
                      <a:cubicBezTo>
                        <a:pt x="912560" y="1847998"/>
                        <a:pt x="906655" y="1847618"/>
                        <a:pt x="901416" y="1845141"/>
                      </a:cubicBezTo>
                      <a:cubicBezTo>
                        <a:pt x="896177" y="1842569"/>
                        <a:pt x="892272" y="1838187"/>
                        <a:pt x="890367" y="1832663"/>
                      </a:cubicBezTo>
                      <a:cubicBezTo>
                        <a:pt x="887319" y="1823900"/>
                        <a:pt x="887891" y="1814470"/>
                        <a:pt x="891891" y="1806183"/>
                      </a:cubicBezTo>
                      <a:cubicBezTo>
                        <a:pt x="895892" y="1797801"/>
                        <a:pt x="902940" y="1791610"/>
                        <a:pt x="911703" y="1788562"/>
                      </a:cubicBezTo>
                      <a:cubicBezTo>
                        <a:pt x="939516" y="1778942"/>
                        <a:pt x="969996" y="1793610"/>
                        <a:pt x="979712" y="1821519"/>
                      </a:cubicBezTo>
                      <a:cubicBezTo>
                        <a:pt x="986760" y="1841807"/>
                        <a:pt x="985522" y="1863715"/>
                        <a:pt x="976092" y="1883050"/>
                      </a:cubicBezTo>
                      <a:cubicBezTo>
                        <a:pt x="966758" y="1902386"/>
                        <a:pt x="950375" y="1916959"/>
                        <a:pt x="930086" y="1924008"/>
                      </a:cubicBezTo>
                      <a:cubicBezTo>
                        <a:pt x="895320" y="1936105"/>
                        <a:pt x="850838" y="1929151"/>
                        <a:pt x="819215" y="1906672"/>
                      </a:cubicBezTo>
                      <a:cubicBezTo>
                        <a:pt x="792641" y="1887717"/>
                        <a:pt x="777972" y="1860190"/>
                        <a:pt x="777972" y="1829139"/>
                      </a:cubicBezTo>
                      <a:lnTo>
                        <a:pt x="777972" y="1693217"/>
                      </a:lnTo>
                      <a:cubicBezTo>
                        <a:pt x="777972" y="1689311"/>
                        <a:pt x="774829" y="1686073"/>
                        <a:pt x="770828" y="1686073"/>
                      </a:cubicBezTo>
                      <a:lnTo>
                        <a:pt x="688723" y="1686073"/>
                      </a:lnTo>
                      <a:cubicBezTo>
                        <a:pt x="692057" y="1665214"/>
                        <a:pt x="694438" y="1642544"/>
                        <a:pt x="696724" y="1619589"/>
                      </a:cubicBezTo>
                      <a:cubicBezTo>
                        <a:pt x="701772" y="1570249"/>
                        <a:pt x="707011" y="1519671"/>
                        <a:pt x="722727" y="1484715"/>
                      </a:cubicBezTo>
                      <a:cubicBezTo>
                        <a:pt x="687866" y="1500431"/>
                        <a:pt x="637288" y="1505670"/>
                        <a:pt x="587853" y="1510718"/>
                      </a:cubicBezTo>
                      <a:cubicBezTo>
                        <a:pt x="564803" y="1513099"/>
                        <a:pt x="542228" y="1515385"/>
                        <a:pt x="521369" y="1518719"/>
                      </a:cubicBezTo>
                      <a:lnTo>
                        <a:pt x="521369" y="1436614"/>
                      </a:lnTo>
                      <a:cubicBezTo>
                        <a:pt x="521369" y="1432709"/>
                        <a:pt x="518225" y="1429470"/>
                        <a:pt x="514225" y="1429470"/>
                      </a:cubicBezTo>
                      <a:lnTo>
                        <a:pt x="378113" y="1429470"/>
                      </a:lnTo>
                      <a:cubicBezTo>
                        <a:pt x="347061" y="1429470"/>
                        <a:pt x="319439" y="1414801"/>
                        <a:pt x="300579" y="1388226"/>
                      </a:cubicBezTo>
                      <a:cubicBezTo>
                        <a:pt x="278100" y="1356603"/>
                        <a:pt x="271147" y="1312026"/>
                        <a:pt x="283244" y="1277355"/>
                      </a:cubicBezTo>
                      <a:cubicBezTo>
                        <a:pt x="290292" y="1257068"/>
                        <a:pt x="304865" y="1240684"/>
                        <a:pt x="324201" y="1231350"/>
                      </a:cubicBezTo>
                      <a:cubicBezTo>
                        <a:pt x="343537" y="1222015"/>
                        <a:pt x="365444" y="1220682"/>
                        <a:pt x="385733" y="1227730"/>
                      </a:cubicBezTo>
                      <a:cubicBezTo>
                        <a:pt x="413546" y="1237446"/>
                        <a:pt x="428309" y="1267926"/>
                        <a:pt x="418689" y="1295739"/>
                      </a:cubicBezTo>
                      <a:cubicBezTo>
                        <a:pt x="415641" y="1304502"/>
                        <a:pt x="409355" y="1311550"/>
                        <a:pt x="401068" y="1315551"/>
                      </a:cubicBezTo>
                      <a:cubicBezTo>
                        <a:pt x="392686" y="1319551"/>
                        <a:pt x="383351" y="1320123"/>
                        <a:pt x="374588" y="1317075"/>
                      </a:cubicBezTo>
                      <a:cubicBezTo>
                        <a:pt x="369064" y="1315170"/>
                        <a:pt x="364682" y="1311265"/>
                        <a:pt x="362111" y="1306026"/>
                      </a:cubicBezTo>
                      <a:cubicBezTo>
                        <a:pt x="359539" y="1300787"/>
                        <a:pt x="359253" y="1294881"/>
                        <a:pt x="361158" y="1289357"/>
                      </a:cubicBezTo>
                      <a:cubicBezTo>
                        <a:pt x="362301" y="1286119"/>
                        <a:pt x="364587" y="1283547"/>
                        <a:pt x="367730" y="1282023"/>
                      </a:cubicBezTo>
                      <a:cubicBezTo>
                        <a:pt x="370778" y="1280499"/>
                        <a:pt x="374303" y="1280309"/>
                        <a:pt x="377541" y="1281451"/>
                      </a:cubicBezTo>
                      <a:cubicBezTo>
                        <a:pt x="380970" y="1282690"/>
                        <a:pt x="382875" y="1286499"/>
                        <a:pt x="381637" y="1289928"/>
                      </a:cubicBezTo>
                      <a:cubicBezTo>
                        <a:pt x="380303" y="1293643"/>
                        <a:pt x="382304" y="1297739"/>
                        <a:pt x="386018" y="1298977"/>
                      </a:cubicBezTo>
                      <a:cubicBezTo>
                        <a:pt x="389733" y="1300311"/>
                        <a:pt x="393829" y="1298310"/>
                        <a:pt x="395067" y="1294596"/>
                      </a:cubicBezTo>
                      <a:cubicBezTo>
                        <a:pt x="398877" y="1283737"/>
                        <a:pt x="393067" y="1271736"/>
                        <a:pt x="382208" y="1268021"/>
                      </a:cubicBezTo>
                      <a:cubicBezTo>
                        <a:pt x="368111" y="1263068"/>
                        <a:pt x="352681" y="1270593"/>
                        <a:pt x="347728" y="1284690"/>
                      </a:cubicBezTo>
                      <a:cubicBezTo>
                        <a:pt x="341156" y="1303454"/>
                        <a:pt x="351157" y="1324028"/>
                        <a:pt x="369921" y="1330505"/>
                      </a:cubicBezTo>
                      <a:cubicBezTo>
                        <a:pt x="395448" y="1339363"/>
                        <a:pt x="423356" y="1325838"/>
                        <a:pt x="432215" y="1300406"/>
                      </a:cubicBezTo>
                      <a:cubicBezTo>
                        <a:pt x="444121" y="1266211"/>
                        <a:pt x="426881" y="1228969"/>
                        <a:pt x="393734" y="1215538"/>
                      </a:cubicBezTo>
                      <a:cubicBezTo>
                        <a:pt x="409259" y="1209252"/>
                        <a:pt x="421832" y="1197631"/>
                        <a:pt x="429262" y="1182391"/>
                      </a:cubicBezTo>
                      <a:cubicBezTo>
                        <a:pt x="433739" y="1173057"/>
                        <a:pt x="436025" y="1163055"/>
                        <a:pt x="436025" y="1152959"/>
                      </a:cubicBezTo>
                      <a:cubicBezTo>
                        <a:pt x="436025" y="1145434"/>
                        <a:pt x="434786" y="1138005"/>
                        <a:pt x="432215" y="1130671"/>
                      </a:cubicBezTo>
                      <a:cubicBezTo>
                        <a:pt x="423356" y="1105144"/>
                        <a:pt x="395448" y="1091618"/>
                        <a:pt x="369921" y="1100571"/>
                      </a:cubicBezTo>
                      <a:cubicBezTo>
                        <a:pt x="360872" y="1103715"/>
                        <a:pt x="353538" y="1110192"/>
                        <a:pt x="349347" y="1118860"/>
                      </a:cubicBezTo>
                      <a:cubicBezTo>
                        <a:pt x="345156" y="1127527"/>
                        <a:pt x="344585" y="1137338"/>
                        <a:pt x="347728" y="1146386"/>
                      </a:cubicBezTo>
                      <a:cubicBezTo>
                        <a:pt x="352586" y="1160484"/>
                        <a:pt x="368111" y="1167913"/>
                        <a:pt x="382208" y="1163055"/>
                      </a:cubicBezTo>
                      <a:cubicBezTo>
                        <a:pt x="393067" y="1159246"/>
                        <a:pt x="398877" y="1147339"/>
                        <a:pt x="395067" y="1136481"/>
                      </a:cubicBezTo>
                      <a:cubicBezTo>
                        <a:pt x="393734" y="1132766"/>
                        <a:pt x="389733" y="1130766"/>
                        <a:pt x="386018" y="1132099"/>
                      </a:cubicBezTo>
                      <a:cubicBezTo>
                        <a:pt x="382304" y="1133433"/>
                        <a:pt x="380303" y="1137434"/>
                        <a:pt x="381637" y="1141148"/>
                      </a:cubicBezTo>
                      <a:cubicBezTo>
                        <a:pt x="382875" y="1144577"/>
                        <a:pt x="380970" y="1148387"/>
                        <a:pt x="377541" y="1149625"/>
                      </a:cubicBezTo>
                      <a:cubicBezTo>
                        <a:pt x="370874" y="1151911"/>
                        <a:pt x="363539" y="1148387"/>
                        <a:pt x="361158" y="1141719"/>
                      </a:cubicBezTo>
                      <a:cubicBezTo>
                        <a:pt x="359253" y="1136195"/>
                        <a:pt x="359634" y="1130290"/>
                        <a:pt x="362111" y="1125051"/>
                      </a:cubicBezTo>
                      <a:cubicBezTo>
                        <a:pt x="364587" y="1119812"/>
                        <a:pt x="369064" y="1115907"/>
                        <a:pt x="374588" y="1114002"/>
                      </a:cubicBezTo>
                      <a:cubicBezTo>
                        <a:pt x="383351" y="1110954"/>
                        <a:pt x="392781" y="1111525"/>
                        <a:pt x="401068" y="1115526"/>
                      </a:cubicBezTo>
                      <a:cubicBezTo>
                        <a:pt x="409450" y="1119526"/>
                        <a:pt x="415641" y="1126575"/>
                        <a:pt x="418689" y="1135338"/>
                      </a:cubicBezTo>
                      <a:cubicBezTo>
                        <a:pt x="423356" y="1148863"/>
                        <a:pt x="422499" y="1163341"/>
                        <a:pt x="416308" y="1176200"/>
                      </a:cubicBezTo>
                      <a:cubicBezTo>
                        <a:pt x="410117" y="1189059"/>
                        <a:pt x="399258" y="1198679"/>
                        <a:pt x="385733" y="1203346"/>
                      </a:cubicBezTo>
                      <a:cubicBezTo>
                        <a:pt x="365444" y="1210395"/>
                        <a:pt x="343537" y="1209156"/>
                        <a:pt x="324201" y="1199822"/>
                      </a:cubicBezTo>
                      <a:cubicBezTo>
                        <a:pt x="304865" y="1190487"/>
                        <a:pt x="290292" y="1174105"/>
                        <a:pt x="283244" y="1153816"/>
                      </a:cubicBezTo>
                      <a:cubicBezTo>
                        <a:pt x="271147" y="1119050"/>
                        <a:pt x="278195" y="1074568"/>
                        <a:pt x="300579" y="1042945"/>
                      </a:cubicBezTo>
                      <a:cubicBezTo>
                        <a:pt x="319534" y="1016371"/>
                        <a:pt x="347061" y="1001702"/>
                        <a:pt x="378113" y="1001702"/>
                      </a:cubicBezTo>
                      <a:cubicBezTo>
                        <a:pt x="382018" y="1001702"/>
                        <a:pt x="385256" y="998559"/>
                        <a:pt x="385256" y="994559"/>
                      </a:cubicBezTo>
                      <a:cubicBezTo>
                        <a:pt x="385256" y="990653"/>
                        <a:pt x="382113" y="987415"/>
                        <a:pt x="378113" y="987415"/>
                      </a:cubicBezTo>
                      <a:cubicBezTo>
                        <a:pt x="347061" y="987415"/>
                        <a:pt x="319439" y="972746"/>
                        <a:pt x="300579" y="946171"/>
                      </a:cubicBezTo>
                      <a:cubicBezTo>
                        <a:pt x="278100" y="914548"/>
                        <a:pt x="271147" y="869971"/>
                        <a:pt x="283244" y="835300"/>
                      </a:cubicBezTo>
                      <a:cubicBezTo>
                        <a:pt x="290292" y="815012"/>
                        <a:pt x="304865" y="798629"/>
                        <a:pt x="324201" y="789294"/>
                      </a:cubicBezTo>
                      <a:cubicBezTo>
                        <a:pt x="343537" y="779960"/>
                        <a:pt x="365444" y="778626"/>
                        <a:pt x="385733" y="785675"/>
                      </a:cubicBezTo>
                      <a:cubicBezTo>
                        <a:pt x="413546" y="795390"/>
                        <a:pt x="428309" y="825871"/>
                        <a:pt x="418689" y="853683"/>
                      </a:cubicBezTo>
                      <a:cubicBezTo>
                        <a:pt x="415641" y="862446"/>
                        <a:pt x="409355" y="869495"/>
                        <a:pt x="401068" y="873496"/>
                      </a:cubicBezTo>
                      <a:cubicBezTo>
                        <a:pt x="392686" y="877496"/>
                        <a:pt x="383351" y="878067"/>
                        <a:pt x="374588" y="875019"/>
                      </a:cubicBezTo>
                      <a:cubicBezTo>
                        <a:pt x="369064" y="873115"/>
                        <a:pt x="364682" y="869209"/>
                        <a:pt x="362111" y="863971"/>
                      </a:cubicBezTo>
                      <a:cubicBezTo>
                        <a:pt x="359539" y="858732"/>
                        <a:pt x="359253" y="852826"/>
                        <a:pt x="361158" y="847302"/>
                      </a:cubicBezTo>
                      <a:cubicBezTo>
                        <a:pt x="362301" y="844063"/>
                        <a:pt x="364587" y="841492"/>
                        <a:pt x="367730" y="839967"/>
                      </a:cubicBezTo>
                      <a:cubicBezTo>
                        <a:pt x="370778" y="838444"/>
                        <a:pt x="374303" y="838253"/>
                        <a:pt x="377541" y="839396"/>
                      </a:cubicBezTo>
                      <a:cubicBezTo>
                        <a:pt x="380970" y="840634"/>
                        <a:pt x="382875" y="844444"/>
                        <a:pt x="381637" y="847873"/>
                      </a:cubicBezTo>
                      <a:cubicBezTo>
                        <a:pt x="380303" y="851588"/>
                        <a:pt x="382304" y="855684"/>
                        <a:pt x="386018" y="856922"/>
                      </a:cubicBezTo>
                      <a:cubicBezTo>
                        <a:pt x="389733" y="858255"/>
                        <a:pt x="393829" y="856255"/>
                        <a:pt x="395067" y="852540"/>
                      </a:cubicBezTo>
                      <a:cubicBezTo>
                        <a:pt x="398877" y="841682"/>
                        <a:pt x="393067" y="829680"/>
                        <a:pt x="382208" y="825966"/>
                      </a:cubicBezTo>
                      <a:cubicBezTo>
                        <a:pt x="368111" y="821013"/>
                        <a:pt x="352681" y="828537"/>
                        <a:pt x="347728" y="842635"/>
                      </a:cubicBezTo>
                      <a:cubicBezTo>
                        <a:pt x="341156" y="861399"/>
                        <a:pt x="351157" y="881973"/>
                        <a:pt x="369921" y="888450"/>
                      </a:cubicBezTo>
                      <a:cubicBezTo>
                        <a:pt x="382304" y="892736"/>
                        <a:pt x="395543" y="891974"/>
                        <a:pt x="407354" y="886259"/>
                      </a:cubicBezTo>
                      <a:cubicBezTo>
                        <a:pt x="419165" y="880544"/>
                        <a:pt x="427928" y="870638"/>
                        <a:pt x="432215" y="858255"/>
                      </a:cubicBezTo>
                      <a:cubicBezTo>
                        <a:pt x="444502" y="823013"/>
                        <a:pt x="425738" y="784342"/>
                        <a:pt x="390495" y="772149"/>
                      </a:cubicBezTo>
                      <a:cubicBezTo>
                        <a:pt x="370016" y="765006"/>
                        <a:pt x="348776" y="765482"/>
                        <a:pt x="329630" y="771769"/>
                      </a:cubicBezTo>
                      <a:cubicBezTo>
                        <a:pt x="349823" y="758910"/>
                        <a:pt x="361539" y="738431"/>
                        <a:pt x="361539" y="717095"/>
                      </a:cubicBezTo>
                      <a:cubicBezTo>
                        <a:pt x="361539" y="710713"/>
                        <a:pt x="360491" y="704141"/>
                        <a:pt x="358205" y="697759"/>
                      </a:cubicBezTo>
                      <a:cubicBezTo>
                        <a:pt x="350014" y="674233"/>
                        <a:pt x="324201" y="661755"/>
                        <a:pt x="300674" y="669946"/>
                      </a:cubicBezTo>
                      <a:cubicBezTo>
                        <a:pt x="283244" y="676042"/>
                        <a:pt x="274004" y="695092"/>
                        <a:pt x="280100" y="712523"/>
                      </a:cubicBezTo>
                      <a:cubicBezTo>
                        <a:pt x="282291" y="718905"/>
                        <a:pt x="286863" y="724048"/>
                        <a:pt x="292959" y="727001"/>
                      </a:cubicBezTo>
                      <a:cubicBezTo>
                        <a:pt x="299055" y="729954"/>
                        <a:pt x="305913" y="730335"/>
                        <a:pt x="312295" y="728144"/>
                      </a:cubicBezTo>
                      <a:cubicBezTo>
                        <a:pt x="317248" y="726430"/>
                        <a:pt x="321248" y="722905"/>
                        <a:pt x="323534" y="718143"/>
                      </a:cubicBezTo>
                      <a:cubicBezTo>
                        <a:pt x="325820" y="713380"/>
                        <a:pt x="326106" y="708046"/>
                        <a:pt x="324392" y="703093"/>
                      </a:cubicBezTo>
                      <a:cubicBezTo>
                        <a:pt x="323058" y="699378"/>
                        <a:pt x="319058" y="697378"/>
                        <a:pt x="315343" y="698711"/>
                      </a:cubicBezTo>
                      <a:cubicBezTo>
                        <a:pt x="311628" y="700045"/>
                        <a:pt x="309628" y="704046"/>
                        <a:pt x="310961" y="707760"/>
                      </a:cubicBezTo>
                      <a:cubicBezTo>
                        <a:pt x="311438" y="709094"/>
                        <a:pt x="311342" y="710618"/>
                        <a:pt x="310676" y="711951"/>
                      </a:cubicBezTo>
                      <a:cubicBezTo>
                        <a:pt x="310009" y="713285"/>
                        <a:pt x="308961" y="714237"/>
                        <a:pt x="307532" y="714714"/>
                      </a:cubicBezTo>
                      <a:cubicBezTo>
                        <a:pt x="304770" y="715666"/>
                        <a:pt x="301722" y="715476"/>
                        <a:pt x="299055" y="714237"/>
                      </a:cubicBezTo>
                      <a:cubicBezTo>
                        <a:pt x="296388" y="712999"/>
                        <a:pt x="294388" y="710713"/>
                        <a:pt x="293435" y="707951"/>
                      </a:cubicBezTo>
                      <a:cubicBezTo>
                        <a:pt x="290006" y="697950"/>
                        <a:pt x="295245" y="686996"/>
                        <a:pt x="305246" y="683567"/>
                      </a:cubicBezTo>
                      <a:cubicBezTo>
                        <a:pt x="321344" y="677947"/>
                        <a:pt x="339060" y="686520"/>
                        <a:pt x="344680" y="702617"/>
                      </a:cubicBezTo>
                      <a:cubicBezTo>
                        <a:pt x="352967" y="726525"/>
                        <a:pt x="340584" y="751766"/>
                        <a:pt x="314390" y="764053"/>
                      </a:cubicBezTo>
                      <a:cubicBezTo>
                        <a:pt x="288197" y="776340"/>
                        <a:pt x="260955" y="770721"/>
                        <a:pt x="241524" y="749004"/>
                      </a:cubicBezTo>
                      <a:cubicBezTo>
                        <a:pt x="220283" y="725287"/>
                        <a:pt x="208758" y="680900"/>
                        <a:pt x="233809" y="639847"/>
                      </a:cubicBezTo>
                      <a:cubicBezTo>
                        <a:pt x="304770" y="523261"/>
                        <a:pt x="301055" y="453729"/>
                        <a:pt x="217521" y="357050"/>
                      </a:cubicBezTo>
                      <a:lnTo>
                        <a:pt x="257812" y="309139"/>
                      </a:lnTo>
                      <a:cubicBezTo>
                        <a:pt x="259145" y="307520"/>
                        <a:pt x="259717" y="305520"/>
                        <a:pt x="259431" y="303424"/>
                      </a:cubicBezTo>
                      <a:cubicBezTo>
                        <a:pt x="259145" y="301424"/>
                        <a:pt x="257907" y="299614"/>
                        <a:pt x="256097" y="298471"/>
                      </a:cubicBezTo>
                      <a:cubicBezTo>
                        <a:pt x="240762" y="289041"/>
                        <a:pt x="228189" y="279707"/>
                        <a:pt x="218093" y="270468"/>
                      </a:cubicBezTo>
                      <a:cubicBezTo>
                        <a:pt x="268575" y="216842"/>
                        <a:pt x="249430" y="166550"/>
                        <a:pt x="233428" y="124449"/>
                      </a:cubicBezTo>
                      <a:cubicBezTo>
                        <a:pt x="224379" y="100732"/>
                        <a:pt x="216664" y="80254"/>
                        <a:pt x="222569" y="63204"/>
                      </a:cubicBezTo>
                      <a:cubicBezTo>
                        <a:pt x="235714" y="25294"/>
                        <a:pt x="277243" y="5292"/>
                        <a:pt x="315152" y="18436"/>
                      </a:cubicBezTo>
                      <a:cubicBezTo>
                        <a:pt x="340203" y="27104"/>
                        <a:pt x="353443" y="54536"/>
                        <a:pt x="344680" y="79587"/>
                      </a:cubicBezTo>
                      <a:cubicBezTo>
                        <a:pt x="339060" y="95684"/>
                        <a:pt x="321439" y="104256"/>
                        <a:pt x="305246" y="98637"/>
                      </a:cubicBezTo>
                      <a:cubicBezTo>
                        <a:pt x="295245" y="95113"/>
                        <a:pt x="290006" y="84159"/>
                        <a:pt x="293435" y="74253"/>
                      </a:cubicBezTo>
                      <a:cubicBezTo>
                        <a:pt x="294388" y="71490"/>
                        <a:pt x="296388" y="69205"/>
                        <a:pt x="299055" y="67966"/>
                      </a:cubicBezTo>
                      <a:cubicBezTo>
                        <a:pt x="301722" y="66728"/>
                        <a:pt x="304675" y="66538"/>
                        <a:pt x="307532" y="67490"/>
                      </a:cubicBezTo>
                      <a:cubicBezTo>
                        <a:pt x="308866" y="67966"/>
                        <a:pt x="310009" y="68919"/>
                        <a:pt x="310676" y="70252"/>
                      </a:cubicBezTo>
                      <a:cubicBezTo>
                        <a:pt x="311342" y="71586"/>
                        <a:pt x="311438" y="73014"/>
                        <a:pt x="310961" y="74443"/>
                      </a:cubicBezTo>
                      <a:cubicBezTo>
                        <a:pt x="309628" y="78158"/>
                        <a:pt x="311628" y="82254"/>
                        <a:pt x="315343" y="83492"/>
                      </a:cubicBezTo>
                      <a:cubicBezTo>
                        <a:pt x="319058" y="84825"/>
                        <a:pt x="323153" y="82825"/>
                        <a:pt x="324392" y="79111"/>
                      </a:cubicBezTo>
                      <a:cubicBezTo>
                        <a:pt x="326106" y="74157"/>
                        <a:pt x="325820" y="68823"/>
                        <a:pt x="323534" y="64061"/>
                      </a:cubicBezTo>
                      <a:cubicBezTo>
                        <a:pt x="321248" y="59298"/>
                        <a:pt x="317248" y="55774"/>
                        <a:pt x="312295" y="54060"/>
                      </a:cubicBezTo>
                      <a:cubicBezTo>
                        <a:pt x="299150" y="49488"/>
                        <a:pt x="284672" y="56441"/>
                        <a:pt x="280100" y="69586"/>
                      </a:cubicBezTo>
                      <a:cubicBezTo>
                        <a:pt x="274004" y="87016"/>
                        <a:pt x="283244" y="106066"/>
                        <a:pt x="300674" y="112162"/>
                      </a:cubicBezTo>
                      <a:cubicBezTo>
                        <a:pt x="324201" y="120354"/>
                        <a:pt x="350014" y="107876"/>
                        <a:pt x="358205" y="84349"/>
                      </a:cubicBezTo>
                      <a:cubicBezTo>
                        <a:pt x="360587" y="77587"/>
                        <a:pt x="361634" y="70729"/>
                        <a:pt x="361634" y="63966"/>
                      </a:cubicBezTo>
                      <a:cubicBezTo>
                        <a:pt x="361634" y="38248"/>
                        <a:pt x="345537" y="14055"/>
                        <a:pt x="319820" y="5101"/>
                      </a:cubicBezTo>
                      <a:cubicBezTo>
                        <a:pt x="274576" y="-10615"/>
                        <a:pt x="224855" y="13388"/>
                        <a:pt x="209139" y="58632"/>
                      </a:cubicBezTo>
                      <a:cubicBezTo>
                        <a:pt x="208663" y="59965"/>
                        <a:pt x="208282" y="61394"/>
                        <a:pt x="207901" y="62728"/>
                      </a:cubicBezTo>
                      <a:cubicBezTo>
                        <a:pt x="207520" y="61394"/>
                        <a:pt x="207139" y="59965"/>
                        <a:pt x="206663" y="58632"/>
                      </a:cubicBezTo>
                      <a:cubicBezTo>
                        <a:pt x="190946" y="13102"/>
                        <a:pt x="141321" y="-10901"/>
                        <a:pt x="96077" y="4815"/>
                      </a:cubicBezTo>
                      <a:close/>
                      <a:moveTo>
                        <a:pt x="576423" y="2043832"/>
                      </a:moveTo>
                      <a:cubicBezTo>
                        <a:pt x="576423" y="2058310"/>
                        <a:pt x="564612" y="2070121"/>
                        <a:pt x="550134" y="2070121"/>
                      </a:cubicBezTo>
                      <a:cubicBezTo>
                        <a:pt x="535656" y="2070121"/>
                        <a:pt x="523845" y="2058310"/>
                        <a:pt x="523845" y="2043832"/>
                      </a:cubicBezTo>
                      <a:cubicBezTo>
                        <a:pt x="523845" y="2029354"/>
                        <a:pt x="535561" y="2017639"/>
                        <a:pt x="550039" y="2017543"/>
                      </a:cubicBezTo>
                      <a:cubicBezTo>
                        <a:pt x="550039" y="2017543"/>
                        <a:pt x="550134" y="2017543"/>
                        <a:pt x="550134" y="2017543"/>
                      </a:cubicBezTo>
                      <a:cubicBezTo>
                        <a:pt x="564612" y="2017639"/>
                        <a:pt x="576423" y="2029354"/>
                        <a:pt x="576423" y="2043832"/>
                      </a:cubicBezTo>
                      <a:close/>
                      <a:moveTo>
                        <a:pt x="781973" y="2074979"/>
                      </a:moveTo>
                      <a:cubicBezTo>
                        <a:pt x="781973" y="2083266"/>
                        <a:pt x="775591" y="2091076"/>
                        <a:pt x="771114" y="2095553"/>
                      </a:cubicBezTo>
                      <a:cubicBezTo>
                        <a:pt x="766256" y="2090695"/>
                        <a:pt x="760256" y="2082885"/>
                        <a:pt x="760256" y="2074979"/>
                      </a:cubicBezTo>
                      <a:cubicBezTo>
                        <a:pt x="760256" y="2066597"/>
                        <a:pt x="765875" y="2047071"/>
                        <a:pt x="771114" y="2031164"/>
                      </a:cubicBezTo>
                      <a:cubicBezTo>
                        <a:pt x="776353" y="2047166"/>
                        <a:pt x="781973" y="2066597"/>
                        <a:pt x="781973" y="2074979"/>
                      </a:cubicBezTo>
                      <a:close/>
                      <a:moveTo>
                        <a:pt x="813691" y="2022686"/>
                      </a:moveTo>
                      <a:cubicBezTo>
                        <a:pt x="821120" y="2030116"/>
                        <a:pt x="822073" y="2042880"/>
                        <a:pt x="821978" y="2050214"/>
                      </a:cubicBezTo>
                      <a:cubicBezTo>
                        <a:pt x="814643" y="2050405"/>
                        <a:pt x="801880" y="2049452"/>
                        <a:pt x="794450" y="2041927"/>
                      </a:cubicBezTo>
                      <a:cubicBezTo>
                        <a:pt x="787021" y="2034498"/>
                        <a:pt x="786068" y="2021734"/>
                        <a:pt x="786164" y="2014400"/>
                      </a:cubicBezTo>
                      <a:cubicBezTo>
                        <a:pt x="793403" y="2014305"/>
                        <a:pt x="806261" y="2015257"/>
                        <a:pt x="813691" y="2022686"/>
                      </a:cubicBezTo>
                      <a:close/>
                      <a:moveTo>
                        <a:pt x="756160" y="2014400"/>
                      </a:moveTo>
                      <a:cubicBezTo>
                        <a:pt x="756350" y="2021734"/>
                        <a:pt x="755303" y="2034498"/>
                        <a:pt x="747873" y="2041927"/>
                      </a:cubicBezTo>
                      <a:cubicBezTo>
                        <a:pt x="740444" y="2049357"/>
                        <a:pt x="727680" y="2050405"/>
                        <a:pt x="720346" y="2050214"/>
                      </a:cubicBezTo>
                      <a:cubicBezTo>
                        <a:pt x="720155" y="2042880"/>
                        <a:pt x="721203" y="2030116"/>
                        <a:pt x="728633" y="2022686"/>
                      </a:cubicBezTo>
                      <a:cubicBezTo>
                        <a:pt x="736062" y="2015257"/>
                        <a:pt x="748730" y="2014210"/>
                        <a:pt x="756160" y="2014400"/>
                      </a:cubicBezTo>
                      <a:close/>
                      <a:moveTo>
                        <a:pt x="1018383" y="2043832"/>
                      </a:moveTo>
                      <a:cubicBezTo>
                        <a:pt x="1018383" y="2058310"/>
                        <a:pt x="1006572" y="2070121"/>
                        <a:pt x="992094" y="2070121"/>
                      </a:cubicBezTo>
                      <a:cubicBezTo>
                        <a:pt x="977616" y="2070121"/>
                        <a:pt x="965805" y="2058310"/>
                        <a:pt x="965805" y="2043832"/>
                      </a:cubicBezTo>
                      <a:cubicBezTo>
                        <a:pt x="965805" y="2029354"/>
                        <a:pt x="977521" y="2017639"/>
                        <a:pt x="991999" y="2017543"/>
                      </a:cubicBezTo>
                      <a:cubicBezTo>
                        <a:pt x="991999" y="2017543"/>
                        <a:pt x="992094" y="2017543"/>
                        <a:pt x="992094" y="2017543"/>
                      </a:cubicBezTo>
                      <a:cubicBezTo>
                        <a:pt x="1006667" y="2017639"/>
                        <a:pt x="1018383" y="2029354"/>
                        <a:pt x="1018383" y="2043832"/>
                      </a:cubicBezTo>
                      <a:close/>
                      <a:moveTo>
                        <a:pt x="1223456" y="2074979"/>
                      </a:moveTo>
                      <a:cubicBezTo>
                        <a:pt x="1223456" y="2083266"/>
                        <a:pt x="1217075" y="2091076"/>
                        <a:pt x="1212598" y="2095553"/>
                      </a:cubicBezTo>
                      <a:cubicBezTo>
                        <a:pt x="1207740" y="2090695"/>
                        <a:pt x="1201739" y="2082885"/>
                        <a:pt x="1201739" y="2074979"/>
                      </a:cubicBezTo>
                      <a:cubicBezTo>
                        <a:pt x="1201739" y="2066597"/>
                        <a:pt x="1207359" y="2047071"/>
                        <a:pt x="1212598" y="2031164"/>
                      </a:cubicBezTo>
                      <a:cubicBezTo>
                        <a:pt x="1217837" y="2047166"/>
                        <a:pt x="1223456" y="2066597"/>
                        <a:pt x="1223456" y="2074979"/>
                      </a:cubicBezTo>
                      <a:close/>
                      <a:moveTo>
                        <a:pt x="1255175" y="2022686"/>
                      </a:moveTo>
                      <a:cubicBezTo>
                        <a:pt x="1262604" y="2030116"/>
                        <a:pt x="1263557" y="2042880"/>
                        <a:pt x="1263462" y="2050214"/>
                      </a:cubicBezTo>
                      <a:cubicBezTo>
                        <a:pt x="1256127" y="2050309"/>
                        <a:pt x="1243364" y="2049452"/>
                        <a:pt x="1235934" y="2041927"/>
                      </a:cubicBezTo>
                      <a:cubicBezTo>
                        <a:pt x="1228505" y="2034498"/>
                        <a:pt x="1227552" y="2021734"/>
                        <a:pt x="1227647" y="2014400"/>
                      </a:cubicBezTo>
                      <a:cubicBezTo>
                        <a:pt x="1234887" y="2014305"/>
                        <a:pt x="1247745" y="2015257"/>
                        <a:pt x="1255175" y="2022686"/>
                      </a:cubicBezTo>
                      <a:close/>
                      <a:moveTo>
                        <a:pt x="1197644" y="2014400"/>
                      </a:moveTo>
                      <a:cubicBezTo>
                        <a:pt x="1197739" y="2021734"/>
                        <a:pt x="1196787" y="2034498"/>
                        <a:pt x="1189357" y="2041927"/>
                      </a:cubicBezTo>
                      <a:cubicBezTo>
                        <a:pt x="1181927" y="2049357"/>
                        <a:pt x="1169164" y="2050405"/>
                        <a:pt x="1161830" y="2050214"/>
                      </a:cubicBezTo>
                      <a:cubicBezTo>
                        <a:pt x="1161734" y="2042880"/>
                        <a:pt x="1162687" y="2030116"/>
                        <a:pt x="1170116" y="2022686"/>
                      </a:cubicBezTo>
                      <a:cubicBezTo>
                        <a:pt x="1177546" y="2015257"/>
                        <a:pt x="1190214" y="2014210"/>
                        <a:pt x="1197644" y="2014400"/>
                      </a:cubicBezTo>
                      <a:close/>
                      <a:moveTo>
                        <a:pt x="165038" y="971127"/>
                      </a:moveTo>
                      <a:cubicBezTo>
                        <a:pt x="157609" y="963697"/>
                        <a:pt x="156656" y="950934"/>
                        <a:pt x="156752" y="943599"/>
                      </a:cubicBezTo>
                      <a:cubicBezTo>
                        <a:pt x="164086" y="943409"/>
                        <a:pt x="176849" y="944457"/>
                        <a:pt x="184279" y="951886"/>
                      </a:cubicBezTo>
                      <a:cubicBezTo>
                        <a:pt x="191708" y="959316"/>
                        <a:pt x="192661" y="972079"/>
                        <a:pt x="192566" y="979414"/>
                      </a:cubicBezTo>
                      <a:cubicBezTo>
                        <a:pt x="185231" y="979604"/>
                        <a:pt x="172468" y="978556"/>
                        <a:pt x="165038" y="971127"/>
                      </a:cubicBezTo>
                      <a:close/>
                      <a:moveTo>
                        <a:pt x="156847" y="1045136"/>
                      </a:moveTo>
                      <a:cubicBezTo>
                        <a:pt x="156656" y="1037802"/>
                        <a:pt x="157704" y="1025038"/>
                        <a:pt x="165134" y="1017609"/>
                      </a:cubicBezTo>
                      <a:cubicBezTo>
                        <a:pt x="172563" y="1010179"/>
                        <a:pt x="185327" y="1009227"/>
                        <a:pt x="192661" y="1009322"/>
                      </a:cubicBezTo>
                      <a:cubicBezTo>
                        <a:pt x="192851" y="1016751"/>
                        <a:pt x="191804" y="1029420"/>
                        <a:pt x="184374" y="1036849"/>
                      </a:cubicBezTo>
                      <a:cubicBezTo>
                        <a:pt x="176945" y="1044374"/>
                        <a:pt x="164181" y="1045326"/>
                        <a:pt x="156847" y="1045136"/>
                      </a:cubicBezTo>
                      <a:close/>
                      <a:moveTo>
                        <a:pt x="165038" y="1412706"/>
                      </a:moveTo>
                      <a:cubicBezTo>
                        <a:pt x="157609" y="1405276"/>
                        <a:pt x="156656" y="1392513"/>
                        <a:pt x="156752" y="1385178"/>
                      </a:cubicBezTo>
                      <a:cubicBezTo>
                        <a:pt x="164086" y="1384988"/>
                        <a:pt x="176849" y="1386036"/>
                        <a:pt x="184279" y="1393465"/>
                      </a:cubicBezTo>
                      <a:cubicBezTo>
                        <a:pt x="191708" y="1400895"/>
                        <a:pt x="192661" y="1413659"/>
                        <a:pt x="192566" y="1420992"/>
                      </a:cubicBezTo>
                      <a:cubicBezTo>
                        <a:pt x="185231" y="1421088"/>
                        <a:pt x="172468" y="1420135"/>
                        <a:pt x="165038" y="1412706"/>
                      </a:cubicBezTo>
                      <a:close/>
                      <a:moveTo>
                        <a:pt x="156847" y="1486620"/>
                      </a:moveTo>
                      <a:cubicBezTo>
                        <a:pt x="156656" y="1479190"/>
                        <a:pt x="157704" y="1466522"/>
                        <a:pt x="165134" y="1459092"/>
                      </a:cubicBezTo>
                      <a:cubicBezTo>
                        <a:pt x="172563" y="1451663"/>
                        <a:pt x="185327" y="1450710"/>
                        <a:pt x="192661" y="1450806"/>
                      </a:cubicBezTo>
                      <a:cubicBezTo>
                        <a:pt x="192851" y="1458140"/>
                        <a:pt x="191804" y="1470903"/>
                        <a:pt x="184374" y="1478333"/>
                      </a:cubicBezTo>
                      <a:cubicBezTo>
                        <a:pt x="176945" y="1485858"/>
                        <a:pt x="164181" y="1486810"/>
                        <a:pt x="156847" y="1486620"/>
                      </a:cubicBezTo>
                      <a:close/>
                      <a:moveTo>
                        <a:pt x="163133" y="1683216"/>
                      </a:moveTo>
                      <a:cubicBezTo>
                        <a:pt x="148655" y="1683216"/>
                        <a:pt x="136844" y="1671405"/>
                        <a:pt x="136844" y="1656927"/>
                      </a:cubicBezTo>
                      <a:cubicBezTo>
                        <a:pt x="136844" y="1642449"/>
                        <a:pt x="148655" y="1630638"/>
                        <a:pt x="163133" y="1630638"/>
                      </a:cubicBezTo>
                      <a:cubicBezTo>
                        <a:pt x="177611" y="1630638"/>
                        <a:pt x="189422" y="1642449"/>
                        <a:pt x="189422" y="1656831"/>
                      </a:cubicBezTo>
                      <a:cubicBezTo>
                        <a:pt x="189422" y="1656831"/>
                        <a:pt x="189422" y="1656927"/>
                        <a:pt x="189422" y="1656927"/>
                      </a:cubicBezTo>
                      <a:cubicBezTo>
                        <a:pt x="189422" y="1671405"/>
                        <a:pt x="177611" y="1683216"/>
                        <a:pt x="163133" y="1683216"/>
                      </a:cubicBezTo>
                      <a:close/>
                      <a:moveTo>
                        <a:pt x="522226" y="1910387"/>
                      </a:moveTo>
                      <a:cubicBezTo>
                        <a:pt x="506891" y="1931628"/>
                        <a:pt x="485364" y="1943820"/>
                        <a:pt x="463266" y="1943820"/>
                      </a:cubicBezTo>
                      <a:lnTo>
                        <a:pt x="263051" y="1943820"/>
                      </a:lnTo>
                      <a:lnTo>
                        <a:pt x="263051" y="1743604"/>
                      </a:lnTo>
                      <a:cubicBezTo>
                        <a:pt x="263051" y="1721506"/>
                        <a:pt x="275243" y="1700075"/>
                        <a:pt x="296483" y="1684644"/>
                      </a:cubicBezTo>
                      <a:cubicBezTo>
                        <a:pt x="321534" y="1666547"/>
                        <a:pt x="354014" y="1660260"/>
                        <a:pt x="379256" y="1668642"/>
                      </a:cubicBezTo>
                      <a:cubicBezTo>
                        <a:pt x="394877" y="1673786"/>
                        <a:pt x="407545" y="1684740"/>
                        <a:pt x="414974" y="1699503"/>
                      </a:cubicBezTo>
                      <a:cubicBezTo>
                        <a:pt x="422404" y="1714268"/>
                        <a:pt x="423642" y="1730936"/>
                        <a:pt x="418403" y="1746557"/>
                      </a:cubicBezTo>
                      <a:cubicBezTo>
                        <a:pt x="414974" y="1756844"/>
                        <a:pt x="407831" y="1765131"/>
                        <a:pt x="398210" y="1769989"/>
                      </a:cubicBezTo>
                      <a:cubicBezTo>
                        <a:pt x="388590" y="1774846"/>
                        <a:pt x="377636" y="1775609"/>
                        <a:pt x="367349" y="1772274"/>
                      </a:cubicBezTo>
                      <a:cubicBezTo>
                        <a:pt x="353919" y="1767798"/>
                        <a:pt x="346585" y="1753224"/>
                        <a:pt x="350966" y="1739794"/>
                      </a:cubicBezTo>
                      <a:cubicBezTo>
                        <a:pt x="353633" y="1731698"/>
                        <a:pt x="362492" y="1727221"/>
                        <a:pt x="370588" y="1729888"/>
                      </a:cubicBezTo>
                      <a:cubicBezTo>
                        <a:pt x="375065" y="1731412"/>
                        <a:pt x="377541" y="1736270"/>
                        <a:pt x="376017" y="1740651"/>
                      </a:cubicBezTo>
                      <a:cubicBezTo>
                        <a:pt x="375731" y="1741604"/>
                        <a:pt x="375065" y="1742366"/>
                        <a:pt x="374207" y="1742747"/>
                      </a:cubicBezTo>
                      <a:cubicBezTo>
                        <a:pt x="373350" y="1743223"/>
                        <a:pt x="372302" y="1743223"/>
                        <a:pt x="371350" y="1742937"/>
                      </a:cubicBezTo>
                      <a:cubicBezTo>
                        <a:pt x="367635" y="1741699"/>
                        <a:pt x="363635" y="1743699"/>
                        <a:pt x="362396" y="1747414"/>
                      </a:cubicBezTo>
                      <a:cubicBezTo>
                        <a:pt x="361158" y="1751129"/>
                        <a:pt x="363158" y="1755130"/>
                        <a:pt x="366873" y="1756368"/>
                      </a:cubicBezTo>
                      <a:cubicBezTo>
                        <a:pt x="371445" y="1757892"/>
                        <a:pt x="376303" y="1757511"/>
                        <a:pt x="380589" y="1755320"/>
                      </a:cubicBezTo>
                      <a:cubicBezTo>
                        <a:pt x="384875" y="1753129"/>
                        <a:pt x="388019" y="1749510"/>
                        <a:pt x="389543" y="1744938"/>
                      </a:cubicBezTo>
                      <a:cubicBezTo>
                        <a:pt x="391448" y="1739128"/>
                        <a:pt x="390971" y="1733031"/>
                        <a:pt x="388304" y="1727602"/>
                      </a:cubicBezTo>
                      <a:cubicBezTo>
                        <a:pt x="385542" y="1722173"/>
                        <a:pt x="380875" y="1718077"/>
                        <a:pt x="375065" y="1716172"/>
                      </a:cubicBezTo>
                      <a:cubicBezTo>
                        <a:pt x="359444" y="1711029"/>
                        <a:pt x="342584" y="1719506"/>
                        <a:pt x="337441" y="1735127"/>
                      </a:cubicBezTo>
                      <a:cubicBezTo>
                        <a:pt x="330488" y="1756082"/>
                        <a:pt x="341918" y="1778656"/>
                        <a:pt x="362777" y="1785610"/>
                      </a:cubicBezTo>
                      <a:cubicBezTo>
                        <a:pt x="376684" y="1790181"/>
                        <a:pt x="391448" y="1789134"/>
                        <a:pt x="404497" y="1782562"/>
                      </a:cubicBezTo>
                      <a:cubicBezTo>
                        <a:pt x="417546" y="1775989"/>
                        <a:pt x="427262" y="1764750"/>
                        <a:pt x="431834" y="1750939"/>
                      </a:cubicBezTo>
                      <a:cubicBezTo>
                        <a:pt x="434405" y="1743128"/>
                        <a:pt x="435739" y="1735032"/>
                        <a:pt x="435739" y="1727031"/>
                      </a:cubicBezTo>
                      <a:cubicBezTo>
                        <a:pt x="435739" y="1715315"/>
                        <a:pt x="432977" y="1703694"/>
                        <a:pt x="427643" y="1693026"/>
                      </a:cubicBezTo>
                      <a:cubicBezTo>
                        <a:pt x="426881" y="1691407"/>
                        <a:pt x="425928" y="1689978"/>
                        <a:pt x="425071" y="1688455"/>
                      </a:cubicBezTo>
                      <a:cubicBezTo>
                        <a:pt x="426500" y="1642259"/>
                        <a:pt x="484221" y="1629971"/>
                        <a:pt x="545372" y="1617017"/>
                      </a:cubicBezTo>
                      <a:cubicBezTo>
                        <a:pt x="565088" y="1612826"/>
                        <a:pt x="585186" y="1608635"/>
                        <a:pt x="603665" y="1603015"/>
                      </a:cubicBezTo>
                      <a:cubicBezTo>
                        <a:pt x="598140" y="1621494"/>
                        <a:pt x="593854" y="1641592"/>
                        <a:pt x="589663" y="1661309"/>
                      </a:cubicBezTo>
                      <a:cubicBezTo>
                        <a:pt x="576709" y="1722459"/>
                        <a:pt x="564422" y="1780180"/>
                        <a:pt x="518225" y="1781609"/>
                      </a:cubicBezTo>
                      <a:cubicBezTo>
                        <a:pt x="516701" y="1780752"/>
                        <a:pt x="515177" y="1779799"/>
                        <a:pt x="513653" y="1779037"/>
                      </a:cubicBezTo>
                      <a:cubicBezTo>
                        <a:pt x="502890" y="1773608"/>
                        <a:pt x="491270" y="1770941"/>
                        <a:pt x="479649" y="1770941"/>
                      </a:cubicBezTo>
                      <a:cubicBezTo>
                        <a:pt x="471648" y="1770941"/>
                        <a:pt x="463552" y="1772274"/>
                        <a:pt x="455741" y="1774846"/>
                      </a:cubicBezTo>
                      <a:cubicBezTo>
                        <a:pt x="441835" y="1779418"/>
                        <a:pt x="430595" y="1789134"/>
                        <a:pt x="424118" y="1802183"/>
                      </a:cubicBezTo>
                      <a:cubicBezTo>
                        <a:pt x="417546" y="1815232"/>
                        <a:pt x="416498" y="1829996"/>
                        <a:pt x="421070" y="1843903"/>
                      </a:cubicBezTo>
                      <a:cubicBezTo>
                        <a:pt x="428024" y="1864858"/>
                        <a:pt x="450598" y="1876193"/>
                        <a:pt x="471553" y="1869239"/>
                      </a:cubicBezTo>
                      <a:cubicBezTo>
                        <a:pt x="487174" y="1864096"/>
                        <a:pt x="495651" y="1847236"/>
                        <a:pt x="490508" y="1831615"/>
                      </a:cubicBezTo>
                      <a:cubicBezTo>
                        <a:pt x="488603" y="1825805"/>
                        <a:pt x="484507" y="1821138"/>
                        <a:pt x="479078" y="1818376"/>
                      </a:cubicBezTo>
                      <a:cubicBezTo>
                        <a:pt x="473648" y="1815613"/>
                        <a:pt x="467457" y="1815137"/>
                        <a:pt x="461742" y="1817137"/>
                      </a:cubicBezTo>
                      <a:cubicBezTo>
                        <a:pt x="457170" y="1818661"/>
                        <a:pt x="453551" y="1821805"/>
                        <a:pt x="451360" y="1826091"/>
                      </a:cubicBezTo>
                      <a:cubicBezTo>
                        <a:pt x="449169" y="1830377"/>
                        <a:pt x="448883" y="1835235"/>
                        <a:pt x="450312" y="1839807"/>
                      </a:cubicBezTo>
                      <a:cubicBezTo>
                        <a:pt x="451550" y="1843521"/>
                        <a:pt x="455551" y="1845522"/>
                        <a:pt x="459266" y="1844283"/>
                      </a:cubicBezTo>
                      <a:cubicBezTo>
                        <a:pt x="462980" y="1843045"/>
                        <a:pt x="464981" y="1839045"/>
                        <a:pt x="463742" y="1835330"/>
                      </a:cubicBezTo>
                      <a:cubicBezTo>
                        <a:pt x="463457" y="1834378"/>
                        <a:pt x="463552" y="1833425"/>
                        <a:pt x="463933" y="1832473"/>
                      </a:cubicBezTo>
                      <a:cubicBezTo>
                        <a:pt x="464409" y="1831615"/>
                        <a:pt x="465171" y="1830949"/>
                        <a:pt x="466028" y="1830663"/>
                      </a:cubicBezTo>
                      <a:cubicBezTo>
                        <a:pt x="470505" y="1829139"/>
                        <a:pt x="475363" y="1831615"/>
                        <a:pt x="476792" y="1836092"/>
                      </a:cubicBezTo>
                      <a:cubicBezTo>
                        <a:pt x="479459" y="1844188"/>
                        <a:pt x="475077" y="1853046"/>
                        <a:pt x="466886" y="1855714"/>
                      </a:cubicBezTo>
                      <a:cubicBezTo>
                        <a:pt x="453455" y="1860190"/>
                        <a:pt x="438882" y="1852856"/>
                        <a:pt x="434405" y="1839330"/>
                      </a:cubicBezTo>
                      <a:cubicBezTo>
                        <a:pt x="430976" y="1829044"/>
                        <a:pt x="431834" y="1818090"/>
                        <a:pt x="436691" y="1808469"/>
                      </a:cubicBezTo>
                      <a:cubicBezTo>
                        <a:pt x="441549" y="1798849"/>
                        <a:pt x="449836" y="1791610"/>
                        <a:pt x="460123" y="1788276"/>
                      </a:cubicBezTo>
                      <a:cubicBezTo>
                        <a:pt x="475744" y="1783133"/>
                        <a:pt x="492508" y="1784371"/>
                        <a:pt x="507176" y="1791705"/>
                      </a:cubicBezTo>
                      <a:cubicBezTo>
                        <a:pt x="521940" y="1799135"/>
                        <a:pt x="532894" y="1811803"/>
                        <a:pt x="538037" y="1827424"/>
                      </a:cubicBezTo>
                      <a:cubicBezTo>
                        <a:pt x="546610" y="1852951"/>
                        <a:pt x="540323" y="1885431"/>
                        <a:pt x="522226" y="1910387"/>
                      </a:cubicBezTo>
                      <a:close/>
                      <a:moveTo>
                        <a:pt x="2077658" y="1986778"/>
                      </a:moveTo>
                      <a:cubicBezTo>
                        <a:pt x="2090803" y="1991730"/>
                        <a:pt x="2103567" y="1996588"/>
                        <a:pt x="2115854" y="1999065"/>
                      </a:cubicBezTo>
                      <a:cubicBezTo>
                        <a:pt x="2103567" y="2001541"/>
                        <a:pt x="2090803" y="2006304"/>
                        <a:pt x="2077658" y="2011352"/>
                      </a:cubicBezTo>
                      <a:cubicBezTo>
                        <a:pt x="2038034" y="2026401"/>
                        <a:pt x="1994219" y="2043070"/>
                        <a:pt x="1946785" y="1999065"/>
                      </a:cubicBezTo>
                      <a:cubicBezTo>
                        <a:pt x="1994315" y="1955059"/>
                        <a:pt x="2038130" y="1971728"/>
                        <a:pt x="2077658" y="1986778"/>
                      </a:cubicBezTo>
                      <a:close/>
                      <a:moveTo>
                        <a:pt x="1901065" y="1965251"/>
                      </a:moveTo>
                      <a:cubicBezTo>
                        <a:pt x="1909637" y="1978491"/>
                        <a:pt x="1918210" y="1989730"/>
                        <a:pt x="1926687" y="1999065"/>
                      </a:cubicBezTo>
                      <a:cubicBezTo>
                        <a:pt x="1918210" y="2008399"/>
                        <a:pt x="1909637" y="2019544"/>
                        <a:pt x="1901065" y="2032784"/>
                      </a:cubicBezTo>
                      <a:lnTo>
                        <a:pt x="1861441" y="1998589"/>
                      </a:lnTo>
                      <a:lnTo>
                        <a:pt x="1901065" y="1965251"/>
                      </a:lnTo>
                      <a:close/>
                      <a:moveTo>
                        <a:pt x="1574834" y="1985253"/>
                      </a:moveTo>
                      <a:cubicBezTo>
                        <a:pt x="1685514" y="1917817"/>
                        <a:pt x="1748570" y="1920674"/>
                        <a:pt x="1839629" y="1999065"/>
                      </a:cubicBezTo>
                      <a:cubicBezTo>
                        <a:pt x="1748475" y="2077455"/>
                        <a:pt x="1685514" y="2080218"/>
                        <a:pt x="1574834" y="2012876"/>
                      </a:cubicBezTo>
                      <a:cubicBezTo>
                        <a:pt x="1563499" y="2006018"/>
                        <a:pt x="1551974" y="2001541"/>
                        <a:pt x="1540639" y="1999065"/>
                      </a:cubicBezTo>
                      <a:cubicBezTo>
                        <a:pt x="1551974" y="1996588"/>
                        <a:pt x="1563499" y="1992207"/>
                        <a:pt x="1574834" y="1985253"/>
                      </a:cubicBezTo>
                      <a:close/>
                      <a:moveTo>
                        <a:pt x="1252698" y="1918007"/>
                      </a:moveTo>
                      <a:cubicBezTo>
                        <a:pt x="1288417" y="1943439"/>
                        <a:pt x="1336994" y="1950964"/>
                        <a:pt x="1376523" y="1937248"/>
                      </a:cubicBezTo>
                      <a:cubicBezTo>
                        <a:pt x="1397954" y="1929818"/>
                        <a:pt x="1415004" y="1915340"/>
                        <a:pt x="1426053" y="1897338"/>
                      </a:cubicBezTo>
                      <a:cubicBezTo>
                        <a:pt x="1417004" y="1926008"/>
                        <a:pt x="1425101" y="1954774"/>
                        <a:pt x="1448723" y="1976014"/>
                      </a:cubicBezTo>
                      <a:cubicBezTo>
                        <a:pt x="1455676" y="1982205"/>
                        <a:pt x="1464058" y="1987730"/>
                        <a:pt x="1473488" y="1992016"/>
                      </a:cubicBezTo>
                      <a:lnTo>
                        <a:pt x="1219170" y="1992016"/>
                      </a:lnTo>
                      <a:lnTo>
                        <a:pt x="1219170" y="1933819"/>
                      </a:lnTo>
                      <a:lnTo>
                        <a:pt x="1253937" y="1968585"/>
                      </a:lnTo>
                      <a:cubicBezTo>
                        <a:pt x="1256699" y="1971347"/>
                        <a:pt x="1261175" y="1971347"/>
                        <a:pt x="1264033" y="1968585"/>
                      </a:cubicBezTo>
                      <a:cubicBezTo>
                        <a:pt x="1266795" y="1965823"/>
                        <a:pt x="1266795" y="1961346"/>
                        <a:pt x="1264033" y="1958488"/>
                      </a:cubicBezTo>
                      <a:lnTo>
                        <a:pt x="1220694" y="1915149"/>
                      </a:lnTo>
                      <a:cubicBezTo>
                        <a:pt x="1220218" y="1914673"/>
                        <a:pt x="1219742" y="1914483"/>
                        <a:pt x="1219170" y="1914197"/>
                      </a:cubicBezTo>
                      <a:lnTo>
                        <a:pt x="1219170" y="1881526"/>
                      </a:lnTo>
                      <a:cubicBezTo>
                        <a:pt x="1227171" y="1895433"/>
                        <a:pt x="1238411" y="1907815"/>
                        <a:pt x="1252698" y="1918007"/>
                      </a:cubicBezTo>
                      <a:close/>
                      <a:moveTo>
                        <a:pt x="1048673" y="1937248"/>
                      </a:moveTo>
                      <a:cubicBezTo>
                        <a:pt x="1088106" y="1950964"/>
                        <a:pt x="1136779" y="1943439"/>
                        <a:pt x="1172498" y="1918007"/>
                      </a:cubicBezTo>
                      <a:cubicBezTo>
                        <a:pt x="1186214" y="1908292"/>
                        <a:pt x="1197072" y="1896480"/>
                        <a:pt x="1204978" y="1883241"/>
                      </a:cubicBezTo>
                      <a:lnTo>
                        <a:pt x="1204978" y="1914578"/>
                      </a:lnTo>
                      <a:cubicBezTo>
                        <a:pt x="1204692" y="1914769"/>
                        <a:pt x="1204406" y="1914864"/>
                        <a:pt x="1204216" y="1915149"/>
                      </a:cubicBezTo>
                      <a:lnTo>
                        <a:pt x="1160877" y="1958488"/>
                      </a:lnTo>
                      <a:cubicBezTo>
                        <a:pt x="1158115" y="1961251"/>
                        <a:pt x="1158115" y="1965727"/>
                        <a:pt x="1160877" y="1968585"/>
                      </a:cubicBezTo>
                      <a:cubicBezTo>
                        <a:pt x="1163639" y="1971347"/>
                        <a:pt x="1168116" y="1971347"/>
                        <a:pt x="1170974" y="1968585"/>
                      </a:cubicBezTo>
                      <a:lnTo>
                        <a:pt x="1205073" y="1934485"/>
                      </a:lnTo>
                      <a:lnTo>
                        <a:pt x="1205073" y="1992016"/>
                      </a:lnTo>
                      <a:lnTo>
                        <a:pt x="998285" y="1992016"/>
                      </a:lnTo>
                      <a:lnTo>
                        <a:pt x="998285" y="1895814"/>
                      </a:lnTo>
                      <a:cubicBezTo>
                        <a:pt x="1009525" y="1915149"/>
                        <a:pt x="1027241" y="1929723"/>
                        <a:pt x="1048673" y="1937248"/>
                      </a:cubicBezTo>
                      <a:close/>
                      <a:moveTo>
                        <a:pt x="810738" y="1918007"/>
                      </a:moveTo>
                      <a:cubicBezTo>
                        <a:pt x="846457" y="1943439"/>
                        <a:pt x="895034" y="1950964"/>
                        <a:pt x="934563" y="1937248"/>
                      </a:cubicBezTo>
                      <a:cubicBezTo>
                        <a:pt x="955899" y="1929818"/>
                        <a:pt x="972949" y="1915435"/>
                        <a:pt x="983998" y="1897528"/>
                      </a:cubicBezTo>
                      <a:lnTo>
                        <a:pt x="983998" y="1992016"/>
                      </a:lnTo>
                      <a:lnTo>
                        <a:pt x="777686" y="1992016"/>
                      </a:lnTo>
                      <a:lnTo>
                        <a:pt x="777686" y="1938105"/>
                      </a:lnTo>
                      <a:lnTo>
                        <a:pt x="808166" y="1968585"/>
                      </a:lnTo>
                      <a:cubicBezTo>
                        <a:pt x="810929" y="1971347"/>
                        <a:pt x="815405" y="1971347"/>
                        <a:pt x="818263" y="1968585"/>
                      </a:cubicBezTo>
                      <a:cubicBezTo>
                        <a:pt x="821025" y="1965823"/>
                        <a:pt x="821025" y="1961346"/>
                        <a:pt x="818263" y="1958488"/>
                      </a:cubicBezTo>
                      <a:lnTo>
                        <a:pt x="777686" y="1917911"/>
                      </a:lnTo>
                      <a:lnTo>
                        <a:pt x="777686" y="1882383"/>
                      </a:lnTo>
                      <a:cubicBezTo>
                        <a:pt x="785592" y="1896004"/>
                        <a:pt x="796736" y="1908101"/>
                        <a:pt x="810738" y="1918007"/>
                      </a:cubicBezTo>
                      <a:close/>
                      <a:moveTo>
                        <a:pt x="763494" y="1915054"/>
                      </a:moveTo>
                      <a:cubicBezTo>
                        <a:pt x="763494" y="1915054"/>
                        <a:pt x="763494" y="1915054"/>
                        <a:pt x="763494" y="1915054"/>
                      </a:cubicBezTo>
                      <a:lnTo>
                        <a:pt x="720060" y="1958393"/>
                      </a:lnTo>
                      <a:cubicBezTo>
                        <a:pt x="717298" y="1961155"/>
                        <a:pt x="717298" y="1965632"/>
                        <a:pt x="720060" y="1968490"/>
                      </a:cubicBezTo>
                      <a:cubicBezTo>
                        <a:pt x="722822" y="1971252"/>
                        <a:pt x="727299" y="1971252"/>
                        <a:pt x="730157" y="1968490"/>
                      </a:cubicBezTo>
                      <a:lnTo>
                        <a:pt x="763494" y="1935152"/>
                      </a:lnTo>
                      <a:lnTo>
                        <a:pt x="763494" y="1991921"/>
                      </a:lnTo>
                      <a:lnTo>
                        <a:pt x="557278" y="1991921"/>
                      </a:lnTo>
                      <a:lnTo>
                        <a:pt x="557278" y="1897624"/>
                      </a:lnTo>
                      <a:cubicBezTo>
                        <a:pt x="568708" y="1916102"/>
                        <a:pt x="585948" y="1930008"/>
                        <a:pt x="606713" y="1937248"/>
                      </a:cubicBezTo>
                      <a:cubicBezTo>
                        <a:pt x="646146" y="1950964"/>
                        <a:pt x="694819" y="1943439"/>
                        <a:pt x="730538" y="1918007"/>
                      </a:cubicBezTo>
                      <a:cubicBezTo>
                        <a:pt x="744539" y="1908101"/>
                        <a:pt x="755588" y="1896004"/>
                        <a:pt x="763494" y="1882383"/>
                      </a:cubicBezTo>
                      <a:lnTo>
                        <a:pt x="763494" y="1915054"/>
                      </a:lnTo>
                      <a:close/>
                      <a:moveTo>
                        <a:pt x="763494" y="1700075"/>
                      </a:moveTo>
                      <a:lnTo>
                        <a:pt x="763494" y="1828853"/>
                      </a:lnTo>
                      <a:cubicBezTo>
                        <a:pt x="763494" y="1859905"/>
                        <a:pt x="748826" y="1887527"/>
                        <a:pt x="722251" y="1906387"/>
                      </a:cubicBezTo>
                      <a:cubicBezTo>
                        <a:pt x="690628" y="1928865"/>
                        <a:pt x="646051" y="1935819"/>
                        <a:pt x="611380" y="1923722"/>
                      </a:cubicBezTo>
                      <a:cubicBezTo>
                        <a:pt x="591092" y="1916674"/>
                        <a:pt x="574709" y="1902100"/>
                        <a:pt x="565374" y="1882765"/>
                      </a:cubicBezTo>
                      <a:cubicBezTo>
                        <a:pt x="556040" y="1863429"/>
                        <a:pt x="554706" y="1841521"/>
                        <a:pt x="561850" y="1821233"/>
                      </a:cubicBezTo>
                      <a:cubicBezTo>
                        <a:pt x="566517" y="1807708"/>
                        <a:pt x="576233" y="1796944"/>
                        <a:pt x="588996" y="1790658"/>
                      </a:cubicBezTo>
                      <a:cubicBezTo>
                        <a:pt x="601855" y="1784467"/>
                        <a:pt x="616333" y="1783609"/>
                        <a:pt x="629858" y="1788276"/>
                      </a:cubicBezTo>
                      <a:cubicBezTo>
                        <a:pt x="638621" y="1791324"/>
                        <a:pt x="645670" y="1797611"/>
                        <a:pt x="649670" y="1805898"/>
                      </a:cubicBezTo>
                      <a:cubicBezTo>
                        <a:pt x="653671" y="1814280"/>
                        <a:pt x="654242" y="1823614"/>
                        <a:pt x="651194" y="1832377"/>
                      </a:cubicBezTo>
                      <a:cubicBezTo>
                        <a:pt x="649289" y="1837902"/>
                        <a:pt x="645384" y="1842284"/>
                        <a:pt x="640145" y="1844855"/>
                      </a:cubicBezTo>
                      <a:cubicBezTo>
                        <a:pt x="634907" y="1847427"/>
                        <a:pt x="629001" y="1847712"/>
                        <a:pt x="623477" y="1845808"/>
                      </a:cubicBezTo>
                      <a:cubicBezTo>
                        <a:pt x="616809" y="1843521"/>
                        <a:pt x="613285" y="1836187"/>
                        <a:pt x="615571" y="1829424"/>
                      </a:cubicBezTo>
                      <a:cubicBezTo>
                        <a:pt x="616142" y="1827710"/>
                        <a:pt x="617381" y="1826376"/>
                        <a:pt x="619000" y="1825615"/>
                      </a:cubicBezTo>
                      <a:cubicBezTo>
                        <a:pt x="620619" y="1824853"/>
                        <a:pt x="622429" y="1824757"/>
                        <a:pt x="624048" y="1825329"/>
                      </a:cubicBezTo>
                      <a:cubicBezTo>
                        <a:pt x="627763" y="1826662"/>
                        <a:pt x="631859" y="1824662"/>
                        <a:pt x="633097" y="1820947"/>
                      </a:cubicBezTo>
                      <a:cubicBezTo>
                        <a:pt x="634430" y="1817233"/>
                        <a:pt x="632430" y="1813136"/>
                        <a:pt x="628715" y="1811899"/>
                      </a:cubicBezTo>
                      <a:cubicBezTo>
                        <a:pt x="623477" y="1810089"/>
                        <a:pt x="617762" y="1810374"/>
                        <a:pt x="612713" y="1812851"/>
                      </a:cubicBezTo>
                      <a:cubicBezTo>
                        <a:pt x="607665" y="1815328"/>
                        <a:pt x="603950" y="1819519"/>
                        <a:pt x="602045" y="1824757"/>
                      </a:cubicBezTo>
                      <a:cubicBezTo>
                        <a:pt x="597188" y="1838854"/>
                        <a:pt x="604617" y="1854285"/>
                        <a:pt x="618714" y="1859238"/>
                      </a:cubicBezTo>
                      <a:cubicBezTo>
                        <a:pt x="627763" y="1862381"/>
                        <a:pt x="637574" y="1861810"/>
                        <a:pt x="646241" y="1857619"/>
                      </a:cubicBezTo>
                      <a:cubicBezTo>
                        <a:pt x="654909" y="1853428"/>
                        <a:pt x="661386" y="1846093"/>
                        <a:pt x="664529" y="1837044"/>
                      </a:cubicBezTo>
                      <a:cubicBezTo>
                        <a:pt x="672245" y="1814851"/>
                        <a:pt x="663005" y="1790848"/>
                        <a:pt x="643670" y="1779133"/>
                      </a:cubicBezTo>
                      <a:cubicBezTo>
                        <a:pt x="666911" y="1766940"/>
                        <a:pt x="678626" y="1737318"/>
                        <a:pt x="685961" y="1699980"/>
                      </a:cubicBezTo>
                      <a:lnTo>
                        <a:pt x="763494" y="1699980"/>
                      </a:lnTo>
                      <a:close/>
                      <a:moveTo>
                        <a:pt x="699296" y="1507670"/>
                      </a:moveTo>
                      <a:cubicBezTo>
                        <a:pt x="690247" y="1540531"/>
                        <a:pt x="686246" y="1579584"/>
                        <a:pt x="682341" y="1617874"/>
                      </a:cubicBezTo>
                      <a:cubicBezTo>
                        <a:pt x="674245" y="1696646"/>
                        <a:pt x="666625" y="1771036"/>
                        <a:pt x="617571" y="1771036"/>
                      </a:cubicBezTo>
                      <a:cubicBezTo>
                        <a:pt x="617285" y="1771036"/>
                        <a:pt x="617000" y="1771131"/>
                        <a:pt x="616714" y="1771227"/>
                      </a:cubicBezTo>
                      <a:cubicBezTo>
                        <a:pt x="615190" y="1771131"/>
                        <a:pt x="613666" y="1771036"/>
                        <a:pt x="612142" y="1771036"/>
                      </a:cubicBezTo>
                      <a:cubicBezTo>
                        <a:pt x="602045" y="1771036"/>
                        <a:pt x="592044" y="1773322"/>
                        <a:pt x="582710" y="1777799"/>
                      </a:cubicBezTo>
                      <a:cubicBezTo>
                        <a:pt x="566803" y="1785514"/>
                        <a:pt x="554801" y="1798849"/>
                        <a:pt x="548705" y="1815423"/>
                      </a:cubicBezTo>
                      <a:cubicBezTo>
                        <a:pt x="544991" y="1807326"/>
                        <a:pt x="539942" y="1800087"/>
                        <a:pt x="533846" y="1793801"/>
                      </a:cubicBezTo>
                      <a:cubicBezTo>
                        <a:pt x="578804" y="1781895"/>
                        <a:pt x="591568" y="1722268"/>
                        <a:pt x="603760" y="1664356"/>
                      </a:cubicBezTo>
                      <a:cubicBezTo>
                        <a:pt x="610142" y="1634067"/>
                        <a:pt x="616714" y="1603206"/>
                        <a:pt x="627668" y="1579203"/>
                      </a:cubicBezTo>
                      <a:cubicBezTo>
                        <a:pt x="603760" y="1590156"/>
                        <a:pt x="572804" y="1596729"/>
                        <a:pt x="542514" y="1603110"/>
                      </a:cubicBezTo>
                      <a:cubicBezTo>
                        <a:pt x="484507" y="1615398"/>
                        <a:pt x="424976" y="1628066"/>
                        <a:pt x="413069" y="1673024"/>
                      </a:cubicBezTo>
                      <a:cubicBezTo>
                        <a:pt x="406783" y="1666928"/>
                        <a:pt x="399544" y="1661880"/>
                        <a:pt x="391448" y="1658165"/>
                      </a:cubicBezTo>
                      <a:cubicBezTo>
                        <a:pt x="408021" y="1652069"/>
                        <a:pt x="421356" y="1640067"/>
                        <a:pt x="429071" y="1624161"/>
                      </a:cubicBezTo>
                      <a:cubicBezTo>
                        <a:pt x="433548" y="1614826"/>
                        <a:pt x="435834" y="1604825"/>
                        <a:pt x="435834" y="1594728"/>
                      </a:cubicBezTo>
                      <a:cubicBezTo>
                        <a:pt x="435834" y="1593205"/>
                        <a:pt x="435739" y="1591680"/>
                        <a:pt x="435644" y="1590156"/>
                      </a:cubicBezTo>
                      <a:cubicBezTo>
                        <a:pt x="435644" y="1589871"/>
                        <a:pt x="435834" y="1589585"/>
                        <a:pt x="435834" y="1589299"/>
                      </a:cubicBezTo>
                      <a:cubicBezTo>
                        <a:pt x="435834" y="1540246"/>
                        <a:pt x="510224" y="1532530"/>
                        <a:pt x="588996" y="1524529"/>
                      </a:cubicBezTo>
                      <a:cubicBezTo>
                        <a:pt x="627477" y="1520719"/>
                        <a:pt x="666434" y="1516719"/>
                        <a:pt x="699296" y="1507670"/>
                      </a:cubicBezTo>
                      <a:close/>
                      <a:moveTo>
                        <a:pt x="506891" y="1443567"/>
                      </a:moveTo>
                      <a:lnTo>
                        <a:pt x="506891" y="1521100"/>
                      </a:lnTo>
                      <a:cubicBezTo>
                        <a:pt x="469553" y="1528339"/>
                        <a:pt x="439930" y="1540150"/>
                        <a:pt x="427738" y="1563391"/>
                      </a:cubicBezTo>
                      <a:cubicBezTo>
                        <a:pt x="416022" y="1544055"/>
                        <a:pt x="392019" y="1534816"/>
                        <a:pt x="369826" y="1542531"/>
                      </a:cubicBezTo>
                      <a:cubicBezTo>
                        <a:pt x="360777" y="1545675"/>
                        <a:pt x="353443" y="1552152"/>
                        <a:pt x="349252" y="1560819"/>
                      </a:cubicBezTo>
                      <a:cubicBezTo>
                        <a:pt x="345061" y="1569487"/>
                        <a:pt x="344489" y="1579298"/>
                        <a:pt x="347633" y="1588347"/>
                      </a:cubicBezTo>
                      <a:cubicBezTo>
                        <a:pt x="352490" y="1602444"/>
                        <a:pt x="368016" y="1609873"/>
                        <a:pt x="382113" y="1605015"/>
                      </a:cubicBezTo>
                      <a:cubicBezTo>
                        <a:pt x="387352" y="1603206"/>
                        <a:pt x="391638" y="1599396"/>
                        <a:pt x="394019" y="1594348"/>
                      </a:cubicBezTo>
                      <a:cubicBezTo>
                        <a:pt x="396401" y="1589299"/>
                        <a:pt x="396782" y="1583680"/>
                        <a:pt x="394972" y="1578346"/>
                      </a:cubicBezTo>
                      <a:cubicBezTo>
                        <a:pt x="393638" y="1574631"/>
                        <a:pt x="389638" y="1572630"/>
                        <a:pt x="385923" y="1573964"/>
                      </a:cubicBezTo>
                      <a:cubicBezTo>
                        <a:pt x="382208" y="1575298"/>
                        <a:pt x="380208" y="1579298"/>
                        <a:pt x="381542" y="1583013"/>
                      </a:cubicBezTo>
                      <a:cubicBezTo>
                        <a:pt x="382113" y="1584727"/>
                        <a:pt x="382018" y="1586537"/>
                        <a:pt x="381256" y="1588061"/>
                      </a:cubicBezTo>
                      <a:cubicBezTo>
                        <a:pt x="380494" y="1589680"/>
                        <a:pt x="379160" y="1590823"/>
                        <a:pt x="377446" y="1591490"/>
                      </a:cubicBezTo>
                      <a:cubicBezTo>
                        <a:pt x="370778" y="1593776"/>
                        <a:pt x="363444" y="1590252"/>
                        <a:pt x="361063" y="1583584"/>
                      </a:cubicBezTo>
                      <a:cubicBezTo>
                        <a:pt x="359158" y="1578060"/>
                        <a:pt x="359539" y="1572154"/>
                        <a:pt x="362015" y="1566915"/>
                      </a:cubicBezTo>
                      <a:cubicBezTo>
                        <a:pt x="364492" y="1561677"/>
                        <a:pt x="368969" y="1557771"/>
                        <a:pt x="374493" y="1555867"/>
                      </a:cubicBezTo>
                      <a:cubicBezTo>
                        <a:pt x="383256" y="1552819"/>
                        <a:pt x="392686" y="1553390"/>
                        <a:pt x="400973" y="1557390"/>
                      </a:cubicBezTo>
                      <a:cubicBezTo>
                        <a:pt x="409355" y="1561391"/>
                        <a:pt x="415546" y="1568440"/>
                        <a:pt x="418594" y="1577203"/>
                      </a:cubicBezTo>
                      <a:cubicBezTo>
                        <a:pt x="423261" y="1590728"/>
                        <a:pt x="422404" y="1605206"/>
                        <a:pt x="416213" y="1618065"/>
                      </a:cubicBezTo>
                      <a:cubicBezTo>
                        <a:pt x="410021" y="1630924"/>
                        <a:pt x="399163" y="1640544"/>
                        <a:pt x="385637" y="1645211"/>
                      </a:cubicBezTo>
                      <a:cubicBezTo>
                        <a:pt x="365349" y="1652260"/>
                        <a:pt x="343442" y="1651021"/>
                        <a:pt x="324106" y="1641686"/>
                      </a:cubicBezTo>
                      <a:cubicBezTo>
                        <a:pt x="304770" y="1632352"/>
                        <a:pt x="290197" y="1615969"/>
                        <a:pt x="283148" y="1595681"/>
                      </a:cubicBezTo>
                      <a:cubicBezTo>
                        <a:pt x="271052" y="1560915"/>
                        <a:pt x="278100" y="1516433"/>
                        <a:pt x="300484" y="1484810"/>
                      </a:cubicBezTo>
                      <a:cubicBezTo>
                        <a:pt x="319439" y="1458235"/>
                        <a:pt x="346966" y="1443567"/>
                        <a:pt x="378017" y="1443567"/>
                      </a:cubicBezTo>
                      <a:lnTo>
                        <a:pt x="506891" y="1443567"/>
                      </a:lnTo>
                      <a:close/>
                      <a:moveTo>
                        <a:pt x="271814" y="1443567"/>
                      </a:moveTo>
                      <a:lnTo>
                        <a:pt x="238476" y="1476904"/>
                      </a:lnTo>
                      <a:cubicBezTo>
                        <a:pt x="235714" y="1479667"/>
                        <a:pt x="235714" y="1484143"/>
                        <a:pt x="238476" y="1487001"/>
                      </a:cubicBezTo>
                      <a:cubicBezTo>
                        <a:pt x="241238" y="1489763"/>
                        <a:pt x="245715" y="1489763"/>
                        <a:pt x="248573" y="1487001"/>
                      </a:cubicBezTo>
                      <a:lnTo>
                        <a:pt x="291911" y="1443662"/>
                      </a:lnTo>
                      <a:lnTo>
                        <a:pt x="291911" y="1443662"/>
                      </a:lnTo>
                      <a:lnTo>
                        <a:pt x="324582" y="1443662"/>
                      </a:lnTo>
                      <a:cubicBezTo>
                        <a:pt x="310961" y="1451568"/>
                        <a:pt x="298865" y="1462712"/>
                        <a:pt x="288959" y="1476619"/>
                      </a:cubicBezTo>
                      <a:cubicBezTo>
                        <a:pt x="263527" y="1512337"/>
                        <a:pt x="256002" y="1560915"/>
                        <a:pt x="269718" y="1600444"/>
                      </a:cubicBezTo>
                      <a:cubicBezTo>
                        <a:pt x="276957" y="1621208"/>
                        <a:pt x="290864" y="1638448"/>
                        <a:pt x="309342" y="1649878"/>
                      </a:cubicBezTo>
                      <a:lnTo>
                        <a:pt x="215045" y="1649878"/>
                      </a:lnTo>
                      <a:lnTo>
                        <a:pt x="215045" y="1443662"/>
                      </a:lnTo>
                      <a:lnTo>
                        <a:pt x="271814" y="1443662"/>
                      </a:lnTo>
                      <a:close/>
                      <a:moveTo>
                        <a:pt x="175802" y="1435851"/>
                      </a:moveTo>
                      <a:cubicBezTo>
                        <a:pt x="159800" y="1441090"/>
                        <a:pt x="140369" y="1446710"/>
                        <a:pt x="131987" y="1446710"/>
                      </a:cubicBezTo>
                      <a:cubicBezTo>
                        <a:pt x="124081" y="1446710"/>
                        <a:pt x="116270" y="1440709"/>
                        <a:pt x="111413" y="1435851"/>
                      </a:cubicBezTo>
                      <a:cubicBezTo>
                        <a:pt x="115889" y="1431375"/>
                        <a:pt x="123700" y="1424993"/>
                        <a:pt x="131987" y="1424993"/>
                      </a:cubicBezTo>
                      <a:cubicBezTo>
                        <a:pt x="140464" y="1424993"/>
                        <a:pt x="159895" y="1430708"/>
                        <a:pt x="175802" y="1435851"/>
                      </a:cubicBezTo>
                      <a:close/>
                      <a:moveTo>
                        <a:pt x="309533" y="1223063"/>
                      </a:moveTo>
                      <a:cubicBezTo>
                        <a:pt x="291626" y="1234112"/>
                        <a:pt x="277243" y="1251161"/>
                        <a:pt x="269813" y="1272498"/>
                      </a:cubicBezTo>
                      <a:cubicBezTo>
                        <a:pt x="256097" y="1311931"/>
                        <a:pt x="263622" y="1360604"/>
                        <a:pt x="289054" y="1396323"/>
                      </a:cubicBezTo>
                      <a:cubicBezTo>
                        <a:pt x="298960" y="1410324"/>
                        <a:pt x="311057" y="1421374"/>
                        <a:pt x="324677" y="1429279"/>
                      </a:cubicBezTo>
                      <a:lnTo>
                        <a:pt x="289149" y="1429279"/>
                      </a:lnTo>
                      <a:lnTo>
                        <a:pt x="248573" y="1388703"/>
                      </a:lnTo>
                      <a:cubicBezTo>
                        <a:pt x="245810" y="1385940"/>
                        <a:pt x="241334" y="1385940"/>
                        <a:pt x="238476" y="1388703"/>
                      </a:cubicBezTo>
                      <a:cubicBezTo>
                        <a:pt x="235714" y="1391465"/>
                        <a:pt x="235714" y="1395942"/>
                        <a:pt x="238476" y="1398799"/>
                      </a:cubicBezTo>
                      <a:lnTo>
                        <a:pt x="268956" y="1429279"/>
                      </a:lnTo>
                      <a:lnTo>
                        <a:pt x="215045" y="1429279"/>
                      </a:lnTo>
                      <a:lnTo>
                        <a:pt x="215045" y="1223063"/>
                      </a:lnTo>
                      <a:lnTo>
                        <a:pt x="309533" y="1223063"/>
                      </a:lnTo>
                      <a:close/>
                      <a:moveTo>
                        <a:pt x="189422" y="1214967"/>
                      </a:moveTo>
                      <a:cubicBezTo>
                        <a:pt x="189422" y="1229445"/>
                        <a:pt x="177611" y="1241160"/>
                        <a:pt x="163133" y="1241160"/>
                      </a:cubicBezTo>
                      <a:cubicBezTo>
                        <a:pt x="148655" y="1241160"/>
                        <a:pt x="136844" y="1229349"/>
                        <a:pt x="136844" y="1214871"/>
                      </a:cubicBezTo>
                      <a:cubicBezTo>
                        <a:pt x="136844" y="1200394"/>
                        <a:pt x="148655" y="1188583"/>
                        <a:pt x="163133" y="1188583"/>
                      </a:cubicBezTo>
                      <a:cubicBezTo>
                        <a:pt x="177611" y="1188583"/>
                        <a:pt x="189422" y="1200394"/>
                        <a:pt x="189422" y="1214776"/>
                      </a:cubicBezTo>
                      <a:cubicBezTo>
                        <a:pt x="189422" y="1214871"/>
                        <a:pt x="189422" y="1214871"/>
                        <a:pt x="189422" y="1214967"/>
                      </a:cubicBezTo>
                      <a:close/>
                      <a:moveTo>
                        <a:pt x="272576" y="1002083"/>
                      </a:moveTo>
                      <a:lnTo>
                        <a:pt x="238476" y="1036183"/>
                      </a:lnTo>
                      <a:cubicBezTo>
                        <a:pt x="235714" y="1038945"/>
                        <a:pt x="235714" y="1043421"/>
                        <a:pt x="238476" y="1046279"/>
                      </a:cubicBezTo>
                      <a:cubicBezTo>
                        <a:pt x="241238" y="1049041"/>
                        <a:pt x="245715" y="1049041"/>
                        <a:pt x="248573" y="1046279"/>
                      </a:cubicBezTo>
                      <a:lnTo>
                        <a:pt x="291911" y="1002940"/>
                      </a:lnTo>
                      <a:cubicBezTo>
                        <a:pt x="292102" y="1002750"/>
                        <a:pt x="292197" y="1002369"/>
                        <a:pt x="292388" y="1002178"/>
                      </a:cubicBezTo>
                      <a:lnTo>
                        <a:pt x="323725" y="1002178"/>
                      </a:lnTo>
                      <a:cubicBezTo>
                        <a:pt x="310485" y="1010084"/>
                        <a:pt x="298674" y="1020942"/>
                        <a:pt x="288959" y="1034658"/>
                      </a:cubicBezTo>
                      <a:cubicBezTo>
                        <a:pt x="263527" y="1070377"/>
                        <a:pt x="256002" y="1118955"/>
                        <a:pt x="269718" y="1158483"/>
                      </a:cubicBezTo>
                      <a:cubicBezTo>
                        <a:pt x="277148" y="1180010"/>
                        <a:pt x="291816" y="1197631"/>
                        <a:pt x="311247" y="1208966"/>
                      </a:cubicBezTo>
                      <a:lnTo>
                        <a:pt x="215045" y="1208966"/>
                      </a:lnTo>
                      <a:lnTo>
                        <a:pt x="215045" y="1002178"/>
                      </a:lnTo>
                      <a:lnTo>
                        <a:pt x="272576" y="1002178"/>
                      </a:lnTo>
                      <a:close/>
                      <a:moveTo>
                        <a:pt x="175802" y="994368"/>
                      </a:moveTo>
                      <a:cubicBezTo>
                        <a:pt x="159800" y="999606"/>
                        <a:pt x="140369" y="1005226"/>
                        <a:pt x="131987" y="1005226"/>
                      </a:cubicBezTo>
                      <a:cubicBezTo>
                        <a:pt x="124081" y="1005226"/>
                        <a:pt x="116270" y="999226"/>
                        <a:pt x="111413" y="994368"/>
                      </a:cubicBezTo>
                      <a:cubicBezTo>
                        <a:pt x="115889" y="989891"/>
                        <a:pt x="123700" y="983509"/>
                        <a:pt x="131987" y="983509"/>
                      </a:cubicBezTo>
                      <a:cubicBezTo>
                        <a:pt x="140464" y="983509"/>
                        <a:pt x="159895" y="989224"/>
                        <a:pt x="175802" y="994368"/>
                      </a:cubicBezTo>
                      <a:close/>
                      <a:moveTo>
                        <a:pt x="231047" y="758243"/>
                      </a:moveTo>
                      <a:cubicBezTo>
                        <a:pt x="252192" y="781865"/>
                        <a:pt x="280958" y="789961"/>
                        <a:pt x="309723" y="780912"/>
                      </a:cubicBezTo>
                      <a:cubicBezTo>
                        <a:pt x="291721" y="791962"/>
                        <a:pt x="277243" y="809011"/>
                        <a:pt x="269813" y="830442"/>
                      </a:cubicBezTo>
                      <a:cubicBezTo>
                        <a:pt x="256097" y="869876"/>
                        <a:pt x="263622" y="918549"/>
                        <a:pt x="289054" y="954267"/>
                      </a:cubicBezTo>
                      <a:cubicBezTo>
                        <a:pt x="299246" y="968555"/>
                        <a:pt x="311628" y="979890"/>
                        <a:pt x="325630" y="987796"/>
                      </a:cubicBezTo>
                      <a:lnTo>
                        <a:pt x="292959" y="987796"/>
                      </a:lnTo>
                      <a:cubicBezTo>
                        <a:pt x="292673" y="987319"/>
                        <a:pt x="292388" y="986748"/>
                        <a:pt x="292007" y="986271"/>
                      </a:cubicBezTo>
                      <a:lnTo>
                        <a:pt x="248668" y="942933"/>
                      </a:lnTo>
                      <a:cubicBezTo>
                        <a:pt x="245906" y="940171"/>
                        <a:pt x="241429" y="940171"/>
                        <a:pt x="238571" y="942933"/>
                      </a:cubicBezTo>
                      <a:cubicBezTo>
                        <a:pt x="235809" y="945695"/>
                        <a:pt x="235809" y="950172"/>
                        <a:pt x="238571" y="953029"/>
                      </a:cubicBezTo>
                      <a:lnTo>
                        <a:pt x="273338" y="987796"/>
                      </a:lnTo>
                      <a:lnTo>
                        <a:pt x="215140" y="987796"/>
                      </a:lnTo>
                      <a:lnTo>
                        <a:pt x="215140" y="733478"/>
                      </a:lnTo>
                      <a:cubicBezTo>
                        <a:pt x="219331" y="742908"/>
                        <a:pt x="224855" y="751385"/>
                        <a:pt x="231047" y="758243"/>
                      </a:cubicBezTo>
                      <a:close/>
                      <a:moveTo>
                        <a:pt x="221712" y="632132"/>
                      </a:moveTo>
                      <a:cubicBezTo>
                        <a:pt x="214854" y="643467"/>
                        <a:pt x="210377" y="654992"/>
                        <a:pt x="207901" y="666327"/>
                      </a:cubicBezTo>
                      <a:cubicBezTo>
                        <a:pt x="205424" y="654897"/>
                        <a:pt x="201043" y="643371"/>
                        <a:pt x="194090" y="632132"/>
                      </a:cubicBezTo>
                      <a:cubicBezTo>
                        <a:pt x="126653" y="521451"/>
                        <a:pt x="129510" y="458396"/>
                        <a:pt x="207901" y="367337"/>
                      </a:cubicBezTo>
                      <a:cubicBezTo>
                        <a:pt x="286292" y="458491"/>
                        <a:pt x="289149" y="521451"/>
                        <a:pt x="221712" y="632132"/>
                      </a:cubicBezTo>
                      <a:close/>
                      <a:moveTo>
                        <a:pt x="241715" y="305901"/>
                      </a:moveTo>
                      <a:lnTo>
                        <a:pt x="208472" y="345430"/>
                      </a:lnTo>
                      <a:lnTo>
                        <a:pt x="174278" y="305805"/>
                      </a:lnTo>
                      <a:cubicBezTo>
                        <a:pt x="187517" y="297233"/>
                        <a:pt x="198662" y="288661"/>
                        <a:pt x="207996" y="280183"/>
                      </a:cubicBezTo>
                      <a:cubicBezTo>
                        <a:pt x="217235" y="288756"/>
                        <a:pt x="228475" y="297328"/>
                        <a:pt x="241715" y="305901"/>
                      </a:cubicBezTo>
                      <a:close/>
                      <a:moveTo>
                        <a:pt x="220188" y="129307"/>
                      </a:moveTo>
                      <a:cubicBezTo>
                        <a:pt x="235238" y="168931"/>
                        <a:pt x="251906" y="212746"/>
                        <a:pt x="207901" y="260181"/>
                      </a:cubicBezTo>
                      <a:cubicBezTo>
                        <a:pt x="163895" y="212746"/>
                        <a:pt x="180564" y="168931"/>
                        <a:pt x="195614" y="129307"/>
                      </a:cubicBezTo>
                      <a:cubicBezTo>
                        <a:pt x="200567" y="116163"/>
                        <a:pt x="205424" y="103495"/>
                        <a:pt x="207901" y="91112"/>
                      </a:cubicBezTo>
                      <a:cubicBezTo>
                        <a:pt x="210377" y="103495"/>
                        <a:pt x="215235" y="116163"/>
                        <a:pt x="220188" y="129307"/>
                      </a:cubicBezTo>
                      <a:close/>
                    </a:path>
                  </a:pathLst>
                </a:custGeom>
                <a:grpFill/>
                <a:ln w="9525" cap="flat">
                  <a:solidFill>
                    <a:srgbClr val="002E48"/>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0B2B9A99-7B31-4CC8-556C-B959054E4418}"/>
                    </a:ext>
                  </a:extLst>
                </p:cNvPr>
                <p:cNvSpPr/>
                <p:nvPr/>
              </p:nvSpPr>
              <p:spPr>
                <a:xfrm>
                  <a:off x="114299" y="6519290"/>
                  <a:ext cx="106203" cy="51053"/>
                </a:xfrm>
                <a:custGeom>
                  <a:avLst/>
                  <a:gdLst>
                    <a:gd name="connsiteX0" fmla="*/ 106204 w 106203"/>
                    <a:gd name="connsiteY0" fmla="*/ 25527 h 51053"/>
                    <a:gd name="connsiteX1" fmla="*/ 103823 w 106203"/>
                    <a:gd name="connsiteY1" fmla="*/ 20193 h 51053"/>
                    <a:gd name="connsiteX2" fmla="*/ 53054 w 106203"/>
                    <a:gd name="connsiteY2" fmla="*/ 0 h 51053"/>
                    <a:gd name="connsiteX3" fmla="*/ 2286 w 106203"/>
                    <a:gd name="connsiteY3" fmla="*/ 20193 h 51053"/>
                    <a:gd name="connsiteX4" fmla="*/ 2286 w 106203"/>
                    <a:gd name="connsiteY4" fmla="*/ 30861 h 51053"/>
                    <a:gd name="connsiteX5" fmla="*/ 53054 w 106203"/>
                    <a:gd name="connsiteY5" fmla="*/ 51054 h 51053"/>
                    <a:gd name="connsiteX6" fmla="*/ 103823 w 106203"/>
                    <a:gd name="connsiteY6" fmla="*/ 30861 h 51053"/>
                    <a:gd name="connsiteX7" fmla="*/ 106204 w 106203"/>
                    <a:gd name="connsiteY7" fmla="*/ 25527 h 51053"/>
                    <a:gd name="connsiteX8" fmla="*/ 18955 w 106203"/>
                    <a:gd name="connsiteY8" fmla="*/ 25527 h 51053"/>
                    <a:gd name="connsiteX9" fmla="*/ 53054 w 106203"/>
                    <a:gd name="connsiteY9" fmla="*/ 14288 h 51053"/>
                    <a:gd name="connsiteX10" fmla="*/ 87154 w 106203"/>
                    <a:gd name="connsiteY10" fmla="*/ 25527 h 51053"/>
                    <a:gd name="connsiteX11" fmla="*/ 53054 w 106203"/>
                    <a:gd name="connsiteY11" fmla="*/ 36766 h 51053"/>
                    <a:gd name="connsiteX12" fmla="*/ 18955 w 106203"/>
                    <a:gd name="connsiteY12" fmla="*/ 25527 h 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03" h="51053">
                      <a:moveTo>
                        <a:pt x="106204" y="25527"/>
                      </a:moveTo>
                      <a:cubicBezTo>
                        <a:pt x="106204" y="23526"/>
                        <a:pt x="105347" y="21527"/>
                        <a:pt x="103823" y="20193"/>
                      </a:cubicBezTo>
                      <a:cubicBezTo>
                        <a:pt x="102870" y="19335"/>
                        <a:pt x="80867" y="0"/>
                        <a:pt x="53054" y="0"/>
                      </a:cubicBezTo>
                      <a:cubicBezTo>
                        <a:pt x="25241" y="0"/>
                        <a:pt x="3238" y="19335"/>
                        <a:pt x="2286" y="20193"/>
                      </a:cubicBezTo>
                      <a:cubicBezTo>
                        <a:pt x="-762" y="22860"/>
                        <a:pt x="-762" y="28099"/>
                        <a:pt x="2286" y="30861"/>
                      </a:cubicBezTo>
                      <a:cubicBezTo>
                        <a:pt x="3238" y="31718"/>
                        <a:pt x="25241" y="51054"/>
                        <a:pt x="53054" y="51054"/>
                      </a:cubicBezTo>
                      <a:cubicBezTo>
                        <a:pt x="80867" y="51054"/>
                        <a:pt x="102870" y="31718"/>
                        <a:pt x="103823" y="30861"/>
                      </a:cubicBezTo>
                      <a:cubicBezTo>
                        <a:pt x="105347" y="29433"/>
                        <a:pt x="106204" y="27527"/>
                        <a:pt x="106204" y="25527"/>
                      </a:cubicBezTo>
                      <a:close/>
                      <a:moveTo>
                        <a:pt x="18955" y="25527"/>
                      </a:moveTo>
                      <a:cubicBezTo>
                        <a:pt x="26480" y="20669"/>
                        <a:pt x="38957" y="14288"/>
                        <a:pt x="53054" y="14288"/>
                      </a:cubicBezTo>
                      <a:cubicBezTo>
                        <a:pt x="66961" y="14288"/>
                        <a:pt x="79629" y="20764"/>
                        <a:pt x="87154" y="25527"/>
                      </a:cubicBezTo>
                      <a:cubicBezTo>
                        <a:pt x="79629" y="30385"/>
                        <a:pt x="67151" y="36766"/>
                        <a:pt x="53054" y="36766"/>
                      </a:cubicBezTo>
                      <a:cubicBezTo>
                        <a:pt x="39053" y="36766"/>
                        <a:pt x="26480" y="30289"/>
                        <a:pt x="18955" y="25527"/>
                      </a:cubicBezTo>
                      <a:close/>
                    </a:path>
                  </a:pathLst>
                </a:custGeom>
                <a:grpFill/>
                <a:ln w="9525" cap="flat">
                  <a:solidFill>
                    <a:srgbClr val="002E48"/>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035DDCE-134B-3214-31AA-D8EA07938C98}"/>
                    </a:ext>
                  </a:extLst>
                </p:cNvPr>
                <p:cNvSpPr/>
                <p:nvPr/>
              </p:nvSpPr>
              <p:spPr>
                <a:xfrm>
                  <a:off x="255936" y="6345268"/>
                  <a:ext cx="74485" cy="50292"/>
                </a:xfrm>
                <a:custGeom>
                  <a:avLst/>
                  <a:gdLst>
                    <a:gd name="connsiteX0" fmla="*/ 74486 w 74485"/>
                    <a:gd name="connsiteY0" fmla="*/ 25146 h 50292"/>
                    <a:gd name="connsiteX1" fmla="*/ 73057 w 74485"/>
                    <a:gd name="connsiteY1" fmla="*/ 20860 h 50292"/>
                    <a:gd name="connsiteX2" fmla="*/ 37243 w 74485"/>
                    <a:gd name="connsiteY2" fmla="*/ 0 h 50292"/>
                    <a:gd name="connsiteX3" fmla="*/ 1429 w 74485"/>
                    <a:gd name="connsiteY3" fmla="*/ 20860 h 50292"/>
                    <a:gd name="connsiteX4" fmla="*/ 1429 w 74485"/>
                    <a:gd name="connsiteY4" fmla="*/ 29433 h 50292"/>
                    <a:gd name="connsiteX5" fmla="*/ 37243 w 74485"/>
                    <a:gd name="connsiteY5" fmla="*/ 50292 h 50292"/>
                    <a:gd name="connsiteX6" fmla="*/ 73057 w 74485"/>
                    <a:gd name="connsiteY6" fmla="*/ 29433 h 50292"/>
                    <a:gd name="connsiteX7" fmla="*/ 74486 w 74485"/>
                    <a:gd name="connsiteY7" fmla="*/ 25146 h 50292"/>
                    <a:gd name="connsiteX8" fmla="*/ 37243 w 74485"/>
                    <a:gd name="connsiteY8" fmla="*/ 36005 h 50292"/>
                    <a:gd name="connsiteX9" fmla="*/ 16669 w 74485"/>
                    <a:gd name="connsiteY9" fmla="*/ 25146 h 50292"/>
                    <a:gd name="connsiteX10" fmla="*/ 37243 w 74485"/>
                    <a:gd name="connsiteY10" fmla="*/ 14288 h 50292"/>
                    <a:gd name="connsiteX11" fmla="*/ 57817 w 74485"/>
                    <a:gd name="connsiteY11" fmla="*/ 25146 h 50292"/>
                    <a:gd name="connsiteX12" fmla="*/ 37243 w 74485"/>
                    <a:gd name="connsiteY12" fmla="*/ 36005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85" h="50292">
                      <a:moveTo>
                        <a:pt x="74486" y="25146"/>
                      </a:moveTo>
                      <a:cubicBezTo>
                        <a:pt x="74486" y="23622"/>
                        <a:pt x="74009" y="22098"/>
                        <a:pt x="73057" y="20860"/>
                      </a:cubicBezTo>
                      <a:cubicBezTo>
                        <a:pt x="72390" y="20003"/>
                        <a:pt x="57245" y="0"/>
                        <a:pt x="37243" y="0"/>
                      </a:cubicBezTo>
                      <a:cubicBezTo>
                        <a:pt x="17336" y="0"/>
                        <a:pt x="2096" y="20003"/>
                        <a:pt x="1429" y="20860"/>
                      </a:cubicBezTo>
                      <a:cubicBezTo>
                        <a:pt x="-476" y="23432"/>
                        <a:pt x="-476" y="26861"/>
                        <a:pt x="1429" y="29433"/>
                      </a:cubicBezTo>
                      <a:cubicBezTo>
                        <a:pt x="2096" y="30289"/>
                        <a:pt x="17240" y="50292"/>
                        <a:pt x="37243" y="50292"/>
                      </a:cubicBezTo>
                      <a:cubicBezTo>
                        <a:pt x="57150" y="50292"/>
                        <a:pt x="72390" y="30289"/>
                        <a:pt x="73057" y="29433"/>
                      </a:cubicBezTo>
                      <a:cubicBezTo>
                        <a:pt x="74009" y="28099"/>
                        <a:pt x="74486" y="26575"/>
                        <a:pt x="74486" y="25146"/>
                      </a:cubicBezTo>
                      <a:close/>
                      <a:moveTo>
                        <a:pt x="37243" y="36005"/>
                      </a:moveTo>
                      <a:cubicBezTo>
                        <a:pt x="29337" y="36005"/>
                        <a:pt x="21526" y="30004"/>
                        <a:pt x="16669" y="25146"/>
                      </a:cubicBezTo>
                      <a:cubicBezTo>
                        <a:pt x="21146" y="20670"/>
                        <a:pt x="28956" y="14288"/>
                        <a:pt x="37243" y="14288"/>
                      </a:cubicBezTo>
                      <a:cubicBezTo>
                        <a:pt x="45149" y="14288"/>
                        <a:pt x="52959" y="20288"/>
                        <a:pt x="57817" y="25146"/>
                      </a:cubicBezTo>
                      <a:cubicBezTo>
                        <a:pt x="53435" y="29528"/>
                        <a:pt x="45529" y="36005"/>
                        <a:pt x="37243" y="36005"/>
                      </a:cubicBezTo>
                      <a:close/>
                    </a:path>
                  </a:pathLst>
                </a:custGeom>
                <a:grpFill/>
                <a:ln w="9525" cap="flat">
                  <a:solidFill>
                    <a:srgbClr val="002E48"/>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15817DE5-0936-61AF-0059-19D75AC66DC5}"/>
                    </a:ext>
                  </a:extLst>
                </p:cNvPr>
                <p:cNvSpPr/>
                <p:nvPr/>
              </p:nvSpPr>
              <p:spPr>
                <a:xfrm>
                  <a:off x="320610" y="4914328"/>
                  <a:ext cx="89154" cy="139445"/>
                </a:xfrm>
                <a:custGeom>
                  <a:avLst/>
                  <a:gdLst>
                    <a:gd name="connsiteX0" fmla="*/ 40291 w 89154"/>
                    <a:gd name="connsiteY0" fmla="*/ 138017 h 139445"/>
                    <a:gd name="connsiteX1" fmla="*/ 48863 w 89154"/>
                    <a:gd name="connsiteY1" fmla="*/ 138017 h 139445"/>
                    <a:gd name="connsiteX2" fmla="*/ 89154 w 89154"/>
                    <a:gd name="connsiteY2" fmla="*/ 69723 h 139445"/>
                    <a:gd name="connsiteX3" fmla="*/ 48863 w 89154"/>
                    <a:gd name="connsiteY3" fmla="*/ 1429 h 139445"/>
                    <a:gd name="connsiteX4" fmla="*/ 40291 w 89154"/>
                    <a:gd name="connsiteY4" fmla="*/ 1429 h 139445"/>
                    <a:gd name="connsiteX5" fmla="*/ 0 w 89154"/>
                    <a:gd name="connsiteY5" fmla="*/ 69723 h 139445"/>
                    <a:gd name="connsiteX6" fmla="*/ 40291 w 89154"/>
                    <a:gd name="connsiteY6" fmla="*/ 138017 h 139445"/>
                    <a:gd name="connsiteX7" fmla="*/ 44577 w 89154"/>
                    <a:gd name="connsiteY7" fmla="*/ 16383 h 139445"/>
                    <a:gd name="connsiteX8" fmla="*/ 74867 w 89154"/>
                    <a:gd name="connsiteY8" fmla="*/ 69723 h 139445"/>
                    <a:gd name="connsiteX9" fmla="*/ 44577 w 89154"/>
                    <a:gd name="connsiteY9" fmla="*/ 123063 h 139445"/>
                    <a:gd name="connsiteX10" fmla="*/ 14288 w 89154"/>
                    <a:gd name="connsiteY10" fmla="*/ 69723 h 139445"/>
                    <a:gd name="connsiteX11" fmla="*/ 44577 w 89154"/>
                    <a:gd name="connsiteY11" fmla="*/ 16383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54" h="139445">
                      <a:moveTo>
                        <a:pt x="40291" y="138017"/>
                      </a:moveTo>
                      <a:cubicBezTo>
                        <a:pt x="42863" y="139922"/>
                        <a:pt x="46292" y="139922"/>
                        <a:pt x="48863" y="138017"/>
                      </a:cubicBezTo>
                      <a:cubicBezTo>
                        <a:pt x="50482" y="136779"/>
                        <a:pt x="89154" y="107442"/>
                        <a:pt x="89154" y="69723"/>
                      </a:cubicBezTo>
                      <a:cubicBezTo>
                        <a:pt x="89154" y="32004"/>
                        <a:pt x="50578" y="2667"/>
                        <a:pt x="48863" y="1429"/>
                      </a:cubicBezTo>
                      <a:cubicBezTo>
                        <a:pt x="46292" y="-476"/>
                        <a:pt x="42863" y="-476"/>
                        <a:pt x="40291" y="1429"/>
                      </a:cubicBezTo>
                      <a:cubicBezTo>
                        <a:pt x="38671" y="2667"/>
                        <a:pt x="0" y="32004"/>
                        <a:pt x="0" y="69723"/>
                      </a:cubicBezTo>
                      <a:cubicBezTo>
                        <a:pt x="95" y="107442"/>
                        <a:pt x="38671" y="136779"/>
                        <a:pt x="40291" y="138017"/>
                      </a:cubicBezTo>
                      <a:close/>
                      <a:moveTo>
                        <a:pt x="44577" y="16383"/>
                      </a:moveTo>
                      <a:cubicBezTo>
                        <a:pt x="53816" y="24574"/>
                        <a:pt x="74867" y="45720"/>
                        <a:pt x="74867" y="69723"/>
                      </a:cubicBezTo>
                      <a:cubicBezTo>
                        <a:pt x="74867" y="93631"/>
                        <a:pt x="53816" y="114871"/>
                        <a:pt x="44577" y="123063"/>
                      </a:cubicBezTo>
                      <a:cubicBezTo>
                        <a:pt x="35338" y="114871"/>
                        <a:pt x="14288" y="93631"/>
                        <a:pt x="14288" y="69723"/>
                      </a:cubicBezTo>
                      <a:cubicBezTo>
                        <a:pt x="14288" y="45815"/>
                        <a:pt x="35338" y="24574"/>
                        <a:pt x="44577" y="16383"/>
                      </a:cubicBezTo>
                      <a:close/>
                    </a:path>
                  </a:pathLst>
                </a:custGeom>
                <a:grpFill/>
                <a:ln w="9525" cap="flat">
                  <a:solidFill>
                    <a:srgbClr val="002E48"/>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AD0E625-D6B3-F8A4-2B40-194293718BB4}"/>
                    </a:ext>
                  </a:extLst>
                </p:cNvPr>
                <p:cNvSpPr/>
                <p:nvPr/>
              </p:nvSpPr>
              <p:spPr>
                <a:xfrm>
                  <a:off x="480154" y="6317931"/>
                  <a:ext cx="51625" cy="51625"/>
                </a:xfrm>
                <a:custGeom>
                  <a:avLst/>
                  <a:gdLst>
                    <a:gd name="connsiteX0" fmla="*/ 0 w 51625"/>
                    <a:gd name="connsiteY0" fmla="*/ 7144 h 51625"/>
                    <a:gd name="connsiteX1" fmla="*/ 0 w 51625"/>
                    <a:gd name="connsiteY1" fmla="*/ 51625 h 51625"/>
                    <a:gd name="connsiteX2" fmla="*/ 44482 w 51625"/>
                    <a:gd name="connsiteY2" fmla="*/ 51625 h 51625"/>
                    <a:gd name="connsiteX3" fmla="*/ 51626 w 51625"/>
                    <a:gd name="connsiteY3" fmla="*/ 44482 h 51625"/>
                    <a:gd name="connsiteX4" fmla="*/ 51626 w 51625"/>
                    <a:gd name="connsiteY4" fmla="*/ 0 h 51625"/>
                    <a:gd name="connsiteX5" fmla="*/ 7144 w 51625"/>
                    <a:gd name="connsiteY5" fmla="*/ 0 h 51625"/>
                    <a:gd name="connsiteX6" fmla="*/ 0 w 51625"/>
                    <a:gd name="connsiteY6" fmla="*/ 7144 h 51625"/>
                    <a:gd name="connsiteX7" fmla="*/ 37433 w 51625"/>
                    <a:gd name="connsiteY7" fmla="*/ 37433 h 51625"/>
                    <a:gd name="connsiteX8" fmla="*/ 14288 w 51625"/>
                    <a:gd name="connsiteY8" fmla="*/ 37433 h 51625"/>
                    <a:gd name="connsiteX9" fmla="*/ 14288 w 51625"/>
                    <a:gd name="connsiteY9" fmla="*/ 14288 h 51625"/>
                    <a:gd name="connsiteX10" fmla="*/ 37433 w 51625"/>
                    <a:gd name="connsiteY10" fmla="*/ 14288 h 51625"/>
                    <a:gd name="connsiteX11" fmla="*/ 37433 w 51625"/>
                    <a:gd name="connsiteY11" fmla="*/ 37433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25" h="51625">
                      <a:moveTo>
                        <a:pt x="0" y="7144"/>
                      </a:moveTo>
                      <a:lnTo>
                        <a:pt x="0" y="51625"/>
                      </a:lnTo>
                      <a:lnTo>
                        <a:pt x="44482" y="51625"/>
                      </a:lnTo>
                      <a:cubicBezTo>
                        <a:pt x="48387" y="51625"/>
                        <a:pt x="51626" y="48483"/>
                        <a:pt x="51626" y="44482"/>
                      </a:cubicBezTo>
                      <a:lnTo>
                        <a:pt x="51626" y="0"/>
                      </a:lnTo>
                      <a:lnTo>
                        <a:pt x="7144" y="0"/>
                      </a:lnTo>
                      <a:cubicBezTo>
                        <a:pt x="3239" y="0"/>
                        <a:pt x="0" y="3239"/>
                        <a:pt x="0" y="7144"/>
                      </a:cubicBezTo>
                      <a:close/>
                      <a:moveTo>
                        <a:pt x="37433" y="37433"/>
                      </a:moveTo>
                      <a:lnTo>
                        <a:pt x="14288" y="37433"/>
                      </a:lnTo>
                      <a:lnTo>
                        <a:pt x="14288" y="14288"/>
                      </a:lnTo>
                      <a:lnTo>
                        <a:pt x="37433" y="14288"/>
                      </a:lnTo>
                      <a:lnTo>
                        <a:pt x="37433" y="37433"/>
                      </a:lnTo>
                      <a:close/>
                    </a:path>
                  </a:pathLst>
                </a:custGeom>
                <a:grpFill/>
                <a:ln w="9525" cap="flat">
                  <a:solidFill>
                    <a:srgbClr val="002E48"/>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1B8B582-FCAC-FB5A-9365-E5DC18E5FB5E}"/>
                    </a:ext>
                  </a:extLst>
                </p:cNvPr>
                <p:cNvSpPr/>
                <p:nvPr/>
              </p:nvSpPr>
              <p:spPr>
                <a:xfrm>
                  <a:off x="435673" y="6289452"/>
                  <a:ext cx="124586" cy="124587"/>
                </a:xfrm>
                <a:custGeom>
                  <a:avLst/>
                  <a:gdLst>
                    <a:gd name="connsiteX0" fmla="*/ 7144 w 124586"/>
                    <a:gd name="connsiteY0" fmla="*/ 0 h 124587"/>
                    <a:gd name="connsiteX1" fmla="*/ 0 w 124586"/>
                    <a:gd name="connsiteY1" fmla="*/ 7144 h 124587"/>
                    <a:gd name="connsiteX2" fmla="*/ 0 w 124586"/>
                    <a:gd name="connsiteY2" fmla="*/ 86296 h 124587"/>
                    <a:gd name="connsiteX3" fmla="*/ 7144 w 124586"/>
                    <a:gd name="connsiteY3" fmla="*/ 93440 h 124587"/>
                    <a:gd name="connsiteX4" fmla="*/ 30289 w 124586"/>
                    <a:gd name="connsiteY4" fmla="*/ 93440 h 124587"/>
                    <a:gd name="connsiteX5" fmla="*/ 30289 w 124586"/>
                    <a:gd name="connsiteY5" fmla="*/ 94298 h 124587"/>
                    <a:gd name="connsiteX6" fmla="*/ 31147 w 124586"/>
                    <a:gd name="connsiteY6" fmla="*/ 94298 h 124587"/>
                    <a:gd name="connsiteX7" fmla="*/ 31147 w 124586"/>
                    <a:gd name="connsiteY7" fmla="*/ 117443 h 124587"/>
                    <a:gd name="connsiteX8" fmla="*/ 38290 w 124586"/>
                    <a:gd name="connsiteY8" fmla="*/ 124587 h 124587"/>
                    <a:gd name="connsiteX9" fmla="*/ 117443 w 124586"/>
                    <a:gd name="connsiteY9" fmla="*/ 124587 h 124587"/>
                    <a:gd name="connsiteX10" fmla="*/ 124587 w 124586"/>
                    <a:gd name="connsiteY10" fmla="*/ 117443 h 124587"/>
                    <a:gd name="connsiteX11" fmla="*/ 124587 w 124586"/>
                    <a:gd name="connsiteY11" fmla="*/ 0 h 124587"/>
                    <a:gd name="connsiteX12" fmla="*/ 7144 w 124586"/>
                    <a:gd name="connsiteY12" fmla="*/ 0 h 124587"/>
                    <a:gd name="connsiteX13" fmla="*/ 110395 w 124586"/>
                    <a:gd name="connsiteY13" fmla="*/ 110395 h 124587"/>
                    <a:gd name="connsiteX14" fmla="*/ 45434 w 124586"/>
                    <a:gd name="connsiteY14" fmla="*/ 110395 h 124587"/>
                    <a:gd name="connsiteX15" fmla="*/ 45434 w 124586"/>
                    <a:gd name="connsiteY15" fmla="*/ 87249 h 124587"/>
                    <a:gd name="connsiteX16" fmla="*/ 42863 w 124586"/>
                    <a:gd name="connsiteY16" fmla="*/ 81820 h 124587"/>
                    <a:gd name="connsiteX17" fmla="*/ 37433 w 124586"/>
                    <a:gd name="connsiteY17" fmla="*/ 79248 h 124587"/>
                    <a:gd name="connsiteX18" fmla="*/ 14288 w 124586"/>
                    <a:gd name="connsiteY18" fmla="*/ 79248 h 124587"/>
                    <a:gd name="connsiteX19" fmla="*/ 14288 w 124586"/>
                    <a:gd name="connsiteY19" fmla="*/ 14288 h 124587"/>
                    <a:gd name="connsiteX20" fmla="*/ 110395 w 124586"/>
                    <a:gd name="connsiteY20" fmla="*/ 14288 h 124587"/>
                    <a:gd name="connsiteX21" fmla="*/ 110395 w 124586"/>
                    <a:gd name="connsiteY21" fmla="*/ 110395 h 12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86" h="124587">
                      <a:moveTo>
                        <a:pt x="7144" y="0"/>
                      </a:moveTo>
                      <a:cubicBezTo>
                        <a:pt x="3239" y="0"/>
                        <a:pt x="0" y="3143"/>
                        <a:pt x="0" y="7144"/>
                      </a:cubicBezTo>
                      <a:lnTo>
                        <a:pt x="0" y="86296"/>
                      </a:lnTo>
                      <a:cubicBezTo>
                        <a:pt x="0" y="90202"/>
                        <a:pt x="3143" y="93440"/>
                        <a:pt x="7144" y="93440"/>
                      </a:cubicBezTo>
                      <a:lnTo>
                        <a:pt x="30289" y="93440"/>
                      </a:lnTo>
                      <a:lnTo>
                        <a:pt x="30289" y="94298"/>
                      </a:lnTo>
                      <a:lnTo>
                        <a:pt x="31147" y="94298"/>
                      </a:lnTo>
                      <a:lnTo>
                        <a:pt x="31147" y="117443"/>
                      </a:lnTo>
                      <a:cubicBezTo>
                        <a:pt x="31147" y="121348"/>
                        <a:pt x="34290" y="124587"/>
                        <a:pt x="38290" y="124587"/>
                      </a:cubicBezTo>
                      <a:lnTo>
                        <a:pt x="117443" y="124587"/>
                      </a:lnTo>
                      <a:cubicBezTo>
                        <a:pt x="121348" y="124587"/>
                        <a:pt x="124587" y="121444"/>
                        <a:pt x="124587" y="117443"/>
                      </a:cubicBezTo>
                      <a:lnTo>
                        <a:pt x="124587" y="0"/>
                      </a:lnTo>
                      <a:lnTo>
                        <a:pt x="7144" y="0"/>
                      </a:lnTo>
                      <a:close/>
                      <a:moveTo>
                        <a:pt x="110395" y="110395"/>
                      </a:moveTo>
                      <a:lnTo>
                        <a:pt x="45434" y="110395"/>
                      </a:lnTo>
                      <a:lnTo>
                        <a:pt x="45434" y="87249"/>
                      </a:lnTo>
                      <a:cubicBezTo>
                        <a:pt x="45434" y="85058"/>
                        <a:pt x="44387" y="83153"/>
                        <a:pt x="42863" y="81820"/>
                      </a:cubicBezTo>
                      <a:cubicBezTo>
                        <a:pt x="41529" y="80296"/>
                        <a:pt x="39624" y="79248"/>
                        <a:pt x="37433" y="79248"/>
                      </a:cubicBezTo>
                      <a:lnTo>
                        <a:pt x="14288" y="79248"/>
                      </a:lnTo>
                      <a:lnTo>
                        <a:pt x="14288" y="14288"/>
                      </a:lnTo>
                      <a:lnTo>
                        <a:pt x="110395" y="14288"/>
                      </a:lnTo>
                      <a:lnTo>
                        <a:pt x="110395" y="110395"/>
                      </a:lnTo>
                      <a:close/>
                    </a:path>
                  </a:pathLst>
                </a:custGeom>
                <a:grpFill/>
                <a:ln w="9525" cap="flat">
                  <a:solidFill>
                    <a:srgbClr val="002E48"/>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C6FCC9F-993C-5225-79C1-FBF8E67641D8}"/>
                    </a:ext>
                  </a:extLst>
                </p:cNvPr>
                <p:cNvSpPr/>
                <p:nvPr/>
              </p:nvSpPr>
              <p:spPr>
                <a:xfrm>
                  <a:off x="124681" y="6173342"/>
                  <a:ext cx="57531" cy="57530"/>
                </a:xfrm>
                <a:custGeom>
                  <a:avLst/>
                  <a:gdLst>
                    <a:gd name="connsiteX0" fmla="*/ 57055 w 57531"/>
                    <a:gd name="connsiteY0" fmla="*/ 51054 h 57530"/>
                    <a:gd name="connsiteX1" fmla="*/ 57531 w 57531"/>
                    <a:gd name="connsiteY1" fmla="*/ 43339 h 57530"/>
                    <a:gd name="connsiteX2" fmla="*/ 46482 w 57531"/>
                    <a:gd name="connsiteY2" fmla="*/ 11049 h 57530"/>
                    <a:gd name="connsiteX3" fmla="*/ 6477 w 57531"/>
                    <a:gd name="connsiteY3" fmla="*/ 476 h 57530"/>
                    <a:gd name="connsiteX4" fmla="*/ 476 w 57531"/>
                    <a:gd name="connsiteY4" fmla="*/ 6477 h 57530"/>
                    <a:gd name="connsiteX5" fmla="*/ 11049 w 57531"/>
                    <a:gd name="connsiteY5" fmla="*/ 46482 h 57530"/>
                    <a:gd name="connsiteX6" fmla="*/ 51054 w 57531"/>
                    <a:gd name="connsiteY6" fmla="*/ 57055 h 57530"/>
                    <a:gd name="connsiteX7" fmla="*/ 57055 w 57531"/>
                    <a:gd name="connsiteY7" fmla="*/ 51054 h 57530"/>
                    <a:gd name="connsiteX8" fmla="*/ 21050 w 57531"/>
                    <a:gd name="connsiteY8" fmla="*/ 36481 h 57530"/>
                    <a:gd name="connsiteX9" fmla="*/ 14192 w 57531"/>
                    <a:gd name="connsiteY9" fmla="*/ 14192 h 57530"/>
                    <a:gd name="connsiteX10" fmla="*/ 36481 w 57531"/>
                    <a:gd name="connsiteY10" fmla="*/ 21050 h 57530"/>
                    <a:gd name="connsiteX11" fmla="*/ 43339 w 57531"/>
                    <a:gd name="connsiteY11" fmla="*/ 43339 h 57530"/>
                    <a:gd name="connsiteX12" fmla="*/ 21050 w 57531"/>
                    <a:gd name="connsiteY12" fmla="*/ 36481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1" h="57530">
                      <a:moveTo>
                        <a:pt x="57055" y="51054"/>
                      </a:moveTo>
                      <a:cubicBezTo>
                        <a:pt x="57150" y="50673"/>
                        <a:pt x="57531" y="47720"/>
                        <a:pt x="57531" y="43339"/>
                      </a:cubicBezTo>
                      <a:cubicBezTo>
                        <a:pt x="57531" y="34576"/>
                        <a:pt x="55912" y="20384"/>
                        <a:pt x="46482" y="11049"/>
                      </a:cubicBezTo>
                      <a:cubicBezTo>
                        <a:pt x="32385" y="-3048"/>
                        <a:pt x="7525" y="286"/>
                        <a:pt x="6477" y="476"/>
                      </a:cubicBezTo>
                      <a:cubicBezTo>
                        <a:pt x="3334" y="952"/>
                        <a:pt x="857" y="3429"/>
                        <a:pt x="476" y="6477"/>
                      </a:cubicBezTo>
                      <a:cubicBezTo>
                        <a:pt x="286" y="7524"/>
                        <a:pt x="-3048" y="32385"/>
                        <a:pt x="11049" y="46482"/>
                      </a:cubicBezTo>
                      <a:cubicBezTo>
                        <a:pt x="25146" y="60579"/>
                        <a:pt x="50006" y="57245"/>
                        <a:pt x="51054" y="57055"/>
                      </a:cubicBezTo>
                      <a:cubicBezTo>
                        <a:pt x="54102" y="56674"/>
                        <a:pt x="56579" y="54197"/>
                        <a:pt x="57055" y="51054"/>
                      </a:cubicBezTo>
                      <a:close/>
                      <a:moveTo>
                        <a:pt x="21050" y="36481"/>
                      </a:moveTo>
                      <a:cubicBezTo>
                        <a:pt x="15431" y="30861"/>
                        <a:pt x="14192" y="21050"/>
                        <a:pt x="14192" y="14192"/>
                      </a:cubicBezTo>
                      <a:cubicBezTo>
                        <a:pt x="21050" y="14192"/>
                        <a:pt x="30861" y="15526"/>
                        <a:pt x="36481" y="21050"/>
                      </a:cubicBezTo>
                      <a:cubicBezTo>
                        <a:pt x="42101" y="26670"/>
                        <a:pt x="43339" y="36481"/>
                        <a:pt x="43339" y="43339"/>
                      </a:cubicBezTo>
                      <a:cubicBezTo>
                        <a:pt x="36386" y="43339"/>
                        <a:pt x="26575" y="42005"/>
                        <a:pt x="21050" y="36481"/>
                      </a:cubicBezTo>
                      <a:close/>
                    </a:path>
                  </a:pathLst>
                </a:custGeom>
                <a:grpFill/>
                <a:ln w="9525" cap="flat">
                  <a:solidFill>
                    <a:srgbClr val="002E48"/>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75EF66-D5AC-2C44-0444-FC6E238E3EC1}"/>
                    </a:ext>
                  </a:extLst>
                </p:cNvPr>
                <p:cNvSpPr/>
                <p:nvPr/>
              </p:nvSpPr>
              <p:spPr>
                <a:xfrm>
                  <a:off x="294345" y="6456544"/>
                  <a:ext cx="98917" cy="98916"/>
                </a:xfrm>
                <a:custGeom>
                  <a:avLst/>
                  <a:gdLst>
                    <a:gd name="connsiteX0" fmla="*/ 67508 w 98917"/>
                    <a:gd name="connsiteY0" fmla="*/ 31409 h 98916"/>
                    <a:gd name="connsiteX1" fmla="*/ 38171 w 98917"/>
                    <a:gd name="connsiteY1" fmla="*/ 2072 h 98916"/>
                    <a:gd name="connsiteX2" fmla="*/ 28075 w 98917"/>
                    <a:gd name="connsiteY2" fmla="*/ 2072 h 98916"/>
                    <a:gd name="connsiteX3" fmla="*/ 2072 w 98917"/>
                    <a:gd name="connsiteY3" fmla="*/ 28075 h 98916"/>
                    <a:gd name="connsiteX4" fmla="*/ 2072 w 98917"/>
                    <a:gd name="connsiteY4" fmla="*/ 38171 h 98916"/>
                    <a:gd name="connsiteX5" fmla="*/ 31409 w 98917"/>
                    <a:gd name="connsiteY5" fmla="*/ 67508 h 98916"/>
                    <a:gd name="connsiteX6" fmla="*/ 60746 w 98917"/>
                    <a:gd name="connsiteY6" fmla="*/ 96845 h 98916"/>
                    <a:gd name="connsiteX7" fmla="*/ 70842 w 98917"/>
                    <a:gd name="connsiteY7" fmla="*/ 96845 h 98916"/>
                    <a:gd name="connsiteX8" fmla="*/ 96845 w 98917"/>
                    <a:gd name="connsiteY8" fmla="*/ 70842 h 98916"/>
                    <a:gd name="connsiteX9" fmla="*/ 96845 w 98917"/>
                    <a:gd name="connsiteY9" fmla="*/ 60745 h 98916"/>
                    <a:gd name="connsiteX10" fmla="*/ 67508 w 98917"/>
                    <a:gd name="connsiteY10" fmla="*/ 31409 h 98916"/>
                    <a:gd name="connsiteX11" fmla="*/ 65794 w 98917"/>
                    <a:gd name="connsiteY11" fmla="*/ 81700 h 98916"/>
                    <a:gd name="connsiteX12" fmla="*/ 41505 w 98917"/>
                    <a:gd name="connsiteY12" fmla="*/ 57412 h 98916"/>
                    <a:gd name="connsiteX13" fmla="*/ 17216 w 98917"/>
                    <a:gd name="connsiteY13" fmla="*/ 33123 h 98916"/>
                    <a:gd name="connsiteX14" fmla="*/ 33218 w 98917"/>
                    <a:gd name="connsiteY14" fmla="*/ 17121 h 98916"/>
                    <a:gd name="connsiteX15" fmla="*/ 57507 w 98917"/>
                    <a:gd name="connsiteY15" fmla="*/ 41410 h 98916"/>
                    <a:gd name="connsiteX16" fmla="*/ 81796 w 98917"/>
                    <a:gd name="connsiteY16" fmla="*/ 65698 h 98916"/>
                    <a:gd name="connsiteX17" fmla="*/ 65794 w 98917"/>
                    <a:gd name="connsiteY17" fmla="*/ 81700 h 9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917" h="98916">
                      <a:moveTo>
                        <a:pt x="67508" y="31409"/>
                      </a:moveTo>
                      <a:lnTo>
                        <a:pt x="38171" y="2072"/>
                      </a:lnTo>
                      <a:cubicBezTo>
                        <a:pt x="35409" y="-691"/>
                        <a:pt x="30932" y="-691"/>
                        <a:pt x="28075" y="2072"/>
                      </a:cubicBezTo>
                      <a:lnTo>
                        <a:pt x="2072" y="28075"/>
                      </a:lnTo>
                      <a:cubicBezTo>
                        <a:pt x="-691" y="30837"/>
                        <a:pt x="-691" y="35314"/>
                        <a:pt x="2072" y="38171"/>
                      </a:cubicBezTo>
                      <a:lnTo>
                        <a:pt x="31409" y="67508"/>
                      </a:lnTo>
                      <a:lnTo>
                        <a:pt x="60746" y="96845"/>
                      </a:lnTo>
                      <a:cubicBezTo>
                        <a:pt x="63508" y="99607"/>
                        <a:pt x="67985" y="99607"/>
                        <a:pt x="70842" y="96845"/>
                      </a:cubicBezTo>
                      <a:lnTo>
                        <a:pt x="96845" y="70842"/>
                      </a:lnTo>
                      <a:cubicBezTo>
                        <a:pt x="99608" y="68080"/>
                        <a:pt x="99608" y="63603"/>
                        <a:pt x="96845" y="60745"/>
                      </a:cubicBezTo>
                      <a:lnTo>
                        <a:pt x="67508" y="31409"/>
                      </a:lnTo>
                      <a:close/>
                      <a:moveTo>
                        <a:pt x="65794" y="81700"/>
                      </a:moveTo>
                      <a:lnTo>
                        <a:pt x="41505" y="57412"/>
                      </a:lnTo>
                      <a:lnTo>
                        <a:pt x="17216" y="33123"/>
                      </a:lnTo>
                      <a:lnTo>
                        <a:pt x="33218" y="17121"/>
                      </a:lnTo>
                      <a:lnTo>
                        <a:pt x="57507" y="41410"/>
                      </a:lnTo>
                      <a:lnTo>
                        <a:pt x="81796" y="65698"/>
                      </a:lnTo>
                      <a:lnTo>
                        <a:pt x="65794" y="81700"/>
                      </a:lnTo>
                      <a:close/>
                    </a:path>
                  </a:pathLst>
                </a:custGeom>
                <a:grpFill/>
                <a:ln w="9525" cap="flat">
                  <a:solidFill>
                    <a:srgbClr val="002E48"/>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1E6C9A-878D-D1DA-13BF-017C2B2E4454}"/>
                    </a:ext>
                  </a:extLst>
                </p:cNvPr>
                <p:cNvSpPr/>
                <p:nvPr/>
              </p:nvSpPr>
              <p:spPr>
                <a:xfrm>
                  <a:off x="279463" y="6629304"/>
                  <a:ext cx="51054" cy="106203"/>
                </a:xfrm>
                <a:custGeom>
                  <a:avLst/>
                  <a:gdLst>
                    <a:gd name="connsiteX0" fmla="*/ 51054 w 51054"/>
                    <a:gd name="connsiteY0" fmla="*/ 53150 h 106203"/>
                    <a:gd name="connsiteX1" fmla="*/ 30861 w 51054"/>
                    <a:gd name="connsiteY1" fmla="*/ 2381 h 106203"/>
                    <a:gd name="connsiteX2" fmla="*/ 25527 w 51054"/>
                    <a:gd name="connsiteY2" fmla="*/ 0 h 106203"/>
                    <a:gd name="connsiteX3" fmla="*/ 20193 w 51054"/>
                    <a:gd name="connsiteY3" fmla="*/ 2381 h 106203"/>
                    <a:gd name="connsiteX4" fmla="*/ 0 w 51054"/>
                    <a:gd name="connsiteY4" fmla="*/ 53150 h 106203"/>
                    <a:gd name="connsiteX5" fmla="*/ 20193 w 51054"/>
                    <a:gd name="connsiteY5" fmla="*/ 103918 h 106203"/>
                    <a:gd name="connsiteX6" fmla="*/ 30861 w 51054"/>
                    <a:gd name="connsiteY6" fmla="*/ 103918 h 106203"/>
                    <a:gd name="connsiteX7" fmla="*/ 51054 w 51054"/>
                    <a:gd name="connsiteY7" fmla="*/ 53150 h 106203"/>
                    <a:gd name="connsiteX8" fmla="*/ 14288 w 51054"/>
                    <a:gd name="connsiteY8" fmla="*/ 53150 h 106203"/>
                    <a:gd name="connsiteX9" fmla="*/ 25527 w 51054"/>
                    <a:gd name="connsiteY9" fmla="*/ 19050 h 106203"/>
                    <a:gd name="connsiteX10" fmla="*/ 36767 w 51054"/>
                    <a:gd name="connsiteY10" fmla="*/ 53150 h 106203"/>
                    <a:gd name="connsiteX11" fmla="*/ 25527 w 51054"/>
                    <a:gd name="connsiteY11" fmla="*/ 87249 h 106203"/>
                    <a:gd name="connsiteX12" fmla="*/ 14288 w 51054"/>
                    <a:gd name="connsiteY12" fmla="*/ 53150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54" h="106203">
                      <a:moveTo>
                        <a:pt x="51054" y="53150"/>
                      </a:moveTo>
                      <a:cubicBezTo>
                        <a:pt x="51054" y="25337"/>
                        <a:pt x="31718" y="3334"/>
                        <a:pt x="30861" y="2381"/>
                      </a:cubicBezTo>
                      <a:cubicBezTo>
                        <a:pt x="29528" y="858"/>
                        <a:pt x="27622" y="0"/>
                        <a:pt x="25527" y="0"/>
                      </a:cubicBezTo>
                      <a:cubicBezTo>
                        <a:pt x="23527" y="0"/>
                        <a:pt x="21527" y="858"/>
                        <a:pt x="20193" y="2381"/>
                      </a:cubicBezTo>
                      <a:cubicBezTo>
                        <a:pt x="19336" y="3334"/>
                        <a:pt x="0" y="25337"/>
                        <a:pt x="0" y="53150"/>
                      </a:cubicBezTo>
                      <a:cubicBezTo>
                        <a:pt x="0" y="80963"/>
                        <a:pt x="19336" y="102965"/>
                        <a:pt x="20193" y="103918"/>
                      </a:cubicBezTo>
                      <a:cubicBezTo>
                        <a:pt x="22860" y="106966"/>
                        <a:pt x="28099" y="106966"/>
                        <a:pt x="30861" y="103918"/>
                      </a:cubicBezTo>
                      <a:cubicBezTo>
                        <a:pt x="31623" y="102965"/>
                        <a:pt x="51054" y="80963"/>
                        <a:pt x="51054" y="53150"/>
                      </a:cubicBezTo>
                      <a:close/>
                      <a:moveTo>
                        <a:pt x="14288" y="53150"/>
                      </a:moveTo>
                      <a:cubicBezTo>
                        <a:pt x="14288" y="39148"/>
                        <a:pt x="20669" y="26575"/>
                        <a:pt x="25527" y="19050"/>
                      </a:cubicBezTo>
                      <a:cubicBezTo>
                        <a:pt x="30385" y="26575"/>
                        <a:pt x="36767" y="39148"/>
                        <a:pt x="36767" y="53150"/>
                      </a:cubicBezTo>
                      <a:cubicBezTo>
                        <a:pt x="36767" y="67151"/>
                        <a:pt x="30385" y="79724"/>
                        <a:pt x="25527" y="87249"/>
                      </a:cubicBezTo>
                      <a:cubicBezTo>
                        <a:pt x="20669" y="79629"/>
                        <a:pt x="14288" y="67056"/>
                        <a:pt x="14288" y="53150"/>
                      </a:cubicBezTo>
                      <a:close/>
                    </a:path>
                  </a:pathLst>
                </a:custGeom>
                <a:grpFill/>
                <a:ln w="9525" cap="flat">
                  <a:solidFill>
                    <a:srgbClr val="002E48"/>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23A858A-A7A1-DB53-6C99-B32F98842EBA}"/>
                    </a:ext>
                  </a:extLst>
                </p:cNvPr>
                <p:cNvSpPr/>
                <p:nvPr/>
              </p:nvSpPr>
              <p:spPr>
                <a:xfrm>
                  <a:off x="151732" y="6537673"/>
                  <a:ext cx="160305" cy="160401"/>
                </a:xfrm>
                <a:custGeom>
                  <a:avLst/>
                  <a:gdLst>
                    <a:gd name="connsiteX0" fmla="*/ 160306 w 160305"/>
                    <a:gd name="connsiteY0" fmla="*/ 0 h 160401"/>
                    <a:gd name="connsiteX1" fmla="*/ 0 w 160305"/>
                    <a:gd name="connsiteY1" fmla="*/ 160401 h 160401"/>
                    <a:gd name="connsiteX2" fmla="*/ 160306 w 160305"/>
                    <a:gd name="connsiteY2" fmla="*/ 0 h 160401"/>
                    <a:gd name="connsiteX3" fmla="*/ 145637 w 160305"/>
                    <a:gd name="connsiteY3" fmla="*/ 14764 h 160401"/>
                    <a:gd name="connsiteX4" fmla="*/ 16574 w 160305"/>
                    <a:gd name="connsiteY4" fmla="*/ 143827 h 160401"/>
                    <a:gd name="connsiteX5" fmla="*/ 145637 w 160305"/>
                    <a:gd name="connsiteY5" fmla="*/ 14764 h 16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05" h="160401">
                      <a:moveTo>
                        <a:pt x="160306" y="0"/>
                      </a:moveTo>
                      <a:cubicBezTo>
                        <a:pt x="86201" y="1238"/>
                        <a:pt x="15812" y="22193"/>
                        <a:pt x="0" y="160401"/>
                      </a:cubicBezTo>
                      <a:cubicBezTo>
                        <a:pt x="138208" y="144494"/>
                        <a:pt x="159068" y="74200"/>
                        <a:pt x="160306" y="0"/>
                      </a:cubicBezTo>
                      <a:close/>
                      <a:moveTo>
                        <a:pt x="145637" y="14764"/>
                      </a:moveTo>
                      <a:cubicBezTo>
                        <a:pt x="142589" y="72295"/>
                        <a:pt x="124016" y="126397"/>
                        <a:pt x="16574" y="143827"/>
                      </a:cubicBezTo>
                      <a:cubicBezTo>
                        <a:pt x="34004" y="36386"/>
                        <a:pt x="88106" y="17812"/>
                        <a:pt x="145637" y="14764"/>
                      </a:cubicBezTo>
                      <a:close/>
                    </a:path>
                  </a:pathLst>
                </a:custGeom>
                <a:grpFill/>
                <a:ln w="9525" cap="flat">
                  <a:solidFill>
                    <a:srgbClr val="002E48"/>
                  </a:solid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A973259-E764-059C-1912-92F767066F19}"/>
                    </a:ext>
                  </a:extLst>
                </p:cNvPr>
                <p:cNvSpPr/>
                <p:nvPr/>
              </p:nvSpPr>
              <p:spPr>
                <a:xfrm>
                  <a:off x="454342" y="6519290"/>
                  <a:ext cx="50291" cy="74485"/>
                </a:xfrm>
                <a:custGeom>
                  <a:avLst/>
                  <a:gdLst>
                    <a:gd name="connsiteX0" fmla="*/ 0 w 50291"/>
                    <a:gd name="connsiteY0" fmla="*/ 37242 h 74485"/>
                    <a:gd name="connsiteX1" fmla="*/ 20860 w 50291"/>
                    <a:gd name="connsiteY1" fmla="*/ 73057 h 74485"/>
                    <a:gd name="connsiteX2" fmla="*/ 29432 w 50291"/>
                    <a:gd name="connsiteY2" fmla="*/ 73057 h 74485"/>
                    <a:gd name="connsiteX3" fmla="*/ 50292 w 50291"/>
                    <a:gd name="connsiteY3" fmla="*/ 37242 h 74485"/>
                    <a:gd name="connsiteX4" fmla="*/ 29432 w 50291"/>
                    <a:gd name="connsiteY4" fmla="*/ 1429 h 74485"/>
                    <a:gd name="connsiteX5" fmla="*/ 25146 w 50291"/>
                    <a:gd name="connsiteY5" fmla="*/ 0 h 74485"/>
                    <a:gd name="connsiteX6" fmla="*/ 20860 w 50291"/>
                    <a:gd name="connsiteY6" fmla="*/ 1429 h 74485"/>
                    <a:gd name="connsiteX7" fmla="*/ 0 w 50291"/>
                    <a:gd name="connsiteY7" fmla="*/ 37242 h 74485"/>
                    <a:gd name="connsiteX8" fmla="*/ 35909 w 50291"/>
                    <a:gd name="connsiteY8" fmla="*/ 37242 h 74485"/>
                    <a:gd name="connsiteX9" fmla="*/ 25051 w 50291"/>
                    <a:gd name="connsiteY9" fmla="*/ 57817 h 74485"/>
                    <a:gd name="connsiteX10" fmla="*/ 14192 w 50291"/>
                    <a:gd name="connsiteY10" fmla="*/ 37242 h 74485"/>
                    <a:gd name="connsiteX11" fmla="*/ 25051 w 50291"/>
                    <a:gd name="connsiteY11" fmla="*/ 16669 h 74485"/>
                    <a:gd name="connsiteX12" fmla="*/ 35909 w 50291"/>
                    <a:gd name="connsiteY12" fmla="*/ 37242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91" h="74485">
                      <a:moveTo>
                        <a:pt x="0" y="37242"/>
                      </a:moveTo>
                      <a:cubicBezTo>
                        <a:pt x="0" y="57150"/>
                        <a:pt x="20002" y="72390"/>
                        <a:pt x="20860" y="73057"/>
                      </a:cubicBezTo>
                      <a:cubicBezTo>
                        <a:pt x="23431" y="74962"/>
                        <a:pt x="26860" y="74962"/>
                        <a:pt x="29432" y="73057"/>
                      </a:cubicBezTo>
                      <a:cubicBezTo>
                        <a:pt x="30290" y="72390"/>
                        <a:pt x="50292" y="57245"/>
                        <a:pt x="50292" y="37242"/>
                      </a:cubicBezTo>
                      <a:cubicBezTo>
                        <a:pt x="50292" y="17240"/>
                        <a:pt x="30290" y="2095"/>
                        <a:pt x="29432" y="1429"/>
                      </a:cubicBezTo>
                      <a:cubicBezTo>
                        <a:pt x="28194" y="476"/>
                        <a:pt x="26670" y="0"/>
                        <a:pt x="25146" y="0"/>
                      </a:cubicBezTo>
                      <a:cubicBezTo>
                        <a:pt x="23622" y="0"/>
                        <a:pt x="22098" y="476"/>
                        <a:pt x="20860" y="1429"/>
                      </a:cubicBezTo>
                      <a:cubicBezTo>
                        <a:pt x="19907" y="2095"/>
                        <a:pt x="0" y="17336"/>
                        <a:pt x="0" y="37242"/>
                      </a:cubicBezTo>
                      <a:close/>
                      <a:moveTo>
                        <a:pt x="35909" y="37242"/>
                      </a:moveTo>
                      <a:cubicBezTo>
                        <a:pt x="35909" y="45529"/>
                        <a:pt x="29527" y="53340"/>
                        <a:pt x="25051" y="57817"/>
                      </a:cubicBezTo>
                      <a:cubicBezTo>
                        <a:pt x="20193" y="52959"/>
                        <a:pt x="14192" y="45148"/>
                        <a:pt x="14192" y="37242"/>
                      </a:cubicBezTo>
                      <a:cubicBezTo>
                        <a:pt x="14192" y="28956"/>
                        <a:pt x="20574" y="21145"/>
                        <a:pt x="25051" y="16669"/>
                      </a:cubicBezTo>
                      <a:cubicBezTo>
                        <a:pt x="29908" y="21527"/>
                        <a:pt x="35909" y="29433"/>
                        <a:pt x="35909" y="37242"/>
                      </a:cubicBezTo>
                      <a:close/>
                    </a:path>
                  </a:pathLst>
                </a:custGeom>
                <a:grpFill/>
                <a:ln w="9525" cap="flat">
                  <a:solidFill>
                    <a:srgbClr val="002E48"/>
                  </a:solid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97384A6-988E-BAB1-9723-74B47AE7A15D}"/>
                    </a:ext>
                  </a:extLst>
                </p:cNvPr>
                <p:cNvSpPr/>
                <p:nvPr/>
              </p:nvSpPr>
              <p:spPr>
                <a:xfrm>
                  <a:off x="1795938" y="6439947"/>
                  <a:ext cx="139446" cy="89153"/>
                </a:xfrm>
                <a:custGeom>
                  <a:avLst/>
                  <a:gdLst>
                    <a:gd name="connsiteX0" fmla="*/ 1429 w 139446"/>
                    <a:gd name="connsiteY0" fmla="*/ 48863 h 89153"/>
                    <a:gd name="connsiteX1" fmla="*/ 69723 w 139446"/>
                    <a:gd name="connsiteY1" fmla="*/ 89154 h 89153"/>
                    <a:gd name="connsiteX2" fmla="*/ 138017 w 139446"/>
                    <a:gd name="connsiteY2" fmla="*/ 48863 h 89153"/>
                    <a:gd name="connsiteX3" fmla="*/ 138017 w 139446"/>
                    <a:gd name="connsiteY3" fmla="*/ 40291 h 89153"/>
                    <a:gd name="connsiteX4" fmla="*/ 69723 w 139446"/>
                    <a:gd name="connsiteY4" fmla="*/ 0 h 89153"/>
                    <a:gd name="connsiteX5" fmla="*/ 1429 w 139446"/>
                    <a:gd name="connsiteY5" fmla="*/ 40291 h 89153"/>
                    <a:gd name="connsiteX6" fmla="*/ 1429 w 139446"/>
                    <a:gd name="connsiteY6" fmla="*/ 48863 h 89153"/>
                    <a:gd name="connsiteX7" fmla="*/ 69723 w 139446"/>
                    <a:gd name="connsiteY7" fmla="*/ 14383 h 89153"/>
                    <a:gd name="connsiteX8" fmla="*/ 123063 w 139446"/>
                    <a:gd name="connsiteY8" fmla="*/ 44672 h 89153"/>
                    <a:gd name="connsiteX9" fmla="*/ 69723 w 139446"/>
                    <a:gd name="connsiteY9" fmla="*/ 74962 h 89153"/>
                    <a:gd name="connsiteX10" fmla="*/ 16383 w 139446"/>
                    <a:gd name="connsiteY10" fmla="*/ 44672 h 89153"/>
                    <a:gd name="connsiteX11" fmla="*/ 69723 w 139446"/>
                    <a:gd name="connsiteY11" fmla="*/ 1438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446" h="89153">
                      <a:moveTo>
                        <a:pt x="1429" y="48863"/>
                      </a:moveTo>
                      <a:cubicBezTo>
                        <a:pt x="2667" y="50482"/>
                        <a:pt x="32004" y="89154"/>
                        <a:pt x="69723" y="89154"/>
                      </a:cubicBezTo>
                      <a:cubicBezTo>
                        <a:pt x="107442" y="89154"/>
                        <a:pt x="136779" y="50578"/>
                        <a:pt x="138017" y="48863"/>
                      </a:cubicBezTo>
                      <a:cubicBezTo>
                        <a:pt x="139922" y="46291"/>
                        <a:pt x="139922" y="42863"/>
                        <a:pt x="138017" y="40291"/>
                      </a:cubicBezTo>
                      <a:cubicBezTo>
                        <a:pt x="136779" y="38671"/>
                        <a:pt x="107442" y="0"/>
                        <a:pt x="69723" y="0"/>
                      </a:cubicBezTo>
                      <a:cubicBezTo>
                        <a:pt x="32004" y="0"/>
                        <a:pt x="2667" y="38576"/>
                        <a:pt x="1429" y="40291"/>
                      </a:cubicBezTo>
                      <a:cubicBezTo>
                        <a:pt x="-476" y="42863"/>
                        <a:pt x="-476" y="46387"/>
                        <a:pt x="1429" y="48863"/>
                      </a:cubicBezTo>
                      <a:close/>
                      <a:moveTo>
                        <a:pt x="69723" y="14383"/>
                      </a:moveTo>
                      <a:cubicBezTo>
                        <a:pt x="93726" y="14383"/>
                        <a:pt x="114967" y="35433"/>
                        <a:pt x="123063" y="44672"/>
                      </a:cubicBezTo>
                      <a:cubicBezTo>
                        <a:pt x="114872" y="53912"/>
                        <a:pt x="93631" y="74962"/>
                        <a:pt x="69723" y="74962"/>
                      </a:cubicBezTo>
                      <a:cubicBezTo>
                        <a:pt x="45815" y="74962"/>
                        <a:pt x="24575" y="53912"/>
                        <a:pt x="16383" y="44672"/>
                      </a:cubicBezTo>
                      <a:cubicBezTo>
                        <a:pt x="24575" y="35338"/>
                        <a:pt x="45815" y="14383"/>
                        <a:pt x="69723" y="14383"/>
                      </a:cubicBezTo>
                      <a:close/>
                    </a:path>
                  </a:pathLst>
                </a:custGeom>
                <a:grpFill/>
                <a:ln w="9525" cap="flat">
                  <a:solidFill>
                    <a:srgbClr val="002E48"/>
                  </a:solid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B62EDC83-CBFC-AD96-BAF6-0A90421D2F81}"/>
                    </a:ext>
                  </a:extLst>
                </p:cNvPr>
                <p:cNvSpPr/>
                <p:nvPr/>
              </p:nvSpPr>
              <p:spPr>
                <a:xfrm>
                  <a:off x="618838" y="6667594"/>
                  <a:ext cx="57530" cy="57530"/>
                </a:xfrm>
                <a:custGeom>
                  <a:avLst/>
                  <a:gdLst>
                    <a:gd name="connsiteX0" fmla="*/ 6477 w 57530"/>
                    <a:gd name="connsiteY0" fmla="*/ 476 h 57530"/>
                    <a:gd name="connsiteX1" fmla="*/ 476 w 57530"/>
                    <a:gd name="connsiteY1" fmla="*/ 6477 h 57530"/>
                    <a:gd name="connsiteX2" fmla="*/ 11049 w 57530"/>
                    <a:gd name="connsiteY2" fmla="*/ 46482 h 57530"/>
                    <a:gd name="connsiteX3" fmla="*/ 51054 w 57530"/>
                    <a:gd name="connsiteY3" fmla="*/ 57055 h 57530"/>
                    <a:gd name="connsiteX4" fmla="*/ 57055 w 57530"/>
                    <a:gd name="connsiteY4" fmla="*/ 51054 h 57530"/>
                    <a:gd name="connsiteX5" fmla="*/ 46482 w 57530"/>
                    <a:gd name="connsiteY5" fmla="*/ 11049 h 57530"/>
                    <a:gd name="connsiteX6" fmla="*/ 14192 w 57530"/>
                    <a:gd name="connsiteY6" fmla="*/ 0 h 57530"/>
                    <a:gd name="connsiteX7" fmla="*/ 6477 w 57530"/>
                    <a:gd name="connsiteY7" fmla="*/ 476 h 57530"/>
                    <a:gd name="connsiteX8" fmla="*/ 36481 w 57530"/>
                    <a:gd name="connsiteY8" fmla="*/ 21145 h 57530"/>
                    <a:gd name="connsiteX9" fmla="*/ 43339 w 57530"/>
                    <a:gd name="connsiteY9" fmla="*/ 43434 h 57530"/>
                    <a:gd name="connsiteX10" fmla="*/ 21050 w 57530"/>
                    <a:gd name="connsiteY10" fmla="*/ 36576 h 57530"/>
                    <a:gd name="connsiteX11" fmla="*/ 14192 w 57530"/>
                    <a:gd name="connsiteY11" fmla="*/ 14288 h 57530"/>
                    <a:gd name="connsiteX12" fmla="*/ 36481 w 57530"/>
                    <a:gd name="connsiteY12" fmla="*/ 21145 h 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30" h="57530">
                      <a:moveTo>
                        <a:pt x="6477" y="476"/>
                      </a:moveTo>
                      <a:cubicBezTo>
                        <a:pt x="3334" y="952"/>
                        <a:pt x="857" y="3429"/>
                        <a:pt x="476" y="6477"/>
                      </a:cubicBezTo>
                      <a:cubicBezTo>
                        <a:pt x="286" y="7525"/>
                        <a:pt x="-3048" y="32385"/>
                        <a:pt x="11049" y="46482"/>
                      </a:cubicBezTo>
                      <a:cubicBezTo>
                        <a:pt x="25146" y="60579"/>
                        <a:pt x="50006" y="57245"/>
                        <a:pt x="51054" y="57055"/>
                      </a:cubicBezTo>
                      <a:cubicBezTo>
                        <a:pt x="54197" y="56579"/>
                        <a:pt x="56674" y="54102"/>
                        <a:pt x="57055" y="51054"/>
                      </a:cubicBezTo>
                      <a:cubicBezTo>
                        <a:pt x="57245" y="50006"/>
                        <a:pt x="60579" y="25146"/>
                        <a:pt x="46482" y="11049"/>
                      </a:cubicBezTo>
                      <a:cubicBezTo>
                        <a:pt x="37052" y="1619"/>
                        <a:pt x="22860" y="0"/>
                        <a:pt x="14192" y="0"/>
                      </a:cubicBezTo>
                      <a:cubicBezTo>
                        <a:pt x="9906" y="0"/>
                        <a:pt x="6858" y="381"/>
                        <a:pt x="6477" y="476"/>
                      </a:cubicBezTo>
                      <a:close/>
                      <a:moveTo>
                        <a:pt x="36481" y="21145"/>
                      </a:moveTo>
                      <a:cubicBezTo>
                        <a:pt x="42100" y="26765"/>
                        <a:pt x="43339" y="36576"/>
                        <a:pt x="43339" y="43434"/>
                      </a:cubicBezTo>
                      <a:cubicBezTo>
                        <a:pt x="36481" y="43434"/>
                        <a:pt x="26670" y="42100"/>
                        <a:pt x="21050" y="36576"/>
                      </a:cubicBezTo>
                      <a:cubicBezTo>
                        <a:pt x="15430" y="31052"/>
                        <a:pt x="14192" y="21145"/>
                        <a:pt x="14192" y="14288"/>
                      </a:cubicBezTo>
                      <a:cubicBezTo>
                        <a:pt x="21050" y="14192"/>
                        <a:pt x="30956" y="15526"/>
                        <a:pt x="36481" y="21145"/>
                      </a:cubicBezTo>
                      <a:close/>
                    </a:path>
                  </a:pathLst>
                </a:custGeom>
                <a:grpFill/>
                <a:ln w="9525" cap="flat">
                  <a:solidFill>
                    <a:srgbClr val="002E48"/>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C4817D5-E2AD-E2B8-1EA1-B37FB6049035}"/>
                    </a:ext>
                  </a:extLst>
                </p:cNvPr>
                <p:cNvSpPr/>
                <p:nvPr/>
              </p:nvSpPr>
              <p:spPr>
                <a:xfrm>
                  <a:off x="598379" y="6147053"/>
                  <a:ext cx="104279" cy="104248"/>
                </a:xfrm>
                <a:custGeom>
                  <a:avLst/>
                  <a:gdLst>
                    <a:gd name="connsiteX0" fmla="*/ 104279 w 104279"/>
                    <a:gd name="connsiteY0" fmla="*/ 0 h 104248"/>
                    <a:gd name="connsiteX1" fmla="*/ 17221 w 104279"/>
                    <a:gd name="connsiteY1" fmla="*/ 43434 h 104248"/>
                    <a:gd name="connsiteX2" fmla="*/ 552 w 104279"/>
                    <a:gd name="connsiteY2" fmla="*/ 103727 h 104248"/>
                    <a:gd name="connsiteX3" fmla="*/ 60845 w 104279"/>
                    <a:gd name="connsiteY3" fmla="*/ 87059 h 104248"/>
                    <a:gd name="connsiteX4" fmla="*/ 104279 w 104279"/>
                    <a:gd name="connsiteY4" fmla="*/ 0 h 104248"/>
                    <a:gd name="connsiteX5" fmla="*/ 28556 w 104279"/>
                    <a:gd name="connsiteY5" fmla="*/ 52197 h 104248"/>
                    <a:gd name="connsiteX6" fmla="*/ 86087 w 104279"/>
                    <a:gd name="connsiteY6" fmla="*/ 18288 h 104248"/>
                    <a:gd name="connsiteX7" fmla="*/ 52178 w 104279"/>
                    <a:gd name="connsiteY7" fmla="*/ 75819 h 104248"/>
                    <a:gd name="connsiteX8" fmla="*/ 14459 w 104279"/>
                    <a:gd name="connsiteY8" fmla="*/ 89916 h 104248"/>
                    <a:gd name="connsiteX9" fmla="*/ 28556 w 104279"/>
                    <a:gd name="connsiteY9" fmla="*/ 52197 h 1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79" h="104248">
                      <a:moveTo>
                        <a:pt x="104279" y="0"/>
                      </a:moveTo>
                      <a:cubicBezTo>
                        <a:pt x="64179" y="6382"/>
                        <a:pt x="34842" y="20860"/>
                        <a:pt x="17221" y="43434"/>
                      </a:cubicBezTo>
                      <a:cubicBezTo>
                        <a:pt x="3981" y="60484"/>
                        <a:pt x="-1924" y="81820"/>
                        <a:pt x="552" y="103727"/>
                      </a:cubicBezTo>
                      <a:cubicBezTo>
                        <a:pt x="22460" y="106109"/>
                        <a:pt x="43796" y="100299"/>
                        <a:pt x="60845" y="87059"/>
                      </a:cubicBezTo>
                      <a:cubicBezTo>
                        <a:pt x="83420" y="69438"/>
                        <a:pt x="97993" y="40100"/>
                        <a:pt x="104279" y="0"/>
                      </a:cubicBezTo>
                      <a:close/>
                      <a:moveTo>
                        <a:pt x="28556" y="52197"/>
                      </a:moveTo>
                      <a:cubicBezTo>
                        <a:pt x="40843" y="36481"/>
                        <a:pt x="60179" y="25146"/>
                        <a:pt x="86087" y="18288"/>
                      </a:cubicBezTo>
                      <a:cubicBezTo>
                        <a:pt x="79229" y="44196"/>
                        <a:pt x="67894" y="63532"/>
                        <a:pt x="52178" y="75819"/>
                      </a:cubicBezTo>
                      <a:cubicBezTo>
                        <a:pt x="39128" y="86011"/>
                        <a:pt x="25412" y="89249"/>
                        <a:pt x="14459" y="89916"/>
                      </a:cubicBezTo>
                      <a:cubicBezTo>
                        <a:pt x="15125" y="78963"/>
                        <a:pt x="18364" y="65247"/>
                        <a:pt x="28556" y="52197"/>
                      </a:cubicBezTo>
                      <a:close/>
                    </a:path>
                  </a:pathLst>
                </a:custGeom>
                <a:grpFill/>
                <a:ln w="9525" cap="flat">
                  <a:solidFill>
                    <a:srgbClr val="002E48"/>
                  </a:solidFill>
                  <a:prstDash val="solid"/>
                  <a:miter/>
                </a:ln>
              </p:spPr>
              <p:txBody>
                <a:bodyPr rtlCol="0" anchor="ctr"/>
                <a:lstStyle/>
                <a:p>
                  <a:endParaRPr lang="en-US"/>
                </a:p>
              </p:txBody>
            </p:sp>
          </p:grpSp>
        </p:grpSp>
        <p:cxnSp>
          <p:nvCxnSpPr>
            <p:cNvPr id="82" name="Straight Connector 81">
              <a:extLst>
                <a:ext uri="{FF2B5EF4-FFF2-40B4-BE49-F238E27FC236}">
                  <a16:creationId xmlns:a16="http://schemas.microsoft.com/office/drawing/2014/main" id="{A5968A57-02A5-AE4B-09EC-CA674125328D}"/>
                </a:ext>
              </a:extLst>
            </p:cNvPr>
            <p:cNvCxnSpPr/>
            <p:nvPr userDrawn="1"/>
          </p:nvCxnSpPr>
          <p:spPr>
            <a:xfrm flipV="1">
              <a:off x="367699" y="2299864"/>
              <a:ext cx="13621" cy="2251042"/>
            </a:xfrm>
            <a:prstGeom prst="line">
              <a:avLst/>
            </a:prstGeom>
            <a:grpFill/>
            <a:ln w="28575">
              <a:solidFill>
                <a:srgbClr val="002E4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63158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
                                        <p:tgtEl>
                                          <p:spTgt spid="4"/>
                                        </p:tgtEl>
                                      </p:cBhvr>
                                    </p:animEffect>
                                  </p:childTnLst>
                                </p:cTn>
                              </p:par>
                              <p:par>
                                <p:cTn id="8" presetID="22" presetClass="entr" presetSubtype="8" fill="hold" nodeType="withEffect">
                                  <p:stCondLst>
                                    <p:cond delay="500"/>
                                  </p:stCondLst>
                                  <p:childTnLst>
                                    <p:set>
                                      <p:cBhvr>
                                        <p:cTn id="9" dur="1" fill="hold">
                                          <p:stCondLst>
                                            <p:cond delay="0"/>
                                          </p:stCondLst>
                                        </p:cTn>
                                        <p:tgtEl>
                                          <p:spTgt spid="78"/>
                                        </p:tgtEl>
                                        <p:attrNameLst>
                                          <p:attrName>style.visibility</p:attrName>
                                        </p:attrNameLst>
                                      </p:cBhvr>
                                      <p:to>
                                        <p:strVal val="visible"/>
                                      </p:to>
                                    </p:set>
                                    <p:animEffect transition="in" filter="wipe(left)">
                                      <p:cBhvr>
                                        <p:cTn id="10" dur="500"/>
                                        <p:tgtEl>
                                          <p:spTgt spid="78"/>
                                        </p:tgtEl>
                                      </p:cBhvr>
                                    </p:animEffect>
                                  </p:childTnLst>
                                </p:cTn>
                              </p:par>
                              <p:par>
                                <p:cTn id="11" presetID="22" presetClass="entr" presetSubtype="8" fill="hold" nodeType="withEffect">
                                  <p:stCondLst>
                                    <p:cond delay="50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nodeType="withEffect">
                                  <p:stCondLst>
                                    <p:cond delay="9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9_Title Slide">
    <p:bg>
      <p:bgPr>
        <a:solidFill>
          <a:srgbClr val="FCF9F4"/>
        </a:solidFill>
        <a:effectLst/>
      </p:bgPr>
    </p:bg>
    <p:spTree>
      <p:nvGrpSpPr>
        <p:cNvPr id="1" name=""/>
        <p:cNvGrpSpPr/>
        <p:nvPr/>
      </p:nvGrpSpPr>
      <p:grpSpPr>
        <a:xfrm>
          <a:off x="0" y="0"/>
          <a:ext cx="0" cy="0"/>
          <a:chOff x="0" y="0"/>
          <a:chExt cx="0" cy="0"/>
        </a:xfrm>
      </p:grpSpPr>
      <p:grpSp>
        <p:nvGrpSpPr>
          <p:cNvPr id="367" name="Group 366">
            <a:extLst>
              <a:ext uri="{FF2B5EF4-FFF2-40B4-BE49-F238E27FC236}">
                <a16:creationId xmlns:a16="http://schemas.microsoft.com/office/drawing/2014/main" id="{708BE2CB-99A4-00A5-219C-5B718E3DCF7D}"/>
              </a:ext>
            </a:extLst>
          </p:cNvPr>
          <p:cNvGrpSpPr/>
          <p:nvPr userDrawn="1"/>
        </p:nvGrpSpPr>
        <p:grpSpPr>
          <a:xfrm>
            <a:off x="0" y="0"/>
            <a:ext cx="4101401" cy="6859872"/>
            <a:chOff x="0" y="0"/>
            <a:chExt cx="4101401" cy="6859872"/>
          </a:xfrm>
        </p:grpSpPr>
        <p:grpSp>
          <p:nvGrpSpPr>
            <p:cNvPr id="240" name="Group 239">
              <a:extLst>
                <a:ext uri="{FF2B5EF4-FFF2-40B4-BE49-F238E27FC236}">
                  <a16:creationId xmlns:a16="http://schemas.microsoft.com/office/drawing/2014/main" id="{1EC1E820-66B3-4DE9-8BBC-B9F8A3EB9D3D}"/>
                </a:ext>
              </a:extLst>
            </p:cNvPr>
            <p:cNvGrpSpPr/>
            <p:nvPr userDrawn="1"/>
          </p:nvGrpSpPr>
          <p:grpSpPr>
            <a:xfrm>
              <a:off x="0" y="0"/>
              <a:ext cx="4101401" cy="6859872"/>
              <a:chOff x="4044194" y="0"/>
              <a:chExt cx="4101401" cy="6859872"/>
            </a:xfrm>
            <a:solidFill>
              <a:srgbClr val="ED7D31"/>
            </a:solidFill>
          </p:grpSpPr>
          <p:sp>
            <p:nvSpPr>
              <p:cNvPr id="115" name="Freeform: Shape 114">
                <a:extLst>
                  <a:ext uri="{FF2B5EF4-FFF2-40B4-BE49-F238E27FC236}">
                    <a16:creationId xmlns:a16="http://schemas.microsoft.com/office/drawing/2014/main" id="{D1C75E49-3D97-D85E-C5F7-A9461BEB2816}"/>
                  </a:ext>
                </a:extLst>
              </p:cNvPr>
              <p:cNvSpPr/>
              <p:nvPr/>
            </p:nvSpPr>
            <p:spPr>
              <a:xfrm>
                <a:off x="4071939" y="1352412"/>
                <a:ext cx="35695" cy="224737"/>
              </a:xfrm>
              <a:custGeom>
                <a:avLst/>
                <a:gdLst>
                  <a:gd name="connsiteX0" fmla="*/ 0 w 35695"/>
                  <a:gd name="connsiteY0" fmla="*/ 224737 h 224737"/>
                  <a:gd name="connsiteX1" fmla="*/ 0 w 35695"/>
                  <a:gd name="connsiteY1" fmla="*/ 151693 h 224737"/>
                  <a:gd name="connsiteX2" fmla="*/ 0 w 35695"/>
                  <a:gd name="connsiteY2" fmla="*/ 49203 h 224737"/>
                  <a:gd name="connsiteX3" fmla="*/ 0 w 35695"/>
                  <a:gd name="connsiteY3" fmla="*/ 0 h 224737"/>
                  <a:gd name="connsiteX4" fmla="*/ 0 w 35695"/>
                  <a:gd name="connsiteY4" fmla="*/ 224737 h 224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95" h="224737">
                    <a:moveTo>
                      <a:pt x="0" y="224737"/>
                    </a:moveTo>
                    <a:lnTo>
                      <a:pt x="0" y="151693"/>
                    </a:lnTo>
                    <a:cubicBezTo>
                      <a:pt x="9404" y="118828"/>
                      <a:pt x="10164" y="81878"/>
                      <a:pt x="0" y="49203"/>
                    </a:cubicBezTo>
                    <a:lnTo>
                      <a:pt x="0" y="0"/>
                    </a:lnTo>
                    <a:cubicBezTo>
                      <a:pt x="46543" y="65445"/>
                      <a:pt x="48633" y="158817"/>
                      <a:pt x="0" y="224737"/>
                    </a:cubicBezTo>
                    <a:close/>
                  </a:path>
                </a:pathLst>
              </a:custGeom>
              <a:grpFill/>
              <a:ln w="9481"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8D09DBDA-70C6-EB37-4ED2-EBDB578A05EA}"/>
                  </a:ext>
                </a:extLst>
              </p:cNvPr>
              <p:cNvSpPr/>
              <p:nvPr/>
            </p:nvSpPr>
            <p:spPr>
              <a:xfrm>
                <a:off x="4071939" y="855065"/>
                <a:ext cx="655841" cy="315982"/>
              </a:xfrm>
              <a:custGeom>
                <a:avLst/>
                <a:gdLst>
                  <a:gd name="connsiteX0" fmla="*/ 647141 w 655841"/>
                  <a:gd name="connsiteY0" fmla="*/ 313835 h 315982"/>
                  <a:gd name="connsiteX1" fmla="*/ 41984 w 655841"/>
                  <a:gd name="connsiteY1" fmla="*/ 43124 h 315982"/>
                  <a:gd name="connsiteX2" fmla="*/ 0 w 655841"/>
                  <a:gd name="connsiteY2" fmla="*/ 41509 h 315982"/>
                  <a:gd name="connsiteX3" fmla="*/ 0 w 655841"/>
                  <a:gd name="connsiteY3" fmla="*/ 1330 h 315982"/>
                  <a:gd name="connsiteX4" fmla="*/ 41984 w 655841"/>
                  <a:gd name="connsiteY4" fmla="*/ 0 h 315982"/>
                  <a:gd name="connsiteX5" fmla="*/ 655120 w 655841"/>
                  <a:gd name="connsiteY5" fmla="*/ 307945 h 315982"/>
                  <a:gd name="connsiteX6" fmla="*/ 647141 w 655841"/>
                  <a:gd name="connsiteY6" fmla="*/ 313835 h 3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5982">
                    <a:moveTo>
                      <a:pt x="647141" y="313835"/>
                    </a:moveTo>
                    <a:cubicBezTo>
                      <a:pt x="530973" y="141720"/>
                      <a:pt x="239745" y="26406"/>
                      <a:pt x="41984" y="43124"/>
                    </a:cubicBezTo>
                    <a:cubicBezTo>
                      <a:pt x="28401" y="41984"/>
                      <a:pt x="14343" y="41414"/>
                      <a:pt x="0" y="41509"/>
                    </a:cubicBezTo>
                    <a:lnTo>
                      <a:pt x="0" y="1330"/>
                    </a:lnTo>
                    <a:cubicBezTo>
                      <a:pt x="14248" y="380"/>
                      <a:pt x="28306" y="0"/>
                      <a:pt x="41984" y="0"/>
                    </a:cubicBezTo>
                    <a:cubicBezTo>
                      <a:pt x="254278" y="-190"/>
                      <a:pt x="542466" y="105625"/>
                      <a:pt x="655120" y="307945"/>
                    </a:cubicBezTo>
                    <a:cubicBezTo>
                      <a:pt x="658159" y="313360"/>
                      <a:pt x="650845" y="319249"/>
                      <a:pt x="647141" y="313835"/>
                    </a:cubicBezTo>
                    <a:close/>
                  </a:path>
                </a:pathLst>
              </a:custGeom>
              <a:grpFill/>
              <a:ln w="9481"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4DC4972-C80E-2BF5-1298-337FBC34B612}"/>
                  </a:ext>
                </a:extLst>
              </p:cNvPr>
              <p:cNvSpPr/>
              <p:nvPr/>
            </p:nvSpPr>
            <p:spPr>
              <a:xfrm>
                <a:off x="4071939" y="1121501"/>
                <a:ext cx="468927" cy="197254"/>
              </a:xfrm>
              <a:custGeom>
                <a:avLst/>
                <a:gdLst>
                  <a:gd name="connsiteX0" fmla="*/ 459543 w 468927"/>
                  <a:gd name="connsiteY0" fmla="*/ 195292 h 197254"/>
                  <a:gd name="connsiteX1" fmla="*/ 205835 w 468927"/>
                  <a:gd name="connsiteY1" fmla="*/ 57277 h 197254"/>
                  <a:gd name="connsiteX2" fmla="*/ 41984 w 468927"/>
                  <a:gd name="connsiteY2" fmla="*/ 40844 h 197254"/>
                  <a:gd name="connsiteX3" fmla="*/ 0 w 468927"/>
                  <a:gd name="connsiteY3" fmla="*/ 43789 h 197254"/>
                  <a:gd name="connsiteX4" fmla="*/ 0 w 468927"/>
                  <a:gd name="connsiteY4" fmla="*/ 2660 h 197254"/>
                  <a:gd name="connsiteX5" fmla="*/ 41984 w 468927"/>
                  <a:gd name="connsiteY5" fmla="*/ 0 h 197254"/>
                  <a:gd name="connsiteX6" fmla="*/ 116833 w 468927"/>
                  <a:gd name="connsiteY6" fmla="*/ 5794 h 197254"/>
                  <a:gd name="connsiteX7" fmla="*/ 271945 w 468927"/>
                  <a:gd name="connsiteY7" fmla="*/ 46353 h 197254"/>
                  <a:gd name="connsiteX8" fmla="*/ 467807 w 468927"/>
                  <a:gd name="connsiteY8" fmla="*/ 189212 h 197254"/>
                  <a:gd name="connsiteX9" fmla="*/ 459543 w 468927"/>
                  <a:gd name="connsiteY9" fmla="*/ 195292 h 19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27" h="197254">
                    <a:moveTo>
                      <a:pt x="459543" y="195292"/>
                    </a:moveTo>
                    <a:cubicBezTo>
                      <a:pt x="391723" y="116928"/>
                      <a:pt x="302626" y="84918"/>
                      <a:pt x="205835" y="57277"/>
                    </a:cubicBezTo>
                    <a:cubicBezTo>
                      <a:pt x="152073" y="41889"/>
                      <a:pt x="95936" y="46733"/>
                      <a:pt x="41984" y="40844"/>
                    </a:cubicBezTo>
                    <a:cubicBezTo>
                      <a:pt x="28116" y="42364"/>
                      <a:pt x="14153" y="43124"/>
                      <a:pt x="0" y="43789"/>
                    </a:cubicBezTo>
                    <a:lnTo>
                      <a:pt x="0" y="2660"/>
                    </a:lnTo>
                    <a:cubicBezTo>
                      <a:pt x="14058" y="1805"/>
                      <a:pt x="28021" y="1235"/>
                      <a:pt x="41984" y="0"/>
                    </a:cubicBezTo>
                    <a:cubicBezTo>
                      <a:pt x="66870" y="2185"/>
                      <a:pt x="91947" y="2280"/>
                      <a:pt x="116833" y="5794"/>
                    </a:cubicBezTo>
                    <a:cubicBezTo>
                      <a:pt x="169835" y="13108"/>
                      <a:pt x="221318" y="29826"/>
                      <a:pt x="271945" y="46353"/>
                    </a:cubicBezTo>
                    <a:cubicBezTo>
                      <a:pt x="352684" y="72664"/>
                      <a:pt x="418604" y="120537"/>
                      <a:pt x="467807" y="189212"/>
                    </a:cubicBezTo>
                    <a:cubicBezTo>
                      <a:pt x="471891" y="194722"/>
                      <a:pt x="463817" y="200326"/>
                      <a:pt x="459543" y="195292"/>
                    </a:cubicBezTo>
                    <a:close/>
                  </a:path>
                </a:pathLst>
              </a:custGeom>
              <a:grpFill/>
              <a:ln w="9481"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44ABB751-B3EB-3CB7-78A3-28D840204A42}"/>
                  </a:ext>
                </a:extLst>
              </p:cNvPr>
              <p:cNvSpPr/>
              <p:nvPr/>
            </p:nvSpPr>
            <p:spPr>
              <a:xfrm>
                <a:off x="4957630" y="69529"/>
                <a:ext cx="71573" cy="73519"/>
              </a:xfrm>
              <a:custGeom>
                <a:avLst/>
                <a:gdLst>
                  <a:gd name="connsiteX0" fmla="*/ 32161 w 71573"/>
                  <a:gd name="connsiteY0" fmla="*/ 0 h 73519"/>
                  <a:gd name="connsiteX1" fmla="*/ 39380 w 71573"/>
                  <a:gd name="connsiteY1" fmla="*/ 73519 h 73519"/>
                  <a:gd name="connsiteX2" fmla="*/ 32161 w 71573"/>
                  <a:gd name="connsiteY2" fmla="*/ 0 h 73519"/>
                </a:gdLst>
                <a:ahLst/>
                <a:cxnLst>
                  <a:cxn ang="0">
                    <a:pos x="connsiteX0" y="connsiteY0"/>
                  </a:cxn>
                  <a:cxn ang="0">
                    <a:pos x="connsiteX1" y="connsiteY1"/>
                  </a:cxn>
                  <a:cxn ang="0">
                    <a:pos x="connsiteX2" y="connsiteY2"/>
                  </a:cxn>
                </a:cxnLst>
                <a:rect l="l" t="t" r="r" b="b"/>
                <a:pathLst>
                  <a:path w="71573" h="73519">
                    <a:moveTo>
                      <a:pt x="32161" y="0"/>
                    </a:moveTo>
                    <a:cubicBezTo>
                      <a:pt x="-15522" y="0"/>
                      <a:pt x="-7733" y="73519"/>
                      <a:pt x="39380" y="73519"/>
                    </a:cubicBezTo>
                    <a:cubicBezTo>
                      <a:pt x="87063" y="73519"/>
                      <a:pt x="79369" y="0"/>
                      <a:pt x="32161" y="0"/>
                    </a:cubicBezTo>
                    <a:close/>
                  </a:path>
                </a:pathLst>
              </a:custGeom>
              <a:grpFill/>
              <a:ln w="9481"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9CDCD99F-73AF-1F9A-2363-1D2AB44B5F09}"/>
                  </a:ext>
                </a:extLst>
              </p:cNvPr>
              <p:cNvSpPr/>
              <p:nvPr/>
            </p:nvSpPr>
            <p:spPr>
              <a:xfrm>
                <a:off x="4542238" y="396757"/>
                <a:ext cx="58885" cy="60601"/>
              </a:xfrm>
              <a:custGeom>
                <a:avLst/>
                <a:gdLst>
                  <a:gd name="connsiteX0" fmla="*/ 26479 w 58885"/>
                  <a:gd name="connsiteY0" fmla="*/ 0 h 60601"/>
                  <a:gd name="connsiteX1" fmla="*/ 32368 w 58885"/>
                  <a:gd name="connsiteY1" fmla="*/ 60601 h 60601"/>
                  <a:gd name="connsiteX2" fmla="*/ 26479 w 58885"/>
                  <a:gd name="connsiteY2" fmla="*/ 0 h 60601"/>
                </a:gdLst>
                <a:ahLst/>
                <a:cxnLst>
                  <a:cxn ang="0">
                    <a:pos x="connsiteX0" y="connsiteY0"/>
                  </a:cxn>
                  <a:cxn ang="0">
                    <a:pos x="connsiteX1" y="connsiteY1"/>
                  </a:cxn>
                  <a:cxn ang="0">
                    <a:pos x="connsiteX2" y="connsiteY2"/>
                  </a:cxn>
                </a:cxnLst>
                <a:rect l="l" t="t" r="r" b="b"/>
                <a:pathLst>
                  <a:path w="58885" h="60601">
                    <a:moveTo>
                      <a:pt x="26479" y="0"/>
                    </a:moveTo>
                    <a:cubicBezTo>
                      <a:pt x="-12750" y="0"/>
                      <a:pt x="-6386" y="60601"/>
                      <a:pt x="32368" y="60601"/>
                    </a:cubicBezTo>
                    <a:cubicBezTo>
                      <a:pt x="71692" y="60601"/>
                      <a:pt x="65233" y="0"/>
                      <a:pt x="26479" y="0"/>
                    </a:cubicBezTo>
                    <a:close/>
                  </a:path>
                </a:pathLst>
              </a:custGeom>
              <a:grpFill/>
              <a:ln w="9481"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D991D50-1D6D-5AFB-643F-18B1A88E56FF}"/>
                  </a:ext>
                </a:extLst>
              </p:cNvPr>
              <p:cNvSpPr/>
              <p:nvPr/>
            </p:nvSpPr>
            <p:spPr>
              <a:xfrm>
                <a:off x="4883639" y="80641"/>
                <a:ext cx="257539" cy="176617"/>
              </a:xfrm>
              <a:custGeom>
                <a:avLst/>
                <a:gdLst>
                  <a:gd name="connsiteX0" fmla="*/ 20949 w 257539"/>
                  <a:gd name="connsiteY0" fmla="*/ 84540 h 176617"/>
                  <a:gd name="connsiteX1" fmla="*/ 37572 w 257539"/>
                  <a:gd name="connsiteY1" fmla="*/ 127948 h 176617"/>
                  <a:gd name="connsiteX2" fmla="*/ 163998 w 257539"/>
                  <a:gd name="connsiteY2" fmla="*/ 174681 h 176617"/>
                  <a:gd name="connsiteX3" fmla="*/ 169982 w 257539"/>
                  <a:gd name="connsiteY3" fmla="*/ 173922 h 176617"/>
                  <a:gd name="connsiteX4" fmla="*/ 181096 w 257539"/>
                  <a:gd name="connsiteY4" fmla="*/ 169172 h 176617"/>
                  <a:gd name="connsiteX5" fmla="*/ 238752 w 257539"/>
                  <a:gd name="connsiteY5" fmla="*/ 55569 h 176617"/>
                  <a:gd name="connsiteX6" fmla="*/ 202943 w 257539"/>
                  <a:gd name="connsiteY6" fmla="*/ 17764 h 176617"/>
                  <a:gd name="connsiteX7" fmla="*/ 165423 w 257539"/>
                  <a:gd name="connsiteY7" fmla="*/ 95843 h 176617"/>
                  <a:gd name="connsiteX8" fmla="*/ 166563 w 257539"/>
                  <a:gd name="connsiteY8" fmla="*/ 164518 h 176617"/>
                  <a:gd name="connsiteX9" fmla="*/ 20949 w 257539"/>
                  <a:gd name="connsiteY9" fmla="*/ 84540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39" h="176617">
                    <a:moveTo>
                      <a:pt x="20949" y="84540"/>
                    </a:moveTo>
                    <a:cubicBezTo>
                      <a:pt x="-19420" y="86724"/>
                      <a:pt x="5466" y="153215"/>
                      <a:pt x="37572" y="127948"/>
                    </a:cubicBezTo>
                    <a:cubicBezTo>
                      <a:pt x="73571" y="99547"/>
                      <a:pt x="146901" y="138682"/>
                      <a:pt x="163998" y="174681"/>
                    </a:cubicBezTo>
                    <a:cubicBezTo>
                      <a:pt x="165613" y="178006"/>
                      <a:pt x="169127" y="176581"/>
                      <a:pt x="169982" y="173922"/>
                    </a:cubicBezTo>
                    <a:cubicBezTo>
                      <a:pt x="173497" y="178101"/>
                      <a:pt x="181761" y="175441"/>
                      <a:pt x="181096" y="169172"/>
                    </a:cubicBezTo>
                    <a:cubicBezTo>
                      <a:pt x="176441" y="129278"/>
                      <a:pt x="196388" y="69152"/>
                      <a:pt x="238752" y="55569"/>
                    </a:cubicBezTo>
                    <a:cubicBezTo>
                      <a:pt x="289665" y="39136"/>
                      <a:pt x="223175" y="-32863"/>
                      <a:pt x="202943" y="17764"/>
                    </a:cubicBezTo>
                    <a:cubicBezTo>
                      <a:pt x="192209" y="44740"/>
                      <a:pt x="173117" y="67252"/>
                      <a:pt x="165423" y="95843"/>
                    </a:cubicBezTo>
                    <a:cubicBezTo>
                      <a:pt x="158869" y="120159"/>
                      <a:pt x="160484" y="141246"/>
                      <a:pt x="166563" y="164518"/>
                    </a:cubicBezTo>
                    <a:cubicBezTo>
                      <a:pt x="142531" y="119305"/>
                      <a:pt x="68822" y="81880"/>
                      <a:pt x="20949" y="84540"/>
                    </a:cubicBezTo>
                    <a:close/>
                  </a:path>
                </a:pathLst>
              </a:custGeom>
              <a:grpFill/>
              <a:ln w="9481"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9BD1FB9-9DA4-1C3F-1EBF-92EB3AAFA2F3}"/>
                  </a:ext>
                </a:extLst>
              </p:cNvPr>
              <p:cNvSpPr/>
              <p:nvPr/>
            </p:nvSpPr>
            <p:spPr>
              <a:xfrm>
                <a:off x="4625798" y="304005"/>
                <a:ext cx="437811" cy="164248"/>
              </a:xfrm>
              <a:custGeom>
                <a:avLst/>
                <a:gdLst>
                  <a:gd name="connsiteX0" fmla="*/ 45694 w 437811"/>
                  <a:gd name="connsiteY0" fmla="*/ 124287 h 164248"/>
                  <a:gd name="connsiteX1" fmla="*/ 261977 w 437811"/>
                  <a:gd name="connsiteY1" fmla="*/ 44119 h 164248"/>
                  <a:gd name="connsiteX2" fmla="*/ 428298 w 437811"/>
                  <a:gd name="connsiteY2" fmla="*/ 162282 h 164248"/>
                  <a:gd name="connsiteX3" fmla="*/ 437322 w 437811"/>
                  <a:gd name="connsiteY3" fmla="*/ 157342 h 164248"/>
                  <a:gd name="connsiteX4" fmla="*/ 268721 w 437811"/>
                  <a:gd name="connsiteY4" fmla="*/ 2990 h 164248"/>
                  <a:gd name="connsiteX5" fmla="*/ 11974 w 437811"/>
                  <a:gd name="connsiteY5" fmla="*/ 78599 h 164248"/>
                  <a:gd name="connsiteX6" fmla="*/ 45694 w 437811"/>
                  <a:gd name="connsiteY6" fmla="*/ 124287 h 16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11" h="164248">
                    <a:moveTo>
                      <a:pt x="45694" y="124287"/>
                    </a:moveTo>
                    <a:cubicBezTo>
                      <a:pt x="105060" y="70525"/>
                      <a:pt x="179244" y="33955"/>
                      <a:pt x="261977" y="44119"/>
                    </a:cubicBezTo>
                    <a:cubicBezTo>
                      <a:pt x="350219" y="54852"/>
                      <a:pt x="379570" y="98071"/>
                      <a:pt x="428298" y="162282"/>
                    </a:cubicBezTo>
                    <a:cubicBezTo>
                      <a:pt x="431718" y="166841"/>
                      <a:pt x="439886" y="162756"/>
                      <a:pt x="437322" y="157342"/>
                    </a:cubicBezTo>
                    <a:cubicBezTo>
                      <a:pt x="403792" y="86958"/>
                      <a:pt x="353639" y="14293"/>
                      <a:pt x="268721" y="2990"/>
                    </a:cubicBezTo>
                    <a:cubicBezTo>
                      <a:pt x="162052" y="-11163"/>
                      <a:pt x="98886" y="26736"/>
                      <a:pt x="11974" y="78599"/>
                    </a:cubicBezTo>
                    <a:cubicBezTo>
                      <a:pt x="-19657" y="97406"/>
                      <a:pt x="18338" y="148983"/>
                      <a:pt x="45694" y="124287"/>
                    </a:cubicBezTo>
                    <a:close/>
                  </a:path>
                </a:pathLst>
              </a:custGeom>
              <a:grpFill/>
              <a:ln w="9481"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49BB1E2-3B64-35DF-1164-C66256102095}"/>
                  </a:ext>
                </a:extLst>
              </p:cNvPr>
              <p:cNvSpPr/>
              <p:nvPr/>
            </p:nvSpPr>
            <p:spPr>
              <a:xfrm>
                <a:off x="5087522" y="264465"/>
                <a:ext cx="366558" cy="219722"/>
              </a:xfrm>
              <a:custGeom>
                <a:avLst/>
                <a:gdLst>
                  <a:gd name="connsiteX0" fmla="*/ 389 w 366558"/>
                  <a:gd name="connsiteY0" fmla="*/ 215405 h 219722"/>
                  <a:gd name="connsiteX1" fmla="*/ 5708 w 366558"/>
                  <a:gd name="connsiteY1" fmla="*/ 218634 h 219722"/>
                  <a:gd name="connsiteX2" fmla="*/ 170699 w 366558"/>
                  <a:gd name="connsiteY2" fmla="*/ 71691 h 219722"/>
                  <a:gd name="connsiteX3" fmla="*/ 333790 w 366558"/>
                  <a:gd name="connsiteY3" fmla="*/ 58108 h 219722"/>
                  <a:gd name="connsiteX4" fmla="*/ 335690 w 366558"/>
                  <a:gd name="connsiteY4" fmla="*/ 71 h 219722"/>
                  <a:gd name="connsiteX5" fmla="*/ 137169 w 366558"/>
                  <a:gd name="connsiteY5" fmla="*/ 54023 h 219722"/>
                  <a:gd name="connsiteX6" fmla="*/ 389 w 366558"/>
                  <a:gd name="connsiteY6" fmla="*/ 215405 h 21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58" h="219722">
                    <a:moveTo>
                      <a:pt x="389" y="215405"/>
                    </a:moveTo>
                    <a:cubicBezTo>
                      <a:pt x="-1416" y="218634"/>
                      <a:pt x="3523" y="221294"/>
                      <a:pt x="5708" y="218634"/>
                    </a:cubicBezTo>
                    <a:cubicBezTo>
                      <a:pt x="50542" y="166107"/>
                      <a:pt x="101644" y="91923"/>
                      <a:pt x="170699" y="71691"/>
                    </a:cubicBezTo>
                    <a:cubicBezTo>
                      <a:pt x="224271" y="56018"/>
                      <a:pt x="278319" y="55258"/>
                      <a:pt x="333790" y="58108"/>
                    </a:cubicBezTo>
                    <a:cubicBezTo>
                      <a:pt x="376629" y="60292"/>
                      <a:pt x="377674" y="-2399"/>
                      <a:pt x="335690" y="71"/>
                    </a:cubicBezTo>
                    <a:cubicBezTo>
                      <a:pt x="267965" y="4061"/>
                      <a:pt x="195680" y="17929"/>
                      <a:pt x="137169" y="54023"/>
                    </a:cubicBezTo>
                    <a:cubicBezTo>
                      <a:pt x="74668" y="92398"/>
                      <a:pt x="34489" y="151859"/>
                      <a:pt x="389" y="215405"/>
                    </a:cubicBezTo>
                    <a:close/>
                  </a:path>
                </a:pathLst>
              </a:custGeom>
              <a:grpFill/>
              <a:ln w="9481"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434A525-793C-37A1-7A77-7A8B4A4FB94B}"/>
                  </a:ext>
                </a:extLst>
              </p:cNvPr>
              <p:cNvSpPr/>
              <p:nvPr/>
            </p:nvSpPr>
            <p:spPr>
              <a:xfrm>
                <a:off x="4461444" y="402551"/>
                <a:ext cx="54614" cy="56136"/>
              </a:xfrm>
              <a:custGeom>
                <a:avLst/>
                <a:gdLst>
                  <a:gd name="connsiteX0" fmla="*/ 30050 w 54614"/>
                  <a:gd name="connsiteY0" fmla="*/ 56137 h 56136"/>
                  <a:gd name="connsiteX1" fmla="*/ 24635 w 54614"/>
                  <a:gd name="connsiteY1" fmla="*/ 0 h 56136"/>
                  <a:gd name="connsiteX2" fmla="*/ 30050 w 54614"/>
                  <a:gd name="connsiteY2" fmla="*/ 56137 h 56136"/>
                </a:gdLst>
                <a:ahLst/>
                <a:cxnLst>
                  <a:cxn ang="0">
                    <a:pos x="connsiteX0" y="connsiteY0"/>
                  </a:cxn>
                  <a:cxn ang="0">
                    <a:pos x="connsiteX1" y="connsiteY1"/>
                  </a:cxn>
                  <a:cxn ang="0">
                    <a:pos x="connsiteX2" y="connsiteY2"/>
                  </a:cxn>
                </a:cxnLst>
                <a:rect l="l" t="t" r="r" b="b"/>
                <a:pathLst>
                  <a:path w="54614" h="56136">
                    <a:moveTo>
                      <a:pt x="30050" y="56137"/>
                    </a:moveTo>
                    <a:cubicBezTo>
                      <a:pt x="66429" y="56137"/>
                      <a:pt x="60540" y="0"/>
                      <a:pt x="24635" y="0"/>
                    </a:cubicBezTo>
                    <a:cubicBezTo>
                      <a:pt x="-11839" y="95"/>
                      <a:pt x="-5950" y="56137"/>
                      <a:pt x="30050" y="56137"/>
                    </a:cubicBezTo>
                    <a:close/>
                  </a:path>
                </a:pathLst>
              </a:custGeom>
              <a:grpFill/>
              <a:ln w="9481"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7E3DF9A-ABA2-5704-75B3-DEE8F73633D2}"/>
                  </a:ext>
                </a:extLst>
              </p:cNvPr>
              <p:cNvSpPr/>
              <p:nvPr/>
            </p:nvSpPr>
            <p:spPr>
              <a:xfrm>
                <a:off x="4762452" y="145663"/>
                <a:ext cx="564293" cy="251984"/>
              </a:xfrm>
              <a:custGeom>
                <a:avLst/>
                <a:gdLst>
                  <a:gd name="connsiteX0" fmla="*/ 26253 w 564293"/>
                  <a:gd name="connsiteY0" fmla="*/ 81923 h 251984"/>
                  <a:gd name="connsiteX1" fmla="*/ 39931 w 564293"/>
                  <a:gd name="connsiteY1" fmla="*/ 140150 h 251984"/>
                  <a:gd name="connsiteX2" fmla="*/ 215561 w 564293"/>
                  <a:gd name="connsiteY2" fmla="*/ 139295 h 251984"/>
                  <a:gd name="connsiteX3" fmla="*/ 306747 w 564293"/>
                  <a:gd name="connsiteY3" fmla="*/ 245964 h 251984"/>
                  <a:gd name="connsiteX4" fmla="*/ 320235 w 564293"/>
                  <a:gd name="connsiteY4" fmla="*/ 247579 h 251984"/>
                  <a:gd name="connsiteX5" fmla="*/ 324320 w 564293"/>
                  <a:gd name="connsiteY5" fmla="*/ 245774 h 251984"/>
                  <a:gd name="connsiteX6" fmla="*/ 529775 w 564293"/>
                  <a:gd name="connsiteY6" fmla="*/ 59886 h 251984"/>
                  <a:gd name="connsiteX7" fmla="*/ 558081 w 564293"/>
                  <a:gd name="connsiteY7" fmla="*/ 49058 h 251984"/>
                  <a:gd name="connsiteX8" fmla="*/ 564255 w 564293"/>
                  <a:gd name="connsiteY8" fmla="*/ 35190 h 251984"/>
                  <a:gd name="connsiteX9" fmla="*/ 539463 w 564293"/>
                  <a:gd name="connsiteY9" fmla="*/ 710 h 251984"/>
                  <a:gd name="connsiteX10" fmla="*/ 319001 w 564293"/>
                  <a:gd name="connsiteY10" fmla="*/ 232381 h 251984"/>
                  <a:gd name="connsiteX11" fmla="*/ 227054 w 564293"/>
                  <a:gd name="connsiteY11" fmla="*/ 120488 h 251984"/>
                  <a:gd name="connsiteX12" fmla="*/ 26253 w 564293"/>
                  <a:gd name="connsiteY12" fmla="*/ 81923 h 251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93" h="251984">
                    <a:moveTo>
                      <a:pt x="26253" y="81923"/>
                    </a:moveTo>
                    <a:cubicBezTo>
                      <a:pt x="-16681" y="84963"/>
                      <a:pt x="-3287" y="153543"/>
                      <a:pt x="39931" y="140150"/>
                    </a:cubicBezTo>
                    <a:cubicBezTo>
                      <a:pt x="99393" y="121627"/>
                      <a:pt x="157429" y="111084"/>
                      <a:pt x="215561" y="139295"/>
                    </a:cubicBezTo>
                    <a:cubicBezTo>
                      <a:pt x="260014" y="160857"/>
                      <a:pt x="298864" y="194957"/>
                      <a:pt x="306747" y="245964"/>
                    </a:cubicBezTo>
                    <a:cubicBezTo>
                      <a:pt x="307982" y="253848"/>
                      <a:pt x="317861" y="253563"/>
                      <a:pt x="320235" y="247579"/>
                    </a:cubicBezTo>
                    <a:cubicBezTo>
                      <a:pt x="321945" y="248244"/>
                      <a:pt x="324035" y="247959"/>
                      <a:pt x="324320" y="245774"/>
                    </a:cubicBezTo>
                    <a:cubicBezTo>
                      <a:pt x="333249" y="155917"/>
                      <a:pt x="427190" y="38230"/>
                      <a:pt x="529775" y="59886"/>
                    </a:cubicBezTo>
                    <a:cubicBezTo>
                      <a:pt x="539748" y="61976"/>
                      <a:pt x="552097" y="57322"/>
                      <a:pt x="558081" y="49058"/>
                    </a:cubicBezTo>
                    <a:cubicBezTo>
                      <a:pt x="561120" y="44784"/>
                      <a:pt x="563970" y="40604"/>
                      <a:pt x="564255" y="35190"/>
                    </a:cubicBezTo>
                    <a:cubicBezTo>
                      <a:pt x="564920" y="19897"/>
                      <a:pt x="557036" y="2325"/>
                      <a:pt x="539463" y="710"/>
                    </a:cubicBezTo>
                    <a:cubicBezTo>
                      <a:pt x="408953" y="-10688"/>
                      <a:pt x="328024" y="117258"/>
                      <a:pt x="319001" y="232381"/>
                    </a:cubicBezTo>
                    <a:cubicBezTo>
                      <a:pt x="309027" y="181374"/>
                      <a:pt x="270083" y="148698"/>
                      <a:pt x="227054" y="120488"/>
                    </a:cubicBezTo>
                    <a:cubicBezTo>
                      <a:pt x="163793" y="79264"/>
                      <a:pt x="99583" y="76699"/>
                      <a:pt x="26253" y="81923"/>
                    </a:cubicBezTo>
                    <a:close/>
                  </a:path>
                </a:pathLst>
              </a:custGeom>
              <a:grpFill/>
              <a:ln w="9481"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35B7798-4333-7ACC-0EEF-58D0F948A4C7}"/>
                  </a:ext>
                </a:extLst>
              </p:cNvPr>
              <p:cNvSpPr/>
              <p:nvPr/>
            </p:nvSpPr>
            <p:spPr>
              <a:xfrm>
                <a:off x="4205588" y="341760"/>
                <a:ext cx="25735" cy="26406"/>
              </a:xfrm>
              <a:custGeom>
                <a:avLst/>
                <a:gdLst>
                  <a:gd name="connsiteX0" fmla="*/ 11585 w 25735"/>
                  <a:gd name="connsiteY0" fmla="*/ 0 h 26406"/>
                  <a:gd name="connsiteX1" fmla="*/ 14150 w 25735"/>
                  <a:gd name="connsiteY1" fmla="*/ 26406 h 26406"/>
                  <a:gd name="connsiteX2" fmla="*/ 11585 w 25735"/>
                  <a:gd name="connsiteY2" fmla="*/ 0 h 26406"/>
                </a:gdLst>
                <a:ahLst/>
                <a:cxnLst>
                  <a:cxn ang="0">
                    <a:pos x="connsiteX0" y="connsiteY0"/>
                  </a:cxn>
                  <a:cxn ang="0">
                    <a:pos x="connsiteX1" y="connsiteY1"/>
                  </a:cxn>
                  <a:cxn ang="0">
                    <a:pos x="connsiteX2" y="connsiteY2"/>
                  </a:cxn>
                </a:cxnLst>
                <a:rect l="l" t="t" r="r" b="b"/>
                <a:pathLst>
                  <a:path w="25735" h="26406">
                    <a:moveTo>
                      <a:pt x="11585" y="0"/>
                    </a:moveTo>
                    <a:cubicBezTo>
                      <a:pt x="-5607" y="0"/>
                      <a:pt x="-2757" y="26406"/>
                      <a:pt x="14150" y="26406"/>
                    </a:cubicBezTo>
                    <a:cubicBezTo>
                      <a:pt x="31343" y="26406"/>
                      <a:pt x="28493" y="0"/>
                      <a:pt x="11585" y="0"/>
                    </a:cubicBezTo>
                    <a:close/>
                  </a:path>
                </a:pathLst>
              </a:custGeom>
              <a:grpFill/>
              <a:ln w="9481"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A46839B-124E-E109-A896-C6C1CEFC6291}"/>
                  </a:ext>
                </a:extLst>
              </p:cNvPr>
              <p:cNvSpPr/>
              <p:nvPr/>
            </p:nvSpPr>
            <p:spPr>
              <a:xfrm>
                <a:off x="4180295" y="309464"/>
                <a:ext cx="11326" cy="11683"/>
              </a:xfrm>
              <a:custGeom>
                <a:avLst/>
                <a:gdLst>
                  <a:gd name="connsiteX0" fmla="*/ 6198 w 11326"/>
                  <a:gd name="connsiteY0" fmla="*/ 11683 h 11683"/>
                  <a:gd name="connsiteX1" fmla="*/ 5058 w 11326"/>
                  <a:gd name="connsiteY1" fmla="*/ 0 h 11683"/>
                  <a:gd name="connsiteX2" fmla="*/ 6198 w 11326"/>
                  <a:gd name="connsiteY2" fmla="*/ 11683 h 11683"/>
                </a:gdLst>
                <a:ahLst/>
                <a:cxnLst>
                  <a:cxn ang="0">
                    <a:pos x="connsiteX0" y="connsiteY0"/>
                  </a:cxn>
                  <a:cxn ang="0">
                    <a:pos x="connsiteX1" y="connsiteY1"/>
                  </a:cxn>
                  <a:cxn ang="0">
                    <a:pos x="connsiteX2" y="connsiteY2"/>
                  </a:cxn>
                </a:cxnLst>
                <a:rect l="l" t="t" r="r" b="b"/>
                <a:pathLst>
                  <a:path w="11326" h="11683">
                    <a:moveTo>
                      <a:pt x="6198" y="11683"/>
                    </a:moveTo>
                    <a:cubicBezTo>
                      <a:pt x="13796" y="11683"/>
                      <a:pt x="12562" y="0"/>
                      <a:pt x="5058" y="0"/>
                    </a:cubicBezTo>
                    <a:cubicBezTo>
                      <a:pt x="-2446" y="0"/>
                      <a:pt x="-1211" y="11683"/>
                      <a:pt x="6198" y="11683"/>
                    </a:cubicBezTo>
                    <a:close/>
                  </a:path>
                </a:pathLst>
              </a:custGeom>
              <a:grpFill/>
              <a:ln w="9481"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7C369FE-82B7-591A-D6DE-6EBC3475D346}"/>
                  </a:ext>
                </a:extLst>
              </p:cNvPr>
              <p:cNvSpPr/>
              <p:nvPr/>
            </p:nvSpPr>
            <p:spPr>
              <a:xfrm>
                <a:off x="4374083" y="401696"/>
                <a:ext cx="56341" cy="57846"/>
              </a:xfrm>
              <a:custGeom>
                <a:avLst/>
                <a:gdLst>
                  <a:gd name="connsiteX0" fmla="*/ 25368 w 56341"/>
                  <a:gd name="connsiteY0" fmla="*/ 0 h 57846"/>
                  <a:gd name="connsiteX1" fmla="*/ 30973 w 56341"/>
                  <a:gd name="connsiteY1" fmla="*/ 57847 h 57846"/>
                  <a:gd name="connsiteX2" fmla="*/ 25368 w 56341"/>
                  <a:gd name="connsiteY2" fmla="*/ 0 h 57846"/>
                </a:gdLst>
                <a:ahLst/>
                <a:cxnLst>
                  <a:cxn ang="0">
                    <a:pos x="connsiteX0" y="connsiteY0"/>
                  </a:cxn>
                  <a:cxn ang="0">
                    <a:pos x="connsiteX1" y="connsiteY1"/>
                  </a:cxn>
                  <a:cxn ang="0">
                    <a:pos x="connsiteX2" y="connsiteY2"/>
                  </a:cxn>
                </a:cxnLst>
                <a:rect l="l" t="t" r="r" b="b"/>
                <a:pathLst>
                  <a:path w="56341" h="57846">
                    <a:moveTo>
                      <a:pt x="25368" y="0"/>
                    </a:moveTo>
                    <a:cubicBezTo>
                      <a:pt x="-12246" y="0"/>
                      <a:pt x="-6072" y="57847"/>
                      <a:pt x="30973" y="57847"/>
                    </a:cubicBezTo>
                    <a:cubicBezTo>
                      <a:pt x="68587" y="57942"/>
                      <a:pt x="62413" y="0"/>
                      <a:pt x="25368" y="0"/>
                    </a:cubicBezTo>
                    <a:close/>
                  </a:path>
                </a:pathLst>
              </a:custGeom>
              <a:grpFill/>
              <a:ln w="9481"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6A4EE4EF-E217-B9F0-C0A2-B873F1B8555A}"/>
                  </a:ext>
                </a:extLst>
              </p:cNvPr>
              <p:cNvSpPr/>
              <p:nvPr/>
            </p:nvSpPr>
            <p:spPr>
              <a:xfrm>
                <a:off x="4167727" y="260831"/>
                <a:ext cx="14867" cy="15292"/>
              </a:xfrm>
              <a:custGeom>
                <a:avLst/>
                <a:gdLst>
                  <a:gd name="connsiteX0" fmla="*/ 6702 w 14867"/>
                  <a:gd name="connsiteY0" fmla="*/ 0 h 15292"/>
                  <a:gd name="connsiteX1" fmla="*/ 8127 w 14867"/>
                  <a:gd name="connsiteY1" fmla="*/ 15293 h 15292"/>
                  <a:gd name="connsiteX2" fmla="*/ 6702 w 14867"/>
                  <a:gd name="connsiteY2" fmla="*/ 0 h 15292"/>
                </a:gdLst>
                <a:ahLst/>
                <a:cxnLst>
                  <a:cxn ang="0">
                    <a:pos x="connsiteX0" y="connsiteY0"/>
                  </a:cxn>
                  <a:cxn ang="0">
                    <a:pos x="connsiteX1" y="connsiteY1"/>
                  </a:cxn>
                  <a:cxn ang="0">
                    <a:pos x="connsiteX2" y="connsiteY2"/>
                  </a:cxn>
                </a:cxnLst>
                <a:rect l="l" t="t" r="r" b="b"/>
                <a:pathLst>
                  <a:path w="14867" h="15292">
                    <a:moveTo>
                      <a:pt x="6702" y="0"/>
                    </a:moveTo>
                    <a:cubicBezTo>
                      <a:pt x="-3176" y="0"/>
                      <a:pt x="-1657" y="15293"/>
                      <a:pt x="8127" y="15293"/>
                    </a:cubicBezTo>
                    <a:cubicBezTo>
                      <a:pt x="18100" y="15293"/>
                      <a:pt x="16486" y="0"/>
                      <a:pt x="6702" y="0"/>
                    </a:cubicBezTo>
                    <a:close/>
                  </a:path>
                </a:pathLst>
              </a:custGeom>
              <a:grpFill/>
              <a:ln w="9481"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C8FF2F-2F3F-A96B-6A7B-F9D2E1AAD205}"/>
                  </a:ext>
                </a:extLst>
              </p:cNvPr>
              <p:cNvSpPr/>
              <p:nvPr/>
            </p:nvSpPr>
            <p:spPr>
              <a:xfrm>
                <a:off x="4243225" y="372155"/>
                <a:ext cx="29679" cy="30490"/>
              </a:xfrm>
              <a:custGeom>
                <a:avLst/>
                <a:gdLst>
                  <a:gd name="connsiteX0" fmla="*/ 16312 w 29679"/>
                  <a:gd name="connsiteY0" fmla="*/ 30491 h 30490"/>
                  <a:gd name="connsiteX1" fmla="*/ 13368 w 29679"/>
                  <a:gd name="connsiteY1" fmla="*/ 0 h 30490"/>
                  <a:gd name="connsiteX2" fmla="*/ 16312 w 29679"/>
                  <a:gd name="connsiteY2" fmla="*/ 30491 h 30490"/>
                </a:gdLst>
                <a:ahLst/>
                <a:cxnLst>
                  <a:cxn ang="0">
                    <a:pos x="connsiteX0" y="connsiteY0"/>
                  </a:cxn>
                  <a:cxn ang="0">
                    <a:pos x="connsiteX1" y="connsiteY1"/>
                  </a:cxn>
                  <a:cxn ang="0">
                    <a:pos x="connsiteX2" y="connsiteY2"/>
                  </a:cxn>
                </a:cxnLst>
                <a:rect l="l" t="t" r="r" b="b"/>
                <a:pathLst>
                  <a:path w="29679" h="30490">
                    <a:moveTo>
                      <a:pt x="16312" y="30491"/>
                    </a:moveTo>
                    <a:cubicBezTo>
                      <a:pt x="36164" y="30491"/>
                      <a:pt x="32840" y="0"/>
                      <a:pt x="13368" y="0"/>
                    </a:cubicBezTo>
                    <a:cubicBezTo>
                      <a:pt x="-6485" y="0"/>
                      <a:pt x="-3160" y="30491"/>
                      <a:pt x="16312" y="30491"/>
                    </a:cubicBezTo>
                    <a:close/>
                  </a:path>
                </a:pathLst>
              </a:custGeom>
              <a:grpFill/>
              <a:ln w="9481"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BFE0C1F-7874-C5AA-4EA6-F54CF308F91A}"/>
                  </a:ext>
                </a:extLst>
              </p:cNvPr>
              <p:cNvSpPr/>
              <p:nvPr/>
            </p:nvSpPr>
            <p:spPr>
              <a:xfrm>
                <a:off x="4295347" y="399036"/>
                <a:ext cx="33656" cy="34479"/>
              </a:xfrm>
              <a:custGeom>
                <a:avLst/>
                <a:gdLst>
                  <a:gd name="connsiteX0" fmla="*/ 18522 w 33656"/>
                  <a:gd name="connsiteY0" fmla="*/ 34480 h 34479"/>
                  <a:gd name="connsiteX1" fmla="*/ 15102 w 33656"/>
                  <a:gd name="connsiteY1" fmla="*/ 0 h 34479"/>
                  <a:gd name="connsiteX2" fmla="*/ 18522 w 33656"/>
                  <a:gd name="connsiteY2" fmla="*/ 34480 h 34479"/>
                </a:gdLst>
                <a:ahLst/>
                <a:cxnLst>
                  <a:cxn ang="0">
                    <a:pos x="connsiteX0" y="connsiteY0"/>
                  </a:cxn>
                  <a:cxn ang="0">
                    <a:pos x="connsiteX1" y="connsiteY1"/>
                  </a:cxn>
                  <a:cxn ang="0">
                    <a:pos x="connsiteX2" y="connsiteY2"/>
                  </a:cxn>
                </a:cxnLst>
                <a:rect l="l" t="t" r="r" b="b"/>
                <a:pathLst>
                  <a:path w="33656" h="34479">
                    <a:moveTo>
                      <a:pt x="18522" y="34480"/>
                    </a:moveTo>
                    <a:cubicBezTo>
                      <a:pt x="40938" y="34480"/>
                      <a:pt x="37329" y="0"/>
                      <a:pt x="15102" y="0"/>
                    </a:cubicBezTo>
                    <a:cubicBezTo>
                      <a:pt x="-7314" y="0"/>
                      <a:pt x="-3610" y="34480"/>
                      <a:pt x="18522" y="34480"/>
                    </a:cubicBezTo>
                    <a:close/>
                  </a:path>
                </a:pathLst>
              </a:custGeom>
              <a:grpFill/>
              <a:ln w="9481"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A55FE68-8785-BB82-7970-695CF01B3053}"/>
                  </a:ext>
                </a:extLst>
              </p:cNvPr>
              <p:cNvSpPr/>
              <p:nvPr/>
            </p:nvSpPr>
            <p:spPr>
              <a:xfrm>
                <a:off x="4120248" y="1275255"/>
                <a:ext cx="341868" cy="351830"/>
              </a:xfrm>
              <a:custGeom>
                <a:avLst/>
                <a:gdLst>
                  <a:gd name="connsiteX0" fmla="*/ 338760 w 341868"/>
                  <a:gd name="connsiteY0" fmla="*/ 55025 h 351830"/>
                  <a:gd name="connsiteX1" fmla="*/ 341135 w 341868"/>
                  <a:gd name="connsiteY1" fmla="*/ 51226 h 351830"/>
                  <a:gd name="connsiteX2" fmla="*/ 71754 w 341868"/>
                  <a:gd name="connsiteY2" fmla="*/ 39352 h 351830"/>
                  <a:gd name="connsiteX3" fmla="*/ 50857 w 341868"/>
                  <a:gd name="connsiteY3" fmla="*/ 319942 h 351830"/>
                  <a:gd name="connsiteX4" fmla="*/ 227816 w 341868"/>
                  <a:gd name="connsiteY4" fmla="*/ 230940 h 351830"/>
                  <a:gd name="connsiteX5" fmla="*/ 159521 w 341868"/>
                  <a:gd name="connsiteY5" fmla="*/ 178222 h 351830"/>
                  <a:gd name="connsiteX6" fmla="*/ 145748 w 341868"/>
                  <a:gd name="connsiteY6" fmla="*/ 235879 h 351830"/>
                  <a:gd name="connsiteX7" fmla="*/ 170065 w 341868"/>
                  <a:gd name="connsiteY7" fmla="*/ 236354 h 351830"/>
                  <a:gd name="connsiteX8" fmla="*/ 173199 w 341868"/>
                  <a:gd name="connsiteY8" fmla="*/ 233884 h 351830"/>
                  <a:gd name="connsiteX9" fmla="*/ 181178 w 341868"/>
                  <a:gd name="connsiteY9" fmla="*/ 215932 h 351830"/>
                  <a:gd name="connsiteX10" fmla="*/ 146603 w 341868"/>
                  <a:gd name="connsiteY10" fmla="*/ 307688 h 351830"/>
                  <a:gd name="connsiteX11" fmla="*/ 53612 w 341868"/>
                  <a:gd name="connsiteY11" fmla="*/ 270454 h 351830"/>
                  <a:gd name="connsiteX12" fmla="*/ 67385 w 341868"/>
                  <a:gd name="connsiteY12" fmla="*/ 72693 h 351830"/>
                  <a:gd name="connsiteX13" fmla="*/ 338760 w 341868"/>
                  <a:gd name="connsiteY13" fmla="*/ 55025 h 3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868" h="351830">
                    <a:moveTo>
                      <a:pt x="338760" y="55025"/>
                    </a:moveTo>
                    <a:cubicBezTo>
                      <a:pt x="341135" y="56450"/>
                      <a:pt x="342940" y="52841"/>
                      <a:pt x="341135" y="51226"/>
                    </a:cubicBezTo>
                    <a:cubicBezTo>
                      <a:pt x="272555" y="-10800"/>
                      <a:pt x="146128" y="-18589"/>
                      <a:pt x="71754" y="39352"/>
                    </a:cubicBezTo>
                    <a:cubicBezTo>
                      <a:pt x="-13828" y="105938"/>
                      <a:pt x="-25417" y="241103"/>
                      <a:pt x="50857" y="319942"/>
                    </a:cubicBezTo>
                    <a:cubicBezTo>
                      <a:pt x="121622" y="393176"/>
                      <a:pt x="239690" y="330485"/>
                      <a:pt x="227816" y="230940"/>
                    </a:cubicBezTo>
                    <a:cubicBezTo>
                      <a:pt x="224302" y="201494"/>
                      <a:pt x="196756" y="157990"/>
                      <a:pt x="159521" y="178222"/>
                    </a:cubicBezTo>
                    <a:cubicBezTo>
                      <a:pt x="137959" y="190001"/>
                      <a:pt x="116208" y="216882"/>
                      <a:pt x="145748" y="235879"/>
                    </a:cubicBezTo>
                    <a:cubicBezTo>
                      <a:pt x="153157" y="240628"/>
                      <a:pt x="162561" y="242338"/>
                      <a:pt x="170065" y="236354"/>
                    </a:cubicBezTo>
                    <a:cubicBezTo>
                      <a:pt x="171205" y="235499"/>
                      <a:pt x="172155" y="234644"/>
                      <a:pt x="173199" y="233884"/>
                    </a:cubicBezTo>
                    <a:cubicBezTo>
                      <a:pt x="178329" y="229800"/>
                      <a:pt x="182413" y="222771"/>
                      <a:pt x="181178" y="215932"/>
                    </a:cubicBezTo>
                    <a:cubicBezTo>
                      <a:pt x="198276" y="245093"/>
                      <a:pt x="174434" y="299140"/>
                      <a:pt x="146603" y="307688"/>
                    </a:cubicBezTo>
                    <a:cubicBezTo>
                      <a:pt x="111553" y="318517"/>
                      <a:pt x="72704" y="301799"/>
                      <a:pt x="53612" y="270454"/>
                    </a:cubicBezTo>
                    <a:cubicBezTo>
                      <a:pt x="19037" y="213557"/>
                      <a:pt x="16852" y="122750"/>
                      <a:pt x="67385" y="72693"/>
                    </a:cubicBezTo>
                    <a:cubicBezTo>
                      <a:pt x="139289" y="1453"/>
                      <a:pt x="256027" y="6107"/>
                      <a:pt x="338760" y="55025"/>
                    </a:cubicBezTo>
                    <a:close/>
                  </a:path>
                </a:pathLst>
              </a:custGeom>
              <a:grpFill/>
              <a:ln w="9481"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2B472675-B9C6-8272-DC96-F2E85EAC8C01}"/>
                  </a:ext>
                </a:extLst>
              </p:cNvPr>
              <p:cNvSpPr/>
              <p:nvPr/>
            </p:nvSpPr>
            <p:spPr>
              <a:xfrm>
                <a:off x="4074897" y="1549604"/>
                <a:ext cx="78053" cy="159956"/>
              </a:xfrm>
              <a:custGeom>
                <a:avLst/>
                <a:gdLst>
                  <a:gd name="connsiteX0" fmla="*/ 39027 w 78053"/>
                  <a:gd name="connsiteY0" fmla="*/ 0 h 159956"/>
                  <a:gd name="connsiteX1" fmla="*/ 37032 w 78053"/>
                  <a:gd name="connsiteY1" fmla="*/ 1615 h 159956"/>
                  <a:gd name="connsiteX2" fmla="*/ 937 w 78053"/>
                  <a:gd name="connsiteY2" fmla="*/ 76084 h 159956"/>
                  <a:gd name="connsiteX3" fmla="*/ 26584 w 78053"/>
                  <a:gd name="connsiteY3" fmla="*/ 149888 h 159956"/>
                  <a:gd name="connsiteX4" fmla="*/ 39027 w 78053"/>
                  <a:gd name="connsiteY4" fmla="*/ 159957 h 159956"/>
                  <a:gd name="connsiteX5" fmla="*/ 51470 w 78053"/>
                  <a:gd name="connsiteY5" fmla="*/ 149888 h 159956"/>
                  <a:gd name="connsiteX6" fmla="*/ 77116 w 78053"/>
                  <a:gd name="connsiteY6" fmla="*/ 76084 h 159956"/>
                  <a:gd name="connsiteX7" fmla="*/ 41022 w 78053"/>
                  <a:gd name="connsiteY7" fmla="*/ 1615 h 159956"/>
                  <a:gd name="connsiteX8" fmla="*/ 39027 w 78053"/>
                  <a:gd name="connsiteY8" fmla="*/ 0 h 1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53" h="159956">
                    <a:moveTo>
                      <a:pt x="39027" y="0"/>
                    </a:moveTo>
                    <a:cubicBezTo>
                      <a:pt x="38362" y="380"/>
                      <a:pt x="37507" y="665"/>
                      <a:pt x="37032" y="1615"/>
                    </a:cubicBezTo>
                    <a:cubicBezTo>
                      <a:pt x="22594" y="24031"/>
                      <a:pt x="5972" y="49488"/>
                      <a:pt x="937" y="76084"/>
                    </a:cubicBezTo>
                    <a:cubicBezTo>
                      <a:pt x="-4857" y="106574"/>
                      <a:pt x="17750" y="122532"/>
                      <a:pt x="26584" y="149888"/>
                    </a:cubicBezTo>
                    <a:cubicBezTo>
                      <a:pt x="28768" y="156537"/>
                      <a:pt x="33708" y="159387"/>
                      <a:pt x="39027" y="159957"/>
                    </a:cubicBezTo>
                    <a:cubicBezTo>
                      <a:pt x="44441" y="159387"/>
                      <a:pt x="49285" y="156537"/>
                      <a:pt x="51470" y="149888"/>
                    </a:cubicBezTo>
                    <a:cubicBezTo>
                      <a:pt x="60304" y="122627"/>
                      <a:pt x="82910" y="106574"/>
                      <a:pt x="77116" y="76084"/>
                    </a:cubicBezTo>
                    <a:cubicBezTo>
                      <a:pt x="72082" y="49488"/>
                      <a:pt x="55364" y="24031"/>
                      <a:pt x="41022" y="1615"/>
                    </a:cubicBezTo>
                    <a:cubicBezTo>
                      <a:pt x="40452" y="665"/>
                      <a:pt x="39787" y="380"/>
                      <a:pt x="39027" y="0"/>
                    </a:cubicBezTo>
                    <a:close/>
                  </a:path>
                </a:pathLst>
              </a:custGeom>
              <a:grpFill/>
              <a:ln w="9481"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793C489-2D51-DA23-0C04-F0B3DDCB637D}"/>
                  </a:ext>
                </a:extLst>
              </p:cNvPr>
              <p:cNvSpPr/>
              <p:nvPr/>
            </p:nvSpPr>
            <p:spPr>
              <a:xfrm>
                <a:off x="4071939" y="997338"/>
                <a:ext cx="545344" cy="236424"/>
              </a:xfrm>
              <a:custGeom>
                <a:avLst/>
                <a:gdLst>
                  <a:gd name="connsiteX0" fmla="*/ 534297 w 545344"/>
                  <a:gd name="connsiteY0" fmla="*/ 233682 h 236424"/>
                  <a:gd name="connsiteX1" fmla="*/ 41984 w 545344"/>
                  <a:gd name="connsiteY1" fmla="*/ 46369 h 236424"/>
                  <a:gd name="connsiteX2" fmla="*/ 0 w 545344"/>
                  <a:gd name="connsiteY2" fmla="*/ 46844 h 236424"/>
                  <a:gd name="connsiteX3" fmla="*/ 0 w 545344"/>
                  <a:gd name="connsiteY3" fmla="*/ 111 h 236424"/>
                  <a:gd name="connsiteX4" fmla="*/ 41984 w 545344"/>
                  <a:gd name="connsiteY4" fmla="*/ 966 h 236424"/>
                  <a:gd name="connsiteX5" fmla="*/ 544461 w 545344"/>
                  <a:gd name="connsiteY5" fmla="*/ 226178 h 236424"/>
                  <a:gd name="connsiteX6" fmla="*/ 534297 w 545344"/>
                  <a:gd name="connsiteY6" fmla="*/ 233682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44" h="236424">
                    <a:moveTo>
                      <a:pt x="534297" y="233682"/>
                    </a:moveTo>
                    <a:cubicBezTo>
                      <a:pt x="444820" y="98232"/>
                      <a:pt x="203650" y="43330"/>
                      <a:pt x="41984" y="46369"/>
                    </a:cubicBezTo>
                    <a:cubicBezTo>
                      <a:pt x="28496" y="46084"/>
                      <a:pt x="14438" y="46274"/>
                      <a:pt x="0" y="46844"/>
                    </a:cubicBezTo>
                    <a:lnTo>
                      <a:pt x="0" y="111"/>
                    </a:lnTo>
                    <a:cubicBezTo>
                      <a:pt x="14438" y="-174"/>
                      <a:pt x="28401" y="111"/>
                      <a:pt x="41984" y="966"/>
                    </a:cubicBezTo>
                    <a:cubicBezTo>
                      <a:pt x="213529" y="-9863"/>
                      <a:pt x="459258" y="70686"/>
                      <a:pt x="544461" y="226178"/>
                    </a:cubicBezTo>
                    <a:cubicBezTo>
                      <a:pt x="548260" y="233017"/>
                      <a:pt x="538856" y="240616"/>
                      <a:pt x="534297" y="233682"/>
                    </a:cubicBezTo>
                    <a:close/>
                  </a:path>
                </a:pathLst>
              </a:custGeom>
              <a:grpFill/>
              <a:ln w="9481"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2DD46E84-A478-D77E-923D-82EEADCE0CB0}"/>
                  </a:ext>
                </a:extLst>
              </p:cNvPr>
              <p:cNvSpPr/>
              <p:nvPr/>
            </p:nvSpPr>
            <p:spPr>
              <a:xfrm>
                <a:off x="4044194" y="346001"/>
                <a:ext cx="2942490" cy="6003359"/>
              </a:xfrm>
              <a:custGeom>
                <a:avLst/>
                <a:gdLst>
                  <a:gd name="connsiteX0" fmla="*/ 2852919 w 2942490"/>
                  <a:gd name="connsiteY0" fmla="*/ 2761946 h 6003359"/>
                  <a:gd name="connsiteX1" fmla="*/ 2719748 w 2942490"/>
                  <a:gd name="connsiteY1" fmla="*/ 2577482 h 6003359"/>
                  <a:gd name="connsiteX2" fmla="*/ 2494251 w 2942490"/>
                  <a:gd name="connsiteY2" fmla="*/ 2404703 h 6003359"/>
                  <a:gd name="connsiteX3" fmla="*/ 2588287 w 2942490"/>
                  <a:gd name="connsiteY3" fmla="*/ 1952379 h 6003359"/>
                  <a:gd name="connsiteX4" fmla="*/ 2511064 w 2942490"/>
                  <a:gd name="connsiteY4" fmla="*/ 1598935 h 6003359"/>
                  <a:gd name="connsiteX5" fmla="*/ 2605195 w 2942490"/>
                  <a:gd name="connsiteY5" fmla="*/ 1613278 h 6003359"/>
                  <a:gd name="connsiteX6" fmla="*/ 2616308 w 2942490"/>
                  <a:gd name="connsiteY6" fmla="*/ 1609004 h 6003359"/>
                  <a:gd name="connsiteX7" fmla="*/ 2636350 w 2942490"/>
                  <a:gd name="connsiteY7" fmla="*/ 1553057 h 6003359"/>
                  <a:gd name="connsiteX8" fmla="*/ 2667506 w 2942490"/>
                  <a:gd name="connsiteY8" fmla="*/ 1505564 h 6003359"/>
                  <a:gd name="connsiteX9" fmla="*/ 2663516 w 2942490"/>
                  <a:gd name="connsiteY9" fmla="*/ 1498535 h 6003359"/>
                  <a:gd name="connsiteX10" fmla="*/ 2606715 w 2942490"/>
                  <a:gd name="connsiteY10" fmla="*/ 1501764 h 6003359"/>
                  <a:gd name="connsiteX11" fmla="*/ 2548203 w 2942490"/>
                  <a:gd name="connsiteY11" fmla="*/ 1491126 h 6003359"/>
                  <a:gd name="connsiteX12" fmla="*/ 2538894 w 2942490"/>
                  <a:gd name="connsiteY12" fmla="*/ 1498535 h 6003359"/>
                  <a:gd name="connsiteX13" fmla="*/ 2504320 w 2942490"/>
                  <a:gd name="connsiteY13" fmla="*/ 1587442 h 6003359"/>
                  <a:gd name="connsiteX14" fmla="*/ 2236838 w 2942490"/>
                  <a:gd name="connsiteY14" fmla="*/ 1343707 h 6003359"/>
                  <a:gd name="connsiteX15" fmla="*/ 1798097 w 2942490"/>
                  <a:gd name="connsiteY15" fmla="*/ 1199043 h 6003359"/>
                  <a:gd name="connsiteX16" fmla="*/ 1761243 w 2942490"/>
                  <a:gd name="connsiteY16" fmla="*/ 917314 h 6003359"/>
                  <a:gd name="connsiteX17" fmla="*/ 1667966 w 2942490"/>
                  <a:gd name="connsiteY17" fmla="*/ 709675 h 6003359"/>
                  <a:gd name="connsiteX18" fmla="*/ 1506110 w 2942490"/>
                  <a:gd name="connsiteY18" fmla="*/ 512768 h 6003359"/>
                  <a:gd name="connsiteX19" fmla="*/ 1254587 w 2942490"/>
                  <a:gd name="connsiteY19" fmla="*/ 471069 h 6003359"/>
                  <a:gd name="connsiteX20" fmla="*/ 1028140 w 2942490"/>
                  <a:gd name="connsiteY20" fmla="*/ 494151 h 6003359"/>
                  <a:gd name="connsiteX21" fmla="*/ 765788 w 2942490"/>
                  <a:gd name="connsiteY21" fmla="*/ 603100 h 6003359"/>
                  <a:gd name="connsiteX22" fmla="*/ 421178 w 2942490"/>
                  <a:gd name="connsiteY22" fmla="*/ 295345 h 6003359"/>
                  <a:gd name="connsiteX23" fmla="*/ 76378 w 2942490"/>
                  <a:gd name="connsiteY23" fmla="*/ 185636 h 6003359"/>
                  <a:gd name="connsiteX24" fmla="*/ 135934 w 2942490"/>
                  <a:gd name="connsiteY24" fmla="*/ 111262 h 6003359"/>
                  <a:gd name="connsiteX25" fmla="*/ 137739 w 2942490"/>
                  <a:gd name="connsiteY25" fmla="*/ 99484 h 6003359"/>
                  <a:gd name="connsiteX26" fmla="*/ 99365 w 2942490"/>
                  <a:gd name="connsiteY26" fmla="*/ 54175 h 6003359"/>
                  <a:gd name="connsiteX27" fmla="*/ 73719 w 2942490"/>
                  <a:gd name="connsiteY27" fmla="*/ 3358 h 6003359"/>
                  <a:gd name="connsiteX28" fmla="*/ 65645 w 2942490"/>
                  <a:gd name="connsiteY28" fmla="*/ 3358 h 6003359"/>
                  <a:gd name="connsiteX29" fmla="*/ 40093 w 2942490"/>
                  <a:gd name="connsiteY29" fmla="*/ 54175 h 6003359"/>
                  <a:gd name="connsiteX30" fmla="*/ 34109 w 2942490"/>
                  <a:gd name="connsiteY30" fmla="*/ 61299 h 6003359"/>
                  <a:gd name="connsiteX31" fmla="*/ 41708 w 2942490"/>
                  <a:gd name="connsiteY31" fmla="*/ 148212 h 6003359"/>
                  <a:gd name="connsiteX32" fmla="*/ 62985 w 2942490"/>
                  <a:gd name="connsiteY32" fmla="*/ 185636 h 6003359"/>
                  <a:gd name="connsiteX33" fmla="*/ 32875 w 2942490"/>
                  <a:gd name="connsiteY33" fmla="*/ 189246 h 6003359"/>
                  <a:gd name="connsiteX34" fmla="*/ 27650 w 2942490"/>
                  <a:gd name="connsiteY34" fmla="*/ 204633 h 6003359"/>
                  <a:gd name="connsiteX35" fmla="*/ 27650 w 2942490"/>
                  <a:gd name="connsiteY35" fmla="*/ 220876 h 6003359"/>
                  <a:gd name="connsiteX36" fmla="*/ 50447 w 2942490"/>
                  <a:gd name="connsiteY36" fmla="*/ 217362 h 6003359"/>
                  <a:gd name="connsiteX37" fmla="*/ 57191 w 2942490"/>
                  <a:gd name="connsiteY37" fmla="*/ 360791 h 6003359"/>
                  <a:gd name="connsiteX38" fmla="*/ 59756 w 2942490"/>
                  <a:gd name="connsiteY38" fmla="*/ 365635 h 6003359"/>
                  <a:gd name="connsiteX39" fmla="*/ 27650 w 2942490"/>
                  <a:gd name="connsiteY39" fmla="*/ 369244 h 6003359"/>
                  <a:gd name="connsiteX40" fmla="*/ 27650 w 2942490"/>
                  <a:gd name="connsiteY40" fmla="*/ 395461 h 6003359"/>
                  <a:gd name="connsiteX41" fmla="*/ 69634 w 2942490"/>
                  <a:gd name="connsiteY41" fmla="*/ 392801 h 6003359"/>
                  <a:gd name="connsiteX42" fmla="*/ 483394 w 2942490"/>
                  <a:gd name="connsiteY42" fmla="*/ 525022 h 6003359"/>
                  <a:gd name="connsiteX43" fmla="*/ 745746 w 2942490"/>
                  <a:gd name="connsiteY43" fmla="*/ 769516 h 6003359"/>
                  <a:gd name="connsiteX44" fmla="*/ 883381 w 2942490"/>
                  <a:gd name="connsiteY44" fmla="*/ 752703 h 6003359"/>
                  <a:gd name="connsiteX45" fmla="*/ 883761 w 2942490"/>
                  <a:gd name="connsiteY45" fmla="*/ 752513 h 6003359"/>
                  <a:gd name="connsiteX46" fmla="*/ 948351 w 2942490"/>
                  <a:gd name="connsiteY46" fmla="*/ 732471 h 6003359"/>
                  <a:gd name="connsiteX47" fmla="*/ 1377119 w 2942490"/>
                  <a:gd name="connsiteY47" fmla="*/ 735986 h 6003359"/>
                  <a:gd name="connsiteX48" fmla="*/ 1506300 w 2942490"/>
                  <a:gd name="connsiteY48" fmla="*/ 910096 h 6003359"/>
                  <a:gd name="connsiteX49" fmla="*/ 1594447 w 2942490"/>
                  <a:gd name="connsiteY49" fmla="*/ 1105577 h 6003359"/>
                  <a:gd name="connsiteX50" fmla="*/ 1609455 w 2942490"/>
                  <a:gd name="connsiteY50" fmla="*/ 1171402 h 6003359"/>
                  <a:gd name="connsiteX51" fmla="*/ 1609550 w 2942490"/>
                  <a:gd name="connsiteY51" fmla="*/ 1171877 h 6003359"/>
                  <a:gd name="connsiteX52" fmla="*/ 1663787 w 2942490"/>
                  <a:gd name="connsiteY52" fmla="*/ 1299539 h 6003359"/>
                  <a:gd name="connsiteX53" fmla="*/ 2006687 w 2942490"/>
                  <a:gd name="connsiteY53" fmla="*/ 1404498 h 6003359"/>
                  <a:gd name="connsiteX54" fmla="*/ 2328025 w 2942490"/>
                  <a:gd name="connsiteY54" fmla="*/ 1696676 h 6003359"/>
                  <a:gd name="connsiteX55" fmla="*/ 2420447 w 2942490"/>
                  <a:gd name="connsiteY55" fmla="*/ 2121169 h 6003359"/>
                  <a:gd name="connsiteX56" fmla="*/ 2339898 w 2942490"/>
                  <a:gd name="connsiteY56" fmla="*/ 2470623 h 6003359"/>
                  <a:gd name="connsiteX57" fmla="*/ 2423296 w 2942490"/>
                  <a:gd name="connsiteY57" fmla="*/ 2581377 h 6003359"/>
                  <a:gd name="connsiteX58" fmla="*/ 2423581 w 2942490"/>
                  <a:gd name="connsiteY58" fmla="*/ 2581662 h 6003359"/>
                  <a:gd name="connsiteX59" fmla="*/ 2473259 w 2942490"/>
                  <a:gd name="connsiteY59" fmla="*/ 2627540 h 6003359"/>
                  <a:gd name="connsiteX60" fmla="*/ 2684603 w 2942490"/>
                  <a:gd name="connsiteY60" fmla="*/ 3000551 h 6003359"/>
                  <a:gd name="connsiteX61" fmla="*/ 2684603 w 2942490"/>
                  <a:gd name="connsiteY61" fmla="*/ 3000741 h 6003359"/>
                  <a:gd name="connsiteX62" fmla="*/ 2473259 w 2942490"/>
                  <a:gd name="connsiteY62" fmla="*/ 3373656 h 6003359"/>
                  <a:gd name="connsiteX63" fmla="*/ 2423676 w 2942490"/>
                  <a:gd name="connsiteY63" fmla="*/ 3419535 h 6003359"/>
                  <a:gd name="connsiteX64" fmla="*/ 2423296 w 2942490"/>
                  <a:gd name="connsiteY64" fmla="*/ 3419915 h 6003359"/>
                  <a:gd name="connsiteX65" fmla="*/ 2339898 w 2942490"/>
                  <a:gd name="connsiteY65" fmla="*/ 3530669 h 6003359"/>
                  <a:gd name="connsiteX66" fmla="*/ 2420447 w 2942490"/>
                  <a:gd name="connsiteY66" fmla="*/ 3880028 h 6003359"/>
                  <a:gd name="connsiteX67" fmla="*/ 2328120 w 2942490"/>
                  <a:gd name="connsiteY67" fmla="*/ 4304521 h 6003359"/>
                  <a:gd name="connsiteX68" fmla="*/ 2006687 w 2942490"/>
                  <a:gd name="connsiteY68" fmla="*/ 4596698 h 6003359"/>
                  <a:gd name="connsiteX69" fmla="*/ 1663787 w 2942490"/>
                  <a:gd name="connsiteY69" fmla="*/ 4701753 h 6003359"/>
                  <a:gd name="connsiteX70" fmla="*/ 1609550 w 2942490"/>
                  <a:gd name="connsiteY70" fmla="*/ 4829414 h 6003359"/>
                  <a:gd name="connsiteX71" fmla="*/ 1609455 w 2942490"/>
                  <a:gd name="connsiteY71" fmla="*/ 4829794 h 6003359"/>
                  <a:gd name="connsiteX72" fmla="*/ 1594542 w 2942490"/>
                  <a:gd name="connsiteY72" fmla="*/ 4895715 h 6003359"/>
                  <a:gd name="connsiteX73" fmla="*/ 1377119 w 2942490"/>
                  <a:gd name="connsiteY73" fmla="*/ 5265211 h 6003359"/>
                  <a:gd name="connsiteX74" fmla="*/ 1377119 w 2942490"/>
                  <a:gd name="connsiteY74" fmla="*/ 5265306 h 6003359"/>
                  <a:gd name="connsiteX75" fmla="*/ 948351 w 2942490"/>
                  <a:gd name="connsiteY75" fmla="*/ 5268725 h 6003359"/>
                  <a:gd name="connsiteX76" fmla="*/ 883856 w 2942490"/>
                  <a:gd name="connsiteY76" fmla="*/ 5248778 h 6003359"/>
                  <a:gd name="connsiteX77" fmla="*/ 883381 w 2942490"/>
                  <a:gd name="connsiteY77" fmla="*/ 5248588 h 6003359"/>
                  <a:gd name="connsiteX78" fmla="*/ 745746 w 2942490"/>
                  <a:gd name="connsiteY78" fmla="*/ 5231775 h 6003359"/>
                  <a:gd name="connsiteX79" fmla="*/ 483394 w 2942490"/>
                  <a:gd name="connsiteY79" fmla="*/ 5476175 h 6003359"/>
                  <a:gd name="connsiteX80" fmla="*/ 69729 w 2942490"/>
                  <a:gd name="connsiteY80" fmla="*/ 5608491 h 6003359"/>
                  <a:gd name="connsiteX81" fmla="*/ 27650 w 2942490"/>
                  <a:gd name="connsiteY81" fmla="*/ 5605831 h 6003359"/>
                  <a:gd name="connsiteX82" fmla="*/ 27650 w 2942490"/>
                  <a:gd name="connsiteY82" fmla="*/ 5632047 h 6003359"/>
                  <a:gd name="connsiteX83" fmla="*/ 59851 w 2942490"/>
                  <a:gd name="connsiteY83" fmla="*/ 5635657 h 6003359"/>
                  <a:gd name="connsiteX84" fmla="*/ 57191 w 2942490"/>
                  <a:gd name="connsiteY84" fmla="*/ 5640501 h 6003359"/>
                  <a:gd name="connsiteX85" fmla="*/ 50447 w 2942490"/>
                  <a:gd name="connsiteY85" fmla="*/ 5783930 h 6003359"/>
                  <a:gd name="connsiteX86" fmla="*/ 27650 w 2942490"/>
                  <a:gd name="connsiteY86" fmla="*/ 5780320 h 6003359"/>
                  <a:gd name="connsiteX87" fmla="*/ 27650 w 2942490"/>
                  <a:gd name="connsiteY87" fmla="*/ 5811476 h 6003359"/>
                  <a:gd name="connsiteX88" fmla="*/ 62985 w 2942490"/>
                  <a:gd name="connsiteY88" fmla="*/ 5815751 h 6003359"/>
                  <a:gd name="connsiteX89" fmla="*/ 27650 w 2942490"/>
                  <a:gd name="connsiteY89" fmla="*/ 5870368 h 6003359"/>
                  <a:gd name="connsiteX90" fmla="*/ 3429 w 2942490"/>
                  <a:gd name="connsiteY90" fmla="*/ 5890125 h 6003359"/>
                  <a:gd name="connsiteX91" fmla="*/ 1624 w 2942490"/>
                  <a:gd name="connsiteY91" fmla="*/ 5901903 h 6003359"/>
                  <a:gd name="connsiteX92" fmla="*/ 27650 w 2942490"/>
                  <a:gd name="connsiteY92" fmla="*/ 5932298 h 6003359"/>
                  <a:gd name="connsiteX93" fmla="*/ 40093 w 2942490"/>
                  <a:gd name="connsiteY93" fmla="*/ 5947211 h 6003359"/>
                  <a:gd name="connsiteX94" fmla="*/ 65645 w 2942490"/>
                  <a:gd name="connsiteY94" fmla="*/ 5997934 h 6003359"/>
                  <a:gd name="connsiteX95" fmla="*/ 73719 w 2942490"/>
                  <a:gd name="connsiteY95" fmla="*/ 5998029 h 6003359"/>
                  <a:gd name="connsiteX96" fmla="*/ 99270 w 2942490"/>
                  <a:gd name="connsiteY96" fmla="*/ 5947211 h 6003359"/>
                  <a:gd name="connsiteX97" fmla="*/ 137739 w 2942490"/>
                  <a:gd name="connsiteY97" fmla="*/ 5901903 h 6003359"/>
                  <a:gd name="connsiteX98" fmla="*/ 135934 w 2942490"/>
                  <a:gd name="connsiteY98" fmla="*/ 5890125 h 6003359"/>
                  <a:gd name="connsiteX99" fmla="*/ 76283 w 2942490"/>
                  <a:gd name="connsiteY99" fmla="*/ 5815751 h 6003359"/>
                  <a:gd name="connsiteX100" fmla="*/ 421083 w 2942490"/>
                  <a:gd name="connsiteY100" fmla="*/ 5705947 h 6003359"/>
                  <a:gd name="connsiteX101" fmla="*/ 765788 w 2942490"/>
                  <a:gd name="connsiteY101" fmla="*/ 5398286 h 6003359"/>
                  <a:gd name="connsiteX102" fmla="*/ 1028140 w 2942490"/>
                  <a:gd name="connsiteY102" fmla="*/ 5507235 h 6003359"/>
                  <a:gd name="connsiteX103" fmla="*/ 1254587 w 2942490"/>
                  <a:gd name="connsiteY103" fmla="*/ 5530317 h 6003359"/>
                  <a:gd name="connsiteX104" fmla="*/ 1506110 w 2942490"/>
                  <a:gd name="connsiteY104" fmla="*/ 5488618 h 6003359"/>
                  <a:gd name="connsiteX105" fmla="*/ 1667871 w 2942490"/>
                  <a:gd name="connsiteY105" fmla="*/ 5291522 h 6003359"/>
                  <a:gd name="connsiteX106" fmla="*/ 1761148 w 2942490"/>
                  <a:gd name="connsiteY106" fmla="*/ 5083977 h 6003359"/>
                  <a:gd name="connsiteX107" fmla="*/ 1798002 w 2942490"/>
                  <a:gd name="connsiteY107" fmla="*/ 4802248 h 6003359"/>
                  <a:gd name="connsiteX108" fmla="*/ 2236743 w 2942490"/>
                  <a:gd name="connsiteY108" fmla="*/ 4657680 h 6003359"/>
                  <a:gd name="connsiteX109" fmla="*/ 2504320 w 2942490"/>
                  <a:gd name="connsiteY109" fmla="*/ 4413945 h 6003359"/>
                  <a:gd name="connsiteX110" fmla="*/ 2538894 w 2942490"/>
                  <a:gd name="connsiteY110" fmla="*/ 4502757 h 6003359"/>
                  <a:gd name="connsiteX111" fmla="*/ 2548203 w 2942490"/>
                  <a:gd name="connsiteY111" fmla="*/ 4510261 h 6003359"/>
                  <a:gd name="connsiteX112" fmla="*/ 2606715 w 2942490"/>
                  <a:gd name="connsiteY112" fmla="*/ 4499527 h 6003359"/>
                  <a:gd name="connsiteX113" fmla="*/ 2663326 w 2942490"/>
                  <a:gd name="connsiteY113" fmla="*/ 4502757 h 6003359"/>
                  <a:gd name="connsiteX114" fmla="*/ 2667506 w 2942490"/>
                  <a:gd name="connsiteY114" fmla="*/ 4495823 h 6003359"/>
                  <a:gd name="connsiteX115" fmla="*/ 2636255 w 2942490"/>
                  <a:gd name="connsiteY115" fmla="*/ 4448235 h 6003359"/>
                  <a:gd name="connsiteX116" fmla="*/ 2616213 w 2942490"/>
                  <a:gd name="connsiteY116" fmla="*/ 4392288 h 6003359"/>
                  <a:gd name="connsiteX117" fmla="*/ 2605100 w 2942490"/>
                  <a:gd name="connsiteY117" fmla="*/ 4388014 h 6003359"/>
                  <a:gd name="connsiteX118" fmla="*/ 2510873 w 2942490"/>
                  <a:gd name="connsiteY118" fmla="*/ 4402452 h 6003359"/>
                  <a:gd name="connsiteX119" fmla="*/ 2588192 w 2942490"/>
                  <a:gd name="connsiteY119" fmla="*/ 4048913 h 6003359"/>
                  <a:gd name="connsiteX120" fmla="*/ 2494156 w 2942490"/>
                  <a:gd name="connsiteY120" fmla="*/ 3596589 h 6003359"/>
                  <a:gd name="connsiteX121" fmla="*/ 2719653 w 2942490"/>
                  <a:gd name="connsiteY121" fmla="*/ 3423809 h 6003359"/>
                  <a:gd name="connsiteX122" fmla="*/ 2852919 w 2942490"/>
                  <a:gd name="connsiteY122" fmla="*/ 3239346 h 6003359"/>
                  <a:gd name="connsiteX123" fmla="*/ 2942490 w 2942490"/>
                  <a:gd name="connsiteY123" fmla="*/ 3000646 h 6003359"/>
                  <a:gd name="connsiteX124" fmla="*/ 2852919 w 2942490"/>
                  <a:gd name="connsiteY124" fmla="*/ 2761946 h 6003359"/>
                  <a:gd name="connsiteX125" fmla="*/ 2916939 w 2942490"/>
                  <a:gd name="connsiteY125" fmla="*/ 2934630 h 6003359"/>
                  <a:gd name="connsiteX126" fmla="*/ 2929192 w 2942490"/>
                  <a:gd name="connsiteY126" fmla="*/ 2987823 h 6003359"/>
                  <a:gd name="connsiteX127" fmla="*/ 2826893 w 2942490"/>
                  <a:gd name="connsiteY127" fmla="*/ 2982598 h 6003359"/>
                  <a:gd name="connsiteX128" fmla="*/ 2698091 w 2942490"/>
                  <a:gd name="connsiteY128" fmla="*/ 2986303 h 6003359"/>
                  <a:gd name="connsiteX129" fmla="*/ 2688972 w 2942490"/>
                  <a:gd name="connsiteY129" fmla="*/ 2944319 h 6003359"/>
                  <a:gd name="connsiteX130" fmla="*/ 2717183 w 2942490"/>
                  <a:gd name="connsiteY130" fmla="*/ 2942039 h 6003359"/>
                  <a:gd name="connsiteX131" fmla="*/ 2773985 w 2942490"/>
                  <a:gd name="connsiteY131" fmla="*/ 2940900 h 6003359"/>
                  <a:gd name="connsiteX132" fmla="*/ 2844465 w 2942490"/>
                  <a:gd name="connsiteY132" fmla="*/ 2940140 h 6003359"/>
                  <a:gd name="connsiteX133" fmla="*/ 2913235 w 2942490"/>
                  <a:gd name="connsiteY133" fmla="*/ 2934726 h 6003359"/>
                  <a:gd name="connsiteX134" fmla="*/ 2916939 w 2942490"/>
                  <a:gd name="connsiteY134" fmla="*/ 2934630 h 6003359"/>
                  <a:gd name="connsiteX135" fmla="*/ 2524362 w 2942490"/>
                  <a:gd name="connsiteY135" fmla="*/ 2211406 h 6003359"/>
                  <a:gd name="connsiteX136" fmla="*/ 2435455 w 2942490"/>
                  <a:gd name="connsiteY136" fmla="*/ 2227364 h 6003359"/>
                  <a:gd name="connsiteX137" fmla="*/ 2442103 w 2942490"/>
                  <a:gd name="connsiteY137" fmla="*/ 2177971 h 6003359"/>
                  <a:gd name="connsiteX138" fmla="*/ 2537090 w 2942490"/>
                  <a:gd name="connsiteY138" fmla="*/ 2150900 h 6003359"/>
                  <a:gd name="connsiteX139" fmla="*/ 2524362 w 2942490"/>
                  <a:gd name="connsiteY139" fmla="*/ 2211406 h 6003359"/>
                  <a:gd name="connsiteX140" fmla="*/ 2540604 w 2942490"/>
                  <a:gd name="connsiteY140" fmla="*/ 2133802 h 6003359"/>
                  <a:gd name="connsiteX141" fmla="*/ 2506789 w 2942490"/>
                  <a:gd name="connsiteY141" fmla="*/ 2139691 h 6003359"/>
                  <a:gd name="connsiteX142" fmla="*/ 2445428 w 2942490"/>
                  <a:gd name="connsiteY142" fmla="*/ 2152609 h 6003359"/>
                  <a:gd name="connsiteX143" fmla="*/ 2448562 w 2942490"/>
                  <a:gd name="connsiteY143" fmla="*/ 2093243 h 6003359"/>
                  <a:gd name="connsiteX144" fmla="*/ 2504414 w 2942490"/>
                  <a:gd name="connsiteY144" fmla="*/ 2081085 h 6003359"/>
                  <a:gd name="connsiteX145" fmla="*/ 2550958 w 2942490"/>
                  <a:gd name="connsiteY145" fmla="*/ 2070256 h 6003359"/>
                  <a:gd name="connsiteX146" fmla="*/ 2540604 w 2942490"/>
                  <a:gd name="connsiteY146" fmla="*/ 2133802 h 6003359"/>
                  <a:gd name="connsiteX147" fmla="*/ 2557702 w 2942490"/>
                  <a:gd name="connsiteY147" fmla="*/ 2001581 h 6003359"/>
                  <a:gd name="connsiteX148" fmla="*/ 2553142 w 2942490"/>
                  <a:gd name="connsiteY148" fmla="*/ 2049454 h 6003359"/>
                  <a:gd name="connsiteX149" fmla="*/ 2448658 w 2942490"/>
                  <a:gd name="connsiteY149" fmla="*/ 2066552 h 6003359"/>
                  <a:gd name="connsiteX150" fmla="*/ 2446093 w 2942490"/>
                  <a:gd name="connsiteY150" fmla="*/ 2013170 h 6003359"/>
                  <a:gd name="connsiteX151" fmla="*/ 2558272 w 2942490"/>
                  <a:gd name="connsiteY151" fmla="*/ 1981824 h 6003359"/>
                  <a:gd name="connsiteX152" fmla="*/ 2557702 w 2942490"/>
                  <a:gd name="connsiteY152" fmla="*/ 2001581 h 6003359"/>
                  <a:gd name="connsiteX153" fmla="*/ 2558462 w 2942490"/>
                  <a:gd name="connsiteY153" fmla="*/ 1968431 h 6003359"/>
                  <a:gd name="connsiteX154" fmla="*/ 2443718 w 2942490"/>
                  <a:gd name="connsiteY154" fmla="*/ 1989518 h 6003359"/>
                  <a:gd name="connsiteX155" fmla="*/ 2438114 w 2942490"/>
                  <a:gd name="connsiteY155" fmla="*/ 1950764 h 6003359"/>
                  <a:gd name="connsiteX156" fmla="*/ 2439444 w 2942490"/>
                  <a:gd name="connsiteY156" fmla="*/ 1951144 h 6003359"/>
                  <a:gd name="connsiteX157" fmla="*/ 2557132 w 2942490"/>
                  <a:gd name="connsiteY157" fmla="*/ 1917994 h 6003359"/>
                  <a:gd name="connsiteX158" fmla="*/ 2558462 w 2942490"/>
                  <a:gd name="connsiteY158" fmla="*/ 1968431 h 6003359"/>
                  <a:gd name="connsiteX159" fmla="*/ 130235 w 2942490"/>
                  <a:gd name="connsiteY159" fmla="*/ 265139 h 6003359"/>
                  <a:gd name="connsiteX160" fmla="*/ 119027 w 2942490"/>
                  <a:gd name="connsiteY160" fmla="*/ 365065 h 6003359"/>
                  <a:gd name="connsiteX161" fmla="*/ 118172 w 2942490"/>
                  <a:gd name="connsiteY161" fmla="*/ 370099 h 6003359"/>
                  <a:gd name="connsiteX162" fmla="*/ 79608 w 2942490"/>
                  <a:gd name="connsiteY162" fmla="*/ 365730 h 6003359"/>
                  <a:gd name="connsiteX163" fmla="*/ 82172 w 2942490"/>
                  <a:gd name="connsiteY163" fmla="*/ 360886 h 6003359"/>
                  <a:gd name="connsiteX164" fmla="*/ 88916 w 2942490"/>
                  <a:gd name="connsiteY164" fmla="*/ 217456 h 6003359"/>
                  <a:gd name="connsiteX165" fmla="*/ 139259 w 2942490"/>
                  <a:gd name="connsiteY165" fmla="*/ 226005 h 6003359"/>
                  <a:gd name="connsiteX166" fmla="*/ 130235 w 2942490"/>
                  <a:gd name="connsiteY166" fmla="*/ 265139 h 6003359"/>
                  <a:gd name="connsiteX167" fmla="*/ 186657 w 2942490"/>
                  <a:gd name="connsiteY167" fmla="*/ 380358 h 6003359"/>
                  <a:gd name="connsiteX168" fmla="*/ 147713 w 2942490"/>
                  <a:gd name="connsiteY168" fmla="*/ 373519 h 6003359"/>
                  <a:gd name="connsiteX169" fmla="*/ 158541 w 2942490"/>
                  <a:gd name="connsiteY169" fmla="*/ 229330 h 6003359"/>
                  <a:gd name="connsiteX170" fmla="*/ 228166 w 2942490"/>
                  <a:gd name="connsiteY170" fmla="*/ 246332 h 6003359"/>
                  <a:gd name="connsiteX171" fmla="*/ 195681 w 2942490"/>
                  <a:gd name="connsiteY171" fmla="*/ 370289 h 6003359"/>
                  <a:gd name="connsiteX172" fmla="*/ 186657 w 2942490"/>
                  <a:gd name="connsiteY172" fmla="*/ 380358 h 6003359"/>
                  <a:gd name="connsiteX173" fmla="*/ 252577 w 2942490"/>
                  <a:gd name="connsiteY173" fmla="*/ 393086 h 6003359"/>
                  <a:gd name="connsiteX174" fmla="*/ 252577 w 2942490"/>
                  <a:gd name="connsiteY174" fmla="*/ 394891 h 6003359"/>
                  <a:gd name="connsiteX175" fmla="*/ 221517 w 2942490"/>
                  <a:gd name="connsiteY175" fmla="*/ 387672 h 6003359"/>
                  <a:gd name="connsiteX176" fmla="*/ 219997 w 2942490"/>
                  <a:gd name="connsiteY176" fmla="*/ 379313 h 6003359"/>
                  <a:gd name="connsiteX177" fmla="*/ 227691 w 2942490"/>
                  <a:gd name="connsiteY177" fmla="*/ 326311 h 6003359"/>
                  <a:gd name="connsiteX178" fmla="*/ 240039 w 2942490"/>
                  <a:gd name="connsiteY178" fmla="*/ 250132 h 6003359"/>
                  <a:gd name="connsiteX179" fmla="*/ 283353 w 2942490"/>
                  <a:gd name="connsiteY179" fmla="*/ 263905 h 6003359"/>
                  <a:gd name="connsiteX180" fmla="*/ 266825 w 2942490"/>
                  <a:gd name="connsiteY180" fmla="*/ 318807 h 6003359"/>
                  <a:gd name="connsiteX181" fmla="*/ 252577 w 2942490"/>
                  <a:gd name="connsiteY181" fmla="*/ 393086 h 6003359"/>
                  <a:gd name="connsiteX182" fmla="*/ 276894 w 2942490"/>
                  <a:gd name="connsiteY182" fmla="*/ 401445 h 6003359"/>
                  <a:gd name="connsiteX183" fmla="*/ 290382 w 2942490"/>
                  <a:gd name="connsiteY183" fmla="*/ 324886 h 6003359"/>
                  <a:gd name="connsiteX184" fmla="*/ 298931 w 2942490"/>
                  <a:gd name="connsiteY184" fmla="*/ 269889 h 6003359"/>
                  <a:gd name="connsiteX185" fmla="*/ 356302 w 2942490"/>
                  <a:gd name="connsiteY185" fmla="*/ 294965 h 6003359"/>
                  <a:gd name="connsiteX186" fmla="*/ 320018 w 2942490"/>
                  <a:gd name="connsiteY186" fmla="*/ 412368 h 6003359"/>
                  <a:gd name="connsiteX187" fmla="*/ 320113 w 2942490"/>
                  <a:gd name="connsiteY187" fmla="*/ 415503 h 6003359"/>
                  <a:gd name="connsiteX188" fmla="*/ 276894 w 2942490"/>
                  <a:gd name="connsiteY188" fmla="*/ 401445 h 6003359"/>
                  <a:gd name="connsiteX189" fmla="*/ 344714 w 2942490"/>
                  <a:gd name="connsiteY189" fmla="*/ 424621 h 6003359"/>
                  <a:gd name="connsiteX190" fmla="*/ 345569 w 2942490"/>
                  <a:gd name="connsiteY190" fmla="*/ 423766 h 6003359"/>
                  <a:gd name="connsiteX191" fmla="*/ 375870 w 2942490"/>
                  <a:gd name="connsiteY191" fmla="*/ 305224 h 6003359"/>
                  <a:gd name="connsiteX192" fmla="*/ 420133 w 2942490"/>
                  <a:gd name="connsiteY192" fmla="*/ 329255 h 6003359"/>
                  <a:gd name="connsiteX193" fmla="*/ 380999 w 2942490"/>
                  <a:gd name="connsiteY193" fmla="*/ 439249 h 6003359"/>
                  <a:gd name="connsiteX194" fmla="*/ 344714 w 2942490"/>
                  <a:gd name="connsiteY194" fmla="*/ 424621 h 6003359"/>
                  <a:gd name="connsiteX195" fmla="*/ 402751 w 2942490"/>
                  <a:gd name="connsiteY195" fmla="*/ 448938 h 6003359"/>
                  <a:gd name="connsiteX196" fmla="*/ 431626 w 2942490"/>
                  <a:gd name="connsiteY196" fmla="*/ 336189 h 6003359"/>
                  <a:gd name="connsiteX197" fmla="*/ 448439 w 2942490"/>
                  <a:gd name="connsiteY197" fmla="*/ 346448 h 6003359"/>
                  <a:gd name="connsiteX198" fmla="*/ 487573 w 2942490"/>
                  <a:gd name="connsiteY198" fmla="*/ 374374 h 6003359"/>
                  <a:gd name="connsiteX199" fmla="*/ 450149 w 2942490"/>
                  <a:gd name="connsiteY199" fmla="*/ 473444 h 6003359"/>
                  <a:gd name="connsiteX200" fmla="*/ 402751 w 2942490"/>
                  <a:gd name="connsiteY200" fmla="*/ 448938 h 6003359"/>
                  <a:gd name="connsiteX201" fmla="*/ 523193 w 2942490"/>
                  <a:gd name="connsiteY201" fmla="*/ 519227 h 6003359"/>
                  <a:gd name="connsiteX202" fmla="*/ 473230 w 2942490"/>
                  <a:gd name="connsiteY202" fmla="*/ 486837 h 6003359"/>
                  <a:gd name="connsiteX203" fmla="*/ 490708 w 2942490"/>
                  <a:gd name="connsiteY203" fmla="*/ 432315 h 6003359"/>
                  <a:gd name="connsiteX204" fmla="*/ 504576 w 2942490"/>
                  <a:gd name="connsiteY204" fmla="*/ 386627 h 6003359"/>
                  <a:gd name="connsiteX205" fmla="*/ 554349 w 2942490"/>
                  <a:gd name="connsiteY205" fmla="*/ 427376 h 6003359"/>
                  <a:gd name="connsiteX206" fmla="*/ 542665 w 2942490"/>
                  <a:gd name="connsiteY206" fmla="*/ 459671 h 6003359"/>
                  <a:gd name="connsiteX207" fmla="*/ 523193 w 2942490"/>
                  <a:gd name="connsiteY207" fmla="*/ 519227 h 6003359"/>
                  <a:gd name="connsiteX208" fmla="*/ 582749 w 2942490"/>
                  <a:gd name="connsiteY208" fmla="*/ 565296 h 6003359"/>
                  <a:gd name="connsiteX209" fmla="*/ 543330 w 2942490"/>
                  <a:gd name="connsiteY209" fmla="*/ 534805 h 6003359"/>
                  <a:gd name="connsiteX210" fmla="*/ 567362 w 2942490"/>
                  <a:gd name="connsiteY210" fmla="*/ 439059 h 6003359"/>
                  <a:gd name="connsiteX211" fmla="*/ 613335 w 2942490"/>
                  <a:gd name="connsiteY211" fmla="*/ 480283 h 6003359"/>
                  <a:gd name="connsiteX212" fmla="*/ 582749 w 2942490"/>
                  <a:gd name="connsiteY212" fmla="*/ 565296 h 6003359"/>
                  <a:gd name="connsiteX213" fmla="*/ 642876 w 2942490"/>
                  <a:gd name="connsiteY213" fmla="*/ 620768 h 6003359"/>
                  <a:gd name="connsiteX214" fmla="*/ 603836 w 2942490"/>
                  <a:gd name="connsiteY214" fmla="*/ 584768 h 6003359"/>
                  <a:gd name="connsiteX215" fmla="*/ 627298 w 2942490"/>
                  <a:gd name="connsiteY215" fmla="*/ 493961 h 6003359"/>
                  <a:gd name="connsiteX216" fmla="*/ 672226 w 2942490"/>
                  <a:gd name="connsiteY216" fmla="*/ 540409 h 6003359"/>
                  <a:gd name="connsiteX217" fmla="*/ 642876 w 2942490"/>
                  <a:gd name="connsiteY217" fmla="*/ 620768 h 6003359"/>
                  <a:gd name="connsiteX218" fmla="*/ 696353 w 2942490"/>
                  <a:gd name="connsiteY218" fmla="*/ 676905 h 6003359"/>
                  <a:gd name="connsiteX219" fmla="*/ 691699 w 2942490"/>
                  <a:gd name="connsiteY219" fmla="*/ 672440 h 6003359"/>
                  <a:gd name="connsiteX220" fmla="*/ 660448 w 2942490"/>
                  <a:gd name="connsiteY220" fmla="*/ 639385 h 6003359"/>
                  <a:gd name="connsiteX221" fmla="*/ 685524 w 2942490"/>
                  <a:gd name="connsiteY221" fmla="*/ 555132 h 6003359"/>
                  <a:gd name="connsiteX222" fmla="*/ 721904 w 2942490"/>
                  <a:gd name="connsiteY222" fmla="*/ 595501 h 6003359"/>
                  <a:gd name="connsiteX223" fmla="*/ 707181 w 2942490"/>
                  <a:gd name="connsiteY223" fmla="*/ 638435 h 6003359"/>
                  <a:gd name="connsiteX224" fmla="*/ 696353 w 2942490"/>
                  <a:gd name="connsiteY224" fmla="*/ 676905 h 6003359"/>
                  <a:gd name="connsiteX225" fmla="*/ 750495 w 2942490"/>
                  <a:gd name="connsiteY225" fmla="*/ 715279 h 6003359"/>
                  <a:gd name="connsiteX226" fmla="*/ 714685 w 2942490"/>
                  <a:gd name="connsiteY226" fmla="*/ 693907 h 6003359"/>
                  <a:gd name="connsiteX227" fmla="*/ 723614 w 2942490"/>
                  <a:gd name="connsiteY227" fmla="*/ 653538 h 6003359"/>
                  <a:gd name="connsiteX228" fmla="*/ 732448 w 2942490"/>
                  <a:gd name="connsiteY228" fmla="*/ 607945 h 6003359"/>
                  <a:gd name="connsiteX229" fmla="*/ 772532 w 2942490"/>
                  <a:gd name="connsiteY229" fmla="*/ 654963 h 6003359"/>
                  <a:gd name="connsiteX230" fmla="*/ 773482 w 2942490"/>
                  <a:gd name="connsiteY230" fmla="*/ 655628 h 6003359"/>
                  <a:gd name="connsiteX231" fmla="*/ 750495 w 2942490"/>
                  <a:gd name="connsiteY231" fmla="*/ 715279 h 6003359"/>
                  <a:gd name="connsiteX232" fmla="*/ 797988 w 2942490"/>
                  <a:gd name="connsiteY232" fmla="*/ 725442 h 6003359"/>
                  <a:gd name="connsiteX233" fmla="*/ 775096 w 2942490"/>
                  <a:gd name="connsiteY233" fmla="*/ 722498 h 6003359"/>
                  <a:gd name="connsiteX234" fmla="*/ 792669 w 2942490"/>
                  <a:gd name="connsiteY234" fmla="*/ 657242 h 6003359"/>
                  <a:gd name="connsiteX235" fmla="*/ 829428 w 2942490"/>
                  <a:gd name="connsiteY235" fmla="*/ 637485 h 6003359"/>
                  <a:gd name="connsiteX236" fmla="*/ 816890 w 2942490"/>
                  <a:gd name="connsiteY236" fmla="*/ 667596 h 6003359"/>
                  <a:gd name="connsiteX237" fmla="*/ 797988 w 2942490"/>
                  <a:gd name="connsiteY237" fmla="*/ 725442 h 6003359"/>
                  <a:gd name="connsiteX238" fmla="*/ 878156 w 2942490"/>
                  <a:gd name="connsiteY238" fmla="*/ 716324 h 6003359"/>
                  <a:gd name="connsiteX239" fmla="*/ 820215 w 2942490"/>
                  <a:gd name="connsiteY239" fmla="*/ 725063 h 6003359"/>
                  <a:gd name="connsiteX240" fmla="*/ 829903 w 2942490"/>
                  <a:gd name="connsiteY240" fmla="*/ 695237 h 6003359"/>
                  <a:gd name="connsiteX241" fmla="*/ 852510 w 2942490"/>
                  <a:gd name="connsiteY241" fmla="*/ 626182 h 6003359"/>
                  <a:gd name="connsiteX242" fmla="*/ 852510 w 2942490"/>
                  <a:gd name="connsiteY242" fmla="*/ 625042 h 6003359"/>
                  <a:gd name="connsiteX243" fmla="*/ 937618 w 2942490"/>
                  <a:gd name="connsiteY243" fmla="*/ 574889 h 6003359"/>
                  <a:gd name="connsiteX244" fmla="*/ 916626 w 2942490"/>
                  <a:gd name="connsiteY244" fmla="*/ 626752 h 6003359"/>
                  <a:gd name="connsiteX245" fmla="*/ 878156 w 2942490"/>
                  <a:gd name="connsiteY245" fmla="*/ 716324 h 6003359"/>
                  <a:gd name="connsiteX246" fmla="*/ 966778 w 2942490"/>
                  <a:gd name="connsiteY246" fmla="*/ 700461 h 6003359"/>
                  <a:gd name="connsiteX247" fmla="*/ 896299 w 2942490"/>
                  <a:gd name="connsiteY247" fmla="*/ 712334 h 6003359"/>
                  <a:gd name="connsiteX248" fmla="*/ 905702 w 2942490"/>
                  <a:gd name="connsiteY248" fmla="*/ 692482 h 6003359"/>
                  <a:gd name="connsiteX249" fmla="*/ 924320 w 2942490"/>
                  <a:gd name="connsiteY249" fmla="*/ 644894 h 6003359"/>
                  <a:gd name="connsiteX250" fmla="*/ 958895 w 2942490"/>
                  <a:gd name="connsiteY250" fmla="*/ 562731 h 6003359"/>
                  <a:gd name="connsiteX251" fmla="*/ 1055496 w 2942490"/>
                  <a:gd name="connsiteY251" fmla="*/ 516663 h 6003359"/>
                  <a:gd name="connsiteX252" fmla="*/ 968203 w 2942490"/>
                  <a:gd name="connsiteY252" fmla="*/ 696757 h 6003359"/>
                  <a:gd name="connsiteX253" fmla="*/ 966778 w 2942490"/>
                  <a:gd name="connsiteY253" fmla="*/ 700461 h 6003359"/>
                  <a:gd name="connsiteX254" fmla="*/ 1002018 w 2942490"/>
                  <a:gd name="connsiteY254" fmla="*/ 696757 h 6003359"/>
                  <a:gd name="connsiteX255" fmla="*/ 1029089 w 2942490"/>
                  <a:gd name="connsiteY255" fmla="*/ 631121 h 6003359"/>
                  <a:gd name="connsiteX256" fmla="*/ 1079622 w 2942490"/>
                  <a:gd name="connsiteY256" fmla="*/ 509634 h 6003359"/>
                  <a:gd name="connsiteX257" fmla="*/ 1163780 w 2942490"/>
                  <a:gd name="connsiteY257" fmla="*/ 494436 h 6003359"/>
                  <a:gd name="connsiteX258" fmla="*/ 1109353 w 2942490"/>
                  <a:gd name="connsiteY258" fmla="*/ 588662 h 6003359"/>
                  <a:gd name="connsiteX259" fmla="*/ 1062145 w 2942490"/>
                  <a:gd name="connsiteY259" fmla="*/ 692102 h 6003359"/>
                  <a:gd name="connsiteX260" fmla="*/ 1002018 w 2942490"/>
                  <a:gd name="connsiteY260" fmla="*/ 696757 h 6003359"/>
                  <a:gd name="connsiteX261" fmla="*/ 1086081 w 2942490"/>
                  <a:gd name="connsiteY261" fmla="*/ 690962 h 6003359"/>
                  <a:gd name="connsiteX262" fmla="*/ 1175273 w 2942490"/>
                  <a:gd name="connsiteY262" fmla="*/ 493581 h 6003359"/>
                  <a:gd name="connsiteX263" fmla="*/ 1246513 w 2942490"/>
                  <a:gd name="connsiteY263" fmla="*/ 490352 h 6003359"/>
                  <a:gd name="connsiteX264" fmla="*/ 1205384 w 2942490"/>
                  <a:gd name="connsiteY264" fmla="*/ 571565 h 6003359"/>
                  <a:gd name="connsiteX265" fmla="*/ 1155041 w 2942490"/>
                  <a:gd name="connsiteY265" fmla="*/ 689348 h 6003359"/>
                  <a:gd name="connsiteX266" fmla="*/ 1086081 w 2942490"/>
                  <a:gd name="connsiteY266" fmla="*/ 690962 h 6003359"/>
                  <a:gd name="connsiteX267" fmla="*/ 1207473 w 2942490"/>
                  <a:gd name="connsiteY267" fmla="*/ 688683 h 6003359"/>
                  <a:gd name="connsiteX268" fmla="*/ 1176413 w 2942490"/>
                  <a:gd name="connsiteY268" fmla="*/ 689063 h 6003359"/>
                  <a:gd name="connsiteX269" fmla="*/ 1216402 w 2942490"/>
                  <a:gd name="connsiteY269" fmla="*/ 594931 h 6003359"/>
                  <a:gd name="connsiteX270" fmla="*/ 1264655 w 2942490"/>
                  <a:gd name="connsiteY270" fmla="*/ 490162 h 6003359"/>
                  <a:gd name="connsiteX271" fmla="*/ 1337414 w 2942490"/>
                  <a:gd name="connsiteY271" fmla="*/ 489877 h 6003359"/>
                  <a:gd name="connsiteX272" fmla="*/ 1285552 w 2942490"/>
                  <a:gd name="connsiteY272" fmla="*/ 578499 h 6003359"/>
                  <a:gd name="connsiteX273" fmla="*/ 1227610 w 2942490"/>
                  <a:gd name="connsiteY273" fmla="*/ 689728 h 6003359"/>
                  <a:gd name="connsiteX274" fmla="*/ 1207473 w 2942490"/>
                  <a:gd name="connsiteY274" fmla="*/ 688683 h 6003359"/>
                  <a:gd name="connsiteX275" fmla="*/ 1309678 w 2942490"/>
                  <a:gd name="connsiteY275" fmla="*/ 699701 h 6003359"/>
                  <a:gd name="connsiteX276" fmla="*/ 1250882 w 2942490"/>
                  <a:gd name="connsiteY276" fmla="*/ 690868 h 6003359"/>
                  <a:gd name="connsiteX277" fmla="*/ 1299800 w 2942490"/>
                  <a:gd name="connsiteY277" fmla="*/ 584863 h 6003359"/>
                  <a:gd name="connsiteX278" fmla="*/ 1344348 w 2942490"/>
                  <a:gd name="connsiteY278" fmla="*/ 490162 h 6003359"/>
                  <a:gd name="connsiteX279" fmla="*/ 1344348 w 2942490"/>
                  <a:gd name="connsiteY279" fmla="*/ 490067 h 6003359"/>
                  <a:gd name="connsiteX280" fmla="*/ 1413118 w 2942490"/>
                  <a:gd name="connsiteY280" fmla="*/ 496906 h 6003359"/>
                  <a:gd name="connsiteX281" fmla="*/ 1394976 w 2942490"/>
                  <a:gd name="connsiteY281" fmla="*/ 529581 h 6003359"/>
                  <a:gd name="connsiteX282" fmla="*/ 1354797 w 2942490"/>
                  <a:gd name="connsiteY282" fmla="*/ 607945 h 6003359"/>
                  <a:gd name="connsiteX283" fmla="*/ 1334470 w 2942490"/>
                  <a:gd name="connsiteY283" fmla="*/ 646794 h 6003359"/>
                  <a:gd name="connsiteX284" fmla="*/ 1311293 w 2942490"/>
                  <a:gd name="connsiteY284" fmla="*/ 696282 h 6003359"/>
                  <a:gd name="connsiteX285" fmla="*/ 1309678 w 2942490"/>
                  <a:gd name="connsiteY285" fmla="*/ 699701 h 6003359"/>
                  <a:gd name="connsiteX286" fmla="*/ 1371419 w 2942490"/>
                  <a:gd name="connsiteY286" fmla="*/ 717274 h 6003359"/>
                  <a:gd name="connsiteX287" fmla="*/ 1330480 w 2942490"/>
                  <a:gd name="connsiteY287" fmla="*/ 704166 h 6003359"/>
                  <a:gd name="connsiteX288" fmla="*/ 1342544 w 2942490"/>
                  <a:gd name="connsiteY288" fmla="*/ 678614 h 6003359"/>
                  <a:gd name="connsiteX289" fmla="*/ 1370090 w 2942490"/>
                  <a:gd name="connsiteY289" fmla="*/ 628841 h 6003359"/>
                  <a:gd name="connsiteX290" fmla="*/ 1404570 w 2942490"/>
                  <a:gd name="connsiteY290" fmla="*/ 567386 h 6003359"/>
                  <a:gd name="connsiteX291" fmla="*/ 1434395 w 2942490"/>
                  <a:gd name="connsiteY291" fmla="*/ 505170 h 6003359"/>
                  <a:gd name="connsiteX292" fmla="*/ 1436105 w 2942490"/>
                  <a:gd name="connsiteY292" fmla="*/ 501940 h 6003359"/>
                  <a:gd name="connsiteX293" fmla="*/ 1488252 w 2942490"/>
                  <a:gd name="connsiteY293" fmla="*/ 517898 h 6003359"/>
                  <a:gd name="connsiteX294" fmla="*/ 1432591 w 2942490"/>
                  <a:gd name="connsiteY294" fmla="*/ 603860 h 6003359"/>
                  <a:gd name="connsiteX295" fmla="*/ 1371419 w 2942490"/>
                  <a:gd name="connsiteY295" fmla="*/ 717274 h 6003359"/>
                  <a:gd name="connsiteX296" fmla="*/ 1396401 w 2942490"/>
                  <a:gd name="connsiteY296" fmla="*/ 731617 h 6003359"/>
                  <a:gd name="connsiteX297" fmla="*/ 1463936 w 2942490"/>
                  <a:gd name="connsiteY297" fmla="*/ 621908 h 6003359"/>
                  <a:gd name="connsiteX298" fmla="*/ 1510574 w 2942490"/>
                  <a:gd name="connsiteY298" fmla="*/ 530816 h 6003359"/>
                  <a:gd name="connsiteX299" fmla="*/ 1550468 w 2942490"/>
                  <a:gd name="connsiteY299" fmla="*/ 567955 h 6003359"/>
                  <a:gd name="connsiteX300" fmla="*/ 1548569 w 2942490"/>
                  <a:gd name="connsiteY300" fmla="*/ 571090 h 6003359"/>
                  <a:gd name="connsiteX301" fmla="*/ 1509624 w 2942490"/>
                  <a:gd name="connsiteY301" fmla="*/ 627987 h 6003359"/>
                  <a:gd name="connsiteX302" fmla="*/ 1473625 w 2942490"/>
                  <a:gd name="connsiteY302" fmla="*/ 688683 h 6003359"/>
                  <a:gd name="connsiteX303" fmla="*/ 1444274 w 2942490"/>
                  <a:gd name="connsiteY303" fmla="*/ 737411 h 6003359"/>
                  <a:gd name="connsiteX304" fmla="*/ 1428221 w 2942490"/>
                  <a:gd name="connsiteY304" fmla="*/ 760587 h 6003359"/>
                  <a:gd name="connsiteX305" fmla="*/ 1396401 w 2942490"/>
                  <a:gd name="connsiteY305" fmla="*/ 731617 h 6003359"/>
                  <a:gd name="connsiteX306" fmla="*/ 1442469 w 2942490"/>
                  <a:gd name="connsiteY306" fmla="*/ 776260 h 6003359"/>
                  <a:gd name="connsiteX307" fmla="*/ 1444654 w 2942490"/>
                  <a:gd name="connsiteY307" fmla="*/ 773220 h 6003359"/>
                  <a:gd name="connsiteX308" fmla="*/ 1475904 w 2942490"/>
                  <a:gd name="connsiteY308" fmla="*/ 728387 h 6003359"/>
                  <a:gd name="connsiteX309" fmla="*/ 1499366 w 2942490"/>
                  <a:gd name="connsiteY309" fmla="*/ 691342 h 6003359"/>
                  <a:gd name="connsiteX310" fmla="*/ 1547144 w 2942490"/>
                  <a:gd name="connsiteY310" fmla="*/ 617348 h 6003359"/>
                  <a:gd name="connsiteX311" fmla="*/ 1566331 w 2942490"/>
                  <a:gd name="connsiteY311" fmla="*/ 585433 h 6003359"/>
                  <a:gd name="connsiteX312" fmla="*/ 1606700 w 2942490"/>
                  <a:gd name="connsiteY312" fmla="*/ 641475 h 6003359"/>
                  <a:gd name="connsiteX313" fmla="*/ 1606605 w 2942490"/>
                  <a:gd name="connsiteY313" fmla="*/ 641570 h 6003359"/>
                  <a:gd name="connsiteX314" fmla="*/ 1546764 w 2942490"/>
                  <a:gd name="connsiteY314" fmla="*/ 727437 h 6003359"/>
                  <a:gd name="connsiteX315" fmla="*/ 1479514 w 2942490"/>
                  <a:gd name="connsiteY315" fmla="*/ 822803 h 6003359"/>
                  <a:gd name="connsiteX316" fmla="*/ 1442469 w 2942490"/>
                  <a:gd name="connsiteY316" fmla="*/ 776260 h 6003359"/>
                  <a:gd name="connsiteX317" fmla="*/ 1503165 w 2942490"/>
                  <a:gd name="connsiteY317" fmla="*/ 859278 h 6003359"/>
                  <a:gd name="connsiteX318" fmla="*/ 1492242 w 2942490"/>
                  <a:gd name="connsiteY318" fmla="*/ 842370 h 6003359"/>
                  <a:gd name="connsiteX319" fmla="*/ 1559492 w 2942490"/>
                  <a:gd name="connsiteY319" fmla="*/ 736651 h 6003359"/>
                  <a:gd name="connsiteX320" fmla="*/ 1610310 w 2942490"/>
                  <a:gd name="connsiteY320" fmla="*/ 647364 h 6003359"/>
                  <a:gd name="connsiteX321" fmla="*/ 1646404 w 2942490"/>
                  <a:gd name="connsiteY321" fmla="*/ 710530 h 6003359"/>
                  <a:gd name="connsiteX322" fmla="*/ 1579819 w 2942490"/>
                  <a:gd name="connsiteY322" fmla="*/ 804756 h 6003359"/>
                  <a:gd name="connsiteX323" fmla="*/ 1518268 w 2942490"/>
                  <a:gd name="connsiteY323" fmla="*/ 886444 h 6003359"/>
                  <a:gd name="connsiteX324" fmla="*/ 1503165 w 2942490"/>
                  <a:gd name="connsiteY324" fmla="*/ 859278 h 6003359"/>
                  <a:gd name="connsiteX325" fmla="*/ 1528812 w 2942490"/>
                  <a:gd name="connsiteY325" fmla="*/ 905156 h 6003359"/>
                  <a:gd name="connsiteX326" fmla="*/ 1605560 w 2942490"/>
                  <a:gd name="connsiteY326" fmla="*/ 802571 h 6003359"/>
                  <a:gd name="connsiteX327" fmla="*/ 1655333 w 2942490"/>
                  <a:gd name="connsiteY327" fmla="*/ 726297 h 6003359"/>
                  <a:gd name="connsiteX328" fmla="*/ 1688103 w 2942490"/>
                  <a:gd name="connsiteY328" fmla="*/ 789653 h 6003359"/>
                  <a:gd name="connsiteX329" fmla="*/ 1561867 w 2942490"/>
                  <a:gd name="connsiteY329" fmla="*/ 965662 h 6003359"/>
                  <a:gd name="connsiteX330" fmla="*/ 1528812 w 2942490"/>
                  <a:gd name="connsiteY330" fmla="*/ 905156 h 6003359"/>
                  <a:gd name="connsiteX331" fmla="*/ 1598816 w 2942490"/>
                  <a:gd name="connsiteY331" fmla="*/ 1041366 h 6003359"/>
                  <a:gd name="connsiteX332" fmla="*/ 1572790 w 2942490"/>
                  <a:gd name="connsiteY332" fmla="*/ 986939 h 6003359"/>
                  <a:gd name="connsiteX333" fmla="*/ 1638806 w 2942490"/>
                  <a:gd name="connsiteY333" fmla="*/ 894328 h 6003359"/>
                  <a:gd name="connsiteX334" fmla="*/ 1693138 w 2942490"/>
                  <a:gd name="connsiteY334" fmla="*/ 800007 h 6003359"/>
                  <a:gd name="connsiteX335" fmla="*/ 1722108 w 2942490"/>
                  <a:gd name="connsiteY335" fmla="*/ 880555 h 6003359"/>
                  <a:gd name="connsiteX336" fmla="*/ 1642130 w 2942490"/>
                  <a:gd name="connsiteY336" fmla="*/ 985040 h 6003359"/>
                  <a:gd name="connsiteX337" fmla="*/ 1598816 w 2942490"/>
                  <a:gd name="connsiteY337" fmla="*/ 1041366 h 6003359"/>
                  <a:gd name="connsiteX338" fmla="*/ 1613349 w 2942490"/>
                  <a:gd name="connsiteY338" fmla="*/ 1073757 h 6003359"/>
                  <a:gd name="connsiteX339" fmla="*/ 1615819 w 2942490"/>
                  <a:gd name="connsiteY339" fmla="*/ 1070622 h 6003359"/>
                  <a:gd name="connsiteX340" fmla="*/ 1728093 w 2942490"/>
                  <a:gd name="connsiteY340" fmla="*/ 904966 h 6003359"/>
                  <a:gd name="connsiteX341" fmla="*/ 1736451 w 2942490"/>
                  <a:gd name="connsiteY341" fmla="*/ 1011636 h 6003359"/>
                  <a:gd name="connsiteX342" fmla="*/ 1682594 w 2942490"/>
                  <a:gd name="connsiteY342" fmla="*/ 1082685 h 6003359"/>
                  <a:gd name="connsiteX343" fmla="*/ 1650774 w 2942490"/>
                  <a:gd name="connsiteY343" fmla="*/ 1122580 h 6003359"/>
                  <a:gd name="connsiteX344" fmla="*/ 1638236 w 2942490"/>
                  <a:gd name="connsiteY344" fmla="*/ 1140722 h 6003359"/>
                  <a:gd name="connsiteX345" fmla="*/ 1613349 w 2942490"/>
                  <a:gd name="connsiteY345" fmla="*/ 1073757 h 6003359"/>
                  <a:gd name="connsiteX346" fmla="*/ 1643935 w 2942490"/>
                  <a:gd name="connsiteY346" fmla="*/ 1158484 h 6003359"/>
                  <a:gd name="connsiteX347" fmla="*/ 1702066 w 2942490"/>
                  <a:gd name="connsiteY347" fmla="*/ 1080216 h 6003359"/>
                  <a:gd name="connsiteX348" fmla="*/ 1736546 w 2942490"/>
                  <a:gd name="connsiteY348" fmla="*/ 1036142 h 6003359"/>
                  <a:gd name="connsiteX349" fmla="*/ 1735786 w 2942490"/>
                  <a:gd name="connsiteY349" fmla="*/ 1134833 h 6003359"/>
                  <a:gd name="connsiteX350" fmla="*/ 1734742 w 2942490"/>
                  <a:gd name="connsiteY350" fmla="*/ 1135498 h 6003359"/>
                  <a:gd name="connsiteX351" fmla="*/ 1686204 w 2942490"/>
                  <a:gd name="connsiteY351" fmla="*/ 1189640 h 6003359"/>
                  <a:gd name="connsiteX352" fmla="*/ 1665307 w 2942490"/>
                  <a:gd name="connsiteY352" fmla="*/ 1212911 h 6003359"/>
                  <a:gd name="connsiteX353" fmla="*/ 1643935 w 2942490"/>
                  <a:gd name="connsiteY353" fmla="*/ 1158484 h 6003359"/>
                  <a:gd name="connsiteX354" fmla="*/ 1690003 w 2942490"/>
                  <a:gd name="connsiteY354" fmla="*/ 1250716 h 6003359"/>
                  <a:gd name="connsiteX355" fmla="*/ 1675945 w 2942490"/>
                  <a:gd name="connsiteY355" fmla="*/ 1232384 h 6003359"/>
                  <a:gd name="connsiteX356" fmla="*/ 1716694 w 2942490"/>
                  <a:gd name="connsiteY356" fmla="*/ 1186980 h 6003359"/>
                  <a:gd name="connsiteX357" fmla="*/ 1736451 w 2942490"/>
                  <a:gd name="connsiteY357" fmla="*/ 1161144 h 6003359"/>
                  <a:gd name="connsiteX358" fmla="*/ 1737781 w 2942490"/>
                  <a:gd name="connsiteY358" fmla="*/ 1202843 h 6003359"/>
                  <a:gd name="connsiteX359" fmla="*/ 1690003 w 2942490"/>
                  <a:gd name="connsiteY359" fmla="*/ 1250716 h 6003359"/>
                  <a:gd name="connsiteX360" fmla="*/ 1745000 w 2942490"/>
                  <a:gd name="connsiteY360" fmla="*/ 1288710 h 6003359"/>
                  <a:gd name="connsiteX361" fmla="*/ 1708620 w 2942490"/>
                  <a:gd name="connsiteY361" fmla="*/ 1268478 h 6003359"/>
                  <a:gd name="connsiteX362" fmla="*/ 1748704 w 2942490"/>
                  <a:gd name="connsiteY362" fmla="*/ 1218801 h 6003359"/>
                  <a:gd name="connsiteX363" fmla="*/ 1749749 w 2942490"/>
                  <a:gd name="connsiteY363" fmla="*/ 1219180 h 6003359"/>
                  <a:gd name="connsiteX364" fmla="*/ 1810541 w 2942490"/>
                  <a:gd name="connsiteY364" fmla="*/ 1230294 h 6003359"/>
                  <a:gd name="connsiteX365" fmla="*/ 1775491 w 2942490"/>
                  <a:gd name="connsiteY365" fmla="*/ 1260879 h 6003359"/>
                  <a:gd name="connsiteX366" fmla="*/ 1745000 w 2942490"/>
                  <a:gd name="connsiteY366" fmla="*/ 1288710 h 6003359"/>
                  <a:gd name="connsiteX367" fmla="*/ 1819374 w 2942490"/>
                  <a:gd name="connsiteY367" fmla="*/ 1308562 h 6003359"/>
                  <a:gd name="connsiteX368" fmla="*/ 1775111 w 2942490"/>
                  <a:gd name="connsiteY368" fmla="*/ 1298019 h 6003359"/>
                  <a:gd name="connsiteX369" fmla="*/ 1768842 w 2942490"/>
                  <a:gd name="connsiteY369" fmla="*/ 1296119 h 6003359"/>
                  <a:gd name="connsiteX370" fmla="*/ 1796863 w 2942490"/>
                  <a:gd name="connsiteY370" fmla="*/ 1267528 h 6003359"/>
                  <a:gd name="connsiteX371" fmla="*/ 1826593 w 2942490"/>
                  <a:gd name="connsiteY371" fmla="*/ 1233238 h 6003359"/>
                  <a:gd name="connsiteX372" fmla="*/ 1879690 w 2942490"/>
                  <a:gd name="connsiteY372" fmla="*/ 1244542 h 6003359"/>
                  <a:gd name="connsiteX373" fmla="*/ 1819374 w 2942490"/>
                  <a:gd name="connsiteY373" fmla="*/ 1308562 h 6003359"/>
                  <a:gd name="connsiteX374" fmla="*/ 1844356 w 2942490"/>
                  <a:gd name="connsiteY374" fmla="*/ 1314452 h 6003359"/>
                  <a:gd name="connsiteX375" fmla="*/ 1899163 w 2942490"/>
                  <a:gd name="connsiteY375" fmla="*/ 1248816 h 6003359"/>
                  <a:gd name="connsiteX376" fmla="*/ 1961853 w 2942490"/>
                  <a:gd name="connsiteY376" fmla="*/ 1264489 h 6003359"/>
                  <a:gd name="connsiteX377" fmla="*/ 1894888 w 2942490"/>
                  <a:gd name="connsiteY377" fmla="*/ 1330124 h 6003359"/>
                  <a:gd name="connsiteX378" fmla="*/ 1844356 w 2942490"/>
                  <a:gd name="connsiteY378" fmla="*/ 1314452 h 6003359"/>
                  <a:gd name="connsiteX379" fmla="*/ 1922244 w 2942490"/>
                  <a:gd name="connsiteY379" fmla="*/ 1338673 h 6003359"/>
                  <a:gd name="connsiteX380" fmla="*/ 1980661 w 2942490"/>
                  <a:gd name="connsiteY380" fmla="*/ 1269618 h 6003359"/>
                  <a:gd name="connsiteX381" fmla="*/ 2039362 w 2942490"/>
                  <a:gd name="connsiteY381" fmla="*/ 1288900 h 6003359"/>
                  <a:gd name="connsiteX382" fmla="*/ 1968408 w 2942490"/>
                  <a:gd name="connsiteY382" fmla="*/ 1357575 h 6003359"/>
                  <a:gd name="connsiteX383" fmla="*/ 1922244 w 2942490"/>
                  <a:gd name="connsiteY383" fmla="*/ 1338673 h 6003359"/>
                  <a:gd name="connsiteX384" fmla="*/ 2044966 w 2942490"/>
                  <a:gd name="connsiteY384" fmla="*/ 1394240 h 6003359"/>
                  <a:gd name="connsiteX385" fmla="*/ 1992154 w 2942490"/>
                  <a:gd name="connsiteY385" fmla="*/ 1367264 h 6003359"/>
                  <a:gd name="connsiteX386" fmla="*/ 2033853 w 2942490"/>
                  <a:gd name="connsiteY386" fmla="*/ 1320531 h 6003359"/>
                  <a:gd name="connsiteX387" fmla="*/ 2055985 w 2942490"/>
                  <a:gd name="connsiteY387" fmla="*/ 1294315 h 6003359"/>
                  <a:gd name="connsiteX388" fmla="*/ 2116111 w 2942490"/>
                  <a:gd name="connsiteY388" fmla="*/ 1317016 h 6003359"/>
                  <a:gd name="connsiteX389" fmla="*/ 2083436 w 2942490"/>
                  <a:gd name="connsiteY389" fmla="*/ 1351876 h 6003359"/>
                  <a:gd name="connsiteX390" fmla="*/ 2044966 w 2942490"/>
                  <a:gd name="connsiteY390" fmla="*/ 1394240 h 6003359"/>
                  <a:gd name="connsiteX391" fmla="*/ 2068143 w 2942490"/>
                  <a:gd name="connsiteY391" fmla="*/ 1407538 h 6003359"/>
                  <a:gd name="connsiteX392" fmla="*/ 2135298 w 2942490"/>
                  <a:gd name="connsiteY392" fmla="*/ 1325565 h 6003359"/>
                  <a:gd name="connsiteX393" fmla="*/ 2178992 w 2942490"/>
                  <a:gd name="connsiteY393" fmla="*/ 1345512 h 6003359"/>
                  <a:gd name="connsiteX394" fmla="*/ 2196279 w 2942490"/>
                  <a:gd name="connsiteY394" fmla="*/ 1355011 h 6003359"/>
                  <a:gd name="connsiteX395" fmla="*/ 2113071 w 2942490"/>
                  <a:gd name="connsiteY395" fmla="*/ 1436414 h 6003359"/>
                  <a:gd name="connsiteX396" fmla="*/ 2068143 w 2942490"/>
                  <a:gd name="connsiteY396" fmla="*/ 1407538 h 6003359"/>
                  <a:gd name="connsiteX397" fmla="*/ 2163129 w 2942490"/>
                  <a:gd name="connsiteY397" fmla="*/ 1474598 h 6003359"/>
                  <a:gd name="connsiteX398" fmla="*/ 2132449 w 2942490"/>
                  <a:gd name="connsiteY398" fmla="*/ 1450377 h 6003359"/>
                  <a:gd name="connsiteX399" fmla="*/ 2208058 w 2942490"/>
                  <a:gd name="connsiteY399" fmla="*/ 1361470 h 6003359"/>
                  <a:gd name="connsiteX400" fmla="*/ 2251086 w 2942490"/>
                  <a:gd name="connsiteY400" fmla="*/ 1387876 h 6003359"/>
                  <a:gd name="connsiteX401" fmla="*/ 2163509 w 2942490"/>
                  <a:gd name="connsiteY401" fmla="*/ 1473268 h 6003359"/>
                  <a:gd name="connsiteX402" fmla="*/ 2163129 w 2942490"/>
                  <a:gd name="connsiteY402" fmla="*/ 1474598 h 6003359"/>
                  <a:gd name="connsiteX403" fmla="*/ 2217176 w 2942490"/>
                  <a:gd name="connsiteY403" fmla="*/ 1521616 h 6003359"/>
                  <a:gd name="connsiteX404" fmla="*/ 2183456 w 2942490"/>
                  <a:gd name="connsiteY404" fmla="*/ 1491221 h 6003359"/>
                  <a:gd name="connsiteX405" fmla="*/ 2186116 w 2942490"/>
                  <a:gd name="connsiteY405" fmla="*/ 1489701 h 6003359"/>
                  <a:gd name="connsiteX406" fmla="*/ 2269704 w 2942490"/>
                  <a:gd name="connsiteY406" fmla="*/ 1399559 h 6003359"/>
                  <a:gd name="connsiteX407" fmla="*/ 2320046 w 2942490"/>
                  <a:gd name="connsiteY407" fmla="*/ 1436794 h 6003359"/>
                  <a:gd name="connsiteX408" fmla="*/ 2276733 w 2942490"/>
                  <a:gd name="connsiteY408" fmla="*/ 1471654 h 6003359"/>
                  <a:gd name="connsiteX409" fmla="*/ 2217176 w 2942490"/>
                  <a:gd name="connsiteY409" fmla="*/ 1521616 h 6003359"/>
                  <a:gd name="connsiteX410" fmla="*/ 2256880 w 2942490"/>
                  <a:gd name="connsiteY410" fmla="*/ 1562650 h 6003359"/>
                  <a:gd name="connsiteX411" fmla="*/ 2234939 w 2942490"/>
                  <a:gd name="connsiteY411" fmla="*/ 1539379 h 6003359"/>
                  <a:gd name="connsiteX412" fmla="*/ 2236553 w 2942490"/>
                  <a:gd name="connsiteY412" fmla="*/ 1538524 h 6003359"/>
                  <a:gd name="connsiteX413" fmla="*/ 2293735 w 2942490"/>
                  <a:gd name="connsiteY413" fmla="*/ 1488941 h 6003359"/>
                  <a:gd name="connsiteX414" fmla="*/ 2333059 w 2942490"/>
                  <a:gd name="connsiteY414" fmla="*/ 1447242 h 6003359"/>
                  <a:gd name="connsiteX415" fmla="*/ 2366684 w 2942490"/>
                  <a:gd name="connsiteY415" fmla="*/ 1477923 h 6003359"/>
                  <a:gd name="connsiteX416" fmla="*/ 2306843 w 2942490"/>
                  <a:gd name="connsiteY416" fmla="*/ 1526746 h 6003359"/>
                  <a:gd name="connsiteX417" fmla="*/ 2264669 w 2942490"/>
                  <a:gd name="connsiteY417" fmla="*/ 1559801 h 6003359"/>
                  <a:gd name="connsiteX418" fmla="*/ 2256880 w 2942490"/>
                  <a:gd name="connsiteY418" fmla="*/ 1562650 h 6003359"/>
                  <a:gd name="connsiteX419" fmla="*/ 2280627 w 2942490"/>
                  <a:gd name="connsiteY419" fmla="*/ 1589247 h 6003359"/>
                  <a:gd name="connsiteX420" fmla="*/ 2284806 w 2942490"/>
                  <a:gd name="connsiteY420" fmla="*/ 1576423 h 6003359"/>
                  <a:gd name="connsiteX421" fmla="*/ 2375898 w 2942490"/>
                  <a:gd name="connsiteY421" fmla="*/ 1486281 h 6003359"/>
                  <a:gd name="connsiteX422" fmla="*/ 2425386 w 2942490"/>
                  <a:gd name="connsiteY422" fmla="*/ 1538049 h 6003359"/>
                  <a:gd name="connsiteX423" fmla="*/ 2305893 w 2942490"/>
                  <a:gd name="connsiteY423" fmla="*/ 1619642 h 6003359"/>
                  <a:gd name="connsiteX424" fmla="*/ 2280627 w 2942490"/>
                  <a:gd name="connsiteY424" fmla="*/ 1589247 h 6003359"/>
                  <a:gd name="connsiteX425" fmla="*/ 2346832 w 2942490"/>
                  <a:gd name="connsiteY425" fmla="*/ 1674734 h 6003359"/>
                  <a:gd name="connsiteX426" fmla="*/ 2323656 w 2942490"/>
                  <a:gd name="connsiteY426" fmla="*/ 1643484 h 6003359"/>
                  <a:gd name="connsiteX427" fmla="*/ 2327645 w 2942490"/>
                  <a:gd name="connsiteY427" fmla="*/ 1640159 h 6003359"/>
                  <a:gd name="connsiteX428" fmla="*/ 2408573 w 2942490"/>
                  <a:gd name="connsiteY428" fmla="*/ 1580508 h 6003359"/>
                  <a:gd name="connsiteX429" fmla="*/ 2437924 w 2942490"/>
                  <a:gd name="connsiteY429" fmla="*/ 1553057 h 6003359"/>
                  <a:gd name="connsiteX430" fmla="*/ 2470599 w 2942490"/>
                  <a:gd name="connsiteY430" fmla="*/ 1592381 h 6003359"/>
                  <a:gd name="connsiteX431" fmla="*/ 2349682 w 2942490"/>
                  <a:gd name="connsiteY431" fmla="*/ 1670080 h 6003359"/>
                  <a:gd name="connsiteX432" fmla="*/ 2346832 w 2942490"/>
                  <a:gd name="connsiteY432" fmla="*/ 1674734 h 6003359"/>
                  <a:gd name="connsiteX433" fmla="*/ 2372099 w 2942490"/>
                  <a:gd name="connsiteY433" fmla="*/ 1727356 h 6003359"/>
                  <a:gd name="connsiteX434" fmla="*/ 2356711 w 2942490"/>
                  <a:gd name="connsiteY434" fmla="*/ 1691737 h 6003359"/>
                  <a:gd name="connsiteX435" fmla="*/ 2362030 w 2942490"/>
                  <a:gd name="connsiteY435" fmla="*/ 1691547 h 6003359"/>
                  <a:gd name="connsiteX436" fmla="*/ 2489692 w 2942490"/>
                  <a:gd name="connsiteY436" fmla="*/ 1625721 h 6003359"/>
                  <a:gd name="connsiteX437" fmla="*/ 2507454 w 2942490"/>
                  <a:gd name="connsiteY437" fmla="*/ 1673594 h 6003359"/>
                  <a:gd name="connsiteX438" fmla="*/ 2469080 w 2942490"/>
                  <a:gd name="connsiteY438" fmla="*/ 1685278 h 6003359"/>
                  <a:gd name="connsiteX439" fmla="*/ 2376943 w 2942490"/>
                  <a:gd name="connsiteY439" fmla="*/ 1725552 h 6003359"/>
                  <a:gd name="connsiteX440" fmla="*/ 2372099 w 2942490"/>
                  <a:gd name="connsiteY440" fmla="*/ 1727356 h 6003359"/>
                  <a:gd name="connsiteX441" fmla="*/ 2397555 w 2942490"/>
                  <a:gd name="connsiteY441" fmla="*/ 1791757 h 6003359"/>
                  <a:gd name="connsiteX442" fmla="*/ 2383877 w 2942490"/>
                  <a:gd name="connsiteY442" fmla="*/ 1754617 h 6003359"/>
                  <a:gd name="connsiteX443" fmla="*/ 2514293 w 2942490"/>
                  <a:gd name="connsiteY443" fmla="*/ 1692021 h 6003359"/>
                  <a:gd name="connsiteX444" fmla="*/ 2534335 w 2942490"/>
                  <a:gd name="connsiteY444" fmla="*/ 1760696 h 6003359"/>
                  <a:gd name="connsiteX445" fmla="*/ 2410663 w 2942490"/>
                  <a:gd name="connsiteY445" fmla="*/ 1794607 h 6003359"/>
                  <a:gd name="connsiteX446" fmla="*/ 2397555 w 2942490"/>
                  <a:gd name="connsiteY446" fmla="*/ 1791757 h 6003359"/>
                  <a:gd name="connsiteX447" fmla="*/ 2417787 w 2942490"/>
                  <a:gd name="connsiteY447" fmla="*/ 1856158 h 6003359"/>
                  <a:gd name="connsiteX448" fmla="*/ 2408668 w 2942490"/>
                  <a:gd name="connsiteY448" fmla="*/ 1825667 h 6003359"/>
                  <a:gd name="connsiteX449" fmla="*/ 2415033 w 2942490"/>
                  <a:gd name="connsiteY449" fmla="*/ 1820158 h 6003359"/>
                  <a:gd name="connsiteX450" fmla="*/ 2464805 w 2942490"/>
                  <a:gd name="connsiteY450" fmla="*/ 1800306 h 6003359"/>
                  <a:gd name="connsiteX451" fmla="*/ 2536995 w 2942490"/>
                  <a:gd name="connsiteY451" fmla="*/ 1772950 h 6003359"/>
                  <a:gd name="connsiteX452" fmla="*/ 2546683 w 2942490"/>
                  <a:gd name="connsiteY452" fmla="*/ 1817403 h 6003359"/>
                  <a:gd name="connsiteX453" fmla="*/ 2490831 w 2942490"/>
                  <a:gd name="connsiteY453" fmla="*/ 1830511 h 6003359"/>
                  <a:gd name="connsiteX454" fmla="*/ 2419497 w 2942490"/>
                  <a:gd name="connsiteY454" fmla="*/ 1855208 h 6003359"/>
                  <a:gd name="connsiteX455" fmla="*/ 2417787 w 2942490"/>
                  <a:gd name="connsiteY455" fmla="*/ 1856158 h 6003359"/>
                  <a:gd name="connsiteX456" fmla="*/ 2424341 w 2942490"/>
                  <a:gd name="connsiteY456" fmla="*/ 1880569 h 6003359"/>
                  <a:gd name="connsiteX457" fmla="*/ 2497386 w 2942490"/>
                  <a:gd name="connsiteY457" fmla="*/ 1853878 h 6003359"/>
                  <a:gd name="connsiteX458" fmla="*/ 2549343 w 2942490"/>
                  <a:gd name="connsiteY458" fmla="*/ 1833836 h 6003359"/>
                  <a:gd name="connsiteX459" fmla="*/ 2556372 w 2942490"/>
                  <a:gd name="connsiteY459" fmla="*/ 1896052 h 6003359"/>
                  <a:gd name="connsiteX460" fmla="*/ 2436404 w 2942490"/>
                  <a:gd name="connsiteY460" fmla="*/ 1923313 h 6003359"/>
                  <a:gd name="connsiteX461" fmla="*/ 2433745 w 2942490"/>
                  <a:gd name="connsiteY461" fmla="*/ 1924928 h 6003359"/>
                  <a:gd name="connsiteX462" fmla="*/ 2424341 w 2942490"/>
                  <a:gd name="connsiteY462" fmla="*/ 1880569 h 6003359"/>
                  <a:gd name="connsiteX463" fmla="*/ 2429090 w 2942490"/>
                  <a:gd name="connsiteY463" fmla="*/ 2255384 h 6003359"/>
                  <a:gd name="connsiteX464" fmla="*/ 2519422 w 2942490"/>
                  <a:gd name="connsiteY464" fmla="*/ 2230213 h 6003359"/>
                  <a:gd name="connsiteX465" fmla="*/ 2501660 w 2942490"/>
                  <a:gd name="connsiteY465" fmla="*/ 2292334 h 6003359"/>
                  <a:gd name="connsiteX466" fmla="*/ 2417407 w 2942490"/>
                  <a:gd name="connsiteY466" fmla="*/ 2307057 h 6003359"/>
                  <a:gd name="connsiteX467" fmla="*/ 2429090 w 2942490"/>
                  <a:gd name="connsiteY467" fmla="*/ 2255384 h 6003359"/>
                  <a:gd name="connsiteX468" fmla="*/ 2396985 w 2942490"/>
                  <a:gd name="connsiteY468" fmla="*/ 2375257 h 6003359"/>
                  <a:gd name="connsiteX469" fmla="*/ 2410093 w 2942490"/>
                  <a:gd name="connsiteY469" fmla="*/ 2331658 h 6003359"/>
                  <a:gd name="connsiteX470" fmla="*/ 2495581 w 2942490"/>
                  <a:gd name="connsiteY470" fmla="*/ 2311236 h 6003359"/>
                  <a:gd name="connsiteX471" fmla="*/ 2478768 w 2942490"/>
                  <a:gd name="connsiteY471" fmla="*/ 2362909 h 6003359"/>
                  <a:gd name="connsiteX472" fmla="*/ 2434315 w 2942490"/>
                  <a:gd name="connsiteY472" fmla="*/ 2371553 h 6003359"/>
                  <a:gd name="connsiteX473" fmla="*/ 2395560 w 2942490"/>
                  <a:gd name="connsiteY473" fmla="*/ 2381526 h 6003359"/>
                  <a:gd name="connsiteX474" fmla="*/ 2396985 w 2942490"/>
                  <a:gd name="connsiteY474" fmla="*/ 2375257 h 6003359"/>
                  <a:gd name="connsiteX475" fmla="*/ 2390051 w 2942490"/>
                  <a:gd name="connsiteY475" fmla="*/ 2405842 h 6003359"/>
                  <a:gd name="connsiteX476" fmla="*/ 2429375 w 2942490"/>
                  <a:gd name="connsiteY476" fmla="*/ 2393399 h 6003359"/>
                  <a:gd name="connsiteX477" fmla="*/ 2473354 w 2942490"/>
                  <a:gd name="connsiteY477" fmla="*/ 2378201 h 6003359"/>
                  <a:gd name="connsiteX478" fmla="*/ 2452647 w 2942490"/>
                  <a:gd name="connsiteY478" fmla="*/ 2436523 h 6003359"/>
                  <a:gd name="connsiteX479" fmla="*/ 2452457 w 2942490"/>
                  <a:gd name="connsiteY479" fmla="*/ 2437663 h 6003359"/>
                  <a:gd name="connsiteX480" fmla="*/ 2389291 w 2942490"/>
                  <a:gd name="connsiteY480" fmla="*/ 2447541 h 6003359"/>
                  <a:gd name="connsiteX481" fmla="*/ 2390051 w 2942490"/>
                  <a:gd name="connsiteY481" fmla="*/ 2405842 h 6003359"/>
                  <a:gd name="connsiteX482" fmla="*/ 2395465 w 2942490"/>
                  <a:gd name="connsiteY482" fmla="*/ 2472523 h 6003359"/>
                  <a:gd name="connsiteX483" fmla="*/ 2460721 w 2942490"/>
                  <a:gd name="connsiteY483" fmla="*/ 2455045 h 6003359"/>
                  <a:gd name="connsiteX484" fmla="*/ 2496246 w 2942490"/>
                  <a:gd name="connsiteY484" fmla="*/ 2476987 h 6003359"/>
                  <a:gd name="connsiteX485" fmla="*/ 2463855 w 2942490"/>
                  <a:gd name="connsiteY485" fmla="*/ 2481167 h 6003359"/>
                  <a:gd name="connsiteX486" fmla="*/ 2404299 w 2942490"/>
                  <a:gd name="connsiteY486" fmla="*/ 2493800 h 6003359"/>
                  <a:gd name="connsiteX487" fmla="*/ 2395465 w 2942490"/>
                  <a:gd name="connsiteY487" fmla="*/ 2472523 h 6003359"/>
                  <a:gd name="connsiteX488" fmla="*/ 2415697 w 2942490"/>
                  <a:gd name="connsiteY488" fmla="*/ 2512797 h 6003359"/>
                  <a:gd name="connsiteX489" fmla="*/ 2446473 w 2942490"/>
                  <a:gd name="connsiteY489" fmla="*/ 2506338 h 6003359"/>
                  <a:gd name="connsiteX490" fmla="*/ 2517523 w 2942490"/>
                  <a:gd name="connsiteY490" fmla="*/ 2491330 h 6003359"/>
                  <a:gd name="connsiteX491" fmla="*/ 2518568 w 2942490"/>
                  <a:gd name="connsiteY491" fmla="*/ 2490855 h 6003359"/>
                  <a:gd name="connsiteX492" fmla="*/ 2604530 w 2942490"/>
                  <a:gd name="connsiteY492" fmla="*/ 2539393 h 6003359"/>
                  <a:gd name="connsiteX493" fmla="*/ 2549153 w 2942490"/>
                  <a:gd name="connsiteY493" fmla="*/ 2547277 h 6003359"/>
                  <a:gd name="connsiteX494" fmla="*/ 2452267 w 2942490"/>
                  <a:gd name="connsiteY494" fmla="*/ 2558580 h 6003359"/>
                  <a:gd name="connsiteX495" fmla="*/ 2415697 w 2942490"/>
                  <a:gd name="connsiteY495" fmla="*/ 2512797 h 6003359"/>
                  <a:gd name="connsiteX496" fmla="*/ 2510399 w 2942490"/>
                  <a:gd name="connsiteY496" fmla="*/ 2627445 h 6003359"/>
                  <a:gd name="connsiteX497" fmla="*/ 2464805 w 2942490"/>
                  <a:gd name="connsiteY497" fmla="*/ 2572448 h 6003359"/>
                  <a:gd name="connsiteX498" fmla="*/ 2486747 w 2942490"/>
                  <a:gd name="connsiteY498" fmla="*/ 2570643 h 6003359"/>
                  <a:gd name="connsiteX499" fmla="*/ 2537185 w 2942490"/>
                  <a:gd name="connsiteY499" fmla="*/ 2562950 h 6003359"/>
                  <a:gd name="connsiteX500" fmla="*/ 2625617 w 2942490"/>
                  <a:gd name="connsiteY500" fmla="*/ 2551741 h 6003359"/>
                  <a:gd name="connsiteX501" fmla="*/ 2713859 w 2942490"/>
                  <a:gd name="connsiteY501" fmla="*/ 2612343 h 6003359"/>
                  <a:gd name="connsiteX502" fmla="*/ 2514388 w 2942490"/>
                  <a:gd name="connsiteY502" fmla="*/ 2626780 h 6003359"/>
                  <a:gd name="connsiteX503" fmla="*/ 2510399 w 2942490"/>
                  <a:gd name="connsiteY503" fmla="*/ 2627445 h 6003359"/>
                  <a:gd name="connsiteX504" fmla="*/ 2531201 w 2942490"/>
                  <a:gd name="connsiteY504" fmla="*/ 2656131 h 6003359"/>
                  <a:gd name="connsiteX505" fmla="*/ 2601585 w 2942490"/>
                  <a:gd name="connsiteY505" fmla="*/ 2646727 h 6003359"/>
                  <a:gd name="connsiteX506" fmla="*/ 2732096 w 2942490"/>
                  <a:gd name="connsiteY506" fmla="*/ 2629725 h 6003359"/>
                  <a:gd name="connsiteX507" fmla="*/ 2787188 w 2942490"/>
                  <a:gd name="connsiteY507" fmla="*/ 2695075 h 6003359"/>
                  <a:gd name="connsiteX508" fmla="*/ 2678429 w 2942490"/>
                  <a:gd name="connsiteY508" fmla="*/ 2694980 h 6003359"/>
                  <a:gd name="connsiteX509" fmla="*/ 2565205 w 2942490"/>
                  <a:gd name="connsiteY509" fmla="*/ 2705809 h 6003359"/>
                  <a:gd name="connsiteX510" fmla="*/ 2531201 w 2942490"/>
                  <a:gd name="connsiteY510" fmla="*/ 2656131 h 6003359"/>
                  <a:gd name="connsiteX511" fmla="*/ 2578219 w 2942490"/>
                  <a:gd name="connsiteY511" fmla="*/ 2725946 h 6003359"/>
                  <a:gd name="connsiteX512" fmla="*/ 2793647 w 2942490"/>
                  <a:gd name="connsiteY512" fmla="*/ 2704669 h 6003359"/>
                  <a:gd name="connsiteX513" fmla="*/ 2832212 w 2942490"/>
                  <a:gd name="connsiteY513" fmla="*/ 2764700 h 6003359"/>
                  <a:gd name="connsiteX514" fmla="*/ 2741215 w 2942490"/>
                  <a:gd name="connsiteY514" fmla="*/ 2769640 h 6003359"/>
                  <a:gd name="connsiteX515" fmla="*/ 2614124 w 2942490"/>
                  <a:gd name="connsiteY515" fmla="*/ 2785027 h 6003359"/>
                  <a:gd name="connsiteX516" fmla="*/ 2578219 w 2942490"/>
                  <a:gd name="connsiteY516" fmla="*/ 2725946 h 6003359"/>
                  <a:gd name="connsiteX517" fmla="*/ 2640909 w 2942490"/>
                  <a:gd name="connsiteY517" fmla="*/ 2829956 h 6003359"/>
                  <a:gd name="connsiteX518" fmla="*/ 2625047 w 2942490"/>
                  <a:gd name="connsiteY518" fmla="*/ 2803360 h 6003359"/>
                  <a:gd name="connsiteX519" fmla="*/ 2726492 w 2942490"/>
                  <a:gd name="connsiteY519" fmla="*/ 2790916 h 6003359"/>
                  <a:gd name="connsiteX520" fmla="*/ 2841425 w 2942490"/>
                  <a:gd name="connsiteY520" fmla="*/ 2780278 h 6003359"/>
                  <a:gd name="connsiteX521" fmla="*/ 2877995 w 2942490"/>
                  <a:gd name="connsiteY521" fmla="*/ 2843159 h 6003359"/>
                  <a:gd name="connsiteX522" fmla="*/ 2775315 w 2942490"/>
                  <a:gd name="connsiteY522" fmla="*/ 2842494 h 6003359"/>
                  <a:gd name="connsiteX523" fmla="*/ 2650028 w 2942490"/>
                  <a:gd name="connsiteY523" fmla="*/ 2848003 h 6003359"/>
                  <a:gd name="connsiteX524" fmla="*/ 2640909 w 2942490"/>
                  <a:gd name="connsiteY524" fmla="*/ 2829956 h 6003359"/>
                  <a:gd name="connsiteX525" fmla="*/ 2682513 w 2942490"/>
                  <a:gd name="connsiteY525" fmla="*/ 2924087 h 6003359"/>
                  <a:gd name="connsiteX526" fmla="*/ 2660667 w 2942490"/>
                  <a:gd name="connsiteY526" fmla="*/ 2868710 h 6003359"/>
                  <a:gd name="connsiteX527" fmla="*/ 2776930 w 2942490"/>
                  <a:gd name="connsiteY527" fmla="*/ 2858072 h 6003359"/>
                  <a:gd name="connsiteX528" fmla="*/ 2881225 w 2942490"/>
                  <a:gd name="connsiteY528" fmla="*/ 2849333 h 6003359"/>
                  <a:gd name="connsiteX529" fmla="*/ 2881414 w 2942490"/>
                  <a:gd name="connsiteY529" fmla="*/ 2849333 h 6003359"/>
                  <a:gd name="connsiteX530" fmla="*/ 2909720 w 2942490"/>
                  <a:gd name="connsiteY530" fmla="*/ 2912214 h 6003359"/>
                  <a:gd name="connsiteX531" fmla="*/ 2872391 w 2942490"/>
                  <a:gd name="connsiteY531" fmla="*/ 2912879 h 6003359"/>
                  <a:gd name="connsiteX532" fmla="*/ 2784529 w 2942490"/>
                  <a:gd name="connsiteY532" fmla="*/ 2917248 h 6003359"/>
                  <a:gd name="connsiteX533" fmla="*/ 2740645 w 2942490"/>
                  <a:gd name="connsiteY533" fmla="*/ 2918958 h 6003359"/>
                  <a:gd name="connsiteX534" fmla="*/ 2686218 w 2942490"/>
                  <a:gd name="connsiteY534" fmla="*/ 2923707 h 6003359"/>
                  <a:gd name="connsiteX535" fmla="*/ 2682513 w 2942490"/>
                  <a:gd name="connsiteY535" fmla="*/ 2924087 h 6003359"/>
                  <a:gd name="connsiteX536" fmla="*/ 2389291 w 2942490"/>
                  <a:gd name="connsiteY536" fmla="*/ 3553940 h 6003359"/>
                  <a:gd name="connsiteX537" fmla="*/ 2452457 w 2942490"/>
                  <a:gd name="connsiteY537" fmla="*/ 3563819 h 6003359"/>
                  <a:gd name="connsiteX538" fmla="*/ 2452647 w 2942490"/>
                  <a:gd name="connsiteY538" fmla="*/ 3564958 h 6003359"/>
                  <a:gd name="connsiteX539" fmla="*/ 2473354 w 2942490"/>
                  <a:gd name="connsiteY539" fmla="*/ 3623090 h 6003359"/>
                  <a:gd name="connsiteX540" fmla="*/ 2429375 w 2942490"/>
                  <a:gd name="connsiteY540" fmla="*/ 3607987 h 6003359"/>
                  <a:gd name="connsiteX541" fmla="*/ 2389956 w 2942490"/>
                  <a:gd name="connsiteY541" fmla="*/ 3595544 h 6003359"/>
                  <a:gd name="connsiteX542" fmla="*/ 2389291 w 2942490"/>
                  <a:gd name="connsiteY542" fmla="*/ 3553940 h 6003359"/>
                  <a:gd name="connsiteX543" fmla="*/ 88916 w 2942490"/>
                  <a:gd name="connsiteY543" fmla="*/ 5784025 h 6003359"/>
                  <a:gd name="connsiteX544" fmla="*/ 82172 w 2942490"/>
                  <a:gd name="connsiteY544" fmla="*/ 5640596 h 6003359"/>
                  <a:gd name="connsiteX545" fmla="*/ 79608 w 2942490"/>
                  <a:gd name="connsiteY545" fmla="*/ 5635752 h 6003359"/>
                  <a:gd name="connsiteX546" fmla="*/ 118267 w 2942490"/>
                  <a:gd name="connsiteY546" fmla="*/ 5631288 h 6003359"/>
                  <a:gd name="connsiteX547" fmla="*/ 119027 w 2942490"/>
                  <a:gd name="connsiteY547" fmla="*/ 5636417 h 6003359"/>
                  <a:gd name="connsiteX548" fmla="*/ 130235 w 2942490"/>
                  <a:gd name="connsiteY548" fmla="*/ 5736342 h 6003359"/>
                  <a:gd name="connsiteX549" fmla="*/ 139354 w 2942490"/>
                  <a:gd name="connsiteY549" fmla="*/ 5775476 h 6003359"/>
                  <a:gd name="connsiteX550" fmla="*/ 88916 w 2942490"/>
                  <a:gd name="connsiteY550" fmla="*/ 5784025 h 6003359"/>
                  <a:gd name="connsiteX551" fmla="*/ 158636 w 2942490"/>
                  <a:gd name="connsiteY551" fmla="*/ 5772057 h 6003359"/>
                  <a:gd name="connsiteX552" fmla="*/ 147713 w 2942490"/>
                  <a:gd name="connsiteY552" fmla="*/ 5627868 h 6003359"/>
                  <a:gd name="connsiteX553" fmla="*/ 186657 w 2942490"/>
                  <a:gd name="connsiteY553" fmla="*/ 5621124 h 6003359"/>
                  <a:gd name="connsiteX554" fmla="*/ 195681 w 2942490"/>
                  <a:gd name="connsiteY554" fmla="*/ 5631193 h 6003359"/>
                  <a:gd name="connsiteX555" fmla="*/ 228166 w 2942490"/>
                  <a:gd name="connsiteY555" fmla="*/ 5755149 h 6003359"/>
                  <a:gd name="connsiteX556" fmla="*/ 158636 w 2942490"/>
                  <a:gd name="connsiteY556" fmla="*/ 5772057 h 6003359"/>
                  <a:gd name="connsiteX557" fmla="*/ 240039 w 2942490"/>
                  <a:gd name="connsiteY557" fmla="*/ 5751350 h 6003359"/>
                  <a:gd name="connsiteX558" fmla="*/ 227691 w 2942490"/>
                  <a:gd name="connsiteY558" fmla="*/ 5675171 h 6003359"/>
                  <a:gd name="connsiteX559" fmla="*/ 220092 w 2942490"/>
                  <a:gd name="connsiteY559" fmla="*/ 5622074 h 6003359"/>
                  <a:gd name="connsiteX560" fmla="*/ 221517 w 2942490"/>
                  <a:gd name="connsiteY560" fmla="*/ 5613810 h 6003359"/>
                  <a:gd name="connsiteX561" fmla="*/ 252672 w 2942490"/>
                  <a:gd name="connsiteY561" fmla="*/ 5606496 h 6003359"/>
                  <a:gd name="connsiteX562" fmla="*/ 252577 w 2942490"/>
                  <a:gd name="connsiteY562" fmla="*/ 5608301 h 6003359"/>
                  <a:gd name="connsiteX563" fmla="*/ 266920 w 2942490"/>
                  <a:gd name="connsiteY563" fmla="*/ 5682675 h 6003359"/>
                  <a:gd name="connsiteX564" fmla="*/ 283353 w 2942490"/>
                  <a:gd name="connsiteY564" fmla="*/ 5737482 h 6003359"/>
                  <a:gd name="connsiteX565" fmla="*/ 240039 w 2942490"/>
                  <a:gd name="connsiteY565" fmla="*/ 5751350 h 6003359"/>
                  <a:gd name="connsiteX566" fmla="*/ 299026 w 2942490"/>
                  <a:gd name="connsiteY566" fmla="*/ 5731593 h 6003359"/>
                  <a:gd name="connsiteX567" fmla="*/ 290477 w 2942490"/>
                  <a:gd name="connsiteY567" fmla="*/ 5676596 h 6003359"/>
                  <a:gd name="connsiteX568" fmla="*/ 276989 w 2942490"/>
                  <a:gd name="connsiteY568" fmla="*/ 5599942 h 6003359"/>
                  <a:gd name="connsiteX569" fmla="*/ 320208 w 2942490"/>
                  <a:gd name="connsiteY569" fmla="*/ 5585979 h 6003359"/>
                  <a:gd name="connsiteX570" fmla="*/ 320113 w 2942490"/>
                  <a:gd name="connsiteY570" fmla="*/ 5589019 h 6003359"/>
                  <a:gd name="connsiteX571" fmla="*/ 356397 w 2942490"/>
                  <a:gd name="connsiteY571" fmla="*/ 5706516 h 6003359"/>
                  <a:gd name="connsiteX572" fmla="*/ 299026 w 2942490"/>
                  <a:gd name="connsiteY572" fmla="*/ 5731593 h 6003359"/>
                  <a:gd name="connsiteX573" fmla="*/ 375870 w 2942490"/>
                  <a:gd name="connsiteY573" fmla="*/ 5696258 h 6003359"/>
                  <a:gd name="connsiteX574" fmla="*/ 345664 w 2942490"/>
                  <a:gd name="connsiteY574" fmla="*/ 5577715 h 6003359"/>
                  <a:gd name="connsiteX575" fmla="*/ 344714 w 2942490"/>
                  <a:gd name="connsiteY575" fmla="*/ 5576765 h 6003359"/>
                  <a:gd name="connsiteX576" fmla="*/ 380999 w 2942490"/>
                  <a:gd name="connsiteY576" fmla="*/ 5562232 h 6003359"/>
                  <a:gd name="connsiteX577" fmla="*/ 420133 w 2942490"/>
                  <a:gd name="connsiteY577" fmla="*/ 5672227 h 6003359"/>
                  <a:gd name="connsiteX578" fmla="*/ 375870 w 2942490"/>
                  <a:gd name="connsiteY578" fmla="*/ 5696258 h 6003359"/>
                  <a:gd name="connsiteX579" fmla="*/ 448534 w 2942490"/>
                  <a:gd name="connsiteY579" fmla="*/ 5655034 h 6003359"/>
                  <a:gd name="connsiteX580" fmla="*/ 431626 w 2942490"/>
                  <a:gd name="connsiteY580" fmla="*/ 5665197 h 6003359"/>
                  <a:gd name="connsiteX581" fmla="*/ 402846 w 2942490"/>
                  <a:gd name="connsiteY581" fmla="*/ 5552544 h 6003359"/>
                  <a:gd name="connsiteX582" fmla="*/ 450244 w 2942490"/>
                  <a:gd name="connsiteY582" fmla="*/ 5528037 h 6003359"/>
                  <a:gd name="connsiteX583" fmla="*/ 487668 w 2942490"/>
                  <a:gd name="connsiteY583" fmla="*/ 5627108 h 6003359"/>
                  <a:gd name="connsiteX584" fmla="*/ 448534 w 2942490"/>
                  <a:gd name="connsiteY584" fmla="*/ 5655034 h 6003359"/>
                  <a:gd name="connsiteX585" fmla="*/ 504576 w 2942490"/>
                  <a:gd name="connsiteY585" fmla="*/ 5614855 h 6003359"/>
                  <a:gd name="connsiteX586" fmla="*/ 490708 w 2942490"/>
                  <a:gd name="connsiteY586" fmla="*/ 5569071 h 6003359"/>
                  <a:gd name="connsiteX587" fmla="*/ 473325 w 2942490"/>
                  <a:gd name="connsiteY587" fmla="*/ 5514644 h 6003359"/>
                  <a:gd name="connsiteX588" fmla="*/ 523193 w 2942490"/>
                  <a:gd name="connsiteY588" fmla="*/ 5482254 h 6003359"/>
                  <a:gd name="connsiteX589" fmla="*/ 542665 w 2942490"/>
                  <a:gd name="connsiteY589" fmla="*/ 5541810 h 6003359"/>
                  <a:gd name="connsiteX590" fmla="*/ 554444 w 2942490"/>
                  <a:gd name="connsiteY590" fmla="*/ 5574011 h 6003359"/>
                  <a:gd name="connsiteX591" fmla="*/ 504576 w 2942490"/>
                  <a:gd name="connsiteY591" fmla="*/ 5614855 h 6003359"/>
                  <a:gd name="connsiteX592" fmla="*/ 567362 w 2942490"/>
                  <a:gd name="connsiteY592" fmla="*/ 5562423 h 6003359"/>
                  <a:gd name="connsiteX593" fmla="*/ 543330 w 2942490"/>
                  <a:gd name="connsiteY593" fmla="*/ 5466581 h 6003359"/>
                  <a:gd name="connsiteX594" fmla="*/ 582749 w 2942490"/>
                  <a:gd name="connsiteY594" fmla="*/ 5436091 h 6003359"/>
                  <a:gd name="connsiteX595" fmla="*/ 613430 w 2942490"/>
                  <a:gd name="connsiteY595" fmla="*/ 5521198 h 6003359"/>
                  <a:gd name="connsiteX596" fmla="*/ 567362 w 2942490"/>
                  <a:gd name="connsiteY596" fmla="*/ 5562423 h 6003359"/>
                  <a:gd name="connsiteX597" fmla="*/ 627298 w 2942490"/>
                  <a:gd name="connsiteY597" fmla="*/ 5507425 h 6003359"/>
                  <a:gd name="connsiteX598" fmla="*/ 603931 w 2942490"/>
                  <a:gd name="connsiteY598" fmla="*/ 5416714 h 6003359"/>
                  <a:gd name="connsiteX599" fmla="*/ 642876 w 2942490"/>
                  <a:gd name="connsiteY599" fmla="*/ 5380714 h 6003359"/>
                  <a:gd name="connsiteX600" fmla="*/ 672226 w 2942490"/>
                  <a:gd name="connsiteY600" fmla="*/ 5461072 h 6003359"/>
                  <a:gd name="connsiteX601" fmla="*/ 627298 w 2942490"/>
                  <a:gd name="connsiteY601" fmla="*/ 5507425 h 6003359"/>
                  <a:gd name="connsiteX602" fmla="*/ 685619 w 2942490"/>
                  <a:gd name="connsiteY602" fmla="*/ 5446349 h 6003359"/>
                  <a:gd name="connsiteX603" fmla="*/ 660448 w 2942490"/>
                  <a:gd name="connsiteY603" fmla="*/ 5362001 h 6003359"/>
                  <a:gd name="connsiteX604" fmla="*/ 691699 w 2942490"/>
                  <a:gd name="connsiteY604" fmla="*/ 5328947 h 6003359"/>
                  <a:gd name="connsiteX605" fmla="*/ 696448 w 2942490"/>
                  <a:gd name="connsiteY605" fmla="*/ 5324482 h 6003359"/>
                  <a:gd name="connsiteX606" fmla="*/ 707276 w 2942490"/>
                  <a:gd name="connsiteY606" fmla="*/ 5363046 h 6003359"/>
                  <a:gd name="connsiteX607" fmla="*/ 721999 w 2942490"/>
                  <a:gd name="connsiteY607" fmla="*/ 5405980 h 6003359"/>
                  <a:gd name="connsiteX608" fmla="*/ 685619 w 2942490"/>
                  <a:gd name="connsiteY608" fmla="*/ 5446349 h 6003359"/>
                  <a:gd name="connsiteX609" fmla="*/ 772532 w 2942490"/>
                  <a:gd name="connsiteY609" fmla="*/ 5346424 h 6003359"/>
                  <a:gd name="connsiteX610" fmla="*/ 732448 w 2942490"/>
                  <a:gd name="connsiteY610" fmla="*/ 5393537 h 6003359"/>
                  <a:gd name="connsiteX611" fmla="*/ 723614 w 2942490"/>
                  <a:gd name="connsiteY611" fmla="*/ 5347944 h 6003359"/>
                  <a:gd name="connsiteX612" fmla="*/ 714685 w 2942490"/>
                  <a:gd name="connsiteY612" fmla="*/ 5307480 h 6003359"/>
                  <a:gd name="connsiteX613" fmla="*/ 750495 w 2942490"/>
                  <a:gd name="connsiteY613" fmla="*/ 5286108 h 6003359"/>
                  <a:gd name="connsiteX614" fmla="*/ 773482 w 2942490"/>
                  <a:gd name="connsiteY614" fmla="*/ 5345854 h 6003359"/>
                  <a:gd name="connsiteX615" fmla="*/ 772532 w 2942490"/>
                  <a:gd name="connsiteY615" fmla="*/ 5346424 h 6003359"/>
                  <a:gd name="connsiteX616" fmla="*/ 792669 w 2942490"/>
                  <a:gd name="connsiteY616" fmla="*/ 5344239 h 6003359"/>
                  <a:gd name="connsiteX617" fmla="*/ 775191 w 2942490"/>
                  <a:gd name="connsiteY617" fmla="*/ 5278889 h 6003359"/>
                  <a:gd name="connsiteX618" fmla="*/ 798083 w 2942490"/>
                  <a:gd name="connsiteY618" fmla="*/ 5276039 h 6003359"/>
                  <a:gd name="connsiteX619" fmla="*/ 816985 w 2942490"/>
                  <a:gd name="connsiteY619" fmla="*/ 5333885 h 6003359"/>
                  <a:gd name="connsiteX620" fmla="*/ 829523 w 2942490"/>
                  <a:gd name="connsiteY620" fmla="*/ 5363996 h 6003359"/>
                  <a:gd name="connsiteX621" fmla="*/ 792669 w 2942490"/>
                  <a:gd name="connsiteY621" fmla="*/ 5344239 h 6003359"/>
                  <a:gd name="connsiteX622" fmla="*/ 852510 w 2942490"/>
                  <a:gd name="connsiteY622" fmla="*/ 5376440 h 6003359"/>
                  <a:gd name="connsiteX623" fmla="*/ 852510 w 2942490"/>
                  <a:gd name="connsiteY623" fmla="*/ 5375300 h 6003359"/>
                  <a:gd name="connsiteX624" fmla="*/ 829998 w 2942490"/>
                  <a:gd name="connsiteY624" fmla="*/ 5306150 h 6003359"/>
                  <a:gd name="connsiteX625" fmla="*/ 820215 w 2942490"/>
                  <a:gd name="connsiteY625" fmla="*/ 5276419 h 6003359"/>
                  <a:gd name="connsiteX626" fmla="*/ 878156 w 2942490"/>
                  <a:gd name="connsiteY626" fmla="*/ 5285158 h 6003359"/>
                  <a:gd name="connsiteX627" fmla="*/ 916721 w 2942490"/>
                  <a:gd name="connsiteY627" fmla="*/ 5374635 h 6003359"/>
                  <a:gd name="connsiteX628" fmla="*/ 937618 w 2942490"/>
                  <a:gd name="connsiteY628" fmla="*/ 5426592 h 6003359"/>
                  <a:gd name="connsiteX629" fmla="*/ 852510 w 2942490"/>
                  <a:gd name="connsiteY629" fmla="*/ 5376440 h 6003359"/>
                  <a:gd name="connsiteX630" fmla="*/ 958990 w 2942490"/>
                  <a:gd name="connsiteY630" fmla="*/ 5438655 h 6003359"/>
                  <a:gd name="connsiteX631" fmla="*/ 924415 w 2942490"/>
                  <a:gd name="connsiteY631" fmla="*/ 5356492 h 6003359"/>
                  <a:gd name="connsiteX632" fmla="*/ 905797 w 2942490"/>
                  <a:gd name="connsiteY632" fmla="*/ 5308999 h 6003359"/>
                  <a:gd name="connsiteX633" fmla="*/ 896299 w 2942490"/>
                  <a:gd name="connsiteY633" fmla="*/ 5289052 h 6003359"/>
                  <a:gd name="connsiteX634" fmla="*/ 966778 w 2942490"/>
                  <a:gd name="connsiteY634" fmla="*/ 5301021 h 6003359"/>
                  <a:gd name="connsiteX635" fmla="*/ 968203 w 2942490"/>
                  <a:gd name="connsiteY635" fmla="*/ 5304725 h 6003359"/>
                  <a:gd name="connsiteX636" fmla="*/ 1055496 w 2942490"/>
                  <a:gd name="connsiteY636" fmla="*/ 5484819 h 6003359"/>
                  <a:gd name="connsiteX637" fmla="*/ 958990 w 2942490"/>
                  <a:gd name="connsiteY637" fmla="*/ 5438655 h 6003359"/>
                  <a:gd name="connsiteX638" fmla="*/ 1079622 w 2942490"/>
                  <a:gd name="connsiteY638" fmla="*/ 5491847 h 6003359"/>
                  <a:gd name="connsiteX639" fmla="*/ 1029089 w 2942490"/>
                  <a:gd name="connsiteY639" fmla="*/ 5370360 h 6003359"/>
                  <a:gd name="connsiteX640" fmla="*/ 1002018 w 2942490"/>
                  <a:gd name="connsiteY640" fmla="*/ 5304630 h 6003359"/>
                  <a:gd name="connsiteX641" fmla="*/ 1062145 w 2942490"/>
                  <a:gd name="connsiteY641" fmla="*/ 5309284 h 6003359"/>
                  <a:gd name="connsiteX642" fmla="*/ 1109353 w 2942490"/>
                  <a:gd name="connsiteY642" fmla="*/ 5412724 h 6003359"/>
                  <a:gd name="connsiteX643" fmla="*/ 1163875 w 2942490"/>
                  <a:gd name="connsiteY643" fmla="*/ 5506950 h 6003359"/>
                  <a:gd name="connsiteX644" fmla="*/ 1079622 w 2942490"/>
                  <a:gd name="connsiteY644" fmla="*/ 5491847 h 6003359"/>
                  <a:gd name="connsiteX645" fmla="*/ 1175368 w 2942490"/>
                  <a:gd name="connsiteY645" fmla="*/ 5507806 h 6003359"/>
                  <a:gd name="connsiteX646" fmla="*/ 1086081 w 2942490"/>
                  <a:gd name="connsiteY646" fmla="*/ 5310519 h 6003359"/>
                  <a:gd name="connsiteX647" fmla="*/ 1155041 w 2942490"/>
                  <a:gd name="connsiteY647" fmla="*/ 5312039 h 6003359"/>
                  <a:gd name="connsiteX648" fmla="*/ 1205384 w 2942490"/>
                  <a:gd name="connsiteY648" fmla="*/ 5429917 h 6003359"/>
                  <a:gd name="connsiteX649" fmla="*/ 1246608 w 2942490"/>
                  <a:gd name="connsiteY649" fmla="*/ 5511130 h 6003359"/>
                  <a:gd name="connsiteX650" fmla="*/ 1175368 w 2942490"/>
                  <a:gd name="connsiteY650" fmla="*/ 5507806 h 6003359"/>
                  <a:gd name="connsiteX651" fmla="*/ 1264750 w 2942490"/>
                  <a:gd name="connsiteY651" fmla="*/ 5511225 h 6003359"/>
                  <a:gd name="connsiteX652" fmla="*/ 1216497 w 2942490"/>
                  <a:gd name="connsiteY652" fmla="*/ 5406455 h 6003359"/>
                  <a:gd name="connsiteX653" fmla="*/ 1176508 w 2942490"/>
                  <a:gd name="connsiteY653" fmla="*/ 5312324 h 6003359"/>
                  <a:gd name="connsiteX654" fmla="*/ 1207568 w 2942490"/>
                  <a:gd name="connsiteY654" fmla="*/ 5312799 h 6003359"/>
                  <a:gd name="connsiteX655" fmla="*/ 1227705 w 2942490"/>
                  <a:gd name="connsiteY655" fmla="*/ 5311849 h 6003359"/>
                  <a:gd name="connsiteX656" fmla="*/ 1285552 w 2942490"/>
                  <a:gd name="connsiteY656" fmla="*/ 5422888 h 6003359"/>
                  <a:gd name="connsiteX657" fmla="*/ 1337414 w 2942490"/>
                  <a:gd name="connsiteY657" fmla="*/ 5511605 h 6003359"/>
                  <a:gd name="connsiteX658" fmla="*/ 1264750 w 2942490"/>
                  <a:gd name="connsiteY658" fmla="*/ 5511225 h 6003359"/>
                  <a:gd name="connsiteX659" fmla="*/ 1344348 w 2942490"/>
                  <a:gd name="connsiteY659" fmla="*/ 5511415 h 6003359"/>
                  <a:gd name="connsiteX660" fmla="*/ 1344348 w 2942490"/>
                  <a:gd name="connsiteY660" fmla="*/ 5511225 h 6003359"/>
                  <a:gd name="connsiteX661" fmla="*/ 1299895 w 2942490"/>
                  <a:gd name="connsiteY661" fmla="*/ 5416523 h 6003359"/>
                  <a:gd name="connsiteX662" fmla="*/ 1250977 w 2942490"/>
                  <a:gd name="connsiteY662" fmla="*/ 5310614 h 6003359"/>
                  <a:gd name="connsiteX663" fmla="*/ 1309774 w 2942490"/>
                  <a:gd name="connsiteY663" fmla="*/ 5301781 h 6003359"/>
                  <a:gd name="connsiteX664" fmla="*/ 1311293 w 2942490"/>
                  <a:gd name="connsiteY664" fmla="*/ 5305200 h 6003359"/>
                  <a:gd name="connsiteX665" fmla="*/ 1334565 w 2942490"/>
                  <a:gd name="connsiteY665" fmla="*/ 5354687 h 6003359"/>
                  <a:gd name="connsiteX666" fmla="*/ 1354892 w 2942490"/>
                  <a:gd name="connsiteY666" fmla="*/ 5393537 h 6003359"/>
                  <a:gd name="connsiteX667" fmla="*/ 1395071 w 2942490"/>
                  <a:gd name="connsiteY667" fmla="*/ 5471901 h 6003359"/>
                  <a:gd name="connsiteX668" fmla="*/ 1413118 w 2942490"/>
                  <a:gd name="connsiteY668" fmla="*/ 5504481 h 6003359"/>
                  <a:gd name="connsiteX669" fmla="*/ 1344348 w 2942490"/>
                  <a:gd name="connsiteY669" fmla="*/ 5511415 h 6003359"/>
                  <a:gd name="connsiteX670" fmla="*/ 1436200 w 2942490"/>
                  <a:gd name="connsiteY670" fmla="*/ 5499541 h 6003359"/>
                  <a:gd name="connsiteX671" fmla="*/ 1434490 w 2942490"/>
                  <a:gd name="connsiteY671" fmla="*/ 5496217 h 6003359"/>
                  <a:gd name="connsiteX672" fmla="*/ 1404665 w 2942490"/>
                  <a:gd name="connsiteY672" fmla="*/ 5434096 h 6003359"/>
                  <a:gd name="connsiteX673" fmla="*/ 1370090 w 2942490"/>
                  <a:gd name="connsiteY673" fmla="*/ 5372545 h 6003359"/>
                  <a:gd name="connsiteX674" fmla="*/ 1342544 w 2942490"/>
                  <a:gd name="connsiteY674" fmla="*/ 5322772 h 6003359"/>
                  <a:gd name="connsiteX675" fmla="*/ 1330480 w 2942490"/>
                  <a:gd name="connsiteY675" fmla="*/ 5297221 h 6003359"/>
                  <a:gd name="connsiteX676" fmla="*/ 1371419 w 2942490"/>
                  <a:gd name="connsiteY676" fmla="*/ 5284208 h 6003359"/>
                  <a:gd name="connsiteX677" fmla="*/ 1432686 w 2942490"/>
                  <a:gd name="connsiteY677" fmla="*/ 5397621 h 6003359"/>
                  <a:gd name="connsiteX678" fmla="*/ 1488252 w 2942490"/>
                  <a:gd name="connsiteY678" fmla="*/ 5483489 h 6003359"/>
                  <a:gd name="connsiteX679" fmla="*/ 1436200 w 2942490"/>
                  <a:gd name="connsiteY679" fmla="*/ 5499541 h 6003359"/>
                  <a:gd name="connsiteX680" fmla="*/ 1510669 w 2942490"/>
                  <a:gd name="connsiteY680" fmla="*/ 5470666 h 6003359"/>
                  <a:gd name="connsiteX681" fmla="*/ 1464031 w 2942490"/>
                  <a:gd name="connsiteY681" fmla="*/ 5379479 h 6003359"/>
                  <a:gd name="connsiteX682" fmla="*/ 1396401 w 2942490"/>
                  <a:gd name="connsiteY682" fmla="*/ 5269770 h 6003359"/>
                  <a:gd name="connsiteX683" fmla="*/ 1428221 w 2942490"/>
                  <a:gd name="connsiteY683" fmla="*/ 5240894 h 6003359"/>
                  <a:gd name="connsiteX684" fmla="*/ 1444274 w 2942490"/>
                  <a:gd name="connsiteY684" fmla="*/ 5264071 h 6003359"/>
                  <a:gd name="connsiteX685" fmla="*/ 1473625 w 2942490"/>
                  <a:gd name="connsiteY685" fmla="*/ 5312704 h 6003359"/>
                  <a:gd name="connsiteX686" fmla="*/ 1509624 w 2942490"/>
                  <a:gd name="connsiteY686" fmla="*/ 5373400 h 6003359"/>
                  <a:gd name="connsiteX687" fmla="*/ 1548569 w 2942490"/>
                  <a:gd name="connsiteY687" fmla="*/ 5430297 h 6003359"/>
                  <a:gd name="connsiteX688" fmla="*/ 1550563 w 2942490"/>
                  <a:gd name="connsiteY688" fmla="*/ 5433431 h 6003359"/>
                  <a:gd name="connsiteX689" fmla="*/ 1510669 w 2942490"/>
                  <a:gd name="connsiteY689" fmla="*/ 5470666 h 6003359"/>
                  <a:gd name="connsiteX690" fmla="*/ 1566426 w 2942490"/>
                  <a:gd name="connsiteY690" fmla="*/ 5416049 h 6003359"/>
                  <a:gd name="connsiteX691" fmla="*/ 1547144 w 2942490"/>
                  <a:gd name="connsiteY691" fmla="*/ 5383943 h 6003359"/>
                  <a:gd name="connsiteX692" fmla="*/ 1499366 w 2942490"/>
                  <a:gd name="connsiteY692" fmla="*/ 5310044 h 6003359"/>
                  <a:gd name="connsiteX693" fmla="*/ 1475999 w 2942490"/>
                  <a:gd name="connsiteY693" fmla="*/ 5273000 h 6003359"/>
                  <a:gd name="connsiteX694" fmla="*/ 1444654 w 2942490"/>
                  <a:gd name="connsiteY694" fmla="*/ 5228071 h 6003359"/>
                  <a:gd name="connsiteX695" fmla="*/ 1442469 w 2942490"/>
                  <a:gd name="connsiteY695" fmla="*/ 5225127 h 6003359"/>
                  <a:gd name="connsiteX696" fmla="*/ 1479514 w 2942490"/>
                  <a:gd name="connsiteY696" fmla="*/ 5178583 h 6003359"/>
                  <a:gd name="connsiteX697" fmla="*/ 1546859 w 2942490"/>
                  <a:gd name="connsiteY697" fmla="*/ 5273949 h 6003359"/>
                  <a:gd name="connsiteX698" fmla="*/ 1606605 w 2942490"/>
                  <a:gd name="connsiteY698" fmla="*/ 5359817 h 6003359"/>
                  <a:gd name="connsiteX699" fmla="*/ 1606700 w 2942490"/>
                  <a:gd name="connsiteY699" fmla="*/ 5359912 h 6003359"/>
                  <a:gd name="connsiteX700" fmla="*/ 1566426 w 2942490"/>
                  <a:gd name="connsiteY700" fmla="*/ 5416049 h 6003359"/>
                  <a:gd name="connsiteX701" fmla="*/ 1610310 w 2942490"/>
                  <a:gd name="connsiteY701" fmla="*/ 5353928 h 6003359"/>
                  <a:gd name="connsiteX702" fmla="*/ 1559492 w 2942490"/>
                  <a:gd name="connsiteY702" fmla="*/ 5264736 h 6003359"/>
                  <a:gd name="connsiteX703" fmla="*/ 1492147 w 2942490"/>
                  <a:gd name="connsiteY703" fmla="*/ 5159016 h 6003359"/>
                  <a:gd name="connsiteX704" fmla="*/ 1503165 w 2942490"/>
                  <a:gd name="connsiteY704" fmla="*/ 5142109 h 6003359"/>
                  <a:gd name="connsiteX705" fmla="*/ 1518268 w 2942490"/>
                  <a:gd name="connsiteY705" fmla="*/ 5114942 h 6003359"/>
                  <a:gd name="connsiteX706" fmla="*/ 1579914 w 2942490"/>
                  <a:gd name="connsiteY706" fmla="*/ 5196631 h 6003359"/>
                  <a:gd name="connsiteX707" fmla="*/ 1646499 w 2942490"/>
                  <a:gd name="connsiteY707" fmla="*/ 5290857 h 6003359"/>
                  <a:gd name="connsiteX708" fmla="*/ 1610310 w 2942490"/>
                  <a:gd name="connsiteY708" fmla="*/ 5353928 h 6003359"/>
                  <a:gd name="connsiteX709" fmla="*/ 1655428 w 2942490"/>
                  <a:gd name="connsiteY709" fmla="*/ 5275090 h 6003359"/>
                  <a:gd name="connsiteX710" fmla="*/ 1605560 w 2942490"/>
                  <a:gd name="connsiteY710" fmla="*/ 5198815 h 6003359"/>
                  <a:gd name="connsiteX711" fmla="*/ 1528812 w 2942490"/>
                  <a:gd name="connsiteY711" fmla="*/ 5096420 h 6003359"/>
                  <a:gd name="connsiteX712" fmla="*/ 1561962 w 2942490"/>
                  <a:gd name="connsiteY712" fmla="*/ 5035724 h 6003359"/>
                  <a:gd name="connsiteX713" fmla="*/ 1688103 w 2942490"/>
                  <a:gd name="connsiteY713" fmla="*/ 5211733 h 6003359"/>
                  <a:gd name="connsiteX714" fmla="*/ 1655428 w 2942490"/>
                  <a:gd name="connsiteY714" fmla="*/ 5275090 h 6003359"/>
                  <a:gd name="connsiteX715" fmla="*/ 1693233 w 2942490"/>
                  <a:gd name="connsiteY715" fmla="*/ 5201380 h 6003359"/>
                  <a:gd name="connsiteX716" fmla="*/ 1638806 w 2942490"/>
                  <a:gd name="connsiteY716" fmla="*/ 5106964 h 6003359"/>
                  <a:gd name="connsiteX717" fmla="*/ 1572885 w 2942490"/>
                  <a:gd name="connsiteY717" fmla="*/ 5014448 h 6003359"/>
                  <a:gd name="connsiteX718" fmla="*/ 1598911 w 2942490"/>
                  <a:gd name="connsiteY718" fmla="*/ 4960115 h 6003359"/>
                  <a:gd name="connsiteX719" fmla="*/ 1642130 w 2942490"/>
                  <a:gd name="connsiteY719" fmla="*/ 5016442 h 6003359"/>
                  <a:gd name="connsiteX720" fmla="*/ 1722108 w 2942490"/>
                  <a:gd name="connsiteY720" fmla="*/ 5120832 h 6003359"/>
                  <a:gd name="connsiteX721" fmla="*/ 1693233 w 2942490"/>
                  <a:gd name="connsiteY721" fmla="*/ 5201380 h 6003359"/>
                  <a:gd name="connsiteX722" fmla="*/ 1728187 w 2942490"/>
                  <a:gd name="connsiteY722" fmla="*/ 5096420 h 6003359"/>
                  <a:gd name="connsiteX723" fmla="*/ 1615819 w 2942490"/>
                  <a:gd name="connsiteY723" fmla="*/ 4930859 h 6003359"/>
                  <a:gd name="connsiteX724" fmla="*/ 1613349 w 2942490"/>
                  <a:gd name="connsiteY724" fmla="*/ 4927725 h 6003359"/>
                  <a:gd name="connsiteX725" fmla="*/ 1638236 w 2942490"/>
                  <a:gd name="connsiteY725" fmla="*/ 4860759 h 6003359"/>
                  <a:gd name="connsiteX726" fmla="*/ 1650679 w 2942490"/>
                  <a:gd name="connsiteY726" fmla="*/ 4878902 h 6003359"/>
                  <a:gd name="connsiteX727" fmla="*/ 1682594 w 2942490"/>
                  <a:gd name="connsiteY727" fmla="*/ 4918701 h 6003359"/>
                  <a:gd name="connsiteX728" fmla="*/ 1736451 w 2942490"/>
                  <a:gd name="connsiteY728" fmla="*/ 4989751 h 6003359"/>
                  <a:gd name="connsiteX729" fmla="*/ 1728187 w 2942490"/>
                  <a:gd name="connsiteY729" fmla="*/ 5096420 h 6003359"/>
                  <a:gd name="connsiteX730" fmla="*/ 1702161 w 2942490"/>
                  <a:gd name="connsiteY730" fmla="*/ 4921266 h 6003359"/>
                  <a:gd name="connsiteX731" fmla="*/ 1643935 w 2942490"/>
                  <a:gd name="connsiteY731" fmla="*/ 4842997 h 6003359"/>
                  <a:gd name="connsiteX732" fmla="*/ 1665307 w 2942490"/>
                  <a:gd name="connsiteY732" fmla="*/ 4788475 h 6003359"/>
                  <a:gd name="connsiteX733" fmla="*/ 1686299 w 2942490"/>
                  <a:gd name="connsiteY733" fmla="*/ 4811842 h 6003359"/>
                  <a:gd name="connsiteX734" fmla="*/ 1734837 w 2942490"/>
                  <a:gd name="connsiteY734" fmla="*/ 4865794 h 6003359"/>
                  <a:gd name="connsiteX735" fmla="*/ 1735786 w 2942490"/>
                  <a:gd name="connsiteY735" fmla="*/ 4866554 h 6003359"/>
                  <a:gd name="connsiteX736" fmla="*/ 1736641 w 2942490"/>
                  <a:gd name="connsiteY736" fmla="*/ 4965244 h 6003359"/>
                  <a:gd name="connsiteX737" fmla="*/ 1702161 w 2942490"/>
                  <a:gd name="connsiteY737" fmla="*/ 4921266 h 6003359"/>
                  <a:gd name="connsiteX738" fmla="*/ 1736546 w 2942490"/>
                  <a:gd name="connsiteY738" fmla="*/ 4840243 h 6003359"/>
                  <a:gd name="connsiteX739" fmla="*/ 1716694 w 2942490"/>
                  <a:gd name="connsiteY739" fmla="*/ 4814407 h 6003359"/>
                  <a:gd name="connsiteX740" fmla="*/ 1676040 w 2942490"/>
                  <a:gd name="connsiteY740" fmla="*/ 4769098 h 6003359"/>
                  <a:gd name="connsiteX741" fmla="*/ 1690098 w 2942490"/>
                  <a:gd name="connsiteY741" fmla="*/ 4750766 h 6003359"/>
                  <a:gd name="connsiteX742" fmla="*/ 1737781 w 2942490"/>
                  <a:gd name="connsiteY742" fmla="*/ 4798544 h 6003359"/>
                  <a:gd name="connsiteX743" fmla="*/ 1736546 w 2942490"/>
                  <a:gd name="connsiteY743" fmla="*/ 4840243 h 6003359"/>
                  <a:gd name="connsiteX744" fmla="*/ 1749844 w 2942490"/>
                  <a:gd name="connsiteY744" fmla="*/ 4782206 h 6003359"/>
                  <a:gd name="connsiteX745" fmla="*/ 1748704 w 2942490"/>
                  <a:gd name="connsiteY745" fmla="*/ 4782681 h 6003359"/>
                  <a:gd name="connsiteX746" fmla="*/ 1708620 w 2942490"/>
                  <a:gd name="connsiteY746" fmla="*/ 4733003 h 6003359"/>
                  <a:gd name="connsiteX747" fmla="*/ 1745095 w 2942490"/>
                  <a:gd name="connsiteY747" fmla="*/ 4712676 h 6003359"/>
                  <a:gd name="connsiteX748" fmla="*/ 1775491 w 2942490"/>
                  <a:gd name="connsiteY748" fmla="*/ 4740602 h 6003359"/>
                  <a:gd name="connsiteX749" fmla="*/ 1810635 w 2942490"/>
                  <a:gd name="connsiteY749" fmla="*/ 4771092 h 6003359"/>
                  <a:gd name="connsiteX750" fmla="*/ 1749844 w 2942490"/>
                  <a:gd name="connsiteY750" fmla="*/ 4782206 h 6003359"/>
                  <a:gd name="connsiteX751" fmla="*/ 1826593 w 2942490"/>
                  <a:gd name="connsiteY751" fmla="*/ 4768148 h 6003359"/>
                  <a:gd name="connsiteX752" fmla="*/ 1796957 w 2942490"/>
                  <a:gd name="connsiteY752" fmla="*/ 4733953 h 6003359"/>
                  <a:gd name="connsiteX753" fmla="*/ 1768937 w 2942490"/>
                  <a:gd name="connsiteY753" fmla="*/ 4705362 h 6003359"/>
                  <a:gd name="connsiteX754" fmla="*/ 1775111 w 2942490"/>
                  <a:gd name="connsiteY754" fmla="*/ 4703462 h 6003359"/>
                  <a:gd name="connsiteX755" fmla="*/ 1819374 w 2942490"/>
                  <a:gd name="connsiteY755" fmla="*/ 4693014 h 6003359"/>
                  <a:gd name="connsiteX756" fmla="*/ 1879690 w 2942490"/>
                  <a:gd name="connsiteY756" fmla="*/ 4756845 h 6003359"/>
                  <a:gd name="connsiteX757" fmla="*/ 1826593 w 2942490"/>
                  <a:gd name="connsiteY757" fmla="*/ 4768148 h 6003359"/>
                  <a:gd name="connsiteX758" fmla="*/ 1899163 w 2942490"/>
                  <a:gd name="connsiteY758" fmla="*/ 4752666 h 6003359"/>
                  <a:gd name="connsiteX759" fmla="*/ 1844356 w 2942490"/>
                  <a:gd name="connsiteY759" fmla="*/ 4687030 h 6003359"/>
                  <a:gd name="connsiteX760" fmla="*/ 1894888 w 2942490"/>
                  <a:gd name="connsiteY760" fmla="*/ 4671262 h 6003359"/>
                  <a:gd name="connsiteX761" fmla="*/ 1961853 w 2942490"/>
                  <a:gd name="connsiteY761" fmla="*/ 4736993 h 6003359"/>
                  <a:gd name="connsiteX762" fmla="*/ 1899163 w 2942490"/>
                  <a:gd name="connsiteY762" fmla="*/ 4752666 h 6003359"/>
                  <a:gd name="connsiteX763" fmla="*/ 1980566 w 2942490"/>
                  <a:gd name="connsiteY763" fmla="*/ 4731769 h 6003359"/>
                  <a:gd name="connsiteX764" fmla="*/ 1922339 w 2942490"/>
                  <a:gd name="connsiteY764" fmla="*/ 4662809 h 6003359"/>
                  <a:gd name="connsiteX765" fmla="*/ 1968408 w 2942490"/>
                  <a:gd name="connsiteY765" fmla="*/ 4643811 h 6003359"/>
                  <a:gd name="connsiteX766" fmla="*/ 2039362 w 2942490"/>
                  <a:gd name="connsiteY766" fmla="*/ 4712581 h 6003359"/>
                  <a:gd name="connsiteX767" fmla="*/ 1980566 w 2942490"/>
                  <a:gd name="connsiteY767" fmla="*/ 4731769 h 6003359"/>
                  <a:gd name="connsiteX768" fmla="*/ 2055985 w 2942490"/>
                  <a:gd name="connsiteY768" fmla="*/ 4707072 h 6003359"/>
                  <a:gd name="connsiteX769" fmla="*/ 2033948 w 2942490"/>
                  <a:gd name="connsiteY769" fmla="*/ 4680856 h 6003359"/>
                  <a:gd name="connsiteX770" fmla="*/ 1992059 w 2942490"/>
                  <a:gd name="connsiteY770" fmla="*/ 4634123 h 6003359"/>
                  <a:gd name="connsiteX771" fmla="*/ 2045061 w 2942490"/>
                  <a:gd name="connsiteY771" fmla="*/ 4607147 h 6003359"/>
                  <a:gd name="connsiteX772" fmla="*/ 2083436 w 2942490"/>
                  <a:gd name="connsiteY772" fmla="*/ 4649415 h 6003359"/>
                  <a:gd name="connsiteX773" fmla="*/ 2116206 w 2942490"/>
                  <a:gd name="connsiteY773" fmla="*/ 4684276 h 6003359"/>
                  <a:gd name="connsiteX774" fmla="*/ 2055985 w 2942490"/>
                  <a:gd name="connsiteY774" fmla="*/ 4707072 h 6003359"/>
                  <a:gd name="connsiteX775" fmla="*/ 2179087 w 2942490"/>
                  <a:gd name="connsiteY775" fmla="*/ 4655780 h 6003359"/>
                  <a:gd name="connsiteX776" fmla="*/ 2135203 w 2942490"/>
                  <a:gd name="connsiteY776" fmla="*/ 4675822 h 6003359"/>
                  <a:gd name="connsiteX777" fmla="*/ 2068143 w 2942490"/>
                  <a:gd name="connsiteY777" fmla="*/ 4593849 h 6003359"/>
                  <a:gd name="connsiteX778" fmla="*/ 2113167 w 2942490"/>
                  <a:gd name="connsiteY778" fmla="*/ 4564973 h 6003359"/>
                  <a:gd name="connsiteX779" fmla="*/ 2196374 w 2942490"/>
                  <a:gd name="connsiteY779" fmla="*/ 4646376 h 6003359"/>
                  <a:gd name="connsiteX780" fmla="*/ 2179087 w 2942490"/>
                  <a:gd name="connsiteY780" fmla="*/ 4655780 h 6003359"/>
                  <a:gd name="connsiteX781" fmla="*/ 2208153 w 2942490"/>
                  <a:gd name="connsiteY781" fmla="*/ 4639917 h 6003359"/>
                  <a:gd name="connsiteX782" fmla="*/ 2132449 w 2942490"/>
                  <a:gd name="connsiteY782" fmla="*/ 4551105 h 6003359"/>
                  <a:gd name="connsiteX783" fmla="*/ 2163129 w 2942490"/>
                  <a:gd name="connsiteY783" fmla="*/ 4526883 h 6003359"/>
                  <a:gd name="connsiteX784" fmla="*/ 2163509 w 2942490"/>
                  <a:gd name="connsiteY784" fmla="*/ 4528118 h 6003359"/>
                  <a:gd name="connsiteX785" fmla="*/ 2251086 w 2942490"/>
                  <a:gd name="connsiteY785" fmla="*/ 4613511 h 6003359"/>
                  <a:gd name="connsiteX786" fmla="*/ 2208153 w 2942490"/>
                  <a:gd name="connsiteY786" fmla="*/ 4639917 h 6003359"/>
                  <a:gd name="connsiteX787" fmla="*/ 2269704 w 2942490"/>
                  <a:gd name="connsiteY787" fmla="*/ 4601828 h 6003359"/>
                  <a:gd name="connsiteX788" fmla="*/ 2186116 w 2942490"/>
                  <a:gd name="connsiteY788" fmla="*/ 4511591 h 6003359"/>
                  <a:gd name="connsiteX789" fmla="*/ 2183456 w 2942490"/>
                  <a:gd name="connsiteY789" fmla="*/ 4510166 h 6003359"/>
                  <a:gd name="connsiteX790" fmla="*/ 2217176 w 2942490"/>
                  <a:gd name="connsiteY790" fmla="*/ 4479770 h 6003359"/>
                  <a:gd name="connsiteX791" fmla="*/ 2276828 w 2942490"/>
                  <a:gd name="connsiteY791" fmla="*/ 4529733 h 6003359"/>
                  <a:gd name="connsiteX792" fmla="*/ 2320141 w 2942490"/>
                  <a:gd name="connsiteY792" fmla="*/ 4564593 h 6003359"/>
                  <a:gd name="connsiteX793" fmla="*/ 2269704 w 2942490"/>
                  <a:gd name="connsiteY793" fmla="*/ 4601828 h 6003359"/>
                  <a:gd name="connsiteX794" fmla="*/ 2333059 w 2942490"/>
                  <a:gd name="connsiteY794" fmla="*/ 4554144 h 6003359"/>
                  <a:gd name="connsiteX795" fmla="*/ 2293830 w 2942490"/>
                  <a:gd name="connsiteY795" fmla="*/ 4512445 h 6003359"/>
                  <a:gd name="connsiteX796" fmla="*/ 2236649 w 2942490"/>
                  <a:gd name="connsiteY796" fmla="*/ 4462863 h 6003359"/>
                  <a:gd name="connsiteX797" fmla="*/ 2234939 w 2942490"/>
                  <a:gd name="connsiteY797" fmla="*/ 4462008 h 6003359"/>
                  <a:gd name="connsiteX798" fmla="*/ 2256880 w 2942490"/>
                  <a:gd name="connsiteY798" fmla="*/ 4438736 h 6003359"/>
                  <a:gd name="connsiteX799" fmla="*/ 2264764 w 2942490"/>
                  <a:gd name="connsiteY799" fmla="*/ 4441586 h 6003359"/>
                  <a:gd name="connsiteX800" fmla="*/ 2306843 w 2942490"/>
                  <a:gd name="connsiteY800" fmla="*/ 4474736 h 6003359"/>
                  <a:gd name="connsiteX801" fmla="*/ 2366684 w 2942490"/>
                  <a:gd name="connsiteY801" fmla="*/ 4523559 h 6003359"/>
                  <a:gd name="connsiteX802" fmla="*/ 2333059 w 2942490"/>
                  <a:gd name="connsiteY802" fmla="*/ 4554144 h 6003359"/>
                  <a:gd name="connsiteX803" fmla="*/ 2375993 w 2942490"/>
                  <a:gd name="connsiteY803" fmla="*/ 4515105 h 6003359"/>
                  <a:gd name="connsiteX804" fmla="*/ 2284806 w 2942490"/>
                  <a:gd name="connsiteY804" fmla="*/ 4424963 h 6003359"/>
                  <a:gd name="connsiteX805" fmla="*/ 2280627 w 2942490"/>
                  <a:gd name="connsiteY805" fmla="*/ 4412140 h 6003359"/>
                  <a:gd name="connsiteX806" fmla="*/ 2305893 w 2942490"/>
                  <a:gd name="connsiteY806" fmla="*/ 4381745 h 6003359"/>
                  <a:gd name="connsiteX807" fmla="*/ 2425386 w 2942490"/>
                  <a:gd name="connsiteY807" fmla="*/ 4463338 h 6003359"/>
                  <a:gd name="connsiteX808" fmla="*/ 2375993 w 2942490"/>
                  <a:gd name="connsiteY808" fmla="*/ 4515105 h 6003359"/>
                  <a:gd name="connsiteX809" fmla="*/ 2437924 w 2942490"/>
                  <a:gd name="connsiteY809" fmla="*/ 4448235 h 6003359"/>
                  <a:gd name="connsiteX810" fmla="*/ 2408668 w 2942490"/>
                  <a:gd name="connsiteY810" fmla="*/ 4420879 h 6003359"/>
                  <a:gd name="connsiteX811" fmla="*/ 2327645 w 2942490"/>
                  <a:gd name="connsiteY811" fmla="*/ 4361228 h 6003359"/>
                  <a:gd name="connsiteX812" fmla="*/ 2323751 w 2942490"/>
                  <a:gd name="connsiteY812" fmla="*/ 4357903 h 6003359"/>
                  <a:gd name="connsiteX813" fmla="*/ 2346832 w 2942490"/>
                  <a:gd name="connsiteY813" fmla="*/ 4326748 h 6003359"/>
                  <a:gd name="connsiteX814" fmla="*/ 2349682 w 2942490"/>
                  <a:gd name="connsiteY814" fmla="*/ 4331402 h 6003359"/>
                  <a:gd name="connsiteX815" fmla="*/ 2470504 w 2942490"/>
                  <a:gd name="connsiteY815" fmla="*/ 4409006 h 6003359"/>
                  <a:gd name="connsiteX816" fmla="*/ 2437924 w 2942490"/>
                  <a:gd name="connsiteY816" fmla="*/ 4448235 h 6003359"/>
                  <a:gd name="connsiteX817" fmla="*/ 2489786 w 2942490"/>
                  <a:gd name="connsiteY817" fmla="*/ 4375760 h 6003359"/>
                  <a:gd name="connsiteX818" fmla="*/ 2362125 w 2942490"/>
                  <a:gd name="connsiteY818" fmla="*/ 4309840 h 6003359"/>
                  <a:gd name="connsiteX819" fmla="*/ 2356711 w 2942490"/>
                  <a:gd name="connsiteY819" fmla="*/ 4309745 h 6003359"/>
                  <a:gd name="connsiteX820" fmla="*/ 2372099 w 2942490"/>
                  <a:gd name="connsiteY820" fmla="*/ 4274030 h 6003359"/>
                  <a:gd name="connsiteX821" fmla="*/ 2376943 w 2942490"/>
                  <a:gd name="connsiteY821" fmla="*/ 4275930 h 6003359"/>
                  <a:gd name="connsiteX822" fmla="*/ 2469080 w 2942490"/>
                  <a:gd name="connsiteY822" fmla="*/ 4316109 h 6003359"/>
                  <a:gd name="connsiteX823" fmla="*/ 2507549 w 2942490"/>
                  <a:gd name="connsiteY823" fmla="*/ 4327792 h 6003359"/>
                  <a:gd name="connsiteX824" fmla="*/ 2489786 w 2942490"/>
                  <a:gd name="connsiteY824" fmla="*/ 4375760 h 6003359"/>
                  <a:gd name="connsiteX825" fmla="*/ 2514198 w 2942490"/>
                  <a:gd name="connsiteY825" fmla="*/ 4309460 h 6003359"/>
                  <a:gd name="connsiteX826" fmla="*/ 2383877 w 2942490"/>
                  <a:gd name="connsiteY826" fmla="*/ 4246769 h 6003359"/>
                  <a:gd name="connsiteX827" fmla="*/ 2397555 w 2942490"/>
                  <a:gd name="connsiteY827" fmla="*/ 4209629 h 6003359"/>
                  <a:gd name="connsiteX828" fmla="*/ 2410758 w 2942490"/>
                  <a:gd name="connsiteY828" fmla="*/ 4206875 h 6003359"/>
                  <a:gd name="connsiteX829" fmla="*/ 2534430 w 2942490"/>
                  <a:gd name="connsiteY829" fmla="*/ 4240690 h 6003359"/>
                  <a:gd name="connsiteX830" fmla="*/ 2514198 w 2942490"/>
                  <a:gd name="connsiteY830" fmla="*/ 4309460 h 6003359"/>
                  <a:gd name="connsiteX831" fmla="*/ 2536995 w 2942490"/>
                  <a:gd name="connsiteY831" fmla="*/ 4228532 h 6003359"/>
                  <a:gd name="connsiteX832" fmla="*/ 2464805 w 2942490"/>
                  <a:gd name="connsiteY832" fmla="*/ 4201176 h 6003359"/>
                  <a:gd name="connsiteX833" fmla="*/ 2415127 w 2942490"/>
                  <a:gd name="connsiteY833" fmla="*/ 4181229 h 6003359"/>
                  <a:gd name="connsiteX834" fmla="*/ 2408668 w 2942490"/>
                  <a:gd name="connsiteY834" fmla="*/ 4175814 h 6003359"/>
                  <a:gd name="connsiteX835" fmla="*/ 2417882 w 2942490"/>
                  <a:gd name="connsiteY835" fmla="*/ 4145229 h 6003359"/>
                  <a:gd name="connsiteX836" fmla="*/ 2419497 w 2942490"/>
                  <a:gd name="connsiteY836" fmla="*/ 4146179 h 6003359"/>
                  <a:gd name="connsiteX837" fmla="*/ 2490927 w 2942490"/>
                  <a:gd name="connsiteY837" fmla="*/ 4170875 h 6003359"/>
                  <a:gd name="connsiteX838" fmla="*/ 2546683 w 2942490"/>
                  <a:gd name="connsiteY838" fmla="*/ 4184078 h 6003359"/>
                  <a:gd name="connsiteX839" fmla="*/ 2536995 w 2942490"/>
                  <a:gd name="connsiteY839" fmla="*/ 4228532 h 6003359"/>
                  <a:gd name="connsiteX840" fmla="*/ 2549343 w 2942490"/>
                  <a:gd name="connsiteY840" fmla="*/ 4167551 h 6003359"/>
                  <a:gd name="connsiteX841" fmla="*/ 2497481 w 2942490"/>
                  <a:gd name="connsiteY841" fmla="*/ 4147509 h 6003359"/>
                  <a:gd name="connsiteX842" fmla="*/ 2424341 w 2942490"/>
                  <a:gd name="connsiteY842" fmla="*/ 4120912 h 6003359"/>
                  <a:gd name="connsiteX843" fmla="*/ 2433840 w 2942490"/>
                  <a:gd name="connsiteY843" fmla="*/ 4076459 h 6003359"/>
                  <a:gd name="connsiteX844" fmla="*/ 2436499 w 2942490"/>
                  <a:gd name="connsiteY844" fmla="*/ 4078074 h 6003359"/>
                  <a:gd name="connsiteX845" fmla="*/ 2556372 w 2942490"/>
                  <a:gd name="connsiteY845" fmla="*/ 4105335 h 6003359"/>
                  <a:gd name="connsiteX846" fmla="*/ 2549343 w 2942490"/>
                  <a:gd name="connsiteY846" fmla="*/ 4167551 h 6003359"/>
                  <a:gd name="connsiteX847" fmla="*/ 2557132 w 2942490"/>
                  <a:gd name="connsiteY847" fmla="*/ 4083393 h 6003359"/>
                  <a:gd name="connsiteX848" fmla="*/ 2439349 w 2942490"/>
                  <a:gd name="connsiteY848" fmla="*/ 4050243 h 6003359"/>
                  <a:gd name="connsiteX849" fmla="*/ 2438114 w 2942490"/>
                  <a:gd name="connsiteY849" fmla="*/ 4050623 h 6003359"/>
                  <a:gd name="connsiteX850" fmla="*/ 2443718 w 2942490"/>
                  <a:gd name="connsiteY850" fmla="*/ 4011868 h 6003359"/>
                  <a:gd name="connsiteX851" fmla="*/ 2558462 w 2942490"/>
                  <a:gd name="connsiteY851" fmla="*/ 4032955 h 6003359"/>
                  <a:gd name="connsiteX852" fmla="*/ 2557132 w 2942490"/>
                  <a:gd name="connsiteY852" fmla="*/ 4083393 h 6003359"/>
                  <a:gd name="connsiteX853" fmla="*/ 2557797 w 2942490"/>
                  <a:gd name="connsiteY853" fmla="*/ 3999805 h 6003359"/>
                  <a:gd name="connsiteX854" fmla="*/ 2558177 w 2942490"/>
                  <a:gd name="connsiteY854" fmla="*/ 4019562 h 6003359"/>
                  <a:gd name="connsiteX855" fmla="*/ 2446188 w 2942490"/>
                  <a:gd name="connsiteY855" fmla="*/ 3988217 h 6003359"/>
                  <a:gd name="connsiteX856" fmla="*/ 2448658 w 2942490"/>
                  <a:gd name="connsiteY856" fmla="*/ 3934834 h 6003359"/>
                  <a:gd name="connsiteX857" fmla="*/ 2553142 w 2942490"/>
                  <a:gd name="connsiteY857" fmla="*/ 3951932 h 6003359"/>
                  <a:gd name="connsiteX858" fmla="*/ 2557797 w 2942490"/>
                  <a:gd name="connsiteY858" fmla="*/ 3999805 h 6003359"/>
                  <a:gd name="connsiteX859" fmla="*/ 2551053 w 2942490"/>
                  <a:gd name="connsiteY859" fmla="*/ 3931130 h 6003359"/>
                  <a:gd name="connsiteX860" fmla="*/ 2504509 w 2942490"/>
                  <a:gd name="connsiteY860" fmla="*/ 3920302 h 6003359"/>
                  <a:gd name="connsiteX861" fmla="*/ 2448658 w 2942490"/>
                  <a:gd name="connsiteY861" fmla="*/ 3908143 h 6003359"/>
                  <a:gd name="connsiteX862" fmla="*/ 2445523 w 2942490"/>
                  <a:gd name="connsiteY862" fmla="*/ 3848777 h 6003359"/>
                  <a:gd name="connsiteX863" fmla="*/ 2506789 w 2942490"/>
                  <a:gd name="connsiteY863" fmla="*/ 3861600 h 6003359"/>
                  <a:gd name="connsiteX864" fmla="*/ 2540604 w 2942490"/>
                  <a:gd name="connsiteY864" fmla="*/ 3867584 h 6003359"/>
                  <a:gd name="connsiteX865" fmla="*/ 2551053 w 2942490"/>
                  <a:gd name="connsiteY865" fmla="*/ 3931130 h 6003359"/>
                  <a:gd name="connsiteX866" fmla="*/ 2537090 w 2942490"/>
                  <a:gd name="connsiteY866" fmla="*/ 3850582 h 6003359"/>
                  <a:gd name="connsiteX867" fmla="*/ 2442103 w 2942490"/>
                  <a:gd name="connsiteY867" fmla="*/ 3823511 h 6003359"/>
                  <a:gd name="connsiteX868" fmla="*/ 2435455 w 2942490"/>
                  <a:gd name="connsiteY868" fmla="*/ 3774023 h 6003359"/>
                  <a:gd name="connsiteX869" fmla="*/ 2524362 w 2942490"/>
                  <a:gd name="connsiteY869" fmla="*/ 3790076 h 6003359"/>
                  <a:gd name="connsiteX870" fmla="*/ 2537090 w 2942490"/>
                  <a:gd name="connsiteY870" fmla="*/ 3850582 h 6003359"/>
                  <a:gd name="connsiteX871" fmla="*/ 2519327 w 2942490"/>
                  <a:gd name="connsiteY871" fmla="*/ 3771174 h 6003359"/>
                  <a:gd name="connsiteX872" fmla="*/ 2429090 w 2942490"/>
                  <a:gd name="connsiteY872" fmla="*/ 3746097 h 6003359"/>
                  <a:gd name="connsiteX873" fmla="*/ 2417407 w 2942490"/>
                  <a:gd name="connsiteY873" fmla="*/ 3694425 h 6003359"/>
                  <a:gd name="connsiteX874" fmla="*/ 2501660 w 2942490"/>
                  <a:gd name="connsiteY874" fmla="*/ 3709148 h 6003359"/>
                  <a:gd name="connsiteX875" fmla="*/ 2519327 w 2942490"/>
                  <a:gd name="connsiteY875" fmla="*/ 3771174 h 6003359"/>
                  <a:gd name="connsiteX876" fmla="*/ 2495581 w 2942490"/>
                  <a:gd name="connsiteY876" fmla="*/ 3690150 h 6003359"/>
                  <a:gd name="connsiteX877" fmla="*/ 2409998 w 2942490"/>
                  <a:gd name="connsiteY877" fmla="*/ 3669823 h 6003359"/>
                  <a:gd name="connsiteX878" fmla="*/ 2396985 w 2942490"/>
                  <a:gd name="connsiteY878" fmla="*/ 3626225 h 6003359"/>
                  <a:gd name="connsiteX879" fmla="*/ 2395560 w 2942490"/>
                  <a:gd name="connsiteY879" fmla="*/ 3619860 h 6003359"/>
                  <a:gd name="connsiteX880" fmla="*/ 2434315 w 2942490"/>
                  <a:gd name="connsiteY880" fmla="*/ 3629834 h 6003359"/>
                  <a:gd name="connsiteX881" fmla="*/ 2478863 w 2942490"/>
                  <a:gd name="connsiteY881" fmla="*/ 3638478 h 6003359"/>
                  <a:gd name="connsiteX882" fmla="*/ 2495581 w 2942490"/>
                  <a:gd name="connsiteY882" fmla="*/ 3690150 h 6003359"/>
                  <a:gd name="connsiteX883" fmla="*/ 2460816 w 2942490"/>
                  <a:gd name="connsiteY883" fmla="*/ 3546341 h 6003359"/>
                  <a:gd name="connsiteX884" fmla="*/ 2395370 w 2942490"/>
                  <a:gd name="connsiteY884" fmla="*/ 3528864 h 6003359"/>
                  <a:gd name="connsiteX885" fmla="*/ 2404299 w 2942490"/>
                  <a:gd name="connsiteY885" fmla="*/ 3507587 h 6003359"/>
                  <a:gd name="connsiteX886" fmla="*/ 2463950 w 2942490"/>
                  <a:gd name="connsiteY886" fmla="*/ 3520125 h 6003359"/>
                  <a:gd name="connsiteX887" fmla="*/ 2496246 w 2942490"/>
                  <a:gd name="connsiteY887" fmla="*/ 3524399 h 6003359"/>
                  <a:gd name="connsiteX888" fmla="*/ 2460816 w 2942490"/>
                  <a:gd name="connsiteY888" fmla="*/ 3546341 h 6003359"/>
                  <a:gd name="connsiteX889" fmla="*/ 2518568 w 2942490"/>
                  <a:gd name="connsiteY889" fmla="*/ 3510626 h 6003359"/>
                  <a:gd name="connsiteX890" fmla="*/ 2517523 w 2942490"/>
                  <a:gd name="connsiteY890" fmla="*/ 3510056 h 6003359"/>
                  <a:gd name="connsiteX891" fmla="*/ 2446378 w 2942490"/>
                  <a:gd name="connsiteY891" fmla="*/ 3495049 h 6003359"/>
                  <a:gd name="connsiteX892" fmla="*/ 2415792 w 2942490"/>
                  <a:gd name="connsiteY892" fmla="*/ 3488590 h 6003359"/>
                  <a:gd name="connsiteX893" fmla="*/ 2452267 w 2942490"/>
                  <a:gd name="connsiteY893" fmla="*/ 3442901 h 6003359"/>
                  <a:gd name="connsiteX894" fmla="*/ 2549058 w 2942490"/>
                  <a:gd name="connsiteY894" fmla="*/ 3454110 h 6003359"/>
                  <a:gd name="connsiteX895" fmla="*/ 2604530 w 2942490"/>
                  <a:gd name="connsiteY895" fmla="*/ 3461993 h 6003359"/>
                  <a:gd name="connsiteX896" fmla="*/ 2518568 w 2942490"/>
                  <a:gd name="connsiteY896" fmla="*/ 3510626 h 6003359"/>
                  <a:gd name="connsiteX897" fmla="*/ 2625617 w 2942490"/>
                  <a:gd name="connsiteY897" fmla="*/ 3449645 h 6003359"/>
                  <a:gd name="connsiteX898" fmla="*/ 2537280 w 2942490"/>
                  <a:gd name="connsiteY898" fmla="*/ 3438437 h 6003359"/>
                  <a:gd name="connsiteX899" fmla="*/ 2486842 w 2942490"/>
                  <a:gd name="connsiteY899" fmla="*/ 3430838 h 6003359"/>
                  <a:gd name="connsiteX900" fmla="*/ 2464805 w 2942490"/>
                  <a:gd name="connsiteY900" fmla="*/ 3429033 h 6003359"/>
                  <a:gd name="connsiteX901" fmla="*/ 2510399 w 2942490"/>
                  <a:gd name="connsiteY901" fmla="*/ 3374036 h 6003359"/>
                  <a:gd name="connsiteX902" fmla="*/ 2514293 w 2942490"/>
                  <a:gd name="connsiteY902" fmla="*/ 3374606 h 6003359"/>
                  <a:gd name="connsiteX903" fmla="*/ 2713859 w 2942490"/>
                  <a:gd name="connsiteY903" fmla="*/ 3389044 h 6003359"/>
                  <a:gd name="connsiteX904" fmla="*/ 2625617 w 2942490"/>
                  <a:gd name="connsiteY904" fmla="*/ 3449645 h 6003359"/>
                  <a:gd name="connsiteX905" fmla="*/ 2732096 w 2942490"/>
                  <a:gd name="connsiteY905" fmla="*/ 3371662 h 6003359"/>
                  <a:gd name="connsiteX906" fmla="*/ 2601585 w 2942490"/>
                  <a:gd name="connsiteY906" fmla="*/ 3354659 h 6003359"/>
                  <a:gd name="connsiteX907" fmla="*/ 2531105 w 2942490"/>
                  <a:gd name="connsiteY907" fmla="*/ 3345255 h 6003359"/>
                  <a:gd name="connsiteX908" fmla="*/ 2565205 w 2942490"/>
                  <a:gd name="connsiteY908" fmla="*/ 3295578 h 6003359"/>
                  <a:gd name="connsiteX909" fmla="*/ 2678429 w 2942490"/>
                  <a:gd name="connsiteY909" fmla="*/ 3306406 h 6003359"/>
                  <a:gd name="connsiteX910" fmla="*/ 2787283 w 2942490"/>
                  <a:gd name="connsiteY910" fmla="*/ 3306311 h 6003359"/>
                  <a:gd name="connsiteX911" fmla="*/ 2732096 w 2942490"/>
                  <a:gd name="connsiteY911" fmla="*/ 3371662 h 6003359"/>
                  <a:gd name="connsiteX912" fmla="*/ 2793837 w 2942490"/>
                  <a:gd name="connsiteY912" fmla="*/ 3296813 h 6003359"/>
                  <a:gd name="connsiteX913" fmla="*/ 2578219 w 2942490"/>
                  <a:gd name="connsiteY913" fmla="*/ 3275441 h 6003359"/>
                  <a:gd name="connsiteX914" fmla="*/ 2614124 w 2942490"/>
                  <a:gd name="connsiteY914" fmla="*/ 3216454 h 6003359"/>
                  <a:gd name="connsiteX915" fmla="*/ 2741405 w 2942490"/>
                  <a:gd name="connsiteY915" fmla="*/ 3231747 h 6003359"/>
                  <a:gd name="connsiteX916" fmla="*/ 2832212 w 2942490"/>
                  <a:gd name="connsiteY916" fmla="*/ 3236686 h 6003359"/>
                  <a:gd name="connsiteX917" fmla="*/ 2793837 w 2942490"/>
                  <a:gd name="connsiteY917" fmla="*/ 3296813 h 6003359"/>
                  <a:gd name="connsiteX918" fmla="*/ 2841425 w 2942490"/>
                  <a:gd name="connsiteY918" fmla="*/ 3221109 h 6003359"/>
                  <a:gd name="connsiteX919" fmla="*/ 2726587 w 2942490"/>
                  <a:gd name="connsiteY919" fmla="*/ 3210470 h 6003359"/>
                  <a:gd name="connsiteX920" fmla="*/ 2625047 w 2942490"/>
                  <a:gd name="connsiteY920" fmla="*/ 3198027 h 6003359"/>
                  <a:gd name="connsiteX921" fmla="*/ 2641005 w 2942490"/>
                  <a:gd name="connsiteY921" fmla="*/ 3171336 h 6003359"/>
                  <a:gd name="connsiteX922" fmla="*/ 2650123 w 2942490"/>
                  <a:gd name="connsiteY922" fmla="*/ 3153479 h 6003359"/>
                  <a:gd name="connsiteX923" fmla="*/ 2775315 w 2942490"/>
                  <a:gd name="connsiteY923" fmla="*/ 3158893 h 6003359"/>
                  <a:gd name="connsiteX924" fmla="*/ 2878090 w 2942490"/>
                  <a:gd name="connsiteY924" fmla="*/ 3158228 h 6003359"/>
                  <a:gd name="connsiteX925" fmla="*/ 2841425 w 2942490"/>
                  <a:gd name="connsiteY925" fmla="*/ 3221109 h 6003359"/>
                  <a:gd name="connsiteX926" fmla="*/ 2881414 w 2942490"/>
                  <a:gd name="connsiteY926" fmla="*/ 3152149 h 6003359"/>
                  <a:gd name="connsiteX927" fmla="*/ 2881319 w 2942490"/>
                  <a:gd name="connsiteY927" fmla="*/ 3152149 h 6003359"/>
                  <a:gd name="connsiteX928" fmla="*/ 2777025 w 2942490"/>
                  <a:gd name="connsiteY928" fmla="*/ 3143220 h 6003359"/>
                  <a:gd name="connsiteX929" fmla="*/ 2660667 w 2942490"/>
                  <a:gd name="connsiteY929" fmla="*/ 3132677 h 6003359"/>
                  <a:gd name="connsiteX930" fmla="*/ 2682513 w 2942490"/>
                  <a:gd name="connsiteY930" fmla="*/ 3077300 h 6003359"/>
                  <a:gd name="connsiteX931" fmla="*/ 2686313 w 2942490"/>
                  <a:gd name="connsiteY931" fmla="*/ 3077680 h 6003359"/>
                  <a:gd name="connsiteX932" fmla="*/ 2740740 w 2942490"/>
                  <a:gd name="connsiteY932" fmla="*/ 3082429 h 6003359"/>
                  <a:gd name="connsiteX933" fmla="*/ 2784529 w 2942490"/>
                  <a:gd name="connsiteY933" fmla="*/ 3084139 h 6003359"/>
                  <a:gd name="connsiteX934" fmla="*/ 2872486 w 2942490"/>
                  <a:gd name="connsiteY934" fmla="*/ 3088508 h 6003359"/>
                  <a:gd name="connsiteX935" fmla="*/ 2909720 w 2942490"/>
                  <a:gd name="connsiteY935" fmla="*/ 3089173 h 6003359"/>
                  <a:gd name="connsiteX936" fmla="*/ 2881414 w 2942490"/>
                  <a:gd name="connsiteY936" fmla="*/ 3152149 h 6003359"/>
                  <a:gd name="connsiteX937" fmla="*/ 2916939 w 2942490"/>
                  <a:gd name="connsiteY937" fmla="*/ 3066756 h 6003359"/>
                  <a:gd name="connsiteX938" fmla="*/ 2913235 w 2942490"/>
                  <a:gd name="connsiteY938" fmla="*/ 3066661 h 6003359"/>
                  <a:gd name="connsiteX939" fmla="*/ 2844560 w 2942490"/>
                  <a:gd name="connsiteY939" fmla="*/ 3061342 h 6003359"/>
                  <a:gd name="connsiteX940" fmla="*/ 2773985 w 2942490"/>
                  <a:gd name="connsiteY940" fmla="*/ 3060487 h 6003359"/>
                  <a:gd name="connsiteX941" fmla="*/ 2717089 w 2942490"/>
                  <a:gd name="connsiteY941" fmla="*/ 3059442 h 6003359"/>
                  <a:gd name="connsiteX942" fmla="*/ 2688972 w 2942490"/>
                  <a:gd name="connsiteY942" fmla="*/ 3057163 h 6003359"/>
                  <a:gd name="connsiteX943" fmla="*/ 2698186 w 2942490"/>
                  <a:gd name="connsiteY943" fmla="*/ 3015179 h 6003359"/>
                  <a:gd name="connsiteX944" fmla="*/ 2826893 w 2942490"/>
                  <a:gd name="connsiteY944" fmla="*/ 3018788 h 6003359"/>
                  <a:gd name="connsiteX945" fmla="*/ 2929192 w 2942490"/>
                  <a:gd name="connsiteY945" fmla="*/ 3013659 h 6003359"/>
                  <a:gd name="connsiteX946" fmla="*/ 2916939 w 2942490"/>
                  <a:gd name="connsiteY946" fmla="*/ 3066756 h 600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2942490" h="6003359">
                    <a:moveTo>
                      <a:pt x="2852919" y="2761946"/>
                    </a:moveTo>
                    <a:cubicBezTo>
                      <a:pt x="2815969" y="2698210"/>
                      <a:pt x="2777120" y="2626021"/>
                      <a:pt x="2719748" y="2577482"/>
                    </a:cubicBezTo>
                    <a:cubicBezTo>
                      <a:pt x="2672065" y="2537303"/>
                      <a:pt x="2471549" y="2465019"/>
                      <a:pt x="2494251" y="2404703"/>
                    </a:cubicBezTo>
                    <a:cubicBezTo>
                      <a:pt x="2549913" y="2255954"/>
                      <a:pt x="2584773" y="2112050"/>
                      <a:pt x="2588287" y="1952379"/>
                    </a:cubicBezTo>
                    <a:cubicBezTo>
                      <a:pt x="2591327" y="1817498"/>
                      <a:pt x="2561501" y="1712633"/>
                      <a:pt x="2511064" y="1598935"/>
                    </a:cubicBezTo>
                    <a:cubicBezTo>
                      <a:pt x="2542789" y="1595421"/>
                      <a:pt x="2577364" y="1598080"/>
                      <a:pt x="2605195" y="1613278"/>
                    </a:cubicBezTo>
                    <a:cubicBezTo>
                      <a:pt x="2609184" y="1615558"/>
                      <a:pt x="2614598" y="1612898"/>
                      <a:pt x="2616308" y="1609004"/>
                    </a:cubicBezTo>
                    <a:cubicBezTo>
                      <a:pt x="2624287" y="1590766"/>
                      <a:pt x="2628656" y="1571294"/>
                      <a:pt x="2636350" y="1553057"/>
                    </a:cubicBezTo>
                    <a:cubicBezTo>
                      <a:pt x="2644139" y="1534440"/>
                      <a:pt x="2656772" y="1522091"/>
                      <a:pt x="2667506" y="1505564"/>
                    </a:cubicBezTo>
                    <a:cubicBezTo>
                      <a:pt x="2675105" y="1498155"/>
                      <a:pt x="2667791" y="1498535"/>
                      <a:pt x="2663516" y="1498535"/>
                    </a:cubicBezTo>
                    <a:cubicBezTo>
                      <a:pt x="2643854" y="1499485"/>
                      <a:pt x="2626662" y="1504234"/>
                      <a:pt x="2606715" y="1501764"/>
                    </a:cubicBezTo>
                    <a:cubicBezTo>
                      <a:pt x="2586957" y="1499390"/>
                      <a:pt x="2568055" y="1493310"/>
                      <a:pt x="2548203" y="1491126"/>
                    </a:cubicBezTo>
                    <a:cubicBezTo>
                      <a:pt x="2544024" y="1490746"/>
                      <a:pt x="2538989" y="1493975"/>
                      <a:pt x="2538894" y="1498535"/>
                    </a:cubicBezTo>
                    <a:cubicBezTo>
                      <a:pt x="2538229" y="1530355"/>
                      <a:pt x="2523317" y="1561606"/>
                      <a:pt x="2504320" y="1587442"/>
                    </a:cubicBezTo>
                    <a:cubicBezTo>
                      <a:pt x="2430990" y="1486851"/>
                      <a:pt x="2355191" y="1408583"/>
                      <a:pt x="2236838" y="1343707"/>
                    </a:cubicBezTo>
                    <a:cubicBezTo>
                      <a:pt x="2096829" y="1266864"/>
                      <a:pt x="1954824" y="1225070"/>
                      <a:pt x="1798097" y="1199043"/>
                    </a:cubicBezTo>
                    <a:cubicBezTo>
                      <a:pt x="1734552" y="1188500"/>
                      <a:pt x="1772166" y="978676"/>
                      <a:pt x="1761243" y="917314"/>
                    </a:cubicBezTo>
                    <a:cubicBezTo>
                      <a:pt x="1747945" y="843320"/>
                      <a:pt x="1704821" y="773600"/>
                      <a:pt x="1667966" y="709675"/>
                    </a:cubicBezTo>
                    <a:cubicBezTo>
                      <a:pt x="1628357" y="640715"/>
                      <a:pt x="1577634" y="556937"/>
                      <a:pt x="1506110" y="512768"/>
                    </a:cubicBezTo>
                    <a:cubicBezTo>
                      <a:pt x="1432116" y="472874"/>
                      <a:pt x="1334280" y="470880"/>
                      <a:pt x="1254587" y="471069"/>
                    </a:cubicBezTo>
                    <a:cubicBezTo>
                      <a:pt x="1180877" y="471164"/>
                      <a:pt x="1098809" y="468695"/>
                      <a:pt x="1028140" y="494151"/>
                    </a:cubicBezTo>
                    <a:cubicBezTo>
                      <a:pt x="969628" y="515333"/>
                      <a:pt x="806727" y="652873"/>
                      <a:pt x="765788" y="603100"/>
                    </a:cubicBezTo>
                    <a:cubicBezTo>
                      <a:pt x="664912" y="480378"/>
                      <a:pt x="557578" y="378268"/>
                      <a:pt x="421178" y="295345"/>
                    </a:cubicBezTo>
                    <a:cubicBezTo>
                      <a:pt x="305865" y="225340"/>
                      <a:pt x="200050" y="198839"/>
                      <a:pt x="76378" y="185636"/>
                    </a:cubicBezTo>
                    <a:cubicBezTo>
                      <a:pt x="89201" y="156285"/>
                      <a:pt x="108768" y="127695"/>
                      <a:pt x="135934" y="111262"/>
                    </a:cubicBezTo>
                    <a:cubicBezTo>
                      <a:pt x="139829" y="108792"/>
                      <a:pt x="140304" y="102903"/>
                      <a:pt x="137739" y="99484"/>
                    </a:cubicBezTo>
                    <a:cubicBezTo>
                      <a:pt x="125961" y="83431"/>
                      <a:pt x="111238" y="70038"/>
                      <a:pt x="99365" y="54175"/>
                    </a:cubicBezTo>
                    <a:cubicBezTo>
                      <a:pt x="87207" y="38028"/>
                      <a:pt x="81982" y="21215"/>
                      <a:pt x="73719" y="3358"/>
                    </a:cubicBezTo>
                    <a:cubicBezTo>
                      <a:pt x="71439" y="-1582"/>
                      <a:pt x="67734" y="-632"/>
                      <a:pt x="65645" y="3358"/>
                    </a:cubicBezTo>
                    <a:cubicBezTo>
                      <a:pt x="56526" y="20740"/>
                      <a:pt x="52252" y="38028"/>
                      <a:pt x="40093" y="54175"/>
                    </a:cubicBezTo>
                    <a:cubicBezTo>
                      <a:pt x="38194" y="56645"/>
                      <a:pt x="36104" y="58925"/>
                      <a:pt x="34109" y="61299"/>
                    </a:cubicBezTo>
                    <a:cubicBezTo>
                      <a:pt x="42468" y="88370"/>
                      <a:pt x="45413" y="117531"/>
                      <a:pt x="41708" y="148212"/>
                    </a:cubicBezTo>
                    <a:cubicBezTo>
                      <a:pt x="50162" y="159895"/>
                      <a:pt x="57286" y="172623"/>
                      <a:pt x="62985" y="185636"/>
                    </a:cubicBezTo>
                    <a:cubicBezTo>
                      <a:pt x="52822" y="186681"/>
                      <a:pt x="42848" y="187916"/>
                      <a:pt x="32875" y="189246"/>
                    </a:cubicBezTo>
                    <a:cubicBezTo>
                      <a:pt x="31260" y="194470"/>
                      <a:pt x="29550" y="199599"/>
                      <a:pt x="27650" y="204633"/>
                    </a:cubicBezTo>
                    <a:lnTo>
                      <a:pt x="27650" y="220876"/>
                    </a:lnTo>
                    <a:cubicBezTo>
                      <a:pt x="35154" y="219641"/>
                      <a:pt x="42753" y="218406"/>
                      <a:pt x="50447" y="217362"/>
                    </a:cubicBezTo>
                    <a:cubicBezTo>
                      <a:pt x="51682" y="265139"/>
                      <a:pt x="53487" y="313298"/>
                      <a:pt x="57191" y="360791"/>
                    </a:cubicBezTo>
                    <a:cubicBezTo>
                      <a:pt x="57381" y="362975"/>
                      <a:pt x="58806" y="364020"/>
                      <a:pt x="59756" y="365635"/>
                    </a:cubicBezTo>
                    <a:cubicBezTo>
                      <a:pt x="48832" y="366395"/>
                      <a:pt x="38289" y="367915"/>
                      <a:pt x="27650" y="369244"/>
                    </a:cubicBezTo>
                    <a:lnTo>
                      <a:pt x="27650" y="395461"/>
                    </a:lnTo>
                    <a:cubicBezTo>
                      <a:pt x="41613" y="394321"/>
                      <a:pt x="55576" y="393466"/>
                      <a:pt x="69634" y="392801"/>
                    </a:cubicBezTo>
                    <a:cubicBezTo>
                      <a:pt x="218098" y="399735"/>
                      <a:pt x="360862" y="432030"/>
                      <a:pt x="483394" y="525022"/>
                    </a:cubicBezTo>
                    <a:cubicBezTo>
                      <a:pt x="580565" y="598826"/>
                      <a:pt x="653894" y="691912"/>
                      <a:pt x="745746" y="769516"/>
                    </a:cubicBezTo>
                    <a:cubicBezTo>
                      <a:pt x="768257" y="788513"/>
                      <a:pt x="832183" y="769706"/>
                      <a:pt x="883381" y="752703"/>
                    </a:cubicBezTo>
                    <a:cubicBezTo>
                      <a:pt x="883571" y="752609"/>
                      <a:pt x="883666" y="752609"/>
                      <a:pt x="883761" y="752513"/>
                    </a:cubicBezTo>
                    <a:cubicBezTo>
                      <a:pt x="912636" y="742920"/>
                      <a:pt x="937523" y="733801"/>
                      <a:pt x="948351" y="732471"/>
                    </a:cubicBezTo>
                    <a:cubicBezTo>
                      <a:pt x="1078672" y="716704"/>
                      <a:pt x="1244138" y="690203"/>
                      <a:pt x="1377119" y="735986"/>
                    </a:cubicBezTo>
                    <a:cubicBezTo>
                      <a:pt x="1430216" y="782149"/>
                      <a:pt x="1471725" y="844270"/>
                      <a:pt x="1506300" y="910096"/>
                    </a:cubicBezTo>
                    <a:cubicBezTo>
                      <a:pt x="1540970" y="975826"/>
                      <a:pt x="1568706" y="1045166"/>
                      <a:pt x="1594447" y="1105577"/>
                    </a:cubicBezTo>
                    <a:cubicBezTo>
                      <a:pt x="1598721" y="1115551"/>
                      <a:pt x="1603376" y="1141672"/>
                      <a:pt x="1609455" y="1171402"/>
                    </a:cubicBezTo>
                    <a:cubicBezTo>
                      <a:pt x="1609455" y="1171592"/>
                      <a:pt x="1609455" y="1171687"/>
                      <a:pt x="1609550" y="1171877"/>
                    </a:cubicBezTo>
                    <a:cubicBezTo>
                      <a:pt x="1620283" y="1224785"/>
                      <a:pt x="1636051" y="1289470"/>
                      <a:pt x="1663787" y="1299539"/>
                    </a:cubicBezTo>
                    <a:cubicBezTo>
                      <a:pt x="1776915" y="1340288"/>
                      <a:pt x="1894128" y="1357290"/>
                      <a:pt x="2006687" y="1404498"/>
                    </a:cubicBezTo>
                    <a:cubicBezTo>
                      <a:pt x="2148406" y="1464055"/>
                      <a:pt x="2247762" y="1571579"/>
                      <a:pt x="2328025" y="1696676"/>
                    </a:cubicBezTo>
                    <a:cubicBezTo>
                      <a:pt x="2396225" y="1828707"/>
                      <a:pt x="2439729" y="1968621"/>
                      <a:pt x="2420447" y="2121169"/>
                    </a:cubicBezTo>
                    <a:cubicBezTo>
                      <a:pt x="2405154" y="2242181"/>
                      <a:pt x="2361175" y="2352270"/>
                      <a:pt x="2339898" y="2470623"/>
                    </a:cubicBezTo>
                    <a:cubicBezTo>
                      <a:pt x="2334674" y="2499594"/>
                      <a:pt x="2382927" y="2545567"/>
                      <a:pt x="2423296" y="2581377"/>
                    </a:cubicBezTo>
                    <a:cubicBezTo>
                      <a:pt x="2423296" y="2581472"/>
                      <a:pt x="2423486" y="2581567"/>
                      <a:pt x="2423581" y="2581662"/>
                    </a:cubicBezTo>
                    <a:cubicBezTo>
                      <a:pt x="2446378" y="2601799"/>
                      <a:pt x="2466705" y="2618801"/>
                      <a:pt x="2473259" y="2627540"/>
                    </a:cubicBezTo>
                    <a:cubicBezTo>
                      <a:pt x="2552098" y="2732595"/>
                      <a:pt x="2657722" y="2862536"/>
                      <a:pt x="2684603" y="3000551"/>
                    </a:cubicBezTo>
                    <a:cubicBezTo>
                      <a:pt x="2684603" y="3000551"/>
                      <a:pt x="2684603" y="3000551"/>
                      <a:pt x="2684603" y="3000741"/>
                    </a:cubicBezTo>
                    <a:cubicBezTo>
                      <a:pt x="2657817" y="3138661"/>
                      <a:pt x="2552098" y="3268697"/>
                      <a:pt x="2473259" y="3373656"/>
                    </a:cubicBezTo>
                    <a:cubicBezTo>
                      <a:pt x="2466705" y="3382395"/>
                      <a:pt x="2446473" y="3399398"/>
                      <a:pt x="2423676" y="3419535"/>
                    </a:cubicBezTo>
                    <a:cubicBezTo>
                      <a:pt x="2423486" y="3419630"/>
                      <a:pt x="2423486" y="3419725"/>
                      <a:pt x="2423296" y="3419915"/>
                    </a:cubicBezTo>
                    <a:cubicBezTo>
                      <a:pt x="2382927" y="3455630"/>
                      <a:pt x="2334769" y="3501603"/>
                      <a:pt x="2339898" y="3530669"/>
                    </a:cubicBezTo>
                    <a:cubicBezTo>
                      <a:pt x="2361270" y="3649021"/>
                      <a:pt x="2405059" y="3759015"/>
                      <a:pt x="2420447" y="3880028"/>
                    </a:cubicBezTo>
                    <a:cubicBezTo>
                      <a:pt x="2439729" y="4032670"/>
                      <a:pt x="2396320" y="4172490"/>
                      <a:pt x="2328120" y="4304521"/>
                    </a:cubicBezTo>
                    <a:cubicBezTo>
                      <a:pt x="2247762" y="4429617"/>
                      <a:pt x="2148406" y="4537142"/>
                      <a:pt x="2006687" y="4596698"/>
                    </a:cubicBezTo>
                    <a:cubicBezTo>
                      <a:pt x="1894223" y="4644002"/>
                      <a:pt x="1776820" y="4661004"/>
                      <a:pt x="1663787" y="4701753"/>
                    </a:cubicBezTo>
                    <a:cubicBezTo>
                      <a:pt x="1636051" y="4711726"/>
                      <a:pt x="1620378" y="4776507"/>
                      <a:pt x="1609550" y="4829414"/>
                    </a:cubicBezTo>
                    <a:cubicBezTo>
                      <a:pt x="1609455" y="4829414"/>
                      <a:pt x="1609455" y="4829604"/>
                      <a:pt x="1609455" y="4829794"/>
                    </a:cubicBezTo>
                    <a:cubicBezTo>
                      <a:pt x="1603376" y="4859525"/>
                      <a:pt x="1598816" y="4885646"/>
                      <a:pt x="1594542" y="4895715"/>
                    </a:cubicBezTo>
                    <a:cubicBezTo>
                      <a:pt x="1542964" y="5016442"/>
                      <a:pt x="1483313" y="5172979"/>
                      <a:pt x="1377119" y="5265211"/>
                    </a:cubicBezTo>
                    <a:cubicBezTo>
                      <a:pt x="1377119" y="5265211"/>
                      <a:pt x="1377119" y="5265211"/>
                      <a:pt x="1377119" y="5265306"/>
                    </a:cubicBezTo>
                    <a:cubicBezTo>
                      <a:pt x="1244233" y="5311089"/>
                      <a:pt x="1078767" y="5284588"/>
                      <a:pt x="948351" y="5268725"/>
                    </a:cubicBezTo>
                    <a:cubicBezTo>
                      <a:pt x="937523" y="5267395"/>
                      <a:pt x="912731" y="5258372"/>
                      <a:pt x="883856" y="5248778"/>
                    </a:cubicBezTo>
                    <a:cubicBezTo>
                      <a:pt x="883666" y="5248683"/>
                      <a:pt x="883571" y="5248683"/>
                      <a:pt x="883381" y="5248588"/>
                    </a:cubicBezTo>
                    <a:cubicBezTo>
                      <a:pt x="832183" y="5231491"/>
                      <a:pt x="768352" y="5212778"/>
                      <a:pt x="745746" y="5231775"/>
                    </a:cubicBezTo>
                    <a:cubicBezTo>
                      <a:pt x="653989" y="5309379"/>
                      <a:pt x="580565" y="5402371"/>
                      <a:pt x="483394" y="5476175"/>
                    </a:cubicBezTo>
                    <a:cubicBezTo>
                      <a:pt x="360862" y="5569166"/>
                      <a:pt x="218098" y="5601462"/>
                      <a:pt x="69729" y="5608491"/>
                    </a:cubicBezTo>
                    <a:cubicBezTo>
                      <a:pt x="55671" y="5607826"/>
                      <a:pt x="41613" y="5606971"/>
                      <a:pt x="27650" y="5605831"/>
                    </a:cubicBezTo>
                    <a:lnTo>
                      <a:pt x="27650" y="5632047"/>
                    </a:lnTo>
                    <a:cubicBezTo>
                      <a:pt x="38289" y="5633377"/>
                      <a:pt x="48927" y="5634897"/>
                      <a:pt x="59851" y="5635657"/>
                    </a:cubicBezTo>
                    <a:cubicBezTo>
                      <a:pt x="58901" y="5637271"/>
                      <a:pt x="57381" y="5638221"/>
                      <a:pt x="57191" y="5640501"/>
                    </a:cubicBezTo>
                    <a:cubicBezTo>
                      <a:pt x="53487" y="5687994"/>
                      <a:pt x="51682" y="5736152"/>
                      <a:pt x="50447" y="5783930"/>
                    </a:cubicBezTo>
                    <a:cubicBezTo>
                      <a:pt x="42753" y="5782885"/>
                      <a:pt x="35154" y="5781650"/>
                      <a:pt x="27650" y="5780320"/>
                    </a:cubicBezTo>
                    <a:lnTo>
                      <a:pt x="27650" y="5811476"/>
                    </a:lnTo>
                    <a:cubicBezTo>
                      <a:pt x="39239" y="5813091"/>
                      <a:pt x="51017" y="5814516"/>
                      <a:pt x="62985" y="5815751"/>
                    </a:cubicBezTo>
                    <a:cubicBezTo>
                      <a:pt x="54341" y="5835413"/>
                      <a:pt x="42658" y="5854790"/>
                      <a:pt x="27650" y="5870368"/>
                    </a:cubicBezTo>
                    <a:cubicBezTo>
                      <a:pt x="20336" y="5877966"/>
                      <a:pt x="12357" y="5884711"/>
                      <a:pt x="3429" y="5890125"/>
                    </a:cubicBezTo>
                    <a:cubicBezTo>
                      <a:pt x="-561" y="5892499"/>
                      <a:pt x="-941" y="5898483"/>
                      <a:pt x="1624" y="5901903"/>
                    </a:cubicBezTo>
                    <a:cubicBezTo>
                      <a:pt x="9603" y="5912731"/>
                      <a:pt x="18817" y="5922325"/>
                      <a:pt x="27650" y="5932298"/>
                    </a:cubicBezTo>
                    <a:cubicBezTo>
                      <a:pt x="31925" y="5937143"/>
                      <a:pt x="36199" y="5942082"/>
                      <a:pt x="40093" y="5947211"/>
                    </a:cubicBezTo>
                    <a:cubicBezTo>
                      <a:pt x="52157" y="5963264"/>
                      <a:pt x="56621" y="5980551"/>
                      <a:pt x="65645" y="5997934"/>
                    </a:cubicBezTo>
                    <a:cubicBezTo>
                      <a:pt x="68019" y="6005153"/>
                      <a:pt x="72009" y="6005153"/>
                      <a:pt x="73719" y="5998029"/>
                    </a:cubicBezTo>
                    <a:cubicBezTo>
                      <a:pt x="82647" y="5980551"/>
                      <a:pt x="87112" y="5963264"/>
                      <a:pt x="99270" y="5947211"/>
                    </a:cubicBezTo>
                    <a:cubicBezTo>
                      <a:pt x="111238" y="5931349"/>
                      <a:pt x="125866" y="5917956"/>
                      <a:pt x="137739" y="5901903"/>
                    </a:cubicBezTo>
                    <a:cubicBezTo>
                      <a:pt x="140209" y="5898483"/>
                      <a:pt x="139829" y="5892499"/>
                      <a:pt x="135934" y="5890125"/>
                    </a:cubicBezTo>
                    <a:cubicBezTo>
                      <a:pt x="108673" y="5873597"/>
                      <a:pt x="89106" y="5845006"/>
                      <a:pt x="76283" y="5815751"/>
                    </a:cubicBezTo>
                    <a:cubicBezTo>
                      <a:pt x="200050" y="5802547"/>
                      <a:pt x="305770" y="5775951"/>
                      <a:pt x="421083" y="5705947"/>
                    </a:cubicBezTo>
                    <a:cubicBezTo>
                      <a:pt x="557673" y="5623118"/>
                      <a:pt x="664912" y="5520913"/>
                      <a:pt x="765788" y="5398286"/>
                    </a:cubicBezTo>
                    <a:cubicBezTo>
                      <a:pt x="806632" y="5348514"/>
                      <a:pt x="969533" y="5486053"/>
                      <a:pt x="1028140" y="5507235"/>
                    </a:cubicBezTo>
                    <a:cubicBezTo>
                      <a:pt x="1098904" y="5532692"/>
                      <a:pt x="1180877" y="5530127"/>
                      <a:pt x="1254587" y="5530317"/>
                    </a:cubicBezTo>
                    <a:cubicBezTo>
                      <a:pt x="1334185" y="5530507"/>
                      <a:pt x="1432116" y="5528417"/>
                      <a:pt x="1506110" y="5488618"/>
                    </a:cubicBezTo>
                    <a:cubicBezTo>
                      <a:pt x="1577540" y="5444354"/>
                      <a:pt x="1628262" y="5360672"/>
                      <a:pt x="1667871" y="5291522"/>
                    </a:cubicBezTo>
                    <a:cubicBezTo>
                      <a:pt x="1704726" y="5227691"/>
                      <a:pt x="1747850" y="5157971"/>
                      <a:pt x="1761148" y="5083977"/>
                    </a:cubicBezTo>
                    <a:cubicBezTo>
                      <a:pt x="1772071" y="5022616"/>
                      <a:pt x="1734457" y="4812792"/>
                      <a:pt x="1798002" y="4802248"/>
                    </a:cubicBezTo>
                    <a:cubicBezTo>
                      <a:pt x="1954729" y="4776222"/>
                      <a:pt x="2096734" y="4734428"/>
                      <a:pt x="2236743" y="4657680"/>
                    </a:cubicBezTo>
                    <a:cubicBezTo>
                      <a:pt x="2355096" y="4592804"/>
                      <a:pt x="2430990" y="4514440"/>
                      <a:pt x="2504320" y="4413945"/>
                    </a:cubicBezTo>
                    <a:cubicBezTo>
                      <a:pt x="2523222" y="4439781"/>
                      <a:pt x="2538135" y="4471032"/>
                      <a:pt x="2538894" y="4502757"/>
                    </a:cubicBezTo>
                    <a:cubicBezTo>
                      <a:pt x="2538989" y="4507316"/>
                      <a:pt x="2543929" y="4510641"/>
                      <a:pt x="2548203" y="4510261"/>
                    </a:cubicBezTo>
                    <a:cubicBezTo>
                      <a:pt x="2567960" y="4507981"/>
                      <a:pt x="2586957" y="4501997"/>
                      <a:pt x="2606715" y="4499527"/>
                    </a:cubicBezTo>
                    <a:cubicBezTo>
                      <a:pt x="2626662" y="4497058"/>
                      <a:pt x="2643759" y="4501807"/>
                      <a:pt x="2663326" y="4502757"/>
                    </a:cubicBezTo>
                    <a:cubicBezTo>
                      <a:pt x="2683273" y="4511591"/>
                      <a:pt x="2672065" y="4503802"/>
                      <a:pt x="2667506" y="4495823"/>
                    </a:cubicBezTo>
                    <a:cubicBezTo>
                      <a:pt x="2656772" y="4479295"/>
                      <a:pt x="2644139" y="4466757"/>
                      <a:pt x="2636255" y="4448235"/>
                    </a:cubicBezTo>
                    <a:cubicBezTo>
                      <a:pt x="2628466" y="4429902"/>
                      <a:pt x="2624192" y="4410525"/>
                      <a:pt x="2616213" y="4392288"/>
                    </a:cubicBezTo>
                    <a:cubicBezTo>
                      <a:pt x="2614503" y="4388393"/>
                      <a:pt x="2609089" y="4385734"/>
                      <a:pt x="2605100" y="4388014"/>
                    </a:cubicBezTo>
                    <a:cubicBezTo>
                      <a:pt x="2577269" y="4403211"/>
                      <a:pt x="2542694" y="4405966"/>
                      <a:pt x="2510873" y="4402452"/>
                    </a:cubicBezTo>
                    <a:cubicBezTo>
                      <a:pt x="2561406" y="4288658"/>
                      <a:pt x="2591232" y="4183793"/>
                      <a:pt x="2588192" y="4048913"/>
                    </a:cubicBezTo>
                    <a:cubicBezTo>
                      <a:pt x="2584678" y="3889241"/>
                      <a:pt x="2549913" y="3745337"/>
                      <a:pt x="2494156" y="3596589"/>
                    </a:cubicBezTo>
                    <a:cubicBezTo>
                      <a:pt x="2471549" y="3536273"/>
                      <a:pt x="2672065" y="3463988"/>
                      <a:pt x="2719653" y="3423809"/>
                    </a:cubicBezTo>
                    <a:cubicBezTo>
                      <a:pt x="2777120" y="3375366"/>
                      <a:pt x="2815874" y="3303082"/>
                      <a:pt x="2852919" y="3239346"/>
                    </a:cubicBezTo>
                    <a:cubicBezTo>
                      <a:pt x="2892813" y="3170386"/>
                      <a:pt x="2940021" y="3084614"/>
                      <a:pt x="2942490" y="3000646"/>
                    </a:cubicBezTo>
                    <a:cubicBezTo>
                      <a:pt x="2940116" y="2916678"/>
                      <a:pt x="2892908" y="2830905"/>
                      <a:pt x="2852919" y="2761946"/>
                    </a:cubicBezTo>
                    <a:close/>
                    <a:moveTo>
                      <a:pt x="2916939" y="2934630"/>
                    </a:moveTo>
                    <a:cubicBezTo>
                      <a:pt x="2922353" y="2952298"/>
                      <a:pt x="2926818" y="2970060"/>
                      <a:pt x="2929192" y="2987823"/>
                    </a:cubicBezTo>
                    <a:cubicBezTo>
                      <a:pt x="2897847" y="2976614"/>
                      <a:pt x="2859283" y="2983358"/>
                      <a:pt x="2826893" y="2982598"/>
                    </a:cubicBezTo>
                    <a:cubicBezTo>
                      <a:pt x="2785193" y="2981648"/>
                      <a:pt x="2739315" y="2977374"/>
                      <a:pt x="2698091" y="2986303"/>
                    </a:cubicBezTo>
                    <a:cubicBezTo>
                      <a:pt x="2695811" y="2972340"/>
                      <a:pt x="2692677" y="2958187"/>
                      <a:pt x="2688972" y="2944319"/>
                    </a:cubicBezTo>
                    <a:cubicBezTo>
                      <a:pt x="2698376" y="2944604"/>
                      <a:pt x="2709680" y="2941849"/>
                      <a:pt x="2717183" y="2942039"/>
                    </a:cubicBezTo>
                    <a:cubicBezTo>
                      <a:pt x="2736086" y="2942229"/>
                      <a:pt x="2755083" y="2941374"/>
                      <a:pt x="2773985" y="2940900"/>
                    </a:cubicBezTo>
                    <a:cubicBezTo>
                      <a:pt x="2797447" y="2940330"/>
                      <a:pt x="2821193" y="2942324"/>
                      <a:pt x="2844465" y="2940140"/>
                    </a:cubicBezTo>
                    <a:cubicBezTo>
                      <a:pt x="2864697" y="2938050"/>
                      <a:pt x="2893668" y="2927602"/>
                      <a:pt x="2913235" y="2934726"/>
                    </a:cubicBezTo>
                    <a:cubicBezTo>
                      <a:pt x="2914565" y="2935105"/>
                      <a:pt x="2915705" y="2934726"/>
                      <a:pt x="2916939" y="2934630"/>
                    </a:cubicBezTo>
                    <a:close/>
                    <a:moveTo>
                      <a:pt x="2524362" y="2211406"/>
                    </a:moveTo>
                    <a:cubicBezTo>
                      <a:pt x="2494251" y="2210266"/>
                      <a:pt x="2464235" y="2218055"/>
                      <a:pt x="2435455" y="2227364"/>
                    </a:cubicBezTo>
                    <a:cubicBezTo>
                      <a:pt x="2438399" y="2210741"/>
                      <a:pt x="2440014" y="2194308"/>
                      <a:pt x="2442103" y="2177971"/>
                    </a:cubicBezTo>
                    <a:cubicBezTo>
                      <a:pt x="2473639" y="2172272"/>
                      <a:pt x="2507454" y="2164578"/>
                      <a:pt x="2537090" y="2150900"/>
                    </a:cubicBezTo>
                    <a:cubicBezTo>
                      <a:pt x="2532910" y="2171037"/>
                      <a:pt x="2529301" y="2191364"/>
                      <a:pt x="2524362" y="2211406"/>
                    </a:cubicBezTo>
                    <a:close/>
                    <a:moveTo>
                      <a:pt x="2540604" y="2133802"/>
                    </a:moveTo>
                    <a:cubicBezTo>
                      <a:pt x="2529301" y="2134752"/>
                      <a:pt x="2518092" y="2137127"/>
                      <a:pt x="2506789" y="2139691"/>
                    </a:cubicBezTo>
                    <a:cubicBezTo>
                      <a:pt x="2486557" y="2144631"/>
                      <a:pt x="2465945" y="2148145"/>
                      <a:pt x="2445428" y="2152609"/>
                    </a:cubicBezTo>
                    <a:cubicBezTo>
                      <a:pt x="2447328" y="2132757"/>
                      <a:pt x="2448088" y="2112905"/>
                      <a:pt x="2448562" y="2093243"/>
                    </a:cubicBezTo>
                    <a:cubicBezTo>
                      <a:pt x="2467750" y="2093338"/>
                      <a:pt x="2485702" y="2085169"/>
                      <a:pt x="2504414" y="2081085"/>
                    </a:cubicBezTo>
                    <a:cubicBezTo>
                      <a:pt x="2519992" y="2077855"/>
                      <a:pt x="2535665" y="2074531"/>
                      <a:pt x="2550958" y="2070256"/>
                    </a:cubicBezTo>
                    <a:cubicBezTo>
                      <a:pt x="2548108" y="2091628"/>
                      <a:pt x="2544594" y="2112810"/>
                      <a:pt x="2540604" y="2133802"/>
                    </a:cubicBezTo>
                    <a:close/>
                    <a:moveTo>
                      <a:pt x="2557702" y="2001581"/>
                    </a:moveTo>
                    <a:cubicBezTo>
                      <a:pt x="2556847" y="2017824"/>
                      <a:pt x="2555042" y="2033687"/>
                      <a:pt x="2553142" y="2049454"/>
                    </a:cubicBezTo>
                    <a:cubicBezTo>
                      <a:pt x="2518568" y="2047745"/>
                      <a:pt x="2482093" y="2059713"/>
                      <a:pt x="2448658" y="2066552"/>
                    </a:cubicBezTo>
                    <a:cubicBezTo>
                      <a:pt x="2448468" y="2048695"/>
                      <a:pt x="2447423" y="2030932"/>
                      <a:pt x="2446093" y="2013170"/>
                    </a:cubicBezTo>
                    <a:cubicBezTo>
                      <a:pt x="2482093" y="1998162"/>
                      <a:pt x="2521037" y="1993223"/>
                      <a:pt x="2558272" y="1981824"/>
                    </a:cubicBezTo>
                    <a:cubicBezTo>
                      <a:pt x="2557987" y="1988568"/>
                      <a:pt x="2558177" y="1994837"/>
                      <a:pt x="2557702" y="2001581"/>
                    </a:cubicBezTo>
                    <a:close/>
                    <a:moveTo>
                      <a:pt x="2558462" y="1968431"/>
                    </a:moveTo>
                    <a:cubicBezTo>
                      <a:pt x="2520752" y="1969381"/>
                      <a:pt x="2479338" y="1977455"/>
                      <a:pt x="2443718" y="1989518"/>
                    </a:cubicBezTo>
                    <a:cubicBezTo>
                      <a:pt x="2442293" y="1976505"/>
                      <a:pt x="2440204" y="1963682"/>
                      <a:pt x="2438114" y="1950764"/>
                    </a:cubicBezTo>
                    <a:cubicBezTo>
                      <a:pt x="2438589" y="1950764"/>
                      <a:pt x="2438874" y="1951239"/>
                      <a:pt x="2439444" y="1951144"/>
                    </a:cubicBezTo>
                    <a:cubicBezTo>
                      <a:pt x="2479623" y="1944305"/>
                      <a:pt x="2518662" y="1931672"/>
                      <a:pt x="2557132" y="1917994"/>
                    </a:cubicBezTo>
                    <a:cubicBezTo>
                      <a:pt x="2557892" y="1934616"/>
                      <a:pt x="2558746" y="1951049"/>
                      <a:pt x="2558462" y="1968431"/>
                    </a:cubicBezTo>
                    <a:close/>
                    <a:moveTo>
                      <a:pt x="130235" y="265139"/>
                    </a:moveTo>
                    <a:cubicBezTo>
                      <a:pt x="128621" y="297340"/>
                      <a:pt x="130520" y="334574"/>
                      <a:pt x="119027" y="365065"/>
                    </a:cubicBezTo>
                    <a:cubicBezTo>
                      <a:pt x="118267" y="366870"/>
                      <a:pt x="118267" y="368484"/>
                      <a:pt x="118172" y="370099"/>
                    </a:cubicBezTo>
                    <a:cubicBezTo>
                      <a:pt x="105254" y="368674"/>
                      <a:pt x="92621" y="366680"/>
                      <a:pt x="79608" y="365730"/>
                    </a:cubicBezTo>
                    <a:cubicBezTo>
                      <a:pt x="80463" y="364115"/>
                      <a:pt x="81982" y="363070"/>
                      <a:pt x="82172" y="360886"/>
                    </a:cubicBezTo>
                    <a:cubicBezTo>
                      <a:pt x="85877" y="313392"/>
                      <a:pt x="87682" y="265235"/>
                      <a:pt x="88916" y="217456"/>
                    </a:cubicBezTo>
                    <a:cubicBezTo>
                      <a:pt x="106204" y="219736"/>
                      <a:pt x="122541" y="223061"/>
                      <a:pt x="139259" y="226005"/>
                    </a:cubicBezTo>
                    <a:cubicBezTo>
                      <a:pt x="132705" y="237594"/>
                      <a:pt x="130805" y="250797"/>
                      <a:pt x="130235" y="265139"/>
                    </a:cubicBezTo>
                    <a:close/>
                    <a:moveTo>
                      <a:pt x="186657" y="380358"/>
                    </a:moveTo>
                    <a:cubicBezTo>
                      <a:pt x="173739" y="377888"/>
                      <a:pt x="160821" y="375418"/>
                      <a:pt x="147713" y="373519"/>
                    </a:cubicBezTo>
                    <a:cubicBezTo>
                      <a:pt x="153317" y="325836"/>
                      <a:pt x="152272" y="276918"/>
                      <a:pt x="158541" y="229330"/>
                    </a:cubicBezTo>
                    <a:cubicBezTo>
                      <a:pt x="182193" y="233984"/>
                      <a:pt x="205274" y="239778"/>
                      <a:pt x="228166" y="246332"/>
                    </a:cubicBezTo>
                    <a:cubicBezTo>
                      <a:pt x="207269" y="283852"/>
                      <a:pt x="206984" y="329635"/>
                      <a:pt x="195681" y="370289"/>
                    </a:cubicBezTo>
                    <a:cubicBezTo>
                      <a:pt x="191596" y="372379"/>
                      <a:pt x="188462" y="375988"/>
                      <a:pt x="186657" y="380358"/>
                    </a:cubicBezTo>
                    <a:close/>
                    <a:moveTo>
                      <a:pt x="252577" y="393086"/>
                    </a:moveTo>
                    <a:cubicBezTo>
                      <a:pt x="252293" y="393751"/>
                      <a:pt x="252767" y="394226"/>
                      <a:pt x="252577" y="394891"/>
                    </a:cubicBezTo>
                    <a:cubicBezTo>
                      <a:pt x="242319" y="392231"/>
                      <a:pt x="231871" y="390046"/>
                      <a:pt x="221517" y="387672"/>
                    </a:cubicBezTo>
                    <a:cubicBezTo>
                      <a:pt x="221707" y="384822"/>
                      <a:pt x="221327" y="381972"/>
                      <a:pt x="219997" y="379313"/>
                    </a:cubicBezTo>
                    <a:cubicBezTo>
                      <a:pt x="223797" y="361835"/>
                      <a:pt x="223607" y="343788"/>
                      <a:pt x="227691" y="326311"/>
                    </a:cubicBezTo>
                    <a:cubicBezTo>
                      <a:pt x="233200" y="302564"/>
                      <a:pt x="242699" y="275303"/>
                      <a:pt x="240039" y="250132"/>
                    </a:cubicBezTo>
                    <a:cubicBezTo>
                      <a:pt x="254572" y="254501"/>
                      <a:pt x="269105" y="258775"/>
                      <a:pt x="283353" y="263905"/>
                    </a:cubicBezTo>
                    <a:cubicBezTo>
                      <a:pt x="273000" y="277013"/>
                      <a:pt x="269295" y="307598"/>
                      <a:pt x="266825" y="318807"/>
                    </a:cubicBezTo>
                    <a:cubicBezTo>
                      <a:pt x="261791" y="343218"/>
                      <a:pt x="261221" y="369529"/>
                      <a:pt x="252577" y="393086"/>
                    </a:cubicBezTo>
                    <a:close/>
                    <a:moveTo>
                      <a:pt x="276894" y="401445"/>
                    </a:moveTo>
                    <a:cubicBezTo>
                      <a:pt x="286678" y="378743"/>
                      <a:pt x="287817" y="349107"/>
                      <a:pt x="290382" y="324886"/>
                    </a:cubicBezTo>
                    <a:cubicBezTo>
                      <a:pt x="291807" y="311303"/>
                      <a:pt x="301115" y="286701"/>
                      <a:pt x="298931" y="269889"/>
                    </a:cubicBezTo>
                    <a:cubicBezTo>
                      <a:pt x="318118" y="277298"/>
                      <a:pt x="337210" y="285752"/>
                      <a:pt x="356302" y="294965"/>
                    </a:cubicBezTo>
                    <a:cubicBezTo>
                      <a:pt x="344049" y="334099"/>
                      <a:pt x="335785" y="374279"/>
                      <a:pt x="320018" y="412368"/>
                    </a:cubicBezTo>
                    <a:cubicBezTo>
                      <a:pt x="319543" y="413508"/>
                      <a:pt x="320208" y="414363"/>
                      <a:pt x="320113" y="415503"/>
                    </a:cubicBezTo>
                    <a:cubicBezTo>
                      <a:pt x="305865" y="410563"/>
                      <a:pt x="291522" y="405719"/>
                      <a:pt x="276894" y="401445"/>
                    </a:cubicBezTo>
                    <a:close/>
                    <a:moveTo>
                      <a:pt x="344714" y="424621"/>
                    </a:moveTo>
                    <a:cubicBezTo>
                      <a:pt x="344904" y="424241"/>
                      <a:pt x="345379" y="424241"/>
                      <a:pt x="345569" y="423766"/>
                    </a:cubicBezTo>
                    <a:cubicBezTo>
                      <a:pt x="359722" y="385392"/>
                      <a:pt x="368366" y="345308"/>
                      <a:pt x="375870" y="305224"/>
                    </a:cubicBezTo>
                    <a:cubicBezTo>
                      <a:pt x="390497" y="312728"/>
                      <a:pt x="405315" y="320327"/>
                      <a:pt x="420133" y="329255"/>
                    </a:cubicBezTo>
                    <a:cubicBezTo>
                      <a:pt x="402086" y="362405"/>
                      <a:pt x="388313" y="402300"/>
                      <a:pt x="380999" y="439249"/>
                    </a:cubicBezTo>
                    <a:cubicBezTo>
                      <a:pt x="369031" y="433930"/>
                      <a:pt x="356872" y="429276"/>
                      <a:pt x="344714" y="424621"/>
                    </a:cubicBezTo>
                    <a:close/>
                    <a:moveTo>
                      <a:pt x="402751" y="448938"/>
                    </a:moveTo>
                    <a:cubicBezTo>
                      <a:pt x="407690" y="410183"/>
                      <a:pt x="422888" y="374089"/>
                      <a:pt x="431626" y="336189"/>
                    </a:cubicBezTo>
                    <a:cubicBezTo>
                      <a:pt x="437231" y="339704"/>
                      <a:pt x="442835" y="342743"/>
                      <a:pt x="448439" y="346448"/>
                    </a:cubicBezTo>
                    <a:cubicBezTo>
                      <a:pt x="462022" y="355281"/>
                      <a:pt x="474845" y="364875"/>
                      <a:pt x="487573" y="374374"/>
                    </a:cubicBezTo>
                    <a:cubicBezTo>
                      <a:pt x="468861" y="403439"/>
                      <a:pt x="460977" y="441149"/>
                      <a:pt x="450149" y="473444"/>
                    </a:cubicBezTo>
                    <a:cubicBezTo>
                      <a:pt x="434571" y="464705"/>
                      <a:pt x="418708" y="456632"/>
                      <a:pt x="402751" y="448938"/>
                    </a:cubicBezTo>
                    <a:close/>
                    <a:moveTo>
                      <a:pt x="523193" y="519227"/>
                    </a:moveTo>
                    <a:cubicBezTo>
                      <a:pt x="506855" y="507639"/>
                      <a:pt x="490043" y="497096"/>
                      <a:pt x="473230" y="486837"/>
                    </a:cubicBezTo>
                    <a:cubicBezTo>
                      <a:pt x="482919" y="470215"/>
                      <a:pt x="484819" y="450648"/>
                      <a:pt x="490708" y="432315"/>
                    </a:cubicBezTo>
                    <a:cubicBezTo>
                      <a:pt x="495552" y="417307"/>
                      <a:pt x="500491" y="402015"/>
                      <a:pt x="504576" y="386627"/>
                    </a:cubicBezTo>
                    <a:cubicBezTo>
                      <a:pt x="521673" y="399830"/>
                      <a:pt x="538106" y="413508"/>
                      <a:pt x="554349" y="427376"/>
                    </a:cubicBezTo>
                    <a:cubicBezTo>
                      <a:pt x="549504" y="437729"/>
                      <a:pt x="545895" y="448653"/>
                      <a:pt x="542665" y="459671"/>
                    </a:cubicBezTo>
                    <a:cubicBezTo>
                      <a:pt x="536681" y="479713"/>
                      <a:pt x="529462" y="499280"/>
                      <a:pt x="523193" y="519227"/>
                    </a:cubicBezTo>
                    <a:close/>
                    <a:moveTo>
                      <a:pt x="582749" y="565296"/>
                    </a:moveTo>
                    <a:cubicBezTo>
                      <a:pt x="569926" y="554372"/>
                      <a:pt x="556533" y="544779"/>
                      <a:pt x="543330" y="534805"/>
                    </a:cubicBezTo>
                    <a:cubicBezTo>
                      <a:pt x="554254" y="504600"/>
                      <a:pt x="564417" y="471449"/>
                      <a:pt x="567362" y="439059"/>
                    </a:cubicBezTo>
                    <a:cubicBezTo>
                      <a:pt x="582749" y="452737"/>
                      <a:pt x="598612" y="465940"/>
                      <a:pt x="613335" y="480283"/>
                    </a:cubicBezTo>
                    <a:cubicBezTo>
                      <a:pt x="597472" y="505834"/>
                      <a:pt x="589208" y="535755"/>
                      <a:pt x="582749" y="565296"/>
                    </a:cubicBezTo>
                    <a:close/>
                    <a:moveTo>
                      <a:pt x="642876" y="620768"/>
                    </a:moveTo>
                    <a:cubicBezTo>
                      <a:pt x="630242" y="607755"/>
                      <a:pt x="616944" y="596641"/>
                      <a:pt x="603836" y="584768"/>
                    </a:cubicBezTo>
                    <a:cubicBezTo>
                      <a:pt x="610200" y="553897"/>
                      <a:pt x="617989" y="523882"/>
                      <a:pt x="627298" y="493961"/>
                    </a:cubicBezTo>
                    <a:cubicBezTo>
                      <a:pt x="642591" y="509159"/>
                      <a:pt x="657599" y="524547"/>
                      <a:pt x="672226" y="540409"/>
                    </a:cubicBezTo>
                    <a:cubicBezTo>
                      <a:pt x="657408" y="563206"/>
                      <a:pt x="648955" y="592842"/>
                      <a:pt x="642876" y="620768"/>
                    </a:cubicBezTo>
                    <a:close/>
                    <a:moveTo>
                      <a:pt x="696353" y="676905"/>
                    </a:moveTo>
                    <a:cubicBezTo>
                      <a:pt x="694833" y="675195"/>
                      <a:pt x="693218" y="674245"/>
                      <a:pt x="691699" y="672440"/>
                    </a:cubicBezTo>
                    <a:cubicBezTo>
                      <a:pt x="681535" y="660567"/>
                      <a:pt x="670802" y="650498"/>
                      <a:pt x="660448" y="639385"/>
                    </a:cubicBezTo>
                    <a:cubicBezTo>
                      <a:pt x="667382" y="611269"/>
                      <a:pt x="675931" y="582678"/>
                      <a:pt x="685524" y="555132"/>
                    </a:cubicBezTo>
                    <a:cubicBezTo>
                      <a:pt x="697683" y="568525"/>
                      <a:pt x="709936" y="581728"/>
                      <a:pt x="721904" y="595501"/>
                    </a:cubicBezTo>
                    <a:cubicBezTo>
                      <a:pt x="713735" y="607755"/>
                      <a:pt x="710981" y="624852"/>
                      <a:pt x="707181" y="638435"/>
                    </a:cubicBezTo>
                    <a:cubicBezTo>
                      <a:pt x="703572" y="651163"/>
                      <a:pt x="699962" y="663986"/>
                      <a:pt x="696353" y="676905"/>
                    </a:cubicBezTo>
                    <a:close/>
                    <a:moveTo>
                      <a:pt x="750495" y="715279"/>
                    </a:moveTo>
                    <a:cubicBezTo>
                      <a:pt x="738147" y="710530"/>
                      <a:pt x="726273" y="703026"/>
                      <a:pt x="714685" y="693907"/>
                    </a:cubicBezTo>
                    <a:cubicBezTo>
                      <a:pt x="720004" y="681369"/>
                      <a:pt x="721429" y="664081"/>
                      <a:pt x="723614" y="653538"/>
                    </a:cubicBezTo>
                    <a:cubicBezTo>
                      <a:pt x="726748" y="638435"/>
                      <a:pt x="729598" y="623142"/>
                      <a:pt x="732448" y="607945"/>
                    </a:cubicBezTo>
                    <a:cubicBezTo>
                      <a:pt x="745841" y="623522"/>
                      <a:pt x="759329" y="638815"/>
                      <a:pt x="772532" y="654963"/>
                    </a:cubicBezTo>
                    <a:cubicBezTo>
                      <a:pt x="772722" y="655248"/>
                      <a:pt x="773197" y="655343"/>
                      <a:pt x="773482" y="655628"/>
                    </a:cubicBezTo>
                    <a:cubicBezTo>
                      <a:pt x="762368" y="674055"/>
                      <a:pt x="754959" y="694192"/>
                      <a:pt x="750495" y="715279"/>
                    </a:cubicBezTo>
                    <a:close/>
                    <a:moveTo>
                      <a:pt x="797988" y="725442"/>
                    </a:moveTo>
                    <a:cubicBezTo>
                      <a:pt x="790294" y="725157"/>
                      <a:pt x="782695" y="723923"/>
                      <a:pt x="775096" y="722498"/>
                    </a:cubicBezTo>
                    <a:cubicBezTo>
                      <a:pt x="779656" y="700461"/>
                      <a:pt x="786400" y="678899"/>
                      <a:pt x="792669" y="657242"/>
                    </a:cubicBezTo>
                    <a:cubicBezTo>
                      <a:pt x="805302" y="650878"/>
                      <a:pt x="817270" y="644134"/>
                      <a:pt x="829428" y="637485"/>
                    </a:cubicBezTo>
                    <a:cubicBezTo>
                      <a:pt x="824299" y="646794"/>
                      <a:pt x="820025" y="656482"/>
                      <a:pt x="816890" y="667596"/>
                    </a:cubicBezTo>
                    <a:cubicBezTo>
                      <a:pt x="812141" y="684598"/>
                      <a:pt x="808721" y="708915"/>
                      <a:pt x="797988" y="725442"/>
                    </a:cubicBezTo>
                    <a:close/>
                    <a:moveTo>
                      <a:pt x="878156" y="716324"/>
                    </a:moveTo>
                    <a:cubicBezTo>
                      <a:pt x="858304" y="720598"/>
                      <a:pt x="839022" y="723828"/>
                      <a:pt x="820215" y="725063"/>
                    </a:cubicBezTo>
                    <a:cubicBezTo>
                      <a:pt x="824014" y="715469"/>
                      <a:pt x="827529" y="705780"/>
                      <a:pt x="829903" y="695237"/>
                    </a:cubicBezTo>
                    <a:cubicBezTo>
                      <a:pt x="835413" y="671490"/>
                      <a:pt x="841112" y="647934"/>
                      <a:pt x="852510" y="626182"/>
                    </a:cubicBezTo>
                    <a:cubicBezTo>
                      <a:pt x="852700" y="625707"/>
                      <a:pt x="852510" y="625422"/>
                      <a:pt x="852510" y="625042"/>
                    </a:cubicBezTo>
                    <a:cubicBezTo>
                      <a:pt x="881576" y="608325"/>
                      <a:pt x="909787" y="591322"/>
                      <a:pt x="937618" y="574889"/>
                    </a:cubicBezTo>
                    <a:cubicBezTo>
                      <a:pt x="928024" y="591702"/>
                      <a:pt x="922420" y="613454"/>
                      <a:pt x="916626" y="626752"/>
                    </a:cubicBezTo>
                    <a:cubicBezTo>
                      <a:pt x="903898" y="656767"/>
                      <a:pt x="891834" y="686878"/>
                      <a:pt x="878156" y="716324"/>
                    </a:cubicBezTo>
                    <a:close/>
                    <a:moveTo>
                      <a:pt x="966778" y="700461"/>
                    </a:moveTo>
                    <a:cubicBezTo>
                      <a:pt x="942842" y="703406"/>
                      <a:pt x="919285" y="707110"/>
                      <a:pt x="896299" y="712334"/>
                    </a:cubicBezTo>
                    <a:cubicBezTo>
                      <a:pt x="900003" y="704356"/>
                      <a:pt x="904088" y="696662"/>
                      <a:pt x="905702" y="692482"/>
                    </a:cubicBezTo>
                    <a:cubicBezTo>
                      <a:pt x="912256" y="676715"/>
                      <a:pt x="917861" y="660662"/>
                      <a:pt x="924320" y="644894"/>
                    </a:cubicBezTo>
                    <a:cubicBezTo>
                      <a:pt x="934958" y="619153"/>
                      <a:pt x="942747" y="586478"/>
                      <a:pt x="958895" y="562731"/>
                    </a:cubicBezTo>
                    <a:cubicBezTo>
                      <a:pt x="989955" y="545159"/>
                      <a:pt x="1021301" y="528726"/>
                      <a:pt x="1055496" y="516663"/>
                    </a:cubicBezTo>
                    <a:cubicBezTo>
                      <a:pt x="1011422" y="563776"/>
                      <a:pt x="1013417" y="650023"/>
                      <a:pt x="968203" y="696757"/>
                    </a:cubicBezTo>
                    <a:cubicBezTo>
                      <a:pt x="967158" y="697801"/>
                      <a:pt x="967158" y="699226"/>
                      <a:pt x="966778" y="700461"/>
                    </a:cubicBezTo>
                    <a:close/>
                    <a:moveTo>
                      <a:pt x="1002018" y="696757"/>
                    </a:moveTo>
                    <a:cubicBezTo>
                      <a:pt x="1014841" y="676335"/>
                      <a:pt x="1023675" y="646509"/>
                      <a:pt x="1029089" y="631121"/>
                    </a:cubicBezTo>
                    <a:cubicBezTo>
                      <a:pt x="1044382" y="588282"/>
                      <a:pt x="1054736" y="547818"/>
                      <a:pt x="1079622" y="509634"/>
                    </a:cubicBezTo>
                    <a:cubicBezTo>
                      <a:pt x="1105933" y="502035"/>
                      <a:pt x="1133479" y="496241"/>
                      <a:pt x="1163780" y="494436"/>
                    </a:cubicBezTo>
                    <a:cubicBezTo>
                      <a:pt x="1142598" y="523312"/>
                      <a:pt x="1124740" y="557032"/>
                      <a:pt x="1109353" y="588662"/>
                    </a:cubicBezTo>
                    <a:cubicBezTo>
                      <a:pt x="1092540" y="623047"/>
                      <a:pt x="1073448" y="655723"/>
                      <a:pt x="1062145" y="692102"/>
                    </a:cubicBezTo>
                    <a:cubicBezTo>
                      <a:pt x="1041912" y="693052"/>
                      <a:pt x="1021965" y="694952"/>
                      <a:pt x="1002018" y="696757"/>
                    </a:cubicBezTo>
                    <a:close/>
                    <a:moveTo>
                      <a:pt x="1086081" y="690962"/>
                    </a:moveTo>
                    <a:cubicBezTo>
                      <a:pt x="1107358" y="621908"/>
                      <a:pt x="1157416" y="563301"/>
                      <a:pt x="1175273" y="493581"/>
                    </a:cubicBezTo>
                    <a:cubicBezTo>
                      <a:pt x="1197785" y="492536"/>
                      <a:pt x="1221626" y="491207"/>
                      <a:pt x="1246513" y="490352"/>
                    </a:cubicBezTo>
                    <a:cubicBezTo>
                      <a:pt x="1226946" y="509919"/>
                      <a:pt x="1213932" y="551713"/>
                      <a:pt x="1205384" y="571565"/>
                    </a:cubicBezTo>
                    <a:cubicBezTo>
                      <a:pt x="1188476" y="610509"/>
                      <a:pt x="1174418" y="651543"/>
                      <a:pt x="1155041" y="689348"/>
                    </a:cubicBezTo>
                    <a:cubicBezTo>
                      <a:pt x="1132244" y="689633"/>
                      <a:pt x="1109163" y="690108"/>
                      <a:pt x="1086081" y="690962"/>
                    </a:cubicBezTo>
                    <a:close/>
                    <a:moveTo>
                      <a:pt x="1207473" y="688683"/>
                    </a:moveTo>
                    <a:cubicBezTo>
                      <a:pt x="1197405" y="688778"/>
                      <a:pt x="1186766" y="688968"/>
                      <a:pt x="1176413" y="689063"/>
                    </a:cubicBezTo>
                    <a:cubicBezTo>
                      <a:pt x="1191231" y="658477"/>
                      <a:pt x="1203009" y="626087"/>
                      <a:pt x="1216402" y="594931"/>
                    </a:cubicBezTo>
                    <a:cubicBezTo>
                      <a:pt x="1230840" y="561496"/>
                      <a:pt x="1242428" y="519607"/>
                      <a:pt x="1264655" y="490162"/>
                    </a:cubicBezTo>
                    <a:cubicBezTo>
                      <a:pt x="1288592" y="489497"/>
                      <a:pt x="1312908" y="488927"/>
                      <a:pt x="1337414" y="489877"/>
                    </a:cubicBezTo>
                    <a:cubicBezTo>
                      <a:pt x="1315568" y="517233"/>
                      <a:pt x="1301985" y="547533"/>
                      <a:pt x="1285552" y="578499"/>
                    </a:cubicBezTo>
                    <a:cubicBezTo>
                      <a:pt x="1265890" y="615448"/>
                      <a:pt x="1242428" y="650403"/>
                      <a:pt x="1227610" y="689728"/>
                    </a:cubicBezTo>
                    <a:cubicBezTo>
                      <a:pt x="1220961" y="689443"/>
                      <a:pt x="1213932" y="688588"/>
                      <a:pt x="1207473" y="688683"/>
                    </a:cubicBezTo>
                    <a:close/>
                    <a:moveTo>
                      <a:pt x="1309678" y="699701"/>
                    </a:moveTo>
                    <a:cubicBezTo>
                      <a:pt x="1289921" y="695427"/>
                      <a:pt x="1270164" y="692672"/>
                      <a:pt x="1250882" y="690868"/>
                    </a:cubicBezTo>
                    <a:cubicBezTo>
                      <a:pt x="1260001" y="653633"/>
                      <a:pt x="1284032" y="619343"/>
                      <a:pt x="1299800" y="584863"/>
                    </a:cubicBezTo>
                    <a:cubicBezTo>
                      <a:pt x="1313763" y="554847"/>
                      <a:pt x="1322882" y="515808"/>
                      <a:pt x="1344348" y="490162"/>
                    </a:cubicBezTo>
                    <a:cubicBezTo>
                      <a:pt x="1344348" y="490067"/>
                      <a:pt x="1344348" y="490067"/>
                      <a:pt x="1344348" y="490067"/>
                    </a:cubicBezTo>
                    <a:cubicBezTo>
                      <a:pt x="1367525" y="491112"/>
                      <a:pt x="1390607" y="493106"/>
                      <a:pt x="1413118" y="496906"/>
                    </a:cubicBezTo>
                    <a:cubicBezTo>
                      <a:pt x="1404570" y="505644"/>
                      <a:pt x="1399820" y="517233"/>
                      <a:pt x="1394976" y="529581"/>
                    </a:cubicBezTo>
                    <a:cubicBezTo>
                      <a:pt x="1384338" y="557412"/>
                      <a:pt x="1368285" y="581538"/>
                      <a:pt x="1354797" y="607945"/>
                    </a:cubicBezTo>
                    <a:cubicBezTo>
                      <a:pt x="1348338" y="620958"/>
                      <a:pt x="1341214" y="633781"/>
                      <a:pt x="1334470" y="646794"/>
                    </a:cubicBezTo>
                    <a:cubicBezTo>
                      <a:pt x="1326681" y="661707"/>
                      <a:pt x="1321742" y="683269"/>
                      <a:pt x="1311293" y="696282"/>
                    </a:cubicBezTo>
                    <a:cubicBezTo>
                      <a:pt x="1310533" y="697232"/>
                      <a:pt x="1310153" y="698466"/>
                      <a:pt x="1309678" y="699701"/>
                    </a:cubicBezTo>
                    <a:close/>
                    <a:moveTo>
                      <a:pt x="1371419" y="717274"/>
                    </a:moveTo>
                    <a:cubicBezTo>
                      <a:pt x="1358121" y="712144"/>
                      <a:pt x="1344348" y="707870"/>
                      <a:pt x="1330480" y="704166"/>
                    </a:cubicBezTo>
                    <a:cubicBezTo>
                      <a:pt x="1335325" y="696187"/>
                      <a:pt x="1338744" y="685073"/>
                      <a:pt x="1342544" y="678614"/>
                    </a:cubicBezTo>
                    <a:cubicBezTo>
                      <a:pt x="1352232" y="662372"/>
                      <a:pt x="1360971" y="645464"/>
                      <a:pt x="1370090" y="628841"/>
                    </a:cubicBezTo>
                    <a:cubicBezTo>
                      <a:pt x="1381298" y="608325"/>
                      <a:pt x="1394881" y="588662"/>
                      <a:pt x="1404570" y="567386"/>
                    </a:cubicBezTo>
                    <a:cubicBezTo>
                      <a:pt x="1413023" y="548958"/>
                      <a:pt x="1418343" y="518563"/>
                      <a:pt x="1434395" y="505170"/>
                    </a:cubicBezTo>
                    <a:cubicBezTo>
                      <a:pt x="1435440" y="504315"/>
                      <a:pt x="1435630" y="502985"/>
                      <a:pt x="1436105" y="501940"/>
                    </a:cubicBezTo>
                    <a:cubicBezTo>
                      <a:pt x="1454058" y="506119"/>
                      <a:pt x="1471725" y="511059"/>
                      <a:pt x="1488252" y="517898"/>
                    </a:cubicBezTo>
                    <a:cubicBezTo>
                      <a:pt x="1462891" y="539460"/>
                      <a:pt x="1449403" y="576219"/>
                      <a:pt x="1432591" y="603860"/>
                    </a:cubicBezTo>
                    <a:cubicBezTo>
                      <a:pt x="1410934" y="639575"/>
                      <a:pt x="1384338" y="676999"/>
                      <a:pt x="1371419" y="717274"/>
                    </a:cubicBezTo>
                    <a:close/>
                    <a:moveTo>
                      <a:pt x="1396401" y="731617"/>
                    </a:moveTo>
                    <a:cubicBezTo>
                      <a:pt x="1424707" y="700366"/>
                      <a:pt x="1443894" y="658572"/>
                      <a:pt x="1463936" y="621908"/>
                    </a:cubicBezTo>
                    <a:cubicBezTo>
                      <a:pt x="1479514" y="593602"/>
                      <a:pt x="1504590" y="563491"/>
                      <a:pt x="1510574" y="530816"/>
                    </a:cubicBezTo>
                    <a:cubicBezTo>
                      <a:pt x="1524822" y="541739"/>
                      <a:pt x="1537930" y="554467"/>
                      <a:pt x="1550468" y="567955"/>
                    </a:cubicBezTo>
                    <a:cubicBezTo>
                      <a:pt x="1549803" y="569095"/>
                      <a:pt x="1548854" y="569760"/>
                      <a:pt x="1548569" y="571090"/>
                    </a:cubicBezTo>
                    <a:cubicBezTo>
                      <a:pt x="1544959" y="591702"/>
                      <a:pt x="1521403" y="611459"/>
                      <a:pt x="1509624" y="627987"/>
                    </a:cubicBezTo>
                    <a:cubicBezTo>
                      <a:pt x="1496041" y="647079"/>
                      <a:pt x="1485783" y="668641"/>
                      <a:pt x="1473625" y="688683"/>
                    </a:cubicBezTo>
                    <a:cubicBezTo>
                      <a:pt x="1463746" y="704830"/>
                      <a:pt x="1453393" y="720788"/>
                      <a:pt x="1444274" y="737411"/>
                    </a:cubicBezTo>
                    <a:cubicBezTo>
                      <a:pt x="1440664" y="743775"/>
                      <a:pt x="1432686" y="752323"/>
                      <a:pt x="1428221" y="760587"/>
                    </a:cubicBezTo>
                    <a:cubicBezTo>
                      <a:pt x="1418058" y="750424"/>
                      <a:pt x="1407419" y="740735"/>
                      <a:pt x="1396401" y="731617"/>
                    </a:cubicBezTo>
                    <a:close/>
                    <a:moveTo>
                      <a:pt x="1442469" y="776260"/>
                    </a:moveTo>
                    <a:cubicBezTo>
                      <a:pt x="1443324" y="775310"/>
                      <a:pt x="1444179" y="774360"/>
                      <a:pt x="1444654" y="773220"/>
                    </a:cubicBezTo>
                    <a:cubicBezTo>
                      <a:pt x="1450638" y="757643"/>
                      <a:pt x="1466881" y="742635"/>
                      <a:pt x="1475904" y="728387"/>
                    </a:cubicBezTo>
                    <a:cubicBezTo>
                      <a:pt x="1483788" y="716134"/>
                      <a:pt x="1491387" y="703596"/>
                      <a:pt x="1499366" y="691342"/>
                    </a:cubicBezTo>
                    <a:cubicBezTo>
                      <a:pt x="1515513" y="666646"/>
                      <a:pt x="1528337" y="640525"/>
                      <a:pt x="1547144" y="617348"/>
                    </a:cubicBezTo>
                    <a:cubicBezTo>
                      <a:pt x="1555408" y="607090"/>
                      <a:pt x="1563197" y="597211"/>
                      <a:pt x="1566331" y="585433"/>
                    </a:cubicBezTo>
                    <a:cubicBezTo>
                      <a:pt x="1580959" y="602910"/>
                      <a:pt x="1594162" y="621908"/>
                      <a:pt x="1606700" y="641475"/>
                    </a:cubicBezTo>
                    <a:cubicBezTo>
                      <a:pt x="1606700" y="641570"/>
                      <a:pt x="1606605" y="641475"/>
                      <a:pt x="1606605" y="641570"/>
                    </a:cubicBezTo>
                    <a:cubicBezTo>
                      <a:pt x="1595112" y="672915"/>
                      <a:pt x="1565856" y="700461"/>
                      <a:pt x="1546764" y="727437"/>
                    </a:cubicBezTo>
                    <a:cubicBezTo>
                      <a:pt x="1524917" y="758308"/>
                      <a:pt x="1507250" y="796397"/>
                      <a:pt x="1479514" y="822803"/>
                    </a:cubicBezTo>
                    <a:cubicBezTo>
                      <a:pt x="1468305" y="807036"/>
                      <a:pt x="1456052" y="791268"/>
                      <a:pt x="1442469" y="776260"/>
                    </a:cubicBezTo>
                    <a:close/>
                    <a:moveTo>
                      <a:pt x="1503165" y="859278"/>
                    </a:moveTo>
                    <a:cubicBezTo>
                      <a:pt x="1500031" y="853769"/>
                      <a:pt x="1495756" y="847975"/>
                      <a:pt x="1492242" y="842370"/>
                    </a:cubicBezTo>
                    <a:cubicBezTo>
                      <a:pt x="1518838" y="809980"/>
                      <a:pt x="1537265" y="772176"/>
                      <a:pt x="1559492" y="736651"/>
                    </a:cubicBezTo>
                    <a:cubicBezTo>
                      <a:pt x="1578109" y="706920"/>
                      <a:pt x="1597581" y="680039"/>
                      <a:pt x="1610310" y="647364"/>
                    </a:cubicBezTo>
                    <a:cubicBezTo>
                      <a:pt x="1623418" y="668166"/>
                      <a:pt x="1635006" y="689443"/>
                      <a:pt x="1646404" y="710530"/>
                    </a:cubicBezTo>
                    <a:cubicBezTo>
                      <a:pt x="1632061" y="744535"/>
                      <a:pt x="1601571" y="775595"/>
                      <a:pt x="1579819" y="804756"/>
                    </a:cubicBezTo>
                    <a:cubicBezTo>
                      <a:pt x="1559492" y="832017"/>
                      <a:pt x="1537455" y="858423"/>
                      <a:pt x="1518268" y="886444"/>
                    </a:cubicBezTo>
                    <a:cubicBezTo>
                      <a:pt x="1513234" y="877420"/>
                      <a:pt x="1508010" y="868207"/>
                      <a:pt x="1503165" y="859278"/>
                    </a:cubicBezTo>
                    <a:close/>
                    <a:moveTo>
                      <a:pt x="1528812" y="905156"/>
                    </a:moveTo>
                    <a:cubicBezTo>
                      <a:pt x="1551893" y="869441"/>
                      <a:pt x="1580199" y="836671"/>
                      <a:pt x="1605560" y="802571"/>
                    </a:cubicBezTo>
                    <a:cubicBezTo>
                      <a:pt x="1618383" y="785284"/>
                      <a:pt x="1648114" y="753083"/>
                      <a:pt x="1655333" y="726297"/>
                    </a:cubicBezTo>
                    <a:cubicBezTo>
                      <a:pt x="1666921" y="748334"/>
                      <a:pt x="1677750" y="769611"/>
                      <a:pt x="1688103" y="789653"/>
                    </a:cubicBezTo>
                    <a:cubicBezTo>
                      <a:pt x="1636716" y="839996"/>
                      <a:pt x="1610975" y="912755"/>
                      <a:pt x="1561867" y="965662"/>
                    </a:cubicBezTo>
                    <a:cubicBezTo>
                      <a:pt x="1551038" y="945145"/>
                      <a:pt x="1539830" y="924913"/>
                      <a:pt x="1528812" y="905156"/>
                    </a:cubicBezTo>
                    <a:close/>
                    <a:moveTo>
                      <a:pt x="1598816" y="1041366"/>
                    </a:moveTo>
                    <a:cubicBezTo>
                      <a:pt x="1590363" y="1023129"/>
                      <a:pt x="1582004" y="1004797"/>
                      <a:pt x="1572790" y="986939"/>
                    </a:cubicBezTo>
                    <a:cubicBezTo>
                      <a:pt x="1598721" y="958918"/>
                      <a:pt x="1617434" y="926053"/>
                      <a:pt x="1638806" y="894328"/>
                    </a:cubicBezTo>
                    <a:cubicBezTo>
                      <a:pt x="1658563" y="865167"/>
                      <a:pt x="1678795" y="832777"/>
                      <a:pt x="1693138" y="800007"/>
                    </a:cubicBezTo>
                    <a:cubicBezTo>
                      <a:pt x="1706816" y="827268"/>
                      <a:pt x="1715459" y="853959"/>
                      <a:pt x="1722108" y="880555"/>
                    </a:cubicBezTo>
                    <a:cubicBezTo>
                      <a:pt x="1701401" y="921114"/>
                      <a:pt x="1671671" y="950465"/>
                      <a:pt x="1642130" y="985040"/>
                    </a:cubicBezTo>
                    <a:cubicBezTo>
                      <a:pt x="1631587" y="997483"/>
                      <a:pt x="1610120" y="1019900"/>
                      <a:pt x="1598816" y="1041366"/>
                    </a:cubicBezTo>
                    <a:close/>
                    <a:moveTo>
                      <a:pt x="1613349" y="1073757"/>
                    </a:moveTo>
                    <a:cubicBezTo>
                      <a:pt x="1614109" y="1072712"/>
                      <a:pt x="1615439" y="1072047"/>
                      <a:pt x="1615819" y="1070622"/>
                    </a:cubicBezTo>
                    <a:cubicBezTo>
                      <a:pt x="1633486" y="1008026"/>
                      <a:pt x="1709285" y="966707"/>
                      <a:pt x="1728093" y="904966"/>
                    </a:cubicBezTo>
                    <a:cubicBezTo>
                      <a:pt x="1734742" y="940586"/>
                      <a:pt x="1736071" y="975921"/>
                      <a:pt x="1736451" y="1011636"/>
                    </a:cubicBezTo>
                    <a:cubicBezTo>
                      <a:pt x="1724008" y="1037567"/>
                      <a:pt x="1699597" y="1060554"/>
                      <a:pt x="1682594" y="1082685"/>
                    </a:cubicBezTo>
                    <a:cubicBezTo>
                      <a:pt x="1672241" y="1096173"/>
                      <a:pt x="1661127" y="1108996"/>
                      <a:pt x="1650774" y="1122580"/>
                    </a:cubicBezTo>
                    <a:cubicBezTo>
                      <a:pt x="1648019" y="1126094"/>
                      <a:pt x="1643270" y="1133408"/>
                      <a:pt x="1638236" y="1140722"/>
                    </a:cubicBezTo>
                    <a:cubicBezTo>
                      <a:pt x="1631302" y="1118210"/>
                      <a:pt x="1622563" y="1095888"/>
                      <a:pt x="1613349" y="1073757"/>
                    </a:cubicBezTo>
                    <a:close/>
                    <a:moveTo>
                      <a:pt x="1643935" y="1158484"/>
                    </a:moveTo>
                    <a:cubicBezTo>
                      <a:pt x="1662552" y="1131793"/>
                      <a:pt x="1682594" y="1106242"/>
                      <a:pt x="1702066" y="1080216"/>
                    </a:cubicBezTo>
                    <a:cubicBezTo>
                      <a:pt x="1710805" y="1068722"/>
                      <a:pt x="1726858" y="1052955"/>
                      <a:pt x="1736546" y="1036142"/>
                    </a:cubicBezTo>
                    <a:cubicBezTo>
                      <a:pt x="1736356" y="1068437"/>
                      <a:pt x="1735596" y="1101398"/>
                      <a:pt x="1735786" y="1134833"/>
                    </a:cubicBezTo>
                    <a:cubicBezTo>
                      <a:pt x="1735406" y="1135118"/>
                      <a:pt x="1735026" y="1135118"/>
                      <a:pt x="1734742" y="1135498"/>
                    </a:cubicBezTo>
                    <a:cubicBezTo>
                      <a:pt x="1721538" y="1156205"/>
                      <a:pt x="1704061" y="1172922"/>
                      <a:pt x="1686204" y="1189640"/>
                    </a:cubicBezTo>
                    <a:cubicBezTo>
                      <a:pt x="1678320" y="1196954"/>
                      <a:pt x="1671576" y="1204838"/>
                      <a:pt x="1665307" y="1212911"/>
                    </a:cubicBezTo>
                    <a:cubicBezTo>
                      <a:pt x="1656948" y="1196004"/>
                      <a:pt x="1650014" y="1177766"/>
                      <a:pt x="1643935" y="1158484"/>
                    </a:cubicBezTo>
                    <a:close/>
                    <a:moveTo>
                      <a:pt x="1690003" y="1250716"/>
                    </a:moveTo>
                    <a:cubicBezTo>
                      <a:pt x="1684969" y="1244827"/>
                      <a:pt x="1680220" y="1238938"/>
                      <a:pt x="1675945" y="1232384"/>
                    </a:cubicBezTo>
                    <a:cubicBezTo>
                      <a:pt x="1684969" y="1214906"/>
                      <a:pt x="1704251" y="1199708"/>
                      <a:pt x="1716694" y="1186980"/>
                    </a:cubicBezTo>
                    <a:cubicBezTo>
                      <a:pt x="1724768" y="1178811"/>
                      <a:pt x="1731037" y="1170263"/>
                      <a:pt x="1736451" y="1161144"/>
                    </a:cubicBezTo>
                    <a:cubicBezTo>
                      <a:pt x="1736831" y="1175012"/>
                      <a:pt x="1736831" y="1188690"/>
                      <a:pt x="1737781" y="1202843"/>
                    </a:cubicBezTo>
                    <a:cubicBezTo>
                      <a:pt x="1722013" y="1219086"/>
                      <a:pt x="1706816" y="1235708"/>
                      <a:pt x="1690003" y="1250716"/>
                    </a:cubicBezTo>
                    <a:close/>
                    <a:moveTo>
                      <a:pt x="1745000" y="1288710"/>
                    </a:moveTo>
                    <a:cubicBezTo>
                      <a:pt x="1731227" y="1283296"/>
                      <a:pt x="1718879" y="1276742"/>
                      <a:pt x="1708620" y="1268478"/>
                    </a:cubicBezTo>
                    <a:cubicBezTo>
                      <a:pt x="1724483" y="1254040"/>
                      <a:pt x="1738351" y="1237608"/>
                      <a:pt x="1748704" y="1218801"/>
                    </a:cubicBezTo>
                    <a:cubicBezTo>
                      <a:pt x="1749085" y="1218801"/>
                      <a:pt x="1749464" y="1219086"/>
                      <a:pt x="1749749" y="1219180"/>
                    </a:cubicBezTo>
                    <a:cubicBezTo>
                      <a:pt x="1770361" y="1222505"/>
                      <a:pt x="1790308" y="1226589"/>
                      <a:pt x="1810541" y="1230294"/>
                    </a:cubicBezTo>
                    <a:cubicBezTo>
                      <a:pt x="1798857" y="1240362"/>
                      <a:pt x="1786984" y="1250526"/>
                      <a:pt x="1775491" y="1260879"/>
                    </a:cubicBezTo>
                    <a:cubicBezTo>
                      <a:pt x="1767512" y="1268098"/>
                      <a:pt x="1753169" y="1277882"/>
                      <a:pt x="1745000" y="1288710"/>
                    </a:cubicBezTo>
                    <a:close/>
                    <a:moveTo>
                      <a:pt x="1819374" y="1308562"/>
                    </a:moveTo>
                    <a:cubicBezTo>
                      <a:pt x="1804556" y="1305048"/>
                      <a:pt x="1790403" y="1300679"/>
                      <a:pt x="1775111" y="1298019"/>
                    </a:cubicBezTo>
                    <a:cubicBezTo>
                      <a:pt x="1772736" y="1297544"/>
                      <a:pt x="1771121" y="1296594"/>
                      <a:pt x="1768842" y="1296119"/>
                    </a:cubicBezTo>
                    <a:cubicBezTo>
                      <a:pt x="1778150" y="1286526"/>
                      <a:pt x="1787554" y="1276932"/>
                      <a:pt x="1796863" y="1267528"/>
                    </a:cubicBezTo>
                    <a:cubicBezTo>
                      <a:pt x="1806646" y="1257460"/>
                      <a:pt x="1820134" y="1246537"/>
                      <a:pt x="1826593" y="1233238"/>
                    </a:cubicBezTo>
                    <a:cubicBezTo>
                      <a:pt x="1844545" y="1236658"/>
                      <a:pt x="1862023" y="1240742"/>
                      <a:pt x="1879690" y="1244542"/>
                    </a:cubicBezTo>
                    <a:cubicBezTo>
                      <a:pt x="1860693" y="1266674"/>
                      <a:pt x="1840271" y="1288425"/>
                      <a:pt x="1819374" y="1308562"/>
                    </a:cubicBezTo>
                    <a:close/>
                    <a:moveTo>
                      <a:pt x="1844356" y="1314452"/>
                    </a:moveTo>
                    <a:cubicBezTo>
                      <a:pt x="1865347" y="1295074"/>
                      <a:pt x="1886814" y="1272943"/>
                      <a:pt x="1899163" y="1248816"/>
                    </a:cubicBezTo>
                    <a:cubicBezTo>
                      <a:pt x="1920249" y="1253470"/>
                      <a:pt x="1941147" y="1258790"/>
                      <a:pt x="1961853" y="1264489"/>
                    </a:cubicBezTo>
                    <a:cubicBezTo>
                      <a:pt x="1940672" y="1287381"/>
                      <a:pt x="1918445" y="1309322"/>
                      <a:pt x="1894888" y="1330124"/>
                    </a:cubicBezTo>
                    <a:cubicBezTo>
                      <a:pt x="1878171" y="1324805"/>
                      <a:pt x="1861833" y="1318821"/>
                      <a:pt x="1844356" y="1314452"/>
                    </a:cubicBezTo>
                    <a:close/>
                    <a:moveTo>
                      <a:pt x="1922244" y="1338673"/>
                    </a:moveTo>
                    <a:cubicBezTo>
                      <a:pt x="1944661" y="1318251"/>
                      <a:pt x="1966603" y="1296309"/>
                      <a:pt x="1980661" y="1269618"/>
                    </a:cubicBezTo>
                    <a:cubicBezTo>
                      <a:pt x="2000513" y="1275222"/>
                      <a:pt x="2019890" y="1282346"/>
                      <a:pt x="2039362" y="1288900"/>
                    </a:cubicBezTo>
                    <a:cubicBezTo>
                      <a:pt x="2012671" y="1307613"/>
                      <a:pt x="1989114" y="1333069"/>
                      <a:pt x="1968408" y="1357575"/>
                    </a:cubicBezTo>
                    <a:cubicBezTo>
                      <a:pt x="1953210" y="1351211"/>
                      <a:pt x="1938202" y="1344467"/>
                      <a:pt x="1922244" y="1338673"/>
                    </a:cubicBezTo>
                    <a:close/>
                    <a:moveTo>
                      <a:pt x="2044966" y="1394240"/>
                    </a:moveTo>
                    <a:cubicBezTo>
                      <a:pt x="2027679" y="1384741"/>
                      <a:pt x="2010201" y="1375623"/>
                      <a:pt x="1992154" y="1367264"/>
                    </a:cubicBezTo>
                    <a:cubicBezTo>
                      <a:pt x="2006117" y="1351876"/>
                      <a:pt x="2019510" y="1335729"/>
                      <a:pt x="2033853" y="1320531"/>
                    </a:cubicBezTo>
                    <a:cubicBezTo>
                      <a:pt x="2041832" y="1312267"/>
                      <a:pt x="2049336" y="1303718"/>
                      <a:pt x="2055985" y="1294315"/>
                    </a:cubicBezTo>
                    <a:cubicBezTo>
                      <a:pt x="2076122" y="1301438"/>
                      <a:pt x="2096164" y="1308847"/>
                      <a:pt x="2116111" y="1317016"/>
                    </a:cubicBezTo>
                    <a:cubicBezTo>
                      <a:pt x="2104713" y="1328225"/>
                      <a:pt x="2094169" y="1340098"/>
                      <a:pt x="2083436" y="1351876"/>
                    </a:cubicBezTo>
                    <a:cubicBezTo>
                      <a:pt x="2070518" y="1366219"/>
                      <a:pt x="2054560" y="1377617"/>
                      <a:pt x="2044966" y="1394240"/>
                    </a:cubicBezTo>
                    <a:close/>
                    <a:moveTo>
                      <a:pt x="2068143" y="1407538"/>
                    </a:moveTo>
                    <a:cubicBezTo>
                      <a:pt x="2090845" y="1382082"/>
                      <a:pt x="2119531" y="1356340"/>
                      <a:pt x="2135298" y="1325565"/>
                    </a:cubicBezTo>
                    <a:cubicBezTo>
                      <a:pt x="2149831" y="1331929"/>
                      <a:pt x="2164554" y="1338198"/>
                      <a:pt x="2178992" y="1345512"/>
                    </a:cubicBezTo>
                    <a:cubicBezTo>
                      <a:pt x="2185071" y="1348552"/>
                      <a:pt x="2190390" y="1351876"/>
                      <a:pt x="2196279" y="1355011"/>
                    </a:cubicBezTo>
                    <a:cubicBezTo>
                      <a:pt x="2167879" y="1381417"/>
                      <a:pt x="2144132" y="1412762"/>
                      <a:pt x="2113071" y="1436414"/>
                    </a:cubicBezTo>
                    <a:cubicBezTo>
                      <a:pt x="2098444" y="1426440"/>
                      <a:pt x="2083531" y="1416657"/>
                      <a:pt x="2068143" y="1407538"/>
                    </a:cubicBezTo>
                    <a:close/>
                    <a:moveTo>
                      <a:pt x="2163129" y="1474598"/>
                    </a:moveTo>
                    <a:cubicBezTo>
                      <a:pt x="2153061" y="1466334"/>
                      <a:pt x="2142992" y="1458071"/>
                      <a:pt x="2132449" y="1450377"/>
                    </a:cubicBezTo>
                    <a:cubicBezTo>
                      <a:pt x="2160660" y="1425490"/>
                      <a:pt x="2188396" y="1393670"/>
                      <a:pt x="2208058" y="1361470"/>
                    </a:cubicBezTo>
                    <a:cubicBezTo>
                      <a:pt x="2223255" y="1369923"/>
                      <a:pt x="2237218" y="1378947"/>
                      <a:pt x="2251086" y="1387876"/>
                    </a:cubicBezTo>
                    <a:cubicBezTo>
                      <a:pt x="2220026" y="1414282"/>
                      <a:pt x="2189535" y="1441923"/>
                      <a:pt x="2163509" y="1473268"/>
                    </a:cubicBezTo>
                    <a:cubicBezTo>
                      <a:pt x="2163129" y="1473648"/>
                      <a:pt x="2163509" y="1474123"/>
                      <a:pt x="2163129" y="1474598"/>
                    </a:cubicBezTo>
                    <a:close/>
                    <a:moveTo>
                      <a:pt x="2217176" y="1521616"/>
                    </a:moveTo>
                    <a:cubicBezTo>
                      <a:pt x="2206158" y="1511168"/>
                      <a:pt x="2194855" y="1501194"/>
                      <a:pt x="2183456" y="1491221"/>
                    </a:cubicBezTo>
                    <a:cubicBezTo>
                      <a:pt x="2184216" y="1490556"/>
                      <a:pt x="2185356" y="1490746"/>
                      <a:pt x="2186116" y="1489701"/>
                    </a:cubicBezTo>
                    <a:cubicBezTo>
                      <a:pt x="2211287" y="1457121"/>
                      <a:pt x="2241873" y="1429765"/>
                      <a:pt x="2269704" y="1399559"/>
                    </a:cubicBezTo>
                    <a:cubicBezTo>
                      <a:pt x="2287181" y="1411527"/>
                      <a:pt x="2303994" y="1423781"/>
                      <a:pt x="2320046" y="1436794"/>
                    </a:cubicBezTo>
                    <a:cubicBezTo>
                      <a:pt x="2304469" y="1443253"/>
                      <a:pt x="2287751" y="1463580"/>
                      <a:pt x="2276733" y="1471654"/>
                    </a:cubicBezTo>
                    <a:cubicBezTo>
                      <a:pt x="2257070" y="1485997"/>
                      <a:pt x="2231899" y="1501859"/>
                      <a:pt x="2217176" y="1521616"/>
                    </a:cubicBezTo>
                    <a:close/>
                    <a:moveTo>
                      <a:pt x="2256880" y="1562650"/>
                    </a:moveTo>
                    <a:cubicBezTo>
                      <a:pt x="2249567" y="1554957"/>
                      <a:pt x="2242538" y="1546978"/>
                      <a:pt x="2234939" y="1539379"/>
                    </a:cubicBezTo>
                    <a:cubicBezTo>
                      <a:pt x="2235509" y="1538904"/>
                      <a:pt x="2236078" y="1539094"/>
                      <a:pt x="2236553" y="1538524"/>
                    </a:cubicBezTo>
                    <a:cubicBezTo>
                      <a:pt x="2252606" y="1519147"/>
                      <a:pt x="2275023" y="1505659"/>
                      <a:pt x="2293735" y="1488941"/>
                    </a:cubicBezTo>
                    <a:cubicBezTo>
                      <a:pt x="2302284" y="1481342"/>
                      <a:pt x="2326790" y="1462820"/>
                      <a:pt x="2333059" y="1447242"/>
                    </a:cubicBezTo>
                    <a:cubicBezTo>
                      <a:pt x="2344648" y="1457026"/>
                      <a:pt x="2355571" y="1467474"/>
                      <a:pt x="2366684" y="1477923"/>
                    </a:cubicBezTo>
                    <a:cubicBezTo>
                      <a:pt x="2343508" y="1488181"/>
                      <a:pt x="2324606" y="1510028"/>
                      <a:pt x="2306843" y="1526746"/>
                    </a:cubicBezTo>
                    <a:cubicBezTo>
                      <a:pt x="2293830" y="1538904"/>
                      <a:pt x="2277967" y="1547833"/>
                      <a:pt x="2264669" y="1559801"/>
                    </a:cubicBezTo>
                    <a:cubicBezTo>
                      <a:pt x="2261820" y="1559991"/>
                      <a:pt x="2259160" y="1561131"/>
                      <a:pt x="2256880" y="1562650"/>
                    </a:cubicBezTo>
                    <a:close/>
                    <a:moveTo>
                      <a:pt x="2280627" y="1589247"/>
                    </a:moveTo>
                    <a:cubicBezTo>
                      <a:pt x="2283382" y="1585542"/>
                      <a:pt x="2284996" y="1580983"/>
                      <a:pt x="2284806" y="1576423"/>
                    </a:cubicBezTo>
                    <a:cubicBezTo>
                      <a:pt x="2314252" y="1546313"/>
                      <a:pt x="2353766" y="1523136"/>
                      <a:pt x="2375898" y="1486281"/>
                    </a:cubicBezTo>
                    <a:cubicBezTo>
                      <a:pt x="2392996" y="1502809"/>
                      <a:pt x="2409523" y="1519907"/>
                      <a:pt x="2425386" y="1538049"/>
                    </a:cubicBezTo>
                    <a:cubicBezTo>
                      <a:pt x="2387392" y="1567400"/>
                      <a:pt x="2344458" y="1590861"/>
                      <a:pt x="2305893" y="1619642"/>
                    </a:cubicBezTo>
                    <a:cubicBezTo>
                      <a:pt x="2297725" y="1609194"/>
                      <a:pt x="2289081" y="1599220"/>
                      <a:pt x="2280627" y="1589247"/>
                    </a:cubicBezTo>
                    <a:close/>
                    <a:moveTo>
                      <a:pt x="2346832" y="1674734"/>
                    </a:moveTo>
                    <a:cubicBezTo>
                      <a:pt x="2339329" y="1663811"/>
                      <a:pt x="2331350" y="1653837"/>
                      <a:pt x="2323656" y="1643484"/>
                    </a:cubicBezTo>
                    <a:cubicBezTo>
                      <a:pt x="2324986" y="1642534"/>
                      <a:pt x="2326315" y="1641774"/>
                      <a:pt x="2327645" y="1640159"/>
                    </a:cubicBezTo>
                    <a:cubicBezTo>
                      <a:pt x="2348162" y="1614988"/>
                      <a:pt x="2381502" y="1597890"/>
                      <a:pt x="2408573" y="1580508"/>
                    </a:cubicBezTo>
                    <a:cubicBezTo>
                      <a:pt x="2420637" y="1572719"/>
                      <a:pt x="2431180" y="1564550"/>
                      <a:pt x="2437924" y="1553057"/>
                    </a:cubicBezTo>
                    <a:cubicBezTo>
                      <a:pt x="2448847" y="1566070"/>
                      <a:pt x="2459866" y="1578513"/>
                      <a:pt x="2470599" y="1592381"/>
                    </a:cubicBezTo>
                    <a:cubicBezTo>
                      <a:pt x="2429755" y="1617457"/>
                      <a:pt x="2389006" y="1643009"/>
                      <a:pt x="2349682" y="1670080"/>
                    </a:cubicBezTo>
                    <a:cubicBezTo>
                      <a:pt x="2347877" y="1671220"/>
                      <a:pt x="2347687" y="1673119"/>
                      <a:pt x="2346832" y="1674734"/>
                    </a:cubicBezTo>
                    <a:close/>
                    <a:moveTo>
                      <a:pt x="2372099" y="1727356"/>
                    </a:moveTo>
                    <a:cubicBezTo>
                      <a:pt x="2366874" y="1715483"/>
                      <a:pt x="2362220" y="1703515"/>
                      <a:pt x="2356711" y="1691737"/>
                    </a:cubicBezTo>
                    <a:cubicBezTo>
                      <a:pt x="2358516" y="1691737"/>
                      <a:pt x="2360035" y="1692496"/>
                      <a:pt x="2362030" y="1691547"/>
                    </a:cubicBezTo>
                    <a:cubicBezTo>
                      <a:pt x="2405154" y="1671030"/>
                      <a:pt x="2447708" y="1648518"/>
                      <a:pt x="2489692" y="1625721"/>
                    </a:cubicBezTo>
                    <a:cubicBezTo>
                      <a:pt x="2496436" y="1641774"/>
                      <a:pt x="2501755" y="1657731"/>
                      <a:pt x="2507454" y="1673594"/>
                    </a:cubicBezTo>
                    <a:cubicBezTo>
                      <a:pt x="2494251" y="1673689"/>
                      <a:pt x="2481808" y="1678723"/>
                      <a:pt x="2469080" y="1685278"/>
                    </a:cubicBezTo>
                    <a:cubicBezTo>
                      <a:pt x="2440394" y="1700095"/>
                      <a:pt x="2409048" y="1720327"/>
                      <a:pt x="2376943" y="1725552"/>
                    </a:cubicBezTo>
                    <a:cubicBezTo>
                      <a:pt x="2374853" y="1725837"/>
                      <a:pt x="2373619" y="1726692"/>
                      <a:pt x="2372099" y="1727356"/>
                    </a:cubicBezTo>
                    <a:close/>
                    <a:moveTo>
                      <a:pt x="2397555" y="1791757"/>
                    </a:moveTo>
                    <a:cubicBezTo>
                      <a:pt x="2393186" y="1779314"/>
                      <a:pt x="2388816" y="1767061"/>
                      <a:pt x="2383877" y="1754617"/>
                    </a:cubicBezTo>
                    <a:cubicBezTo>
                      <a:pt x="2428046" y="1735620"/>
                      <a:pt x="2469840" y="1710259"/>
                      <a:pt x="2514293" y="1692021"/>
                    </a:cubicBezTo>
                    <a:cubicBezTo>
                      <a:pt x="2521987" y="1714818"/>
                      <a:pt x="2528541" y="1737615"/>
                      <a:pt x="2534335" y="1760696"/>
                    </a:cubicBezTo>
                    <a:cubicBezTo>
                      <a:pt x="2491401" y="1761456"/>
                      <a:pt x="2451507" y="1783968"/>
                      <a:pt x="2410663" y="1794607"/>
                    </a:cubicBezTo>
                    <a:cubicBezTo>
                      <a:pt x="2406769" y="1792137"/>
                      <a:pt x="2402209" y="1791187"/>
                      <a:pt x="2397555" y="1791757"/>
                    </a:cubicBezTo>
                    <a:close/>
                    <a:moveTo>
                      <a:pt x="2417787" y="1856158"/>
                    </a:moveTo>
                    <a:cubicBezTo>
                      <a:pt x="2415033" y="1845994"/>
                      <a:pt x="2411803" y="1835831"/>
                      <a:pt x="2408668" y="1825667"/>
                    </a:cubicBezTo>
                    <a:cubicBezTo>
                      <a:pt x="2411233" y="1824337"/>
                      <a:pt x="2413418" y="1822627"/>
                      <a:pt x="2415033" y="1820158"/>
                    </a:cubicBezTo>
                    <a:cubicBezTo>
                      <a:pt x="2432035" y="1814744"/>
                      <a:pt x="2447708" y="1805435"/>
                      <a:pt x="2464805" y="1800306"/>
                    </a:cubicBezTo>
                    <a:cubicBezTo>
                      <a:pt x="2488172" y="1793182"/>
                      <a:pt x="2516573" y="1787768"/>
                      <a:pt x="2536995" y="1772950"/>
                    </a:cubicBezTo>
                    <a:cubicBezTo>
                      <a:pt x="2540509" y="1787673"/>
                      <a:pt x="2544024" y="1802395"/>
                      <a:pt x="2546683" y="1817403"/>
                    </a:cubicBezTo>
                    <a:cubicBezTo>
                      <a:pt x="2530061" y="1814839"/>
                      <a:pt x="2501850" y="1826902"/>
                      <a:pt x="2490831" y="1830511"/>
                    </a:cubicBezTo>
                    <a:cubicBezTo>
                      <a:pt x="2467085" y="1838395"/>
                      <a:pt x="2444193" y="1850933"/>
                      <a:pt x="2419497" y="1855208"/>
                    </a:cubicBezTo>
                    <a:cubicBezTo>
                      <a:pt x="2418737" y="1855398"/>
                      <a:pt x="2418547" y="1855968"/>
                      <a:pt x="2417787" y="1856158"/>
                    </a:cubicBezTo>
                    <a:close/>
                    <a:moveTo>
                      <a:pt x="2424341" y="1880569"/>
                    </a:moveTo>
                    <a:cubicBezTo>
                      <a:pt x="2448847" y="1877625"/>
                      <a:pt x="2475064" y="1863756"/>
                      <a:pt x="2497386" y="1853878"/>
                    </a:cubicBezTo>
                    <a:cubicBezTo>
                      <a:pt x="2509924" y="1848369"/>
                      <a:pt x="2535855" y="1844094"/>
                      <a:pt x="2549343" y="1833836"/>
                    </a:cubicBezTo>
                    <a:cubicBezTo>
                      <a:pt x="2552477" y="1854163"/>
                      <a:pt x="2554757" y="1874965"/>
                      <a:pt x="2556372" y="1896052"/>
                    </a:cubicBezTo>
                    <a:cubicBezTo>
                      <a:pt x="2516288" y="1904980"/>
                      <a:pt x="2477343" y="1917804"/>
                      <a:pt x="2436404" y="1923313"/>
                    </a:cubicBezTo>
                    <a:cubicBezTo>
                      <a:pt x="2435169" y="1923598"/>
                      <a:pt x="2434790" y="1924548"/>
                      <a:pt x="2433745" y="1924928"/>
                    </a:cubicBezTo>
                    <a:cubicBezTo>
                      <a:pt x="2430990" y="1910110"/>
                      <a:pt x="2427951" y="1895292"/>
                      <a:pt x="2424341" y="1880569"/>
                    </a:cubicBezTo>
                    <a:close/>
                    <a:moveTo>
                      <a:pt x="2429090" y="2255384"/>
                    </a:moveTo>
                    <a:cubicBezTo>
                      <a:pt x="2458916" y="2245506"/>
                      <a:pt x="2488837" y="2237147"/>
                      <a:pt x="2519422" y="2230213"/>
                    </a:cubicBezTo>
                    <a:cubicBezTo>
                      <a:pt x="2513913" y="2251015"/>
                      <a:pt x="2508119" y="2271722"/>
                      <a:pt x="2501660" y="2292334"/>
                    </a:cubicBezTo>
                    <a:cubicBezTo>
                      <a:pt x="2474399" y="2290909"/>
                      <a:pt x="2444668" y="2298413"/>
                      <a:pt x="2417407" y="2307057"/>
                    </a:cubicBezTo>
                    <a:cubicBezTo>
                      <a:pt x="2422251" y="2289675"/>
                      <a:pt x="2425291" y="2272482"/>
                      <a:pt x="2429090" y="2255384"/>
                    </a:cubicBezTo>
                    <a:close/>
                    <a:moveTo>
                      <a:pt x="2396985" y="2375257"/>
                    </a:moveTo>
                    <a:cubicBezTo>
                      <a:pt x="2402304" y="2360534"/>
                      <a:pt x="2405534" y="2346191"/>
                      <a:pt x="2410093" y="2331658"/>
                    </a:cubicBezTo>
                    <a:cubicBezTo>
                      <a:pt x="2437829" y="2323490"/>
                      <a:pt x="2466895" y="2316651"/>
                      <a:pt x="2495581" y="2311236"/>
                    </a:cubicBezTo>
                    <a:cubicBezTo>
                      <a:pt x="2490072" y="2328524"/>
                      <a:pt x="2484752" y="2345716"/>
                      <a:pt x="2478768" y="2362909"/>
                    </a:cubicBezTo>
                    <a:cubicBezTo>
                      <a:pt x="2464045" y="2361959"/>
                      <a:pt x="2447803" y="2368133"/>
                      <a:pt x="2434315" y="2371553"/>
                    </a:cubicBezTo>
                    <a:cubicBezTo>
                      <a:pt x="2421397" y="2374877"/>
                      <a:pt x="2408478" y="2378201"/>
                      <a:pt x="2395560" y="2381526"/>
                    </a:cubicBezTo>
                    <a:cubicBezTo>
                      <a:pt x="2396225" y="2379246"/>
                      <a:pt x="2396225" y="2377442"/>
                      <a:pt x="2396985" y="2375257"/>
                    </a:cubicBezTo>
                    <a:close/>
                    <a:moveTo>
                      <a:pt x="2390051" y="2405842"/>
                    </a:moveTo>
                    <a:cubicBezTo>
                      <a:pt x="2403539" y="2404133"/>
                      <a:pt x="2419117" y="2396819"/>
                      <a:pt x="2429375" y="2393399"/>
                    </a:cubicBezTo>
                    <a:cubicBezTo>
                      <a:pt x="2444098" y="2388555"/>
                      <a:pt x="2458726" y="2383331"/>
                      <a:pt x="2473354" y="2378201"/>
                    </a:cubicBezTo>
                    <a:cubicBezTo>
                      <a:pt x="2466420" y="2397579"/>
                      <a:pt x="2459866" y="2416956"/>
                      <a:pt x="2452647" y="2436523"/>
                    </a:cubicBezTo>
                    <a:cubicBezTo>
                      <a:pt x="2452457" y="2436808"/>
                      <a:pt x="2452647" y="2437188"/>
                      <a:pt x="2452457" y="2437663"/>
                    </a:cubicBezTo>
                    <a:cubicBezTo>
                      <a:pt x="2430895" y="2437188"/>
                      <a:pt x="2409808" y="2440892"/>
                      <a:pt x="2389291" y="2447541"/>
                    </a:cubicBezTo>
                    <a:cubicBezTo>
                      <a:pt x="2387297" y="2434528"/>
                      <a:pt x="2387866" y="2420470"/>
                      <a:pt x="2390051" y="2405842"/>
                    </a:cubicBezTo>
                    <a:close/>
                    <a:moveTo>
                      <a:pt x="2395465" y="2472523"/>
                    </a:moveTo>
                    <a:cubicBezTo>
                      <a:pt x="2416837" y="2465399"/>
                      <a:pt x="2438779" y="2460555"/>
                      <a:pt x="2460721" y="2455045"/>
                    </a:cubicBezTo>
                    <a:cubicBezTo>
                      <a:pt x="2472594" y="2462834"/>
                      <a:pt x="2484372" y="2469863"/>
                      <a:pt x="2496246" y="2476987"/>
                    </a:cubicBezTo>
                    <a:cubicBezTo>
                      <a:pt x="2485607" y="2477177"/>
                      <a:pt x="2474969" y="2478412"/>
                      <a:pt x="2463855" y="2481167"/>
                    </a:cubicBezTo>
                    <a:cubicBezTo>
                      <a:pt x="2446663" y="2485631"/>
                      <a:pt x="2424056" y="2494750"/>
                      <a:pt x="2404299" y="2493800"/>
                    </a:cubicBezTo>
                    <a:cubicBezTo>
                      <a:pt x="2400690" y="2486961"/>
                      <a:pt x="2398030" y="2479742"/>
                      <a:pt x="2395465" y="2472523"/>
                    </a:cubicBezTo>
                    <a:close/>
                    <a:moveTo>
                      <a:pt x="2415697" y="2512797"/>
                    </a:moveTo>
                    <a:cubicBezTo>
                      <a:pt x="2425956" y="2511372"/>
                      <a:pt x="2436119" y="2509567"/>
                      <a:pt x="2446473" y="2506338"/>
                    </a:cubicBezTo>
                    <a:cubicBezTo>
                      <a:pt x="2469840" y="2499214"/>
                      <a:pt x="2492921" y="2492375"/>
                      <a:pt x="2517523" y="2491330"/>
                    </a:cubicBezTo>
                    <a:cubicBezTo>
                      <a:pt x="2517997" y="2491330"/>
                      <a:pt x="2518187" y="2490855"/>
                      <a:pt x="2518568" y="2490855"/>
                    </a:cubicBezTo>
                    <a:cubicBezTo>
                      <a:pt x="2547538" y="2507668"/>
                      <a:pt x="2576414" y="2523530"/>
                      <a:pt x="2604530" y="2539393"/>
                    </a:cubicBezTo>
                    <a:cubicBezTo>
                      <a:pt x="2585248" y="2539488"/>
                      <a:pt x="2563401" y="2545472"/>
                      <a:pt x="2549153" y="2547277"/>
                    </a:cubicBezTo>
                    <a:cubicBezTo>
                      <a:pt x="2516668" y="2551076"/>
                      <a:pt x="2484657" y="2555731"/>
                      <a:pt x="2452267" y="2558580"/>
                    </a:cubicBezTo>
                    <a:cubicBezTo>
                      <a:pt x="2438589" y="2543667"/>
                      <a:pt x="2426241" y="2528470"/>
                      <a:pt x="2415697" y="2512797"/>
                    </a:cubicBezTo>
                    <a:close/>
                    <a:moveTo>
                      <a:pt x="2510399" y="2627445"/>
                    </a:moveTo>
                    <a:cubicBezTo>
                      <a:pt x="2495771" y="2608258"/>
                      <a:pt x="2480858" y="2589641"/>
                      <a:pt x="2464805" y="2572448"/>
                    </a:cubicBezTo>
                    <a:cubicBezTo>
                      <a:pt x="2473544" y="2571593"/>
                      <a:pt x="2482283" y="2571213"/>
                      <a:pt x="2486747" y="2570643"/>
                    </a:cubicBezTo>
                    <a:cubicBezTo>
                      <a:pt x="2503560" y="2568364"/>
                      <a:pt x="2520372" y="2565229"/>
                      <a:pt x="2537185" y="2562950"/>
                    </a:cubicBezTo>
                    <a:cubicBezTo>
                      <a:pt x="2564826" y="2559340"/>
                      <a:pt x="2597026" y="2549652"/>
                      <a:pt x="2625617" y="2551741"/>
                    </a:cubicBezTo>
                    <a:cubicBezTo>
                      <a:pt x="2656392" y="2569884"/>
                      <a:pt x="2686313" y="2588786"/>
                      <a:pt x="2713859" y="2612343"/>
                    </a:cubicBezTo>
                    <a:cubicBezTo>
                      <a:pt x="2650978" y="2597810"/>
                      <a:pt x="2577364" y="2642738"/>
                      <a:pt x="2514388" y="2626780"/>
                    </a:cubicBezTo>
                    <a:cubicBezTo>
                      <a:pt x="2512773" y="2626400"/>
                      <a:pt x="2511633" y="2627160"/>
                      <a:pt x="2510399" y="2627445"/>
                    </a:cubicBezTo>
                    <a:close/>
                    <a:moveTo>
                      <a:pt x="2531201" y="2656131"/>
                    </a:moveTo>
                    <a:cubicBezTo>
                      <a:pt x="2555327" y="2656986"/>
                      <a:pt x="2585533" y="2649672"/>
                      <a:pt x="2601585" y="2646727"/>
                    </a:cubicBezTo>
                    <a:cubicBezTo>
                      <a:pt x="2646324" y="2638464"/>
                      <a:pt x="2686408" y="2627350"/>
                      <a:pt x="2732096" y="2629725"/>
                    </a:cubicBezTo>
                    <a:cubicBezTo>
                      <a:pt x="2751758" y="2648817"/>
                      <a:pt x="2770471" y="2669714"/>
                      <a:pt x="2787188" y="2695075"/>
                    </a:cubicBezTo>
                    <a:cubicBezTo>
                      <a:pt x="2751663" y="2691086"/>
                      <a:pt x="2713574" y="2692511"/>
                      <a:pt x="2678429" y="2694980"/>
                    </a:cubicBezTo>
                    <a:cubicBezTo>
                      <a:pt x="2640245" y="2697640"/>
                      <a:pt x="2602440" y="2697450"/>
                      <a:pt x="2565205" y="2705809"/>
                    </a:cubicBezTo>
                    <a:cubicBezTo>
                      <a:pt x="2554377" y="2688806"/>
                      <a:pt x="2542694" y="2672564"/>
                      <a:pt x="2531201" y="2656131"/>
                    </a:cubicBezTo>
                    <a:close/>
                    <a:moveTo>
                      <a:pt x="2578219" y="2725946"/>
                    </a:moveTo>
                    <a:cubicBezTo>
                      <a:pt x="2648603" y="2709893"/>
                      <a:pt x="2724402" y="2724046"/>
                      <a:pt x="2793647" y="2704669"/>
                    </a:cubicBezTo>
                    <a:cubicBezTo>
                      <a:pt x="2805901" y="2723571"/>
                      <a:pt x="2819008" y="2743613"/>
                      <a:pt x="2832212" y="2764700"/>
                    </a:cubicBezTo>
                    <a:cubicBezTo>
                      <a:pt x="2805426" y="2757481"/>
                      <a:pt x="2762682" y="2767170"/>
                      <a:pt x="2741215" y="2769640"/>
                    </a:cubicBezTo>
                    <a:cubicBezTo>
                      <a:pt x="2699136" y="2774579"/>
                      <a:pt x="2656487" y="2782748"/>
                      <a:pt x="2614124" y="2785027"/>
                    </a:cubicBezTo>
                    <a:cubicBezTo>
                      <a:pt x="2602440" y="2765365"/>
                      <a:pt x="2590472" y="2745608"/>
                      <a:pt x="2578219" y="2725946"/>
                    </a:cubicBezTo>
                    <a:close/>
                    <a:moveTo>
                      <a:pt x="2640909" y="2829956"/>
                    </a:moveTo>
                    <a:cubicBezTo>
                      <a:pt x="2635685" y="2821407"/>
                      <a:pt x="2630271" y="2812193"/>
                      <a:pt x="2625047" y="2803360"/>
                    </a:cubicBezTo>
                    <a:cubicBezTo>
                      <a:pt x="2658862" y="2800890"/>
                      <a:pt x="2692772" y="2794811"/>
                      <a:pt x="2726492" y="2790916"/>
                    </a:cubicBezTo>
                    <a:cubicBezTo>
                      <a:pt x="2762777" y="2786642"/>
                      <a:pt x="2804856" y="2775719"/>
                      <a:pt x="2841425" y="2780278"/>
                    </a:cubicBezTo>
                    <a:cubicBezTo>
                      <a:pt x="2853964" y="2800700"/>
                      <a:pt x="2866692" y="2821502"/>
                      <a:pt x="2877995" y="2843159"/>
                    </a:cubicBezTo>
                    <a:cubicBezTo>
                      <a:pt x="2843325" y="2837935"/>
                      <a:pt x="2810460" y="2841259"/>
                      <a:pt x="2775315" y="2842494"/>
                    </a:cubicBezTo>
                    <a:cubicBezTo>
                      <a:pt x="2733521" y="2844109"/>
                      <a:pt x="2691537" y="2841164"/>
                      <a:pt x="2650028" y="2848003"/>
                    </a:cubicBezTo>
                    <a:cubicBezTo>
                      <a:pt x="2646894" y="2842019"/>
                      <a:pt x="2644139" y="2835560"/>
                      <a:pt x="2640909" y="2829956"/>
                    </a:cubicBezTo>
                    <a:close/>
                    <a:moveTo>
                      <a:pt x="2682513" y="2924087"/>
                    </a:moveTo>
                    <a:cubicBezTo>
                      <a:pt x="2676244" y="2904710"/>
                      <a:pt x="2668741" y="2886377"/>
                      <a:pt x="2660667" y="2868710"/>
                    </a:cubicBezTo>
                    <a:cubicBezTo>
                      <a:pt x="2697521" y="2857977"/>
                      <a:pt x="2739220" y="2861681"/>
                      <a:pt x="2776930" y="2858072"/>
                    </a:cubicBezTo>
                    <a:cubicBezTo>
                      <a:pt x="2809890" y="2855127"/>
                      <a:pt x="2848359" y="2843539"/>
                      <a:pt x="2881225" y="2849333"/>
                    </a:cubicBezTo>
                    <a:cubicBezTo>
                      <a:pt x="2881319" y="2849333"/>
                      <a:pt x="2881319" y="2849238"/>
                      <a:pt x="2881414" y="2849333"/>
                    </a:cubicBezTo>
                    <a:cubicBezTo>
                      <a:pt x="2892053" y="2869945"/>
                      <a:pt x="2901836" y="2890937"/>
                      <a:pt x="2909720" y="2912214"/>
                    </a:cubicBezTo>
                    <a:cubicBezTo>
                      <a:pt x="2897942" y="2909079"/>
                      <a:pt x="2885499" y="2910789"/>
                      <a:pt x="2872391" y="2912879"/>
                    </a:cubicBezTo>
                    <a:cubicBezTo>
                      <a:pt x="2842945" y="2917533"/>
                      <a:pt x="2814069" y="2915728"/>
                      <a:pt x="2784529" y="2917248"/>
                    </a:cubicBezTo>
                    <a:cubicBezTo>
                      <a:pt x="2769901" y="2918103"/>
                      <a:pt x="2755273" y="2918388"/>
                      <a:pt x="2740645" y="2918958"/>
                    </a:cubicBezTo>
                    <a:cubicBezTo>
                      <a:pt x="2723832" y="2919718"/>
                      <a:pt x="2702650" y="2926272"/>
                      <a:pt x="2686218" y="2923707"/>
                    </a:cubicBezTo>
                    <a:cubicBezTo>
                      <a:pt x="2685078" y="2923517"/>
                      <a:pt x="2683748" y="2923802"/>
                      <a:pt x="2682513" y="2924087"/>
                    </a:cubicBezTo>
                    <a:close/>
                    <a:moveTo>
                      <a:pt x="2389291" y="3553940"/>
                    </a:moveTo>
                    <a:cubicBezTo>
                      <a:pt x="2409903" y="3560494"/>
                      <a:pt x="2430895" y="3564199"/>
                      <a:pt x="2452457" y="3563819"/>
                    </a:cubicBezTo>
                    <a:cubicBezTo>
                      <a:pt x="2452647" y="3564199"/>
                      <a:pt x="2452457" y="3564579"/>
                      <a:pt x="2452647" y="3564958"/>
                    </a:cubicBezTo>
                    <a:cubicBezTo>
                      <a:pt x="2459961" y="3584431"/>
                      <a:pt x="2466420" y="3603713"/>
                      <a:pt x="2473354" y="3623090"/>
                    </a:cubicBezTo>
                    <a:cubicBezTo>
                      <a:pt x="2458821" y="3618056"/>
                      <a:pt x="2444098" y="3612831"/>
                      <a:pt x="2429375" y="3607987"/>
                    </a:cubicBezTo>
                    <a:cubicBezTo>
                      <a:pt x="2419212" y="3604663"/>
                      <a:pt x="2403444" y="3597254"/>
                      <a:pt x="2389956" y="3595544"/>
                    </a:cubicBezTo>
                    <a:cubicBezTo>
                      <a:pt x="2387771" y="3580916"/>
                      <a:pt x="2387297" y="3566953"/>
                      <a:pt x="2389291" y="3553940"/>
                    </a:cubicBezTo>
                    <a:close/>
                    <a:moveTo>
                      <a:pt x="88916" y="5784025"/>
                    </a:moveTo>
                    <a:cubicBezTo>
                      <a:pt x="87682" y="5736247"/>
                      <a:pt x="85972" y="5688089"/>
                      <a:pt x="82172" y="5640596"/>
                    </a:cubicBezTo>
                    <a:cubicBezTo>
                      <a:pt x="81982" y="5638412"/>
                      <a:pt x="80463" y="5637366"/>
                      <a:pt x="79608" y="5635752"/>
                    </a:cubicBezTo>
                    <a:cubicBezTo>
                      <a:pt x="92716" y="5634802"/>
                      <a:pt x="105349" y="5632807"/>
                      <a:pt x="118267" y="5631288"/>
                    </a:cubicBezTo>
                    <a:cubicBezTo>
                      <a:pt x="118267" y="5632997"/>
                      <a:pt x="118267" y="5634517"/>
                      <a:pt x="119027" y="5636417"/>
                    </a:cubicBezTo>
                    <a:cubicBezTo>
                      <a:pt x="130615" y="5666812"/>
                      <a:pt x="128716" y="5704142"/>
                      <a:pt x="130235" y="5736342"/>
                    </a:cubicBezTo>
                    <a:cubicBezTo>
                      <a:pt x="130995" y="5750685"/>
                      <a:pt x="132800" y="5763888"/>
                      <a:pt x="139354" y="5775476"/>
                    </a:cubicBezTo>
                    <a:cubicBezTo>
                      <a:pt x="122636" y="5778421"/>
                      <a:pt x="106204" y="5781840"/>
                      <a:pt x="88916" y="5784025"/>
                    </a:cubicBezTo>
                    <a:close/>
                    <a:moveTo>
                      <a:pt x="158636" y="5772057"/>
                    </a:moveTo>
                    <a:cubicBezTo>
                      <a:pt x="152272" y="5724469"/>
                      <a:pt x="153317" y="5675646"/>
                      <a:pt x="147713" y="5627868"/>
                    </a:cubicBezTo>
                    <a:cubicBezTo>
                      <a:pt x="160916" y="5625968"/>
                      <a:pt x="173739" y="5623499"/>
                      <a:pt x="186657" y="5621124"/>
                    </a:cubicBezTo>
                    <a:cubicBezTo>
                      <a:pt x="188462" y="5625398"/>
                      <a:pt x="191691" y="5629103"/>
                      <a:pt x="195681" y="5631193"/>
                    </a:cubicBezTo>
                    <a:cubicBezTo>
                      <a:pt x="206984" y="5671751"/>
                      <a:pt x="207364" y="5717630"/>
                      <a:pt x="228166" y="5755149"/>
                    </a:cubicBezTo>
                    <a:cubicBezTo>
                      <a:pt x="205369" y="5761703"/>
                      <a:pt x="182193" y="5767402"/>
                      <a:pt x="158636" y="5772057"/>
                    </a:cubicBezTo>
                    <a:close/>
                    <a:moveTo>
                      <a:pt x="240039" y="5751350"/>
                    </a:moveTo>
                    <a:cubicBezTo>
                      <a:pt x="242699" y="5726179"/>
                      <a:pt x="233295" y="5698918"/>
                      <a:pt x="227691" y="5675171"/>
                    </a:cubicBezTo>
                    <a:cubicBezTo>
                      <a:pt x="223607" y="5657693"/>
                      <a:pt x="223892" y="5639551"/>
                      <a:pt x="220092" y="5622074"/>
                    </a:cubicBezTo>
                    <a:cubicBezTo>
                      <a:pt x="221327" y="5619509"/>
                      <a:pt x="221802" y="5616659"/>
                      <a:pt x="221517" y="5613810"/>
                    </a:cubicBezTo>
                    <a:cubicBezTo>
                      <a:pt x="231871" y="5611435"/>
                      <a:pt x="242414" y="5609251"/>
                      <a:pt x="252672" y="5606496"/>
                    </a:cubicBezTo>
                    <a:cubicBezTo>
                      <a:pt x="252767" y="5607256"/>
                      <a:pt x="252388" y="5607731"/>
                      <a:pt x="252577" y="5608301"/>
                    </a:cubicBezTo>
                    <a:cubicBezTo>
                      <a:pt x="261316" y="5631952"/>
                      <a:pt x="261886" y="5658168"/>
                      <a:pt x="266920" y="5682675"/>
                    </a:cubicBezTo>
                    <a:cubicBezTo>
                      <a:pt x="269295" y="5693883"/>
                      <a:pt x="273000" y="5724374"/>
                      <a:pt x="283353" y="5737482"/>
                    </a:cubicBezTo>
                    <a:cubicBezTo>
                      <a:pt x="269105" y="5742706"/>
                      <a:pt x="254572" y="5746981"/>
                      <a:pt x="240039" y="5751350"/>
                    </a:cubicBezTo>
                    <a:close/>
                    <a:moveTo>
                      <a:pt x="299026" y="5731593"/>
                    </a:moveTo>
                    <a:cubicBezTo>
                      <a:pt x="301115" y="5714780"/>
                      <a:pt x="291902" y="5690179"/>
                      <a:pt x="290477" y="5676596"/>
                    </a:cubicBezTo>
                    <a:cubicBezTo>
                      <a:pt x="287817" y="5652374"/>
                      <a:pt x="286678" y="5622739"/>
                      <a:pt x="276989" y="5599942"/>
                    </a:cubicBezTo>
                    <a:cubicBezTo>
                      <a:pt x="291522" y="5595668"/>
                      <a:pt x="305865" y="5590823"/>
                      <a:pt x="320208" y="5585979"/>
                    </a:cubicBezTo>
                    <a:cubicBezTo>
                      <a:pt x="320398" y="5587024"/>
                      <a:pt x="319543" y="5587879"/>
                      <a:pt x="320113" y="5589019"/>
                    </a:cubicBezTo>
                    <a:cubicBezTo>
                      <a:pt x="335785" y="5627203"/>
                      <a:pt x="344049" y="5667382"/>
                      <a:pt x="356397" y="5706516"/>
                    </a:cubicBezTo>
                    <a:cubicBezTo>
                      <a:pt x="337305" y="5715730"/>
                      <a:pt x="318213" y="5724089"/>
                      <a:pt x="299026" y="5731593"/>
                    </a:cubicBezTo>
                    <a:close/>
                    <a:moveTo>
                      <a:pt x="375870" y="5696258"/>
                    </a:moveTo>
                    <a:cubicBezTo>
                      <a:pt x="368461" y="5656174"/>
                      <a:pt x="359817" y="5615994"/>
                      <a:pt x="345664" y="5577715"/>
                    </a:cubicBezTo>
                    <a:cubicBezTo>
                      <a:pt x="345474" y="5577240"/>
                      <a:pt x="344904" y="5577335"/>
                      <a:pt x="344714" y="5576765"/>
                    </a:cubicBezTo>
                    <a:cubicBezTo>
                      <a:pt x="356872" y="5572206"/>
                      <a:pt x="369126" y="5567552"/>
                      <a:pt x="380999" y="5562232"/>
                    </a:cubicBezTo>
                    <a:cubicBezTo>
                      <a:pt x="388408" y="5599182"/>
                      <a:pt x="402181" y="5639076"/>
                      <a:pt x="420133" y="5672227"/>
                    </a:cubicBezTo>
                    <a:cubicBezTo>
                      <a:pt x="405315" y="5681155"/>
                      <a:pt x="390592" y="5688754"/>
                      <a:pt x="375870" y="5696258"/>
                    </a:cubicBezTo>
                    <a:close/>
                    <a:moveTo>
                      <a:pt x="448534" y="5655034"/>
                    </a:moveTo>
                    <a:cubicBezTo>
                      <a:pt x="442835" y="5658833"/>
                      <a:pt x="437231" y="5661683"/>
                      <a:pt x="431626" y="5665197"/>
                    </a:cubicBezTo>
                    <a:cubicBezTo>
                      <a:pt x="422983" y="5627393"/>
                      <a:pt x="407785" y="5591203"/>
                      <a:pt x="402846" y="5552544"/>
                    </a:cubicBezTo>
                    <a:cubicBezTo>
                      <a:pt x="418803" y="5544850"/>
                      <a:pt x="434571" y="5536776"/>
                      <a:pt x="450244" y="5528037"/>
                    </a:cubicBezTo>
                    <a:cubicBezTo>
                      <a:pt x="461072" y="5560333"/>
                      <a:pt x="468956" y="5598042"/>
                      <a:pt x="487668" y="5627108"/>
                    </a:cubicBezTo>
                    <a:cubicBezTo>
                      <a:pt x="474845" y="5636607"/>
                      <a:pt x="462117" y="5646200"/>
                      <a:pt x="448534" y="5655034"/>
                    </a:cubicBezTo>
                    <a:close/>
                    <a:moveTo>
                      <a:pt x="504576" y="5614855"/>
                    </a:moveTo>
                    <a:cubicBezTo>
                      <a:pt x="500586" y="5599372"/>
                      <a:pt x="495552" y="5584174"/>
                      <a:pt x="490708" y="5569071"/>
                    </a:cubicBezTo>
                    <a:cubicBezTo>
                      <a:pt x="484819" y="5550739"/>
                      <a:pt x="482919" y="5531172"/>
                      <a:pt x="473325" y="5514644"/>
                    </a:cubicBezTo>
                    <a:cubicBezTo>
                      <a:pt x="490138" y="5504386"/>
                      <a:pt x="506855" y="5493842"/>
                      <a:pt x="523193" y="5482254"/>
                    </a:cubicBezTo>
                    <a:cubicBezTo>
                      <a:pt x="529462" y="5502106"/>
                      <a:pt x="536681" y="5521768"/>
                      <a:pt x="542665" y="5541810"/>
                    </a:cubicBezTo>
                    <a:cubicBezTo>
                      <a:pt x="545895" y="5552829"/>
                      <a:pt x="549504" y="5563657"/>
                      <a:pt x="554444" y="5574011"/>
                    </a:cubicBezTo>
                    <a:cubicBezTo>
                      <a:pt x="538201" y="5587973"/>
                      <a:pt x="521673" y="5601557"/>
                      <a:pt x="504576" y="5614855"/>
                    </a:cubicBezTo>
                    <a:close/>
                    <a:moveTo>
                      <a:pt x="567362" y="5562423"/>
                    </a:moveTo>
                    <a:cubicBezTo>
                      <a:pt x="564607" y="5529937"/>
                      <a:pt x="554254" y="5496787"/>
                      <a:pt x="543330" y="5466581"/>
                    </a:cubicBezTo>
                    <a:cubicBezTo>
                      <a:pt x="556533" y="5456703"/>
                      <a:pt x="569926" y="5447014"/>
                      <a:pt x="582749" y="5436091"/>
                    </a:cubicBezTo>
                    <a:cubicBezTo>
                      <a:pt x="589303" y="5465726"/>
                      <a:pt x="597472" y="5495647"/>
                      <a:pt x="613430" y="5521198"/>
                    </a:cubicBezTo>
                    <a:cubicBezTo>
                      <a:pt x="598612" y="5535541"/>
                      <a:pt x="582749" y="5548745"/>
                      <a:pt x="567362" y="5562423"/>
                    </a:cubicBezTo>
                    <a:close/>
                    <a:moveTo>
                      <a:pt x="627298" y="5507425"/>
                    </a:moveTo>
                    <a:cubicBezTo>
                      <a:pt x="618084" y="5477599"/>
                      <a:pt x="610200" y="5447489"/>
                      <a:pt x="603931" y="5416714"/>
                    </a:cubicBezTo>
                    <a:cubicBezTo>
                      <a:pt x="616944" y="5404840"/>
                      <a:pt x="630242" y="5393632"/>
                      <a:pt x="642876" y="5380714"/>
                    </a:cubicBezTo>
                    <a:cubicBezTo>
                      <a:pt x="649050" y="5408545"/>
                      <a:pt x="657503" y="5438276"/>
                      <a:pt x="672226" y="5461072"/>
                    </a:cubicBezTo>
                    <a:cubicBezTo>
                      <a:pt x="657694" y="5476935"/>
                      <a:pt x="642591" y="5492323"/>
                      <a:pt x="627298" y="5507425"/>
                    </a:cubicBezTo>
                    <a:close/>
                    <a:moveTo>
                      <a:pt x="685619" y="5446349"/>
                    </a:moveTo>
                    <a:cubicBezTo>
                      <a:pt x="675931" y="5418803"/>
                      <a:pt x="667382" y="5390213"/>
                      <a:pt x="660448" y="5362001"/>
                    </a:cubicBezTo>
                    <a:cubicBezTo>
                      <a:pt x="670802" y="5350983"/>
                      <a:pt x="681630" y="5340820"/>
                      <a:pt x="691699" y="5328947"/>
                    </a:cubicBezTo>
                    <a:cubicBezTo>
                      <a:pt x="693313" y="5327142"/>
                      <a:pt x="694928" y="5326287"/>
                      <a:pt x="696448" y="5324482"/>
                    </a:cubicBezTo>
                    <a:cubicBezTo>
                      <a:pt x="699962" y="5337400"/>
                      <a:pt x="703667" y="5350318"/>
                      <a:pt x="707276" y="5363046"/>
                    </a:cubicBezTo>
                    <a:cubicBezTo>
                      <a:pt x="710981" y="5376535"/>
                      <a:pt x="713735" y="5393632"/>
                      <a:pt x="721999" y="5405980"/>
                    </a:cubicBezTo>
                    <a:cubicBezTo>
                      <a:pt x="710031" y="5419753"/>
                      <a:pt x="697778" y="5432956"/>
                      <a:pt x="685619" y="5446349"/>
                    </a:cubicBezTo>
                    <a:close/>
                    <a:moveTo>
                      <a:pt x="772532" y="5346424"/>
                    </a:moveTo>
                    <a:cubicBezTo>
                      <a:pt x="759329" y="5362571"/>
                      <a:pt x="745841" y="5377864"/>
                      <a:pt x="732448" y="5393537"/>
                    </a:cubicBezTo>
                    <a:cubicBezTo>
                      <a:pt x="729598" y="5378339"/>
                      <a:pt x="726843" y="5363046"/>
                      <a:pt x="723614" y="5347944"/>
                    </a:cubicBezTo>
                    <a:cubicBezTo>
                      <a:pt x="721429" y="5337400"/>
                      <a:pt x="720004" y="5320018"/>
                      <a:pt x="714685" y="5307480"/>
                    </a:cubicBezTo>
                    <a:cubicBezTo>
                      <a:pt x="726273" y="5298361"/>
                      <a:pt x="738147" y="5290952"/>
                      <a:pt x="750495" y="5286108"/>
                    </a:cubicBezTo>
                    <a:cubicBezTo>
                      <a:pt x="755054" y="5307289"/>
                      <a:pt x="762368" y="5327332"/>
                      <a:pt x="773482" y="5345854"/>
                    </a:cubicBezTo>
                    <a:cubicBezTo>
                      <a:pt x="773197" y="5346139"/>
                      <a:pt x="772817" y="5346234"/>
                      <a:pt x="772532" y="5346424"/>
                    </a:cubicBezTo>
                    <a:close/>
                    <a:moveTo>
                      <a:pt x="792669" y="5344239"/>
                    </a:moveTo>
                    <a:cubicBezTo>
                      <a:pt x="786590" y="5322488"/>
                      <a:pt x="779751" y="5301021"/>
                      <a:pt x="775191" y="5278889"/>
                    </a:cubicBezTo>
                    <a:cubicBezTo>
                      <a:pt x="782695" y="5277559"/>
                      <a:pt x="790294" y="5276324"/>
                      <a:pt x="798083" y="5276039"/>
                    </a:cubicBezTo>
                    <a:cubicBezTo>
                      <a:pt x="808721" y="5292472"/>
                      <a:pt x="812236" y="5316788"/>
                      <a:pt x="816985" y="5333885"/>
                    </a:cubicBezTo>
                    <a:cubicBezTo>
                      <a:pt x="820025" y="5344999"/>
                      <a:pt x="824299" y="5354687"/>
                      <a:pt x="829523" y="5363996"/>
                    </a:cubicBezTo>
                    <a:cubicBezTo>
                      <a:pt x="817270" y="5357347"/>
                      <a:pt x="805397" y="5350508"/>
                      <a:pt x="792669" y="5344239"/>
                    </a:cubicBezTo>
                    <a:close/>
                    <a:moveTo>
                      <a:pt x="852510" y="5376440"/>
                    </a:moveTo>
                    <a:cubicBezTo>
                      <a:pt x="852510" y="5376059"/>
                      <a:pt x="852700" y="5375680"/>
                      <a:pt x="852510" y="5375300"/>
                    </a:cubicBezTo>
                    <a:cubicBezTo>
                      <a:pt x="841207" y="5353548"/>
                      <a:pt x="835413" y="5329991"/>
                      <a:pt x="829998" y="5306150"/>
                    </a:cubicBezTo>
                    <a:cubicBezTo>
                      <a:pt x="827529" y="5295701"/>
                      <a:pt x="824014" y="5285917"/>
                      <a:pt x="820215" y="5276419"/>
                    </a:cubicBezTo>
                    <a:cubicBezTo>
                      <a:pt x="839117" y="5277654"/>
                      <a:pt x="858304" y="5280788"/>
                      <a:pt x="878156" y="5285158"/>
                    </a:cubicBezTo>
                    <a:cubicBezTo>
                      <a:pt x="891929" y="5314604"/>
                      <a:pt x="903993" y="5344714"/>
                      <a:pt x="916721" y="5374635"/>
                    </a:cubicBezTo>
                    <a:cubicBezTo>
                      <a:pt x="922420" y="5387933"/>
                      <a:pt x="928024" y="5409780"/>
                      <a:pt x="937618" y="5426592"/>
                    </a:cubicBezTo>
                    <a:cubicBezTo>
                      <a:pt x="909787" y="5410160"/>
                      <a:pt x="881671" y="5393157"/>
                      <a:pt x="852510" y="5376440"/>
                    </a:cubicBezTo>
                    <a:close/>
                    <a:moveTo>
                      <a:pt x="958990" y="5438655"/>
                    </a:moveTo>
                    <a:cubicBezTo>
                      <a:pt x="942747" y="5414909"/>
                      <a:pt x="935053" y="5382329"/>
                      <a:pt x="924415" y="5356492"/>
                    </a:cubicBezTo>
                    <a:cubicBezTo>
                      <a:pt x="917861" y="5340820"/>
                      <a:pt x="912351" y="5324767"/>
                      <a:pt x="905797" y="5308999"/>
                    </a:cubicBezTo>
                    <a:cubicBezTo>
                      <a:pt x="904088" y="5304820"/>
                      <a:pt x="900098" y="5297126"/>
                      <a:pt x="896299" y="5289052"/>
                    </a:cubicBezTo>
                    <a:cubicBezTo>
                      <a:pt x="919285" y="5294276"/>
                      <a:pt x="942937" y="5297981"/>
                      <a:pt x="966778" y="5301021"/>
                    </a:cubicBezTo>
                    <a:cubicBezTo>
                      <a:pt x="967253" y="5302255"/>
                      <a:pt x="967158" y="5303680"/>
                      <a:pt x="968203" y="5304725"/>
                    </a:cubicBezTo>
                    <a:cubicBezTo>
                      <a:pt x="1013512" y="5351363"/>
                      <a:pt x="1011422" y="5437706"/>
                      <a:pt x="1055496" y="5484819"/>
                    </a:cubicBezTo>
                    <a:cubicBezTo>
                      <a:pt x="1021395" y="5472756"/>
                      <a:pt x="990050" y="5456228"/>
                      <a:pt x="958990" y="5438655"/>
                    </a:cubicBezTo>
                    <a:close/>
                    <a:moveTo>
                      <a:pt x="1079622" y="5491847"/>
                    </a:moveTo>
                    <a:cubicBezTo>
                      <a:pt x="1054831" y="5453568"/>
                      <a:pt x="1044382" y="5413199"/>
                      <a:pt x="1029089" y="5370360"/>
                    </a:cubicBezTo>
                    <a:cubicBezTo>
                      <a:pt x="1023675" y="5354973"/>
                      <a:pt x="1014841" y="5325147"/>
                      <a:pt x="1002018" y="5304630"/>
                    </a:cubicBezTo>
                    <a:cubicBezTo>
                      <a:pt x="1022060" y="5306435"/>
                      <a:pt x="1042007" y="5308335"/>
                      <a:pt x="1062145" y="5309284"/>
                    </a:cubicBezTo>
                    <a:cubicBezTo>
                      <a:pt x="1073448" y="5345759"/>
                      <a:pt x="1092540" y="5378339"/>
                      <a:pt x="1109353" y="5412724"/>
                    </a:cubicBezTo>
                    <a:cubicBezTo>
                      <a:pt x="1124740" y="5444449"/>
                      <a:pt x="1142598" y="5478169"/>
                      <a:pt x="1163875" y="5506950"/>
                    </a:cubicBezTo>
                    <a:cubicBezTo>
                      <a:pt x="1133479" y="5505241"/>
                      <a:pt x="1106028" y="5499447"/>
                      <a:pt x="1079622" y="5491847"/>
                    </a:cubicBezTo>
                    <a:close/>
                    <a:moveTo>
                      <a:pt x="1175368" y="5507806"/>
                    </a:moveTo>
                    <a:cubicBezTo>
                      <a:pt x="1157416" y="5438085"/>
                      <a:pt x="1107358" y="5379479"/>
                      <a:pt x="1086081" y="5310519"/>
                    </a:cubicBezTo>
                    <a:cubicBezTo>
                      <a:pt x="1109258" y="5311374"/>
                      <a:pt x="1132339" y="5311849"/>
                      <a:pt x="1155041" y="5312039"/>
                    </a:cubicBezTo>
                    <a:cubicBezTo>
                      <a:pt x="1174418" y="5349938"/>
                      <a:pt x="1188571" y="5390877"/>
                      <a:pt x="1205384" y="5429917"/>
                    </a:cubicBezTo>
                    <a:cubicBezTo>
                      <a:pt x="1214027" y="5449674"/>
                      <a:pt x="1226946" y="5491468"/>
                      <a:pt x="1246608" y="5511130"/>
                    </a:cubicBezTo>
                    <a:cubicBezTo>
                      <a:pt x="1221721" y="5510180"/>
                      <a:pt x="1197880" y="5508945"/>
                      <a:pt x="1175368" y="5507806"/>
                    </a:cubicBezTo>
                    <a:close/>
                    <a:moveTo>
                      <a:pt x="1264750" y="5511225"/>
                    </a:moveTo>
                    <a:cubicBezTo>
                      <a:pt x="1242523" y="5481874"/>
                      <a:pt x="1230840" y="5439985"/>
                      <a:pt x="1216497" y="5406455"/>
                    </a:cubicBezTo>
                    <a:cubicBezTo>
                      <a:pt x="1203009" y="5375300"/>
                      <a:pt x="1191231" y="5342909"/>
                      <a:pt x="1176508" y="5312324"/>
                    </a:cubicBezTo>
                    <a:cubicBezTo>
                      <a:pt x="1186766" y="5312514"/>
                      <a:pt x="1197405" y="5312609"/>
                      <a:pt x="1207568" y="5312799"/>
                    </a:cubicBezTo>
                    <a:cubicBezTo>
                      <a:pt x="1213932" y="5312894"/>
                      <a:pt x="1221056" y="5312039"/>
                      <a:pt x="1227705" y="5311849"/>
                    </a:cubicBezTo>
                    <a:cubicBezTo>
                      <a:pt x="1242428" y="5351078"/>
                      <a:pt x="1265890" y="5385938"/>
                      <a:pt x="1285552" y="5422888"/>
                    </a:cubicBezTo>
                    <a:cubicBezTo>
                      <a:pt x="1301985" y="5453948"/>
                      <a:pt x="1315568" y="5484154"/>
                      <a:pt x="1337414" y="5511605"/>
                    </a:cubicBezTo>
                    <a:cubicBezTo>
                      <a:pt x="1312908" y="5512555"/>
                      <a:pt x="1288687" y="5511984"/>
                      <a:pt x="1264750" y="5511225"/>
                    </a:cubicBezTo>
                    <a:close/>
                    <a:moveTo>
                      <a:pt x="1344348" y="5511415"/>
                    </a:moveTo>
                    <a:cubicBezTo>
                      <a:pt x="1344348" y="5511415"/>
                      <a:pt x="1344443" y="5511320"/>
                      <a:pt x="1344348" y="5511225"/>
                    </a:cubicBezTo>
                    <a:cubicBezTo>
                      <a:pt x="1322977" y="5485674"/>
                      <a:pt x="1313763" y="5446539"/>
                      <a:pt x="1299895" y="5416523"/>
                    </a:cubicBezTo>
                    <a:cubicBezTo>
                      <a:pt x="1284032" y="5382139"/>
                      <a:pt x="1260001" y="5347849"/>
                      <a:pt x="1250977" y="5310614"/>
                    </a:cubicBezTo>
                    <a:cubicBezTo>
                      <a:pt x="1270259" y="5308714"/>
                      <a:pt x="1289921" y="5306055"/>
                      <a:pt x="1309774" y="5301781"/>
                    </a:cubicBezTo>
                    <a:cubicBezTo>
                      <a:pt x="1310153" y="5303015"/>
                      <a:pt x="1310628" y="5304250"/>
                      <a:pt x="1311293" y="5305200"/>
                    </a:cubicBezTo>
                    <a:cubicBezTo>
                      <a:pt x="1321742" y="5318213"/>
                      <a:pt x="1326681" y="5339775"/>
                      <a:pt x="1334565" y="5354687"/>
                    </a:cubicBezTo>
                    <a:cubicBezTo>
                      <a:pt x="1341214" y="5367701"/>
                      <a:pt x="1348338" y="5380429"/>
                      <a:pt x="1354892" y="5393537"/>
                    </a:cubicBezTo>
                    <a:cubicBezTo>
                      <a:pt x="1368285" y="5419848"/>
                      <a:pt x="1384433" y="5444070"/>
                      <a:pt x="1395071" y="5471901"/>
                    </a:cubicBezTo>
                    <a:cubicBezTo>
                      <a:pt x="1399820" y="5484154"/>
                      <a:pt x="1404570" y="5495837"/>
                      <a:pt x="1413118" y="5504481"/>
                    </a:cubicBezTo>
                    <a:cubicBezTo>
                      <a:pt x="1390702" y="5508375"/>
                      <a:pt x="1367525" y="5510370"/>
                      <a:pt x="1344348" y="5511415"/>
                    </a:cubicBezTo>
                    <a:close/>
                    <a:moveTo>
                      <a:pt x="1436200" y="5499541"/>
                    </a:moveTo>
                    <a:cubicBezTo>
                      <a:pt x="1435630" y="5498401"/>
                      <a:pt x="1435440" y="5497167"/>
                      <a:pt x="1434490" y="5496217"/>
                    </a:cubicBezTo>
                    <a:cubicBezTo>
                      <a:pt x="1418343" y="5482919"/>
                      <a:pt x="1413023" y="5452524"/>
                      <a:pt x="1404665" y="5434096"/>
                    </a:cubicBezTo>
                    <a:cubicBezTo>
                      <a:pt x="1394881" y="5412819"/>
                      <a:pt x="1381298" y="5393157"/>
                      <a:pt x="1370090" y="5372545"/>
                    </a:cubicBezTo>
                    <a:cubicBezTo>
                      <a:pt x="1361066" y="5355922"/>
                      <a:pt x="1352327" y="5339015"/>
                      <a:pt x="1342544" y="5322772"/>
                    </a:cubicBezTo>
                    <a:cubicBezTo>
                      <a:pt x="1338839" y="5316408"/>
                      <a:pt x="1335420" y="5305295"/>
                      <a:pt x="1330480" y="5297221"/>
                    </a:cubicBezTo>
                    <a:cubicBezTo>
                      <a:pt x="1344443" y="5293611"/>
                      <a:pt x="1358121" y="5289242"/>
                      <a:pt x="1371419" y="5284208"/>
                    </a:cubicBezTo>
                    <a:cubicBezTo>
                      <a:pt x="1384338" y="5324387"/>
                      <a:pt x="1411029" y="5361906"/>
                      <a:pt x="1432686" y="5397621"/>
                    </a:cubicBezTo>
                    <a:cubicBezTo>
                      <a:pt x="1449403" y="5425263"/>
                      <a:pt x="1462986" y="5462022"/>
                      <a:pt x="1488252" y="5483489"/>
                    </a:cubicBezTo>
                    <a:cubicBezTo>
                      <a:pt x="1471725" y="5490423"/>
                      <a:pt x="1454152" y="5495362"/>
                      <a:pt x="1436200" y="5499541"/>
                    </a:cubicBezTo>
                    <a:close/>
                    <a:moveTo>
                      <a:pt x="1510669" y="5470666"/>
                    </a:moveTo>
                    <a:cubicBezTo>
                      <a:pt x="1504685" y="5437895"/>
                      <a:pt x="1479514" y="5407785"/>
                      <a:pt x="1464031" y="5379479"/>
                    </a:cubicBezTo>
                    <a:cubicBezTo>
                      <a:pt x="1443989" y="5342814"/>
                      <a:pt x="1424707" y="5301021"/>
                      <a:pt x="1396401" y="5269770"/>
                    </a:cubicBezTo>
                    <a:cubicBezTo>
                      <a:pt x="1407419" y="5260747"/>
                      <a:pt x="1418058" y="5251058"/>
                      <a:pt x="1428221" y="5240894"/>
                    </a:cubicBezTo>
                    <a:cubicBezTo>
                      <a:pt x="1432686" y="5249063"/>
                      <a:pt x="1440664" y="5257517"/>
                      <a:pt x="1444274" y="5264071"/>
                    </a:cubicBezTo>
                    <a:cubicBezTo>
                      <a:pt x="1453487" y="5280598"/>
                      <a:pt x="1463746" y="5296651"/>
                      <a:pt x="1473625" y="5312704"/>
                    </a:cubicBezTo>
                    <a:cubicBezTo>
                      <a:pt x="1485783" y="5332746"/>
                      <a:pt x="1496041" y="5354403"/>
                      <a:pt x="1509624" y="5373400"/>
                    </a:cubicBezTo>
                    <a:cubicBezTo>
                      <a:pt x="1521498" y="5389927"/>
                      <a:pt x="1545054" y="5409685"/>
                      <a:pt x="1548569" y="5430297"/>
                    </a:cubicBezTo>
                    <a:cubicBezTo>
                      <a:pt x="1548949" y="5431627"/>
                      <a:pt x="1549803" y="5432387"/>
                      <a:pt x="1550563" y="5433431"/>
                    </a:cubicBezTo>
                    <a:cubicBezTo>
                      <a:pt x="1537930" y="5446919"/>
                      <a:pt x="1524822" y="5459648"/>
                      <a:pt x="1510669" y="5470666"/>
                    </a:cubicBezTo>
                    <a:close/>
                    <a:moveTo>
                      <a:pt x="1566426" y="5416049"/>
                    </a:moveTo>
                    <a:cubicBezTo>
                      <a:pt x="1563197" y="5404175"/>
                      <a:pt x="1555503" y="5394297"/>
                      <a:pt x="1547144" y="5383943"/>
                    </a:cubicBezTo>
                    <a:cubicBezTo>
                      <a:pt x="1528337" y="5360862"/>
                      <a:pt x="1515513" y="5334931"/>
                      <a:pt x="1499366" y="5310044"/>
                    </a:cubicBezTo>
                    <a:cubicBezTo>
                      <a:pt x="1491387" y="5297886"/>
                      <a:pt x="1483788" y="5285348"/>
                      <a:pt x="1475999" y="5273000"/>
                    </a:cubicBezTo>
                    <a:cubicBezTo>
                      <a:pt x="1466976" y="5258752"/>
                      <a:pt x="1450733" y="5243744"/>
                      <a:pt x="1444654" y="5228071"/>
                    </a:cubicBezTo>
                    <a:cubicBezTo>
                      <a:pt x="1444274" y="5227026"/>
                      <a:pt x="1443324" y="5226076"/>
                      <a:pt x="1442469" y="5225127"/>
                    </a:cubicBezTo>
                    <a:cubicBezTo>
                      <a:pt x="1456147" y="5210119"/>
                      <a:pt x="1468305" y="5194351"/>
                      <a:pt x="1479514" y="5178583"/>
                    </a:cubicBezTo>
                    <a:cubicBezTo>
                      <a:pt x="1507250" y="5205084"/>
                      <a:pt x="1524917" y="5243079"/>
                      <a:pt x="1546859" y="5273949"/>
                    </a:cubicBezTo>
                    <a:cubicBezTo>
                      <a:pt x="1565951" y="5301021"/>
                      <a:pt x="1595207" y="5328472"/>
                      <a:pt x="1606605" y="5359817"/>
                    </a:cubicBezTo>
                    <a:cubicBezTo>
                      <a:pt x="1606700" y="5359912"/>
                      <a:pt x="1606700" y="5359912"/>
                      <a:pt x="1606700" y="5359912"/>
                    </a:cubicBezTo>
                    <a:cubicBezTo>
                      <a:pt x="1594162" y="5379479"/>
                      <a:pt x="1580864" y="5398572"/>
                      <a:pt x="1566426" y="5416049"/>
                    </a:cubicBezTo>
                    <a:close/>
                    <a:moveTo>
                      <a:pt x="1610310" y="5353928"/>
                    </a:moveTo>
                    <a:cubicBezTo>
                      <a:pt x="1597487" y="5321348"/>
                      <a:pt x="1578109" y="5294562"/>
                      <a:pt x="1559492" y="5264736"/>
                    </a:cubicBezTo>
                    <a:cubicBezTo>
                      <a:pt x="1537265" y="5229306"/>
                      <a:pt x="1518838" y="5191501"/>
                      <a:pt x="1492147" y="5159016"/>
                    </a:cubicBezTo>
                    <a:cubicBezTo>
                      <a:pt x="1495756" y="5153317"/>
                      <a:pt x="1500031" y="5147713"/>
                      <a:pt x="1503165" y="5142109"/>
                    </a:cubicBezTo>
                    <a:cubicBezTo>
                      <a:pt x="1508010" y="5133275"/>
                      <a:pt x="1513234" y="5123966"/>
                      <a:pt x="1518268" y="5114942"/>
                    </a:cubicBezTo>
                    <a:cubicBezTo>
                      <a:pt x="1537455" y="5143059"/>
                      <a:pt x="1559587" y="5169464"/>
                      <a:pt x="1579914" y="5196631"/>
                    </a:cubicBezTo>
                    <a:cubicBezTo>
                      <a:pt x="1601666" y="5225886"/>
                      <a:pt x="1632157" y="5256852"/>
                      <a:pt x="1646499" y="5290857"/>
                    </a:cubicBezTo>
                    <a:cubicBezTo>
                      <a:pt x="1635101" y="5311944"/>
                      <a:pt x="1623418" y="5333315"/>
                      <a:pt x="1610310" y="5353928"/>
                    </a:cubicBezTo>
                    <a:close/>
                    <a:moveTo>
                      <a:pt x="1655428" y="5275090"/>
                    </a:moveTo>
                    <a:cubicBezTo>
                      <a:pt x="1648209" y="5248303"/>
                      <a:pt x="1618479" y="5216103"/>
                      <a:pt x="1605560" y="5198815"/>
                    </a:cubicBezTo>
                    <a:cubicBezTo>
                      <a:pt x="1580389" y="5164810"/>
                      <a:pt x="1551893" y="5131945"/>
                      <a:pt x="1528812" y="5096420"/>
                    </a:cubicBezTo>
                    <a:cubicBezTo>
                      <a:pt x="1539925" y="5076473"/>
                      <a:pt x="1551038" y="5056241"/>
                      <a:pt x="1561962" y="5035724"/>
                    </a:cubicBezTo>
                    <a:cubicBezTo>
                      <a:pt x="1611070" y="5088726"/>
                      <a:pt x="1636716" y="5161391"/>
                      <a:pt x="1688103" y="5211733"/>
                    </a:cubicBezTo>
                    <a:cubicBezTo>
                      <a:pt x="1677845" y="5231775"/>
                      <a:pt x="1667016" y="5253053"/>
                      <a:pt x="1655428" y="5275090"/>
                    </a:cubicBezTo>
                    <a:close/>
                    <a:moveTo>
                      <a:pt x="1693233" y="5201380"/>
                    </a:moveTo>
                    <a:cubicBezTo>
                      <a:pt x="1678795" y="5168610"/>
                      <a:pt x="1658563" y="5136219"/>
                      <a:pt x="1638806" y="5106964"/>
                    </a:cubicBezTo>
                    <a:cubicBezTo>
                      <a:pt x="1617434" y="5075333"/>
                      <a:pt x="1598721" y="5042468"/>
                      <a:pt x="1572885" y="5014448"/>
                    </a:cubicBezTo>
                    <a:cubicBezTo>
                      <a:pt x="1582099" y="4996495"/>
                      <a:pt x="1590363" y="4978258"/>
                      <a:pt x="1598911" y="4960115"/>
                    </a:cubicBezTo>
                    <a:cubicBezTo>
                      <a:pt x="1610120" y="4981392"/>
                      <a:pt x="1631587" y="5003904"/>
                      <a:pt x="1642130" y="5016442"/>
                    </a:cubicBezTo>
                    <a:cubicBezTo>
                      <a:pt x="1671766" y="5051017"/>
                      <a:pt x="1701401" y="5080178"/>
                      <a:pt x="1722108" y="5120832"/>
                    </a:cubicBezTo>
                    <a:cubicBezTo>
                      <a:pt x="1715554" y="5147428"/>
                      <a:pt x="1706816" y="5174119"/>
                      <a:pt x="1693233" y="5201380"/>
                    </a:cubicBezTo>
                    <a:close/>
                    <a:moveTo>
                      <a:pt x="1728187" y="5096420"/>
                    </a:moveTo>
                    <a:cubicBezTo>
                      <a:pt x="1709285" y="5034679"/>
                      <a:pt x="1633581" y="4993360"/>
                      <a:pt x="1615819" y="4930859"/>
                    </a:cubicBezTo>
                    <a:cubicBezTo>
                      <a:pt x="1615439" y="4929340"/>
                      <a:pt x="1614204" y="4928675"/>
                      <a:pt x="1613349" y="4927725"/>
                    </a:cubicBezTo>
                    <a:cubicBezTo>
                      <a:pt x="1622658" y="4905498"/>
                      <a:pt x="1631302" y="4883272"/>
                      <a:pt x="1638236" y="4860759"/>
                    </a:cubicBezTo>
                    <a:cubicBezTo>
                      <a:pt x="1643270" y="4867978"/>
                      <a:pt x="1648019" y="4875293"/>
                      <a:pt x="1650679" y="4878902"/>
                    </a:cubicBezTo>
                    <a:cubicBezTo>
                      <a:pt x="1661127" y="4892390"/>
                      <a:pt x="1672241" y="4905213"/>
                      <a:pt x="1682594" y="4918701"/>
                    </a:cubicBezTo>
                    <a:cubicBezTo>
                      <a:pt x="1699597" y="4940833"/>
                      <a:pt x="1724008" y="4963915"/>
                      <a:pt x="1736451" y="4989751"/>
                    </a:cubicBezTo>
                    <a:cubicBezTo>
                      <a:pt x="1736166" y="5025466"/>
                      <a:pt x="1734837" y="5060800"/>
                      <a:pt x="1728187" y="5096420"/>
                    </a:cubicBezTo>
                    <a:close/>
                    <a:moveTo>
                      <a:pt x="1702161" y="4921266"/>
                    </a:moveTo>
                    <a:cubicBezTo>
                      <a:pt x="1682594" y="4895050"/>
                      <a:pt x="1662552" y="4869594"/>
                      <a:pt x="1643935" y="4842997"/>
                    </a:cubicBezTo>
                    <a:cubicBezTo>
                      <a:pt x="1650014" y="4823715"/>
                      <a:pt x="1656948" y="4805383"/>
                      <a:pt x="1665307" y="4788475"/>
                    </a:cubicBezTo>
                    <a:cubicBezTo>
                      <a:pt x="1671671" y="4796549"/>
                      <a:pt x="1678320" y="4804433"/>
                      <a:pt x="1686299" y="4811842"/>
                    </a:cubicBezTo>
                    <a:cubicBezTo>
                      <a:pt x="1704061" y="4828464"/>
                      <a:pt x="1721538" y="4845087"/>
                      <a:pt x="1734837" y="4865794"/>
                    </a:cubicBezTo>
                    <a:cubicBezTo>
                      <a:pt x="1735026" y="4866269"/>
                      <a:pt x="1735501" y="4866269"/>
                      <a:pt x="1735786" y="4866554"/>
                    </a:cubicBezTo>
                    <a:cubicBezTo>
                      <a:pt x="1735596" y="4900084"/>
                      <a:pt x="1736356" y="4932949"/>
                      <a:pt x="1736641" y="4965244"/>
                    </a:cubicBezTo>
                    <a:cubicBezTo>
                      <a:pt x="1726858" y="4948527"/>
                      <a:pt x="1710805" y="4932664"/>
                      <a:pt x="1702161" y="4921266"/>
                    </a:cubicBezTo>
                    <a:close/>
                    <a:moveTo>
                      <a:pt x="1736546" y="4840243"/>
                    </a:moveTo>
                    <a:cubicBezTo>
                      <a:pt x="1731037" y="4831124"/>
                      <a:pt x="1724673" y="4822670"/>
                      <a:pt x="1716694" y="4814407"/>
                    </a:cubicBezTo>
                    <a:cubicBezTo>
                      <a:pt x="1704346" y="4801678"/>
                      <a:pt x="1684969" y="4786575"/>
                      <a:pt x="1676040" y="4769098"/>
                    </a:cubicBezTo>
                    <a:cubicBezTo>
                      <a:pt x="1680220" y="4762449"/>
                      <a:pt x="1685064" y="4756560"/>
                      <a:pt x="1690098" y="4750766"/>
                    </a:cubicBezTo>
                    <a:cubicBezTo>
                      <a:pt x="1706911" y="4765679"/>
                      <a:pt x="1722108" y="4782301"/>
                      <a:pt x="1737781" y="4798544"/>
                    </a:cubicBezTo>
                    <a:cubicBezTo>
                      <a:pt x="1737021" y="4812696"/>
                      <a:pt x="1736831" y="4826470"/>
                      <a:pt x="1736546" y="4840243"/>
                    </a:cubicBezTo>
                    <a:close/>
                    <a:moveTo>
                      <a:pt x="1749844" y="4782206"/>
                    </a:moveTo>
                    <a:cubicBezTo>
                      <a:pt x="1749464" y="4782301"/>
                      <a:pt x="1749179" y="4782586"/>
                      <a:pt x="1748704" y="4782681"/>
                    </a:cubicBezTo>
                    <a:cubicBezTo>
                      <a:pt x="1738351" y="4763779"/>
                      <a:pt x="1724578" y="4747441"/>
                      <a:pt x="1708620" y="4733003"/>
                    </a:cubicBezTo>
                    <a:cubicBezTo>
                      <a:pt x="1718879" y="4724645"/>
                      <a:pt x="1731322" y="4718186"/>
                      <a:pt x="1745095" y="4712676"/>
                    </a:cubicBezTo>
                    <a:cubicBezTo>
                      <a:pt x="1753264" y="4723599"/>
                      <a:pt x="1767417" y="4733383"/>
                      <a:pt x="1775491" y="4740602"/>
                    </a:cubicBezTo>
                    <a:cubicBezTo>
                      <a:pt x="1787079" y="4750861"/>
                      <a:pt x="1798952" y="4760929"/>
                      <a:pt x="1810635" y="4771092"/>
                    </a:cubicBezTo>
                    <a:cubicBezTo>
                      <a:pt x="1790403" y="4774797"/>
                      <a:pt x="1770361" y="4778787"/>
                      <a:pt x="1749844" y="4782206"/>
                    </a:cubicBezTo>
                    <a:close/>
                    <a:moveTo>
                      <a:pt x="1826593" y="4768148"/>
                    </a:moveTo>
                    <a:cubicBezTo>
                      <a:pt x="1820134" y="4754850"/>
                      <a:pt x="1806646" y="4743927"/>
                      <a:pt x="1796957" y="4733953"/>
                    </a:cubicBezTo>
                    <a:cubicBezTo>
                      <a:pt x="1787554" y="4724455"/>
                      <a:pt x="1778150" y="4714956"/>
                      <a:pt x="1768937" y="4705362"/>
                    </a:cubicBezTo>
                    <a:cubicBezTo>
                      <a:pt x="1771216" y="4704792"/>
                      <a:pt x="1772736" y="4703843"/>
                      <a:pt x="1775111" y="4703462"/>
                    </a:cubicBezTo>
                    <a:cubicBezTo>
                      <a:pt x="1790403" y="4700613"/>
                      <a:pt x="1804556" y="4696338"/>
                      <a:pt x="1819374" y="4693014"/>
                    </a:cubicBezTo>
                    <a:cubicBezTo>
                      <a:pt x="1840271" y="4712961"/>
                      <a:pt x="1860693" y="4734713"/>
                      <a:pt x="1879690" y="4756845"/>
                    </a:cubicBezTo>
                    <a:cubicBezTo>
                      <a:pt x="1862023" y="4760644"/>
                      <a:pt x="1844545" y="4764729"/>
                      <a:pt x="1826593" y="4768148"/>
                    </a:cubicBezTo>
                    <a:close/>
                    <a:moveTo>
                      <a:pt x="1899163" y="4752666"/>
                    </a:moveTo>
                    <a:cubicBezTo>
                      <a:pt x="1886814" y="4728349"/>
                      <a:pt x="1865443" y="4706312"/>
                      <a:pt x="1844356" y="4687030"/>
                    </a:cubicBezTo>
                    <a:cubicBezTo>
                      <a:pt x="1861833" y="4682566"/>
                      <a:pt x="1878171" y="4676582"/>
                      <a:pt x="1894888" y="4671262"/>
                    </a:cubicBezTo>
                    <a:cubicBezTo>
                      <a:pt x="1918445" y="4692254"/>
                      <a:pt x="1940576" y="4713911"/>
                      <a:pt x="1961853" y="4736993"/>
                    </a:cubicBezTo>
                    <a:cubicBezTo>
                      <a:pt x="1941147" y="4742597"/>
                      <a:pt x="1920249" y="4748011"/>
                      <a:pt x="1899163" y="4752666"/>
                    </a:cubicBezTo>
                    <a:close/>
                    <a:moveTo>
                      <a:pt x="1980566" y="4731769"/>
                    </a:moveTo>
                    <a:cubicBezTo>
                      <a:pt x="1966603" y="4705173"/>
                      <a:pt x="1944756" y="4683136"/>
                      <a:pt x="1922339" y="4662809"/>
                    </a:cubicBezTo>
                    <a:cubicBezTo>
                      <a:pt x="1938202" y="4657109"/>
                      <a:pt x="1953210" y="4650270"/>
                      <a:pt x="1968408" y="4643811"/>
                    </a:cubicBezTo>
                    <a:cubicBezTo>
                      <a:pt x="1989114" y="4668412"/>
                      <a:pt x="2012766" y="4693774"/>
                      <a:pt x="2039362" y="4712581"/>
                    </a:cubicBezTo>
                    <a:cubicBezTo>
                      <a:pt x="2019890" y="4719040"/>
                      <a:pt x="2000418" y="4726164"/>
                      <a:pt x="1980566" y="4731769"/>
                    </a:cubicBezTo>
                    <a:close/>
                    <a:moveTo>
                      <a:pt x="2055985" y="4707072"/>
                    </a:moveTo>
                    <a:cubicBezTo>
                      <a:pt x="2049526" y="4697763"/>
                      <a:pt x="2041832" y="4689214"/>
                      <a:pt x="2033948" y="4680856"/>
                    </a:cubicBezTo>
                    <a:cubicBezTo>
                      <a:pt x="2019510" y="4665658"/>
                      <a:pt x="2006117" y="4649605"/>
                      <a:pt x="1992059" y="4634123"/>
                    </a:cubicBezTo>
                    <a:cubicBezTo>
                      <a:pt x="2010296" y="4625859"/>
                      <a:pt x="2027774" y="4616550"/>
                      <a:pt x="2045061" y="4607147"/>
                    </a:cubicBezTo>
                    <a:cubicBezTo>
                      <a:pt x="2054560" y="4623769"/>
                      <a:pt x="2070518" y="4635262"/>
                      <a:pt x="2083436" y="4649415"/>
                    </a:cubicBezTo>
                    <a:cubicBezTo>
                      <a:pt x="2094169" y="4661288"/>
                      <a:pt x="2104808" y="4673162"/>
                      <a:pt x="2116206" y="4684276"/>
                    </a:cubicBezTo>
                    <a:cubicBezTo>
                      <a:pt x="2096164" y="4692539"/>
                      <a:pt x="2076122" y="4700043"/>
                      <a:pt x="2055985" y="4707072"/>
                    </a:cubicBezTo>
                    <a:close/>
                    <a:moveTo>
                      <a:pt x="2179087" y="4655780"/>
                    </a:moveTo>
                    <a:cubicBezTo>
                      <a:pt x="2164554" y="4663188"/>
                      <a:pt x="2149831" y="4669458"/>
                      <a:pt x="2135203" y="4675822"/>
                    </a:cubicBezTo>
                    <a:cubicBezTo>
                      <a:pt x="2119531" y="4645046"/>
                      <a:pt x="2090845" y="4619400"/>
                      <a:pt x="2068143" y="4593849"/>
                    </a:cubicBezTo>
                    <a:cubicBezTo>
                      <a:pt x="2083531" y="4584730"/>
                      <a:pt x="2098444" y="4575041"/>
                      <a:pt x="2113167" y="4564973"/>
                    </a:cubicBezTo>
                    <a:cubicBezTo>
                      <a:pt x="2144227" y="4588624"/>
                      <a:pt x="2167879" y="4619875"/>
                      <a:pt x="2196374" y="4646376"/>
                    </a:cubicBezTo>
                    <a:cubicBezTo>
                      <a:pt x="2190390" y="4649510"/>
                      <a:pt x="2185071" y="4652835"/>
                      <a:pt x="2179087" y="4655780"/>
                    </a:cubicBezTo>
                    <a:close/>
                    <a:moveTo>
                      <a:pt x="2208153" y="4639917"/>
                    </a:moveTo>
                    <a:cubicBezTo>
                      <a:pt x="2188396" y="4607717"/>
                      <a:pt x="2160660" y="4575801"/>
                      <a:pt x="2132449" y="4551105"/>
                    </a:cubicBezTo>
                    <a:cubicBezTo>
                      <a:pt x="2142992" y="4543316"/>
                      <a:pt x="2153061" y="4535147"/>
                      <a:pt x="2163129" y="4526883"/>
                    </a:cubicBezTo>
                    <a:cubicBezTo>
                      <a:pt x="2163509" y="4527263"/>
                      <a:pt x="2163129" y="4527738"/>
                      <a:pt x="2163509" y="4528118"/>
                    </a:cubicBezTo>
                    <a:cubicBezTo>
                      <a:pt x="2189630" y="4559559"/>
                      <a:pt x="2220026" y="4587104"/>
                      <a:pt x="2251086" y="4613511"/>
                    </a:cubicBezTo>
                    <a:cubicBezTo>
                      <a:pt x="2237123" y="4622535"/>
                      <a:pt x="2223255" y="4631463"/>
                      <a:pt x="2208153" y="4639917"/>
                    </a:cubicBezTo>
                    <a:close/>
                    <a:moveTo>
                      <a:pt x="2269704" y="4601828"/>
                    </a:moveTo>
                    <a:cubicBezTo>
                      <a:pt x="2241968" y="4571717"/>
                      <a:pt x="2211287" y="4544266"/>
                      <a:pt x="2186116" y="4511591"/>
                    </a:cubicBezTo>
                    <a:cubicBezTo>
                      <a:pt x="2185356" y="4510736"/>
                      <a:pt x="2184216" y="4510831"/>
                      <a:pt x="2183456" y="4510166"/>
                    </a:cubicBezTo>
                    <a:cubicBezTo>
                      <a:pt x="2194855" y="4500287"/>
                      <a:pt x="2206158" y="4490314"/>
                      <a:pt x="2217176" y="4479770"/>
                    </a:cubicBezTo>
                    <a:cubicBezTo>
                      <a:pt x="2231899" y="4499527"/>
                      <a:pt x="2257070" y="4515390"/>
                      <a:pt x="2276828" y="4529733"/>
                    </a:cubicBezTo>
                    <a:cubicBezTo>
                      <a:pt x="2287751" y="4537806"/>
                      <a:pt x="2304469" y="4558134"/>
                      <a:pt x="2320141" y="4564593"/>
                    </a:cubicBezTo>
                    <a:cubicBezTo>
                      <a:pt x="2303994" y="4577511"/>
                      <a:pt x="2287276" y="4589954"/>
                      <a:pt x="2269704" y="4601828"/>
                    </a:cubicBezTo>
                    <a:close/>
                    <a:moveTo>
                      <a:pt x="2333059" y="4554144"/>
                    </a:moveTo>
                    <a:cubicBezTo>
                      <a:pt x="2326885" y="4538567"/>
                      <a:pt x="2302379" y="4520139"/>
                      <a:pt x="2293830" y="4512445"/>
                    </a:cubicBezTo>
                    <a:cubicBezTo>
                      <a:pt x="2275118" y="4495728"/>
                      <a:pt x="2252606" y="4482240"/>
                      <a:pt x="2236649" y="4462863"/>
                    </a:cubicBezTo>
                    <a:cubicBezTo>
                      <a:pt x="2236078" y="4462388"/>
                      <a:pt x="2235509" y="4462483"/>
                      <a:pt x="2234939" y="4462008"/>
                    </a:cubicBezTo>
                    <a:cubicBezTo>
                      <a:pt x="2242443" y="4454504"/>
                      <a:pt x="2249567" y="4446525"/>
                      <a:pt x="2256880" y="4438736"/>
                    </a:cubicBezTo>
                    <a:cubicBezTo>
                      <a:pt x="2259160" y="4440351"/>
                      <a:pt x="2261725" y="4441396"/>
                      <a:pt x="2264764" y="4441586"/>
                    </a:cubicBezTo>
                    <a:cubicBezTo>
                      <a:pt x="2278063" y="4453554"/>
                      <a:pt x="2293830" y="4462483"/>
                      <a:pt x="2306843" y="4474736"/>
                    </a:cubicBezTo>
                    <a:cubicBezTo>
                      <a:pt x="2324701" y="4491358"/>
                      <a:pt x="2343603" y="4513205"/>
                      <a:pt x="2366684" y="4523559"/>
                    </a:cubicBezTo>
                    <a:cubicBezTo>
                      <a:pt x="2355571" y="4533912"/>
                      <a:pt x="2344648" y="4544361"/>
                      <a:pt x="2333059" y="4554144"/>
                    </a:cubicBezTo>
                    <a:close/>
                    <a:moveTo>
                      <a:pt x="2375993" y="4515105"/>
                    </a:moveTo>
                    <a:cubicBezTo>
                      <a:pt x="2353861" y="4478251"/>
                      <a:pt x="2314347" y="4455074"/>
                      <a:pt x="2284806" y="4424963"/>
                    </a:cubicBezTo>
                    <a:cubicBezTo>
                      <a:pt x="2284996" y="4420404"/>
                      <a:pt x="2283477" y="4415939"/>
                      <a:pt x="2280627" y="4412140"/>
                    </a:cubicBezTo>
                    <a:cubicBezTo>
                      <a:pt x="2289176" y="4402167"/>
                      <a:pt x="2297630" y="4392288"/>
                      <a:pt x="2305893" y="4381745"/>
                    </a:cubicBezTo>
                    <a:cubicBezTo>
                      <a:pt x="2344458" y="4410525"/>
                      <a:pt x="2387297" y="4434082"/>
                      <a:pt x="2425386" y="4463338"/>
                    </a:cubicBezTo>
                    <a:cubicBezTo>
                      <a:pt x="2409523" y="4481480"/>
                      <a:pt x="2392996" y="4498577"/>
                      <a:pt x="2375993" y="4515105"/>
                    </a:cubicBezTo>
                    <a:close/>
                    <a:moveTo>
                      <a:pt x="2437924" y="4448235"/>
                    </a:moveTo>
                    <a:cubicBezTo>
                      <a:pt x="2431275" y="4436932"/>
                      <a:pt x="2420637" y="4428668"/>
                      <a:pt x="2408668" y="4420879"/>
                    </a:cubicBezTo>
                    <a:cubicBezTo>
                      <a:pt x="2381502" y="4403496"/>
                      <a:pt x="2348257" y="4386399"/>
                      <a:pt x="2327645" y="4361228"/>
                    </a:cubicBezTo>
                    <a:cubicBezTo>
                      <a:pt x="2326410" y="4359613"/>
                      <a:pt x="2324986" y="4358853"/>
                      <a:pt x="2323751" y="4357903"/>
                    </a:cubicBezTo>
                    <a:cubicBezTo>
                      <a:pt x="2331350" y="4347550"/>
                      <a:pt x="2339423" y="4337576"/>
                      <a:pt x="2346832" y="4326748"/>
                    </a:cubicBezTo>
                    <a:cubicBezTo>
                      <a:pt x="2347687" y="4328267"/>
                      <a:pt x="2347877" y="4330072"/>
                      <a:pt x="2349682" y="4331402"/>
                    </a:cubicBezTo>
                    <a:cubicBezTo>
                      <a:pt x="2389006" y="4358378"/>
                      <a:pt x="2429755" y="4384024"/>
                      <a:pt x="2470504" y="4409006"/>
                    </a:cubicBezTo>
                    <a:cubicBezTo>
                      <a:pt x="2459866" y="4422778"/>
                      <a:pt x="2448753" y="4435412"/>
                      <a:pt x="2437924" y="4448235"/>
                    </a:cubicBezTo>
                    <a:close/>
                    <a:moveTo>
                      <a:pt x="2489786" y="4375760"/>
                    </a:moveTo>
                    <a:cubicBezTo>
                      <a:pt x="2447708" y="4352964"/>
                      <a:pt x="2405154" y="4330357"/>
                      <a:pt x="2362125" y="4309840"/>
                    </a:cubicBezTo>
                    <a:cubicBezTo>
                      <a:pt x="2360131" y="4308985"/>
                      <a:pt x="2358516" y="4309745"/>
                      <a:pt x="2356711" y="4309745"/>
                    </a:cubicBezTo>
                    <a:cubicBezTo>
                      <a:pt x="2362315" y="4297872"/>
                      <a:pt x="2366969" y="4285904"/>
                      <a:pt x="2372099" y="4274030"/>
                    </a:cubicBezTo>
                    <a:cubicBezTo>
                      <a:pt x="2373619" y="4274790"/>
                      <a:pt x="2374948" y="4275550"/>
                      <a:pt x="2376943" y="4275930"/>
                    </a:cubicBezTo>
                    <a:cubicBezTo>
                      <a:pt x="2409048" y="4281059"/>
                      <a:pt x="2440489" y="4301386"/>
                      <a:pt x="2469080" y="4316109"/>
                    </a:cubicBezTo>
                    <a:cubicBezTo>
                      <a:pt x="2481808" y="4322663"/>
                      <a:pt x="2494251" y="4327697"/>
                      <a:pt x="2507549" y="4327792"/>
                    </a:cubicBezTo>
                    <a:cubicBezTo>
                      <a:pt x="2501755" y="4343750"/>
                      <a:pt x="2496436" y="4359613"/>
                      <a:pt x="2489786" y="4375760"/>
                    </a:cubicBezTo>
                    <a:close/>
                    <a:moveTo>
                      <a:pt x="2514198" y="4309460"/>
                    </a:moveTo>
                    <a:cubicBezTo>
                      <a:pt x="2469840" y="4291223"/>
                      <a:pt x="2428046" y="4265766"/>
                      <a:pt x="2383877" y="4246769"/>
                    </a:cubicBezTo>
                    <a:cubicBezTo>
                      <a:pt x="2388816" y="4234421"/>
                      <a:pt x="2393186" y="4221978"/>
                      <a:pt x="2397555" y="4209629"/>
                    </a:cubicBezTo>
                    <a:cubicBezTo>
                      <a:pt x="2402209" y="4210294"/>
                      <a:pt x="2406864" y="4209345"/>
                      <a:pt x="2410758" y="4206875"/>
                    </a:cubicBezTo>
                    <a:cubicBezTo>
                      <a:pt x="2451602" y="4217418"/>
                      <a:pt x="2491401" y="4239930"/>
                      <a:pt x="2534430" y="4240690"/>
                    </a:cubicBezTo>
                    <a:cubicBezTo>
                      <a:pt x="2528541" y="4263772"/>
                      <a:pt x="2522082" y="4286663"/>
                      <a:pt x="2514198" y="4309460"/>
                    </a:cubicBezTo>
                    <a:close/>
                    <a:moveTo>
                      <a:pt x="2536995" y="4228532"/>
                    </a:moveTo>
                    <a:cubicBezTo>
                      <a:pt x="2516573" y="4213619"/>
                      <a:pt x="2488172" y="4208205"/>
                      <a:pt x="2464805" y="4201176"/>
                    </a:cubicBezTo>
                    <a:cubicBezTo>
                      <a:pt x="2447708" y="4195857"/>
                      <a:pt x="2432130" y="4186643"/>
                      <a:pt x="2415127" y="4181229"/>
                    </a:cubicBezTo>
                    <a:cubicBezTo>
                      <a:pt x="2413418" y="4178759"/>
                      <a:pt x="2411233" y="4177049"/>
                      <a:pt x="2408668" y="4175814"/>
                    </a:cubicBezTo>
                    <a:cubicBezTo>
                      <a:pt x="2411803" y="4165651"/>
                      <a:pt x="2415127" y="4155487"/>
                      <a:pt x="2417882" y="4145229"/>
                    </a:cubicBezTo>
                    <a:cubicBezTo>
                      <a:pt x="2418547" y="4145419"/>
                      <a:pt x="2418737" y="4146084"/>
                      <a:pt x="2419497" y="4146179"/>
                    </a:cubicBezTo>
                    <a:cubicBezTo>
                      <a:pt x="2444193" y="4150453"/>
                      <a:pt x="2467180" y="4162991"/>
                      <a:pt x="2490927" y="4170875"/>
                    </a:cubicBezTo>
                    <a:cubicBezTo>
                      <a:pt x="2501850" y="4174485"/>
                      <a:pt x="2530156" y="4186548"/>
                      <a:pt x="2546683" y="4184078"/>
                    </a:cubicBezTo>
                    <a:cubicBezTo>
                      <a:pt x="2544119" y="4198991"/>
                      <a:pt x="2540509" y="4213714"/>
                      <a:pt x="2536995" y="4228532"/>
                    </a:cubicBezTo>
                    <a:close/>
                    <a:moveTo>
                      <a:pt x="2549343" y="4167551"/>
                    </a:moveTo>
                    <a:cubicBezTo>
                      <a:pt x="2535855" y="4157387"/>
                      <a:pt x="2509924" y="4153018"/>
                      <a:pt x="2497481" y="4147509"/>
                    </a:cubicBezTo>
                    <a:cubicBezTo>
                      <a:pt x="2475159" y="4137630"/>
                      <a:pt x="2448847" y="4123857"/>
                      <a:pt x="2424341" y="4120912"/>
                    </a:cubicBezTo>
                    <a:cubicBezTo>
                      <a:pt x="2427951" y="4106190"/>
                      <a:pt x="2430895" y="4091277"/>
                      <a:pt x="2433840" y="4076459"/>
                    </a:cubicBezTo>
                    <a:cubicBezTo>
                      <a:pt x="2434884" y="4076839"/>
                      <a:pt x="2435169" y="4077884"/>
                      <a:pt x="2436499" y="4078074"/>
                    </a:cubicBezTo>
                    <a:cubicBezTo>
                      <a:pt x="2477343" y="4083583"/>
                      <a:pt x="2516288" y="4096406"/>
                      <a:pt x="2556372" y="4105335"/>
                    </a:cubicBezTo>
                    <a:cubicBezTo>
                      <a:pt x="2554757" y="4126516"/>
                      <a:pt x="2552477" y="4147224"/>
                      <a:pt x="2549343" y="4167551"/>
                    </a:cubicBezTo>
                    <a:close/>
                    <a:moveTo>
                      <a:pt x="2557132" y="4083393"/>
                    </a:moveTo>
                    <a:cubicBezTo>
                      <a:pt x="2518757" y="4069715"/>
                      <a:pt x="2479623" y="4057177"/>
                      <a:pt x="2439349" y="4050243"/>
                    </a:cubicBezTo>
                    <a:cubicBezTo>
                      <a:pt x="2438969" y="4050148"/>
                      <a:pt x="2438684" y="4050623"/>
                      <a:pt x="2438114" y="4050623"/>
                    </a:cubicBezTo>
                    <a:cubicBezTo>
                      <a:pt x="2440204" y="4037799"/>
                      <a:pt x="2442388" y="4024881"/>
                      <a:pt x="2443718" y="4011868"/>
                    </a:cubicBezTo>
                    <a:cubicBezTo>
                      <a:pt x="2479433" y="4023932"/>
                      <a:pt x="2520847" y="4032005"/>
                      <a:pt x="2558462" y="4032955"/>
                    </a:cubicBezTo>
                    <a:cubicBezTo>
                      <a:pt x="2558842" y="4050338"/>
                      <a:pt x="2557987" y="4066865"/>
                      <a:pt x="2557132" y="4083393"/>
                    </a:cubicBezTo>
                    <a:close/>
                    <a:moveTo>
                      <a:pt x="2557797" y="3999805"/>
                    </a:moveTo>
                    <a:cubicBezTo>
                      <a:pt x="2558272" y="4006549"/>
                      <a:pt x="2557987" y="4012913"/>
                      <a:pt x="2558177" y="4019562"/>
                    </a:cubicBezTo>
                    <a:cubicBezTo>
                      <a:pt x="2521132" y="4008164"/>
                      <a:pt x="2482188" y="4003225"/>
                      <a:pt x="2446188" y="3988217"/>
                    </a:cubicBezTo>
                    <a:cubicBezTo>
                      <a:pt x="2447423" y="3970454"/>
                      <a:pt x="2448468" y="3952692"/>
                      <a:pt x="2448658" y="3934834"/>
                    </a:cubicBezTo>
                    <a:cubicBezTo>
                      <a:pt x="2482093" y="3941673"/>
                      <a:pt x="2518662" y="3953642"/>
                      <a:pt x="2553142" y="3951932"/>
                    </a:cubicBezTo>
                    <a:cubicBezTo>
                      <a:pt x="2555137" y="3967795"/>
                      <a:pt x="2556942" y="3983657"/>
                      <a:pt x="2557797" y="3999805"/>
                    </a:cubicBezTo>
                    <a:close/>
                    <a:moveTo>
                      <a:pt x="2551053" y="3931130"/>
                    </a:moveTo>
                    <a:cubicBezTo>
                      <a:pt x="2535570" y="3926856"/>
                      <a:pt x="2520087" y="3923626"/>
                      <a:pt x="2504509" y="3920302"/>
                    </a:cubicBezTo>
                    <a:cubicBezTo>
                      <a:pt x="2485702" y="3916217"/>
                      <a:pt x="2467845" y="3908048"/>
                      <a:pt x="2448658" y="3908143"/>
                    </a:cubicBezTo>
                    <a:cubicBezTo>
                      <a:pt x="2448183" y="3888386"/>
                      <a:pt x="2447328" y="3868629"/>
                      <a:pt x="2445523" y="3848777"/>
                    </a:cubicBezTo>
                    <a:cubicBezTo>
                      <a:pt x="2465850" y="3853241"/>
                      <a:pt x="2486557" y="3856756"/>
                      <a:pt x="2506789" y="3861600"/>
                    </a:cubicBezTo>
                    <a:cubicBezTo>
                      <a:pt x="2518092" y="3864355"/>
                      <a:pt x="2529206" y="3866730"/>
                      <a:pt x="2540604" y="3867584"/>
                    </a:cubicBezTo>
                    <a:cubicBezTo>
                      <a:pt x="2544594" y="3888671"/>
                      <a:pt x="2548108" y="3909758"/>
                      <a:pt x="2551053" y="3931130"/>
                    </a:cubicBezTo>
                    <a:close/>
                    <a:moveTo>
                      <a:pt x="2537090" y="3850582"/>
                    </a:moveTo>
                    <a:cubicBezTo>
                      <a:pt x="2507549" y="3836809"/>
                      <a:pt x="2473639" y="3829115"/>
                      <a:pt x="2442103" y="3823511"/>
                    </a:cubicBezTo>
                    <a:cubicBezTo>
                      <a:pt x="2440014" y="3807078"/>
                      <a:pt x="2438399" y="3790741"/>
                      <a:pt x="2435455" y="3774023"/>
                    </a:cubicBezTo>
                    <a:cubicBezTo>
                      <a:pt x="2464235" y="3783332"/>
                      <a:pt x="2494251" y="3791215"/>
                      <a:pt x="2524362" y="3790076"/>
                    </a:cubicBezTo>
                    <a:cubicBezTo>
                      <a:pt x="2529396" y="3810023"/>
                      <a:pt x="2532910" y="3830350"/>
                      <a:pt x="2537090" y="3850582"/>
                    </a:cubicBezTo>
                    <a:close/>
                    <a:moveTo>
                      <a:pt x="2519327" y="3771174"/>
                    </a:moveTo>
                    <a:cubicBezTo>
                      <a:pt x="2488932" y="3764335"/>
                      <a:pt x="2458916" y="3756070"/>
                      <a:pt x="2429090" y="3746097"/>
                    </a:cubicBezTo>
                    <a:cubicBezTo>
                      <a:pt x="2425386" y="3728905"/>
                      <a:pt x="2422251" y="3711712"/>
                      <a:pt x="2417407" y="3694425"/>
                    </a:cubicBezTo>
                    <a:cubicBezTo>
                      <a:pt x="2444573" y="3702878"/>
                      <a:pt x="2474589" y="3710477"/>
                      <a:pt x="2501660" y="3709148"/>
                    </a:cubicBezTo>
                    <a:cubicBezTo>
                      <a:pt x="2508119" y="3729664"/>
                      <a:pt x="2513913" y="3750372"/>
                      <a:pt x="2519327" y="3771174"/>
                    </a:cubicBezTo>
                    <a:close/>
                    <a:moveTo>
                      <a:pt x="2495581" y="3690150"/>
                    </a:moveTo>
                    <a:cubicBezTo>
                      <a:pt x="2466990" y="3684736"/>
                      <a:pt x="2437924" y="3677897"/>
                      <a:pt x="2409998" y="3669823"/>
                    </a:cubicBezTo>
                    <a:cubicBezTo>
                      <a:pt x="2405629" y="3655290"/>
                      <a:pt x="2402304" y="3640853"/>
                      <a:pt x="2396985" y="3626225"/>
                    </a:cubicBezTo>
                    <a:cubicBezTo>
                      <a:pt x="2396225" y="3623945"/>
                      <a:pt x="2396320" y="3622140"/>
                      <a:pt x="2395560" y="3619860"/>
                    </a:cubicBezTo>
                    <a:cubicBezTo>
                      <a:pt x="2408478" y="3623185"/>
                      <a:pt x="2421492" y="3626510"/>
                      <a:pt x="2434315" y="3629834"/>
                    </a:cubicBezTo>
                    <a:cubicBezTo>
                      <a:pt x="2447898" y="3633349"/>
                      <a:pt x="2464045" y="3639523"/>
                      <a:pt x="2478863" y="3638478"/>
                    </a:cubicBezTo>
                    <a:cubicBezTo>
                      <a:pt x="2484847" y="3655765"/>
                      <a:pt x="2490072" y="3672958"/>
                      <a:pt x="2495581" y="3690150"/>
                    </a:cubicBezTo>
                    <a:close/>
                    <a:moveTo>
                      <a:pt x="2460816" y="3546341"/>
                    </a:moveTo>
                    <a:cubicBezTo>
                      <a:pt x="2438779" y="3540832"/>
                      <a:pt x="2416837" y="3535988"/>
                      <a:pt x="2395370" y="3528864"/>
                    </a:cubicBezTo>
                    <a:cubicBezTo>
                      <a:pt x="2398030" y="3521645"/>
                      <a:pt x="2400785" y="3514521"/>
                      <a:pt x="2404299" y="3507587"/>
                    </a:cubicBezTo>
                    <a:cubicBezTo>
                      <a:pt x="2423961" y="3506637"/>
                      <a:pt x="2446758" y="3515756"/>
                      <a:pt x="2463950" y="3520125"/>
                    </a:cubicBezTo>
                    <a:cubicBezTo>
                      <a:pt x="2475064" y="3523069"/>
                      <a:pt x="2485607" y="3524210"/>
                      <a:pt x="2496246" y="3524399"/>
                    </a:cubicBezTo>
                    <a:cubicBezTo>
                      <a:pt x="2484372" y="3531618"/>
                      <a:pt x="2472499" y="3538552"/>
                      <a:pt x="2460816" y="3546341"/>
                    </a:cubicBezTo>
                    <a:close/>
                    <a:moveTo>
                      <a:pt x="2518568" y="3510626"/>
                    </a:moveTo>
                    <a:cubicBezTo>
                      <a:pt x="2518187" y="3510436"/>
                      <a:pt x="2517997" y="3510151"/>
                      <a:pt x="2517523" y="3510056"/>
                    </a:cubicBezTo>
                    <a:cubicBezTo>
                      <a:pt x="2493111" y="3509012"/>
                      <a:pt x="2469840" y="3502173"/>
                      <a:pt x="2446378" y="3495049"/>
                    </a:cubicBezTo>
                    <a:cubicBezTo>
                      <a:pt x="2436214" y="3491914"/>
                      <a:pt x="2425861" y="3490109"/>
                      <a:pt x="2415792" y="3488590"/>
                    </a:cubicBezTo>
                    <a:cubicBezTo>
                      <a:pt x="2426241" y="3472917"/>
                      <a:pt x="2438589" y="3457814"/>
                      <a:pt x="2452267" y="3442901"/>
                    </a:cubicBezTo>
                    <a:cubicBezTo>
                      <a:pt x="2484752" y="3445656"/>
                      <a:pt x="2516763" y="3450310"/>
                      <a:pt x="2549058" y="3454110"/>
                    </a:cubicBezTo>
                    <a:cubicBezTo>
                      <a:pt x="2563401" y="3455914"/>
                      <a:pt x="2585153" y="3461899"/>
                      <a:pt x="2604530" y="3461993"/>
                    </a:cubicBezTo>
                    <a:cubicBezTo>
                      <a:pt x="2576414" y="3477951"/>
                      <a:pt x="2547538" y="3493814"/>
                      <a:pt x="2518568" y="3510626"/>
                    </a:cubicBezTo>
                    <a:close/>
                    <a:moveTo>
                      <a:pt x="2625617" y="3449645"/>
                    </a:moveTo>
                    <a:cubicBezTo>
                      <a:pt x="2597026" y="3451735"/>
                      <a:pt x="2564921" y="3442141"/>
                      <a:pt x="2537280" y="3438437"/>
                    </a:cubicBezTo>
                    <a:cubicBezTo>
                      <a:pt x="2520372" y="3436252"/>
                      <a:pt x="2503655" y="3433023"/>
                      <a:pt x="2486842" y="3430838"/>
                    </a:cubicBezTo>
                    <a:cubicBezTo>
                      <a:pt x="2482283" y="3430173"/>
                      <a:pt x="2473639" y="3429793"/>
                      <a:pt x="2464805" y="3429033"/>
                    </a:cubicBezTo>
                    <a:cubicBezTo>
                      <a:pt x="2480858" y="3411841"/>
                      <a:pt x="2495771" y="3393128"/>
                      <a:pt x="2510399" y="3374036"/>
                    </a:cubicBezTo>
                    <a:cubicBezTo>
                      <a:pt x="2511633" y="3374226"/>
                      <a:pt x="2512868" y="3374986"/>
                      <a:pt x="2514293" y="3374606"/>
                    </a:cubicBezTo>
                    <a:cubicBezTo>
                      <a:pt x="2577364" y="3358648"/>
                      <a:pt x="2650978" y="3403672"/>
                      <a:pt x="2713859" y="3389044"/>
                    </a:cubicBezTo>
                    <a:cubicBezTo>
                      <a:pt x="2686408" y="3412601"/>
                      <a:pt x="2656392" y="3431503"/>
                      <a:pt x="2625617" y="3449645"/>
                    </a:cubicBezTo>
                    <a:close/>
                    <a:moveTo>
                      <a:pt x="2732096" y="3371662"/>
                    </a:moveTo>
                    <a:cubicBezTo>
                      <a:pt x="2686503" y="3374036"/>
                      <a:pt x="2646324" y="3362923"/>
                      <a:pt x="2601585" y="3354659"/>
                    </a:cubicBezTo>
                    <a:cubicBezTo>
                      <a:pt x="2585533" y="3351715"/>
                      <a:pt x="2555327" y="3344401"/>
                      <a:pt x="2531105" y="3345255"/>
                    </a:cubicBezTo>
                    <a:cubicBezTo>
                      <a:pt x="2542694" y="3328823"/>
                      <a:pt x="2554377" y="3312485"/>
                      <a:pt x="2565205" y="3295578"/>
                    </a:cubicBezTo>
                    <a:cubicBezTo>
                      <a:pt x="2602440" y="3304031"/>
                      <a:pt x="2640245" y="3303746"/>
                      <a:pt x="2678429" y="3306406"/>
                    </a:cubicBezTo>
                    <a:cubicBezTo>
                      <a:pt x="2713574" y="3308876"/>
                      <a:pt x="2751758" y="3310301"/>
                      <a:pt x="2787283" y="3306311"/>
                    </a:cubicBezTo>
                    <a:cubicBezTo>
                      <a:pt x="2770566" y="3331768"/>
                      <a:pt x="2751758" y="3352569"/>
                      <a:pt x="2732096" y="3371662"/>
                    </a:cubicBezTo>
                    <a:close/>
                    <a:moveTo>
                      <a:pt x="2793837" y="3296813"/>
                    </a:moveTo>
                    <a:cubicBezTo>
                      <a:pt x="2724402" y="3277435"/>
                      <a:pt x="2648603" y="3291493"/>
                      <a:pt x="2578219" y="3275441"/>
                    </a:cubicBezTo>
                    <a:cubicBezTo>
                      <a:pt x="2590567" y="3255779"/>
                      <a:pt x="2602440" y="3236021"/>
                      <a:pt x="2614124" y="3216454"/>
                    </a:cubicBezTo>
                    <a:cubicBezTo>
                      <a:pt x="2656582" y="3218639"/>
                      <a:pt x="2699136" y="3226903"/>
                      <a:pt x="2741405" y="3231747"/>
                    </a:cubicBezTo>
                    <a:cubicBezTo>
                      <a:pt x="2762777" y="3234122"/>
                      <a:pt x="2805426" y="3243905"/>
                      <a:pt x="2832212" y="3236686"/>
                    </a:cubicBezTo>
                    <a:cubicBezTo>
                      <a:pt x="2819008" y="3257868"/>
                      <a:pt x="2805995" y="3277815"/>
                      <a:pt x="2793837" y="3296813"/>
                    </a:cubicBezTo>
                    <a:close/>
                    <a:moveTo>
                      <a:pt x="2841425" y="3221109"/>
                    </a:moveTo>
                    <a:cubicBezTo>
                      <a:pt x="2804856" y="3225668"/>
                      <a:pt x="2762777" y="3214744"/>
                      <a:pt x="2726587" y="3210470"/>
                    </a:cubicBezTo>
                    <a:cubicBezTo>
                      <a:pt x="2692772" y="3206576"/>
                      <a:pt x="2658862" y="3200592"/>
                      <a:pt x="2625047" y="3198027"/>
                    </a:cubicBezTo>
                    <a:cubicBezTo>
                      <a:pt x="2630366" y="3189193"/>
                      <a:pt x="2635685" y="3180075"/>
                      <a:pt x="2641005" y="3171336"/>
                    </a:cubicBezTo>
                    <a:cubicBezTo>
                      <a:pt x="2644234" y="3165922"/>
                      <a:pt x="2646989" y="3159368"/>
                      <a:pt x="2650123" y="3153479"/>
                    </a:cubicBezTo>
                    <a:cubicBezTo>
                      <a:pt x="2691537" y="3160318"/>
                      <a:pt x="2733521" y="3157373"/>
                      <a:pt x="2775315" y="3158893"/>
                    </a:cubicBezTo>
                    <a:cubicBezTo>
                      <a:pt x="2810460" y="3160127"/>
                      <a:pt x="2843420" y="3163452"/>
                      <a:pt x="2878090" y="3158228"/>
                    </a:cubicBezTo>
                    <a:cubicBezTo>
                      <a:pt x="2866692" y="3179980"/>
                      <a:pt x="2853964" y="3200687"/>
                      <a:pt x="2841425" y="3221109"/>
                    </a:cubicBezTo>
                    <a:close/>
                    <a:moveTo>
                      <a:pt x="2881414" y="3152149"/>
                    </a:moveTo>
                    <a:lnTo>
                      <a:pt x="2881319" y="3152149"/>
                    </a:lnTo>
                    <a:cubicBezTo>
                      <a:pt x="2848359" y="3157848"/>
                      <a:pt x="2809890" y="3146260"/>
                      <a:pt x="2777025" y="3143220"/>
                    </a:cubicBezTo>
                    <a:cubicBezTo>
                      <a:pt x="2739315" y="3139801"/>
                      <a:pt x="2697521" y="3143505"/>
                      <a:pt x="2660667" y="3132677"/>
                    </a:cubicBezTo>
                    <a:cubicBezTo>
                      <a:pt x="2668835" y="3115009"/>
                      <a:pt x="2676339" y="3096582"/>
                      <a:pt x="2682513" y="3077300"/>
                    </a:cubicBezTo>
                    <a:cubicBezTo>
                      <a:pt x="2683748" y="3077584"/>
                      <a:pt x="2685078" y="3077869"/>
                      <a:pt x="2686313" y="3077680"/>
                    </a:cubicBezTo>
                    <a:cubicBezTo>
                      <a:pt x="2702746" y="3075115"/>
                      <a:pt x="2723928" y="3081669"/>
                      <a:pt x="2740740" y="3082429"/>
                    </a:cubicBezTo>
                    <a:cubicBezTo>
                      <a:pt x="2755368" y="3083094"/>
                      <a:pt x="2769901" y="3083284"/>
                      <a:pt x="2784529" y="3084139"/>
                    </a:cubicBezTo>
                    <a:cubicBezTo>
                      <a:pt x="2814069" y="3085753"/>
                      <a:pt x="2843040" y="3083854"/>
                      <a:pt x="2872486" y="3088508"/>
                    </a:cubicBezTo>
                    <a:cubicBezTo>
                      <a:pt x="2885499" y="3090503"/>
                      <a:pt x="2898037" y="3092402"/>
                      <a:pt x="2909720" y="3089173"/>
                    </a:cubicBezTo>
                    <a:cubicBezTo>
                      <a:pt x="2901836" y="3110545"/>
                      <a:pt x="2892053" y="3131537"/>
                      <a:pt x="2881414" y="3152149"/>
                    </a:cubicBezTo>
                    <a:close/>
                    <a:moveTo>
                      <a:pt x="2916939" y="3066756"/>
                    </a:moveTo>
                    <a:cubicBezTo>
                      <a:pt x="2915705" y="3066756"/>
                      <a:pt x="2914660" y="3066186"/>
                      <a:pt x="2913235" y="3066661"/>
                    </a:cubicBezTo>
                    <a:cubicBezTo>
                      <a:pt x="2893668" y="3073785"/>
                      <a:pt x="2864697" y="3063242"/>
                      <a:pt x="2844560" y="3061342"/>
                    </a:cubicBezTo>
                    <a:cubicBezTo>
                      <a:pt x="2821193" y="3059157"/>
                      <a:pt x="2797447" y="3061057"/>
                      <a:pt x="2773985" y="3060487"/>
                    </a:cubicBezTo>
                    <a:cubicBezTo>
                      <a:pt x="2755083" y="3060012"/>
                      <a:pt x="2736086" y="3059157"/>
                      <a:pt x="2717089" y="3059442"/>
                    </a:cubicBezTo>
                    <a:cubicBezTo>
                      <a:pt x="2709680" y="3059537"/>
                      <a:pt x="2698376" y="3056878"/>
                      <a:pt x="2688972" y="3057163"/>
                    </a:cubicBezTo>
                    <a:cubicBezTo>
                      <a:pt x="2692772" y="3043200"/>
                      <a:pt x="2695811" y="3029141"/>
                      <a:pt x="2698186" y="3015179"/>
                    </a:cubicBezTo>
                    <a:cubicBezTo>
                      <a:pt x="2739410" y="3024107"/>
                      <a:pt x="2785193" y="3019738"/>
                      <a:pt x="2826893" y="3018788"/>
                    </a:cubicBezTo>
                    <a:cubicBezTo>
                      <a:pt x="2859283" y="3018123"/>
                      <a:pt x="2897847" y="3024772"/>
                      <a:pt x="2929192" y="3013659"/>
                    </a:cubicBezTo>
                    <a:cubicBezTo>
                      <a:pt x="2926818" y="3031421"/>
                      <a:pt x="2922353" y="3049089"/>
                      <a:pt x="2916939" y="3066756"/>
                    </a:cubicBezTo>
                    <a:close/>
                  </a:path>
                </a:pathLst>
              </a:custGeom>
              <a:grpFill/>
              <a:ln w="9481"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5C7858F-7C76-568B-0C5F-31566F394CF4}"/>
                  </a:ext>
                </a:extLst>
              </p:cNvPr>
              <p:cNvSpPr/>
              <p:nvPr/>
            </p:nvSpPr>
            <p:spPr>
              <a:xfrm>
                <a:off x="4071939" y="1519"/>
                <a:ext cx="3737420" cy="6844565"/>
              </a:xfrm>
              <a:custGeom>
                <a:avLst/>
                <a:gdLst>
                  <a:gd name="connsiteX0" fmla="*/ 3484757 w 3737420"/>
                  <a:gd name="connsiteY0" fmla="*/ 3211007 h 6844565"/>
                  <a:gd name="connsiteX1" fmla="*/ 3294975 w 3737420"/>
                  <a:gd name="connsiteY1" fmla="*/ 3126944 h 6844565"/>
                  <a:gd name="connsiteX2" fmla="*/ 3289371 w 3737420"/>
                  <a:gd name="connsiteY2" fmla="*/ 3072802 h 6844565"/>
                  <a:gd name="connsiteX3" fmla="*/ 2806746 w 3737420"/>
                  <a:gd name="connsiteY3" fmla="*/ 2803136 h 6844565"/>
                  <a:gd name="connsiteX4" fmla="*/ 2831347 w 3737420"/>
                  <a:gd name="connsiteY4" fmla="*/ 2796677 h 6844565"/>
                  <a:gd name="connsiteX5" fmla="*/ 2985605 w 3737420"/>
                  <a:gd name="connsiteY5" fmla="*/ 2633491 h 6844565"/>
                  <a:gd name="connsiteX6" fmla="*/ 2823654 w 3737420"/>
                  <a:gd name="connsiteY6" fmla="*/ 2434020 h 6844565"/>
                  <a:gd name="connsiteX7" fmla="*/ 2652394 w 3737420"/>
                  <a:gd name="connsiteY7" fmla="*/ 1910077 h 6844565"/>
                  <a:gd name="connsiteX8" fmla="*/ 2942291 w 3737420"/>
                  <a:gd name="connsiteY8" fmla="*/ 1821360 h 6844565"/>
                  <a:gd name="connsiteX9" fmla="*/ 2944951 w 3737420"/>
                  <a:gd name="connsiteY9" fmla="*/ 2013611 h 6844565"/>
                  <a:gd name="connsiteX10" fmla="*/ 2788224 w 3737420"/>
                  <a:gd name="connsiteY10" fmla="*/ 1991955 h 6844565"/>
                  <a:gd name="connsiteX11" fmla="*/ 2893279 w 3737420"/>
                  <a:gd name="connsiteY11" fmla="*/ 1907037 h 6844565"/>
                  <a:gd name="connsiteX12" fmla="*/ 2796488 w 3737420"/>
                  <a:gd name="connsiteY12" fmla="*/ 1849095 h 6844565"/>
                  <a:gd name="connsiteX13" fmla="*/ 2846640 w 3737420"/>
                  <a:gd name="connsiteY13" fmla="*/ 2108788 h 6844565"/>
                  <a:gd name="connsiteX14" fmla="*/ 3019990 w 3737420"/>
                  <a:gd name="connsiteY14" fmla="*/ 1896114 h 6844565"/>
                  <a:gd name="connsiteX15" fmla="*/ 3128084 w 3737420"/>
                  <a:gd name="connsiteY15" fmla="*/ 1722859 h 6844565"/>
                  <a:gd name="connsiteX16" fmla="*/ 3226205 w 3737420"/>
                  <a:gd name="connsiteY16" fmla="*/ 1506765 h 6844565"/>
                  <a:gd name="connsiteX17" fmla="*/ 2990069 w 3737420"/>
                  <a:gd name="connsiteY17" fmla="*/ 1483779 h 6844565"/>
                  <a:gd name="connsiteX18" fmla="*/ 2785754 w 3737420"/>
                  <a:gd name="connsiteY18" fmla="*/ 1490713 h 6844565"/>
                  <a:gd name="connsiteX19" fmla="*/ 2515044 w 3737420"/>
                  <a:gd name="connsiteY19" fmla="*/ 1534501 h 6844565"/>
                  <a:gd name="connsiteX20" fmla="*/ 2714989 w 3737420"/>
                  <a:gd name="connsiteY20" fmla="*/ 1707661 h 6844565"/>
                  <a:gd name="connsiteX21" fmla="*/ 2713090 w 3737420"/>
                  <a:gd name="connsiteY21" fmla="*/ 1594913 h 6844565"/>
                  <a:gd name="connsiteX22" fmla="*/ 2587043 w 3737420"/>
                  <a:gd name="connsiteY22" fmla="*/ 1643545 h 6844565"/>
                  <a:gd name="connsiteX23" fmla="*/ 2646694 w 3737420"/>
                  <a:gd name="connsiteY23" fmla="*/ 1496982 h 6844565"/>
                  <a:gd name="connsiteX24" fmla="*/ 2811875 w 3737420"/>
                  <a:gd name="connsiteY24" fmla="*/ 1595292 h 6844565"/>
                  <a:gd name="connsiteX25" fmla="*/ 2589988 w 3737420"/>
                  <a:gd name="connsiteY25" fmla="*/ 1801982 h 6844565"/>
                  <a:gd name="connsiteX26" fmla="*/ 2222011 w 3737420"/>
                  <a:gd name="connsiteY26" fmla="*/ 1391832 h 6844565"/>
                  <a:gd name="connsiteX27" fmla="*/ 2130160 w 3737420"/>
                  <a:gd name="connsiteY27" fmla="*/ 1151707 h 6844565"/>
                  <a:gd name="connsiteX28" fmla="*/ 1911691 w 3737420"/>
                  <a:gd name="connsiteY28" fmla="*/ 1203760 h 6844565"/>
                  <a:gd name="connsiteX29" fmla="*/ 1893739 w 3737420"/>
                  <a:gd name="connsiteY29" fmla="*/ 1221902 h 6844565"/>
                  <a:gd name="connsiteX30" fmla="*/ 1901623 w 3737420"/>
                  <a:gd name="connsiteY30" fmla="*/ 669177 h 6844565"/>
                  <a:gd name="connsiteX31" fmla="*/ 1857454 w 3737420"/>
                  <a:gd name="connsiteY31" fmla="*/ 637167 h 6844565"/>
                  <a:gd name="connsiteX32" fmla="*/ 1879586 w 3737420"/>
                  <a:gd name="connsiteY32" fmla="*/ 430762 h 6844565"/>
                  <a:gd name="connsiteX33" fmla="*/ 1889750 w 3737420"/>
                  <a:gd name="connsiteY33" fmla="*/ 144759 h 6844565"/>
                  <a:gd name="connsiteX34" fmla="*/ 1889655 w 3737420"/>
                  <a:gd name="connsiteY34" fmla="*/ 144854 h 6844565"/>
                  <a:gd name="connsiteX35" fmla="*/ 1647155 w 3737420"/>
                  <a:gd name="connsiteY35" fmla="*/ 296547 h 6844565"/>
                  <a:gd name="connsiteX36" fmla="*/ 1479504 w 3737420"/>
                  <a:gd name="connsiteY36" fmla="*/ 418984 h 6844565"/>
                  <a:gd name="connsiteX37" fmla="*/ 1429732 w 3737420"/>
                  <a:gd name="connsiteY37" fmla="*/ 396662 h 6844565"/>
                  <a:gd name="connsiteX38" fmla="*/ 954896 w 3737420"/>
                  <a:gd name="connsiteY38" fmla="*/ 679911 h 6844565"/>
                  <a:gd name="connsiteX39" fmla="*/ 961545 w 3737420"/>
                  <a:gd name="connsiteY39" fmla="*/ 655309 h 6844565"/>
                  <a:gd name="connsiteX40" fmla="*/ 897524 w 3737420"/>
                  <a:gd name="connsiteY40" fmla="*/ 440071 h 6844565"/>
                  <a:gd name="connsiteX41" fmla="*/ 643626 w 3737420"/>
                  <a:gd name="connsiteY41" fmla="*/ 480630 h 6844565"/>
                  <a:gd name="connsiteX42" fmla="*/ 104390 w 3737420"/>
                  <a:gd name="connsiteY42" fmla="*/ 366932 h 6844565"/>
                  <a:gd name="connsiteX43" fmla="*/ 172495 w 3737420"/>
                  <a:gd name="connsiteY43" fmla="*/ 71525 h 6844565"/>
                  <a:gd name="connsiteX44" fmla="*/ 340240 w 3737420"/>
                  <a:gd name="connsiteY44" fmla="*/ 165276 h 6844565"/>
                  <a:gd name="connsiteX45" fmla="*/ 243070 w 3737420"/>
                  <a:gd name="connsiteY45" fmla="*/ 290278 h 6844565"/>
                  <a:gd name="connsiteX46" fmla="*/ 222078 w 3737420"/>
                  <a:gd name="connsiteY46" fmla="*/ 156822 h 6844565"/>
                  <a:gd name="connsiteX47" fmla="*/ 123672 w 3737420"/>
                  <a:gd name="connsiteY47" fmla="*/ 211629 h 6844565"/>
                  <a:gd name="connsiteX48" fmla="*/ 373581 w 3737420"/>
                  <a:gd name="connsiteY48" fmla="*/ 298162 h 6844565"/>
                  <a:gd name="connsiteX49" fmla="*/ 276030 w 3737420"/>
                  <a:gd name="connsiteY49" fmla="*/ 41699 h 6844565"/>
                  <a:gd name="connsiteX50" fmla="*/ 321053 w 3737420"/>
                  <a:gd name="connsiteY50" fmla="*/ 0 h 6844565"/>
                  <a:gd name="connsiteX51" fmla="*/ 287998 w 3737420"/>
                  <a:gd name="connsiteY51" fmla="*/ 0 h 6844565"/>
                  <a:gd name="connsiteX52" fmla="*/ 247344 w 3737420"/>
                  <a:gd name="connsiteY52" fmla="*/ 34860 h 6844565"/>
                  <a:gd name="connsiteX53" fmla="*/ 141719 w 3737420"/>
                  <a:gd name="connsiteY53" fmla="*/ 53287 h 6844565"/>
                  <a:gd name="connsiteX54" fmla="*/ 136970 w 3737420"/>
                  <a:gd name="connsiteY54" fmla="*/ 56137 h 6844565"/>
                  <a:gd name="connsiteX55" fmla="*/ 159197 w 3737420"/>
                  <a:gd name="connsiteY55" fmla="*/ 0 h 6844565"/>
                  <a:gd name="connsiteX56" fmla="*/ 0 w 3737420"/>
                  <a:gd name="connsiteY56" fmla="*/ 0 h 6844565"/>
                  <a:gd name="connsiteX57" fmla="*/ 0 w 3737420"/>
                  <a:gd name="connsiteY57" fmla="*/ 157867 h 6844565"/>
                  <a:gd name="connsiteX58" fmla="*/ 9594 w 3737420"/>
                  <a:gd name="connsiteY58" fmla="*/ 276220 h 6844565"/>
                  <a:gd name="connsiteX59" fmla="*/ 0 w 3737420"/>
                  <a:gd name="connsiteY59" fmla="*/ 324948 h 6844565"/>
                  <a:gd name="connsiteX60" fmla="*/ 0 w 3737420"/>
                  <a:gd name="connsiteY60" fmla="*/ 376335 h 6844565"/>
                  <a:gd name="connsiteX61" fmla="*/ 37804 w 3737420"/>
                  <a:gd name="connsiteY61" fmla="*/ 192537 h 6844565"/>
                  <a:gd name="connsiteX62" fmla="*/ 41984 w 3737420"/>
                  <a:gd name="connsiteY62" fmla="*/ 193487 h 6844565"/>
                  <a:gd name="connsiteX63" fmla="*/ 46163 w 3737420"/>
                  <a:gd name="connsiteY63" fmla="*/ 192537 h 6844565"/>
                  <a:gd name="connsiteX64" fmla="*/ 118068 w 3737420"/>
                  <a:gd name="connsiteY64" fmla="*/ 418699 h 6844565"/>
                  <a:gd name="connsiteX65" fmla="*/ 635837 w 3737420"/>
                  <a:gd name="connsiteY65" fmla="*/ 490034 h 6844565"/>
                  <a:gd name="connsiteX66" fmla="*/ 628618 w 3737420"/>
                  <a:gd name="connsiteY66" fmla="*/ 649515 h 6844565"/>
                  <a:gd name="connsiteX67" fmla="*/ 817736 w 3737420"/>
                  <a:gd name="connsiteY67" fmla="*/ 702803 h 6844565"/>
                  <a:gd name="connsiteX68" fmla="*/ 817926 w 3737420"/>
                  <a:gd name="connsiteY68" fmla="*/ 534297 h 6844565"/>
                  <a:gd name="connsiteX69" fmla="*/ 755330 w 3737420"/>
                  <a:gd name="connsiteY69" fmla="*/ 589389 h 6844565"/>
                  <a:gd name="connsiteX70" fmla="*/ 800448 w 3737420"/>
                  <a:gd name="connsiteY70" fmla="*/ 590244 h 6844565"/>
                  <a:gd name="connsiteX71" fmla="*/ 781166 w 3737420"/>
                  <a:gd name="connsiteY71" fmla="*/ 687700 h 6844565"/>
                  <a:gd name="connsiteX72" fmla="*/ 662434 w 3737420"/>
                  <a:gd name="connsiteY72" fmla="*/ 636502 h 6844565"/>
                  <a:gd name="connsiteX73" fmla="*/ 678106 w 3737420"/>
                  <a:gd name="connsiteY73" fmla="*/ 487659 h 6844565"/>
                  <a:gd name="connsiteX74" fmla="*/ 909872 w 3737420"/>
                  <a:gd name="connsiteY74" fmla="*/ 482815 h 6844565"/>
                  <a:gd name="connsiteX75" fmla="*/ 761599 w 3737420"/>
                  <a:gd name="connsiteY75" fmla="*/ 858770 h 6844565"/>
                  <a:gd name="connsiteX76" fmla="*/ 763594 w 3737420"/>
                  <a:gd name="connsiteY76" fmla="*/ 862379 h 6844565"/>
                  <a:gd name="connsiteX77" fmla="*/ 940363 w 3737420"/>
                  <a:gd name="connsiteY77" fmla="*/ 717240 h 6844565"/>
                  <a:gd name="connsiteX78" fmla="*/ 1298746 w 3737420"/>
                  <a:gd name="connsiteY78" fmla="*/ 426583 h 6844565"/>
                  <a:gd name="connsiteX79" fmla="*/ 1543620 w 3737420"/>
                  <a:gd name="connsiteY79" fmla="*/ 613801 h 6844565"/>
                  <a:gd name="connsiteX80" fmla="*/ 1355737 w 3737420"/>
                  <a:gd name="connsiteY80" fmla="*/ 563648 h 6844565"/>
                  <a:gd name="connsiteX81" fmla="*/ 1469341 w 3737420"/>
                  <a:gd name="connsiteY81" fmla="*/ 612946 h 6844565"/>
                  <a:gd name="connsiteX82" fmla="*/ 1301310 w 3737420"/>
                  <a:gd name="connsiteY82" fmla="*/ 555764 h 6844565"/>
                  <a:gd name="connsiteX83" fmla="*/ 1214873 w 3737420"/>
                  <a:gd name="connsiteY83" fmla="*/ 528123 h 6844565"/>
                  <a:gd name="connsiteX84" fmla="*/ 1145153 w 3737420"/>
                  <a:gd name="connsiteY84" fmla="*/ 603162 h 6844565"/>
                  <a:gd name="connsiteX85" fmla="*/ 1162156 w 3737420"/>
                  <a:gd name="connsiteY85" fmla="*/ 610761 h 6844565"/>
                  <a:gd name="connsiteX86" fmla="*/ 1230736 w 3737420"/>
                  <a:gd name="connsiteY86" fmla="*/ 659869 h 6844565"/>
                  <a:gd name="connsiteX87" fmla="*/ 1261131 w 3737420"/>
                  <a:gd name="connsiteY87" fmla="*/ 712491 h 6844565"/>
                  <a:gd name="connsiteX88" fmla="*/ 1332466 w 3737420"/>
                  <a:gd name="connsiteY88" fmla="*/ 708502 h 6844565"/>
                  <a:gd name="connsiteX89" fmla="*/ 1539631 w 3737420"/>
                  <a:gd name="connsiteY89" fmla="*/ 751245 h 6844565"/>
                  <a:gd name="connsiteX90" fmla="*/ 1680115 w 3737420"/>
                  <a:gd name="connsiteY90" fmla="*/ 909207 h 6844565"/>
                  <a:gd name="connsiteX91" fmla="*/ 1712315 w 3737420"/>
                  <a:gd name="connsiteY91" fmla="*/ 973038 h 6844565"/>
                  <a:gd name="connsiteX92" fmla="*/ 1773107 w 3737420"/>
                  <a:gd name="connsiteY92" fmla="*/ 973038 h 6844565"/>
                  <a:gd name="connsiteX93" fmla="*/ 1849950 w 3737420"/>
                  <a:gd name="connsiteY93" fmla="*/ 1007898 h 6844565"/>
                  <a:gd name="connsiteX94" fmla="*/ 1865148 w 3737420"/>
                  <a:gd name="connsiteY94" fmla="*/ 1018821 h 6844565"/>
                  <a:gd name="connsiteX95" fmla="*/ 1895259 w 3737420"/>
                  <a:gd name="connsiteY95" fmla="*/ 920796 h 6844565"/>
                  <a:gd name="connsiteX96" fmla="*/ 1828009 w 3737420"/>
                  <a:gd name="connsiteY96" fmla="*/ 859815 h 6844565"/>
                  <a:gd name="connsiteX97" fmla="*/ 1694363 w 3737420"/>
                  <a:gd name="connsiteY97" fmla="*/ 742887 h 6844565"/>
                  <a:gd name="connsiteX98" fmla="*/ 1794004 w 3737420"/>
                  <a:gd name="connsiteY98" fmla="*/ 816596 h 6844565"/>
                  <a:gd name="connsiteX99" fmla="*/ 1656559 w 3737420"/>
                  <a:gd name="connsiteY99" fmla="*/ 678961 h 6844565"/>
                  <a:gd name="connsiteX100" fmla="*/ 1941232 w 3737420"/>
                  <a:gd name="connsiteY100" fmla="*/ 797504 h 6844565"/>
                  <a:gd name="connsiteX101" fmla="*/ 1868663 w 3737420"/>
                  <a:gd name="connsiteY101" fmla="*/ 1253152 h 6844565"/>
                  <a:gd name="connsiteX102" fmla="*/ 1831428 w 3737420"/>
                  <a:gd name="connsiteY102" fmla="*/ 1478839 h 6844565"/>
                  <a:gd name="connsiteX103" fmla="*/ 1835418 w 3737420"/>
                  <a:gd name="connsiteY103" fmla="*/ 1478744 h 6844565"/>
                  <a:gd name="connsiteX104" fmla="*/ 2086846 w 3737420"/>
                  <a:gd name="connsiteY104" fmla="*/ 1162346 h 6844565"/>
                  <a:gd name="connsiteX105" fmla="*/ 2198550 w 3737420"/>
                  <a:gd name="connsiteY105" fmla="*/ 1365426 h 6844565"/>
                  <a:gd name="connsiteX106" fmla="*/ 2077442 w 3737420"/>
                  <a:gd name="connsiteY106" fmla="*/ 1453478 h 6844565"/>
                  <a:gd name="connsiteX107" fmla="*/ 1973812 w 3737420"/>
                  <a:gd name="connsiteY107" fmla="*/ 1376254 h 6844565"/>
                  <a:gd name="connsiteX108" fmla="*/ 2048567 w 3737420"/>
                  <a:gd name="connsiteY108" fmla="*/ 1310714 h 6844565"/>
                  <a:gd name="connsiteX109" fmla="*/ 2071933 w 3737420"/>
                  <a:gd name="connsiteY109" fmla="*/ 1349468 h 6844565"/>
                  <a:gd name="connsiteX110" fmla="*/ 2088271 w 3737420"/>
                  <a:gd name="connsiteY110" fmla="*/ 1267685 h 6844565"/>
                  <a:gd name="connsiteX111" fmla="*/ 1942467 w 3737420"/>
                  <a:gd name="connsiteY111" fmla="*/ 1352223 h 6844565"/>
                  <a:gd name="connsiteX112" fmla="*/ 2083141 w 3737420"/>
                  <a:gd name="connsiteY112" fmla="*/ 1489193 h 6844565"/>
                  <a:gd name="connsiteX113" fmla="*/ 2217642 w 3737420"/>
                  <a:gd name="connsiteY113" fmla="*/ 1403230 h 6844565"/>
                  <a:gd name="connsiteX114" fmla="*/ 2538410 w 3737420"/>
                  <a:gd name="connsiteY114" fmla="*/ 1815945 h 6844565"/>
                  <a:gd name="connsiteX115" fmla="*/ 2770176 w 3737420"/>
                  <a:gd name="connsiteY115" fmla="*/ 1765223 h 6844565"/>
                  <a:gd name="connsiteX116" fmla="*/ 2771316 w 3737420"/>
                  <a:gd name="connsiteY116" fmla="*/ 1769402 h 6844565"/>
                  <a:gd name="connsiteX117" fmla="*/ 2774261 w 3737420"/>
                  <a:gd name="connsiteY117" fmla="*/ 1772442 h 6844565"/>
                  <a:gd name="connsiteX118" fmla="*/ 2614494 w 3737420"/>
                  <a:gd name="connsiteY118" fmla="*/ 1947881 h 6844565"/>
                  <a:gd name="connsiteX119" fmla="*/ 2811590 w 3737420"/>
                  <a:gd name="connsiteY119" fmla="*/ 2431931 h 6844565"/>
                  <a:gd name="connsiteX120" fmla="*/ 2669871 w 3737420"/>
                  <a:gd name="connsiteY120" fmla="*/ 2505450 h 6844565"/>
                  <a:gd name="connsiteX121" fmla="*/ 2718219 w 3737420"/>
                  <a:gd name="connsiteY121" fmla="*/ 2695802 h 6844565"/>
                  <a:gd name="connsiteX122" fmla="*/ 2864308 w 3737420"/>
                  <a:gd name="connsiteY122" fmla="*/ 2611739 h 6844565"/>
                  <a:gd name="connsiteX123" fmla="*/ 2785279 w 3737420"/>
                  <a:gd name="connsiteY123" fmla="*/ 2585048 h 6844565"/>
                  <a:gd name="connsiteX124" fmla="*/ 2807126 w 3737420"/>
                  <a:gd name="connsiteY124" fmla="*/ 2624658 h 6844565"/>
                  <a:gd name="connsiteX125" fmla="*/ 2712995 w 3737420"/>
                  <a:gd name="connsiteY125" fmla="*/ 2656573 h 6844565"/>
                  <a:gd name="connsiteX126" fmla="*/ 2697987 w 3737420"/>
                  <a:gd name="connsiteY126" fmla="*/ 2528246 h 6844565"/>
                  <a:gd name="connsiteX127" fmla="*/ 2834767 w 3737420"/>
                  <a:gd name="connsiteY127" fmla="*/ 2467455 h 6844565"/>
                  <a:gd name="connsiteX128" fmla="*/ 2954735 w 3737420"/>
                  <a:gd name="connsiteY128" fmla="*/ 2665691 h 6844565"/>
                  <a:gd name="connsiteX129" fmla="*/ 2555128 w 3737420"/>
                  <a:gd name="connsiteY129" fmla="*/ 2725248 h 6844565"/>
                  <a:gd name="connsiteX130" fmla="*/ 2552943 w 3737420"/>
                  <a:gd name="connsiteY130" fmla="*/ 2728667 h 6844565"/>
                  <a:gd name="connsiteX131" fmla="*/ 2767042 w 3737420"/>
                  <a:gd name="connsiteY131" fmla="*/ 2809216 h 6844565"/>
                  <a:gd name="connsiteX132" fmla="*/ 3197994 w 3737420"/>
                  <a:gd name="connsiteY132" fmla="*/ 2974206 h 6844565"/>
                  <a:gd name="connsiteX133" fmla="*/ 3158195 w 3737420"/>
                  <a:gd name="connsiteY133" fmla="*/ 3279967 h 6844565"/>
                  <a:gd name="connsiteX134" fmla="*/ 3107757 w 3737420"/>
                  <a:gd name="connsiteY134" fmla="*/ 3092179 h 6844565"/>
                  <a:gd name="connsiteX135" fmla="*/ 3121815 w 3737420"/>
                  <a:gd name="connsiteY135" fmla="*/ 3215186 h 6844565"/>
                  <a:gd name="connsiteX136" fmla="*/ 3087430 w 3737420"/>
                  <a:gd name="connsiteY136" fmla="*/ 3041077 h 6844565"/>
                  <a:gd name="connsiteX137" fmla="*/ 3068053 w 3737420"/>
                  <a:gd name="connsiteY137" fmla="*/ 2952360 h 6844565"/>
                  <a:gd name="connsiteX138" fmla="*/ 2968222 w 3737420"/>
                  <a:gd name="connsiteY138" fmla="*/ 2929563 h 6844565"/>
                  <a:gd name="connsiteX139" fmla="*/ 2970122 w 3737420"/>
                  <a:gd name="connsiteY139" fmla="*/ 2948085 h 6844565"/>
                  <a:gd name="connsiteX140" fmla="*/ 2961953 w 3737420"/>
                  <a:gd name="connsiteY140" fmla="*/ 3032053 h 6844565"/>
                  <a:gd name="connsiteX141" fmla="*/ 2931558 w 3737420"/>
                  <a:gd name="connsiteY141" fmla="*/ 3084675 h 6844565"/>
                  <a:gd name="connsiteX142" fmla="*/ 2970692 w 3737420"/>
                  <a:gd name="connsiteY142" fmla="*/ 3144422 h 6844565"/>
                  <a:gd name="connsiteX143" fmla="*/ 3037183 w 3737420"/>
                  <a:gd name="connsiteY143" fmla="*/ 3345222 h 6844565"/>
                  <a:gd name="connsiteX144" fmla="*/ 2970692 w 3737420"/>
                  <a:gd name="connsiteY144" fmla="*/ 3545833 h 6844565"/>
                  <a:gd name="connsiteX145" fmla="*/ 2931558 w 3737420"/>
                  <a:gd name="connsiteY145" fmla="*/ 3605674 h 6844565"/>
                  <a:gd name="connsiteX146" fmla="*/ 2961859 w 3737420"/>
                  <a:gd name="connsiteY146" fmla="*/ 3658297 h 6844565"/>
                  <a:gd name="connsiteX147" fmla="*/ 2970122 w 3737420"/>
                  <a:gd name="connsiteY147" fmla="*/ 3742359 h 6844565"/>
                  <a:gd name="connsiteX148" fmla="*/ 2968222 w 3737420"/>
                  <a:gd name="connsiteY148" fmla="*/ 3760882 h 6844565"/>
                  <a:gd name="connsiteX149" fmla="*/ 3068148 w 3737420"/>
                  <a:gd name="connsiteY149" fmla="*/ 3737990 h 6844565"/>
                  <a:gd name="connsiteX150" fmla="*/ 3087430 w 3737420"/>
                  <a:gd name="connsiteY150" fmla="*/ 3649273 h 6844565"/>
                  <a:gd name="connsiteX151" fmla="*/ 3121910 w 3737420"/>
                  <a:gd name="connsiteY151" fmla="*/ 3475163 h 6844565"/>
                  <a:gd name="connsiteX152" fmla="*/ 3107852 w 3737420"/>
                  <a:gd name="connsiteY152" fmla="*/ 3598170 h 6844565"/>
                  <a:gd name="connsiteX153" fmla="*/ 3158290 w 3737420"/>
                  <a:gd name="connsiteY153" fmla="*/ 3410478 h 6844565"/>
                  <a:gd name="connsiteX154" fmla="*/ 3197994 w 3737420"/>
                  <a:gd name="connsiteY154" fmla="*/ 3716143 h 6844565"/>
                  <a:gd name="connsiteX155" fmla="*/ 2767137 w 3737420"/>
                  <a:gd name="connsiteY155" fmla="*/ 3881134 h 6844565"/>
                  <a:gd name="connsiteX156" fmla="*/ 2553038 w 3737420"/>
                  <a:gd name="connsiteY156" fmla="*/ 3961682 h 6844565"/>
                  <a:gd name="connsiteX157" fmla="*/ 2555128 w 3737420"/>
                  <a:gd name="connsiteY157" fmla="*/ 3965102 h 6844565"/>
                  <a:gd name="connsiteX158" fmla="*/ 2954829 w 3737420"/>
                  <a:gd name="connsiteY158" fmla="*/ 4024658 h 6844565"/>
                  <a:gd name="connsiteX159" fmla="*/ 2834862 w 3737420"/>
                  <a:gd name="connsiteY159" fmla="*/ 4222989 h 6844565"/>
                  <a:gd name="connsiteX160" fmla="*/ 2698082 w 3737420"/>
                  <a:gd name="connsiteY160" fmla="*/ 4162103 h 6844565"/>
                  <a:gd name="connsiteX161" fmla="*/ 2712995 w 3737420"/>
                  <a:gd name="connsiteY161" fmla="*/ 4033777 h 6844565"/>
                  <a:gd name="connsiteX162" fmla="*/ 2807126 w 3737420"/>
                  <a:gd name="connsiteY162" fmla="*/ 4065787 h 6844565"/>
                  <a:gd name="connsiteX163" fmla="*/ 2785374 w 3737420"/>
                  <a:gd name="connsiteY163" fmla="*/ 4105301 h 6844565"/>
                  <a:gd name="connsiteX164" fmla="*/ 2864308 w 3737420"/>
                  <a:gd name="connsiteY164" fmla="*/ 4078610 h 6844565"/>
                  <a:gd name="connsiteX165" fmla="*/ 2718219 w 3737420"/>
                  <a:gd name="connsiteY165" fmla="*/ 3994548 h 6844565"/>
                  <a:gd name="connsiteX166" fmla="*/ 2669871 w 3737420"/>
                  <a:gd name="connsiteY166" fmla="*/ 4184900 h 6844565"/>
                  <a:gd name="connsiteX167" fmla="*/ 2811590 w 3737420"/>
                  <a:gd name="connsiteY167" fmla="*/ 4258419 h 6844565"/>
                  <a:gd name="connsiteX168" fmla="*/ 2614589 w 3737420"/>
                  <a:gd name="connsiteY168" fmla="*/ 4742564 h 6844565"/>
                  <a:gd name="connsiteX169" fmla="*/ 2774356 w 3737420"/>
                  <a:gd name="connsiteY169" fmla="*/ 4917908 h 6844565"/>
                  <a:gd name="connsiteX170" fmla="*/ 2771411 w 3737420"/>
                  <a:gd name="connsiteY170" fmla="*/ 4921043 h 6844565"/>
                  <a:gd name="connsiteX171" fmla="*/ 2770176 w 3737420"/>
                  <a:gd name="connsiteY171" fmla="*/ 4925127 h 6844565"/>
                  <a:gd name="connsiteX172" fmla="*/ 2538410 w 3737420"/>
                  <a:gd name="connsiteY172" fmla="*/ 4874405 h 6844565"/>
                  <a:gd name="connsiteX173" fmla="*/ 2217642 w 3737420"/>
                  <a:gd name="connsiteY173" fmla="*/ 5287120 h 6844565"/>
                  <a:gd name="connsiteX174" fmla="*/ 2083236 w 3737420"/>
                  <a:gd name="connsiteY174" fmla="*/ 5201157 h 6844565"/>
                  <a:gd name="connsiteX175" fmla="*/ 1942562 w 3737420"/>
                  <a:gd name="connsiteY175" fmla="*/ 5338222 h 6844565"/>
                  <a:gd name="connsiteX176" fmla="*/ 2088366 w 3737420"/>
                  <a:gd name="connsiteY176" fmla="*/ 5422664 h 6844565"/>
                  <a:gd name="connsiteX177" fmla="*/ 2071933 w 3737420"/>
                  <a:gd name="connsiteY177" fmla="*/ 5340881 h 6844565"/>
                  <a:gd name="connsiteX178" fmla="*/ 2048567 w 3737420"/>
                  <a:gd name="connsiteY178" fmla="*/ 5379541 h 6844565"/>
                  <a:gd name="connsiteX179" fmla="*/ 1973907 w 3737420"/>
                  <a:gd name="connsiteY179" fmla="*/ 5314000 h 6844565"/>
                  <a:gd name="connsiteX180" fmla="*/ 2077442 w 3737420"/>
                  <a:gd name="connsiteY180" fmla="*/ 5236872 h 6844565"/>
                  <a:gd name="connsiteX181" fmla="*/ 2198550 w 3737420"/>
                  <a:gd name="connsiteY181" fmla="*/ 5324924 h 6844565"/>
                  <a:gd name="connsiteX182" fmla="*/ 2086846 w 3737420"/>
                  <a:gd name="connsiteY182" fmla="*/ 5528099 h 6844565"/>
                  <a:gd name="connsiteX183" fmla="*/ 1835418 w 3737420"/>
                  <a:gd name="connsiteY183" fmla="*/ 5211605 h 6844565"/>
                  <a:gd name="connsiteX184" fmla="*/ 1831428 w 3737420"/>
                  <a:gd name="connsiteY184" fmla="*/ 5211605 h 6844565"/>
                  <a:gd name="connsiteX185" fmla="*/ 1868663 w 3737420"/>
                  <a:gd name="connsiteY185" fmla="*/ 5437198 h 6844565"/>
                  <a:gd name="connsiteX186" fmla="*/ 1941232 w 3737420"/>
                  <a:gd name="connsiteY186" fmla="*/ 5892941 h 6844565"/>
                  <a:gd name="connsiteX187" fmla="*/ 1656654 w 3737420"/>
                  <a:gd name="connsiteY187" fmla="*/ 6011294 h 6844565"/>
                  <a:gd name="connsiteX188" fmla="*/ 1794004 w 3737420"/>
                  <a:gd name="connsiteY188" fmla="*/ 5873754 h 6844565"/>
                  <a:gd name="connsiteX189" fmla="*/ 1694458 w 3737420"/>
                  <a:gd name="connsiteY189" fmla="*/ 5947463 h 6844565"/>
                  <a:gd name="connsiteX190" fmla="*/ 1828009 w 3737420"/>
                  <a:gd name="connsiteY190" fmla="*/ 5830535 h 6844565"/>
                  <a:gd name="connsiteX191" fmla="*/ 1895259 w 3737420"/>
                  <a:gd name="connsiteY191" fmla="*/ 5769459 h 6844565"/>
                  <a:gd name="connsiteX192" fmla="*/ 1865148 w 3737420"/>
                  <a:gd name="connsiteY192" fmla="*/ 5671623 h 6844565"/>
                  <a:gd name="connsiteX193" fmla="*/ 1849950 w 3737420"/>
                  <a:gd name="connsiteY193" fmla="*/ 5682452 h 6844565"/>
                  <a:gd name="connsiteX194" fmla="*/ 1773107 w 3737420"/>
                  <a:gd name="connsiteY194" fmla="*/ 5717407 h 6844565"/>
                  <a:gd name="connsiteX195" fmla="*/ 1712411 w 3737420"/>
                  <a:gd name="connsiteY195" fmla="*/ 5717407 h 6844565"/>
                  <a:gd name="connsiteX196" fmla="*/ 1680210 w 3737420"/>
                  <a:gd name="connsiteY196" fmla="*/ 5781237 h 6844565"/>
                  <a:gd name="connsiteX197" fmla="*/ 1539631 w 3737420"/>
                  <a:gd name="connsiteY197" fmla="*/ 5939104 h 6844565"/>
                  <a:gd name="connsiteX198" fmla="*/ 1332561 w 3737420"/>
                  <a:gd name="connsiteY198" fmla="*/ 5981943 h 6844565"/>
                  <a:gd name="connsiteX199" fmla="*/ 1261226 w 3737420"/>
                  <a:gd name="connsiteY199" fmla="*/ 5977859 h 6844565"/>
                  <a:gd name="connsiteX200" fmla="*/ 1230736 w 3737420"/>
                  <a:gd name="connsiteY200" fmla="*/ 6030481 h 6844565"/>
                  <a:gd name="connsiteX201" fmla="*/ 1162156 w 3737420"/>
                  <a:gd name="connsiteY201" fmla="*/ 6079683 h 6844565"/>
                  <a:gd name="connsiteX202" fmla="*/ 1145153 w 3737420"/>
                  <a:gd name="connsiteY202" fmla="*/ 6087283 h 6844565"/>
                  <a:gd name="connsiteX203" fmla="*/ 1214968 w 3737420"/>
                  <a:gd name="connsiteY203" fmla="*/ 6162322 h 6844565"/>
                  <a:gd name="connsiteX204" fmla="*/ 1301405 w 3737420"/>
                  <a:gd name="connsiteY204" fmla="*/ 6134681 h 6844565"/>
                  <a:gd name="connsiteX205" fmla="*/ 1469436 w 3737420"/>
                  <a:gd name="connsiteY205" fmla="*/ 6077404 h 6844565"/>
                  <a:gd name="connsiteX206" fmla="*/ 1355832 w 3737420"/>
                  <a:gd name="connsiteY206" fmla="*/ 6126797 h 6844565"/>
                  <a:gd name="connsiteX207" fmla="*/ 1543620 w 3737420"/>
                  <a:gd name="connsiteY207" fmla="*/ 6076644 h 6844565"/>
                  <a:gd name="connsiteX208" fmla="*/ 1298746 w 3737420"/>
                  <a:gd name="connsiteY208" fmla="*/ 6263862 h 6844565"/>
                  <a:gd name="connsiteX209" fmla="*/ 940363 w 3737420"/>
                  <a:gd name="connsiteY209" fmla="*/ 5973204 h 6844565"/>
                  <a:gd name="connsiteX210" fmla="*/ 763594 w 3737420"/>
                  <a:gd name="connsiteY210" fmla="*/ 5828160 h 6844565"/>
                  <a:gd name="connsiteX211" fmla="*/ 761694 w 3737420"/>
                  <a:gd name="connsiteY211" fmla="*/ 5831580 h 6844565"/>
                  <a:gd name="connsiteX212" fmla="*/ 909967 w 3737420"/>
                  <a:gd name="connsiteY212" fmla="*/ 6207535 h 6844565"/>
                  <a:gd name="connsiteX213" fmla="*/ 678201 w 3737420"/>
                  <a:gd name="connsiteY213" fmla="*/ 6202786 h 6844565"/>
                  <a:gd name="connsiteX214" fmla="*/ 662529 w 3737420"/>
                  <a:gd name="connsiteY214" fmla="*/ 6053848 h 6844565"/>
                  <a:gd name="connsiteX215" fmla="*/ 781166 w 3737420"/>
                  <a:gd name="connsiteY215" fmla="*/ 6002650 h 6844565"/>
                  <a:gd name="connsiteX216" fmla="*/ 800543 w 3737420"/>
                  <a:gd name="connsiteY216" fmla="*/ 6100201 h 6844565"/>
                  <a:gd name="connsiteX217" fmla="*/ 755425 w 3737420"/>
                  <a:gd name="connsiteY217" fmla="*/ 6101055 h 6844565"/>
                  <a:gd name="connsiteX218" fmla="*/ 818021 w 3737420"/>
                  <a:gd name="connsiteY218" fmla="*/ 6156148 h 6844565"/>
                  <a:gd name="connsiteX219" fmla="*/ 817736 w 3737420"/>
                  <a:gd name="connsiteY219" fmla="*/ 5987642 h 6844565"/>
                  <a:gd name="connsiteX220" fmla="*/ 628713 w 3737420"/>
                  <a:gd name="connsiteY220" fmla="*/ 6040930 h 6844565"/>
                  <a:gd name="connsiteX221" fmla="*/ 635932 w 3737420"/>
                  <a:gd name="connsiteY221" fmla="*/ 6200316 h 6844565"/>
                  <a:gd name="connsiteX222" fmla="*/ 118163 w 3737420"/>
                  <a:gd name="connsiteY222" fmla="*/ 6271746 h 6844565"/>
                  <a:gd name="connsiteX223" fmla="*/ 46163 w 3737420"/>
                  <a:gd name="connsiteY223" fmla="*/ 6497908 h 6844565"/>
                  <a:gd name="connsiteX224" fmla="*/ 41984 w 3737420"/>
                  <a:gd name="connsiteY224" fmla="*/ 6496863 h 6844565"/>
                  <a:gd name="connsiteX225" fmla="*/ 37804 w 3737420"/>
                  <a:gd name="connsiteY225" fmla="*/ 6497908 h 6844565"/>
                  <a:gd name="connsiteX226" fmla="*/ 0 w 3737420"/>
                  <a:gd name="connsiteY226" fmla="*/ 6313920 h 6844565"/>
                  <a:gd name="connsiteX227" fmla="*/ 0 w 3737420"/>
                  <a:gd name="connsiteY227" fmla="*/ 6370437 h 6844565"/>
                  <a:gd name="connsiteX228" fmla="*/ 0 w 3737420"/>
                  <a:gd name="connsiteY228" fmla="*/ 6532483 h 6844565"/>
                  <a:gd name="connsiteX229" fmla="*/ 0 w 3737420"/>
                  <a:gd name="connsiteY229" fmla="*/ 6838623 h 6844565"/>
                  <a:gd name="connsiteX230" fmla="*/ 285 w 3737420"/>
                  <a:gd name="connsiteY230" fmla="*/ 6839003 h 6844565"/>
                  <a:gd name="connsiteX231" fmla="*/ 83778 w 3737420"/>
                  <a:gd name="connsiteY231" fmla="*/ 6839003 h 6844565"/>
                  <a:gd name="connsiteX232" fmla="*/ 102015 w 3737420"/>
                  <a:gd name="connsiteY232" fmla="*/ 6801673 h 6844565"/>
                  <a:gd name="connsiteX233" fmla="*/ 129751 w 3737420"/>
                  <a:gd name="connsiteY233" fmla="*/ 6740122 h 6844565"/>
                  <a:gd name="connsiteX234" fmla="*/ 137065 w 3737420"/>
                  <a:gd name="connsiteY234" fmla="*/ 6634308 h 6844565"/>
                  <a:gd name="connsiteX235" fmla="*/ 141719 w 3737420"/>
                  <a:gd name="connsiteY235" fmla="*/ 6637157 h 6844565"/>
                  <a:gd name="connsiteX236" fmla="*/ 247344 w 3737420"/>
                  <a:gd name="connsiteY236" fmla="*/ 6655490 h 6844565"/>
                  <a:gd name="connsiteX237" fmla="*/ 171925 w 3737420"/>
                  <a:gd name="connsiteY237" fmla="*/ 6793125 h 6844565"/>
                  <a:gd name="connsiteX238" fmla="*/ 152168 w 3737420"/>
                  <a:gd name="connsiteY238" fmla="*/ 6805283 h 6844565"/>
                  <a:gd name="connsiteX239" fmla="*/ 151598 w 3737420"/>
                  <a:gd name="connsiteY239" fmla="*/ 6839003 h 6844565"/>
                  <a:gd name="connsiteX240" fmla="*/ 181709 w 3737420"/>
                  <a:gd name="connsiteY240" fmla="*/ 6839003 h 6844565"/>
                  <a:gd name="connsiteX241" fmla="*/ 179999 w 3737420"/>
                  <a:gd name="connsiteY241" fmla="*/ 6829029 h 6844565"/>
                  <a:gd name="connsiteX242" fmla="*/ 203175 w 3737420"/>
                  <a:gd name="connsiteY242" fmla="*/ 6839003 h 6844565"/>
                  <a:gd name="connsiteX243" fmla="*/ 268526 w 3737420"/>
                  <a:gd name="connsiteY243" fmla="*/ 6839003 h 6844565"/>
                  <a:gd name="connsiteX244" fmla="*/ 276125 w 3737420"/>
                  <a:gd name="connsiteY244" fmla="*/ 6648651 h 6844565"/>
                  <a:gd name="connsiteX245" fmla="*/ 373581 w 3737420"/>
                  <a:gd name="connsiteY245" fmla="*/ 6392283 h 6844565"/>
                  <a:gd name="connsiteX246" fmla="*/ 123672 w 3737420"/>
                  <a:gd name="connsiteY246" fmla="*/ 6478815 h 6844565"/>
                  <a:gd name="connsiteX247" fmla="*/ 222173 w 3737420"/>
                  <a:gd name="connsiteY247" fmla="*/ 6533623 h 6844565"/>
                  <a:gd name="connsiteX248" fmla="*/ 243070 w 3737420"/>
                  <a:gd name="connsiteY248" fmla="*/ 6400167 h 6844565"/>
                  <a:gd name="connsiteX249" fmla="*/ 340335 w 3737420"/>
                  <a:gd name="connsiteY249" fmla="*/ 6525074 h 6844565"/>
                  <a:gd name="connsiteX250" fmla="*/ 172495 w 3737420"/>
                  <a:gd name="connsiteY250" fmla="*/ 6618920 h 6844565"/>
                  <a:gd name="connsiteX251" fmla="*/ 104390 w 3737420"/>
                  <a:gd name="connsiteY251" fmla="*/ 6323513 h 6844565"/>
                  <a:gd name="connsiteX252" fmla="*/ 643626 w 3737420"/>
                  <a:gd name="connsiteY252" fmla="*/ 6209815 h 6844565"/>
                  <a:gd name="connsiteX253" fmla="*/ 897524 w 3737420"/>
                  <a:gd name="connsiteY253" fmla="*/ 6250374 h 6844565"/>
                  <a:gd name="connsiteX254" fmla="*/ 961640 w 3737420"/>
                  <a:gd name="connsiteY254" fmla="*/ 6035136 h 6844565"/>
                  <a:gd name="connsiteX255" fmla="*/ 954991 w 3737420"/>
                  <a:gd name="connsiteY255" fmla="*/ 6010534 h 6844565"/>
                  <a:gd name="connsiteX256" fmla="*/ 1429732 w 3737420"/>
                  <a:gd name="connsiteY256" fmla="*/ 6293688 h 6844565"/>
                  <a:gd name="connsiteX257" fmla="*/ 1479504 w 3737420"/>
                  <a:gd name="connsiteY257" fmla="*/ 6271366 h 6844565"/>
                  <a:gd name="connsiteX258" fmla="*/ 1647155 w 3737420"/>
                  <a:gd name="connsiteY258" fmla="*/ 6393898 h 6844565"/>
                  <a:gd name="connsiteX259" fmla="*/ 1889750 w 3737420"/>
                  <a:gd name="connsiteY259" fmla="*/ 6545591 h 6844565"/>
                  <a:gd name="connsiteX260" fmla="*/ 1889750 w 3737420"/>
                  <a:gd name="connsiteY260" fmla="*/ 6545496 h 6844565"/>
                  <a:gd name="connsiteX261" fmla="*/ 1879586 w 3737420"/>
                  <a:gd name="connsiteY261" fmla="*/ 6259682 h 6844565"/>
                  <a:gd name="connsiteX262" fmla="*/ 1857454 w 3737420"/>
                  <a:gd name="connsiteY262" fmla="*/ 6053278 h 6844565"/>
                  <a:gd name="connsiteX263" fmla="*/ 1901623 w 3737420"/>
                  <a:gd name="connsiteY263" fmla="*/ 6021267 h 6844565"/>
                  <a:gd name="connsiteX264" fmla="*/ 1893739 w 3737420"/>
                  <a:gd name="connsiteY264" fmla="*/ 5468543 h 6844565"/>
                  <a:gd name="connsiteX265" fmla="*/ 1911691 w 3737420"/>
                  <a:gd name="connsiteY265" fmla="*/ 5486591 h 6844565"/>
                  <a:gd name="connsiteX266" fmla="*/ 2130160 w 3737420"/>
                  <a:gd name="connsiteY266" fmla="*/ 5538643 h 6844565"/>
                  <a:gd name="connsiteX267" fmla="*/ 2221916 w 3737420"/>
                  <a:gd name="connsiteY267" fmla="*/ 5298613 h 6844565"/>
                  <a:gd name="connsiteX268" fmla="*/ 2590083 w 3737420"/>
                  <a:gd name="connsiteY268" fmla="*/ 4888367 h 6844565"/>
                  <a:gd name="connsiteX269" fmla="*/ 2811875 w 3737420"/>
                  <a:gd name="connsiteY269" fmla="*/ 5095057 h 6844565"/>
                  <a:gd name="connsiteX270" fmla="*/ 2646694 w 3737420"/>
                  <a:gd name="connsiteY270" fmla="*/ 5193463 h 6844565"/>
                  <a:gd name="connsiteX271" fmla="*/ 2587043 w 3737420"/>
                  <a:gd name="connsiteY271" fmla="*/ 5046804 h 6844565"/>
                  <a:gd name="connsiteX272" fmla="*/ 2713090 w 3737420"/>
                  <a:gd name="connsiteY272" fmla="*/ 5095437 h 6844565"/>
                  <a:gd name="connsiteX273" fmla="*/ 2714895 w 3737420"/>
                  <a:gd name="connsiteY273" fmla="*/ 4982689 h 6844565"/>
                  <a:gd name="connsiteX274" fmla="*/ 2515044 w 3737420"/>
                  <a:gd name="connsiteY274" fmla="*/ 5155943 h 6844565"/>
                  <a:gd name="connsiteX275" fmla="*/ 2785849 w 3737420"/>
                  <a:gd name="connsiteY275" fmla="*/ 5199732 h 6844565"/>
                  <a:gd name="connsiteX276" fmla="*/ 2990069 w 3737420"/>
                  <a:gd name="connsiteY276" fmla="*/ 5206666 h 6844565"/>
                  <a:gd name="connsiteX277" fmla="*/ 3226205 w 3737420"/>
                  <a:gd name="connsiteY277" fmla="*/ 5183680 h 6844565"/>
                  <a:gd name="connsiteX278" fmla="*/ 3128084 w 3737420"/>
                  <a:gd name="connsiteY278" fmla="*/ 4967586 h 6844565"/>
                  <a:gd name="connsiteX279" fmla="*/ 3019895 w 3737420"/>
                  <a:gd name="connsiteY279" fmla="*/ 4794141 h 6844565"/>
                  <a:gd name="connsiteX280" fmla="*/ 2846640 w 3737420"/>
                  <a:gd name="connsiteY280" fmla="*/ 4581562 h 6844565"/>
                  <a:gd name="connsiteX281" fmla="*/ 2796582 w 3737420"/>
                  <a:gd name="connsiteY281" fmla="*/ 4841349 h 6844565"/>
                  <a:gd name="connsiteX282" fmla="*/ 2893373 w 3737420"/>
                  <a:gd name="connsiteY282" fmla="*/ 4783408 h 6844565"/>
                  <a:gd name="connsiteX283" fmla="*/ 2788224 w 3737420"/>
                  <a:gd name="connsiteY283" fmla="*/ 4698490 h 6844565"/>
                  <a:gd name="connsiteX284" fmla="*/ 2945046 w 3737420"/>
                  <a:gd name="connsiteY284" fmla="*/ 4676833 h 6844565"/>
                  <a:gd name="connsiteX285" fmla="*/ 2942386 w 3737420"/>
                  <a:gd name="connsiteY285" fmla="*/ 4868990 h 6844565"/>
                  <a:gd name="connsiteX286" fmla="*/ 2652489 w 3737420"/>
                  <a:gd name="connsiteY286" fmla="*/ 4780273 h 6844565"/>
                  <a:gd name="connsiteX287" fmla="*/ 2823654 w 3737420"/>
                  <a:gd name="connsiteY287" fmla="*/ 4256424 h 6844565"/>
                  <a:gd name="connsiteX288" fmla="*/ 2985605 w 3737420"/>
                  <a:gd name="connsiteY288" fmla="*/ 4056859 h 6844565"/>
                  <a:gd name="connsiteX289" fmla="*/ 2831347 w 3737420"/>
                  <a:gd name="connsiteY289" fmla="*/ 3893672 h 6844565"/>
                  <a:gd name="connsiteX290" fmla="*/ 2806746 w 3737420"/>
                  <a:gd name="connsiteY290" fmla="*/ 3887118 h 6844565"/>
                  <a:gd name="connsiteX291" fmla="*/ 3289371 w 3737420"/>
                  <a:gd name="connsiteY291" fmla="*/ 3617643 h 6844565"/>
                  <a:gd name="connsiteX292" fmla="*/ 3294880 w 3737420"/>
                  <a:gd name="connsiteY292" fmla="*/ 3563406 h 6844565"/>
                  <a:gd name="connsiteX293" fmla="*/ 3484757 w 3737420"/>
                  <a:gd name="connsiteY293" fmla="*/ 3479438 h 6844565"/>
                  <a:gd name="connsiteX294" fmla="*/ 3737421 w 3737420"/>
                  <a:gd name="connsiteY294" fmla="*/ 3345222 h 6844565"/>
                  <a:gd name="connsiteX295" fmla="*/ 3484757 w 3737420"/>
                  <a:gd name="connsiteY295" fmla="*/ 3211007 h 6844565"/>
                  <a:gd name="connsiteX296" fmla="*/ 2806081 w 3737420"/>
                  <a:gd name="connsiteY296" fmla="*/ 1512180 h 6844565"/>
                  <a:gd name="connsiteX297" fmla="*/ 2962903 w 3737420"/>
                  <a:gd name="connsiteY297" fmla="*/ 1508665 h 6844565"/>
                  <a:gd name="connsiteX298" fmla="*/ 2983325 w 3737420"/>
                  <a:gd name="connsiteY298" fmla="*/ 1519683 h 6844565"/>
                  <a:gd name="connsiteX299" fmla="*/ 3176622 w 3737420"/>
                  <a:gd name="connsiteY299" fmla="*/ 1535261 h 6844565"/>
                  <a:gd name="connsiteX300" fmla="*/ 3093604 w 3737420"/>
                  <a:gd name="connsiteY300" fmla="*/ 1710701 h 6844565"/>
                  <a:gd name="connsiteX301" fmla="*/ 3092844 w 3737420"/>
                  <a:gd name="connsiteY301" fmla="*/ 1733782 h 6844565"/>
                  <a:gd name="connsiteX302" fmla="*/ 3011441 w 3737420"/>
                  <a:gd name="connsiteY302" fmla="*/ 1867808 h 6844565"/>
                  <a:gd name="connsiteX303" fmla="*/ 2942766 w 3737420"/>
                  <a:gd name="connsiteY303" fmla="*/ 1785645 h 6844565"/>
                  <a:gd name="connsiteX304" fmla="*/ 2937922 w 3737420"/>
                  <a:gd name="connsiteY304" fmla="*/ 1782890 h 6844565"/>
                  <a:gd name="connsiteX305" fmla="*/ 3025974 w 3737420"/>
                  <a:gd name="connsiteY305" fmla="*/ 1723809 h 6844565"/>
                  <a:gd name="connsiteX306" fmla="*/ 3065393 w 3737420"/>
                  <a:gd name="connsiteY306" fmla="*/ 1668907 h 6844565"/>
                  <a:gd name="connsiteX307" fmla="*/ 3108897 w 3737420"/>
                  <a:gd name="connsiteY307" fmla="*/ 1581424 h 6844565"/>
                  <a:gd name="connsiteX308" fmla="*/ 3108897 w 3737420"/>
                  <a:gd name="connsiteY308" fmla="*/ 1574490 h 6844565"/>
                  <a:gd name="connsiteX309" fmla="*/ 3103008 w 3737420"/>
                  <a:gd name="connsiteY309" fmla="*/ 1571071 h 6844565"/>
                  <a:gd name="connsiteX310" fmla="*/ 3005362 w 3737420"/>
                  <a:gd name="connsiteY310" fmla="*/ 1564992 h 6844565"/>
                  <a:gd name="connsiteX311" fmla="*/ 2938112 w 3737420"/>
                  <a:gd name="connsiteY311" fmla="*/ 1571736 h 6844565"/>
                  <a:gd name="connsiteX312" fmla="*/ 2842841 w 3737420"/>
                  <a:gd name="connsiteY312" fmla="*/ 1618374 h 6844565"/>
                  <a:gd name="connsiteX313" fmla="*/ 2842936 w 3737420"/>
                  <a:gd name="connsiteY313" fmla="*/ 1612865 h 6844565"/>
                  <a:gd name="connsiteX314" fmla="*/ 2806081 w 3737420"/>
                  <a:gd name="connsiteY314" fmla="*/ 1512180 h 6844565"/>
                  <a:gd name="connsiteX315" fmla="*/ 1841117 w 3737420"/>
                  <a:gd name="connsiteY315" fmla="*/ 628713 h 6844565"/>
                  <a:gd name="connsiteX316" fmla="*/ 1679925 w 3737420"/>
                  <a:gd name="connsiteY316" fmla="*/ 612186 h 6844565"/>
                  <a:gd name="connsiteX317" fmla="*/ 1738722 w 3737420"/>
                  <a:gd name="connsiteY317" fmla="*/ 586919 h 6844565"/>
                  <a:gd name="connsiteX318" fmla="*/ 1808062 w 3737420"/>
                  <a:gd name="connsiteY318" fmla="*/ 543606 h 6844565"/>
                  <a:gd name="connsiteX319" fmla="*/ 1766743 w 3737420"/>
                  <a:gd name="connsiteY319" fmla="*/ 452419 h 6844565"/>
                  <a:gd name="connsiteX320" fmla="*/ 1807777 w 3737420"/>
                  <a:gd name="connsiteY320" fmla="*/ 286763 h 6844565"/>
                  <a:gd name="connsiteX321" fmla="*/ 1807682 w 3737420"/>
                  <a:gd name="connsiteY321" fmla="*/ 286763 h 6844565"/>
                  <a:gd name="connsiteX322" fmla="*/ 1684770 w 3737420"/>
                  <a:gd name="connsiteY322" fmla="*/ 405021 h 6844565"/>
                  <a:gd name="connsiteX323" fmla="*/ 1585224 w 3737420"/>
                  <a:gd name="connsiteY323" fmla="*/ 414994 h 6844565"/>
                  <a:gd name="connsiteX324" fmla="*/ 1582280 w 3737420"/>
                  <a:gd name="connsiteY324" fmla="*/ 496683 h 6844565"/>
                  <a:gd name="connsiteX325" fmla="*/ 1589878 w 3737420"/>
                  <a:gd name="connsiteY325" fmla="*/ 560228 h 6844565"/>
                  <a:gd name="connsiteX326" fmla="*/ 1494892 w 3737420"/>
                  <a:gd name="connsiteY326" fmla="*/ 428862 h 6844565"/>
                  <a:gd name="connsiteX327" fmla="*/ 1649530 w 3737420"/>
                  <a:gd name="connsiteY327" fmla="*/ 329412 h 6844565"/>
                  <a:gd name="connsiteX328" fmla="*/ 1669857 w 3737420"/>
                  <a:gd name="connsiteY328" fmla="*/ 321623 h 6844565"/>
                  <a:gd name="connsiteX329" fmla="*/ 1859259 w 3737420"/>
                  <a:gd name="connsiteY329" fmla="*/ 197571 h 6844565"/>
                  <a:gd name="connsiteX330" fmla="*/ 1905612 w 3737420"/>
                  <a:gd name="connsiteY330" fmla="*/ 334351 h 6844565"/>
                  <a:gd name="connsiteX331" fmla="*/ 1846531 w 3737420"/>
                  <a:gd name="connsiteY331" fmla="*/ 423543 h 6844565"/>
                  <a:gd name="connsiteX332" fmla="*/ 1849950 w 3737420"/>
                  <a:gd name="connsiteY332" fmla="*/ 445010 h 6844565"/>
                  <a:gd name="connsiteX333" fmla="*/ 1841117 w 3737420"/>
                  <a:gd name="connsiteY333" fmla="*/ 628713 h 6844565"/>
                  <a:gd name="connsiteX334" fmla="*/ 1849950 w 3737420"/>
                  <a:gd name="connsiteY334" fmla="*/ 6245339 h 6844565"/>
                  <a:gd name="connsiteX335" fmla="*/ 1846436 w 3737420"/>
                  <a:gd name="connsiteY335" fmla="*/ 6266711 h 6844565"/>
                  <a:gd name="connsiteX336" fmla="*/ 1859259 w 3737420"/>
                  <a:gd name="connsiteY336" fmla="*/ 6492779 h 6844565"/>
                  <a:gd name="connsiteX337" fmla="*/ 1740336 w 3737420"/>
                  <a:gd name="connsiteY337" fmla="*/ 6473496 h 6844565"/>
                  <a:gd name="connsiteX338" fmla="*/ 1669857 w 3737420"/>
                  <a:gd name="connsiteY338" fmla="*/ 6368821 h 6844565"/>
                  <a:gd name="connsiteX339" fmla="*/ 1649530 w 3737420"/>
                  <a:gd name="connsiteY339" fmla="*/ 6361033 h 6844565"/>
                  <a:gd name="connsiteX340" fmla="*/ 1494987 w 3737420"/>
                  <a:gd name="connsiteY340" fmla="*/ 6261582 h 6844565"/>
                  <a:gd name="connsiteX341" fmla="*/ 1589878 w 3737420"/>
                  <a:gd name="connsiteY341" fmla="*/ 6130216 h 6844565"/>
                  <a:gd name="connsiteX342" fmla="*/ 1582374 w 3737420"/>
                  <a:gd name="connsiteY342" fmla="*/ 6193762 h 6844565"/>
                  <a:gd name="connsiteX343" fmla="*/ 1585224 w 3737420"/>
                  <a:gd name="connsiteY343" fmla="*/ 6275450 h 6844565"/>
                  <a:gd name="connsiteX344" fmla="*/ 1684770 w 3737420"/>
                  <a:gd name="connsiteY344" fmla="*/ 6285329 h 6844565"/>
                  <a:gd name="connsiteX345" fmla="*/ 1807777 w 3737420"/>
                  <a:gd name="connsiteY345" fmla="*/ 6403682 h 6844565"/>
                  <a:gd name="connsiteX346" fmla="*/ 1766743 w 3737420"/>
                  <a:gd name="connsiteY346" fmla="*/ 6238026 h 6844565"/>
                  <a:gd name="connsiteX347" fmla="*/ 1808062 w 3737420"/>
                  <a:gd name="connsiteY347" fmla="*/ 6146744 h 6844565"/>
                  <a:gd name="connsiteX348" fmla="*/ 1738722 w 3737420"/>
                  <a:gd name="connsiteY348" fmla="*/ 6103336 h 6844565"/>
                  <a:gd name="connsiteX349" fmla="*/ 1679925 w 3737420"/>
                  <a:gd name="connsiteY349" fmla="*/ 6078259 h 6844565"/>
                  <a:gd name="connsiteX350" fmla="*/ 1841117 w 3737420"/>
                  <a:gd name="connsiteY350" fmla="*/ 6061541 h 6844565"/>
                  <a:gd name="connsiteX351" fmla="*/ 1849950 w 3737420"/>
                  <a:gd name="connsiteY351" fmla="*/ 6245339 h 6844565"/>
                  <a:gd name="connsiteX352" fmla="*/ 2842936 w 3737420"/>
                  <a:gd name="connsiteY352" fmla="*/ 5071976 h 6844565"/>
                  <a:gd name="connsiteX353" fmla="*/ 2938112 w 3737420"/>
                  <a:gd name="connsiteY353" fmla="*/ 5118709 h 6844565"/>
                  <a:gd name="connsiteX354" fmla="*/ 3005362 w 3737420"/>
                  <a:gd name="connsiteY354" fmla="*/ 5125453 h 6844565"/>
                  <a:gd name="connsiteX355" fmla="*/ 3103008 w 3737420"/>
                  <a:gd name="connsiteY355" fmla="*/ 5119374 h 6844565"/>
                  <a:gd name="connsiteX356" fmla="*/ 3108897 w 3737420"/>
                  <a:gd name="connsiteY356" fmla="*/ 5115859 h 6844565"/>
                  <a:gd name="connsiteX357" fmla="*/ 3108897 w 3737420"/>
                  <a:gd name="connsiteY357" fmla="*/ 5109021 h 6844565"/>
                  <a:gd name="connsiteX358" fmla="*/ 3065393 w 3737420"/>
                  <a:gd name="connsiteY358" fmla="*/ 5021443 h 6844565"/>
                  <a:gd name="connsiteX359" fmla="*/ 3025879 w 3737420"/>
                  <a:gd name="connsiteY359" fmla="*/ 4966636 h 6844565"/>
                  <a:gd name="connsiteX360" fmla="*/ 2937922 w 3737420"/>
                  <a:gd name="connsiteY360" fmla="*/ 4907460 h 6844565"/>
                  <a:gd name="connsiteX361" fmla="*/ 2942766 w 3737420"/>
                  <a:gd name="connsiteY361" fmla="*/ 4904705 h 6844565"/>
                  <a:gd name="connsiteX362" fmla="*/ 3011536 w 3737420"/>
                  <a:gd name="connsiteY362" fmla="*/ 4822542 h 6844565"/>
                  <a:gd name="connsiteX363" fmla="*/ 3092939 w 3737420"/>
                  <a:gd name="connsiteY363" fmla="*/ 4956567 h 6844565"/>
                  <a:gd name="connsiteX364" fmla="*/ 3093604 w 3737420"/>
                  <a:gd name="connsiteY364" fmla="*/ 4979744 h 6844565"/>
                  <a:gd name="connsiteX365" fmla="*/ 3176717 w 3737420"/>
                  <a:gd name="connsiteY365" fmla="*/ 5154994 h 6844565"/>
                  <a:gd name="connsiteX366" fmla="*/ 2983325 w 3737420"/>
                  <a:gd name="connsiteY366" fmla="*/ 5170666 h 6844565"/>
                  <a:gd name="connsiteX367" fmla="*/ 2962998 w 3737420"/>
                  <a:gd name="connsiteY367" fmla="*/ 5181685 h 6844565"/>
                  <a:gd name="connsiteX368" fmla="*/ 2806176 w 3737420"/>
                  <a:gd name="connsiteY368" fmla="*/ 5178170 h 6844565"/>
                  <a:gd name="connsiteX369" fmla="*/ 2842936 w 3737420"/>
                  <a:gd name="connsiteY369" fmla="*/ 5077485 h 6844565"/>
                  <a:gd name="connsiteX370" fmla="*/ 2842936 w 3737420"/>
                  <a:gd name="connsiteY370" fmla="*/ 5071976 h 6844565"/>
                  <a:gd name="connsiteX371" fmla="*/ 3542604 w 3737420"/>
                  <a:gd name="connsiteY371" fmla="*/ 3463480 h 6844565"/>
                  <a:gd name="connsiteX372" fmla="*/ 3474499 w 3737420"/>
                  <a:gd name="connsiteY372" fmla="*/ 3447143 h 6844565"/>
                  <a:gd name="connsiteX373" fmla="*/ 3457591 w 3737420"/>
                  <a:gd name="connsiteY373" fmla="*/ 3460915 h 6844565"/>
                  <a:gd name="connsiteX374" fmla="*/ 3294120 w 3737420"/>
                  <a:gd name="connsiteY374" fmla="*/ 3545073 h 6844565"/>
                  <a:gd name="connsiteX375" fmla="*/ 3227820 w 3737420"/>
                  <a:gd name="connsiteY375" fmla="*/ 3397180 h 6844565"/>
                  <a:gd name="connsiteX376" fmla="*/ 3279112 w 3737420"/>
                  <a:gd name="connsiteY376" fmla="*/ 3435459 h 6844565"/>
                  <a:gd name="connsiteX377" fmla="*/ 3351302 w 3737420"/>
                  <a:gd name="connsiteY377" fmla="*/ 3473929 h 6844565"/>
                  <a:gd name="connsiteX378" fmla="*/ 3409623 w 3737420"/>
                  <a:gd name="connsiteY378" fmla="*/ 3392526 h 6844565"/>
                  <a:gd name="connsiteX379" fmla="*/ 3573569 w 3737420"/>
                  <a:gd name="connsiteY379" fmla="*/ 3345222 h 6844565"/>
                  <a:gd name="connsiteX380" fmla="*/ 3409623 w 3737420"/>
                  <a:gd name="connsiteY380" fmla="*/ 3297919 h 6844565"/>
                  <a:gd name="connsiteX381" fmla="*/ 3351302 w 3737420"/>
                  <a:gd name="connsiteY381" fmla="*/ 3216516 h 6844565"/>
                  <a:gd name="connsiteX382" fmla="*/ 3279017 w 3737420"/>
                  <a:gd name="connsiteY382" fmla="*/ 3254890 h 6844565"/>
                  <a:gd name="connsiteX383" fmla="*/ 3227820 w 3737420"/>
                  <a:gd name="connsiteY383" fmla="*/ 3293170 h 6844565"/>
                  <a:gd name="connsiteX384" fmla="*/ 3294025 w 3737420"/>
                  <a:gd name="connsiteY384" fmla="*/ 3145277 h 6844565"/>
                  <a:gd name="connsiteX385" fmla="*/ 3457591 w 3737420"/>
                  <a:gd name="connsiteY385" fmla="*/ 3229529 h 6844565"/>
                  <a:gd name="connsiteX386" fmla="*/ 3474309 w 3737420"/>
                  <a:gd name="connsiteY386" fmla="*/ 3243207 h 6844565"/>
                  <a:gd name="connsiteX387" fmla="*/ 3676534 w 3737420"/>
                  <a:gd name="connsiteY387" fmla="*/ 3345222 h 6844565"/>
                  <a:gd name="connsiteX388" fmla="*/ 3542604 w 3737420"/>
                  <a:gd name="connsiteY388" fmla="*/ 3463480 h 684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3737420" h="6844565">
                    <a:moveTo>
                      <a:pt x="3484757" y="3211007"/>
                    </a:moveTo>
                    <a:cubicBezTo>
                      <a:pt x="3550013" y="3048391"/>
                      <a:pt x="3349402" y="2970027"/>
                      <a:pt x="3294975" y="3126944"/>
                    </a:cubicBezTo>
                    <a:cubicBezTo>
                      <a:pt x="3294975" y="3109087"/>
                      <a:pt x="3293360" y="3090944"/>
                      <a:pt x="3289371" y="3072802"/>
                    </a:cubicBezTo>
                    <a:cubicBezTo>
                      <a:pt x="3242447" y="2858323"/>
                      <a:pt x="3011726" y="2779390"/>
                      <a:pt x="2806746" y="2803136"/>
                    </a:cubicBezTo>
                    <a:cubicBezTo>
                      <a:pt x="2815010" y="2801237"/>
                      <a:pt x="2823274" y="2799432"/>
                      <a:pt x="2831347" y="2796677"/>
                    </a:cubicBezTo>
                    <a:cubicBezTo>
                      <a:pt x="2900118" y="2772266"/>
                      <a:pt x="2981236" y="2714704"/>
                      <a:pt x="2985605" y="2633491"/>
                    </a:cubicBezTo>
                    <a:cubicBezTo>
                      <a:pt x="2990829" y="2536795"/>
                      <a:pt x="2910186" y="2450548"/>
                      <a:pt x="2823654" y="2434020"/>
                    </a:cubicBezTo>
                    <a:cubicBezTo>
                      <a:pt x="2706536" y="2316712"/>
                      <a:pt x="2565291" y="2066329"/>
                      <a:pt x="2652394" y="1910077"/>
                    </a:cubicBezTo>
                    <a:cubicBezTo>
                      <a:pt x="2700837" y="1823354"/>
                      <a:pt x="2851010" y="1733307"/>
                      <a:pt x="2942291" y="1821360"/>
                    </a:cubicBezTo>
                    <a:cubicBezTo>
                      <a:pt x="2995104" y="1872272"/>
                      <a:pt x="2997003" y="1960039"/>
                      <a:pt x="2944951" y="2013611"/>
                    </a:cubicBezTo>
                    <a:cubicBezTo>
                      <a:pt x="2893373" y="2066614"/>
                      <a:pt x="2782240" y="2058445"/>
                      <a:pt x="2788224" y="1991955"/>
                    </a:cubicBezTo>
                    <a:cubicBezTo>
                      <a:pt x="2828308" y="2009527"/>
                      <a:pt x="2906007" y="1958424"/>
                      <a:pt x="2893279" y="1907037"/>
                    </a:cubicBezTo>
                    <a:cubicBezTo>
                      <a:pt x="2873901" y="1829433"/>
                      <a:pt x="2796678" y="1849095"/>
                      <a:pt x="2796488" y="1849095"/>
                    </a:cubicBezTo>
                    <a:cubicBezTo>
                      <a:pt x="2658473" y="1892599"/>
                      <a:pt x="2721639" y="2110687"/>
                      <a:pt x="2846640" y="2108788"/>
                    </a:cubicBezTo>
                    <a:cubicBezTo>
                      <a:pt x="2957679" y="2107078"/>
                      <a:pt x="3039652" y="1997559"/>
                      <a:pt x="3019990" y="1896114"/>
                    </a:cubicBezTo>
                    <a:cubicBezTo>
                      <a:pt x="3135398" y="1969918"/>
                      <a:pt x="3254511" y="1801222"/>
                      <a:pt x="3128084" y="1722859"/>
                    </a:cubicBezTo>
                    <a:cubicBezTo>
                      <a:pt x="3229910" y="1690374"/>
                      <a:pt x="3206068" y="1569741"/>
                      <a:pt x="3226205" y="1506765"/>
                    </a:cubicBezTo>
                    <a:cubicBezTo>
                      <a:pt x="3161709" y="1492707"/>
                      <a:pt x="3069098" y="1411779"/>
                      <a:pt x="2990069" y="1483779"/>
                    </a:cubicBezTo>
                    <a:cubicBezTo>
                      <a:pt x="2985320" y="1335030"/>
                      <a:pt x="2779770" y="1353838"/>
                      <a:pt x="2785754" y="1490713"/>
                    </a:cubicBezTo>
                    <a:cubicBezTo>
                      <a:pt x="2707960" y="1422988"/>
                      <a:pt x="2571940" y="1439135"/>
                      <a:pt x="2515044" y="1534501"/>
                    </a:cubicBezTo>
                    <a:cubicBezTo>
                      <a:pt x="2450928" y="1641741"/>
                      <a:pt x="2608130" y="1805497"/>
                      <a:pt x="2714989" y="1707661"/>
                    </a:cubicBezTo>
                    <a:cubicBezTo>
                      <a:pt x="2714989" y="1707661"/>
                      <a:pt x="2770651" y="1650384"/>
                      <a:pt x="2713090" y="1594913"/>
                    </a:cubicBezTo>
                    <a:cubicBezTo>
                      <a:pt x="2675095" y="1558248"/>
                      <a:pt x="2591698" y="1600042"/>
                      <a:pt x="2587043" y="1643545"/>
                    </a:cubicBezTo>
                    <a:cubicBezTo>
                      <a:pt x="2526347" y="1615429"/>
                      <a:pt x="2574980" y="1515029"/>
                      <a:pt x="2646694" y="1496982"/>
                    </a:cubicBezTo>
                    <a:cubicBezTo>
                      <a:pt x="2719074" y="1478555"/>
                      <a:pt x="2794113" y="1524148"/>
                      <a:pt x="2811875" y="1595292"/>
                    </a:cubicBezTo>
                    <a:cubicBezTo>
                      <a:pt x="2842461" y="1718395"/>
                      <a:pt x="2689343" y="1803407"/>
                      <a:pt x="2589988" y="1801982"/>
                    </a:cubicBezTo>
                    <a:cubicBezTo>
                      <a:pt x="2411224" y="1799418"/>
                      <a:pt x="2264945" y="1551789"/>
                      <a:pt x="2222011" y="1391832"/>
                    </a:cubicBezTo>
                    <a:cubicBezTo>
                      <a:pt x="2250887" y="1308529"/>
                      <a:pt x="2216597" y="1195496"/>
                      <a:pt x="2130160" y="1151707"/>
                    </a:cubicBezTo>
                    <a:cubicBezTo>
                      <a:pt x="2057590" y="1114947"/>
                      <a:pt x="1967163" y="1156456"/>
                      <a:pt x="1911691" y="1203760"/>
                    </a:cubicBezTo>
                    <a:cubicBezTo>
                      <a:pt x="1905232" y="1209269"/>
                      <a:pt x="1899533" y="1215633"/>
                      <a:pt x="1893739" y="1221902"/>
                    </a:cubicBezTo>
                    <a:cubicBezTo>
                      <a:pt x="2016841" y="1056246"/>
                      <a:pt x="2063764" y="816881"/>
                      <a:pt x="1901623" y="669177"/>
                    </a:cubicBezTo>
                    <a:cubicBezTo>
                      <a:pt x="1887755" y="656449"/>
                      <a:pt x="1872937" y="646096"/>
                      <a:pt x="1857454" y="637167"/>
                    </a:cubicBezTo>
                    <a:cubicBezTo>
                      <a:pt x="2020546" y="668418"/>
                      <a:pt x="2053031" y="455459"/>
                      <a:pt x="1879586" y="430762"/>
                    </a:cubicBezTo>
                    <a:cubicBezTo>
                      <a:pt x="2038308" y="336631"/>
                      <a:pt x="1905422" y="224642"/>
                      <a:pt x="1889750" y="144759"/>
                    </a:cubicBezTo>
                    <a:lnTo>
                      <a:pt x="1889655" y="144854"/>
                    </a:lnTo>
                    <a:cubicBezTo>
                      <a:pt x="1812621" y="171165"/>
                      <a:pt x="1649245" y="112084"/>
                      <a:pt x="1647155" y="296547"/>
                    </a:cubicBezTo>
                    <a:cubicBezTo>
                      <a:pt x="1539061" y="158817"/>
                      <a:pt x="1370840" y="293317"/>
                      <a:pt x="1479504" y="418984"/>
                    </a:cubicBezTo>
                    <a:cubicBezTo>
                      <a:pt x="1464022" y="409960"/>
                      <a:pt x="1447494" y="402361"/>
                      <a:pt x="1429732" y="396662"/>
                    </a:cubicBezTo>
                    <a:cubicBezTo>
                      <a:pt x="1220572" y="330077"/>
                      <a:pt x="1036869" y="490414"/>
                      <a:pt x="954896" y="679911"/>
                    </a:cubicBezTo>
                    <a:cubicBezTo>
                      <a:pt x="957460" y="671742"/>
                      <a:pt x="960025" y="663573"/>
                      <a:pt x="961545" y="655309"/>
                    </a:cubicBezTo>
                    <a:cubicBezTo>
                      <a:pt x="974843" y="583500"/>
                      <a:pt x="965534" y="484429"/>
                      <a:pt x="897524" y="440071"/>
                    </a:cubicBezTo>
                    <a:cubicBezTo>
                      <a:pt x="816311" y="387164"/>
                      <a:pt x="701378" y="413855"/>
                      <a:pt x="643626" y="480630"/>
                    </a:cubicBezTo>
                    <a:cubicBezTo>
                      <a:pt x="483575" y="523279"/>
                      <a:pt x="196146" y="520524"/>
                      <a:pt x="104390" y="366932"/>
                    </a:cubicBezTo>
                    <a:cubicBezTo>
                      <a:pt x="53477" y="281729"/>
                      <a:pt x="50628" y="106479"/>
                      <a:pt x="172495" y="71525"/>
                    </a:cubicBezTo>
                    <a:cubicBezTo>
                      <a:pt x="242880" y="51293"/>
                      <a:pt x="319913" y="93466"/>
                      <a:pt x="340240" y="165276"/>
                    </a:cubicBezTo>
                    <a:cubicBezTo>
                      <a:pt x="360377" y="236516"/>
                      <a:pt x="297877" y="328842"/>
                      <a:pt x="243070" y="290278"/>
                    </a:cubicBezTo>
                    <a:cubicBezTo>
                      <a:pt x="278404" y="264441"/>
                      <a:pt x="272990" y="171450"/>
                      <a:pt x="222078" y="156822"/>
                    </a:cubicBezTo>
                    <a:cubicBezTo>
                      <a:pt x="145234" y="134785"/>
                      <a:pt x="123672" y="211629"/>
                      <a:pt x="123672" y="211629"/>
                    </a:cubicBezTo>
                    <a:cubicBezTo>
                      <a:pt x="92232" y="352969"/>
                      <a:pt x="312694" y="407301"/>
                      <a:pt x="373581" y="298162"/>
                    </a:cubicBezTo>
                    <a:cubicBezTo>
                      <a:pt x="427628" y="200991"/>
                      <a:pt x="373771" y="75324"/>
                      <a:pt x="276030" y="41699"/>
                    </a:cubicBezTo>
                    <a:cubicBezTo>
                      <a:pt x="296927" y="30871"/>
                      <a:pt x="311650" y="16243"/>
                      <a:pt x="321053" y="0"/>
                    </a:cubicBezTo>
                    <a:lnTo>
                      <a:pt x="287998" y="0"/>
                    </a:lnTo>
                    <a:cubicBezTo>
                      <a:pt x="281064" y="15483"/>
                      <a:pt x="268051" y="28211"/>
                      <a:pt x="247344" y="34860"/>
                    </a:cubicBezTo>
                    <a:cubicBezTo>
                      <a:pt x="214954" y="30301"/>
                      <a:pt x="179334" y="34860"/>
                      <a:pt x="141719" y="53287"/>
                    </a:cubicBezTo>
                    <a:cubicBezTo>
                      <a:pt x="140010" y="54142"/>
                      <a:pt x="138585" y="55187"/>
                      <a:pt x="136970" y="56137"/>
                    </a:cubicBezTo>
                    <a:cubicBezTo>
                      <a:pt x="147609" y="38849"/>
                      <a:pt x="157202" y="18617"/>
                      <a:pt x="159197" y="0"/>
                    </a:cubicBezTo>
                    <a:lnTo>
                      <a:pt x="0" y="0"/>
                    </a:lnTo>
                    <a:lnTo>
                      <a:pt x="0" y="157867"/>
                    </a:lnTo>
                    <a:cubicBezTo>
                      <a:pt x="13108" y="194152"/>
                      <a:pt x="15293" y="236516"/>
                      <a:pt x="9594" y="276220"/>
                    </a:cubicBezTo>
                    <a:cubicBezTo>
                      <a:pt x="9879" y="292937"/>
                      <a:pt x="6744" y="309845"/>
                      <a:pt x="0" y="324948"/>
                    </a:cubicBezTo>
                    <a:lnTo>
                      <a:pt x="0" y="376335"/>
                    </a:lnTo>
                    <a:cubicBezTo>
                      <a:pt x="32580" y="323998"/>
                      <a:pt x="47303" y="254943"/>
                      <a:pt x="37804" y="192537"/>
                    </a:cubicBezTo>
                    <a:cubicBezTo>
                      <a:pt x="39039" y="193202"/>
                      <a:pt x="40559" y="193107"/>
                      <a:pt x="41984" y="193487"/>
                    </a:cubicBezTo>
                    <a:cubicBezTo>
                      <a:pt x="43314" y="193107"/>
                      <a:pt x="44928" y="193202"/>
                      <a:pt x="46163" y="192537"/>
                    </a:cubicBezTo>
                    <a:cubicBezTo>
                      <a:pt x="33815" y="273845"/>
                      <a:pt x="62406" y="366267"/>
                      <a:pt x="118068" y="418699"/>
                    </a:cubicBezTo>
                    <a:cubicBezTo>
                      <a:pt x="233001" y="526793"/>
                      <a:pt x="458973" y="557189"/>
                      <a:pt x="635837" y="490034"/>
                    </a:cubicBezTo>
                    <a:cubicBezTo>
                      <a:pt x="604587" y="532302"/>
                      <a:pt x="595373" y="588154"/>
                      <a:pt x="628618" y="649515"/>
                    </a:cubicBezTo>
                    <a:cubicBezTo>
                      <a:pt x="667468" y="721040"/>
                      <a:pt x="749536" y="768153"/>
                      <a:pt x="817736" y="702803"/>
                    </a:cubicBezTo>
                    <a:cubicBezTo>
                      <a:pt x="859435" y="662718"/>
                      <a:pt x="883561" y="565548"/>
                      <a:pt x="817926" y="534297"/>
                    </a:cubicBezTo>
                    <a:cubicBezTo>
                      <a:pt x="779741" y="516060"/>
                      <a:pt x="720470" y="542086"/>
                      <a:pt x="755330" y="589389"/>
                    </a:cubicBezTo>
                    <a:cubicBezTo>
                      <a:pt x="768723" y="607436"/>
                      <a:pt x="788480" y="603067"/>
                      <a:pt x="800448" y="590244"/>
                    </a:cubicBezTo>
                    <a:cubicBezTo>
                      <a:pt x="824480" y="625959"/>
                      <a:pt x="818401" y="658539"/>
                      <a:pt x="781166" y="687700"/>
                    </a:cubicBezTo>
                    <a:cubicBezTo>
                      <a:pt x="731868" y="711731"/>
                      <a:pt x="692354" y="694634"/>
                      <a:pt x="662434" y="636502"/>
                    </a:cubicBezTo>
                    <a:cubicBezTo>
                      <a:pt x="645906" y="589674"/>
                      <a:pt x="643911" y="528503"/>
                      <a:pt x="678106" y="487659"/>
                    </a:cubicBezTo>
                    <a:cubicBezTo>
                      <a:pt x="732818" y="422308"/>
                      <a:pt x="853546" y="406446"/>
                      <a:pt x="909872" y="482815"/>
                    </a:cubicBezTo>
                    <a:cubicBezTo>
                      <a:pt x="1020626" y="632988"/>
                      <a:pt x="890400" y="783731"/>
                      <a:pt x="761599" y="858770"/>
                    </a:cubicBezTo>
                    <a:cubicBezTo>
                      <a:pt x="759509" y="860100"/>
                      <a:pt x="761599" y="862854"/>
                      <a:pt x="763594" y="862379"/>
                    </a:cubicBezTo>
                    <a:cubicBezTo>
                      <a:pt x="838633" y="844237"/>
                      <a:pt x="905693" y="787815"/>
                      <a:pt x="940363" y="717240"/>
                    </a:cubicBezTo>
                    <a:cubicBezTo>
                      <a:pt x="1025756" y="591479"/>
                      <a:pt x="1128341" y="432092"/>
                      <a:pt x="1298746" y="426583"/>
                    </a:cubicBezTo>
                    <a:cubicBezTo>
                      <a:pt x="1404750" y="423068"/>
                      <a:pt x="1546755" y="485189"/>
                      <a:pt x="1543620" y="613801"/>
                    </a:cubicBezTo>
                    <a:cubicBezTo>
                      <a:pt x="1538681" y="811657"/>
                      <a:pt x="1291812" y="717240"/>
                      <a:pt x="1355737" y="563648"/>
                    </a:cubicBezTo>
                    <a:cubicBezTo>
                      <a:pt x="1348519" y="601547"/>
                      <a:pt x="1418143" y="675257"/>
                      <a:pt x="1469341" y="612946"/>
                    </a:cubicBezTo>
                    <a:cubicBezTo>
                      <a:pt x="1530227" y="538856"/>
                      <a:pt x="1360202" y="430762"/>
                      <a:pt x="1301310" y="555764"/>
                    </a:cubicBezTo>
                    <a:cubicBezTo>
                      <a:pt x="1279369" y="531258"/>
                      <a:pt x="1252203" y="517580"/>
                      <a:pt x="1214873" y="528123"/>
                    </a:cubicBezTo>
                    <a:cubicBezTo>
                      <a:pt x="1177828" y="538572"/>
                      <a:pt x="1145153" y="562033"/>
                      <a:pt x="1145153" y="603162"/>
                    </a:cubicBezTo>
                    <a:cubicBezTo>
                      <a:pt x="1145058" y="611331"/>
                      <a:pt x="1156077" y="615510"/>
                      <a:pt x="1162156" y="610761"/>
                    </a:cubicBezTo>
                    <a:cubicBezTo>
                      <a:pt x="1203950" y="577516"/>
                      <a:pt x="1220002" y="628808"/>
                      <a:pt x="1230736" y="659869"/>
                    </a:cubicBezTo>
                    <a:cubicBezTo>
                      <a:pt x="1237100" y="678296"/>
                      <a:pt x="1246598" y="699098"/>
                      <a:pt x="1261131" y="712491"/>
                    </a:cubicBezTo>
                    <a:cubicBezTo>
                      <a:pt x="1282978" y="732723"/>
                      <a:pt x="1313944" y="729684"/>
                      <a:pt x="1332466" y="708502"/>
                    </a:cubicBezTo>
                    <a:cubicBezTo>
                      <a:pt x="1388983" y="769483"/>
                      <a:pt x="1485868" y="799593"/>
                      <a:pt x="1539631" y="751245"/>
                    </a:cubicBezTo>
                    <a:cubicBezTo>
                      <a:pt x="1524623" y="821915"/>
                      <a:pt x="1599092" y="890780"/>
                      <a:pt x="1680115" y="909207"/>
                    </a:cubicBezTo>
                    <a:cubicBezTo>
                      <a:pt x="1671091" y="935899"/>
                      <a:pt x="1683915" y="964204"/>
                      <a:pt x="1712315" y="973038"/>
                    </a:cubicBezTo>
                    <a:cubicBezTo>
                      <a:pt x="1731313" y="978927"/>
                      <a:pt x="1754015" y="976743"/>
                      <a:pt x="1773107" y="973038"/>
                    </a:cubicBezTo>
                    <a:cubicBezTo>
                      <a:pt x="1805402" y="966769"/>
                      <a:pt x="1857929" y="954991"/>
                      <a:pt x="1849950" y="1007898"/>
                    </a:cubicBezTo>
                    <a:cubicBezTo>
                      <a:pt x="1848906" y="1015402"/>
                      <a:pt x="1857929" y="1022906"/>
                      <a:pt x="1865148" y="1018821"/>
                    </a:cubicBezTo>
                    <a:cubicBezTo>
                      <a:pt x="1900673" y="998304"/>
                      <a:pt x="1904567" y="958125"/>
                      <a:pt x="1895259" y="920796"/>
                    </a:cubicBezTo>
                    <a:cubicBezTo>
                      <a:pt x="1885665" y="883181"/>
                      <a:pt x="1860209" y="866464"/>
                      <a:pt x="1828009" y="859815"/>
                    </a:cubicBezTo>
                    <a:cubicBezTo>
                      <a:pt x="1906942" y="746401"/>
                      <a:pt x="1728178" y="653125"/>
                      <a:pt x="1694363" y="742887"/>
                    </a:cubicBezTo>
                    <a:cubicBezTo>
                      <a:pt x="1666152" y="818306"/>
                      <a:pt x="1764748" y="841862"/>
                      <a:pt x="1794004" y="816596"/>
                    </a:cubicBezTo>
                    <a:cubicBezTo>
                      <a:pt x="1692938" y="948817"/>
                      <a:pt x="1487673" y="782211"/>
                      <a:pt x="1656559" y="678961"/>
                    </a:cubicBezTo>
                    <a:cubicBezTo>
                      <a:pt x="1766458" y="611996"/>
                      <a:pt x="1891269" y="703942"/>
                      <a:pt x="1941232" y="797504"/>
                    </a:cubicBezTo>
                    <a:cubicBezTo>
                      <a:pt x="2021591" y="947867"/>
                      <a:pt x="1934868" y="1116372"/>
                      <a:pt x="1868663" y="1253152"/>
                    </a:cubicBezTo>
                    <a:cubicBezTo>
                      <a:pt x="1824874" y="1318503"/>
                      <a:pt x="1809581" y="1404750"/>
                      <a:pt x="1831428" y="1478839"/>
                    </a:cubicBezTo>
                    <a:cubicBezTo>
                      <a:pt x="1831998" y="1480739"/>
                      <a:pt x="1835418" y="1481214"/>
                      <a:pt x="1835418" y="1478744"/>
                    </a:cubicBezTo>
                    <a:cubicBezTo>
                      <a:pt x="1836083" y="1329711"/>
                      <a:pt x="1901433" y="1141449"/>
                      <a:pt x="2086846" y="1162346"/>
                    </a:cubicBezTo>
                    <a:cubicBezTo>
                      <a:pt x="2181262" y="1172984"/>
                      <a:pt x="2227805" y="1285448"/>
                      <a:pt x="2198550" y="1365426"/>
                    </a:cubicBezTo>
                    <a:cubicBezTo>
                      <a:pt x="2180312" y="1415579"/>
                      <a:pt x="2126360" y="1444359"/>
                      <a:pt x="2077442" y="1453478"/>
                    </a:cubicBezTo>
                    <a:cubicBezTo>
                      <a:pt x="2012282" y="1456708"/>
                      <a:pt x="1977707" y="1430871"/>
                      <a:pt x="1973812" y="1376254"/>
                    </a:cubicBezTo>
                    <a:cubicBezTo>
                      <a:pt x="1980461" y="1329426"/>
                      <a:pt x="2005633" y="1307864"/>
                      <a:pt x="2048567" y="1310714"/>
                    </a:cubicBezTo>
                    <a:cubicBezTo>
                      <a:pt x="2043437" y="1327526"/>
                      <a:pt x="2049516" y="1346904"/>
                      <a:pt x="2071933" y="1349468"/>
                    </a:cubicBezTo>
                    <a:cubicBezTo>
                      <a:pt x="2130255" y="1355927"/>
                      <a:pt x="2123131" y="1291717"/>
                      <a:pt x="2088271" y="1267685"/>
                    </a:cubicBezTo>
                    <a:cubicBezTo>
                      <a:pt x="2028430" y="1226461"/>
                      <a:pt x="1956335" y="1295991"/>
                      <a:pt x="1942467" y="1352223"/>
                    </a:cubicBezTo>
                    <a:cubicBezTo>
                      <a:pt x="1919955" y="1443885"/>
                      <a:pt x="2001738" y="1491283"/>
                      <a:pt x="2083141" y="1489193"/>
                    </a:cubicBezTo>
                    <a:cubicBezTo>
                      <a:pt x="2152861" y="1487293"/>
                      <a:pt x="2196745" y="1451483"/>
                      <a:pt x="2217642" y="1403230"/>
                    </a:cubicBezTo>
                    <a:cubicBezTo>
                      <a:pt x="2247848" y="1590068"/>
                      <a:pt x="2387097" y="1770542"/>
                      <a:pt x="2538410" y="1815945"/>
                    </a:cubicBezTo>
                    <a:cubicBezTo>
                      <a:pt x="2611550" y="1838077"/>
                      <a:pt x="2705871" y="1816515"/>
                      <a:pt x="2770176" y="1765223"/>
                    </a:cubicBezTo>
                    <a:cubicBezTo>
                      <a:pt x="2770176" y="1766647"/>
                      <a:pt x="2771031" y="1767977"/>
                      <a:pt x="2771316" y="1769402"/>
                    </a:cubicBezTo>
                    <a:cubicBezTo>
                      <a:pt x="2772456" y="1770352"/>
                      <a:pt x="2773121" y="1771682"/>
                      <a:pt x="2774261" y="1772442"/>
                    </a:cubicBezTo>
                    <a:cubicBezTo>
                      <a:pt x="2697702" y="1802457"/>
                      <a:pt x="2631972" y="1873412"/>
                      <a:pt x="2614494" y="1947881"/>
                    </a:cubicBezTo>
                    <a:cubicBezTo>
                      <a:pt x="2578304" y="2101379"/>
                      <a:pt x="2664932" y="2312343"/>
                      <a:pt x="2811590" y="2431931"/>
                    </a:cubicBezTo>
                    <a:cubicBezTo>
                      <a:pt x="2759443" y="2425946"/>
                      <a:pt x="2706251" y="2445894"/>
                      <a:pt x="2669871" y="2505450"/>
                    </a:cubicBezTo>
                    <a:cubicBezTo>
                      <a:pt x="2627412" y="2574790"/>
                      <a:pt x="2627507" y="2669396"/>
                      <a:pt x="2718219" y="2695802"/>
                    </a:cubicBezTo>
                    <a:cubicBezTo>
                      <a:pt x="2773786" y="2711950"/>
                      <a:pt x="2869912" y="2684214"/>
                      <a:pt x="2864308" y="2611739"/>
                    </a:cubicBezTo>
                    <a:cubicBezTo>
                      <a:pt x="2860983" y="2569565"/>
                      <a:pt x="2808741" y="2531286"/>
                      <a:pt x="2785279" y="2585048"/>
                    </a:cubicBezTo>
                    <a:cubicBezTo>
                      <a:pt x="2776256" y="2605660"/>
                      <a:pt x="2789934" y="2620668"/>
                      <a:pt x="2807126" y="2624658"/>
                    </a:cubicBezTo>
                    <a:cubicBezTo>
                      <a:pt x="2788224" y="2663317"/>
                      <a:pt x="2756878" y="2674240"/>
                      <a:pt x="2712995" y="2656573"/>
                    </a:cubicBezTo>
                    <a:cubicBezTo>
                      <a:pt x="2667591" y="2625892"/>
                      <a:pt x="2662557" y="2583148"/>
                      <a:pt x="2697987" y="2528246"/>
                    </a:cubicBezTo>
                    <a:cubicBezTo>
                      <a:pt x="2730282" y="2490442"/>
                      <a:pt x="2782430" y="2458147"/>
                      <a:pt x="2834767" y="2467455"/>
                    </a:cubicBezTo>
                    <a:cubicBezTo>
                      <a:pt x="2918640" y="2482083"/>
                      <a:pt x="2992729" y="2578684"/>
                      <a:pt x="2954735" y="2665691"/>
                    </a:cubicBezTo>
                    <a:cubicBezTo>
                      <a:pt x="2880170" y="2836572"/>
                      <a:pt x="2684594" y="2799242"/>
                      <a:pt x="2555128" y="2725248"/>
                    </a:cubicBezTo>
                    <a:cubicBezTo>
                      <a:pt x="2552943" y="2724108"/>
                      <a:pt x="2551518" y="2727147"/>
                      <a:pt x="2552943" y="2728667"/>
                    </a:cubicBezTo>
                    <a:cubicBezTo>
                      <a:pt x="2606230" y="2784614"/>
                      <a:pt x="2688583" y="2814535"/>
                      <a:pt x="2767042" y="2809216"/>
                    </a:cubicBezTo>
                    <a:cubicBezTo>
                      <a:pt x="2918640" y="2820329"/>
                      <a:pt x="3107947" y="2829448"/>
                      <a:pt x="3197994" y="2974206"/>
                    </a:cubicBezTo>
                    <a:cubicBezTo>
                      <a:pt x="3254036" y="3064348"/>
                      <a:pt x="3271228" y="3218321"/>
                      <a:pt x="3158195" y="3279967"/>
                    </a:cubicBezTo>
                    <a:cubicBezTo>
                      <a:pt x="2984465" y="3374668"/>
                      <a:pt x="2942766" y="3113646"/>
                      <a:pt x="3107757" y="3092179"/>
                    </a:cubicBezTo>
                    <a:cubicBezTo>
                      <a:pt x="3071283" y="3104907"/>
                      <a:pt x="3042312" y="3202078"/>
                      <a:pt x="3121815" y="3215186"/>
                    </a:cubicBezTo>
                    <a:cubicBezTo>
                      <a:pt x="3216421" y="3230859"/>
                      <a:pt x="3225065" y="3029488"/>
                      <a:pt x="3087430" y="3041077"/>
                    </a:cubicBezTo>
                    <a:cubicBezTo>
                      <a:pt x="3097689" y="3009826"/>
                      <a:pt x="3095979" y="2979526"/>
                      <a:pt x="3068053" y="2952360"/>
                    </a:cubicBezTo>
                    <a:cubicBezTo>
                      <a:pt x="3040507" y="2925574"/>
                      <a:pt x="3003842" y="2908951"/>
                      <a:pt x="2968222" y="2929563"/>
                    </a:cubicBezTo>
                    <a:cubicBezTo>
                      <a:pt x="2961004" y="2933552"/>
                      <a:pt x="2963093" y="2945236"/>
                      <a:pt x="2970122" y="2948085"/>
                    </a:cubicBezTo>
                    <a:cubicBezTo>
                      <a:pt x="3019895" y="2967557"/>
                      <a:pt x="2983420" y="3007262"/>
                      <a:pt x="2961953" y="3032053"/>
                    </a:cubicBezTo>
                    <a:cubicBezTo>
                      <a:pt x="2949130" y="3046776"/>
                      <a:pt x="2935927" y="3065393"/>
                      <a:pt x="2931558" y="3084675"/>
                    </a:cubicBezTo>
                    <a:cubicBezTo>
                      <a:pt x="2925004" y="3113646"/>
                      <a:pt x="2943146" y="3139007"/>
                      <a:pt x="2970692" y="3144422"/>
                    </a:cubicBezTo>
                    <a:cubicBezTo>
                      <a:pt x="2946091" y="3223830"/>
                      <a:pt x="2968507" y="3322806"/>
                      <a:pt x="3037183" y="3345222"/>
                    </a:cubicBezTo>
                    <a:cubicBezTo>
                      <a:pt x="2968507" y="3367639"/>
                      <a:pt x="2946091" y="3466520"/>
                      <a:pt x="2970692" y="3545833"/>
                    </a:cubicBezTo>
                    <a:cubicBezTo>
                      <a:pt x="2943051" y="3551437"/>
                      <a:pt x="2925004" y="3576704"/>
                      <a:pt x="2931558" y="3605674"/>
                    </a:cubicBezTo>
                    <a:cubicBezTo>
                      <a:pt x="2935927" y="3624957"/>
                      <a:pt x="2949130" y="3643669"/>
                      <a:pt x="2961859" y="3658297"/>
                    </a:cubicBezTo>
                    <a:cubicBezTo>
                      <a:pt x="2983420" y="3683183"/>
                      <a:pt x="3019990" y="3722792"/>
                      <a:pt x="2970122" y="3742359"/>
                    </a:cubicBezTo>
                    <a:cubicBezTo>
                      <a:pt x="2963093" y="3745114"/>
                      <a:pt x="2961099" y="3756702"/>
                      <a:pt x="2968222" y="3760882"/>
                    </a:cubicBezTo>
                    <a:cubicBezTo>
                      <a:pt x="3003842" y="3781399"/>
                      <a:pt x="3040602" y="3764776"/>
                      <a:pt x="3068148" y="3737990"/>
                    </a:cubicBezTo>
                    <a:cubicBezTo>
                      <a:pt x="3095979" y="3710824"/>
                      <a:pt x="3097689" y="3680524"/>
                      <a:pt x="3087430" y="3649273"/>
                    </a:cubicBezTo>
                    <a:cubicBezTo>
                      <a:pt x="3225065" y="3660861"/>
                      <a:pt x="3216516" y="3459491"/>
                      <a:pt x="3121910" y="3475163"/>
                    </a:cubicBezTo>
                    <a:cubicBezTo>
                      <a:pt x="3042407" y="3488271"/>
                      <a:pt x="3071283" y="3585442"/>
                      <a:pt x="3107852" y="3598170"/>
                    </a:cubicBezTo>
                    <a:cubicBezTo>
                      <a:pt x="2942766" y="3576704"/>
                      <a:pt x="2984465" y="3315777"/>
                      <a:pt x="3158290" y="3410478"/>
                    </a:cubicBezTo>
                    <a:cubicBezTo>
                      <a:pt x="3271228" y="3472029"/>
                      <a:pt x="3253941" y="3626096"/>
                      <a:pt x="3197994" y="3716143"/>
                    </a:cubicBezTo>
                    <a:cubicBezTo>
                      <a:pt x="3107947" y="3860902"/>
                      <a:pt x="2918640" y="3870021"/>
                      <a:pt x="2767137" y="3881134"/>
                    </a:cubicBezTo>
                    <a:cubicBezTo>
                      <a:pt x="2688583" y="3875815"/>
                      <a:pt x="2606325" y="3905736"/>
                      <a:pt x="2553038" y="3961682"/>
                    </a:cubicBezTo>
                    <a:cubicBezTo>
                      <a:pt x="2551613" y="3963202"/>
                      <a:pt x="2552943" y="3966337"/>
                      <a:pt x="2555128" y="3965102"/>
                    </a:cubicBezTo>
                    <a:cubicBezTo>
                      <a:pt x="2684499" y="3891203"/>
                      <a:pt x="2880266" y="3853683"/>
                      <a:pt x="2954829" y="4024658"/>
                    </a:cubicBezTo>
                    <a:cubicBezTo>
                      <a:pt x="2992824" y="4111761"/>
                      <a:pt x="2918735" y="4208362"/>
                      <a:pt x="2834862" y="4222989"/>
                    </a:cubicBezTo>
                    <a:cubicBezTo>
                      <a:pt x="2782240" y="4232298"/>
                      <a:pt x="2730282" y="4199908"/>
                      <a:pt x="2698082" y="4162103"/>
                    </a:cubicBezTo>
                    <a:cubicBezTo>
                      <a:pt x="2662652" y="4107201"/>
                      <a:pt x="2667686" y="4064457"/>
                      <a:pt x="2712995" y="4033777"/>
                    </a:cubicBezTo>
                    <a:cubicBezTo>
                      <a:pt x="2756973" y="4016110"/>
                      <a:pt x="2788224" y="4027128"/>
                      <a:pt x="2807126" y="4065787"/>
                    </a:cubicBezTo>
                    <a:cubicBezTo>
                      <a:pt x="2790029" y="4069682"/>
                      <a:pt x="2776256" y="4084690"/>
                      <a:pt x="2785374" y="4105301"/>
                    </a:cubicBezTo>
                    <a:cubicBezTo>
                      <a:pt x="2808836" y="4159064"/>
                      <a:pt x="2860983" y="4120784"/>
                      <a:pt x="2864308" y="4078610"/>
                    </a:cubicBezTo>
                    <a:cubicBezTo>
                      <a:pt x="2870102" y="4006136"/>
                      <a:pt x="2773786" y="3978495"/>
                      <a:pt x="2718219" y="3994548"/>
                    </a:cubicBezTo>
                    <a:cubicBezTo>
                      <a:pt x="2627602" y="4020954"/>
                      <a:pt x="2627412" y="4115465"/>
                      <a:pt x="2669871" y="4184900"/>
                    </a:cubicBezTo>
                    <a:cubicBezTo>
                      <a:pt x="2706441" y="4244361"/>
                      <a:pt x="2759348" y="4264403"/>
                      <a:pt x="2811590" y="4258419"/>
                    </a:cubicBezTo>
                    <a:cubicBezTo>
                      <a:pt x="2664932" y="4378007"/>
                      <a:pt x="2578304" y="4588876"/>
                      <a:pt x="2614589" y="4742564"/>
                    </a:cubicBezTo>
                    <a:cubicBezTo>
                      <a:pt x="2631972" y="4816938"/>
                      <a:pt x="2697797" y="4887893"/>
                      <a:pt x="2774356" y="4917908"/>
                    </a:cubicBezTo>
                    <a:cubicBezTo>
                      <a:pt x="2773121" y="4918668"/>
                      <a:pt x="2772456" y="4920093"/>
                      <a:pt x="2771411" y="4921043"/>
                    </a:cubicBezTo>
                    <a:cubicBezTo>
                      <a:pt x="2771031" y="4922468"/>
                      <a:pt x="2770271" y="4923702"/>
                      <a:pt x="2770176" y="4925127"/>
                    </a:cubicBezTo>
                    <a:cubicBezTo>
                      <a:pt x="2705871" y="4873835"/>
                      <a:pt x="2611644" y="4852273"/>
                      <a:pt x="2538410" y="4874405"/>
                    </a:cubicBezTo>
                    <a:cubicBezTo>
                      <a:pt x="2387287" y="4919808"/>
                      <a:pt x="2248038" y="5100281"/>
                      <a:pt x="2217642" y="5287120"/>
                    </a:cubicBezTo>
                    <a:cubicBezTo>
                      <a:pt x="2196745" y="5238962"/>
                      <a:pt x="2152956" y="5202961"/>
                      <a:pt x="2083236" y="5201157"/>
                    </a:cubicBezTo>
                    <a:cubicBezTo>
                      <a:pt x="2001928" y="5198972"/>
                      <a:pt x="1919955" y="5246465"/>
                      <a:pt x="1942562" y="5338222"/>
                    </a:cubicBezTo>
                    <a:cubicBezTo>
                      <a:pt x="1956335" y="5394359"/>
                      <a:pt x="2028430" y="5463794"/>
                      <a:pt x="2088366" y="5422664"/>
                    </a:cubicBezTo>
                    <a:cubicBezTo>
                      <a:pt x="2123226" y="5398633"/>
                      <a:pt x="2130255" y="5334423"/>
                      <a:pt x="2071933" y="5340881"/>
                    </a:cubicBezTo>
                    <a:cubicBezTo>
                      <a:pt x="2049611" y="5343446"/>
                      <a:pt x="2043437" y="5362823"/>
                      <a:pt x="2048567" y="5379541"/>
                    </a:cubicBezTo>
                    <a:cubicBezTo>
                      <a:pt x="2005633" y="5382581"/>
                      <a:pt x="1980461" y="5360923"/>
                      <a:pt x="1973907" y="5314000"/>
                    </a:cubicBezTo>
                    <a:cubicBezTo>
                      <a:pt x="1977707" y="5259478"/>
                      <a:pt x="2012282" y="5233737"/>
                      <a:pt x="2077442" y="5236872"/>
                    </a:cubicBezTo>
                    <a:cubicBezTo>
                      <a:pt x="2126455" y="5245990"/>
                      <a:pt x="2180407" y="5274866"/>
                      <a:pt x="2198550" y="5324924"/>
                    </a:cubicBezTo>
                    <a:cubicBezTo>
                      <a:pt x="2227805" y="5404902"/>
                      <a:pt x="2181262" y="5517366"/>
                      <a:pt x="2086846" y="5528099"/>
                    </a:cubicBezTo>
                    <a:cubicBezTo>
                      <a:pt x="1901528" y="5548901"/>
                      <a:pt x="1836083" y="5360734"/>
                      <a:pt x="1835418" y="5211605"/>
                    </a:cubicBezTo>
                    <a:cubicBezTo>
                      <a:pt x="1835323" y="5209136"/>
                      <a:pt x="1831998" y="5209611"/>
                      <a:pt x="1831428" y="5211605"/>
                    </a:cubicBezTo>
                    <a:cubicBezTo>
                      <a:pt x="1809581" y="5285599"/>
                      <a:pt x="1824874" y="5371942"/>
                      <a:pt x="1868663" y="5437198"/>
                    </a:cubicBezTo>
                    <a:cubicBezTo>
                      <a:pt x="1934868" y="5573977"/>
                      <a:pt x="2021591" y="5742483"/>
                      <a:pt x="1941232" y="5892941"/>
                    </a:cubicBezTo>
                    <a:cubicBezTo>
                      <a:pt x="1891269" y="5986502"/>
                      <a:pt x="1766458" y="6078449"/>
                      <a:pt x="1656654" y="6011294"/>
                    </a:cubicBezTo>
                    <a:cubicBezTo>
                      <a:pt x="1487673" y="5908234"/>
                      <a:pt x="1692938" y="5741628"/>
                      <a:pt x="1794004" y="5873754"/>
                    </a:cubicBezTo>
                    <a:cubicBezTo>
                      <a:pt x="1764748" y="5848487"/>
                      <a:pt x="1666152" y="5871949"/>
                      <a:pt x="1694458" y="5947463"/>
                    </a:cubicBezTo>
                    <a:cubicBezTo>
                      <a:pt x="1728273" y="6037130"/>
                      <a:pt x="1906942" y="5944044"/>
                      <a:pt x="1828009" y="5830535"/>
                    </a:cubicBezTo>
                    <a:cubicBezTo>
                      <a:pt x="1860304" y="5823886"/>
                      <a:pt x="1885665" y="5807169"/>
                      <a:pt x="1895259" y="5769459"/>
                    </a:cubicBezTo>
                    <a:cubicBezTo>
                      <a:pt x="1904662" y="5732225"/>
                      <a:pt x="1900673" y="5692140"/>
                      <a:pt x="1865148" y="5671623"/>
                    </a:cubicBezTo>
                    <a:cubicBezTo>
                      <a:pt x="1857929" y="5667349"/>
                      <a:pt x="1848906" y="5674948"/>
                      <a:pt x="1849950" y="5682452"/>
                    </a:cubicBezTo>
                    <a:cubicBezTo>
                      <a:pt x="1857929" y="5735359"/>
                      <a:pt x="1805402" y="5723580"/>
                      <a:pt x="1773107" y="5717407"/>
                    </a:cubicBezTo>
                    <a:cubicBezTo>
                      <a:pt x="1754015" y="5713702"/>
                      <a:pt x="1731313" y="5711518"/>
                      <a:pt x="1712411" y="5717407"/>
                    </a:cubicBezTo>
                    <a:cubicBezTo>
                      <a:pt x="1683915" y="5726240"/>
                      <a:pt x="1671091" y="5754546"/>
                      <a:pt x="1680210" y="5781237"/>
                    </a:cubicBezTo>
                    <a:cubicBezTo>
                      <a:pt x="1599187" y="5799569"/>
                      <a:pt x="1524623" y="5868434"/>
                      <a:pt x="1539631" y="5939104"/>
                    </a:cubicBezTo>
                    <a:cubicBezTo>
                      <a:pt x="1485868" y="5890946"/>
                      <a:pt x="1388983" y="5920962"/>
                      <a:pt x="1332561" y="5981943"/>
                    </a:cubicBezTo>
                    <a:cubicBezTo>
                      <a:pt x="1313944" y="5960666"/>
                      <a:pt x="1283073" y="5957722"/>
                      <a:pt x="1261226" y="5977859"/>
                    </a:cubicBezTo>
                    <a:cubicBezTo>
                      <a:pt x="1246693" y="5991346"/>
                      <a:pt x="1237100" y="6012148"/>
                      <a:pt x="1230736" y="6030481"/>
                    </a:cubicBezTo>
                    <a:cubicBezTo>
                      <a:pt x="1220002" y="6061541"/>
                      <a:pt x="1203950" y="6113024"/>
                      <a:pt x="1162156" y="6079683"/>
                    </a:cubicBezTo>
                    <a:cubicBezTo>
                      <a:pt x="1156172" y="6074934"/>
                      <a:pt x="1145153" y="6079019"/>
                      <a:pt x="1145153" y="6087283"/>
                    </a:cubicBezTo>
                    <a:cubicBezTo>
                      <a:pt x="1145153" y="6128411"/>
                      <a:pt x="1177923" y="6151873"/>
                      <a:pt x="1214968" y="6162322"/>
                    </a:cubicBezTo>
                    <a:cubicBezTo>
                      <a:pt x="1252298" y="6172865"/>
                      <a:pt x="1279464" y="6159187"/>
                      <a:pt x="1301405" y="6134681"/>
                    </a:cubicBezTo>
                    <a:cubicBezTo>
                      <a:pt x="1360202" y="6259682"/>
                      <a:pt x="1530227" y="6151494"/>
                      <a:pt x="1469436" y="6077404"/>
                    </a:cubicBezTo>
                    <a:cubicBezTo>
                      <a:pt x="1418238" y="6015093"/>
                      <a:pt x="1348519" y="6088802"/>
                      <a:pt x="1355832" y="6126797"/>
                    </a:cubicBezTo>
                    <a:cubicBezTo>
                      <a:pt x="1291812" y="5973109"/>
                      <a:pt x="1538776" y="5878788"/>
                      <a:pt x="1543620" y="6076644"/>
                    </a:cubicBezTo>
                    <a:cubicBezTo>
                      <a:pt x="1546755" y="6205255"/>
                      <a:pt x="1404750" y="6267281"/>
                      <a:pt x="1298746" y="6263862"/>
                    </a:cubicBezTo>
                    <a:cubicBezTo>
                      <a:pt x="1128341" y="6258353"/>
                      <a:pt x="1025756" y="6098966"/>
                      <a:pt x="940363" y="5973204"/>
                    </a:cubicBezTo>
                    <a:cubicBezTo>
                      <a:pt x="905788" y="5902535"/>
                      <a:pt x="838728" y="5846208"/>
                      <a:pt x="763594" y="5828160"/>
                    </a:cubicBezTo>
                    <a:cubicBezTo>
                      <a:pt x="761599" y="5827590"/>
                      <a:pt x="759509" y="5830345"/>
                      <a:pt x="761694" y="5831580"/>
                    </a:cubicBezTo>
                    <a:cubicBezTo>
                      <a:pt x="890400" y="5906714"/>
                      <a:pt x="1020721" y="6057457"/>
                      <a:pt x="909967" y="6207535"/>
                    </a:cubicBezTo>
                    <a:cubicBezTo>
                      <a:pt x="853546" y="6283999"/>
                      <a:pt x="732818" y="6268041"/>
                      <a:pt x="678201" y="6202786"/>
                    </a:cubicBezTo>
                    <a:cubicBezTo>
                      <a:pt x="643911" y="6161847"/>
                      <a:pt x="645906" y="6100771"/>
                      <a:pt x="662529" y="6053848"/>
                    </a:cubicBezTo>
                    <a:cubicBezTo>
                      <a:pt x="692354" y="5995811"/>
                      <a:pt x="731963" y="5978714"/>
                      <a:pt x="781166" y="6002650"/>
                    </a:cubicBezTo>
                    <a:cubicBezTo>
                      <a:pt x="818496" y="6031906"/>
                      <a:pt x="824480" y="6064486"/>
                      <a:pt x="800543" y="6100201"/>
                    </a:cubicBezTo>
                    <a:cubicBezTo>
                      <a:pt x="788575" y="6087378"/>
                      <a:pt x="768723" y="6083008"/>
                      <a:pt x="755425" y="6101055"/>
                    </a:cubicBezTo>
                    <a:cubicBezTo>
                      <a:pt x="720565" y="6148359"/>
                      <a:pt x="779741" y="6174290"/>
                      <a:pt x="818021" y="6156148"/>
                    </a:cubicBezTo>
                    <a:cubicBezTo>
                      <a:pt x="883656" y="6124897"/>
                      <a:pt x="859435" y="6027631"/>
                      <a:pt x="817736" y="5987642"/>
                    </a:cubicBezTo>
                    <a:cubicBezTo>
                      <a:pt x="749631" y="5922292"/>
                      <a:pt x="667658" y="5969405"/>
                      <a:pt x="628713" y="6040930"/>
                    </a:cubicBezTo>
                    <a:cubicBezTo>
                      <a:pt x="595468" y="6102196"/>
                      <a:pt x="604587" y="6158047"/>
                      <a:pt x="635932" y="6200316"/>
                    </a:cubicBezTo>
                    <a:cubicBezTo>
                      <a:pt x="458973" y="6133256"/>
                      <a:pt x="233096" y="6163556"/>
                      <a:pt x="118163" y="6271746"/>
                    </a:cubicBezTo>
                    <a:cubicBezTo>
                      <a:pt x="62406" y="6324178"/>
                      <a:pt x="33815" y="6416600"/>
                      <a:pt x="46163" y="6497908"/>
                    </a:cubicBezTo>
                    <a:cubicBezTo>
                      <a:pt x="44928" y="6497243"/>
                      <a:pt x="43409" y="6497338"/>
                      <a:pt x="41984" y="6496863"/>
                    </a:cubicBezTo>
                    <a:cubicBezTo>
                      <a:pt x="40559" y="6497243"/>
                      <a:pt x="39039" y="6497243"/>
                      <a:pt x="37804" y="6497908"/>
                    </a:cubicBezTo>
                    <a:cubicBezTo>
                      <a:pt x="47303" y="6435407"/>
                      <a:pt x="32675" y="6366352"/>
                      <a:pt x="0" y="6313920"/>
                    </a:cubicBezTo>
                    <a:lnTo>
                      <a:pt x="0" y="6370437"/>
                    </a:lnTo>
                    <a:cubicBezTo>
                      <a:pt x="15578" y="6420684"/>
                      <a:pt x="18142" y="6482425"/>
                      <a:pt x="0" y="6532483"/>
                    </a:cubicBezTo>
                    <a:lnTo>
                      <a:pt x="0" y="6838623"/>
                    </a:lnTo>
                    <a:cubicBezTo>
                      <a:pt x="95" y="6838813"/>
                      <a:pt x="95" y="6838908"/>
                      <a:pt x="285" y="6839003"/>
                    </a:cubicBezTo>
                    <a:lnTo>
                      <a:pt x="83778" y="6839003"/>
                    </a:lnTo>
                    <a:cubicBezTo>
                      <a:pt x="91092" y="6827699"/>
                      <a:pt x="97266" y="6815541"/>
                      <a:pt x="102015" y="6801673"/>
                    </a:cubicBezTo>
                    <a:cubicBezTo>
                      <a:pt x="113508" y="6768143"/>
                      <a:pt x="93941" y="6754750"/>
                      <a:pt x="129751" y="6740122"/>
                    </a:cubicBezTo>
                    <a:cubicBezTo>
                      <a:pt x="177149" y="6720840"/>
                      <a:pt x="159577" y="6670688"/>
                      <a:pt x="137065" y="6634308"/>
                    </a:cubicBezTo>
                    <a:cubicBezTo>
                      <a:pt x="138680" y="6635163"/>
                      <a:pt x="140105" y="6636303"/>
                      <a:pt x="141719" y="6637157"/>
                    </a:cubicBezTo>
                    <a:cubicBezTo>
                      <a:pt x="179429" y="6655585"/>
                      <a:pt x="215049" y="6660144"/>
                      <a:pt x="247344" y="6655490"/>
                    </a:cubicBezTo>
                    <a:cubicBezTo>
                      <a:pt x="351829" y="6689400"/>
                      <a:pt x="260642" y="6876238"/>
                      <a:pt x="171925" y="6793125"/>
                    </a:cubicBezTo>
                    <a:cubicBezTo>
                      <a:pt x="163566" y="6785241"/>
                      <a:pt x="151693" y="6795214"/>
                      <a:pt x="152168" y="6805283"/>
                    </a:cubicBezTo>
                    <a:cubicBezTo>
                      <a:pt x="152833" y="6817631"/>
                      <a:pt x="152643" y="6828840"/>
                      <a:pt x="151598" y="6839003"/>
                    </a:cubicBezTo>
                    <a:lnTo>
                      <a:pt x="181709" y="6839003"/>
                    </a:lnTo>
                    <a:cubicBezTo>
                      <a:pt x="181329" y="6835774"/>
                      <a:pt x="180759" y="6832449"/>
                      <a:pt x="179999" y="6829029"/>
                    </a:cubicBezTo>
                    <a:cubicBezTo>
                      <a:pt x="187883" y="6833304"/>
                      <a:pt x="195671" y="6836534"/>
                      <a:pt x="203175" y="6839003"/>
                    </a:cubicBezTo>
                    <a:cubicBezTo>
                      <a:pt x="227397" y="6846887"/>
                      <a:pt x="249624" y="6845937"/>
                      <a:pt x="268526" y="6839003"/>
                    </a:cubicBezTo>
                    <a:cubicBezTo>
                      <a:pt x="341665" y="6812217"/>
                      <a:pt x="366837" y="6695859"/>
                      <a:pt x="276125" y="6648651"/>
                    </a:cubicBezTo>
                    <a:cubicBezTo>
                      <a:pt x="373771" y="6615121"/>
                      <a:pt x="427723" y="6489359"/>
                      <a:pt x="373581" y="6392283"/>
                    </a:cubicBezTo>
                    <a:cubicBezTo>
                      <a:pt x="312694" y="6283144"/>
                      <a:pt x="92327" y="6337476"/>
                      <a:pt x="123672" y="6478815"/>
                    </a:cubicBezTo>
                    <a:cubicBezTo>
                      <a:pt x="123672" y="6478815"/>
                      <a:pt x="145329" y="6555659"/>
                      <a:pt x="222173" y="6533623"/>
                    </a:cubicBezTo>
                    <a:cubicBezTo>
                      <a:pt x="272990" y="6518994"/>
                      <a:pt x="278499" y="6425908"/>
                      <a:pt x="243070" y="6400167"/>
                    </a:cubicBezTo>
                    <a:cubicBezTo>
                      <a:pt x="297877" y="6361697"/>
                      <a:pt x="360472" y="6453929"/>
                      <a:pt x="340335" y="6525074"/>
                    </a:cubicBezTo>
                    <a:cubicBezTo>
                      <a:pt x="320008" y="6596978"/>
                      <a:pt x="242975" y="6639152"/>
                      <a:pt x="172495" y="6618920"/>
                    </a:cubicBezTo>
                    <a:cubicBezTo>
                      <a:pt x="50628" y="6583870"/>
                      <a:pt x="53477" y="6408716"/>
                      <a:pt x="104390" y="6323513"/>
                    </a:cubicBezTo>
                    <a:cubicBezTo>
                      <a:pt x="196146" y="6169920"/>
                      <a:pt x="483670" y="6167166"/>
                      <a:pt x="643626" y="6209815"/>
                    </a:cubicBezTo>
                    <a:cubicBezTo>
                      <a:pt x="701378" y="6276495"/>
                      <a:pt x="816311" y="6303281"/>
                      <a:pt x="897524" y="6250374"/>
                    </a:cubicBezTo>
                    <a:cubicBezTo>
                      <a:pt x="965629" y="6205920"/>
                      <a:pt x="974843" y="6106945"/>
                      <a:pt x="961640" y="6035136"/>
                    </a:cubicBezTo>
                    <a:cubicBezTo>
                      <a:pt x="960120" y="6026777"/>
                      <a:pt x="957460" y="6018703"/>
                      <a:pt x="954991" y="6010534"/>
                    </a:cubicBezTo>
                    <a:cubicBezTo>
                      <a:pt x="1036869" y="6200031"/>
                      <a:pt x="1220667" y="6360273"/>
                      <a:pt x="1429732" y="6293688"/>
                    </a:cubicBezTo>
                    <a:cubicBezTo>
                      <a:pt x="1447589" y="6288083"/>
                      <a:pt x="1464022" y="6280389"/>
                      <a:pt x="1479504" y="6271366"/>
                    </a:cubicBezTo>
                    <a:cubicBezTo>
                      <a:pt x="1370840" y="6397128"/>
                      <a:pt x="1539061" y="6531723"/>
                      <a:pt x="1647155" y="6393898"/>
                    </a:cubicBezTo>
                    <a:cubicBezTo>
                      <a:pt x="1649245" y="6578266"/>
                      <a:pt x="1812621" y="6519280"/>
                      <a:pt x="1889750" y="6545591"/>
                    </a:cubicBezTo>
                    <a:lnTo>
                      <a:pt x="1889750" y="6545496"/>
                    </a:lnTo>
                    <a:cubicBezTo>
                      <a:pt x="1905422" y="6465707"/>
                      <a:pt x="2038213" y="6353719"/>
                      <a:pt x="1879586" y="6259682"/>
                    </a:cubicBezTo>
                    <a:cubicBezTo>
                      <a:pt x="2053031" y="6234891"/>
                      <a:pt x="2020641" y="6021932"/>
                      <a:pt x="1857454" y="6053278"/>
                    </a:cubicBezTo>
                    <a:cubicBezTo>
                      <a:pt x="1872937" y="6044349"/>
                      <a:pt x="1887850" y="6033806"/>
                      <a:pt x="1901623" y="6021267"/>
                    </a:cubicBezTo>
                    <a:cubicBezTo>
                      <a:pt x="2063764" y="5873469"/>
                      <a:pt x="2016841" y="5634199"/>
                      <a:pt x="1893739" y="5468543"/>
                    </a:cubicBezTo>
                    <a:cubicBezTo>
                      <a:pt x="1899533" y="5474717"/>
                      <a:pt x="1905327" y="5481081"/>
                      <a:pt x="1911691" y="5486591"/>
                    </a:cubicBezTo>
                    <a:cubicBezTo>
                      <a:pt x="1967258" y="5533893"/>
                      <a:pt x="2057685" y="5575402"/>
                      <a:pt x="2130160" y="5538643"/>
                    </a:cubicBezTo>
                    <a:cubicBezTo>
                      <a:pt x="2216502" y="5494759"/>
                      <a:pt x="2250887" y="5381820"/>
                      <a:pt x="2221916" y="5298613"/>
                    </a:cubicBezTo>
                    <a:cubicBezTo>
                      <a:pt x="2265040" y="5138561"/>
                      <a:pt x="2411224" y="4891027"/>
                      <a:pt x="2590083" y="4888367"/>
                    </a:cubicBezTo>
                    <a:cubicBezTo>
                      <a:pt x="2689343" y="4886943"/>
                      <a:pt x="2842461" y="4971955"/>
                      <a:pt x="2811875" y="5095057"/>
                    </a:cubicBezTo>
                    <a:cubicBezTo>
                      <a:pt x="2794208" y="5166202"/>
                      <a:pt x="2719074" y="5211795"/>
                      <a:pt x="2646694" y="5193463"/>
                    </a:cubicBezTo>
                    <a:cubicBezTo>
                      <a:pt x="2574980" y="5175321"/>
                      <a:pt x="2526442" y="5075015"/>
                      <a:pt x="2587043" y="5046804"/>
                    </a:cubicBezTo>
                    <a:cubicBezTo>
                      <a:pt x="2591792" y="5090403"/>
                      <a:pt x="2675000" y="5132197"/>
                      <a:pt x="2713090" y="5095437"/>
                    </a:cubicBezTo>
                    <a:cubicBezTo>
                      <a:pt x="2770651" y="5039870"/>
                      <a:pt x="2714989" y="4982784"/>
                      <a:pt x="2714895" y="4982689"/>
                    </a:cubicBezTo>
                    <a:cubicBezTo>
                      <a:pt x="2608225" y="4884853"/>
                      <a:pt x="2450928" y="5048609"/>
                      <a:pt x="2515044" y="5155943"/>
                    </a:cubicBezTo>
                    <a:cubicBezTo>
                      <a:pt x="2572130" y="5251310"/>
                      <a:pt x="2707865" y="5267362"/>
                      <a:pt x="2785849" y="5199732"/>
                    </a:cubicBezTo>
                    <a:cubicBezTo>
                      <a:pt x="2779770" y="5336512"/>
                      <a:pt x="2985320" y="5355320"/>
                      <a:pt x="2990069" y="5206666"/>
                    </a:cubicBezTo>
                    <a:cubicBezTo>
                      <a:pt x="3069098" y="5278666"/>
                      <a:pt x="3161614" y="5197642"/>
                      <a:pt x="3226205" y="5183680"/>
                    </a:cubicBezTo>
                    <a:cubicBezTo>
                      <a:pt x="3206068" y="5120704"/>
                      <a:pt x="3229910" y="5000071"/>
                      <a:pt x="3128084" y="4967586"/>
                    </a:cubicBezTo>
                    <a:cubicBezTo>
                      <a:pt x="3254511" y="4889222"/>
                      <a:pt x="3135398" y="4720527"/>
                      <a:pt x="3019895" y="4794141"/>
                    </a:cubicBezTo>
                    <a:cubicBezTo>
                      <a:pt x="3039652" y="4692886"/>
                      <a:pt x="2957774" y="4583272"/>
                      <a:pt x="2846640" y="4581562"/>
                    </a:cubicBezTo>
                    <a:cubicBezTo>
                      <a:pt x="2721639" y="4579662"/>
                      <a:pt x="2658568" y="4797751"/>
                      <a:pt x="2796582" y="4841349"/>
                    </a:cubicBezTo>
                    <a:cubicBezTo>
                      <a:pt x="2796582" y="4841349"/>
                      <a:pt x="2873996" y="4860916"/>
                      <a:pt x="2893373" y="4783408"/>
                    </a:cubicBezTo>
                    <a:cubicBezTo>
                      <a:pt x="2906101" y="4732020"/>
                      <a:pt x="2828213" y="4680823"/>
                      <a:pt x="2788224" y="4698490"/>
                    </a:cubicBezTo>
                    <a:cubicBezTo>
                      <a:pt x="2782240" y="4631905"/>
                      <a:pt x="2893468" y="4623736"/>
                      <a:pt x="2945046" y="4676833"/>
                    </a:cubicBezTo>
                    <a:cubicBezTo>
                      <a:pt x="2997098" y="4730406"/>
                      <a:pt x="2995104" y="4818078"/>
                      <a:pt x="2942386" y="4868990"/>
                    </a:cubicBezTo>
                    <a:cubicBezTo>
                      <a:pt x="2851105" y="4957043"/>
                      <a:pt x="2700837" y="4866995"/>
                      <a:pt x="2652489" y="4780273"/>
                    </a:cubicBezTo>
                    <a:cubicBezTo>
                      <a:pt x="2565291" y="4624116"/>
                      <a:pt x="2706631" y="4373637"/>
                      <a:pt x="2823654" y="4256424"/>
                    </a:cubicBezTo>
                    <a:cubicBezTo>
                      <a:pt x="2910281" y="4239802"/>
                      <a:pt x="2990924" y="4153650"/>
                      <a:pt x="2985605" y="4056859"/>
                    </a:cubicBezTo>
                    <a:cubicBezTo>
                      <a:pt x="2981236" y="3975645"/>
                      <a:pt x="2900118" y="3918084"/>
                      <a:pt x="2831347" y="3893672"/>
                    </a:cubicBezTo>
                    <a:cubicBezTo>
                      <a:pt x="2823369" y="3890918"/>
                      <a:pt x="2815010" y="3889113"/>
                      <a:pt x="2806746" y="3887118"/>
                    </a:cubicBezTo>
                    <a:cubicBezTo>
                      <a:pt x="3011821" y="3910960"/>
                      <a:pt x="3242447" y="3831931"/>
                      <a:pt x="3289371" y="3617643"/>
                    </a:cubicBezTo>
                    <a:cubicBezTo>
                      <a:pt x="3293455" y="3599405"/>
                      <a:pt x="3294880" y="3581263"/>
                      <a:pt x="3294880" y="3563406"/>
                    </a:cubicBezTo>
                    <a:cubicBezTo>
                      <a:pt x="3349402" y="3720323"/>
                      <a:pt x="3550108" y="3641959"/>
                      <a:pt x="3484757" y="3479438"/>
                    </a:cubicBezTo>
                    <a:cubicBezTo>
                      <a:pt x="3645569" y="3569770"/>
                      <a:pt x="3676154" y="3398889"/>
                      <a:pt x="3737421" y="3345222"/>
                    </a:cubicBezTo>
                    <a:cubicBezTo>
                      <a:pt x="3676154" y="3291555"/>
                      <a:pt x="3645569" y="3120675"/>
                      <a:pt x="3484757" y="3211007"/>
                    </a:cubicBezTo>
                    <a:close/>
                    <a:moveTo>
                      <a:pt x="2806081" y="1512180"/>
                    </a:moveTo>
                    <a:cubicBezTo>
                      <a:pt x="2783190" y="1404750"/>
                      <a:pt x="2990639" y="1390312"/>
                      <a:pt x="2962903" y="1508665"/>
                    </a:cubicBezTo>
                    <a:cubicBezTo>
                      <a:pt x="2960339" y="1519873"/>
                      <a:pt x="2974872" y="1525193"/>
                      <a:pt x="2983325" y="1519683"/>
                    </a:cubicBezTo>
                    <a:cubicBezTo>
                      <a:pt x="3086100" y="1452908"/>
                      <a:pt x="3129699" y="1519304"/>
                      <a:pt x="3176622" y="1535261"/>
                    </a:cubicBezTo>
                    <a:cubicBezTo>
                      <a:pt x="3167124" y="1584179"/>
                      <a:pt x="3202838" y="1654944"/>
                      <a:pt x="3093604" y="1710701"/>
                    </a:cubicBezTo>
                    <a:cubicBezTo>
                      <a:pt x="3084581" y="1715165"/>
                      <a:pt x="3081921" y="1730458"/>
                      <a:pt x="3092844" y="1733782"/>
                    </a:cubicBezTo>
                    <a:cubicBezTo>
                      <a:pt x="3209108" y="1769022"/>
                      <a:pt x="3093034" y="1941422"/>
                      <a:pt x="3011441" y="1867808"/>
                    </a:cubicBezTo>
                    <a:cubicBezTo>
                      <a:pt x="2999283" y="1837507"/>
                      <a:pt x="2977436" y="1808916"/>
                      <a:pt x="2942766" y="1785645"/>
                    </a:cubicBezTo>
                    <a:cubicBezTo>
                      <a:pt x="2941057" y="1784600"/>
                      <a:pt x="2939442" y="1783935"/>
                      <a:pt x="2937922" y="1782890"/>
                    </a:cubicBezTo>
                    <a:cubicBezTo>
                      <a:pt x="2980761" y="1784315"/>
                      <a:pt x="3033003" y="1774436"/>
                      <a:pt x="3025974" y="1723809"/>
                    </a:cubicBezTo>
                    <a:cubicBezTo>
                      <a:pt x="3020655" y="1685434"/>
                      <a:pt x="3042122" y="1695598"/>
                      <a:pt x="3065393" y="1668907"/>
                    </a:cubicBezTo>
                    <a:cubicBezTo>
                      <a:pt x="3088190" y="1642786"/>
                      <a:pt x="3098639" y="1614385"/>
                      <a:pt x="3108897" y="1581424"/>
                    </a:cubicBezTo>
                    <a:cubicBezTo>
                      <a:pt x="3109752" y="1579145"/>
                      <a:pt x="3109372" y="1576770"/>
                      <a:pt x="3108897" y="1574490"/>
                    </a:cubicBezTo>
                    <a:cubicBezTo>
                      <a:pt x="3107187" y="1572971"/>
                      <a:pt x="3105287" y="1571451"/>
                      <a:pt x="3103008" y="1571071"/>
                    </a:cubicBezTo>
                    <a:cubicBezTo>
                      <a:pt x="3069288" y="1563472"/>
                      <a:pt x="3039367" y="1558343"/>
                      <a:pt x="3005362" y="1564992"/>
                    </a:cubicBezTo>
                    <a:cubicBezTo>
                      <a:pt x="2970597" y="1571831"/>
                      <a:pt x="2968792" y="1595482"/>
                      <a:pt x="2938112" y="1571736"/>
                    </a:cubicBezTo>
                    <a:cubicBezTo>
                      <a:pt x="2897838" y="1540296"/>
                      <a:pt x="2863168" y="1580570"/>
                      <a:pt x="2842841" y="1618374"/>
                    </a:cubicBezTo>
                    <a:cubicBezTo>
                      <a:pt x="2842746" y="1616569"/>
                      <a:pt x="2843126" y="1614765"/>
                      <a:pt x="2842936" y="1612865"/>
                    </a:cubicBezTo>
                    <a:cubicBezTo>
                      <a:pt x="2840181" y="1571071"/>
                      <a:pt x="2826218" y="1537826"/>
                      <a:pt x="2806081" y="1512180"/>
                    </a:cubicBezTo>
                    <a:close/>
                    <a:moveTo>
                      <a:pt x="1841117" y="628713"/>
                    </a:moveTo>
                    <a:cubicBezTo>
                      <a:pt x="1788779" y="603637"/>
                      <a:pt x="1731313" y="599458"/>
                      <a:pt x="1679925" y="612186"/>
                    </a:cubicBezTo>
                    <a:cubicBezTo>
                      <a:pt x="1697783" y="602117"/>
                      <a:pt x="1716685" y="592904"/>
                      <a:pt x="1738722" y="586919"/>
                    </a:cubicBezTo>
                    <a:cubicBezTo>
                      <a:pt x="1767597" y="579036"/>
                      <a:pt x="1791439" y="569062"/>
                      <a:pt x="1808062" y="543606"/>
                    </a:cubicBezTo>
                    <a:cubicBezTo>
                      <a:pt x="1835133" y="502287"/>
                      <a:pt x="1803122" y="467902"/>
                      <a:pt x="1766743" y="452419"/>
                    </a:cubicBezTo>
                    <a:cubicBezTo>
                      <a:pt x="1815566" y="406541"/>
                      <a:pt x="1825444" y="359143"/>
                      <a:pt x="1807777" y="286763"/>
                    </a:cubicBezTo>
                    <a:lnTo>
                      <a:pt x="1807682" y="286763"/>
                    </a:lnTo>
                    <a:cubicBezTo>
                      <a:pt x="1736157" y="307660"/>
                      <a:pt x="1700062" y="339860"/>
                      <a:pt x="1684770" y="405021"/>
                    </a:cubicBezTo>
                    <a:cubicBezTo>
                      <a:pt x="1653139" y="381369"/>
                      <a:pt x="1607451" y="370826"/>
                      <a:pt x="1585224" y="414994"/>
                    </a:cubicBezTo>
                    <a:cubicBezTo>
                      <a:pt x="1571451" y="442066"/>
                      <a:pt x="1574776" y="467617"/>
                      <a:pt x="1582280" y="496683"/>
                    </a:cubicBezTo>
                    <a:cubicBezTo>
                      <a:pt x="1588074" y="518814"/>
                      <a:pt x="1589593" y="539616"/>
                      <a:pt x="1589878" y="560228"/>
                    </a:cubicBezTo>
                    <a:cubicBezTo>
                      <a:pt x="1575250" y="509316"/>
                      <a:pt x="1542765" y="461633"/>
                      <a:pt x="1494892" y="428862"/>
                    </a:cubicBezTo>
                    <a:cubicBezTo>
                      <a:pt x="1414724" y="322003"/>
                      <a:pt x="1561572" y="221318"/>
                      <a:pt x="1649530" y="329412"/>
                    </a:cubicBezTo>
                    <a:cubicBezTo>
                      <a:pt x="1656464" y="337866"/>
                      <a:pt x="1668337" y="333021"/>
                      <a:pt x="1669857" y="321623"/>
                    </a:cubicBezTo>
                    <a:cubicBezTo>
                      <a:pt x="1689709" y="175534"/>
                      <a:pt x="1774816" y="229866"/>
                      <a:pt x="1859259" y="197571"/>
                    </a:cubicBezTo>
                    <a:cubicBezTo>
                      <a:pt x="1868093" y="252663"/>
                      <a:pt x="1905612" y="291513"/>
                      <a:pt x="1905612" y="334351"/>
                    </a:cubicBezTo>
                    <a:cubicBezTo>
                      <a:pt x="1905612" y="360947"/>
                      <a:pt x="1891174" y="389063"/>
                      <a:pt x="1846531" y="423543"/>
                    </a:cubicBezTo>
                    <a:cubicBezTo>
                      <a:pt x="1837507" y="430667"/>
                      <a:pt x="1839122" y="443300"/>
                      <a:pt x="1849950" y="445010"/>
                    </a:cubicBezTo>
                    <a:cubicBezTo>
                      <a:pt x="1987490" y="467142"/>
                      <a:pt x="1973812" y="644766"/>
                      <a:pt x="1841117" y="628713"/>
                    </a:cubicBezTo>
                    <a:close/>
                    <a:moveTo>
                      <a:pt x="1849950" y="6245339"/>
                    </a:moveTo>
                    <a:cubicBezTo>
                      <a:pt x="1839217" y="6247050"/>
                      <a:pt x="1837412" y="6259682"/>
                      <a:pt x="1846436" y="6266711"/>
                    </a:cubicBezTo>
                    <a:cubicBezTo>
                      <a:pt x="1963174" y="6357043"/>
                      <a:pt x="1873507" y="6403587"/>
                      <a:pt x="1859259" y="6492779"/>
                    </a:cubicBezTo>
                    <a:cubicBezTo>
                      <a:pt x="1817085" y="6476726"/>
                      <a:pt x="1774626" y="6482235"/>
                      <a:pt x="1740336" y="6473496"/>
                    </a:cubicBezTo>
                    <a:cubicBezTo>
                      <a:pt x="1706046" y="6464758"/>
                      <a:pt x="1679735" y="6441866"/>
                      <a:pt x="1669857" y="6368821"/>
                    </a:cubicBezTo>
                    <a:cubicBezTo>
                      <a:pt x="1668337" y="6357423"/>
                      <a:pt x="1656559" y="6352579"/>
                      <a:pt x="1649530" y="6361033"/>
                    </a:cubicBezTo>
                    <a:cubicBezTo>
                      <a:pt x="1561668" y="6469032"/>
                      <a:pt x="1414724" y="6368442"/>
                      <a:pt x="1494987" y="6261582"/>
                    </a:cubicBezTo>
                    <a:cubicBezTo>
                      <a:pt x="1542765" y="6228812"/>
                      <a:pt x="1575250" y="6181129"/>
                      <a:pt x="1589878" y="6130216"/>
                    </a:cubicBezTo>
                    <a:cubicBezTo>
                      <a:pt x="1589688" y="6150733"/>
                      <a:pt x="1588169" y="6171725"/>
                      <a:pt x="1582374" y="6193762"/>
                    </a:cubicBezTo>
                    <a:cubicBezTo>
                      <a:pt x="1574776" y="6222733"/>
                      <a:pt x="1571451" y="6248379"/>
                      <a:pt x="1585224" y="6275450"/>
                    </a:cubicBezTo>
                    <a:cubicBezTo>
                      <a:pt x="1607451" y="6319619"/>
                      <a:pt x="1653139" y="6309075"/>
                      <a:pt x="1684770" y="6285329"/>
                    </a:cubicBezTo>
                    <a:cubicBezTo>
                      <a:pt x="1700157" y="6350584"/>
                      <a:pt x="1736157" y="6382785"/>
                      <a:pt x="1807777" y="6403682"/>
                    </a:cubicBezTo>
                    <a:cubicBezTo>
                      <a:pt x="1825539" y="6331207"/>
                      <a:pt x="1815660" y="6283904"/>
                      <a:pt x="1766743" y="6238026"/>
                    </a:cubicBezTo>
                    <a:cubicBezTo>
                      <a:pt x="1803122" y="6222448"/>
                      <a:pt x="1835133" y="6188158"/>
                      <a:pt x="1808062" y="6146744"/>
                    </a:cubicBezTo>
                    <a:cubicBezTo>
                      <a:pt x="1791534" y="6121383"/>
                      <a:pt x="1767692" y="6111409"/>
                      <a:pt x="1738722" y="6103336"/>
                    </a:cubicBezTo>
                    <a:cubicBezTo>
                      <a:pt x="1716685" y="6097446"/>
                      <a:pt x="1697878" y="6088232"/>
                      <a:pt x="1679925" y="6078259"/>
                    </a:cubicBezTo>
                    <a:cubicBezTo>
                      <a:pt x="1731313" y="6090987"/>
                      <a:pt x="1788779" y="6086713"/>
                      <a:pt x="1841117" y="6061541"/>
                    </a:cubicBezTo>
                    <a:cubicBezTo>
                      <a:pt x="1973812" y="6045584"/>
                      <a:pt x="1987490" y="6223208"/>
                      <a:pt x="1849950" y="6245339"/>
                    </a:cubicBezTo>
                    <a:close/>
                    <a:moveTo>
                      <a:pt x="2842936" y="5071976"/>
                    </a:moveTo>
                    <a:cubicBezTo>
                      <a:pt x="2863263" y="5109875"/>
                      <a:pt x="2897838" y="5150054"/>
                      <a:pt x="2938112" y="5118709"/>
                    </a:cubicBezTo>
                    <a:cubicBezTo>
                      <a:pt x="2968792" y="5094867"/>
                      <a:pt x="2970692" y="5118614"/>
                      <a:pt x="3005362" y="5125453"/>
                    </a:cubicBezTo>
                    <a:cubicBezTo>
                      <a:pt x="3039367" y="5132102"/>
                      <a:pt x="3069193" y="5126877"/>
                      <a:pt x="3103008" y="5119374"/>
                    </a:cubicBezTo>
                    <a:cubicBezTo>
                      <a:pt x="3105287" y="5118899"/>
                      <a:pt x="3107092" y="5117379"/>
                      <a:pt x="3108897" y="5115859"/>
                    </a:cubicBezTo>
                    <a:cubicBezTo>
                      <a:pt x="3109372" y="5113580"/>
                      <a:pt x="3109752" y="5111205"/>
                      <a:pt x="3108897" y="5109021"/>
                    </a:cubicBezTo>
                    <a:cubicBezTo>
                      <a:pt x="3098639" y="5076060"/>
                      <a:pt x="3088190" y="5047659"/>
                      <a:pt x="3065393" y="5021443"/>
                    </a:cubicBezTo>
                    <a:cubicBezTo>
                      <a:pt x="3042122" y="4994752"/>
                      <a:pt x="3020655" y="5005011"/>
                      <a:pt x="3025879" y="4966636"/>
                    </a:cubicBezTo>
                    <a:cubicBezTo>
                      <a:pt x="3033003" y="4916009"/>
                      <a:pt x="2980761" y="4906130"/>
                      <a:pt x="2937922" y="4907460"/>
                    </a:cubicBezTo>
                    <a:cubicBezTo>
                      <a:pt x="2939442" y="4906415"/>
                      <a:pt x="2941151" y="4905845"/>
                      <a:pt x="2942766" y="4904705"/>
                    </a:cubicBezTo>
                    <a:cubicBezTo>
                      <a:pt x="2977531" y="4881434"/>
                      <a:pt x="2999378" y="4852843"/>
                      <a:pt x="3011536" y="4822542"/>
                    </a:cubicBezTo>
                    <a:cubicBezTo>
                      <a:pt x="3093034" y="4748928"/>
                      <a:pt x="3209202" y="4921328"/>
                      <a:pt x="3092939" y="4956567"/>
                    </a:cubicBezTo>
                    <a:cubicBezTo>
                      <a:pt x="3081921" y="4959892"/>
                      <a:pt x="3084581" y="4975185"/>
                      <a:pt x="3093604" y="4979744"/>
                    </a:cubicBezTo>
                    <a:cubicBezTo>
                      <a:pt x="3202838" y="5035406"/>
                      <a:pt x="3167124" y="5106266"/>
                      <a:pt x="3176717" y="5154994"/>
                    </a:cubicBezTo>
                    <a:cubicBezTo>
                      <a:pt x="3129699" y="5171141"/>
                      <a:pt x="3086195" y="5237441"/>
                      <a:pt x="2983325" y="5170666"/>
                    </a:cubicBezTo>
                    <a:cubicBezTo>
                      <a:pt x="2974966" y="5165157"/>
                      <a:pt x="2960339" y="5170476"/>
                      <a:pt x="2962998" y="5181685"/>
                    </a:cubicBezTo>
                    <a:cubicBezTo>
                      <a:pt x="2990544" y="5300038"/>
                      <a:pt x="2783190" y="5285599"/>
                      <a:pt x="2806176" y="5178170"/>
                    </a:cubicBezTo>
                    <a:cubicBezTo>
                      <a:pt x="2826313" y="5152524"/>
                      <a:pt x="2840181" y="5119279"/>
                      <a:pt x="2842936" y="5077485"/>
                    </a:cubicBezTo>
                    <a:cubicBezTo>
                      <a:pt x="2843126" y="5075585"/>
                      <a:pt x="2842841" y="5073876"/>
                      <a:pt x="2842936" y="5071976"/>
                    </a:cubicBezTo>
                    <a:close/>
                    <a:moveTo>
                      <a:pt x="3542604" y="3463480"/>
                    </a:moveTo>
                    <a:cubicBezTo>
                      <a:pt x="3524556" y="3463480"/>
                      <a:pt x="3502520" y="3458636"/>
                      <a:pt x="3474499" y="3447143"/>
                    </a:cubicBezTo>
                    <a:cubicBezTo>
                      <a:pt x="3463860" y="3442868"/>
                      <a:pt x="3453697" y="3450657"/>
                      <a:pt x="3457591" y="3460915"/>
                    </a:cubicBezTo>
                    <a:cubicBezTo>
                      <a:pt x="3507269" y="3591047"/>
                      <a:pt x="3346553" y="3668080"/>
                      <a:pt x="3294120" y="3545073"/>
                    </a:cubicBezTo>
                    <a:cubicBezTo>
                      <a:pt x="3289751" y="3487227"/>
                      <a:pt x="3264579" y="3435269"/>
                      <a:pt x="3227820" y="3397180"/>
                    </a:cubicBezTo>
                    <a:cubicBezTo>
                      <a:pt x="3245487" y="3407628"/>
                      <a:pt x="3262870" y="3419406"/>
                      <a:pt x="3279112" y="3435459"/>
                    </a:cubicBezTo>
                    <a:cubicBezTo>
                      <a:pt x="3300389" y="3456546"/>
                      <a:pt x="3320906" y="3472219"/>
                      <a:pt x="3351302" y="3473929"/>
                    </a:cubicBezTo>
                    <a:cubicBezTo>
                      <a:pt x="3400600" y="3476683"/>
                      <a:pt x="3414372" y="3431755"/>
                      <a:pt x="3409623" y="3392526"/>
                    </a:cubicBezTo>
                    <a:cubicBezTo>
                      <a:pt x="3473739" y="3411902"/>
                      <a:pt x="3519712" y="3396705"/>
                      <a:pt x="3573569" y="3345222"/>
                    </a:cubicBezTo>
                    <a:cubicBezTo>
                      <a:pt x="3519712" y="3293645"/>
                      <a:pt x="3473739" y="3278542"/>
                      <a:pt x="3409623" y="3297919"/>
                    </a:cubicBezTo>
                    <a:cubicBezTo>
                      <a:pt x="3414372" y="3258595"/>
                      <a:pt x="3400600" y="3213762"/>
                      <a:pt x="3351302" y="3216516"/>
                    </a:cubicBezTo>
                    <a:cubicBezTo>
                      <a:pt x="3321001" y="3218226"/>
                      <a:pt x="3300389" y="3233803"/>
                      <a:pt x="3279017" y="3254890"/>
                    </a:cubicBezTo>
                    <a:cubicBezTo>
                      <a:pt x="3262775" y="3270943"/>
                      <a:pt x="3245487" y="3282722"/>
                      <a:pt x="3227820" y="3293170"/>
                    </a:cubicBezTo>
                    <a:cubicBezTo>
                      <a:pt x="3264674" y="3255081"/>
                      <a:pt x="3289656" y="3203123"/>
                      <a:pt x="3294025" y="3145277"/>
                    </a:cubicBezTo>
                    <a:cubicBezTo>
                      <a:pt x="3346553" y="3022364"/>
                      <a:pt x="3507269" y="3099303"/>
                      <a:pt x="3457591" y="3229529"/>
                    </a:cubicBezTo>
                    <a:cubicBezTo>
                      <a:pt x="3453697" y="3239598"/>
                      <a:pt x="3463765" y="3247577"/>
                      <a:pt x="3474309" y="3243207"/>
                    </a:cubicBezTo>
                    <a:cubicBezTo>
                      <a:pt x="3610899" y="3187355"/>
                      <a:pt x="3606339" y="3288231"/>
                      <a:pt x="3676534" y="3345222"/>
                    </a:cubicBezTo>
                    <a:cubicBezTo>
                      <a:pt x="3620778" y="3390531"/>
                      <a:pt x="3612134" y="3463480"/>
                      <a:pt x="3542604" y="3463480"/>
                    </a:cubicBezTo>
                    <a:close/>
                  </a:path>
                </a:pathLst>
              </a:custGeom>
              <a:grpFill/>
              <a:ln w="9481"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4365913-5D41-CEB4-18E7-FC4554E0CC65}"/>
                  </a:ext>
                </a:extLst>
              </p:cNvPr>
              <p:cNvSpPr/>
              <p:nvPr/>
            </p:nvSpPr>
            <p:spPr>
              <a:xfrm>
                <a:off x="4957668" y="6550529"/>
                <a:ext cx="71540" cy="73519"/>
              </a:xfrm>
              <a:custGeom>
                <a:avLst/>
                <a:gdLst>
                  <a:gd name="connsiteX0" fmla="*/ 32123 w 71540"/>
                  <a:gd name="connsiteY0" fmla="*/ 73519 h 73519"/>
                  <a:gd name="connsiteX1" fmla="*/ 39342 w 71540"/>
                  <a:gd name="connsiteY1" fmla="*/ 0 h 73519"/>
                  <a:gd name="connsiteX2" fmla="*/ 32123 w 71540"/>
                  <a:gd name="connsiteY2" fmla="*/ 73519 h 73519"/>
                </a:gdLst>
                <a:ahLst/>
                <a:cxnLst>
                  <a:cxn ang="0">
                    <a:pos x="connsiteX0" y="connsiteY0"/>
                  </a:cxn>
                  <a:cxn ang="0">
                    <a:pos x="connsiteX1" y="connsiteY1"/>
                  </a:cxn>
                  <a:cxn ang="0">
                    <a:pos x="connsiteX2" y="connsiteY2"/>
                  </a:cxn>
                </a:cxnLst>
                <a:rect l="l" t="t" r="r" b="b"/>
                <a:pathLst>
                  <a:path w="71540" h="73519">
                    <a:moveTo>
                      <a:pt x="32123" y="73519"/>
                    </a:moveTo>
                    <a:cubicBezTo>
                      <a:pt x="79236" y="73519"/>
                      <a:pt x="87120" y="0"/>
                      <a:pt x="39342" y="0"/>
                    </a:cubicBezTo>
                    <a:cubicBezTo>
                      <a:pt x="-7772" y="-95"/>
                      <a:pt x="-15465" y="73519"/>
                      <a:pt x="32123" y="73519"/>
                    </a:cubicBezTo>
                    <a:close/>
                  </a:path>
                </a:pathLst>
              </a:custGeom>
              <a:grpFill/>
              <a:ln w="9481"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3D37B94-E668-83B7-66CB-5E26215EE059}"/>
                  </a:ext>
                </a:extLst>
              </p:cNvPr>
              <p:cNvSpPr/>
              <p:nvPr/>
            </p:nvSpPr>
            <p:spPr>
              <a:xfrm>
                <a:off x="4542238" y="6236220"/>
                <a:ext cx="58917" cy="60506"/>
              </a:xfrm>
              <a:custGeom>
                <a:avLst/>
                <a:gdLst>
                  <a:gd name="connsiteX0" fmla="*/ 26479 w 58917"/>
                  <a:gd name="connsiteY0" fmla="*/ 60506 h 60506"/>
                  <a:gd name="connsiteX1" fmla="*/ 32368 w 58917"/>
                  <a:gd name="connsiteY1" fmla="*/ 0 h 60506"/>
                  <a:gd name="connsiteX2" fmla="*/ 26479 w 58917"/>
                  <a:gd name="connsiteY2" fmla="*/ 60506 h 60506"/>
                </a:gdLst>
                <a:ahLst/>
                <a:cxnLst>
                  <a:cxn ang="0">
                    <a:pos x="connsiteX0" y="connsiteY0"/>
                  </a:cxn>
                  <a:cxn ang="0">
                    <a:pos x="connsiteX1" y="connsiteY1"/>
                  </a:cxn>
                  <a:cxn ang="0">
                    <a:pos x="connsiteX2" y="connsiteY2"/>
                  </a:cxn>
                </a:cxnLst>
                <a:rect l="l" t="t" r="r" b="b"/>
                <a:pathLst>
                  <a:path w="58917" h="60506">
                    <a:moveTo>
                      <a:pt x="26479" y="60506"/>
                    </a:moveTo>
                    <a:cubicBezTo>
                      <a:pt x="65328" y="60506"/>
                      <a:pt x="71692" y="0"/>
                      <a:pt x="32368" y="0"/>
                    </a:cubicBezTo>
                    <a:cubicBezTo>
                      <a:pt x="-6386" y="0"/>
                      <a:pt x="-12750" y="60506"/>
                      <a:pt x="26479" y="60506"/>
                    </a:cubicBezTo>
                    <a:close/>
                  </a:path>
                </a:pathLst>
              </a:custGeom>
              <a:grpFill/>
              <a:ln w="9481"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EAA134EA-171A-7BFF-8D3A-35F0B7F6D491}"/>
                  </a:ext>
                </a:extLst>
              </p:cNvPr>
              <p:cNvSpPr/>
              <p:nvPr/>
            </p:nvSpPr>
            <p:spPr>
              <a:xfrm>
                <a:off x="4883664" y="6436319"/>
                <a:ext cx="257610" cy="176632"/>
              </a:xfrm>
              <a:custGeom>
                <a:avLst/>
                <a:gdLst>
                  <a:gd name="connsiteX0" fmla="*/ 165493 w 257610"/>
                  <a:gd name="connsiteY0" fmla="*/ 80775 h 176632"/>
                  <a:gd name="connsiteX1" fmla="*/ 203013 w 257610"/>
                  <a:gd name="connsiteY1" fmla="*/ 158854 h 176632"/>
                  <a:gd name="connsiteX2" fmla="*/ 238823 w 257610"/>
                  <a:gd name="connsiteY2" fmla="*/ 121144 h 176632"/>
                  <a:gd name="connsiteX3" fmla="*/ 181166 w 257610"/>
                  <a:gd name="connsiteY3" fmla="*/ 7446 h 176632"/>
                  <a:gd name="connsiteX4" fmla="*/ 170053 w 257610"/>
                  <a:gd name="connsiteY4" fmla="*/ 2696 h 176632"/>
                  <a:gd name="connsiteX5" fmla="*/ 164069 w 257610"/>
                  <a:gd name="connsiteY5" fmla="*/ 1936 h 176632"/>
                  <a:gd name="connsiteX6" fmla="*/ 37547 w 257610"/>
                  <a:gd name="connsiteY6" fmla="*/ 48764 h 176632"/>
                  <a:gd name="connsiteX7" fmla="*/ 20924 w 257610"/>
                  <a:gd name="connsiteY7" fmla="*/ 92173 h 176632"/>
                  <a:gd name="connsiteX8" fmla="*/ 166633 w 257610"/>
                  <a:gd name="connsiteY8" fmla="*/ 12195 h 176632"/>
                  <a:gd name="connsiteX9" fmla="*/ 165493 w 257610"/>
                  <a:gd name="connsiteY9" fmla="*/ 80775 h 17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610" h="176632">
                    <a:moveTo>
                      <a:pt x="165493" y="80775"/>
                    </a:moveTo>
                    <a:cubicBezTo>
                      <a:pt x="173187" y="109366"/>
                      <a:pt x="192279" y="131877"/>
                      <a:pt x="203013" y="158854"/>
                    </a:cubicBezTo>
                    <a:cubicBezTo>
                      <a:pt x="223245" y="209481"/>
                      <a:pt x="289735" y="137577"/>
                      <a:pt x="238823" y="121144"/>
                    </a:cubicBezTo>
                    <a:cubicBezTo>
                      <a:pt x="196554" y="107561"/>
                      <a:pt x="176512" y="47340"/>
                      <a:pt x="181166" y="7446"/>
                    </a:cubicBezTo>
                    <a:cubicBezTo>
                      <a:pt x="181926" y="1176"/>
                      <a:pt x="173662" y="-1483"/>
                      <a:pt x="170053" y="2696"/>
                    </a:cubicBezTo>
                    <a:cubicBezTo>
                      <a:pt x="169198" y="36"/>
                      <a:pt x="165588" y="-1388"/>
                      <a:pt x="164069" y="1936"/>
                    </a:cubicBezTo>
                    <a:cubicBezTo>
                      <a:pt x="146876" y="37936"/>
                      <a:pt x="73547" y="77165"/>
                      <a:pt x="37547" y="48764"/>
                    </a:cubicBezTo>
                    <a:cubicBezTo>
                      <a:pt x="5537" y="23498"/>
                      <a:pt x="-19445" y="89894"/>
                      <a:pt x="20924" y="92173"/>
                    </a:cubicBezTo>
                    <a:cubicBezTo>
                      <a:pt x="68797" y="94833"/>
                      <a:pt x="142602" y="57408"/>
                      <a:pt x="166633" y="12195"/>
                    </a:cubicBezTo>
                    <a:cubicBezTo>
                      <a:pt x="160554" y="35372"/>
                      <a:pt x="158844" y="56458"/>
                      <a:pt x="165493" y="80775"/>
                    </a:cubicBezTo>
                    <a:close/>
                  </a:path>
                </a:pathLst>
              </a:custGeom>
              <a:grpFill/>
              <a:ln w="9481"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D5AF72B-26D9-E4FE-459F-BE2111474940}"/>
                  </a:ext>
                </a:extLst>
              </p:cNvPr>
              <p:cNvSpPr/>
              <p:nvPr/>
            </p:nvSpPr>
            <p:spPr>
              <a:xfrm>
                <a:off x="4625895" y="6225356"/>
                <a:ext cx="437809" cy="164221"/>
              </a:xfrm>
              <a:custGeom>
                <a:avLst/>
                <a:gdLst>
                  <a:gd name="connsiteX0" fmla="*/ 268719 w 437809"/>
                  <a:gd name="connsiteY0" fmla="*/ 161227 h 164221"/>
                  <a:gd name="connsiteX1" fmla="*/ 437320 w 437809"/>
                  <a:gd name="connsiteY1" fmla="*/ 6875 h 164221"/>
                  <a:gd name="connsiteX2" fmla="*/ 428296 w 437809"/>
                  <a:gd name="connsiteY2" fmla="*/ 2030 h 164221"/>
                  <a:gd name="connsiteX3" fmla="*/ 261880 w 437809"/>
                  <a:gd name="connsiteY3" fmla="*/ 120098 h 164221"/>
                  <a:gd name="connsiteX4" fmla="*/ 45597 w 437809"/>
                  <a:gd name="connsiteY4" fmla="*/ 39835 h 164221"/>
                  <a:gd name="connsiteX5" fmla="*/ 11877 w 437809"/>
                  <a:gd name="connsiteY5" fmla="*/ 85523 h 164221"/>
                  <a:gd name="connsiteX6" fmla="*/ 268719 w 437809"/>
                  <a:gd name="connsiteY6" fmla="*/ 161227 h 16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09" h="164221">
                    <a:moveTo>
                      <a:pt x="268719" y="161227"/>
                    </a:moveTo>
                    <a:cubicBezTo>
                      <a:pt x="353637" y="150019"/>
                      <a:pt x="403790" y="77354"/>
                      <a:pt x="437320" y="6875"/>
                    </a:cubicBezTo>
                    <a:cubicBezTo>
                      <a:pt x="439884" y="1460"/>
                      <a:pt x="431716" y="-2624"/>
                      <a:pt x="428296" y="2030"/>
                    </a:cubicBezTo>
                    <a:cubicBezTo>
                      <a:pt x="379473" y="66146"/>
                      <a:pt x="350217" y="109364"/>
                      <a:pt x="261880" y="120098"/>
                    </a:cubicBezTo>
                    <a:cubicBezTo>
                      <a:pt x="179147" y="130166"/>
                      <a:pt x="104963" y="93692"/>
                      <a:pt x="45597" y="39835"/>
                    </a:cubicBezTo>
                    <a:cubicBezTo>
                      <a:pt x="18336" y="15233"/>
                      <a:pt x="-19564" y="66716"/>
                      <a:pt x="11877" y="85523"/>
                    </a:cubicBezTo>
                    <a:cubicBezTo>
                      <a:pt x="98789" y="137576"/>
                      <a:pt x="161955" y="175380"/>
                      <a:pt x="268719" y="161227"/>
                    </a:cubicBezTo>
                    <a:close/>
                  </a:path>
                </a:pathLst>
              </a:custGeom>
              <a:grpFill/>
              <a:ln w="9481"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A7ED2958-21A7-83A3-1CD1-6D34FD3F27DB}"/>
                  </a:ext>
                </a:extLst>
              </p:cNvPr>
              <p:cNvSpPr/>
              <p:nvPr/>
            </p:nvSpPr>
            <p:spPr>
              <a:xfrm>
                <a:off x="5087517" y="6209354"/>
                <a:ext cx="366528" cy="219669"/>
              </a:xfrm>
              <a:custGeom>
                <a:avLst/>
                <a:gdLst>
                  <a:gd name="connsiteX0" fmla="*/ 333701 w 366528"/>
                  <a:gd name="connsiteY0" fmla="*/ 161556 h 219669"/>
                  <a:gd name="connsiteX1" fmla="*/ 170610 w 366528"/>
                  <a:gd name="connsiteY1" fmla="*/ 148068 h 219669"/>
                  <a:gd name="connsiteX2" fmla="*/ 5714 w 366528"/>
                  <a:gd name="connsiteY2" fmla="*/ 1030 h 219669"/>
                  <a:gd name="connsiteX3" fmla="*/ 394 w 366528"/>
                  <a:gd name="connsiteY3" fmla="*/ 4259 h 219669"/>
                  <a:gd name="connsiteX4" fmla="*/ 137080 w 366528"/>
                  <a:gd name="connsiteY4" fmla="*/ 165641 h 219669"/>
                  <a:gd name="connsiteX5" fmla="*/ 335791 w 366528"/>
                  <a:gd name="connsiteY5" fmla="*/ 219593 h 219669"/>
                  <a:gd name="connsiteX6" fmla="*/ 333701 w 366528"/>
                  <a:gd name="connsiteY6" fmla="*/ 161556 h 21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28" h="219669">
                    <a:moveTo>
                      <a:pt x="333701" y="161556"/>
                    </a:moveTo>
                    <a:cubicBezTo>
                      <a:pt x="278419" y="164406"/>
                      <a:pt x="224277" y="163741"/>
                      <a:pt x="170610" y="148068"/>
                    </a:cubicBezTo>
                    <a:cubicBezTo>
                      <a:pt x="101650" y="127836"/>
                      <a:pt x="50452" y="53557"/>
                      <a:pt x="5714" y="1030"/>
                    </a:cubicBezTo>
                    <a:cubicBezTo>
                      <a:pt x="3434" y="-1535"/>
                      <a:pt x="-1410" y="1125"/>
                      <a:pt x="394" y="4259"/>
                    </a:cubicBezTo>
                    <a:cubicBezTo>
                      <a:pt x="34494" y="67805"/>
                      <a:pt x="74674" y="127171"/>
                      <a:pt x="137080" y="165641"/>
                    </a:cubicBezTo>
                    <a:cubicBezTo>
                      <a:pt x="195686" y="201641"/>
                      <a:pt x="267875" y="215603"/>
                      <a:pt x="335791" y="219593"/>
                    </a:cubicBezTo>
                    <a:cubicBezTo>
                      <a:pt x="377585" y="222157"/>
                      <a:pt x="376635" y="159372"/>
                      <a:pt x="333701" y="161556"/>
                    </a:cubicBezTo>
                    <a:close/>
                  </a:path>
                </a:pathLst>
              </a:custGeom>
              <a:grpFill/>
              <a:ln w="9481"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443EFCCD-F555-4EEB-9442-B543380C05E2}"/>
                  </a:ext>
                </a:extLst>
              </p:cNvPr>
              <p:cNvSpPr/>
              <p:nvPr/>
            </p:nvSpPr>
            <p:spPr>
              <a:xfrm>
                <a:off x="4461524" y="6234890"/>
                <a:ext cx="54548" cy="56041"/>
              </a:xfrm>
              <a:custGeom>
                <a:avLst/>
                <a:gdLst>
                  <a:gd name="connsiteX0" fmla="*/ 24555 w 54548"/>
                  <a:gd name="connsiteY0" fmla="*/ 56042 h 56041"/>
                  <a:gd name="connsiteX1" fmla="*/ 30064 w 54548"/>
                  <a:gd name="connsiteY1" fmla="*/ 0 h 56041"/>
                  <a:gd name="connsiteX2" fmla="*/ 24555 w 54548"/>
                  <a:gd name="connsiteY2" fmla="*/ 56042 h 56041"/>
                </a:gdLst>
                <a:ahLst/>
                <a:cxnLst>
                  <a:cxn ang="0">
                    <a:pos x="connsiteX0" y="connsiteY0"/>
                  </a:cxn>
                  <a:cxn ang="0">
                    <a:pos x="connsiteX1" y="connsiteY1"/>
                  </a:cxn>
                  <a:cxn ang="0">
                    <a:pos x="connsiteX2" y="connsiteY2"/>
                  </a:cxn>
                </a:cxnLst>
                <a:rect l="l" t="t" r="r" b="b"/>
                <a:pathLst>
                  <a:path w="54548" h="56041">
                    <a:moveTo>
                      <a:pt x="24555" y="56042"/>
                    </a:moveTo>
                    <a:cubicBezTo>
                      <a:pt x="60460" y="56042"/>
                      <a:pt x="66349" y="-95"/>
                      <a:pt x="30064" y="0"/>
                    </a:cubicBezTo>
                    <a:cubicBezTo>
                      <a:pt x="-5935" y="-95"/>
                      <a:pt x="-11824" y="56042"/>
                      <a:pt x="24555" y="56042"/>
                    </a:cubicBezTo>
                    <a:close/>
                  </a:path>
                </a:pathLst>
              </a:custGeom>
              <a:grpFill/>
              <a:ln w="9481"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674746F-B801-6023-6990-36FA4F32852C}"/>
                  </a:ext>
                </a:extLst>
              </p:cNvPr>
              <p:cNvSpPr/>
              <p:nvPr/>
            </p:nvSpPr>
            <p:spPr>
              <a:xfrm>
                <a:off x="4762459" y="6295836"/>
                <a:ext cx="564202" cy="251900"/>
              </a:xfrm>
              <a:custGeom>
                <a:avLst/>
                <a:gdLst>
                  <a:gd name="connsiteX0" fmla="*/ 539361 w 564202"/>
                  <a:gd name="connsiteY0" fmla="*/ 251179 h 251900"/>
                  <a:gd name="connsiteX1" fmla="*/ 564153 w 564202"/>
                  <a:gd name="connsiteY1" fmla="*/ 216794 h 251900"/>
                  <a:gd name="connsiteX2" fmla="*/ 557979 w 564202"/>
                  <a:gd name="connsiteY2" fmla="*/ 202926 h 251900"/>
                  <a:gd name="connsiteX3" fmla="*/ 529673 w 564202"/>
                  <a:gd name="connsiteY3" fmla="*/ 192097 h 251900"/>
                  <a:gd name="connsiteX4" fmla="*/ 324218 w 564202"/>
                  <a:gd name="connsiteY4" fmla="*/ 6209 h 251900"/>
                  <a:gd name="connsiteX5" fmla="*/ 320228 w 564202"/>
                  <a:gd name="connsiteY5" fmla="*/ 4405 h 251900"/>
                  <a:gd name="connsiteX6" fmla="*/ 306835 w 564202"/>
                  <a:gd name="connsiteY6" fmla="*/ 6020 h 251900"/>
                  <a:gd name="connsiteX7" fmla="*/ 215648 w 564202"/>
                  <a:gd name="connsiteY7" fmla="*/ 112689 h 251900"/>
                  <a:gd name="connsiteX8" fmla="*/ 40019 w 564202"/>
                  <a:gd name="connsiteY8" fmla="*/ 111929 h 251900"/>
                  <a:gd name="connsiteX9" fmla="*/ 26246 w 564202"/>
                  <a:gd name="connsiteY9" fmla="*/ 170156 h 251900"/>
                  <a:gd name="connsiteX10" fmla="*/ 227047 w 564202"/>
                  <a:gd name="connsiteY10" fmla="*/ 131496 h 251900"/>
                  <a:gd name="connsiteX11" fmla="*/ 318993 w 564202"/>
                  <a:gd name="connsiteY11" fmla="*/ 19603 h 251900"/>
                  <a:gd name="connsiteX12" fmla="*/ 539361 w 564202"/>
                  <a:gd name="connsiteY12" fmla="*/ 251179 h 25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02" h="251900">
                    <a:moveTo>
                      <a:pt x="539361" y="251179"/>
                    </a:moveTo>
                    <a:cubicBezTo>
                      <a:pt x="556934" y="249659"/>
                      <a:pt x="564913" y="231992"/>
                      <a:pt x="564153" y="216794"/>
                    </a:cubicBezTo>
                    <a:cubicBezTo>
                      <a:pt x="563963" y="211380"/>
                      <a:pt x="561018" y="207105"/>
                      <a:pt x="557979" y="202926"/>
                    </a:cubicBezTo>
                    <a:cubicBezTo>
                      <a:pt x="552089" y="194567"/>
                      <a:pt x="539741" y="190008"/>
                      <a:pt x="529673" y="192097"/>
                    </a:cubicBezTo>
                    <a:cubicBezTo>
                      <a:pt x="427183" y="213850"/>
                      <a:pt x="333146" y="96067"/>
                      <a:pt x="324218" y="6209"/>
                    </a:cubicBezTo>
                    <a:cubicBezTo>
                      <a:pt x="324028" y="4025"/>
                      <a:pt x="321938" y="3740"/>
                      <a:pt x="320228" y="4405"/>
                    </a:cubicBezTo>
                    <a:cubicBezTo>
                      <a:pt x="317759" y="-1579"/>
                      <a:pt x="307975" y="-1864"/>
                      <a:pt x="306835" y="6020"/>
                    </a:cubicBezTo>
                    <a:cubicBezTo>
                      <a:pt x="298856" y="57027"/>
                      <a:pt x="260102" y="91127"/>
                      <a:pt x="215648" y="112689"/>
                    </a:cubicBezTo>
                    <a:cubicBezTo>
                      <a:pt x="157517" y="140900"/>
                      <a:pt x="99480" y="130356"/>
                      <a:pt x="40019" y="111929"/>
                    </a:cubicBezTo>
                    <a:cubicBezTo>
                      <a:pt x="-3295" y="98441"/>
                      <a:pt x="-16688" y="167116"/>
                      <a:pt x="26246" y="170156"/>
                    </a:cubicBezTo>
                    <a:cubicBezTo>
                      <a:pt x="99575" y="175380"/>
                      <a:pt x="163786" y="172911"/>
                      <a:pt x="227047" y="131496"/>
                    </a:cubicBezTo>
                    <a:cubicBezTo>
                      <a:pt x="270171" y="103286"/>
                      <a:pt x="308925" y="70705"/>
                      <a:pt x="318993" y="19603"/>
                    </a:cubicBezTo>
                    <a:cubicBezTo>
                      <a:pt x="327922" y="134726"/>
                      <a:pt x="408850" y="262672"/>
                      <a:pt x="539361" y="251179"/>
                    </a:cubicBezTo>
                    <a:close/>
                  </a:path>
                </a:pathLst>
              </a:custGeom>
              <a:grpFill/>
              <a:ln w="9481"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EEF1947-3B88-C3D0-670F-CE08EE0971EF}"/>
                  </a:ext>
                </a:extLst>
              </p:cNvPr>
              <p:cNvSpPr/>
              <p:nvPr/>
            </p:nvSpPr>
            <p:spPr>
              <a:xfrm>
                <a:off x="4205588" y="6325317"/>
                <a:ext cx="25768" cy="26501"/>
              </a:xfrm>
              <a:custGeom>
                <a:avLst/>
                <a:gdLst>
                  <a:gd name="connsiteX0" fmla="*/ 11585 w 25768"/>
                  <a:gd name="connsiteY0" fmla="*/ 26502 h 26501"/>
                  <a:gd name="connsiteX1" fmla="*/ 14150 w 25768"/>
                  <a:gd name="connsiteY1" fmla="*/ 0 h 26501"/>
                  <a:gd name="connsiteX2" fmla="*/ 11585 w 25768"/>
                  <a:gd name="connsiteY2" fmla="*/ 26502 h 26501"/>
                </a:gdLst>
                <a:ahLst/>
                <a:cxnLst>
                  <a:cxn ang="0">
                    <a:pos x="connsiteX0" y="connsiteY0"/>
                  </a:cxn>
                  <a:cxn ang="0">
                    <a:pos x="connsiteX1" y="connsiteY1"/>
                  </a:cxn>
                  <a:cxn ang="0">
                    <a:pos x="connsiteX2" y="connsiteY2"/>
                  </a:cxn>
                </a:cxnLst>
                <a:rect l="l" t="t" r="r" b="b"/>
                <a:pathLst>
                  <a:path w="25768" h="26501">
                    <a:moveTo>
                      <a:pt x="11585" y="26502"/>
                    </a:moveTo>
                    <a:cubicBezTo>
                      <a:pt x="28588" y="26406"/>
                      <a:pt x="31343" y="0"/>
                      <a:pt x="14150" y="0"/>
                    </a:cubicBezTo>
                    <a:cubicBezTo>
                      <a:pt x="-2757" y="95"/>
                      <a:pt x="-5607" y="26502"/>
                      <a:pt x="11585" y="26502"/>
                    </a:cubicBezTo>
                    <a:close/>
                  </a:path>
                </a:pathLst>
              </a:custGeom>
              <a:grpFill/>
              <a:ln w="9481"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6599D4EE-F29A-EFCA-18B1-B9904C37C4E9}"/>
                  </a:ext>
                </a:extLst>
              </p:cNvPr>
              <p:cNvSpPr/>
              <p:nvPr/>
            </p:nvSpPr>
            <p:spPr>
              <a:xfrm>
                <a:off x="4180295" y="6372335"/>
                <a:ext cx="11396" cy="11683"/>
              </a:xfrm>
              <a:custGeom>
                <a:avLst/>
                <a:gdLst>
                  <a:gd name="connsiteX0" fmla="*/ 6198 w 11396"/>
                  <a:gd name="connsiteY0" fmla="*/ 0 h 11683"/>
                  <a:gd name="connsiteX1" fmla="*/ 5058 w 11396"/>
                  <a:gd name="connsiteY1" fmla="*/ 11683 h 11683"/>
                  <a:gd name="connsiteX2" fmla="*/ 6198 w 11396"/>
                  <a:gd name="connsiteY2" fmla="*/ 0 h 11683"/>
                </a:gdLst>
                <a:ahLst/>
                <a:cxnLst>
                  <a:cxn ang="0">
                    <a:pos x="connsiteX0" y="connsiteY0"/>
                  </a:cxn>
                  <a:cxn ang="0">
                    <a:pos x="connsiteX1" y="connsiteY1"/>
                  </a:cxn>
                  <a:cxn ang="0">
                    <a:pos x="connsiteX2" y="connsiteY2"/>
                  </a:cxn>
                </a:cxnLst>
                <a:rect l="l" t="t" r="r" b="b"/>
                <a:pathLst>
                  <a:path w="11396" h="11683">
                    <a:moveTo>
                      <a:pt x="6198" y="0"/>
                    </a:moveTo>
                    <a:cubicBezTo>
                      <a:pt x="-1211" y="0"/>
                      <a:pt x="-2446" y="11683"/>
                      <a:pt x="5058" y="11683"/>
                    </a:cubicBezTo>
                    <a:cubicBezTo>
                      <a:pt x="12657" y="11683"/>
                      <a:pt x="13891" y="0"/>
                      <a:pt x="6198" y="0"/>
                    </a:cubicBezTo>
                    <a:close/>
                  </a:path>
                </a:pathLst>
              </a:custGeom>
              <a:grpFill/>
              <a:ln w="9481"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82313C3B-FCE4-E350-D55B-00F4D93B20DC}"/>
                  </a:ext>
                </a:extLst>
              </p:cNvPr>
              <p:cNvSpPr/>
              <p:nvPr/>
            </p:nvSpPr>
            <p:spPr>
              <a:xfrm>
                <a:off x="4374098" y="6233940"/>
                <a:ext cx="56406" cy="57846"/>
              </a:xfrm>
              <a:custGeom>
                <a:avLst/>
                <a:gdLst>
                  <a:gd name="connsiteX0" fmla="*/ 25449 w 56406"/>
                  <a:gd name="connsiteY0" fmla="*/ 57847 h 57846"/>
                  <a:gd name="connsiteX1" fmla="*/ 30958 w 56406"/>
                  <a:gd name="connsiteY1" fmla="*/ 0 h 57846"/>
                  <a:gd name="connsiteX2" fmla="*/ 25449 w 56406"/>
                  <a:gd name="connsiteY2" fmla="*/ 57847 h 57846"/>
                </a:gdLst>
                <a:ahLst/>
                <a:cxnLst>
                  <a:cxn ang="0">
                    <a:pos x="connsiteX0" y="connsiteY0"/>
                  </a:cxn>
                  <a:cxn ang="0">
                    <a:pos x="connsiteX1" y="connsiteY1"/>
                  </a:cxn>
                  <a:cxn ang="0">
                    <a:pos x="connsiteX2" y="connsiteY2"/>
                  </a:cxn>
                </a:cxnLst>
                <a:rect l="l" t="t" r="r" b="b"/>
                <a:pathLst>
                  <a:path w="56406" h="57846">
                    <a:moveTo>
                      <a:pt x="25449" y="57847"/>
                    </a:moveTo>
                    <a:cubicBezTo>
                      <a:pt x="62493" y="57847"/>
                      <a:pt x="68667" y="0"/>
                      <a:pt x="30958" y="0"/>
                    </a:cubicBezTo>
                    <a:cubicBezTo>
                      <a:pt x="-6087" y="0"/>
                      <a:pt x="-12261" y="57847"/>
                      <a:pt x="25449" y="57847"/>
                    </a:cubicBezTo>
                    <a:close/>
                  </a:path>
                </a:pathLst>
              </a:custGeom>
              <a:grpFill/>
              <a:ln w="9481"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16E2C50-528F-D867-0B8A-130CAD005B7A}"/>
                  </a:ext>
                </a:extLst>
              </p:cNvPr>
              <p:cNvSpPr/>
              <p:nvPr/>
            </p:nvSpPr>
            <p:spPr>
              <a:xfrm>
                <a:off x="4167855" y="6417454"/>
                <a:ext cx="14763" cy="15292"/>
              </a:xfrm>
              <a:custGeom>
                <a:avLst/>
                <a:gdLst>
                  <a:gd name="connsiteX0" fmla="*/ 8094 w 14763"/>
                  <a:gd name="connsiteY0" fmla="*/ 0 h 15292"/>
                  <a:gd name="connsiteX1" fmla="*/ 6669 w 14763"/>
                  <a:gd name="connsiteY1" fmla="*/ 15293 h 15292"/>
                  <a:gd name="connsiteX2" fmla="*/ 8094 w 14763"/>
                  <a:gd name="connsiteY2" fmla="*/ 0 h 15292"/>
                </a:gdLst>
                <a:ahLst/>
                <a:cxnLst>
                  <a:cxn ang="0">
                    <a:pos x="connsiteX0" y="connsiteY0"/>
                  </a:cxn>
                  <a:cxn ang="0">
                    <a:pos x="connsiteX1" y="connsiteY1"/>
                  </a:cxn>
                  <a:cxn ang="0">
                    <a:pos x="connsiteX2" y="connsiteY2"/>
                  </a:cxn>
                </a:cxnLst>
                <a:rect l="l" t="t" r="r" b="b"/>
                <a:pathLst>
                  <a:path w="14763" h="15292">
                    <a:moveTo>
                      <a:pt x="8094" y="0"/>
                    </a:moveTo>
                    <a:cubicBezTo>
                      <a:pt x="-1594" y="0"/>
                      <a:pt x="-3209" y="15293"/>
                      <a:pt x="6669" y="15293"/>
                    </a:cubicBezTo>
                    <a:cubicBezTo>
                      <a:pt x="16358" y="15198"/>
                      <a:pt x="17973" y="0"/>
                      <a:pt x="8094" y="0"/>
                    </a:cubicBezTo>
                    <a:close/>
                  </a:path>
                </a:pathLst>
              </a:custGeom>
              <a:grpFill/>
              <a:ln w="9481"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49674FC2-CD61-EC78-9ACF-B6B247BB9A28}"/>
                  </a:ext>
                </a:extLst>
              </p:cNvPr>
              <p:cNvSpPr/>
              <p:nvPr/>
            </p:nvSpPr>
            <p:spPr>
              <a:xfrm>
                <a:off x="4243296" y="6290837"/>
                <a:ext cx="29641" cy="30490"/>
              </a:xfrm>
              <a:custGeom>
                <a:avLst/>
                <a:gdLst>
                  <a:gd name="connsiteX0" fmla="*/ 13297 w 29641"/>
                  <a:gd name="connsiteY0" fmla="*/ 30491 h 30490"/>
                  <a:gd name="connsiteX1" fmla="*/ 16241 w 29641"/>
                  <a:gd name="connsiteY1" fmla="*/ 0 h 30490"/>
                  <a:gd name="connsiteX2" fmla="*/ 13297 w 29641"/>
                  <a:gd name="connsiteY2" fmla="*/ 30491 h 30490"/>
                </a:gdLst>
                <a:ahLst/>
                <a:cxnLst>
                  <a:cxn ang="0">
                    <a:pos x="connsiteX0" y="connsiteY0"/>
                  </a:cxn>
                  <a:cxn ang="0">
                    <a:pos x="connsiteX1" y="connsiteY1"/>
                  </a:cxn>
                  <a:cxn ang="0">
                    <a:pos x="connsiteX2" y="connsiteY2"/>
                  </a:cxn>
                </a:cxnLst>
                <a:rect l="l" t="t" r="r" b="b"/>
                <a:pathLst>
                  <a:path w="29641" h="30490">
                    <a:moveTo>
                      <a:pt x="13297" y="30491"/>
                    </a:moveTo>
                    <a:cubicBezTo>
                      <a:pt x="32864" y="30491"/>
                      <a:pt x="36093" y="0"/>
                      <a:pt x="16241" y="0"/>
                    </a:cubicBezTo>
                    <a:cubicBezTo>
                      <a:pt x="-3136" y="0"/>
                      <a:pt x="-6460" y="30586"/>
                      <a:pt x="13297" y="30491"/>
                    </a:cubicBezTo>
                    <a:close/>
                  </a:path>
                </a:pathLst>
              </a:custGeom>
              <a:grpFill/>
              <a:ln w="9481"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83AB444-E0B1-DBED-E3F4-5980765A5858}"/>
                  </a:ext>
                </a:extLst>
              </p:cNvPr>
              <p:cNvSpPr/>
              <p:nvPr/>
            </p:nvSpPr>
            <p:spPr>
              <a:xfrm>
                <a:off x="4295386" y="6260062"/>
                <a:ext cx="33618" cy="34480"/>
              </a:xfrm>
              <a:custGeom>
                <a:avLst/>
                <a:gdLst>
                  <a:gd name="connsiteX0" fmla="*/ 15064 w 33618"/>
                  <a:gd name="connsiteY0" fmla="*/ 34480 h 34480"/>
                  <a:gd name="connsiteX1" fmla="*/ 18484 w 33618"/>
                  <a:gd name="connsiteY1" fmla="*/ 0 h 34480"/>
                  <a:gd name="connsiteX2" fmla="*/ 15064 w 33618"/>
                  <a:gd name="connsiteY2" fmla="*/ 34480 h 34480"/>
                </a:gdLst>
                <a:ahLst/>
                <a:cxnLst>
                  <a:cxn ang="0">
                    <a:pos x="connsiteX0" y="connsiteY0"/>
                  </a:cxn>
                  <a:cxn ang="0">
                    <a:pos x="connsiteX1" y="connsiteY1"/>
                  </a:cxn>
                  <a:cxn ang="0">
                    <a:pos x="connsiteX2" y="connsiteY2"/>
                  </a:cxn>
                </a:cxnLst>
                <a:rect l="l" t="t" r="r" b="b"/>
                <a:pathLst>
                  <a:path w="33618" h="34480">
                    <a:moveTo>
                      <a:pt x="15064" y="34480"/>
                    </a:moveTo>
                    <a:cubicBezTo>
                      <a:pt x="37291" y="34480"/>
                      <a:pt x="40900" y="0"/>
                      <a:pt x="18484" y="0"/>
                    </a:cubicBezTo>
                    <a:cubicBezTo>
                      <a:pt x="-3648" y="0"/>
                      <a:pt x="-7258" y="34480"/>
                      <a:pt x="15064" y="34480"/>
                    </a:cubicBezTo>
                    <a:close/>
                  </a:path>
                </a:pathLst>
              </a:custGeom>
              <a:grpFill/>
              <a:ln w="9481"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C642CB2-FE35-492F-F2CF-A5E6BE85C34A}"/>
                  </a:ext>
                </a:extLst>
              </p:cNvPr>
              <p:cNvSpPr/>
              <p:nvPr/>
            </p:nvSpPr>
            <p:spPr>
              <a:xfrm>
                <a:off x="4120121" y="5066527"/>
                <a:ext cx="341961" cy="351985"/>
              </a:xfrm>
              <a:custGeom>
                <a:avLst/>
                <a:gdLst>
                  <a:gd name="connsiteX0" fmla="*/ 338887 w 341961"/>
                  <a:gd name="connsiteY0" fmla="*/ 296770 h 351985"/>
                  <a:gd name="connsiteX1" fmla="*/ 67417 w 341961"/>
                  <a:gd name="connsiteY1" fmla="*/ 278913 h 351985"/>
                  <a:gd name="connsiteX2" fmla="*/ 53739 w 341961"/>
                  <a:gd name="connsiteY2" fmla="*/ 81152 h 351985"/>
                  <a:gd name="connsiteX3" fmla="*/ 146730 w 341961"/>
                  <a:gd name="connsiteY3" fmla="*/ 44012 h 351985"/>
                  <a:gd name="connsiteX4" fmla="*/ 181305 w 341961"/>
                  <a:gd name="connsiteY4" fmla="*/ 135769 h 351985"/>
                  <a:gd name="connsiteX5" fmla="*/ 173231 w 341961"/>
                  <a:gd name="connsiteY5" fmla="*/ 117816 h 351985"/>
                  <a:gd name="connsiteX6" fmla="*/ 170097 w 341961"/>
                  <a:gd name="connsiteY6" fmla="*/ 115346 h 351985"/>
                  <a:gd name="connsiteX7" fmla="*/ 145780 w 341961"/>
                  <a:gd name="connsiteY7" fmla="*/ 115916 h 351985"/>
                  <a:gd name="connsiteX8" fmla="*/ 159553 w 341961"/>
                  <a:gd name="connsiteY8" fmla="*/ 173573 h 351985"/>
                  <a:gd name="connsiteX9" fmla="*/ 227848 w 341961"/>
                  <a:gd name="connsiteY9" fmla="*/ 120951 h 351985"/>
                  <a:gd name="connsiteX10" fmla="*/ 50889 w 341961"/>
                  <a:gd name="connsiteY10" fmla="*/ 31949 h 351985"/>
                  <a:gd name="connsiteX11" fmla="*/ 71786 w 341961"/>
                  <a:gd name="connsiteY11" fmla="*/ 312633 h 351985"/>
                  <a:gd name="connsiteX12" fmla="*/ 341167 w 341961"/>
                  <a:gd name="connsiteY12" fmla="*/ 300760 h 351985"/>
                  <a:gd name="connsiteX13" fmla="*/ 338887 w 341961"/>
                  <a:gd name="connsiteY13" fmla="*/ 296770 h 35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961" h="351985">
                    <a:moveTo>
                      <a:pt x="338887" y="296770"/>
                    </a:moveTo>
                    <a:cubicBezTo>
                      <a:pt x="256154" y="345688"/>
                      <a:pt x="139511" y="350247"/>
                      <a:pt x="67417" y="278913"/>
                    </a:cubicBezTo>
                    <a:cubicBezTo>
                      <a:pt x="16884" y="228855"/>
                      <a:pt x="19069" y="138143"/>
                      <a:pt x="53739" y="81152"/>
                    </a:cubicBezTo>
                    <a:cubicBezTo>
                      <a:pt x="72736" y="49901"/>
                      <a:pt x="111680" y="33089"/>
                      <a:pt x="146730" y="44012"/>
                    </a:cubicBezTo>
                    <a:cubicBezTo>
                      <a:pt x="174466" y="52561"/>
                      <a:pt x="198307" y="106703"/>
                      <a:pt x="181305" y="135769"/>
                    </a:cubicBezTo>
                    <a:cubicBezTo>
                      <a:pt x="182445" y="128929"/>
                      <a:pt x="178265" y="121900"/>
                      <a:pt x="173231" y="117816"/>
                    </a:cubicBezTo>
                    <a:cubicBezTo>
                      <a:pt x="172091" y="117056"/>
                      <a:pt x="171236" y="116201"/>
                      <a:pt x="170097" y="115346"/>
                    </a:cubicBezTo>
                    <a:cubicBezTo>
                      <a:pt x="162593" y="109362"/>
                      <a:pt x="153189" y="111072"/>
                      <a:pt x="145780" y="115916"/>
                    </a:cubicBezTo>
                    <a:cubicBezTo>
                      <a:pt x="116239" y="134819"/>
                      <a:pt x="137896" y="161700"/>
                      <a:pt x="159553" y="173573"/>
                    </a:cubicBezTo>
                    <a:cubicBezTo>
                      <a:pt x="196788" y="193805"/>
                      <a:pt x="224334" y="150396"/>
                      <a:pt x="227848" y="120951"/>
                    </a:cubicBezTo>
                    <a:cubicBezTo>
                      <a:pt x="239816" y="21310"/>
                      <a:pt x="121844" y="-41381"/>
                      <a:pt x="50889" y="31949"/>
                    </a:cubicBezTo>
                    <a:cubicBezTo>
                      <a:pt x="-25385" y="110882"/>
                      <a:pt x="-13892" y="245952"/>
                      <a:pt x="71786" y="312633"/>
                    </a:cubicBezTo>
                    <a:cubicBezTo>
                      <a:pt x="146160" y="370574"/>
                      <a:pt x="272492" y="362786"/>
                      <a:pt x="341167" y="300760"/>
                    </a:cubicBezTo>
                    <a:cubicBezTo>
                      <a:pt x="343066" y="298955"/>
                      <a:pt x="341262" y="295345"/>
                      <a:pt x="338887" y="296770"/>
                    </a:cubicBezTo>
                    <a:close/>
                  </a:path>
                </a:pathLst>
              </a:custGeom>
              <a:grpFill/>
              <a:ln w="9481"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A4F3AA7-3619-BB44-94FF-3405D6BB63E4}"/>
                  </a:ext>
                </a:extLst>
              </p:cNvPr>
              <p:cNvSpPr/>
              <p:nvPr/>
            </p:nvSpPr>
            <p:spPr>
              <a:xfrm>
                <a:off x="4904561" y="5005360"/>
                <a:ext cx="505835" cy="312372"/>
              </a:xfrm>
              <a:custGeom>
                <a:avLst/>
                <a:gdLst>
                  <a:gd name="connsiteX0" fmla="*/ 493386 w 505835"/>
                  <a:gd name="connsiteY0" fmla="*/ 7439 h 312372"/>
                  <a:gd name="connsiteX1" fmla="*/ 300754 w 505835"/>
                  <a:gd name="connsiteY1" fmla="*/ 231606 h 312372"/>
                  <a:gd name="connsiteX2" fmla="*/ 300754 w 505835"/>
                  <a:gd name="connsiteY2" fmla="*/ 231701 h 312372"/>
                  <a:gd name="connsiteX3" fmla="*/ 10191 w 505835"/>
                  <a:gd name="connsiteY3" fmla="*/ 286413 h 312372"/>
                  <a:gd name="connsiteX4" fmla="*/ 4587 w 505835"/>
                  <a:gd name="connsiteY4" fmla="*/ 297527 h 312372"/>
                  <a:gd name="connsiteX5" fmla="*/ 315097 w 505835"/>
                  <a:gd name="connsiteY5" fmla="*/ 260577 h 312372"/>
                  <a:gd name="connsiteX6" fmla="*/ 318421 w 505835"/>
                  <a:gd name="connsiteY6" fmla="*/ 258677 h 312372"/>
                  <a:gd name="connsiteX7" fmla="*/ 505734 w 505835"/>
                  <a:gd name="connsiteY7" fmla="*/ 8199 h 312372"/>
                  <a:gd name="connsiteX8" fmla="*/ 493386 w 505835"/>
                  <a:gd name="connsiteY8" fmla="*/ 7439 h 31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835" h="312372">
                    <a:moveTo>
                      <a:pt x="493386" y="7439"/>
                    </a:moveTo>
                    <a:cubicBezTo>
                      <a:pt x="451022" y="133865"/>
                      <a:pt x="326115" y="215553"/>
                      <a:pt x="300754" y="231606"/>
                    </a:cubicBezTo>
                    <a:lnTo>
                      <a:pt x="300754" y="231701"/>
                    </a:lnTo>
                    <a:cubicBezTo>
                      <a:pt x="274063" y="245569"/>
                      <a:pt x="140892" y="312914"/>
                      <a:pt x="10191" y="286413"/>
                    </a:cubicBezTo>
                    <a:cubicBezTo>
                      <a:pt x="-4342" y="283468"/>
                      <a:pt x="-542" y="295722"/>
                      <a:pt x="4587" y="297527"/>
                    </a:cubicBezTo>
                    <a:cubicBezTo>
                      <a:pt x="91499" y="327162"/>
                      <a:pt x="240913" y="311204"/>
                      <a:pt x="315097" y="260577"/>
                    </a:cubicBezTo>
                    <a:cubicBezTo>
                      <a:pt x="315667" y="260197"/>
                      <a:pt x="317851" y="258962"/>
                      <a:pt x="318421" y="258677"/>
                    </a:cubicBezTo>
                    <a:cubicBezTo>
                      <a:pt x="399444" y="219733"/>
                      <a:pt x="487972" y="98245"/>
                      <a:pt x="505734" y="8199"/>
                    </a:cubicBezTo>
                    <a:cubicBezTo>
                      <a:pt x="506874" y="2689"/>
                      <a:pt x="498135" y="-6714"/>
                      <a:pt x="493386" y="7439"/>
                    </a:cubicBezTo>
                    <a:close/>
                  </a:path>
                </a:pathLst>
              </a:custGeom>
              <a:grpFill/>
              <a:ln w="9481"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62D33B84-356E-E846-4A56-11CA7FC17C01}"/>
                  </a:ext>
                </a:extLst>
              </p:cNvPr>
              <p:cNvSpPr/>
              <p:nvPr/>
            </p:nvSpPr>
            <p:spPr>
              <a:xfrm>
                <a:off x="4887937" y="5038077"/>
                <a:ext cx="609473" cy="382116"/>
              </a:xfrm>
              <a:custGeom>
                <a:avLst/>
                <a:gdLst>
                  <a:gd name="connsiteX0" fmla="*/ 2688 w 609473"/>
                  <a:gd name="connsiteY0" fmla="*/ 349062 h 382116"/>
                  <a:gd name="connsiteX1" fmla="*/ 1453 w 609473"/>
                  <a:gd name="connsiteY1" fmla="*/ 353906 h 382116"/>
                  <a:gd name="connsiteX2" fmla="*/ 384247 w 609473"/>
                  <a:gd name="connsiteY2" fmla="*/ 314772 h 382116"/>
                  <a:gd name="connsiteX3" fmla="*/ 609459 w 609473"/>
                  <a:gd name="connsiteY3" fmla="*/ 2838 h 382116"/>
                  <a:gd name="connsiteX4" fmla="*/ 604710 w 609473"/>
                  <a:gd name="connsiteY4" fmla="*/ 1508 h 382116"/>
                  <a:gd name="connsiteX5" fmla="*/ 365250 w 609473"/>
                  <a:gd name="connsiteY5" fmla="*/ 282002 h 382116"/>
                  <a:gd name="connsiteX6" fmla="*/ 2688 w 609473"/>
                  <a:gd name="connsiteY6" fmla="*/ 349062 h 3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473" h="382116">
                    <a:moveTo>
                      <a:pt x="2688" y="349062"/>
                    </a:moveTo>
                    <a:cubicBezTo>
                      <a:pt x="-162" y="348587"/>
                      <a:pt x="-1017" y="352861"/>
                      <a:pt x="1453" y="353906"/>
                    </a:cubicBezTo>
                    <a:cubicBezTo>
                      <a:pt x="129874" y="406148"/>
                      <a:pt x="270644" y="381642"/>
                      <a:pt x="384247" y="314772"/>
                    </a:cubicBezTo>
                    <a:cubicBezTo>
                      <a:pt x="498991" y="249802"/>
                      <a:pt x="590557" y="140093"/>
                      <a:pt x="609459" y="2838"/>
                    </a:cubicBezTo>
                    <a:cubicBezTo>
                      <a:pt x="609744" y="273"/>
                      <a:pt x="605660" y="-1342"/>
                      <a:pt x="604710" y="1508"/>
                    </a:cubicBezTo>
                    <a:cubicBezTo>
                      <a:pt x="563866" y="124230"/>
                      <a:pt x="472299" y="217886"/>
                      <a:pt x="365250" y="282002"/>
                    </a:cubicBezTo>
                    <a:cubicBezTo>
                      <a:pt x="256206" y="342603"/>
                      <a:pt x="129399" y="375088"/>
                      <a:pt x="2688" y="349062"/>
                    </a:cubicBezTo>
                    <a:close/>
                  </a:path>
                </a:pathLst>
              </a:custGeom>
              <a:grpFill/>
              <a:ln w="9481"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708CC38-3793-A408-72B3-FD1263036D2D}"/>
                  </a:ext>
                </a:extLst>
              </p:cNvPr>
              <p:cNvSpPr/>
              <p:nvPr/>
            </p:nvSpPr>
            <p:spPr>
              <a:xfrm>
                <a:off x="4071939" y="5522400"/>
                <a:ext cx="655841" cy="316017"/>
              </a:xfrm>
              <a:custGeom>
                <a:avLst/>
                <a:gdLst>
                  <a:gd name="connsiteX0" fmla="*/ 655120 w 655841"/>
                  <a:gd name="connsiteY0" fmla="*/ 8073 h 316017"/>
                  <a:gd name="connsiteX1" fmla="*/ 41984 w 655841"/>
                  <a:gd name="connsiteY1" fmla="*/ 316018 h 316017"/>
                  <a:gd name="connsiteX2" fmla="*/ 0 w 655841"/>
                  <a:gd name="connsiteY2" fmla="*/ 314688 h 316017"/>
                  <a:gd name="connsiteX3" fmla="*/ 0 w 655841"/>
                  <a:gd name="connsiteY3" fmla="*/ 274414 h 316017"/>
                  <a:gd name="connsiteX4" fmla="*/ 41984 w 655841"/>
                  <a:gd name="connsiteY4" fmla="*/ 272799 h 316017"/>
                  <a:gd name="connsiteX5" fmla="*/ 647236 w 655841"/>
                  <a:gd name="connsiteY5" fmla="*/ 2089 h 316017"/>
                  <a:gd name="connsiteX6" fmla="*/ 655120 w 655841"/>
                  <a:gd name="connsiteY6" fmla="*/ 8073 h 31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6017">
                    <a:moveTo>
                      <a:pt x="655120" y="8073"/>
                    </a:moveTo>
                    <a:cubicBezTo>
                      <a:pt x="542466" y="210393"/>
                      <a:pt x="254278" y="316208"/>
                      <a:pt x="41984" y="316018"/>
                    </a:cubicBezTo>
                    <a:cubicBezTo>
                      <a:pt x="28306" y="316018"/>
                      <a:pt x="14248" y="315543"/>
                      <a:pt x="0" y="314688"/>
                    </a:cubicBezTo>
                    <a:lnTo>
                      <a:pt x="0" y="274414"/>
                    </a:lnTo>
                    <a:cubicBezTo>
                      <a:pt x="14438" y="274509"/>
                      <a:pt x="28401" y="273939"/>
                      <a:pt x="41984" y="272799"/>
                    </a:cubicBezTo>
                    <a:cubicBezTo>
                      <a:pt x="239745" y="289517"/>
                      <a:pt x="530973" y="174299"/>
                      <a:pt x="647236" y="2089"/>
                    </a:cubicBezTo>
                    <a:cubicBezTo>
                      <a:pt x="650845" y="-3231"/>
                      <a:pt x="658159" y="2658"/>
                      <a:pt x="655120" y="8073"/>
                    </a:cubicBezTo>
                    <a:close/>
                  </a:path>
                </a:pathLst>
              </a:custGeom>
              <a:grpFill/>
              <a:ln w="9481"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BB4378D-2A7B-0D00-0905-BBF1DAC84A0D}"/>
                  </a:ext>
                </a:extLst>
              </p:cNvPr>
              <p:cNvSpPr/>
              <p:nvPr/>
            </p:nvSpPr>
            <p:spPr>
              <a:xfrm>
                <a:off x="4537372" y="6482574"/>
                <a:ext cx="1493657" cy="357947"/>
              </a:xfrm>
              <a:custGeom>
                <a:avLst/>
                <a:gdLst>
                  <a:gd name="connsiteX0" fmla="*/ 1493657 w 1493657"/>
                  <a:gd name="connsiteY0" fmla="*/ 184693 h 357947"/>
                  <a:gd name="connsiteX1" fmla="*/ 1302925 w 1493657"/>
                  <a:gd name="connsiteY1" fmla="*/ 208344 h 357947"/>
                  <a:gd name="connsiteX2" fmla="*/ 1155982 w 1493657"/>
                  <a:gd name="connsiteY2" fmla="*/ 137675 h 357947"/>
                  <a:gd name="connsiteX3" fmla="*/ 1035824 w 1493657"/>
                  <a:gd name="connsiteY3" fmla="*/ 107850 h 357947"/>
                  <a:gd name="connsiteX4" fmla="*/ 325423 w 1493657"/>
                  <a:gd name="connsiteY4" fmla="*/ 248239 h 357947"/>
                  <a:gd name="connsiteX5" fmla="*/ 166891 w 1493657"/>
                  <a:gd name="connsiteY5" fmla="*/ 120577 h 357947"/>
                  <a:gd name="connsiteX6" fmla="*/ 117878 w 1493657"/>
                  <a:gd name="connsiteY6" fmla="*/ 109654 h 357947"/>
                  <a:gd name="connsiteX7" fmla="*/ 32675 w 1493657"/>
                  <a:gd name="connsiteY7" fmla="*/ 357948 h 357947"/>
                  <a:gd name="connsiteX8" fmla="*/ 0 w 1493657"/>
                  <a:gd name="connsiteY8" fmla="*/ 357948 h 357947"/>
                  <a:gd name="connsiteX9" fmla="*/ 97646 w 1493657"/>
                  <a:gd name="connsiteY9" fmla="*/ 14193 h 357947"/>
                  <a:gd name="connsiteX10" fmla="*/ 121487 w 1493657"/>
                  <a:gd name="connsiteY10" fmla="*/ 7069 h 357947"/>
                  <a:gd name="connsiteX11" fmla="*/ 1071444 w 1493657"/>
                  <a:gd name="connsiteY11" fmla="*/ 34045 h 357947"/>
                  <a:gd name="connsiteX12" fmla="*/ 1090061 w 1493657"/>
                  <a:gd name="connsiteY12" fmla="*/ 33665 h 357947"/>
                  <a:gd name="connsiteX13" fmla="*/ 1341110 w 1493657"/>
                  <a:gd name="connsiteY13" fmla="*/ 196566 h 357947"/>
                  <a:gd name="connsiteX14" fmla="*/ 1488718 w 1493657"/>
                  <a:gd name="connsiteY14" fmla="*/ 176145 h 357947"/>
                  <a:gd name="connsiteX15" fmla="*/ 1493657 w 1493657"/>
                  <a:gd name="connsiteY15" fmla="*/ 184693 h 35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3657" h="357947">
                    <a:moveTo>
                      <a:pt x="1493657" y="184693"/>
                    </a:moveTo>
                    <a:cubicBezTo>
                      <a:pt x="1435336" y="210244"/>
                      <a:pt x="1367896" y="215089"/>
                      <a:pt x="1302925" y="208344"/>
                    </a:cubicBezTo>
                    <a:cubicBezTo>
                      <a:pt x="1248688" y="202836"/>
                      <a:pt x="1197871" y="169780"/>
                      <a:pt x="1155982" y="137675"/>
                    </a:cubicBezTo>
                    <a:cubicBezTo>
                      <a:pt x="1098135" y="93697"/>
                      <a:pt x="1097850" y="51333"/>
                      <a:pt x="1035824" y="107850"/>
                    </a:cubicBezTo>
                    <a:cubicBezTo>
                      <a:pt x="853641" y="273695"/>
                      <a:pt x="557759" y="375616"/>
                      <a:pt x="325423" y="248239"/>
                    </a:cubicBezTo>
                    <a:cubicBezTo>
                      <a:pt x="264441" y="214899"/>
                      <a:pt x="208685" y="177284"/>
                      <a:pt x="166891" y="120577"/>
                    </a:cubicBezTo>
                    <a:cubicBezTo>
                      <a:pt x="114173" y="48673"/>
                      <a:pt x="128801" y="22647"/>
                      <a:pt x="117878" y="109654"/>
                    </a:cubicBezTo>
                    <a:cubicBezTo>
                      <a:pt x="107334" y="193717"/>
                      <a:pt x="86057" y="288323"/>
                      <a:pt x="32675" y="357948"/>
                    </a:cubicBezTo>
                    <a:lnTo>
                      <a:pt x="0" y="357948"/>
                    </a:lnTo>
                    <a:cubicBezTo>
                      <a:pt x="76274" y="271320"/>
                      <a:pt x="103820" y="136820"/>
                      <a:pt x="97646" y="14193"/>
                    </a:cubicBezTo>
                    <a:cubicBezTo>
                      <a:pt x="96886" y="-530"/>
                      <a:pt x="114078" y="-5279"/>
                      <a:pt x="121487" y="7069"/>
                    </a:cubicBezTo>
                    <a:cubicBezTo>
                      <a:pt x="343185" y="372386"/>
                      <a:pt x="807192" y="338001"/>
                      <a:pt x="1071444" y="34045"/>
                    </a:cubicBezTo>
                    <a:cubicBezTo>
                      <a:pt x="1076668" y="27966"/>
                      <a:pt x="1084552" y="27871"/>
                      <a:pt x="1090061" y="33665"/>
                    </a:cubicBezTo>
                    <a:cubicBezTo>
                      <a:pt x="1158071" y="105000"/>
                      <a:pt x="1231401" y="198561"/>
                      <a:pt x="1341110" y="196566"/>
                    </a:cubicBezTo>
                    <a:cubicBezTo>
                      <a:pt x="1388983" y="195807"/>
                      <a:pt x="1441795" y="192387"/>
                      <a:pt x="1488718" y="176145"/>
                    </a:cubicBezTo>
                    <a:lnTo>
                      <a:pt x="1493657" y="184693"/>
                    </a:lnTo>
                    <a:close/>
                  </a:path>
                </a:pathLst>
              </a:custGeom>
              <a:grpFill/>
              <a:ln w="9481"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4683713B-E7D1-B18F-9D69-7EAC3D2B49DC}"/>
                  </a:ext>
                </a:extLst>
              </p:cNvPr>
              <p:cNvSpPr/>
              <p:nvPr/>
            </p:nvSpPr>
            <p:spPr>
              <a:xfrm>
                <a:off x="4071939" y="5374706"/>
                <a:ext cx="468986" cy="197275"/>
              </a:xfrm>
              <a:custGeom>
                <a:avLst/>
                <a:gdLst>
                  <a:gd name="connsiteX0" fmla="*/ 467902 w 468986"/>
                  <a:gd name="connsiteY0" fmla="*/ 8063 h 197275"/>
                  <a:gd name="connsiteX1" fmla="*/ 271945 w 468986"/>
                  <a:gd name="connsiteY1" fmla="*/ 150827 h 197275"/>
                  <a:gd name="connsiteX2" fmla="*/ 116833 w 468986"/>
                  <a:gd name="connsiteY2" fmla="*/ 191482 h 197275"/>
                  <a:gd name="connsiteX3" fmla="*/ 41984 w 468986"/>
                  <a:gd name="connsiteY3" fmla="*/ 197276 h 197275"/>
                  <a:gd name="connsiteX4" fmla="*/ 0 w 468986"/>
                  <a:gd name="connsiteY4" fmla="*/ 194616 h 197275"/>
                  <a:gd name="connsiteX5" fmla="*/ 0 w 468986"/>
                  <a:gd name="connsiteY5" fmla="*/ 153487 h 197275"/>
                  <a:gd name="connsiteX6" fmla="*/ 42079 w 468986"/>
                  <a:gd name="connsiteY6" fmla="*/ 156432 h 197275"/>
                  <a:gd name="connsiteX7" fmla="*/ 205835 w 468986"/>
                  <a:gd name="connsiteY7" fmla="*/ 139999 h 197275"/>
                  <a:gd name="connsiteX8" fmla="*/ 459543 w 468986"/>
                  <a:gd name="connsiteY8" fmla="*/ 1889 h 197275"/>
                  <a:gd name="connsiteX9" fmla="*/ 467902 w 468986"/>
                  <a:gd name="connsiteY9" fmla="*/ 8063 h 19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86" h="197275">
                    <a:moveTo>
                      <a:pt x="467902" y="8063"/>
                    </a:moveTo>
                    <a:cubicBezTo>
                      <a:pt x="418604" y="76738"/>
                      <a:pt x="352684" y="124612"/>
                      <a:pt x="271945" y="150827"/>
                    </a:cubicBezTo>
                    <a:cubicBezTo>
                      <a:pt x="221318" y="167450"/>
                      <a:pt x="169835" y="184167"/>
                      <a:pt x="116833" y="191482"/>
                    </a:cubicBezTo>
                    <a:cubicBezTo>
                      <a:pt x="91947" y="194901"/>
                      <a:pt x="66870" y="194996"/>
                      <a:pt x="41984" y="197276"/>
                    </a:cubicBezTo>
                    <a:cubicBezTo>
                      <a:pt x="28021" y="196041"/>
                      <a:pt x="14058" y="195471"/>
                      <a:pt x="0" y="194616"/>
                    </a:cubicBezTo>
                    <a:lnTo>
                      <a:pt x="0" y="153487"/>
                    </a:lnTo>
                    <a:cubicBezTo>
                      <a:pt x="14153" y="154152"/>
                      <a:pt x="28211" y="154912"/>
                      <a:pt x="42079" y="156432"/>
                    </a:cubicBezTo>
                    <a:cubicBezTo>
                      <a:pt x="95936" y="150543"/>
                      <a:pt x="152168" y="155292"/>
                      <a:pt x="205835" y="139999"/>
                    </a:cubicBezTo>
                    <a:cubicBezTo>
                      <a:pt x="302721" y="112263"/>
                      <a:pt x="391818" y="80348"/>
                      <a:pt x="459543" y="1889"/>
                    </a:cubicBezTo>
                    <a:cubicBezTo>
                      <a:pt x="463912" y="-3050"/>
                      <a:pt x="471891" y="2649"/>
                      <a:pt x="467902" y="8063"/>
                    </a:cubicBezTo>
                    <a:close/>
                  </a:path>
                </a:pathLst>
              </a:custGeom>
              <a:grpFill/>
              <a:ln w="9481"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E310074-F223-0AF2-2EAD-6A15C4744553}"/>
                  </a:ext>
                </a:extLst>
              </p:cNvPr>
              <p:cNvSpPr/>
              <p:nvPr/>
            </p:nvSpPr>
            <p:spPr>
              <a:xfrm>
                <a:off x="4071939" y="5116334"/>
                <a:ext cx="35730" cy="224832"/>
              </a:xfrm>
              <a:custGeom>
                <a:avLst/>
                <a:gdLst>
                  <a:gd name="connsiteX0" fmla="*/ 0 w 35730"/>
                  <a:gd name="connsiteY0" fmla="*/ 224832 h 224832"/>
                  <a:gd name="connsiteX1" fmla="*/ 0 w 35730"/>
                  <a:gd name="connsiteY1" fmla="*/ 175534 h 224832"/>
                  <a:gd name="connsiteX2" fmla="*/ 0 w 35730"/>
                  <a:gd name="connsiteY2" fmla="*/ 72949 h 224832"/>
                  <a:gd name="connsiteX3" fmla="*/ 0 w 35730"/>
                  <a:gd name="connsiteY3" fmla="*/ 0 h 224832"/>
                  <a:gd name="connsiteX4" fmla="*/ 0 w 35730"/>
                  <a:gd name="connsiteY4" fmla="*/ 224832 h 22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30" h="224832">
                    <a:moveTo>
                      <a:pt x="0" y="224832"/>
                    </a:moveTo>
                    <a:lnTo>
                      <a:pt x="0" y="175534"/>
                    </a:lnTo>
                    <a:cubicBezTo>
                      <a:pt x="10164" y="142859"/>
                      <a:pt x="9404" y="105909"/>
                      <a:pt x="0" y="72949"/>
                    </a:cubicBezTo>
                    <a:lnTo>
                      <a:pt x="0" y="0"/>
                    </a:lnTo>
                    <a:cubicBezTo>
                      <a:pt x="48633" y="65920"/>
                      <a:pt x="46638" y="159386"/>
                      <a:pt x="0" y="224832"/>
                    </a:cubicBezTo>
                    <a:close/>
                  </a:path>
                </a:pathLst>
              </a:custGeom>
              <a:grpFill/>
              <a:ln w="9481"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862EE6D1-F8C8-80A3-5A13-85429E48E48D}"/>
                  </a:ext>
                </a:extLst>
              </p:cNvPr>
              <p:cNvSpPr/>
              <p:nvPr/>
            </p:nvSpPr>
            <p:spPr>
              <a:xfrm>
                <a:off x="4074900" y="4984208"/>
                <a:ext cx="78237" cy="159766"/>
              </a:xfrm>
              <a:custGeom>
                <a:avLst/>
                <a:gdLst>
                  <a:gd name="connsiteX0" fmla="*/ 39119 w 78237"/>
                  <a:gd name="connsiteY0" fmla="*/ 159767 h 159766"/>
                  <a:gd name="connsiteX1" fmla="*/ 41113 w 78237"/>
                  <a:gd name="connsiteY1" fmla="*/ 158247 h 159766"/>
                  <a:gd name="connsiteX2" fmla="*/ 77303 w 78237"/>
                  <a:gd name="connsiteY2" fmla="*/ 83778 h 159766"/>
                  <a:gd name="connsiteX3" fmla="*/ 51562 w 78237"/>
                  <a:gd name="connsiteY3" fmla="*/ 9974 h 159766"/>
                  <a:gd name="connsiteX4" fmla="*/ 39119 w 78237"/>
                  <a:gd name="connsiteY4" fmla="*/ 0 h 159766"/>
                  <a:gd name="connsiteX5" fmla="*/ 26675 w 78237"/>
                  <a:gd name="connsiteY5" fmla="*/ 9974 h 159766"/>
                  <a:gd name="connsiteX6" fmla="*/ 934 w 78237"/>
                  <a:gd name="connsiteY6" fmla="*/ 83778 h 159766"/>
                  <a:gd name="connsiteX7" fmla="*/ 37029 w 78237"/>
                  <a:gd name="connsiteY7" fmla="*/ 158247 h 159766"/>
                  <a:gd name="connsiteX8" fmla="*/ 39119 w 78237"/>
                  <a:gd name="connsiteY8" fmla="*/ 159767 h 15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37" h="159766">
                    <a:moveTo>
                      <a:pt x="39119" y="159767"/>
                    </a:moveTo>
                    <a:cubicBezTo>
                      <a:pt x="39783" y="159387"/>
                      <a:pt x="40543" y="159102"/>
                      <a:pt x="41113" y="158247"/>
                    </a:cubicBezTo>
                    <a:cubicBezTo>
                      <a:pt x="55551" y="135831"/>
                      <a:pt x="72174" y="110374"/>
                      <a:pt x="77303" y="83778"/>
                    </a:cubicBezTo>
                    <a:cubicBezTo>
                      <a:pt x="83097" y="53382"/>
                      <a:pt x="60395" y="37329"/>
                      <a:pt x="51562" y="9974"/>
                    </a:cubicBezTo>
                    <a:cubicBezTo>
                      <a:pt x="49377" y="3325"/>
                      <a:pt x="44533" y="475"/>
                      <a:pt x="39119" y="0"/>
                    </a:cubicBezTo>
                    <a:cubicBezTo>
                      <a:pt x="33704" y="570"/>
                      <a:pt x="28765" y="3325"/>
                      <a:pt x="26675" y="9974"/>
                    </a:cubicBezTo>
                    <a:cubicBezTo>
                      <a:pt x="17842" y="37329"/>
                      <a:pt x="-4860" y="53288"/>
                      <a:pt x="934" y="83778"/>
                    </a:cubicBezTo>
                    <a:cubicBezTo>
                      <a:pt x="6063" y="110374"/>
                      <a:pt x="22686" y="135831"/>
                      <a:pt x="37029" y="158247"/>
                    </a:cubicBezTo>
                    <a:cubicBezTo>
                      <a:pt x="37599" y="159007"/>
                      <a:pt x="38359" y="159387"/>
                      <a:pt x="39119" y="159767"/>
                    </a:cubicBezTo>
                    <a:close/>
                  </a:path>
                </a:pathLst>
              </a:custGeom>
              <a:grpFill/>
              <a:ln w="9481"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D6B6224-6032-747D-75AC-616CA7F9CC2F}"/>
                  </a:ext>
                </a:extLst>
              </p:cNvPr>
              <p:cNvSpPr/>
              <p:nvPr/>
            </p:nvSpPr>
            <p:spPr>
              <a:xfrm>
                <a:off x="4071939" y="5459721"/>
                <a:ext cx="545350" cy="236424"/>
              </a:xfrm>
              <a:custGeom>
                <a:avLst/>
                <a:gdLst>
                  <a:gd name="connsiteX0" fmla="*/ 544461 w 545350"/>
                  <a:gd name="connsiteY0" fmla="*/ 10246 h 236424"/>
                  <a:gd name="connsiteX1" fmla="*/ 41984 w 545350"/>
                  <a:gd name="connsiteY1" fmla="*/ 235458 h 236424"/>
                  <a:gd name="connsiteX2" fmla="*/ 0 w 545350"/>
                  <a:gd name="connsiteY2" fmla="*/ 236313 h 236424"/>
                  <a:gd name="connsiteX3" fmla="*/ 0 w 545350"/>
                  <a:gd name="connsiteY3" fmla="*/ 189580 h 236424"/>
                  <a:gd name="connsiteX4" fmla="*/ 41984 w 545350"/>
                  <a:gd name="connsiteY4" fmla="*/ 190055 h 236424"/>
                  <a:gd name="connsiteX5" fmla="*/ 534297 w 545350"/>
                  <a:gd name="connsiteY5" fmla="*/ 2742 h 236424"/>
                  <a:gd name="connsiteX6" fmla="*/ 544461 w 545350"/>
                  <a:gd name="connsiteY6" fmla="*/ 10246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50" h="236424">
                    <a:moveTo>
                      <a:pt x="544461" y="10246"/>
                    </a:moveTo>
                    <a:cubicBezTo>
                      <a:pt x="459258" y="165738"/>
                      <a:pt x="213529" y="246286"/>
                      <a:pt x="41984" y="235458"/>
                    </a:cubicBezTo>
                    <a:cubicBezTo>
                      <a:pt x="28401" y="236313"/>
                      <a:pt x="14343" y="236598"/>
                      <a:pt x="0" y="236313"/>
                    </a:cubicBezTo>
                    <a:lnTo>
                      <a:pt x="0" y="189580"/>
                    </a:lnTo>
                    <a:cubicBezTo>
                      <a:pt x="14438" y="190150"/>
                      <a:pt x="28496" y="190340"/>
                      <a:pt x="41984" y="190055"/>
                    </a:cubicBezTo>
                    <a:cubicBezTo>
                      <a:pt x="203650" y="193094"/>
                      <a:pt x="444820" y="138193"/>
                      <a:pt x="534297" y="2742"/>
                    </a:cubicBezTo>
                    <a:cubicBezTo>
                      <a:pt x="538952" y="-4192"/>
                      <a:pt x="548260" y="3407"/>
                      <a:pt x="544461" y="10246"/>
                    </a:cubicBezTo>
                    <a:close/>
                  </a:path>
                </a:pathLst>
              </a:custGeom>
              <a:grpFill/>
              <a:ln w="9481"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E50F299-B991-B6C3-381D-5B70CFA49B5D}"/>
                  </a:ext>
                </a:extLst>
              </p:cNvPr>
              <p:cNvSpPr/>
              <p:nvPr/>
            </p:nvSpPr>
            <p:spPr>
              <a:xfrm>
                <a:off x="7324573" y="4167168"/>
                <a:ext cx="70914" cy="76305"/>
              </a:xfrm>
              <a:custGeom>
                <a:avLst/>
                <a:gdLst>
                  <a:gd name="connsiteX0" fmla="*/ 5391 w 70914"/>
                  <a:gd name="connsiteY0" fmla="*/ 16686 h 76305"/>
                  <a:gd name="connsiteX1" fmla="*/ 65517 w 70914"/>
                  <a:gd name="connsiteY1" fmla="*/ 59620 h 76305"/>
                  <a:gd name="connsiteX2" fmla="*/ 5391 w 70914"/>
                  <a:gd name="connsiteY2" fmla="*/ 16686 h 76305"/>
                </a:gdLst>
                <a:ahLst/>
                <a:cxnLst>
                  <a:cxn ang="0">
                    <a:pos x="connsiteX0" y="connsiteY0"/>
                  </a:cxn>
                  <a:cxn ang="0">
                    <a:pos x="connsiteX1" y="connsiteY1"/>
                  </a:cxn>
                  <a:cxn ang="0">
                    <a:pos x="connsiteX2" y="connsiteY2"/>
                  </a:cxn>
                </a:cxnLst>
                <a:rect l="l" t="t" r="r" b="b"/>
                <a:pathLst>
                  <a:path w="70914" h="76305">
                    <a:moveTo>
                      <a:pt x="5391" y="16686"/>
                    </a:moveTo>
                    <a:cubicBezTo>
                      <a:pt x="-18165" y="57435"/>
                      <a:pt x="41676" y="100939"/>
                      <a:pt x="65517" y="59620"/>
                    </a:cubicBezTo>
                    <a:cubicBezTo>
                      <a:pt x="89074" y="18871"/>
                      <a:pt x="29328" y="-24633"/>
                      <a:pt x="5391" y="16686"/>
                    </a:cubicBezTo>
                    <a:close/>
                  </a:path>
                </a:pathLst>
              </a:custGeom>
              <a:grpFill/>
              <a:ln w="9481"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A92BA34-4D3B-81FC-002D-04C8DEA3DD19}"/>
                  </a:ext>
                </a:extLst>
              </p:cNvPr>
              <p:cNvSpPr/>
              <p:nvPr/>
            </p:nvSpPr>
            <p:spPr>
              <a:xfrm>
                <a:off x="6842207" y="4378750"/>
                <a:ext cx="58424" cy="62855"/>
              </a:xfrm>
              <a:custGeom>
                <a:avLst/>
                <a:gdLst>
                  <a:gd name="connsiteX0" fmla="*/ 53956 w 58424"/>
                  <a:gd name="connsiteY0" fmla="*/ 49124 h 62855"/>
                  <a:gd name="connsiteX1" fmla="*/ 4468 w 58424"/>
                  <a:gd name="connsiteY1" fmla="*/ 13789 h 62855"/>
                  <a:gd name="connsiteX2" fmla="*/ 53956 w 58424"/>
                  <a:gd name="connsiteY2" fmla="*/ 49124 h 62855"/>
                </a:gdLst>
                <a:ahLst/>
                <a:cxnLst>
                  <a:cxn ang="0">
                    <a:pos x="connsiteX0" y="connsiteY0"/>
                  </a:cxn>
                  <a:cxn ang="0">
                    <a:pos x="connsiteX1" y="connsiteY1"/>
                  </a:cxn>
                  <a:cxn ang="0">
                    <a:pos x="connsiteX2" y="connsiteY2"/>
                  </a:cxn>
                </a:cxnLst>
                <a:rect l="l" t="t" r="r" b="b"/>
                <a:pathLst>
                  <a:path w="58424" h="62855">
                    <a:moveTo>
                      <a:pt x="53956" y="49124"/>
                    </a:moveTo>
                    <a:cubicBezTo>
                      <a:pt x="73428" y="15499"/>
                      <a:pt x="24130" y="-20311"/>
                      <a:pt x="4468" y="13789"/>
                    </a:cubicBezTo>
                    <a:cubicBezTo>
                      <a:pt x="-15004" y="47319"/>
                      <a:pt x="34294" y="83129"/>
                      <a:pt x="53956" y="49124"/>
                    </a:cubicBezTo>
                    <a:close/>
                  </a:path>
                </a:pathLst>
              </a:custGeom>
              <a:grpFill/>
              <a:ln w="9481"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57C67204-0460-A595-E698-456120A61FA2}"/>
                  </a:ext>
                </a:extLst>
              </p:cNvPr>
              <p:cNvSpPr/>
              <p:nvPr/>
            </p:nvSpPr>
            <p:spPr>
              <a:xfrm>
                <a:off x="7220606" y="4070467"/>
                <a:ext cx="222367" cy="193271"/>
              </a:xfrm>
              <a:custGeom>
                <a:avLst/>
                <a:gdLst>
                  <a:gd name="connsiteX0" fmla="*/ 178034 w 222367"/>
                  <a:gd name="connsiteY0" fmla="*/ 8238 h 193271"/>
                  <a:gd name="connsiteX1" fmla="*/ 50847 w 222367"/>
                  <a:gd name="connsiteY1" fmla="*/ 1304 h 193271"/>
                  <a:gd name="connsiteX2" fmla="*/ 41159 w 222367"/>
                  <a:gd name="connsiteY2" fmla="*/ 8522 h 193271"/>
                  <a:gd name="connsiteX3" fmla="*/ 37454 w 222367"/>
                  <a:gd name="connsiteY3" fmla="*/ 13367 h 193271"/>
                  <a:gd name="connsiteX4" fmla="*/ 14658 w 222367"/>
                  <a:gd name="connsiteY4" fmla="*/ 146347 h 193271"/>
                  <a:gd name="connsiteX5" fmla="*/ 43819 w 222367"/>
                  <a:gd name="connsiteY5" fmla="*/ 182442 h 193271"/>
                  <a:gd name="connsiteX6" fmla="*/ 47428 w 222367"/>
                  <a:gd name="connsiteY6" fmla="*/ 16311 h 193271"/>
                  <a:gd name="connsiteX7" fmla="*/ 106414 w 222367"/>
                  <a:gd name="connsiteY7" fmla="*/ 51646 h 193271"/>
                  <a:gd name="connsiteX8" fmla="*/ 192757 w 222367"/>
                  <a:gd name="connsiteY8" fmla="*/ 58200 h 193271"/>
                  <a:gd name="connsiteX9" fmla="*/ 178034 w 222367"/>
                  <a:gd name="connsiteY9" fmla="*/ 8238 h 19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67" h="193271">
                    <a:moveTo>
                      <a:pt x="178034" y="8238"/>
                    </a:moveTo>
                    <a:cubicBezTo>
                      <a:pt x="145074" y="38063"/>
                      <a:pt x="83048" y="25240"/>
                      <a:pt x="50847" y="1304"/>
                    </a:cubicBezTo>
                    <a:cubicBezTo>
                      <a:pt x="45718" y="-2496"/>
                      <a:pt x="39449" y="3393"/>
                      <a:pt x="41159" y="8522"/>
                    </a:cubicBezTo>
                    <a:cubicBezTo>
                      <a:pt x="38404" y="7953"/>
                      <a:pt x="35365" y="10327"/>
                      <a:pt x="37454" y="13367"/>
                    </a:cubicBezTo>
                    <a:cubicBezTo>
                      <a:pt x="60061" y="46232"/>
                      <a:pt x="57306" y="129345"/>
                      <a:pt x="14658" y="146347"/>
                    </a:cubicBezTo>
                    <a:cubicBezTo>
                      <a:pt x="-23242" y="161450"/>
                      <a:pt x="21782" y="216257"/>
                      <a:pt x="43819" y="182442"/>
                    </a:cubicBezTo>
                    <a:cubicBezTo>
                      <a:pt x="70130" y="142358"/>
                      <a:pt x="74689" y="59720"/>
                      <a:pt x="47428" y="16311"/>
                    </a:cubicBezTo>
                    <a:cubicBezTo>
                      <a:pt x="64621" y="33219"/>
                      <a:pt x="82003" y="45187"/>
                      <a:pt x="106414" y="51646"/>
                    </a:cubicBezTo>
                    <a:cubicBezTo>
                      <a:pt x="135005" y="59245"/>
                      <a:pt x="164071" y="53926"/>
                      <a:pt x="192757" y="58200"/>
                    </a:cubicBezTo>
                    <a:cubicBezTo>
                      <a:pt x="246804" y="65894"/>
                      <a:pt x="217738" y="-27667"/>
                      <a:pt x="178034" y="8238"/>
                    </a:cubicBezTo>
                    <a:close/>
                  </a:path>
                </a:pathLst>
              </a:custGeom>
              <a:grpFill/>
              <a:ln w="9481"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301AFC0-9F13-8A07-4E64-FD496EC6453B}"/>
                  </a:ext>
                </a:extLst>
              </p:cNvPr>
              <p:cNvSpPr/>
              <p:nvPr/>
            </p:nvSpPr>
            <p:spPr>
              <a:xfrm>
                <a:off x="6903356" y="3965378"/>
                <a:ext cx="245770" cy="413138"/>
              </a:xfrm>
              <a:custGeom>
                <a:avLst/>
                <a:gdLst>
                  <a:gd name="connsiteX0" fmla="*/ 16744 w 245770"/>
                  <a:gd name="connsiteY0" fmla="*/ 357821 h 413138"/>
                  <a:gd name="connsiteX1" fmla="*/ 39541 w 245770"/>
                  <a:gd name="connsiteY1" fmla="*/ 409778 h 413138"/>
                  <a:gd name="connsiteX2" fmla="*/ 233407 w 245770"/>
                  <a:gd name="connsiteY2" fmla="*/ 225220 h 413138"/>
                  <a:gd name="connsiteX3" fmla="*/ 184109 w 245770"/>
                  <a:gd name="connsiteY3" fmla="*/ 2003 h 413138"/>
                  <a:gd name="connsiteX4" fmla="*/ 175276 w 245770"/>
                  <a:gd name="connsiteY4" fmla="*/ 7322 h 413138"/>
                  <a:gd name="connsiteX5" fmla="*/ 194368 w 245770"/>
                  <a:gd name="connsiteY5" fmla="*/ 210497 h 413138"/>
                  <a:gd name="connsiteX6" fmla="*/ 16744 w 245770"/>
                  <a:gd name="connsiteY6" fmla="*/ 357821 h 41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70" h="413138">
                    <a:moveTo>
                      <a:pt x="16744" y="357821"/>
                    </a:moveTo>
                    <a:cubicBezTo>
                      <a:pt x="-18211" y="369029"/>
                      <a:pt x="7530" y="427636"/>
                      <a:pt x="39541" y="409778"/>
                    </a:cubicBezTo>
                    <a:cubicBezTo>
                      <a:pt x="127973" y="360481"/>
                      <a:pt x="192373" y="324671"/>
                      <a:pt x="233407" y="225220"/>
                    </a:cubicBezTo>
                    <a:cubicBezTo>
                      <a:pt x="266177" y="146097"/>
                      <a:pt x="228278" y="66308"/>
                      <a:pt x="184109" y="2003"/>
                    </a:cubicBezTo>
                    <a:cubicBezTo>
                      <a:pt x="180690" y="-2937"/>
                      <a:pt x="173091" y="2193"/>
                      <a:pt x="175276" y="7322"/>
                    </a:cubicBezTo>
                    <a:cubicBezTo>
                      <a:pt x="206431" y="81696"/>
                      <a:pt x="229228" y="128619"/>
                      <a:pt x="194368" y="210497"/>
                    </a:cubicBezTo>
                    <a:cubicBezTo>
                      <a:pt x="161788" y="287246"/>
                      <a:pt x="93113" y="333219"/>
                      <a:pt x="16744" y="357821"/>
                    </a:cubicBezTo>
                    <a:close/>
                  </a:path>
                </a:pathLst>
              </a:custGeom>
              <a:grpFill/>
              <a:ln w="9481"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2DC89433-93B7-7433-1283-126A5CF7EC0F}"/>
                  </a:ext>
                </a:extLst>
              </p:cNvPr>
              <p:cNvSpPr/>
              <p:nvPr/>
            </p:nvSpPr>
            <p:spPr>
              <a:xfrm>
                <a:off x="7081065" y="3709044"/>
                <a:ext cx="362378" cy="228184"/>
              </a:xfrm>
              <a:custGeom>
                <a:avLst/>
                <a:gdLst>
                  <a:gd name="connsiteX0" fmla="*/ 210715 w 362378"/>
                  <a:gd name="connsiteY0" fmla="*/ 190042 h 228184"/>
                  <a:gd name="connsiteX1" fmla="*/ 356804 w 362378"/>
                  <a:gd name="connsiteY1" fmla="*/ 44998 h 228184"/>
                  <a:gd name="connsiteX2" fmla="*/ 305511 w 362378"/>
                  <a:gd name="connsiteY2" fmla="*/ 17737 h 228184"/>
                  <a:gd name="connsiteX3" fmla="*/ 212235 w 362378"/>
                  <a:gd name="connsiteY3" fmla="*/ 152238 h 228184"/>
                  <a:gd name="connsiteX4" fmla="*/ 2505 w 362378"/>
                  <a:gd name="connsiteY4" fmla="*/ 221482 h 228184"/>
                  <a:gd name="connsiteX5" fmla="*/ 2695 w 362378"/>
                  <a:gd name="connsiteY5" fmla="*/ 227751 h 228184"/>
                  <a:gd name="connsiteX6" fmla="*/ 210715 w 362378"/>
                  <a:gd name="connsiteY6" fmla="*/ 190042 h 2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78" h="228184">
                    <a:moveTo>
                      <a:pt x="210715" y="190042"/>
                    </a:moveTo>
                    <a:cubicBezTo>
                      <a:pt x="271316" y="157272"/>
                      <a:pt x="319379" y="101800"/>
                      <a:pt x="356804" y="44998"/>
                    </a:cubicBezTo>
                    <a:cubicBezTo>
                      <a:pt x="379886" y="9948"/>
                      <a:pt x="325078" y="-20542"/>
                      <a:pt x="305511" y="17737"/>
                    </a:cubicBezTo>
                    <a:cubicBezTo>
                      <a:pt x="280340" y="67035"/>
                      <a:pt x="252699" y="113578"/>
                      <a:pt x="212235" y="152238"/>
                    </a:cubicBezTo>
                    <a:cubicBezTo>
                      <a:pt x="160277" y="201820"/>
                      <a:pt x="70421" y="209039"/>
                      <a:pt x="2505" y="221482"/>
                    </a:cubicBezTo>
                    <a:cubicBezTo>
                      <a:pt x="-819" y="222147"/>
                      <a:pt x="-914" y="227657"/>
                      <a:pt x="2695" y="227751"/>
                    </a:cubicBezTo>
                    <a:cubicBezTo>
                      <a:pt x="74790" y="229936"/>
                      <a:pt x="146314" y="224807"/>
                      <a:pt x="210715" y="190042"/>
                    </a:cubicBezTo>
                    <a:close/>
                  </a:path>
                </a:pathLst>
              </a:custGeom>
              <a:grpFill/>
              <a:ln w="9481"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A6B6B824-11A6-FB7D-A78A-9B21359FF36E}"/>
                  </a:ext>
                </a:extLst>
              </p:cNvPr>
              <p:cNvSpPr/>
              <p:nvPr/>
            </p:nvSpPr>
            <p:spPr>
              <a:xfrm>
                <a:off x="6799783" y="4451051"/>
                <a:ext cx="54034" cy="58225"/>
              </a:xfrm>
              <a:custGeom>
                <a:avLst/>
                <a:gdLst>
                  <a:gd name="connsiteX0" fmla="*/ 49931 w 54034"/>
                  <a:gd name="connsiteY0" fmla="*/ 45498 h 58225"/>
                  <a:gd name="connsiteX1" fmla="*/ 4148 w 54034"/>
                  <a:gd name="connsiteY1" fmla="*/ 12728 h 58225"/>
                  <a:gd name="connsiteX2" fmla="*/ 49931 w 54034"/>
                  <a:gd name="connsiteY2" fmla="*/ 45498 h 58225"/>
                </a:gdLst>
                <a:ahLst/>
                <a:cxnLst>
                  <a:cxn ang="0">
                    <a:pos x="connsiteX0" y="connsiteY0"/>
                  </a:cxn>
                  <a:cxn ang="0">
                    <a:pos x="connsiteX1" y="connsiteY1"/>
                  </a:cxn>
                  <a:cxn ang="0">
                    <a:pos x="connsiteX2" y="connsiteY2"/>
                  </a:cxn>
                </a:cxnLst>
                <a:rect l="l" t="t" r="r" b="b"/>
                <a:pathLst>
                  <a:path w="54034" h="58225">
                    <a:moveTo>
                      <a:pt x="49931" y="45498"/>
                    </a:moveTo>
                    <a:cubicBezTo>
                      <a:pt x="67883" y="14437"/>
                      <a:pt x="22195" y="-18808"/>
                      <a:pt x="4148" y="12728"/>
                    </a:cubicBezTo>
                    <a:cubicBezTo>
                      <a:pt x="-13899" y="43788"/>
                      <a:pt x="31694" y="77033"/>
                      <a:pt x="49931" y="45498"/>
                    </a:cubicBezTo>
                    <a:close/>
                  </a:path>
                </a:pathLst>
              </a:custGeom>
              <a:grpFill/>
              <a:ln w="9481"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7B5B26E0-E401-28A2-EFC9-CDBAC9A6D0BD}"/>
                  </a:ext>
                </a:extLst>
              </p:cNvPr>
              <p:cNvSpPr/>
              <p:nvPr/>
            </p:nvSpPr>
            <p:spPr>
              <a:xfrm>
                <a:off x="7098296" y="3877487"/>
                <a:ext cx="383535" cy="457525"/>
              </a:xfrm>
              <a:custGeom>
                <a:avLst/>
                <a:gdLst>
                  <a:gd name="connsiteX0" fmla="*/ 381177 w 383535"/>
                  <a:gd name="connsiteY0" fmla="*/ 40596 h 457525"/>
                  <a:gd name="connsiteX1" fmla="*/ 363700 w 383535"/>
                  <a:gd name="connsiteY1" fmla="*/ 2031 h 457525"/>
                  <a:gd name="connsiteX2" fmla="*/ 348502 w 383535"/>
                  <a:gd name="connsiteY2" fmla="*/ 417 h 457525"/>
                  <a:gd name="connsiteX3" fmla="*/ 324946 w 383535"/>
                  <a:gd name="connsiteY3" fmla="*/ 19509 h 457525"/>
                  <a:gd name="connsiteX4" fmla="*/ 61264 w 383535"/>
                  <a:gd name="connsiteY4" fmla="*/ 104521 h 457525"/>
                  <a:gd name="connsiteX5" fmla="*/ 57654 w 383535"/>
                  <a:gd name="connsiteY5" fmla="*/ 107086 h 457525"/>
                  <a:gd name="connsiteX6" fmla="*/ 52430 w 383535"/>
                  <a:gd name="connsiteY6" fmla="*/ 119529 h 457525"/>
                  <a:gd name="connsiteX7" fmla="*/ 99258 w 383535"/>
                  <a:gd name="connsiteY7" fmla="*/ 251845 h 457525"/>
                  <a:gd name="connsiteX8" fmla="*/ 10731 w 383535"/>
                  <a:gd name="connsiteY8" fmla="*/ 403538 h 457525"/>
                  <a:gd name="connsiteX9" fmla="*/ 54235 w 383535"/>
                  <a:gd name="connsiteY9" fmla="*/ 444572 h 457525"/>
                  <a:gd name="connsiteX10" fmla="*/ 121200 w 383535"/>
                  <a:gd name="connsiteY10" fmla="*/ 251370 h 457525"/>
                  <a:gd name="connsiteX11" fmla="*/ 70193 w 383535"/>
                  <a:gd name="connsiteY11" fmla="*/ 115825 h 457525"/>
                  <a:gd name="connsiteX12" fmla="*/ 381177 w 383535"/>
                  <a:gd name="connsiteY12" fmla="*/ 40596 h 45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535" h="457525">
                    <a:moveTo>
                      <a:pt x="381177" y="40596"/>
                    </a:moveTo>
                    <a:cubicBezTo>
                      <a:pt x="388586" y="24638"/>
                      <a:pt x="377378" y="8965"/>
                      <a:pt x="363700" y="2031"/>
                    </a:cubicBezTo>
                    <a:cubicBezTo>
                      <a:pt x="358855" y="-533"/>
                      <a:pt x="353726" y="-153"/>
                      <a:pt x="348502" y="417"/>
                    </a:cubicBezTo>
                    <a:cubicBezTo>
                      <a:pt x="338339" y="1272"/>
                      <a:pt x="328175" y="9820"/>
                      <a:pt x="324946" y="19509"/>
                    </a:cubicBezTo>
                    <a:cubicBezTo>
                      <a:pt x="292555" y="119244"/>
                      <a:pt x="143522" y="141661"/>
                      <a:pt x="61264" y="104521"/>
                    </a:cubicBezTo>
                    <a:cubicBezTo>
                      <a:pt x="59269" y="103667"/>
                      <a:pt x="57939" y="105281"/>
                      <a:pt x="57654" y="107086"/>
                    </a:cubicBezTo>
                    <a:cubicBezTo>
                      <a:pt x="51290" y="106231"/>
                      <a:pt x="46066" y="114590"/>
                      <a:pt x="52430" y="119529"/>
                    </a:cubicBezTo>
                    <a:cubicBezTo>
                      <a:pt x="92609" y="151825"/>
                      <a:pt x="102773" y="202547"/>
                      <a:pt x="99258" y="251845"/>
                    </a:cubicBezTo>
                    <a:cubicBezTo>
                      <a:pt x="94604" y="316246"/>
                      <a:pt x="56515" y="361269"/>
                      <a:pt x="10731" y="403538"/>
                    </a:cubicBezTo>
                    <a:cubicBezTo>
                      <a:pt x="-22609" y="434313"/>
                      <a:pt x="30203" y="480192"/>
                      <a:pt x="54235" y="444572"/>
                    </a:cubicBezTo>
                    <a:cubicBezTo>
                      <a:pt x="95459" y="383591"/>
                      <a:pt x="125380" y="326789"/>
                      <a:pt x="121200" y="251370"/>
                    </a:cubicBezTo>
                    <a:cubicBezTo>
                      <a:pt x="118351" y="199982"/>
                      <a:pt x="109517" y="150020"/>
                      <a:pt x="70193" y="115825"/>
                    </a:cubicBezTo>
                    <a:cubicBezTo>
                      <a:pt x="174487" y="165503"/>
                      <a:pt x="325800" y="159423"/>
                      <a:pt x="381177" y="40596"/>
                    </a:cubicBezTo>
                    <a:close/>
                  </a:path>
                </a:pathLst>
              </a:custGeom>
              <a:grpFill/>
              <a:ln w="9481"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A9605CD-2A5E-3905-0DF7-94E9BBB53A04}"/>
                  </a:ext>
                </a:extLst>
              </p:cNvPr>
              <p:cNvSpPr/>
              <p:nvPr/>
            </p:nvSpPr>
            <p:spPr>
              <a:xfrm>
                <a:off x="6744435" y="4738435"/>
                <a:ext cx="25526" cy="27479"/>
              </a:xfrm>
              <a:custGeom>
                <a:avLst/>
                <a:gdLst>
                  <a:gd name="connsiteX0" fmla="*/ 23592 w 25526"/>
                  <a:gd name="connsiteY0" fmla="*/ 21510 h 27479"/>
                  <a:gd name="connsiteX1" fmla="*/ 1935 w 25526"/>
                  <a:gd name="connsiteY1" fmla="*/ 6027 h 27479"/>
                  <a:gd name="connsiteX2" fmla="*/ 23592 w 25526"/>
                  <a:gd name="connsiteY2" fmla="*/ 21510 h 27479"/>
                </a:gdLst>
                <a:ahLst/>
                <a:cxnLst>
                  <a:cxn ang="0">
                    <a:pos x="connsiteX0" y="connsiteY0"/>
                  </a:cxn>
                  <a:cxn ang="0">
                    <a:pos x="connsiteX1" y="connsiteY1"/>
                  </a:cxn>
                  <a:cxn ang="0">
                    <a:pos x="connsiteX2" y="connsiteY2"/>
                  </a:cxn>
                </a:cxnLst>
                <a:rect l="l" t="t" r="r" b="b"/>
                <a:pathLst>
                  <a:path w="25526" h="27479">
                    <a:moveTo>
                      <a:pt x="23592" y="21510"/>
                    </a:moveTo>
                    <a:cubicBezTo>
                      <a:pt x="32046" y="6788"/>
                      <a:pt x="10579" y="-8885"/>
                      <a:pt x="1935" y="6027"/>
                    </a:cubicBezTo>
                    <a:cubicBezTo>
                      <a:pt x="-6519" y="20655"/>
                      <a:pt x="14948" y="36328"/>
                      <a:pt x="23592" y="21510"/>
                    </a:cubicBezTo>
                    <a:close/>
                  </a:path>
                </a:pathLst>
              </a:custGeom>
              <a:grpFill/>
              <a:ln w="9481"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EC740B22-96B9-16DA-4902-B46BCA15EFBB}"/>
                  </a:ext>
                </a:extLst>
              </p:cNvPr>
              <p:cNvSpPr/>
              <p:nvPr/>
            </p:nvSpPr>
            <p:spPr>
              <a:xfrm>
                <a:off x="6769711" y="4794004"/>
                <a:ext cx="11221" cy="12128"/>
              </a:xfrm>
              <a:custGeom>
                <a:avLst/>
                <a:gdLst>
                  <a:gd name="connsiteX0" fmla="*/ 10379 w 11221"/>
                  <a:gd name="connsiteY0" fmla="*/ 9445 h 12128"/>
                  <a:gd name="connsiteX1" fmla="*/ 880 w 11221"/>
                  <a:gd name="connsiteY1" fmla="*/ 2701 h 12128"/>
                  <a:gd name="connsiteX2" fmla="*/ 10379 w 11221"/>
                  <a:gd name="connsiteY2" fmla="*/ 9445 h 12128"/>
                </a:gdLst>
                <a:ahLst/>
                <a:cxnLst>
                  <a:cxn ang="0">
                    <a:pos x="connsiteX0" y="connsiteY0"/>
                  </a:cxn>
                  <a:cxn ang="0">
                    <a:pos x="connsiteX1" y="connsiteY1"/>
                  </a:cxn>
                  <a:cxn ang="0">
                    <a:pos x="connsiteX2" y="connsiteY2"/>
                  </a:cxn>
                </a:cxnLst>
                <a:rect l="l" t="t" r="r" b="b"/>
                <a:pathLst>
                  <a:path w="11221" h="12128">
                    <a:moveTo>
                      <a:pt x="10379" y="9445"/>
                    </a:moveTo>
                    <a:cubicBezTo>
                      <a:pt x="14084" y="2986"/>
                      <a:pt x="4585" y="-3948"/>
                      <a:pt x="880" y="2701"/>
                    </a:cubicBezTo>
                    <a:cubicBezTo>
                      <a:pt x="-2919" y="9065"/>
                      <a:pt x="6580" y="16094"/>
                      <a:pt x="10379" y="9445"/>
                    </a:cubicBezTo>
                    <a:close/>
                  </a:path>
                </a:pathLst>
              </a:custGeom>
              <a:grpFill/>
              <a:ln w="9481"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9EF06782-F7E2-3C3A-90A1-C7261485BBB2}"/>
                  </a:ext>
                </a:extLst>
              </p:cNvPr>
              <p:cNvSpPr/>
              <p:nvPr/>
            </p:nvSpPr>
            <p:spPr>
              <a:xfrm>
                <a:off x="6755623" y="4524993"/>
                <a:ext cx="55779" cy="60135"/>
              </a:xfrm>
              <a:custGeom>
                <a:avLst/>
                <a:gdLst>
                  <a:gd name="connsiteX0" fmla="*/ 51538 w 55779"/>
                  <a:gd name="connsiteY0" fmla="*/ 46975 h 60135"/>
                  <a:gd name="connsiteX1" fmla="*/ 4235 w 55779"/>
                  <a:gd name="connsiteY1" fmla="*/ 13160 h 60135"/>
                  <a:gd name="connsiteX2" fmla="*/ 51538 w 55779"/>
                  <a:gd name="connsiteY2" fmla="*/ 46975 h 60135"/>
                </a:gdLst>
                <a:ahLst/>
                <a:cxnLst>
                  <a:cxn ang="0">
                    <a:pos x="connsiteX0" y="connsiteY0"/>
                  </a:cxn>
                  <a:cxn ang="0">
                    <a:pos x="connsiteX1" y="connsiteY1"/>
                  </a:cxn>
                  <a:cxn ang="0">
                    <a:pos x="connsiteX2" y="connsiteY2"/>
                  </a:cxn>
                </a:cxnLst>
                <a:rect l="l" t="t" r="r" b="b"/>
                <a:pathLst>
                  <a:path w="55779" h="60135">
                    <a:moveTo>
                      <a:pt x="51538" y="46975"/>
                    </a:moveTo>
                    <a:cubicBezTo>
                      <a:pt x="70061" y="14870"/>
                      <a:pt x="23042" y="-19420"/>
                      <a:pt x="4235" y="13160"/>
                    </a:cubicBezTo>
                    <a:cubicBezTo>
                      <a:pt x="-14287" y="45265"/>
                      <a:pt x="32826" y="79556"/>
                      <a:pt x="51538" y="46975"/>
                    </a:cubicBezTo>
                    <a:close/>
                  </a:path>
                </a:pathLst>
              </a:custGeom>
              <a:grpFill/>
              <a:ln w="9481"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8E81E2B1-16AA-7016-881A-498519C12D11}"/>
                  </a:ext>
                </a:extLst>
              </p:cNvPr>
              <p:cNvSpPr/>
              <p:nvPr/>
            </p:nvSpPr>
            <p:spPr>
              <a:xfrm>
                <a:off x="6803111" y="4824872"/>
                <a:ext cx="14660" cy="15897"/>
              </a:xfrm>
              <a:custGeom>
                <a:avLst/>
                <a:gdLst>
                  <a:gd name="connsiteX0" fmla="*/ 13549 w 14660"/>
                  <a:gd name="connsiteY0" fmla="*/ 12393 h 15897"/>
                  <a:gd name="connsiteX1" fmla="*/ 1106 w 14660"/>
                  <a:gd name="connsiteY1" fmla="*/ 3464 h 15897"/>
                  <a:gd name="connsiteX2" fmla="*/ 13549 w 14660"/>
                  <a:gd name="connsiteY2" fmla="*/ 12393 h 15897"/>
                </a:gdLst>
                <a:ahLst/>
                <a:cxnLst>
                  <a:cxn ang="0">
                    <a:pos x="connsiteX0" y="connsiteY0"/>
                  </a:cxn>
                  <a:cxn ang="0">
                    <a:pos x="connsiteX1" y="connsiteY1"/>
                  </a:cxn>
                  <a:cxn ang="0">
                    <a:pos x="connsiteX2" y="connsiteY2"/>
                  </a:cxn>
                </a:cxnLst>
                <a:rect l="l" t="t" r="r" b="b"/>
                <a:pathLst>
                  <a:path w="14660" h="15897">
                    <a:moveTo>
                      <a:pt x="13549" y="12393"/>
                    </a:moveTo>
                    <a:cubicBezTo>
                      <a:pt x="18393" y="3844"/>
                      <a:pt x="6140" y="-5085"/>
                      <a:pt x="1106" y="3464"/>
                    </a:cubicBezTo>
                    <a:cubicBezTo>
                      <a:pt x="-3739" y="12013"/>
                      <a:pt x="8610" y="21036"/>
                      <a:pt x="13549" y="12393"/>
                    </a:cubicBezTo>
                    <a:close/>
                  </a:path>
                </a:pathLst>
              </a:custGeom>
              <a:grpFill/>
              <a:ln w="9481"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E82E2DBB-4B7B-493F-B75B-481EDDC8B624}"/>
                  </a:ext>
                </a:extLst>
              </p:cNvPr>
              <p:cNvSpPr/>
              <p:nvPr/>
            </p:nvSpPr>
            <p:spPr>
              <a:xfrm>
                <a:off x="6734216" y="4685747"/>
                <a:ext cx="29411" cy="31646"/>
              </a:xfrm>
              <a:custGeom>
                <a:avLst/>
                <a:gdLst>
                  <a:gd name="connsiteX0" fmla="*/ 27162 w 29411"/>
                  <a:gd name="connsiteY0" fmla="*/ 24710 h 31646"/>
                  <a:gd name="connsiteX1" fmla="*/ 2276 w 29411"/>
                  <a:gd name="connsiteY1" fmla="*/ 6853 h 31646"/>
                  <a:gd name="connsiteX2" fmla="*/ 27162 w 29411"/>
                  <a:gd name="connsiteY2" fmla="*/ 24710 h 31646"/>
                </a:gdLst>
                <a:ahLst/>
                <a:cxnLst>
                  <a:cxn ang="0">
                    <a:pos x="connsiteX0" y="connsiteY0"/>
                  </a:cxn>
                  <a:cxn ang="0">
                    <a:pos x="connsiteX1" y="connsiteY1"/>
                  </a:cxn>
                  <a:cxn ang="0">
                    <a:pos x="connsiteX2" y="connsiteY2"/>
                  </a:cxn>
                </a:cxnLst>
                <a:rect l="l" t="t" r="r" b="b"/>
                <a:pathLst>
                  <a:path w="29411" h="31646">
                    <a:moveTo>
                      <a:pt x="27162" y="24710"/>
                    </a:moveTo>
                    <a:cubicBezTo>
                      <a:pt x="36945" y="7803"/>
                      <a:pt x="12249" y="-10150"/>
                      <a:pt x="2276" y="6853"/>
                    </a:cubicBezTo>
                    <a:cubicBezTo>
                      <a:pt x="-7603" y="23760"/>
                      <a:pt x="17284" y="41903"/>
                      <a:pt x="27162" y="24710"/>
                    </a:cubicBezTo>
                    <a:close/>
                  </a:path>
                </a:pathLst>
              </a:custGeom>
              <a:grpFill/>
              <a:ln w="9481"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FC491A88-B1C9-05FD-ABFB-4AE089648183}"/>
                  </a:ext>
                </a:extLst>
              </p:cNvPr>
              <p:cNvSpPr/>
              <p:nvPr/>
            </p:nvSpPr>
            <p:spPr>
              <a:xfrm>
                <a:off x="6734320" y="4622375"/>
                <a:ext cx="33281" cy="35870"/>
              </a:xfrm>
              <a:custGeom>
                <a:avLst/>
                <a:gdLst>
                  <a:gd name="connsiteX0" fmla="*/ 30762 w 33281"/>
                  <a:gd name="connsiteY0" fmla="*/ 28051 h 35870"/>
                  <a:gd name="connsiteX1" fmla="*/ 2552 w 33281"/>
                  <a:gd name="connsiteY1" fmla="*/ 7819 h 35870"/>
                  <a:gd name="connsiteX2" fmla="*/ 30762 w 33281"/>
                  <a:gd name="connsiteY2" fmla="*/ 28051 h 35870"/>
                </a:gdLst>
                <a:ahLst/>
                <a:cxnLst>
                  <a:cxn ang="0">
                    <a:pos x="connsiteX0" y="connsiteY0"/>
                  </a:cxn>
                  <a:cxn ang="0">
                    <a:pos x="connsiteX1" y="connsiteY1"/>
                  </a:cxn>
                  <a:cxn ang="0">
                    <a:pos x="connsiteX2" y="connsiteY2"/>
                  </a:cxn>
                </a:cxnLst>
                <a:rect l="l" t="t" r="r" b="b"/>
                <a:pathLst>
                  <a:path w="33281" h="35870">
                    <a:moveTo>
                      <a:pt x="30762" y="28051"/>
                    </a:moveTo>
                    <a:cubicBezTo>
                      <a:pt x="41781" y="8864"/>
                      <a:pt x="13760" y="-11558"/>
                      <a:pt x="2552" y="7819"/>
                    </a:cubicBezTo>
                    <a:cubicBezTo>
                      <a:pt x="-8562" y="27007"/>
                      <a:pt x="19554" y="47429"/>
                      <a:pt x="30762" y="28051"/>
                    </a:cubicBezTo>
                    <a:close/>
                  </a:path>
                </a:pathLst>
              </a:custGeom>
              <a:grpFill/>
              <a:ln w="9481"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CAB33961-4B4F-4CD0-7656-D0E948D19BC0}"/>
                  </a:ext>
                </a:extLst>
              </p:cNvPr>
              <p:cNvSpPr/>
              <p:nvPr/>
            </p:nvSpPr>
            <p:spPr>
              <a:xfrm>
                <a:off x="5655089" y="4042085"/>
                <a:ext cx="386089" cy="266260"/>
              </a:xfrm>
              <a:custGeom>
                <a:avLst/>
                <a:gdLst>
                  <a:gd name="connsiteX0" fmla="*/ 139899 w 386089"/>
                  <a:gd name="connsiteY0" fmla="*/ 68060 h 266260"/>
                  <a:gd name="connsiteX1" fmla="*/ 136290 w 386089"/>
                  <a:gd name="connsiteY1" fmla="*/ 69484 h 266260"/>
                  <a:gd name="connsiteX2" fmla="*/ 124512 w 386089"/>
                  <a:gd name="connsiteY2" fmla="*/ 90762 h 266260"/>
                  <a:gd name="connsiteX3" fmla="*/ 181313 w 386089"/>
                  <a:gd name="connsiteY3" fmla="*/ 107669 h 266260"/>
                  <a:gd name="connsiteX4" fmla="*/ 169915 w 386089"/>
                  <a:gd name="connsiteY4" fmla="*/ 22182 h 266260"/>
                  <a:gd name="connsiteX5" fmla="*/ 4354 w 386089"/>
                  <a:gd name="connsiteY5" fmla="*/ 130846 h 266260"/>
                  <a:gd name="connsiteX6" fmla="*/ 257777 w 386089"/>
                  <a:gd name="connsiteY6" fmla="*/ 253093 h 266260"/>
                  <a:gd name="connsiteX7" fmla="*/ 382304 w 386089"/>
                  <a:gd name="connsiteY7" fmla="*/ 13918 h 266260"/>
                  <a:gd name="connsiteX8" fmla="*/ 377745 w 386089"/>
                  <a:gd name="connsiteY8" fmla="*/ 14013 h 266260"/>
                  <a:gd name="connsiteX9" fmla="*/ 226622 w 386089"/>
                  <a:gd name="connsiteY9" fmla="*/ 240175 h 266260"/>
                  <a:gd name="connsiteX10" fmla="*/ 48523 w 386089"/>
                  <a:gd name="connsiteY10" fmla="*/ 153262 h 266260"/>
                  <a:gd name="connsiteX11" fmla="*/ 62866 w 386089"/>
                  <a:gd name="connsiteY11" fmla="*/ 54097 h 266260"/>
                  <a:gd name="connsiteX12" fmla="*/ 159562 w 386089"/>
                  <a:gd name="connsiteY12" fmla="*/ 70055 h 266260"/>
                  <a:gd name="connsiteX13" fmla="*/ 139899 w 386089"/>
                  <a:gd name="connsiteY13" fmla="*/ 68060 h 2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089" h="266260">
                    <a:moveTo>
                      <a:pt x="139899" y="68060"/>
                    </a:moveTo>
                    <a:cubicBezTo>
                      <a:pt x="138665" y="68630"/>
                      <a:pt x="137525" y="69105"/>
                      <a:pt x="136290" y="69484"/>
                    </a:cubicBezTo>
                    <a:cubicBezTo>
                      <a:pt x="127361" y="72999"/>
                      <a:pt x="124037" y="82023"/>
                      <a:pt x="124512" y="90762"/>
                    </a:cubicBezTo>
                    <a:cubicBezTo>
                      <a:pt x="126126" y="125811"/>
                      <a:pt x="160321" y="120587"/>
                      <a:pt x="181313" y="107669"/>
                    </a:cubicBezTo>
                    <a:cubicBezTo>
                      <a:pt x="217503" y="85442"/>
                      <a:pt x="193662" y="39944"/>
                      <a:pt x="169915" y="22182"/>
                    </a:cubicBezTo>
                    <a:cubicBezTo>
                      <a:pt x="89652" y="-37945"/>
                      <a:pt x="-23667" y="32820"/>
                      <a:pt x="4354" y="130846"/>
                    </a:cubicBezTo>
                    <a:cubicBezTo>
                      <a:pt x="34560" y="236375"/>
                      <a:pt x="157282" y="293842"/>
                      <a:pt x="257777" y="253093"/>
                    </a:cubicBezTo>
                    <a:cubicBezTo>
                      <a:pt x="345259" y="217663"/>
                      <a:pt x="401586" y="104249"/>
                      <a:pt x="382304" y="13918"/>
                    </a:cubicBezTo>
                    <a:cubicBezTo>
                      <a:pt x="381829" y="11543"/>
                      <a:pt x="377745" y="11258"/>
                      <a:pt x="377745" y="14013"/>
                    </a:cubicBezTo>
                    <a:cubicBezTo>
                      <a:pt x="378790" y="110139"/>
                      <a:pt x="324362" y="213483"/>
                      <a:pt x="226622" y="240175"/>
                    </a:cubicBezTo>
                    <a:cubicBezTo>
                      <a:pt x="158042" y="258887"/>
                      <a:pt x="80533" y="211679"/>
                      <a:pt x="48523" y="153262"/>
                    </a:cubicBezTo>
                    <a:cubicBezTo>
                      <a:pt x="30950" y="121157"/>
                      <a:pt x="35795" y="79078"/>
                      <a:pt x="62866" y="54097"/>
                    </a:cubicBezTo>
                    <a:cubicBezTo>
                      <a:pt x="84143" y="34435"/>
                      <a:pt x="142844" y="40799"/>
                      <a:pt x="159562" y="70055"/>
                    </a:cubicBezTo>
                    <a:cubicBezTo>
                      <a:pt x="154147" y="65685"/>
                      <a:pt x="145978" y="65780"/>
                      <a:pt x="139899" y="68060"/>
                    </a:cubicBezTo>
                    <a:close/>
                  </a:path>
                </a:pathLst>
              </a:custGeom>
              <a:grpFill/>
              <a:ln w="9481"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2FCA8FBB-CF3C-2851-4568-66968CB03C83}"/>
                  </a:ext>
                </a:extLst>
              </p:cNvPr>
              <p:cNvSpPr/>
              <p:nvPr/>
            </p:nvSpPr>
            <p:spPr>
              <a:xfrm>
                <a:off x="6268651" y="2995198"/>
                <a:ext cx="161718" cy="703048"/>
              </a:xfrm>
              <a:custGeom>
                <a:avLst/>
                <a:gdLst>
                  <a:gd name="connsiteX0" fmla="*/ 603 w 161718"/>
                  <a:gd name="connsiteY0" fmla="*/ 699098 h 703048"/>
                  <a:gd name="connsiteX1" fmla="*/ 4117 w 161718"/>
                  <a:gd name="connsiteY1" fmla="*/ 702612 h 703048"/>
                  <a:gd name="connsiteX2" fmla="*/ 161699 w 161718"/>
                  <a:gd name="connsiteY2" fmla="*/ 351543 h 703048"/>
                  <a:gd name="connsiteX3" fmla="*/ 4117 w 161718"/>
                  <a:gd name="connsiteY3" fmla="*/ 474 h 703048"/>
                  <a:gd name="connsiteX4" fmla="*/ 603 w 161718"/>
                  <a:gd name="connsiteY4" fmla="*/ 3894 h 703048"/>
                  <a:gd name="connsiteX5" fmla="*/ 123800 w 161718"/>
                  <a:gd name="connsiteY5" fmla="*/ 351543 h 703048"/>
                  <a:gd name="connsiteX6" fmla="*/ 603 w 161718"/>
                  <a:gd name="connsiteY6" fmla="*/ 699098 h 70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18" h="703048">
                    <a:moveTo>
                      <a:pt x="603" y="699098"/>
                    </a:moveTo>
                    <a:cubicBezTo>
                      <a:pt x="-1297" y="701377"/>
                      <a:pt x="2028" y="704132"/>
                      <a:pt x="4117" y="702612"/>
                    </a:cubicBezTo>
                    <a:cubicBezTo>
                      <a:pt x="113541" y="617600"/>
                      <a:pt x="162839" y="483384"/>
                      <a:pt x="161699" y="351543"/>
                    </a:cubicBezTo>
                    <a:cubicBezTo>
                      <a:pt x="162839" y="219702"/>
                      <a:pt x="113541" y="85582"/>
                      <a:pt x="4117" y="474"/>
                    </a:cubicBezTo>
                    <a:cubicBezTo>
                      <a:pt x="2028" y="-1140"/>
                      <a:pt x="-1392" y="1709"/>
                      <a:pt x="603" y="3894"/>
                    </a:cubicBezTo>
                    <a:cubicBezTo>
                      <a:pt x="86470" y="100685"/>
                      <a:pt x="121805" y="226732"/>
                      <a:pt x="123800" y="351543"/>
                    </a:cubicBezTo>
                    <a:cubicBezTo>
                      <a:pt x="121805" y="476355"/>
                      <a:pt x="86470" y="602402"/>
                      <a:pt x="603" y="699098"/>
                    </a:cubicBezTo>
                    <a:close/>
                  </a:path>
                </a:pathLst>
              </a:custGeom>
              <a:grpFill/>
              <a:ln w="9481"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AC4AD6C-9821-96DA-D7D7-A3F037EF84CC}"/>
                  </a:ext>
                </a:extLst>
              </p:cNvPr>
              <p:cNvSpPr/>
              <p:nvPr/>
            </p:nvSpPr>
            <p:spPr>
              <a:xfrm>
                <a:off x="5693181" y="3904946"/>
                <a:ext cx="686436" cy="1064685"/>
              </a:xfrm>
              <a:custGeom>
                <a:avLst/>
                <a:gdLst>
                  <a:gd name="connsiteX0" fmla="*/ 609413 w 686436"/>
                  <a:gd name="connsiteY0" fmla="*/ 6583 h 1064685"/>
                  <a:gd name="connsiteX1" fmla="*/ 541213 w 686436"/>
                  <a:gd name="connsiteY1" fmla="*/ 666072 h 1064685"/>
                  <a:gd name="connsiteX2" fmla="*/ 4257 w 686436"/>
                  <a:gd name="connsiteY2" fmla="*/ 1054756 h 1064685"/>
                  <a:gd name="connsiteX3" fmla="*/ 5301 w 686436"/>
                  <a:gd name="connsiteY3" fmla="*/ 1064634 h 1064685"/>
                  <a:gd name="connsiteX4" fmla="*/ 578638 w 686436"/>
                  <a:gd name="connsiteY4" fmla="*/ 687634 h 1064685"/>
                  <a:gd name="connsiteX5" fmla="*/ 618532 w 686436"/>
                  <a:gd name="connsiteY5" fmla="*/ 2689 h 1064685"/>
                  <a:gd name="connsiteX6" fmla="*/ 609413 w 686436"/>
                  <a:gd name="connsiteY6" fmla="*/ 6583 h 106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436" h="1064685">
                    <a:moveTo>
                      <a:pt x="609413" y="6583"/>
                    </a:moveTo>
                    <a:cubicBezTo>
                      <a:pt x="700315" y="193231"/>
                      <a:pt x="654627" y="503076"/>
                      <a:pt x="541213" y="666072"/>
                    </a:cubicBezTo>
                    <a:cubicBezTo>
                      <a:pt x="456866" y="845691"/>
                      <a:pt x="211516" y="1040317"/>
                      <a:pt x="4257" y="1054756"/>
                    </a:cubicBezTo>
                    <a:cubicBezTo>
                      <a:pt x="-2202" y="1055230"/>
                      <a:pt x="-873" y="1064539"/>
                      <a:pt x="5301" y="1064634"/>
                    </a:cubicBezTo>
                    <a:cubicBezTo>
                      <a:pt x="236878" y="1068339"/>
                      <a:pt x="472538" y="871622"/>
                      <a:pt x="578638" y="687634"/>
                    </a:cubicBezTo>
                    <a:cubicBezTo>
                      <a:pt x="684927" y="503836"/>
                      <a:pt x="737360" y="201400"/>
                      <a:pt x="618532" y="2689"/>
                    </a:cubicBezTo>
                    <a:cubicBezTo>
                      <a:pt x="615303" y="-2725"/>
                      <a:pt x="606564" y="789"/>
                      <a:pt x="609413" y="6583"/>
                    </a:cubicBezTo>
                    <a:close/>
                  </a:path>
                </a:pathLst>
              </a:custGeom>
              <a:grpFill/>
              <a:ln w="9481"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43DF549C-5CE4-D6C6-BE19-1D874242416C}"/>
                  </a:ext>
                </a:extLst>
              </p:cNvPr>
              <p:cNvSpPr/>
              <p:nvPr/>
            </p:nvSpPr>
            <p:spPr>
              <a:xfrm>
                <a:off x="6026185" y="3346552"/>
                <a:ext cx="1921949" cy="3320715"/>
              </a:xfrm>
              <a:custGeom>
                <a:avLst/>
                <a:gdLst>
                  <a:gd name="connsiteX0" fmla="*/ 1589404 w 1921949"/>
                  <a:gd name="connsiteY0" fmla="*/ 274320 h 3320715"/>
                  <a:gd name="connsiteX1" fmla="*/ 1580380 w 1921949"/>
                  <a:gd name="connsiteY1" fmla="*/ 290563 h 3320715"/>
                  <a:gd name="connsiteX2" fmla="*/ 1082082 w 1921949"/>
                  <a:gd name="connsiteY2" fmla="*/ 1099750 h 3320715"/>
                  <a:gd name="connsiteX3" fmla="*/ 1076383 w 1921949"/>
                  <a:gd name="connsiteY3" fmla="*/ 1124066 h 3320715"/>
                  <a:gd name="connsiteX4" fmla="*/ 1304920 w 1921949"/>
                  <a:gd name="connsiteY4" fmla="*/ 1599566 h 3320715"/>
                  <a:gd name="connsiteX5" fmla="*/ 1310049 w 1921949"/>
                  <a:gd name="connsiteY5" fmla="*/ 1615904 h 3320715"/>
                  <a:gd name="connsiteX6" fmla="*/ 1448444 w 1921949"/>
                  <a:gd name="connsiteY6" fmla="*/ 1940377 h 3320715"/>
                  <a:gd name="connsiteX7" fmla="*/ 1098230 w 1921949"/>
                  <a:gd name="connsiteY7" fmla="*/ 1982836 h 3320715"/>
                  <a:gd name="connsiteX8" fmla="*/ 1081513 w 1921949"/>
                  <a:gd name="connsiteY8" fmla="*/ 1986730 h 3320715"/>
                  <a:gd name="connsiteX9" fmla="*/ 555384 w 1921949"/>
                  <a:gd name="connsiteY9" fmla="*/ 2026434 h 3320715"/>
                  <a:gd name="connsiteX10" fmla="*/ 537147 w 1921949"/>
                  <a:gd name="connsiteY10" fmla="*/ 2043627 h 3320715"/>
                  <a:gd name="connsiteX11" fmla="*/ 85583 w 1921949"/>
                  <a:gd name="connsiteY11" fmla="*/ 2879695 h 3320715"/>
                  <a:gd name="connsiteX12" fmla="*/ 75989 w 1921949"/>
                  <a:gd name="connsiteY12" fmla="*/ 2895653 h 3320715"/>
                  <a:gd name="connsiteX13" fmla="*/ 91567 w 1921949"/>
                  <a:gd name="connsiteY13" fmla="*/ 3194574 h 3320715"/>
                  <a:gd name="connsiteX14" fmla="*/ 0 w 1921949"/>
                  <a:gd name="connsiteY14" fmla="*/ 3312167 h 3320715"/>
                  <a:gd name="connsiteX15" fmla="*/ 4939 w 1921949"/>
                  <a:gd name="connsiteY15" fmla="*/ 3320716 h 3320715"/>
                  <a:gd name="connsiteX16" fmla="*/ 120822 w 1921949"/>
                  <a:gd name="connsiteY16" fmla="*/ 3167218 h 3320715"/>
                  <a:gd name="connsiteX17" fmla="*/ 133171 w 1921949"/>
                  <a:gd name="connsiteY17" fmla="*/ 3004697 h 3320715"/>
                  <a:gd name="connsiteX18" fmla="*/ 167366 w 1921949"/>
                  <a:gd name="connsiteY18" fmla="*/ 2885679 h 3320715"/>
                  <a:gd name="connsiteX19" fmla="*/ 644101 w 1921949"/>
                  <a:gd name="connsiteY19" fmla="*/ 2340554 h 3320715"/>
                  <a:gd name="connsiteX20" fmla="*/ 612756 w 1921949"/>
                  <a:gd name="connsiteY20" fmla="*/ 2139468 h 3320715"/>
                  <a:gd name="connsiteX21" fmla="*/ 627764 w 1921949"/>
                  <a:gd name="connsiteY21" fmla="*/ 2091500 h 3320715"/>
                  <a:gd name="connsiteX22" fmla="*/ 919466 w 1921949"/>
                  <a:gd name="connsiteY22" fmla="*/ 2135194 h 3320715"/>
                  <a:gd name="connsiteX23" fmla="*/ 1057956 w 1921949"/>
                  <a:gd name="connsiteY23" fmla="*/ 2061674 h 3320715"/>
                  <a:gd name="connsiteX24" fmla="*/ 1193786 w 1921949"/>
                  <a:gd name="connsiteY24" fmla="*/ 2034413 h 3320715"/>
                  <a:gd name="connsiteX25" fmla="*/ 1473995 w 1921949"/>
                  <a:gd name="connsiteY25" fmla="*/ 1955100 h 3320715"/>
                  <a:gd name="connsiteX26" fmla="*/ 1402566 w 1921949"/>
                  <a:gd name="connsiteY26" fmla="*/ 1672706 h 3320715"/>
                  <a:gd name="connsiteX27" fmla="*/ 1358302 w 1921949"/>
                  <a:gd name="connsiteY27" fmla="*/ 1541530 h 3320715"/>
                  <a:gd name="connsiteX28" fmla="*/ 1352698 w 1921949"/>
                  <a:gd name="connsiteY28" fmla="*/ 1384803 h 3320715"/>
                  <a:gd name="connsiteX29" fmla="*/ 1168995 w 1921949"/>
                  <a:gd name="connsiteY29" fmla="*/ 1154082 h 3320715"/>
                  <a:gd name="connsiteX30" fmla="*/ 1203000 w 1921949"/>
                  <a:gd name="connsiteY30" fmla="*/ 1117037 h 3320715"/>
                  <a:gd name="connsiteX31" fmla="*/ 1392782 w 1921949"/>
                  <a:gd name="connsiteY31" fmla="*/ 1043613 h 3320715"/>
                  <a:gd name="connsiteX32" fmla="*/ 1626448 w 1921949"/>
                  <a:gd name="connsiteY32" fmla="*/ 358098 h 3320715"/>
                  <a:gd name="connsiteX33" fmla="*/ 1712316 w 1921949"/>
                  <a:gd name="connsiteY33" fmla="*/ 269001 h 3320715"/>
                  <a:gd name="connsiteX34" fmla="*/ 1847006 w 1921949"/>
                  <a:gd name="connsiteY34" fmla="*/ 177054 h 3320715"/>
                  <a:gd name="connsiteX35" fmla="*/ 1921950 w 1921949"/>
                  <a:gd name="connsiteY35" fmla="*/ 0 h 3320715"/>
                  <a:gd name="connsiteX36" fmla="*/ 1911977 w 1921949"/>
                  <a:gd name="connsiteY36" fmla="*/ 0 h 3320715"/>
                  <a:gd name="connsiteX37" fmla="*/ 1855935 w 1921949"/>
                  <a:gd name="connsiteY37" fmla="*/ 138015 h 3320715"/>
                  <a:gd name="connsiteX38" fmla="*/ 1589404 w 1921949"/>
                  <a:gd name="connsiteY38" fmla="*/ 274320 h 332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21949" h="3320715">
                    <a:moveTo>
                      <a:pt x="1589404" y="274320"/>
                    </a:moveTo>
                    <a:cubicBezTo>
                      <a:pt x="1581615" y="276125"/>
                      <a:pt x="1577720" y="283059"/>
                      <a:pt x="1580380" y="290563"/>
                    </a:cubicBezTo>
                    <a:cubicBezTo>
                      <a:pt x="1711556" y="671362"/>
                      <a:pt x="1509330" y="1090441"/>
                      <a:pt x="1082082" y="1099750"/>
                    </a:cubicBezTo>
                    <a:cubicBezTo>
                      <a:pt x="1067644" y="1100035"/>
                      <a:pt x="1063180" y="1117227"/>
                      <a:pt x="1076383" y="1124066"/>
                    </a:cubicBezTo>
                    <a:cubicBezTo>
                      <a:pt x="1252962" y="1214493"/>
                      <a:pt x="1412349" y="1396581"/>
                      <a:pt x="1304920" y="1599566"/>
                    </a:cubicBezTo>
                    <a:cubicBezTo>
                      <a:pt x="1302260" y="1604791"/>
                      <a:pt x="1305110" y="1613055"/>
                      <a:pt x="1310049" y="1615904"/>
                    </a:cubicBezTo>
                    <a:cubicBezTo>
                      <a:pt x="1391452" y="1665107"/>
                      <a:pt x="1453478" y="1825539"/>
                      <a:pt x="1448444" y="1940377"/>
                    </a:cubicBezTo>
                    <a:cubicBezTo>
                      <a:pt x="1351463" y="2002308"/>
                      <a:pt x="1181438" y="2028809"/>
                      <a:pt x="1098230" y="1982836"/>
                    </a:cubicBezTo>
                    <a:cubicBezTo>
                      <a:pt x="1093291" y="1980082"/>
                      <a:pt x="1084647" y="1981696"/>
                      <a:pt x="1081513" y="1986730"/>
                    </a:cubicBezTo>
                    <a:cubicBezTo>
                      <a:pt x="959360" y="2181167"/>
                      <a:pt x="721990" y="2134244"/>
                      <a:pt x="555384" y="2026434"/>
                    </a:cubicBezTo>
                    <a:cubicBezTo>
                      <a:pt x="543036" y="2018456"/>
                      <a:pt x="530213" y="2030899"/>
                      <a:pt x="537147" y="2043627"/>
                    </a:cubicBezTo>
                    <a:cubicBezTo>
                      <a:pt x="742887" y="2418158"/>
                      <a:pt x="481010" y="2802852"/>
                      <a:pt x="85583" y="2879695"/>
                    </a:cubicBezTo>
                    <a:cubicBezTo>
                      <a:pt x="77794" y="2881310"/>
                      <a:pt x="73709" y="2887959"/>
                      <a:pt x="75989" y="2895653"/>
                    </a:cubicBezTo>
                    <a:cubicBezTo>
                      <a:pt x="103915" y="2990259"/>
                      <a:pt x="148178" y="3100538"/>
                      <a:pt x="91567" y="3194574"/>
                    </a:cubicBezTo>
                    <a:cubicBezTo>
                      <a:pt x="66870" y="3235608"/>
                      <a:pt x="37615" y="3279682"/>
                      <a:pt x="0" y="3312167"/>
                    </a:cubicBezTo>
                    <a:lnTo>
                      <a:pt x="4939" y="3320716"/>
                    </a:lnTo>
                    <a:cubicBezTo>
                      <a:pt x="56327" y="3282911"/>
                      <a:pt x="94226" y="3227059"/>
                      <a:pt x="120822" y="3167218"/>
                    </a:cubicBezTo>
                    <a:cubicBezTo>
                      <a:pt x="143144" y="3117541"/>
                      <a:pt x="139820" y="3057034"/>
                      <a:pt x="133171" y="3004697"/>
                    </a:cubicBezTo>
                    <a:cubicBezTo>
                      <a:pt x="123862" y="2932602"/>
                      <a:pt x="87292" y="2911135"/>
                      <a:pt x="167366" y="2885679"/>
                    </a:cubicBezTo>
                    <a:cubicBezTo>
                      <a:pt x="401982" y="2810735"/>
                      <a:pt x="638212" y="2605565"/>
                      <a:pt x="644101" y="2340554"/>
                    </a:cubicBezTo>
                    <a:cubicBezTo>
                      <a:pt x="645621" y="2271119"/>
                      <a:pt x="640967" y="2204059"/>
                      <a:pt x="612756" y="2139468"/>
                    </a:cubicBezTo>
                    <a:cubicBezTo>
                      <a:pt x="576946" y="2057875"/>
                      <a:pt x="547025" y="2057400"/>
                      <a:pt x="627764" y="2091500"/>
                    </a:cubicBezTo>
                    <a:cubicBezTo>
                      <a:pt x="716101" y="2128830"/>
                      <a:pt x="823055" y="2160935"/>
                      <a:pt x="919466" y="2135194"/>
                    </a:cubicBezTo>
                    <a:cubicBezTo>
                      <a:pt x="973988" y="2120566"/>
                      <a:pt x="1015592" y="2098529"/>
                      <a:pt x="1057956" y="2061674"/>
                    </a:cubicBezTo>
                    <a:cubicBezTo>
                      <a:pt x="1112098" y="2014466"/>
                      <a:pt x="1125206" y="2032418"/>
                      <a:pt x="1193786" y="2034413"/>
                    </a:cubicBezTo>
                    <a:cubicBezTo>
                      <a:pt x="1284213" y="2037168"/>
                      <a:pt x="1390977" y="2001833"/>
                      <a:pt x="1473995" y="1955100"/>
                    </a:cubicBezTo>
                    <a:cubicBezTo>
                      <a:pt x="1472950" y="1859924"/>
                      <a:pt x="1450249" y="1749740"/>
                      <a:pt x="1402566" y="1672706"/>
                    </a:cubicBezTo>
                    <a:cubicBezTo>
                      <a:pt x="1366566" y="1614290"/>
                      <a:pt x="1344339" y="1611915"/>
                      <a:pt x="1358302" y="1541530"/>
                    </a:cubicBezTo>
                    <a:cubicBezTo>
                      <a:pt x="1369036" y="1486343"/>
                      <a:pt x="1367326" y="1439420"/>
                      <a:pt x="1352698" y="1384803"/>
                    </a:cubicBezTo>
                    <a:cubicBezTo>
                      <a:pt x="1326862" y="1288487"/>
                      <a:pt x="1245554" y="1212023"/>
                      <a:pt x="1168995" y="1154082"/>
                    </a:cubicBezTo>
                    <a:cubicBezTo>
                      <a:pt x="1099180" y="1101079"/>
                      <a:pt x="1114378" y="1126916"/>
                      <a:pt x="1203000" y="1117037"/>
                    </a:cubicBezTo>
                    <a:cubicBezTo>
                      <a:pt x="1273100" y="1109153"/>
                      <a:pt x="1333416" y="1079707"/>
                      <a:pt x="1392782" y="1043613"/>
                    </a:cubicBezTo>
                    <a:cubicBezTo>
                      <a:pt x="1619324" y="905978"/>
                      <a:pt x="1678975" y="598793"/>
                      <a:pt x="1626448" y="358098"/>
                    </a:cubicBezTo>
                    <a:cubicBezTo>
                      <a:pt x="1608496" y="276125"/>
                      <a:pt x="1645350" y="297022"/>
                      <a:pt x="1712316" y="269001"/>
                    </a:cubicBezTo>
                    <a:cubicBezTo>
                      <a:pt x="1761043" y="248674"/>
                      <a:pt x="1815091" y="221223"/>
                      <a:pt x="1847006" y="177054"/>
                    </a:cubicBezTo>
                    <a:cubicBezTo>
                      <a:pt x="1885380" y="124147"/>
                      <a:pt x="1914826" y="63261"/>
                      <a:pt x="1921950" y="0"/>
                    </a:cubicBezTo>
                    <a:lnTo>
                      <a:pt x="1911977" y="0"/>
                    </a:lnTo>
                    <a:cubicBezTo>
                      <a:pt x="1902573" y="48728"/>
                      <a:pt x="1879111" y="96221"/>
                      <a:pt x="1855935" y="138015"/>
                    </a:cubicBezTo>
                    <a:cubicBezTo>
                      <a:pt x="1802932" y="234331"/>
                      <a:pt x="1685245" y="251048"/>
                      <a:pt x="1589404" y="274320"/>
                    </a:cubicBezTo>
                    <a:close/>
                  </a:path>
                </a:pathLst>
              </a:custGeom>
              <a:grpFill/>
              <a:ln w="9481"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74DE1522-3985-A3C2-00AD-BFF74E0BD48B}"/>
                  </a:ext>
                </a:extLst>
              </p:cNvPr>
              <p:cNvSpPr/>
              <p:nvPr/>
            </p:nvSpPr>
            <p:spPr>
              <a:xfrm>
                <a:off x="7601867" y="5334097"/>
                <a:ext cx="124969" cy="124986"/>
              </a:xfrm>
              <a:custGeom>
                <a:avLst/>
                <a:gdLst>
                  <a:gd name="connsiteX0" fmla="*/ 93700 w 124969"/>
                  <a:gd name="connsiteY0" fmla="*/ 8399 h 124986"/>
                  <a:gd name="connsiteX1" fmla="*/ 8402 w 124969"/>
                  <a:gd name="connsiteY1" fmla="*/ 31290 h 124986"/>
                  <a:gd name="connsiteX2" fmla="*/ 31199 w 124969"/>
                  <a:gd name="connsiteY2" fmla="*/ 116588 h 124986"/>
                  <a:gd name="connsiteX3" fmla="*/ 116591 w 124969"/>
                  <a:gd name="connsiteY3" fmla="*/ 93696 h 124986"/>
                  <a:gd name="connsiteX4" fmla="*/ 93700 w 124969"/>
                  <a:gd name="connsiteY4" fmla="*/ 8399 h 124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9" h="124986">
                    <a:moveTo>
                      <a:pt x="93700" y="8399"/>
                    </a:moveTo>
                    <a:cubicBezTo>
                      <a:pt x="63779" y="-8889"/>
                      <a:pt x="25689" y="1370"/>
                      <a:pt x="8402" y="31290"/>
                    </a:cubicBezTo>
                    <a:cubicBezTo>
                      <a:pt x="-8885" y="61211"/>
                      <a:pt x="1373" y="99396"/>
                      <a:pt x="31199" y="116588"/>
                    </a:cubicBezTo>
                    <a:cubicBezTo>
                      <a:pt x="61119" y="133875"/>
                      <a:pt x="99304" y="123617"/>
                      <a:pt x="116591" y="93696"/>
                    </a:cubicBezTo>
                    <a:cubicBezTo>
                      <a:pt x="133879" y="63870"/>
                      <a:pt x="123525" y="25591"/>
                      <a:pt x="93700" y="8399"/>
                    </a:cubicBezTo>
                    <a:close/>
                  </a:path>
                </a:pathLst>
              </a:custGeom>
              <a:grpFill/>
              <a:ln w="9481"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5215EF0F-DD73-7D05-06F6-E9BD24AD7505}"/>
                  </a:ext>
                </a:extLst>
              </p:cNvPr>
              <p:cNvSpPr/>
              <p:nvPr/>
            </p:nvSpPr>
            <p:spPr>
              <a:xfrm>
                <a:off x="6441863" y="5694059"/>
                <a:ext cx="77285" cy="69309"/>
              </a:xfrm>
              <a:custGeom>
                <a:avLst/>
                <a:gdLst>
                  <a:gd name="connsiteX0" fmla="*/ 72265 w 77285"/>
                  <a:gd name="connsiteY0" fmla="*/ 49942 h 69309"/>
                  <a:gd name="connsiteX1" fmla="*/ 5015 w 77285"/>
                  <a:gd name="connsiteY1" fmla="*/ 19452 h 69309"/>
                  <a:gd name="connsiteX2" fmla="*/ 72265 w 77285"/>
                  <a:gd name="connsiteY2" fmla="*/ 49942 h 69309"/>
                </a:gdLst>
                <a:ahLst/>
                <a:cxnLst>
                  <a:cxn ang="0">
                    <a:pos x="connsiteX0" y="connsiteY0"/>
                  </a:cxn>
                  <a:cxn ang="0">
                    <a:pos x="connsiteX1" y="connsiteY1"/>
                  </a:cxn>
                  <a:cxn ang="0">
                    <a:pos x="connsiteX2" y="connsiteY2"/>
                  </a:cxn>
                </a:cxnLst>
                <a:rect l="l" t="t" r="r" b="b"/>
                <a:pathLst>
                  <a:path w="77285" h="69309">
                    <a:moveTo>
                      <a:pt x="72265" y="49942"/>
                    </a:moveTo>
                    <a:cubicBezTo>
                      <a:pt x="96107" y="8528"/>
                      <a:pt x="28572" y="-21392"/>
                      <a:pt x="5015" y="19452"/>
                    </a:cubicBezTo>
                    <a:cubicBezTo>
                      <a:pt x="-18826" y="60676"/>
                      <a:pt x="48804" y="90692"/>
                      <a:pt x="72265" y="49942"/>
                    </a:cubicBezTo>
                    <a:close/>
                  </a:path>
                </a:pathLst>
              </a:custGeom>
              <a:grpFill/>
              <a:ln w="9481"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281DFD14-5316-6787-A764-60CD19C8CCC2}"/>
                  </a:ext>
                </a:extLst>
              </p:cNvPr>
              <p:cNvSpPr/>
              <p:nvPr/>
            </p:nvSpPr>
            <p:spPr>
              <a:xfrm>
                <a:off x="6381755" y="5174489"/>
                <a:ext cx="63662" cy="57101"/>
              </a:xfrm>
              <a:custGeom>
                <a:avLst/>
                <a:gdLst>
                  <a:gd name="connsiteX0" fmla="*/ 4143 w 63662"/>
                  <a:gd name="connsiteY0" fmla="*/ 15934 h 57101"/>
                  <a:gd name="connsiteX1" fmla="*/ 59520 w 63662"/>
                  <a:gd name="connsiteY1" fmla="*/ 41105 h 57101"/>
                  <a:gd name="connsiteX2" fmla="*/ 4143 w 63662"/>
                  <a:gd name="connsiteY2" fmla="*/ 15934 h 57101"/>
                </a:gdLst>
                <a:ahLst/>
                <a:cxnLst>
                  <a:cxn ang="0">
                    <a:pos x="connsiteX0" y="connsiteY0"/>
                  </a:cxn>
                  <a:cxn ang="0">
                    <a:pos x="connsiteX1" y="connsiteY1"/>
                  </a:cxn>
                  <a:cxn ang="0">
                    <a:pos x="connsiteX2" y="connsiteY2"/>
                  </a:cxn>
                </a:cxnLst>
                <a:rect l="l" t="t" r="r" b="b"/>
                <a:pathLst>
                  <a:path w="63662" h="57101">
                    <a:moveTo>
                      <a:pt x="4143" y="15934"/>
                    </a:moveTo>
                    <a:cubicBezTo>
                      <a:pt x="-15520" y="50034"/>
                      <a:pt x="40142" y="74730"/>
                      <a:pt x="59520" y="41105"/>
                    </a:cubicBezTo>
                    <a:cubicBezTo>
                      <a:pt x="79182" y="7100"/>
                      <a:pt x="23520" y="-17597"/>
                      <a:pt x="4143" y="15934"/>
                    </a:cubicBezTo>
                    <a:close/>
                  </a:path>
                </a:pathLst>
              </a:custGeom>
              <a:grpFill/>
              <a:ln w="9481"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DF8B782-B733-41BA-A9AA-C71400D3FBD5}"/>
                  </a:ext>
                </a:extLst>
              </p:cNvPr>
              <p:cNvSpPr/>
              <p:nvPr/>
            </p:nvSpPr>
            <p:spPr>
              <a:xfrm>
                <a:off x="6317120" y="5589515"/>
                <a:ext cx="159990" cy="266648"/>
              </a:xfrm>
              <a:custGeom>
                <a:avLst/>
                <a:gdLst>
                  <a:gd name="connsiteX0" fmla="*/ 123679 w 159990"/>
                  <a:gd name="connsiteY0" fmla="*/ 223827 h 266648"/>
                  <a:gd name="connsiteX1" fmla="*/ 74856 w 159990"/>
                  <a:gd name="connsiteY1" fmla="*/ 152208 h 266648"/>
                  <a:gd name="connsiteX2" fmla="*/ 14825 w 159990"/>
                  <a:gd name="connsiteY2" fmla="*/ 118867 h 266648"/>
                  <a:gd name="connsiteX3" fmla="*/ 156924 w 159990"/>
                  <a:gd name="connsiteY3" fmla="*/ 32715 h 266648"/>
                  <a:gd name="connsiteX4" fmla="*/ 111046 w 159990"/>
                  <a:gd name="connsiteY4" fmla="*/ 25496 h 266648"/>
                  <a:gd name="connsiteX5" fmla="*/ 7321 w 159990"/>
                  <a:gd name="connsiteY5" fmla="*/ 111743 h 266648"/>
                  <a:gd name="connsiteX6" fmla="*/ 5041 w 159990"/>
                  <a:gd name="connsiteY6" fmla="*/ 117158 h 266648"/>
                  <a:gd name="connsiteX7" fmla="*/ 3616 w 159990"/>
                  <a:gd name="connsiteY7" fmla="*/ 129221 h 266648"/>
                  <a:gd name="connsiteX8" fmla="*/ 73146 w 159990"/>
                  <a:gd name="connsiteY8" fmla="*/ 235985 h 266648"/>
                  <a:gd name="connsiteX9" fmla="*/ 123679 w 159990"/>
                  <a:gd name="connsiteY9" fmla="*/ 223827 h 26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90" h="266648">
                    <a:moveTo>
                      <a:pt x="123679" y="223827"/>
                    </a:moveTo>
                    <a:cubicBezTo>
                      <a:pt x="105727" y="201031"/>
                      <a:pt x="95658" y="173200"/>
                      <a:pt x="74856" y="152208"/>
                    </a:cubicBezTo>
                    <a:cubicBezTo>
                      <a:pt x="56999" y="134350"/>
                      <a:pt x="38001" y="125232"/>
                      <a:pt x="14825" y="118867"/>
                    </a:cubicBezTo>
                    <a:cubicBezTo>
                      <a:pt x="66022" y="120672"/>
                      <a:pt x="135172" y="75459"/>
                      <a:pt x="156924" y="32715"/>
                    </a:cubicBezTo>
                    <a:cubicBezTo>
                      <a:pt x="175257" y="-3285"/>
                      <a:pt x="105157" y="-14968"/>
                      <a:pt x="111046" y="25496"/>
                    </a:cubicBezTo>
                    <a:cubicBezTo>
                      <a:pt x="117600" y="70899"/>
                      <a:pt x="47025" y="114783"/>
                      <a:pt x="7321" y="111743"/>
                    </a:cubicBezTo>
                    <a:cubicBezTo>
                      <a:pt x="3616" y="111364"/>
                      <a:pt x="3141" y="115163"/>
                      <a:pt x="5041" y="117158"/>
                    </a:cubicBezTo>
                    <a:cubicBezTo>
                      <a:pt x="-373" y="118203"/>
                      <a:pt x="-2273" y="126656"/>
                      <a:pt x="3616" y="129221"/>
                    </a:cubicBezTo>
                    <a:cubicBezTo>
                      <a:pt x="40471" y="145084"/>
                      <a:pt x="82645" y="192577"/>
                      <a:pt x="73146" y="235985"/>
                    </a:cubicBezTo>
                    <a:cubicBezTo>
                      <a:pt x="61748" y="288228"/>
                      <a:pt x="157399" y="266666"/>
                      <a:pt x="123679" y="223827"/>
                    </a:cubicBezTo>
                    <a:close/>
                  </a:path>
                </a:pathLst>
              </a:custGeom>
              <a:grpFill/>
              <a:ln w="9481"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AEF70678-FC0F-9124-1B3A-12E167F4A1E9}"/>
                  </a:ext>
                </a:extLst>
              </p:cNvPr>
              <p:cNvSpPr/>
              <p:nvPr/>
            </p:nvSpPr>
            <p:spPr>
              <a:xfrm>
                <a:off x="6134058" y="5258183"/>
                <a:ext cx="285424" cy="355139"/>
              </a:xfrm>
              <a:custGeom>
                <a:avLst/>
                <a:gdLst>
                  <a:gd name="connsiteX0" fmla="*/ 222204 w 285424"/>
                  <a:gd name="connsiteY0" fmla="*/ 284544 h 355139"/>
                  <a:gd name="connsiteX1" fmla="*/ 284989 w 285424"/>
                  <a:gd name="connsiteY1" fmla="*/ 24377 h 355139"/>
                  <a:gd name="connsiteX2" fmla="*/ 228663 w 285424"/>
                  <a:gd name="connsiteY2" fmla="*/ 30646 h 355139"/>
                  <a:gd name="connsiteX3" fmla="*/ 190003 w 285424"/>
                  <a:gd name="connsiteY3" fmla="*/ 258137 h 355139"/>
                  <a:gd name="connsiteX4" fmla="*/ 4495 w 285424"/>
                  <a:gd name="connsiteY4" fmla="*/ 343150 h 355139"/>
                  <a:gd name="connsiteX5" fmla="*/ 4210 w 285424"/>
                  <a:gd name="connsiteY5" fmla="*/ 353409 h 355139"/>
                  <a:gd name="connsiteX6" fmla="*/ 222204 w 285424"/>
                  <a:gd name="connsiteY6" fmla="*/ 284544 h 35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24" h="355139">
                    <a:moveTo>
                      <a:pt x="222204" y="284544"/>
                    </a:moveTo>
                    <a:cubicBezTo>
                      <a:pt x="287649" y="199246"/>
                      <a:pt x="286509" y="125537"/>
                      <a:pt x="284989" y="24377"/>
                    </a:cubicBezTo>
                    <a:cubicBezTo>
                      <a:pt x="284610" y="-12383"/>
                      <a:pt x="220874" y="-5354"/>
                      <a:pt x="228663" y="30646"/>
                    </a:cubicBezTo>
                    <a:cubicBezTo>
                      <a:pt x="245475" y="109009"/>
                      <a:pt x="240156" y="191552"/>
                      <a:pt x="190003" y="258137"/>
                    </a:cubicBezTo>
                    <a:cubicBezTo>
                      <a:pt x="136431" y="329187"/>
                      <a:pt x="84474" y="332892"/>
                      <a:pt x="4495" y="343150"/>
                    </a:cubicBezTo>
                    <a:cubicBezTo>
                      <a:pt x="-1109" y="343910"/>
                      <a:pt x="-1774" y="352933"/>
                      <a:pt x="4210" y="353409"/>
                    </a:cubicBezTo>
                    <a:cubicBezTo>
                      <a:pt x="81909" y="359488"/>
                      <a:pt x="169961" y="352459"/>
                      <a:pt x="222204" y="284544"/>
                    </a:cubicBezTo>
                    <a:close/>
                  </a:path>
                </a:pathLst>
              </a:custGeom>
              <a:grpFill/>
              <a:ln w="9481"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62295C40-C226-7F20-55CE-EF29C834F514}"/>
                  </a:ext>
                </a:extLst>
              </p:cNvPr>
              <p:cNvSpPr/>
              <p:nvPr/>
            </p:nvSpPr>
            <p:spPr>
              <a:xfrm>
                <a:off x="6073500" y="5622332"/>
                <a:ext cx="107723" cy="416164"/>
              </a:xfrm>
              <a:custGeom>
                <a:avLst/>
                <a:gdLst>
                  <a:gd name="connsiteX0" fmla="*/ 5782 w 107723"/>
                  <a:gd name="connsiteY0" fmla="*/ 368729 h 416164"/>
                  <a:gd name="connsiteX1" fmla="*/ 54985 w 107723"/>
                  <a:gd name="connsiteY1" fmla="*/ 399315 h 416164"/>
                  <a:gd name="connsiteX2" fmla="*/ 107608 w 107723"/>
                  <a:gd name="connsiteY2" fmla="*/ 200414 h 416164"/>
                  <a:gd name="connsiteX3" fmla="*/ 36273 w 107723"/>
                  <a:gd name="connsiteY3" fmla="*/ 1418 h 416164"/>
                  <a:gd name="connsiteX4" fmla="*/ 30764 w 107723"/>
                  <a:gd name="connsiteY4" fmla="*/ 4362 h 416164"/>
                  <a:gd name="connsiteX5" fmla="*/ 75597 w 107723"/>
                  <a:gd name="connsiteY5" fmla="*/ 220741 h 416164"/>
                  <a:gd name="connsiteX6" fmla="*/ 5782 w 107723"/>
                  <a:gd name="connsiteY6" fmla="*/ 368729 h 4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723" h="416164">
                    <a:moveTo>
                      <a:pt x="5782" y="368729"/>
                    </a:moveTo>
                    <a:cubicBezTo>
                      <a:pt x="-17584" y="404634"/>
                      <a:pt x="36178" y="437024"/>
                      <a:pt x="54985" y="399315"/>
                    </a:cubicBezTo>
                    <a:cubicBezTo>
                      <a:pt x="85476" y="338619"/>
                      <a:pt x="109602" y="269184"/>
                      <a:pt x="107608" y="200414"/>
                    </a:cubicBezTo>
                    <a:cubicBezTo>
                      <a:pt x="105613" y="127179"/>
                      <a:pt x="74267" y="62684"/>
                      <a:pt x="36273" y="1418"/>
                    </a:cubicBezTo>
                    <a:cubicBezTo>
                      <a:pt x="34278" y="-1812"/>
                      <a:pt x="29624" y="1038"/>
                      <a:pt x="30764" y="4362"/>
                    </a:cubicBezTo>
                    <a:cubicBezTo>
                      <a:pt x="53750" y="69428"/>
                      <a:pt x="92600" y="150831"/>
                      <a:pt x="75597" y="220741"/>
                    </a:cubicBezTo>
                    <a:cubicBezTo>
                      <a:pt x="62394" y="274978"/>
                      <a:pt x="35893" y="322091"/>
                      <a:pt x="5782" y="368729"/>
                    </a:cubicBezTo>
                    <a:close/>
                  </a:path>
                </a:pathLst>
              </a:custGeom>
              <a:grpFill/>
              <a:ln w="9481"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66AE5E25-34F1-B3AA-D879-73EA93CD4AC6}"/>
                  </a:ext>
                </a:extLst>
              </p:cNvPr>
              <p:cNvSpPr/>
              <p:nvPr/>
            </p:nvSpPr>
            <p:spPr>
              <a:xfrm>
                <a:off x="6422480" y="5103003"/>
                <a:ext cx="58988" cy="52876"/>
              </a:xfrm>
              <a:custGeom>
                <a:avLst/>
                <a:gdLst>
                  <a:gd name="connsiteX0" fmla="*/ 55174 w 58988"/>
                  <a:gd name="connsiteY0" fmla="*/ 38121 h 52876"/>
                  <a:gd name="connsiteX1" fmla="*/ 3881 w 58988"/>
                  <a:gd name="connsiteY1" fmla="*/ 14755 h 52876"/>
                  <a:gd name="connsiteX2" fmla="*/ 55174 w 58988"/>
                  <a:gd name="connsiteY2" fmla="*/ 38121 h 52876"/>
                </a:gdLst>
                <a:ahLst/>
                <a:cxnLst>
                  <a:cxn ang="0">
                    <a:pos x="connsiteX0" y="connsiteY0"/>
                  </a:cxn>
                  <a:cxn ang="0">
                    <a:pos x="connsiteX1" y="connsiteY1"/>
                  </a:cxn>
                  <a:cxn ang="0">
                    <a:pos x="connsiteX2" y="connsiteY2"/>
                  </a:cxn>
                </a:cxnLst>
                <a:rect l="l" t="t" r="r" b="b"/>
                <a:pathLst>
                  <a:path w="58988" h="52876">
                    <a:moveTo>
                      <a:pt x="55174" y="38121"/>
                    </a:moveTo>
                    <a:cubicBezTo>
                      <a:pt x="73316" y="6586"/>
                      <a:pt x="21833" y="-16305"/>
                      <a:pt x="3881" y="14755"/>
                    </a:cubicBezTo>
                    <a:cubicBezTo>
                      <a:pt x="-14451" y="46290"/>
                      <a:pt x="37126" y="69182"/>
                      <a:pt x="55174" y="38121"/>
                    </a:cubicBezTo>
                    <a:close/>
                  </a:path>
                </a:pathLst>
              </a:custGeom>
              <a:grpFill/>
              <a:ln w="9481"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CEDE2971-605F-F44A-1A28-FD25992B1332}"/>
                  </a:ext>
                </a:extLst>
              </p:cNvPr>
              <p:cNvSpPr/>
              <p:nvPr/>
            </p:nvSpPr>
            <p:spPr>
              <a:xfrm>
                <a:off x="6185869" y="5449201"/>
                <a:ext cx="295322" cy="537094"/>
              </a:xfrm>
              <a:custGeom>
                <a:avLst/>
                <a:gdLst>
                  <a:gd name="connsiteX0" fmla="*/ 54414 w 295322"/>
                  <a:gd name="connsiteY0" fmla="*/ 518398 h 537094"/>
                  <a:gd name="connsiteX1" fmla="*/ 63438 w 295322"/>
                  <a:gd name="connsiteY1" fmla="*/ 530651 h 537094"/>
                  <a:gd name="connsiteX2" fmla="*/ 105612 w 295322"/>
                  <a:gd name="connsiteY2" fmla="*/ 526472 h 537094"/>
                  <a:gd name="connsiteX3" fmla="*/ 15280 w 295322"/>
                  <a:gd name="connsiteY3" fmla="*/ 219667 h 537094"/>
                  <a:gd name="connsiteX4" fmla="*/ 158139 w 295322"/>
                  <a:gd name="connsiteY4" fmla="*/ 195920 h 537094"/>
                  <a:gd name="connsiteX5" fmla="*/ 291975 w 295322"/>
                  <a:gd name="connsiteY5" fmla="*/ 41378 h 537094"/>
                  <a:gd name="connsiteX6" fmla="*/ 234698 w 295322"/>
                  <a:gd name="connsiteY6" fmla="*/ 24185 h 537094"/>
                  <a:gd name="connsiteX7" fmla="*/ 147596 w 295322"/>
                  <a:gd name="connsiteY7" fmla="*/ 176733 h 537094"/>
                  <a:gd name="connsiteX8" fmla="*/ 9581 w 295322"/>
                  <a:gd name="connsiteY8" fmla="*/ 202189 h 537094"/>
                  <a:gd name="connsiteX9" fmla="*/ 1507 w 295322"/>
                  <a:gd name="connsiteY9" fmla="*/ 213113 h 537094"/>
                  <a:gd name="connsiteX10" fmla="*/ 1127 w 295322"/>
                  <a:gd name="connsiteY10" fmla="*/ 217577 h 537094"/>
                  <a:gd name="connsiteX11" fmla="*/ 59258 w 295322"/>
                  <a:gd name="connsiteY11" fmla="*/ 488478 h 537094"/>
                  <a:gd name="connsiteX12" fmla="*/ 54414 w 295322"/>
                  <a:gd name="connsiteY12" fmla="*/ 518398 h 53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322" h="537094">
                    <a:moveTo>
                      <a:pt x="54414" y="518398"/>
                    </a:moveTo>
                    <a:cubicBezTo>
                      <a:pt x="56599" y="523053"/>
                      <a:pt x="58879" y="527707"/>
                      <a:pt x="63438" y="530651"/>
                    </a:cubicBezTo>
                    <a:cubicBezTo>
                      <a:pt x="76356" y="538915"/>
                      <a:pt x="95543" y="540910"/>
                      <a:pt x="105612" y="526472"/>
                    </a:cubicBezTo>
                    <a:cubicBezTo>
                      <a:pt x="180746" y="419138"/>
                      <a:pt x="110456" y="285017"/>
                      <a:pt x="15280" y="219667"/>
                    </a:cubicBezTo>
                    <a:cubicBezTo>
                      <a:pt x="64483" y="236480"/>
                      <a:pt x="112166" y="219192"/>
                      <a:pt x="158139" y="195920"/>
                    </a:cubicBezTo>
                    <a:cubicBezTo>
                      <a:pt x="225579" y="161820"/>
                      <a:pt x="259774" y="107488"/>
                      <a:pt x="291975" y="41378"/>
                    </a:cubicBezTo>
                    <a:cubicBezTo>
                      <a:pt x="310782" y="2718"/>
                      <a:pt x="244671" y="-19983"/>
                      <a:pt x="234698" y="24185"/>
                    </a:cubicBezTo>
                    <a:cubicBezTo>
                      <a:pt x="220925" y="84977"/>
                      <a:pt x="201073" y="140448"/>
                      <a:pt x="147596" y="176733"/>
                    </a:cubicBezTo>
                    <a:cubicBezTo>
                      <a:pt x="106657" y="204374"/>
                      <a:pt x="57739" y="220902"/>
                      <a:pt x="9581" y="202189"/>
                    </a:cubicBezTo>
                    <a:cubicBezTo>
                      <a:pt x="2267" y="199340"/>
                      <a:pt x="-2578" y="207984"/>
                      <a:pt x="1507" y="213113"/>
                    </a:cubicBezTo>
                    <a:cubicBezTo>
                      <a:pt x="-13" y="214253"/>
                      <a:pt x="-773" y="216152"/>
                      <a:pt x="1127" y="217577"/>
                    </a:cubicBezTo>
                    <a:cubicBezTo>
                      <a:pt x="74456" y="270200"/>
                      <a:pt x="129358" y="410494"/>
                      <a:pt x="59258" y="488478"/>
                    </a:cubicBezTo>
                    <a:cubicBezTo>
                      <a:pt x="52419" y="496076"/>
                      <a:pt x="50235" y="509090"/>
                      <a:pt x="54414" y="518398"/>
                    </a:cubicBezTo>
                    <a:close/>
                  </a:path>
                </a:pathLst>
              </a:custGeom>
              <a:grpFill/>
              <a:ln w="9481"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FEB932C7-27CF-569A-80EC-857AE0E8396B}"/>
                  </a:ext>
                </a:extLst>
              </p:cNvPr>
              <p:cNvSpPr/>
              <p:nvPr/>
            </p:nvSpPr>
            <p:spPr>
              <a:xfrm>
                <a:off x="6638701" y="4920732"/>
                <a:ext cx="27869" cy="24935"/>
              </a:xfrm>
              <a:custGeom>
                <a:avLst/>
                <a:gdLst>
                  <a:gd name="connsiteX0" fmla="*/ 26075 w 27869"/>
                  <a:gd name="connsiteY0" fmla="*/ 17977 h 24935"/>
                  <a:gd name="connsiteX1" fmla="*/ 1759 w 27869"/>
                  <a:gd name="connsiteY1" fmla="*/ 6959 h 24935"/>
                  <a:gd name="connsiteX2" fmla="*/ 26075 w 27869"/>
                  <a:gd name="connsiteY2" fmla="*/ 17977 h 24935"/>
                </a:gdLst>
                <a:ahLst/>
                <a:cxnLst>
                  <a:cxn ang="0">
                    <a:pos x="connsiteX0" y="connsiteY0"/>
                  </a:cxn>
                  <a:cxn ang="0">
                    <a:pos x="connsiteX1" y="connsiteY1"/>
                  </a:cxn>
                  <a:cxn ang="0">
                    <a:pos x="connsiteX2" y="connsiteY2"/>
                  </a:cxn>
                </a:cxnLst>
                <a:rect l="l" t="t" r="r" b="b"/>
                <a:pathLst>
                  <a:path w="27869" h="24935">
                    <a:moveTo>
                      <a:pt x="26075" y="17977"/>
                    </a:moveTo>
                    <a:cubicBezTo>
                      <a:pt x="34624" y="3064"/>
                      <a:pt x="10307" y="-7669"/>
                      <a:pt x="1759" y="6959"/>
                    </a:cubicBezTo>
                    <a:cubicBezTo>
                      <a:pt x="-6695" y="21871"/>
                      <a:pt x="17621" y="32605"/>
                      <a:pt x="26075" y="17977"/>
                    </a:cubicBezTo>
                    <a:close/>
                  </a:path>
                </a:pathLst>
              </a:custGeom>
              <a:grpFill/>
              <a:ln w="9481"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07F8797-2BF2-3569-4C50-6B236D870AD8}"/>
                  </a:ext>
                </a:extLst>
              </p:cNvPr>
              <p:cNvSpPr/>
              <p:nvPr/>
            </p:nvSpPr>
            <p:spPr>
              <a:xfrm>
                <a:off x="6697060" y="4919420"/>
                <a:ext cx="12212" cy="10990"/>
              </a:xfrm>
              <a:custGeom>
                <a:avLst/>
                <a:gdLst>
                  <a:gd name="connsiteX0" fmla="*/ 11410 w 12212"/>
                  <a:gd name="connsiteY0" fmla="*/ 7986 h 10990"/>
                  <a:gd name="connsiteX1" fmla="*/ 772 w 12212"/>
                  <a:gd name="connsiteY1" fmla="*/ 3047 h 10990"/>
                  <a:gd name="connsiteX2" fmla="*/ 11410 w 12212"/>
                  <a:gd name="connsiteY2" fmla="*/ 7986 h 10990"/>
                </a:gdLst>
                <a:ahLst/>
                <a:cxnLst>
                  <a:cxn ang="0">
                    <a:pos x="connsiteX0" y="connsiteY0"/>
                  </a:cxn>
                  <a:cxn ang="0">
                    <a:pos x="connsiteX1" y="connsiteY1"/>
                  </a:cxn>
                  <a:cxn ang="0">
                    <a:pos x="connsiteX2" y="connsiteY2"/>
                  </a:cxn>
                </a:cxnLst>
                <a:rect l="l" t="t" r="r" b="b"/>
                <a:pathLst>
                  <a:path w="12212" h="10990">
                    <a:moveTo>
                      <a:pt x="11410" y="7986"/>
                    </a:moveTo>
                    <a:cubicBezTo>
                      <a:pt x="15210" y="1432"/>
                      <a:pt x="4476" y="-3412"/>
                      <a:pt x="772" y="3047"/>
                    </a:cubicBezTo>
                    <a:cubicBezTo>
                      <a:pt x="-2933" y="9601"/>
                      <a:pt x="7706" y="14350"/>
                      <a:pt x="11410" y="7986"/>
                    </a:cubicBezTo>
                    <a:close/>
                  </a:path>
                </a:pathLst>
              </a:custGeom>
              <a:grpFill/>
              <a:ln w="9481"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FF7EE83-6A20-A743-C608-6987FA17C535}"/>
                  </a:ext>
                </a:extLst>
              </p:cNvPr>
              <p:cNvSpPr/>
              <p:nvPr/>
            </p:nvSpPr>
            <p:spPr>
              <a:xfrm>
                <a:off x="6464760" y="5027271"/>
                <a:ext cx="60838" cy="54547"/>
              </a:xfrm>
              <a:custGeom>
                <a:avLst/>
                <a:gdLst>
                  <a:gd name="connsiteX0" fmla="*/ 3965 w 60838"/>
                  <a:gd name="connsiteY0" fmla="*/ 15258 h 54547"/>
                  <a:gd name="connsiteX1" fmla="*/ 56873 w 60838"/>
                  <a:gd name="connsiteY1" fmla="*/ 39290 h 54547"/>
                  <a:gd name="connsiteX2" fmla="*/ 3965 w 60838"/>
                  <a:gd name="connsiteY2" fmla="*/ 15258 h 54547"/>
                </a:gdLst>
                <a:ahLst/>
                <a:cxnLst>
                  <a:cxn ang="0">
                    <a:pos x="connsiteX0" y="connsiteY0"/>
                  </a:cxn>
                  <a:cxn ang="0">
                    <a:pos x="connsiteX1" y="connsiteY1"/>
                  </a:cxn>
                  <a:cxn ang="0">
                    <a:pos x="connsiteX2" y="connsiteY2"/>
                  </a:cxn>
                </a:cxnLst>
                <a:rect l="l" t="t" r="r" b="b"/>
                <a:pathLst>
                  <a:path w="60838" h="54547">
                    <a:moveTo>
                      <a:pt x="3965" y="15258"/>
                    </a:moveTo>
                    <a:cubicBezTo>
                      <a:pt x="-14842" y="47743"/>
                      <a:pt x="38350" y="71395"/>
                      <a:pt x="56873" y="39290"/>
                    </a:cubicBezTo>
                    <a:cubicBezTo>
                      <a:pt x="75680" y="6804"/>
                      <a:pt x="22488" y="-16847"/>
                      <a:pt x="3965" y="15258"/>
                    </a:cubicBezTo>
                    <a:close/>
                  </a:path>
                </a:pathLst>
              </a:custGeom>
              <a:grpFill/>
              <a:ln w="9481"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1A41152B-D361-DC1F-1793-57D839C17D61}"/>
                  </a:ext>
                </a:extLst>
              </p:cNvPr>
              <p:cNvSpPr/>
              <p:nvPr/>
            </p:nvSpPr>
            <p:spPr>
              <a:xfrm>
                <a:off x="6741154" y="4931736"/>
                <a:ext cx="16040" cy="14420"/>
              </a:xfrm>
              <a:custGeom>
                <a:avLst/>
                <a:gdLst>
                  <a:gd name="connsiteX0" fmla="*/ 14999 w 16040"/>
                  <a:gd name="connsiteY0" fmla="*/ 10392 h 14420"/>
                  <a:gd name="connsiteX1" fmla="*/ 1036 w 16040"/>
                  <a:gd name="connsiteY1" fmla="*/ 4028 h 14420"/>
                  <a:gd name="connsiteX2" fmla="*/ 14999 w 16040"/>
                  <a:gd name="connsiteY2" fmla="*/ 10392 h 14420"/>
                </a:gdLst>
                <a:ahLst/>
                <a:cxnLst>
                  <a:cxn ang="0">
                    <a:pos x="connsiteX0" y="connsiteY0"/>
                  </a:cxn>
                  <a:cxn ang="0">
                    <a:pos x="connsiteX1" y="connsiteY1"/>
                  </a:cxn>
                  <a:cxn ang="0">
                    <a:pos x="connsiteX2" y="connsiteY2"/>
                  </a:cxn>
                </a:cxnLst>
                <a:rect l="l" t="t" r="r" b="b"/>
                <a:pathLst>
                  <a:path w="16040" h="14420">
                    <a:moveTo>
                      <a:pt x="14999" y="10392"/>
                    </a:moveTo>
                    <a:cubicBezTo>
                      <a:pt x="19938" y="1749"/>
                      <a:pt x="5976" y="-4426"/>
                      <a:pt x="1036" y="4028"/>
                    </a:cubicBezTo>
                    <a:cubicBezTo>
                      <a:pt x="-3903" y="12672"/>
                      <a:pt x="10155" y="18846"/>
                      <a:pt x="14999" y="10392"/>
                    </a:cubicBezTo>
                    <a:close/>
                  </a:path>
                </a:pathLst>
              </a:custGeom>
              <a:grpFill/>
              <a:ln w="9481"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6AFE58D-CBE7-8C78-2EA5-57C001F0123B}"/>
                  </a:ext>
                </a:extLst>
              </p:cNvPr>
              <p:cNvSpPr/>
              <p:nvPr/>
            </p:nvSpPr>
            <p:spPr>
              <a:xfrm>
                <a:off x="6588704" y="4936897"/>
                <a:ext cx="32076" cy="28753"/>
              </a:xfrm>
              <a:custGeom>
                <a:avLst/>
                <a:gdLst>
                  <a:gd name="connsiteX0" fmla="*/ 30004 w 32076"/>
                  <a:gd name="connsiteY0" fmla="*/ 20714 h 28753"/>
                  <a:gd name="connsiteX1" fmla="*/ 2078 w 32076"/>
                  <a:gd name="connsiteY1" fmla="*/ 8081 h 28753"/>
                  <a:gd name="connsiteX2" fmla="*/ 30004 w 32076"/>
                  <a:gd name="connsiteY2" fmla="*/ 20714 h 28753"/>
                </a:gdLst>
                <a:ahLst/>
                <a:cxnLst>
                  <a:cxn ang="0">
                    <a:pos x="connsiteX0" y="connsiteY0"/>
                  </a:cxn>
                  <a:cxn ang="0">
                    <a:pos x="connsiteX1" y="connsiteY1"/>
                  </a:cxn>
                  <a:cxn ang="0">
                    <a:pos x="connsiteX2" y="connsiteY2"/>
                  </a:cxn>
                </a:cxnLst>
                <a:rect l="l" t="t" r="r" b="b"/>
                <a:pathLst>
                  <a:path w="32076" h="28753">
                    <a:moveTo>
                      <a:pt x="30004" y="20714"/>
                    </a:moveTo>
                    <a:cubicBezTo>
                      <a:pt x="39883" y="3617"/>
                      <a:pt x="11766" y="-8921"/>
                      <a:pt x="2078" y="8081"/>
                    </a:cubicBezTo>
                    <a:cubicBezTo>
                      <a:pt x="-7801" y="25179"/>
                      <a:pt x="20220" y="37622"/>
                      <a:pt x="30004" y="20714"/>
                    </a:cubicBezTo>
                    <a:close/>
                  </a:path>
                </a:pathLst>
              </a:custGeom>
              <a:grpFill/>
              <a:ln w="9481"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184825F1-60A5-B8DE-288F-DBF01B313EE8}"/>
                  </a:ext>
                </a:extLst>
              </p:cNvPr>
              <p:cNvSpPr/>
              <p:nvPr/>
            </p:nvSpPr>
            <p:spPr>
              <a:xfrm>
                <a:off x="6534563" y="4967441"/>
                <a:ext cx="36289" cy="32531"/>
              </a:xfrm>
              <a:custGeom>
                <a:avLst/>
                <a:gdLst>
                  <a:gd name="connsiteX0" fmla="*/ 2362 w 36289"/>
                  <a:gd name="connsiteY0" fmla="*/ 9073 h 32531"/>
                  <a:gd name="connsiteX1" fmla="*/ 33897 w 36289"/>
                  <a:gd name="connsiteY1" fmla="*/ 23416 h 32531"/>
                  <a:gd name="connsiteX2" fmla="*/ 2362 w 36289"/>
                  <a:gd name="connsiteY2" fmla="*/ 9073 h 32531"/>
                </a:gdLst>
                <a:ahLst/>
                <a:cxnLst>
                  <a:cxn ang="0">
                    <a:pos x="connsiteX0" y="connsiteY0"/>
                  </a:cxn>
                  <a:cxn ang="0">
                    <a:pos x="connsiteX1" y="connsiteY1"/>
                  </a:cxn>
                  <a:cxn ang="0">
                    <a:pos x="connsiteX2" y="connsiteY2"/>
                  </a:cxn>
                </a:cxnLst>
                <a:rect l="l" t="t" r="r" b="b"/>
                <a:pathLst>
                  <a:path w="36289" h="32531">
                    <a:moveTo>
                      <a:pt x="2362" y="9073"/>
                    </a:moveTo>
                    <a:cubicBezTo>
                      <a:pt x="-8847" y="28451"/>
                      <a:pt x="22879" y="42604"/>
                      <a:pt x="33897" y="23416"/>
                    </a:cubicBezTo>
                    <a:cubicBezTo>
                      <a:pt x="45200" y="4039"/>
                      <a:pt x="13380" y="-10019"/>
                      <a:pt x="2362" y="9073"/>
                    </a:cubicBezTo>
                    <a:close/>
                  </a:path>
                </a:pathLst>
              </a:custGeom>
              <a:grpFill/>
              <a:ln w="9481"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F2498A00-1E98-0D25-5FCA-00F6C66CDE22}"/>
                  </a:ext>
                </a:extLst>
              </p:cNvPr>
              <p:cNvSpPr/>
              <p:nvPr/>
            </p:nvSpPr>
            <p:spPr>
              <a:xfrm>
                <a:off x="5524852" y="4266649"/>
                <a:ext cx="311595" cy="391178"/>
              </a:xfrm>
              <a:custGeom>
                <a:avLst/>
                <a:gdLst>
                  <a:gd name="connsiteX0" fmla="*/ 145800 w 311595"/>
                  <a:gd name="connsiteY0" fmla="*/ 170248 h 391178"/>
                  <a:gd name="connsiteX1" fmla="*/ 102771 w 311595"/>
                  <a:gd name="connsiteY1" fmla="*/ 129500 h 391178"/>
                  <a:gd name="connsiteX2" fmla="*/ 90233 w 311595"/>
                  <a:gd name="connsiteY2" fmla="*/ 150302 h 391178"/>
                  <a:gd name="connsiteX3" fmla="*/ 90803 w 311595"/>
                  <a:gd name="connsiteY3" fmla="*/ 154196 h 391178"/>
                  <a:gd name="connsiteX4" fmla="*/ 102296 w 311595"/>
                  <a:gd name="connsiteY4" fmla="*/ 170059 h 391178"/>
                  <a:gd name="connsiteX5" fmla="*/ 40175 w 311595"/>
                  <a:gd name="connsiteY5" fmla="*/ 94260 h 391178"/>
                  <a:gd name="connsiteX6" fmla="*/ 118919 w 311595"/>
                  <a:gd name="connsiteY6" fmla="*/ 32329 h 391178"/>
                  <a:gd name="connsiteX7" fmla="*/ 283245 w 311595"/>
                  <a:gd name="connsiteY7" fmla="*/ 143083 h 391178"/>
                  <a:gd name="connsiteX8" fmla="*/ 162992 w 311595"/>
                  <a:gd name="connsiteY8" fmla="*/ 387102 h 391178"/>
                  <a:gd name="connsiteX9" fmla="*/ 165177 w 311595"/>
                  <a:gd name="connsiteY9" fmla="*/ 391091 h 391178"/>
                  <a:gd name="connsiteX10" fmla="*/ 310031 w 311595"/>
                  <a:gd name="connsiteY10" fmla="*/ 163695 h 391178"/>
                  <a:gd name="connsiteX11" fmla="*/ 77410 w 311595"/>
                  <a:gd name="connsiteY11" fmla="*/ 5258 h 391178"/>
                  <a:gd name="connsiteX12" fmla="*/ 66106 w 311595"/>
                  <a:gd name="connsiteY12" fmla="*/ 203019 h 391178"/>
                  <a:gd name="connsiteX13" fmla="*/ 145800 w 311595"/>
                  <a:gd name="connsiteY13" fmla="*/ 170248 h 39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95" h="391178">
                    <a:moveTo>
                      <a:pt x="145800" y="170248"/>
                    </a:moveTo>
                    <a:cubicBezTo>
                      <a:pt x="146464" y="145647"/>
                      <a:pt x="134021" y="113447"/>
                      <a:pt x="102771" y="129500"/>
                    </a:cubicBezTo>
                    <a:cubicBezTo>
                      <a:pt x="94982" y="133489"/>
                      <a:pt x="88808" y="140803"/>
                      <a:pt x="90233" y="150302"/>
                    </a:cubicBezTo>
                    <a:cubicBezTo>
                      <a:pt x="90423" y="151631"/>
                      <a:pt x="90613" y="152961"/>
                      <a:pt x="90803" y="154196"/>
                    </a:cubicBezTo>
                    <a:cubicBezTo>
                      <a:pt x="91658" y="160655"/>
                      <a:pt x="95742" y="167779"/>
                      <a:pt x="102296" y="170059"/>
                    </a:cubicBezTo>
                    <a:cubicBezTo>
                      <a:pt x="68481" y="170248"/>
                      <a:pt x="33621" y="122661"/>
                      <a:pt x="40175" y="94260"/>
                    </a:cubicBezTo>
                    <a:cubicBezTo>
                      <a:pt x="48249" y="58355"/>
                      <a:pt x="82254" y="33183"/>
                      <a:pt x="118919" y="32329"/>
                    </a:cubicBezTo>
                    <a:cubicBezTo>
                      <a:pt x="185409" y="30809"/>
                      <a:pt x="265197" y="74313"/>
                      <a:pt x="283245" y="143083"/>
                    </a:cubicBezTo>
                    <a:cubicBezTo>
                      <a:pt x="309081" y="241108"/>
                      <a:pt x="246770" y="339894"/>
                      <a:pt x="162992" y="387102"/>
                    </a:cubicBezTo>
                    <a:cubicBezTo>
                      <a:pt x="160523" y="388432"/>
                      <a:pt x="162802" y="391756"/>
                      <a:pt x="165177" y="391091"/>
                    </a:cubicBezTo>
                    <a:cubicBezTo>
                      <a:pt x="253134" y="362690"/>
                      <a:pt x="323044" y="257161"/>
                      <a:pt x="310031" y="163695"/>
                    </a:cubicBezTo>
                    <a:cubicBezTo>
                      <a:pt x="295213" y="56265"/>
                      <a:pt x="183984" y="-21338"/>
                      <a:pt x="77410" y="5258"/>
                    </a:cubicBezTo>
                    <a:cubicBezTo>
                      <a:pt x="-21376" y="29954"/>
                      <a:pt x="-26125" y="163504"/>
                      <a:pt x="66106" y="203019"/>
                    </a:cubicBezTo>
                    <a:cubicBezTo>
                      <a:pt x="93272" y="214797"/>
                      <a:pt x="144660" y="212707"/>
                      <a:pt x="145800" y="170248"/>
                    </a:cubicBezTo>
                    <a:close/>
                  </a:path>
                </a:pathLst>
              </a:custGeom>
              <a:grpFill/>
              <a:ln w="9481"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1DFC9BD-4EB2-1539-B83A-DB6E1F0A6025}"/>
                  </a:ext>
                </a:extLst>
              </p:cNvPr>
              <p:cNvSpPr/>
              <p:nvPr/>
            </p:nvSpPr>
            <p:spPr>
              <a:xfrm>
                <a:off x="5530461" y="4159358"/>
                <a:ext cx="140007" cy="88001"/>
              </a:xfrm>
              <a:custGeom>
                <a:avLst/>
                <a:gdLst>
                  <a:gd name="connsiteX0" fmla="*/ 3885 w 140007"/>
                  <a:gd name="connsiteY0" fmla="*/ 21837 h 88001"/>
                  <a:gd name="connsiteX1" fmla="*/ 54987 w 140007"/>
                  <a:gd name="connsiteY1" fmla="*/ 81014 h 88001"/>
                  <a:gd name="connsiteX2" fmla="*/ 137530 w 140007"/>
                  <a:gd name="connsiteY2" fmla="*/ 86997 h 88001"/>
                  <a:gd name="connsiteX3" fmla="*/ 140000 w 140007"/>
                  <a:gd name="connsiteY3" fmla="*/ 85953 h 88001"/>
                  <a:gd name="connsiteX4" fmla="*/ 139620 w 140007"/>
                  <a:gd name="connsiteY4" fmla="*/ 83483 h 88001"/>
                  <a:gd name="connsiteX5" fmla="*/ 93172 w 140007"/>
                  <a:gd name="connsiteY5" fmla="*/ 14998 h 88001"/>
                  <a:gd name="connsiteX6" fmla="*/ 16328 w 140007"/>
                  <a:gd name="connsiteY6" fmla="*/ 370 h 88001"/>
                  <a:gd name="connsiteX7" fmla="*/ 1415 w 140007"/>
                  <a:gd name="connsiteY7" fmla="*/ 6164 h 88001"/>
                  <a:gd name="connsiteX8" fmla="*/ 3885 w 140007"/>
                  <a:gd name="connsiteY8" fmla="*/ 21837 h 8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07" h="88001">
                    <a:moveTo>
                      <a:pt x="3885" y="21837"/>
                    </a:moveTo>
                    <a:cubicBezTo>
                      <a:pt x="23167" y="43209"/>
                      <a:pt x="25637" y="70850"/>
                      <a:pt x="54987" y="81014"/>
                    </a:cubicBezTo>
                    <a:cubicBezTo>
                      <a:pt x="80539" y="89942"/>
                      <a:pt x="110839" y="88232"/>
                      <a:pt x="137530" y="86997"/>
                    </a:cubicBezTo>
                    <a:cubicBezTo>
                      <a:pt x="138575" y="86903"/>
                      <a:pt x="139240" y="86428"/>
                      <a:pt x="140000" y="85953"/>
                    </a:cubicBezTo>
                    <a:cubicBezTo>
                      <a:pt x="140000" y="85193"/>
                      <a:pt x="140095" y="84338"/>
                      <a:pt x="139620" y="83483"/>
                    </a:cubicBezTo>
                    <a:cubicBezTo>
                      <a:pt x="127367" y="59832"/>
                      <a:pt x="113594" y="32665"/>
                      <a:pt x="93172" y="14998"/>
                    </a:cubicBezTo>
                    <a:cubicBezTo>
                      <a:pt x="69805" y="-5234"/>
                      <a:pt x="44539" y="6354"/>
                      <a:pt x="16328" y="370"/>
                    </a:cubicBezTo>
                    <a:cubicBezTo>
                      <a:pt x="9489" y="-1055"/>
                      <a:pt x="4645" y="1795"/>
                      <a:pt x="1415" y="6164"/>
                    </a:cubicBezTo>
                    <a:cubicBezTo>
                      <a:pt x="-769" y="11008"/>
                      <a:pt x="-769" y="16708"/>
                      <a:pt x="3885" y="21837"/>
                    </a:cubicBezTo>
                    <a:close/>
                  </a:path>
                </a:pathLst>
              </a:custGeom>
              <a:grpFill/>
              <a:ln w="9481"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AA265A72-607B-25DE-7F92-E478BCD32077}"/>
                  </a:ext>
                </a:extLst>
              </p:cNvPr>
              <p:cNvSpPr/>
              <p:nvPr/>
            </p:nvSpPr>
            <p:spPr>
              <a:xfrm>
                <a:off x="4502609" y="4537969"/>
                <a:ext cx="1126158" cy="967045"/>
              </a:xfrm>
              <a:custGeom>
                <a:avLst/>
                <a:gdLst>
                  <a:gd name="connsiteX0" fmla="*/ 911485 w 1126158"/>
                  <a:gd name="connsiteY0" fmla="*/ 12817 h 967045"/>
                  <a:gd name="connsiteX1" fmla="*/ 665851 w 1126158"/>
                  <a:gd name="connsiteY1" fmla="*/ 147888 h 967045"/>
                  <a:gd name="connsiteX2" fmla="*/ 1022809 w 1126158"/>
                  <a:gd name="connsiteY2" fmla="*/ 443959 h 967045"/>
                  <a:gd name="connsiteX3" fmla="*/ 1028888 w 1126158"/>
                  <a:gd name="connsiteY3" fmla="*/ 405300 h 967045"/>
                  <a:gd name="connsiteX4" fmla="*/ 803486 w 1126158"/>
                  <a:gd name="connsiteY4" fmla="*/ 316393 h 967045"/>
                  <a:gd name="connsiteX5" fmla="*/ 735286 w 1126158"/>
                  <a:gd name="connsiteY5" fmla="*/ 84247 h 967045"/>
                  <a:gd name="connsiteX6" fmla="*/ 1071917 w 1126158"/>
                  <a:gd name="connsiteY6" fmla="*/ 278209 h 967045"/>
                  <a:gd name="connsiteX7" fmla="*/ 795792 w 1126158"/>
                  <a:gd name="connsiteY7" fmla="*/ 860474 h 967045"/>
                  <a:gd name="connsiteX8" fmla="*/ 153496 w 1126158"/>
                  <a:gd name="connsiteY8" fmla="*/ 808516 h 967045"/>
                  <a:gd name="connsiteX9" fmla="*/ 153875 w 1126158"/>
                  <a:gd name="connsiteY9" fmla="*/ 420118 h 967045"/>
                  <a:gd name="connsiteX10" fmla="*/ 320766 w 1126158"/>
                  <a:gd name="connsiteY10" fmla="*/ 595177 h 967045"/>
                  <a:gd name="connsiteX11" fmla="*/ 285051 w 1126158"/>
                  <a:gd name="connsiteY11" fmla="*/ 834828 h 967045"/>
                  <a:gd name="connsiteX12" fmla="*/ 321621 w 1126158"/>
                  <a:gd name="connsiteY12" fmla="*/ 848790 h 967045"/>
                  <a:gd name="connsiteX13" fmla="*/ 243732 w 1126158"/>
                  <a:gd name="connsiteY13" fmla="*/ 391622 h 967045"/>
                  <a:gd name="connsiteX14" fmla="*/ 3892 w 1126158"/>
                  <a:gd name="connsiteY14" fmla="*/ 536856 h 967045"/>
                  <a:gd name="connsiteX15" fmla="*/ 297590 w 1126158"/>
                  <a:gd name="connsiteY15" fmla="*/ 943492 h 967045"/>
                  <a:gd name="connsiteX16" fmla="*/ 813554 w 1126158"/>
                  <a:gd name="connsiteY16" fmla="*/ 891249 h 967045"/>
                  <a:gd name="connsiteX17" fmla="*/ 1116750 w 1126158"/>
                  <a:gd name="connsiteY17" fmla="*/ 470555 h 967045"/>
                  <a:gd name="connsiteX18" fmla="*/ 911485 w 1126158"/>
                  <a:gd name="connsiteY18" fmla="*/ 12817 h 96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6158" h="967045">
                    <a:moveTo>
                      <a:pt x="911485" y="12817"/>
                    </a:moveTo>
                    <a:cubicBezTo>
                      <a:pt x="809945" y="-23372"/>
                      <a:pt x="665376" y="15667"/>
                      <a:pt x="665851" y="147888"/>
                    </a:cubicBezTo>
                    <a:cubicBezTo>
                      <a:pt x="666421" y="336435"/>
                      <a:pt x="866462" y="414704"/>
                      <a:pt x="1022809" y="443959"/>
                    </a:cubicBezTo>
                    <a:cubicBezTo>
                      <a:pt x="1047790" y="448709"/>
                      <a:pt x="1053584" y="410430"/>
                      <a:pt x="1028888" y="405300"/>
                    </a:cubicBezTo>
                    <a:cubicBezTo>
                      <a:pt x="953754" y="389437"/>
                      <a:pt x="863517" y="368921"/>
                      <a:pt x="803486" y="316393"/>
                    </a:cubicBezTo>
                    <a:cubicBezTo>
                      <a:pt x="746684" y="266715"/>
                      <a:pt x="660057" y="162515"/>
                      <a:pt x="735286" y="84247"/>
                    </a:cubicBezTo>
                    <a:cubicBezTo>
                      <a:pt x="869596" y="-55478"/>
                      <a:pt x="1035727" y="157196"/>
                      <a:pt x="1071917" y="278209"/>
                    </a:cubicBezTo>
                    <a:cubicBezTo>
                      <a:pt x="1132233" y="479674"/>
                      <a:pt x="975791" y="734997"/>
                      <a:pt x="795792" y="860474"/>
                    </a:cubicBezTo>
                    <a:cubicBezTo>
                      <a:pt x="597176" y="953655"/>
                      <a:pt x="297875" y="961444"/>
                      <a:pt x="153496" y="808516"/>
                    </a:cubicBezTo>
                    <a:cubicBezTo>
                      <a:pt x="66868" y="716665"/>
                      <a:pt x="-34387" y="466471"/>
                      <a:pt x="153875" y="420118"/>
                    </a:cubicBezTo>
                    <a:cubicBezTo>
                      <a:pt x="259310" y="394092"/>
                      <a:pt x="306328" y="521278"/>
                      <a:pt x="320766" y="595177"/>
                    </a:cubicBezTo>
                    <a:cubicBezTo>
                      <a:pt x="336249" y="673446"/>
                      <a:pt x="308893" y="761783"/>
                      <a:pt x="285051" y="834828"/>
                    </a:cubicBezTo>
                    <a:cubicBezTo>
                      <a:pt x="277263" y="858669"/>
                      <a:pt x="313167" y="872822"/>
                      <a:pt x="321621" y="848790"/>
                    </a:cubicBezTo>
                    <a:cubicBezTo>
                      <a:pt x="374528" y="698712"/>
                      <a:pt x="406729" y="486323"/>
                      <a:pt x="243732" y="391622"/>
                    </a:cubicBezTo>
                    <a:cubicBezTo>
                      <a:pt x="129464" y="325132"/>
                      <a:pt x="23365" y="430851"/>
                      <a:pt x="3892" y="536856"/>
                    </a:cubicBezTo>
                    <a:cubicBezTo>
                      <a:pt x="-28213" y="712485"/>
                      <a:pt x="144377" y="897993"/>
                      <a:pt x="297590" y="943492"/>
                    </a:cubicBezTo>
                    <a:cubicBezTo>
                      <a:pt x="447953" y="988230"/>
                      <a:pt x="662431" y="968378"/>
                      <a:pt x="813554" y="891249"/>
                    </a:cubicBezTo>
                    <a:cubicBezTo>
                      <a:pt x="955844" y="798828"/>
                      <a:pt x="1080276" y="623009"/>
                      <a:pt x="1116750" y="470555"/>
                    </a:cubicBezTo>
                    <a:cubicBezTo>
                      <a:pt x="1153985" y="315063"/>
                      <a:pt x="1079706" y="72754"/>
                      <a:pt x="911485" y="12817"/>
                    </a:cubicBezTo>
                    <a:close/>
                  </a:path>
                </a:pathLst>
              </a:custGeom>
              <a:grpFill/>
              <a:ln w="9481"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4C6EF7F-981D-E206-ABF2-3163805FD478}"/>
                  </a:ext>
                </a:extLst>
              </p:cNvPr>
              <p:cNvSpPr/>
              <p:nvPr/>
            </p:nvSpPr>
            <p:spPr>
              <a:xfrm>
                <a:off x="5694670" y="3969904"/>
                <a:ext cx="556956" cy="873693"/>
              </a:xfrm>
              <a:custGeom>
                <a:avLst/>
                <a:gdLst>
                  <a:gd name="connsiteX0" fmla="*/ 5332 w 556956"/>
                  <a:gd name="connsiteY0" fmla="*/ 861091 h 873693"/>
                  <a:gd name="connsiteX1" fmla="*/ 6757 w 556956"/>
                  <a:gd name="connsiteY1" fmla="*/ 873629 h 873693"/>
                  <a:gd name="connsiteX2" fmla="*/ 453002 w 556956"/>
                  <a:gd name="connsiteY2" fmla="*/ 551056 h 873693"/>
                  <a:gd name="connsiteX3" fmla="*/ 509139 w 556956"/>
                  <a:gd name="connsiteY3" fmla="*/ 3366 h 873693"/>
                  <a:gd name="connsiteX4" fmla="*/ 497646 w 556956"/>
                  <a:gd name="connsiteY4" fmla="*/ 8400 h 873693"/>
                  <a:gd name="connsiteX5" fmla="*/ 413678 w 556956"/>
                  <a:gd name="connsiteY5" fmla="*/ 528449 h 873693"/>
                  <a:gd name="connsiteX6" fmla="*/ 5332 w 556956"/>
                  <a:gd name="connsiteY6" fmla="*/ 861091 h 8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956" h="873693">
                    <a:moveTo>
                      <a:pt x="5332" y="861091"/>
                    </a:moveTo>
                    <a:cubicBezTo>
                      <a:pt x="-2836" y="861661"/>
                      <a:pt x="-1032" y="873439"/>
                      <a:pt x="6757" y="873629"/>
                    </a:cubicBezTo>
                    <a:cubicBezTo>
                      <a:pt x="184001" y="877523"/>
                      <a:pt x="376538" y="705029"/>
                      <a:pt x="453002" y="551056"/>
                    </a:cubicBezTo>
                    <a:cubicBezTo>
                      <a:pt x="548178" y="407912"/>
                      <a:pt x="601181" y="154869"/>
                      <a:pt x="509139" y="3366"/>
                    </a:cubicBezTo>
                    <a:cubicBezTo>
                      <a:pt x="505150" y="-3378"/>
                      <a:pt x="493941" y="896"/>
                      <a:pt x="497646" y="8400"/>
                    </a:cubicBezTo>
                    <a:cubicBezTo>
                      <a:pt x="570120" y="153634"/>
                      <a:pt x="497076" y="389865"/>
                      <a:pt x="413678" y="528449"/>
                    </a:cubicBezTo>
                    <a:cubicBezTo>
                      <a:pt x="335504" y="669884"/>
                      <a:pt x="167474" y="851307"/>
                      <a:pt x="5332" y="861091"/>
                    </a:cubicBezTo>
                    <a:close/>
                  </a:path>
                </a:pathLst>
              </a:custGeom>
              <a:grpFill/>
              <a:ln w="9481"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9EE6CCF5-4DBF-17BF-29C8-F03E45885486}"/>
                  </a:ext>
                </a:extLst>
              </p:cNvPr>
              <p:cNvSpPr/>
              <p:nvPr/>
            </p:nvSpPr>
            <p:spPr>
              <a:xfrm>
                <a:off x="6031504" y="6719679"/>
                <a:ext cx="135047" cy="130721"/>
              </a:xfrm>
              <a:custGeom>
                <a:avLst/>
                <a:gdLst>
                  <a:gd name="connsiteX0" fmla="*/ 126712 w 135047"/>
                  <a:gd name="connsiteY0" fmla="*/ 93677 h 130721"/>
                  <a:gd name="connsiteX1" fmla="*/ 98121 w 135047"/>
                  <a:gd name="connsiteY1" fmla="*/ 118184 h 130721"/>
                  <a:gd name="connsiteX2" fmla="*/ 94226 w 135047"/>
                  <a:gd name="connsiteY2" fmla="*/ 120843 h 130721"/>
                  <a:gd name="connsiteX3" fmla="*/ 62501 w 135047"/>
                  <a:gd name="connsiteY3" fmla="*/ 130722 h 130721"/>
                  <a:gd name="connsiteX4" fmla="*/ 28971 w 135047"/>
                  <a:gd name="connsiteY4" fmla="*/ 120843 h 130721"/>
                  <a:gd name="connsiteX5" fmla="*/ 0 w 135047"/>
                  <a:gd name="connsiteY5" fmla="*/ 68221 h 130721"/>
                  <a:gd name="connsiteX6" fmla="*/ 36475 w 135047"/>
                  <a:gd name="connsiteY6" fmla="*/ 11704 h 130721"/>
                  <a:gd name="connsiteX7" fmla="*/ 36570 w 135047"/>
                  <a:gd name="connsiteY7" fmla="*/ 11609 h 130721"/>
                  <a:gd name="connsiteX8" fmla="*/ 103820 w 135047"/>
                  <a:gd name="connsiteY8" fmla="*/ 8284 h 130721"/>
                  <a:gd name="connsiteX9" fmla="*/ 126712 w 135047"/>
                  <a:gd name="connsiteY9" fmla="*/ 93677 h 13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47" h="130721">
                    <a:moveTo>
                      <a:pt x="126712" y="93677"/>
                    </a:moveTo>
                    <a:cubicBezTo>
                      <a:pt x="119872" y="105361"/>
                      <a:pt x="109519" y="112959"/>
                      <a:pt x="98121" y="118184"/>
                    </a:cubicBezTo>
                    <a:cubicBezTo>
                      <a:pt x="96886" y="119133"/>
                      <a:pt x="95556" y="119988"/>
                      <a:pt x="94226" y="120843"/>
                    </a:cubicBezTo>
                    <a:cubicBezTo>
                      <a:pt x="84823" y="126733"/>
                      <a:pt x="74279" y="130722"/>
                      <a:pt x="62501" y="130722"/>
                    </a:cubicBezTo>
                    <a:cubicBezTo>
                      <a:pt x="50153" y="130722"/>
                      <a:pt x="38659" y="127112"/>
                      <a:pt x="28971" y="120843"/>
                    </a:cubicBezTo>
                    <a:cubicBezTo>
                      <a:pt x="11588" y="109825"/>
                      <a:pt x="0" y="90353"/>
                      <a:pt x="0" y="68221"/>
                    </a:cubicBezTo>
                    <a:cubicBezTo>
                      <a:pt x="0" y="42955"/>
                      <a:pt x="15103" y="21583"/>
                      <a:pt x="36475" y="11704"/>
                    </a:cubicBezTo>
                    <a:lnTo>
                      <a:pt x="36570" y="11609"/>
                    </a:lnTo>
                    <a:cubicBezTo>
                      <a:pt x="55852" y="-1974"/>
                      <a:pt x="81973" y="-4349"/>
                      <a:pt x="103820" y="8284"/>
                    </a:cubicBezTo>
                    <a:cubicBezTo>
                      <a:pt x="133645" y="25477"/>
                      <a:pt x="143904" y="63757"/>
                      <a:pt x="126712" y="93677"/>
                    </a:cubicBezTo>
                    <a:close/>
                  </a:path>
                </a:pathLst>
              </a:custGeom>
              <a:grpFill/>
              <a:ln w="9481"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7E8CCDF-8568-5453-8AF1-9C57B7DF60D8}"/>
                  </a:ext>
                </a:extLst>
              </p:cNvPr>
              <p:cNvSpPr/>
              <p:nvPr/>
            </p:nvSpPr>
            <p:spPr>
              <a:xfrm>
                <a:off x="5658999" y="3992818"/>
                <a:ext cx="465835" cy="740848"/>
              </a:xfrm>
              <a:custGeom>
                <a:avLst/>
                <a:gdLst>
                  <a:gd name="connsiteX0" fmla="*/ 339640 w 465835"/>
                  <a:gd name="connsiteY0" fmla="*/ 528427 h 740848"/>
                  <a:gd name="connsiteX1" fmla="*/ 382099 w 465835"/>
                  <a:gd name="connsiteY1" fmla="*/ 466496 h 740848"/>
                  <a:gd name="connsiteX2" fmla="*/ 414489 w 465835"/>
                  <a:gd name="connsiteY2" fmla="*/ 398771 h 740848"/>
                  <a:gd name="connsiteX3" fmla="*/ 456948 w 465835"/>
                  <a:gd name="connsiteY3" fmla="*/ 244134 h 740848"/>
                  <a:gd name="connsiteX4" fmla="*/ 431301 w 465835"/>
                  <a:gd name="connsiteY4" fmla="*/ 3059 h 740848"/>
                  <a:gd name="connsiteX5" fmla="*/ 421898 w 465835"/>
                  <a:gd name="connsiteY5" fmla="*/ 7238 h 740848"/>
                  <a:gd name="connsiteX6" fmla="*/ 414584 w 465835"/>
                  <a:gd name="connsiteY6" fmla="*/ 295996 h 740848"/>
                  <a:gd name="connsiteX7" fmla="*/ 346859 w 465835"/>
                  <a:gd name="connsiteY7" fmla="*/ 446075 h 740848"/>
                  <a:gd name="connsiteX8" fmla="*/ 250733 w 465835"/>
                  <a:gd name="connsiteY8" fmla="*/ 579815 h 740848"/>
                  <a:gd name="connsiteX9" fmla="*/ 4339 w 465835"/>
                  <a:gd name="connsiteY9" fmla="*/ 730463 h 740848"/>
                  <a:gd name="connsiteX10" fmla="*/ 5479 w 465835"/>
                  <a:gd name="connsiteY10" fmla="*/ 740817 h 740848"/>
                  <a:gd name="connsiteX11" fmla="*/ 227176 w 465835"/>
                  <a:gd name="connsiteY11" fmla="*/ 642601 h 740848"/>
                  <a:gd name="connsiteX12" fmla="*/ 339640 w 465835"/>
                  <a:gd name="connsiteY12" fmla="*/ 528427 h 74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835" h="740848">
                    <a:moveTo>
                      <a:pt x="339640" y="528427"/>
                    </a:moveTo>
                    <a:cubicBezTo>
                      <a:pt x="355123" y="508670"/>
                      <a:pt x="367756" y="487014"/>
                      <a:pt x="382099" y="466496"/>
                    </a:cubicBezTo>
                    <a:cubicBezTo>
                      <a:pt x="392642" y="443890"/>
                      <a:pt x="404990" y="421948"/>
                      <a:pt x="414489" y="398771"/>
                    </a:cubicBezTo>
                    <a:cubicBezTo>
                      <a:pt x="434626" y="349189"/>
                      <a:pt x="445929" y="296281"/>
                      <a:pt x="456948" y="244134"/>
                    </a:cubicBezTo>
                    <a:cubicBezTo>
                      <a:pt x="474520" y="161116"/>
                      <a:pt x="466066" y="80093"/>
                      <a:pt x="431301" y="3059"/>
                    </a:cubicBezTo>
                    <a:cubicBezTo>
                      <a:pt x="428547" y="-3115"/>
                      <a:pt x="419618" y="969"/>
                      <a:pt x="421898" y="7238"/>
                    </a:cubicBezTo>
                    <a:cubicBezTo>
                      <a:pt x="455808" y="105074"/>
                      <a:pt x="438995" y="198256"/>
                      <a:pt x="414584" y="295996"/>
                    </a:cubicBezTo>
                    <a:cubicBezTo>
                      <a:pt x="401001" y="350138"/>
                      <a:pt x="368801" y="396397"/>
                      <a:pt x="346859" y="446075"/>
                    </a:cubicBezTo>
                    <a:cubicBezTo>
                      <a:pt x="314848" y="489958"/>
                      <a:pt x="290912" y="540966"/>
                      <a:pt x="250733" y="579815"/>
                    </a:cubicBezTo>
                    <a:cubicBezTo>
                      <a:pt x="178353" y="649725"/>
                      <a:pt x="106069" y="710991"/>
                      <a:pt x="4339" y="730463"/>
                    </a:cubicBezTo>
                    <a:cubicBezTo>
                      <a:pt x="-2025" y="731698"/>
                      <a:pt x="-1171" y="741482"/>
                      <a:pt x="5479" y="740817"/>
                    </a:cubicBezTo>
                    <a:cubicBezTo>
                      <a:pt x="89541" y="732553"/>
                      <a:pt x="164010" y="699308"/>
                      <a:pt x="227176" y="642601"/>
                    </a:cubicBezTo>
                    <a:cubicBezTo>
                      <a:pt x="266500" y="606886"/>
                      <a:pt x="306680" y="570696"/>
                      <a:pt x="339640" y="528427"/>
                    </a:cubicBezTo>
                    <a:close/>
                  </a:path>
                </a:pathLst>
              </a:custGeom>
              <a:grpFill/>
              <a:ln w="9481"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62A73025-6B47-0670-2DF8-895D1900BDF3}"/>
                  </a:ext>
                </a:extLst>
              </p:cNvPr>
              <p:cNvSpPr/>
              <p:nvPr/>
            </p:nvSpPr>
            <p:spPr>
              <a:xfrm>
                <a:off x="6441953" y="930149"/>
                <a:ext cx="77260" cy="69376"/>
              </a:xfrm>
              <a:custGeom>
                <a:avLst/>
                <a:gdLst>
                  <a:gd name="connsiteX0" fmla="*/ 5020 w 77260"/>
                  <a:gd name="connsiteY0" fmla="*/ 50013 h 69376"/>
                  <a:gd name="connsiteX1" fmla="*/ 72271 w 77260"/>
                  <a:gd name="connsiteY1" fmla="*/ 19427 h 69376"/>
                  <a:gd name="connsiteX2" fmla="*/ 5020 w 77260"/>
                  <a:gd name="connsiteY2" fmla="*/ 50013 h 69376"/>
                </a:gdLst>
                <a:ahLst/>
                <a:cxnLst>
                  <a:cxn ang="0">
                    <a:pos x="connsiteX0" y="connsiteY0"/>
                  </a:cxn>
                  <a:cxn ang="0">
                    <a:pos x="connsiteX1" y="connsiteY1"/>
                  </a:cxn>
                  <a:cxn ang="0">
                    <a:pos x="connsiteX2" y="connsiteY2"/>
                  </a:cxn>
                </a:cxnLst>
                <a:rect l="l" t="t" r="r" b="b"/>
                <a:pathLst>
                  <a:path w="77260" h="69376">
                    <a:moveTo>
                      <a:pt x="5020" y="50013"/>
                    </a:moveTo>
                    <a:cubicBezTo>
                      <a:pt x="28577" y="90762"/>
                      <a:pt x="96017" y="60746"/>
                      <a:pt x="72271" y="19427"/>
                    </a:cubicBezTo>
                    <a:cubicBezTo>
                      <a:pt x="48714" y="-21417"/>
                      <a:pt x="-18821" y="8599"/>
                      <a:pt x="5020" y="50013"/>
                    </a:cubicBezTo>
                    <a:close/>
                  </a:path>
                </a:pathLst>
              </a:custGeom>
              <a:grpFill/>
              <a:ln w="9481"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CDECDE36-0481-7E4E-791B-9BEF7DD204BA}"/>
                  </a:ext>
                </a:extLst>
              </p:cNvPr>
              <p:cNvSpPr/>
              <p:nvPr/>
            </p:nvSpPr>
            <p:spPr>
              <a:xfrm>
                <a:off x="6381749" y="1461818"/>
                <a:ext cx="63636" cy="57143"/>
              </a:xfrm>
              <a:custGeom>
                <a:avLst/>
                <a:gdLst>
                  <a:gd name="connsiteX0" fmla="*/ 59525 w 63636"/>
                  <a:gd name="connsiteY0" fmla="*/ 15976 h 57143"/>
                  <a:gd name="connsiteX1" fmla="*/ 4148 w 63636"/>
                  <a:gd name="connsiteY1" fmla="*/ 41147 h 57143"/>
                  <a:gd name="connsiteX2" fmla="*/ 59525 w 63636"/>
                  <a:gd name="connsiteY2" fmla="*/ 15976 h 57143"/>
                </a:gdLst>
                <a:ahLst/>
                <a:cxnLst>
                  <a:cxn ang="0">
                    <a:pos x="connsiteX0" y="connsiteY0"/>
                  </a:cxn>
                  <a:cxn ang="0">
                    <a:pos x="connsiteX1" y="connsiteY1"/>
                  </a:cxn>
                  <a:cxn ang="0">
                    <a:pos x="connsiteX2" y="connsiteY2"/>
                  </a:cxn>
                </a:cxnLst>
                <a:rect l="l" t="t" r="r" b="b"/>
                <a:pathLst>
                  <a:path w="63636" h="57143">
                    <a:moveTo>
                      <a:pt x="59525" y="15976"/>
                    </a:moveTo>
                    <a:cubicBezTo>
                      <a:pt x="40053" y="-17649"/>
                      <a:pt x="-15514" y="7142"/>
                      <a:pt x="4148" y="41147"/>
                    </a:cubicBezTo>
                    <a:cubicBezTo>
                      <a:pt x="23525" y="74772"/>
                      <a:pt x="79092" y="50076"/>
                      <a:pt x="59525" y="15976"/>
                    </a:cubicBezTo>
                    <a:close/>
                  </a:path>
                </a:pathLst>
              </a:custGeom>
              <a:grpFill/>
              <a:ln w="9481"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D1E19B08-727E-EC7C-BBB6-5AB0B73DE29D}"/>
                  </a:ext>
                </a:extLst>
              </p:cNvPr>
              <p:cNvSpPr/>
              <p:nvPr/>
            </p:nvSpPr>
            <p:spPr>
              <a:xfrm>
                <a:off x="6316905" y="837291"/>
                <a:ext cx="160045" cy="266630"/>
              </a:xfrm>
              <a:custGeom>
                <a:avLst/>
                <a:gdLst>
                  <a:gd name="connsiteX0" fmla="*/ 3547 w 160045"/>
                  <a:gd name="connsiteY0" fmla="*/ 137457 h 266630"/>
                  <a:gd name="connsiteX1" fmla="*/ 4971 w 160045"/>
                  <a:gd name="connsiteY1" fmla="*/ 149425 h 266630"/>
                  <a:gd name="connsiteX2" fmla="*/ 7346 w 160045"/>
                  <a:gd name="connsiteY2" fmla="*/ 154934 h 266630"/>
                  <a:gd name="connsiteX3" fmla="*/ 111166 w 160045"/>
                  <a:gd name="connsiteY3" fmla="*/ 241181 h 266630"/>
                  <a:gd name="connsiteX4" fmla="*/ 156949 w 160045"/>
                  <a:gd name="connsiteY4" fmla="*/ 233867 h 266630"/>
                  <a:gd name="connsiteX5" fmla="*/ 14945 w 160045"/>
                  <a:gd name="connsiteY5" fmla="*/ 147810 h 266630"/>
                  <a:gd name="connsiteX6" fmla="*/ 74976 w 160045"/>
                  <a:gd name="connsiteY6" fmla="*/ 114375 h 266630"/>
                  <a:gd name="connsiteX7" fmla="*/ 123799 w 160045"/>
                  <a:gd name="connsiteY7" fmla="*/ 42850 h 266630"/>
                  <a:gd name="connsiteX8" fmla="*/ 73266 w 160045"/>
                  <a:gd name="connsiteY8" fmla="*/ 30692 h 266630"/>
                  <a:gd name="connsiteX9" fmla="*/ 3547 w 160045"/>
                  <a:gd name="connsiteY9" fmla="*/ 137457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045" h="266630">
                    <a:moveTo>
                      <a:pt x="3547" y="137457"/>
                    </a:moveTo>
                    <a:cubicBezTo>
                      <a:pt x="-2248" y="140021"/>
                      <a:pt x="-348" y="148475"/>
                      <a:pt x="4971" y="149425"/>
                    </a:cubicBezTo>
                    <a:cubicBezTo>
                      <a:pt x="3167" y="151514"/>
                      <a:pt x="3642" y="155314"/>
                      <a:pt x="7346" y="154934"/>
                    </a:cubicBezTo>
                    <a:cubicBezTo>
                      <a:pt x="47050" y="151799"/>
                      <a:pt x="117720" y="195778"/>
                      <a:pt x="111166" y="241181"/>
                    </a:cubicBezTo>
                    <a:cubicBezTo>
                      <a:pt x="105277" y="281550"/>
                      <a:pt x="175377" y="269962"/>
                      <a:pt x="156949" y="233867"/>
                    </a:cubicBezTo>
                    <a:cubicBezTo>
                      <a:pt x="135387" y="191124"/>
                      <a:pt x="66048" y="145910"/>
                      <a:pt x="14945" y="147810"/>
                    </a:cubicBezTo>
                    <a:cubicBezTo>
                      <a:pt x="38122" y="141351"/>
                      <a:pt x="57214" y="132232"/>
                      <a:pt x="74976" y="114375"/>
                    </a:cubicBezTo>
                    <a:cubicBezTo>
                      <a:pt x="95873" y="93383"/>
                      <a:pt x="105847" y="65647"/>
                      <a:pt x="123799" y="42850"/>
                    </a:cubicBezTo>
                    <a:cubicBezTo>
                      <a:pt x="157519" y="-83"/>
                      <a:pt x="61963" y="-21550"/>
                      <a:pt x="73266" y="30692"/>
                    </a:cubicBezTo>
                    <a:cubicBezTo>
                      <a:pt x="82575" y="74196"/>
                      <a:pt x="40496" y="121594"/>
                      <a:pt x="3547" y="137457"/>
                    </a:cubicBezTo>
                    <a:close/>
                  </a:path>
                </a:pathLst>
              </a:custGeom>
              <a:grpFill/>
              <a:ln w="9481"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39DEEF30-AC2C-FBB6-C93F-ED083D1C04D3}"/>
                  </a:ext>
                </a:extLst>
              </p:cNvPr>
              <p:cNvSpPr/>
              <p:nvPr/>
            </p:nvSpPr>
            <p:spPr>
              <a:xfrm>
                <a:off x="6133963" y="1080161"/>
                <a:ext cx="285430" cy="355163"/>
              </a:xfrm>
              <a:custGeom>
                <a:avLst/>
                <a:gdLst>
                  <a:gd name="connsiteX0" fmla="*/ 4210 w 285430"/>
                  <a:gd name="connsiteY0" fmla="*/ 1731 h 355163"/>
                  <a:gd name="connsiteX1" fmla="*/ 4495 w 285430"/>
                  <a:gd name="connsiteY1" fmla="*/ 11989 h 355163"/>
                  <a:gd name="connsiteX2" fmla="*/ 190003 w 285430"/>
                  <a:gd name="connsiteY2" fmla="*/ 97097 h 355163"/>
                  <a:gd name="connsiteX3" fmla="*/ 228663 w 285430"/>
                  <a:gd name="connsiteY3" fmla="*/ 324589 h 355163"/>
                  <a:gd name="connsiteX4" fmla="*/ 284990 w 285430"/>
                  <a:gd name="connsiteY4" fmla="*/ 330858 h 355163"/>
                  <a:gd name="connsiteX5" fmla="*/ 222204 w 285430"/>
                  <a:gd name="connsiteY5" fmla="*/ 70691 h 355163"/>
                  <a:gd name="connsiteX6" fmla="*/ 4210 w 285430"/>
                  <a:gd name="connsiteY6" fmla="*/ 1731 h 3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30" h="355163">
                    <a:moveTo>
                      <a:pt x="4210" y="1731"/>
                    </a:moveTo>
                    <a:cubicBezTo>
                      <a:pt x="-1774" y="2206"/>
                      <a:pt x="-1109" y="11324"/>
                      <a:pt x="4495" y="11989"/>
                    </a:cubicBezTo>
                    <a:cubicBezTo>
                      <a:pt x="84474" y="22248"/>
                      <a:pt x="136526" y="25857"/>
                      <a:pt x="190003" y="97097"/>
                    </a:cubicBezTo>
                    <a:cubicBezTo>
                      <a:pt x="240061" y="163682"/>
                      <a:pt x="245475" y="246225"/>
                      <a:pt x="228663" y="324589"/>
                    </a:cubicBezTo>
                    <a:cubicBezTo>
                      <a:pt x="220874" y="360493"/>
                      <a:pt x="284420" y="367522"/>
                      <a:pt x="284990" y="330858"/>
                    </a:cubicBezTo>
                    <a:cubicBezTo>
                      <a:pt x="286509" y="229602"/>
                      <a:pt x="287744" y="155988"/>
                      <a:pt x="222204" y="70691"/>
                    </a:cubicBezTo>
                    <a:cubicBezTo>
                      <a:pt x="170056" y="2681"/>
                      <a:pt x="82004" y="-4348"/>
                      <a:pt x="4210" y="1731"/>
                    </a:cubicBezTo>
                    <a:close/>
                  </a:path>
                </a:pathLst>
              </a:custGeom>
              <a:grpFill/>
              <a:ln w="9481"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E3F40A2-464A-80BD-507C-4173A5C9E2E8}"/>
                  </a:ext>
                </a:extLst>
              </p:cNvPr>
              <p:cNvSpPr/>
              <p:nvPr/>
            </p:nvSpPr>
            <p:spPr>
              <a:xfrm>
                <a:off x="6073507" y="655032"/>
                <a:ext cx="107810" cy="416186"/>
              </a:xfrm>
              <a:custGeom>
                <a:avLst/>
                <a:gdLst>
                  <a:gd name="connsiteX0" fmla="*/ 5775 w 107810"/>
                  <a:gd name="connsiteY0" fmla="*/ 47485 h 416186"/>
                  <a:gd name="connsiteX1" fmla="*/ 75590 w 107810"/>
                  <a:gd name="connsiteY1" fmla="*/ 195569 h 416186"/>
                  <a:gd name="connsiteX2" fmla="*/ 30756 w 107810"/>
                  <a:gd name="connsiteY2" fmla="*/ 411852 h 416186"/>
                  <a:gd name="connsiteX3" fmla="*/ 36265 w 107810"/>
                  <a:gd name="connsiteY3" fmla="*/ 414892 h 416186"/>
                  <a:gd name="connsiteX4" fmla="*/ 107695 w 107810"/>
                  <a:gd name="connsiteY4" fmla="*/ 215801 h 416186"/>
                  <a:gd name="connsiteX5" fmla="*/ 55073 w 107810"/>
                  <a:gd name="connsiteY5" fmla="*/ 16805 h 416186"/>
                  <a:gd name="connsiteX6" fmla="*/ 5775 w 107810"/>
                  <a:gd name="connsiteY6" fmla="*/ 47485 h 4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810" h="416186">
                    <a:moveTo>
                      <a:pt x="5775" y="47485"/>
                    </a:moveTo>
                    <a:cubicBezTo>
                      <a:pt x="35886" y="93934"/>
                      <a:pt x="62387" y="141142"/>
                      <a:pt x="75590" y="195569"/>
                    </a:cubicBezTo>
                    <a:cubicBezTo>
                      <a:pt x="92497" y="265384"/>
                      <a:pt x="53933" y="346787"/>
                      <a:pt x="30756" y="411852"/>
                    </a:cubicBezTo>
                    <a:cubicBezTo>
                      <a:pt x="29616" y="415082"/>
                      <a:pt x="34271" y="417931"/>
                      <a:pt x="36265" y="414892"/>
                    </a:cubicBezTo>
                    <a:cubicBezTo>
                      <a:pt x="74260" y="353531"/>
                      <a:pt x="105605" y="289035"/>
                      <a:pt x="107695" y="215801"/>
                    </a:cubicBezTo>
                    <a:cubicBezTo>
                      <a:pt x="109690" y="146936"/>
                      <a:pt x="85563" y="77596"/>
                      <a:pt x="55073" y="16805"/>
                    </a:cubicBezTo>
                    <a:cubicBezTo>
                      <a:pt x="36265" y="-20810"/>
                      <a:pt x="-17592" y="11486"/>
                      <a:pt x="5775" y="47485"/>
                    </a:cubicBezTo>
                    <a:close/>
                  </a:path>
                </a:pathLst>
              </a:custGeom>
              <a:grpFill/>
              <a:ln w="9481"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491660F-A5FC-FADA-018B-A567A8A78D7F}"/>
                  </a:ext>
                </a:extLst>
              </p:cNvPr>
              <p:cNvSpPr/>
              <p:nvPr/>
            </p:nvSpPr>
            <p:spPr>
              <a:xfrm>
                <a:off x="6422421" y="1537603"/>
                <a:ext cx="58978" cy="52918"/>
              </a:xfrm>
              <a:custGeom>
                <a:avLst/>
                <a:gdLst>
                  <a:gd name="connsiteX0" fmla="*/ 55138 w 58978"/>
                  <a:gd name="connsiteY0" fmla="*/ 14755 h 52918"/>
                  <a:gd name="connsiteX1" fmla="*/ 3845 w 58978"/>
                  <a:gd name="connsiteY1" fmla="*/ 38121 h 52918"/>
                  <a:gd name="connsiteX2" fmla="*/ 55138 w 58978"/>
                  <a:gd name="connsiteY2" fmla="*/ 14755 h 52918"/>
                </a:gdLst>
                <a:ahLst/>
                <a:cxnLst>
                  <a:cxn ang="0">
                    <a:pos x="connsiteX0" y="connsiteY0"/>
                  </a:cxn>
                  <a:cxn ang="0">
                    <a:pos x="connsiteX1" y="connsiteY1"/>
                  </a:cxn>
                  <a:cxn ang="0">
                    <a:pos x="connsiteX2" y="connsiteY2"/>
                  </a:cxn>
                </a:cxnLst>
                <a:rect l="l" t="t" r="r" b="b"/>
                <a:pathLst>
                  <a:path w="58978" h="52918">
                    <a:moveTo>
                      <a:pt x="55138" y="14755"/>
                    </a:moveTo>
                    <a:cubicBezTo>
                      <a:pt x="37185" y="-16306"/>
                      <a:pt x="-14392" y="6586"/>
                      <a:pt x="3845" y="38121"/>
                    </a:cubicBezTo>
                    <a:cubicBezTo>
                      <a:pt x="21703" y="69277"/>
                      <a:pt x="73375" y="46290"/>
                      <a:pt x="55138" y="14755"/>
                    </a:cubicBezTo>
                    <a:close/>
                  </a:path>
                </a:pathLst>
              </a:custGeom>
              <a:grpFill/>
              <a:ln w="9481"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AD82CCD-373B-C258-A19D-E670801F7068}"/>
                  </a:ext>
                </a:extLst>
              </p:cNvPr>
              <p:cNvSpPr/>
              <p:nvPr/>
            </p:nvSpPr>
            <p:spPr>
              <a:xfrm>
                <a:off x="6185824" y="707150"/>
                <a:ext cx="295299" cy="537104"/>
              </a:xfrm>
              <a:custGeom>
                <a:avLst/>
                <a:gdLst>
                  <a:gd name="connsiteX0" fmla="*/ 9626 w 295299"/>
                  <a:gd name="connsiteY0" fmla="*/ 334753 h 537104"/>
                  <a:gd name="connsiteX1" fmla="*/ 147546 w 295299"/>
                  <a:gd name="connsiteY1" fmla="*/ 360399 h 537104"/>
                  <a:gd name="connsiteX2" fmla="*/ 234648 w 295299"/>
                  <a:gd name="connsiteY2" fmla="*/ 512852 h 537104"/>
                  <a:gd name="connsiteX3" fmla="*/ 291925 w 295299"/>
                  <a:gd name="connsiteY3" fmla="*/ 495659 h 537104"/>
                  <a:gd name="connsiteX4" fmla="*/ 158089 w 295299"/>
                  <a:gd name="connsiteY4" fmla="*/ 341117 h 537104"/>
                  <a:gd name="connsiteX5" fmla="*/ 15230 w 295299"/>
                  <a:gd name="connsiteY5" fmla="*/ 317465 h 537104"/>
                  <a:gd name="connsiteX6" fmla="*/ 105657 w 295299"/>
                  <a:gd name="connsiteY6" fmla="*/ 10660 h 537104"/>
                  <a:gd name="connsiteX7" fmla="*/ 63483 w 295299"/>
                  <a:gd name="connsiteY7" fmla="*/ 6481 h 537104"/>
                  <a:gd name="connsiteX8" fmla="*/ 54459 w 295299"/>
                  <a:gd name="connsiteY8" fmla="*/ 18829 h 537104"/>
                  <a:gd name="connsiteX9" fmla="*/ 59303 w 295299"/>
                  <a:gd name="connsiteY9" fmla="*/ 48749 h 537104"/>
                  <a:gd name="connsiteX10" fmla="*/ 982 w 295299"/>
                  <a:gd name="connsiteY10" fmla="*/ 319650 h 537104"/>
                  <a:gd name="connsiteX11" fmla="*/ 1457 w 295299"/>
                  <a:gd name="connsiteY11" fmla="*/ 324114 h 537104"/>
                  <a:gd name="connsiteX12" fmla="*/ 9626 w 295299"/>
                  <a:gd name="connsiteY12" fmla="*/ 334753 h 5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99" h="537104">
                    <a:moveTo>
                      <a:pt x="9626" y="334753"/>
                    </a:moveTo>
                    <a:cubicBezTo>
                      <a:pt x="57784" y="316135"/>
                      <a:pt x="106607" y="332758"/>
                      <a:pt x="147546" y="360399"/>
                    </a:cubicBezTo>
                    <a:cubicBezTo>
                      <a:pt x="201023" y="396589"/>
                      <a:pt x="220970" y="452061"/>
                      <a:pt x="234648" y="512852"/>
                    </a:cubicBezTo>
                    <a:cubicBezTo>
                      <a:pt x="244622" y="557115"/>
                      <a:pt x="310827" y="534414"/>
                      <a:pt x="291925" y="495659"/>
                    </a:cubicBezTo>
                    <a:cubicBezTo>
                      <a:pt x="259724" y="429454"/>
                      <a:pt x="225529" y="375122"/>
                      <a:pt x="158089" y="341117"/>
                    </a:cubicBezTo>
                    <a:cubicBezTo>
                      <a:pt x="112116" y="317845"/>
                      <a:pt x="64433" y="300558"/>
                      <a:pt x="15230" y="317465"/>
                    </a:cubicBezTo>
                    <a:cubicBezTo>
                      <a:pt x="110501" y="252115"/>
                      <a:pt x="180886" y="118089"/>
                      <a:pt x="105657" y="10660"/>
                    </a:cubicBezTo>
                    <a:cubicBezTo>
                      <a:pt x="95588" y="-3778"/>
                      <a:pt x="76306" y="-1878"/>
                      <a:pt x="63483" y="6481"/>
                    </a:cubicBezTo>
                    <a:cubicBezTo>
                      <a:pt x="58828" y="9330"/>
                      <a:pt x="56644" y="14079"/>
                      <a:pt x="54459" y="18829"/>
                    </a:cubicBezTo>
                    <a:cubicBezTo>
                      <a:pt x="50185" y="28042"/>
                      <a:pt x="52464" y="41151"/>
                      <a:pt x="59303" y="48749"/>
                    </a:cubicBezTo>
                    <a:cubicBezTo>
                      <a:pt x="129403" y="126638"/>
                      <a:pt x="74406" y="266933"/>
                      <a:pt x="982" y="319650"/>
                    </a:cubicBezTo>
                    <a:cubicBezTo>
                      <a:pt x="-728" y="320980"/>
                      <a:pt x="32" y="322879"/>
                      <a:pt x="1457" y="324114"/>
                    </a:cubicBezTo>
                    <a:cubicBezTo>
                      <a:pt x="-2532" y="329054"/>
                      <a:pt x="2217" y="337697"/>
                      <a:pt x="9626" y="334753"/>
                    </a:cubicBezTo>
                    <a:close/>
                  </a:path>
                </a:pathLst>
              </a:custGeom>
              <a:grpFill/>
              <a:ln w="9481"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D853D8E1-D0B7-8939-7AE0-01C6577E6276}"/>
                  </a:ext>
                </a:extLst>
              </p:cNvPr>
              <p:cNvSpPr/>
              <p:nvPr/>
            </p:nvSpPr>
            <p:spPr>
              <a:xfrm>
                <a:off x="6638756" y="1747910"/>
                <a:ext cx="27845" cy="24914"/>
              </a:xfrm>
              <a:custGeom>
                <a:avLst/>
                <a:gdLst>
                  <a:gd name="connsiteX0" fmla="*/ 26021 w 27845"/>
                  <a:gd name="connsiteY0" fmla="*/ 6959 h 24914"/>
                  <a:gd name="connsiteX1" fmla="*/ 1799 w 27845"/>
                  <a:gd name="connsiteY1" fmla="*/ 17977 h 24914"/>
                  <a:gd name="connsiteX2" fmla="*/ 26021 w 27845"/>
                  <a:gd name="connsiteY2" fmla="*/ 6959 h 24914"/>
                </a:gdLst>
                <a:ahLst/>
                <a:cxnLst>
                  <a:cxn ang="0">
                    <a:pos x="connsiteX0" y="connsiteY0"/>
                  </a:cxn>
                  <a:cxn ang="0">
                    <a:pos x="connsiteX1" y="connsiteY1"/>
                  </a:cxn>
                  <a:cxn ang="0">
                    <a:pos x="connsiteX2" y="connsiteY2"/>
                  </a:cxn>
                </a:cxnLst>
                <a:rect l="l" t="t" r="r" b="b"/>
                <a:pathLst>
                  <a:path w="27845" h="24914">
                    <a:moveTo>
                      <a:pt x="26021" y="6959"/>
                    </a:moveTo>
                    <a:cubicBezTo>
                      <a:pt x="17472" y="-7669"/>
                      <a:pt x="-6749" y="3064"/>
                      <a:pt x="1799" y="17977"/>
                    </a:cubicBezTo>
                    <a:cubicBezTo>
                      <a:pt x="10253" y="32605"/>
                      <a:pt x="34665" y="21777"/>
                      <a:pt x="26021" y="6959"/>
                    </a:cubicBezTo>
                    <a:close/>
                  </a:path>
                </a:pathLst>
              </a:custGeom>
              <a:grpFill/>
              <a:ln w="9481"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A903BE0B-F271-CCD3-2486-BA70CBA2ED1C}"/>
                  </a:ext>
                </a:extLst>
              </p:cNvPr>
              <p:cNvSpPr/>
              <p:nvPr/>
            </p:nvSpPr>
            <p:spPr>
              <a:xfrm>
                <a:off x="6697024" y="1763101"/>
                <a:ext cx="12283" cy="10986"/>
              </a:xfrm>
              <a:custGeom>
                <a:avLst/>
                <a:gdLst>
                  <a:gd name="connsiteX0" fmla="*/ 11446 w 12283"/>
                  <a:gd name="connsiteY0" fmla="*/ 3071 h 10986"/>
                  <a:gd name="connsiteX1" fmla="*/ 807 w 12283"/>
                  <a:gd name="connsiteY1" fmla="*/ 7916 h 10986"/>
                  <a:gd name="connsiteX2" fmla="*/ 11446 w 12283"/>
                  <a:gd name="connsiteY2" fmla="*/ 3071 h 10986"/>
                </a:gdLst>
                <a:ahLst/>
                <a:cxnLst>
                  <a:cxn ang="0">
                    <a:pos x="connsiteX0" y="connsiteY0"/>
                  </a:cxn>
                  <a:cxn ang="0">
                    <a:pos x="connsiteX1" y="connsiteY1"/>
                  </a:cxn>
                  <a:cxn ang="0">
                    <a:pos x="connsiteX2" y="connsiteY2"/>
                  </a:cxn>
                </a:cxnLst>
                <a:rect l="l" t="t" r="r" b="b"/>
                <a:pathLst>
                  <a:path w="12283" h="10986">
                    <a:moveTo>
                      <a:pt x="11446" y="3071"/>
                    </a:moveTo>
                    <a:cubicBezTo>
                      <a:pt x="7646" y="-3388"/>
                      <a:pt x="-2992" y="1362"/>
                      <a:pt x="807" y="7916"/>
                    </a:cubicBezTo>
                    <a:cubicBezTo>
                      <a:pt x="4607" y="14375"/>
                      <a:pt x="15340" y="9625"/>
                      <a:pt x="11446" y="3071"/>
                    </a:cubicBezTo>
                    <a:close/>
                  </a:path>
                </a:pathLst>
              </a:custGeom>
              <a:grpFill/>
              <a:ln w="9481"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EDEB2DB5-C892-C6C1-1DDE-7EDE6904371E}"/>
                  </a:ext>
                </a:extLst>
              </p:cNvPr>
              <p:cNvSpPr/>
              <p:nvPr/>
            </p:nvSpPr>
            <p:spPr>
              <a:xfrm>
                <a:off x="6464760" y="1611664"/>
                <a:ext cx="60838" cy="54611"/>
              </a:xfrm>
              <a:custGeom>
                <a:avLst/>
                <a:gdLst>
                  <a:gd name="connsiteX0" fmla="*/ 56873 w 60838"/>
                  <a:gd name="connsiteY0" fmla="*/ 15258 h 54611"/>
                  <a:gd name="connsiteX1" fmla="*/ 3965 w 60838"/>
                  <a:gd name="connsiteY1" fmla="*/ 39290 h 54611"/>
                  <a:gd name="connsiteX2" fmla="*/ 56873 w 60838"/>
                  <a:gd name="connsiteY2" fmla="*/ 15258 h 54611"/>
                </a:gdLst>
                <a:ahLst/>
                <a:cxnLst>
                  <a:cxn ang="0">
                    <a:pos x="connsiteX0" y="connsiteY0"/>
                  </a:cxn>
                  <a:cxn ang="0">
                    <a:pos x="connsiteX1" y="connsiteY1"/>
                  </a:cxn>
                  <a:cxn ang="0">
                    <a:pos x="connsiteX2" y="connsiteY2"/>
                  </a:cxn>
                </a:cxnLst>
                <a:rect l="l" t="t" r="r" b="b"/>
                <a:pathLst>
                  <a:path w="60838" h="54611">
                    <a:moveTo>
                      <a:pt x="56873" y="15258"/>
                    </a:moveTo>
                    <a:cubicBezTo>
                      <a:pt x="38350" y="-16847"/>
                      <a:pt x="-14842" y="6804"/>
                      <a:pt x="3965" y="39290"/>
                    </a:cubicBezTo>
                    <a:cubicBezTo>
                      <a:pt x="22488" y="71490"/>
                      <a:pt x="75680" y="47838"/>
                      <a:pt x="56873" y="15258"/>
                    </a:cubicBezTo>
                    <a:close/>
                  </a:path>
                </a:pathLst>
              </a:custGeom>
              <a:grpFill/>
              <a:ln w="9481"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398CD3F0-3876-0582-5BF8-22F76ECABCEC}"/>
                  </a:ext>
                </a:extLst>
              </p:cNvPr>
              <p:cNvSpPr/>
              <p:nvPr/>
            </p:nvSpPr>
            <p:spPr>
              <a:xfrm>
                <a:off x="6741149" y="1747326"/>
                <a:ext cx="16046" cy="14399"/>
              </a:xfrm>
              <a:custGeom>
                <a:avLst/>
                <a:gdLst>
                  <a:gd name="connsiteX0" fmla="*/ 15005 w 16046"/>
                  <a:gd name="connsiteY0" fmla="*/ 4028 h 14399"/>
                  <a:gd name="connsiteX1" fmla="*/ 1042 w 16046"/>
                  <a:gd name="connsiteY1" fmla="*/ 10392 h 14399"/>
                  <a:gd name="connsiteX2" fmla="*/ 15005 w 16046"/>
                  <a:gd name="connsiteY2" fmla="*/ 4028 h 14399"/>
                </a:gdLst>
                <a:ahLst/>
                <a:cxnLst>
                  <a:cxn ang="0">
                    <a:pos x="connsiteX0" y="connsiteY0"/>
                  </a:cxn>
                  <a:cxn ang="0">
                    <a:pos x="connsiteX1" y="connsiteY1"/>
                  </a:cxn>
                  <a:cxn ang="0">
                    <a:pos x="connsiteX2" y="connsiteY2"/>
                  </a:cxn>
                </a:cxnLst>
                <a:rect l="l" t="t" r="r" b="b"/>
                <a:pathLst>
                  <a:path w="16046" h="14399">
                    <a:moveTo>
                      <a:pt x="15005" y="4028"/>
                    </a:moveTo>
                    <a:cubicBezTo>
                      <a:pt x="10065" y="-4425"/>
                      <a:pt x="-3898" y="1749"/>
                      <a:pt x="1042" y="10392"/>
                    </a:cubicBezTo>
                    <a:cubicBezTo>
                      <a:pt x="5981" y="18846"/>
                      <a:pt x="19944" y="12577"/>
                      <a:pt x="15005" y="4028"/>
                    </a:cubicBezTo>
                    <a:close/>
                  </a:path>
                </a:pathLst>
              </a:custGeom>
              <a:grpFill/>
              <a:ln w="9481"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AEB31FFB-4471-021D-50BF-4FBF8308673C}"/>
                  </a:ext>
                </a:extLst>
              </p:cNvPr>
              <p:cNvSpPr/>
              <p:nvPr/>
            </p:nvSpPr>
            <p:spPr>
              <a:xfrm>
                <a:off x="6588640" y="1727790"/>
                <a:ext cx="32081" cy="28816"/>
              </a:xfrm>
              <a:custGeom>
                <a:avLst/>
                <a:gdLst>
                  <a:gd name="connsiteX0" fmla="*/ 29974 w 32081"/>
                  <a:gd name="connsiteY0" fmla="*/ 8081 h 28816"/>
                  <a:gd name="connsiteX1" fmla="*/ 2048 w 32081"/>
                  <a:gd name="connsiteY1" fmla="*/ 20714 h 28816"/>
                  <a:gd name="connsiteX2" fmla="*/ 29974 w 32081"/>
                  <a:gd name="connsiteY2" fmla="*/ 8081 h 28816"/>
                </a:gdLst>
                <a:ahLst/>
                <a:cxnLst>
                  <a:cxn ang="0">
                    <a:pos x="connsiteX0" y="connsiteY0"/>
                  </a:cxn>
                  <a:cxn ang="0">
                    <a:pos x="connsiteX1" y="connsiteY1"/>
                  </a:cxn>
                  <a:cxn ang="0">
                    <a:pos x="connsiteX2" y="connsiteY2"/>
                  </a:cxn>
                </a:cxnLst>
                <a:rect l="l" t="t" r="r" b="b"/>
                <a:pathLst>
                  <a:path w="32081" h="28816">
                    <a:moveTo>
                      <a:pt x="29974" y="8081"/>
                    </a:moveTo>
                    <a:cubicBezTo>
                      <a:pt x="20190" y="-8921"/>
                      <a:pt x="-7736" y="3617"/>
                      <a:pt x="2048" y="20714"/>
                    </a:cubicBezTo>
                    <a:cubicBezTo>
                      <a:pt x="11831" y="37717"/>
                      <a:pt x="39947" y="25274"/>
                      <a:pt x="29974" y="8081"/>
                    </a:cubicBezTo>
                    <a:close/>
                  </a:path>
                </a:pathLst>
              </a:custGeom>
              <a:grpFill/>
              <a:ln w="9481"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3B5466F1-F3C0-B4B7-A10C-76FC99792E4D}"/>
                  </a:ext>
                </a:extLst>
              </p:cNvPr>
              <p:cNvSpPr/>
              <p:nvPr/>
            </p:nvSpPr>
            <p:spPr>
              <a:xfrm>
                <a:off x="6534504" y="1693465"/>
                <a:ext cx="36317" cy="32591"/>
              </a:xfrm>
              <a:custGeom>
                <a:avLst/>
                <a:gdLst>
                  <a:gd name="connsiteX0" fmla="*/ 33956 w 36317"/>
                  <a:gd name="connsiteY0" fmla="*/ 9161 h 32591"/>
                  <a:gd name="connsiteX1" fmla="*/ 2326 w 36317"/>
                  <a:gd name="connsiteY1" fmla="*/ 23409 h 32591"/>
                  <a:gd name="connsiteX2" fmla="*/ 33956 w 36317"/>
                  <a:gd name="connsiteY2" fmla="*/ 9161 h 32591"/>
                </a:gdLst>
                <a:ahLst/>
                <a:cxnLst>
                  <a:cxn ang="0">
                    <a:pos x="connsiteX0" y="connsiteY0"/>
                  </a:cxn>
                  <a:cxn ang="0">
                    <a:pos x="connsiteX1" y="connsiteY1"/>
                  </a:cxn>
                  <a:cxn ang="0">
                    <a:pos x="connsiteX2" y="connsiteY2"/>
                  </a:cxn>
                </a:cxnLst>
                <a:rect l="l" t="t" r="r" b="b"/>
                <a:pathLst>
                  <a:path w="36317" h="32591">
                    <a:moveTo>
                      <a:pt x="33956" y="9161"/>
                    </a:moveTo>
                    <a:cubicBezTo>
                      <a:pt x="22938" y="-10121"/>
                      <a:pt x="-8787" y="4127"/>
                      <a:pt x="2326" y="23409"/>
                    </a:cubicBezTo>
                    <a:cubicBezTo>
                      <a:pt x="13439" y="42691"/>
                      <a:pt x="45165" y="28538"/>
                      <a:pt x="33956" y="9161"/>
                    </a:cubicBezTo>
                    <a:close/>
                  </a:path>
                </a:pathLst>
              </a:custGeom>
              <a:grpFill/>
              <a:ln w="9481"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1D9282A8-E6C7-9A45-CE5B-F2EE619AEFE2}"/>
                  </a:ext>
                </a:extLst>
              </p:cNvPr>
              <p:cNvSpPr/>
              <p:nvPr/>
            </p:nvSpPr>
            <p:spPr>
              <a:xfrm>
                <a:off x="5524767" y="2035539"/>
                <a:ext cx="311582" cy="391228"/>
              </a:xfrm>
              <a:custGeom>
                <a:avLst/>
                <a:gdLst>
                  <a:gd name="connsiteX0" fmla="*/ 66096 w 311582"/>
                  <a:gd name="connsiteY0" fmla="*/ 188182 h 391228"/>
                  <a:gd name="connsiteX1" fmla="*/ 77494 w 311582"/>
                  <a:gd name="connsiteY1" fmla="*/ 385943 h 391228"/>
                  <a:gd name="connsiteX2" fmla="*/ 310020 w 311582"/>
                  <a:gd name="connsiteY2" fmla="*/ 227506 h 391228"/>
                  <a:gd name="connsiteX3" fmla="*/ 165071 w 311582"/>
                  <a:gd name="connsiteY3" fmla="*/ 109 h 391228"/>
                  <a:gd name="connsiteX4" fmla="*/ 162982 w 311582"/>
                  <a:gd name="connsiteY4" fmla="*/ 4098 h 391228"/>
                  <a:gd name="connsiteX5" fmla="*/ 283234 w 311582"/>
                  <a:gd name="connsiteY5" fmla="*/ 248118 h 391228"/>
                  <a:gd name="connsiteX6" fmla="*/ 118813 w 311582"/>
                  <a:gd name="connsiteY6" fmla="*/ 358872 h 391228"/>
                  <a:gd name="connsiteX7" fmla="*/ 40164 w 311582"/>
                  <a:gd name="connsiteY7" fmla="*/ 296941 h 391228"/>
                  <a:gd name="connsiteX8" fmla="*/ 102380 w 311582"/>
                  <a:gd name="connsiteY8" fmla="*/ 221142 h 391228"/>
                  <a:gd name="connsiteX9" fmla="*/ 90792 w 311582"/>
                  <a:gd name="connsiteY9" fmla="*/ 237099 h 391228"/>
                  <a:gd name="connsiteX10" fmla="*/ 90222 w 311582"/>
                  <a:gd name="connsiteY10" fmla="*/ 240994 h 391228"/>
                  <a:gd name="connsiteX11" fmla="*/ 102760 w 311582"/>
                  <a:gd name="connsiteY11" fmla="*/ 261796 h 391228"/>
                  <a:gd name="connsiteX12" fmla="*/ 145789 w 311582"/>
                  <a:gd name="connsiteY12" fmla="*/ 221047 h 391228"/>
                  <a:gd name="connsiteX13" fmla="*/ 66096 w 311582"/>
                  <a:gd name="connsiteY13" fmla="*/ 188182 h 39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82" h="391228">
                    <a:moveTo>
                      <a:pt x="66096" y="188182"/>
                    </a:moveTo>
                    <a:cubicBezTo>
                      <a:pt x="-26136" y="227696"/>
                      <a:pt x="-21386" y="361151"/>
                      <a:pt x="77494" y="385943"/>
                    </a:cubicBezTo>
                    <a:cubicBezTo>
                      <a:pt x="183974" y="412634"/>
                      <a:pt x="295202" y="334935"/>
                      <a:pt x="310020" y="227506"/>
                    </a:cubicBezTo>
                    <a:cubicBezTo>
                      <a:pt x="323033" y="134039"/>
                      <a:pt x="253029" y="28510"/>
                      <a:pt x="165071" y="109"/>
                    </a:cubicBezTo>
                    <a:cubicBezTo>
                      <a:pt x="162697" y="-651"/>
                      <a:pt x="160512" y="2768"/>
                      <a:pt x="162982" y="4098"/>
                    </a:cubicBezTo>
                    <a:cubicBezTo>
                      <a:pt x="246759" y="51306"/>
                      <a:pt x="308975" y="150092"/>
                      <a:pt x="283234" y="248118"/>
                    </a:cubicBezTo>
                    <a:cubicBezTo>
                      <a:pt x="265092" y="316983"/>
                      <a:pt x="185493" y="360391"/>
                      <a:pt x="118813" y="358872"/>
                    </a:cubicBezTo>
                    <a:cubicBezTo>
                      <a:pt x="82338" y="358112"/>
                      <a:pt x="48238" y="332845"/>
                      <a:pt x="40164" y="296941"/>
                    </a:cubicBezTo>
                    <a:cubicBezTo>
                      <a:pt x="33706" y="268635"/>
                      <a:pt x="68660" y="221047"/>
                      <a:pt x="102380" y="221142"/>
                    </a:cubicBezTo>
                    <a:cubicBezTo>
                      <a:pt x="95826" y="223516"/>
                      <a:pt x="91932" y="230640"/>
                      <a:pt x="90792" y="237099"/>
                    </a:cubicBezTo>
                    <a:cubicBezTo>
                      <a:pt x="90697" y="238429"/>
                      <a:pt x="90412" y="239759"/>
                      <a:pt x="90222" y="240994"/>
                    </a:cubicBezTo>
                    <a:cubicBezTo>
                      <a:pt x="88798" y="250492"/>
                      <a:pt x="94972" y="257806"/>
                      <a:pt x="102760" y="261796"/>
                    </a:cubicBezTo>
                    <a:cubicBezTo>
                      <a:pt x="134011" y="277943"/>
                      <a:pt x="146454" y="245743"/>
                      <a:pt x="145789" y="221047"/>
                    </a:cubicBezTo>
                    <a:cubicBezTo>
                      <a:pt x="144649" y="178588"/>
                      <a:pt x="93357" y="176498"/>
                      <a:pt x="66096" y="188182"/>
                    </a:cubicBezTo>
                    <a:close/>
                  </a:path>
                </a:pathLst>
              </a:custGeom>
              <a:grpFill/>
              <a:ln w="9481"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14C421E7-1FED-8175-19EB-5621B495749C}"/>
                  </a:ext>
                </a:extLst>
              </p:cNvPr>
              <p:cNvSpPr/>
              <p:nvPr/>
            </p:nvSpPr>
            <p:spPr>
              <a:xfrm>
                <a:off x="5530461" y="2446214"/>
                <a:ext cx="139982" cy="87954"/>
              </a:xfrm>
              <a:custGeom>
                <a:avLst/>
                <a:gdLst>
                  <a:gd name="connsiteX0" fmla="*/ 137530 w 139982"/>
                  <a:gd name="connsiteY0" fmla="*/ 1009 h 87954"/>
                  <a:gd name="connsiteX1" fmla="*/ 54987 w 139982"/>
                  <a:gd name="connsiteY1" fmla="*/ 6898 h 87954"/>
                  <a:gd name="connsiteX2" fmla="*/ 3885 w 139982"/>
                  <a:gd name="connsiteY2" fmla="*/ 66074 h 87954"/>
                  <a:gd name="connsiteX3" fmla="*/ 1415 w 139982"/>
                  <a:gd name="connsiteY3" fmla="*/ 81842 h 87954"/>
                  <a:gd name="connsiteX4" fmla="*/ 16233 w 139982"/>
                  <a:gd name="connsiteY4" fmla="*/ 87541 h 87954"/>
                  <a:gd name="connsiteX5" fmla="*/ 93077 w 139982"/>
                  <a:gd name="connsiteY5" fmla="*/ 72913 h 87954"/>
                  <a:gd name="connsiteX6" fmla="*/ 139620 w 139982"/>
                  <a:gd name="connsiteY6" fmla="*/ 4428 h 87954"/>
                  <a:gd name="connsiteX7" fmla="*/ 139905 w 139982"/>
                  <a:gd name="connsiteY7" fmla="*/ 1864 h 87954"/>
                  <a:gd name="connsiteX8" fmla="*/ 137530 w 139982"/>
                  <a:gd name="connsiteY8" fmla="*/ 1009 h 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2" h="87954">
                    <a:moveTo>
                      <a:pt x="137530" y="1009"/>
                    </a:moveTo>
                    <a:cubicBezTo>
                      <a:pt x="110934" y="-226"/>
                      <a:pt x="80444" y="-1936"/>
                      <a:pt x="54987" y="6898"/>
                    </a:cubicBezTo>
                    <a:cubicBezTo>
                      <a:pt x="25732" y="17061"/>
                      <a:pt x="23167" y="44797"/>
                      <a:pt x="3885" y="66074"/>
                    </a:cubicBezTo>
                    <a:cubicBezTo>
                      <a:pt x="-769" y="71204"/>
                      <a:pt x="-769" y="76903"/>
                      <a:pt x="1415" y="81842"/>
                    </a:cubicBezTo>
                    <a:cubicBezTo>
                      <a:pt x="4550" y="86211"/>
                      <a:pt x="9489" y="89061"/>
                      <a:pt x="16233" y="87541"/>
                    </a:cubicBezTo>
                    <a:cubicBezTo>
                      <a:pt x="44349" y="81557"/>
                      <a:pt x="69615" y="93145"/>
                      <a:pt x="93077" y="72913"/>
                    </a:cubicBezTo>
                    <a:cubicBezTo>
                      <a:pt x="113594" y="55246"/>
                      <a:pt x="127367" y="28080"/>
                      <a:pt x="139620" y="4428"/>
                    </a:cubicBezTo>
                    <a:cubicBezTo>
                      <a:pt x="140095" y="3573"/>
                      <a:pt x="140000" y="2719"/>
                      <a:pt x="139905" y="1864"/>
                    </a:cubicBezTo>
                    <a:cubicBezTo>
                      <a:pt x="139240" y="1579"/>
                      <a:pt x="138480" y="1009"/>
                      <a:pt x="137530" y="1009"/>
                    </a:cubicBezTo>
                    <a:close/>
                  </a:path>
                </a:pathLst>
              </a:custGeom>
              <a:grpFill/>
              <a:ln w="9481"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5A49F331-7D9F-385E-4C29-AD4643016E40}"/>
                  </a:ext>
                </a:extLst>
              </p:cNvPr>
              <p:cNvSpPr/>
              <p:nvPr/>
            </p:nvSpPr>
            <p:spPr>
              <a:xfrm>
                <a:off x="4502684" y="1188701"/>
                <a:ext cx="1125981" cy="966908"/>
              </a:xfrm>
              <a:custGeom>
                <a:avLst/>
                <a:gdLst>
                  <a:gd name="connsiteX0" fmla="*/ 3912 w 1125981"/>
                  <a:gd name="connsiteY0" fmla="*/ 429958 h 966908"/>
                  <a:gd name="connsiteX1" fmla="*/ 243657 w 1125981"/>
                  <a:gd name="connsiteY1" fmla="*/ 575287 h 966908"/>
                  <a:gd name="connsiteX2" fmla="*/ 321641 w 1125981"/>
                  <a:gd name="connsiteY2" fmla="*/ 118118 h 966908"/>
                  <a:gd name="connsiteX3" fmla="*/ 284976 w 1125981"/>
                  <a:gd name="connsiteY3" fmla="*/ 132176 h 966908"/>
                  <a:gd name="connsiteX4" fmla="*/ 320691 w 1125981"/>
                  <a:gd name="connsiteY4" fmla="*/ 371826 h 966908"/>
                  <a:gd name="connsiteX5" fmla="*/ 153705 w 1125981"/>
                  <a:gd name="connsiteY5" fmla="*/ 546981 h 966908"/>
                  <a:gd name="connsiteX6" fmla="*/ 153325 w 1125981"/>
                  <a:gd name="connsiteY6" fmla="*/ 158582 h 966908"/>
                  <a:gd name="connsiteX7" fmla="*/ 795622 w 1125981"/>
                  <a:gd name="connsiteY7" fmla="*/ 106530 h 966908"/>
                  <a:gd name="connsiteX8" fmla="*/ 795717 w 1125981"/>
                  <a:gd name="connsiteY8" fmla="*/ 106530 h 966908"/>
                  <a:gd name="connsiteX9" fmla="*/ 1071842 w 1125981"/>
                  <a:gd name="connsiteY9" fmla="*/ 688795 h 966908"/>
                  <a:gd name="connsiteX10" fmla="*/ 735211 w 1125981"/>
                  <a:gd name="connsiteY10" fmla="*/ 882757 h 966908"/>
                  <a:gd name="connsiteX11" fmla="*/ 803411 w 1125981"/>
                  <a:gd name="connsiteY11" fmla="*/ 650611 h 966908"/>
                  <a:gd name="connsiteX12" fmla="*/ 1028813 w 1125981"/>
                  <a:gd name="connsiteY12" fmla="*/ 561704 h 966908"/>
                  <a:gd name="connsiteX13" fmla="*/ 1022734 w 1125981"/>
                  <a:gd name="connsiteY13" fmla="*/ 523044 h 966908"/>
                  <a:gd name="connsiteX14" fmla="*/ 665681 w 1125981"/>
                  <a:gd name="connsiteY14" fmla="*/ 819021 h 966908"/>
                  <a:gd name="connsiteX15" fmla="*/ 911315 w 1125981"/>
                  <a:gd name="connsiteY15" fmla="*/ 954091 h 966908"/>
                  <a:gd name="connsiteX16" fmla="*/ 1116580 w 1125981"/>
                  <a:gd name="connsiteY16" fmla="*/ 496448 h 966908"/>
                  <a:gd name="connsiteX17" fmla="*/ 813384 w 1125981"/>
                  <a:gd name="connsiteY17" fmla="*/ 75754 h 966908"/>
                  <a:gd name="connsiteX18" fmla="*/ 297419 w 1125981"/>
                  <a:gd name="connsiteY18" fmla="*/ 23512 h 966908"/>
                  <a:gd name="connsiteX19" fmla="*/ 3912 w 1125981"/>
                  <a:gd name="connsiteY19" fmla="*/ 429958 h 96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5981" h="966908">
                    <a:moveTo>
                      <a:pt x="3912" y="429958"/>
                    </a:moveTo>
                    <a:cubicBezTo>
                      <a:pt x="23289" y="535962"/>
                      <a:pt x="129389" y="641682"/>
                      <a:pt x="243657" y="575287"/>
                    </a:cubicBezTo>
                    <a:cubicBezTo>
                      <a:pt x="406749" y="480490"/>
                      <a:pt x="374453" y="268101"/>
                      <a:pt x="321641" y="118118"/>
                    </a:cubicBezTo>
                    <a:cubicBezTo>
                      <a:pt x="313187" y="94182"/>
                      <a:pt x="277187" y="108240"/>
                      <a:pt x="284976" y="132176"/>
                    </a:cubicBezTo>
                    <a:cubicBezTo>
                      <a:pt x="308723" y="205221"/>
                      <a:pt x="336079" y="293558"/>
                      <a:pt x="320691" y="371826"/>
                    </a:cubicBezTo>
                    <a:cubicBezTo>
                      <a:pt x="306158" y="445820"/>
                      <a:pt x="259140" y="572912"/>
                      <a:pt x="153705" y="546981"/>
                    </a:cubicBezTo>
                    <a:cubicBezTo>
                      <a:pt x="-34462" y="500532"/>
                      <a:pt x="66698" y="250434"/>
                      <a:pt x="153325" y="158582"/>
                    </a:cubicBezTo>
                    <a:cubicBezTo>
                      <a:pt x="297799" y="5655"/>
                      <a:pt x="597101" y="13349"/>
                      <a:pt x="795622" y="106530"/>
                    </a:cubicBezTo>
                    <a:lnTo>
                      <a:pt x="795717" y="106530"/>
                    </a:lnTo>
                    <a:cubicBezTo>
                      <a:pt x="975716" y="231912"/>
                      <a:pt x="1132063" y="487234"/>
                      <a:pt x="1071842" y="688795"/>
                    </a:cubicBezTo>
                    <a:cubicBezTo>
                      <a:pt x="1035557" y="809807"/>
                      <a:pt x="869521" y="1022481"/>
                      <a:pt x="735211" y="882757"/>
                    </a:cubicBezTo>
                    <a:cubicBezTo>
                      <a:pt x="659982" y="804488"/>
                      <a:pt x="746609" y="700193"/>
                      <a:pt x="803411" y="650611"/>
                    </a:cubicBezTo>
                    <a:cubicBezTo>
                      <a:pt x="863442" y="598083"/>
                      <a:pt x="953584" y="577661"/>
                      <a:pt x="1028813" y="561704"/>
                    </a:cubicBezTo>
                    <a:cubicBezTo>
                      <a:pt x="1053414" y="556574"/>
                      <a:pt x="1047715" y="518295"/>
                      <a:pt x="1022734" y="523044"/>
                    </a:cubicBezTo>
                    <a:cubicBezTo>
                      <a:pt x="866292" y="552300"/>
                      <a:pt x="666346" y="630568"/>
                      <a:pt x="665681" y="819021"/>
                    </a:cubicBezTo>
                    <a:cubicBezTo>
                      <a:pt x="665206" y="951242"/>
                      <a:pt x="809870" y="990281"/>
                      <a:pt x="911315" y="954091"/>
                    </a:cubicBezTo>
                    <a:cubicBezTo>
                      <a:pt x="1079440" y="894155"/>
                      <a:pt x="1153815" y="651845"/>
                      <a:pt x="1116580" y="496448"/>
                    </a:cubicBezTo>
                    <a:cubicBezTo>
                      <a:pt x="1080105" y="343995"/>
                      <a:pt x="955673" y="168081"/>
                      <a:pt x="813384" y="75754"/>
                    </a:cubicBezTo>
                    <a:cubicBezTo>
                      <a:pt x="662261" y="-1374"/>
                      <a:pt x="447593" y="-21132"/>
                      <a:pt x="297419" y="23512"/>
                    </a:cubicBezTo>
                    <a:cubicBezTo>
                      <a:pt x="144397" y="68915"/>
                      <a:pt x="-28288" y="254423"/>
                      <a:pt x="3912" y="429958"/>
                    </a:cubicBezTo>
                    <a:close/>
                  </a:path>
                </a:pathLst>
              </a:custGeom>
              <a:grpFill/>
              <a:ln w="9481"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E0953876-237E-0552-E338-55F8EF4DD63A}"/>
                  </a:ext>
                </a:extLst>
              </p:cNvPr>
              <p:cNvSpPr/>
              <p:nvPr/>
            </p:nvSpPr>
            <p:spPr>
              <a:xfrm>
                <a:off x="4904574" y="1377935"/>
                <a:ext cx="505901" cy="310125"/>
              </a:xfrm>
              <a:custGeom>
                <a:avLst/>
                <a:gdLst>
                  <a:gd name="connsiteX0" fmla="*/ 493372 w 505901"/>
                  <a:gd name="connsiteY0" fmla="*/ 302750 h 310125"/>
                  <a:gd name="connsiteX1" fmla="*/ 505815 w 505901"/>
                  <a:gd name="connsiteY1" fmla="*/ 302085 h 310125"/>
                  <a:gd name="connsiteX2" fmla="*/ 318503 w 505901"/>
                  <a:gd name="connsiteY2" fmla="*/ 51606 h 310125"/>
                  <a:gd name="connsiteX3" fmla="*/ 4668 w 505901"/>
                  <a:gd name="connsiteY3" fmla="*/ 12757 h 310125"/>
                  <a:gd name="connsiteX4" fmla="*/ 10178 w 505901"/>
                  <a:gd name="connsiteY4" fmla="*/ 23870 h 310125"/>
                  <a:gd name="connsiteX5" fmla="*/ 300645 w 505901"/>
                  <a:gd name="connsiteY5" fmla="*/ 78582 h 310125"/>
                  <a:gd name="connsiteX6" fmla="*/ 300645 w 505901"/>
                  <a:gd name="connsiteY6" fmla="*/ 78582 h 310125"/>
                  <a:gd name="connsiteX7" fmla="*/ 493372 w 505901"/>
                  <a:gd name="connsiteY7" fmla="*/ 302750 h 31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901" h="310125">
                    <a:moveTo>
                      <a:pt x="493372" y="302750"/>
                    </a:moveTo>
                    <a:cubicBezTo>
                      <a:pt x="498121" y="316807"/>
                      <a:pt x="506860" y="307404"/>
                      <a:pt x="505815" y="302085"/>
                    </a:cubicBezTo>
                    <a:cubicBezTo>
                      <a:pt x="487958" y="211943"/>
                      <a:pt x="395156" y="98434"/>
                      <a:pt x="318503" y="51606"/>
                    </a:cubicBezTo>
                    <a:cubicBezTo>
                      <a:pt x="248593" y="8862"/>
                      <a:pt x="91486" y="-16879"/>
                      <a:pt x="4668" y="12757"/>
                    </a:cubicBezTo>
                    <a:cubicBezTo>
                      <a:pt x="-556" y="14562"/>
                      <a:pt x="-4355" y="26815"/>
                      <a:pt x="10178" y="23870"/>
                    </a:cubicBezTo>
                    <a:cubicBezTo>
                      <a:pt x="140784" y="-2631"/>
                      <a:pt x="274049" y="64714"/>
                      <a:pt x="300645" y="78582"/>
                    </a:cubicBezTo>
                    <a:lnTo>
                      <a:pt x="300645" y="78582"/>
                    </a:lnTo>
                    <a:cubicBezTo>
                      <a:pt x="326007" y="94635"/>
                      <a:pt x="451008" y="176323"/>
                      <a:pt x="493372" y="302750"/>
                    </a:cubicBezTo>
                    <a:close/>
                  </a:path>
                </a:pathLst>
              </a:custGeom>
              <a:grpFill/>
              <a:ln w="9481"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CEAFF74-D53A-0677-0F84-9E073558E28D}"/>
                  </a:ext>
                </a:extLst>
              </p:cNvPr>
              <p:cNvSpPr/>
              <p:nvPr/>
            </p:nvSpPr>
            <p:spPr>
              <a:xfrm>
                <a:off x="4887909" y="1273451"/>
                <a:ext cx="609501" cy="382008"/>
              </a:xfrm>
              <a:custGeom>
                <a:avLst/>
                <a:gdLst>
                  <a:gd name="connsiteX0" fmla="*/ 609487 w 609501"/>
                  <a:gd name="connsiteY0" fmla="*/ 379213 h 382008"/>
                  <a:gd name="connsiteX1" fmla="*/ 384275 w 609501"/>
                  <a:gd name="connsiteY1" fmla="*/ 67278 h 382008"/>
                  <a:gd name="connsiteX2" fmla="*/ 1481 w 609501"/>
                  <a:gd name="connsiteY2" fmla="*/ 28144 h 382008"/>
                  <a:gd name="connsiteX3" fmla="*/ 2716 w 609501"/>
                  <a:gd name="connsiteY3" fmla="*/ 32988 h 382008"/>
                  <a:gd name="connsiteX4" fmla="*/ 365373 w 609501"/>
                  <a:gd name="connsiteY4" fmla="*/ 100048 h 382008"/>
                  <a:gd name="connsiteX5" fmla="*/ 604738 w 609501"/>
                  <a:gd name="connsiteY5" fmla="*/ 380543 h 382008"/>
                  <a:gd name="connsiteX6" fmla="*/ 609487 w 609501"/>
                  <a:gd name="connsiteY6" fmla="*/ 379213 h 38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01" h="382008">
                    <a:moveTo>
                      <a:pt x="609487" y="379213"/>
                    </a:moveTo>
                    <a:cubicBezTo>
                      <a:pt x="590490" y="242053"/>
                      <a:pt x="498924" y="132249"/>
                      <a:pt x="384275" y="67278"/>
                    </a:cubicBezTo>
                    <a:cubicBezTo>
                      <a:pt x="270672" y="503"/>
                      <a:pt x="129807" y="-24004"/>
                      <a:pt x="1481" y="28144"/>
                    </a:cubicBezTo>
                    <a:cubicBezTo>
                      <a:pt x="-989" y="29189"/>
                      <a:pt x="-229" y="33463"/>
                      <a:pt x="2716" y="32988"/>
                    </a:cubicBezTo>
                    <a:cubicBezTo>
                      <a:pt x="129427" y="6962"/>
                      <a:pt x="256329" y="39447"/>
                      <a:pt x="365373" y="100048"/>
                    </a:cubicBezTo>
                    <a:cubicBezTo>
                      <a:pt x="472422" y="164069"/>
                      <a:pt x="563894" y="257725"/>
                      <a:pt x="604738" y="380543"/>
                    </a:cubicBezTo>
                    <a:cubicBezTo>
                      <a:pt x="605688" y="383297"/>
                      <a:pt x="609772" y="381777"/>
                      <a:pt x="609487" y="379213"/>
                    </a:cubicBezTo>
                    <a:close/>
                  </a:path>
                </a:pathLst>
              </a:custGeom>
              <a:grpFill/>
              <a:ln w="9481"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C1D12D33-7895-FD87-7B00-88B77F5EEF99}"/>
                  </a:ext>
                </a:extLst>
              </p:cNvPr>
              <p:cNvSpPr/>
              <p:nvPr/>
            </p:nvSpPr>
            <p:spPr>
              <a:xfrm>
                <a:off x="5693065" y="1723854"/>
                <a:ext cx="686532" cy="1064731"/>
              </a:xfrm>
              <a:custGeom>
                <a:avLst/>
                <a:gdLst>
                  <a:gd name="connsiteX0" fmla="*/ 4278 w 686532"/>
                  <a:gd name="connsiteY0" fmla="*/ 9927 h 1064731"/>
                  <a:gd name="connsiteX1" fmla="*/ 541330 w 686532"/>
                  <a:gd name="connsiteY1" fmla="*/ 398706 h 1064731"/>
                  <a:gd name="connsiteX2" fmla="*/ 609530 w 686532"/>
                  <a:gd name="connsiteY2" fmla="*/ 1058100 h 1064731"/>
                  <a:gd name="connsiteX3" fmla="*/ 618553 w 686532"/>
                  <a:gd name="connsiteY3" fmla="*/ 1062089 h 1064731"/>
                  <a:gd name="connsiteX4" fmla="*/ 578754 w 686532"/>
                  <a:gd name="connsiteY4" fmla="*/ 377049 h 1064731"/>
                  <a:gd name="connsiteX5" fmla="*/ 5513 w 686532"/>
                  <a:gd name="connsiteY5" fmla="*/ 49 h 1064731"/>
                  <a:gd name="connsiteX6" fmla="*/ 4278 w 686532"/>
                  <a:gd name="connsiteY6" fmla="*/ 9927 h 10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32" h="1064731">
                    <a:moveTo>
                      <a:pt x="4278" y="9927"/>
                    </a:moveTo>
                    <a:cubicBezTo>
                      <a:pt x="211538" y="24460"/>
                      <a:pt x="456982" y="218992"/>
                      <a:pt x="541330" y="398706"/>
                    </a:cubicBezTo>
                    <a:cubicBezTo>
                      <a:pt x="654743" y="561607"/>
                      <a:pt x="700431" y="871452"/>
                      <a:pt x="609530" y="1058100"/>
                    </a:cubicBezTo>
                    <a:cubicBezTo>
                      <a:pt x="606680" y="1063989"/>
                      <a:pt x="615324" y="1067408"/>
                      <a:pt x="618553" y="1062089"/>
                    </a:cubicBezTo>
                    <a:cubicBezTo>
                      <a:pt x="737476" y="863378"/>
                      <a:pt x="685044" y="560847"/>
                      <a:pt x="578754" y="377049"/>
                    </a:cubicBezTo>
                    <a:cubicBezTo>
                      <a:pt x="472750" y="193156"/>
                      <a:pt x="236994" y="-3561"/>
                      <a:pt x="5513" y="49"/>
                    </a:cubicBezTo>
                    <a:cubicBezTo>
                      <a:pt x="-851" y="144"/>
                      <a:pt x="-2276" y="9452"/>
                      <a:pt x="4278" y="9927"/>
                    </a:cubicBezTo>
                    <a:close/>
                  </a:path>
                </a:pathLst>
              </a:custGeom>
              <a:grpFill/>
              <a:ln w="9481"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3EDD5341-9FD1-CEE5-B5E8-55433DDF5933}"/>
                  </a:ext>
                </a:extLst>
              </p:cNvPr>
              <p:cNvSpPr/>
              <p:nvPr/>
            </p:nvSpPr>
            <p:spPr>
              <a:xfrm>
                <a:off x="4614405" y="1519"/>
                <a:ext cx="251428" cy="209362"/>
              </a:xfrm>
              <a:custGeom>
                <a:avLst/>
                <a:gdLst>
                  <a:gd name="connsiteX0" fmla="*/ 251428 w 251428"/>
                  <a:gd name="connsiteY0" fmla="*/ 0 h 209362"/>
                  <a:gd name="connsiteX1" fmla="*/ 44453 w 251428"/>
                  <a:gd name="connsiteY1" fmla="*/ 202320 h 209362"/>
                  <a:gd name="connsiteX2" fmla="*/ 20517 w 251428"/>
                  <a:gd name="connsiteY2" fmla="*/ 195197 h 209362"/>
                  <a:gd name="connsiteX3" fmla="*/ 0 w 251428"/>
                  <a:gd name="connsiteY3" fmla="*/ 0 h 209362"/>
                  <a:gd name="connsiteX4" fmla="*/ 22512 w 251428"/>
                  <a:gd name="connsiteY4" fmla="*/ 0 h 209362"/>
                  <a:gd name="connsiteX5" fmla="*/ 40749 w 251428"/>
                  <a:gd name="connsiteY5" fmla="*/ 99735 h 209362"/>
                  <a:gd name="connsiteX6" fmla="*/ 89857 w 251428"/>
                  <a:gd name="connsiteY6" fmla="*/ 88812 h 209362"/>
                  <a:gd name="connsiteX7" fmla="*/ 184178 w 251428"/>
                  <a:gd name="connsiteY7" fmla="*/ 0 h 209362"/>
                  <a:gd name="connsiteX8" fmla="*/ 251428 w 251428"/>
                  <a:gd name="connsiteY8" fmla="*/ 0 h 20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428" h="209362">
                    <a:moveTo>
                      <a:pt x="251428" y="0"/>
                    </a:moveTo>
                    <a:cubicBezTo>
                      <a:pt x="171735" y="43409"/>
                      <a:pt x="100400" y="110089"/>
                      <a:pt x="44453" y="202320"/>
                    </a:cubicBezTo>
                    <a:cubicBezTo>
                      <a:pt x="36950" y="214669"/>
                      <a:pt x="19757" y="209824"/>
                      <a:pt x="20517" y="195197"/>
                    </a:cubicBezTo>
                    <a:cubicBezTo>
                      <a:pt x="23842" y="130511"/>
                      <a:pt x="17667" y="62596"/>
                      <a:pt x="0" y="0"/>
                    </a:cubicBezTo>
                    <a:lnTo>
                      <a:pt x="22512" y="0"/>
                    </a:lnTo>
                    <a:cubicBezTo>
                      <a:pt x="31060" y="33435"/>
                      <a:pt x="36665" y="67345"/>
                      <a:pt x="40749" y="99735"/>
                    </a:cubicBezTo>
                    <a:cubicBezTo>
                      <a:pt x="51672" y="186743"/>
                      <a:pt x="37140" y="160622"/>
                      <a:pt x="89857" y="88812"/>
                    </a:cubicBezTo>
                    <a:cubicBezTo>
                      <a:pt x="116358" y="52717"/>
                      <a:pt x="148558" y="24411"/>
                      <a:pt x="184178" y="0"/>
                    </a:cubicBezTo>
                    <a:lnTo>
                      <a:pt x="251428" y="0"/>
                    </a:lnTo>
                    <a:close/>
                  </a:path>
                </a:pathLst>
              </a:custGeom>
              <a:grpFill/>
              <a:ln w="9481"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91EEFBC5-FB58-1BFC-D778-A42B0163B5CD}"/>
                  </a:ext>
                </a:extLst>
              </p:cNvPr>
              <p:cNvSpPr/>
              <p:nvPr/>
            </p:nvSpPr>
            <p:spPr>
              <a:xfrm>
                <a:off x="5400701" y="0"/>
                <a:ext cx="2547433" cy="3346741"/>
              </a:xfrm>
              <a:custGeom>
                <a:avLst/>
                <a:gdLst>
                  <a:gd name="connsiteX0" fmla="*/ 2472585 w 2547433"/>
                  <a:gd name="connsiteY0" fmla="*/ 3169593 h 3346741"/>
                  <a:gd name="connsiteX1" fmla="*/ 2337989 w 2547433"/>
                  <a:gd name="connsiteY1" fmla="*/ 3077646 h 3346741"/>
                  <a:gd name="connsiteX2" fmla="*/ 2251932 w 2547433"/>
                  <a:gd name="connsiteY2" fmla="*/ 2988549 h 3346741"/>
                  <a:gd name="connsiteX3" fmla="*/ 2018266 w 2547433"/>
                  <a:gd name="connsiteY3" fmla="*/ 2303129 h 3346741"/>
                  <a:gd name="connsiteX4" fmla="*/ 1828389 w 2547433"/>
                  <a:gd name="connsiteY4" fmla="*/ 2229800 h 3346741"/>
                  <a:gd name="connsiteX5" fmla="*/ 1794479 w 2547433"/>
                  <a:gd name="connsiteY5" fmla="*/ 2192755 h 3346741"/>
                  <a:gd name="connsiteX6" fmla="*/ 1978182 w 2547433"/>
                  <a:gd name="connsiteY6" fmla="*/ 1961939 h 3346741"/>
                  <a:gd name="connsiteX7" fmla="*/ 1983691 w 2547433"/>
                  <a:gd name="connsiteY7" fmla="*/ 1805212 h 3346741"/>
                  <a:gd name="connsiteX8" fmla="*/ 2028049 w 2547433"/>
                  <a:gd name="connsiteY8" fmla="*/ 1674036 h 3346741"/>
                  <a:gd name="connsiteX9" fmla="*/ 2099479 w 2547433"/>
                  <a:gd name="connsiteY9" fmla="*/ 1391642 h 3346741"/>
                  <a:gd name="connsiteX10" fmla="*/ 1819270 w 2547433"/>
                  <a:gd name="connsiteY10" fmla="*/ 1312234 h 3346741"/>
                  <a:gd name="connsiteX11" fmla="*/ 1683440 w 2547433"/>
                  <a:gd name="connsiteY11" fmla="*/ 1285068 h 3346741"/>
                  <a:gd name="connsiteX12" fmla="*/ 1544855 w 2547433"/>
                  <a:gd name="connsiteY12" fmla="*/ 1211548 h 3346741"/>
                  <a:gd name="connsiteX13" fmla="*/ 1253153 w 2547433"/>
                  <a:gd name="connsiteY13" fmla="*/ 1255242 h 3346741"/>
                  <a:gd name="connsiteX14" fmla="*/ 1238145 w 2547433"/>
                  <a:gd name="connsiteY14" fmla="*/ 1207274 h 3346741"/>
                  <a:gd name="connsiteX15" fmla="*/ 1269585 w 2547433"/>
                  <a:gd name="connsiteY15" fmla="*/ 1006188 h 3346741"/>
                  <a:gd name="connsiteX16" fmla="*/ 792659 w 2547433"/>
                  <a:gd name="connsiteY16" fmla="*/ 461063 h 3346741"/>
                  <a:gd name="connsiteX17" fmla="*/ 758559 w 2547433"/>
                  <a:gd name="connsiteY17" fmla="*/ 342140 h 3346741"/>
                  <a:gd name="connsiteX18" fmla="*/ 746306 w 2547433"/>
                  <a:gd name="connsiteY18" fmla="*/ 179524 h 3346741"/>
                  <a:gd name="connsiteX19" fmla="*/ 630328 w 2547433"/>
                  <a:gd name="connsiteY19" fmla="*/ 26121 h 3346741"/>
                  <a:gd name="connsiteX20" fmla="*/ 622349 w 2547433"/>
                  <a:gd name="connsiteY20" fmla="*/ 22892 h 3346741"/>
                  <a:gd name="connsiteX21" fmla="*/ 480725 w 2547433"/>
                  <a:gd name="connsiteY21" fmla="*/ 0 h 3346741"/>
                  <a:gd name="connsiteX22" fmla="*/ 449474 w 2547433"/>
                  <a:gd name="connsiteY22" fmla="*/ 1520 h 3346741"/>
                  <a:gd name="connsiteX23" fmla="*/ 439501 w 2547433"/>
                  <a:gd name="connsiteY23" fmla="*/ 2470 h 3346741"/>
                  <a:gd name="connsiteX24" fmla="*/ 292557 w 2547433"/>
                  <a:gd name="connsiteY24" fmla="*/ 73139 h 3346741"/>
                  <a:gd name="connsiteX25" fmla="*/ 172400 w 2547433"/>
                  <a:gd name="connsiteY25" fmla="*/ 103060 h 3346741"/>
                  <a:gd name="connsiteX26" fmla="*/ 55757 w 2547433"/>
                  <a:gd name="connsiteY26" fmla="*/ 15578 h 3346741"/>
                  <a:gd name="connsiteX27" fmla="*/ 0 w 2547433"/>
                  <a:gd name="connsiteY27" fmla="*/ 11968 h 3346741"/>
                  <a:gd name="connsiteX28" fmla="*/ 208020 w 2547433"/>
                  <a:gd name="connsiteY28" fmla="*/ 176769 h 3346741"/>
                  <a:gd name="connsiteX29" fmla="*/ 226637 w 2547433"/>
                  <a:gd name="connsiteY29" fmla="*/ 177149 h 3346741"/>
                  <a:gd name="connsiteX30" fmla="*/ 477780 w 2547433"/>
                  <a:gd name="connsiteY30" fmla="*/ 14248 h 3346741"/>
                  <a:gd name="connsiteX31" fmla="*/ 621684 w 2547433"/>
                  <a:gd name="connsiteY31" fmla="*/ 33435 h 3346741"/>
                  <a:gd name="connsiteX32" fmla="*/ 628903 w 2547433"/>
                  <a:gd name="connsiteY32" fmla="*/ 37994 h 3346741"/>
                  <a:gd name="connsiteX33" fmla="*/ 716861 w 2547433"/>
                  <a:gd name="connsiteY33" fmla="*/ 152263 h 3346741"/>
                  <a:gd name="connsiteX34" fmla="*/ 701378 w 2547433"/>
                  <a:gd name="connsiteY34" fmla="*/ 451279 h 3346741"/>
                  <a:gd name="connsiteX35" fmla="*/ 710971 w 2547433"/>
                  <a:gd name="connsiteY35" fmla="*/ 467237 h 3346741"/>
                  <a:gd name="connsiteX36" fmla="*/ 1162536 w 2547433"/>
                  <a:gd name="connsiteY36" fmla="*/ 1303305 h 3346741"/>
                  <a:gd name="connsiteX37" fmla="*/ 1180678 w 2547433"/>
                  <a:gd name="connsiteY37" fmla="*/ 1320402 h 3346741"/>
                  <a:gd name="connsiteX38" fmla="*/ 1706901 w 2547433"/>
                  <a:gd name="connsiteY38" fmla="*/ 1360202 h 3346741"/>
                  <a:gd name="connsiteX39" fmla="*/ 1723524 w 2547433"/>
                  <a:gd name="connsiteY39" fmla="*/ 1364096 h 3346741"/>
                  <a:gd name="connsiteX40" fmla="*/ 2073738 w 2547433"/>
                  <a:gd name="connsiteY40" fmla="*/ 1406460 h 3346741"/>
                  <a:gd name="connsiteX41" fmla="*/ 1935438 w 2547433"/>
                  <a:gd name="connsiteY41" fmla="*/ 1731028 h 3346741"/>
                  <a:gd name="connsiteX42" fmla="*/ 1930499 w 2547433"/>
                  <a:gd name="connsiteY42" fmla="*/ 1747460 h 3346741"/>
                  <a:gd name="connsiteX43" fmla="*/ 1701677 w 2547433"/>
                  <a:gd name="connsiteY43" fmla="*/ 2222866 h 3346741"/>
                  <a:gd name="connsiteX44" fmla="*/ 1707566 w 2547433"/>
                  <a:gd name="connsiteY44" fmla="*/ 2247182 h 3346741"/>
                  <a:gd name="connsiteX45" fmla="*/ 2205769 w 2547433"/>
                  <a:gd name="connsiteY45" fmla="*/ 3056369 h 3346741"/>
                  <a:gd name="connsiteX46" fmla="*/ 2214792 w 2547433"/>
                  <a:gd name="connsiteY46" fmla="*/ 3072612 h 3346741"/>
                  <a:gd name="connsiteX47" fmla="*/ 2481419 w 2547433"/>
                  <a:gd name="connsiteY47" fmla="*/ 3208727 h 3346741"/>
                  <a:gd name="connsiteX48" fmla="*/ 2537555 w 2547433"/>
                  <a:gd name="connsiteY48" fmla="*/ 3346742 h 3346741"/>
                  <a:gd name="connsiteX49" fmla="*/ 2547434 w 2547433"/>
                  <a:gd name="connsiteY49" fmla="*/ 3346742 h 3346741"/>
                  <a:gd name="connsiteX50" fmla="*/ 2472585 w 2547433"/>
                  <a:gd name="connsiteY50" fmla="*/ 3169593 h 334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47433" h="3346741">
                    <a:moveTo>
                      <a:pt x="2472585" y="3169593"/>
                    </a:moveTo>
                    <a:cubicBezTo>
                      <a:pt x="2440669" y="3125519"/>
                      <a:pt x="2386622" y="3098068"/>
                      <a:pt x="2337989" y="3077646"/>
                    </a:cubicBezTo>
                    <a:cubicBezTo>
                      <a:pt x="2270834" y="3049625"/>
                      <a:pt x="2233979" y="3070617"/>
                      <a:pt x="2251932" y="2988549"/>
                    </a:cubicBezTo>
                    <a:cubicBezTo>
                      <a:pt x="2304459" y="2747949"/>
                      <a:pt x="2244808" y="2440669"/>
                      <a:pt x="2018266" y="2303129"/>
                    </a:cubicBezTo>
                    <a:cubicBezTo>
                      <a:pt x="1958995" y="2267035"/>
                      <a:pt x="1898488" y="2237589"/>
                      <a:pt x="1828389" y="2229800"/>
                    </a:cubicBezTo>
                    <a:cubicBezTo>
                      <a:pt x="1739957" y="2220016"/>
                      <a:pt x="1724569" y="2245663"/>
                      <a:pt x="1794479" y="2192755"/>
                    </a:cubicBezTo>
                    <a:cubicBezTo>
                      <a:pt x="1870942" y="2134814"/>
                      <a:pt x="1952250" y="2058255"/>
                      <a:pt x="1978182" y="1961939"/>
                    </a:cubicBezTo>
                    <a:cubicBezTo>
                      <a:pt x="1992810" y="1907417"/>
                      <a:pt x="1994519" y="1860494"/>
                      <a:pt x="1983691" y="1805212"/>
                    </a:cubicBezTo>
                    <a:cubicBezTo>
                      <a:pt x="1969918" y="1734827"/>
                      <a:pt x="1992050" y="1732452"/>
                      <a:pt x="2028049" y="1674036"/>
                    </a:cubicBezTo>
                    <a:cubicBezTo>
                      <a:pt x="2075638" y="1597002"/>
                      <a:pt x="2098434" y="1486913"/>
                      <a:pt x="2099479" y="1391642"/>
                    </a:cubicBezTo>
                    <a:cubicBezTo>
                      <a:pt x="2016556" y="1345004"/>
                      <a:pt x="1909697" y="1309574"/>
                      <a:pt x="1819270" y="1312234"/>
                    </a:cubicBezTo>
                    <a:cubicBezTo>
                      <a:pt x="1750690" y="1314228"/>
                      <a:pt x="1737582" y="1332276"/>
                      <a:pt x="1683440" y="1285068"/>
                    </a:cubicBezTo>
                    <a:cubicBezTo>
                      <a:pt x="1640981" y="1248118"/>
                      <a:pt x="1599472" y="1226176"/>
                      <a:pt x="1544855" y="1211548"/>
                    </a:cubicBezTo>
                    <a:cubicBezTo>
                      <a:pt x="1448539" y="1185807"/>
                      <a:pt x="1341679" y="1218007"/>
                      <a:pt x="1253153" y="1255242"/>
                    </a:cubicBezTo>
                    <a:cubicBezTo>
                      <a:pt x="1172414" y="1289247"/>
                      <a:pt x="1202335" y="1288867"/>
                      <a:pt x="1238145" y="1207274"/>
                    </a:cubicBezTo>
                    <a:cubicBezTo>
                      <a:pt x="1266451" y="1142683"/>
                      <a:pt x="1271010" y="1075623"/>
                      <a:pt x="1269585" y="1006188"/>
                    </a:cubicBezTo>
                    <a:cubicBezTo>
                      <a:pt x="1263601" y="741272"/>
                      <a:pt x="1027370" y="535912"/>
                      <a:pt x="792659" y="461063"/>
                    </a:cubicBezTo>
                    <a:cubicBezTo>
                      <a:pt x="712776" y="435701"/>
                      <a:pt x="749251" y="414140"/>
                      <a:pt x="758559" y="342140"/>
                    </a:cubicBezTo>
                    <a:cubicBezTo>
                      <a:pt x="765208" y="289708"/>
                      <a:pt x="768533" y="229297"/>
                      <a:pt x="746306" y="179524"/>
                    </a:cubicBezTo>
                    <a:cubicBezTo>
                      <a:pt x="719615" y="119873"/>
                      <a:pt x="681621" y="63926"/>
                      <a:pt x="630328" y="26121"/>
                    </a:cubicBezTo>
                    <a:cubicBezTo>
                      <a:pt x="627669" y="24981"/>
                      <a:pt x="625009" y="23937"/>
                      <a:pt x="622349" y="22892"/>
                    </a:cubicBezTo>
                    <a:cubicBezTo>
                      <a:pt x="575521" y="21087"/>
                      <a:pt x="527363" y="12158"/>
                      <a:pt x="480725" y="0"/>
                    </a:cubicBezTo>
                    <a:cubicBezTo>
                      <a:pt x="470276" y="190"/>
                      <a:pt x="459923" y="665"/>
                      <a:pt x="449474" y="1520"/>
                    </a:cubicBezTo>
                    <a:cubicBezTo>
                      <a:pt x="446150" y="1805"/>
                      <a:pt x="442825" y="2090"/>
                      <a:pt x="439501" y="2470"/>
                    </a:cubicBezTo>
                    <a:cubicBezTo>
                      <a:pt x="385264" y="8074"/>
                      <a:pt x="334541" y="41129"/>
                      <a:pt x="292557" y="73139"/>
                    </a:cubicBezTo>
                    <a:cubicBezTo>
                      <a:pt x="234806" y="117213"/>
                      <a:pt x="234521" y="159577"/>
                      <a:pt x="172400" y="103060"/>
                    </a:cubicBezTo>
                    <a:cubicBezTo>
                      <a:pt x="137255" y="71145"/>
                      <a:pt x="98026" y="41604"/>
                      <a:pt x="55757" y="15578"/>
                    </a:cubicBezTo>
                    <a:cubicBezTo>
                      <a:pt x="37235" y="14913"/>
                      <a:pt x="18617" y="13773"/>
                      <a:pt x="0" y="11968"/>
                    </a:cubicBezTo>
                    <a:cubicBezTo>
                      <a:pt x="76274" y="51767"/>
                      <a:pt x="147513" y="107049"/>
                      <a:pt x="208020" y="176769"/>
                    </a:cubicBezTo>
                    <a:cubicBezTo>
                      <a:pt x="213339" y="182753"/>
                      <a:pt x="221128" y="182943"/>
                      <a:pt x="226637" y="177149"/>
                    </a:cubicBezTo>
                    <a:cubicBezTo>
                      <a:pt x="294647" y="105720"/>
                      <a:pt x="367976" y="12253"/>
                      <a:pt x="477780" y="14248"/>
                    </a:cubicBezTo>
                    <a:cubicBezTo>
                      <a:pt x="524324" y="15008"/>
                      <a:pt x="575616" y="18332"/>
                      <a:pt x="621684" y="33435"/>
                    </a:cubicBezTo>
                    <a:cubicBezTo>
                      <a:pt x="623014" y="35145"/>
                      <a:pt x="627954" y="37994"/>
                      <a:pt x="628903" y="37994"/>
                    </a:cubicBezTo>
                    <a:cubicBezTo>
                      <a:pt x="664713" y="70100"/>
                      <a:pt x="693114" y="112654"/>
                      <a:pt x="716861" y="152263"/>
                    </a:cubicBezTo>
                    <a:cubicBezTo>
                      <a:pt x="773472" y="246394"/>
                      <a:pt x="729209" y="356673"/>
                      <a:pt x="701378" y="451279"/>
                    </a:cubicBezTo>
                    <a:cubicBezTo>
                      <a:pt x="699098" y="458878"/>
                      <a:pt x="703088" y="465717"/>
                      <a:pt x="710971" y="467237"/>
                    </a:cubicBezTo>
                    <a:cubicBezTo>
                      <a:pt x="1106304" y="543986"/>
                      <a:pt x="1368181" y="928680"/>
                      <a:pt x="1162536" y="1303305"/>
                    </a:cubicBezTo>
                    <a:cubicBezTo>
                      <a:pt x="1155602" y="1315938"/>
                      <a:pt x="1168235" y="1328476"/>
                      <a:pt x="1180678" y="1320402"/>
                    </a:cubicBezTo>
                    <a:cubicBezTo>
                      <a:pt x="1347284" y="1212688"/>
                      <a:pt x="1584654" y="1165765"/>
                      <a:pt x="1706901" y="1360202"/>
                    </a:cubicBezTo>
                    <a:cubicBezTo>
                      <a:pt x="1709941" y="1365141"/>
                      <a:pt x="1718585" y="1366851"/>
                      <a:pt x="1723524" y="1364096"/>
                    </a:cubicBezTo>
                    <a:cubicBezTo>
                      <a:pt x="1806827" y="1318028"/>
                      <a:pt x="1976852" y="1344719"/>
                      <a:pt x="2073738" y="1406460"/>
                    </a:cubicBezTo>
                    <a:cubicBezTo>
                      <a:pt x="2078867" y="1521298"/>
                      <a:pt x="2016841" y="1681825"/>
                      <a:pt x="1935438" y="1731028"/>
                    </a:cubicBezTo>
                    <a:cubicBezTo>
                      <a:pt x="1930499" y="1733877"/>
                      <a:pt x="1927649" y="1742236"/>
                      <a:pt x="1930499" y="1747460"/>
                    </a:cubicBezTo>
                    <a:cubicBezTo>
                      <a:pt x="2037643" y="1950446"/>
                      <a:pt x="1878446" y="2132534"/>
                      <a:pt x="1701677" y="2222866"/>
                    </a:cubicBezTo>
                    <a:cubicBezTo>
                      <a:pt x="1688664" y="2229610"/>
                      <a:pt x="1693128" y="2246898"/>
                      <a:pt x="1707566" y="2247182"/>
                    </a:cubicBezTo>
                    <a:cubicBezTo>
                      <a:pt x="2134814" y="2256396"/>
                      <a:pt x="2337039" y="2675570"/>
                      <a:pt x="2205769" y="3056369"/>
                    </a:cubicBezTo>
                    <a:cubicBezTo>
                      <a:pt x="2203299" y="3063968"/>
                      <a:pt x="2207003" y="3070807"/>
                      <a:pt x="2214792" y="3072612"/>
                    </a:cubicBezTo>
                    <a:cubicBezTo>
                      <a:pt x="2310633" y="3095884"/>
                      <a:pt x="2428321" y="3112601"/>
                      <a:pt x="2481419" y="3208727"/>
                    </a:cubicBezTo>
                    <a:cubicBezTo>
                      <a:pt x="2504595" y="3250521"/>
                      <a:pt x="2528152" y="3297919"/>
                      <a:pt x="2537555" y="3346742"/>
                    </a:cubicBezTo>
                    <a:lnTo>
                      <a:pt x="2547434" y="3346742"/>
                    </a:lnTo>
                    <a:cubicBezTo>
                      <a:pt x="2540405" y="3283386"/>
                      <a:pt x="2510959" y="3222595"/>
                      <a:pt x="2472585" y="3169593"/>
                    </a:cubicBezTo>
                    <a:close/>
                  </a:path>
                </a:pathLst>
              </a:custGeom>
              <a:grpFill/>
              <a:ln w="9481"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60D0AE0-DCB9-42C4-55D8-18A98CD9E1D5}"/>
                  </a:ext>
                </a:extLst>
              </p:cNvPr>
              <p:cNvSpPr/>
              <p:nvPr/>
            </p:nvSpPr>
            <p:spPr>
              <a:xfrm>
                <a:off x="5658676" y="1959901"/>
                <a:ext cx="465992" cy="740741"/>
              </a:xfrm>
              <a:custGeom>
                <a:avLst/>
                <a:gdLst>
                  <a:gd name="connsiteX0" fmla="*/ 4377 w 465992"/>
                  <a:gd name="connsiteY0" fmla="*/ 10301 h 740741"/>
                  <a:gd name="connsiteX1" fmla="*/ 250866 w 465992"/>
                  <a:gd name="connsiteY1" fmla="*/ 161044 h 740741"/>
                  <a:gd name="connsiteX2" fmla="*/ 346897 w 465992"/>
                  <a:gd name="connsiteY2" fmla="*/ 294689 h 740741"/>
                  <a:gd name="connsiteX3" fmla="*/ 414622 w 465992"/>
                  <a:gd name="connsiteY3" fmla="*/ 444863 h 740741"/>
                  <a:gd name="connsiteX4" fmla="*/ 421936 w 465992"/>
                  <a:gd name="connsiteY4" fmla="*/ 733525 h 740741"/>
                  <a:gd name="connsiteX5" fmla="*/ 431339 w 465992"/>
                  <a:gd name="connsiteY5" fmla="*/ 737705 h 740741"/>
                  <a:gd name="connsiteX6" fmla="*/ 457176 w 465992"/>
                  <a:gd name="connsiteY6" fmla="*/ 496725 h 740741"/>
                  <a:gd name="connsiteX7" fmla="*/ 414717 w 465992"/>
                  <a:gd name="connsiteY7" fmla="*/ 342088 h 740741"/>
                  <a:gd name="connsiteX8" fmla="*/ 382327 w 465992"/>
                  <a:gd name="connsiteY8" fmla="*/ 274362 h 740741"/>
                  <a:gd name="connsiteX9" fmla="*/ 339773 w 465992"/>
                  <a:gd name="connsiteY9" fmla="*/ 212431 h 740741"/>
                  <a:gd name="connsiteX10" fmla="*/ 227119 w 465992"/>
                  <a:gd name="connsiteY10" fmla="*/ 98353 h 740741"/>
                  <a:gd name="connsiteX11" fmla="*/ 5517 w 465992"/>
                  <a:gd name="connsiteY11" fmla="*/ 42 h 740741"/>
                  <a:gd name="connsiteX12" fmla="*/ 4377 w 465992"/>
                  <a:gd name="connsiteY12" fmla="*/ 10301 h 74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992" h="740741">
                    <a:moveTo>
                      <a:pt x="4377" y="10301"/>
                    </a:moveTo>
                    <a:cubicBezTo>
                      <a:pt x="106107" y="29773"/>
                      <a:pt x="178391" y="91039"/>
                      <a:pt x="250866" y="161044"/>
                    </a:cubicBezTo>
                    <a:cubicBezTo>
                      <a:pt x="290950" y="199798"/>
                      <a:pt x="314887" y="250901"/>
                      <a:pt x="346897" y="294689"/>
                    </a:cubicBezTo>
                    <a:cubicBezTo>
                      <a:pt x="368934" y="344367"/>
                      <a:pt x="401134" y="390626"/>
                      <a:pt x="414622" y="444863"/>
                    </a:cubicBezTo>
                    <a:cubicBezTo>
                      <a:pt x="439033" y="542508"/>
                      <a:pt x="455941" y="635690"/>
                      <a:pt x="421936" y="733525"/>
                    </a:cubicBezTo>
                    <a:cubicBezTo>
                      <a:pt x="419751" y="739700"/>
                      <a:pt x="428680" y="743879"/>
                      <a:pt x="431339" y="737705"/>
                    </a:cubicBezTo>
                    <a:cubicBezTo>
                      <a:pt x="466199" y="660861"/>
                      <a:pt x="474653" y="579743"/>
                      <a:pt x="457176" y="496725"/>
                    </a:cubicBezTo>
                    <a:cubicBezTo>
                      <a:pt x="446062" y="444578"/>
                      <a:pt x="434759" y="391670"/>
                      <a:pt x="414717" y="342088"/>
                    </a:cubicBezTo>
                    <a:cubicBezTo>
                      <a:pt x="405313" y="318816"/>
                      <a:pt x="392870" y="296969"/>
                      <a:pt x="382327" y="274362"/>
                    </a:cubicBezTo>
                    <a:cubicBezTo>
                      <a:pt x="367984" y="253940"/>
                      <a:pt x="355256" y="232284"/>
                      <a:pt x="339773" y="212431"/>
                    </a:cubicBezTo>
                    <a:cubicBezTo>
                      <a:pt x="306908" y="170163"/>
                      <a:pt x="266728" y="133973"/>
                      <a:pt x="227119" y="98353"/>
                    </a:cubicBezTo>
                    <a:cubicBezTo>
                      <a:pt x="164048" y="41551"/>
                      <a:pt x="89579" y="8401"/>
                      <a:pt x="5517" y="42"/>
                    </a:cubicBezTo>
                    <a:cubicBezTo>
                      <a:pt x="-1132" y="-718"/>
                      <a:pt x="-2082" y="8971"/>
                      <a:pt x="4377" y="10301"/>
                    </a:cubicBezTo>
                    <a:close/>
                  </a:path>
                </a:pathLst>
              </a:custGeom>
              <a:grpFill/>
              <a:ln w="9481"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FEDF2239-6FEF-DDF9-24A9-157959370732}"/>
                  </a:ext>
                </a:extLst>
              </p:cNvPr>
              <p:cNvSpPr/>
              <p:nvPr/>
            </p:nvSpPr>
            <p:spPr>
              <a:xfrm>
                <a:off x="7324662" y="2449970"/>
                <a:ext cx="70820" cy="76421"/>
              </a:xfrm>
              <a:custGeom>
                <a:avLst/>
                <a:gdLst>
                  <a:gd name="connsiteX0" fmla="*/ 65429 w 70820"/>
                  <a:gd name="connsiteY0" fmla="*/ 16725 h 76421"/>
                  <a:gd name="connsiteX1" fmla="*/ 5398 w 70820"/>
                  <a:gd name="connsiteY1" fmla="*/ 59754 h 76421"/>
                  <a:gd name="connsiteX2" fmla="*/ 65429 w 70820"/>
                  <a:gd name="connsiteY2" fmla="*/ 16725 h 76421"/>
                </a:gdLst>
                <a:ahLst/>
                <a:cxnLst>
                  <a:cxn ang="0">
                    <a:pos x="connsiteX0" y="connsiteY0"/>
                  </a:cxn>
                  <a:cxn ang="0">
                    <a:pos x="connsiteX1" y="connsiteY1"/>
                  </a:cxn>
                  <a:cxn ang="0">
                    <a:pos x="connsiteX2" y="connsiteY2"/>
                  </a:cxn>
                </a:cxnLst>
                <a:rect l="l" t="t" r="r" b="b"/>
                <a:pathLst>
                  <a:path w="70820" h="76421">
                    <a:moveTo>
                      <a:pt x="65429" y="16725"/>
                    </a:moveTo>
                    <a:cubicBezTo>
                      <a:pt x="41588" y="-24689"/>
                      <a:pt x="-18159" y="18910"/>
                      <a:pt x="5398" y="59754"/>
                    </a:cubicBezTo>
                    <a:cubicBezTo>
                      <a:pt x="29144" y="101073"/>
                      <a:pt x="88986" y="57474"/>
                      <a:pt x="65429" y="16725"/>
                    </a:cubicBezTo>
                    <a:close/>
                  </a:path>
                </a:pathLst>
              </a:custGeom>
              <a:grpFill/>
              <a:ln w="9481"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568D492-4B2E-D486-E6CB-2C4535C7FF00}"/>
                  </a:ext>
                </a:extLst>
              </p:cNvPr>
              <p:cNvSpPr/>
              <p:nvPr/>
            </p:nvSpPr>
            <p:spPr>
              <a:xfrm>
                <a:off x="6842144" y="2251878"/>
                <a:ext cx="58392" cy="62855"/>
              </a:xfrm>
              <a:custGeom>
                <a:avLst/>
                <a:gdLst>
                  <a:gd name="connsiteX0" fmla="*/ 53924 w 58392"/>
                  <a:gd name="connsiteY0" fmla="*/ 13731 h 62855"/>
                  <a:gd name="connsiteX1" fmla="*/ 4436 w 58392"/>
                  <a:gd name="connsiteY1" fmla="*/ 49066 h 62855"/>
                  <a:gd name="connsiteX2" fmla="*/ 53924 w 58392"/>
                  <a:gd name="connsiteY2" fmla="*/ 13731 h 62855"/>
                </a:gdLst>
                <a:ahLst/>
                <a:cxnLst>
                  <a:cxn ang="0">
                    <a:pos x="connsiteX0" y="connsiteY0"/>
                  </a:cxn>
                  <a:cxn ang="0">
                    <a:pos x="connsiteX1" y="connsiteY1"/>
                  </a:cxn>
                  <a:cxn ang="0">
                    <a:pos x="connsiteX2" y="connsiteY2"/>
                  </a:cxn>
                </a:cxnLst>
                <a:rect l="l" t="t" r="r" b="b"/>
                <a:pathLst>
                  <a:path w="58392" h="62855">
                    <a:moveTo>
                      <a:pt x="53924" y="13731"/>
                    </a:moveTo>
                    <a:cubicBezTo>
                      <a:pt x="34262" y="-20274"/>
                      <a:pt x="-14941" y="15536"/>
                      <a:pt x="4436" y="49066"/>
                    </a:cubicBezTo>
                    <a:cubicBezTo>
                      <a:pt x="24098" y="83166"/>
                      <a:pt x="73396" y="47356"/>
                      <a:pt x="53924" y="13731"/>
                    </a:cubicBezTo>
                    <a:close/>
                  </a:path>
                </a:pathLst>
              </a:custGeom>
              <a:grpFill/>
              <a:ln w="9481"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3778DDB-5E3C-BCDB-6023-20468FC66641}"/>
                  </a:ext>
                </a:extLst>
              </p:cNvPr>
              <p:cNvSpPr/>
              <p:nvPr/>
            </p:nvSpPr>
            <p:spPr>
              <a:xfrm>
                <a:off x="7220639" y="2429839"/>
                <a:ext cx="222376" cy="193233"/>
              </a:xfrm>
              <a:custGeom>
                <a:avLst/>
                <a:gdLst>
                  <a:gd name="connsiteX0" fmla="*/ 43880 w 222376"/>
                  <a:gd name="connsiteY0" fmla="*/ 10830 h 193233"/>
                  <a:gd name="connsiteX1" fmla="*/ 14624 w 222376"/>
                  <a:gd name="connsiteY1" fmla="*/ 46924 h 193233"/>
                  <a:gd name="connsiteX2" fmla="*/ 37421 w 222376"/>
                  <a:gd name="connsiteY2" fmla="*/ 179905 h 193233"/>
                  <a:gd name="connsiteX3" fmla="*/ 41030 w 222376"/>
                  <a:gd name="connsiteY3" fmla="*/ 184654 h 193233"/>
                  <a:gd name="connsiteX4" fmla="*/ 50814 w 222376"/>
                  <a:gd name="connsiteY4" fmla="*/ 191873 h 193233"/>
                  <a:gd name="connsiteX5" fmla="*/ 178000 w 222376"/>
                  <a:gd name="connsiteY5" fmla="*/ 185034 h 193233"/>
                  <a:gd name="connsiteX6" fmla="*/ 192913 w 222376"/>
                  <a:gd name="connsiteY6" fmla="*/ 135072 h 193233"/>
                  <a:gd name="connsiteX7" fmla="*/ 106381 w 222376"/>
                  <a:gd name="connsiteY7" fmla="*/ 141531 h 193233"/>
                  <a:gd name="connsiteX8" fmla="*/ 47489 w 222376"/>
                  <a:gd name="connsiteY8" fmla="*/ 176961 h 193233"/>
                  <a:gd name="connsiteX9" fmla="*/ 43880 w 222376"/>
                  <a:gd name="connsiteY9" fmla="*/ 10830 h 1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6" h="193233">
                    <a:moveTo>
                      <a:pt x="43880" y="10830"/>
                    </a:moveTo>
                    <a:cubicBezTo>
                      <a:pt x="21938" y="-22985"/>
                      <a:pt x="-23275" y="31822"/>
                      <a:pt x="14624" y="46924"/>
                    </a:cubicBezTo>
                    <a:cubicBezTo>
                      <a:pt x="57178" y="63832"/>
                      <a:pt x="59932" y="147040"/>
                      <a:pt x="37421" y="179905"/>
                    </a:cubicBezTo>
                    <a:cubicBezTo>
                      <a:pt x="35236" y="182945"/>
                      <a:pt x="38275" y="185224"/>
                      <a:pt x="41030" y="184654"/>
                    </a:cubicBezTo>
                    <a:cubicBezTo>
                      <a:pt x="39320" y="189784"/>
                      <a:pt x="45684" y="195673"/>
                      <a:pt x="50814" y="191873"/>
                    </a:cubicBezTo>
                    <a:cubicBezTo>
                      <a:pt x="83014" y="167937"/>
                      <a:pt x="145135" y="155114"/>
                      <a:pt x="178000" y="185034"/>
                    </a:cubicBezTo>
                    <a:cubicBezTo>
                      <a:pt x="217704" y="220844"/>
                      <a:pt x="246770" y="127283"/>
                      <a:pt x="192913" y="135072"/>
                    </a:cubicBezTo>
                    <a:cubicBezTo>
                      <a:pt x="164132" y="139251"/>
                      <a:pt x="135066" y="134027"/>
                      <a:pt x="106381" y="141531"/>
                    </a:cubicBezTo>
                    <a:cubicBezTo>
                      <a:pt x="82064" y="148085"/>
                      <a:pt x="64587" y="159958"/>
                      <a:pt x="47489" y="176961"/>
                    </a:cubicBezTo>
                    <a:cubicBezTo>
                      <a:pt x="74655" y="133552"/>
                      <a:pt x="70096" y="51009"/>
                      <a:pt x="43880" y="10830"/>
                    </a:cubicBezTo>
                    <a:close/>
                  </a:path>
                </a:pathLst>
              </a:custGeom>
              <a:grpFill/>
              <a:ln w="9481"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A890EA7F-301F-DF8F-BAF8-8AF02C432F4F}"/>
                  </a:ext>
                </a:extLst>
              </p:cNvPr>
              <p:cNvSpPr/>
              <p:nvPr/>
            </p:nvSpPr>
            <p:spPr>
              <a:xfrm>
                <a:off x="6903383" y="2314934"/>
                <a:ext cx="245780" cy="413133"/>
              </a:xfrm>
              <a:custGeom>
                <a:avLst/>
                <a:gdLst>
                  <a:gd name="connsiteX0" fmla="*/ 39513 w 245780"/>
                  <a:gd name="connsiteY0" fmla="*/ 3392 h 413133"/>
                  <a:gd name="connsiteX1" fmla="*/ 16811 w 245780"/>
                  <a:gd name="connsiteY1" fmla="*/ 55350 h 413133"/>
                  <a:gd name="connsiteX2" fmla="*/ 194531 w 245780"/>
                  <a:gd name="connsiteY2" fmla="*/ 202578 h 413133"/>
                  <a:gd name="connsiteX3" fmla="*/ 175343 w 245780"/>
                  <a:gd name="connsiteY3" fmla="*/ 405754 h 413133"/>
                  <a:gd name="connsiteX4" fmla="*/ 184082 w 245780"/>
                  <a:gd name="connsiteY4" fmla="*/ 411073 h 413133"/>
                  <a:gd name="connsiteX5" fmla="*/ 233475 w 245780"/>
                  <a:gd name="connsiteY5" fmla="*/ 187855 h 413133"/>
                  <a:gd name="connsiteX6" fmla="*/ 39513 w 245780"/>
                  <a:gd name="connsiteY6" fmla="*/ 3392 h 4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80" h="413133">
                    <a:moveTo>
                      <a:pt x="39513" y="3392"/>
                    </a:moveTo>
                    <a:cubicBezTo>
                      <a:pt x="7503" y="-14560"/>
                      <a:pt x="-18238" y="44046"/>
                      <a:pt x="16811" y="55350"/>
                    </a:cubicBezTo>
                    <a:cubicBezTo>
                      <a:pt x="93085" y="79951"/>
                      <a:pt x="161855" y="125829"/>
                      <a:pt x="194531" y="202578"/>
                    </a:cubicBezTo>
                    <a:cubicBezTo>
                      <a:pt x="229296" y="284456"/>
                      <a:pt x="206499" y="331379"/>
                      <a:pt x="175343" y="405754"/>
                    </a:cubicBezTo>
                    <a:cubicBezTo>
                      <a:pt x="173159" y="410978"/>
                      <a:pt x="180758" y="416107"/>
                      <a:pt x="184082" y="411073"/>
                    </a:cubicBezTo>
                    <a:cubicBezTo>
                      <a:pt x="228251" y="346767"/>
                      <a:pt x="266150" y="266979"/>
                      <a:pt x="233475" y="187855"/>
                    </a:cubicBezTo>
                    <a:cubicBezTo>
                      <a:pt x="192251" y="88500"/>
                      <a:pt x="127945" y="52690"/>
                      <a:pt x="39513" y="3392"/>
                    </a:cubicBezTo>
                    <a:close/>
                  </a:path>
                </a:pathLst>
              </a:custGeom>
              <a:grpFill/>
              <a:ln w="9481"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32B49D13-52FE-5301-1587-7EBA38A4AEF3}"/>
                  </a:ext>
                </a:extLst>
              </p:cNvPr>
              <p:cNvSpPr/>
              <p:nvPr/>
            </p:nvSpPr>
            <p:spPr>
              <a:xfrm>
                <a:off x="7080958" y="2756346"/>
                <a:ext cx="362362" cy="228121"/>
              </a:xfrm>
              <a:custGeom>
                <a:avLst/>
                <a:gdLst>
                  <a:gd name="connsiteX0" fmla="*/ 210822 w 362362"/>
                  <a:gd name="connsiteY0" fmla="*/ 38146 h 228121"/>
                  <a:gd name="connsiteX1" fmla="*/ 2802 w 362362"/>
                  <a:gd name="connsiteY1" fmla="*/ 437 h 228121"/>
                  <a:gd name="connsiteX2" fmla="*/ 2612 w 362362"/>
                  <a:gd name="connsiteY2" fmla="*/ 6611 h 228121"/>
                  <a:gd name="connsiteX3" fmla="*/ 212342 w 362362"/>
                  <a:gd name="connsiteY3" fmla="*/ 75951 h 228121"/>
                  <a:gd name="connsiteX4" fmla="*/ 305618 w 362362"/>
                  <a:gd name="connsiteY4" fmla="*/ 210451 h 228121"/>
                  <a:gd name="connsiteX5" fmla="*/ 356721 w 362362"/>
                  <a:gd name="connsiteY5" fmla="*/ 183095 h 228121"/>
                  <a:gd name="connsiteX6" fmla="*/ 210822 w 362362"/>
                  <a:gd name="connsiteY6" fmla="*/ 38146 h 22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62" h="228121">
                    <a:moveTo>
                      <a:pt x="210822" y="38146"/>
                    </a:moveTo>
                    <a:cubicBezTo>
                      <a:pt x="146326" y="3286"/>
                      <a:pt x="74897" y="-1748"/>
                      <a:pt x="2802" y="437"/>
                    </a:cubicBezTo>
                    <a:cubicBezTo>
                      <a:pt x="-997" y="532"/>
                      <a:pt x="-807" y="6041"/>
                      <a:pt x="2612" y="6611"/>
                    </a:cubicBezTo>
                    <a:cubicBezTo>
                      <a:pt x="70432" y="19244"/>
                      <a:pt x="160384" y="26368"/>
                      <a:pt x="212342" y="75951"/>
                    </a:cubicBezTo>
                    <a:cubicBezTo>
                      <a:pt x="252806" y="114610"/>
                      <a:pt x="280352" y="161058"/>
                      <a:pt x="305618" y="210451"/>
                    </a:cubicBezTo>
                    <a:cubicBezTo>
                      <a:pt x="324995" y="248635"/>
                      <a:pt x="379992" y="218145"/>
                      <a:pt x="356721" y="183095"/>
                    </a:cubicBezTo>
                    <a:cubicBezTo>
                      <a:pt x="319486" y="126388"/>
                      <a:pt x="271423" y="70822"/>
                      <a:pt x="210822" y="38146"/>
                    </a:cubicBezTo>
                    <a:close/>
                  </a:path>
                </a:pathLst>
              </a:custGeom>
              <a:grpFill/>
              <a:ln w="9481"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A72BD032-2450-7B76-9CAD-C14D63A873BE}"/>
                  </a:ext>
                </a:extLst>
              </p:cNvPr>
              <p:cNvSpPr/>
              <p:nvPr/>
            </p:nvSpPr>
            <p:spPr>
              <a:xfrm>
                <a:off x="6799816" y="2184248"/>
                <a:ext cx="54008" cy="58200"/>
              </a:xfrm>
              <a:custGeom>
                <a:avLst/>
                <a:gdLst>
                  <a:gd name="connsiteX0" fmla="*/ 49899 w 54008"/>
                  <a:gd name="connsiteY0" fmla="*/ 12686 h 58200"/>
                  <a:gd name="connsiteX1" fmla="*/ 4116 w 54008"/>
                  <a:gd name="connsiteY1" fmla="*/ 45456 h 58200"/>
                  <a:gd name="connsiteX2" fmla="*/ 49899 w 54008"/>
                  <a:gd name="connsiteY2" fmla="*/ 12686 h 58200"/>
                </a:gdLst>
                <a:ahLst/>
                <a:cxnLst>
                  <a:cxn ang="0">
                    <a:pos x="connsiteX0" y="connsiteY0"/>
                  </a:cxn>
                  <a:cxn ang="0">
                    <a:pos x="connsiteX1" y="connsiteY1"/>
                  </a:cxn>
                  <a:cxn ang="0">
                    <a:pos x="connsiteX2" y="connsiteY2"/>
                  </a:cxn>
                </a:cxnLst>
                <a:rect l="l" t="t" r="r" b="b"/>
                <a:pathLst>
                  <a:path w="54008" h="58200">
                    <a:moveTo>
                      <a:pt x="49899" y="12686"/>
                    </a:moveTo>
                    <a:cubicBezTo>
                      <a:pt x="31662" y="-18754"/>
                      <a:pt x="-13837" y="14396"/>
                      <a:pt x="4116" y="45456"/>
                    </a:cubicBezTo>
                    <a:cubicBezTo>
                      <a:pt x="22258" y="76992"/>
                      <a:pt x="67851" y="43842"/>
                      <a:pt x="49899" y="12686"/>
                    </a:cubicBezTo>
                    <a:close/>
                  </a:path>
                </a:pathLst>
              </a:custGeom>
              <a:grpFill/>
              <a:ln w="9481"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384E16F-9A0A-07D5-326A-6AA22B6CA051}"/>
                  </a:ext>
                </a:extLst>
              </p:cNvPr>
              <p:cNvSpPr/>
              <p:nvPr/>
            </p:nvSpPr>
            <p:spPr>
              <a:xfrm>
                <a:off x="7098429" y="2358658"/>
                <a:ext cx="383497" cy="457460"/>
              </a:xfrm>
              <a:custGeom>
                <a:avLst/>
                <a:gdLst>
                  <a:gd name="connsiteX0" fmla="*/ 121066 w 383497"/>
                  <a:gd name="connsiteY0" fmla="*/ 206063 h 457460"/>
                  <a:gd name="connsiteX1" fmla="*/ 54196 w 383497"/>
                  <a:gd name="connsiteY1" fmla="*/ 12956 h 457460"/>
                  <a:gd name="connsiteX2" fmla="*/ 10693 w 383497"/>
                  <a:gd name="connsiteY2" fmla="*/ 53895 h 457460"/>
                  <a:gd name="connsiteX3" fmla="*/ 99220 w 383497"/>
                  <a:gd name="connsiteY3" fmla="*/ 205588 h 457460"/>
                  <a:gd name="connsiteX4" fmla="*/ 52297 w 383497"/>
                  <a:gd name="connsiteY4" fmla="*/ 337904 h 457460"/>
                  <a:gd name="connsiteX5" fmla="*/ 57616 w 383497"/>
                  <a:gd name="connsiteY5" fmla="*/ 350347 h 457460"/>
                  <a:gd name="connsiteX6" fmla="*/ 61320 w 383497"/>
                  <a:gd name="connsiteY6" fmla="*/ 352911 h 457460"/>
                  <a:gd name="connsiteX7" fmla="*/ 325002 w 383497"/>
                  <a:gd name="connsiteY7" fmla="*/ 438019 h 457460"/>
                  <a:gd name="connsiteX8" fmla="*/ 348463 w 383497"/>
                  <a:gd name="connsiteY8" fmla="*/ 457111 h 457460"/>
                  <a:gd name="connsiteX9" fmla="*/ 363661 w 383497"/>
                  <a:gd name="connsiteY9" fmla="*/ 455496 h 457460"/>
                  <a:gd name="connsiteX10" fmla="*/ 381139 w 383497"/>
                  <a:gd name="connsiteY10" fmla="*/ 416837 h 457460"/>
                  <a:gd name="connsiteX11" fmla="*/ 70249 w 383497"/>
                  <a:gd name="connsiteY11" fmla="*/ 341703 h 457460"/>
                  <a:gd name="connsiteX12" fmla="*/ 121066 w 383497"/>
                  <a:gd name="connsiteY12" fmla="*/ 206063 h 4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497" h="457460">
                    <a:moveTo>
                      <a:pt x="121066" y="206063"/>
                    </a:moveTo>
                    <a:cubicBezTo>
                      <a:pt x="125341" y="130644"/>
                      <a:pt x="95325" y="73842"/>
                      <a:pt x="54196" y="12956"/>
                    </a:cubicBezTo>
                    <a:cubicBezTo>
                      <a:pt x="30165" y="-22664"/>
                      <a:pt x="-22553" y="23214"/>
                      <a:pt x="10693" y="53895"/>
                    </a:cubicBezTo>
                    <a:cubicBezTo>
                      <a:pt x="56476" y="96164"/>
                      <a:pt x="94565" y="141187"/>
                      <a:pt x="99220" y="205588"/>
                    </a:cubicBezTo>
                    <a:cubicBezTo>
                      <a:pt x="102544" y="254886"/>
                      <a:pt x="92571" y="305513"/>
                      <a:pt x="52297" y="337904"/>
                    </a:cubicBezTo>
                    <a:cubicBezTo>
                      <a:pt x="46027" y="342843"/>
                      <a:pt x="51157" y="351296"/>
                      <a:pt x="57616" y="350347"/>
                    </a:cubicBezTo>
                    <a:cubicBezTo>
                      <a:pt x="57901" y="352246"/>
                      <a:pt x="59136" y="353861"/>
                      <a:pt x="61320" y="352911"/>
                    </a:cubicBezTo>
                    <a:cubicBezTo>
                      <a:pt x="143578" y="315772"/>
                      <a:pt x="292422" y="338283"/>
                      <a:pt x="325002" y="438019"/>
                    </a:cubicBezTo>
                    <a:cubicBezTo>
                      <a:pt x="328041" y="447708"/>
                      <a:pt x="338300" y="456161"/>
                      <a:pt x="348463" y="457111"/>
                    </a:cubicBezTo>
                    <a:cubicBezTo>
                      <a:pt x="353593" y="457586"/>
                      <a:pt x="358722" y="457966"/>
                      <a:pt x="363661" y="455496"/>
                    </a:cubicBezTo>
                    <a:cubicBezTo>
                      <a:pt x="377339" y="448467"/>
                      <a:pt x="388547" y="432890"/>
                      <a:pt x="381139" y="416837"/>
                    </a:cubicBezTo>
                    <a:cubicBezTo>
                      <a:pt x="325761" y="298104"/>
                      <a:pt x="174449" y="291930"/>
                      <a:pt x="70249" y="341703"/>
                    </a:cubicBezTo>
                    <a:cubicBezTo>
                      <a:pt x="109383" y="307413"/>
                      <a:pt x="118122" y="257545"/>
                      <a:pt x="121066" y="206063"/>
                    </a:cubicBezTo>
                    <a:close/>
                  </a:path>
                </a:pathLst>
              </a:custGeom>
              <a:grpFill/>
              <a:ln w="9481"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3397A01D-7ABF-10C5-919B-EAA9413D36D7}"/>
                  </a:ext>
                </a:extLst>
              </p:cNvPr>
              <p:cNvSpPr/>
              <p:nvPr/>
            </p:nvSpPr>
            <p:spPr>
              <a:xfrm>
                <a:off x="6744372" y="1927665"/>
                <a:ext cx="25527" cy="27512"/>
              </a:xfrm>
              <a:custGeom>
                <a:avLst/>
                <a:gdLst>
                  <a:gd name="connsiteX0" fmla="*/ 1903 w 25527"/>
                  <a:gd name="connsiteY0" fmla="*/ 21545 h 27512"/>
                  <a:gd name="connsiteX1" fmla="*/ 23560 w 25527"/>
                  <a:gd name="connsiteY1" fmla="*/ 5967 h 27512"/>
                  <a:gd name="connsiteX2" fmla="*/ 1903 w 25527"/>
                  <a:gd name="connsiteY2" fmla="*/ 21545 h 27512"/>
                </a:gdLst>
                <a:ahLst/>
                <a:cxnLst>
                  <a:cxn ang="0">
                    <a:pos x="connsiteX0" y="connsiteY0"/>
                  </a:cxn>
                  <a:cxn ang="0">
                    <a:pos x="connsiteX1" y="connsiteY1"/>
                  </a:cxn>
                  <a:cxn ang="0">
                    <a:pos x="connsiteX2" y="connsiteY2"/>
                  </a:cxn>
                </a:cxnLst>
                <a:rect l="l" t="t" r="r" b="b"/>
                <a:pathLst>
                  <a:path w="25527" h="27512">
                    <a:moveTo>
                      <a:pt x="1903" y="21545"/>
                    </a:moveTo>
                    <a:cubicBezTo>
                      <a:pt x="10547" y="36363"/>
                      <a:pt x="32109" y="20690"/>
                      <a:pt x="23560" y="5967"/>
                    </a:cubicBezTo>
                    <a:cubicBezTo>
                      <a:pt x="14916" y="-8851"/>
                      <a:pt x="-6456" y="6822"/>
                      <a:pt x="1903" y="21545"/>
                    </a:cubicBezTo>
                    <a:close/>
                  </a:path>
                </a:pathLst>
              </a:custGeom>
              <a:grpFill/>
              <a:ln w="9481"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D2C154EB-FA56-DC1F-C70C-4C7A04E81A4F}"/>
                  </a:ext>
                </a:extLst>
              </p:cNvPr>
              <p:cNvSpPr/>
              <p:nvPr/>
            </p:nvSpPr>
            <p:spPr>
              <a:xfrm>
                <a:off x="6769655" y="1887470"/>
                <a:ext cx="11270" cy="12004"/>
              </a:xfrm>
              <a:custGeom>
                <a:avLst/>
                <a:gdLst>
                  <a:gd name="connsiteX0" fmla="*/ 10435 w 11270"/>
                  <a:gd name="connsiteY0" fmla="*/ 2659 h 12004"/>
                  <a:gd name="connsiteX1" fmla="*/ 842 w 11270"/>
                  <a:gd name="connsiteY1" fmla="*/ 9403 h 12004"/>
                  <a:gd name="connsiteX2" fmla="*/ 10435 w 11270"/>
                  <a:gd name="connsiteY2" fmla="*/ 2659 h 12004"/>
                </a:gdLst>
                <a:ahLst/>
                <a:cxnLst>
                  <a:cxn ang="0">
                    <a:pos x="connsiteX0" y="connsiteY0"/>
                  </a:cxn>
                  <a:cxn ang="0">
                    <a:pos x="connsiteX1" y="connsiteY1"/>
                  </a:cxn>
                  <a:cxn ang="0">
                    <a:pos x="connsiteX2" y="connsiteY2"/>
                  </a:cxn>
                </a:cxnLst>
                <a:rect l="l" t="t" r="r" b="b"/>
                <a:pathLst>
                  <a:path w="11270" h="12004">
                    <a:moveTo>
                      <a:pt x="10435" y="2659"/>
                    </a:moveTo>
                    <a:cubicBezTo>
                      <a:pt x="6636" y="-3895"/>
                      <a:pt x="-2863" y="2944"/>
                      <a:pt x="842" y="9403"/>
                    </a:cubicBezTo>
                    <a:cubicBezTo>
                      <a:pt x="4546" y="15862"/>
                      <a:pt x="14140" y="9023"/>
                      <a:pt x="10435" y="2659"/>
                    </a:cubicBezTo>
                    <a:close/>
                  </a:path>
                </a:pathLst>
              </a:custGeom>
              <a:grpFill/>
              <a:ln w="9481"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A667F06-4FF1-855A-EC00-6703475B7AB9}"/>
                  </a:ext>
                </a:extLst>
              </p:cNvPr>
              <p:cNvSpPr/>
              <p:nvPr/>
            </p:nvSpPr>
            <p:spPr>
              <a:xfrm>
                <a:off x="6755623" y="2108415"/>
                <a:ext cx="55779" cy="60068"/>
              </a:xfrm>
              <a:custGeom>
                <a:avLst/>
                <a:gdLst>
                  <a:gd name="connsiteX0" fmla="*/ 51538 w 55779"/>
                  <a:gd name="connsiteY0" fmla="*/ 13100 h 60068"/>
                  <a:gd name="connsiteX1" fmla="*/ 4235 w 55779"/>
                  <a:gd name="connsiteY1" fmla="*/ 47010 h 60068"/>
                  <a:gd name="connsiteX2" fmla="*/ 51538 w 55779"/>
                  <a:gd name="connsiteY2" fmla="*/ 13100 h 60068"/>
                </a:gdLst>
                <a:ahLst/>
                <a:cxnLst>
                  <a:cxn ang="0">
                    <a:pos x="connsiteX0" y="connsiteY0"/>
                  </a:cxn>
                  <a:cxn ang="0">
                    <a:pos x="connsiteX1" y="connsiteY1"/>
                  </a:cxn>
                  <a:cxn ang="0">
                    <a:pos x="connsiteX2" y="connsiteY2"/>
                  </a:cxn>
                </a:cxnLst>
                <a:rect l="l" t="t" r="r" b="b"/>
                <a:pathLst>
                  <a:path w="55779" h="60068">
                    <a:moveTo>
                      <a:pt x="51538" y="13100"/>
                    </a:moveTo>
                    <a:cubicBezTo>
                      <a:pt x="32826" y="-19386"/>
                      <a:pt x="-14287" y="14905"/>
                      <a:pt x="4235" y="47010"/>
                    </a:cubicBezTo>
                    <a:cubicBezTo>
                      <a:pt x="23042" y="79400"/>
                      <a:pt x="70061" y="45205"/>
                      <a:pt x="51538" y="13100"/>
                    </a:cubicBezTo>
                    <a:close/>
                  </a:path>
                </a:pathLst>
              </a:custGeom>
              <a:grpFill/>
              <a:ln w="9481"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9ACCE52-C1DD-3FAC-9748-2E721F454E27}"/>
                  </a:ext>
                </a:extLst>
              </p:cNvPr>
              <p:cNvSpPr/>
              <p:nvPr/>
            </p:nvSpPr>
            <p:spPr>
              <a:xfrm>
                <a:off x="6803078" y="1852755"/>
                <a:ext cx="14686" cy="15823"/>
              </a:xfrm>
              <a:custGeom>
                <a:avLst/>
                <a:gdLst>
                  <a:gd name="connsiteX0" fmla="*/ 13581 w 14686"/>
                  <a:gd name="connsiteY0" fmla="*/ 3464 h 15823"/>
                  <a:gd name="connsiteX1" fmla="*/ 1138 w 14686"/>
                  <a:gd name="connsiteY1" fmla="*/ 12393 h 15823"/>
                  <a:gd name="connsiteX2" fmla="*/ 13581 w 14686"/>
                  <a:gd name="connsiteY2" fmla="*/ 3464 h 15823"/>
                </a:gdLst>
                <a:ahLst/>
                <a:cxnLst>
                  <a:cxn ang="0">
                    <a:pos x="connsiteX0" y="connsiteY0"/>
                  </a:cxn>
                  <a:cxn ang="0">
                    <a:pos x="connsiteX1" y="connsiteY1"/>
                  </a:cxn>
                  <a:cxn ang="0">
                    <a:pos x="connsiteX2" y="connsiteY2"/>
                  </a:cxn>
                </a:cxnLst>
                <a:rect l="l" t="t" r="r" b="b"/>
                <a:pathLst>
                  <a:path w="14686" h="15823">
                    <a:moveTo>
                      <a:pt x="13581" y="3464"/>
                    </a:moveTo>
                    <a:cubicBezTo>
                      <a:pt x="8642" y="-5085"/>
                      <a:pt x="-3801" y="3844"/>
                      <a:pt x="1138" y="12393"/>
                    </a:cubicBezTo>
                    <a:cubicBezTo>
                      <a:pt x="6077" y="20941"/>
                      <a:pt x="18425" y="11823"/>
                      <a:pt x="13581" y="3464"/>
                    </a:cubicBezTo>
                    <a:close/>
                  </a:path>
                </a:pathLst>
              </a:custGeom>
              <a:grpFill/>
              <a:ln w="9481"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4CC9A442-FAFA-5090-5872-6344FD2464AD}"/>
                  </a:ext>
                </a:extLst>
              </p:cNvPr>
              <p:cNvSpPr/>
              <p:nvPr/>
            </p:nvSpPr>
            <p:spPr>
              <a:xfrm>
                <a:off x="6734209" y="1976129"/>
                <a:ext cx="29411" cy="31613"/>
              </a:xfrm>
              <a:custGeom>
                <a:avLst/>
                <a:gdLst>
                  <a:gd name="connsiteX0" fmla="*/ 2282 w 29411"/>
                  <a:gd name="connsiteY0" fmla="*/ 24659 h 31613"/>
                  <a:gd name="connsiteX1" fmla="*/ 27168 w 29411"/>
                  <a:gd name="connsiteY1" fmla="*/ 6897 h 31613"/>
                  <a:gd name="connsiteX2" fmla="*/ 2282 w 29411"/>
                  <a:gd name="connsiteY2" fmla="*/ 24659 h 31613"/>
                </a:gdLst>
                <a:ahLst/>
                <a:cxnLst>
                  <a:cxn ang="0">
                    <a:pos x="connsiteX0" y="connsiteY0"/>
                  </a:cxn>
                  <a:cxn ang="0">
                    <a:pos x="connsiteX1" y="connsiteY1"/>
                  </a:cxn>
                  <a:cxn ang="0">
                    <a:pos x="connsiteX2" y="connsiteY2"/>
                  </a:cxn>
                </a:cxnLst>
                <a:rect l="l" t="t" r="r" b="b"/>
                <a:pathLst>
                  <a:path w="29411" h="31613">
                    <a:moveTo>
                      <a:pt x="2282" y="24659"/>
                    </a:moveTo>
                    <a:cubicBezTo>
                      <a:pt x="12160" y="41851"/>
                      <a:pt x="36952" y="23804"/>
                      <a:pt x="27168" y="6897"/>
                    </a:cubicBezTo>
                    <a:cubicBezTo>
                      <a:pt x="17195" y="-10201"/>
                      <a:pt x="-7597" y="7846"/>
                      <a:pt x="2282" y="24659"/>
                    </a:cubicBezTo>
                    <a:close/>
                  </a:path>
                </a:pathLst>
              </a:custGeom>
              <a:grpFill/>
              <a:ln w="9481"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94D8E9-CAE1-5FEE-918E-0F0C837DE14E}"/>
                  </a:ext>
                </a:extLst>
              </p:cNvPr>
              <p:cNvSpPr/>
              <p:nvPr/>
            </p:nvSpPr>
            <p:spPr>
              <a:xfrm>
                <a:off x="6734320" y="2035237"/>
                <a:ext cx="33281" cy="35912"/>
              </a:xfrm>
              <a:custGeom>
                <a:avLst/>
                <a:gdLst>
                  <a:gd name="connsiteX0" fmla="*/ 30762 w 33281"/>
                  <a:gd name="connsiteY0" fmla="*/ 7819 h 35912"/>
                  <a:gd name="connsiteX1" fmla="*/ 2552 w 33281"/>
                  <a:gd name="connsiteY1" fmla="*/ 28051 h 35912"/>
                  <a:gd name="connsiteX2" fmla="*/ 30762 w 33281"/>
                  <a:gd name="connsiteY2" fmla="*/ 7819 h 35912"/>
                </a:gdLst>
                <a:ahLst/>
                <a:cxnLst>
                  <a:cxn ang="0">
                    <a:pos x="connsiteX0" y="connsiteY0"/>
                  </a:cxn>
                  <a:cxn ang="0">
                    <a:pos x="connsiteX1" y="connsiteY1"/>
                  </a:cxn>
                  <a:cxn ang="0">
                    <a:pos x="connsiteX2" y="connsiteY2"/>
                  </a:cxn>
                </a:cxnLst>
                <a:rect l="l" t="t" r="r" b="b"/>
                <a:pathLst>
                  <a:path w="33281" h="35912">
                    <a:moveTo>
                      <a:pt x="30762" y="7819"/>
                    </a:moveTo>
                    <a:cubicBezTo>
                      <a:pt x="19554" y="-11558"/>
                      <a:pt x="-8562" y="8864"/>
                      <a:pt x="2552" y="28051"/>
                    </a:cubicBezTo>
                    <a:cubicBezTo>
                      <a:pt x="13760" y="47524"/>
                      <a:pt x="41781" y="27007"/>
                      <a:pt x="30762" y="7819"/>
                    </a:cubicBezTo>
                    <a:close/>
                  </a:path>
                </a:pathLst>
              </a:custGeom>
              <a:grpFill/>
              <a:ln w="9481"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33BF650C-FA03-B684-9D8C-F4FE54E2DDBE}"/>
                  </a:ext>
                </a:extLst>
              </p:cNvPr>
              <p:cNvSpPr/>
              <p:nvPr/>
            </p:nvSpPr>
            <p:spPr>
              <a:xfrm>
                <a:off x="5655089" y="2385088"/>
                <a:ext cx="385995" cy="266295"/>
              </a:xfrm>
              <a:custGeom>
                <a:avLst/>
                <a:gdLst>
                  <a:gd name="connsiteX0" fmla="*/ 226527 w 385995"/>
                  <a:gd name="connsiteY0" fmla="*/ 26135 h 266295"/>
                  <a:gd name="connsiteX1" fmla="*/ 377745 w 385995"/>
                  <a:gd name="connsiteY1" fmla="*/ 252297 h 266295"/>
                  <a:gd name="connsiteX2" fmla="*/ 382209 w 385995"/>
                  <a:gd name="connsiteY2" fmla="*/ 252392 h 266295"/>
                  <a:gd name="connsiteX3" fmla="*/ 257777 w 385995"/>
                  <a:gd name="connsiteY3" fmla="*/ 13216 h 266295"/>
                  <a:gd name="connsiteX4" fmla="*/ 4354 w 385995"/>
                  <a:gd name="connsiteY4" fmla="*/ 135463 h 266295"/>
                  <a:gd name="connsiteX5" fmla="*/ 169915 w 385995"/>
                  <a:gd name="connsiteY5" fmla="*/ 244128 h 266295"/>
                  <a:gd name="connsiteX6" fmla="*/ 181313 w 385995"/>
                  <a:gd name="connsiteY6" fmla="*/ 158640 h 266295"/>
                  <a:gd name="connsiteX7" fmla="*/ 124512 w 385995"/>
                  <a:gd name="connsiteY7" fmla="*/ 175548 h 266295"/>
                  <a:gd name="connsiteX8" fmla="*/ 136290 w 385995"/>
                  <a:gd name="connsiteY8" fmla="*/ 196825 h 266295"/>
                  <a:gd name="connsiteX9" fmla="*/ 139899 w 385995"/>
                  <a:gd name="connsiteY9" fmla="*/ 198249 h 266295"/>
                  <a:gd name="connsiteX10" fmla="*/ 159372 w 385995"/>
                  <a:gd name="connsiteY10" fmla="*/ 196255 h 266295"/>
                  <a:gd name="connsiteX11" fmla="*/ 62676 w 385995"/>
                  <a:gd name="connsiteY11" fmla="*/ 212212 h 266295"/>
                  <a:gd name="connsiteX12" fmla="*/ 48523 w 385995"/>
                  <a:gd name="connsiteY12" fmla="*/ 113047 h 266295"/>
                  <a:gd name="connsiteX13" fmla="*/ 226527 w 385995"/>
                  <a:gd name="connsiteY13" fmla="*/ 26135 h 26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995" h="266295">
                    <a:moveTo>
                      <a:pt x="226527" y="26135"/>
                    </a:moveTo>
                    <a:cubicBezTo>
                      <a:pt x="324268" y="52826"/>
                      <a:pt x="378695" y="156171"/>
                      <a:pt x="377745" y="252297"/>
                    </a:cubicBezTo>
                    <a:cubicBezTo>
                      <a:pt x="377650" y="255051"/>
                      <a:pt x="381734" y="254766"/>
                      <a:pt x="382209" y="252392"/>
                    </a:cubicBezTo>
                    <a:cubicBezTo>
                      <a:pt x="401491" y="161965"/>
                      <a:pt x="345164" y="48836"/>
                      <a:pt x="257777" y="13216"/>
                    </a:cubicBezTo>
                    <a:cubicBezTo>
                      <a:pt x="157187" y="-27628"/>
                      <a:pt x="34370" y="29839"/>
                      <a:pt x="4354" y="135463"/>
                    </a:cubicBezTo>
                    <a:cubicBezTo>
                      <a:pt x="-23667" y="233394"/>
                      <a:pt x="89652" y="304254"/>
                      <a:pt x="169915" y="244128"/>
                    </a:cubicBezTo>
                    <a:cubicBezTo>
                      <a:pt x="193662" y="226365"/>
                      <a:pt x="217503" y="180867"/>
                      <a:pt x="181313" y="158640"/>
                    </a:cubicBezTo>
                    <a:cubicBezTo>
                      <a:pt x="160321" y="145817"/>
                      <a:pt x="126221" y="140498"/>
                      <a:pt x="124512" y="175548"/>
                    </a:cubicBezTo>
                    <a:cubicBezTo>
                      <a:pt x="124037" y="184381"/>
                      <a:pt x="127266" y="193405"/>
                      <a:pt x="136290" y="196825"/>
                    </a:cubicBezTo>
                    <a:cubicBezTo>
                      <a:pt x="137525" y="197395"/>
                      <a:pt x="138760" y="197775"/>
                      <a:pt x="139899" y="198249"/>
                    </a:cubicBezTo>
                    <a:cubicBezTo>
                      <a:pt x="145978" y="200719"/>
                      <a:pt x="154147" y="200719"/>
                      <a:pt x="159372" y="196255"/>
                    </a:cubicBezTo>
                    <a:cubicBezTo>
                      <a:pt x="142749" y="225605"/>
                      <a:pt x="83953" y="231969"/>
                      <a:pt x="62676" y="212212"/>
                    </a:cubicBezTo>
                    <a:cubicBezTo>
                      <a:pt x="35700" y="187326"/>
                      <a:pt x="30760" y="145247"/>
                      <a:pt x="48523" y="113047"/>
                    </a:cubicBezTo>
                    <a:cubicBezTo>
                      <a:pt x="80438" y="54630"/>
                      <a:pt x="157947" y="7327"/>
                      <a:pt x="226527" y="26135"/>
                    </a:cubicBezTo>
                    <a:close/>
                  </a:path>
                </a:pathLst>
              </a:custGeom>
              <a:grpFill/>
              <a:ln w="9481"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348418AF-BA04-B35F-E2CF-B2DD99F73E10}"/>
                  </a:ext>
                </a:extLst>
              </p:cNvPr>
              <p:cNvSpPr/>
              <p:nvPr/>
            </p:nvSpPr>
            <p:spPr>
              <a:xfrm>
                <a:off x="5729095" y="2759071"/>
                <a:ext cx="789402" cy="1175351"/>
              </a:xfrm>
              <a:custGeom>
                <a:avLst/>
                <a:gdLst>
                  <a:gd name="connsiteX0" fmla="*/ 77671 w 789402"/>
                  <a:gd name="connsiteY0" fmla="*/ 63632 h 1175351"/>
                  <a:gd name="connsiteX1" fmla="*/ 71782 w 789402"/>
                  <a:gd name="connsiteY1" fmla="*/ 343936 h 1175351"/>
                  <a:gd name="connsiteX2" fmla="*/ 506629 w 789402"/>
                  <a:gd name="connsiteY2" fmla="*/ 182840 h 1175351"/>
                  <a:gd name="connsiteX3" fmla="*/ 476233 w 789402"/>
                  <a:gd name="connsiteY3" fmla="*/ 158143 h 1175351"/>
                  <a:gd name="connsiteX4" fmla="*/ 286546 w 789402"/>
                  <a:gd name="connsiteY4" fmla="*/ 308886 h 1175351"/>
                  <a:gd name="connsiteX5" fmla="*/ 51455 w 789402"/>
                  <a:gd name="connsiteY5" fmla="*/ 251800 h 1175351"/>
                  <a:gd name="connsiteX6" fmla="*/ 387706 w 789402"/>
                  <a:gd name="connsiteY6" fmla="*/ 57268 h 1175351"/>
                  <a:gd name="connsiteX7" fmla="*/ 753878 w 789402"/>
                  <a:gd name="connsiteY7" fmla="*/ 587576 h 1175351"/>
                  <a:gd name="connsiteX8" fmla="*/ 387706 w 789402"/>
                  <a:gd name="connsiteY8" fmla="*/ 1117884 h 1175351"/>
                  <a:gd name="connsiteX9" fmla="*/ 51455 w 789402"/>
                  <a:gd name="connsiteY9" fmla="*/ 923352 h 1175351"/>
                  <a:gd name="connsiteX10" fmla="*/ 286641 w 789402"/>
                  <a:gd name="connsiteY10" fmla="*/ 866360 h 1175351"/>
                  <a:gd name="connsiteX11" fmla="*/ 476328 w 789402"/>
                  <a:gd name="connsiteY11" fmla="*/ 1017103 h 1175351"/>
                  <a:gd name="connsiteX12" fmla="*/ 506724 w 789402"/>
                  <a:gd name="connsiteY12" fmla="*/ 992502 h 1175351"/>
                  <a:gd name="connsiteX13" fmla="*/ 71782 w 789402"/>
                  <a:gd name="connsiteY13" fmla="*/ 831310 h 1175351"/>
                  <a:gd name="connsiteX14" fmla="*/ 77671 w 789402"/>
                  <a:gd name="connsiteY14" fmla="*/ 1111614 h 1175351"/>
                  <a:gd name="connsiteX15" fmla="*/ 576634 w 789402"/>
                  <a:gd name="connsiteY15" fmla="*/ 1060607 h 1175351"/>
                  <a:gd name="connsiteX16" fmla="*/ 789403 w 789402"/>
                  <a:gd name="connsiteY16" fmla="*/ 587671 h 1175351"/>
                  <a:gd name="connsiteX17" fmla="*/ 789403 w 789402"/>
                  <a:gd name="connsiteY17" fmla="*/ 587671 h 1175351"/>
                  <a:gd name="connsiteX18" fmla="*/ 576634 w 789402"/>
                  <a:gd name="connsiteY18" fmla="*/ 114830 h 1175351"/>
                  <a:gd name="connsiteX19" fmla="*/ 77671 w 789402"/>
                  <a:gd name="connsiteY19" fmla="*/ 63632 h 117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9402" h="1175351">
                    <a:moveTo>
                      <a:pt x="77671" y="63632"/>
                    </a:moveTo>
                    <a:cubicBezTo>
                      <a:pt x="-4492" y="133542"/>
                      <a:pt x="-42866" y="278301"/>
                      <a:pt x="71782" y="343936"/>
                    </a:cubicBezTo>
                    <a:cubicBezTo>
                      <a:pt x="235348" y="437688"/>
                      <a:pt x="403094" y="303662"/>
                      <a:pt x="506629" y="182840"/>
                    </a:cubicBezTo>
                    <a:cubicBezTo>
                      <a:pt x="523251" y="163558"/>
                      <a:pt x="492951" y="139431"/>
                      <a:pt x="476233" y="158143"/>
                    </a:cubicBezTo>
                    <a:cubicBezTo>
                      <a:pt x="424941" y="215230"/>
                      <a:pt x="362060" y="283145"/>
                      <a:pt x="286546" y="308886"/>
                    </a:cubicBezTo>
                    <a:cubicBezTo>
                      <a:pt x="215211" y="333298"/>
                      <a:pt x="81566" y="356190"/>
                      <a:pt x="51455" y="251800"/>
                    </a:cubicBezTo>
                    <a:cubicBezTo>
                      <a:pt x="-2402" y="65627"/>
                      <a:pt x="264794" y="28202"/>
                      <a:pt x="387706" y="57268"/>
                    </a:cubicBezTo>
                    <a:cubicBezTo>
                      <a:pt x="592306" y="105806"/>
                      <a:pt x="735260" y="368918"/>
                      <a:pt x="753878" y="587576"/>
                    </a:cubicBezTo>
                    <a:cubicBezTo>
                      <a:pt x="735260" y="806139"/>
                      <a:pt x="592306" y="1069251"/>
                      <a:pt x="387706" y="1117884"/>
                    </a:cubicBezTo>
                    <a:cubicBezTo>
                      <a:pt x="264794" y="1146949"/>
                      <a:pt x="-2402" y="1109525"/>
                      <a:pt x="51455" y="923352"/>
                    </a:cubicBezTo>
                    <a:cubicBezTo>
                      <a:pt x="81661" y="819057"/>
                      <a:pt x="215211" y="841854"/>
                      <a:pt x="286641" y="866360"/>
                    </a:cubicBezTo>
                    <a:cubicBezTo>
                      <a:pt x="362060" y="892006"/>
                      <a:pt x="424941" y="959921"/>
                      <a:pt x="476328" y="1017103"/>
                    </a:cubicBezTo>
                    <a:cubicBezTo>
                      <a:pt x="493046" y="1035815"/>
                      <a:pt x="523251" y="1011784"/>
                      <a:pt x="506724" y="992502"/>
                    </a:cubicBezTo>
                    <a:cubicBezTo>
                      <a:pt x="403189" y="871679"/>
                      <a:pt x="235348" y="737559"/>
                      <a:pt x="71782" y="831310"/>
                    </a:cubicBezTo>
                    <a:cubicBezTo>
                      <a:pt x="-42961" y="897136"/>
                      <a:pt x="-4397" y="1041800"/>
                      <a:pt x="77671" y="1111614"/>
                    </a:cubicBezTo>
                    <a:cubicBezTo>
                      <a:pt x="213691" y="1227307"/>
                      <a:pt x="460655" y="1170506"/>
                      <a:pt x="576634" y="1060607"/>
                    </a:cubicBezTo>
                    <a:cubicBezTo>
                      <a:pt x="690427" y="952798"/>
                      <a:pt x="780569" y="757126"/>
                      <a:pt x="789403" y="587671"/>
                    </a:cubicBezTo>
                    <a:lnTo>
                      <a:pt x="789403" y="587671"/>
                    </a:lnTo>
                    <a:cubicBezTo>
                      <a:pt x="780474" y="418215"/>
                      <a:pt x="690427" y="222544"/>
                      <a:pt x="576634" y="114830"/>
                    </a:cubicBezTo>
                    <a:cubicBezTo>
                      <a:pt x="460655" y="4931"/>
                      <a:pt x="213596" y="-51966"/>
                      <a:pt x="77671" y="63632"/>
                    </a:cubicBezTo>
                    <a:close/>
                  </a:path>
                </a:pathLst>
              </a:custGeom>
              <a:grpFill/>
              <a:ln w="9481"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0BFFB3B-01C1-0F66-A1A9-2E877755A1A6}"/>
                  </a:ext>
                </a:extLst>
              </p:cNvPr>
              <p:cNvSpPr/>
              <p:nvPr/>
            </p:nvSpPr>
            <p:spPr>
              <a:xfrm>
                <a:off x="6195070" y="3055923"/>
                <a:ext cx="134347" cy="581700"/>
              </a:xfrm>
              <a:custGeom>
                <a:avLst/>
                <a:gdLst>
                  <a:gd name="connsiteX0" fmla="*/ 10544 w 134347"/>
                  <a:gd name="connsiteY0" fmla="*/ 1491 h 581700"/>
                  <a:gd name="connsiteX1" fmla="*/ 3705 w 134347"/>
                  <a:gd name="connsiteY1" fmla="*/ 11844 h 581700"/>
                  <a:gd name="connsiteX2" fmla="*/ 101541 w 134347"/>
                  <a:gd name="connsiteY2" fmla="*/ 290819 h 581700"/>
                  <a:gd name="connsiteX3" fmla="*/ 101636 w 134347"/>
                  <a:gd name="connsiteY3" fmla="*/ 290819 h 581700"/>
                  <a:gd name="connsiteX4" fmla="*/ 3705 w 134347"/>
                  <a:gd name="connsiteY4" fmla="*/ 569793 h 581700"/>
                  <a:gd name="connsiteX5" fmla="*/ 10544 w 134347"/>
                  <a:gd name="connsiteY5" fmla="*/ 580241 h 581700"/>
                  <a:gd name="connsiteX6" fmla="*/ 133836 w 134347"/>
                  <a:gd name="connsiteY6" fmla="*/ 292813 h 581700"/>
                  <a:gd name="connsiteX7" fmla="*/ 133456 w 134347"/>
                  <a:gd name="connsiteY7" fmla="*/ 290914 h 581700"/>
                  <a:gd name="connsiteX8" fmla="*/ 133836 w 134347"/>
                  <a:gd name="connsiteY8" fmla="*/ 289014 h 581700"/>
                  <a:gd name="connsiteX9" fmla="*/ 10544 w 134347"/>
                  <a:gd name="connsiteY9" fmla="*/ 1491 h 58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47" h="581700">
                    <a:moveTo>
                      <a:pt x="10544" y="1491"/>
                    </a:moveTo>
                    <a:cubicBezTo>
                      <a:pt x="6365" y="-2119"/>
                      <a:pt x="-6174" y="636"/>
                      <a:pt x="3705" y="11844"/>
                    </a:cubicBezTo>
                    <a:cubicBezTo>
                      <a:pt x="91947" y="111770"/>
                      <a:pt x="100306" y="260803"/>
                      <a:pt x="101541" y="290819"/>
                    </a:cubicBezTo>
                    <a:lnTo>
                      <a:pt x="101636" y="290819"/>
                    </a:lnTo>
                    <a:cubicBezTo>
                      <a:pt x="100306" y="320834"/>
                      <a:pt x="92042" y="469867"/>
                      <a:pt x="3705" y="569793"/>
                    </a:cubicBezTo>
                    <a:cubicBezTo>
                      <a:pt x="-6079" y="580906"/>
                      <a:pt x="6365" y="583851"/>
                      <a:pt x="10544" y="580241"/>
                    </a:cubicBezTo>
                    <a:cubicBezTo>
                      <a:pt x="79599" y="519735"/>
                      <a:pt x="140580" y="382385"/>
                      <a:pt x="133836" y="292813"/>
                    </a:cubicBezTo>
                    <a:cubicBezTo>
                      <a:pt x="133741" y="292053"/>
                      <a:pt x="133551" y="291579"/>
                      <a:pt x="133456" y="290914"/>
                    </a:cubicBezTo>
                    <a:cubicBezTo>
                      <a:pt x="133551" y="290249"/>
                      <a:pt x="133836" y="289679"/>
                      <a:pt x="133836" y="289014"/>
                    </a:cubicBezTo>
                    <a:cubicBezTo>
                      <a:pt x="140580" y="199252"/>
                      <a:pt x="79599" y="61902"/>
                      <a:pt x="10544" y="1491"/>
                    </a:cubicBezTo>
                    <a:close/>
                  </a:path>
                </a:pathLst>
              </a:custGeom>
              <a:grpFill/>
              <a:ln w="9481"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5A4B886B-AEC4-3340-7904-DCA5FEDC957D}"/>
                  </a:ext>
                </a:extLst>
              </p:cNvPr>
              <p:cNvSpPr/>
              <p:nvPr/>
            </p:nvSpPr>
            <p:spPr>
              <a:xfrm>
                <a:off x="5694599" y="1849885"/>
                <a:ext cx="557051" cy="873744"/>
              </a:xfrm>
              <a:custGeom>
                <a:avLst/>
                <a:gdLst>
                  <a:gd name="connsiteX0" fmla="*/ 509305 w 557051"/>
                  <a:gd name="connsiteY0" fmla="*/ 870423 h 873744"/>
                  <a:gd name="connsiteX1" fmla="*/ 453073 w 557051"/>
                  <a:gd name="connsiteY1" fmla="*/ 322638 h 873744"/>
                  <a:gd name="connsiteX2" fmla="*/ 6828 w 557051"/>
                  <a:gd name="connsiteY2" fmla="*/ 65 h 873744"/>
                  <a:gd name="connsiteX3" fmla="*/ 5403 w 557051"/>
                  <a:gd name="connsiteY3" fmla="*/ 12603 h 873744"/>
                  <a:gd name="connsiteX4" fmla="*/ 413749 w 557051"/>
                  <a:gd name="connsiteY4" fmla="*/ 345340 h 873744"/>
                  <a:gd name="connsiteX5" fmla="*/ 497621 w 557051"/>
                  <a:gd name="connsiteY5" fmla="*/ 865389 h 873744"/>
                  <a:gd name="connsiteX6" fmla="*/ 509305 w 557051"/>
                  <a:gd name="connsiteY6" fmla="*/ 870423 h 87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051" h="873744">
                    <a:moveTo>
                      <a:pt x="509305" y="870423"/>
                    </a:moveTo>
                    <a:cubicBezTo>
                      <a:pt x="601251" y="718920"/>
                      <a:pt x="548249" y="465782"/>
                      <a:pt x="453073" y="322638"/>
                    </a:cubicBezTo>
                    <a:cubicBezTo>
                      <a:pt x="376799" y="168570"/>
                      <a:pt x="184072" y="-3830"/>
                      <a:pt x="6828" y="65"/>
                    </a:cubicBezTo>
                    <a:cubicBezTo>
                      <a:pt x="-1056" y="160"/>
                      <a:pt x="-2861" y="12033"/>
                      <a:pt x="5403" y="12603"/>
                    </a:cubicBezTo>
                    <a:cubicBezTo>
                      <a:pt x="167354" y="22387"/>
                      <a:pt x="335480" y="203810"/>
                      <a:pt x="413749" y="345340"/>
                    </a:cubicBezTo>
                    <a:cubicBezTo>
                      <a:pt x="497146" y="483829"/>
                      <a:pt x="570286" y="720060"/>
                      <a:pt x="497621" y="865389"/>
                    </a:cubicBezTo>
                    <a:cubicBezTo>
                      <a:pt x="494107" y="872703"/>
                      <a:pt x="505315" y="877167"/>
                      <a:pt x="509305" y="870423"/>
                    </a:cubicBezTo>
                    <a:close/>
                  </a:path>
                </a:pathLst>
              </a:custGeom>
              <a:grpFill/>
              <a:ln w="9481"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0A00B06B-709A-87D7-7D02-A7DCD7F87BA9}"/>
                  </a:ext>
                </a:extLst>
              </p:cNvPr>
              <p:cNvSpPr/>
              <p:nvPr/>
            </p:nvSpPr>
            <p:spPr>
              <a:xfrm>
                <a:off x="7601838" y="1234442"/>
                <a:ext cx="124923" cy="124944"/>
              </a:xfrm>
              <a:custGeom>
                <a:avLst/>
                <a:gdLst>
                  <a:gd name="connsiteX0" fmla="*/ 93633 w 124923"/>
                  <a:gd name="connsiteY0" fmla="*/ 116546 h 124944"/>
                  <a:gd name="connsiteX1" fmla="*/ 116525 w 124923"/>
                  <a:gd name="connsiteY1" fmla="*/ 31248 h 124944"/>
                  <a:gd name="connsiteX2" fmla="*/ 31227 w 124923"/>
                  <a:gd name="connsiteY2" fmla="*/ 8356 h 124944"/>
                  <a:gd name="connsiteX3" fmla="*/ 8336 w 124923"/>
                  <a:gd name="connsiteY3" fmla="*/ 93654 h 124944"/>
                  <a:gd name="connsiteX4" fmla="*/ 93633 w 124923"/>
                  <a:gd name="connsiteY4" fmla="*/ 116546 h 1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23" h="124944">
                    <a:moveTo>
                      <a:pt x="93633" y="116546"/>
                    </a:moveTo>
                    <a:cubicBezTo>
                      <a:pt x="123554" y="99353"/>
                      <a:pt x="133812" y="61169"/>
                      <a:pt x="116525" y="31248"/>
                    </a:cubicBezTo>
                    <a:cubicBezTo>
                      <a:pt x="99332" y="1328"/>
                      <a:pt x="61148" y="-8836"/>
                      <a:pt x="31227" y="8356"/>
                    </a:cubicBezTo>
                    <a:cubicBezTo>
                      <a:pt x="1402" y="25644"/>
                      <a:pt x="-8857" y="63733"/>
                      <a:pt x="8336" y="93654"/>
                    </a:cubicBezTo>
                    <a:cubicBezTo>
                      <a:pt x="25623" y="123575"/>
                      <a:pt x="63808" y="133833"/>
                      <a:pt x="93633" y="116546"/>
                    </a:cubicBezTo>
                    <a:close/>
                  </a:path>
                </a:pathLst>
              </a:custGeom>
              <a:grpFill/>
              <a:ln w="9481"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9502E0B8-40A3-297E-A312-365B39FAFFEA}"/>
                  </a:ext>
                </a:extLst>
              </p:cNvPr>
              <p:cNvSpPr/>
              <p:nvPr/>
            </p:nvSpPr>
            <p:spPr>
              <a:xfrm>
                <a:off x="8021876" y="3278449"/>
                <a:ext cx="123719" cy="136536"/>
              </a:xfrm>
              <a:custGeom>
                <a:avLst/>
                <a:gdLst>
                  <a:gd name="connsiteX0" fmla="*/ 116326 w 123719"/>
                  <a:gd name="connsiteY0" fmla="*/ 31248 h 136536"/>
                  <a:gd name="connsiteX1" fmla="*/ 30933 w 123719"/>
                  <a:gd name="connsiteY1" fmla="*/ 8356 h 136536"/>
                  <a:gd name="connsiteX2" fmla="*/ 253 w 123719"/>
                  <a:gd name="connsiteY2" fmla="*/ 68293 h 136536"/>
                  <a:gd name="connsiteX3" fmla="*/ 348 w 123719"/>
                  <a:gd name="connsiteY3" fmla="*/ 68293 h 136536"/>
                  <a:gd name="connsiteX4" fmla="*/ 31028 w 123719"/>
                  <a:gd name="connsiteY4" fmla="*/ 128134 h 136536"/>
                  <a:gd name="connsiteX5" fmla="*/ 116421 w 123719"/>
                  <a:gd name="connsiteY5" fmla="*/ 105337 h 136536"/>
                  <a:gd name="connsiteX6" fmla="*/ 123355 w 123719"/>
                  <a:gd name="connsiteY6" fmla="*/ 68293 h 136536"/>
                  <a:gd name="connsiteX7" fmla="*/ 116326 w 123719"/>
                  <a:gd name="connsiteY7" fmla="*/ 31248 h 13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19" h="136536">
                    <a:moveTo>
                      <a:pt x="116326" y="31248"/>
                    </a:moveTo>
                    <a:cubicBezTo>
                      <a:pt x="99038" y="1328"/>
                      <a:pt x="60759" y="-8836"/>
                      <a:pt x="30933" y="8356"/>
                    </a:cubicBezTo>
                    <a:cubicBezTo>
                      <a:pt x="9086" y="20895"/>
                      <a:pt x="-1837" y="44736"/>
                      <a:pt x="253" y="68293"/>
                    </a:cubicBezTo>
                    <a:lnTo>
                      <a:pt x="348" y="68293"/>
                    </a:lnTo>
                    <a:cubicBezTo>
                      <a:pt x="-1837" y="91849"/>
                      <a:pt x="9181" y="115596"/>
                      <a:pt x="31028" y="128134"/>
                    </a:cubicBezTo>
                    <a:cubicBezTo>
                      <a:pt x="60949" y="145421"/>
                      <a:pt x="99133" y="135163"/>
                      <a:pt x="116421" y="105337"/>
                    </a:cubicBezTo>
                    <a:cubicBezTo>
                      <a:pt x="123165" y="93559"/>
                      <a:pt x="124495" y="80736"/>
                      <a:pt x="123355" y="68293"/>
                    </a:cubicBezTo>
                    <a:cubicBezTo>
                      <a:pt x="124495" y="55850"/>
                      <a:pt x="123070" y="43026"/>
                      <a:pt x="116326" y="31248"/>
                    </a:cubicBezTo>
                    <a:close/>
                  </a:path>
                </a:pathLst>
              </a:custGeom>
              <a:grpFill/>
              <a:ln w="9481"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297CB765-FAC5-7ADE-85F3-B8AEA696C7DB}"/>
                  </a:ext>
                </a:extLst>
              </p:cNvPr>
              <p:cNvSpPr/>
              <p:nvPr/>
            </p:nvSpPr>
            <p:spPr>
              <a:xfrm>
                <a:off x="4646321" y="14817"/>
                <a:ext cx="3360300" cy="6844959"/>
              </a:xfrm>
              <a:custGeom>
                <a:avLst/>
                <a:gdLst>
                  <a:gd name="connsiteX0" fmla="*/ 3107092 w 3360300"/>
                  <a:gd name="connsiteY0" fmla="*/ 2988075 h 6844959"/>
                  <a:gd name="connsiteX1" fmla="*/ 3094174 w 3360300"/>
                  <a:gd name="connsiteY1" fmla="*/ 2662177 h 6844959"/>
                  <a:gd name="connsiteX2" fmla="*/ 2980286 w 3360300"/>
                  <a:gd name="connsiteY2" fmla="*/ 2397736 h 6844959"/>
                  <a:gd name="connsiteX3" fmla="*/ 2708341 w 3360300"/>
                  <a:gd name="connsiteY3" fmla="*/ 2181547 h 6844959"/>
                  <a:gd name="connsiteX4" fmla="*/ 2756308 w 3360300"/>
                  <a:gd name="connsiteY4" fmla="*/ 2096439 h 6844959"/>
                  <a:gd name="connsiteX5" fmla="*/ 2808456 w 3360300"/>
                  <a:gd name="connsiteY5" fmla="*/ 1934963 h 6844959"/>
                  <a:gd name="connsiteX6" fmla="*/ 2818049 w 3360300"/>
                  <a:gd name="connsiteY6" fmla="*/ 1745561 h 6844959"/>
                  <a:gd name="connsiteX7" fmla="*/ 2907431 w 3360300"/>
                  <a:gd name="connsiteY7" fmla="*/ 1582659 h 6844959"/>
                  <a:gd name="connsiteX8" fmla="*/ 2933838 w 3360300"/>
                  <a:gd name="connsiteY8" fmla="*/ 1330661 h 6844959"/>
                  <a:gd name="connsiteX9" fmla="*/ 2702451 w 3360300"/>
                  <a:gd name="connsiteY9" fmla="*/ 1227601 h 6844959"/>
                  <a:gd name="connsiteX10" fmla="*/ 2516563 w 3360300"/>
                  <a:gd name="connsiteY10" fmla="*/ 1223517 h 6844959"/>
                  <a:gd name="connsiteX11" fmla="*/ 2347868 w 3360300"/>
                  <a:gd name="connsiteY11" fmla="*/ 1137174 h 6844959"/>
                  <a:gd name="connsiteX12" fmla="*/ 2181832 w 3360300"/>
                  <a:gd name="connsiteY12" fmla="*/ 1101554 h 6844959"/>
                  <a:gd name="connsiteX13" fmla="*/ 2084281 w 3360300"/>
                  <a:gd name="connsiteY13" fmla="*/ 1100415 h 6844959"/>
                  <a:gd name="connsiteX14" fmla="*/ 2032989 w 3360300"/>
                  <a:gd name="connsiteY14" fmla="*/ 756945 h 6844959"/>
                  <a:gd name="connsiteX15" fmla="*/ 1860779 w 3360300"/>
                  <a:gd name="connsiteY15" fmla="*/ 526033 h 6844959"/>
                  <a:gd name="connsiteX16" fmla="*/ 1585129 w 3360300"/>
                  <a:gd name="connsiteY16" fmla="*/ 351924 h 6844959"/>
                  <a:gd name="connsiteX17" fmla="*/ 1472190 w 3360300"/>
                  <a:gd name="connsiteY17" fmla="*/ 0 h 6844959"/>
                  <a:gd name="connsiteX18" fmla="*/ 1459842 w 3360300"/>
                  <a:gd name="connsiteY18" fmla="*/ 2565 h 6844959"/>
                  <a:gd name="connsiteX19" fmla="*/ 1554923 w 3360300"/>
                  <a:gd name="connsiteY19" fmla="*/ 383269 h 6844959"/>
                  <a:gd name="connsiteX20" fmla="*/ 1562047 w 3360300"/>
                  <a:gd name="connsiteY20" fmla="*/ 394952 h 6844959"/>
                  <a:gd name="connsiteX21" fmla="*/ 2057495 w 3360300"/>
                  <a:gd name="connsiteY21" fmla="*/ 1143063 h 6844959"/>
                  <a:gd name="connsiteX22" fmla="*/ 2071173 w 3360300"/>
                  <a:gd name="connsiteY22" fmla="*/ 1152942 h 6844959"/>
                  <a:gd name="connsiteX23" fmla="*/ 2410084 w 3360300"/>
                  <a:gd name="connsiteY23" fmla="*/ 1193216 h 6844959"/>
                  <a:gd name="connsiteX24" fmla="*/ 2490632 w 3360300"/>
                  <a:gd name="connsiteY24" fmla="*/ 1244604 h 6844959"/>
                  <a:gd name="connsiteX25" fmla="*/ 2775116 w 3360300"/>
                  <a:gd name="connsiteY25" fmla="*/ 1274999 h 6844959"/>
                  <a:gd name="connsiteX26" fmla="*/ 2908571 w 3360300"/>
                  <a:gd name="connsiteY26" fmla="*/ 1345099 h 6844959"/>
                  <a:gd name="connsiteX27" fmla="*/ 2902587 w 3360300"/>
                  <a:gd name="connsiteY27" fmla="*/ 1495652 h 6844959"/>
                  <a:gd name="connsiteX28" fmla="*/ 2786704 w 3360300"/>
                  <a:gd name="connsiteY28" fmla="*/ 1757339 h 6844959"/>
                  <a:gd name="connsiteX29" fmla="*/ 2790884 w 3360300"/>
                  <a:gd name="connsiteY29" fmla="*/ 1852800 h 6844959"/>
                  <a:gd name="connsiteX30" fmla="*/ 2656288 w 3360300"/>
                  <a:gd name="connsiteY30" fmla="*/ 2166444 h 6844959"/>
                  <a:gd name="connsiteX31" fmla="*/ 2657998 w 3360300"/>
                  <a:gd name="connsiteY31" fmla="*/ 2183162 h 6844959"/>
                  <a:gd name="connsiteX32" fmla="*/ 3058174 w 3360300"/>
                  <a:gd name="connsiteY32" fmla="*/ 2986365 h 6844959"/>
                  <a:gd name="connsiteX33" fmla="*/ 3064728 w 3360300"/>
                  <a:gd name="connsiteY33" fmla="*/ 2998333 h 6844959"/>
                  <a:gd name="connsiteX34" fmla="*/ 3353296 w 3360300"/>
                  <a:gd name="connsiteY34" fmla="*/ 3331829 h 6844959"/>
                  <a:gd name="connsiteX35" fmla="*/ 3064824 w 3360300"/>
                  <a:gd name="connsiteY35" fmla="*/ 3665231 h 6844959"/>
                  <a:gd name="connsiteX36" fmla="*/ 3058174 w 3360300"/>
                  <a:gd name="connsiteY36" fmla="*/ 3677199 h 6844959"/>
                  <a:gd name="connsiteX37" fmla="*/ 2657998 w 3360300"/>
                  <a:gd name="connsiteY37" fmla="*/ 4480307 h 6844959"/>
                  <a:gd name="connsiteX38" fmla="*/ 2656288 w 3360300"/>
                  <a:gd name="connsiteY38" fmla="*/ 4497120 h 6844959"/>
                  <a:gd name="connsiteX39" fmla="*/ 2790884 w 3360300"/>
                  <a:gd name="connsiteY39" fmla="*/ 4810764 h 6844959"/>
                  <a:gd name="connsiteX40" fmla="*/ 2786704 w 3360300"/>
                  <a:gd name="connsiteY40" fmla="*/ 4906225 h 6844959"/>
                  <a:gd name="connsiteX41" fmla="*/ 2902587 w 3360300"/>
                  <a:gd name="connsiteY41" fmla="*/ 5167912 h 6844959"/>
                  <a:gd name="connsiteX42" fmla="*/ 2908571 w 3360300"/>
                  <a:gd name="connsiteY42" fmla="*/ 5318465 h 6844959"/>
                  <a:gd name="connsiteX43" fmla="*/ 2775306 w 3360300"/>
                  <a:gd name="connsiteY43" fmla="*/ 5388564 h 6844959"/>
                  <a:gd name="connsiteX44" fmla="*/ 2490632 w 3360300"/>
                  <a:gd name="connsiteY44" fmla="*/ 5418960 h 6844959"/>
                  <a:gd name="connsiteX45" fmla="*/ 2410084 w 3360300"/>
                  <a:gd name="connsiteY45" fmla="*/ 5470347 h 6844959"/>
                  <a:gd name="connsiteX46" fmla="*/ 2071173 w 3360300"/>
                  <a:gd name="connsiteY46" fmla="*/ 5510622 h 6844959"/>
                  <a:gd name="connsiteX47" fmla="*/ 2057590 w 3360300"/>
                  <a:gd name="connsiteY47" fmla="*/ 5520500 h 6844959"/>
                  <a:gd name="connsiteX48" fmla="*/ 1562047 w 3360300"/>
                  <a:gd name="connsiteY48" fmla="*/ 6268611 h 6844959"/>
                  <a:gd name="connsiteX49" fmla="*/ 1554923 w 3360300"/>
                  <a:gd name="connsiteY49" fmla="*/ 6280294 h 6844959"/>
                  <a:gd name="connsiteX50" fmla="*/ 1410449 w 3360300"/>
                  <a:gd name="connsiteY50" fmla="*/ 6696904 h 6844959"/>
                  <a:gd name="connsiteX51" fmla="*/ 977408 w 3360300"/>
                  <a:gd name="connsiteY51" fmla="*/ 6613791 h 6844959"/>
                  <a:gd name="connsiteX52" fmla="*/ 963730 w 3360300"/>
                  <a:gd name="connsiteY52" fmla="*/ 6614076 h 6844959"/>
                  <a:gd name="connsiteX53" fmla="*/ 68200 w 3360300"/>
                  <a:gd name="connsiteY53" fmla="*/ 6669073 h 6844959"/>
                  <a:gd name="connsiteX54" fmla="*/ 52717 w 3360300"/>
                  <a:gd name="connsiteY54" fmla="*/ 6676007 h 6844959"/>
                  <a:gd name="connsiteX55" fmla="*/ 0 w 3360300"/>
                  <a:gd name="connsiteY55" fmla="*/ 6825610 h 6844959"/>
                  <a:gd name="connsiteX56" fmla="*/ 23557 w 3360300"/>
                  <a:gd name="connsiteY56" fmla="*/ 6825610 h 6844959"/>
                  <a:gd name="connsiteX57" fmla="*/ 41984 w 3360300"/>
                  <a:gd name="connsiteY57" fmla="*/ 6797589 h 6844959"/>
                  <a:gd name="connsiteX58" fmla="*/ 91852 w 3360300"/>
                  <a:gd name="connsiteY58" fmla="*/ 6713621 h 6844959"/>
                  <a:gd name="connsiteX59" fmla="*/ 327987 w 3360300"/>
                  <a:gd name="connsiteY59" fmla="*/ 6825610 h 6844959"/>
                  <a:gd name="connsiteX60" fmla="*/ 414900 w 3360300"/>
                  <a:gd name="connsiteY60" fmla="*/ 6840998 h 6844959"/>
                  <a:gd name="connsiteX61" fmla="*/ 634128 w 3360300"/>
                  <a:gd name="connsiteY61" fmla="*/ 6825610 h 6844959"/>
                  <a:gd name="connsiteX62" fmla="*/ 700903 w 3360300"/>
                  <a:gd name="connsiteY62" fmla="*/ 6807372 h 6844959"/>
                  <a:gd name="connsiteX63" fmla="*/ 989566 w 3360300"/>
                  <a:gd name="connsiteY63" fmla="*/ 6655680 h 6844959"/>
                  <a:gd name="connsiteX64" fmla="*/ 1413774 w 3360300"/>
                  <a:gd name="connsiteY64" fmla="*/ 6702603 h 6844959"/>
                  <a:gd name="connsiteX65" fmla="*/ 1585129 w 3360300"/>
                  <a:gd name="connsiteY65" fmla="*/ 6311735 h 6844959"/>
                  <a:gd name="connsiteX66" fmla="*/ 1860874 w 3360300"/>
                  <a:gd name="connsiteY66" fmla="*/ 6137625 h 6844959"/>
                  <a:gd name="connsiteX67" fmla="*/ 2032989 w 3360300"/>
                  <a:gd name="connsiteY67" fmla="*/ 5906809 h 6844959"/>
                  <a:gd name="connsiteX68" fmla="*/ 2084186 w 3360300"/>
                  <a:gd name="connsiteY68" fmla="*/ 5563244 h 6844959"/>
                  <a:gd name="connsiteX69" fmla="*/ 2181832 w 3360300"/>
                  <a:gd name="connsiteY69" fmla="*/ 5562199 h 6844959"/>
                  <a:gd name="connsiteX70" fmla="*/ 2347868 w 3360300"/>
                  <a:gd name="connsiteY70" fmla="*/ 5526580 h 6844959"/>
                  <a:gd name="connsiteX71" fmla="*/ 2516658 w 3360300"/>
                  <a:gd name="connsiteY71" fmla="*/ 5440142 h 6844959"/>
                  <a:gd name="connsiteX72" fmla="*/ 2702451 w 3360300"/>
                  <a:gd name="connsiteY72" fmla="*/ 5436153 h 6844959"/>
                  <a:gd name="connsiteX73" fmla="*/ 2933933 w 3360300"/>
                  <a:gd name="connsiteY73" fmla="*/ 5333093 h 6844959"/>
                  <a:gd name="connsiteX74" fmla="*/ 2907431 w 3360300"/>
                  <a:gd name="connsiteY74" fmla="*/ 5081094 h 6844959"/>
                  <a:gd name="connsiteX75" fmla="*/ 2818049 w 3360300"/>
                  <a:gd name="connsiteY75" fmla="*/ 4918193 h 6844959"/>
                  <a:gd name="connsiteX76" fmla="*/ 2808456 w 3360300"/>
                  <a:gd name="connsiteY76" fmla="*/ 4728791 h 6844959"/>
                  <a:gd name="connsiteX77" fmla="*/ 2756308 w 3360300"/>
                  <a:gd name="connsiteY77" fmla="*/ 4567314 h 6844959"/>
                  <a:gd name="connsiteX78" fmla="*/ 2708435 w 3360300"/>
                  <a:gd name="connsiteY78" fmla="*/ 4482207 h 6844959"/>
                  <a:gd name="connsiteX79" fmla="*/ 2980286 w 3360300"/>
                  <a:gd name="connsiteY79" fmla="*/ 4266018 h 6844959"/>
                  <a:gd name="connsiteX80" fmla="*/ 3094174 w 3360300"/>
                  <a:gd name="connsiteY80" fmla="*/ 4001482 h 6844959"/>
                  <a:gd name="connsiteX81" fmla="*/ 3107092 w 3360300"/>
                  <a:gd name="connsiteY81" fmla="*/ 3675679 h 6844959"/>
                  <a:gd name="connsiteX82" fmla="*/ 3359851 w 3360300"/>
                  <a:gd name="connsiteY82" fmla="*/ 3331829 h 6844959"/>
                  <a:gd name="connsiteX83" fmla="*/ 3107092 w 3360300"/>
                  <a:gd name="connsiteY83" fmla="*/ 2988075 h 684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360300" h="6844959">
                    <a:moveTo>
                      <a:pt x="3107092" y="2988075"/>
                    </a:moveTo>
                    <a:cubicBezTo>
                      <a:pt x="3080496" y="2983610"/>
                      <a:pt x="3104243" y="2707200"/>
                      <a:pt x="3094174" y="2662177"/>
                    </a:cubicBezTo>
                    <a:cubicBezTo>
                      <a:pt x="3072897" y="2568426"/>
                      <a:pt x="3039177" y="2475054"/>
                      <a:pt x="2980286" y="2397736"/>
                    </a:cubicBezTo>
                    <a:cubicBezTo>
                      <a:pt x="2908761" y="2303509"/>
                      <a:pt x="2820804" y="2223721"/>
                      <a:pt x="2708341" y="2181547"/>
                    </a:cubicBezTo>
                    <a:cubicBezTo>
                      <a:pt x="2675570" y="2169294"/>
                      <a:pt x="2752319" y="2103753"/>
                      <a:pt x="2756308" y="2096439"/>
                    </a:cubicBezTo>
                    <a:cubicBezTo>
                      <a:pt x="2782904" y="2046002"/>
                      <a:pt x="2804656" y="1992715"/>
                      <a:pt x="2808456" y="1934963"/>
                    </a:cubicBezTo>
                    <a:cubicBezTo>
                      <a:pt x="2811875" y="1882246"/>
                      <a:pt x="2788224" y="1788399"/>
                      <a:pt x="2818049" y="1745561"/>
                    </a:cubicBezTo>
                    <a:cubicBezTo>
                      <a:pt x="2854904" y="1692273"/>
                      <a:pt x="2884825" y="1643450"/>
                      <a:pt x="2907431" y="1582659"/>
                    </a:cubicBezTo>
                    <a:cubicBezTo>
                      <a:pt x="2937257" y="1502111"/>
                      <a:pt x="2925004" y="1414629"/>
                      <a:pt x="2933838" y="1330661"/>
                    </a:cubicBezTo>
                    <a:cubicBezTo>
                      <a:pt x="2856709" y="1296276"/>
                      <a:pt x="2786989" y="1242039"/>
                      <a:pt x="2702451" y="1227601"/>
                    </a:cubicBezTo>
                    <a:cubicBezTo>
                      <a:pt x="2638526" y="1216678"/>
                      <a:pt x="2581249" y="1218197"/>
                      <a:pt x="2516563" y="1223517"/>
                    </a:cubicBezTo>
                    <a:cubicBezTo>
                      <a:pt x="2464606" y="1227886"/>
                      <a:pt x="2395266" y="1160446"/>
                      <a:pt x="2347868" y="1137174"/>
                    </a:cubicBezTo>
                    <a:cubicBezTo>
                      <a:pt x="2295815" y="1111433"/>
                      <a:pt x="2238919" y="1103644"/>
                      <a:pt x="2181832" y="1101554"/>
                    </a:cubicBezTo>
                    <a:cubicBezTo>
                      <a:pt x="2173473" y="1101174"/>
                      <a:pt x="2078392" y="1134990"/>
                      <a:pt x="2084281" y="1100415"/>
                    </a:cubicBezTo>
                    <a:cubicBezTo>
                      <a:pt x="2103848" y="982062"/>
                      <a:pt x="2078677" y="865894"/>
                      <a:pt x="2032989" y="756945"/>
                    </a:cubicBezTo>
                    <a:cubicBezTo>
                      <a:pt x="1995279" y="667183"/>
                      <a:pt x="1931449" y="591289"/>
                      <a:pt x="1860779" y="526033"/>
                    </a:cubicBezTo>
                    <a:cubicBezTo>
                      <a:pt x="1826964" y="494783"/>
                      <a:pt x="1575725" y="377190"/>
                      <a:pt x="1585129" y="351924"/>
                    </a:cubicBezTo>
                    <a:cubicBezTo>
                      <a:pt x="1629962" y="231861"/>
                      <a:pt x="1571831" y="83683"/>
                      <a:pt x="1472190" y="0"/>
                    </a:cubicBezTo>
                    <a:cubicBezTo>
                      <a:pt x="1468106" y="950"/>
                      <a:pt x="1463927" y="1805"/>
                      <a:pt x="1459842" y="2565"/>
                    </a:cubicBezTo>
                    <a:cubicBezTo>
                      <a:pt x="1563852" y="94416"/>
                      <a:pt x="1604411" y="249244"/>
                      <a:pt x="1554923" y="383269"/>
                    </a:cubicBezTo>
                    <a:cubicBezTo>
                      <a:pt x="1552834" y="388968"/>
                      <a:pt x="1556633" y="393623"/>
                      <a:pt x="1562047" y="394952"/>
                    </a:cubicBezTo>
                    <a:cubicBezTo>
                      <a:pt x="1905992" y="477115"/>
                      <a:pt x="2116577" y="795034"/>
                      <a:pt x="2057495" y="1143063"/>
                    </a:cubicBezTo>
                    <a:cubicBezTo>
                      <a:pt x="2056260" y="1150282"/>
                      <a:pt x="2064809" y="1156266"/>
                      <a:pt x="2071173" y="1152942"/>
                    </a:cubicBezTo>
                    <a:cubicBezTo>
                      <a:pt x="2187056" y="1093386"/>
                      <a:pt x="2305694" y="1127581"/>
                      <a:pt x="2410084" y="1193216"/>
                    </a:cubicBezTo>
                    <a:cubicBezTo>
                      <a:pt x="2431551" y="1206704"/>
                      <a:pt x="2460522" y="1245933"/>
                      <a:pt x="2490632" y="1244604"/>
                    </a:cubicBezTo>
                    <a:cubicBezTo>
                      <a:pt x="2591887" y="1240234"/>
                      <a:pt x="2679275" y="1234060"/>
                      <a:pt x="2775116" y="1274999"/>
                    </a:cubicBezTo>
                    <a:cubicBezTo>
                      <a:pt x="2821469" y="1294756"/>
                      <a:pt x="2864498" y="1320688"/>
                      <a:pt x="2908571" y="1345099"/>
                    </a:cubicBezTo>
                    <a:cubicBezTo>
                      <a:pt x="2907716" y="1395537"/>
                      <a:pt x="2908571" y="1445689"/>
                      <a:pt x="2902587" y="1495652"/>
                    </a:cubicBezTo>
                    <a:cubicBezTo>
                      <a:pt x="2890144" y="1599187"/>
                      <a:pt x="2841131" y="1671851"/>
                      <a:pt x="2786704" y="1757339"/>
                    </a:cubicBezTo>
                    <a:cubicBezTo>
                      <a:pt x="2770461" y="1782795"/>
                      <a:pt x="2789839" y="1827534"/>
                      <a:pt x="2790884" y="1852800"/>
                    </a:cubicBezTo>
                    <a:cubicBezTo>
                      <a:pt x="2795538" y="1975902"/>
                      <a:pt x="2765807" y="2095870"/>
                      <a:pt x="2656288" y="2166444"/>
                    </a:cubicBezTo>
                    <a:cubicBezTo>
                      <a:pt x="2650209" y="2170339"/>
                      <a:pt x="2651254" y="2180692"/>
                      <a:pt x="2657998" y="2183162"/>
                    </a:cubicBezTo>
                    <a:cubicBezTo>
                      <a:pt x="2988929" y="2306074"/>
                      <a:pt x="3159050" y="2647549"/>
                      <a:pt x="3058174" y="2986365"/>
                    </a:cubicBezTo>
                    <a:cubicBezTo>
                      <a:pt x="3056560" y="2991684"/>
                      <a:pt x="3058744" y="2997288"/>
                      <a:pt x="3064728" y="2998333"/>
                    </a:cubicBezTo>
                    <a:cubicBezTo>
                      <a:pt x="3225920" y="3026164"/>
                      <a:pt x="3351967" y="3169593"/>
                      <a:pt x="3353296" y="3331829"/>
                    </a:cubicBezTo>
                    <a:cubicBezTo>
                      <a:pt x="3352062" y="3493971"/>
                      <a:pt x="3226015" y="3637495"/>
                      <a:pt x="3064824" y="3665231"/>
                    </a:cubicBezTo>
                    <a:cubicBezTo>
                      <a:pt x="3058839" y="3666276"/>
                      <a:pt x="3056560" y="3671880"/>
                      <a:pt x="3058174" y="3677199"/>
                    </a:cubicBezTo>
                    <a:cubicBezTo>
                      <a:pt x="3159050" y="4016109"/>
                      <a:pt x="2989024" y="4357490"/>
                      <a:pt x="2657998" y="4480307"/>
                    </a:cubicBezTo>
                    <a:cubicBezTo>
                      <a:pt x="2651159" y="4482872"/>
                      <a:pt x="2650209" y="4493225"/>
                      <a:pt x="2656288" y="4497120"/>
                    </a:cubicBezTo>
                    <a:cubicBezTo>
                      <a:pt x="2765902" y="4567694"/>
                      <a:pt x="2795538" y="4687662"/>
                      <a:pt x="2790884" y="4810764"/>
                    </a:cubicBezTo>
                    <a:cubicBezTo>
                      <a:pt x="2789934" y="4836125"/>
                      <a:pt x="2770461" y="4880863"/>
                      <a:pt x="2786704" y="4906225"/>
                    </a:cubicBezTo>
                    <a:cubicBezTo>
                      <a:pt x="2841131" y="4991713"/>
                      <a:pt x="2890144" y="5064377"/>
                      <a:pt x="2902587" y="5167912"/>
                    </a:cubicBezTo>
                    <a:cubicBezTo>
                      <a:pt x="2908666" y="5217875"/>
                      <a:pt x="2907716" y="5268122"/>
                      <a:pt x="2908571" y="5318465"/>
                    </a:cubicBezTo>
                    <a:cubicBezTo>
                      <a:pt x="2864498" y="5342876"/>
                      <a:pt x="2821564" y="5368808"/>
                      <a:pt x="2775306" y="5388564"/>
                    </a:cubicBezTo>
                    <a:cubicBezTo>
                      <a:pt x="2679275" y="5429503"/>
                      <a:pt x="2591982" y="5423425"/>
                      <a:pt x="2490632" y="5418960"/>
                    </a:cubicBezTo>
                    <a:cubicBezTo>
                      <a:pt x="2460522" y="5417630"/>
                      <a:pt x="2431551" y="5456764"/>
                      <a:pt x="2410084" y="5470347"/>
                    </a:cubicBezTo>
                    <a:cubicBezTo>
                      <a:pt x="2305789" y="5535983"/>
                      <a:pt x="2187152" y="5570178"/>
                      <a:pt x="2071173" y="5510622"/>
                    </a:cubicBezTo>
                    <a:cubicBezTo>
                      <a:pt x="2064714" y="5507297"/>
                      <a:pt x="2056355" y="5513376"/>
                      <a:pt x="2057590" y="5520500"/>
                    </a:cubicBezTo>
                    <a:cubicBezTo>
                      <a:pt x="2116577" y="5868530"/>
                      <a:pt x="1905897" y="6186543"/>
                      <a:pt x="1562047" y="6268611"/>
                    </a:cubicBezTo>
                    <a:cubicBezTo>
                      <a:pt x="1556633" y="6269941"/>
                      <a:pt x="1552834" y="6274595"/>
                      <a:pt x="1554923" y="6280294"/>
                    </a:cubicBezTo>
                    <a:cubicBezTo>
                      <a:pt x="1611535" y="6433792"/>
                      <a:pt x="1550269" y="6614741"/>
                      <a:pt x="1410449" y="6696904"/>
                    </a:cubicBezTo>
                    <a:cubicBezTo>
                      <a:pt x="1269395" y="6776882"/>
                      <a:pt x="1082177" y="6739553"/>
                      <a:pt x="977408" y="6613791"/>
                    </a:cubicBezTo>
                    <a:cubicBezTo>
                      <a:pt x="973513" y="6609136"/>
                      <a:pt x="967624" y="6610087"/>
                      <a:pt x="963730" y="6614076"/>
                    </a:cubicBezTo>
                    <a:cubicBezTo>
                      <a:pt x="720755" y="6870918"/>
                      <a:pt x="340050" y="6894285"/>
                      <a:pt x="68200" y="6669073"/>
                    </a:cubicBezTo>
                    <a:cubicBezTo>
                      <a:pt x="62501" y="6664418"/>
                      <a:pt x="53097" y="6668788"/>
                      <a:pt x="52717" y="6676007"/>
                    </a:cubicBezTo>
                    <a:cubicBezTo>
                      <a:pt x="49868" y="6734328"/>
                      <a:pt x="30491" y="6783721"/>
                      <a:pt x="0" y="6825610"/>
                    </a:cubicBezTo>
                    <a:lnTo>
                      <a:pt x="23557" y="6825610"/>
                    </a:lnTo>
                    <a:cubicBezTo>
                      <a:pt x="29921" y="6816396"/>
                      <a:pt x="36095" y="6807088"/>
                      <a:pt x="41984" y="6797589"/>
                    </a:cubicBezTo>
                    <a:cubicBezTo>
                      <a:pt x="46543" y="6790560"/>
                      <a:pt x="64781" y="6691395"/>
                      <a:pt x="91852" y="6713621"/>
                    </a:cubicBezTo>
                    <a:cubicBezTo>
                      <a:pt x="161286" y="6770803"/>
                      <a:pt x="242405" y="6805568"/>
                      <a:pt x="327987" y="6825610"/>
                    </a:cubicBezTo>
                    <a:cubicBezTo>
                      <a:pt x="356578" y="6832259"/>
                      <a:pt x="385549" y="6837293"/>
                      <a:pt x="414900" y="6840998"/>
                    </a:cubicBezTo>
                    <a:cubicBezTo>
                      <a:pt x="488419" y="6850306"/>
                      <a:pt x="562508" y="6842422"/>
                      <a:pt x="634128" y="6825610"/>
                    </a:cubicBezTo>
                    <a:cubicBezTo>
                      <a:pt x="656639" y="6820386"/>
                      <a:pt x="678961" y="6814212"/>
                      <a:pt x="700903" y="6807372"/>
                    </a:cubicBezTo>
                    <a:cubicBezTo>
                      <a:pt x="744976" y="6793694"/>
                      <a:pt x="972468" y="6634878"/>
                      <a:pt x="989566" y="6655680"/>
                    </a:cubicBezTo>
                    <a:cubicBezTo>
                      <a:pt x="1085977" y="6772608"/>
                      <a:pt x="1288867" y="6784481"/>
                      <a:pt x="1413774" y="6702603"/>
                    </a:cubicBezTo>
                    <a:cubicBezTo>
                      <a:pt x="1547135" y="6635353"/>
                      <a:pt x="1638226" y="6453739"/>
                      <a:pt x="1585129" y="6311735"/>
                    </a:cubicBezTo>
                    <a:cubicBezTo>
                      <a:pt x="1575725" y="6286564"/>
                      <a:pt x="1826964" y="6168876"/>
                      <a:pt x="1860874" y="6137625"/>
                    </a:cubicBezTo>
                    <a:cubicBezTo>
                      <a:pt x="1931449" y="6072370"/>
                      <a:pt x="1995374" y="5996476"/>
                      <a:pt x="2032989" y="5906809"/>
                    </a:cubicBezTo>
                    <a:cubicBezTo>
                      <a:pt x="2078772" y="5797765"/>
                      <a:pt x="2103848" y="5681691"/>
                      <a:pt x="2084186" y="5563244"/>
                    </a:cubicBezTo>
                    <a:cubicBezTo>
                      <a:pt x="2078487" y="5528764"/>
                      <a:pt x="2173568" y="5562484"/>
                      <a:pt x="2181832" y="5562199"/>
                    </a:cubicBezTo>
                    <a:cubicBezTo>
                      <a:pt x="2238824" y="5560014"/>
                      <a:pt x="2295910" y="5552226"/>
                      <a:pt x="2347868" y="5526580"/>
                    </a:cubicBezTo>
                    <a:cubicBezTo>
                      <a:pt x="2395266" y="5503308"/>
                      <a:pt x="2464606" y="5435773"/>
                      <a:pt x="2516658" y="5440142"/>
                    </a:cubicBezTo>
                    <a:cubicBezTo>
                      <a:pt x="2581249" y="5445461"/>
                      <a:pt x="2638526" y="5446981"/>
                      <a:pt x="2702451" y="5436153"/>
                    </a:cubicBezTo>
                    <a:cubicBezTo>
                      <a:pt x="2787084" y="5421714"/>
                      <a:pt x="2856709" y="5367383"/>
                      <a:pt x="2933933" y="5333093"/>
                    </a:cubicBezTo>
                    <a:cubicBezTo>
                      <a:pt x="2925099" y="5249030"/>
                      <a:pt x="2937162" y="5161548"/>
                      <a:pt x="2907431" y="5081094"/>
                    </a:cubicBezTo>
                    <a:cubicBezTo>
                      <a:pt x="2884920" y="5020303"/>
                      <a:pt x="2854999" y="4971385"/>
                      <a:pt x="2818049" y="4918193"/>
                    </a:cubicBezTo>
                    <a:cubicBezTo>
                      <a:pt x="2788224" y="4875355"/>
                      <a:pt x="2811875" y="4781508"/>
                      <a:pt x="2808456" y="4728791"/>
                    </a:cubicBezTo>
                    <a:cubicBezTo>
                      <a:pt x="2804656" y="4670944"/>
                      <a:pt x="2782999" y="4617752"/>
                      <a:pt x="2756308" y="4567314"/>
                    </a:cubicBezTo>
                    <a:cubicBezTo>
                      <a:pt x="2752414" y="4559810"/>
                      <a:pt x="2675665" y="4494365"/>
                      <a:pt x="2708435" y="4482207"/>
                    </a:cubicBezTo>
                    <a:cubicBezTo>
                      <a:pt x="2820804" y="4439938"/>
                      <a:pt x="2908856" y="4360149"/>
                      <a:pt x="2980286" y="4266018"/>
                    </a:cubicBezTo>
                    <a:cubicBezTo>
                      <a:pt x="3039177" y="4188509"/>
                      <a:pt x="3072897" y="4095233"/>
                      <a:pt x="3094174" y="4001482"/>
                    </a:cubicBezTo>
                    <a:cubicBezTo>
                      <a:pt x="3104338" y="3956553"/>
                      <a:pt x="3080496" y="3680144"/>
                      <a:pt x="3107092" y="3675679"/>
                    </a:cubicBezTo>
                    <a:cubicBezTo>
                      <a:pt x="3256601" y="3650603"/>
                      <a:pt x="3368304" y="3480958"/>
                      <a:pt x="3359851" y="3331829"/>
                    </a:cubicBezTo>
                    <a:cubicBezTo>
                      <a:pt x="3368304" y="3182701"/>
                      <a:pt x="3256601" y="3013056"/>
                      <a:pt x="3107092" y="2988075"/>
                    </a:cubicBezTo>
                    <a:close/>
                  </a:path>
                </a:pathLst>
              </a:custGeom>
              <a:grpFill/>
              <a:ln w="9481"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7AAD5BB5-F425-4EE7-5D39-41398921D90B}"/>
                  </a:ext>
                </a:extLst>
              </p:cNvPr>
              <p:cNvSpPr/>
              <p:nvPr/>
            </p:nvSpPr>
            <p:spPr>
              <a:xfrm>
                <a:off x="4275115" y="6840522"/>
                <a:ext cx="65350" cy="5562"/>
              </a:xfrm>
              <a:custGeom>
                <a:avLst/>
                <a:gdLst>
                  <a:gd name="connsiteX0" fmla="*/ 65350 w 65350"/>
                  <a:gd name="connsiteY0" fmla="*/ 0 h 5562"/>
                  <a:gd name="connsiteX1" fmla="*/ 0 w 65350"/>
                  <a:gd name="connsiteY1" fmla="*/ 0 h 5562"/>
                  <a:gd name="connsiteX2" fmla="*/ 65350 w 65350"/>
                  <a:gd name="connsiteY2" fmla="*/ 0 h 5562"/>
                </a:gdLst>
                <a:ahLst/>
                <a:cxnLst>
                  <a:cxn ang="0">
                    <a:pos x="connsiteX0" y="connsiteY0"/>
                  </a:cxn>
                  <a:cxn ang="0">
                    <a:pos x="connsiteX1" y="connsiteY1"/>
                  </a:cxn>
                  <a:cxn ang="0">
                    <a:pos x="connsiteX2" y="connsiteY2"/>
                  </a:cxn>
                </a:cxnLst>
                <a:rect l="l" t="t" r="r" b="b"/>
                <a:pathLst>
                  <a:path w="65350" h="5562">
                    <a:moveTo>
                      <a:pt x="65350" y="0"/>
                    </a:moveTo>
                    <a:cubicBezTo>
                      <a:pt x="46448" y="6934"/>
                      <a:pt x="24221" y="7884"/>
                      <a:pt x="0" y="0"/>
                    </a:cubicBezTo>
                    <a:lnTo>
                      <a:pt x="65350" y="0"/>
                    </a:lnTo>
                    <a:close/>
                  </a:path>
                </a:pathLst>
              </a:custGeom>
              <a:grpFill/>
              <a:ln w="9481"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23C72809-FE81-0FAE-917A-223DA79358DC}"/>
                  </a:ext>
                </a:extLst>
              </p:cNvPr>
              <p:cNvSpPr/>
              <p:nvPr/>
            </p:nvSpPr>
            <p:spPr>
              <a:xfrm>
                <a:off x="4974308" y="6840522"/>
                <a:ext cx="306140" cy="19350"/>
              </a:xfrm>
              <a:custGeom>
                <a:avLst/>
                <a:gdLst>
                  <a:gd name="connsiteX0" fmla="*/ 306140 w 306140"/>
                  <a:gd name="connsiteY0" fmla="*/ 0 h 19350"/>
                  <a:gd name="connsiteX1" fmla="*/ 86912 w 306140"/>
                  <a:gd name="connsiteY1" fmla="*/ 15388 h 19350"/>
                  <a:gd name="connsiteX2" fmla="*/ 0 w 306140"/>
                  <a:gd name="connsiteY2" fmla="*/ 0 h 19350"/>
                  <a:gd name="connsiteX3" fmla="*/ 306140 w 306140"/>
                  <a:gd name="connsiteY3" fmla="*/ 0 h 19350"/>
                </a:gdLst>
                <a:ahLst/>
                <a:cxnLst>
                  <a:cxn ang="0">
                    <a:pos x="connsiteX0" y="connsiteY0"/>
                  </a:cxn>
                  <a:cxn ang="0">
                    <a:pos x="connsiteX1" y="connsiteY1"/>
                  </a:cxn>
                  <a:cxn ang="0">
                    <a:pos x="connsiteX2" y="connsiteY2"/>
                  </a:cxn>
                  <a:cxn ang="0">
                    <a:pos x="connsiteX3" y="connsiteY3"/>
                  </a:cxn>
                </a:cxnLst>
                <a:rect l="l" t="t" r="r" b="b"/>
                <a:pathLst>
                  <a:path w="306140" h="19350">
                    <a:moveTo>
                      <a:pt x="306140" y="0"/>
                    </a:moveTo>
                    <a:cubicBezTo>
                      <a:pt x="234521" y="16813"/>
                      <a:pt x="160432" y="24697"/>
                      <a:pt x="86912" y="15388"/>
                    </a:cubicBezTo>
                    <a:cubicBezTo>
                      <a:pt x="57562" y="11684"/>
                      <a:pt x="28591" y="6649"/>
                      <a:pt x="0" y="0"/>
                    </a:cubicBezTo>
                    <a:lnTo>
                      <a:pt x="306140" y="0"/>
                    </a:lnTo>
                    <a:close/>
                  </a:path>
                </a:pathLst>
              </a:custGeom>
              <a:grpFill/>
              <a:ln w="9481"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BD858CBC-0261-4540-F5E5-02EDAE0B6D1F}"/>
                  </a:ext>
                </a:extLst>
              </p:cNvPr>
              <p:cNvSpPr/>
              <p:nvPr/>
            </p:nvSpPr>
            <p:spPr>
              <a:xfrm>
                <a:off x="6060475" y="6840522"/>
                <a:ext cx="65255" cy="9878"/>
              </a:xfrm>
              <a:custGeom>
                <a:avLst/>
                <a:gdLst>
                  <a:gd name="connsiteX0" fmla="*/ 65256 w 65255"/>
                  <a:gd name="connsiteY0" fmla="*/ 0 h 9878"/>
                  <a:gd name="connsiteX1" fmla="*/ 33530 w 65255"/>
                  <a:gd name="connsiteY1" fmla="*/ 9879 h 9878"/>
                  <a:gd name="connsiteX2" fmla="*/ 0 w 65255"/>
                  <a:gd name="connsiteY2" fmla="*/ 0 h 9878"/>
                  <a:gd name="connsiteX3" fmla="*/ 65256 w 65255"/>
                  <a:gd name="connsiteY3" fmla="*/ 0 h 9878"/>
                </a:gdLst>
                <a:ahLst/>
                <a:cxnLst>
                  <a:cxn ang="0">
                    <a:pos x="connsiteX0" y="connsiteY0"/>
                  </a:cxn>
                  <a:cxn ang="0">
                    <a:pos x="connsiteX1" y="connsiteY1"/>
                  </a:cxn>
                  <a:cxn ang="0">
                    <a:pos x="connsiteX2" y="connsiteY2"/>
                  </a:cxn>
                  <a:cxn ang="0">
                    <a:pos x="connsiteX3" y="connsiteY3"/>
                  </a:cxn>
                </a:cxnLst>
                <a:rect l="l" t="t" r="r" b="b"/>
                <a:pathLst>
                  <a:path w="65255" h="9878">
                    <a:moveTo>
                      <a:pt x="65256" y="0"/>
                    </a:moveTo>
                    <a:cubicBezTo>
                      <a:pt x="55852" y="5890"/>
                      <a:pt x="45308" y="9879"/>
                      <a:pt x="33530" y="9879"/>
                    </a:cubicBezTo>
                    <a:cubicBezTo>
                      <a:pt x="21182" y="9879"/>
                      <a:pt x="9689" y="6269"/>
                      <a:pt x="0" y="0"/>
                    </a:cubicBezTo>
                    <a:lnTo>
                      <a:pt x="65256" y="0"/>
                    </a:lnTo>
                    <a:close/>
                  </a:path>
                </a:pathLst>
              </a:custGeom>
              <a:grpFill/>
              <a:ln w="9481" cap="flat">
                <a:noFill/>
                <a:prstDash val="solid"/>
                <a:miter/>
              </a:ln>
            </p:spPr>
            <p:txBody>
              <a:bodyPr rtlCol="0" anchor="ctr"/>
              <a:lstStyle/>
              <a:p>
                <a:endParaRPr lang="en-US"/>
              </a:p>
            </p:txBody>
          </p:sp>
        </p:grpSp>
        <p:grpSp>
          <p:nvGrpSpPr>
            <p:cNvPr id="241" name="Group 240">
              <a:extLst>
                <a:ext uri="{FF2B5EF4-FFF2-40B4-BE49-F238E27FC236}">
                  <a16:creationId xmlns:a16="http://schemas.microsoft.com/office/drawing/2014/main" id="{2C41DB0C-3AB9-DEAA-FE98-1B9747F4952E}"/>
                </a:ext>
              </a:extLst>
            </p:cNvPr>
            <p:cNvGrpSpPr/>
            <p:nvPr userDrawn="1"/>
          </p:nvGrpSpPr>
          <p:grpSpPr>
            <a:xfrm>
              <a:off x="33664" y="2092598"/>
              <a:ext cx="1588438" cy="2656772"/>
              <a:chOff x="4044194" y="0"/>
              <a:chExt cx="4101401" cy="6859872"/>
            </a:xfrm>
            <a:solidFill>
              <a:srgbClr val="ED7D31"/>
            </a:solidFill>
          </p:grpSpPr>
          <p:sp>
            <p:nvSpPr>
              <p:cNvPr id="242" name="Freeform: Shape 241">
                <a:extLst>
                  <a:ext uri="{FF2B5EF4-FFF2-40B4-BE49-F238E27FC236}">
                    <a16:creationId xmlns:a16="http://schemas.microsoft.com/office/drawing/2014/main" id="{00A57ADF-FE74-F176-E0A1-28567DD4F7A9}"/>
                  </a:ext>
                </a:extLst>
              </p:cNvPr>
              <p:cNvSpPr/>
              <p:nvPr/>
            </p:nvSpPr>
            <p:spPr>
              <a:xfrm>
                <a:off x="4071939" y="1352412"/>
                <a:ext cx="35695" cy="224737"/>
              </a:xfrm>
              <a:custGeom>
                <a:avLst/>
                <a:gdLst>
                  <a:gd name="connsiteX0" fmla="*/ 0 w 35695"/>
                  <a:gd name="connsiteY0" fmla="*/ 224737 h 224737"/>
                  <a:gd name="connsiteX1" fmla="*/ 0 w 35695"/>
                  <a:gd name="connsiteY1" fmla="*/ 151693 h 224737"/>
                  <a:gd name="connsiteX2" fmla="*/ 0 w 35695"/>
                  <a:gd name="connsiteY2" fmla="*/ 49203 h 224737"/>
                  <a:gd name="connsiteX3" fmla="*/ 0 w 35695"/>
                  <a:gd name="connsiteY3" fmla="*/ 0 h 224737"/>
                  <a:gd name="connsiteX4" fmla="*/ 0 w 35695"/>
                  <a:gd name="connsiteY4" fmla="*/ 224737 h 224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95" h="224737">
                    <a:moveTo>
                      <a:pt x="0" y="224737"/>
                    </a:moveTo>
                    <a:lnTo>
                      <a:pt x="0" y="151693"/>
                    </a:lnTo>
                    <a:cubicBezTo>
                      <a:pt x="9404" y="118828"/>
                      <a:pt x="10164" y="81878"/>
                      <a:pt x="0" y="49203"/>
                    </a:cubicBezTo>
                    <a:lnTo>
                      <a:pt x="0" y="0"/>
                    </a:lnTo>
                    <a:cubicBezTo>
                      <a:pt x="46543" y="65445"/>
                      <a:pt x="48633" y="158817"/>
                      <a:pt x="0" y="224737"/>
                    </a:cubicBezTo>
                    <a:close/>
                  </a:path>
                </a:pathLst>
              </a:custGeom>
              <a:grpFill/>
              <a:ln w="9481"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787DA099-F29C-F9CA-3DB8-CE07E56A2752}"/>
                  </a:ext>
                </a:extLst>
              </p:cNvPr>
              <p:cNvSpPr/>
              <p:nvPr/>
            </p:nvSpPr>
            <p:spPr>
              <a:xfrm>
                <a:off x="4071939" y="855065"/>
                <a:ext cx="655841" cy="315982"/>
              </a:xfrm>
              <a:custGeom>
                <a:avLst/>
                <a:gdLst>
                  <a:gd name="connsiteX0" fmla="*/ 647141 w 655841"/>
                  <a:gd name="connsiteY0" fmla="*/ 313835 h 315982"/>
                  <a:gd name="connsiteX1" fmla="*/ 41984 w 655841"/>
                  <a:gd name="connsiteY1" fmla="*/ 43124 h 315982"/>
                  <a:gd name="connsiteX2" fmla="*/ 0 w 655841"/>
                  <a:gd name="connsiteY2" fmla="*/ 41509 h 315982"/>
                  <a:gd name="connsiteX3" fmla="*/ 0 w 655841"/>
                  <a:gd name="connsiteY3" fmla="*/ 1330 h 315982"/>
                  <a:gd name="connsiteX4" fmla="*/ 41984 w 655841"/>
                  <a:gd name="connsiteY4" fmla="*/ 0 h 315982"/>
                  <a:gd name="connsiteX5" fmla="*/ 655120 w 655841"/>
                  <a:gd name="connsiteY5" fmla="*/ 307945 h 315982"/>
                  <a:gd name="connsiteX6" fmla="*/ 647141 w 655841"/>
                  <a:gd name="connsiteY6" fmla="*/ 313835 h 3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5982">
                    <a:moveTo>
                      <a:pt x="647141" y="313835"/>
                    </a:moveTo>
                    <a:cubicBezTo>
                      <a:pt x="530973" y="141720"/>
                      <a:pt x="239745" y="26406"/>
                      <a:pt x="41984" y="43124"/>
                    </a:cubicBezTo>
                    <a:cubicBezTo>
                      <a:pt x="28401" y="41984"/>
                      <a:pt x="14343" y="41414"/>
                      <a:pt x="0" y="41509"/>
                    </a:cubicBezTo>
                    <a:lnTo>
                      <a:pt x="0" y="1330"/>
                    </a:lnTo>
                    <a:cubicBezTo>
                      <a:pt x="14248" y="380"/>
                      <a:pt x="28306" y="0"/>
                      <a:pt x="41984" y="0"/>
                    </a:cubicBezTo>
                    <a:cubicBezTo>
                      <a:pt x="254278" y="-190"/>
                      <a:pt x="542466" y="105625"/>
                      <a:pt x="655120" y="307945"/>
                    </a:cubicBezTo>
                    <a:cubicBezTo>
                      <a:pt x="658159" y="313360"/>
                      <a:pt x="650845" y="319249"/>
                      <a:pt x="647141" y="313835"/>
                    </a:cubicBezTo>
                    <a:close/>
                  </a:path>
                </a:pathLst>
              </a:custGeom>
              <a:grpFill/>
              <a:ln w="9481"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2E36E466-3EFB-041C-B27D-196892E65E90}"/>
                  </a:ext>
                </a:extLst>
              </p:cNvPr>
              <p:cNvSpPr/>
              <p:nvPr/>
            </p:nvSpPr>
            <p:spPr>
              <a:xfrm>
                <a:off x="4071939" y="1121501"/>
                <a:ext cx="468927" cy="197254"/>
              </a:xfrm>
              <a:custGeom>
                <a:avLst/>
                <a:gdLst>
                  <a:gd name="connsiteX0" fmla="*/ 459543 w 468927"/>
                  <a:gd name="connsiteY0" fmla="*/ 195292 h 197254"/>
                  <a:gd name="connsiteX1" fmla="*/ 205835 w 468927"/>
                  <a:gd name="connsiteY1" fmla="*/ 57277 h 197254"/>
                  <a:gd name="connsiteX2" fmla="*/ 41984 w 468927"/>
                  <a:gd name="connsiteY2" fmla="*/ 40844 h 197254"/>
                  <a:gd name="connsiteX3" fmla="*/ 0 w 468927"/>
                  <a:gd name="connsiteY3" fmla="*/ 43789 h 197254"/>
                  <a:gd name="connsiteX4" fmla="*/ 0 w 468927"/>
                  <a:gd name="connsiteY4" fmla="*/ 2660 h 197254"/>
                  <a:gd name="connsiteX5" fmla="*/ 41984 w 468927"/>
                  <a:gd name="connsiteY5" fmla="*/ 0 h 197254"/>
                  <a:gd name="connsiteX6" fmla="*/ 116833 w 468927"/>
                  <a:gd name="connsiteY6" fmla="*/ 5794 h 197254"/>
                  <a:gd name="connsiteX7" fmla="*/ 271945 w 468927"/>
                  <a:gd name="connsiteY7" fmla="*/ 46353 h 197254"/>
                  <a:gd name="connsiteX8" fmla="*/ 467807 w 468927"/>
                  <a:gd name="connsiteY8" fmla="*/ 189212 h 197254"/>
                  <a:gd name="connsiteX9" fmla="*/ 459543 w 468927"/>
                  <a:gd name="connsiteY9" fmla="*/ 195292 h 19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27" h="197254">
                    <a:moveTo>
                      <a:pt x="459543" y="195292"/>
                    </a:moveTo>
                    <a:cubicBezTo>
                      <a:pt x="391723" y="116928"/>
                      <a:pt x="302626" y="84918"/>
                      <a:pt x="205835" y="57277"/>
                    </a:cubicBezTo>
                    <a:cubicBezTo>
                      <a:pt x="152073" y="41889"/>
                      <a:pt x="95936" y="46733"/>
                      <a:pt x="41984" y="40844"/>
                    </a:cubicBezTo>
                    <a:cubicBezTo>
                      <a:pt x="28116" y="42364"/>
                      <a:pt x="14153" y="43124"/>
                      <a:pt x="0" y="43789"/>
                    </a:cubicBezTo>
                    <a:lnTo>
                      <a:pt x="0" y="2660"/>
                    </a:lnTo>
                    <a:cubicBezTo>
                      <a:pt x="14058" y="1805"/>
                      <a:pt x="28021" y="1235"/>
                      <a:pt x="41984" y="0"/>
                    </a:cubicBezTo>
                    <a:cubicBezTo>
                      <a:pt x="66870" y="2185"/>
                      <a:pt x="91947" y="2280"/>
                      <a:pt x="116833" y="5794"/>
                    </a:cubicBezTo>
                    <a:cubicBezTo>
                      <a:pt x="169835" y="13108"/>
                      <a:pt x="221318" y="29826"/>
                      <a:pt x="271945" y="46353"/>
                    </a:cubicBezTo>
                    <a:cubicBezTo>
                      <a:pt x="352684" y="72664"/>
                      <a:pt x="418604" y="120537"/>
                      <a:pt x="467807" y="189212"/>
                    </a:cubicBezTo>
                    <a:cubicBezTo>
                      <a:pt x="471891" y="194722"/>
                      <a:pt x="463817" y="200326"/>
                      <a:pt x="459543" y="195292"/>
                    </a:cubicBezTo>
                    <a:close/>
                  </a:path>
                </a:pathLst>
              </a:custGeom>
              <a:grpFill/>
              <a:ln w="9481"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1302375-154E-754A-1AE5-5263EE6593B0}"/>
                  </a:ext>
                </a:extLst>
              </p:cNvPr>
              <p:cNvSpPr/>
              <p:nvPr/>
            </p:nvSpPr>
            <p:spPr>
              <a:xfrm>
                <a:off x="4957630" y="69529"/>
                <a:ext cx="71573" cy="73519"/>
              </a:xfrm>
              <a:custGeom>
                <a:avLst/>
                <a:gdLst>
                  <a:gd name="connsiteX0" fmla="*/ 32161 w 71573"/>
                  <a:gd name="connsiteY0" fmla="*/ 0 h 73519"/>
                  <a:gd name="connsiteX1" fmla="*/ 39380 w 71573"/>
                  <a:gd name="connsiteY1" fmla="*/ 73519 h 73519"/>
                  <a:gd name="connsiteX2" fmla="*/ 32161 w 71573"/>
                  <a:gd name="connsiteY2" fmla="*/ 0 h 73519"/>
                </a:gdLst>
                <a:ahLst/>
                <a:cxnLst>
                  <a:cxn ang="0">
                    <a:pos x="connsiteX0" y="connsiteY0"/>
                  </a:cxn>
                  <a:cxn ang="0">
                    <a:pos x="connsiteX1" y="connsiteY1"/>
                  </a:cxn>
                  <a:cxn ang="0">
                    <a:pos x="connsiteX2" y="connsiteY2"/>
                  </a:cxn>
                </a:cxnLst>
                <a:rect l="l" t="t" r="r" b="b"/>
                <a:pathLst>
                  <a:path w="71573" h="73519">
                    <a:moveTo>
                      <a:pt x="32161" y="0"/>
                    </a:moveTo>
                    <a:cubicBezTo>
                      <a:pt x="-15522" y="0"/>
                      <a:pt x="-7733" y="73519"/>
                      <a:pt x="39380" y="73519"/>
                    </a:cubicBezTo>
                    <a:cubicBezTo>
                      <a:pt x="87063" y="73519"/>
                      <a:pt x="79369" y="0"/>
                      <a:pt x="32161" y="0"/>
                    </a:cubicBezTo>
                    <a:close/>
                  </a:path>
                </a:pathLst>
              </a:custGeom>
              <a:grpFill/>
              <a:ln w="9481"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B3F381-0A00-BD49-BDD8-D423FF9C4374}"/>
                  </a:ext>
                </a:extLst>
              </p:cNvPr>
              <p:cNvSpPr/>
              <p:nvPr/>
            </p:nvSpPr>
            <p:spPr>
              <a:xfrm>
                <a:off x="4542238" y="396757"/>
                <a:ext cx="58885" cy="60601"/>
              </a:xfrm>
              <a:custGeom>
                <a:avLst/>
                <a:gdLst>
                  <a:gd name="connsiteX0" fmla="*/ 26479 w 58885"/>
                  <a:gd name="connsiteY0" fmla="*/ 0 h 60601"/>
                  <a:gd name="connsiteX1" fmla="*/ 32368 w 58885"/>
                  <a:gd name="connsiteY1" fmla="*/ 60601 h 60601"/>
                  <a:gd name="connsiteX2" fmla="*/ 26479 w 58885"/>
                  <a:gd name="connsiteY2" fmla="*/ 0 h 60601"/>
                </a:gdLst>
                <a:ahLst/>
                <a:cxnLst>
                  <a:cxn ang="0">
                    <a:pos x="connsiteX0" y="connsiteY0"/>
                  </a:cxn>
                  <a:cxn ang="0">
                    <a:pos x="connsiteX1" y="connsiteY1"/>
                  </a:cxn>
                  <a:cxn ang="0">
                    <a:pos x="connsiteX2" y="connsiteY2"/>
                  </a:cxn>
                </a:cxnLst>
                <a:rect l="l" t="t" r="r" b="b"/>
                <a:pathLst>
                  <a:path w="58885" h="60601">
                    <a:moveTo>
                      <a:pt x="26479" y="0"/>
                    </a:moveTo>
                    <a:cubicBezTo>
                      <a:pt x="-12750" y="0"/>
                      <a:pt x="-6386" y="60601"/>
                      <a:pt x="32368" y="60601"/>
                    </a:cubicBezTo>
                    <a:cubicBezTo>
                      <a:pt x="71692" y="60601"/>
                      <a:pt x="65233" y="0"/>
                      <a:pt x="26479" y="0"/>
                    </a:cubicBezTo>
                    <a:close/>
                  </a:path>
                </a:pathLst>
              </a:custGeom>
              <a:grpFill/>
              <a:ln w="9481"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D938CA64-E80D-86F9-A2FC-BA85C6D8A85F}"/>
                  </a:ext>
                </a:extLst>
              </p:cNvPr>
              <p:cNvSpPr/>
              <p:nvPr/>
            </p:nvSpPr>
            <p:spPr>
              <a:xfrm>
                <a:off x="4883639" y="80641"/>
                <a:ext cx="257539" cy="176617"/>
              </a:xfrm>
              <a:custGeom>
                <a:avLst/>
                <a:gdLst>
                  <a:gd name="connsiteX0" fmla="*/ 20949 w 257539"/>
                  <a:gd name="connsiteY0" fmla="*/ 84540 h 176617"/>
                  <a:gd name="connsiteX1" fmla="*/ 37572 w 257539"/>
                  <a:gd name="connsiteY1" fmla="*/ 127948 h 176617"/>
                  <a:gd name="connsiteX2" fmla="*/ 163998 w 257539"/>
                  <a:gd name="connsiteY2" fmla="*/ 174681 h 176617"/>
                  <a:gd name="connsiteX3" fmla="*/ 169982 w 257539"/>
                  <a:gd name="connsiteY3" fmla="*/ 173922 h 176617"/>
                  <a:gd name="connsiteX4" fmla="*/ 181096 w 257539"/>
                  <a:gd name="connsiteY4" fmla="*/ 169172 h 176617"/>
                  <a:gd name="connsiteX5" fmla="*/ 238752 w 257539"/>
                  <a:gd name="connsiteY5" fmla="*/ 55569 h 176617"/>
                  <a:gd name="connsiteX6" fmla="*/ 202943 w 257539"/>
                  <a:gd name="connsiteY6" fmla="*/ 17764 h 176617"/>
                  <a:gd name="connsiteX7" fmla="*/ 165423 w 257539"/>
                  <a:gd name="connsiteY7" fmla="*/ 95843 h 176617"/>
                  <a:gd name="connsiteX8" fmla="*/ 166563 w 257539"/>
                  <a:gd name="connsiteY8" fmla="*/ 164518 h 176617"/>
                  <a:gd name="connsiteX9" fmla="*/ 20949 w 257539"/>
                  <a:gd name="connsiteY9" fmla="*/ 84540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39" h="176617">
                    <a:moveTo>
                      <a:pt x="20949" y="84540"/>
                    </a:moveTo>
                    <a:cubicBezTo>
                      <a:pt x="-19420" y="86724"/>
                      <a:pt x="5466" y="153215"/>
                      <a:pt x="37572" y="127948"/>
                    </a:cubicBezTo>
                    <a:cubicBezTo>
                      <a:pt x="73571" y="99547"/>
                      <a:pt x="146901" y="138682"/>
                      <a:pt x="163998" y="174681"/>
                    </a:cubicBezTo>
                    <a:cubicBezTo>
                      <a:pt x="165613" y="178006"/>
                      <a:pt x="169127" y="176581"/>
                      <a:pt x="169982" y="173922"/>
                    </a:cubicBezTo>
                    <a:cubicBezTo>
                      <a:pt x="173497" y="178101"/>
                      <a:pt x="181761" y="175441"/>
                      <a:pt x="181096" y="169172"/>
                    </a:cubicBezTo>
                    <a:cubicBezTo>
                      <a:pt x="176441" y="129278"/>
                      <a:pt x="196388" y="69152"/>
                      <a:pt x="238752" y="55569"/>
                    </a:cubicBezTo>
                    <a:cubicBezTo>
                      <a:pt x="289665" y="39136"/>
                      <a:pt x="223175" y="-32863"/>
                      <a:pt x="202943" y="17764"/>
                    </a:cubicBezTo>
                    <a:cubicBezTo>
                      <a:pt x="192209" y="44740"/>
                      <a:pt x="173117" y="67252"/>
                      <a:pt x="165423" y="95843"/>
                    </a:cubicBezTo>
                    <a:cubicBezTo>
                      <a:pt x="158869" y="120159"/>
                      <a:pt x="160484" y="141246"/>
                      <a:pt x="166563" y="164518"/>
                    </a:cubicBezTo>
                    <a:cubicBezTo>
                      <a:pt x="142531" y="119305"/>
                      <a:pt x="68822" y="81880"/>
                      <a:pt x="20949" y="84540"/>
                    </a:cubicBezTo>
                    <a:close/>
                  </a:path>
                </a:pathLst>
              </a:custGeom>
              <a:grpFill/>
              <a:ln w="9481"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C89112D1-7506-7D77-A47D-516EBA5778BC}"/>
                  </a:ext>
                </a:extLst>
              </p:cNvPr>
              <p:cNvSpPr/>
              <p:nvPr/>
            </p:nvSpPr>
            <p:spPr>
              <a:xfrm>
                <a:off x="4625798" y="304005"/>
                <a:ext cx="437811" cy="164248"/>
              </a:xfrm>
              <a:custGeom>
                <a:avLst/>
                <a:gdLst>
                  <a:gd name="connsiteX0" fmla="*/ 45694 w 437811"/>
                  <a:gd name="connsiteY0" fmla="*/ 124287 h 164248"/>
                  <a:gd name="connsiteX1" fmla="*/ 261977 w 437811"/>
                  <a:gd name="connsiteY1" fmla="*/ 44119 h 164248"/>
                  <a:gd name="connsiteX2" fmla="*/ 428298 w 437811"/>
                  <a:gd name="connsiteY2" fmla="*/ 162282 h 164248"/>
                  <a:gd name="connsiteX3" fmla="*/ 437322 w 437811"/>
                  <a:gd name="connsiteY3" fmla="*/ 157342 h 164248"/>
                  <a:gd name="connsiteX4" fmla="*/ 268721 w 437811"/>
                  <a:gd name="connsiteY4" fmla="*/ 2990 h 164248"/>
                  <a:gd name="connsiteX5" fmla="*/ 11974 w 437811"/>
                  <a:gd name="connsiteY5" fmla="*/ 78599 h 164248"/>
                  <a:gd name="connsiteX6" fmla="*/ 45694 w 437811"/>
                  <a:gd name="connsiteY6" fmla="*/ 124287 h 16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11" h="164248">
                    <a:moveTo>
                      <a:pt x="45694" y="124287"/>
                    </a:moveTo>
                    <a:cubicBezTo>
                      <a:pt x="105060" y="70525"/>
                      <a:pt x="179244" y="33955"/>
                      <a:pt x="261977" y="44119"/>
                    </a:cubicBezTo>
                    <a:cubicBezTo>
                      <a:pt x="350219" y="54852"/>
                      <a:pt x="379570" y="98071"/>
                      <a:pt x="428298" y="162282"/>
                    </a:cubicBezTo>
                    <a:cubicBezTo>
                      <a:pt x="431718" y="166841"/>
                      <a:pt x="439886" y="162756"/>
                      <a:pt x="437322" y="157342"/>
                    </a:cubicBezTo>
                    <a:cubicBezTo>
                      <a:pt x="403792" y="86958"/>
                      <a:pt x="353639" y="14293"/>
                      <a:pt x="268721" y="2990"/>
                    </a:cubicBezTo>
                    <a:cubicBezTo>
                      <a:pt x="162052" y="-11163"/>
                      <a:pt x="98886" y="26736"/>
                      <a:pt x="11974" y="78599"/>
                    </a:cubicBezTo>
                    <a:cubicBezTo>
                      <a:pt x="-19657" y="97406"/>
                      <a:pt x="18338" y="148983"/>
                      <a:pt x="45694" y="124287"/>
                    </a:cubicBezTo>
                    <a:close/>
                  </a:path>
                </a:pathLst>
              </a:custGeom>
              <a:grpFill/>
              <a:ln w="9481"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D5E237BB-6D25-7369-3BFD-8687672961A4}"/>
                  </a:ext>
                </a:extLst>
              </p:cNvPr>
              <p:cNvSpPr/>
              <p:nvPr/>
            </p:nvSpPr>
            <p:spPr>
              <a:xfrm>
                <a:off x="5087522" y="264465"/>
                <a:ext cx="366558" cy="219722"/>
              </a:xfrm>
              <a:custGeom>
                <a:avLst/>
                <a:gdLst>
                  <a:gd name="connsiteX0" fmla="*/ 389 w 366558"/>
                  <a:gd name="connsiteY0" fmla="*/ 215405 h 219722"/>
                  <a:gd name="connsiteX1" fmla="*/ 5708 w 366558"/>
                  <a:gd name="connsiteY1" fmla="*/ 218634 h 219722"/>
                  <a:gd name="connsiteX2" fmla="*/ 170699 w 366558"/>
                  <a:gd name="connsiteY2" fmla="*/ 71691 h 219722"/>
                  <a:gd name="connsiteX3" fmla="*/ 333790 w 366558"/>
                  <a:gd name="connsiteY3" fmla="*/ 58108 h 219722"/>
                  <a:gd name="connsiteX4" fmla="*/ 335690 w 366558"/>
                  <a:gd name="connsiteY4" fmla="*/ 71 h 219722"/>
                  <a:gd name="connsiteX5" fmla="*/ 137169 w 366558"/>
                  <a:gd name="connsiteY5" fmla="*/ 54023 h 219722"/>
                  <a:gd name="connsiteX6" fmla="*/ 389 w 366558"/>
                  <a:gd name="connsiteY6" fmla="*/ 215405 h 21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58" h="219722">
                    <a:moveTo>
                      <a:pt x="389" y="215405"/>
                    </a:moveTo>
                    <a:cubicBezTo>
                      <a:pt x="-1416" y="218634"/>
                      <a:pt x="3523" y="221294"/>
                      <a:pt x="5708" y="218634"/>
                    </a:cubicBezTo>
                    <a:cubicBezTo>
                      <a:pt x="50542" y="166107"/>
                      <a:pt x="101644" y="91923"/>
                      <a:pt x="170699" y="71691"/>
                    </a:cubicBezTo>
                    <a:cubicBezTo>
                      <a:pt x="224271" y="56018"/>
                      <a:pt x="278319" y="55258"/>
                      <a:pt x="333790" y="58108"/>
                    </a:cubicBezTo>
                    <a:cubicBezTo>
                      <a:pt x="376629" y="60292"/>
                      <a:pt x="377674" y="-2399"/>
                      <a:pt x="335690" y="71"/>
                    </a:cubicBezTo>
                    <a:cubicBezTo>
                      <a:pt x="267965" y="4061"/>
                      <a:pt x="195680" y="17929"/>
                      <a:pt x="137169" y="54023"/>
                    </a:cubicBezTo>
                    <a:cubicBezTo>
                      <a:pt x="74668" y="92398"/>
                      <a:pt x="34489" y="151859"/>
                      <a:pt x="389" y="215405"/>
                    </a:cubicBezTo>
                    <a:close/>
                  </a:path>
                </a:pathLst>
              </a:custGeom>
              <a:grpFill/>
              <a:ln w="9481"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F321DAF-8B63-E113-3F75-6E6F7B4E464F}"/>
                  </a:ext>
                </a:extLst>
              </p:cNvPr>
              <p:cNvSpPr/>
              <p:nvPr/>
            </p:nvSpPr>
            <p:spPr>
              <a:xfrm>
                <a:off x="4461444" y="402551"/>
                <a:ext cx="54614" cy="56136"/>
              </a:xfrm>
              <a:custGeom>
                <a:avLst/>
                <a:gdLst>
                  <a:gd name="connsiteX0" fmla="*/ 30050 w 54614"/>
                  <a:gd name="connsiteY0" fmla="*/ 56137 h 56136"/>
                  <a:gd name="connsiteX1" fmla="*/ 24635 w 54614"/>
                  <a:gd name="connsiteY1" fmla="*/ 0 h 56136"/>
                  <a:gd name="connsiteX2" fmla="*/ 30050 w 54614"/>
                  <a:gd name="connsiteY2" fmla="*/ 56137 h 56136"/>
                </a:gdLst>
                <a:ahLst/>
                <a:cxnLst>
                  <a:cxn ang="0">
                    <a:pos x="connsiteX0" y="connsiteY0"/>
                  </a:cxn>
                  <a:cxn ang="0">
                    <a:pos x="connsiteX1" y="connsiteY1"/>
                  </a:cxn>
                  <a:cxn ang="0">
                    <a:pos x="connsiteX2" y="connsiteY2"/>
                  </a:cxn>
                </a:cxnLst>
                <a:rect l="l" t="t" r="r" b="b"/>
                <a:pathLst>
                  <a:path w="54614" h="56136">
                    <a:moveTo>
                      <a:pt x="30050" y="56137"/>
                    </a:moveTo>
                    <a:cubicBezTo>
                      <a:pt x="66429" y="56137"/>
                      <a:pt x="60540" y="0"/>
                      <a:pt x="24635" y="0"/>
                    </a:cubicBezTo>
                    <a:cubicBezTo>
                      <a:pt x="-11839" y="95"/>
                      <a:pt x="-5950" y="56137"/>
                      <a:pt x="30050" y="56137"/>
                    </a:cubicBezTo>
                    <a:close/>
                  </a:path>
                </a:pathLst>
              </a:custGeom>
              <a:grpFill/>
              <a:ln w="9481"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87E940D1-1205-7720-1C4D-742536569C52}"/>
                  </a:ext>
                </a:extLst>
              </p:cNvPr>
              <p:cNvSpPr/>
              <p:nvPr/>
            </p:nvSpPr>
            <p:spPr>
              <a:xfrm>
                <a:off x="4762452" y="145663"/>
                <a:ext cx="564293" cy="251984"/>
              </a:xfrm>
              <a:custGeom>
                <a:avLst/>
                <a:gdLst>
                  <a:gd name="connsiteX0" fmla="*/ 26253 w 564293"/>
                  <a:gd name="connsiteY0" fmla="*/ 81923 h 251984"/>
                  <a:gd name="connsiteX1" fmla="*/ 39931 w 564293"/>
                  <a:gd name="connsiteY1" fmla="*/ 140150 h 251984"/>
                  <a:gd name="connsiteX2" fmla="*/ 215561 w 564293"/>
                  <a:gd name="connsiteY2" fmla="*/ 139295 h 251984"/>
                  <a:gd name="connsiteX3" fmla="*/ 306747 w 564293"/>
                  <a:gd name="connsiteY3" fmla="*/ 245964 h 251984"/>
                  <a:gd name="connsiteX4" fmla="*/ 320235 w 564293"/>
                  <a:gd name="connsiteY4" fmla="*/ 247579 h 251984"/>
                  <a:gd name="connsiteX5" fmla="*/ 324320 w 564293"/>
                  <a:gd name="connsiteY5" fmla="*/ 245774 h 251984"/>
                  <a:gd name="connsiteX6" fmla="*/ 529775 w 564293"/>
                  <a:gd name="connsiteY6" fmla="*/ 59886 h 251984"/>
                  <a:gd name="connsiteX7" fmla="*/ 558081 w 564293"/>
                  <a:gd name="connsiteY7" fmla="*/ 49058 h 251984"/>
                  <a:gd name="connsiteX8" fmla="*/ 564255 w 564293"/>
                  <a:gd name="connsiteY8" fmla="*/ 35190 h 251984"/>
                  <a:gd name="connsiteX9" fmla="*/ 539463 w 564293"/>
                  <a:gd name="connsiteY9" fmla="*/ 710 h 251984"/>
                  <a:gd name="connsiteX10" fmla="*/ 319001 w 564293"/>
                  <a:gd name="connsiteY10" fmla="*/ 232381 h 251984"/>
                  <a:gd name="connsiteX11" fmla="*/ 227054 w 564293"/>
                  <a:gd name="connsiteY11" fmla="*/ 120488 h 251984"/>
                  <a:gd name="connsiteX12" fmla="*/ 26253 w 564293"/>
                  <a:gd name="connsiteY12" fmla="*/ 81923 h 251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93" h="251984">
                    <a:moveTo>
                      <a:pt x="26253" y="81923"/>
                    </a:moveTo>
                    <a:cubicBezTo>
                      <a:pt x="-16681" y="84963"/>
                      <a:pt x="-3287" y="153543"/>
                      <a:pt x="39931" y="140150"/>
                    </a:cubicBezTo>
                    <a:cubicBezTo>
                      <a:pt x="99393" y="121627"/>
                      <a:pt x="157429" y="111084"/>
                      <a:pt x="215561" y="139295"/>
                    </a:cubicBezTo>
                    <a:cubicBezTo>
                      <a:pt x="260014" y="160857"/>
                      <a:pt x="298864" y="194957"/>
                      <a:pt x="306747" y="245964"/>
                    </a:cubicBezTo>
                    <a:cubicBezTo>
                      <a:pt x="307982" y="253848"/>
                      <a:pt x="317861" y="253563"/>
                      <a:pt x="320235" y="247579"/>
                    </a:cubicBezTo>
                    <a:cubicBezTo>
                      <a:pt x="321945" y="248244"/>
                      <a:pt x="324035" y="247959"/>
                      <a:pt x="324320" y="245774"/>
                    </a:cubicBezTo>
                    <a:cubicBezTo>
                      <a:pt x="333249" y="155917"/>
                      <a:pt x="427190" y="38230"/>
                      <a:pt x="529775" y="59886"/>
                    </a:cubicBezTo>
                    <a:cubicBezTo>
                      <a:pt x="539748" y="61976"/>
                      <a:pt x="552097" y="57322"/>
                      <a:pt x="558081" y="49058"/>
                    </a:cubicBezTo>
                    <a:cubicBezTo>
                      <a:pt x="561120" y="44784"/>
                      <a:pt x="563970" y="40604"/>
                      <a:pt x="564255" y="35190"/>
                    </a:cubicBezTo>
                    <a:cubicBezTo>
                      <a:pt x="564920" y="19897"/>
                      <a:pt x="557036" y="2325"/>
                      <a:pt x="539463" y="710"/>
                    </a:cubicBezTo>
                    <a:cubicBezTo>
                      <a:pt x="408953" y="-10688"/>
                      <a:pt x="328024" y="117258"/>
                      <a:pt x="319001" y="232381"/>
                    </a:cubicBezTo>
                    <a:cubicBezTo>
                      <a:pt x="309027" y="181374"/>
                      <a:pt x="270083" y="148698"/>
                      <a:pt x="227054" y="120488"/>
                    </a:cubicBezTo>
                    <a:cubicBezTo>
                      <a:pt x="163793" y="79264"/>
                      <a:pt x="99583" y="76699"/>
                      <a:pt x="26253" y="81923"/>
                    </a:cubicBezTo>
                    <a:close/>
                  </a:path>
                </a:pathLst>
              </a:custGeom>
              <a:grpFill/>
              <a:ln w="9481"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BB936F80-475B-0C3D-4213-DB170D465EB3}"/>
                  </a:ext>
                </a:extLst>
              </p:cNvPr>
              <p:cNvSpPr/>
              <p:nvPr/>
            </p:nvSpPr>
            <p:spPr>
              <a:xfrm>
                <a:off x="4205588" y="341760"/>
                <a:ext cx="25735" cy="26406"/>
              </a:xfrm>
              <a:custGeom>
                <a:avLst/>
                <a:gdLst>
                  <a:gd name="connsiteX0" fmla="*/ 11585 w 25735"/>
                  <a:gd name="connsiteY0" fmla="*/ 0 h 26406"/>
                  <a:gd name="connsiteX1" fmla="*/ 14150 w 25735"/>
                  <a:gd name="connsiteY1" fmla="*/ 26406 h 26406"/>
                  <a:gd name="connsiteX2" fmla="*/ 11585 w 25735"/>
                  <a:gd name="connsiteY2" fmla="*/ 0 h 26406"/>
                </a:gdLst>
                <a:ahLst/>
                <a:cxnLst>
                  <a:cxn ang="0">
                    <a:pos x="connsiteX0" y="connsiteY0"/>
                  </a:cxn>
                  <a:cxn ang="0">
                    <a:pos x="connsiteX1" y="connsiteY1"/>
                  </a:cxn>
                  <a:cxn ang="0">
                    <a:pos x="connsiteX2" y="connsiteY2"/>
                  </a:cxn>
                </a:cxnLst>
                <a:rect l="l" t="t" r="r" b="b"/>
                <a:pathLst>
                  <a:path w="25735" h="26406">
                    <a:moveTo>
                      <a:pt x="11585" y="0"/>
                    </a:moveTo>
                    <a:cubicBezTo>
                      <a:pt x="-5607" y="0"/>
                      <a:pt x="-2757" y="26406"/>
                      <a:pt x="14150" y="26406"/>
                    </a:cubicBezTo>
                    <a:cubicBezTo>
                      <a:pt x="31343" y="26406"/>
                      <a:pt x="28493" y="0"/>
                      <a:pt x="11585" y="0"/>
                    </a:cubicBezTo>
                    <a:close/>
                  </a:path>
                </a:pathLst>
              </a:custGeom>
              <a:grpFill/>
              <a:ln w="9481"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1D0B0104-6F4B-E8BF-EE6F-8A132093C6AB}"/>
                  </a:ext>
                </a:extLst>
              </p:cNvPr>
              <p:cNvSpPr/>
              <p:nvPr/>
            </p:nvSpPr>
            <p:spPr>
              <a:xfrm>
                <a:off x="4180295" y="309464"/>
                <a:ext cx="11326" cy="11683"/>
              </a:xfrm>
              <a:custGeom>
                <a:avLst/>
                <a:gdLst>
                  <a:gd name="connsiteX0" fmla="*/ 6198 w 11326"/>
                  <a:gd name="connsiteY0" fmla="*/ 11683 h 11683"/>
                  <a:gd name="connsiteX1" fmla="*/ 5058 w 11326"/>
                  <a:gd name="connsiteY1" fmla="*/ 0 h 11683"/>
                  <a:gd name="connsiteX2" fmla="*/ 6198 w 11326"/>
                  <a:gd name="connsiteY2" fmla="*/ 11683 h 11683"/>
                </a:gdLst>
                <a:ahLst/>
                <a:cxnLst>
                  <a:cxn ang="0">
                    <a:pos x="connsiteX0" y="connsiteY0"/>
                  </a:cxn>
                  <a:cxn ang="0">
                    <a:pos x="connsiteX1" y="connsiteY1"/>
                  </a:cxn>
                  <a:cxn ang="0">
                    <a:pos x="connsiteX2" y="connsiteY2"/>
                  </a:cxn>
                </a:cxnLst>
                <a:rect l="l" t="t" r="r" b="b"/>
                <a:pathLst>
                  <a:path w="11326" h="11683">
                    <a:moveTo>
                      <a:pt x="6198" y="11683"/>
                    </a:moveTo>
                    <a:cubicBezTo>
                      <a:pt x="13796" y="11683"/>
                      <a:pt x="12562" y="0"/>
                      <a:pt x="5058" y="0"/>
                    </a:cubicBezTo>
                    <a:cubicBezTo>
                      <a:pt x="-2446" y="0"/>
                      <a:pt x="-1211" y="11683"/>
                      <a:pt x="6198" y="11683"/>
                    </a:cubicBezTo>
                    <a:close/>
                  </a:path>
                </a:pathLst>
              </a:custGeom>
              <a:grpFill/>
              <a:ln w="9481"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60FEB2A8-68BD-8DFD-8EA6-E3220034F202}"/>
                  </a:ext>
                </a:extLst>
              </p:cNvPr>
              <p:cNvSpPr/>
              <p:nvPr/>
            </p:nvSpPr>
            <p:spPr>
              <a:xfrm>
                <a:off x="4374083" y="401696"/>
                <a:ext cx="56341" cy="57846"/>
              </a:xfrm>
              <a:custGeom>
                <a:avLst/>
                <a:gdLst>
                  <a:gd name="connsiteX0" fmla="*/ 25368 w 56341"/>
                  <a:gd name="connsiteY0" fmla="*/ 0 h 57846"/>
                  <a:gd name="connsiteX1" fmla="*/ 30973 w 56341"/>
                  <a:gd name="connsiteY1" fmla="*/ 57847 h 57846"/>
                  <a:gd name="connsiteX2" fmla="*/ 25368 w 56341"/>
                  <a:gd name="connsiteY2" fmla="*/ 0 h 57846"/>
                </a:gdLst>
                <a:ahLst/>
                <a:cxnLst>
                  <a:cxn ang="0">
                    <a:pos x="connsiteX0" y="connsiteY0"/>
                  </a:cxn>
                  <a:cxn ang="0">
                    <a:pos x="connsiteX1" y="connsiteY1"/>
                  </a:cxn>
                  <a:cxn ang="0">
                    <a:pos x="connsiteX2" y="connsiteY2"/>
                  </a:cxn>
                </a:cxnLst>
                <a:rect l="l" t="t" r="r" b="b"/>
                <a:pathLst>
                  <a:path w="56341" h="57846">
                    <a:moveTo>
                      <a:pt x="25368" y="0"/>
                    </a:moveTo>
                    <a:cubicBezTo>
                      <a:pt x="-12246" y="0"/>
                      <a:pt x="-6072" y="57847"/>
                      <a:pt x="30973" y="57847"/>
                    </a:cubicBezTo>
                    <a:cubicBezTo>
                      <a:pt x="68587" y="57942"/>
                      <a:pt x="62413" y="0"/>
                      <a:pt x="25368" y="0"/>
                    </a:cubicBezTo>
                    <a:close/>
                  </a:path>
                </a:pathLst>
              </a:custGeom>
              <a:grpFill/>
              <a:ln w="9481"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DD2ABBAC-EE19-7EE6-2D95-2F41C4F50D98}"/>
                  </a:ext>
                </a:extLst>
              </p:cNvPr>
              <p:cNvSpPr/>
              <p:nvPr/>
            </p:nvSpPr>
            <p:spPr>
              <a:xfrm>
                <a:off x="4167727" y="260831"/>
                <a:ext cx="14867" cy="15292"/>
              </a:xfrm>
              <a:custGeom>
                <a:avLst/>
                <a:gdLst>
                  <a:gd name="connsiteX0" fmla="*/ 6702 w 14867"/>
                  <a:gd name="connsiteY0" fmla="*/ 0 h 15292"/>
                  <a:gd name="connsiteX1" fmla="*/ 8127 w 14867"/>
                  <a:gd name="connsiteY1" fmla="*/ 15293 h 15292"/>
                  <a:gd name="connsiteX2" fmla="*/ 6702 w 14867"/>
                  <a:gd name="connsiteY2" fmla="*/ 0 h 15292"/>
                </a:gdLst>
                <a:ahLst/>
                <a:cxnLst>
                  <a:cxn ang="0">
                    <a:pos x="connsiteX0" y="connsiteY0"/>
                  </a:cxn>
                  <a:cxn ang="0">
                    <a:pos x="connsiteX1" y="connsiteY1"/>
                  </a:cxn>
                  <a:cxn ang="0">
                    <a:pos x="connsiteX2" y="connsiteY2"/>
                  </a:cxn>
                </a:cxnLst>
                <a:rect l="l" t="t" r="r" b="b"/>
                <a:pathLst>
                  <a:path w="14867" h="15292">
                    <a:moveTo>
                      <a:pt x="6702" y="0"/>
                    </a:moveTo>
                    <a:cubicBezTo>
                      <a:pt x="-3176" y="0"/>
                      <a:pt x="-1657" y="15293"/>
                      <a:pt x="8127" y="15293"/>
                    </a:cubicBezTo>
                    <a:cubicBezTo>
                      <a:pt x="18100" y="15293"/>
                      <a:pt x="16486" y="0"/>
                      <a:pt x="6702" y="0"/>
                    </a:cubicBezTo>
                    <a:close/>
                  </a:path>
                </a:pathLst>
              </a:custGeom>
              <a:grpFill/>
              <a:ln w="9481"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558DEB4D-5D9C-A8EC-1414-D8E20F4634A9}"/>
                  </a:ext>
                </a:extLst>
              </p:cNvPr>
              <p:cNvSpPr/>
              <p:nvPr/>
            </p:nvSpPr>
            <p:spPr>
              <a:xfrm>
                <a:off x="4243225" y="372155"/>
                <a:ext cx="29679" cy="30490"/>
              </a:xfrm>
              <a:custGeom>
                <a:avLst/>
                <a:gdLst>
                  <a:gd name="connsiteX0" fmla="*/ 16312 w 29679"/>
                  <a:gd name="connsiteY0" fmla="*/ 30491 h 30490"/>
                  <a:gd name="connsiteX1" fmla="*/ 13368 w 29679"/>
                  <a:gd name="connsiteY1" fmla="*/ 0 h 30490"/>
                  <a:gd name="connsiteX2" fmla="*/ 16312 w 29679"/>
                  <a:gd name="connsiteY2" fmla="*/ 30491 h 30490"/>
                </a:gdLst>
                <a:ahLst/>
                <a:cxnLst>
                  <a:cxn ang="0">
                    <a:pos x="connsiteX0" y="connsiteY0"/>
                  </a:cxn>
                  <a:cxn ang="0">
                    <a:pos x="connsiteX1" y="connsiteY1"/>
                  </a:cxn>
                  <a:cxn ang="0">
                    <a:pos x="connsiteX2" y="connsiteY2"/>
                  </a:cxn>
                </a:cxnLst>
                <a:rect l="l" t="t" r="r" b="b"/>
                <a:pathLst>
                  <a:path w="29679" h="30490">
                    <a:moveTo>
                      <a:pt x="16312" y="30491"/>
                    </a:moveTo>
                    <a:cubicBezTo>
                      <a:pt x="36164" y="30491"/>
                      <a:pt x="32840" y="0"/>
                      <a:pt x="13368" y="0"/>
                    </a:cubicBezTo>
                    <a:cubicBezTo>
                      <a:pt x="-6485" y="0"/>
                      <a:pt x="-3160" y="30491"/>
                      <a:pt x="16312" y="30491"/>
                    </a:cubicBezTo>
                    <a:close/>
                  </a:path>
                </a:pathLst>
              </a:custGeom>
              <a:grpFill/>
              <a:ln w="9481"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C6BA851A-7DBA-636E-9355-C026BAAC2AF5}"/>
                  </a:ext>
                </a:extLst>
              </p:cNvPr>
              <p:cNvSpPr/>
              <p:nvPr/>
            </p:nvSpPr>
            <p:spPr>
              <a:xfrm>
                <a:off x="4295347" y="399036"/>
                <a:ext cx="33656" cy="34479"/>
              </a:xfrm>
              <a:custGeom>
                <a:avLst/>
                <a:gdLst>
                  <a:gd name="connsiteX0" fmla="*/ 18522 w 33656"/>
                  <a:gd name="connsiteY0" fmla="*/ 34480 h 34479"/>
                  <a:gd name="connsiteX1" fmla="*/ 15102 w 33656"/>
                  <a:gd name="connsiteY1" fmla="*/ 0 h 34479"/>
                  <a:gd name="connsiteX2" fmla="*/ 18522 w 33656"/>
                  <a:gd name="connsiteY2" fmla="*/ 34480 h 34479"/>
                </a:gdLst>
                <a:ahLst/>
                <a:cxnLst>
                  <a:cxn ang="0">
                    <a:pos x="connsiteX0" y="connsiteY0"/>
                  </a:cxn>
                  <a:cxn ang="0">
                    <a:pos x="connsiteX1" y="connsiteY1"/>
                  </a:cxn>
                  <a:cxn ang="0">
                    <a:pos x="connsiteX2" y="connsiteY2"/>
                  </a:cxn>
                </a:cxnLst>
                <a:rect l="l" t="t" r="r" b="b"/>
                <a:pathLst>
                  <a:path w="33656" h="34479">
                    <a:moveTo>
                      <a:pt x="18522" y="34480"/>
                    </a:moveTo>
                    <a:cubicBezTo>
                      <a:pt x="40938" y="34480"/>
                      <a:pt x="37329" y="0"/>
                      <a:pt x="15102" y="0"/>
                    </a:cubicBezTo>
                    <a:cubicBezTo>
                      <a:pt x="-7314" y="0"/>
                      <a:pt x="-3610" y="34480"/>
                      <a:pt x="18522" y="34480"/>
                    </a:cubicBezTo>
                    <a:close/>
                  </a:path>
                </a:pathLst>
              </a:custGeom>
              <a:grpFill/>
              <a:ln w="9481"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3C03AB2E-7F30-018F-4BB9-E7425A6EA82E}"/>
                  </a:ext>
                </a:extLst>
              </p:cNvPr>
              <p:cNvSpPr/>
              <p:nvPr/>
            </p:nvSpPr>
            <p:spPr>
              <a:xfrm>
                <a:off x="4120248" y="1275255"/>
                <a:ext cx="341868" cy="351830"/>
              </a:xfrm>
              <a:custGeom>
                <a:avLst/>
                <a:gdLst>
                  <a:gd name="connsiteX0" fmla="*/ 338760 w 341868"/>
                  <a:gd name="connsiteY0" fmla="*/ 55025 h 351830"/>
                  <a:gd name="connsiteX1" fmla="*/ 341135 w 341868"/>
                  <a:gd name="connsiteY1" fmla="*/ 51226 h 351830"/>
                  <a:gd name="connsiteX2" fmla="*/ 71754 w 341868"/>
                  <a:gd name="connsiteY2" fmla="*/ 39352 h 351830"/>
                  <a:gd name="connsiteX3" fmla="*/ 50857 w 341868"/>
                  <a:gd name="connsiteY3" fmla="*/ 319942 h 351830"/>
                  <a:gd name="connsiteX4" fmla="*/ 227816 w 341868"/>
                  <a:gd name="connsiteY4" fmla="*/ 230940 h 351830"/>
                  <a:gd name="connsiteX5" fmla="*/ 159521 w 341868"/>
                  <a:gd name="connsiteY5" fmla="*/ 178222 h 351830"/>
                  <a:gd name="connsiteX6" fmla="*/ 145748 w 341868"/>
                  <a:gd name="connsiteY6" fmla="*/ 235879 h 351830"/>
                  <a:gd name="connsiteX7" fmla="*/ 170065 w 341868"/>
                  <a:gd name="connsiteY7" fmla="*/ 236354 h 351830"/>
                  <a:gd name="connsiteX8" fmla="*/ 173199 w 341868"/>
                  <a:gd name="connsiteY8" fmla="*/ 233884 h 351830"/>
                  <a:gd name="connsiteX9" fmla="*/ 181178 w 341868"/>
                  <a:gd name="connsiteY9" fmla="*/ 215932 h 351830"/>
                  <a:gd name="connsiteX10" fmla="*/ 146603 w 341868"/>
                  <a:gd name="connsiteY10" fmla="*/ 307688 h 351830"/>
                  <a:gd name="connsiteX11" fmla="*/ 53612 w 341868"/>
                  <a:gd name="connsiteY11" fmla="*/ 270454 h 351830"/>
                  <a:gd name="connsiteX12" fmla="*/ 67385 w 341868"/>
                  <a:gd name="connsiteY12" fmla="*/ 72693 h 351830"/>
                  <a:gd name="connsiteX13" fmla="*/ 338760 w 341868"/>
                  <a:gd name="connsiteY13" fmla="*/ 55025 h 3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868" h="351830">
                    <a:moveTo>
                      <a:pt x="338760" y="55025"/>
                    </a:moveTo>
                    <a:cubicBezTo>
                      <a:pt x="341135" y="56450"/>
                      <a:pt x="342940" y="52841"/>
                      <a:pt x="341135" y="51226"/>
                    </a:cubicBezTo>
                    <a:cubicBezTo>
                      <a:pt x="272555" y="-10800"/>
                      <a:pt x="146128" y="-18589"/>
                      <a:pt x="71754" y="39352"/>
                    </a:cubicBezTo>
                    <a:cubicBezTo>
                      <a:pt x="-13828" y="105938"/>
                      <a:pt x="-25417" y="241103"/>
                      <a:pt x="50857" y="319942"/>
                    </a:cubicBezTo>
                    <a:cubicBezTo>
                      <a:pt x="121622" y="393176"/>
                      <a:pt x="239690" y="330485"/>
                      <a:pt x="227816" y="230940"/>
                    </a:cubicBezTo>
                    <a:cubicBezTo>
                      <a:pt x="224302" y="201494"/>
                      <a:pt x="196756" y="157990"/>
                      <a:pt x="159521" y="178222"/>
                    </a:cubicBezTo>
                    <a:cubicBezTo>
                      <a:pt x="137959" y="190001"/>
                      <a:pt x="116208" y="216882"/>
                      <a:pt x="145748" y="235879"/>
                    </a:cubicBezTo>
                    <a:cubicBezTo>
                      <a:pt x="153157" y="240628"/>
                      <a:pt x="162561" y="242338"/>
                      <a:pt x="170065" y="236354"/>
                    </a:cubicBezTo>
                    <a:cubicBezTo>
                      <a:pt x="171205" y="235499"/>
                      <a:pt x="172155" y="234644"/>
                      <a:pt x="173199" y="233884"/>
                    </a:cubicBezTo>
                    <a:cubicBezTo>
                      <a:pt x="178329" y="229800"/>
                      <a:pt x="182413" y="222771"/>
                      <a:pt x="181178" y="215932"/>
                    </a:cubicBezTo>
                    <a:cubicBezTo>
                      <a:pt x="198276" y="245093"/>
                      <a:pt x="174434" y="299140"/>
                      <a:pt x="146603" y="307688"/>
                    </a:cubicBezTo>
                    <a:cubicBezTo>
                      <a:pt x="111553" y="318517"/>
                      <a:pt x="72704" y="301799"/>
                      <a:pt x="53612" y="270454"/>
                    </a:cubicBezTo>
                    <a:cubicBezTo>
                      <a:pt x="19037" y="213557"/>
                      <a:pt x="16852" y="122750"/>
                      <a:pt x="67385" y="72693"/>
                    </a:cubicBezTo>
                    <a:cubicBezTo>
                      <a:pt x="139289" y="1453"/>
                      <a:pt x="256027" y="6107"/>
                      <a:pt x="338760" y="55025"/>
                    </a:cubicBezTo>
                    <a:close/>
                  </a:path>
                </a:pathLst>
              </a:custGeom>
              <a:grpFill/>
              <a:ln w="9481"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41361FA3-1650-75FF-7CA2-8DA86EF41F73}"/>
                  </a:ext>
                </a:extLst>
              </p:cNvPr>
              <p:cNvSpPr/>
              <p:nvPr/>
            </p:nvSpPr>
            <p:spPr>
              <a:xfrm>
                <a:off x="4074897" y="1549604"/>
                <a:ext cx="78053" cy="159956"/>
              </a:xfrm>
              <a:custGeom>
                <a:avLst/>
                <a:gdLst>
                  <a:gd name="connsiteX0" fmla="*/ 39027 w 78053"/>
                  <a:gd name="connsiteY0" fmla="*/ 0 h 159956"/>
                  <a:gd name="connsiteX1" fmla="*/ 37032 w 78053"/>
                  <a:gd name="connsiteY1" fmla="*/ 1615 h 159956"/>
                  <a:gd name="connsiteX2" fmla="*/ 937 w 78053"/>
                  <a:gd name="connsiteY2" fmla="*/ 76084 h 159956"/>
                  <a:gd name="connsiteX3" fmla="*/ 26584 w 78053"/>
                  <a:gd name="connsiteY3" fmla="*/ 149888 h 159956"/>
                  <a:gd name="connsiteX4" fmla="*/ 39027 w 78053"/>
                  <a:gd name="connsiteY4" fmla="*/ 159957 h 159956"/>
                  <a:gd name="connsiteX5" fmla="*/ 51470 w 78053"/>
                  <a:gd name="connsiteY5" fmla="*/ 149888 h 159956"/>
                  <a:gd name="connsiteX6" fmla="*/ 77116 w 78053"/>
                  <a:gd name="connsiteY6" fmla="*/ 76084 h 159956"/>
                  <a:gd name="connsiteX7" fmla="*/ 41022 w 78053"/>
                  <a:gd name="connsiteY7" fmla="*/ 1615 h 159956"/>
                  <a:gd name="connsiteX8" fmla="*/ 39027 w 78053"/>
                  <a:gd name="connsiteY8" fmla="*/ 0 h 1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53" h="159956">
                    <a:moveTo>
                      <a:pt x="39027" y="0"/>
                    </a:moveTo>
                    <a:cubicBezTo>
                      <a:pt x="38362" y="380"/>
                      <a:pt x="37507" y="665"/>
                      <a:pt x="37032" y="1615"/>
                    </a:cubicBezTo>
                    <a:cubicBezTo>
                      <a:pt x="22594" y="24031"/>
                      <a:pt x="5972" y="49488"/>
                      <a:pt x="937" y="76084"/>
                    </a:cubicBezTo>
                    <a:cubicBezTo>
                      <a:pt x="-4857" y="106574"/>
                      <a:pt x="17750" y="122532"/>
                      <a:pt x="26584" y="149888"/>
                    </a:cubicBezTo>
                    <a:cubicBezTo>
                      <a:pt x="28768" y="156537"/>
                      <a:pt x="33708" y="159387"/>
                      <a:pt x="39027" y="159957"/>
                    </a:cubicBezTo>
                    <a:cubicBezTo>
                      <a:pt x="44441" y="159387"/>
                      <a:pt x="49285" y="156537"/>
                      <a:pt x="51470" y="149888"/>
                    </a:cubicBezTo>
                    <a:cubicBezTo>
                      <a:pt x="60304" y="122627"/>
                      <a:pt x="82910" y="106574"/>
                      <a:pt x="77116" y="76084"/>
                    </a:cubicBezTo>
                    <a:cubicBezTo>
                      <a:pt x="72082" y="49488"/>
                      <a:pt x="55364" y="24031"/>
                      <a:pt x="41022" y="1615"/>
                    </a:cubicBezTo>
                    <a:cubicBezTo>
                      <a:pt x="40452" y="665"/>
                      <a:pt x="39787" y="380"/>
                      <a:pt x="39027" y="0"/>
                    </a:cubicBezTo>
                    <a:close/>
                  </a:path>
                </a:pathLst>
              </a:custGeom>
              <a:grpFill/>
              <a:ln w="9481"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8E189E88-3EFC-D75B-5145-1D06E0CD8895}"/>
                  </a:ext>
                </a:extLst>
              </p:cNvPr>
              <p:cNvSpPr/>
              <p:nvPr/>
            </p:nvSpPr>
            <p:spPr>
              <a:xfrm>
                <a:off x="4071939" y="997338"/>
                <a:ext cx="545344" cy="236424"/>
              </a:xfrm>
              <a:custGeom>
                <a:avLst/>
                <a:gdLst>
                  <a:gd name="connsiteX0" fmla="*/ 534297 w 545344"/>
                  <a:gd name="connsiteY0" fmla="*/ 233682 h 236424"/>
                  <a:gd name="connsiteX1" fmla="*/ 41984 w 545344"/>
                  <a:gd name="connsiteY1" fmla="*/ 46369 h 236424"/>
                  <a:gd name="connsiteX2" fmla="*/ 0 w 545344"/>
                  <a:gd name="connsiteY2" fmla="*/ 46844 h 236424"/>
                  <a:gd name="connsiteX3" fmla="*/ 0 w 545344"/>
                  <a:gd name="connsiteY3" fmla="*/ 111 h 236424"/>
                  <a:gd name="connsiteX4" fmla="*/ 41984 w 545344"/>
                  <a:gd name="connsiteY4" fmla="*/ 966 h 236424"/>
                  <a:gd name="connsiteX5" fmla="*/ 544461 w 545344"/>
                  <a:gd name="connsiteY5" fmla="*/ 226178 h 236424"/>
                  <a:gd name="connsiteX6" fmla="*/ 534297 w 545344"/>
                  <a:gd name="connsiteY6" fmla="*/ 233682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44" h="236424">
                    <a:moveTo>
                      <a:pt x="534297" y="233682"/>
                    </a:moveTo>
                    <a:cubicBezTo>
                      <a:pt x="444820" y="98232"/>
                      <a:pt x="203650" y="43330"/>
                      <a:pt x="41984" y="46369"/>
                    </a:cubicBezTo>
                    <a:cubicBezTo>
                      <a:pt x="28496" y="46084"/>
                      <a:pt x="14438" y="46274"/>
                      <a:pt x="0" y="46844"/>
                    </a:cubicBezTo>
                    <a:lnTo>
                      <a:pt x="0" y="111"/>
                    </a:lnTo>
                    <a:cubicBezTo>
                      <a:pt x="14438" y="-174"/>
                      <a:pt x="28401" y="111"/>
                      <a:pt x="41984" y="966"/>
                    </a:cubicBezTo>
                    <a:cubicBezTo>
                      <a:pt x="213529" y="-9863"/>
                      <a:pt x="459258" y="70686"/>
                      <a:pt x="544461" y="226178"/>
                    </a:cubicBezTo>
                    <a:cubicBezTo>
                      <a:pt x="548260" y="233017"/>
                      <a:pt x="538856" y="240616"/>
                      <a:pt x="534297" y="233682"/>
                    </a:cubicBezTo>
                    <a:close/>
                  </a:path>
                </a:pathLst>
              </a:custGeom>
              <a:grpFill/>
              <a:ln w="9481"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4DAA6167-8A0E-49C6-B509-731E3E2883E7}"/>
                  </a:ext>
                </a:extLst>
              </p:cNvPr>
              <p:cNvSpPr/>
              <p:nvPr/>
            </p:nvSpPr>
            <p:spPr>
              <a:xfrm>
                <a:off x="4044194" y="346001"/>
                <a:ext cx="2942490" cy="6003359"/>
              </a:xfrm>
              <a:custGeom>
                <a:avLst/>
                <a:gdLst>
                  <a:gd name="connsiteX0" fmla="*/ 2852919 w 2942490"/>
                  <a:gd name="connsiteY0" fmla="*/ 2761946 h 6003359"/>
                  <a:gd name="connsiteX1" fmla="*/ 2719748 w 2942490"/>
                  <a:gd name="connsiteY1" fmla="*/ 2577482 h 6003359"/>
                  <a:gd name="connsiteX2" fmla="*/ 2494251 w 2942490"/>
                  <a:gd name="connsiteY2" fmla="*/ 2404703 h 6003359"/>
                  <a:gd name="connsiteX3" fmla="*/ 2588287 w 2942490"/>
                  <a:gd name="connsiteY3" fmla="*/ 1952379 h 6003359"/>
                  <a:gd name="connsiteX4" fmla="*/ 2511064 w 2942490"/>
                  <a:gd name="connsiteY4" fmla="*/ 1598935 h 6003359"/>
                  <a:gd name="connsiteX5" fmla="*/ 2605195 w 2942490"/>
                  <a:gd name="connsiteY5" fmla="*/ 1613278 h 6003359"/>
                  <a:gd name="connsiteX6" fmla="*/ 2616308 w 2942490"/>
                  <a:gd name="connsiteY6" fmla="*/ 1609004 h 6003359"/>
                  <a:gd name="connsiteX7" fmla="*/ 2636350 w 2942490"/>
                  <a:gd name="connsiteY7" fmla="*/ 1553057 h 6003359"/>
                  <a:gd name="connsiteX8" fmla="*/ 2667506 w 2942490"/>
                  <a:gd name="connsiteY8" fmla="*/ 1505564 h 6003359"/>
                  <a:gd name="connsiteX9" fmla="*/ 2663516 w 2942490"/>
                  <a:gd name="connsiteY9" fmla="*/ 1498535 h 6003359"/>
                  <a:gd name="connsiteX10" fmla="*/ 2606715 w 2942490"/>
                  <a:gd name="connsiteY10" fmla="*/ 1501764 h 6003359"/>
                  <a:gd name="connsiteX11" fmla="*/ 2548203 w 2942490"/>
                  <a:gd name="connsiteY11" fmla="*/ 1491126 h 6003359"/>
                  <a:gd name="connsiteX12" fmla="*/ 2538894 w 2942490"/>
                  <a:gd name="connsiteY12" fmla="*/ 1498535 h 6003359"/>
                  <a:gd name="connsiteX13" fmla="*/ 2504320 w 2942490"/>
                  <a:gd name="connsiteY13" fmla="*/ 1587442 h 6003359"/>
                  <a:gd name="connsiteX14" fmla="*/ 2236838 w 2942490"/>
                  <a:gd name="connsiteY14" fmla="*/ 1343707 h 6003359"/>
                  <a:gd name="connsiteX15" fmla="*/ 1798097 w 2942490"/>
                  <a:gd name="connsiteY15" fmla="*/ 1199043 h 6003359"/>
                  <a:gd name="connsiteX16" fmla="*/ 1761243 w 2942490"/>
                  <a:gd name="connsiteY16" fmla="*/ 917314 h 6003359"/>
                  <a:gd name="connsiteX17" fmla="*/ 1667966 w 2942490"/>
                  <a:gd name="connsiteY17" fmla="*/ 709675 h 6003359"/>
                  <a:gd name="connsiteX18" fmla="*/ 1506110 w 2942490"/>
                  <a:gd name="connsiteY18" fmla="*/ 512768 h 6003359"/>
                  <a:gd name="connsiteX19" fmla="*/ 1254587 w 2942490"/>
                  <a:gd name="connsiteY19" fmla="*/ 471069 h 6003359"/>
                  <a:gd name="connsiteX20" fmla="*/ 1028140 w 2942490"/>
                  <a:gd name="connsiteY20" fmla="*/ 494151 h 6003359"/>
                  <a:gd name="connsiteX21" fmla="*/ 765788 w 2942490"/>
                  <a:gd name="connsiteY21" fmla="*/ 603100 h 6003359"/>
                  <a:gd name="connsiteX22" fmla="*/ 421178 w 2942490"/>
                  <a:gd name="connsiteY22" fmla="*/ 295345 h 6003359"/>
                  <a:gd name="connsiteX23" fmla="*/ 76378 w 2942490"/>
                  <a:gd name="connsiteY23" fmla="*/ 185636 h 6003359"/>
                  <a:gd name="connsiteX24" fmla="*/ 135934 w 2942490"/>
                  <a:gd name="connsiteY24" fmla="*/ 111262 h 6003359"/>
                  <a:gd name="connsiteX25" fmla="*/ 137739 w 2942490"/>
                  <a:gd name="connsiteY25" fmla="*/ 99484 h 6003359"/>
                  <a:gd name="connsiteX26" fmla="*/ 99365 w 2942490"/>
                  <a:gd name="connsiteY26" fmla="*/ 54175 h 6003359"/>
                  <a:gd name="connsiteX27" fmla="*/ 73719 w 2942490"/>
                  <a:gd name="connsiteY27" fmla="*/ 3358 h 6003359"/>
                  <a:gd name="connsiteX28" fmla="*/ 65645 w 2942490"/>
                  <a:gd name="connsiteY28" fmla="*/ 3358 h 6003359"/>
                  <a:gd name="connsiteX29" fmla="*/ 40093 w 2942490"/>
                  <a:gd name="connsiteY29" fmla="*/ 54175 h 6003359"/>
                  <a:gd name="connsiteX30" fmla="*/ 34109 w 2942490"/>
                  <a:gd name="connsiteY30" fmla="*/ 61299 h 6003359"/>
                  <a:gd name="connsiteX31" fmla="*/ 41708 w 2942490"/>
                  <a:gd name="connsiteY31" fmla="*/ 148212 h 6003359"/>
                  <a:gd name="connsiteX32" fmla="*/ 62985 w 2942490"/>
                  <a:gd name="connsiteY32" fmla="*/ 185636 h 6003359"/>
                  <a:gd name="connsiteX33" fmla="*/ 32875 w 2942490"/>
                  <a:gd name="connsiteY33" fmla="*/ 189246 h 6003359"/>
                  <a:gd name="connsiteX34" fmla="*/ 27650 w 2942490"/>
                  <a:gd name="connsiteY34" fmla="*/ 204633 h 6003359"/>
                  <a:gd name="connsiteX35" fmla="*/ 27650 w 2942490"/>
                  <a:gd name="connsiteY35" fmla="*/ 220876 h 6003359"/>
                  <a:gd name="connsiteX36" fmla="*/ 50447 w 2942490"/>
                  <a:gd name="connsiteY36" fmla="*/ 217362 h 6003359"/>
                  <a:gd name="connsiteX37" fmla="*/ 57191 w 2942490"/>
                  <a:gd name="connsiteY37" fmla="*/ 360791 h 6003359"/>
                  <a:gd name="connsiteX38" fmla="*/ 59756 w 2942490"/>
                  <a:gd name="connsiteY38" fmla="*/ 365635 h 6003359"/>
                  <a:gd name="connsiteX39" fmla="*/ 27650 w 2942490"/>
                  <a:gd name="connsiteY39" fmla="*/ 369244 h 6003359"/>
                  <a:gd name="connsiteX40" fmla="*/ 27650 w 2942490"/>
                  <a:gd name="connsiteY40" fmla="*/ 395461 h 6003359"/>
                  <a:gd name="connsiteX41" fmla="*/ 69634 w 2942490"/>
                  <a:gd name="connsiteY41" fmla="*/ 392801 h 6003359"/>
                  <a:gd name="connsiteX42" fmla="*/ 483394 w 2942490"/>
                  <a:gd name="connsiteY42" fmla="*/ 525022 h 6003359"/>
                  <a:gd name="connsiteX43" fmla="*/ 745746 w 2942490"/>
                  <a:gd name="connsiteY43" fmla="*/ 769516 h 6003359"/>
                  <a:gd name="connsiteX44" fmla="*/ 883381 w 2942490"/>
                  <a:gd name="connsiteY44" fmla="*/ 752703 h 6003359"/>
                  <a:gd name="connsiteX45" fmla="*/ 883761 w 2942490"/>
                  <a:gd name="connsiteY45" fmla="*/ 752513 h 6003359"/>
                  <a:gd name="connsiteX46" fmla="*/ 948351 w 2942490"/>
                  <a:gd name="connsiteY46" fmla="*/ 732471 h 6003359"/>
                  <a:gd name="connsiteX47" fmla="*/ 1377119 w 2942490"/>
                  <a:gd name="connsiteY47" fmla="*/ 735986 h 6003359"/>
                  <a:gd name="connsiteX48" fmla="*/ 1506300 w 2942490"/>
                  <a:gd name="connsiteY48" fmla="*/ 910096 h 6003359"/>
                  <a:gd name="connsiteX49" fmla="*/ 1594447 w 2942490"/>
                  <a:gd name="connsiteY49" fmla="*/ 1105577 h 6003359"/>
                  <a:gd name="connsiteX50" fmla="*/ 1609455 w 2942490"/>
                  <a:gd name="connsiteY50" fmla="*/ 1171402 h 6003359"/>
                  <a:gd name="connsiteX51" fmla="*/ 1609550 w 2942490"/>
                  <a:gd name="connsiteY51" fmla="*/ 1171877 h 6003359"/>
                  <a:gd name="connsiteX52" fmla="*/ 1663787 w 2942490"/>
                  <a:gd name="connsiteY52" fmla="*/ 1299539 h 6003359"/>
                  <a:gd name="connsiteX53" fmla="*/ 2006687 w 2942490"/>
                  <a:gd name="connsiteY53" fmla="*/ 1404498 h 6003359"/>
                  <a:gd name="connsiteX54" fmla="*/ 2328025 w 2942490"/>
                  <a:gd name="connsiteY54" fmla="*/ 1696676 h 6003359"/>
                  <a:gd name="connsiteX55" fmla="*/ 2420447 w 2942490"/>
                  <a:gd name="connsiteY55" fmla="*/ 2121169 h 6003359"/>
                  <a:gd name="connsiteX56" fmla="*/ 2339898 w 2942490"/>
                  <a:gd name="connsiteY56" fmla="*/ 2470623 h 6003359"/>
                  <a:gd name="connsiteX57" fmla="*/ 2423296 w 2942490"/>
                  <a:gd name="connsiteY57" fmla="*/ 2581377 h 6003359"/>
                  <a:gd name="connsiteX58" fmla="*/ 2423581 w 2942490"/>
                  <a:gd name="connsiteY58" fmla="*/ 2581662 h 6003359"/>
                  <a:gd name="connsiteX59" fmla="*/ 2473259 w 2942490"/>
                  <a:gd name="connsiteY59" fmla="*/ 2627540 h 6003359"/>
                  <a:gd name="connsiteX60" fmla="*/ 2684603 w 2942490"/>
                  <a:gd name="connsiteY60" fmla="*/ 3000551 h 6003359"/>
                  <a:gd name="connsiteX61" fmla="*/ 2684603 w 2942490"/>
                  <a:gd name="connsiteY61" fmla="*/ 3000741 h 6003359"/>
                  <a:gd name="connsiteX62" fmla="*/ 2473259 w 2942490"/>
                  <a:gd name="connsiteY62" fmla="*/ 3373656 h 6003359"/>
                  <a:gd name="connsiteX63" fmla="*/ 2423676 w 2942490"/>
                  <a:gd name="connsiteY63" fmla="*/ 3419535 h 6003359"/>
                  <a:gd name="connsiteX64" fmla="*/ 2423296 w 2942490"/>
                  <a:gd name="connsiteY64" fmla="*/ 3419915 h 6003359"/>
                  <a:gd name="connsiteX65" fmla="*/ 2339898 w 2942490"/>
                  <a:gd name="connsiteY65" fmla="*/ 3530669 h 6003359"/>
                  <a:gd name="connsiteX66" fmla="*/ 2420447 w 2942490"/>
                  <a:gd name="connsiteY66" fmla="*/ 3880028 h 6003359"/>
                  <a:gd name="connsiteX67" fmla="*/ 2328120 w 2942490"/>
                  <a:gd name="connsiteY67" fmla="*/ 4304521 h 6003359"/>
                  <a:gd name="connsiteX68" fmla="*/ 2006687 w 2942490"/>
                  <a:gd name="connsiteY68" fmla="*/ 4596698 h 6003359"/>
                  <a:gd name="connsiteX69" fmla="*/ 1663787 w 2942490"/>
                  <a:gd name="connsiteY69" fmla="*/ 4701753 h 6003359"/>
                  <a:gd name="connsiteX70" fmla="*/ 1609550 w 2942490"/>
                  <a:gd name="connsiteY70" fmla="*/ 4829414 h 6003359"/>
                  <a:gd name="connsiteX71" fmla="*/ 1609455 w 2942490"/>
                  <a:gd name="connsiteY71" fmla="*/ 4829794 h 6003359"/>
                  <a:gd name="connsiteX72" fmla="*/ 1594542 w 2942490"/>
                  <a:gd name="connsiteY72" fmla="*/ 4895715 h 6003359"/>
                  <a:gd name="connsiteX73" fmla="*/ 1377119 w 2942490"/>
                  <a:gd name="connsiteY73" fmla="*/ 5265211 h 6003359"/>
                  <a:gd name="connsiteX74" fmla="*/ 1377119 w 2942490"/>
                  <a:gd name="connsiteY74" fmla="*/ 5265306 h 6003359"/>
                  <a:gd name="connsiteX75" fmla="*/ 948351 w 2942490"/>
                  <a:gd name="connsiteY75" fmla="*/ 5268725 h 6003359"/>
                  <a:gd name="connsiteX76" fmla="*/ 883856 w 2942490"/>
                  <a:gd name="connsiteY76" fmla="*/ 5248778 h 6003359"/>
                  <a:gd name="connsiteX77" fmla="*/ 883381 w 2942490"/>
                  <a:gd name="connsiteY77" fmla="*/ 5248588 h 6003359"/>
                  <a:gd name="connsiteX78" fmla="*/ 745746 w 2942490"/>
                  <a:gd name="connsiteY78" fmla="*/ 5231775 h 6003359"/>
                  <a:gd name="connsiteX79" fmla="*/ 483394 w 2942490"/>
                  <a:gd name="connsiteY79" fmla="*/ 5476175 h 6003359"/>
                  <a:gd name="connsiteX80" fmla="*/ 69729 w 2942490"/>
                  <a:gd name="connsiteY80" fmla="*/ 5608491 h 6003359"/>
                  <a:gd name="connsiteX81" fmla="*/ 27650 w 2942490"/>
                  <a:gd name="connsiteY81" fmla="*/ 5605831 h 6003359"/>
                  <a:gd name="connsiteX82" fmla="*/ 27650 w 2942490"/>
                  <a:gd name="connsiteY82" fmla="*/ 5632047 h 6003359"/>
                  <a:gd name="connsiteX83" fmla="*/ 59851 w 2942490"/>
                  <a:gd name="connsiteY83" fmla="*/ 5635657 h 6003359"/>
                  <a:gd name="connsiteX84" fmla="*/ 57191 w 2942490"/>
                  <a:gd name="connsiteY84" fmla="*/ 5640501 h 6003359"/>
                  <a:gd name="connsiteX85" fmla="*/ 50447 w 2942490"/>
                  <a:gd name="connsiteY85" fmla="*/ 5783930 h 6003359"/>
                  <a:gd name="connsiteX86" fmla="*/ 27650 w 2942490"/>
                  <a:gd name="connsiteY86" fmla="*/ 5780320 h 6003359"/>
                  <a:gd name="connsiteX87" fmla="*/ 27650 w 2942490"/>
                  <a:gd name="connsiteY87" fmla="*/ 5811476 h 6003359"/>
                  <a:gd name="connsiteX88" fmla="*/ 62985 w 2942490"/>
                  <a:gd name="connsiteY88" fmla="*/ 5815751 h 6003359"/>
                  <a:gd name="connsiteX89" fmla="*/ 27650 w 2942490"/>
                  <a:gd name="connsiteY89" fmla="*/ 5870368 h 6003359"/>
                  <a:gd name="connsiteX90" fmla="*/ 3429 w 2942490"/>
                  <a:gd name="connsiteY90" fmla="*/ 5890125 h 6003359"/>
                  <a:gd name="connsiteX91" fmla="*/ 1624 w 2942490"/>
                  <a:gd name="connsiteY91" fmla="*/ 5901903 h 6003359"/>
                  <a:gd name="connsiteX92" fmla="*/ 27650 w 2942490"/>
                  <a:gd name="connsiteY92" fmla="*/ 5932298 h 6003359"/>
                  <a:gd name="connsiteX93" fmla="*/ 40093 w 2942490"/>
                  <a:gd name="connsiteY93" fmla="*/ 5947211 h 6003359"/>
                  <a:gd name="connsiteX94" fmla="*/ 65645 w 2942490"/>
                  <a:gd name="connsiteY94" fmla="*/ 5997934 h 6003359"/>
                  <a:gd name="connsiteX95" fmla="*/ 73719 w 2942490"/>
                  <a:gd name="connsiteY95" fmla="*/ 5998029 h 6003359"/>
                  <a:gd name="connsiteX96" fmla="*/ 99270 w 2942490"/>
                  <a:gd name="connsiteY96" fmla="*/ 5947211 h 6003359"/>
                  <a:gd name="connsiteX97" fmla="*/ 137739 w 2942490"/>
                  <a:gd name="connsiteY97" fmla="*/ 5901903 h 6003359"/>
                  <a:gd name="connsiteX98" fmla="*/ 135934 w 2942490"/>
                  <a:gd name="connsiteY98" fmla="*/ 5890125 h 6003359"/>
                  <a:gd name="connsiteX99" fmla="*/ 76283 w 2942490"/>
                  <a:gd name="connsiteY99" fmla="*/ 5815751 h 6003359"/>
                  <a:gd name="connsiteX100" fmla="*/ 421083 w 2942490"/>
                  <a:gd name="connsiteY100" fmla="*/ 5705947 h 6003359"/>
                  <a:gd name="connsiteX101" fmla="*/ 765788 w 2942490"/>
                  <a:gd name="connsiteY101" fmla="*/ 5398286 h 6003359"/>
                  <a:gd name="connsiteX102" fmla="*/ 1028140 w 2942490"/>
                  <a:gd name="connsiteY102" fmla="*/ 5507235 h 6003359"/>
                  <a:gd name="connsiteX103" fmla="*/ 1254587 w 2942490"/>
                  <a:gd name="connsiteY103" fmla="*/ 5530317 h 6003359"/>
                  <a:gd name="connsiteX104" fmla="*/ 1506110 w 2942490"/>
                  <a:gd name="connsiteY104" fmla="*/ 5488618 h 6003359"/>
                  <a:gd name="connsiteX105" fmla="*/ 1667871 w 2942490"/>
                  <a:gd name="connsiteY105" fmla="*/ 5291522 h 6003359"/>
                  <a:gd name="connsiteX106" fmla="*/ 1761148 w 2942490"/>
                  <a:gd name="connsiteY106" fmla="*/ 5083977 h 6003359"/>
                  <a:gd name="connsiteX107" fmla="*/ 1798002 w 2942490"/>
                  <a:gd name="connsiteY107" fmla="*/ 4802248 h 6003359"/>
                  <a:gd name="connsiteX108" fmla="*/ 2236743 w 2942490"/>
                  <a:gd name="connsiteY108" fmla="*/ 4657680 h 6003359"/>
                  <a:gd name="connsiteX109" fmla="*/ 2504320 w 2942490"/>
                  <a:gd name="connsiteY109" fmla="*/ 4413945 h 6003359"/>
                  <a:gd name="connsiteX110" fmla="*/ 2538894 w 2942490"/>
                  <a:gd name="connsiteY110" fmla="*/ 4502757 h 6003359"/>
                  <a:gd name="connsiteX111" fmla="*/ 2548203 w 2942490"/>
                  <a:gd name="connsiteY111" fmla="*/ 4510261 h 6003359"/>
                  <a:gd name="connsiteX112" fmla="*/ 2606715 w 2942490"/>
                  <a:gd name="connsiteY112" fmla="*/ 4499527 h 6003359"/>
                  <a:gd name="connsiteX113" fmla="*/ 2663326 w 2942490"/>
                  <a:gd name="connsiteY113" fmla="*/ 4502757 h 6003359"/>
                  <a:gd name="connsiteX114" fmla="*/ 2667506 w 2942490"/>
                  <a:gd name="connsiteY114" fmla="*/ 4495823 h 6003359"/>
                  <a:gd name="connsiteX115" fmla="*/ 2636255 w 2942490"/>
                  <a:gd name="connsiteY115" fmla="*/ 4448235 h 6003359"/>
                  <a:gd name="connsiteX116" fmla="*/ 2616213 w 2942490"/>
                  <a:gd name="connsiteY116" fmla="*/ 4392288 h 6003359"/>
                  <a:gd name="connsiteX117" fmla="*/ 2605100 w 2942490"/>
                  <a:gd name="connsiteY117" fmla="*/ 4388014 h 6003359"/>
                  <a:gd name="connsiteX118" fmla="*/ 2510873 w 2942490"/>
                  <a:gd name="connsiteY118" fmla="*/ 4402452 h 6003359"/>
                  <a:gd name="connsiteX119" fmla="*/ 2588192 w 2942490"/>
                  <a:gd name="connsiteY119" fmla="*/ 4048913 h 6003359"/>
                  <a:gd name="connsiteX120" fmla="*/ 2494156 w 2942490"/>
                  <a:gd name="connsiteY120" fmla="*/ 3596589 h 6003359"/>
                  <a:gd name="connsiteX121" fmla="*/ 2719653 w 2942490"/>
                  <a:gd name="connsiteY121" fmla="*/ 3423809 h 6003359"/>
                  <a:gd name="connsiteX122" fmla="*/ 2852919 w 2942490"/>
                  <a:gd name="connsiteY122" fmla="*/ 3239346 h 6003359"/>
                  <a:gd name="connsiteX123" fmla="*/ 2942490 w 2942490"/>
                  <a:gd name="connsiteY123" fmla="*/ 3000646 h 6003359"/>
                  <a:gd name="connsiteX124" fmla="*/ 2852919 w 2942490"/>
                  <a:gd name="connsiteY124" fmla="*/ 2761946 h 6003359"/>
                  <a:gd name="connsiteX125" fmla="*/ 2916939 w 2942490"/>
                  <a:gd name="connsiteY125" fmla="*/ 2934630 h 6003359"/>
                  <a:gd name="connsiteX126" fmla="*/ 2929192 w 2942490"/>
                  <a:gd name="connsiteY126" fmla="*/ 2987823 h 6003359"/>
                  <a:gd name="connsiteX127" fmla="*/ 2826893 w 2942490"/>
                  <a:gd name="connsiteY127" fmla="*/ 2982598 h 6003359"/>
                  <a:gd name="connsiteX128" fmla="*/ 2698091 w 2942490"/>
                  <a:gd name="connsiteY128" fmla="*/ 2986303 h 6003359"/>
                  <a:gd name="connsiteX129" fmla="*/ 2688972 w 2942490"/>
                  <a:gd name="connsiteY129" fmla="*/ 2944319 h 6003359"/>
                  <a:gd name="connsiteX130" fmla="*/ 2717183 w 2942490"/>
                  <a:gd name="connsiteY130" fmla="*/ 2942039 h 6003359"/>
                  <a:gd name="connsiteX131" fmla="*/ 2773985 w 2942490"/>
                  <a:gd name="connsiteY131" fmla="*/ 2940900 h 6003359"/>
                  <a:gd name="connsiteX132" fmla="*/ 2844465 w 2942490"/>
                  <a:gd name="connsiteY132" fmla="*/ 2940140 h 6003359"/>
                  <a:gd name="connsiteX133" fmla="*/ 2913235 w 2942490"/>
                  <a:gd name="connsiteY133" fmla="*/ 2934726 h 6003359"/>
                  <a:gd name="connsiteX134" fmla="*/ 2916939 w 2942490"/>
                  <a:gd name="connsiteY134" fmla="*/ 2934630 h 6003359"/>
                  <a:gd name="connsiteX135" fmla="*/ 2524362 w 2942490"/>
                  <a:gd name="connsiteY135" fmla="*/ 2211406 h 6003359"/>
                  <a:gd name="connsiteX136" fmla="*/ 2435455 w 2942490"/>
                  <a:gd name="connsiteY136" fmla="*/ 2227364 h 6003359"/>
                  <a:gd name="connsiteX137" fmla="*/ 2442103 w 2942490"/>
                  <a:gd name="connsiteY137" fmla="*/ 2177971 h 6003359"/>
                  <a:gd name="connsiteX138" fmla="*/ 2537090 w 2942490"/>
                  <a:gd name="connsiteY138" fmla="*/ 2150900 h 6003359"/>
                  <a:gd name="connsiteX139" fmla="*/ 2524362 w 2942490"/>
                  <a:gd name="connsiteY139" fmla="*/ 2211406 h 6003359"/>
                  <a:gd name="connsiteX140" fmla="*/ 2540604 w 2942490"/>
                  <a:gd name="connsiteY140" fmla="*/ 2133802 h 6003359"/>
                  <a:gd name="connsiteX141" fmla="*/ 2506789 w 2942490"/>
                  <a:gd name="connsiteY141" fmla="*/ 2139691 h 6003359"/>
                  <a:gd name="connsiteX142" fmla="*/ 2445428 w 2942490"/>
                  <a:gd name="connsiteY142" fmla="*/ 2152609 h 6003359"/>
                  <a:gd name="connsiteX143" fmla="*/ 2448562 w 2942490"/>
                  <a:gd name="connsiteY143" fmla="*/ 2093243 h 6003359"/>
                  <a:gd name="connsiteX144" fmla="*/ 2504414 w 2942490"/>
                  <a:gd name="connsiteY144" fmla="*/ 2081085 h 6003359"/>
                  <a:gd name="connsiteX145" fmla="*/ 2550958 w 2942490"/>
                  <a:gd name="connsiteY145" fmla="*/ 2070256 h 6003359"/>
                  <a:gd name="connsiteX146" fmla="*/ 2540604 w 2942490"/>
                  <a:gd name="connsiteY146" fmla="*/ 2133802 h 6003359"/>
                  <a:gd name="connsiteX147" fmla="*/ 2557702 w 2942490"/>
                  <a:gd name="connsiteY147" fmla="*/ 2001581 h 6003359"/>
                  <a:gd name="connsiteX148" fmla="*/ 2553142 w 2942490"/>
                  <a:gd name="connsiteY148" fmla="*/ 2049454 h 6003359"/>
                  <a:gd name="connsiteX149" fmla="*/ 2448658 w 2942490"/>
                  <a:gd name="connsiteY149" fmla="*/ 2066552 h 6003359"/>
                  <a:gd name="connsiteX150" fmla="*/ 2446093 w 2942490"/>
                  <a:gd name="connsiteY150" fmla="*/ 2013170 h 6003359"/>
                  <a:gd name="connsiteX151" fmla="*/ 2558272 w 2942490"/>
                  <a:gd name="connsiteY151" fmla="*/ 1981824 h 6003359"/>
                  <a:gd name="connsiteX152" fmla="*/ 2557702 w 2942490"/>
                  <a:gd name="connsiteY152" fmla="*/ 2001581 h 6003359"/>
                  <a:gd name="connsiteX153" fmla="*/ 2558462 w 2942490"/>
                  <a:gd name="connsiteY153" fmla="*/ 1968431 h 6003359"/>
                  <a:gd name="connsiteX154" fmla="*/ 2443718 w 2942490"/>
                  <a:gd name="connsiteY154" fmla="*/ 1989518 h 6003359"/>
                  <a:gd name="connsiteX155" fmla="*/ 2438114 w 2942490"/>
                  <a:gd name="connsiteY155" fmla="*/ 1950764 h 6003359"/>
                  <a:gd name="connsiteX156" fmla="*/ 2439444 w 2942490"/>
                  <a:gd name="connsiteY156" fmla="*/ 1951144 h 6003359"/>
                  <a:gd name="connsiteX157" fmla="*/ 2557132 w 2942490"/>
                  <a:gd name="connsiteY157" fmla="*/ 1917994 h 6003359"/>
                  <a:gd name="connsiteX158" fmla="*/ 2558462 w 2942490"/>
                  <a:gd name="connsiteY158" fmla="*/ 1968431 h 6003359"/>
                  <a:gd name="connsiteX159" fmla="*/ 130235 w 2942490"/>
                  <a:gd name="connsiteY159" fmla="*/ 265139 h 6003359"/>
                  <a:gd name="connsiteX160" fmla="*/ 119027 w 2942490"/>
                  <a:gd name="connsiteY160" fmla="*/ 365065 h 6003359"/>
                  <a:gd name="connsiteX161" fmla="*/ 118172 w 2942490"/>
                  <a:gd name="connsiteY161" fmla="*/ 370099 h 6003359"/>
                  <a:gd name="connsiteX162" fmla="*/ 79608 w 2942490"/>
                  <a:gd name="connsiteY162" fmla="*/ 365730 h 6003359"/>
                  <a:gd name="connsiteX163" fmla="*/ 82172 w 2942490"/>
                  <a:gd name="connsiteY163" fmla="*/ 360886 h 6003359"/>
                  <a:gd name="connsiteX164" fmla="*/ 88916 w 2942490"/>
                  <a:gd name="connsiteY164" fmla="*/ 217456 h 6003359"/>
                  <a:gd name="connsiteX165" fmla="*/ 139259 w 2942490"/>
                  <a:gd name="connsiteY165" fmla="*/ 226005 h 6003359"/>
                  <a:gd name="connsiteX166" fmla="*/ 130235 w 2942490"/>
                  <a:gd name="connsiteY166" fmla="*/ 265139 h 6003359"/>
                  <a:gd name="connsiteX167" fmla="*/ 186657 w 2942490"/>
                  <a:gd name="connsiteY167" fmla="*/ 380358 h 6003359"/>
                  <a:gd name="connsiteX168" fmla="*/ 147713 w 2942490"/>
                  <a:gd name="connsiteY168" fmla="*/ 373519 h 6003359"/>
                  <a:gd name="connsiteX169" fmla="*/ 158541 w 2942490"/>
                  <a:gd name="connsiteY169" fmla="*/ 229330 h 6003359"/>
                  <a:gd name="connsiteX170" fmla="*/ 228166 w 2942490"/>
                  <a:gd name="connsiteY170" fmla="*/ 246332 h 6003359"/>
                  <a:gd name="connsiteX171" fmla="*/ 195681 w 2942490"/>
                  <a:gd name="connsiteY171" fmla="*/ 370289 h 6003359"/>
                  <a:gd name="connsiteX172" fmla="*/ 186657 w 2942490"/>
                  <a:gd name="connsiteY172" fmla="*/ 380358 h 6003359"/>
                  <a:gd name="connsiteX173" fmla="*/ 252577 w 2942490"/>
                  <a:gd name="connsiteY173" fmla="*/ 393086 h 6003359"/>
                  <a:gd name="connsiteX174" fmla="*/ 252577 w 2942490"/>
                  <a:gd name="connsiteY174" fmla="*/ 394891 h 6003359"/>
                  <a:gd name="connsiteX175" fmla="*/ 221517 w 2942490"/>
                  <a:gd name="connsiteY175" fmla="*/ 387672 h 6003359"/>
                  <a:gd name="connsiteX176" fmla="*/ 219997 w 2942490"/>
                  <a:gd name="connsiteY176" fmla="*/ 379313 h 6003359"/>
                  <a:gd name="connsiteX177" fmla="*/ 227691 w 2942490"/>
                  <a:gd name="connsiteY177" fmla="*/ 326311 h 6003359"/>
                  <a:gd name="connsiteX178" fmla="*/ 240039 w 2942490"/>
                  <a:gd name="connsiteY178" fmla="*/ 250132 h 6003359"/>
                  <a:gd name="connsiteX179" fmla="*/ 283353 w 2942490"/>
                  <a:gd name="connsiteY179" fmla="*/ 263905 h 6003359"/>
                  <a:gd name="connsiteX180" fmla="*/ 266825 w 2942490"/>
                  <a:gd name="connsiteY180" fmla="*/ 318807 h 6003359"/>
                  <a:gd name="connsiteX181" fmla="*/ 252577 w 2942490"/>
                  <a:gd name="connsiteY181" fmla="*/ 393086 h 6003359"/>
                  <a:gd name="connsiteX182" fmla="*/ 276894 w 2942490"/>
                  <a:gd name="connsiteY182" fmla="*/ 401445 h 6003359"/>
                  <a:gd name="connsiteX183" fmla="*/ 290382 w 2942490"/>
                  <a:gd name="connsiteY183" fmla="*/ 324886 h 6003359"/>
                  <a:gd name="connsiteX184" fmla="*/ 298931 w 2942490"/>
                  <a:gd name="connsiteY184" fmla="*/ 269889 h 6003359"/>
                  <a:gd name="connsiteX185" fmla="*/ 356302 w 2942490"/>
                  <a:gd name="connsiteY185" fmla="*/ 294965 h 6003359"/>
                  <a:gd name="connsiteX186" fmla="*/ 320018 w 2942490"/>
                  <a:gd name="connsiteY186" fmla="*/ 412368 h 6003359"/>
                  <a:gd name="connsiteX187" fmla="*/ 320113 w 2942490"/>
                  <a:gd name="connsiteY187" fmla="*/ 415503 h 6003359"/>
                  <a:gd name="connsiteX188" fmla="*/ 276894 w 2942490"/>
                  <a:gd name="connsiteY188" fmla="*/ 401445 h 6003359"/>
                  <a:gd name="connsiteX189" fmla="*/ 344714 w 2942490"/>
                  <a:gd name="connsiteY189" fmla="*/ 424621 h 6003359"/>
                  <a:gd name="connsiteX190" fmla="*/ 345569 w 2942490"/>
                  <a:gd name="connsiteY190" fmla="*/ 423766 h 6003359"/>
                  <a:gd name="connsiteX191" fmla="*/ 375870 w 2942490"/>
                  <a:gd name="connsiteY191" fmla="*/ 305224 h 6003359"/>
                  <a:gd name="connsiteX192" fmla="*/ 420133 w 2942490"/>
                  <a:gd name="connsiteY192" fmla="*/ 329255 h 6003359"/>
                  <a:gd name="connsiteX193" fmla="*/ 380999 w 2942490"/>
                  <a:gd name="connsiteY193" fmla="*/ 439249 h 6003359"/>
                  <a:gd name="connsiteX194" fmla="*/ 344714 w 2942490"/>
                  <a:gd name="connsiteY194" fmla="*/ 424621 h 6003359"/>
                  <a:gd name="connsiteX195" fmla="*/ 402751 w 2942490"/>
                  <a:gd name="connsiteY195" fmla="*/ 448938 h 6003359"/>
                  <a:gd name="connsiteX196" fmla="*/ 431626 w 2942490"/>
                  <a:gd name="connsiteY196" fmla="*/ 336189 h 6003359"/>
                  <a:gd name="connsiteX197" fmla="*/ 448439 w 2942490"/>
                  <a:gd name="connsiteY197" fmla="*/ 346448 h 6003359"/>
                  <a:gd name="connsiteX198" fmla="*/ 487573 w 2942490"/>
                  <a:gd name="connsiteY198" fmla="*/ 374374 h 6003359"/>
                  <a:gd name="connsiteX199" fmla="*/ 450149 w 2942490"/>
                  <a:gd name="connsiteY199" fmla="*/ 473444 h 6003359"/>
                  <a:gd name="connsiteX200" fmla="*/ 402751 w 2942490"/>
                  <a:gd name="connsiteY200" fmla="*/ 448938 h 6003359"/>
                  <a:gd name="connsiteX201" fmla="*/ 523193 w 2942490"/>
                  <a:gd name="connsiteY201" fmla="*/ 519227 h 6003359"/>
                  <a:gd name="connsiteX202" fmla="*/ 473230 w 2942490"/>
                  <a:gd name="connsiteY202" fmla="*/ 486837 h 6003359"/>
                  <a:gd name="connsiteX203" fmla="*/ 490708 w 2942490"/>
                  <a:gd name="connsiteY203" fmla="*/ 432315 h 6003359"/>
                  <a:gd name="connsiteX204" fmla="*/ 504576 w 2942490"/>
                  <a:gd name="connsiteY204" fmla="*/ 386627 h 6003359"/>
                  <a:gd name="connsiteX205" fmla="*/ 554349 w 2942490"/>
                  <a:gd name="connsiteY205" fmla="*/ 427376 h 6003359"/>
                  <a:gd name="connsiteX206" fmla="*/ 542665 w 2942490"/>
                  <a:gd name="connsiteY206" fmla="*/ 459671 h 6003359"/>
                  <a:gd name="connsiteX207" fmla="*/ 523193 w 2942490"/>
                  <a:gd name="connsiteY207" fmla="*/ 519227 h 6003359"/>
                  <a:gd name="connsiteX208" fmla="*/ 582749 w 2942490"/>
                  <a:gd name="connsiteY208" fmla="*/ 565296 h 6003359"/>
                  <a:gd name="connsiteX209" fmla="*/ 543330 w 2942490"/>
                  <a:gd name="connsiteY209" fmla="*/ 534805 h 6003359"/>
                  <a:gd name="connsiteX210" fmla="*/ 567362 w 2942490"/>
                  <a:gd name="connsiteY210" fmla="*/ 439059 h 6003359"/>
                  <a:gd name="connsiteX211" fmla="*/ 613335 w 2942490"/>
                  <a:gd name="connsiteY211" fmla="*/ 480283 h 6003359"/>
                  <a:gd name="connsiteX212" fmla="*/ 582749 w 2942490"/>
                  <a:gd name="connsiteY212" fmla="*/ 565296 h 6003359"/>
                  <a:gd name="connsiteX213" fmla="*/ 642876 w 2942490"/>
                  <a:gd name="connsiteY213" fmla="*/ 620768 h 6003359"/>
                  <a:gd name="connsiteX214" fmla="*/ 603836 w 2942490"/>
                  <a:gd name="connsiteY214" fmla="*/ 584768 h 6003359"/>
                  <a:gd name="connsiteX215" fmla="*/ 627298 w 2942490"/>
                  <a:gd name="connsiteY215" fmla="*/ 493961 h 6003359"/>
                  <a:gd name="connsiteX216" fmla="*/ 672226 w 2942490"/>
                  <a:gd name="connsiteY216" fmla="*/ 540409 h 6003359"/>
                  <a:gd name="connsiteX217" fmla="*/ 642876 w 2942490"/>
                  <a:gd name="connsiteY217" fmla="*/ 620768 h 6003359"/>
                  <a:gd name="connsiteX218" fmla="*/ 696353 w 2942490"/>
                  <a:gd name="connsiteY218" fmla="*/ 676905 h 6003359"/>
                  <a:gd name="connsiteX219" fmla="*/ 691699 w 2942490"/>
                  <a:gd name="connsiteY219" fmla="*/ 672440 h 6003359"/>
                  <a:gd name="connsiteX220" fmla="*/ 660448 w 2942490"/>
                  <a:gd name="connsiteY220" fmla="*/ 639385 h 6003359"/>
                  <a:gd name="connsiteX221" fmla="*/ 685524 w 2942490"/>
                  <a:gd name="connsiteY221" fmla="*/ 555132 h 6003359"/>
                  <a:gd name="connsiteX222" fmla="*/ 721904 w 2942490"/>
                  <a:gd name="connsiteY222" fmla="*/ 595501 h 6003359"/>
                  <a:gd name="connsiteX223" fmla="*/ 707181 w 2942490"/>
                  <a:gd name="connsiteY223" fmla="*/ 638435 h 6003359"/>
                  <a:gd name="connsiteX224" fmla="*/ 696353 w 2942490"/>
                  <a:gd name="connsiteY224" fmla="*/ 676905 h 6003359"/>
                  <a:gd name="connsiteX225" fmla="*/ 750495 w 2942490"/>
                  <a:gd name="connsiteY225" fmla="*/ 715279 h 6003359"/>
                  <a:gd name="connsiteX226" fmla="*/ 714685 w 2942490"/>
                  <a:gd name="connsiteY226" fmla="*/ 693907 h 6003359"/>
                  <a:gd name="connsiteX227" fmla="*/ 723614 w 2942490"/>
                  <a:gd name="connsiteY227" fmla="*/ 653538 h 6003359"/>
                  <a:gd name="connsiteX228" fmla="*/ 732448 w 2942490"/>
                  <a:gd name="connsiteY228" fmla="*/ 607945 h 6003359"/>
                  <a:gd name="connsiteX229" fmla="*/ 772532 w 2942490"/>
                  <a:gd name="connsiteY229" fmla="*/ 654963 h 6003359"/>
                  <a:gd name="connsiteX230" fmla="*/ 773482 w 2942490"/>
                  <a:gd name="connsiteY230" fmla="*/ 655628 h 6003359"/>
                  <a:gd name="connsiteX231" fmla="*/ 750495 w 2942490"/>
                  <a:gd name="connsiteY231" fmla="*/ 715279 h 6003359"/>
                  <a:gd name="connsiteX232" fmla="*/ 797988 w 2942490"/>
                  <a:gd name="connsiteY232" fmla="*/ 725442 h 6003359"/>
                  <a:gd name="connsiteX233" fmla="*/ 775096 w 2942490"/>
                  <a:gd name="connsiteY233" fmla="*/ 722498 h 6003359"/>
                  <a:gd name="connsiteX234" fmla="*/ 792669 w 2942490"/>
                  <a:gd name="connsiteY234" fmla="*/ 657242 h 6003359"/>
                  <a:gd name="connsiteX235" fmla="*/ 829428 w 2942490"/>
                  <a:gd name="connsiteY235" fmla="*/ 637485 h 6003359"/>
                  <a:gd name="connsiteX236" fmla="*/ 816890 w 2942490"/>
                  <a:gd name="connsiteY236" fmla="*/ 667596 h 6003359"/>
                  <a:gd name="connsiteX237" fmla="*/ 797988 w 2942490"/>
                  <a:gd name="connsiteY237" fmla="*/ 725442 h 6003359"/>
                  <a:gd name="connsiteX238" fmla="*/ 878156 w 2942490"/>
                  <a:gd name="connsiteY238" fmla="*/ 716324 h 6003359"/>
                  <a:gd name="connsiteX239" fmla="*/ 820215 w 2942490"/>
                  <a:gd name="connsiteY239" fmla="*/ 725063 h 6003359"/>
                  <a:gd name="connsiteX240" fmla="*/ 829903 w 2942490"/>
                  <a:gd name="connsiteY240" fmla="*/ 695237 h 6003359"/>
                  <a:gd name="connsiteX241" fmla="*/ 852510 w 2942490"/>
                  <a:gd name="connsiteY241" fmla="*/ 626182 h 6003359"/>
                  <a:gd name="connsiteX242" fmla="*/ 852510 w 2942490"/>
                  <a:gd name="connsiteY242" fmla="*/ 625042 h 6003359"/>
                  <a:gd name="connsiteX243" fmla="*/ 937618 w 2942490"/>
                  <a:gd name="connsiteY243" fmla="*/ 574889 h 6003359"/>
                  <a:gd name="connsiteX244" fmla="*/ 916626 w 2942490"/>
                  <a:gd name="connsiteY244" fmla="*/ 626752 h 6003359"/>
                  <a:gd name="connsiteX245" fmla="*/ 878156 w 2942490"/>
                  <a:gd name="connsiteY245" fmla="*/ 716324 h 6003359"/>
                  <a:gd name="connsiteX246" fmla="*/ 966778 w 2942490"/>
                  <a:gd name="connsiteY246" fmla="*/ 700461 h 6003359"/>
                  <a:gd name="connsiteX247" fmla="*/ 896299 w 2942490"/>
                  <a:gd name="connsiteY247" fmla="*/ 712334 h 6003359"/>
                  <a:gd name="connsiteX248" fmla="*/ 905702 w 2942490"/>
                  <a:gd name="connsiteY248" fmla="*/ 692482 h 6003359"/>
                  <a:gd name="connsiteX249" fmla="*/ 924320 w 2942490"/>
                  <a:gd name="connsiteY249" fmla="*/ 644894 h 6003359"/>
                  <a:gd name="connsiteX250" fmla="*/ 958895 w 2942490"/>
                  <a:gd name="connsiteY250" fmla="*/ 562731 h 6003359"/>
                  <a:gd name="connsiteX251" fmla="*/ 1055496 w 2942490"/>
                  <a:gd name="connsiteY251" fmla="*/ 516663 h 6003359"/>
                  <a:gd name="connsiteX252" fmla="*/ 968203 w 2942490"/>
                  <a:gd name="connsiteY252" fmla="*/ 696757 h 6003359"/>
                  <a:gd name="connsiteX253" fmla="*/ 966778 w 2942490"/>
                  <a:gd name="connsiteY253" fmla="*/ 700461 h 6003359"/>
                  <a:gd name="connsiteX254" fmla="*/ 1002018 w 2942490"/>
                  <a:gd name="connsiteY254" fmla="*/ 696757 h 6003359"/>
                  <a:gd name="connsiteX255" fmla="*/ 1029089 w 2942490"/>
                  <a:gd name="connsiteY255" fmla="*/ 631121 h 6003359"/>
                  <a:gd name="connsiteX256" fmla="*/ 1079622 w 2942490"/>
                  <a:gd name="connsiteY256" fmla="*/ 509634 h 6003359"/>
                  <a:gd name="connsiteX257" fmla="*/ 1163780 w 2942490"/>
                  <a:gd name="connsiteY257" fmla="*/ 494436 h 6003359"/>
                  <a:gd name="connsiteX258" fmla="*/ 1109353 w 2942490"/>
                  <a:gd name="connsiteY258" fmla="*/ 588662 h 6003359"/>
                  <a:gd name="connsiteX259" fmla="*/ 1062145 w 2942490"/>
                  <a:gd name="connsiteY259" fmla="*/ 692102 h 6003359"/>
                  <a:gd name="connsiteX260" fmla="*/ 1002018 w 2942490"/>
                  <a:gd name="connsiteY260" fmla="*/ 696757 h 6003359"/>
                  <a:gd name="connsiteX261" fmla="*/ 1086081 w 2942490"/>
                  <a:gd name="connsiteY261" fmla="*/ 690962 h 6003359"/>
                  <a:gd name="connsiteX262" fmla="*/ 1175273 w 2942490"/>
                  <a:gd name="connsiteY262" fmla="*/ 493581 h 6003359"/>
                  <a:gd name="connsiteX263" fmla="*/ 1246513 w 2942490"/>
                  <a:gd name="connsiteY263" fmla="*/ 490352 h 6003359"/>
                  <a:gd name="connsiteX264" fmla="*/ 1205384 w 2942490"/>
                  <a:gd name="connsiteY264" fmla="*/ 571565 h 6003359"/>
                  <a:gd name="connsiteX265" fmla="*/ 1155041 w 2942490"/>
                  <a:gd name="connsiteY265" fmla="*/ 689348 h 6003359"/>
                  <a:gd name="connsiteX266" fmla="*/ 1086081 w 2942490"/>
                  <a:gd name="connsiteY266" fmla="*/ 690962 h 6003359"/>
                  <a:gd name="connsiteX267" fmla="*/ 1207473 w 2942490"/>
                  <a:gd name="connsiteY267" fmla="*/ 688683 h 6003359"/>
                  <a:gd name="connsiteX268" fmla="*/ 1176413 w 2942490"/>
                  <a:gd name="connsiteY268" fmla="*/ 689063 h 6003359"/>
                  <a:gd name="connsiteX269" fmla="*/ 1216402 w 2942490"/>
                  <a:gd name="connsiteY269" fmla="*/ 594931 h 6003359"/>
                  <a:gd name="connsiteX270" fmla="*/ 1264655 w 2942490"/>
                  <a:gd name="connsiteY270" fmla="*/ 490162 h 6003359"/>
                  <a:gd name="connsiteX271" fmla="*/ 1337414 w 2942490"/>
                  <a:gd name="connsiteY271" fmla="*/ 489877 h 6003359"/>
                  <a:gd name="connsiteX272" fmla="*/ 1285552 w 2942490"/>
                  <a:gd name="connsiteY272" fmla="*/ 578499 h 6003359"/>
                  <a:gd name="connsiteX273" fmla="*/ 1227610 w 2942490"/>
                  <a:gd name="connsiteY273" fmla="*/ 689728 h 6003359"/>
                  <a:gd name="connsiteX274" fmla="*/ 1207473 w 2942490"/>
                  <a:gd name="connsiteY274" fmla="*/ 688683 h 6003359"/>
                  <a:gd name="connsiteX275" fmla="*/ 1309678 w 2942490"/>
                  <a:gd name="connsiteY275" fmla="*/ 699701 h 6003359"/>
                  <a:gd name="connsiteX276" fmla="*/ 1250882 w 2942490"/>
                  <a:gd name="connsiteY276" fmla="*/ 690868 h 6003359"/>
                  <a:gd name="connsiteX277" fmla="*/ 1299800 w 2942490"/>
                  <a:gd name="connsiteY277" fmla="*/ 584863 h 6003359"/>
                  <a:gd name="connsiteX278" fmla="*/ 1344348 w 2942490"/>
                  <a:gd name="connsiteY278" fmla="*/ 490162 h 6003359"/>
                  <a:gd name="connsiteX279" fmla="*/ 1344348 w 2942490"/>
                  <a:gd name="connsiteY279" fmla="*/ 490067 h 6003359"/>
                  <a:gd name="connsiteX280" fmla="*/ 1413118 w 2942490"/>
                  <a:gd name="connsiteY280" fmla="*/ 496906 h 6003359"/>
                  <a:gd name="connsiteX281" fmla="*/ 1394976 w 2942490"/>
                  <a:gd name="connsiteY281" fmla="*/ 529581 h 6003359"/>
                  <a:gd name="connsiteX282" fmla="*/ 1354797 w 2942490"/>
                  <a:gd name="connsiteY282" fmla="*/ 607945 h 6003359"/>
                  <a:gd name="connsiteX283" fmla="*/ 1334470 w 2942490"/>
                  <a:gd name="connsiteY283" fmla="*/ 646794 h 6003359"/>
                  <a:gd name="connsiteX284" fmla="*/ 1311293 w 2942490"/>
                  <a:gd name="connsiteY284" fmla="*/ 696282 h 6003359"/>
                  <a:gd name="connsiteX285" fmla="*/ 1309678 w 2942490"/>
                  <a:gd name="connsiteY285" fmla="*/ 699701 h 6003359"/>
                  <a:gd name="connsiteX286" fmla="*/ 1371419 w 2942490"/>
                  <a:gd name="connsiteY286" fmla="*/ 717274 h 6003359"/>
                  <a:gd name="connsiteX287" fmla="*/ 1330480 w 2942490"/>
                  <a:gd name="connsiteY287" fmla="*/ 704166 h 6003359"/>
                  <a:gd name="connsiteX288" fmla="*/ 1342544 w 2942490"/>
                  <a:gd name="connsiteY288" fmla="*/ 678614 h 6003359"/>
                  <a:gd name="connsiteX289" fmla="*/ 1370090 w 2942490"/>
                  <a:gd name="connsiteY289" fmla="*/ 628841 h 6003359"/>
                  <a:gd name="connsiteX290" fmla="*/ 1404570 w 2942490"/>
                  <a:gd name="connsiteY290" fmla="*/ 567386 h 6003359"/>
                  <a:gd name="connsiteX291" fmla="*/ 1434395 w 2942490"/>
                  <a:gd name="connsiteY291" fmla="*/ 505170 h 6003359"/>
                  <a:gd name="connsiteX292" fmla="*/ 1436105 w 2942490"/>
                  <a:gd name="connsiteY292" fmla="*/ 501940 h 6003359"/>
                  <a:gd name="connsiteX293" fmla="*/ 1488252 w 2942490"/>
                  <a:gd name="connsiteY293" fmla="*/ 517898 h 6003359"/>
                  <a:gd name="connsiteX294" fmla="*/ 1432591 w 2942490"/>
                  <a:gd name="connsiteY294" fmla="*/ 603860 h 6003359"/>
                  <a:gd name="connsiteX295" fmla="*/ 1371419 w 2942490"/>
                  <a:gd name="connsiteY295" fmla="*/ 717274 h 6003359"/>
                  <a:gd name="connsiteX296" fmla="*/ 1396401 w 2942490"/>
                  <a:gd name="connsiteY296" fmla="*/ 731617 h 6003359"/>
                  <a:gd name="connsiteX297" fmla="*/ 1463936 w 2942490"/>
                  <a:gd name="connsiteY297" fmla="*/ 621908 h 6003359"/>
                  <a:gd name="connsiteX298" fmla="*/ 1510574 w 2942490"/>
                  <a:gd name="connsiteY298" fmla="*/ 530816 h 6003359"/>
                  <a:gd name="connsiteX299" fmla="*/ 1550468 w 2942490"/>
                  <a:gd name="connsiteY299" fmla="*/ 567955 h 6003359"/>
                  <a:gd name="connsiteX300" fmla="*/ 1548569 w 2942490"/>
                  <a:gd name="connsiteY300" fmla="*/ 571090 h 6003359"/>
                  <a:gd name="connsiteX301" fmla="*/ 1509624 w 2942490"/>
                  <a:gd name="connsiteY301" fmla="*/ 627987 h 6003359"/>
                  <a:gd name="connsiteX302" fmla="*/ 1473625 w 2942490"/>
                  <a:gd name="connsiteY302" fmla="*/ 688683 h 6003359"/>
                  <a:gd name="connsiteX303" fmla="*/ 1444274 w 2942490"/>
                  <a:gd name="connsiteY303" fmla="*/ 737411 h 6003359"/>
                  <a:gd name="connsiteX304" fmla="*/ 1428221 w 2942490"/>
                  <a:gd name="connsiteY304" fmla="*/ 760587 h 6003359"/>
                  <a:gd name="connsiteX305" fmla="*/ 1396401 w 2942490"/>
                  <a:gd name="connsiteY305" fmla="*/ 731617 h 6003359"/>
                  <a:gd name="connsiteX306" fmla="*/ 1442469 w 2942490"/>
                  <a:gd name="connsiteY306" fmla="*/ 776260 h 6003359"/>
                  <a:gd name="connsiteX307" fmla="*/ 1444654 w 2942490"/>
                  <a:gd name="connsiteY307" fmla="*/ 773220 h 6003359"/>
                  <a:gd name="connsiteX308" fmla="*/ 1475904 w 2942490"/>
                  <a:gd name="connsiteY308" fmla="*/ 728387 h 6003359"/>
                  <a:gd name="connsiteX309" fmla="*/ 1499366 w 2942490"/>
                  <a:gd name="connsiteY309" fmla="*/ 691342 h 6003359"/>
                  <a:gd name="connsiteX310" fmla="*/ 1547144 w 2942490"/>
                  <a:gd name="connsiteY310" fmla="*/ 617348 h 6003359"/>
                  <a:gd name="connsiteX311" fmla="*/ 1566331 w 2942490"/>
                  <a:gd name="connsiteY311" fmla="*/ 585433 h 6003359"/>
                  <a:gd name="connsiteX312" fmla="*/ 1606700 w 2942490"/>
                  <a:gd name="connsiteY312" fmla="*/ 641475 h 6003359"/>
                  <a:gd name="connsiteX313" fmla="*/ 1606605 w 2942490"/>
                  <a:gd name="connsiteY313" fmla="*/ 641570 h 6003359"/>
                  <a:gd name="connsiteX314" fmla="*/ 1546764 w 2942490"/>
                  <a:gd name="connsiteY314" fmla="*/ 727437 h 6003359"/>
                  <a:gd name="connsiteX315" fmla="*/ 1479514 w 2942490"/>
                  <a:gd name="connsiteY315" fmla="*/ 822803 h 6003359"/>
                  <a:gd name="connsiteX316" fmla="*/ 1442469 w 2942490"/>
                  <a:gd name="connsiteY316" fmla="*/ 776260 h 6003359"/>
                  <a:gd name="connsiteX317" fmla="*/ 1503165 w 2942490"/>
                  <a:gd name="connsiteY317" fmla="*/ 859278 h 6003359"/>
                  <a:gd name="connsiteX318" fmla="*/ 1492242 w 2942490"/>
                  <a:gd name="connsiteY318" fmla="*/ 842370 h 6003359"/>
                  <a:gd name="connsiteX319" fmla="*/ 1559492 w 2942490"/>
                  <a:gd name="connsiteY319" fmla="*/ 736651 h 6003359"/>
                  <a:gd name="connsiteX320" fmla="*/ 1610310 w 2942490"/>
                  <a:gd name="connsiteY320" fmla="*/ 647364 h 6003359"/>
                  <a:gd name="connsiteX321" fmla="*/ 1646404 w 2942490"/>
                  <a:gd name="connsiteY321" fmla="*/ 710530 h 6003359"/>
                  <a:gd name="connsiteX322" fmla="*/ 1579819 w 2942490"/>
                  <a:gd name="connsiteY322" fmla="*/ 804756 h 6003359"/>
                  <a:gd name="connsiteX323" fmla="*/ 1518268 w 2942490"/>
                  <a:gd name="connsiteY323" fmla="*/ 886444 h 6003359"/>
                  <a:gd name="connsiteX324" fmla="*/ 1503165 w 2942490"/>
                  <a:gd name="connsiteY324" fmla="*/ 859278 h 6003359"/>
                  <a:gd name="connsiteX325" fmla="*/ 1528812 w 2942490"/>
                  <a:gd name="connsiteY325" fmla="*/ 905156 h 6003359"/>
                  <a:gd name="connsiteX326" fmla="*/ 1605560 w 2942490"/>
                  <a:gd name="connsiteY326" fmla="*/ 802571 h 6003359"/>
                  <a:gd name="connsiteX327" fmla="*/ 1655333 w 2942490"/>
                  <a:gd name="connsiteY327" fmla="*/ 726297 h 6003359"/>
                  <a:gd name="connsiteX328" fmla="*/ 1688103 w 2942490"/>
                  <a:gd name="connsiteY328" fmla="*/ 789653 h 6003359"/>
                  <a:gd name="connsiteX329" fmla="*/ 1561867 w 2942490"/>
                  <a:gd name="connsiteY329" fmla="*/ 965662 h 6003359"/>
                  <a:gd name="connsiteX330" fmla="*/ 1528812 w 2942490"/>
                  <a:gd name="connsiteY330" fmla="*/ 905156 h 6003359"/>
                  <a:gd name="connsiteX331" fmla="*/ 1598816 w 2942490"/>
                  <a:gd name="connsiteY331" fmla="*/ 1041366 h 6003359"/>
                  <a:gd name="connsiteX332" fmla="*/ 1572790 w 2942490"/>
                  <a:gd name="connsiteY332" fmla="*/ 986939 h 6003359"/>
                  <a:gd name="connsiteX333" fmla="*/ 1638806 w 2942490"/>
                  <a:gd name="connsiteY333" fmla="*/ 894328 h 6003359"/>
                  <a:gd name="connsiteX334" fmla="*/ 1693138 w 2942490"/>
                  <a:gd name="connsiteY334" fmla="*/ 800007 h 6003359"/>
                  <a:gd name="connsiteX335" fmla="*/ 1722108 w 2942490"/>
                  <a:gd name="connsiteY335" fmla="*/ 880555 h 6003359"/>
                  <a:gd name="connsiteX336" fmla="*/ 1642130 w 2942490"/>
                  <a:gd name="connsiteY336" fmla="*/ 985040 h 6003359"/>
                  <a:gd name="connsiteX337" fmla="*/ 1598816 w 2942490"/>
                  <a:gd name="connsiteY337" fmla="*/ 1041366 h 6003359"/>
                  <a:gd name="connsiteX338" fmla="*/ 1613349 w 2942490"/>
                  <a:gd name="connsiteY338" fmla="*/ 1073757 h 6003359"/>
                  <a:gd name="connsiteX339" fmla="*/ 1615819 w 2942490"/>
                  <a:gd name="connsiteY339" fmla="*/ 1070622 h 6003359"/>
                  <a:gd name="connsiteX340" fmla="*/ 1728093 w 2942490"/>
                  <a:gd name="connsiteY340" fmla="*/ 904966 h 6003359"/>
                  <a:gd name="connsiteX341" fmla="*/ 1736451 w 2942490"/>
                  <a:gd name="connsiteY341" fmla="*/ 1011636 h 6003359"/>
                  <a:gd name="connsiteX342" fmla="*/ 1682594 w 2942490"/>
                  <a:gd name="connsiteY342" fmla="*/ 1082685 h 6003359"/>
                  <a:gd name="connsiteX343" fmla="*/ 1650774 w 2942490"/>
                  <a:gd name="connsiteY343" fmla="*/ 1122580 h 6003359"/>
                  <a:gd name="connsiteX344" fmla="*/ 1638236 w 2942490"/>
                  <a:gd name="connsiteY344" fmla="*/ 1140722 h 6003359"/>
                  <a:gd name="connsiteX345" fmla="*/ 1613349 w 2942490"/>
                  <a:gd name="connsiteY345" fmla="*/ 1073757 h 6003359"/>
                  <a:gd name="connsiteX346" fmla="*/ 1643935 w 2942490"/>
                  <a:gd name="connsiteY346" fmla="*/ 1158484 h 6003359"/>
                  <a:gd name="connsiteX347" fmla="*/ 1702066 w 2942490"/>
                  <a:gd name="connsiteY347" fmla="*/ 1080216 h 6003359"/>
                  <a:gd name="connsiteX348" fmla="*/ 1736546 w 2942490"/>
                  <a:gd name="connsiteY348" fmla="*/ 1036142 h 6003359"/>
                  <a:gd name="connsiteX349" fmla="*/ 1735786 w 2942490"/>
                  <a:gd name="connsiteY349" fmla="*/ 1134833 h 6003359"/>
                  <a:gd name="connsiteX350" fmla="*/ 1734742 w 2942490"/>
                  <a:gd name="connsiteY350" fmla="*/ 1135498 h 6003359"/>
                  <a:gd name="connsiteX351" fmla="*/ 1686204 w 2942490"/>
                  <a:gd name="connsiteY351" fmla="*/ 1189640 h 6003359"/>
                  <a:gd name="connsiteX352" fmla="*/ 1665307 w 2942490"/>
                  <a:gd name="connsiteY352" fmla="*/ 1212911 h 6003359"/>
                  <a:gd name="connsiteX353" fmla="*/ 1643935 w 2942490"/>
                  <a:gd name="connsiteY353" fmla="*/ 1158484 h 6003359"/>
                  <a:gd name="connsiteX354" fmla="*/ 1690003 w 2942490"/>
                  <a:gd name="connsiteY354" fmla="*/ 1250716 h 6003359"/>
                  <a:gd name="connsiteX355" fmla="*/ 1675945 w 2942490"/>
                  <a:gd name="connsiteY355" fmla="*/ 1232384 h 6003359"/>
                  <a:gd name="connsiteX356" fmla="*/ 1716694 w 2942490"/>
                  <a:gd name="connsiteY356" fmla="*/ 1186980 h 6003359"/>
                  <a:gd name="connsiteX357" fmla="*/ 1736451 w 2942490"/>
                  <a:gd name="connsiteY357" fmla="*/ 1161144 h 6003359"/>
                  <a:gd name="connsiteX358" fmla="*/ 1737781 w 2942490"/>
                  <a:gd name="connsiteY358" fmla="*/ 1202843 h 6003359"/>
                  <a:gd name="connsiteX359" fmla="*/ 1690003 w 2942490"/>
                  <a:gd name="connsiteY359" fmla="*/ 1250716 h 6003359"/>
                  <a:gd name="connsiteX360" fmla="*/ 1745000 w 2942490"/>
                  <a:gd name="connsiteY360" fmla="*/ 1288710 h 6003359"/>
                  <a:gd name="connsiteX361" fmla="*/ 1708620 w 2942490"/>
                  <a:gd name="connsiteY361" fmla="*/ 1268478 h 6003359"/>
                  <a:gd name="connsiteX362" fmla="*/ 1748704 w 2942490"/>
                  <a:gd name="connsiteY362" fmla="*/ 1218801 h 6003359"/>
                  <a:gd name="connsiteX363" fmla="*/ 1749749 w 2942490"/>
                  <a:gd name="connsiteY363" fmla="*/ 1219180 h 6003359"/>
                  <a:gd name="connsiteX364" fmla="*/ 1810541 w 2942490"/>
                  <a:gd name="connsiteY364" fmla="*/ 1230294 h 6003359"/>
                  <a:gd name="connsiteX365" fmla="*/ 1775491 w 2942490"/>
                  <a:gd name="connsiteY365" fmla="*/ 1260879 h 6003359"/>
                  <a:gd name="connsiteX366" fmla="*/ 1745000 w 2942490"/>
                  <a:gd name="connsiteY366" fmla="*/ 1288710 h 6003359"/>
                  <a:gd name="connsiteX367" fmla="*/ 1819374 w 2942490"/>
                  <a:gd name="connsiteY367" fmla="*/ 1308562 h 6003359"/>
                  <a:gd name="connsiteX368" fmla="*/ 1775111 w 2942490"/>
                  <a:gd name="connsiteY368" fmla="*/ 1298019 h 6003359"/>
                  <a:gd name="connsiteX369" fmla="*/ 1768842 w 2942490"/>
                  <a:gd name="connsiteY369" fmla="*/ 1296119 h 6003359"/>
                  <a:gd name="connsiteX370" fmla="*/ 1796863 w 2942490"/>
                  <a:gd name="connsiteY370" fmla="*/ 1267528 h 6003359"/>
                  <a:gd name="connsiteX371" fmla="*/ 1826593 w 2942490"/>
                  <a:gd name="connsiteY371" fmla="*/ 1233238 h 6003359"/>
                  <a:gd name="connsiteX372" fmla="*/ 1879690 w 2942490"/>
                  <a:gd name="connsiteY372" fmla="*/ 1244542 h 6003359"/>
                  <a:gd name="connsiteX373" fmla="*/ 1819374 w 2942490"/>
                  <a:gd name="connsiteY373" fmla="*/ 1308562 h 6003359"/>
                  <a:gd name="connsiteX374" fmla="*/ 1844356 w 2942490"/>
                  <a:gd name="connsiteY374" fmla="*/ 1314452 h 6003359"/>
                  <a:gd name="connsiteX375" fmla="*/ 1899163 w 2942490"/>
                  <a:gd name="connsiteY375" fmla="*/ 1248816 h 6003359"/>
                  <a:gd name="connsiteX376" fmla="*/ 1961853 w 2942490"/>
                  <a:gd name="connsiteY376" fmla="*/ 1264489 h 6003359"/>
                  <a:gd name="connsiteX377" fmla="*/ 1894888 w 2942490"/>
                  <a:gd name="connsiteY377" fmla="*/ 1330124 h 6003359"/>
                  <a:gd name="connsiteX378" fmla="*/ 1844356 w 2942490"/>
                  <a:gd name="connsiteY378" fmla="*/ 1314452 h 6003359"/>
                  <a:gd name="connsiteX379" fmla="*/ 1922244 w 2942490"/>
                  <a:gd name="connsiteY379" fmla="*/ 1338673 h 6003359"/>
                  <a:gd name="connsiteX380" fmla="*/ 1980661 w 2942490"/>
                  <a:gd name="connsiteY380" fmla="*/ 1269618 h 6003359"/>
                  <a:gd name="connsiteX381" fmla="*/ 2039362 w 2942490"/>
                  <a:gd name="connsiteY381" fmla="*/ 1288900 h 6003359"/>
                  <a:gd name="connsiteX382" fmla="*/ 1968408 w 2942490"/>
                  <a:gd name="connsiteY382" fmla="*/ 1357575 h 6003359"/>
                  <a:gd name="connsiteX383" fmla="*/ 1922244 w 2942490"/>
                  <a:gd name="connsiteY383" fmla="*/ 1338673 h 6003359"/>
                  <a:gd name="connsiteX384" fmla="*/ 2044966 w 2942490"/>
                  <a:gd name="connsiteY384" fmla="*/ 1394240 h 6003359"/>
                  <a:gd name="connsiteX385" fmla="*/ 1992154 w 2942490"/>
                  <a:gd name="connsiteY385" fmla="*/ 1367264 h 6003359"/>
                  <a:gd name="connsiteX386" fmla="*/ 2033853 w 2942490"/>
                  <a:gd name="connsiteY386" fmla="*/ 1320531 h 6003359"/>
                  <a:gd name="connsiteX387" fmla="*/ 2055985 w 2942490"/>
                  <a:gd name="connsiteY387" fmla="*/ 1294315 h 6003359"/>
                  <a:gd name="connsiteX388" fmla="*/ 2116111 w 2942490"/>
                  <a:gd name="connsiteY388" fmla="*/ 1317016 h 6003359"/>
                  <a:gd name="connsiteX389" fmla="*/ 2083436 w 2942490"/>
                  <a:gd name="connsiteY389" fmla="*/ 1351876 h 6003359"/>
                  <a:gd name="connsiteX390" fmla="*/ 2044966 w 2942490"/>
                  <a:gd name="connsiteY390" fmla="*/ 1394240 h 6003359"/>
                  <a:gd name="connsiteX391" fmla="*/ 2068143 w 2942490"/>
                  <a:gd name="connsiteY391" fmla="*/ 1407538 h 6003359"/>
                  <a:gd name="connsiteX392" fmla="*/ 2135298 w 2942490"/>
                  <a:gd name="connsiteY392" fmla="*/ 1325565 h 6003359"/>
                  <a:gd name="connsiteX393" fmla="*/ 2178992 w 2942490"/>
                  <a:gd name="connsiteY393" fmla="*/ 1345512 h 6003359"/>
                  <a:gd name="connsiteX394" fmla="*/ 2196279 w 2942490"/>
                  <a:gd name="connsiteY394" fmla="*/ 1355011 h 6003359"/>
                  <a:gd name="connsiteX395" fmla="*/ 2113071 w 2942490"/>
                  <a:gd name="connsiteY395" fmla="*/ 1436414 h 6003359"/>
                  <a:gd name="connsiteX396" fmla="*/ 2068143 w 2942490"/>
                  <a:gd name="connsiteY396" fmla="*/ 1407538 h 6003359"/>
                  <a:gd name="connsiteX397" fmla="*/ 2163129 w 2942490"/>
                  <a:gd name="connsiteY397" fmla="*/ 1474598 h 6003359"/>
                  <a:gd name="connsiteX398" fmla="*/ 2132449 w 2942490"/>
                  <a:gd name="connsiteY398" fmla="*/ 1450377 h 6003359"/>
                  <a:gd name="connsiteX399" fmla="*/ 2208058 w 2942490"/>
                  <a:gd name="connsiteY399" fmla="*/ 1361470 h 6003359"/>
                  <a:gd name="connsiteX400" fmla="*/ 2251086 w 2942490"/>
                  <a:gd name="connsiteY400" fmla="*/ 1387876 h 6003359"/>
                  <a:gd name="connsiteX401" fmla="*/ 2163509 w 2942490"/>
                  <a:gd name="connsiteY401" fmla="*/ 1473268 h 6003359"/>
                  <a:gd name="connsiteX402" fmla="*/ 2163129 w 2942490"/>
                  <a:gd name="connsiteY402" fmla="*/ 1474598 h 6003359"/>
                  <a:gd name="connsiteX403" fmla="*/ 2217176 w 2942490"/>
                  <a:gd name="connsiteY403" fmla="*/ 1521616 h 6003359"/>
                  <a:gd name="connsiteX404" fmla="*/ 2183456 w 2942490"/>
                  <a:gd name="connsiteY404" fmla="*/ 1491221 h 6003359"/>
                  <a:gd name="connsiteX405" fmla="*/ 2186116 w 2942490"/>
                  <a:gd name="connsiteY405" fmla="*/ 1489701 h 6003359"/>
                  <a:gd name="connsiteX406" fmla="*/ 2269704 w 2942490"/>
                  <a:gd name="connsiteY406" fmla="*/ 1399559 h 6003359"/>
                  <a:gd name="connsiteX407" fmla="*/ 2320046 w 2942490"/>
                  <a:gd name="connsiteY407" fmla="*/ 1436794 h 6003359"/>
                  <a:gd name="connsiteX408" fmla="*/ 2276733 w 2942490"/>
                  <a:gd name="connsiteY408" fmla="*/ 1471654 h 6003359"/>
                  <a:gd name="connsiteX409" fmla="*/ 2217176 w 2942490"/>
                  <a:gd name="connsiteY409" fmla="*/ 1521616 h 6003359"/>
                  <a:gd name="connsiteX410" fmla="*/ 2256880 w 2942490"/>
                  <a:gd name="connsiteY410" fmla="*/ 1562650 h 6003359"/>
                  <a:gd name="connsiteX411" fmla="*/ 2234939 w 2942490"/>
                  <a:gd name="connsiteY411" fmla="*/ 1539379 h 6003359"/>
                  <a:gd name="connsiteX412" fmla="*/ 2236553 w 2942490"/>
                  <a:gd name="connsiteY412" fmla="*/ 1538524 h 6003359"/>
                  <a:gd name="connsiteX413" fmla="*/ 2293735 w 2942490"/>
                  <a:gd name="connsiteY413" fmla="*/ 1488941 h 6003359"/>
                  <a:gd name="connsiteX414" fmla="*/ 2333059 w 2942490"/>
                  <a:gd name="connsiteY414" fmla="*/ 1447242 h 6003359"/>
                  <a:gd name="connsiteX415" fmla="*/ 2366684 w 2942490"/>
                  <a:gd name="connsiteY415" fmla="*/ 1477923 h 6003359"/>
                  <a:gd name="connsiteX416" fmla="*/ 2306843 w 2942490"/>
                  <a:gd name="connsiteY416" fmla="*/ 1526746 h 6003359"/>
                  <a:gd name="connsiteX417" fmla="*/ 2264669 w 2942490"/>
                  <a:gd name="connsiteY417" fmla="*/ 1559801 h 6003359"/>
                  <a:gd name="connsiteX418" fmla="*/ 2256880 w 2942490"/>
                  <a:gd name="connsiteY418" fmla="*/ 1562650 h 6003359"/>
                  <a:gd name="connsiteX419" fmla="*/ 2280627 w 2942490"/>
                  <a:gd name="connsiteY419" fmla="*/ 1589247 h 6003359"/>
                  <a:gd name="connsiteX420" fmla="*/ 2284806 w 2942490"/>
                  <a:gd name="connsiteY420" fmla="*/ 1576423 h 6003359"/>
                  <a:gd name="connsiteX421" fmla="*/ 2375898 w 2942490"/>
                  <a:gd name="connsiteY421" fmla="*/ 1486281 h 6003359"/>
                  <a:gd name="connsiteX422" fmla="*/ 2425386 w 2942490"/>
                  <a:gd name="connsiteY422" fmla="*/ 1538049 h 6003359"/>
                  <a:gd name="connsiteX423" fmla="*/ 2305893 w 2942490"/>
                  <a:gd name="connsiteY423" fmla="*/ 1619642 h 6003359"/>
                  <a:gd name="connsiteX424" fmla="*/ 2280627 w 2942490"/>
                  <a:gd name="connsiteY424" fmla="*/ 1589247 h 6003359"/>
                  <a:gd name="connsiteX425" fmla="*/ 2346832 w 2942490"/>
                  <a:gd name="connsiteY425" fmla="*/ 1674734 h 6003359"/>
                  <a:gd name="connsiteX426" fmla="*/ 2323656 w 2942490"/>
                  <a:gd name="connsiteY426" fmla="*/ 1643484 h 6003359"/>
                  <a:gd name="connsiteX427" fmla="*/ 2327645 w 2942490"/>
                  <a:gd name="connsiteY427" fmla="*/ 1640159 h 6003359"/>
                  <a:gd name="connsiteX428" fmla="*/ 2408573 w 2942490"/>
                  <a:gd name="connsiteY428" fmla="*/ 1580508 h 6003359"/>
                  <a:gd name="connsiteX429" fmla="*/ 2437924 w 2942490"/>
                  <a:gd name="connsiteY429" fmla="*/ 1553057 h 6003359"/>
                  <a:gd name="connsiteX430" fmla="*/ 2470599 w 2942490"/>
                  <a:gd name="connsiteY430" fmla="*/ 1592381 h 6003359"/>
                  <a:gd name="connsiteX431" fmla="*/ 2349682 w 2942490"/>
                  <a:gd name="connsiteY431" fmla="*/ 1670080 h 6003359"/>
                  <a:gd name="connsiteX432" fmla="*/ 2346832 w 2942490"/>
                  <a:gd name="connsiteY432" fmla="*/ 1674734 h 6003359"/>
                  <a:gd name="connsiteX433" fmla="*/ 2372099 w 2942490"/>
                  <a:gd name="connsiteY433" fmla="*/ 1727356 h 6003359"/>
                  <a:gd name="connsiteX434" fmla="*/ 2356711 w 2942490"/>
                  <a:gd name="connsiteY434" fmla="*/ 1691737 h 6003359"/>
                  <a:gd name="connsiteX435" fmla="*/ 2362030 w 2942490"/>
                  <a:gd name="connsiteY435" fmla="*/ 1691547 h 6003359"/>
                  <a:gd name="connsiteX436" fmla="*/ 2489692 w 2942490"/>
                  <a:gd name="connsiteY436" fmla="*/ 1625721 h 6003359"/>
                  <a:gd name="connsiteX437" fmla="*/ 2507454 w 2942490"/>
                  <a:gd name="connsiteY437" fmla="*/ 1673594 h 6003359"/>
                  <a:gd name="connsiteX438" fmla="*/ 2469080 w 2942490"/>
                  <a:gd name="connsiteY438" fmla="*/ 1685278 h 6003359"/>
                  <a:gd name="connsiteX439" fmla="*/ 2376943 w 2942490"/>
                  <a:gd name="connsiteY439" fmla="*/ 1725552 h 6003359"/>
                  <a:gd name="connsiteX440" fmla="*/ 2372099 w 2942490"/>
                  <a:gd name="connsiteY440" fmla="*/ 1727356 h 6003359"/>
                  <a:gd name="connsiteX441" fmla="*/ 2397555 w 2942490"/>
                  <a:gd name="connsiteY441" fmla="*/ 1791757 h 6003359"/>
                  <a:gd name="connsiteX442" fmla="*/ 2383877 w 2942490"/>
                  <a:gd name="connsiteY442" fmla="*/ 1754617 h 6003359"/>
                  <a:gd name="connsiteX443" fmla="*/ 2514293 w 2942490"/>
                  <a:gd name="connsiteY443" fmla="*/ 1692021 h 6003359"/>
                  <a:gd name="connsiteX444" fmla="*/ 2534335 w 2942490"/>
                  <a:gd name="connsiteY444" fmla="*/ 1760696 h 6003359"/>
                  <a:gd name="connsiteX445" fmla="*/ 2410663 w 2942490"/>
                  <a:gd name="connsiteY445" fmla="*/ 1794607 h 6003359"/>
                  <a:gd name="connsiteX446" fmla="*/ 2397555 w 2942490"/>
                  <a:gd name="connsiteY446" fmla="*/ 1791757 h 6003359"/>
                  <a:gd name="connsiteX447" fmla="*/ 2417787 w 2942490"/>
                  <a:gd name="connsiteY447" fmla="*/ 1856158 h 6003359"/>
                  <a:gd name="connsiteX448" fmla="*/ 2408668 w 2942490"/>
                  <a:gd name="connsiteY448" fmla="*/ 1825667 h 6003359"/>
                  <a:gd name="connsiteX449" fmla="*/ 2415033 w 2942490"/>
                  <a:gd name="connsiteY449" fmla="*/ 1820158 h 6003359"/>
                  <a:gd name="connsiteX450" fmla="*/ 2464805 w 2942490"/>
                  <a:gd name="connsiteY450" fmla="*/ 1800306 h 6003359"/>
                  <a:gd name="connsiteX451" fmla="*/ 2536995 w 2942490"/>
                  <a:gd name="connsiteY451" fmla="*/ 1772950 h 6003359"/>
                  <a:gd name="connsiteX452" fmla="*/ 2546683 w 2942490"/>
                  <a:gd name="connsiteY452" fmla="*/ 1817403 h 6003359"/>
                  <a:gd name="connsiteX453" fmla="*/ 2490831 w 2942490"/>
                  <a:gd name="connsiteY453" fmla="*/ 1830511 h 6003359"/>
                  <a:gd name="connsiteX454" fmla="*/ 2419497 w 2942490"/>
                  <a:gd name="connsiteY454" fmla="*/ 1855208 h 6003359"/>
                  <a:gd name="connsiteX455" fmla="*/ 2417787 w 2942490"/>
                  <a:gd name="connsiteY455" fmla="*/ 1856158 h 6003359"/>
                  <a:gd name="connsiteX456" fmla="*/ 2424341 w 2942490"/>
                  <a:gd name="connsiteY456" fmla="*/ 1880569 h 6003359"/>
                  <a:gd name="connsiteX457" fmla="*/ 2497386 w 2942490"/>
                  <a:gd name="connsiteY457" fmla="*/ 1853878 h 6003359"/>
                  <a:gd name="connsiteX458" fmla="*/ 2549343 w 2942490"/>
                  <a:gd name="connsiteY458" fmla="*/ 1833836 h 6003359"/>
                  <a:gd name="connsiteX459" fmla="*/ 2556372 w 2942490"/>
                  <a:gd name="connsiteY459" fmla="*/ 1896052 h 6003359"/>
                  <a:gd name="connsiteX460" fmla="*/ 2436404 w 2942490"/>
                  <a:gd name="connsiteY460" fmla="*/ 1923313 h 6003359"/>
                  <a:gd name="connsiteX461" fmla="*/ 2433745 w 2942490"/>
                  <a:gd name="connsiteY461" fmla="*/ 1924928 h 6003359"/>
                  <a:gd name="connsiteX462" fmla="*/ 2424341 w 2942490"/>
                  <a:gd name="connsiteY462" fmla="*/ 1880569 h 6003359"/>
                  <a:gd name="connsiteX463" fmla="*/ 2429090 w 2942490"/>
                  <a:gd name="connsiteY463" fmla="*/ 2255384 h 6003359"/>
                  <a:gd name="connsiteX464" fmla="*/ 2519422 w 2942490"/>
                  <a:gd name="connsiteY464" fmla="*/ 2230213 h 6003359"/>
                  <a:gd name="connsiteX465" fmla="*/ 2501660 w 2942490"/>
                  <a:gd name="connsiteY465" fmla="*/ 2292334 h 6003359"/>
                  <a:gd name="connsiteX466" fmla="*/ 2417407 w 2942490"/>
                  <a:gd name="connsiteY466" fmla="*/ 2307057 h 6003359"/>
                  <a:gd name="connsiteX467" fmla="*/ 2429090 w 2942490"/>
                  <a:gd name="connsiteY467" fmla="*/ 2255384 h 6003359"/>
                  <a:gd name="connsiteX468" fmla="*/ 2396985 w 2942490"/>
                  <a:gd name="connsiteY468" fmla="*/ 2375257 h 6003359"/>
                  <a:gd name="connsiteX469" fmla="*/ 2410093 w 2942490"/>
                  <a:gd name="connsiteY469" fmla="*/ 2331658 h 6003359"/>
                  <a:gd name="connsiteX470" fmla="*/ 2495581 w 2942490"/>
                  <a:gd name="connsiteY470" fmla="*/ 2311236 h 6003359"/>
                  <a:gd name="connsiteX471" fmla="*/ 2478768 w 2942490"/>
                  <a:gd name="connsiteY471" fmla="*/ 2362909 h 6003359"/>
                  <a:gd name="connsiteX472" fmla="*/ 2434315 w 2942490"/>
                  <a:gd name="connsiteY472" fmla="*/ 2371553 h 6003359"/>
                  <a:gd name="connsiteX473" fmla="*/ 2395560 w 2942490"/>
                  <a:gd name="connsiteY473" fmla="*/ 2381526 h 6003359"/>
                  <a:gd name="connsiteX474" fmla="*/ 2396985 w 2942490"/>
                  <a:gd name="connsiteY474" fmla="*/ 2375257 h 6003359"/>
                  <a:gd name="connsiteX475" fmla="*/ 2390051 w 2942490"/>
                  <a:gd name="connsiteY475" fmla="*/ 2405842 h 6003359"/>
                  <a:gd name="connsiteX476" fmla="*/ 2429375 w 2942490"/>
                  <a:gd name="connsiteY476" fmla="*/ 2393399 h 6003359"/>
                  <a:gd name="connsiteX477" fmla="*/ 2473354 w 2942490"/>
                  <a:gd name="connsiteY477" fmla="*/ 2378201 h 6003359"/>
                  <a:gd name="connsiteX478" fmla="*/ 2452647 w 2942490"/>
                  <a:gd name="connsiteY478" fmla="*/ 2436523 h 6003359"/>
                  <a:gd name="connsiteX479" fmla="*/ 2452457 w 2942490"/>
                  <a:gd name="connsiteY479" fmla="*/ 2437663 h 6003359"/>
                  <a:gd name="connsiteX480" fmla="*/ 2389291 w 2942490"/>
                  <a:gd name="connsiteY480" fmla="*/ 2447541 h 6003359"/>
                  <a:gd name="connsiteX481" fmla="*/ 2390051 w 2942490"/>
                  <a:gd name="connsiteY481" fmla="*/ 2405842 h 6003359"/>
                  <a:gd name="connsiteX482" fmla="*/ 2395465 w 2942490"/>
                  <a:gd name="connsiteY482" fmla="*/ 2472523 h 6003359"/>
                  <a:gd name="connsiteX483" fmla="*/ 2460721 w 2942490"/>
                  <a:gd name="connsiteY483" fmla="*/ 2455045 h 6003359"/>
                  <a:gd name="connsiteX484" fmla="*/ 2496246 w 2942490"/>
                  <a:gd name="connsiteY484" fmla="*/ 2476987 h 6003359"/>
                  <a:gd name="connsiteX485" fmla="*/ 2463855 w 2942490"/>
                  <a:gd name="connsiteY485" fmla="*/ 2481167 h 6003359"/>
                  <a:gd name="connsiteX486" fmla="*/ 2404299 w 2942490"/>
                  <a:gd name="connsiteY486" fmla="*/ 2493800 h 6003359"/>
                  <a:gd name="connsiteX487" fmla="*/ 2395465 w 2942490"/>
                  <a:gd name="connsiteY487" fmla="*/ 2472523 h 6003359"/>
                  <a:gd name="connsiteX488" fmla="*/ 2415697 w 2942490"/>
                  <a:gd name="connsiteY488" fmla="*/ 2512797 h 6003359"/>
                  <a:gd name="connsiteX489" fmla="*/ 2446473 w 2942490"/>
                  <a:gd name="connsiteY489" fmla="*/ 2506338 h 6003359"/>
                  <a:gd name="connsiteX490" fmla="*/ 2517523 w 2942490"/>
                  <a:gd name="connsiteY490" fmla="*/ 2491330 h 6003359"/>
                  <a:gd name="connsiteX491" fmla="*/ 2518568 w 2942490"/>
                  <a:gd name="connsiteY491" fmla="*/ 2490855 h 6003359"/>
                  <a:gd name="connsiteX492" fmla="*/ 2604530 w 2942490"/>
                  <a:gd name="connsiteY492" fmla="*/ 2539393 h 6003359"/>
                  <a:gd name="connsiteX493" fmla="*/ 2549153 w 2942490"/>
                  <a:gd name="connsiteY493" fmla="*/ 2547277 h 6003359"/>
                  <a:gd name="connsiteX494" fmla="*/ 2452267 w 2942490"/>
                  <a:gd name="connsiteY494" fmla="*/ 2558580 h 6003359"/>
                  <a:gd name="connsiteX495" fmla="*/ 2415697 w 2942490"/>
                  <a:gd name="connsiteY495" fmla="*/ 2512797 h 6003359"/>
                  <a:gd name="connsiteX496" fmla="*/ 2510399 w 2942490"/>
                  <a:gd name="connsiteY496" fmla="*/ 2627445 h 6003359"/>
                  <a:gd name="connsiteX497" fmla="*/ 2464805 w 2942490"/>
                  <a:gd name="connsiteY497" fmla="*/ 2572448 h 6003359"/>
                  <a:gd name="connsiteX498" fmla="*/ 2486747 w 2942490"/>
                  <a:gd name="connsiteY498" fmla="*/ 2570643 h 6003359"/>
                  <a:gd name="connsiteX499" fmla="*/ 2537185 w 2942490"/>
                  <a:gd name="connsiteY499" fmla="*/ 2562950 h 6003359"/>
                  <a:gd name="connsiteX500" fmla="*/ 2625617 w 2942490"/>
                  <a:gd name="connsiteY500" fmla="*/ 2551741 h 6003359"/>
                  <a:gd name="connsiteX501" fmla="*/ 2713859 w 2942490"/>
                  <a:gd name="connsiteY501" fmla="*/ 2612343 h 6003359"/>
                  <a:gd name="connsiteX502" fmla="*/ 2514388 w 2942490"/>
                  <a:gd name="connsiteY502" fmla="*/ 2626780 h 6003359"/>
                  <a:gd name="connsiteX503" fmla="*/ 2510399 w 2942490"/>
                  <a:gd name="connsiteY503" fmla="*/ 2627445 h 6003359"/>
                  <a:gd name="connsiteX504" fmla="*/ 2531201 w 2942490"/>
                  <a:gd name="connsiteY504" fmla="*/ 2656131 h 6003359"/>
                  <a:gd name="connsiteX505" fmla="*/ 2601585 w 2942490"/>
                  <a:gd name="connsiteY505" fmla="*/ 2646727 h 6003359"/>
                  <a:gd name="connsiteX506" fmla="*/ 2732096 w 2942490"/>
                  <a:gd name="connsiteY506" fmla="*/ 2629725 h 6003359"/>
                  <a:gd name="connsiteX507" fmla="*/ 2787188 w 2942490"/>
                  <a:gd name="connsiteY507" fmla="*/ 2695075 h 6003359"/>
                  <a:gd name="connsiteX508" fmla="*/ 2678429 w 2942490"/>
                  <a:gd name="connsiteY508" fmla="*/ 2694980 h 6003359"/>
                  <a:gd name="connsiteX509" fmla="*/ 2565205 w 2942490"/>
                  <a:gd name="connsiteY509" fmla="*/ 2705809 h 6003359"/>
                  <a:gd name="connsiteX510" fmla="*/ 2531201 w 2942490"/>
                  <a:gd name="connsiteY510" fmla="*/ 2656131 h 6003359"/>
                  <a:gd name="connsiteX511" fmla="*/ 2578219 w 2942490"/>
                  <a:gd name="connsiteY511" fmla="*/ 2725946 h 6003359"/>
                  <a:gd name="connsiteX512" fmla="*/ 2793647 w 2942490"/>
                  <a:gd name="connsiteY512" fmla="*/ 2704669 h 6003359"/>
                  <a:gd name="connsiteX513" fmla="*/ 2832212 w 2942490"/>
                  <a:gd name="connsiteY513" fmla="*/ 2764700 h 6003359"/>
                  <a:gd name="connsiteX514" fmla="*/ 2741215 w 2942490"/>
                  <a:gd name="connsiteY514" fmla="*/ 2769640 h 6003359"/>
                  <a:gd name="connsiteX515" fmla="*/ 2614124 w 2942490"/>
                  <a:gd name="connsiteY515" fmla="*/ 2785027 h 6003359"/>
                  <a:gd name="connsiteX516" fmla="*/ 2578219 w 2942490"/>
                  <a:gd name="connsiteY516" fmla="*/ 2725946 h 6003359"/>
                  <a:gd name="connsiteX517" fmla="*/ 2640909 w 2942490"/>
                  <a:gd name="connsiteY517" fmla="*/ 2829956 h 6003359"/>
                  <a:gd name="connsiteX518" fmla="*/ 2625047 w 2942490"/>
                  <a:gd name="connsiteY518" fmla="*/ 2803360 h 6003359"/>
                  <a:gd name="connsiteX519" fmla="*/ 2726492 w 2942490"/>
                  <a:gd name="connsiteY519" fmla="*/ 2790916 h 6003359"/>
                  <a:gd name="connsiteX520" fmla="*/ 2841425 w 2942490"/>
                  <a:gd name="connsiteY520" fmla="*/ 2780278 h 6003359"/>
                  <a:gd name="connsiteX521" fmla="*/ 2877995 w 2942490"/>
                  <a:gd name="connsiteY521" fmla="*/ 2843159 h 6003359"/>
                  <a:gd name="connsiteX522" fmla="*/ 2775315 w 2942490"/>
                  <a:gd name="connsiteY522" fmla="*/ 2842494 h 6003359"/>
                  <a:gd name="connsiteX523" fmla="*/ 2650028 w 2942490"/>
                  <a:gd name="connsiteY523" fmla="*/ 2848003 h 6003359"/>
                  <a:gd name="connsiteX524" fmla="*/ 2640909 w 2942490"/>
                  <a:gd name="connsiteY524" fmla="*/ 2829956 h 6003359"/>
                  <a:gd name="connsiteX525" fmla="*/ 2682513 w 2942490"/>
                  <a:gd name="connsiteY525" fmla="*/ 2924087 h 6003359"/>
                  <a:gd name="connsiteX526" fmla="*/ 2660667 w 2942490"/>
                  <a:gd name="connsiteY526" fmla="*/ 2868710 h 6003359"/>
                  <a:gd name="connsiteX527" fmla="*/ 2776930 w 2942490"/>
                  <a:gd name="connsiteY527" fmla="*/ 2858072 h 6003359"/>
                  <a:gd name="connsiteX528" fmla="*/ 2881225 w 2942490"/>
                  <a:gd name="connsiteY528" fmla="*/ 2849333 h 6003359"/>
                  <a:gd name="connsiteX529" fmla="*/ 2881414 w 2942490"/>
                  <a:gd name="connsiteY529" fmla="*/ 2849333 h 6003359"/>
                  <a:gd name="connsiteX530" fmla="*/ 2909720 w 2942490"/>
                  <a:gd name="connsiteY530" fmla="*/ 2912214 h 6003359"/>
                  <a:gd name="connsiteX531" fmla="*/ 2872391 w 2942490"/>
                  <a:gd name="connsiteY531" fmla="*/ 2912879 h 6003359"/>
                  <a:gd name="connsiteX532" fmla="*/ 2784529 w 2942490"/>
                  <a:gd name="connsiteY532" fmla="*/ 2917248 h 6003359"/>
                  <a:gd name="connsiteX533" fmla="*/ 2740645 w 2942490"/>
                  <a:gd name="connsiteY533" fmla="*/ 2918958 h 6003359"/>
                  <a:gd name="connsiteX534" fmla="*/ 2686218 w 2942490"/>
                  <a:gd name="connsiteY534" fmla="*/ 2923707 h 6003359"/>
                  <a:gd name="connsiteX535" fmla="*/ 2682513 w 2942490"/>
                  <a:gd name="connsiteY535" fmla="*/ 2924087 h 6003359"/>
                  <a:gd name="connsiteX536" fmla="*/ 2389291 w 2942490"/>
                  <a:gd name="connsiteY536" fmla="*/ 3553940 h 6003359"/>
                  <a:gd name="connsiteX537" fmla="*/ 2452457 w 2942490"/>
                  <a:gd name="connsiteY537" fmla="*/ 3563819 h 6003359"/>
                  <a:gd name="connsiteX538" fmla="*/ 2452647 w 2942490"/>
                  <a:gd name="connsiteY538" fmla="*/ 3564958 h 6003359"/>
                  <a:gd name="connsiteX539" fmla="*/ 2473354 w 2942490"/>
                  <a:gd name="connsiteY539" fmla="*/ 3623090 h 6003359"/>
                  <a:gd name="connsiteX540" fmla="*/ 2429375 w 2942490"/>
                  <a:gd name="connsiteY540" fmla="*/ 3607987 h 6003359"/>
                  <a:gd name="connsiteX541" fmla="*/ 2389956 w 2942490"/>
                  <a:gd name="connsiteY541" fmla="*/ 3595544 h 6003359"/>
                  <a:gd name="connsiteX542" fmla="*/ 2389291 w 2942490"/>
                  <a:gd name="connsiteY542" fmla="*/ 3553940 h 6003359"/>
                  <a:gd name="connsiteX543" fmla="*/ 88916 w 2942490"/>
                  <a:gd name="connsiteY543" fmla="*/ 5784025 h 6003359"/>
                  <a:gd name="connsiteX544" fmla="*/ 82172 w 2942490"/>
                  <a:gd name="connsiteY544" fmla="*/ 5640596 h 6003359"/>
                  <a:gd name="connsiteX545" fmla="*/ 79608 w 2942490"/>
                  <a:gd name="connsiteY545" fmla="*/ 5635752 h 6003359"/>
                  <a:gd name="connsiteX546" fmla="*/ 118267 w 2942490"/>
                  <a:gd name="connsiteY546" fmla="*/ 5631288 h 6003359"/>
                  <a:gd name="connsiteX547" fmla="*/ 119027 w 2942490"/>
                  <a:gd name="connsiteY547" fmla="*/ 5636417 h 6003359"/>
                  <a:gd name="connsiteX548" fmla="*/ 130235 w 2942490"/>
                  <a:gd name="connsiteY548" fmla="*/ 5736342 h 6003359"/>
                  <a:gd name="connsiteX549" fmla="*/ 139354 w 2942490"/>
                  <a:gd name="connsiteY549" fmla="*/ 5775476 h 6003359"/>
                  <a:gd name="connsiteX550" fmla="*/ 88916 w 2942490"/>
                  <a:gd name="connsiteY550" fmla="*/ 5784025 h 6003359"/>
                  <a:gd name="connsiteX551" fmla="*/ 158636 w 2942490"/>
                  <a:gd name="connsiteY551" fmla="*/ 5772057 h 6003359"/>
                  <a:gd name="connsiteX552" fmla="*/ 147713 w 2942490"/>
                  <a:gd name="connsiteY552" fmla="*/ 5627868 h 6003359"/>
                  <a:gd name="connsiteX553" fmla="*/ 186657 w 2942490"/>
                  <a:gd name="connsiteY553" fmla="*/ 5621124 h 6003359"/>
                  <a:gd name="connsiteX554" fmla="*/ 195681 w 2942490"/>
                  <a:gd name="connsiteY554" fmla="*/ 5631193 h 6003359"/>
                  <a:gd name="connsiteX555" fmla="*/ 228166 w 2942490"/>
                  <a:gd name="connsiteY555" fmla="*/ 5755149 h 6003359"/>
                  <a:gd name="connsiteX556" fmla="*/ 158636 w 2942490"/>
                  <a:gd name="connsiteY556" fmla="*/ 5772057 h 6003359"/>
                  <a:gd name="connsiteX557" fmla="*/ 240039 w 2942490"/>
                  <a:gd name="connsiteY557" fmla="*/ 5751350 h 6003359"/>
                  <a:gd name="connsiteX558" fmla="*/ 227691 w 2942490"/>
                  <a:gd name="connsiteY558" fmla="*/ 5675171 h 6003359"/>
                  <a:gd name="connsiteX559" fmla="*/ 220092 w 2942490"/>
                  <a:gd name="connsiteY559" fmla="*/ 5622074 h 6003359"/>
                  <a:gd name="connsiteX560" fmla="*/ 221517 w 2942490"/>
                  <a:gd name="connsiteY560" fmla="*/ 5613810 h 6003359"/>
                  <a:gd name="connsiteX561" fmla="*/ 252672 w 2942490"/>
                  <a:gd name="connsiteY561" fmla="*/ 5606496 h 6003359"/>
                  <a:gd name="connsiteX562" fmla="*/ 252577 w 2942490"/>
                  <a:gd name="connsiteY562" fmla="*/ 5608301 h 6003359"/>
                  <a:gd name="connsiteX563" fmla="*/ 266920 w 2942490"/>
                  <a:gd name="connsiteY563" fmla="*/ 5682675 h 6003359"/>
                  <a:gd name="connsiteX564" fmla="*/ 283353 w 2942490"/>
                  <a:gd name="connsiteY564" fmla="*/ 5737482 h 6003359"/>
                  <a:gd name="connsiteX565" fmla="*/ 240039 w 2942490"/>
                  <a:gd name="connsiteY565" fmla="*/ 5751350 h 6003359"/>
                  <a:gd name="connsiteX566" fmla="*/ 299026 w 2942490"/>
                  <a:gd name="connsiteY566" fmla="*/ 5731593 h 6003359"/>
                  <a:gd name="connsiteX567" fmla="*/ 290477 w 2942490"/>
                  <a:gd name="connsiteY567" fmla="*/ 5676596 h 6003359"/>
                  <a:gd name="connsiteX568" fmla="*/ 276989 w 2942490"/>
                  <a:gd name="connsiteY568" fmla="*/ 5599942 h 6003359"/>
                  <a:gd name="connsiteX569" fmla="*/ 320208 w 2942490"/>
                  <a:gd name="connsiteY569" fmla="*/ 5585979 h 6003359"/>
                  <a:gd name="connsiteX570" fmla="*/ 320113 w 2942490"/>
                  <a:gd name="connsiteY570" fmla="*/ 5589019 h 6003359"/>
                  <a:gd name="connsiteX571" fmla="*/ 356397 w 2942490"/>
                  <a:gd name="connsiteY571" fmla="*/ 5706516 h 6003359"/>
                  <a:gd name="connsiteX572" fmla="*/ 299026 w 2942490"/>
                  <a:gd name="connsiteY572" fmla="*/ 5731593 h 6003359"/>
                  <a:gd name="connsiteX573" fmla="*/ 375870 w 2942490"/>
                  <a:gd name="connsiteY573" fmla="*/ 5696258 h 6003359"/>
                  <a:gd name="connsiteX574" fmla="*/ 345664 w 2942490"/>
                  <a:gd name="connsiteY574" fmla="*/ 5577715 h 6003359"/>
                  <a:gd name="connsiteX575" fmla="*/ 344714 w 2942490"/>
                  <a:gd name="connsiteY575" fmla="*/ 5576765 h 6003359"/>
                  <a:gd name="connsiteX576" fmla="*/ 380999 w 2942490"/>
                  <a:gd name="connsiteY576" fmla="*/ 5562232 h 6003359"/>
                  <a:gd name="connsiteX577" fmla="*/ 420133 w 2942490"/>
                  <a:gd name="connsiteY577" fmla="*/ 5672227 h 6003359"/>
                  <a:gd name="connsiteX578" fmla="*/ 375870 w 2942490"/>
                  <a:gd name="connsiteY578" fmla="*/ 5696258 h 6003359"/>
                  <a:gd name="connsiteX579" fmla="*/ 448534 w 2942490"/>
                  <a:gd name="connsiteY579" fmla="*/ 5655034 h 6003359"/>
                  <a:gd name="connsiteX580" fmla="*/ 431626 w 2942490"/>
                  <a:gd name="connsiteY580" fmla="*/ 5665197 h 6003359"/>
                  <a:gd name="connsiteX581" fmla="*/ 402846 w 2942490"/>
                  <a:gd name="connsiteY581" fmla="*/ 5552544 h 6003359"/>
                  <a:gd name="connsiteX582" fmla="*/ 450244 w 2942490"/>
                  <a:gd name="connsiteY582" fmla="*/ 5528037 h 6003359"/>
                  <a:gd name="connsiteX583" fmla="*/ 487668 w 2942490"/>
                  <a:gd name="connsiteY583" fmla="*/ 5627108 h 6003359"/>
                  <a:gd name="connsiteX584" fmla="*/ 448534 w 2942490"/>
                  <a:gd name="connsiteY584" fmla="*/ 5655034 h 6003359"/>
                  <a:gd name="connsiteX585" fmla="*/ 504576 w 2942490"/>
                  <a:gd name="connsiteY585" fmla="*/ 5614855 h 6003359"/>
                  <a:gd name="connsiteX586" fmla="*/ 490708 w 2942490"/>
                  <a:gd name="connsiteY586" fmla="*/ 5569071 h 6003359"/>
                  <a:gd name="connsiteX587" fmla="*/ 473325 w 2942490"/>
                  <a:gd name="connsiteY587" fmla="*/ 5514644 h 6003359"/>
                  <a:gd name="connsiteX588" fmla="*/ 523193 w 2942490"/>
                  <a:gd name="connsiteY588" fmla="*/ 5482254 h 6003359"/>
                  <a:gd name="connsiteX589" fmla="*/ 542665 w 2942490"/>
                  <a:gd name="connsiteY589" fmla="*/ 5541810 h 6003359"/>
                  <a:gd name="connsiteX590" fmla="*/ 554444 w 2942490"/>
                  <a:gd name="connsiteY590" fmla="*/ 5574011 h 6003359"/>
                  <a:gd name="connsiteX591" fmla="*/ 504576 w 2942490"/>
                  <a:gd name="connsiteY591" fmla="*/ 5614855 h 6003359"/>
                  <a:gd name="connsiteX592" fmla="*/ 567362 w 2942490"/>
                  <a:gd name="connsiteY592" fmla="*/ 5562423 h 6003359"/>
                  <a:gd name="connsiteX593" fmla="*/ 543330 w 2942490"/>
                  <a:gd name="connsiteY593" fmla="*/ 5466581 h 6003359"/>
                  <a:gd name="connsiteX594" fmla="*/ 582749 w 2942490"/>
                  <a:gd name="connsiteY594" fmla="*/ 5436091 h 6003359"/>
                  <a:gd name="connsiteX595" fmla="*/ 613430 w 2942490"/>
                  <a:gd name="connsiteY595" fmla="*/ 5521198 h 6003359"/>
                  <a:gd name="connsiteX596" fmla="*/ 567362 w 2942490"/>
                  <a:gd name="connsiteY596" fmla="*/ 5562423 h 6003359"/>
                  <a:gd name="connsiteX597" fmla="*/ 627298 w 2942490"/>
                  <a:gd name="connsiteY597" fmla="*/ 5507425 h 6003359"/>
                  <a:gd name="connsiteX598" fmla="*/ 603931 w 2942490"/>
                  <a:gd name="connsiteY598" fmla="*/ 5416714 h 6003359"/>
                  <a:gd name="connsiteX599" fmla="*/ 642876 w 2942490"/>
                  <a:gd name="connsiteY599" fmla="*/ 5380714 h 6003359"/>
                  <a:gd name="connsiteX600" fmla="*/ 672226 w 2942490"/>
                  <a:gd name="connsiteY600" fmla="*/ 5461072 h 6003359"/>
                  <a:gd name="connsiteX601" fmla="*/ 627298 w 2942490"/>
                  <a:gd name="connsiteY601" fmla="*/ 5507425 h 6003359"/>
                  <a:gd name="connsiteX602" fmla="*/ 685619 w 2942490"/>
                  <a:gd name="connsiteY602" fmla="*/ 5446349 h 6003359"/>
                  <a:gd name="connsiteX603" fmla="*/ 660448 w 2942490"/>
                  <a:gd name="connsiteY603" fmla="*/ 5362001 h 6003359"/>
                  <a:gd name="connsiteX604" fmla="*/ 691699 w 2942490"/>
                  <a:gd name="connsiteY604" fmla="*/ 5328947 h 6003359"/>
                  <a:gd name="connsiteX605" fmla="*/ 696448 w 2942490"/>
                  <a:gd name="connsiteY605" fmla="*/ 5324482 h 6003359"/>
                  <a:gd name="connsiteX606" fmla="*/ 707276 w 2942490"/>
                  <a:gd name="connsiteY606" fmla="*/ 5363046 h 6003359"/>
                  <a:gd name="connsiteX607" fmla="*/ 721999 w 2942490"/>
                  <a:gd name="connsiteY607" fmla="*/ 5405980 h 6003359"/>
                  <a:gd name="connsiteX608" fmla="*/ 685619 w 2942490"/>
                  <a:gd name="connsiteY608" fmla="*/ 5446349 h 6003359"/>
                  <a:gd name="connsiteX609" fmla="*/ 772532 w 2942490"/>
                  <a:gd name="connsiteY609" fmla="*/ 5346424 h 6003359"/>
                  <a:gd name="connsiteX610" fmla="*/ 732448 w 2942490"/>
                  <a:gd name="connsiteY610" fmla="*/ 5393537 h 6003359"/>
                  <a:gd name="connsiteX611" fmla="*/ 723614 w 2942490"/>
                  <a:gd name="connsiteY611" fmla="*/ 5347944 h 6003359"/>
                  <a:gd name="connsiteX612" fmla="*/ 714685 w 2942490"/>
                  <a:gd name="connsiteY612" fmla="*/ 5307480 h 6003359"/>
                  <a:gd name="connsiteX613" fmla="*/ 750495 w 2942490"/>
                  <a:gd name="connsiteY613" fmla="*/ 5286108 h 6003359"/>
                  <a:gd name="connsiteX614" fmla="*/ 773482 w 2942490"/>
                  <a:gd name="connsiteY614" fmla="*/ 5345854 h 6003359"/>
                  <a:gd name="connsiteX615" fmla="*/ 772532 w 2942490"/>
                  <a:gd name="connsiteY615" fmla="*/ 5346424 h 6003359"/>
                  <a:gd name="connsiteX616" fmla="*/ 792669 w 2942490"/>
                  <a:gd name="connsiteY616" fmla="*/ 5344239 h 6003359"/>
                  <a:gd name="connsiteX617" fmla="*/ 775191 w 2942490"/>
                  <a:gd name="connsiteY617" fmla="*/ 5278889 h 6003359"/>
                  <a:gd name="connsiteX618" fmla="*/ 798083 w 2942490"/>
                  <a:gd name="connsiteY618" fmla="*/ 5276039 h 6003359"/>
                  <a:gd name="connsiteX619" fmla="*/ 816985 w 2942490"/>
                  <a:gd name="connsiteY619" fmla="*/ 5333885 h 6003359"/>
                  <a:gd name="connsiteX620" fmla="*/ 829523 w 2942490"/>
                  <a:gd name="connsiteY620" fmla="*/ 5363996 h 6003359"/>
                  <a:gd name="connsiteX621" fmla="*/ 792669 w 2942490"/>
                  <a:gd name="connsiteY621" fmla="*/ 5344239 h 6003359"/>
                  <a:gd name="connsiteX622" fmla="*/ 852510 w 2942490"/>
                  <a:gd name="connsiteY622" fmla="*/ 5376440 h 6003359"/>
                  <a:gd name="connsiteX623" fmla="*/ 852510 w 2942490"/>
                  <a:gd name="connsiteY623" fmla="*/ 5375300 h 6003359"/>
                  <a:gd name="connsiteX624" fmla="*/ 829998 w 2942490"/>
                  <a:gd name="connsiteY624" fmla="*/ 5306150 h 6003359"/>
                  <a:gd name="connsiteX625" fmla="*/ 820215 w 2942490"/>
                  <a:gd name="connsiteY625" fmla="*/ 5276419 h 6003359"/>
                  <a:gd name="connsiteX626" fmla="*/ 878156 w 2942490"/>
                  <a:gd name="connsiteY626" fmla="*/ 5285158 h 6003359"/>
                  <a:gd name="connsiteX627" fmla="*/ 916721 w 2942490"/>
                  <a:gd name="connsiteY627" fmla="*/ 5374635 h 6003359"/>
                  <a:gd name="connsiteX628" fmla="*/ 937618 w 2942490"/>
                  <a:gd name="connsiteY628" fmla="*/ 5426592 h 6003359"/>
                  <a:gd name="connsiteX629" fmla="*/ 852510 w 2942490"/>
                  <a:gd name="connsiteY629" fmla="*/ 5376440 h 6003359"/>
                  <a:gd name="connsiteX630" fmla="*/ 958990 w 2942490"/>
                  <a:gd name="connsiteY630" fmla="*/ 5438655 h 6003359"/>
                  <a:gd name="connsiteX631" fmla="*/ 924415 w 2942490"/>
                  <a:gd name="connsiteY631" fmla="*/ 5356492 h 6003359"/>
                  <a:gd name="connsiteX632" fmla="*/ 905797 w 2942490"/>
                  <a:gd name="connsiteY632" fmla="*/ 5308999 h 6003359"/>
                  <a:gd name="connsiteX633" fmla="*/ 896299 w 2942490"/>
                  <a:gd name="connsiteY633" fmla="*/ 5289052 h 6003359"/>
                  <a:gd name="connsiteX634" fmla="*/ 966778 w 2942490"/>
                  <a:gd name="connsiteY634" fmla="*/ 5301021 h 6003359"/>
                  <a:gd name="connsiteX635" fmla="*/ 968203 w 2942490"/>
                  <a:gd name="connsiteY635" fmla="*/ 5304725 h 6003359"/>
                  <a:gd name="connsiteX636" fmla="*/ 1055496 w 2942490"/>
                  <a:gd name="connsiteY636" fmla="*/ 5484819 h 6003359"/>
                  <a:gd name="connsiteX637" fmla="*/ 958990 w 2942490"/>
                  <a:gd name="connsiteY637" fmla="*/ 5438655 h 6003359"/>
                  <a:gd name="connsiteX638" fmla="*/ 1079622 w 2942490"/>
                  <a:gd name="connsiteY638" fmla="*/ 5491847 h 6003359"/>
                  <a:gd name="connsiteX639" fmla="*/ 1029089 w 2942490"/>
                  <a:gd name="connsiteY639" fmla="*/ 5370360 h 6003359"/>
                  <a:gd name="connsiteX640" fmla="*/ 1002018 w 2942490"/>
                  <a:gd name="connsiteY640" fmla="*/ 5304630 h 6003359"/>
                  <a:gd name="connsiteX641" fmla="*/ 1062145 w 2942490"/>
                  <a:gd name="connsiteY641" fmla="*/ 5309284 h 6003359"/>
                  <a:gd name="connsiteX642" fmla="*/ 1109353 w 2942490"/>
                  <a:gd name="connsiteY642" fmla="*/ 5412724 h 6003359"/>
                  <a:gd name="connsiteX643" fmla="*/ 1163875 w 2942490"/>
                  <a:gd name="connsiteY643" fmla="*/ 5506950 h 6003359"/>
                  <a:gd name="connsiteX644" fmla="*/ 1079622 w 2942490"/>
                  <a:gd name="connsiteY644" fmla="*/ 5491847 h 6003359"/>
                  <a:gd name="connsiteX645" fmla="*/ 1175368 w 2942490"/>
                  <a:gd name="connsiteY645" fmla="*/ 5507806 h 6003359"/>
                  <a:gd name="connsiteX646" fmla="*/ 1086081 w 2942490"/>
                  <a:gd name="connsiteY646" fmla="*/ 5310519 h 6003359"/>
                  <a:gd name="connsiteX647" fmla="*/ 1155041 w 2942490"/>
                  <a:gd name="connsiteY647" fmla="*/ 5312039 h 6003359"/>
                  <a:gd name="connsiteX648" fmla="*/ 1205384 w 2942490"/>
                  <a:gd name="connsiteY648" fmla="*/ 5429917 h 6003359"/>
                  <a:gd name="connsiteX649" fmla="*/ 1246608 w 2942490"/>
                  <a:gd name="connsiteY649" fmla="*/ 5511130 h 6003359"/>
                  <a:gd name="connsiteX650" fmla="*/ 1175368 w 2942490"/>
                  <a:gd name="connsiteY650" fmla="*/ 5507806 h 6003359"/>
                  <a:gd name="connsiteX651" fmla="*/ 1264750 w 2942490"/>
                  <a:gd name="connsiteY651" fmla="*/ 5511225 h 6003359"/>
                  <a:gd name="connsiteX652" fmla="*/ 1216497 w 2942490"/>
                  <a:gd name="connsiteY652" fmla="*/ 5406455 h 6003359"/>
                  <a:gd name="connsiteX653" fmla="*/ 1176508 w 2942490"/>
                  <a:gd name="connsiteY653" fmla="*/ 5312324 h 6003359"/>
                  <a:gd name="connsiteX654" fmla="*/ 1207568 w 2942490"/>
                  <a:gd name="connsiteY654" fmla="*/ 5312799 h 6003359"/>
                  <a:gd name="connsiteX655" fmla="*/ 1227705 w 2942490"/>
                  <a:gd name="connsiteY655" fmla="*/ 5311849 h 6003359"/>
                  <a:gd name="connsiteX656" fmla="*/ 1285552 w 2942490"/>
                  <a:gd name="connsiteY656" fmla="*/ 5422888 h 6003359"/>
                  <a:gd name="connsiteX657" fmla="*/ 1337414 w 2942490"/>
                  <a:gd name="connsiteY657" fmla="*/ 5511605 h 6003359"/>
                  <a:gd name="connsiteX658" fmla="*/ 1264750 w 2942490"/>
                  <a:gd name="connsiteY658" fmla="*/ 5511225 h 6003359"/>
                  <a:gd name="connsiteX659" fmla="*/ 1344348 w 2942490"/>
                  <a:gd name="connsiteY659" fmla="*/ 5511415 h 6003359"/>
                  <a:gd name="connsiteX660" fmla="*/ 1344348 w 2942490"/>
                  <a:gd name="connsiteY660" fmla="*/ 5511225 h 6003359"/>
                  <a:gd name="connsiteX661" fmla="*/ 1299895 w 2942490"/>
                  <a:gd name="connsiteY661" fmla="*/ 5416523 h 6003359"/>
                  <a:gd name="connsiteX662" fmla="*/ 1250977 w 2942490"/>
                  <a:gd name="connsiteY662" fmla="*/ 5310614 h 6003359"/>
                  <a:gd name="connsiteX663" fmla="*/ 1309774 w 2942490"/>
                  <a:gd name="connsiteY663" fmla="*/ 5301781 h 6003359"/>
                  <a:gd name="connsiteX664" fmla="*/ 1311293 w 2942490"/>
                  <a:gd name="connsiteY664" fmla="*/ 5305200 h 6003359"/>
                  <a:gd name="connsiteX665" fmla="*/ 1334565 w 2942490"/>
                  <a:gd name="connsiteY665" fmla="*/ 5354687 h 6003359"/>
                  <a:gd name="connsiteX666" fmla="*/ 1354892 w 2942490"/>
                  <a:gd name="connsiteY666" fmla="*/ 5393537 h 6003359"/>
                  <a:gd name="connsiteX667" fmla="*/ 1395071 w 2942490"/>
                  <a:gd name="connsiteY667" fmla="*/ 5471901 h 6003359"/>
                  <a:gd name="connsiteX668" fmla="*/ 1413118 w 2942490"/>
                  <a:gd name="connsiteY668" fmla="*/ 5504481 h 6003359"/>
                  <a:gd name="connsiteX669" fmla="*/ 1344348 w 2942490"/>
                  <a:gd name="connsiteY669" fmla="*/ 5511415 h 6003359"/>
                  <a:gd name="connsiteX670" fmla="*/ 1436200 w 2942490"/>
                  <a:gd name="connsiteY670" fmla="*/ 5499541 h 6003359"/>
                  <a:gd name="connsiteX671" fmla="*/ 1434490 w 2942490"/>
                  <a:gd name="connsiteY671" fmla="*/ 5496217 h 6003359"/>
                  <a:gd name="connsiteX672" fmla="*/ 1404665 w 2942490"/>
                  <a:gd name="connsiteY672" fmla="*/ 5434096 h 6003359"/>
                  <a:gd name="connsiteX673" fmla="*/ 1370090 w 2942490"/>
                  <a:gd name="connsiteY673" fmla="*/ 5372545 h 6003359"/>
                  <a:gd name="connsiteX674" fmla="*/ 1342544 w 2942490"/>
                  <a:gd name="connsiteY674" fmla="*/ 5322772 h 6003359"/>
                  <a:gd name="connsiteX675" fmla="*/ 1330480 w 2942490"/>
                  <a:gd name="connsiteY675" fmla="*/ 5297221 h 6003359"/>
                  <a:gd name="connsiteX676" fmla="*/ 1371419 w 2942490"/>
                  <a:gd name="connsiteY676" fmla="*/ 5284208 h 6003359"/>
                  <a:gd name="connsiteX677" fmla="*/ 1432686 w 2942490"/>
                  <a:gd name="connsiteY677" fmla="*/ 5397621 h 6003359"/>
                  <a:gd name="connsiteX678" fmla="*/ 1488252 w 2942490"/>
                  <a:gd name="connsiteY678" fmla="*/ 5483489 h 6003359"/>
                  <a:gd name="connsiteX679" fmla="*/ 1436200 w 2942490"/>
                  <a:gd name="connsiteY679" fmla="*/ 5499541 h 6003359"/>
                  <a:gd name="connsiteX680" fmla="*/ 1510669 w 2942490"/>
                  <a:gd name="connsiteY680" fmla="*/ 5470666 h 6003359"/>
                  <a:gd name="connsiteX681" fmla="*/ 1464031 w 2942490"/>
                  <a:gd name="connsiteY681" fmla="*/ 5379479 h 6003359"/>
                  <a:gd name="connsiteX682" fmla="*/ 1396401 w 2942490"/>
                  <a:gd name="connsiteY682" fmla="*/ 5269770 h 6003359"/>
                  <a:gd name="connsiteX683" fmla="*/ 1428221 w 2942490"/>
                  <a:gd name="connsiteY683" fmla="*/ 5240894 h 6003359"/>
                  <a:gd name="connsiteX684" fmla="*/ 1444274 w 2942490"/>
                  <a:gd name="connsiteY684" fmla="*/ 5264071 h 6003359"/>
                  <a:gd name="connsiteX685" fmla="*/ 1473625 w 2942490"/>
                  <a:gd name="connsiteY685" fmla="*/ 5312704 h 6003359"/>
                  <a:gd name="connsiteX686" fmla="*/ 1509624 w 2942490"/>
                  <a:gd name="connsiteY686" fmla="*/ 5373400 h 6003359"/>
                  <a:gd name="connsiteX687" fmla="*/ 1548569 w 2942490"/>
                  <a:gd name="connsiteY687" fmla="*/ 5430297 h 6003359"/>
                  <a:gd name="connsiteX688" fmla="*/ 1550563 w 2942490"/>
                  <a:gd name="connsiteY688" fmla="*/ 5433431 h 6003359"/>
                  <a:gd name="connsiteX689" fmla="*/ 1510669 w 2942490"/>
                  <a:gd name="connsiteY689" fmla="*/ 5470666 h 6003359"/>
                  <a:gd name="connsiteX690" fmla="*/ 1566426 w 2942490"/>
                  <a:gd name="connsiteY690" fmla="*/ 5416049 h 6003359"/>
                  <a:gd name="connsiteX691" fmla="*/ 1547144 w 2942490"/>
                  <a:gd name="connsiteY691" fmla="*/ 5383943 h 6003359"/>
                  <a:gd name="connsiteX692" fmla="*/ 1499366 w 2942490"/>
                  <a:gd name="connsiteY692" fmla="*/ 5310044 h 6003359"/>
                  <a:gd name="connsiteX693" fmla="*/ 1475999 w 2942490"/>
                  <a:gd name="connsiteY693" fmla="*/ 5273000 h 6003359"/>
                  <a:gd name="connsiteX694" fmla="*/ 1444654 w 2942490"/>
                  <a:gd name="connsiteY694" fmla="*/ 5228071 h 6003359"/>
                  <a:gd name="connsiteX695" fmla="*/ 1442469 w 2942490"/>
                  <a:gd name="connsiteY695" fmla="*/ 5225127 h 6003359"/>
                  <a:gd name="connsiteX696" fmla="*/ 1479514 w 2942490"/>
                  <a:gd name="connsiteY696" fmla="*/ 5178583 h 6003359"/>
                  <a:gd name="connsiteX697" fmla="*/ 1546859 w 2942490"/>
                  <a:gd name="connsiteY697" fmla="*/ 5273949 h 6003359"/>
                  <a:gd name="connsiteX698" fmla="*/ 1606605 w 2942490"/>
                  <a:gd name="connsiteY698" fmla="*/ 5359817 h 6003359"/>
                  <a:gd name="connsiteX699" fmla="*/ 1606700 w 2942490"/>
                  <a:gd name="connsiteY699" fmla="*/ 5359912 h 6003359"/>
                  <a:gd name="connsiteX700" fmla="*/ 1566426 w 2942490"/>
                  <a:gd name="connsiteY700" fmla="*/ 5416049 h 6003359"/>
                  <a:gd name="connsiteX701" fmla="*/ 1610310 w 2942490"/>
                  <a:gd name="connsiteY701" fmla="*/ 5353928 h 6003359"/>
                  <a:gd name="connsiteX702" fmla="*/ 1559492 w 2942490"/>
                  <a:gd name="connsiteY702" fmla="*/ 5264736 h 6003359"/>
                  <a:gd name="connsiteX703" fmla="*/ 1492147 w 2942490"/>
                  <a:gd name="connsiteY703" fmla="*/ 5159016 h 6003359"/>
                  <a:gd name="connsiteX704" fmla="*/ 1503165 w 2942490"/>
                  <a:gd name="connsiteY704" fmla="*/ 5142109 h 6003359"/>
                  <a:gd name="connsiteX705" fmla="*/ 1518268 w 2942490"/>
                  <a:gd name="connsiteY705" fmla="*/ 5114942 h 6003359"/>
                  <a:gd name="connsiteX706" fmla="*/ 1579914 w 2942490"/>
                  <a:gd name="connsiteY706" fmla="*/ 5196631 h 6003359"/>
                  <a:gd name="connsiteX707" fmla="*/ 1646499 w 2942490"/>
                  <a:gd name="connsiteY707" fmla="*/ 5290857 h 6003359"/>
                  <a:gd name="connsiteX708" fmla="*/ 1610310 w 2942490"/>
                  <a:gd name="connsiteY708" fmla="*/ 5353928 h 6003359"/>
                  <a:gd name="connsiteX709" fmla="*/ 1655428 w 2942490"/>
                  <a:gd name="connsiteY709" fmla="*/ 5275090 h 6003359"/>
                  <a:gd name="connsiteX710" fmla="*/ 1605560 w 2942490"/>
                  <a:gd name="connsiteY710" fmla="*/ 5198815 h 6003359"/>
                  <a:gd name="connsiteX711" fmla="*/ 1528812 w 2942490"/>
                  <a:gd name="connsiteY711" fmla="*/ 5096420 h 6003359"/>
                  <a:gd name="connsiteX712" fmla="*/ 1561962 w 2942490"/>
                  <a:gd name="connsiteY712" fmla="*/ 5035724 h 6003359"/>
                  <a:gd name="connsiteX713" fmla="*/ 1688103 w 2942490"/>
                  <a:gd name="connsiteY713" fmla="*/ 5211733 h 6003359"/>
                  <a:gd name="connsiteX714" fmla="*/ 1655428 w 2942490"/>
                  <a:gd name="connsiteY714" fmla="*/ 5275090 h 6003359"/>
                  <a:gd name="connsiteX715" fmla="*/ 1693233 w 2942490"/>
                  <a:gd name="connsiteY715" fmla="*/ 5201380 h 6003359"/>
                  <a:gd name="connsiteX716" fmla="*/ 1638806 w 2942490"/>
                  <a:gd name="connsiteY716" fmla="*/ 5106964 h 6003359"/>
                  <a:gd name="connsiteX717" fmla="*/ 1572885 w 2942490"/>
                  <a:gd name="connsiteY717" fmla="*/ 5014448 h 6003359"/>
                  <a:gd name="connsiteX718" fmla="*/ 1598911 w 2942490"/>
                  <a:gd name="connsiteY718" fmla="*/ 4960115 h 6003359"/>
                  <a:gd name="connsiteX719" fmla="*/ 1642130 w 2942490"/>
                  <a:gd name="connsiteY719" fmla="*/ 5016442 h 6003359"/>
                  <a:gd name="connsiteX720" fmla="*/ 1722108 w 2942490"/>
                  <a:gd name="connsiteY720" fmla="*/ 5120832 h 6003359"/>
                  <a:gd name="connsiteX721" fmla="*/ 1693233 w 2942490"/>
                  <a:gd name="connsiteY721" fmla="*/ 5201380 h 6003359"/>
                  <a:gd name="connsiteX722" fmla="*/ 1728187 w 2942490"/>
                  <a:gd name="connsiteY722" fmla="*/ 5096420 h 6003359"/>
                  <a:gd name="connsiteX723" fmla="*/ 1615819 w 2942490"/>
                  <a:gd name="connsiteY723" fmla="*/ 4930859 h 6003359"/>
                  <a:gd name="connsiteX724" fmla="*/ 1613349 w 2942490"/>
                  <a:gd name="connsiteY724" fmla="*/ 4927725 h 6003359"/>
                  <a:gd name="connsiteX725" fmla="*/ 1638236 w 2942490"/>
                  <a:gd name="connsiteY725" fmla="*/ 4860759 h 6003359"/>
                  <a:gd name="connsiteX726" fmla="*/ 1650679 w 2942490"/>
                  <a:gd name="connsiteY726" fmla="*/ 4878902 h 6003359"/>
                  <a:gd name="connsiteX727" fmla="*/ 1682594 w 2942490"/>
                  <a:gd name="connsiteY727" fmla="*/ 4918701 h 6003359"/>
                  <a:gd name="connsiteX728" fmla="*/ 1736451 w 2942490"/>
                  <a:gd name="connsiteY728" fmla="*/ 4989751 h 6003359"/>
                  <a:gd name="connsiteX729" fmla="*/ 1728187 w 2942490"/>
                  <a:gd name="connsiteY729" fmla="*/ 5096420 h 6003359"/>
                  <a:gd name="connsiteX730" fmla="*/ 1702161 w 2942490"/>
                  <a:gd name="connsiteY730" fmla="*/ 4921266 h 6003359"/>
                  <a:gd name="connsiteX731" fmla="*/ 1643935 w 2942490"/>
                  <a:gd name="connsiteY731" fmla="*/ 4842997 h 6003359"/>
                  <a:gd name="connsiteX732" fmla="*/ 1665307 w 2942490"/>
                  <a:gd name="connsiteY732" fmla="*/ 4788475 h 6003359"/>
                  <a:gd name="connsiteX733" fmla="*/ 1686299 w 2942490"/>
                  <a:gd name="connsiteY733" fmla="*/ 4811842 h 6003359"/>
                  <a:gd name="connsiteX734" fmla="*/ 1734837 w 2942490"/>
                  <a:gd name="connsiteY734" fmla="*/ 4865794 h 6003359"/>
                  <a:gd name="connsiteX735" fmla="*/ 1735786 w 2942490"/>
                  <a:gd name="connsiteY735" fmla="*/ 4866554 h 6003359"/>
                  <a:gd name="connsiteX736" fmla="*/ 1736641 w 2942490"/>
                  <a:gd name="connsiteY736" fmla="*/ 4965244 h 6003359"/>
                  <a:gd name="connsiteX737" fmla="*/ 1702161 w 2942490"/>
                  <a:gd name="connsiteY737" fmla="*/ 4921266 h 6003359"/>
                  <a:gd name="connsiteX738" fmla="*/ 1736546 w 2942490"/>
                  <a:gd name="connsiteY738" fmla="*/ 4840243 h 6003359"/>
                  <a:gd name="connsiteX739" fmla="*/ 1716694 w 2942490"/>
                  <a:gd name="connsiteY739" fmla="*/ 4814407 h 6003359"/>
                  <a:gd name="connsiteX740" fmla="*/ 1676040 w 2942490"/>
                  <a:gd name="connsiteY740" fmla="*/ 4769098 h 6003359"/>
                  <a:gd name="connsiteX741" fmla="*/ 1690098 w 2942490"/>
                  <a:gd name="connsiteY741" fmla="*/ 4750766 h 6003359"/>
                  <a:gd name="connsiteX742" fmla="*/ 1737781 w 2942490"/>
                  <a:gd name="connsiteY742" fmla="*/ 4798544 h 6003359"/>
                  <a:gd name="connsiteX743" fmla="*/ 1736546 w 2942490"/>
                  <a:gd name="connsiteY743" fmla="*/ 4840243 h 6003359"/>
                  <a:gd name="connsiteX744" fmla="*/ 1749844 w 2942490"/>
                  <a:gd name="connsiteY744" fmla="*/ 4782206 h 6003359"/>
                  <a:gd name="connsiteX745" fmla="*/ 1748704 w 2942490"/>
                  <a:gd name="connsiteY745" fmla="*/ 4782681 h 6003359"/>
                  <a:gd name="connsiteX746" fmla="*/ 1708620 w 2942490"/>
                  <a:gd name="connsiteY746" fmla="*/ 4733003 h 6003359"/>
                  <a:gd name="connsiteX747" fmla="*/ 1745095 w 2942490"/>
                  <a:gd name="connsiteY747" fmla="*/ 4712676 h 6003359"/>
                  <a:gd name="connsiteX748" fmla="*/ 1775491 w 2942490"/>
                  <a:gd name="connsiteY748" fmla="*/ 4740602 h 6003359"/>
                  <a:gd name="connsiteX749" fmla="*/ 1810635 w 2942490"/>
                  <a:gd name="connsiteY749" fmla="*/ 4771092 h 6003359"/>
                  <a:gd name="connsiteX750" fmla="*/ 1749844 w 2942490"/>
                  <a:gd name="connsiteY750" fmla="*/ 4782206 h 6003359"/>
                  <a:gd name="connsiteX751" fmla="*/ 1826593 w 2942490"/>
                  <a:gd name="connsiteY751" fmla="*/ 4768148 h 6003359"/>
                  <a:gd name="connsiteX752" fmla="*/ 1796957 w 2942490"/>
                  <a:gd name="connsiteY752" fmla="*/ 4733953 h 6003359"/>
                  <a:gd name="connsiteX753" fmla="*/ 1768937 w 2942490"/>
                  <a:gd name="connsiteY753" fmla="*/ 4705362 h 6003359"/>
                  <a:gd name="connsiteX754" fmla="*/ 1775111 w 2942490"/>
                  <a:gd name="connsiteY754" fmla="*/ 4703462 h 6003359"/>
                  <a:gd name="connsiteX755" fmla="*/ 1819374 w 2942490"/>
                  <a:gd name="connsiteY755" fmla="*/ 4693014 h 6003359"/>
                  <a:gd name="connsiteX756" fmla="*/ 1879690 w 2942490"/>
                  <a:gd name="connsiteY756" fmla="*/ 4756845 h 6003359"/>
                  <a:gd name="connsiteX757" fmla="*/ 1826593 w 2942490"/>
                  <a:gd name="connsiteY757" fmla="*/ 4768148 h 6003359"/>
                  <a:gd name="connsiteX758" fmla="*/ 1899163 w 2942490"/>
                  <a:gd name="connsiteY758" fmla="*/ 4752666 h 6003359"/>
                  <a:gd name="connsiteX759" fmla="*/ 1844356 w 2942490"/>
                  <a:gd name="connsiteY759" fmla="*/ 4687030 h 6003359"/>
                  <a:gd name="connsiteX760" fmla="*/ 1894888 w 2942490"/>
                  <a:gd name="connsiteY760" fmla="*/ 4671262 h 6003359"/>
                  <a:gd name="connsiteX761" fmla="*/ 1961853 w 2942490"/>
                  <a:gd name="connsiteY761" fmla="*/ 4736993 h 6003359"/>
                  <a:gd name="connsiteX762" fmla="*/ 1899163 w 2942490"/>
                  <a:gd name="connsiteY762" fmla="*/ 4752666 h 6003359"/>
                  <a:gd name="connsiteX763" fmla="*/ 1980566 w 2942490"/>
                  <a:gd name="connsiteY763" fmla="*/ 4731769 h 6003359"/>
                  <a:gd name="connsiteX764" fmla="*/ 1922339 w 2942490"/>
                  <a:gd name="connsiteY764" fmla="*/ 4662809 h 6003359"/>
                  <a:gd name="connsiteX765" fmla="*/ 1968408 w 2942490"/>
                  <a:gd name="connsiteY765" fmla="*/ 4643811 h 6003359"/>
                  <a:gd name="connsiteX766" fmla="*/ 2039362 w 2942490"/>
                  <a:gd name="connsiteY766" fmla="*/ 4712581 h 6003359"/>
                  <a:gd name="connsiteX767" fmla="*/ 1980566 w 2942490"/>
                  <a:gd name="connsiteY767" fmla="*/ 4731769 h 6003359"/>
                  <a:gd name="connsiteX768" fmla="*/ 2055985 w 2942490"/>
                  <a:gd name="connsiteY768" fmla="*/ 4707072 h 6003359"/>
                  <a:gd name="connsiteX769" fmla="*/ 2033948 w 2942490"/>
                  <a:gd name="connsiteY769" fmla="*/ 4680856 h 6003359"/>
                  <a:gd name="connsiteX770" fmla="*/ 1992059 w 2942490"/>
                  <a:gd name="connsiteY770" fmla="*/ 4634123 h 6003359"/>
                  <a:gd name="connsiteX771" fmla="*/ 2045061 w 2942490"/>
                  <a:gd name="connsiteY771" fmla="*/ 4607147 h 6003359"/>
                  <a:gd name="connsiteX772" fmla="*/ 2083436 w 2942490"/>
                  <a:gd name="connsiteY772" fmla="*/ 4649415 h 6003359"/>
                  <a:gd name="connsiteX773" fmla="*/ 2116206 w 2942490"/>
                  <a:gd name="connsiteY773" fmla="*/ 4684276 h 6003359"/>
                  <a:gd name="connsiteX774" fmla="*/ 2055985 w 2942490"/>
                  <a:gd name="connsiteY774" fmla="*/ 4707072 h 6003359"/>
                  <a:gd name="connsiteX775" fmla="*/ 2179087 w 2942490"/>
                  <a:gd name="connsiteY775" fmla="*/ 4655780 h 6003359"/>
                  <a:gd name="connsiteX776" fmla="*/ 2135203 w 2942490"/>
                  <a:gd name="connsiteY776" fmla="*/ 4675822 h 6003359"/>
                  <a:gd name="connsiteX777" fmla="*/ 2068143 w 2942490"/>
                  <a:gd name="connsiteY777" fmla="*/ 4593849 h 6003359"/>
                  <a:gd name="connsiteX778" fmla="*/ 2113167 w 2942490"/>
                  <a:gd name="connsiteY778" fmla="*/ 4564973 h 6003359"/>
                  <a:gd name="connsiteX779" fmla="*/ 2196374 w 2942490"/>
                  <a:gd name="connsiteY779" fmla="*/ 4646376 h 6003359"/>
                  <a:gd name="connsiteX780" fmla="*/ 2179087 w 2942490"/>
                  <a:gd name="connsiteY780" fmla="*/ 4655780 h 6003359"/>
                  <a:gd name="connsiteX781" fmla="*/ 2208153 w 2942490"/>
                  <a:gd name="connsiteY781" fmla="*/ 4639917 h 6003359"/>
                  <a:gd name="connsiteX782" fmla="*/ 2132449 w 2942490"/>
                  <a:gd name="connsiteY782" fmla="*/ 4551105 h 6003359"/>
                  <a:gd name="connsiteX783" fmla="*/ 2163129 w 2942490"/>
                  <a:gd name="connsiteY783" fmla="*/ 4526883 h 6003359"/>
                  <a:gd name="connsiteX784" fmla="*/ 2163509 w 2942490"/>
                  <a:gd name="connsiteY784" fmla="*/ 4528118 h 6003359"/>
                  <a:gd name="connsiteX785" fmla="*/ 2251086 w 2942490"/>
                  <a:gd name="connsiteY785" fmla="*/ 4613511 h 6003359"/>
                  <a:gd name="connsiteX786" fmla="*/ 2208153 w 2942490"/>
                  <a:gd name="connsiteY786" fmla="*/ 4639917 h 6003359"/>
                  <a:gd name="connsiteX787" fmla="*/ 2269704 w 2942490"/>
                  <a:gd name="connsiteY787" fmla="*/ 4601828 h 6003359"/>
                  <a:gd name="connsiteX788" fmla="*/ 2186116 w 2942490"/>
                  <a:gd name="connsiteY788" fmla="*/ 4511591 h 6003359"/>
                  <a:gd name="connsiteX789" fmla="*/ 2183456 w 2942490"/>
                  <a:gd name="connsiteY789" fmla="*/ 4510166 h 6003359"/>
                  <a:gd name="connsiteX790" fmla="*/ 2217176 w 2942490"/>
                  <a:gd name="connsiteY790" fmla="*/ 4479770 h 6003359"/>
                  <a:gd name="connsiteX791" fmla="*/ 2276828 w 2942490"/>
                  <a:gd name="connsiteY791" fmla="*/ 4529733 h 6003359"/>
                  <a:gd name="connsiteX792" fmla="*/ 2320141 w 2942490"/>
                  <a:gd name="connsiteY792" fmla="*/ 4564593 h 6003359"/>
                  <a:gd name="connsiteX793" fmla="*/ 2269704 w 2942490"/>
                  <a:gd name="connsiteY793" fmla="*/ 4601828 h 6003359"/>
                  <a:gd name="connsiteX794" fmla="*/ 2333059 w 2942490"/>
                  <a:gd name="connsiteY794" fmla="*/ 4554144 h 6003359"/>
                  <a:gd name="connsiteX795" fmla="*/ 2293830 w 2942490"/>
                  <a:gd name="connsiteY795" fmla="*/ 4512445 h 6003359"/>
                  <a:gd name="connsiteX796" fmla="*/ 2236649 w 2942490"/>
                  <a:gd name="connsiteY796" fmla="*/ 4462863 h 6003359"/>
                  <a:gd name="connsiteX797" fmla="*/ 2234939 w 2942490"/>
                  <a:gd name="connsiteY797" fmla="*/ 4462008 h 6003359"/>
                  <a:gd name="connsiteX798" fmla="*/ 2256880 w 2942490"/>
                  <a:gd name="connsiteY798" fmla="*/ 4438736 h 6003359"/>
                  <a:gd name="connsiteX799" fmla="*/ 2264764 w 2942490"/>
                  <a:gd name="connsiteY799" fmla="*/ 4441586 h 6003359"/>
                  <a:gd name="connsiteX800" fmla="*/ 2306843 w 2942490"/>
                  <a:gd name="connsiteY800" fmla="*/ 4474736 h 6003359"/>
                  <a:gd name="connsiteX801" fmla="*/ 2366684 w 2942490"/>
                  <a:gd name="connsiteY801" fmla="*/ 4523559 h 6003359"/>
                  <a:gd name="connsiteX802" fmla="*/ 2333059 w 2942490"/>
                  <a:gd name="connsiteY802" fmla="*/ 4554144 h 6003359"/>
                  <a:gd name="connsiteX803" fmla="*/ 2375993 w 2942490"/>
                  <a:gd name="connsiteY803" fmla="*/ 4515105 h 6003359"/>
                  <a:gd name="connsiteX804" fmla="*/ 2284806 w 2942490"/>
                  <a:gd name="connsiteY804" fmla="*/ 4424963 h 6003359"/>
                  <a:gd name="connsiteX805" fmla="*/ 2280627 w 2942490"/>
                  <a:gd name="connsiteY805" fmla="*/ 4412140 h 6003359"/>
                  <a:gd name="connsiteX806" fmla="*/ 2305893 w 2942490"/>
                  <a:gd name="connsiteY806" fmla="*/ 4381745 h 6003359"/>
                  <a:gd name="connsiteX807" fmla="*/ 2425386 w 2942490"/>
                  <a:gd name="connsiteY807" fmla="*/ 4463338 h 6003359"/>
                  <a:gd name="connsiteX808" fmla="*/ 2375993 w 2942490"/>
                  <a:gd name="connsiteY808" fmla="*/ 4515105 h 6003359"/>
                  <a:gd name="connsiteX809" fmla="*/ 2437924 w 2942490"/>
                  <a:gd name="connsiteY809" fmla="*/ 4448235 h 6003359"/>
                  <a:gd name="connsiteX810" fmla="*/ 2408668 w 2942490"/>
                  <a:gd name="connsiteY810" fmla="*/ 4420879 h 6003359"/>
                  <a:gd name="connsiteX811" fmla="*/ 2327645 w 2942490"/>
                  <a:gd name="connsiteY811" fmla="*/ 4361228 h 6003359"/>
                  <a:gd name="connsiteX812" fmla="*/ 2323751 w 2942490"/>
                  <a:gd name="connsiteY812" fmla="*/ 4357903 h 6003359"/>
                  <a:gd name="connsiteX813" fmla="*/ 2346832 w 2942490"/>
                  <a:gd name="connsiteY813" fmla="*/ 4326748 h 6003359"/>
                  <a:gd name="connsiteX814" fmla="*/ 2349682 w 2942490"/>
                  <a:gd name="connsiteY814" fmla="*/ 4331402 h 6003359"/>
                  <a:gd name="connsiteX815" fmla="*/ 2470504 w 2942490"/>
                  <a:gd name="connsiteY815" fmla="*/ 4409006 h 6003359"/>
                  <a:gd name="connsiteX816" fmla="*/ 2437924 w 2942490"/>
                  <a:gd name="connsiteY816" fmla="*/ 4448235 h 6003359"/>
                  <a:gd name="connsiteX817" fmla="*/ 2489786 w 2942490"/>
                  <a:gd name="connsiteY817" fmla="*/ 4375760 h 6003359"/>
                  <a:gd name="connsiteX818" fmla="*/ 2362125 w 2942490"/>
                  <a:gd name="connsiteY818" fmla="*/ 4309840 h 6003359"/>
                  <a:gd name="connsiteX819" fmla="*/ 2356711 w 2942490"/>
                  <a:gd name="connsiteY819" fmla="*/ 4309745 h 6003359"/>
                  <a:gd name="connsiteX820" fmla="*/ 2372099 w 2942490"/>
                  <a:gd name="connsiteY820" fmla="*/ 4274030 h 6003359"/>
                  <a:gd name="connsiteX821" fmla="*/ 2376943 w 2942490"/>
                  <a:gd name="connsiteY821" fmla="*/ 4275930 h 6003359"/>
                  <a:gd name="connsiteX822" fmla="*/ 2469080 w 2942490"/>
                  <a:gd name="connsiteY822" fmla="*/ 4316109 h 6003359"/>
                  <a:gd name="connsiteX823" fmla="*/ 2507549 w 2942490"/>
                  <a:gd name="connsiteY823" fmla="*/ 4327792 h 6003359"/>
                  <a:gd name="connsiteX824" fmla="*/ 2489786 w 2942490"/>
                  <a:gd name="connsiteY824" fmla="*/ 4375760 h 6003359"/>
                  <a:gd name="connsiteX825" fmla="*/ 2514198 w 2942490"/>
                  <a:gd name="connsiteY825" fmla="*/ 4309460 h 6003359"/>
                  <a:gd name="connsiteX826" fmla="*/ 2383877 w 2942490"/>
                  <a:gd name="connsiteY826" fmla="*/ 4246769 h 6003359"/>
                  <a:gd name="connsiteX827" fmla="*/ 2397555 w 2942490"/>
                  <a:gd name="connsiteY827" fmla="*/ 4209629 h 6003359"/>
                  <a:gd name="connsiteX828" fmla="*/ 2410758 w 2942490"/>
                  <a:gd name="connsiteY828" fmla="*/ 4206875 h 6003359"/>
                  <a:gd name="connsiteX829" fmla="*/ 2534430 w 2942490"/>
                  <a:gd name="connsiteY829" fmla="*/ 4240690 h 6003359"/>
                  <a:gd name="connsiteX830" fmla="*/ 2514198 w 2942490"/>
                  <a:gd name="connsiteY830" fmla="*/ 4309460 h 6003359"/>
                  <a:gd name="connsiteX831" fmla="*/ 2536995 w 2942490"/>
                  <a:gd name="connsiteY831" fmla="*/ 4228532 h 6003359"/>
                  <a:gd name="connsiteX832" fmla="*/ 2464805 w 2942490"/>
                  <a:gd name="connsiteY832" fmla="*/ 4201176 h 6003359"/>
                  <a:gd name="connsiteX833" fmla="*/ 2415127 w 2942490"/>
                  <a:gd name="connsiteY833" fmla="*/ 4181229 h 6003359"/>
                  <a:gd name="connsiteX834" fmla="*/ 2408668 w 2942490"/>
                  <a:gd name="connsiteY834" fmla="*/ 4175814 h 6003359"/>
                  <a:gd name="connsiteX835" fmla="*/ 2417882 w 2942490"/>
                  <a:gd name="connsiteY835" fmla="*/ 4145229 h 6003359"/>
                  <a:gd name="connsiteX836" fmla="*/ 2419497 w 2942490"/>
                  <a:gd name="connsiteY836" fmla="*/ 4146179 h 6003359"/>
                  <a:gd name="connsiteX837" fmla="*/ 2490927 w 2942490"/>
                  <a:gd name="connsiteY837" fmla="*/ 4170875 h 6003359"/>
                  <a:gd name="connsiteX838" fmla="*/ 2546683 w 2942490"/>
                  <a:gd name="connsiteY838" fmla="*/ 4184078 h 6003359"/>
                  <a:gd name="connsiteX839" fmla="*/ 2536995 w 2942490"/>
                  <a:gd name="connsiteY839" fmla="*/ 4228532 h 6003359"/>
                  <a:gd name="connsiteX840" fmla="*/ 2549343 w 2942490"/>
                  <a:gd name="connsiteY840" fmla="*/ 4167551 h 6003359"/>
                  <a:gd name="connsiteX841" fmla="*/ 2497481 w 2942490"/>
                  <a:gd name="connsiteY841" fmla="*/ 4147509 h 6003359"/>
                  <a:gd name="connsiteX842" fmla="*/ 2424341 w 2942490"/>
                  <a:gd name="connsiteY842" fmla="*/ 4120912 h 6003359"/>
                  <a:gd name="connsiteX843" fmla="*/ 2433840 w 2942490"/>
                  <a:gd name="connsiteY843" fmla="*/ 4076459 h 6003359"/>
                  <a:gd name="connsiteX844" fmla="*/ 2436499 w 2942490"/>
                  <a:gd name="connsiteY844" fmla="*/ 4078074 h 6003359"/>
                  <a:gd name="connsiteX845" fmla="*/ 2556372 w 2942490"/>
                  <a:gd name="connsiteY845" fmla="*/ 4105335 h 6003359"/>
                  <a:gd name="connsiteX846" fmla="*/ 2549343 w 2942490"/>
                  <a:gd name="connsiteY846" fmla="*/ 4167551 h 6003359"/>
                  <a:gd name="connsiteX847" fmla="*/ 2557132 w 2942490"/>
                  <a:gd name="connsiteY847" fmla="*/ 4083393 h 6003359"/>
                  <a:gd name="connsiteX848" fmla="*/ 2439349 w 2942490"/>
                  <a:gd name="connsiteY848" fmla="*/ 4050243 h 6003359"/>
                  <a:gd name="connsiteX849" fmla="*/ 2438114 w 2942490"/>
                  <a:gd name="connsiteY849" fmla="*/ 4050623 h 6003359"/>
                  <a:gd name="connsiteX850" fmla="*/ 2443718 w 2942490"/>
                  <a:gd name="connsiteY850" fmla="*/ 4011868 h 6003359"/>
                  <a:gd name="connsiteX851" fmla="*/ 2558462 w 2942490"/>
                  <a:gd name="connsiteY851" fmla="*/ 4032955 h 6003359"/>
                  <a:gd name="connsiteX852" fmla="*/ 2557132 w 2942490"/>
                  <a:gd name="connsiteY852" fmla="*/ 4083393 h 6003359"/>
                  <a:gd name="connsiteX853" fmla="*/ 2557797 w 2942490"/>
                  <a:gd name="connsiteY853" fmla="*/ 3999805 h 6003359"/>
                  <a:gd name="connsiteX854" fmla="*/ 2558177 w 2942490"/>
                  <a:gd name="connsiteY854" fmla="*/ 4019562 h 6003359"/>
                  <a:gd name="connsiteX855" fmla="*/ 2446188 w 2942490"/>
                  <a:gd name="connsiteY855" fmla="*/ 3988217 h 6003359"/>
                  <a:gd name="connsiteX856" fmla="*/ 2448658 w 2942490"/>
                  <a:gd name="connsiteY856" fmla="*/ 3934834 h 6003359"/>
                  <a:gd name="connsiteX857" fmla="*/ 2553142 w 2942490"/>
                  <a:gd name="connsiteY857" fmla="*/ 3951932 h 6003359"/>
                  <a:gd name="connsiteX858" fmla="*/ 2557797 w 2942490"/>
                  <a:gd name="connsiteY858" fmla="*/ 3999805 h 6003359"/>
                  <a:gd name="connsiteX859" fmla="*/ 2551053 w 2942490"/>
                  <a:gd name="connsiteY859" fmla="*/ 3931130 h 6003359"/>
                  <a:gd name="connsiteX860" fmla="*/ 2504509 w 2942490"/>
                  <a:gd name="connsiteY860" fmla="*/ 3920302 h 6003359"/>
                  <a:gd name="connsiteX861" fmla="*/ 2448658 w 2942490"/>
                  <a:gd name="connsiteY861" fmla="*/ 3908143 h 6003359"/>
                  <a:gd name="connsiteX862" fmla="*/ 2445523 w 2942490"/>
                  <a:gd name="connsiteY862" fmla="*/ 3848777 h 6003359"/>
                  <a:gd name="connsiteX863" fmla="*/ 2506789 w 2942490"/>
                  <a:gd name="connsiteY863" fmla="*/ 3861600 h 6003359"/>
                  <a:gd name="connsiteX864" fmla="*/ 2540604 w 2942490"/>
                  <a:gd name="connsiteY864" fmla="*/ 3867584 h 6003359"/>
                  <a:gd name="connsiteX865" fmla="*/ 2551053 w 2942490"/>
                  <a:gd name="connsiteY865" fmla="*/ 3931130 h 6003359"/>
                  <a:gd name="connsiteX866" fmla="*/ 2537090 w 2942490"/>
                  <a:gd name="connsiteY866" fmla="*/ 3850582 h 6003359"/>
                  <a:gd name="connsiteX867" fmla="*/ 2442103 w 2942490"/>
                  <a:gd name="connsiteY867" fmla="*/ 3823511 h 6003359"/>
                  <a:gd name="connsiteX868" fmla="*/ 2435455 w 2942490"/>
                  <a:gd name="connsiteY868" fmla="*/ 3774023 h 6003359"/>
                  <a:gd name="connsiteX869" fmla="*/ 2524362 w 2942490"/>
                  <a:gd name="connsiteY869" fmla="*/ 3790076 h 6003359"/>
                  <a:gd name="connsiteX870" fmla="*/ 2537090 w 2942490"/>
                  <a:gd name="connsiteY870" fmla="*/ 3850582 h 6003359"/>
                  <a:gd name="connsiteX871" fmla="*/ 2519327 w 2942490"/>
                  <a:gd name="connsiteY871" fmla="*/ 3771174 h 6003359"/>
                  <a:gd name="connsiteX872" fmla="*/ 2429090 w 2942490"/>
                  <a:gd name="connsiteY872" fmla="*/ 3746097 h 6003359"/>
                  <a:gd name="connsiteX873" fmla="*/ 2417407 w 2942490"/>
                  <a:gd name="connsiteY873" fmla="*/ 3694425 h 6003359"/>
                  <a:gd name="connsiteX874" fmla="*/ 2501660 w 2942490"/>
                  <a:gd name="connsiteY874" fmla="*/ 3709148 h 6003359"/>
                  <a:gd name="connsiteX875" fmla="*/ 2519327 w 2942490"/>
                  <a:gd name="connsiteY875" fmla="*/ 3771174 h 6003359"/>
                  <a:gd name="connsiteX876" fmla="*/ 2495581 w 2942490"/>
                  <a:gd name="connsiteY876" fmla="*/ 3690150 h 6003359"/>
                  <a:gd name="connsiteX877" fmla="*/ 2409998 w 2942490"/>
                  <a:gd name="connsiteY877" fmla="*/ 3669823 h 6003359"/>
                  <a:gd name="connsiteX878" fmla="*/ 2396985 w 2942490"/>
                  <a:gd name="connsiteY878" fmla="*/ 3626225 h 6003359"/>
                  <a:gd name="connsiteX879" fmla="*/ 2395560 w 2942490"/>
                  <a:gd name="connsiteY879" fmla="*/ 3619860 h 6003359"/>
                  <a:gd name="connsiteX880" fmla="*/ 2434315 w 2942490"/>
                  <a:gd name="connsiteY880" fmla="*/ 3629834 h 6003359"/>
                  <a:gd name="connsiteX881" fmla="*/ 2478863 w 2942490"/>
                  <a:gd name="connsiteY881" fmla="*/ 3638478 h 6003359"/>
                  <a:gd name="connsiteX882" fmla="*/ 2495581 w 2942490"/>
                  <a:gd name="connsiteY882" fmla="*/ 3690150 h 6003359"/>
                  <a:gd name="connsiteX883" fmla="*/ 2460816 w 2942490"/>
                  <a:gd name="connsiteY883" fmla="*/ 3546341 h 6003359"/>
                  <a:gd name="connsiteX884" fmla="*/ 2395370 w 2942490"/>
                  <a:gd name="connsiteY884" fmla="*/ 3528864 h 6003359"/>
                  <a:gd name="connsiteX885" fmla="*/ 2404299 w 2942490"/>
                  <a:gd name="connsiteY885" fmla="*/ 3507587 h 6003359"/>
                  <a:gd name="connsiteX886" fmla="*/ 2463950 w 2942490"/>
                  <a:gd name="connsiteY886" fmla="*/ 3520125 h 6003359"/>
                  <a:gd name="connsiteX887" fmla="*/ 2496246 w 2942490"/>
                  <a:gd name="connsiteY887" fmla="*/ 3524399 h 6003359"/>
                  <a:gd name="connsiteX888" fmla="*/ 2460816 w 2942490"/>
                  <a:gd name="connsiteY888" fmla="*/ 3546341 h 6003359"/>
                  <a:gd name="connsiteX889" fmla="*/ 2518568 w 2942490"/>
                  <a:gd name="connsiteY889" fmla="*/ 3510626 h 6003359"/>
                  <a:gd name="connsiteX890" fmla="*/ 2517523 w 2942490"/>
                  <a:gd name="connsiteY890" fmla="*/ 3510056 h 6003359"/>
                  <a:gd name="connsiteX891" fmla="*/ 2446378 w 2942490"/>
                  <a:gd name="connsiteY891" fmla="*/ 3495049 h 6003359"/>
                  <a:gd name="connsiteX892" fmla="*/ 2415792 w 2942490"/>
                  <a:gd name="connsiteY892" fmla="*/ 3488590 h 6003359"/>
                  <a:gd name="connsiteX893" fmla="*/ 2452267 w 2942490"/>
                  <a:gd name="connsiteY893" fmla="*/ 3442901 h 6003359"/>
                  <a:gd name="connsiteX894" fmla="*/ 2549058 w 2942490"/>
                  <a:gd name="connsiteY894" fmla="*/ 3454110 h 6003359"/>
                  <a:gd name="connsiteX895" fmla="*/ 2604530 w 2942490"/>
                  <a:gd name="connsiteY895" fmla="*/ 3461993 h 6003359"/>
                  <a:gd name="connsiteX896" fmla="*/ 2518568 w 2942490"/>
                  <a:gd name="connsiteY896" fmla="*/ 3510626 h 6003359"/>
                  <a:gd name="connsiteX897" fmla="*/ 2625617 w 2942490"/>
                  <a:gd name="connsiteY897" fmla="*/ 3449645 h 6003359"/>
                  <a:gd name="connsiteX898" fmla="*/ 2537280 w 2942490"/>
                  <a:gd name="connsiteY898" fmla="*/ 3438437 h 6003359"/>
                  <a:gd name="connsiteX899" fmla="*/ 2486842 w 2942490"/>
                  <a:gd name="connsiteY899" fmla="*/ 3430838 h 6003359"/>
                  <a:gd name="connsiteX900" fmla="*/ 2464805 w 2942490"/>
                  <a:gd name="connsiteY900" fmla="*/ 3429033 h 6003359"/>
                  <a:gd name="connsiteX901" fmla="*/ 2510399 w 2942490"/>
                  <a:gd name="connsiteY901" fmla="*/ 3374036 h 6003359"/>
                  <a:gd name="connsiteX902" fmla="*/ 2514293 w 2942490"/>
                  <a:gd name="connsiteY902" fmla="*/ 3374606 h 6003359"/>
                  <a:gd name="connsiteX903" fmla="*/ 2713859 w 2942490"/>
                  <a:gd name="connsiteY903" fmla="*/ 3389044 h 6003359"/>
                  <a:gd name="connsiteX904" fmla="*/ 2625617 w 2942490"/>
                  <a:gd name="connsiteY904" fmla="*/ 3449645 h 6003359"/>
                  <a:gd name="connsiteX905" fmla="*/ 2732096 w 2942490"/>
                  <a:gd name="connsiteY905" fmla="*/ 3371662 h 6003359"/>
                  <a:gd name="connsiteX906" fmla="*/ 2601585 w 2942490"/>
                  <a:gd name="connsiteY906" fmla="*/ 3354659 h 6003359"/>
                  <a:gd name="connsiteX907" fmla="*/ 2531105 w 2942490"/>
                  <a:gd name="connsiteY907" fmla="*/ 3345255 h 6003359"/>
                  <a:gd name="connsiteX908" fmla="*/ 2565205 w 2942490"/>
                  <a:gd name="connsiteY908" fmla="*/ 3295578 h 6003359"/>
                  <a:gd name="connsiteX909" fmla="*/ 2678429 w 2942490"/>
                  <a:gd name="connsiteY909" fmla="*/ 3306406 h 6003359"/>
                  <a:gd name="connsiteX910" fmla="*/ 2787283 w 2942490"/>
                  <a:gd name="connsiteY910" fmla="*/ 3306311 h 6003359"/>
                  <a:gd name="connsiteX911" fmla="*/ 2732096 w 2942490"/>
                  <a:gd name="connsiteY911" fmla="*/ 3371662 h 6003359"/>
                  <a:gd name="connsiteX912" fmla="*/ 2793837 w 2942490"/>
                  <a:gd name="connsiteY912" fmla="*/ 3296813 h 6003359"/>
                  <a:gd name="connsiteX913" fmla="*/ 2578219 w 2942490"/>
                  <a:gd name="connsiteY913" fmla="*/ 3275441 h 6003359"/>
                  <a:gd name="connsiteX914" fmla="*/ 2614124 w 2942490"/>
                  <a:gd name="connsiteY914" fmla="*/ 3216454 h 6003359"/>
                  <a:gd name="connsiteX915" fmla="*/ 2741405 w 2942490"/>
                  <a:gd name="connsiteY915" fmla="*/ 3231747 h 6003359"/>
                  <a:gd name="connsiteX916" fmla="*/ 2832212 w 2942490"/>
                  <a:gd name="connsiteY916" fmla="*/ 3236686 h 6003359"/>
                  <a:gd name="connsiteX917" fmla="*/ 2793837 w 2942490"/>
                  <a:gd name="connsiteY917" fmla="*/ 3296813 h 6003359"/>
                  <a:gd name="connsiteX918" fmla="*/ 2841425 w 2942490"/>
                  <a:gd name="connsiteY918" fmla="*/ 3221109 h 6003359"/>
                  <a:gd name="connsiteX919" fmla="*/ 2726587 w 2942490"/>
                  <a:gd name="connsiteY919" fmla="*/ 3210470 h 6003359"/>
                  <a:gd name="connsiteX920" fmla="*/ 2625047 w 2942490"/>
                  <a:gd name="connsiteY920" fmla="*/ 3198027 h 6003359"/>
                  <a:gd name="connsiteX921" fmla="*/ 2641005 w 2942490"/>
                  <a:gd name="connsiteY921" fmla="*/ 3171336 h 6003359"/>
                  <a:gd name="connsiteX922" fmla="*/ 2650123 w 2942490"/>
                  <a:gd name="connsiteY922" fmla="*/ 3153479 h 6003359"/>
                  <a:gd name="connsiteX923" fmla="*/ 2775315 w 2942490"/>
                  <a:gd name="connsiteY923" fmla="*/ 3158893 h 6003359"/>
                  <a:gd name="connsiteX924" fmla="*/ 2878090 w 2942490"/>
                  <a:gd name="connsiteY924" fmla="*/ 3158228 h 6003359"/>
                  <a:gd name="connsiteX925" fmla="*/ 2841425 w 2942490"/>
                  <a:gd name="connsiteY925" fmla="*/ 3221109 h 6003359"/>
                  <a:gd name="connsiteX926" fmla="*/ 2881414 w 2942490"/>
                  <a:gd name="connsiteY926" fmla="*/ 3152149 h 6003359"/>
                  <a:gd name="connsiteX927" fmla="*/ 2881319 w 2942490"/>
                  <a:gd name="connsiteY927" fmla="*/ 3152149 h 6003359"/>
                  <a:gd name="connsiteX928" fmla="*/ 2777025 w 2942490"/>
                  <a:gd name="connsiteY928" fmla="*/ 3143220 h 6003359"/>
                  <a:gd name="connsiteX929" fmla="*/ 2660667 w 2942490"/>
                  <a:gd name="connsiteY929" fmla="*/ 3132677 h 6003359"/>
                  <a:gd name="connsiteX930" fmla="*/ 2682513 w 2942490"/>
                  <a:gd name="connsiteY930" fmla="*/ 3077300 h 6003359"/>
                  <a:gd name="connsiteX931" fmla="*/ 2686313 w 2942490"/>
                  <a:gd name="connsiteY931" fmla="*/ 3077680 h 6003359"/>
                  <a:gd name="connsiteX932" fmla="*/ 2740740 w 2942490"/>
                  <a:gd name="connsiteY932" fmla="*/ 3082429 h 6003359"/>
                  <a:gd name="connsiteX933" fmla="*/ 2784529 w 2942490"/>
                  <a:gd name="connsiteY933" fmla="*/ 3084139 h 6003359"/>
                  <a:gd name="connsiteX934" fmla="*/ 2872486 w 2942490"/>
                  <a:gd name="connsiteY934" fmla="*/ 3088508 h 6003359"/>
                  <a:gd name="connsiteX935" fmla="*/ 2909720 w 2942490"/>
                  <a:gd name="connsiteY935" fmla="*/ 3089173 h 6003359"/>
                  <a:gd name="connsiteX936" fmla="*/ 2881414 w 2942490"/>
                  <a:gd name="connsiteY936" fmla="*/ 3152149 h 6003359"/>
                  <a:gd name="connsiteX937" fmla="*/ 2916939 w 2942490"/>
                  <a:gd name="connsiteY937" fmla="*/ 3066756 h 6003359"/>
                  <a:gd name="connsiteX938" fmla="*/ 2913235 w 2942490"/>
                  <a:gd name="connsiteY938" fmla="*/ 3066661 h 6003359"/>
                  <a:gd name="connsiteX939" fmla="*/ 2844560 w 2942490"/>
                  <a:gd name="connsiteY939" fmla="*/ 3061342 h 6003359"/>
                  <a:gd name="connsiteX940" fmla="*/ 2773985 w 2942490"/>
                  <a:gd name="connsiteY940" fmla="*/ 3060487 h 6003359"/>
                  <a:gd name="connsiteX941" fmla="*/ 2717089 w 2942490"/>
                  <a:gd name="connsiteY941" fmla="*/ 3059442 h 6003359"/>
                  <a:gd name="connsiteX942" fmla="*/ 2688972 w 2942490"/>
                  <a:gd name="connsiteY942" fmla="*/ 3057163 h 6003359"/>
                  <a:gd name="connsiteX943" fmla="*/ 2698186 w 2942490"/>
                  <a:gd name="connsiteY943" fmla="*/ 3015179 h 6003359"/>
                  <a:gd name="connsiteX944" fmla="*/ 2826893 w 2942490"/>
                  <a:gd name="connsiteY944" fmla="*/ 3018788 h 6003359"/>
                  <a:gd name="connsiteX945" fmla="*/ 2929192 w 2942490"/>
                  <a:gd name="connsiteY945" fmla="*/ 3013659 h 6003359"/>
                  <a:gd name="connsiteX946" fmla="*/ 2916939 w 2942490"/>
                  <a:gd name="connsiteY946" fmla="*/ 3066756 h 600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Lst>
                <a:rect l="l" t="t" r="r" b="b"/>
                <a:pathLst>
                  <a:path w="2942490" h="6003359">
                    <a:moveTo>
                      <a:pt x="2852919" y="2761946"/>
                    </a:moveTo>
                    <a:cubicBezTo>
                      <a:pt x="2815969" y="2698210"/>
                      <a:pt x="2777120" y="2626021"/>
                      <a:pt x="2719748" y="2577482"/>
                    </a:cubicBezTo>
                    <a:cubicBezTo>
                      <a:pt x="2672065" y="2537303"/>
                      <a:pt x="2471549" y="2465019"/>
                      <a:pt x="2494251" y="2404703"/>
                    </a:cubicBezTo>
                    <a:cubicBezTo>
                      <a:pt x="2549913" y="2255954"/>
                      <a:pt x="2584773" y="2112050"/>
                      <a:pt x="2588287" y="1952379"/>
                    </a:cubicBezTo>
                    <a:cubicBezTo>
                      <a:pt x="2591327" y="1817498"/>
                      <a:pt x="2561501" y="1712633"/>
                      <a:pt x="2511064" y="1598935"/>
                    </a:cubicBezTo>
                    <a:cubicBezTo>
                      <a:pt x="2542789" y="1595421"/>
                      <a:pt x="2577364" y="1598080"/>
                      <a:pt x="2605195" y="1613278"/>
                    </a:cubicBezTo>
                    <a:cubicBezTo>
                      <a:pt x="2609184" y="1615558"/>
                      <a:pt x="2614598" y="1612898"/>
                      <a:pt x="2616308" y="1609004"/>
                    </a:cubicBezTo>
                    <a:cubicBezTo>
                      <a:pt x="2624287" y="1590766"/>
                      <a:pt x="2628656" y="1571294"/>
                      <a:pt x="2636350" y="1553057"/>
                    </a:cubicBezTo>
                    <a:cubicBezTo>
                      <a:pt x="2644139" y="1534440"/>
                      <a:pt x="2656772" y="1522091"/>
                      <a:pt x="2667506" y="1505564"/>
                    </a:cubicBezTo>
                    <a:cubicBezTo>
                      <a:pt x="2675105" y="1498155"/>
                      <a:pt x="2667791" y="1498535"/>
                      <a:pt x="2663516" y="1498535"/>
                    </a:cubicBezTo>
                    <a:cubicBezTo>
                      <a:pt x="2643854" y="1499485"/>
                      <a:pt x="2626662" y="1504234"/>
                      <a:pt x="2606715" y="1501764"/>
                    </a:cubicBezTo>
                    <a:cubicBezTo>
                      <a:pt x="2586957" y="1499390"/>
                      <a:pt x="2568055" y="1493310"/>
                      <a:pt x="2548203" y="1491126"/>
                    </a:cubicBezTo>
                    <a:cubicBezTo>
                      <a:pt x="2544024" y="1490746"/>
                      <a:pt x="2538989" y="1493975"/>
                      <a:pt x="2538894" y="1498535"/>
                    </a:cubicBezTo>
                    <a:cubicBezTo>
                      <a:pt x="2538229" y="1530355"/>
                      <a:pt x="2523317" y="1561606"/>
                      <a:pt x="2504320" y="1587442"/>
                    </a:cubicBezTo>
                    <a:cubicBezTo>
                      <a:pt x="2430990" y="1486851"/>
                      <a:pt x="2355191" y="1408583"/>
                      <a:pt x="2236838" y="1343707"/>
                    </a:cubicBezTo>
                    <a:cubicBezTo>
                      <a:pt x="2096829" y="1266864"/>
                      <a:pt x="1954824" y="1225070"/>
                      <a:pt x="1798097" y="1199043"/>
                    </a:cubicBezTo>
                    <a:cubicBezTo>
                      <a:pt x="1734552" y="1188500"/>
                      <a:pt x="1772166" y="978676"/>
                      <a:pt x="1761243" y="917314"/>
                    </a:cubicBezTo>
                    <a:cubicBezTo>
                      <a:pt x="1747945" y="843320"/>
                      <a:pt x="1704821" y="773600"/>
                      <a:pt x="1667966" y="709675"/>
                    </a:cubicBezTo>
                    <a:cubicBezTo>
                      <a:pt x="1628357" y="640715"/>
                      <a:pt x="1577634" y="556937"/>
                      <a:pt x="1506110" y="512768"/>
                    </a:cubicBezTo>
                    <a:cubicBezTo>
                      <a:pt x="1432116" y="472874"/>
                      <a:pt x="1334280" y="470880"/>
                      <a:pt x="1254587" y="471069"/>
                    </a:cubicBezTo>
                    <a:cubicBezTo>
                      <a:pt x="1180877" y="471164"/>
                      <a:pt x="1098809" y="468695"/>
                      <a:pt x="1028140" y="494151"/>
                    </a:cubicBezTo>
                    <a:cubicBezTo>
                      <a:pt x="969628" y="515333"/>
                      <a:pt x="806727" y="652873"/>
                      <a:pt x="765788" y="603100"/>
                    </a:cubicBezTo>
                    <a:cubicBezTo>
                      <a:pt x="664912" y="480378"/>
                      <a:pt x="557578" y="378268"/>
                      <a:pt x="421178" y="295345"/>
                    </a:cubicBezTo>
                    <a:cubicBezTo>
                      <a:pt x="305865" y="225340"/>
                      <a:pt x="200050" y="198839"/>
                      <a:pt x="76378" y="185636"/>
                    </a:cubicBezTo>
                    <a:cubicBezTo>
                      <a:pt x="89201" y="156285"/>
                      <a:pt x="108768" y="127695"/>
                      <a:pt x="135934" y="111262"/>
                    </a:cubicBezTo>
                    <a:cubicBezTo>
                      <a:pt x="139829" y="108792"/>
                      <a:pt x="140304" y="102903"/>
                      <a:pt x="137739" y="99484"/>
                    </a:cubicBezTo>
                    <a:cubicBezTo>
                      <a:pt x="125961" y="83431"/>
                      <a:pt x="111238" y="70038"/>
                      <a:pt x="99365" y="54175"/>
                    </a:cubicBezTo>
                    <a:cubicBezTo>
                      <a:pt x="87207" y="38028"/>
                      <a:pt x="81982" y="21215"/>
                      <a:pt x="73719" y="3358"/>
                    </a:cubicBezTo>
                    <a:cubicBezTo>
                      <a:pt x="71439" y="-1582"/>
                      <a:pt x="67734" y="-632"/>
                      <a:pt x="65645" y="3358"/>
                    </a:cubicBezTo>
                    <a:cubicBezTo>
                      <a:pt x="56526" y="20740"/>
                      <a:pt x="52252" y="38028"/>
                      <a:pt x="40093" y="54175"/>
                    </a:cubicBezTo>
                    <a:cubicBezTo>
                      <a:pt x="38194" y="56645"/>
                      <a:pt x="36104" y="58925"/>
                      <a:pt x="34109" y="61299"/>
                    </a:cubicBezTo>
                    <a:cubicBezTo>
                      <a:pt x="42468" y="88370"/>
                      <a:pt x="45413" y="117531"/>
                      <a:pt x="41708" y="148212"/>
                    </a:cubicBezTo>
                    <a:cubicBezTo>
                      <a:pt x="50162" y="159895"/>
                      <a:pt x="57286" y="172623"/>
                      <a:pt x="62985" y="185636"/>
                    </a:cubicBezTo>
                    <a:cubicBezTo>
                      <a:pt x="52822" y="186681"/>
                      <a:pt x="42848" y="187916"/>
                      <a:pt x="32875" y="189246"/>
                    </a:cubicBezTo>
                    <a:cubicBezTo>
                      <a:pt x="31260" y="194470"/>
                      <a:pt x="29550" y="199599"/>
                      <a:pt x="27650" y="204633"/>
                    </a:cubicBezTo>
                    <a:lnTo>
                      <a:pt x="27650" y="220876"/>
                    </a:lnTo>
                    <a:cubicBezTo>
                      <a:pt x="35154" y="219641"/>
                      <a:pt x="42753" y="218406"/>
                      <a:pt x="50447" y="217362"/>
                    </a:cubicBezTo>
                    <a:cubicBezTo>
                      <a:pt x="51682" y="265139"/>
                      <a:pt x="53487" y="313298"/>
                      <a:pt x="57191" y="360791"/>
                    </a:cubicBezTo>
                    <a:cubicBezTo>
                      <a:pt x="57381" y="362975"/>
                      <a:pt x="58806" y="364020"/>
                      <a:pt x="59756" y="365635"/>
                    </a:cubicBezTo>
                    <a:cubicBezTo>
                      <a:pt x="48832" y="366395"/>
                      <a:pt x="38289" y="367915"/>
                      <a:pt x="27650" y="369244"/>
                    </a:cubicBezTo>
                    <a:lnTo>
                      <a:pt x="27650" y="395461"/>
                    </a:lnTo>
                    <a:cubicBezTo>
                      <a:pt x="41613" y="394321"/>
                      <a:pt x="55576" y="393466"/>
                      <a:pt x="69634" y="392801"/>
                    </a:cubicBezTo>
                    <a:cubicBezTo>
                      <a:pt x="218098" y="399735"/>
                      <a:pt x="360862" y="432030"/>
                      <a:pt x="483394" y="525022"/>
                    </a:cubicBezTo>
                    <a:cubicBezTo>
                      <a:pt x="580565" y="598826"/>
                      <a:pt x="653894" y="691912"/>
                      <a:pt x="745746" y="769516"/>
                    </a:cubicBezTo>
                    <a:cubicBezTo>
                      <a:pt x="768257" y="788513"/>
                      <a:pt x="832183" y="769706"/>
                      <a:pt x="883381" y="752703"/>
                    </a:cubicBezTo>
                    <a:cubicBezTo>
                      <a:pt x="883571" y="752609"/>
                      <a:pt x="883666" y="752609"/>
                      <a:pt x="883761" y="752513"/>
                    </a:cubicBezTo>
                    <a:cubicBezTo>
                      <a:pt x="912636" y="742920"/>
                      <a:pt x="937523" y="733801"/>
                      <a:pt x="948351" y="732471"/>
                    </a:cubicBezTo>
                    <a:cubicBezTo>
                      <a:pt x="1078672" y="716704"/>
                      <a:pt x="1244138" y="690203"/>
                      <a:pt x="1377119" y="735986"/>
                    </a:cubicBezTo>
                    <a:cubicBezTo>
                      <a:pt x="1430216" y="782149"/>
                      <a:pt x="1471725" y="844270"/>
                      <a:pt x="1506300" y="910096"/>
                    </a:cubicBezTo>
                    <a:cubicBezTo>
                      <a:pt x="1540970" y="975826"/>
                      <a:pt x="1568706" y="1045166"/>
                      <a:pt x="1594447" y="1105577"/>
                    </a:cubicBezTo>
                    <a:cubicBezTo>
                      <a:pt x="1598721" y="1115551"/>
                      <a:pt x="1603376" y="1141672"/>
                      <a:pt x="1609455" y="1171402"/>
                    </a:cubicBezTo>
                    <a:cubicBezTo>
                      <a:pt x="1609455" y="1171592"/>
                      <a:pt x="1609455" y="1171687"/>
                      <a:pt x="1609550" y="1171877"/>
                    </a:cubicBezTo>
                    <a:cubicBezTo>
                      <a:pt x="1620283" y="1224785"/>
                      <a:pt x="1636051" y="1289470"/>
                      <a:pt x="1663787" y="1299539"/>
                    </a:cubicBezTo>
                    <a:cubicBezTo>
                      <a:pt x="1776915" y="1340288"/>
                      <a:pt x="1894128" y="1357290"/>
                      <a:pt x="2006687" y="1404498"/>
                    </a:cubicBezTo>
                    <a:cubicBezTo>
                      <a:pt x="2148406" y="1464055"/>
                      <a:pt x="2247762" y="1571579"/>
                      <a:pt x="2328025" y="1696676"/>
                    </a:cubicBezTo>
                    <a:cubicBezTo>
                      <a:pt x="2396225" y="1828707"/>
                      <a:pt x="2439729" y="1968621"/>
                      <a:pt x="2420447" y="2121169"/>
                    </a:cubicBezTo>
                    <a:cubicBezTo>
                      <a:pt x="2405154" y="2242181"/>
                      <a:pt x="2361175" y="2352270"/>
                      <a:pt x="2339898" y="2470623"/>
                    </a:cubicBezTo>
                    <a:cubicBezTo>
                      <a:pt x="2334674" y="2499594"/>
                      <a:pt x="2382927" y="2545567"/>
                      <a:pt x="2423296" y="2581377"/>
                    </a:cubicBezTo>
                    <a:cubicBezTo>
                      <a:pt x="2423296" y="2581472"/>
                      <a:pt x="2423486" y="2581567"/>
                      <a:pt x="2423581" y="2581662"/>
                    </a:cubicBezTo>
                    <a:cubicBezTo>
                      <a:pt x="2446378" y="2601799"/>
                      <a:pt x="2466705" y="2618801"/>
                      <a:pt x="2473259" y="2627540"/>
                    </a:cubicBezTo>
                    <a:cubicBezTo>
                      <a:pt x="2552098" y="2732595"/>
                      <a:pt x="2657722" y="2862536"/>
                      <a:pt x="2684603" y="3000551"/>
                    </a:cubicBezTo>
                    <a:cubicBezTo>
                      <a:pt x="2684603" y="3000551"/>
                      <a:pt x="2684603" y="3000551"/>
                      <a:pt x="2684603" y="3000741"/>
                    </a:cubicBezTo>
                    <a:cubicBezTo>
                      <a:pt x="2657817" y="3138661"/>
                      <a:pt x="2552098" y="3268697"/>
                      <a:pt x="2473259" y="3373656"/>
                    </a:cubicBezTo>
                    <a:cubicBezTo>
                      <a:pt x="2466705" y="3382395"/>
                      <a:pt x="2446473" y="3399398"/>
                      <a:pt x="2423676" y="3419535"/>
                    </a:cubicBezTo>
                    <a:cubicBezTo>
                      <a:pt x="2423486" y="3419630"/>
                      <a:pt x="2423486" y="3419725"/>
                      <a:pt x="2423296" y="3419915"/>
                    </a:cubicBezTo>
                    <a:cubicBezTo>
                      <a:pt x="2382927" y="3455630"/>
                      <a:pt x="2334769" y="3501603"/>
                      <a:pt x="2339898" y="3530669"/>
                    </a:cubicBezTo>
                    <a:cubicBezTo>
                      <a:pt x="2361270" y="3649021"/>
                      <a:pt x="2405059" y="3759015"/>
                      <a:pt x="2420447" y="3880028"/>
                    </a:cubicBezTo>
                    <a:cubicBezTo>
                      <a:pt x="2439729" y="4032670"/>
                      <a:pt x="2396320" y="4172490"/>
                      <a:pt x="2328120" y="4304521"/>
                    </a:cubicBezTo>
                    <a:cubicBezTo>
                      <a:pt x="2247762" y="4429617"/>
                      <a:pt x="2148406" y="4537142"/>
                      <a:pt x="2006687" y="4596698"/>
                    </a:cubicBezTo>
                    <a:cubicBezTo>
                      <a:pt x="1894223" y="4644002"/>
                      <a:pt x="1776820" y="4661004"/>
                      <a:pt x="1663787" y="4701753"/>
                    </a:cubicBezTo>
                    <a:cubicBezTo>
                      <a:pt x="1636051" y="4711726"/>
                      <a:pt x="1620378" y="4776507"/>
                      <a:pt x="1609550" y="4829414"/>
                    </a:cubicBezTo>
                    <a:cubicBezTo>
                      <a:pt x="1609455" y="4829414"/>
                      <a:pt x="1609455" y="4829604"/>
                      <a:pt x="1609455" y="4829794"/>
                    </a:cubicBezTo>
                    <a:cubicBezTo>
                      <a:pt x="1603376" y="4859525"/>
                      <a:pt x="1598816" y="4885646"/>
                      <a:pt x="1594542" y="4895715"/>
                    </a:cubicBezTo>
                    <a:cubicBezTo>
                      <a:pt x="1542964" y="5016442"/>
                      <a:pt x="1483313" y="5172979"/>
                      <a:pt x="1377119" y="5265211"/>
                    </a:cubicBezTo>
                    <a:cubicBezTo>
                      <a:pt x="1377119" y="5265211"/>
                      <a:pt x="1377119" y="5265211"/>
                      <a:pt x="1377119" y="5265306"/>
                    </a:cubicBezTo>
                    <a:cubicBezTo>
                      <a:pt x="1244233" y="5311089"/>
                      <a:pt x="1078767" y="5284588"/>
                      <a:pt x="948351" y="5268725"/>
                    </a:cubicBezTo>
                    <a:cubicBezTo>
                      <a:pt x="937523" y="5267395"/>
                      <a:pt x="912731" y="5258372"/>
                      <a:pt x="883856" y="5248778"/>
                    </a:cubicBezTo>
                    <a:cubicBezTo>
                      <a:pt x="883666" y="5248683"/>
                      <a:pt x="883571" y="5248683"/>
                      <a:pt x="883381" y="5248588"/>
                    </a:cubicBezTo>
                    <a:cubicBezTo>
                      <a:pt x="832183" y="5231491"/>
                      <a:pt x="768352" y="5212778"/>
                      <a:pt x="745746" y="5231775"/>
                    </a:cubicBezTo>
                    <a:cubicBezTo>
                      <a:pt x="653989" y="5309379"/>
                      <a:pt x="580565" y="5402371"/>
                      <a:pt x="483394" y="5476175"/>
                    </a:cubicBezTo>
                    <a:cubicBezTo>
                      <a:pt x="360862" y="5569166"/>
                      <a:pt x="218098" y="5601462"/>
                      <a:pt x="69729" y="5608491"/>
                    </a:cubicBezTo>
                    <a:cubicBezTo>
                      <a:pt x="55671" y="5607826"/>
                      <a:pt x="41613" y="5606971"/>
                      <a:pt x="27650" y="5605831"/>
                    </a:cubicBezTo>
                    <a:lnTo>
                      <a:pt x="27650" y="5632047"/>
                    </a:lnTo>
                    <a:cubicBezTo>
                      <a:pt x="38289" y="5633377"/>
                      <a:pt x="48927" y="5634897"/>
                      <a:pt x="59851" y="5635657"/>
                    </a:cubicBezTo>
                    <a:cubicBezTo>
                      <a:pt x="58901" y="5637271"/>
                      <a:pt x="57381" y="5638221"/>
                      <a:pt x="57191" y="5640501"/>
                    </a:cubicBezTo>
                    <a:cubicBezTo>
                      <a:pt x="53487" y="5687994"/>
                      <a:pt x="51682" y="5736152"/>
                      <a:pt x="50447" y="5783930"/>
                    </a:cubicBezTo>
                    <a:cubicBezTo>
                      <a:pt x="42753" y="5782885"/>
                      <a:pt x="35154" y="5781650"/>
                      <a:pt x="27650" y="5780320"/>
                    </a:cubicBezTo>
                    <a:lnTo>
                      <a:pt x="27650" y="5811476"/>
                    </a:lnTo>
                    <a:cubicBezTo>
                      <a:pt x="39239" y="5813091"/>
                      <a:pt x="51017" y="5814516"/>
                      <a:pt x="62985" y="5815751"/>
                    </a:cubicBezTo>
                    <a:cubicBezTo>
                      <a:pt x="54341" y="5835413"/>
                      <a:pt x="42658" y="5854790"/>
                      <a:pt x="27650" y="5870368"/>
                    </a:cubicBezTo>
                    <a:cubicBezTo>
                      <a:pt x="20336" y="5877966"/>
                      <a:pt x="12357" y="5884711"/>
                      <a:pt x="3429" y="5890125"/>
                    </a:cubicBezTo>
                    <a:cubicBezTo>
                      <a:pt x="-561" y="5892499"/>
                      <a:pt x="-941" y="5898483"/>
                      <a:pt x="1624" y="5901903"/>
                    </a:cubicBezTo>
                    <a:cubicBezTo>
                      <a:pt x="9603" y="5912731"/>
                      <a:pt x="18817" y="5922325"/>
                      <a:pt x="27650" y="5932298"/>
                    </a:cubicBezTo>
                    <a:cubicBezTo>
                      <a:pt x="31925" y="5937143"/>
                      <a:pt x="36199" y="5942082"/>
                      <a:pt x="40093" y="5947211"/>
                    </a:cubicBezTo>
                    <a:cubicBezTo>
                      <a:pt x="52157" y="5963264"/>
                      <a:pt x="56621" y="5980551"/>
                      <a:pt x="65645" y="5997934"/>
                    </a:cubicBezTo>
                    <a:cubicBezTo>
                      <a:pt x="68019" y="6005153"/>
                      <a:pt x="72009" y="6005153"/>
                      <a:pt x="73719" y="5998029"/>
                    </a:cubicBezTo>
                    <a:cubicBezTo>
                      <a:pt x="82647" y="5980551"/>
                      <a:pt x="87112" y="5963264"/>
                      <a:pt x="99270" y="5947211"/>
                    </a:cubicBezTo>
                    <a:cubicBezTo>
                      <a:pt x="111238" y="5931349"/>
                      <a:pt x="125866" y="5917956"/>
                      <a:pt x="137739" y="5901903"/>
                    </a:cubicBezTo>
                    <a:cubicBezTo>
                      <a:pt x="140209" y="5898483"/>
                      <a:pt x="139829" y="5892499"/>
                      <a:pt x="135934" y="5890125"/>
                    </a:cubicBezTo>
                    <a:cubicBezTo>
                      <a:pt x="108673" y="5873597"/>
                      <a:pt x="89106" y="5845006"/>
                      <a:pt x="76283" y="5815751"/>
                    </a:cubicBezTo>
                    <a:cubicBezTo>
                      <a:pt x="200050" y="5802547"/>
                      <a:pt x="305770" y="5775951"/>
                      <a:pt x="421083" y="5705947"/>
                    </a:cubicBezTo>
                    <a:cubicBezTo>
                      <a:pt x="557673" y="5623118"/>
                      <a:pt x="664912" y="5520913"/>
                      <a:pt x="765788" y="5398286"/>
                    </a:cubicBezTo>
                    <a:cubicBezTo>
                      <a:pt x="806632" y="5348514"/>
                      <a:pt x="969533" y="5486053"/>
                      <a:pt x="1028140" y="5507235"/>
                    </a:cubicBezTo>
                    <a:cubicBezTo>
                      <a:pt x="1098904" y="5532692"/>
                      <a:pt x="1180877" y="5530127"/>
                      <a:pt x="1254587" y="5530317"/>
                    </a:cubicBezTo>
                    <a:cubicBezTo>
                      <a:pt x="1334185" y="5530507"/>
                      <a:pt x="1432116" y="5528417"/>
                      <a:pt x="1506110" y="5488618"/>
                    </a:cubicBezTo>
                    <a:cubicBezTo>
                      <a:pt x="1577540" y="5444354"/>
                      <a:pt x="1628262" y="5360672"/>
                      <a:pt x="1667871" y="5291522"/>
                    </a:cubicBezTo>
                    <a:cubicBezTo>
                      <a:pt x="1704726" y="5227691"/>
                      <a:pt x="1747850" y="5157971"/>
                      <a:pt x="1761148" y="5083977"/>
                    </a:cubicBezTo>
                    <a:cubicBezTo>
                      <a:pt x="1772071" y="5022616"/>
                      <a:pt x="1734457" y="4812792"/>
                      <a:pt x="1798002" y="4802248"/>
                    </a:cubicBezTo>
                    <a:cubicBezTo>
                      <a:pt x="1954729" y="4776222"/>
                      <a:pt x="2096734" y="4734428"/>
                      <a:pt x="2236743" y="4657680"/>
                    </a:cubicBezTo>
                    <a:cubicBezTo>
                      <a:pt x="2355096" y="4592804"/>
                      <a:pt x="2430990" y="4514440"/>
                      <a:pt x="2504320" y="4413945"/>
                    </a:cubicBezTo>
                    <a:cubicBezTo>
                      <a:pt x="2523222" y="4439781"/>
                      <a:pt x="2538135" y="4471032"/>
                      <a:pt x="2538894" y="4502757"/>
                    </a:cubicBezTo>
                    <a:cubicBezTo>
                      <a:pt x="2538989" y="4507316"/>
                      <a:pt x="2543929" y="4510641"/>
                      <a:pt x="2548203" y="4510261"/>
                    </a:cubicBezTo>
                    <a:cubicBezTo>
                      <a:pt x="2567960" y="4507981"/>
                      <a:pt x="2586957" y="4501997"/>
                      <a:pt x="2606715" y="4499527"/>
                    </a:cubicBezTo>
                    <a:cubicBezTo>
                      <a:pt x="2626662" y="4497058"/>
                      <a:pt x="2643759" y="4501807"/>
                      <a:pt x="2663326" y="4502757"/>
                    </a:cubicBezTo>
                    <a:cubicBezTo>
                      <a:pt x="2683273" y="4511591"/>
                      <a:pt x="2672065" y="4503802"/>
                      <a:pt x="2667506" y="4495823"/>
                    </a:cubicBezTo>
                    <a:cubicBezTo>
                      <a:pt x="2656772" y="4479295"/>
                      <a:pt x="2644139" y="4466757"/>
                      <a:pt x="2636255" y="4448235"/>
                    </a:cubicBezTo>
                    <a:cubicBezTo>
                      <a:pt x="2628466" y="4429902"/>
                      <a:pt x="2624192" y="4410525"/>
                      <a:pt x="2616213" y="4392288"/>
                    </a:cubicBezTo>
                    <a:cubicBezTo>
                      <a:pt x="2614503" y="4388393"/>
                      <a:pt x="2609089" y="4385734"/>
                      <a:pt x="2605100" y="4388014"/>
                    </a:cubicBezTo>
                    <a:cubicBezTo>
                      <a:pt x="2577269" y="4403211"/>
                      <a:pt x="2542694" y="4405966"/>
                      <a:pt x="2510873" y="4402452"/>
                    </a:cubicBezTo>
                    <a:cubicBezTo>
                      <a:pt x="2561406" y="4288658"/>
                      <a:pt x="2591232" y="4183793"/>
                      <a:pt x="2588192" y="4048913"/>
                    </a:cubicBezTo>
                    <a:cubicBezTo>
                      <a:pt x="2584678" y="3889241"/>
                      <a:pt x="2549913" y="3745337"/>
                      <a:pt x="2494156" y="3596589"/>
                    </a:cubicBezTo>
                    <a:cubicBezTo>
                      <a:pt x="2471549" y="3536273"/>
                      <a:pt x="2672065" y="3463988"/>
                      <a:pt x="2719653" y="3423809"/>
                    </a:cubicBezTo>
                    <a:cubicBezTo>
                      <a:pt x="2777120" y="3375366"/>
                      <a:pt x="2815874" y="3303082"/>
                      <a:pt x="2852919" y="3239346"/>
                    </a:cubicBezTo>
                    <a:cubicBezTo>
                      <a:pt x="2892813" y="3170386"/>
                      <a:pt x="2940021" y="3084614"/>
                      <a:pt x="2942490" y="3000646"/>
                    </a:cubicBezTo>
                    <a:cubicBezTo>
                      <a:pt x="2940116" y="2916678"/>
                      <a:pt x="2892908" y="2830905"/>
                      <a:pt x="2852919" y="2761946"/>
                    </a:cubicBezTo>
                    <a:close/>
                    <a:moveTo>
                      <a:pt x="2916939" y="2934630"/>
                    </a:moveTo>
                    <a:cubicBezTo>
                      <a:pt x="2922353" y="2952298"/>
                      <a:pt x="2926818" y="2970060"/>
                      <a:pt x="2929192" y="2987823"/>
                    </a:cubicBezTo>
                    <a:cubicBezTo>
                      <a:pt x="2897847" y="2976614"/>
                      <a:pt x="2859283" y="2983358"/>
                      <a:pt x="2826893" y="2982598"/>
                    </a:cubicBezTo>
                    <a:cubicBezTo>
                      <a:pt x="2785193" y="2981648"/>
                      <a:pt x="2739315" y="2977374"/>
                      <a:pt x="2698091" y="2986303"/>
                    </a:cubicBezTo>
                    <a:cubicBezTo>
                      <a:pt x="2695811" y="2972340"/>
                      <a:pt x="2692677" y="2958187"/>
                      <a:pt x="2688972" y="2944319"/>
                    </a:cubicBezTo>
                    <a:cubicBezTo>
                      <a:pt x="2698376" y="2944604"/>
                      <a:pt x="2709680" y="2941849"/>
                      <a:pt x="2717183" y="2942039"/>
                    </a:cubicBezTo>
                    <a:cubicBezTo>
                      <a:pt x="2736086" y="2942229"/>
                      <a:pt x="2755083" y="2941374"/>
                      <a:pt x="2773985" y="2940900"/>
                    </a:cubicBezTo>
                    <a:cubicBezTo>
                      <a:pt x="2797447" y="2940330"/>
                      <a:pt x="2821193" y="2942324"/>
                      <a:pt x="2844465" y="2940140"/>
                    </a:cubicBezTo>
                    <a:cubicBezTo>
                      <a:pt x="2864697" y="2938050"/>
                      <a:pt x="2893668" y="2927602"/>
                      <a:pt x="2913235" y="2934726"/>
                    </a:cubicBezTo>
                    <a:cubicBezTo>
                      <a:pt x="2914565" y="2935105"/>
                      <a:pt x="2915705" y="2934726"/>
                      <a:pt x="2916939" y="2934630"/>
                    </a:cubicBezTo>
                    <a:close/>
                    <a:moveTo>
                      <a:pt x="2524362" y="2211406"/>
                    </a:moveTo>
                    <a:cubicBezTo>
                      <a:pt x="2494251" y="2210266"/>
                      <a:pt x="2464235" y="2218055"/>
                      <a:pt x="2435455" y="2227364"/>
                    </a:cubicBezTo>
                    <a:cubicBezTo>
                      <a:pt x="2438399" y="2210741"/>
                      <a:pt x="2440014" y="2194308"/>
                      <a:pt x="2442103" y="2177971"/>
                    </a:cubicBezTo>
                    <a:cubicBezTo>
                      <a:pt x="2473639" y="2172272"/>
                      <a:pt x="2507454" y="2164578"/>
                      <a:pt x="2537090" y="2150900"/>
                    </a:cubicBezTo>
                    <a:cubicBezTo>
                      <a:pt x="2532910" y="2171037"/>
                      <a:pt x="2529301" y="2191364"/>
                      <a:pt x="2524362" y="2211406"/>
                    </a:cubicBezTo>
                    <a:close/>
                    <a:moveTo>
                      <a:pt x="2540604" y="2133802"/>
                    </a:moveTo>
                    <a:cubicBezTo>
                      <a:pt x="2529301" y="2134752"/>
                      <a:pt x="2518092" y="2137127"/>
                      <a:pt x="2506789" y="2139691"/>
                    </a:cubicBezTo>
                    <a:cubicBezTo>
                      <a:pt x="2486557" y="2144631"/>
                      <a:pt x="2465945" y="2148145"/>
                      <a:pt x="2445428" y="2152609"/>
                    </a:cubicBezTo>
                    <a:cubicBezTo>
                      <a:pt x="2447328" y="2132757"/>
                      <a:pt x="2448088" y="2112905"/>
                      <a:pt x="2448562" y="2093243"/>
                    </a:cubicBezTo>
                    <a:cubicBezTo>
                      <a:pt x="2467750" y="2093338"/>
                      <a:pt x="2485702" y="2085169"/>
                      <a:pt x="2504414" y="2081085"/>
                    </a:cubicBezTo>
                    <a:cubicBezTo>
                      <a:pt x="2519992" y="2077855"/>
                      <a:pt x="2535665" y="2074531"/>
                      <a:pt x="2550958" y="2070256"/>
                    </a:cubicBezTo>
                    <a:cubicBezTo>
                      <a:pt x="2548108" y="2091628"/>
                      <a:pt x="2544594" y="2112810"/>
                      <a:pt x="2540604" y="2133802"/>
                    </a:cubicBezTo>
                    <a:close/>
                    <a:moveTo>
                      <a:pt x="2557702" y="2001581"/>
                    </a:moveTo>
                    <a:cubicBezTo>
                      <a:pt x="2556847" y="2017824"/>
                      <a:pt x="2555042" y="2033687"/>
                      <a:pt x="2553142" y="2049454"/>
                    </a:cubicBezTo>
                    <a:cubicBezTo>
                      <a:pt x="2518568" y="2047745"/>
                      <a:pt x="2482093" y="2059713"/>
                      <a:pt x="2448658" y="2066552"/>
                    </a:cubicBezTo>
                    <a:cubicBezTo>
                      <a:pt x="2448468" y="2048695"/>
                      <a:pt x="2447423" y="2030932"/>
                      <a:pt x="2446093" y="2013170"/>
                    </a:cubicBezTo>
                    <a:cubicBezTo>
                      <a:pt x="2482093" y="1998162"/>
                      <a:pt x="2521037" y="1993223"/>
                      <a:pt x="2558272" y="1981824"/>
                    </a:cubicBezTo>
                    <a:cubicBezTo>
                      <a:pt x="2557987" y="1988568"/>
                      <a:pt x="2558177" y="1994837"/>
                      <a:pt x="2557702" y="2001581"/>
                    </a:cubicBezTo>
                    <a:close/>
                    <a:moveTo>
                      <a:pt x="2558462" y="1968431"/>
                    </a:moveTo>
                    <a:cubicBezTo>
                      <a:pt x="2520752" y="1969381"/>
                      <a:pt x="2479338" y="1977455"/>
                      <a:pt x="2443718" y="1989518"/>
                    </a:cubicBezTo>
                    <a:cubicBezTo>
                      <a:pt x="2442293" y="1976505"/>
                      <a:pt x="2440204" y="1963682"/>
                      <a:pt x="2438114" y="1950764"/>
                    </a:cubicBezTo>
                    <a:cubicBezTo>
                      <a:pt x="2438589" y="1950764"/>
                      <a:pt x="2438874" y="1951239"/>
                      <a:pt x="2439444" y="1951144"/>
                    </a:cubicBezTo>
                    <a:cubicBezTo>
                      <a:pt x="2479623" y="1944305"/>
                      <a:pt x="2518662" y="1931672"/>
                      <a:pt x="2557132" y="1917994"/>
                    </a:cubicBezTo>
                    <a:cubicBezTo>
                      <a:pt x="2557892" y="1934616"/>
                      <a:pt x="2558746" y="1951049"/>
                      <a:pt x="2558462" y="1968431"/>
                    </a:cubicBezTo>
                    <a:close/>
                    <a:moveTo>
                      <a:pt x="130235" y="265139"/>
                    </a:moveTo>
                    <a:cubicBezTo>
                      <a:pt x="128621" y="297340"/>
                      <a:pt x="130520" y="334574"/>
                      <a:pt x="119027" y="365065"/>
                    </a:cubicBezTo>
                    <a:cubicBezTo>
                      <a:pt x="118267" y="366870"/>
                      <a:pt x="118267" y="368484"/>
                      <a:pt x="118172" y="370099"/>
                    </a:cubicBezTo>
                    <a:cubicBezTo>
                      <a:pt x="105254" y="368674"/>
                      <a:pt x="92621" y="366680"/>
                      <a:pt x="79608" y="365730"/>
                    </a:cubicBezTo>
                    <a:cubicBezTo>
                      <a:pt x="80463" y="364115"/>
                      <a:pt x="81982" y="363070"/>
                      <a:pt x="82172" y="360886"/>
                    </a:cubicBezTo>
                    <a:cubicBezTo>
                      <a:pt x="85877" y="313392"/>
                      <a:pt x="87682" y="265235"/>
                      <a:pt x="88916" y="217456"/>
                    </a:cubicBezTo>
                    <a:cubicBezTo>
                      <a:pt x="106204" y="219736"/>
                      <a:pt x="122541" y="223061"/>
                      <a:pt x="139259" y="226005"/>
                    </a:cubicBezTo>
                    <a:cubicBezTo>
                      <a:pt x="132705" y="237594"/>
                      <a:pt x="130805" y="250797"/>
                      <a:pt x="130235" y="265139"/>
                    </a:cubicBezTo>
                    <a:close/>
                    <a:moveTo>
                      <a:pt x="186657" y="380358"/>
                    </a:moveTo>
                    <a:cubicBezTo>
                      <a:pt x="173739" y="377888"/>
                      <a:pt x="160821" y="375418"/>
                      <a:pt x="147713" y="373519"/>
                    </a:cubicBezTo>
                    <a:cubicBezTo>
                      <a:pt x="153317" y="325836"/>
                      <a:pt x="152272" y="276918"/>
                      <a:pt x="158541" y="229330"/>
                    </a:cubicBezTo>
                    <a:cubicBezTo>
                      <a:pt x="182193" y="233984"/>
                      <a:pt x="205274" y="239778"/>
                      <a:pt x="228166" y="246332"/>
                    </a:cubicBezTo>
                    <a:cubicBezTo>
                      <a:pt x="207269" y="283852"/>
                      <a:pt x="206984" y="329635"/>
                      <a:pt x="195681" y="370289"/>
                    </a:cubicBezTo>
                    <a:cubicBezTo>
                      <a:pt x="191596" y="372379"/>
                      <a:pt x="188462" y="375988"/>
                      <a:pt x="186657" y="380358"/>
                    </a:cubicBezTo>
                    <a:close/>
                    <a:moveTo>
                      <a:pt x="252577" y="393086"/>
                    </a:moveTo>
                    <a:cubicBezTo>
                      <a:pt x="252293" y="393751"/>
                      <a:pt x="252767" y="394226"/>
                      <a:pt x="252577" y="394891"/>
                    </a:cubicBezTo>
                    <a:cubicBezTo>
                      <a:pt x="242319" y="392231"/>
                      <a:pt x="231871" y="390046"/>
                      <a:pt x="221517" y="387672"/>
                    </a:cubicBezTo>
                    <a:cubicBezTo>
                      <a:pt x="221707" y="384822"/>
                      <a:pt x="221327" y="381972"/>
                      <a:pt x="219997" y="379313"/>
                    </a:cubicBezTo>
                    <a:cubicBezTo>
                      <a:pt x="223797" y="361835"/>
                      <a:pt x="223607" y="343788"/>
                      <a:pt x="227691" y="326311"/>
                    </a:cubicBezTo>
                    <a:cubicBezTo>
                      <a:pt x="233200" y="302564"/>
                      <a:pt x="242699" y="275303"/>
                      <a:pt x="240039" y="250132"/>
                    </a:cubicBezTo>
                    <a:cubicBezTo>
                      <a:pt x="254572" y="254501"/>
                      <a:pt x="269105" y="258775"/>
                      <a:pt x="283353" y="263905"/>
                    </a:cubicBezTo>
                    <a:cubicBezTo>
                      <a:pt x="273000" y="277013"/>
                      <a:pt x="269295" y="307598"/>
                      <a:pt x="266825" y="318807"/>
                    </a:cubicBezTo>
                    <a:cubicBezTo>
                      <a:pt x="261791" y="343218"/>
                      <a:pt x="261221" y="369529"/>
                      <a:pt x="252577" y="393086"/>
                    </a:cubicBezTo>
                    <a:close/>
                    <a:moveTo>
                      <a:pt x="276894" y="401445"/>
                    </a:moveTo>
                    <a:cubicBezTo>
                      <a:pt x="286678" y="378743"/>
                      <a:pt x="287817" y="349107"/>
                      <a:pt x="290382" y="324886"/>
                    </a:cubicBezTo>
                    <a:cubicBezTo>
                      <a:pt x="291807" y="311303"/>
                      <a:pt x="301115" y="286701"/>
                      <a:pt x="298931" y="269889"/>
                    </a:cubicBezTo>
                    <a:cubicBezTo>
                      <a:pt x="318118" y="277298"/>
                      <a:pt x="337210" y="285752"/>
                      <a:pt x="356302" y="294965"/>
                    </a:cubicBezTo>
                    <a:cubicBezTo>
                      <a:pt x="344049" y="334099"/>
                      <a:pt x="335785" y="374279"/>
                      <a:pt x="320018" y="412368"/>
                    </a:cubicBezTo>
                    <a:cubicBezTo>
                      <a:pt x="319543" y="413508"/>
                      <a:pt x="320208" y="414363"/>
                      <a:pt x="320113" y="415503"/>
                    </a:cubicBezTo>
                    <a:cubicBezTo>
                      <a:pt x="305865" y="410563"/>
                      <a:pt x="291522" y="405719"/>
                      <a:pt x="276894" y="401445"/>
                    </a:cubicBezTo>
                    <a:close/>
                    <a:moveTo>
                      <a:pt x="344714" y="424621"/>
                    </a:moveTo>
                    <a:cubicBezTo>
                      <a:pt x="344904" y="424241"/>
                      <a:pt x="345379" y="424241"/>
                      <a:pt x="345569" y="423766"/>
                    </a:cubicBezTo>
                    <a:cubicBezTo>
                      <a:pt x="359722" y="385392"/>
                      <a:pt x="368366" y="345308"/>
                      <a:pt x="375870" y="305224"/>
                    </a:cubicBezTo>
                    <a:cubicBezTo>
                      <a:pt x="390497" y="312728"/>
                      <a:pt x="405315" y="320327"/>
                      <a:pt x="420133" y="329255"/>
                    </a:cubicBezTo>
                    <a:cubicBezTo>
                      <a:pt x="402086" y="362405"/>
                      <a:pt x="388313" y="402300"/>
                      <a:pt x="380999" y="439249"/>
                    </a:cubicBezTo>
                    <a:cubicBezTo>
                      <a:pt x="369031" y="433930"/>
                      <a:pt x="356872" y="429276"/>
                      <a:pt x="344714" y="424621"/>
                    </a:cubicBezTo>
                    <a:close/>
                    <a:moveTo>
                      <a:pt x="402751" y="448938"/>
                    </a:moveTo>
                    <a:cubicBezTo>
                      <a:pt x="407690" y="410183"/>
                      <a:pt x="422888" y="374089"/>
                      <a:pt x="431626" y="336189"/>
                    </a:cubicBezTo>
                    <a:cubicBezTo>
                      <a:pt x="437231" y="339704"/>
                      <a:pt x="442835" y="342743"/>
                      <a:pt x="448439" y="346448"/>
                    </a:cubicBezTo>
                    <a:cubicBezTo>
                      <a:pt x="462022" y="355281"/>
                      <a:pt x="474845" y="364875"/>
                      <a:pt x="487573" y="374374"/>
                    </a:cubicBezTo>
                    <a:cubicBezTo>
                      <a:pt x="468861" y="403439"/>
                      <a:pt x="460977" y="441149"/>
                      <a:pt x="450149" y="473444"/>
                    </a:cubicBezTo>
                    <a:cubicBezTo>
                      <a:pt x="434571" y="464705"/>
                      <a:pt x="418708" y="456632"/>
                      <a:pt x="402751" y="448938"/>
                    </a:cubicBezTo>
                    <a:close/>
                    <a:moveTo>
                      <a:pt x="523193" y="519227"/>
                    </a:moveTo>
                    <a:cubicBezTo>
                      <a:pt x="506855" y="507639"/>
                      <a:pt x="490043" y="497096"/>
                      <a:pt x="473230" y="486837"/>
                    </a:cubicBezTo>
                    <a:cubicBezTo>
                      <a:pt x="482919" y="470215"/>
                      <a:pt x="484819" y="450648"/>
                      <a:pt x="490708" y="432315"/>
                    </a:cubicBezTo>
                    <a:cubicBezTo>
                      <a:pt x="495552" y="417307"/>
                      <a:pt x="500491" y="402015"/>
                      <a:pt x="504576" y="386627"/>
                    </a:cubicBezTo>
                    <a:cubicBezTo>
                      <a:pt x="521673" y="399830"/>
                      <a:pt x="538106" y="413508"/>
                      <a:pt x="554349" y="427376"/>
                    </a:cubicBezTo>
                    <a:cubicBezTo>
                      <a:pt x="549504" y="437729"/>
                      <a:pt x="545895" y="448653"/>
                      <a:pt x="542665" y="459671"/>
                    </a:cubicBezTo>
                    <a:cubicBezTo>
                      <a:pt x="536681" y="479713"/>
                      <a:pt x="529462" y="499280"/>
                      <a:pt x="523193" y="519227"/>
                    </a:cubicBezTo>
                    <a:close/>
                    <a:moveTo>
                      <a:pt x="582749" y="565296"/>
                    </a:moveTo>
                    <a:cubicBezTo>
                      <a:pt x="569926" y="554372"/>
                      <a:pt x="556533" y="544779"/>
                      <a:pt x="543330" y="534805"/>
                    </a:cubicBezTo>
                    <a:cubicBezTo>
                      <a:pt x="554254" y="504600"/>
                      <a:pt x="564417" y="471449"/>
                      <a:pt x="567362" y="439059"/>
                    </a:cubicBezTo>
                    <a:cubicBezTo>
                      <a:pt x="582749" y="452737"/>
                      <a:pt x="598612" y="465940"/>
                      <a:pt x="613335" y="480283"/>
                    </a:cubicBezTo>
                    <a:cubicBezTo>
                      <a:pt x="597472" y="505834"/>
                      <a:pt x="589208" y="535755"/>
                      <a:pt x="582749" y="565296"/>
                    </a:cubicBezTo>
                    <a:close/>
                    <a:moveTo>
                      <a:pt x="642876" y="620768"/>
                    </a:moveTo>
                    <a:cubicBezTo>
                      <a:pt x="630242" y="607755"/>
                      <a:pt x="616944" y="596641"/>
                      <a:pt x="603836" y="584768"/>
                    </a:cubicBezTo>
                    <a:cubicBezTo>
                      <a:pt x="610200" y="553897"/>
                      <a:pt x="617989" y="523882"/>
                      <a:pt x="627298" y="493961"/>
                    </a:cubicBezTo>
                    <a:cubicBezTo>
                      <a:pt x="642591" y="509159"/>
                      <a:pt x="657599" y="524547"/>
                      <a:pt x="672226" y="540409"/>
                    </a:cubicBezTo>
                    <a:cubicBezTo>
                      <a:pt x="657408" y="563206"/>
                      <a:pt x="648955" y="592842"/>
                      <a:pt x="642876" y="620768"/>
                    </a:cubicBezTo>
                    <a:close/>
                    <a:moveTo>
                      <a:pt x="696353" y="676905"/>
                    </a:moveTo>
                    <a:cubicBezTo>
                      <a:pt x="694833" y="675195"/>
                      <a:pt x="693218" y="674245"/>
                      <a:pt x="691699" y="672440"/>
                    </a:cubicBezTo>
                    <a:cubicBezTo>
                      <a:pt x="681535" y="660567"/>
                      <a:pt x="670802" y="650498"/>
                      <a:pt x="660448" y="639385"/>
                    </a:cubicBezTo>
                    <a:cubicBezTo>
                      <a:pt x="667382" y="611269"/>
                      <a:pt x="675931" y="582678"/>
                      <a:pt x="685524" y="555132"/>
                    </a:cubicBezTo>
                    <a:cubicBezTo>
                      <a:pt x="697683" y="568525"/>
                      <a:pt x="709936" y="581728"/>
                      <a:pt x="721904" y="595501"/>
                    </a:cubicBezTo>
                    <a:cubicBezTo>
                      <a:pt x="713735" y="607755"/>
                      <a:pt x="710981" y="624852"/>
                      <a:pt x="707181" y="638435"/>
                    </a:cubicBezTo>
                    <a:cubicBezTo>
                      <a:pt x="703572" y="651163"/>
                      <a:pt x="699962" y="663986"/>
                      <a:pt x="696353" y="676905"/>
                    </a:cubicBezTo>
                    <a:close/>
                    <a:moveTo>
                      <a:pt x="750495" y="715279"/>
                    </a:moveTo>
                    <a:cubicBezTo>
                      <a:pt x="738147" y="710530"/>
                      <a:pt x="726273" y="703026"/>
                      <a:pt x="714685" y="693907"/>
                    </a:cubicBezTo>
                    <a:cubicBezTo>
                      <a:pt x="720004" y="681369"/>
                      <a:pt x="721429" y="664081"/>
                      <a:pt x="723614" y="653538"/>
                    </a:cubicBezTo>
                    <a:cubicBezTo>
                      <a:pt x="726748" y="638435"/>
                      <a:pt x="729598" y="623142"/>
                      <a:pt x="732448" y="607945"/>
                    </a:cubicBezTo>
                    <a:cubicBezTo>
                      <a:pt x="745841" y="623522"/>
                      <a:pt x="759329" y="638815"/>
                      <a:pt x="772532" y="654963"/>
                    </a:cubicBezTo>
                    <a:cubicBezTo>
                      <a:pt x="772722" y="655248"/>
                      <a:pt x="773197" y="655343"/>
                      <a:pt x="773482" y="655628"/>
                    </a:cubicBezTo>
                    <a:cubicBezTo>
                      <a:pt x="762368" y="674055"/>
                      <a:pt x="754959" y="694192"/>
                      <a:pt x="750495" y="715279"/>
                    </a:cubicBezTo>
                    <a:close/>
                    <a:moveTo>
                      <a:pt x="797988" y="725442"/>
                    </a:moveTo>
                    <a:cubicBezTo>
                      <a:pt x="790294" y="725157"/>
                      <a:pt x="782695" y="723923"/>
                      <a:pt x="775096" y="722498"/>
                    </a:cubicBezTo>
                    <a:cubicBezTo>
                      <a:pt x="779656" y="700461"/>
                      <a:pt x="786400" y="678899"/>
                      <a:pt x="792669" y="657242"/>
                    </a:cubicBezTo>
                    <a:cubicBezTo>
                      <a:pt x="805302" y="650878"/>
                      <a:pt x="817270" y="644134"/>
                      <a:pt x="829428" y="637485"/>
                    </a:cubicBezTo>
                    <a:cubicBezTo>
                      <a:pt x="824299" y="646794"/>
                      <a:pt x="820025" y="656482"/>
                      <a:pt x="816890" y="667596"/>
                    </a:cubicBezTo>
                    <a:cubicBezTo>
                      <a:pt x="812141" y="684598"/>
                      <a:pt x="808721" y="708915"/>
                      <a:pt x="797988" y="725442"/>
                    </a:cubicBezTo>
                    <a:close/>
                    <a:moveTo>
                      <a:pt x="878156" y="716324"/>
                    </a:moveTo>
                    <a:cubicBezTo>
                      <a:pt x="858304" y="720598"/>
                      <a:pt x="839022" y="723828"/>
                      <a:pt x="820215" y="725063"/>
                    </a:cubicBezTo>
                    <a:cubicBezTo>
                      <a:pt x="824014" y="715469"/>
                      <a:pt x="827529" y="705780"/>
                      <a:pt x="829903" y="695237"/>
                    </a:cubicBezTo>
                    <a:cubicBezTo>
                      <a:pt x="835413" y="671490"/>
                      <a:pt x="841112" y="647934"/>
                      <a:pt x="852510" y="626182"/>
                    </a:cubicBezTo>
                    <a:cubicBezTo>
                      <a:pt x="852700" y="625707"/>
                      <a:pt x="852510" y="625422"/>
                      <a:pt x="852510" y="625042"/>
                    </a:cubicBezTo>
                    <a:cubicBezTo>
                      <a:pt x="881576" y="608325"/>
                      <a:pt x="909787" y="591322"/>
                      <a:pt x="937618" y="574889"/>
                    </a:cubicBezTo>
                    <a:cubicBezTo>
                      <a:pt x="928024" y="591702"/>
                      <a:pt x="922420" y="613454"/>
                      <a:pt x="916626" y="626752"/>
                    </a:cubicBezTo>
                    <a:cubicBezTo>
                      <a:pt x="903898" y="656767"/>
                      <a:pt x="891834" y="686878"/>
                      <a:pt x="878156" y="716324"/>
                    </a:cubicBezTo>
                    <a:close/>
                    <a:moveTo>
                      <a:pt x="966778" y="700461"/>
                    </a:moveTo>
                    <a:cubicBezTo>
                      <a:pt x="942842" y="703406"/>
                      <a:pt x="919285" y="707110"/>
                      <a:pt x="896299" y="712334"/>
                    </a:cubicBezTo>
                    <a:cubicBezTo>
                      <a:pt x="900003" y="704356"/>
                      <a:pt x="904088" y="696662"/>
                      <a:pt x="905702" y="692482"/>
                    </a:cubicBezTo>
                    <a:cubicBezTo>
                      <a:pt x="912256" y="676715"/>
                      <a:pt x="917861" y="660662"/>
                      <a:pt x="924320" y="644894"/>
                    </a:cubicBezTo>
                    <a:cubicBezTo>
                      <a:pt x="934958" y="619153"/>
                      <a:pt x="942747" y="586478"/>
                      <a:pt x="958895" y="562731"/>
                    </a:cubicBezTo>
                    <a:cubicBezTo>
                      <a:pt x="989955" y="545159"/>
                      <a:pt x="1021301" y="528726"/>
                      <a:pt x="1055496" y="516663"/>
                    </a:cubicBezTo>
                    <a:cubicBezTo>
                      <a:pt x="1011422" y="563776"/>
                      <a:pt x="1013417" y="650023"/>
                      <a:pt x="968203" y="696757"/>
                    </a:cubicBezTo>
                    <a:cubicBezTo>
                      <a:pt x="967158" y="697801"/>
                      <a:pt x="967158" y="699226"/>
                      <a:pt x="966778" y="700461"/>
                    </a:cubicBezTo>
                    <a:close/>
                    <a:moveTo>
                      <a:pt x="1002018" y="696757"/>
                    </a:moveTo>
                    <a:cubicBezTo>
                      <a:pt x="1014841" y="676335"/>
                      <a:pt x="1023675" y="646509"/>
                      <a:pt x="1029089" y="631121"/>
                    </a:cubicBezTo>
                    <a:cubicBezTo>
                      <a:pt x="1044382" y="588282"/>
                      <a:pt x="1054736" y="547818"/>
                      <a:pt x="1079622" y="509634"/>
                    </a:cubicBezTo>
                    <a:cubicBezTo>
                      <a:pt x="1105933" y="502035"/>
                      <a:pt x="1133479" y="496241"/>
                      <a:pt x="1163780" y="494436"/>
                    </a:cubicBezTo>
                    <a:cubicBezTo>
                      <a:pt x="1142598" y="523312"/>
                      <a:pt x="1124740" y="557032"/>
                      <a:pt x="1109353" y="588662"/>
                    </a:cubicBezTo>
                    <a:cubicBezTo>
                      <a:pt x="1092540" y="623047"/>
                      <a:pt x="1073448" y="655723"/>
                      <a:pt x="1062145" y="692102"/>
                    </a:cubicBezTo>
                    <a:cubicBezTo>
                      <a:pt x="1041912" y="693052"/>
                      <a:pt x="1021965" y="694952"/>
                      <a:pt x="1002018" y="696757"/>
                    </a:cubicBezTo>
                    <a:close/>
                    <a:moveTo>
                      <a:pt x="1086081" y="690962"/>
                    </a:moveTo>
                    <a:cubicBezTo>
                      <a:pt x="1107358" y="621908"/>
                      <a:pt x="1157416" y="563301"/>
                      <a:pt x="1175273" y="493581"/>
                    </a:cubicBezTo>
                    <a:cubicBezTo>
                      <a:pt x="1197785" y="492536"/>
                      <a:pt x="1221626" y="491207"/>
                      <a:pt x="1246513" y="490352"/>
                    </a:cubicBezTo>
                    <a:cubicBezTo>
                      <a:pt x="1226946" y="509919"/>
                      <a:pt x="1213932" y="551713"/>
                      <a:pt x="1205384" y="571565"/>
                    </a:cubicBezTo>
                    <a:cubicBezTo>
                      <a:pt x="1188476" y="610509"/>
                      <a:pt x="1174418" y="651543"/>
                      <a:pt x="1155041" y="689348"/>
                    </a:cubicBezTo>
                    <a:cubicBezTo>
                      <a:pt x="1132244" y="689633"/>
                      <a:pt x="1109163" y="690108"/>
                      <a:pt x="1086081" y="690962"/>
                    </a:cubicBezTo>
                    <a:close/>
                    <a:moveTo>
                      <a:pt x="1207473" y="688683"/>
                    </a:moveTo>
                    <a:cubicBezTo>
                      <a:pt x="1197405" y="688778"/>
                      <a:pt x="1186766" y="688968"/>
                      <a:pt x="1176413" y="689063"/>
                    </a:cubicBezTo>
                    <a:cubicBezTo>
                      <a:pt x="1191231" y="658477"/>
                      <a:pt x="1203009" y="626087"/>
                      <a:pt x="1216402" y="594931"/>
                    </a:cubicBezTo>
                    <a:cubicBezTo>
                      <a:pt x="1230840" y="561496"/>
                      <a:pt x="1242428" y="519607"/>
                      <a:pt x="1264655" y="490162"/>
                    </a:cubicBezTo>
                    <a:cubicBezTo>
                      <a:pt x="1288592" y="489497"/>
                      <a:pt x="1312908" y="488927"/>
                      <a:pt x="1337414" y="489877"/>
                    </a:cubicBezTo>
                    <a:cubicBezTo>
                      <a:pt x="1315568" y="517233"/>
                      <a:pt x="1301985" y="547533"/>
                      <a:pt x="1285552" y="578499"/>
                    </a:cubicBezTo>
                    <a:cubicBezTo>
                      <a:pt x="1265890" y="615448"/>
                      <a:pt x="1242428" y="650403"/>
                      <a:pt x="1227610" y="689728"/>
                    </a:cubicBezTo>
                    <a:cubicBezTo>
                      <a:pt x="1220961" y="689443"/>
                      <a:pt x="1213932" y="688588"/>
                      <a:pt x="1207473" y="688683"/>
                    </a:cubicBezTo>
                    <a:close/>
                    <a:moveTo>
                      <a:pt x="1309678" y="699701"/>
                    </a:moveTo>
                    <a:cubicBezTo>
                      <a:pt x="1289921" y="695427"/>
                      <a:pt x="1270164" y="692672"/>
                      <a:pt x="1250882" y="690868"/>
                    </a:cubicBezTo>
                    <a:cubicBezTo>
                      <a:pt x="1260001" y="653633"/>
                      <a:pt x="1284032" y="619343"/>
                      <a:pt x="1299800" y="584863"/>
                    </a:cubicBezTo>
                    <a:cubicBezTo>
                      <a:pt x="1313763" y="554847"/>
                      <a:pt x="1322882" y="515808"/>
                      <a:pt x="1344348" y="490162"/>
                    </a:cubicBezTo>
                    <a:cubicBezTo>
                      <a:pt x="1344348" y="490067"/>
                      <a:pt x="1344348" y="490067"/>
                      <a:pt x="1344348" y="490067"/>
                    </a:cubicBezTo>
                    <a:cubicBezTo>
                      <a:pt x="1367525" y="491112"/>
                      <a:pt x="1390607" y="493106"/>
                      <a:pt x="1413118" y="496906"/>
                    </a:cubicBezTo>
                    <a:cubicBezTo>
                      <a:pt x="1404570" y="505644"/>
                      <a:pt x="1399820" y="517233"/>
                      <a:pt x="1394976" y="529581"/>
                    </a:cubicBezTo>
                    <a:cubicBezTo>
                      <a:pt x="1384338" y="557412"/>
                      <a:pt x="1368285" y="581538"/>
                      <a:pt x="1354797" y="607945"/>
                    </a:cubicBezTo>
                    <a:cubicBezTo>
                      <a:pt x="1348338" y="620958"/>
                      <a:pt x="1341214" y="633781"/>
                      <a:pt x="1334470" y="646794"/>
                    </a:cubicBezTo>
                    <a:cubicBezTo>
                      <a:pt x="1326681" y="661707"/>
                      <a:pt x="1321742" y="683269"/>
                      <a:pt x="1311293" y="696282"/>
                    </a:cubicBezTo>
                    <a:cubicBezTo>
                      <a:pt x="1310533" y="697232"/>
                      <a:pt x="1310153" y="698466"/>
                      <a:pt x="1309678" y="699701"/>
                    </a:cubicBezTo>
                    <a:close/>
                    <a:moveTo>
                      <a:pt x="1371419" y="717274"/>
                    </a:moveTo>
                    <a:cubicBezTo>
                      <a:pt x="1358121" y="712144"/>
                      <a:pt x="1344348" y="707870"/>
                      <a:pt x="1330480" y="704166"/>
                    </a:cubicBezTo>
                    <a:cubicBezTo>
                      <a:pt x="1335325" y="696187"/>
                      <a:pt x="1338744" y="685073"/>
                      <a:pt x="1342544" y="678614"/>
                    </a:cubicBezTo>
                    <a:cubicBezTo>
                      <a:pt x="1352232" y="662372"/>
                      <a:pt x="1360971" y="645464"/>
                      <a:pt x="1370090" y="628841"/>
                    </a:cubicBezTo>
                    <a:cubicBezTo>
                      <a:pt x="1381298" y="608325"/>
                      <a:pt x="1394881" y="588662"/>
                      <a:pt x="1404570" y="567386"/>
                    </a:cubicBezTo>
                    <a:cubicBezTo>
                      <a:pt x="1413023" y="548958"/>
                      <a:pt x="1418343" y="518563"/>
                      <a:pt x="1434395" y="505170"/>
                    </a:cubicBezTo>
                    <a:cubicBezTo>
                      <a:pt x="1435440" y="504315"/>
                      <a:pt x="1435630" y="502985"/>
                      <a:pt x="1436105" y="501940"/>
                    </a:cubicBezTo>
                    <a:cubicBezTo>
                      <a:pt x="1454058" y="506119"/>
                      <a:pt x="1471725" y="511059"/>
                      <a:pt x="1488252" y="517898"/>
                    </a:cubicBezTo>
                    <a:cubicBezTo>
                      <a:pt x="1462891" y="539460"/>
                      <a:pt x="1449403" y="576219"/>
                      <a:pt x="1432591" y="603860"/>
                    </a:cubicBezTo>
                    <a:cubicBezTo>
                      <a:pt x="1410934" y="639575"/>
                      <a:pt x="1384338" y="676999"/>
                      <a:pt x="1371419" y="717274"/>
                    </a:cubicBezTo>
                    <a:close/>
                    <a:moveTo>
                      <a:pt x="1396401" y="731617"/>
                    </a:moveTo>
                    <a:cubicBezTo>
                      <a:pt x="1424707" y="700366"/>
                      <a:pt x="1443894" y="658572"/>
                      <a:pt x="1463936" y="621908"/>
                    </a:cubicBezTo>
                    <a:cubicBezTo>
                      <a:pt x="1479514" y="593602"/>
                      <a:pt x="1504590" y="563491"/>
                      <a:pt x="1510574" y="530816"/>
                    </a:cubicBezTo>
                    <a:cubicBezTo>
                      <a:pt x="1524822" y="541739"/>
                      <a:pt x="1537930" y="554467"/>
                      <a:pt x="1550468" y="567955"/>
                    </a:cubicBezTo>
                    <a:cubicBezTo>
                      <a:pt x="1549803" y="569095"/>
                      <a:pt x="1548854" y="569760"/>
                      <a:pt x="1548569" y="571090"/>
                    </a:cubicBezTo>
                    <a:cubicBezTo>
                      <a:pt x="1544959" y="591702"/>
                      <a:pt x="1521403" y="611459"/>
                      <a:pt x="1509624" y="627987"/>
                    </a:cubicBezTo>
                    <a:cubicBezTo>
                      <a:pt x="1496041" y="647079"/>
                      <a:pt x="1485783" y="668641"/>
                      <a:pt x="1473625" y="688683"/>
                    </a:cubicBezTo>
                    <a:cubicBezTo>
                      <a:pt x="1463746" y="704830"/>
                      <a:pt x="1453393" y="720788"/>
                      <a:pt x="1444274" y="737411"/>
                    </a:cubicBezTo>
                    <a:cubicBezTo>
                      <a:pt x="1440664" y="743775"/>
                      <a:pt x="1432686" y="752323"/>
                      <a:pt x="1428221" y="760587"/>
                    </a:cubicBezTo>
                    <a:cubicBezTo>
                      <a:pt x="1418058" y="750424"/>
                      <a:pt x="1407419" y="740735"/>
                      <a:pt x="1396401" y="731617"/>
                    </a:cubicBezTo>
                    <a:close/>
                    <a:moveTo>
                      <a:pt x="1442469" y="776260"/>
                    </a:moveTo>
                    <a:cubicBezTo>
                      <a:pt x="1443324" y="775310"/>
                      <a:pt x="1444179" y="774360"/>
                      <a:pt x="1444654" y="773220"/>
                    </a:cubicBezTo>
                    <a:cubicBezTo>
                      <a:pt x="1450638" y="757643"/>
                      <a:pt x="1466881" y="742635"/>
                      <a:pt x="1475904" y="728387"/>
                    </a:cubicBezTo>
                    <a:cubicBezTo>
                      <a:pt x="1483788" y="716134"/>
                      <a:pt x="1491387" y="703596"/>
                      <a:pt x="1499366" y="691342"/>
                    </a:cubicBezTo>
                    <a:cubicBezTo>
                      <a:pt x="1515513" y="666646"/>
                      <a:pt x="1528337" y="640525"/>
                      <a:pt x="1547144" y="617348"/>
                    </a:cubicBezTo>
                    <a:cubicBezTo>
                      <a:pt x="1555408" y="607090"/>
                      <a:pt x="1563197" y="597211"/>
                      <a:pt x="1566331" y="585433"/>
                    </a:cubicBezTo>
                    <a:cubicBezTo>
                      <a:pt x="1580959" y="602910"/>
                      <a:pt x="1594162" y="621908"/>
                      <a:pt x="1606700" y="641475"/>
                    </a:cubicBezTo>
                    <a:cubicBezTo>
                      <a:pt x="1606700" y="641570"/>
                      <a:pt x="1606605" y="641475"/>
                      <a:pt x="1606605" y="641570"/>
                    </a:cubicBezTo>
                    <a:cubicBezTo>
                      <a:pt x="1595112" y="672915"/>
                      <a:pt x="1565856" y="700461"/>
                      <a:pt x="1546764" y="727437"/>
                    </a:cubicBezTo>
                    <a:cubicBezTo>
                      <a:pt x="1524917" y="758308"/>
                      <a:pt x="1507250" y="796397"/>
                      <a:pt x="1479514" y="822803"/>
                    </a:cubicBezTo>
                    <a:cubicBezTo>
                      <a:pt x="1468305" y="807036"/>
                      <a:pt x="1456052" y="791268"/>
                      <a:pt x="1442469" y="776260"/>
                    </a:cubicBezTo>
                    <a:close/>
                    <a:moveTo>
                      <a:pt x="1503165" y="859278"/>
                    </a:moveTo>
                    <a:cubicBezTo>
                      <a:pt x="1500031" y="853769"/>
                      <a:pt x="1495756" y="847975"/>
                      <a:pt x="1492242" y="842370"/>
                    </a:cubicBezTo>
                    <a:cubicBezTo>
                      <a:pt x="1518838" y="809980"/>
                      <a:pt x="1537265" y="772176"/>
                      <a:pt x="1559492" y="736651"/>
                    </a:cubicBezTo>
                    <a:cubicBezTo>
                      <a:pt x="1578109" y="706920"/>
                      <a:pt x="1597581" y="680039"/>
                      <a:pt x="1610310" y="647364"/>
                    </a:cubicBezTo>
                    <a:cubicBezTo>
                      <a:pt x="1623418" y="668166"/>
                      <a:pt x="1635006" y="689443"/>
                      <a:pt x="1646404" y="710530"/>
                    </a:cubicBezTo>
                    <a:cubicBezTo>
                      <a:pt x="1632061" y="744535"/>
                      <a:pt x="1601571" y="775595"/>
                      <a:pt x="1579819" y="804756"/>
                    </a:cubicBezTo>
                    <a:cubicBezTo>
                      <a:pt x="1559492" y="832017"/>
                      <a:pt x="1537455" y="858423"/>
                      <a:pt x="1518268" y="886444"/>
                    </a:cubicBezTo>
                    <a:cubicBezTo>
                      <a:pt x="1513234" y="877420"/>
                      <a:pt x="1508010" y="868207"/>
                      <a:pt x="1503165" y="859278"/>
                    </a:cubicBezTo>
                    <a:close/>
                    <a:moveTo>
                      <a:pt x="1528812" y="905156"/>
                    </a:moveTo>
                    <a:cubicBezTo>
                      <a:pt x="1551893" y="869441"/>
                      <a:pt x="1580199" y="836671"/>
                      <a:pt x="1605560" y="802571"/>
                    </a:cubicBezTo>
                    <a:cubicBezTo>
                      <a:pt x="1618383" y="785284"/>
                      <a:pt x="1648114" y="753083"/>
                      <a:pt x="1655333" y="726297"/>
                    </a:cubicBezTo>
                    <a:cubicBezTo>
                      <a:pt x="1666921" y="748334"/>
                      <a:pt x="1677750" y="769611"/>
                      <a:pt x="1688103" y="789653"/>
                    </a:cubicBezTo>
                    <a:cubicBezTo>
                      <a:pt x="1636716" y="839996"/>
                      <a:pt x="1610975" y="912755"/>
                      <a:pt x="1561867" y="965662"/>
                    </a:cubicBezTo>
                    <a:cubicBezTo>
                      <a:pt x="1551038" y="945145"/>
                      <a:pt x="1539830" y="924913"/>
                      <a:pt x="1528812" y="905156"/>
                    </a:cubicBezTo>
                    <a:close/>
                    <a:moveTo>
                      <a:pt x="1598816" y="1041366"/>
                    </a:moveTo>
                    <a:cubicBezTo>
                      <a:pt x="1590363" y="1023129"/>
                      <a:pt x="1582004" y="1004797"/>
                      <a:pt x="1572790" y="986939"/>
                    </a:cubicBezTo>
                    <a:cubicBezTo>
                      <a:pt x="1598721" y="958918"/>
                      <a:pt x="1617434" y="926053"/>
                      <a:pt x="1638806" y="894328"/>
                    </a:cubicBezTo>
                    <a:cubicBezTo>
                      <a:pt x="1658563" y="865167"/>
                      <a:pt x="1678795" y="832777"/>
                      <a:pt x="1693138" y="800007"/>
                    </a:cubicBezTo>
                    <a:cubicBezTo>
                      <a:pt x="1706816" y="827268"/>
                      <a:pt x="1715459" y="853959"/>
                      <a:pt x="1722108" y="880555"/>
                    </a:cubicBezTo>
                    <a:cubicBezTo>
                      <a:pt x="1701401" y="921114"/>
                      <a:pt x="1671671" y="950465"/>
                      <a:pt x="1642130" y="985040"/>
                    </a:cubicBezTo>
                    <a:cubicBezTo>
                      <a:pt x="1631587" y="997483"/>
                      <a:pt x="1610120" y="1019900"/>
                      <a:pt x="1598816" y="1041366"/>
                    </a:cubicBezTo>
                    <a:close/>
                    <a:moveTo>
                      <a:pt x="1613349" y="1073757"/>
                    </a:moveTo>
                    <a:cubicBezTo>
                      <a:pt x="1614109" y="1072712"/>
                      <a:pt x="1615439" y="1072047"/>
                      <a:pt x="1615819" y="1070622"/>
                    </a:cubicBezTo>
                    <a:cubicBezTo>
                      <a:pt x="1633486" y="1008026"/>
                      <a:pt x="1709285" y="966707"/>
                      <a:pt x="1728093" y="904966"/>
                    </a:cubicBezTo>
                    <a:cubicBezTo>
                      <a:pt x="1734742" y="940586"/>
                      <a:pt x="1736071" y="975921"/>
                      <a:pt x="1736451" y="1011636"/>
                    </a:cubicBezTo>
                    <a:cubicBezTo>
                      <a:pt x="1724008" y="1037567"/>
                      <a:pt x="1699597" y="1060554"/>
                      <a:pt x="1682594" y="1082685"/>
                    </a:cubicBezTo>
                    <a:cubicBezTo>
                      <a:pt x="1672241" y="1096173"/>
                      <a:pt x="1661127" y="1108996"/>
                      <a:pt x="1650774" y="1122580"/>
                    </a:cubicBezTo>
                    <a:cubicBezTo>
                      <a:pt x="1648019" y="1126094"/>
                      <a:pt x="1643270" y="1133408"/>
                      <a:pt x="1638236" y="1140722"/>
                    </a:cubicBezTo>
                    <a:cubicBezTo>
                      <a:pt x="1631302" y="1118210"/>
                      <a:pt x="1622563" y="1095888"/>
                      <a:pt x="1613349" y="1073757"/>
                    </a:cubicBezTo>
                    <a:close/>
                    <a:moveTo>
                      <a:pt x="1643935" y="1158484"/>
                    </a:moveTo>
                    <a:cubicBezTo>
                      <a:pt x="1662552" y="1131793"/>
                      <a:pt x="1682594" y="1106242"/>
                      <a:pt x="1702066" y="1080216"/>
                    </a:cubicBezTo>
                    <a:cubicBezTo>
                      <a:pt x="1710805" y="1068722"/>
                      <a:pt x="1726858" y="1052955"/>
                      <a:pt x="1736546" y="1036142"/>
                    </a:cubicBezTo>
                    <a:cubicBezTo>
                      <a:pt x="1736356" y="1068437"/>
                      <a:pt x="1735596" y="1101398"/>
                      <a:pt x="1735786" y="1134833"/>
                    </a:cubicBezTo>
                    <a:cubicBezTo>
                      <a:pt x="1735406" y="1135118"/>
                      <a:pt x="1735026" y="1135118"/>
                      <a:pt x="1734742" y="1135498"/>
                    </a:cubicBezTo>
                    <a:cubicBezTo>
                      <a:pt x="1721538" y="1156205"/>
                      <a:pt x="1704061" y="1172922"/>
                      <a:pt x="1686204" y="1189640"/>
                    </a:cubicBezTo>
                    <a:cubicBezTo>
                      <a:pt x="1678320" y="1196954"/>
                      <a:pt x="1671576" y="1204838"/>
                      <a:pt x="1665307" y="1212911"/>
                    </a:cubicBezTo>
                    <a:cubicBezTo>
                      <a:pt x="1656948" y="1196004"/>
                      <a:pt x="1650014" y="1177766"/>
                      <a:pt x="1643935" y="1158484"/>
                    </a:cubicBezTo>
                    <a:close/>
                    <a:moveTo>
                      <a:pt x="1690003" y="1250716"/>
                    </a:moveTo>
                    <a:cubicBezTo>
                      <a:pt x="1684969" y="1244827"/>
                      <a:pt x="1680220" y="1238938"/>
                      <a:pt x="1675945" y="1232384"/>
                    </a:cubicBezTo>
                    <a:cubicBezTo>
                      <a:pt x="1684969" y="1214906"/>
                      <a:pt x="1704251" y="1199708"/>
                      <a:pt x="1716694" y="1186980"/>
                    </a:cubicBezTo>
                    <a:cubicBezTo>
                      <a:pt x="1724768" y="1178811"/>
                      <a:pt x="1731037" y="1170263"/>
                      <a:pt x="1736451" y="1161144"/>
                    </a:cubicBezTo>
                    <a:cubicBezTo>
                      <a:pt x="1736831" y="1175012"/>
                      <a:pt x="1736831" y="1188690"/>
                      <a:pt x="1737781" y="1202843"/>
                    </a:cubicBezTo>
                    <a:cubicBezTo>
                      <a:pt x="1722013" y="1219086"/>
                      <a:pt x="1706816" y="1235708"/>
                      <a:pt x="1690003" y="1250716"/>
                    </a:cubicBezTo>
                    <a:close/>
                    <a:moveTo>
                      <a:pt x="1745000" y="1288710"/>
                    </a:moveTo>
                    <a:cubicBezTo>
                      <a:pt x="1731227" y="1283296"/>
                      <a:pt x="1718879" y="1276742"/>
                      <a:pt x="1708620" y="1268478"/>
                    </a:cubicBezTo>
                    <a:cubicBezTo>
                      <a:pt x="1724483" y="1254040"/>
                      <a:pt x="1738351" y="1237608"/>
                      <a:pt x="1748704" y="1218801"/>
                    </a:cubicBezTo>
                    <a:cubicBezTo>
                      <a:pt x="1749085" y="1218801"/>
                      <a:pt x="1749464" y="1219086"/>
                      <a:pt x="1749749" y="1219180"/>
                    </a:cubicBezTo>
                    <a:cubicBezTo>
                      <a:pt x="1770361" y="1222505"/>
                      <a:pt x="1790308" y="1226589"/>
                      <a:pt x="1810541" y="1230294"/>
                    </a:cubicBezTo>
                    <a:cubicBezTo>
                      <a:pt x="1798857" y="1240362"/>
                      <a:pt x="1786984" y="1250526"/>
                      <a:pt x="1775491" y="1260879"/>
                    </a:cubicBezTo>
                    <a:cubicBezTo>
                      <a:pt x="1767512" y="1268098"/>
                      <a:pt x="1753169" y="1277882"/>
                      <a:pt x="1745000" y="1288710"/>
                    </a:cubicBezTo>
                    <a:close/>
                    <a:moveTo>
                      <a:pt x="1819374" y="1308562"/>
                    </a:moveTo>
                    <a:cubicBezTo>
                      <a:pt x="1804556" y="1305048"/>
                      <a:pt x="1790403" y="1300679"/>
                      <a:pt x="1775111" y="1298019"/>
                    </a:cubicBezTo>
                    <a:cubicBezTo>
                      <a:pt x="1772736" y="1297544"/>
                      <a:pt x="1771121" y="1296594"/>
                      <a:pt x="1768842" y="1296119"/>
                    </a:cubicBezTo>
                    <a:cubicBezTo>
                      <a:pt x="1778150" y="1286526"/>
                      <a:pt x="1787554" y="1276932"/>
                      <a:pt x="1796863" y="1267528"/>
                    </a:cubicBezTo>
                    <a:cubicBezTo>
                      <a:pt x="1806646" y="1257460"/>
                      <a:pt x="1820134" y="1246537"/>
                      <a:pt x="1826593" y="1233238"/>
                    </a:cubicBezTo>
                    <a:cubicBezTo>
                      <a:pt x="1844545" y="1236658"/>
                      <a:pt x="1862023" y="1240742"/>
                      <a:pt x="1879690" y="1244542"/>
                    </a:cubicBezTo>
                    <a:cubicBezTo>
                      <a:pt x="1860693" y="1266674"/>
                      <a:pt x="1840271" y="1288425"/>
                      <a:pt x="1819374" y="1308562"/>
                    </a:cubicBezTo>
                    <a:close/>
                    <a:moveTo>
                      <a:pt x="1844356" y="1314452"/>
                    </a:moveTo>
                    <a:cubicBezTo>
                      <a:pt x="1865347" y="1295074"/>
                      <a:pt x="1886814" y="1272943"/>
                      <a:pt x="1899163" y="1248816"/>
                    </a:cubicBezTo>
                    <a:cubicBezTo>
                      <a:pt x="1920249" y="1253470"/>
                      <a:pt x="1941147" y="1258790"/>
                      <a:pt x="1961853" y="1264489"/>
                    </a:cubicBezTo>
                    <a:cubicBezTo>
                      <a:pt x="1940672" y="1287381"/>
                      <a:pt x="1918445" y="1309322"/>
                      <a:pt x="1894888" y="1330124"/>
                    </a:cubicBezTo>
                    <a:cubicBezTo>
                      <a:pt x="1878171" y="1324805"/>
                      <a:pt x="1861833" y="1318821"/>
                      <a:pt x="1844356" y="1314452"/>
                    </a:cubicBezTo>
                    <a:close/>
                    <a:moveTo>
                      <a:pt x="1922244" y="1338673"/>
                    </a:moveTo>
                    <a:cubicBezTo>
                      <a:pt x="1944661" y="1318251"/>
                      <a:pt x="1966603" y="1296309"/>
                      <a:pt x="1980661" y="1269618"/>
                    </a:cubicBezTo>
                    <a:cubicBezTo>
                      <a:pt x="2000513" y="1275222"/>
                      <a:pt x="2019890" y="1282346"/>
                      <a:pt x="2039362" y="1288900"/>
                    </a:cubicBezTo>
                    <a:cubicBezTo>
                      <a:pt x="2012671" y="1307613"/>
                      <a:pt x="1989114" y="1333069"/>
                      <a:pt x="1968408" y="1357575"/>
                    </a:cubicBezTo>
                    <a:cubicBezTo>
                      <a:pt x="1953210" y="1351211"/>
                      <a:pt x="1938202" y="1344467"/>
                      <a:pt x="1922244" y="1338673"/>
                    </a:cubicBezTo>
                    <a:close/>
                    <a:moveTo>
                      <a:pt x="2044966" y="1394240"/>
                    </a:moveTo>
                    <a:cubicBezTo>
                      <a:pt x="2027679" y="1384741"/>
                      <a:pt x="2010201" y="1375623"/>
                      <a:pt x="1992154" y="1367264"/>
                    </a:cubicBezTo>
                    <a:cubicBezTo>
                      <a:pt x="2006117" y="1351876"/>
                      <a:pt x="2019510" y="1335729"/>
                      <a:pt x="2033853" y="1320531"/>
                    </a:cubicBezTo>
                    <a:cubicBezTo>
                      <a:pt x="2041832" y="1312267"/>
                      <a:pt x="2049336" y="1303718"/>
                      <a:pt x="2055985" y="1294315"/>
                    </a:cubicBezTo>
                    <a:cubicBezTo>
                      <a:pt x="2076122" y="1301438"/>
                      <a:pt x="2096164" y="1308847"/>
                      <a:pt x="2116111" y="1317016"/>
                    </a:cubicBezTo>
                    <a:cubicBezTo>
                      <a:pt x="2104713" y="1328225"/>
                      <a:pt x="2094169" y="1340098"/>
                      <a:pt x="2083436" y="1351876"/>
                    </a:cubicBezTo>
                    <a:cubicBezTo>
                      <a:pt x="2070518" y="1366219"/>
                      <a:pt x="2054560" y="1377617"/>
                      <a:pt x="2044966" y="1394240"/>
                    </a:cubicBezTo>
                    <a:close/>
                    <a:moveTo>
                      <a:pt x="2068143" y="1407538"/>
                    </a:moveTo>
                    <a:cubicBezTo>
                      <a:pt x="2090845" y="1382082"/>
                      <a:pt x="2119531" y="1356340"/>
                      <a:pt x="2135298" y="1325565"/>
                    </a:cubicBezTo>
                    <a:cubicBezTo>
                      <a:pt x="2149831" y="1331929"/>
                      <a:pt x="2164554" y="1338198"/>
                      <a:pt x="2178992" y="1345512"/>
                    </a:cubicBezTo>
                    <a:cubicBezTo>
                      <a:pt x="2185071" y="1348552"/>
                      <a:pt x="2190390" y="1351876"/>
                      <a:pt x="2196279" y="1355011"/>
                    </a:cubicBezTo>
                    <a:cubicBezTo>
                      <a:pt x="2167879" y="1381417"/>
                      <a:pt x="2144132" y="1412762"/>
                      <a:pt x="2113071" y="1436414"/>
                    </a:cubicBezTo>
                    <a:cubicBezTo>
                      <a:pt x="2098444" y="1426440"/>
                      <a:pt x="2083531" y="1416657"/>
                      <a:pt x="2068143" y="1407538"/>
                    </a:cubicBezTo>
                    <a:close/>
                    <a:moveTo>
                      <a:pt x="2163129" y="1474598"/>
                    </a:moveTo>
                    <a:cubicBezTo>
                      <a:pt x="2153061" y="1466334"/>
                      <a:pt x="2142992" y="1458071"/>
                      <a:pt x="2132449" y="1450377"/>
                    </a:cubicBezTo>
                    <a:cubicBezTo>
                      <a:pt x="2160660" y="1425490"/>
                      <a:pt x="2188396" y="1393670"/>
                      <a:pt x="2208058" y="1361470"/>
                    </a:cubicBezTo>
                    <a:cubicBezTo>
                      <a:pt x="2223255" y="1369923"/>
                      <a:pt x="2237218" y="1378947"/>
                      <a:pt x="2251086" y="1387876"/>
                    </a:cubicBezTo>
                    <a:cubicBezTo>
                      <a:pt x="2220026" y="1414282"/>
                      <a:pt x="2189535" y="1441923"/>
                      <a:pt x="2163509" y="1473268"/>
                    </a:cubicBezTo>
                    <a:cubicBezTo>
                      <a:pt x="2163129" y="1473648"/>
                      <a:pt x="2163509" y="1474123"/>
                      <a:pt x="2163129" y="1474598"/>
                    </a:cubicBezTo>
                    <a:close/>
                    <a:moveTo>
                      <a:pt x="2217176" y="1521616"/>
                    </a:moveTo>
                    <a:cubicBezTo>
                      <a:pt x="2206158" y="1511168"/>
                      <a:pt x="2194855" y="1501194"/>
                      <a:pt x="2183456" y="1491221"/>
                    </a:cubicBezTo>
                    <a:cubicBezTo>
                      <a:pt x="2184216" y="1490556"/>
                      <a:pt x="2185356" y="1490746"/>
                      <a:pt x="2186116" y="1489701"/>
                    </a:cubicBezTo>
                    <a:cubicBezTo>
                      <a:pt x="2211287" y="1457121"/>
                      <a:pt x="2241873" y="1429765"/>
                      <a:pt x="2269704" y="1399559"/>
                    </a:cubicBezTo>
                    <a:cubicBezTo>
                      <a:pt x="2287181" y="1411527"/>
                      <a:pt x="2303994" y="1423781"/>
                      <a:pt x="2320046" y="1436794"/>
                    </a:cubicBezTo>
                    <a:cubicBezTo>
                      <a:pt x="2304469" y="1443253"/>
                      <a:pt x="2287751" y="1463580"/>
                      <a:pt x="2276733" y="1471654"/>
                    </a:cubicBezTo>
                    <a:cubicBezTo>
                      <a:pt x="2257070" y="1485997"/>
                      <a:pt x="2231899" y="1501859"/>
                      <a:pt x="2217176" y="1521616"/>
                    </a:cubicBezTo>
                    <a:close/>
                    <a:moveTo>
                      <a:pt x="2256880" y="1562650"/>
                    </a:moveTo>
                    <a:cubicBezTo>
                      <a:pt x="2249567" y="1554957"/>
                      <a:pt x="2242538" y="1546978"/>
                      <a:pt x="2234939" y="1539379"/>
                    </a:cubicBezTo>
                    <a:cubicBezTo>
                      <a:pt x="2235509" y="1538904"/>
                      <a:pt x="2236078" y="1539094"/>
                      <a:pt x="2236553" y="1538524"/>
                    </a:cubicBezTo>
                    <a:cubicBezTo>
                      <a:pt x="2252606" y="1519147"/>
                      <a:pt x="2275023" y="1505659"/>
                      <a:pt x="2293735" y="1488941"/>
                    </a:cubicBezTo>
                    <a:cubicBezTo>
                      <a:pt x="2302284" y="1481342"/>
                      <a:pt x="2326790" y="1462820"/>
                      <a:pt x="2333059" y="1447242"/>
                    </a:cubicBezTo>
                    <a:cubicBezTo>
                      <a:pt x="2344648" y="1457026"/>
                      <a:pt x="2355571" y="1467474"/>
                      <a:pt x="2366684" y="1477923"/>
                    </a:cubicBezTo>
                    <a:cubicBezTo>
                      <a:pt x="2343508" y="1488181"/>
                      <a:pt x="2324606" y="1510028"/>
                      <a:pt x="2306843" y="1526746"/>
                    </a:cubicBezTo>
                    <a:cubicBezTo>
                      <a:pt x="2293830" y="1538904"/>
                      <a:pt x="2277967" y="1547833"/>
                      <a:pt x="2264669" y="1559801"/>
                    </a:cubicBezTo>
                    <a:cubicBezTo>
                      <a:pt x="2261820" y="1559991"/>
                      <a:pt x="2259160" y="1561131"/>
                      <a:pt x="2256880" y="1562650"/>
                    </a:cubicBezTo>
                    <a:close/>
                    <a:moveTo>
                      <a:pt x="2280627" y="1589247"/>
                    </a:moveTo>
                    <a:cubicBezTo>
                      <a:pt x="2283382" y="1585542"/>
                      <a:pt x="2284996" y="1580983"/>
                      <a:pt x="2284806" y="1576423"/>
                    </a:cubicBezTo>
                    <a:cubicBezTo>
                      <a:pt x="2314252" y="1546313"/>
                      <a:pt x="2353766" y="1523136"/>
                      <a:pt x="2375898" y="1486281"/>
                    </a:cubicBezTo>
                    <a:cubicBezTo>
                      <a:pt x="2392996" y="1502809"/>
                      <a:pt x="2409523" y="1519907"/>
                      <a:pt x="2425386" y="1538049"/>
                    </a:cubicBezTo>
                    <a:cubicBezTo>
                      <a:pt x="2387392" y="1567400"/>
                      <a:pt x="2344458" y="1590861"/>
                      <a:pt x="2305893" y="1619642"/>
                    </a:cubicBezTo>
                    <a:cubicBezTo>
                      <a:pt x="2297725" y="1609194"/>
                      <a:pt x="2289081" y="1599220"/>
                      <a:pt x="2280627" y="1589247"/>
                    </a:cubicBezTo>
                    <a:close/>
                    <a:moveTo>
                      <a:pt x="2346832" y="1674734"/>
                    </a:moveTo>
                    <a:cubicBezTo>
                      <a:pt x="2339329" y="1663811"/>
                      <a:pt x="2331350" y="1653837"/>
                      <a:pt x="2323656" y="1643484"/>
                    </a:cubicBezTo>
                    <a:cubicBezTo>
                      <a:pt x="2324986" y="1642534"/>
                      <a:pt x="2326315" y="1641774"/>
                      <a:pt x="2327645" y="1640159"/>
                    </a:cubicBezTo>
                    <a:cubicBezTo>
                      <a:pt x="2348162" y="1614988"/>
                      <a:pt x="2381502" y="1597890"/>
                      <a:pt x="2408573" y="1580508"/>
                    </a:cubicBezTo>
                    <a:cubicBezTo>
                      <a:pt x="2420637" y="1572719"/>
                      <a:pt x="2431180" y="1564550"/>
                      <a:pt x="2437924" y="1553057"/>
                    </a:cubicBezTo>
                    <a:cubicBezTo>
                      <a:pt x="2448847" y="1566070"/>
                      <a:pt x="2459866" y="1578513"/>
                      <a:pt x="2470599" y="1592381"/>
                    </a:cubicBezTo>
                    <a:cubicBezTo>
                      <a:pt x="2429755" y="1617457"/>
                      <a:pt x="2389006" y="1643009"/>
                      <a:pt x="2349682" y="1670080"/>
                    </a:cubicBezTo>
                    <a:cubicBezTo>
                      <a:pt x="2347877" y="1671220"/>
                      <a:pt x="2347687" y="1673119"/>
                      <a:pt x="2346832" y="1674734"/>
                    </a:cubicBezTo>
                    <a:close/>
                    <a:moveTo>
                      <a:pt x="2372099" y="1727356"/>
                    </a:moveTo>
                    <a:cubicBezTo>
                      <a:pt x="2366874" y="1715483"/>
                      <a:pt x="2362220" y="1703515"/>
                      <a:pt x="2356711" y="1691737"/>
                    </a:cubicBezTo>
                    <a:cubicBezTo>
                      <a:pt x="2358516" y="1691737"/>
                      <a:pt x="2360035" y="1692496"/>
                      <a:pt x="2362030" y="1691547"/>
                    </a:cubicBezTo>
                    <a:cubicBezTo>
                      <a:pt x="2405154" y="1671030"/>
                      <a:pt x="2447708" y="1648518"/>
                      <a:pt x="2489692" y="1625721"/>
                    </a:cubicBezTo>
                    <a:cubicBezTo>
                      <a:pt x="2496436" y="1641774"/>
                      <a:pt x="2501755" y="1657731"/>
                      <a:pt x="2507454" y="1673594"/>
                    </a:cubicBezTo>
                    <a:cubicBezTo>
                      <a:pt x="2494251" y="1673689"/>
                      <a:pt x="2481808" y="1678723"/>
                      <a:pt x="2469080" y="1685278"/>
                    </a:cubicBezTo>
                    <a:cubicBezTo>
                      <a:pt x="2440394" y="1700095"/>
                      <a:pt x="2409048" y="1720327"/>
                      <a:pt x="2376943" y="1725552"/>
                    </a:cubicBezTo>
                    <a:cubicBezTo>
                      <a:pt x="2374853" y="1725837"/>
                      <a:pt x="2373619" y="1726692"/>
                      <a:pt x="2372099" y="1727356"/>
                    </a:cubicBezTo>
                    <a:close/>
                    <a:moveTo>
                      <a:pt x="2397555" y="1791757"/>
                    </a:moveTo>
                    <a:cubicBezTo>
                      <a:pt x="2393186" y="1779314"/>
                      <a:pt x="2388816" y="1767061"/>
                      <a:pt x="2383877" y="1754617"/>
                    </a:cubicBezTo>
                    <a:cubicBezTo>
                      <a:pt x="2428046" y="1735620"/>
                      <a:pt x="2469840" y="1710259"/>
                      <a:pt x="2514293" y="1692021"/>
                    </a:cubicBezTo>
                    <a:cubicBezTo>
                      <a:pt x="2521987" y="1714818"/>
                      <a:pt x="2528541" y="1737615"/>
                      <a:pt x="2534335" y="1760696"/>
                    </a:cubicBezTo>
                    <a:cubicBezTo>
                      <a:pt x="2491401" y="1761456"/>
                      <a:pt x="2451507" y="1783968"/>
                      <a:pt x="2410663" y="1794607"/>
                    </a:cubicBezTo>
                    <a:cubicBezTo>
                      <a:pt x="2406769" y="1792137"/>
                      <a:pt x="2402209" y="1791187"/>
                      <a:pt x="2397555" y="1791757"/>
                    </a:cubicBezTo>
                    <a:close/>
                    <a:moveTo>
                      <a:pt x="2417787" y="1856158"/>
                    </a:moveTo>
                    <a:cubicBezTo>
                      <a:pt x="2415033" y="1845994"/>
                      <a:pt x="2411803" y="1835831"/>
                      <a:pt x="2408668" y="1825667"/>
                    </a:cubicBezTo>
                    <a:cubicBezTo>
                      <a:pt x="2411233" y="1824337"/>
                      <a:pt x="2413418" y="1822627"/>
                      <a:pt x="2415033" y="1820158"/>
                    </a:cubicBezTo>
                    <a:cubicBezTo>
                      <a:pt x="2432035" y="1814744"/>
                      <a:pt x="2447708" y="1805435"/>
                      <a:pt x="2464805" y="1800306"/>
                    </a:cubicBezTo>
                    <a:cubicBezTo>
                      <a:pt x="2488172" y="1793182"/>
                      <a:pt x="2516573" y="1787768"/>
                      <a:pt x="2536995" y="1772950"/>
                    </a:cubicBezTo>
                    <a:cubicBezTo>
                      <a:pt x="2540509" y="1787673"/>
                      <a:pt x="2544024" y="1802395"/>
                      <a:pt x="2546683" y="1817403"/>
                    </a:cubicBezTo>
                    <a:cubicBezTo>
                      <a:pt x="2530061" y="1814839"/>
                      <a:pt x="2501850" y="1826902"/>
                      <a:pt x="2490831" y="1830511"/>
                    </a:cubicBezTo>
                    <a:cubicBezTo>
                      <a:pt x="2467085" y="1838395"/>
                      <a:pt x="2444193" y="1850933"/>
                      <a:pt x="2419497" y="1855208"/>
                    </a:cubicBezTo>
                    <a:cubicBezTo>
                      <a:pt x="2418737" y="1855398"/>
                      <a:pt x="2418547" y="1855968"/>
                      <a:pt x="2417787" y="1856158"/>
                    </a:cubicBezTo>
                    <a:close/>
                    <a:moveTo>
                      <a:pt x="2424341" y="1880569"/>
                    </a:moveTo>
                    <a:cubicBezTo>
                      <a:pt x="2448847" y="1877625"/>
                      <a:pt x="2475064" y="1863756"/>
                      <a:pt x="2497386" y="1853878"/>
                    </a:cubicBezTo>
                    <a:cubicBezTo>
                      <a:pt x="2509924" y="1848369"/>
                      <a:pt x="2535855" y="1844094"/>
                      <a:pt x="2549343" y="1833836"/>
                    </a:cubicBezTo>
                    <a:cubicBezTo>
                      <a:pt x="2552477" y="1854163"/>
                      <a:pt x="2554757" y="1874965"/>
                      <a:pt x="2556372" y="1896052"/>
                    </a:cubicBezTo>
                    <a:cubicBezTo>
                      <a:pt x="2516288" y="1904980"/>
                      <a:pt x="2477343" y="1917804"/>
                      <a:pt x="2436404" y="1923313"/>
                    </a:cubicBezTo>
                    <a:cubicBezTo>
                      <a:pt x="2435169" y="1923598"/>
                      <a:pt x="2434790" y="1924548"/>
                      <a:pt x="2433745" y="1924928"/>
                    </a:cubicBezTo>
                    <a:cubicBezTo>
                      <a:pt x="2430990" y="1910110"/>
                      <a:pt x="2427951" y="1895292"/>
                      <a:pt x="2424341" y="1880569"/>
                    </a:cubicBezTo>
                    <a:close/>
                    <a:moveTo>
                      <a:pt x="2429090" y="2255384"/>
                    </a:moveTo>
                    <a:cubicBezTo>
                      <a:pt x="2458916" y="2245506"/>
                      <a:pt x="2488837" y="2237147"/>
                      <a:pt x="2519422" y="2230213"/>
                    </a:cubicBezTo>
                    <a:cubicBezTo>
                      <a:pt x="2513913" y="2251015"/>
                      <a:pt x="2508119" y="2271722"/>
                      <a:pt x="2501660" y="2292334"/>
                    </a:cubicBezTo>
                    <a:cubicBezTo>
                      <a:pt x="2474399" y="2290909"/>
                      <a:pt x="2444668" y="2298413"/>
                      <a:pt x="2417407" y="2307057"/>
                    </a:cubicBezTo>
                    <a:cubicBezTo>
                      <a:pt x="2422251" y="2289675"/>
                      <a:pt x="2425291" y="2272482"/>
                      <a:pt x="2429090" y="2255384"/>
                    </a:cubicBezTo>
                    <a:close/>
                    <a:moveTo>
                      <a:pt x="2396985" y="2375257"/>
                    </a:moveTo>
                    <a:cubicBezTo>
                      <a:pt x="2402304" y="2360534"/>
                      <a:pt x="2405534" y="2346191"/>
                      <a:pt x="2410093" y="2331658"/>
                    </a:cubicBezTo>
                    <a:cubicBezTo>
                      <a:pt x="2437829" y="2323490"/>
                      <a:pt x="2466895" y="2316651"/>
                      <a:pt x="2495581" y="2311236"/>
                    </a:cubicBezTo>
                    <a:cubicBezTo>
                      <a:pt x="2490072" y="2328524"/>
                      <a:pt x="2484752" y="2345716"/>
                      <a:pt x="2478768" y="2362909"/>
                    </a:cubicBezTo>
                    <a:cubicBezTo>
                      <a:pt x="2464045" y="2361959"/>
                      <a:pt x="2447803" y="2368133"/>
                      <a:pt x="2434315" y="2371553"/>
                    </a:cubicBezTo>
                    <a:cubicBezTo>
                      <a:pt x="2421397" y="2374877"/>
                      <a:pt x="2408478" y="2378201"/>
                      <a:pt x="2395560" y="2381526"/>
                    </a:cubicBezTo>
                    <a:cubicBezTo>
                      <a:pt x="2396225" y="2379246"/>
                      <a:pt x="2396225" y="2377442"/>
                      <a:pt x="2396985" y="2375257"/>
                    </a:cubicBezTo>
                    <a:close/>
                    <a:moveTo>
                      <a:pt x="2390051" y="2405842"/>
                    </a:moveTo>
                    <a:cubicBezTo>
                      <a:pt x="2403539" y="2404133"/>
                      <a:pt x="2419117" y="2396819"/>
                      <a:pt x="2429375" y="2393399"/>
                    </a:cubicBezTo>
                    <a:cubicBezTo>
                      <a:pt x="2444098" y="2388555"/>
                      <a:pt x="2458726" y="2383331"/>
                      <a:pt x="2473354" y="2378201"/>
                    </a:cubicBezTo>
                    <a:cubicBezTo>
                      <a:pt x="2466420" y="2397579"/>
                      <a:pt x="2459866" y="2416956"/>
                      <a:pt x="2452647" y="2436523"/>
                    </a:cubicBezTo>
                    <a:cubicBezTo>
                      <a:pt x="2452457" y="2436808"/>
                      <a:pt x="2452647" y="2437188"/>
                      <a:pt x="2452457" y="2437663"/>
                    </a:cubicBezTo>
                    <a:cubicBezTo>
                      <a:pt x="2430895" y="2437188"/>
                      <a:pt x="2409808" y="2440892"/>
                      <a:pt x="2389291" y="2447541"/>
                    </a:cubicBezTo>
                    <a:cubicBezTo>
                      <a:pt x="2387297" y="2434528"/>
                      <a:pt x="2387866" y="2420470"/>
                      <a:pt x="2390051" y="2405842"/>
                    </a:cubicBezTo>
                    <a:close/>
                    <a:moveTo>
                      <a:pt x="2395465" y="2472523"/>
                    </a:moveTo>
                    <a:cubicBezTo>
                      <a:pt x="2416837" y="2465399"/>
                      <a:pt x="2438779" y="2460555"/>
                      <a:pt x="2460721" y="2455045"/>
                    </a:cubicBezTo>
                    <a:cubicBezTo>
                      <a:pt x="2472594" y="2462834"/>
                      <a:pt x="2484372" y="2469863"/>
                      <a:pt x="2496246" y="2476987"/>
                    </a:cubicBezTo>
                    <a:cubicBezTo>
                      <a:pt x="2485607" y="2477177"/>
                      <a:pt x="2474969" y="2478412"/>
                      <a:pt x="2463855" y="2481167"/>
                    </a:cubicBezTo>
                    <a:cubicBezTo>
                      <a:pt x="2446663" y="2485631"/>
                      <a:pt x="2424056" y="2494750"/>
                      <a:pt x="2404299" y="2493800"/>
                    </a:cubicBezTo>
                    <a:cubicBezTo>
                      <a:pt x="2400690" y="2486961"/>
                      <a:pt x="2398030" y="2479742"/>
                      <a:pt x="2395465" y="2472523"/>
                    </a:cubicBezTo>
                    <a:close/>
                    <a:moveTo>
                      <a:pt x="2415697" y="2512797"/>
                    </a:moveTo>
                    <a:cubicBezTo>
                      <a:pt x="2425956" y="2511372"/>
                      <a:pt x="2436119" y="2509567"/>
                      <a:pt x="2446473" y="2506338"/>
                    </a:cubicBezTo>
                    <a:cubicBezTo>
                      <a:pt x="2469840" y="2499214"/>
                      <a:pt x="2492921" y="2492375"/>
                      <a:pt x="2517523" y="2491330"/>
                    </a:cubicBezTo>
                    <a:cubicBezTo>
                      <a:pt x="2517997" y="2491330"/>
                      <a:pt x="2518187" y="2490855"/>
                      <a:pt x="2518568" y="2490855"/>
                    </a:cubicBezTo>
                    <a:cubicBezTo>
                      <a:pt x="2547538" y="2507668"/>
                      <a:pt x="2576414" y="2523530"/>
                      <a:pt x="2604530" y="2539393"/>
                    </a:cubicBezTo>
                    <a:cubicBezTo>
                      <a:pt x="2585248" y="2539488"/>
                      <a:pt x="2563401" y="2545472"/>
                      <a:pt x="2549153" y="2547277"/>
                    </a:cubicBezTo>
                    <a:cubicBezTo>
                      <a:pt x="2516668" y="2551076"/>
                      <a:pt x="2484657" y="2555731"/>
                      <a:pt x="2452267" y="2558580"/>
                    </a:cubicBezTo>
                    <a:cubicBezTo>
                      <a:pt x="2438589" y="2543667"/>
                      <a:pt x="2426241" y="2528470"/>
                      <a:pt x="2415697" y="2512797"/>
                    </a:cubicBezTo>
                    <a:close/>
                    <a:moveTo>
                      <a:pt x="2510399" y="2627445"/>
                    </a:moveTo>
                    <a:cubicBezTo>
                      <a:pt x="2495771" y="2608258"/>
                      <a:pt x="2480858" y="2589641"/>
                      <a:pt x="2464805" y="2572448"/>
                    </a:cubicBezTo>
                    <a:cubicBezTo>
                      <a:pt x="2473544" y="2571593"/>
                      <a:pt x="2482283" y="2571213"/>
                      <a:pt x="2486747" y="2570643"/>
                    </a:cubicBezTo>
                    <a:cubicBezTo>
                      <a:pt x="2503560" y="2568364"/>
                      <a:pt x="2520372" y="2565229"/>
                      <a:pt x="2537185" y="2562950"/>
                    </a:cubicBezTo>
                    <a:cubicBezTo>
                      <a:pt x="2564826" y="2559340"/>
                      <a:pt x="2597026" y="2549652"/>
                      <a:pt x="2625617" y="2551741"/>
                    </a:cubicBezTo>
                    <a:cubicBezTo>
                      <a:pt x="2656392" y="2569884"/>
                      <a:pt x="2686313" y="2588786"/>
                      <a:pt x="2713859" y="2612343"/>
                    </a:cubicBezTo>
                    <a:cubicBezTo>
                      <a:pt x="2650978" y="2597810"/>
                      <a:pt x="2577364" y="2642738"/>
                      <a:pt x="2514388" y="2626780"/>
                    </a:cubicBezTo>
                    <a:cubicBezTo>
                      <a:pt x="2512773" y="2626400"/>
                      <a:pt x="2511633" y="2627160"/>
                      <a:pt x="2510399" y="2627445"/>
                    </a:cubicBezTo>
                    <a:close/>
                    <a:moveTo>
                      <a:pt x="2531201" y="2656131"/>
                    </a:moveTo>
                    <a:cubicBezTo>
                      <a:pt x="2555327" y="2656986"/>
                      <a:pt x="2585533" y="2649672"/>
                      <a:pt x="2601585" y="2646727"/>
                    </a:cubicBezTo>
                    <a:cubicBezTo>
                      <a:pt x="2646324" y="2638464"/>
                      <a:pt x="2686408" y="2627350"/>
                      <a:pt x="2732096" y="2629725"/>
                    </a:cubicBezTo>
                    <a:cubicBezTo>
                      <a:pt x="2751758" y="2648817"/>
                      <a:pt x="2770471" y="2669714"/>
                      <a:pt x="2787188" y="2695075"/>
                    </a:cubicBezTo>
                    <a:cubicBezTo>
                      <a:pt x="2751663" y="2691086"/>
                      <a:pt x="2713574" y="2692511"/>
                      <a:pt x="2678429" y="2694980"/>
                    </a:cubicBezTo>
                    <a:cubicBezTo>
                      <a:pt x="2640245" y="2697640"/>
                      <a:pt x="2602440" y="2697450"/>
                      <a:pt x="2565205" y="2705809"/>
                    </a:cubicBezTo>
                    <a:cubicBezTo>
                      <a:pt x="2554377" y="2688806"/>
                      <a:pt x="2542694" y="2672564"/>
                      <a:pt x="2531201" y="2656131"/>
                    </a:cubicBezTo>
                    <a:close/>
                    <a:moveTo>
                      <a:pt x="2578219" y="2725946"/>
                    </a:moveTo>
                    <a:cubicBezTo>
                      <a:pt x="2648603" y="2709893"/>
                      <a:pt x="2724402" y="2724046"/>
                      <a:pt x="2793647" y="2704669"/>
                    </a:cubicBezTo>
                    <a:cubicBezTo>
                      <a:pt x="2805901" y="2723571"/>
                      <a:pt x="2819008" y="2743613"/>
                      <a:pt x="2832212" y="2764700"/>
                    </a:cubicBezTo>
                    <a:cubicBezTo>
                      <a:pt x="2805426" y="2757481"/>
                      <a:pt x="2762682" y="2767170"/>
                      <a:pt x="2741215" y="2769640"/>
                    </a:cubicBezTo>
                    <a:cubicBezTo>
                      <a:pt x="2699136" y="2774579"/>
                      <a:pt x="2656487" y="2782748"/>
                      <a:pt x="2614124" y="2785027"/>
                    </a:cubicBezTo>
                    <a:cubicBezTo>
                      <a:pt x="2602440" y="2765365"/>
                      <a:pt x="2590472" y="2745608"/>
                      <a:pt x="2578219" y="2725946"/>
                    </a:cubicBezTo>
                    <a:close/>
                    <a:moveTo>
                      <a:pt x="2640909" y="2829956"/>
                    </a:moveTo>
                    <a:cubicBezTo>
                      <a:pt x="2635685" y="2821407"/>
                      <a:pt x="2630271" y="2812193"/>
                      <a:pt x="2625047" y="2803360"/>
                    </a:cubicBezTo>
                    <a:cubicBezTo>
                      <a:pt x="2658862" y="2800890"/>
                      <a:pt x="2692772" y="2794811"/>
                      <a:pt x="2726492" y="2790916"/>
                    </a:cubicBezTo>
                    <a:cubicBezTo>
                      <a:pt x="2762777" y="2786642"/>
                      <a:pt x="2804856" y="2775719"/>
                      <a:pt x="2841425" y="2780278"/>
                    </a:cubicBezTo>
                    <a:cubicBezTo>
                      <a:pt x="2853964" y="2800700"/>
                      <a:pt x="2866692" y="2821502"/>
                      <a:pt x="2877995" y="2843159"/>
                    </a:cubicBezTo>
                    <a:cubicBezTo>
                      <a:pt x="2843325" y="2837935"/>
                      <a:pt x="2810460" y="2841259"/>
                      <a:pt x="2775315" y="2842494"/>
                    </a:cubicBezTo>
                    <a:cubicBezTo>
                      <a:pt x="2733521" y="2844109"/>
                      <a:pt x="2691537" y="2841164"/>
                      <a:pt x="2650028" y="2848003"/>
                    </a:cubicBezTo>
                    <a:cubicBezTo>
                      <a:pt x="2646894" y="2842019"/>
                      <a:pt x="2644139" y="2835560"/>
                      <a:pt x="2640909" y="2829956"/>
                    </a:cubicBezTo>
                    <a:close/>
                    <a:moveTo>
                      <a:pt x="2682513" y="2924087"/>
                    </a:moveTo>
                    <a:cubicBezTo>
                      <a:pt x="2676244" y="2904710"/>
                      <a:pt x="2668741" y="2886377"/>
                      <a:pt x="2660667" y="2868710"/>
                    </a:cubicBezTo>
                    <a:cubicBezTo>
                      <a:pt x="2697521" y="2857977"/>
                      <a:pt x="2739220" y="2861681"/>
                      <a:pt x="2776930" y="2858072"/>
                    </a:cubicBezTo>
                    <a:cubicBezTo>
                      <a:pt x="2809890" y="2855127"/>
                      <a:pt x="2848359" y="2843539"/>
                      <a:pt x="2881225" y="2849333"/>
                    </a:cubicBezTo>
                    <a:cubicBezTo>
                      <a:pt x="2881319" y="2849333"/>
                      <a:pt x="2881319" y="2849238"/>
                      <a:pt x="2881414" y="2849333"/>
                    </a:cubicBezTo>
                    <a:cubicBezTo>
                      <a:pt x="2892053" y="2869945"/>
                      <a:pt x="2901836" y="2890937"/>
                      <a:pt x="2909720" y="2912214"/>
                    </a:cubicBezTo>
                    <a:cubicBezTo>
                      <a:pt x="2897942" y="2909079"/>
                      <a:pt x="2885499" y="2910789"/>
                      <a:pt x="2872391" y="2912879"/>
                    </a:cubicBezTo>
                    <a:cubicBezTo>
                      <a:pt x="2842945" y="2917533"/>
                      <a:pt x="2814069" y="2915728"/>
                      <a:pt x="2784529" y="2917248"/>
                    </a:cubicBezTo>
                    <a:cubicBezTo>
                      <a:pt x="2769901" y="2918103"/>
                      <a:pt x="2755273" y="2918388"/>
                      <a:pt x="2740645" y="2918958"/>
                    </a:cubicBezTo>
                    <a:cubicBezTo>
                      <a:pt x="2723832" y="2919718"/>
                      <a:pt x="2702650" y="2926272"/>
                      <a:pt x="2686218" y="2923707"/>
                    </a:cubicBezTo>
                    <a:cubicBezTo>
                      <a:pt x="2685078" y="2923517"/>
                      <a:pt x="2683748" y="2923802"/>
                      <a:pt x="2682513" y="2924087"/>
                    </a:cubicBezTo>
                    <a:close/>
                    <a:moveTo>
                      <a:pt x="2389291" y="3553940"/>
                    </a:moveTo>
                    <a:cubicBezTo>
                      <a:pt x="2409903" y="3560494"/>
                      <a:pt x="2430895" y="3564199"/>
                      <a:pt x="2452457" y="3563819"/>
                    </a:cubicBezTo>
                    <a:cubicBezTo>
                      <a:pt x="2452647" y="3564199"/>
                      <a:pt x="2452457" y="3564579"/>
                      <a:pt x="2452647" y="3564958"/>
                    </a:cubicBezTo>
                    <a:cubicBezTo>
                      <a:pt x="2459961" y="3584431"/>
                      <a:pt x="2466420" y="3603713"/>
                      <a:pt x="2473354" y="3623090"/>
                    </a:cubicBezTo>
                    <a:cubicBezTo>
                      <a:pt x="2458821" y="3618056"/>
                      <a:pt x="2444098" y="3612831"/>
                      <a:pt x="2429375" y="3607987"/>
                    </a:cubicBezTo>
                    <a:cubicBezTo>
                      <a:pt x="2419212" y="3604663"/>
                      <a:pt x="2403444" y="3597254"/>
                      <a:pt x="2389956" y="3595544"/>
                    </a:cubicBezTo>
                    <a:cubicBezTo>
                      <a:pt x="2387771" y="3580916"/>
                      <a:pt x="2387297" y="3566953"/>
                      <a:pt x="2389291" y="3553940"/>
                    </a:cubicBezTo>
                    <a:close/>
                    <a:moveTo>
                      <a:pt x="88916" y="5784025"/>
                    </a:moveTo>
                    <a:cubicBezTo>
                      <a:pt x="87682" y="5736247"/>
                      <a:pt x="85972" y="5688089"/>
                      <a:pt x="82172" y="5640596"/>
                    </a:cubicBezTo>
                    <a:cubicBezTo>
                      <a:pt x="81982" y="5638412"/>
                      <a:pt x="80463" y="5637366"/>
                      <a:pt x="79608" y="5635752"/>
                    </a:cubicBezTo>
                    <a:cubicBezTo>
                      <a:pt x="92716" y="5634802"/>
                      <a:pt x="105349" y="5632807"/>
                      <a:pt x="118267" y="5631288"/>
                    </a:cubicBezTo>
                    <a:cubicBezTo>
                      <a:pt x="118267" y="5632997"/>
                      <a:pt x="118267" y="5634517"/>
                      <a:pt x="119027" y="5636417"/>
                    </a:cubicBezTo>
                    <a:cubicBezTo>
                      <a:pt x="130615" y="5666812"/>
                      <a:pt x="128716" y="5704142"/>
                      <a:pt x="130235" y="5736342"/>
                    </a:cubicBezTo>
                    <a:cubicBezTo>
                      <a:pt x="130995" y="5750685"/>
                      <a:pt x="132800" y="5763888"/>
                      <a:pt x="139354" y="5775476"/>
                    </a:cubicBezTo>
                    <a:cubicBezTo>
                      <a:pt x="122636" y="5778421"/>
                      <a:pt x="106204" y="5781840"/>
                      <a:pt x="88916" y="5784025"/>
                    </a:cubicBezTo>
                    <a:close/>
                    <a:moveTo>
                      <a:pt x="158636" y="5772057"/>
                    </a:moveTo>
                    <a:cubicBezTo>
                      <a:pt x="152272" y="5724469"/>
                      <a:pt x="153317" y="5675646"/>
                      <a:pt x="147713" y="5627868"/>
                    </a:cubicBezTo>
                    <a:cubicBezTo>
                      <a:pt x="160916" y="5625968"/>
                      <a:pt x="173739" y="5623499"/>
                      <a:pt x="186657" y="5621124"/>
                    </a:cubicBezTo>
                    <a:cubicBezTo>
                      <a:pt x="188462" y="5625398"/>
                      <a:pt x="191691" y="5629103"/>
                      <a:pt x="195681" y="5631193"/>
                    </a:cubicBezTo>
                    <a:cubicBezTo>
                      <a:pt x="206984" y="5671751"/>
                      <a:pt x="207364" y="5717630"/>
                      <a:pt x="228166" y="5755149"/>
                    </a:cubicBezTo>
                    <a:cubicBezTo>
                      <a:pt x="205369" y="5761703"/>
                      <a:pt x="182193" y="5767402"/>
                      <a:pt x="158636" y="5772057"/>
                    </a:cubicBezTo>
                    <a:close/>
                    <a:moveTo>
                      <a:pt x="240039" y="5751350"/>
                    </a:moveTo>
                    <a:cubicBezTo>
                      <a:pt x="242699" y="5726179"/>
                      <a:pt x="233295" y="5698918"/>
                      <a:pt x="227691" y="5675171"/>
                    </a:cubicBezTo>
                    <a:cubicBezTo>
                      <a:pt x="223607" y="5657693"/>
                      <a:pt x="223892" y="5639551"/>
                      <a:pt x="220092" y="5622074"/>
                    </a:cubicBezTo>
                    <a:cubicBezTo>
                      <a:pt x="221327" y="5619509"/>
                      <a:pt x="221802" y="5616659"/>
                      <a:pt x="221517" y="5613810"/>
                    </a:cubicBezTo>
                    <a:cubicBezTo>
                      <a:pt x="231871" y="5611435"/>
                      <a:pt x="242414" y="5609251"/>
                      <a:pt x="252672" y="5606496"/>
                    </a:cubicBezTo>
                    <a:cubicBezTo>
                      <a:pt x="252767" y="5607256"/>
                      <a:pt x="252388" y="5607731"/>
                      <a:pt x="252577" y="5608301"/>
                    </a:cubicBezTo>
                    <a:cubicBezTo>
                      <a:pt x="261316" y="5631952"/>
                      <a:pt x="261886" y="5658168"/>
                      <a:pt x="266920" y="5682675"/>
                    </a:cubicBezTo>
                    <a:cubicBezTo>
                      <a:pt x="269295" y="5693883"/>
                      <a:pt x="273000" y="5724374"/>
                      <a:pt x="283353" y="5737482"/>
                    </a:cubicBezTo>
                    <a:cubicBezTo>
                      <a:pt x="269105" y="5742706"/>
                      <a:pt x="254572" y="5746981"/>
                      <a:pt x="240039" y="5751350"/>
                    </a:cubicBezTo>
                    <a:close/>
                    <a:moveTo>
                      <a:pt x="299026" y="5731593"/>
                    </a:moveTo>
                    <a:cubicBezTo>
                      <a:pt x="301115" y="5714780"/>
                      <a:pt x="291902" y="5690179"/>
                      <a:pt x="290477" y="5676596"/>
                    </a:cubicBezTo>
                    <a:cubicBezTo>
                      <a:pt x="287817" y="5652374"/>
                      <a:pt x="286678" y="5622739"/>
                      <a:pt x="276989" y="5599942"/>
                    </a:cubicBezTo>
                    <a:cubicBezTo>
                      <a:pt x="291522" y="5595668"/>
                      <a:pt x="305865" y="5590823"/>
                      <a:pt x="320208" y="5585979"/>
                    </a:cubicBezTo>
                    <a:cubicBezTo>
                      <a:pt x="320398" y="5587024"/>
                      <a:pt x="319543" y="5587879"/>
                      <a:pt x="320113" y="5589019"/>
                    </a:cubicBezTo>
                    <a:cubicBezTo>
                      <a:pt x="335785" y="5627203"/>
                      <a:pt x="344049" y="5667382"/>
                      <a:pt x="356397" y="5706516"/>
                    </a:cubicBezTo>
                    <a:cubicBezTo>
                      <a:pt x="337305" y="5715730"/>
                      <a:pt x="318213" y="5724089"/>
                      <a:pt x="299026" y="5731593"/>
                    </a:cubicBezTo>
                    <a:close/>
                    <a:moveTo>
                      <a:pt x="375870" y="5696258"/>
                    </a:moveTo>
                    <a:cubicBezTo>
                      <a:pt x="368461" y="5656174"/>
                      <a:pt x="359817" y="5615994"/>
                      <a:pt x="345664" y="5577715"/>
                    </a:cubicBezTo>
                    <a:cubicBezTo>
                      <a:pt x="345474" y="5577240"/>
                      <a:pt x="344904" y="5577335"/>
                      <a:pt x="344714" y="5576765"/>
                    </a:cubicBezTo>
                    <a:cubicBezTo>
                      <a:pt x="356872" y="5572206"/>
                      <a:pt x="369126" y="5567552"/>
                      <a:pt x="380999" y="5562232"/>
                    </a:cubicBezTo>
                    <a:cubicBezTo>
                      <a:pt x="388408" y="5599182"/>
                      <a:pt x="402181" y="5639076"/>
                      <a:pt x="420133" y="5672227"/>
                    </a:cubicBezTo>
                    <a:cubicBezTo>
                      <a:pt x="405315" y="5681155"/>
                      <a:pt x="390592" y="5688754"/>
                      <a:pt x="375870" y="5696258"/>
                    </a:cubicBezTo>
                    <a:close/>
                    <a:moveTo>
                      <a:pt x="448534" y="5655034"/>
                    </a:moveTo>
                    <a:cubicBezTo>
                      <a:pt x="442835" y="5658833"/>
                      <a:pt x="437231" y="5661683"/>
                      <a:pt x="431626" y="5665197"/>
                    </a:cubicBezTo>
                    <a:cubicBezTo>
                      <a:pt x="422983" y="5627393"/>
                      <a:pt x="407785" y="5591203"/>
                      <a:pt x="402846" y="5552544"/>
                    </a:cubicBezTo>
                    <a:cubicBezTo>
                      <a:pt x="418803" y="5544850"/>
                      <a:pt x="434571" y="5536776"/>
                      <a:pt x="450244" y="5528037"/>
                    </a:cubicBezTo>
                    <a:cubicBezTo>
                      <a:pt x="461072" y="5560333"/>
                      <a:pt x="468956" y="5598042"/>
                      <a:pt x="487668" y="5627108"/>
                    </a:cubicBezTo>
                    <a:cubicBezTo>
                      <a:pt x="474845" y="5636607"/>
                      <a:pt x="462117" y="5646200"/>
                      <a:pt x="448534" y="5655034"/>
                    </a:cubicBezTo>
                    <a:close/>
                    <a:moveTo>
                      <a:pt x="504576" y="5614855"/>
                    </a:moveTo>
                    <a:cubicBezTo>
                      <a:pt x="500586" y="5599372"/>
                      <a:pt x="495552" y="5584174"/>
                      <a:pt x="490708" y="5569071"/>
                    </a:cubicBezTo>
                    <a:cubicBezTo>
                      <a:pt x="484819" y="5550739"/>
                      <a:pt x="482919" y="5531172"/>
                      <a:pt x="473325" y="5514644"/>
                    </a:cubicBezTo>
                    <a:cubicBezTo>
                      <a:pt x="490138" y="5504386"/>
                      <a:pt x="506855" y="5493842"/>
                      <a:pt x="523193" y="5482254"/>
                    </a:cubicBezTo>
                    <a:cubicBezTo>
                      <a:pt x="529462" y="5502106"/>
                      <a:pt x="536681" y="5521768"/>
                      <a:pt x="542665" y="5541810"/>
                    </a:cubicBezTo>
                    <a:cubicBezTo>
                      <a:pt x="545895" y="5552829"/>
                      <a:pt x="549504" y="5563657"/>
                      <a:pt x="554444" y="5574011"/>
                    </a:cubicBezTo>
                    <a:cubicBezTo>
                      <a:pt x="538201" y="5587973"/>
                      <a:pt x="521673" y="5601557"/>
                      <a:pt x="504576" y="5614855"/>
                    </a:cubicBezTo>
                    <a:close/>
                    <a:moveTo>
                      <a:pt x="567362" y="5562423"/>
                    </a:moveTo>
                    <a:cubicBezTo>
                      <a:pt x="564607" y="5529937"/>
                      <a:pt x="554254" y="5496787"/>
                      <a:pt x="543330" y="5466581"/>
                    </a:cubicBezTo>
                    <a:cubicBezTo>
                      <a:pt x="556533" y="5456703"/>
                      <a:pt x="569926" y="5447014"/>
                      <a:pt x="582749" y="5436091"/>
                    </a:cubicBezTo>
                    <a:cubicBezTo>
                      <a:pt x="589303" y="5465726"/>
                      <a:pt x="597472" y="5495647"/>
                      <a:pt x="613430" y="5521198"/>
                    </a:cubicBezTo>
                    <a:cubicBezTo>
                      <a:pt x="598612" y="5535541"/>
                      <a:pt x="582749" y="5548745"/>
                      <a:pt x="567362" y="5562423"/>
                    </a:cubicBezTo>
                    <a:close/>
                    <a:moveTo>
                      <a:pt x="627298" y="5507425"/>
                    </a:moveTo>
                    <a:cubicBezTo>
                      <a:pt x="618084" y="5477599"/>
                      <a:pt x="610200" y="5447489"/>
                      <a:pt x="603931" y="5416714"/>
                    </a:cubicBezTo>
                    <a:cubicBezTo>
                      <a:pt x="616944" y="5404840"/>
                      <a:pt x="630242" y="5393632"/>
                      <a:pt x="642876" y="5380714"/>
                    </a:cubicBezTo>
                    <a:cubicBezTo>
                      <a:pt x="649050" y="5408545"/>
                      <a:pt x="657503" y="5438276"/>
                      <a:pt x="672226" y="5461072"/>
                    </a:cubicBezTo>
                    <a:cubicBezTo>
                      <a:pt x="657694" y="5476935"/>
                      <a:pt x="642591" y="5492323"/>
                      <a:pt x="627298" y="5507425"/>
                    </a:cubicBezTo>
                    <a:close/>
                    <a:moveTo>
                      <a:pt x="685619" y="5446349"/>
                    </a:moveTo>
                    <a:cubicBezTo>
                      <a:pt x="675931" y="5418803"/>
                      <a:pt x="667382" y="5390213"/>
                      <a:pt x="660448" y="5362001"/>
                    </a:cubicBezTo>
                    <a:cubicBezTo>
                      <a:pt x="670802" y="5350983"/>
                      <a:pt x="681630" y="5340820"/>
                      <a:pt x="691699" y="5328947"/>
                    </a:cubicBezTo>
                    <a:cubicBezTo>
                      <a:pt x="693313" y="5327142"/>
                      <a:pt x="694928" y="5326287"/>
                      <a:pt x="696448" y="5324482"/>
                    </a:cubicBezTo>
                    <a:cubicBezTo>
                      <a:pt x="699962" y="5337400"/>
                      <a:pt x="703667" y="5350318"/>
                      <a:pt x="707276" y="5363046"/>
                    </a:cubicBezTo>
                    <a:cubicBezTo>
                      <a:pt x="710981" y="5376535"/>
                      <a:pt x="713735" y="5393632"/>
                      <a:pt x="721999" y="5405980"/>
                    </a:cubicBezTo>
                    <a:cubicBezTo>
                      <a:pt x="710031" y="5419753"/>
                      <a:pt x="697778" y="5432956"/>
                      <a:pt x="685619" y="5446349"/>
                    </a:cubicBezTo>
                    <a:close/>
                    <a:moveTo>
                      <a:pt x="772532" y="5346424"/>
                    </a:moveTo>
                    <a:cubicBezTo>
                      <a:pt x="759329" y="5362571"/>
                      <a:pt x="745841" y="5377864"/>
                      <a:pt x="732448" y="5393537"/>
                    </a:cubicBezTo>
                    <a:cubicBezTo>
                      <a:pt x="729598" y="5378339"/>
                      <a:pt x="726843" y="5363046"/>
                      <a:pt x="723614" y="5347944"/>
                    </a:cubicBezTo>
                    <a:cubicBezTo>
                      <a:pt x="721429" y="5337400"/>
                      <a:pt x="720004" y="5320018"/>
                      <a:pt x="714685" y="5307480"/>
                    </a:cubicBezTo>
                    <a:cubicBezTo>
                      <a:pt x="726273" y="5298361"/>
                      <a:pt x="738147" y="5290952"/>
                      <a:pt x="750495" y="5286108"/>
                    </a:cubicBezTo>
                    <a:cubicBezTo>
                      <a:pt x="755054" y="5307289"/>
                      <a:pt x="762368" y="5327332"/>
                      <a:pt x="773482" y="5345854"/>
                    </a:cubicBezTo>
                    <a:cubicBezTo>
                      <a:pt x="773197" y="5346139"/>
                      <a:pt x="772817" y="5346234"/>
                      <a:pt x="772532" y="5346424"/>
                    </a:cubicBezTo>
                    <a:close/>
                    <a:moveTo>
                      <a:pt x="792669" y="5344239"/>
                    </a:moveTo>
                    <a:cubicBezTo>
                      <a:pt x="786590" y="5322488"/>
                      <a:pt x="779751" y="5301021"/>
                      <a:pt x="775191" y="5278889"/>
                    </a:cubicBezTo>
                    <a:cubicBezTo>
                      <a:pt x="782695" y="5277559"/>
                      <a:pt x="790294" y="5276324"/>
                      <a:pt x="798083" y="5276039"/>
                    </a:cubicBezTo>
                    <a:cubicBezTo>
                      <a:pt x="808721" y="5292472"/>
                      <a:pt x="812236" y="5316788"/>
                      <a:pt x="816985" y="5333885"/>
                    </a:cubicBezTo>
                    <a:cubicBezTo>
                      <a:pt x="820025" y="5344999"/>
                      <a:pt x="824299" y="5354687"/>
                      <a:pt x="829523" y="5363996"/>
                    </a:cubicBezTo>
                    <a:cubicBezTo>
                      <a:pt x="817270" y="5357347"/>
                      <a:pt x="805397" y="5350508"/>
                      <a:pt x="792669" y="5344239"/>
                    </a:cubicBezTo>
                    <a:close/>
                    <a:moveTo>
                      <a:pt x="852510" y="5376440"/>
                    </a:moveTo>
                    <a:cubicBezTo>
                      <a:pt x="852510" y="5376059"/>
                      <a:pt x="852700" y="5375680"/>
                      <a:pt x="852510" y="5375300"/>
                    </a:cubicBezTo>
                    <a:cubicBezTo>
                      <a:pt x="841207" y="5353548"/>
                      <a:pt x="835413" y="5329991"/>
                      <a:pt x="829998" y="5306150"/>
                    </a:cubicBezTo>
                    <a:cubicBezTo>
                      <a:pt x="827529" y="5295701"/>
                      <a:pt x="824014" y="5285917"/>
                      <a:pt x="820215" y="5276419"/>
                    </a:cubicBezTo>
                    <a:cubicBezTo>
                      <a:pt x="839117" y="5277654"/>
                      <a:pt x="858304" y="5280788"/>
                      <a:pt x="878156" y="5285158"/>
                    </a:cubicBezTo>
                    <a:cubicBezTo>
                      <a:pt x="891929" y="5314604"/>
                      <a:pt x="903993" y="5344714"/>
                      <a:pt x="916721" y="5374635"/>
                    </a:cubicBezTo>
                    <a:cubicBezTo>
                      <a:pt x="922420" y="5387933"/>
                      <a:pt x="928024" y="5409780"/>
                      <a:pt x="937618" y="5426592"/>
                    </a:cubicBezTo>
                    <a:cubicBezTo>
                      <a:pt x="909787" y="5410160"/>
                      <a:pt x="881671" y="5393157"/>
                      <a:pt x="852510" y="5376440"/>
                    </a:cubicBezTo>
                    <a:close/>
                    <a:moveTo>
                      <a:pt x="958990" y="5438655"/>
                    </a:moveTo>
                    <a:cubicBezTo>
                      <a:pt x="942747" y="5414909"/>
                      <a:pt x="935053" y="5382329"/>
                      <a:pt x="924415" y="5356492"/>
                    </a:cubicBezTo>
                    <a:cubicBezTo>
                      <a:pt x="917861" y="5340820"/>
                      <a:pt x="912351" y="5324767"/>
                      <a:pt x="905797" y="5308999"/>
                    </a:cubicBezTo>
                    <a:cubicBezTo>
                      <a:pt x="904088" y="5304820"/>
                      <a:pt x="900098" y="5297126"/>
                      <a:pt x="896299" y="5289052"/>
                    </a:cubicBezTo>
                    <a:cubicBezTo>
                      <a:pt x="919285" y="5294276"/>
                      <a:pt x="942937" y="5297981"/>
                      <a:pt x="966778" y="5301021"/>
                    </a:cubicBezTo>
                    <a:cubicBezTo>
                      <a:pt x="967253" y="5302255"/>
                      <a:pt x="967158" y="5303680"/>
                      <a:pt x="968203" y="5304725"/>
                    </a:cubicBezTo>
                    <a:cubicBezTo>
                      <a:pt x="1013512" y="5351363"/>
                      <a:pt x="1011422" y="5437706"/>
                      <a:pt x="1055496" y="5484819"/>
                    </a:cubicBezTo>
                    <a:cubicBezTo>
                      <a:pt x="1021395" y="5472756"/>
                      <a:pt x="990050" y="5456228"/>
                      <a:pt x="958990" y="5438655"/>
                    </a:cubicBezTo>
                    <a:close/>
                    <a:moveTo>
                      <a:pt x="1079622" y="5491847"/>
                    </a:moveTo>
                    <a:cubicBezTo>
                      <a:pt x="1054831" y="5453568"/>
                      <a:pt x="1044382" y="5413199"/>
                      <a:pt x="1029089" y="5370360"/>
                    </a:cubicBezTo>
                    <a:cubicBezTo>
                      <a:pt x="1023675" y="5354973"/>
                      <a:pt x="1014841" y="5325147"/>
                      <a:pt x="1002018" y="5304630"/>
                    </a:cubicBezTo>
                    <a:cubicBezTo>
                      <a:pt x="1022060" y="5306435"/>
                      <a:pt x="1042007" y="5308335"/>
                      <a:pt x="1062145" y="5309284"/>
                    </a:cubicBezTo>
                    <a:cubicBezTo>
                      <a:pt x="1073448" y="5345759"/>
                      <a:pt x="1092540" y="5378339"/>
                      <a:pt x="1109353" y="5412724"/>
                    </a:cubicBezTo>
                    <a:cubicBezTo>
                      <a:pt x="1124740" y="5444449"/>
                      <a:pt x="1142598" y="5478169"/>
                      <a:pt x="1163875" y="5506950"/>
                    </a:cubicBezTo>
                    <a:cubicBezTo>
                      <a:pt x="1133479" y="5505241"/>
                      <a:pt x="1106028" y="5499447"/>
                      <a:pt x="1079622" y="5491847"/>
                    </a:cubicBezTo>
                    <a:close/>
                    <a:moveTo>
                      <a:pt x="1175368" y="5507806"/>
                    </a:moveTo>
                    <a:cubicBezTo>
                      <a:pt x="1157416" y="5438085"/>
                      <a:pt x="1107358" y="5379479"/>
                      <a:pt x="1086081" y="5310519"/>
                    </a:cubicBezTo>
                    <a:cubicBezTo>
                      <a:pt x="1109258" y="5311374"/>
                      <a:pt x="1132339" y="5311849"/>
                      <a:pt x="1155041" y="5312039"/>
                    </a:cubicBezTo>
                    <a:cubicBezTo>
                      <a:pt x="1174418" y="5349938"/>
                      <a:pt x="1188571" y="5390877"/>
                      <a:pt x="1205384" y="5429917"/>
                    </a:cubicBezTo>
                    <a:cubicBezTo>
                      <a:pt x="1214027" y="5449674"/>
                      <a:pt x="1226946" y="5491468"/>
                      <a:pt x="1246608" y="5511130"/>
                    </a:cubicBezTo>
                    <a:cubicBezTo>
                      <a:pt x="1221721" y="5510180"/>
                      <a:pt x="1197880" y="5508945"/>
                      <a:pt x="1175368" y="5507806"/>
                    </a:cubicBezTo>
                    <a:close/>
                    <a:moveTo>
                      <a:pt x="1264750" y="5511225"/>
                    </a:moveTo>
                    <a:cubicBezTo>
                      <a:pt x="1242523" y="5481874"/>
                      <a:pt x="1230840" y="5439985"/>
                      <a:pt x="1216497" y="5406455"/>
                    </a:cubicBezTo>
                    <a:cubicBezTo>
                      <a:pt x="1203009" y="5375300"/>
                      <a:pt x="1191231" y="5342909"/>
                      <a:pt x="1176508" y="5312324"/>
                    </a:cubicBezTo>
                    <a:cubicBezTo>
                      <a:pt x="1186766" y="5312514"/>
                      <a:pt x="1197405" y="5312609"/>
                      <a:pt x="1207568" y="5312799"/>
                    </a:cubicBezTo>
                    <a:cubicBezTo>
                      <a:pt x="1213932" y="5312894"/>
                      <a:pt x="1221056" y="5312039"/>
                      <a:pt x="1227705" y="5311849"/>
                    </a:cubicBezTo>
                    <a:cubicBezTo>
                      <a:pt x="1242428" y="5351078"/>
                      <a:pt x="1265890" y="5385938"/>
                      <a:pt x="1285552" y="5422888"/>
                    </a:cubicBezTo>
                    <a:cubicBezTo>
                      <a:pt x="1301985" y="5453948"/>
                      <a:pt x="1315568" y="5484154"/>
                      <a:pt x="1337414" y="5511605"/>
                    </a:cubicBezTo>
                    <a:cubicBezTo>
                      <a:pt x="1312908" y="5512555"/>
                      <a:pt x="1288687" y="5511984"/>
                      <a:pt x="1264750" y="5511225"/>
                    </a:cubicBezTo>
                    <a:close/>
                    <a:moveTo>
                      <a:pt x="1344348" y="5511415"/>
                    </a:moveTo>
                    <a:cubicBezTo>
                      <a:pt x="1344348" y="5511415"/>
                      <a:pt x="1344443" y="5511320"/>
                      <a:pt x="1344348" y="5511225"/>
                    </a:cubicBezTo>
                    <a:cubicBezTo>
                      <a:pt x="1322977" y="5485674"/>
                      <a:pt x="1313763" y="5446539"/>
                      <a:pt x="1299895" y="5416523"/>
                    </a:cubicBezTo>
                    <a:cubicBezTo>
                      <a:pt x="1284032" y="5382139"/>
                      <a:pt x="1260001" y="5347849"/>
                      <a:pt x="1250977" y="5310614"/>
                    </a:cubicBezTo>
                    <a:cubicBezTo>
                      <a:pt x="1270259" y="5308714"/>
                      <a:pt x="1289921" y="5306055"/>
                      <a:pt x="1309774" y="5301781"/>
                    </a:cubicBezTo>
                    <a:cubicBezTo>
                      <a:pt x="1310153" y="5303015"/>
                      <a:pt x="1310628" y="5304250"/>
                      <a:pt x="1311293" y="5305200"/>
                    </a:cubicBezTo>
                    <a:cubicBezTo>
                      <a:pt x="1321742" y="5318213"/>
                      <a:pt x="1326681" y="5339775"/>
                      <a:pt x="1334565" y="5354687"/>
                    </a:cubicBezTo>
                    <a:cubicBezTo>
                      <a:pt x="1341214" y="5367701"/>
                      <a:pt x="1348338" y="5380429"/>
                      <a:pt x="1354892" y="5393537"/>
                    </a:cubicBezTo>
                    <a:cubicBezTo>
                      <a:pt x="1368285" y="5419848"/>
                      <a:pt x="1384433" y="5444070"/>
                      <a:pt x="1395071" y="5471901"/>
                    </a:cubicBezTo>
                    <a:cubicBezTo>
                      <a:pt x="1399820" y="5484154"/>
                      <a:pt x="1404570" y="5495837"/>
                      <a:pt x="1413118" y="5504481"/>
                    </a:cubicBezTo>
                    <a:cubicBezTo>
                      <a:pt x="1390702" y="5508375"/>
                      <a:pt x="1367525" y="5510370"/>
                      <a:pt x="1344348" y="5511415"/>
                    </a:cubicBezTo>
                    <a:close/>
                    <a:moveTo>
                      <a:pt x="1436200" y="5499541"/>
                    </a:moveTo>
                    <a:cubicBezTo>
                      <a:pt x="1435630" y="5498401"/>
                      <a:pt x="1435440" y="5497167"/>
                      <a:pt x="1434490" y="5496217"/>
                    </a:cubicBezTo>
                    <a:cubicBezTo>
                      <a:pt x="1418343" y="5482919"/>
                      <a:pt x="1413023" y="5452524"/>
                      <a:pt x="1404665" y="5434096"/>
                    </a:cubicBezTo>
                    <a:cubicBezTo>
                      <a:pt x="1394881" y="5412819"/>
                      <a:pt x="1381298" y="5393157"/>
                      <a:pt x="1370090" y="5372545"/>
                    </a:cubicBezTo>
                    <a:cubicBezTo>
                      <a:pt x="1361066" y="5355922"/>
                      <a:pt x="1352327" y="5339015"/>
                      <a:pt x="1342544" y="5322772"/>
                    </a:cubicBezTo>
                    <a:cubicBezTo>
                      <a:pt x="1338839" y="5316408"/>
                      <a:pt x="1335420" y="5305295"/>
                      <a:pt x="1330480" y="5297221"/>
                    </a:cubicBezTo>
                    <a:cubicBezTo>
                      <a:pt x="1344443" y="5293611"/>
                      <a:pt x="1358121" y="5289242"/>
                      <a:pt x="1371419" y="5284208"/>
                    </a:cubicBezTo>
                    <a:cubicBezTo>
                      <a:pt x="1384338" y="5324387"/>
                      <a:pt x="1411029" y="5361906"/>
                      <a:pt x="1432686" y="5397621"/>
                    </a:cubicBezTo>
                    <a:cubicBezTo>
                      <a:pt x="1449403" y="5425263"/>
                      <a:pt x="1462986" y="5462022"/>
                      <a:pt x="1488252" y="5483489"/>
                    </a:cubicBezTo>
                    <a:cubicBezTo>
                      <a:pt x="1471725" y="5490423"/>
                      <a:pt x="1454152" y="5495362"/>
                      <a:pt x="1436200" y="5499541"/>
                    </a:cubicBezTo>
                    <a:close/>
                    <a:moveTo>
                      <a:pt x="1510669" y="5470666"/>
                    </a:moveTo>
                    <a:cubicBezTo>
                      <a:pt x="1504685" y="5437895"/>
                      <a:pt x="1479514" y="5407785"/>
                      <a:pt x="1464031" y="5379479"/>
                    </a:cubicBezTo>
                    <a:cubicBezTo>
                      <a:pt x="1443989" y="5342814"/>
                      <a:pt x="1424707" y="5301021"/>
                      <a:pt x="1396401" y="5269770"/>
                    </a:cubicBezTo>
                    <a:cubicBezTo>
                      <a:pt x="1407419" y="5260747"/>
                      <a:pt x="1418058" y="5251058"/>
                      <a:pt x="1428221" y="5240894"/>
                    </a:cubicBezTo>
                    <a:cubicBezTo>
                      <a:pt x="1432686" y="5249063"/>
                      <a:pt x="1440664" y="5257517"/>
                      <a:pt x="1444274" y="5264071"/>
                    </a:cubicBezTo>
                    <a:cubicBezTo>
                      <a:pt x="1453487" y="5280598"/>
                      <a:pt x="1463746" y="5296651"/>
                      <a:pt x="1473625" y="5312704"/>
                    </a:cubicBezTo>
                    <a:cubicBezTo>
                      <a:pt x="1485783" y="5332746"/>
                      <a:pt x="1496041" y="5354403"/>
                      <a:pt x="1509624" y="5373400"/>
                    </a:cubicBezTo>
                    <a:cubicBezTo>
                      <a:pt x="1521498" y="5389927"/>
                      <a:pt x="1545054" y="5409685"/>
                      <a:pt x="1548569" y="5430297"/>
                    </a:cubicBezTo>
                    <a:cubicBezTo>
                      <a:pt x="1548949" y="5431627"/>
                      <a:pt x="1549803" y="5432387"/>
                      <a:pt x="1550563" y="5433431"/>
                    </a:cubicBezTo>
                    <a:cubicBezTo>
                      <a:pt x="1537930" y="5446919"/>
                      <a:pt x="1524822" y="5459648"/>
                      <a:pt x="1510669" y="5470666"/>
                    </a:cubicBezTo>
                    <a:close/>
                    <a:moveTo>
                      <a:pt x="1566426" y="5416049"/>
                    </a:moveTo>
                    <a:cubicBezTo>
                      <a:pt x="1563197" y="5404175"/>
                      <a:pt x="1555503" y="5394297"/>
                      <a:pt x="1547144" y="5383943"/>
                    </a:cubicBezTo>
                    <a:cubicBezTo>
                      <a:pt x="1528337" y="5360862"/>
                      <a:pt x="1515513" y="5334931"/>
                      <a:pt x="1499366" y="5310044"/>
                    </a:cubicBezTo>
                    <a:cubicBezTo>
                      <a:pt x="1491387" y="5297886"/>
                      <a:pt x="1483788" y="5285348"/>
                      <a:pt x="1475999" y="5273000"/>
                    </a:cubicBezTo>
                    <a:cubicBezTo>
                      <a:pt x="1466976" y="5258752"/>
                      <a:pt x="1450733" y="5243744"/>
                      <a:pt x="1444654" y="5228071"/>
                    </a:cubicBezTo>
                    <a:cubicBezTo>
                      <a:pt x="1444274" y="5227026"/>
                      <a:pt x="1443324" y="5226076"/>
                      <a:pt x="1442469" y="5225127"/>
                    </a:cubicBezTo>
                    <a:cubicBezTo>
                      <a:pt x="1456147" y="5210119"/>
                      <a:pt x="1468305" y="5194351"/>
                      <a:pt x="1479514" y="5178583"/>
                    </a:cubicBezTo>
                    <a:cubicBezTo>
                      <a:pt x="1507250" y="5205084"/>
                      <a:pt x="1524917" y="5243079"/>
                      <a:pt x="1546859" y="5273949"/>
                    </a:cubicBezTo>
                    <a:cubicBezTo>
                      <a:pt x="1565951" y="5301021"/>
                      <a:pt x="1595207" y="5328472"/>
                      <a:pt x="1606605" y="5359817"/>
                    </a:cubicBezTo>
                    <a:cubicBezTo>
                      <a:pt x="1606700" y="5359912"/>
                      <a:pt x="1606700" y="5359912"/>
                      <a:pt x="1606700" y="5359912"/>
                    </a:cubicBezTo>
                    <a:cubicBezTo>
                      <a:pt x="1594162" y="5379479"/>
                      <a:pt x="1580864" y="5398572"/>
                      <a:pt x="1566426" y="5416049"/>
                    </a:cubicBezTo>
                    <a:close/>
                    <a:moveTo>
                      <a:pt x="1610310" y="5353928"/>
                    </a:moveTo>
                    <a:cubicBezTo>
                      <a:pt x="1597487" y="5321348"/>
                      <a:pt x="1578109" y="5294562"/>
                      <a:pt x="1559492" y="5264736"/>
                    </a:cubicBezTo>
                    <a:cubicBezTo>
                      <a:pt x="1537265" y="5229306"/>
                      <a:pt x="1518838" y="5191501"/>
                      <a:pt x="1492147" y="5159016"/>
                    </a:cubicBezTo>
                    <a:cubicBezTo>
                      <a:pt x="1495756" y="5153317"/>
                      <a:pt x="1500031" y="5147713"/>
                      <a:pt x="1503165" y="5142109"/>
                    </a:cubicBezTo>
                    <a:cubicBezTo>
                      <a:pt x="1508010" y="5133275"/>
                      <a:pt x="1513234" y="5123966"/>
                      <a:pt x="1518268" y="5114942"/>
                    </a:cubicBezTo>
                    <a:cubicBezTo>
                      <a:pt x="1537455" y="5143059"/>
                      <a:pt x="1559587" y="5169464"/>
                      <a:pt x="1579914" y="5196631"/>
                    </a:cubicBezTo>
                    <a:cubicBezTo>
                      <a:pt x="1601666" y="5225886"/>
                      <a:pt x="1632157" y="5256852"/>
                      <a:pt x="1646499" y="5290857"/>
                    </a:cubicBezTo>
                    <a:cubicBezTo>
                      <a:pt x="1635101" y="5311944"/>
                      <a:pt x="1623418" y="5333315"/>
                      <a:pt x="1610310" y="5353928"/>
                    </a:cubicBezTo>
                    <a:close/>
                    <a:moveTo>
                      <a:pt x="1655428" y="5275090"/>
                    </a:moveTo>
                    <a:cubicBezTo>
                      <a:pt x="1648209" y="5248303"/>
                      <a:pt x="1618479" y="5216103"/>
                      <a:pt x="1605560" y="5198815"/>
                    </a:cubicBezTo>
                    <a:cubicBezTo>
                      <a:pt x="1580389" y="5164810"/>
                      <a:pt x="1551893" y="5131945"/>
                      <a:pt x="1528812" y="5096420"/>
                    </a:cubicBezTo>
                    <a:cubicBezTo>
                      <a:pt x="1539925" y="5076473"/>
                      <a:pt x="1551038" y="5056241"/>
                      <a:pt x="1561962" y="5035724"/>
                    </a:cubicBezTo>
                    <a:cubicBezTo>
                      <a:pt x="1611070" y="5088726"/>
                      <a:pt x="1636716" y="5161391"/>
                      <a:pt x="1688103" y="5211733"/>
                    </a:cubicBezTo>
                    <a:cubicBezTo>
                      <a:pt x="1677845" y="5231775"/>
                      <a:pt x="1667016" y="5253053"/>
                      <a:pt x="1655428" y="5275090"/>
                    </a:cubicBezTo>
                    <a:close/>
                    <a:moveTo>
                      <a:pt x="1693233" y="5201380"/>
                    </a:moveTo>
                    <a:cubicBezTo>
                      <a:pt x="1678795" y="5168610"/>
                      <a:pt x="1658563" y="5136219"/>
                      <a:pt x="1638806" y="5106964"/>
                    </a:cubicBezTo>
                    <a:cubicBezTo>
                      <a:pt x="1617434" y="5075333"/>
                      <a:pt x="1598721" y="5042468"/>
                      <a:pt x="1572885" y="5014448"/>
                    </a:cubicBezTo>
                    <a:cubicBezTo>
                      <a:pt x="1582099" y="4996495"/>
                      <a:pt x="1590363" y="4978258"/>
                      <a:pt x="1598911" y="4960115"/>
                    </a:cubicBezTo>
                    <a:cubicBezTo>
                      <a:pt x="1610120" y="4981392"/>
                      <a:pt x="1631587" y="5003904"/>
                      <a:pt x="1642130" y="5016442"/>
                    </a:cubicBezTo>
                    <a:cubicBezTo>
                      <a:pt x="1671766" y="5051017"/>
                      <a:pt x="1701401" y="5080178"/>
                      <a:pt x="1722108" y="5120832"/>
                    </a:cubicBezTo>
                    <a:cubicBezTo>
                      <a:pt x="1715554" y="5147428"/>
                      <a:pt x="1706816" y="5174119"/>
                      <a:pt x="1693233" y="5201380"/>
                    </a:cubicBezTo>
                    <a:close/>
                    <a:moveTo>
                      <a:pt x="1728187" y="5096420"/>
                    </a:moveTo>
                    <a:cubicBezTo>
                      <a:pt x="1709285" y="5034679"/>
                      <a:pt x="1633581" y="4993360"/>
                      <a:pt x="1615819" y="4930859"/>
                    </a:cubicBezTo>
                    <a:cubicBezTo>
                      <a:pt x="1615439" y="4929340"/>
                      <a:pt x="1614204" y="4928675"/>
                      <a:pt x="1613349" y="4927725"/>
                    </a:cubicBezTo>
                    <a:cubicBezTo>
                      <a:pt x="1622658" y="4905498"/>
                      <a:pt x="1631302" y="4883272"/>
                      <a:pt x="1638236" y="4860759"/>
                    </a:cubicBezTo>
                    <a:cubicBezTo>
                      <a:pt x="1643270" y="4867978"/>
                      <a:pt x="1648019" y="4875293"/>
                      <a:pt x="1650679" y="4878902"/>
                    </a:cubicBezTo>
                    <a:cubicBezTo>
                      <a:pt x="1661127" y="4892390"/>
                      <a:pt x="1672241" y="4905213"/>
                      <a:pt x="1682594" y="4918701"/>
                    </a:cubicBezTo>
                    <a:cubicBezTo>
                      <a:pt x="1699597" y="4940833"/>
                      <a:pt x="1724008" y="4963915"/>
                      <a:pt x="1736451" y="4989751"/>
                    </a:cubicBezTo>
                    <a:cubicBezTo>
                      <a:pt x="1736166" y="5025466"/>
                      <a:pt x="1734837" y="5060800"/>
                      <a:pt x="1728187" y="5096420"/>
                    </a:cubicBezTo>
                    <a:close/>
                    <a:moveTo>
                      <a:pt x="1702161" y="4921266"/>
                    </a:moveTo>
                    <a:cubicBezTo>
                      <a:pt x="1682594" y="4895050"/>
                      <a:pt x="1662552" y="4869594"/>
                      <a:pt x="1643935" y="4842997"/>
                    </a:cubicBezTo>
                    <a:cubicBezTo>
                      <a:pt x="1650014" y="4823715"/>
                      <a:pt x="1656948" y="4805383"/>
                      <a:pt x="1665307" y="4788475"/>
                    </a:cubicBezTo>
                    <a:cubicBezTo>
                      <a:pt x="1671671" y="4796549"/>
                      <a:pt x="1678320" y="4804433"/>
                      <a:pt x="1686299" y="4811842"/>
                    </a:cubicBezTo>
                    <a:cubicBezTo>
                      <a:pt x="1704061" y="4828464"/>
                      <a:pt x="1721538" y="4845087"/>
                      <a:pt x="1734837" y="4865794"/>
                    </a:cubicBezTo>
                    <a:cubicBezTo>
                      <a:pt x="1735026" y="4866269"/>
                      <a:pt x="1735501" y="4866269"/>
                      <a:pt x="1735786" y="4866554"/>
                    </a:cubicBezTo>
                    <a:cubicBezTo>
                      <a:pt x="1735596" y="4900084"/>
                      <a:pt x="1736356" y="4932949"/>
                      <a:pt x="1736641" y="4965244"/>
                    </a:cubicBezTo>
                    <a:cubicBezTo>
                      <a:pt x="1726858" y="4948527"/>
                      <a:pt x="1710805" y="4932664"/>
                      <a:pt x="1702161" y="4921266"/>
                    </a:cubicBezTo>
                    <a:close/>
                    <a:moveTo>
                      <a:pt x="1736546" y="4840243"/>
                    </a:moveTo>
                    <a:cubicBezTo>
                      <a:pt x="1731037" y="4831124"/>
                      <a:pt x="1724673" y="4822670"/>
                      <a:pt x="1716694" y="4814407"/>
                    </a:cubicBezTo>
                    <a:cubicBezTo>
                      <a:pt x="1704346" y="4801678"/>
                      <a:pt x="1684969" y="4786575"/>
                      <a:pt x="1676040" y="4769098"/>
                    </a:cubicBezTo>
                    <a:cubicBezTo>
                      <a:pt x="1680220" y="4762449"/>
                      <a:pt x="1685064" y="4756560"/>
                      <a:pt x="1690098" y="4750766"/>
                    </a:cubicBezTo>
                    <a:cubicBezTo>
                      <a:pt x="1706911" y="4765679"/>
                      <a:pt x="1722108" y="4782301"/>
                      <a:pt x="1737781" y="4798544"/>
                    </a:cubicBezTo>
                    <a:cubicBezTo>
                      <a:pt x="1737021" y="4812696"/>
                      <a:pt x="1736831" y="4826470"/>
                      <a:pt x="1736546" y="4840243"/>
                    </a:cubicBezTo>
                    <a:close/>
                    <a:moveTo>
                      <a:pt x="1749844" y="4782206"/>
                    </a:moveTo>
                    <a:cubicBezTo>
                      <a:pt x="1749464" y="4782301"/>
                      <a:pt x="1749179" y="4782586"/>
                      <a:pt x="1748704" y="4782681"/>
                    </a:cubicBezTo>
                    <a:cubicBezTo>
                      <a:pt x="1738351" y="4763779"/>
                      <a:pt x="1724578" y="4747441"/>
                      <a:pt x="1708620" y="4733003"/>
                    </a:cubicBezTo>
                    <a:cubicBezTo>
                      <a:pt x="1718879" y="4724645"/>
                      <a:pt x="1731322" y="4718186"/>
                      <a:pt x="1745095" y="4712676"/>
                    </a:cubicBezTo>
                    <a:cubicBezTo>
                      <a:pt x="1753264" y="4723599"/>
                      <a:pt x="1767417" y="4733383"/>
                      <a:pt x="1775491" y="4740602"/>
                    </a:cubicBezTo>
                    <a:cubicBezTo>
                      <a:pt x="1787079" y="4750861"/>
                      <a:pt x="1798952" y="4760929"/>
                      <a:pt x="1810635" y="4771092"/>
                    </a:cubicBezTo>
                    <a:cubicBezTo>
                      <a:pt x="1790403" y="4774797"/>
                      <a:pt x="1770361" y="4778787"/>
                      <a:pt x="1749844" y="4782206"/>
                    </a:cubicBezTo>
                    <a:close/>
                    <a:moveTo>
                      <a:pt x="1826593" y="4768148"/>
                    </a:moveTo>
                    <a:cubicBezTo>
                      <a:pt x="1820134" y="4754850"/>
                      <a:pt x="1806646" y="4743927"/>
                      <a:pt x="1796957" y="4733953"/>
                    </a:cubicBezTo>
                    <a:cubicBezTo>
                      <a:pt x="1787554" y="4724455"/>
                      <a:pt x="1778150" y="4714956"/>
                      <a:pt x="1768937" y="4705362"/>
                    </a:cubicBezTo>
                    <a:cubicBezTo>
                      <a:pt x="1771216" y="4704792"/>
                      <a:pt x="1772736" y="4703843"/>
                      <a:pt x="1775111" y="4703462"/>
                    </a:cubicBezTo>
                    <a:cubicBezTo>
                      <a:pt x="1790403" y="4700613"/>
                      <a:pt x="1804556" y="4696338"/>
                      <a:pt x="1819374" y="4693014"/>
                    </a:cubicBezTo>
                    <a:cubicBezTo>
                      <a:pt x="1840271" y="4712961"/>
                      <a:pt x="1860693" y="4734713"/>
                      <a:pt x="1879690" y="4756845"/>
                    </a:cubicBezTo>
                    <a:cubicBezTo>
                      <a:pt x="1862023" y="4760644"/>
                      <a:pt x="1844545" y="4764729"/>
                      <a:pt x="1826593" y="4768148"/>
                    </a:cubicBezTo>
                    <a:close/>
                    <a:moveTo>
                      <a:pt x="1899163" y="4752666"/>
                    </a:moveTo>
                    <a:cubicBezTo>
                      <a:pt x="1886814" y="4728349"/>
                      <a:pt x="1865443" y="4706312"/>
                      <a:pt x="1844356" y="4687030"/>
                    </a:cubicBezTo>
                    <a:cubicBezTo>
                      <a:pt x="1861833" y="4682566"/>
                      <a:pt x="1878171" y="4676582"/>
                      <a:pt x="1894888" y="4671262"/>
                    </a:cubicBezTo>
                    <a:cubicBezTo>
                      <a:pt x="1918445" y="4692254"/>
                      <a:pt x="1940576" y="4713911"/>
                      <a:pt x="1961853" y="4736993"/>
                    </a:cubicBezTo>
                    <a:cubicBezTo>
                      <a:pt x="1941147" y="4742597"/>
                      <a:pt x="1920249" y="4748011"/>
                      <a:pt x="1899163" y="4752666"/>
                    </a:cubicBezTo>
                    <a:close/>
                    <a:moveTo>
                      <a:pt x="1980566" y="4731769"/>
                    </a:moveTo>
                    <a:cubicBezTo>
                      <a:pt x="1966603" y="4705173"/>
                      <a:pt x="1944756" y="4683136"/>
                      <a:pt x="1922339" y="4662809"/>
                    </a:cubicBezTo>
                    <a:cubicBezTo>
                      <a:pt x="1938202" y="4657109"/>
                      <a:pt x="1953210" y="4650270"/>
                      <a:pt x="1968408" y="4643811"/>
                    </a:cubicBezTo>
                    <a:cubicBezTo>
                      <a:pt x="1989114" y="4668412"/>
                      <a:pt x="2012766" y="4693774"/>
                      <a:pt x="2039362" y="4712581"/>
                    </a:cubicBezTo>
                    <a:cubicBezTo>
                      <a:pt x="2019890" y="4719040"/>
                      <a:pt x="2000418" y="4726164"/>
                      <a:pt x="1980566" y="4731769"/>
                    </a:cubicBezTo>
                    <a:close/>
                    <a:moveTo>
                      <a:pt x="2055985" y="4707072"/>
                    </a:moveTo>
                    <a:cubicBezTo>
                      <a:pt x="2049526" y="4697763"/>
                      <a:pt x="2041832" y="4689214"/>
                      <a:pt x="2033948" y="4680856"/>
                    </a:cubicBezTo>
                    <a:cubicBezTo>
                      <a:pt x="2019510" y="4665658"/>
                      <a:pt x="2006117" y="4649605"/>
                      <a:pt x="1992059" y="4634123"/>
                    </a:cubicBezTo>
                    <a:cubicBezTo>
                      <a:pt x="2010296" y="4625859"/>
                      <a:pt x="2027774" y="4616550"/>
                      <a:pt x="2045061" y="4607147"/>
                    </a:cubicBezTo>
                    <a:cubicBezTo>
                      <a:pt x="2054560" y="4623769"/>
                      <a:pt x="2070518" y="4635262"/>
                      <a:pt x="2083436" y="4649415"/>
                    </a:cubicBezTo>
                    <a:cubicBezTo>
                      <a:pt x="2094169" y="4661288"/>
                      <a:pt x="2104808" y="4673162"/>
                      <a:pt x="2116206" y="4684276"/>
                    </a:cubicBezTo>
                    <a:cubicBezTo>
                      <a:pt x="2096164" y="4692539"/>
                      <a:pt x="2076122" y="4700043"/>
                      <a:pt x="2055985" y="4707072"/>
                    </a:cubicBezTo>
                    <a:close/>
                    <a:moveTo>
                      <a:pt x="2179087" y="4655780"/>
                    </a:moveTo>
                    <a:cubicBezTo>
                      <a:pt x="2164554" y="4663188"/>
                      <a:pt x="2149831" y="4669458"/>
                      <a:pt x="2135203" y="4675822"/>
                    </a:cubicBezTo>
                    <a:cubicBezTo>
                      <a:pt x="2119531" y="4645046"/>
                      <a:pt x="2090845" y="4619400"/>
                      <a:pt x="2068143" y="4593849"/>
                    </a:cubicBezTo>
                    <a:cubicBezTo>
                      <a:pt x="2083531" y="4584730"/>
                      <a:pt x="2098444" y="4575041"/>
                      <a:pt x="2113167" y="4564973"/>
                    </a:cubicBezTo>
                    <a:cubicBezTo>
                      <a:pt x="2144227" y="4588624"/>
                      <a:pt x="2167879" y="4619875"/>
                      <a:pt x="2196374" y="4646376"/>
                    </a:cubicBezTo>
                    <a:cubicBezTo>
                      <a:pt x="2190390" y="4649510"/>
                      <a:pt x="2185071" y="4652835"/>
                      <a:pt x="2179087" y="4655780"/>
                    </a:cubicBezTo>
                    <a:close/>
                    <a:moveTo>
                      <a:pt x="2208153" y="4639917"/>
                    </a:moveTo>
                    <a:cubicBezTo>
                      <a:pt x="2188396" y="4607717"/>
                      <a:pt x="2160660" y="4575801"/>
                      <a:pt x="2132449" y="4551105"/>
                    </a:cubicBezTo>
                    <a:cubicBezTo>
                      <a:pt x="2142992" y="4543316"/>
                      <a:pt x="2153061" y="4535147"/>
                      <a:pt x="2163129" y="4526883"/>
                    </a:cubicBezTo>
                    <a:cubicBezTo>
                      <a:pt x="2163509" y="4527263"/>
                      <a:pt x="2163129" y="4527738"/>
                      <a:pt x="2163509" y="4528118"/>
                    </a:cubicBezTo>
                    <a:cubicBezTo>
                      <a:pt x="2189630" y="4559559"/>
                      <a:pt x="2220026" y="4587104"/>
                      <a:pt x="2251086" y="4613511"/>
                    </a:cubicBezTo>
                    <a:cubicBezTo>
                      <a:pt x="2237123" y="4622535"/>
                      <a:pt x="2223255" y="4631463"/>
                      <a:pt x="2208153" y="4639917"/>
                    </a:cubicBezTo>
                    <a:close/>
                    <a:moveTo>
                      <a:pt x="2269704" y="4601828"/>
                    </a:moveTo>
                    <a:cubicBezTo>
                      <a:pt x="2241968" y="4571717"/>
                      <a:pt x="2211287" y="4544266"/>
                      <a:pt x="2186116" y="4511591"/>
                    </a:cubicBezTo>
                    <a:cubicBezTo>
                      <a:pt x="2185356" y="4510736"/>
                      <a:pt x="2184216" y="4510831"/>
                      <a:pt x="2183456" y="4510166"/>
                    </a:cubicBezTo>
                    <a:cubicBezTo>
                      <a:pt x="2194855" y="4500287"/>
                      <a:pt x="2206158" y="4490314"/>
                      <a:pt x="2217176" y="4479770"/>
                    </a:cubicBezTo>
                    <a:cubicBezTo>
                      <a:pt x="2231899" y="4499527"/>
                      <a:pt x="2257070" y="4515390"/>
                      <a:pt x="2276828" y="4529733"/>
                    </a:cubicBezTo>
                    <a:cubicBezTo>
                      <a:pt x="2287751" y="4537806"/>
                      <a:pt x="2304469" y="4558134"/>
                      <a:pt x="2320141" y="4564593"/>
                    </a:cubicBezTo>
                    <a:cubicBezTo>
                      <a:pt x="2303994" y="4577511"/>
                      <a:pt x="2287276" y="4589954"/>
                      <a:pt x="2269704" y="4601828"/>
                    </a:cubicBezTo>
                    <a:close/>
                    <a:moveTo>
                      <a:pt x="2333059" y="4554144"/>
                    </a:moveTo>
                    <a:cubicBezTo>
                      <a:pt x="2326885" y="4538567"/>
                      <a:pt x="2302379" y="4520139"/>
                      <a:pt x="2293830" y="4512445"/>
                    </a:cubicBezTo>
                    <a:cubicBezTo>
                      <a:pt x="2275118" y="4495728"/>
                      <a:pt x="2252606" y="4482240"/>
                      <a:pt x="2236649" y="4462863"/>
                    </a:cubicBezTo>
                    <a:cubicBezTo>
                      <a:pt x="2236078" y="4462388"/>
                      <a:pt x="2235509" y="4462483"/>
                      <a:pt x="2234939" y="4462008"/>
                    </a:cubicBezTo>
                    <a:cubicBezTo>
                      <a:pt x="2242443" y="4454504"/>
                      <a:pt x="2249567" y="4446525"/>
                      <a:pt x="2256880" y="4438736"/>
                    </a:cubicBezTo>
                    <a:cubicBezTo>
                      <a:pt x="2259160" y="4440351"/>
                      <a:pt x="2261725" y="4441396"/>
                      <a:pt x="2264764" y="4441586"/>
                    </a:cubicBezTo>
                    <a:cubicBezTo>
                      <a:pt x="2278063" y="4453554"/>
                      <a:pt x="2293830" y="4462483"/>
                      <a:pt x="2306843" y="4474736"/>
                    </a:cubicBezTo>
                    <a:cubicBezTo>
                      <a:pt x="2324701" y="4491358"/>
                      <a:pt x="2343603" y="4513205"/>
                      <a:pt x="2366684" y="4523559"/>
                    </a:cubicBezTo>
                    <a:cubicBezTo>
                      <a:pt x="2355571" y="4533912"/>
                      <a:pt x="2344648" y="4544361"/>
                      <a:pt x="2333059" y="4554144"/>
                    </a:cubicBezTo>
                    <a:close/>
                    <a:moveTo>
                      <a:pt x="2375993" y="4515105"/>
                    </a:moveTo>
                    <a:cubicBezTo>
                      <a:pt x="2353861" y="4478251"/>
                      <a:pt x="2314347" y="4455074"/>
                      <a:pt x="2284806" y="4424963"/>
                    </a:cubicBezTo>
                    <a:cubicBezTo>
                      <a:pt x="2284996" y="4420404"/>
                      <a:pt x="2283477" y="4415939"/>
                      <a:pt x="2280627" y="4412140"/>
                    </a:cubicBezTo>
                    <a:cubicBezTo>
                      <a:pt x="2289176" y="4402167"/>
                      <a:pt x="2297630" y="4392288"/>
                      <a:pt x="2305893" y="4381745"/>
                    </a:cubicBezTo>
                    <a:cubicBezTo>
                      <a:pt x="2344458" y="4410525"/>
                      <a:pt x="2387297" y="4434082"/>
                      <a:pt x="2425386" y="4463338"/>
                    </a:cubicBezTo>
                    <a:cubicBezTo>
                      <a:pt x="2409523" y="4481480"/>
                      <a:pt x="2392996" y="4498577"/>
                      <a:pt x="2375993" y="4515105"/>
                    </a:cubicBezTo>
                    <a:close/>
                    <a:moveTo>
                      <a:pt x="2437924" y="4448235"/>
                    </a:moveTo>
                    <a:cubicBezTo>
                      <a:pt x="2431275" y="4436932"/>
                      <a:pt x="2420637" y="4428668"/>
                      <a:pt x="2408668" y="4420879"/>
                    </a:cubicBezTo>
                    <a:cubicBezTo>
                      <a:pt x="2381502" y="4403496"/>
                      <a:pt x="2348257" y="4386399"/>
                      <a:pt x="2327645" y="4361228"/>
                    </a:cubicBezTo>
                    <a:cubicBezTo>
                      <a:pt x="2326410" y="4359613"/>
                      <a:pt x="2324986" y="4358853"/>
                      <a:pt x="2323751" y="4357903"/>
                    </a:cubicBezTo>
                    <a:cubicBezTo>
                      <a:pt x="2331350" y="4347550"/>
                      <a:pt x="2339423" y="4337576"/>
                      <a:pt x="2346832" y="4326748"/>
                    </a:cubicBezTo>
                    <a:cubicBezTo>
                      <a:pt x="2347687" y="4328267"/>
                      <a:pt x="2347877" y="4330072"/>
                      <a:pt x="2349682" y="4331402"/>
                    </a:cubicBezTo>
                    <a:cubicBezTo>
                      <a:pt x="2389006" y="4358378"/>
                      <a:pt x="2429755" y="4384024"/>
                      <a:pt x="2470504" y="4409006"/>
                    </a:cubicBezTo>
                    <a:cubicBezTo>
                      <a:pt x="2459866" y="4422778"/>
                      <a:pt x="2448753" y="4435412"/>
                      <a:pt x="2437924" y="4448235"/>
                    </a:cubicBezTo>
                    <a:close/>
                    <a:moveTo>
                      <a:pt x="2489786" y="4375760"/>
                    </a:moveTo>
                    <a:cubicBezTo>
                      <a:pt x="2447708" y="4352964"/>
                      <a:pt x="2405154" y="4330357"/>
                      <a:pt x="2362125" y="4309840"/>
                    </a:cubicBezTo>
                    <a:cubicBezTo>
                      <a:pt x="2360131" y="4308985"/>
                      <a:pt x="2358516" y="4309745"/>
                      <a:pt x="2356711" y="4309745"/>
                    </a:cubicBezTo>
                    <a:cubicBezTo>
                      <a:pt x="2362315" y="4297872"/>
                      <a:pt x="2366969" y="4285904"/>
                      <a:pt x="2372099" y="4274030"/>
                    </a:cubicBezTo>
                    <a:cubicBezTo>
                      <a:pt x="2373619" y="4274790"/>
                      <a:pt x="2374948" y="4275550"/>
                      <a:pt x="2376943" y="4275930"/>
                    </a:cubicBezTo>
                    <a:cubicBezTo>
                      <a:pt x="2409048" y="4281059"/>
                      <a:pt x="2440489" y="4301386"/>
                      <a:pt x="2469080" y="4316109"/>
                    </a:cubicBezTo>
                    <a:cubicBezTo>
                      <a:pt x="2481808" y="4322663"/>
                      <a:pt x="2494251" y="4327697"/>
                      <a:pt x="2507549" y="4327792"/>
                    </a:cubicBezTo>
                    <a:cubicBezTo>
                      <a:pt x="2501755" y="4343750"/>
                      <a:pt x="2496436" y="4359613"/>
                      <a:pt x="2489786" y="4375760"/>
                    </a:cubicBezTo>
                    <a:close/>
                    <a:moveTo>
                      <a:pt x="2514198" y="4309460"/>
                    </a:moveTo>
                    <a:cubicBezTo>
                      <a:pt x="2469840" y="4291223"/>
                      <a:pt x="2428046" y="4265766"/>
                      <a:pt x="2383877" y="4246769"/>
                    </a:cubicBezTo>
                    <a:cubicBezTo>
                      <a:pt x="2388816" y="4234421"/>
                      <a:pt x="2393186" y="4221978"/>
                      <a:pt x="2397555" y="4209629"/>
                    </a:cubicBezTo>
                    <a:cubicBezTo>
                      <a:pt x="2402209" y="4210294"/>
                      <a:pt x="2406864" y="4209345"/>
                      <a:pt x="2410758" y="4206875"/>
                    </a:cubicBezTo>
                    <a:cubicBezTo>
                      <a:pt x="2451602" y="4217418"/>
                      <a:pt x="2491401" y="4239930"/>
                      <a:pt x="2534430" y="4240690"/>
                    </a:cubicBezTo>
                    <a:cubicBezTo>
                      <a:pt x="2528541" y="4263772"/>
                      <a:pt x="2522082" y="4286663"/>
                      <a:pt x="2514198" y="4309460"/>
                    </a:cubicBezTo>
                    <a:close/>
                    <a:moveTo>
                      <a:pt x="2536995" y="4228532"/>
                    </a:moveTo>
                    <a:cubicBezTo>
                      <a:pt x="2516573" y="4213619"/>
                      <a:pt x="2488172" y="4208205"/>
                      <a:pt x="2464805" y="4201176"/>
                    </a:cubicBezTo>
                    <a:cubicBezTo>
                      <a:pt x="2447708" y="4195857"/>
                      <a:pt x="2432130" y="4186643"/>
                      <a:pt x="2415127" y="4181229"/>
                    </a:cubicBezTo>
                    <a:cubicBezTo>
                      <a:pt x="2413418" y="4178759"/>
                      <a:pt x="2411233" y="4177049"/>
                      <a:pt x="2408668" y="4175814"/>
                    </a:cubicBezTo>
                    <a:cubicBezTo>
                      <a:pt x="2411803" y="4165651"/>
                      <a:pt x="2415127" y="4155487"/>
                      <a:pt x="2417882" y="4145229"/>
                    </a:cubicBezTo>
                    <a:cubicBezTo>
                      <a:pt x="2418547" y="4145419"/>
                      <a:pt x="2418737" y="4146084"/>
                      <a:pt x="2419497" y="4146179"/>
                    </a:cubicBezTo>
                    <a:cubicBezTo>
                      <a:pt x="2444193" y="4150453"/>
                      <a:pt x="2467180" y="4162991"/>
                      <a:pt x="2490927" y="4170875"/>
                    </a:cubicBezTo>
                    <a:cubicBezTo>
                      <a:pt x="2501850" y="4174485"/>
                      <a:pt x="2530156" y="4186548"/>
                      <a:pt x="2546683" y="4184078"/>
                    </a:cubicBezTo>
                    <a:cubicBezTo>
                      <a:pt x="2544119" y="4198991"/>
                      <a:pt x="2540509" y="4213714"/>
                      <a:pt x="2536995" y="4228532"/>
                    </a:cubicBezTo>
                    <a:close/>
                    <a:moveTo>
                      <a:pt x="2549343" y="4167551"/>
                    </a:moveTo>
                    <a:cubicBezTo>
                      <a:pt x="2535855" y="4157387"/>
                      <a:pt x="2509924" y="4153018"/>
                      <a:pt x="2497481" y="4147509"/>
                    </a:cubicBezTo>
                    <a:cubicBezTo>
                      <a:pt x="2475159" y="4137630"/>
                      <a:pt x="2448847" y="4123857"/>
                      <a:pt x="2424341" y="4120912"/>
                    </a:cubicBezTo>
                    <a:cubicBezTo>
                      <a:pt x="2427951" y="4106190"/>
                      <a:pt x="2430895" y="4091277"/>
                      <a:pt x="2433840" y="4076459"/>
                    </a:cubicBezTo>
                    <a:cubicBezTo>
                      <a:pt x="2434884" y="4076839"/>
                      <a:pt x="2435169" y="4077884"/>
                      <a:pt x="2436499" y="4078074"/>
                    </a:cubicBezTo>
                    <a:cubicBezTo>
                      <a:pt x="2477343" y="4083583"/>
                      <a:pt x="2516288" y="4096406"/>
                      <a:pt x="2556372" y="4105335"/>
                    </a:cubicBezTo>
                    <a:cubicBezTo>
                      <a:pt x="2554757" y="4126516"/>
                      <a:pt x="2552477" y="4147224"/>
                      <a:pt x="2549343" y="4167551"/>
                    </a:cubicBezTo>
                    <a:close/>
                    <a:moveTo>
                      <a:pt x="2557132" y="4083393"/>
                    </a:moveTo>
                    <a:cubicBezTo>
                      <a:pt x="2518757" y="4069715"/>
                      <a:pt x="2479623" y="4057177"/>
                      <a:pt x="2439349" y="4050243"/>
                    </a:cubicBezTo>
                    <a:cubicBezTo>
                      <a:pt x="2438969" y="4050148"/>
                      <a:pt x="2438684" y="4050623"/>
                      <a:pt x="2438114" y="4050623"/>
                    </a:cubicBezTo>
                    <a:cubicBezTo>
                      <a:pt x="2440204" y="4037799"/>
                      <a:pt x="2442388" y="4024881"/>
                      <a:pt x="2443718" y="4011868"/>
                    </a:cubicBezTo>
                    <a:cubicBezTo>
                      <a:pt x="2479433" y="4023932"/>
                      <a:pt x="2520847" y="4032005"/>
                      <a:pt x="2558462" y="4032955"/>
                    </a:cubicBezTo>
                    <a:cubicBezTo>
                      <a:pt x="2558842" y="4050338"/>
                      <a:pt x="2557987" y="4066865"/>
                      <a:pt x="2557132" y="4083393"/>
                    </a:cubicBezTo>
                    <a:close/>
                    <a:moveTo>
                      <a:pt x="2557797" y="3999805"/>
                    </a:moveTo>
                    <a:cubicBezTo>
                      <a:pt x="2558272" y="4006549"/>
                      <a:pt x="2557987" y="4012913"/>
                      <a:pt x="2558177" y="4019562"/>
                    </a:cubicBezTo>
                    <a:cubicBezTo>
                      <a:pt x="2521132" y="4008164"/>
                      <a:pt x="2482188" y="4003225"/>
                      <a:pt x="2446188" y="3988217"/>
                    </a:cubicBezTo>
                    <a:cubicBezTo>
                      <a:pt x="2447423" y="3970454"/>
                      <a:pt x="2448468" y="3952692"/>
                      <a:pt x="2448658" y="3934834"/>
                    </a:cubicBezTo>
                    <a:cubicBezTo>
                      <a:pt x="2482093" y="3941673"/>
                      <a:pt x="2518662" y="3953642"/>
                      <a:pt x="2553142" y="3951932"/>
                    </a:cubicBezTo>
                    <a:cubicBezTo>
                      <a:pt x="2555137" y="3967795"/>
                      <a:pt x="2556942" y="3983657"/>
                      <a:pt x="2557797" y="3999805"/>
                    </a:cubicBezTo>
                    <a:close/>
                    <a:moveTo>
                      <a:pt x="2551053" y="3931130"/>
                    </a:moveTo>
                    <a:cubicBezTo>
                      <a:pt x="2535570" y="3926856"/>
                      <a:pt x="2520087" y="3923626"/>
                      <a:pt x="2504509" y="3920302"/>
                    </a:cubicBezTo>
                    <a:cubicBezTo>
                      <a:pt x="2485702" y="3916217"/>
                      <a:pt x="2467845" y="3908048"/>
                      <a:pt x="2448658" y="3908143"/>
                    </a:cubicBezTo>
                    <a:cubicBezTo>
                      <a:pt x="2448183" y="3888386"/>
                      <a:pt x="2447328" y="3868629"/>
                      <a:pt x="2445523" y="3848777"/>
                    </a:cubicBezTo>
                    <a:cubicBezTo>
                      <a:pt x="2465850" y="3853241"/>
                      <a:pt x="2486557" y="3856756"/>
                      <a:pt x="2506789" y="3861600"/>
                    </a:cubicBezTo>
                    <a:cubicBezTo>
                      <a:pt x="2518092" y="3864355"/>
                      <a:pt x="2529206" y="3866730"/>
                      <a:pt x="2540604" y="3867584"/>
                    </a:cubicBezTo>
                    <a:cubicBezTo>
                      <a:pt x="2544594" y="3888671"/>
                      <a:pt x="2548108" y="3909758"/>
                      <a:pt x="2551053" y="3931130"/>
                    </a:cubicBezTo>
                    <a:close/>
                    <a:moveTo>
                      <a:pt x="2537090" y="3850582"/>
                    </a:moveTo>
                    <a:cubicBezTo>
                      <a:pt x="2507549" y="3836809"/>
                      <a:pt x="2473639" y="3829115"/>
                      <a:pt x="2442103" y="3823511"/>
                    </a:cubicBezTo>
                    <a:cubicBezTo>
                      <a:pt x="2440014" y="3807078"/>
                      <a:pt x="2438399" y="3790741"/>
                      <a:pt x="2435455" y="3774023"/>
                    </a:cubicBezTo>
                    <a:cubicBezTo>
                      <a:pt x="2464235" y="3783332"/>
                      <a:pt x="2494251" y="3791215"/>
                      <a:pt x="2524362" y="3790076"/>
                    </a:cubicBezTo>
                    <a:cubicBezTo>
                      <a:pt x="2529396" y="3810023"/>
                      <a:pt x="2532910" y="3830350"/>
                      <a:pt x="2537090" y="3850582"/>
                    </a:cubicBezTo>
                    <a:close/>
                    <a:moveTo>
                      <a:pt x="2519327" y="3771174"/>
                    </a:moveTo>
                    <a:cubicBezTo>
                      <a:pt x="2488932" y="3764335"/>
                      <a:pt x="2458916" y="3756070"/>
                      <a:pt x="2429090" y="3746097"/>
                    </a:cubicBezTo>
                    <a:cubicBezTo>
                      <a:pt x="2425386" y="3728905"/>
                      <a:pt x="2422251" y="3711712"/>
                      <a:pt x="2417407" y="3694425"/>
                    </a:cubicBezTo>
                    <a:cubicBezTo>
                      <a:pt x="2444573" y="3702878"/>
                      <a:pt x="2474589" y="3710477"/>
                      <a:pt x="2501660" y="3709148"/>
                    </a:cubicBezTo>
                    <a:cubicBezTo>
                      <a:pt x="2508119" y="3729664"/>
                      <a:pt x="2513913" y="3750372"/>
                      <a:pt x="2519327" y="3771174"/>
                    </a:cubicBezTo>
                    <a:close/>
                    <a:moveTo>
                      <a:pt x="2495581" y="3690150"/>
                    </a:moveTo>
                    <a:cubicBezTo>
                      <a:pt x="2466990" y="3684736"/>
                      <a:pt x="2437924" y="3677897"/>
                      <a:pt x="2409998" y="3669823"/>
                    </a:cubicBezTo>
                    <a:cubicBezTo>
                      <a:pt x="2405629" y="3655290"/>
                      <a:pt x="2402304" y="3640853"/>
                      <a:pt x="2396985" y="3626225"/>
                    </a:cubicBezTo>
                    <a:cubicBezTo>
                      <a:pt x="2396225" y="3623945"/>
                      <a:pt x="2396320" y="3622140"/>
                      <a:pt x="2395560" y="3619860"/>
                    </a:cubicBezTo>
                    <a:cubicBezTo>
                      <a:pt x="2408478" y="3623185"/>
                      <a:pt x="2421492" y="3626510"/>
                      <a:pt x="2434315" y="3629834"/>
                    </a:cubicBezTo>
                    <a:cubicBezTo>
                      <a:pt x="2447898" y="3633349"/>
                      <a:pt x="2464045" y="3639523"/>
                      <a:pt x="2478863" y="3638478"/>
                    </a:cubicBezTo>
                    <a:cubicBezTo>
                      <a:pt x="2484847" y="3655765"/>
                      <a:pt x="2490072" y="3672958"/>
                      <a:pt x="2495581" y="3690150"/>
                    </a:cubicBezTo>
                    <a:close/>
                    <a:moveTo>
                      <a:pt x="2460816" y="3546341"/>
                    </a:moveTo>
                    <a:cubicBezTo>
                      <a:pt x="2438779" y="3540832"/>
                      <a:pt x="2416837" y="3535988"/>
                      <a:pt x="2395370" y="3528864"/>
                    </a:cubicBezTo>
                    <a:cubicBezTo>
                      <a:pt x="2398030" y="3521645"/>
                      <a:pt x="2400785" y="3514521"/>
                      <a:pt x="2404299" y="3507587"/>
                    </a:cubicBezTo>
                    <a:cubicBezTo>
                      <a:pt x="2423961" y="3506637"/>
                      <a:pt x="2446758" y="3515756"/>
                      <a:pt x="2463950" y="3520125"/>
                    </a:cubicBezTo>
                    <a:cubicBezTo>
                      <a:pt x="2475064" y="3523069"/>
                      <a:pt x="2485607" y="3524210"/>
                      <a:pt x="2496246" y="3524399"/>
                    </a:cubicBezTo>
                    <a:cubicBezTo>
                      <a:pt x="2484372" y="3531618"/>
                      <a:pt x="2472499" y="3538552"/>
                      <a:pt x="2460816" y="3546341"/>
                    </a:cubicBezTo>
                    <a:close/>
                    <a:moveTo>
                      <a:pt x="2518568" y="3510626"/>
                    </a:moveTo>
                    <a:cubicBezTo>
                      <a:pt x="2518187" y="3510436"/>
                      <a:pt x="2517997" y="3510151"/>
                      <a:pt x="2517523" y="3510056"/>
                    </a:cubicBezTo>
                    <a:cubicBezTo>
                      <a:pt x="2493111" y="3509012"/>
                      <a:pt x="2469840" y="3502173"/>
                      <a:pt x="2446378" y="3495049"/>
                    </a:cubicBezTo>
                    <a:cubicBezTo>
                      <a:pt x="2436214" y="3491914"/>
                      <a:pt x="2425861" y="3490109"/>
                      <a:pt x="2415792" y="3488590"/>
                    </a:cubicBezTo>
                    <a:cubicBezTo>
                      <a:pt x="2426241" y="3472917"/>
                      <a:pt x="2438589" y="3457814"/>
                      <a:pt x="2452267" y="3442901"/>
                    </a:cubicBezTo>
                    <a:cubicBezTo>
                      <a:pt x="2484752" y="3445656"/>
                      <a:pt x="2516763" y="3450310"/>
                      <a:pt x="2549058" y="3454110"/>
                    </a:cubicBezTo>
                    <a:cubicBezTo>
                      <a:pt x="2563401" y="3455914"/>
                      <a:pt x="2585153" y="3461899"/>
                      <a:pt x="2604530" y="3461993"/>
                    </a:cubicBezTo>
                    <a:cubicBezTo>
                      <a:pt x="2576414" y="3477951"/>
                      <a:pt x="2547538" y="3493814"/>
                      <a:pt x="2518568" y="3510626"/>
                    </a:cubicBezTo>
                    <a:close/>
                    <a:moveTo>
                      <a:pt x="2625617" y="3449645"/>
                    </a:moveTo>
                    <a:cubicBezTo>
                      <a:pt x="2597026" y="3451735"/>
                      <a:pt x="2564921" y="3442141"/>
                      <a:pt x="2537280" y="3438437"/>
                    </a:cubicBezTo>
                    <a:cubicBezTo>
                      <a:pt x="2520372" y="3436252"/>
                      <a:pt x="2503655" y="3433023"/>
                      <a:pt x="2486842" y="3430838"/>
                    </a:cubicBezTo>
                    <a:cubicBezTo>
                      <a:pt x="2482283" y="3430173"/>
                      <a:pt x="2473639" y="3429793"/>
                      <a:pt x="2464805" y="3429033"/>
                    </a:cubicBezTo>
                    <a:cubicBezTo>
                      <a:pt x="2480858" y="3411841"/>
                      <a:pt x="2495771" y="3393128"/>
                      <a:pt x="2510399" y="3374036"/>
                    </a:cubicBezTo>
                    <a:cubicBezTo>
                      <a:pt x="2511633" y="3374226"/>
                      <a:pt x="2512868" y="3374986"/>
                      <a:pt x="2514293" y="3374606"/>
                    </a:cubicBezTo>
                    <a:cubicBezTo>
                      <a:pt x="2577364" y="3358648"/>
                      <a:pt x="2650978" y="3403672"/>
                      <a:pt x="2713859" y="3389044"/>
                    </a:cubicBezTo>
                    <a:cubicBezTo>
                      <a:pt x="2686408" y="3412601"/>
                      <a:pt x="2656392" y="3431503"/>
                      <a:pt x="2625617" y="3449645"/>
                    </a:cubicBezTo>
                    <a:close/>
                    <a:moveTo>
                      <a:pt x="2732096" y="3371662"/>
                    </a:moveTo>
                    <a:cubicBezTo>
                      <a:pt x="2686503" y="3374036"/>
                      <a:pt x="2646324" y="3362923"/>
                      <a:pt x="2601585" y="3354659"/>
                    </a:cubicBezTo>
                    <a:cubicBezTo>
                      <a:pt x="2585533" y="3351715"/>
                      <a:pt x="2555327" y="3344401"/>
                      <a:pt x="2531105" y="3345255"/>
                    </a:cubicBezTo>
                    <a:cubicBezTo>
                      <a:pt x="2542694" y="3328823"/>
                      <a:pt x="2554377" y="3312485"/>
                      <a:pt x="2565205" y="3295578"/>
                    </a:cubicBezTo>
                    <a:cubicBezTo>
                      <a:pt x="2602440" y="3304031"/>
                      <a:pt x="2640245" y="3303746"/>
                      <a:pt x="2678429" y="3306406"/>
                    </a:cubicBezTo>
                    <a:cubicBezTo>
                      <a:pt x="2713574" y="3308876"/>
                      <a:pt x="2751758" y="3310301"/>
                      <a:pt x="2787283" y="3306311"/>
                    </a:cubicBezTo>
                    <a:cubicBezTo>
                      <a:pt x="2770566" y="3331768"/>
                      <a:pt x="2751758" y="3352569"/>
                      <a:pt x="2732096" y="3371662"/>
                    </a:cubicBezTo>
                    <a:close/>
                    <a:moveTo>
                      <a:pt x="2793837" y="3296813"/>
                    </a:moveTo>
                    <a:cubicBezTo>
                      <a:pt x="2724402" y="3277435"/>
                      <a:pt x="2648603" y="3291493"/>
                      <a:pt x="2578219" y="3275441"/>
                    </a:cubicBezTo>
                    <a:cubicBezTo>
                      <a:pt x="2590567" y="3255779"/>
                      <a:pt x="2602440" y="3236021"/>
                      <a:pt x="2614124" y="3216454"/>
                    </a:cubicBezTo>
                    <a:cubicBezTo>
                      <a:pt x="2656582" y="3218639"/>
                      <a:pt x="2699136" y="3226903"/>
                      <a:pt x="2741405" y="3231747"/>
                    </a:cubicBezTo>
                    <a:cubicBezTo>
                      <a:pt x="2762777" y="3234122"/>
                      <a:pt x="2805426" y="3243905"/>
                      <a:pt x="2832212" y="3236686"/>
                    </a:cubicBezTo>
                    <a:cubicBezTo>
                      <a:pt x="2819008" y="3257868"/>
                      <a:pt x="2805995" y="3277815"/>
                      <a:pt x="2793837" y="3296813"/>
                    </a:cubicBezTo>
                    <a:close/>
                    <a:moveTo>
                      <a:pt x="2841425" y="3221109"/>
                    </a:moveTo>
                    <a:cubicBezTo>
                      <a:pt x="2804856" y="3225668"/>
                      <a:pt x="2762777" y="3214744"/>
                      <a:pt x="2726587" y="3210470"/>
                    </a:cubicBezTo>
                    <a:cubicBezTo>
                      <a:pt x="2692772" y="3206576"/>
                      <a:pt x="2658862" y="3200592"/>
                      <a:pt x="2625047" y="3198027"/>
                    </a:cubicBezTo>
                    <a:cubicBezTo>
                      <a:pt x="2630366" y="3189193"/>
                      <a:pt x="2635685" y="3180075"/>
                      <a:pt x="2641005" y="3171336"/>
                    </a:cubicBezTo>
                    <a:cubicBezTo>
                      <a:pt x="2644234" y="3165922"/>
                      <a:pt x="2646989" y="3159368"/>
                      <a:pt x="2650123" y="3153479"/>
                    </a:cubicBezTo>
                    <a:cubicBezTo>
                      <a:pt x="2691537" y="3160318"/>
                      <a:pt x="2733521" y="3157373"/>
                      <a:pt x="2775315" y="3158893"/>
                    </a:cubicBezTo>
                    <a:cubicBezTo>
                      <a:pt x="2810460" y="3160127"/>
                      <a:pt x="2843420" y="3163452"/>
                      <a:pt x="2878090" y="3158228"/>
                    </a:cubicBezTo>
                    <a:cubicBezTo>
                      <a:pt x="2866692" y="3179980"/>
                      <a:pt x="2853964" y="3200687"/>
                      <a:pt x="2841425" y="3221109"/>
                    </a:cubicBezTo>
                    <a:close/>
                    <a:moveTo>
                      <a:pt x="2881414" y="3152149"/>
                    </a:moveTo>
                    <a:lnTo>
                      <a:pt x="2881319" y="3152149"/>
                    </a:lnTo>
                    <a:cubicBezTo>
                      <a:pt x="2848359" y="3157848"/>
                      <a:pt x="2809890" y="3146260"/>
                      <a:pt x="2777025" y="3143220"/>
                    </a:cubicBezTo>
                    <a:cubicBezTo>
                      <a:pt x="2739315" y="3139801"/>
                      <a:pt x="2697521" y="3143505"/>
                      <a:pt x="2660667" y="3132677"/>
                    </a:cubicBezTo>
                    <a:cubicBezTo>
                      <a:pt x="2668835" y="3115009"/>
                      <a:pt x="2676339" y="3096582"/>
                      <a:pt x="2682513" y="3077300"/>
                    </a:cubicBezTo>
                    <a:cubicBezTo>
                      <a:pt x="2683748" y="3077584"/>
                      <a:pt x="2685078" y="3077869"/>
                      <a:pt x="2686313" y="3077680"/>
                    </a:cubicBezTo>
                    <a:cubicBezTo>
                      <a:pt x="2702746" y="3075115"/>
                      <a:pt x="2723928" y="3081669"/>
                      <a:pt x="2740740" y="3082429"/>
                    </a:cubicBezTo>
                    <a:cubicBezTo>
                      <a:pt x="2755368" y="3083094"/>
                      <a:pt x="2769901" y="3083284"/>
                      <a:pt x="2784529" y="3084139"/>
                    </a:cubicBezTo>
                    <a:cubicBezTo>
                      <a:pt x="2814069" y="3085753"/>
                      <a:pt x="2843040" y="3083854"/>
                      <a:pt x="2872486" y="3088508"/>
                    </a:cubicBezTo>
                    <a:cubicBezTo>
                      <a:pt x="2885499" y="3090503"/>
                      <a:pt x="2898037" y="3092402"/>
                      <a:pt x="2909720" y="3089173"/>
                    </a:cubicBezTo>
                    <a:cubicBezTo>
                      <a:pt x="2901836" y="3110545"/>
                      <a:pt x="2892053" y="3131537"/>
                      <a:pt x="2881414" y="3152149"/>
                    </a:cubicBezTo>
                    <a:close/>
                    <a:moveTo>
                      <a:pt x="2916939" y="3066756"/>
                    </a:moveTo>
                    <a:cubicBezTo>
                      <a:pt x="2915705" y="3066756"/>
                      <a:pt x="2914660" y="3066186"/>
                      <a:pt x="2913235" y="3066661"/>
                    </a:cubicBezTo>
                    <a:cubicBezTo>
                      <a:pt x="2893668" y="3073785"/>
                      <a:pt x="2864697" y="3063242"/>
                      <a:pt x="2844560" y="3061342"/>
                    </a:cubicBezTo>
                    <a:cubicBezTo>
                      <a:pt x="2821193" y="3059157"/>
                      <a:pt x="2797447" y="3061057"/>
                      <a:pt x="2773985" y="3060487"/>
                    </a:cubicBezTo>
                    <a:cubicBezTo>
                      <a:pt x="2755083" y="3060012"/>
                      <a:pt x="2736086" y="3059157"/>
                      <a:pt x="2717089" y="3059442"/>
                    </a:cubicBezTo>
                    <a:cubicBezTo>
                      <a:pt x="2709680" y="3059537"/>
                      <a:pt x="2698376" y="3056878"/>
                      <a:pt x="2688972" y="3057163"/>
                    </a:cubicBezTo>
                    <a:cubicBezTo>
                      <a:pt x="2692772" y="3043200"/>
                      <a:pt x="2695811" y="3029141"/>
                      <a:pt x="2698186" y="3015179"/>
                    </a:cubicBezTo>
                    <a:cubicBezTo>
                      <a:pt x="2739410" y="3024107"/>
                      <a:pt x="2785193" y="3019738"/>
                      <a:pt x="2826893" y="3018788"/>
                    </a:cubicBezTo>
                    <a:cubicBezTo>
                      <a:pt x="2859283" y="3018123"/>
                      <a:pt x="2897847" y="3024772"/>
                      <a:pt x="2929192" y="3013659"/>
                    </a:cubicBezTo>
                    <a:cubicBezTo>
                      <a:pt x="2926818" y="3031421"/>
                      <a:pt x="2922353" y="3049089"/>
                      <a:pt x="2916939" y="3066756"/>
                    </a:cubicBezTo>
                    <a:close/>
                  </a:path>
                </a:pathLst>
              </a:custGeom>
              <a:grpFill/>
              <a:ln w="9481"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50322E20-590E-9F27-D07C-0647BC1E607E}"/>
                  </a:ext>
                </a:extLst>
              </p:cNvPr>
              <p:cNvSpPr/>
              <p:nvPr/>
            </p:nvSpPr>
            <p:spPr>
              <a:xfrm>
                <a:off x="4071939" y="1519"/>
                <a:ext cx="3737420" cy="6844565"/>
              </a:xfrm>
              <a:custGeom>
                <a:avLst/>
                <a:gdLst>
                  <a:gd name="connsiteX0" fmla="*/ 3484757 w 3737420"/>
                  <a:gd name="connsiteY0" fmla="*/ 3211007 h 6844565"/>
                  <a:gd name="connsiteX1" fmla="*/ 3294975 w 3737420"/>
                  <a:gd name="connsiteY1" fmla="*/ 3126944 h 6844565"/>
                  <a:gd name="connsiteX2" fmla="*/ 3289371 w 3737420"/>
                  <a:gd name="connsiteY2" fmla="*/ 3072802 h 6844565"/>
                  <a:gd name="connsiteX3" fmla="*/ 2806746 w 3737420"/>
                  <a:gd name="connsiteY3" fmla="*/ 2803136 h 6844565"/>
                  <a:gd name="connsiteX4" fmla="*/ 2831347 w 3737420"/>
                  <a:gd name="connsiteY4" fmla="*/ 2796677 h 6844565"/>
                  <a:gd name="connsiteX5" fmla="*/ 2985605 w 3737420"/>
                  <a:gd name="connsiteY5" fmla="*/ 2633491 h 6844565"/>
                  <a:gd name="connsiteX6" fmla="*/ 2823654 w 3737420"/>
                  <a:gd name="connsiteY6" fmla="*/ 2434020 h 6844565"/>
                  <a:gd name="connsiteX7" fmla="*/ 2652394 w 3737420"/>
                  <a:gd name="connsiteY7" fmla="*/ 1910077 h 6844565"/>
                  <a:gd name="connsiteX8" fmla="*/ 2942291 w 3737420"/>
                  <a:gd name="connsiteY8" fmla="*/ 1821360 h 6844565"/>
                  <a:gd name="connsiteX9" fmla="*/ 2944951 w 3737420"/>
                  <a:gd name="connsiteY9" fmla="*/ 2013611 h 6844565"/>
                  <a:gd name="connsiteX10" fmla="*/ 2788224 w 3737420"/>
                  <a:gd name="connsiteY10" fmla="*/ 1991955 h 6844565"/>
                  <a:gd name="connsiteX11" fmla="*/ 2893279 w 3737420"/>
                  <a:gd name="connsiteY11" fmla="*/ 1907037 h 6844565"/>
                  <a:gd name="connsiteX12" fmla="*/ 2796488 w 3737420"/>
                  <a:gd name="connsiteY12" fmla="*/ 1849095 h 6844565"/>
                  <a:gd name="connsiteX13" fmla="*/ 2846640 w 3737420"/>
                  <a:gd name="connsiteY13" fmla="*/ 2108788 h 6844565"/>
                  <a:gd name="connsiteX14" fmla="*/ 3019990 w 3737420"/>
                  <a:gd name="connsiteY14" fmla="*/ 1896114 h 6844565"/>
                  <a:gd name="connsiteX15" fmla="*/ 3128084 w 3737420"/>
                  <a:gd name="connsiteY15" fmla="*/ 1722859 h 6844565"/>
                  <a:gd name="connsiteX16" fmla="*/ 3226205 w 3737420"/>
                  <a:gd name="connsiteY16" fmla="*/ 1506765 h 6844565"/>
                  <a:gd name="connsiteX17" fmla="*/ 2990069 w 3737420"/>
                  <a:gd name="connsiteY17" fmla="*/ 1483779 h 6844565"/>
                  <a:gd name="connsiteX18" fmla="*/ 2785754 w 3737420"/>
                  <a:gd name="connsiteY18" fmla="*/ 1490713 h 6844565"/>
                  <a:gd name="connsiteX19" fmla="*/ 2515044 w 3737420"/>
                  <a:gd name="connsiteY19" fmla="*/ 1534501 h 6844565"/>
                  <a:gd name="connsiteX20" fmla="*/ 2714989 w 3737420"/>
                  <a:gd name="connsiteY20" fmla="*/ 1707661 h 6844565"/>
                  <a:gd name="connsiteX21" fmla="*/ 2713090 w 3737420"/>
                  <a:gd name="connsiteY21" fmla="*/ 1594913 h 6844565"/>
                  <a:gd name="connsiteX22" fmla="*/ 2587043 w 3737420"/>
                  <a:gd name="connsiteY22" fmla="*/ 1643545 h 6844565"/>
                  <a:gd name="connsiteX23" fmla="*/ 2646694 w 3737420"/>
                  <a:gd name="connsiteY23" fmla="*/ 1496982 h 6844565"/>
                  <a:gd name="connsiteX24" fmla="*/ 2811875 w 3737420"/>
                  <a:gd name="connsiteY24" fmla="*/ 1595292 h 6844565"/>
                  <a:gd name="connsiteX25" fmla="*/ 2589988 w 3737420"/>
                  <a:gd name="connsiteY25" fmla="*/ 1801982 h 6844565"/>
                  <a:gd name="connsiteX26" fmla="*/ 2222011 w 3737420"/>
                  <a:gd name="connsiteY26" fmla="*/ 1391832 h 6844565"/>
                  <a:gd name="connsiteX27" fmla="*/ 2130160 w 3737420"/>
                  <a:gd name="connsiteY27" fmla="*/ 1151707 h 6844565"/>
                  <a:gd name="connsiteX28" fmla="*/ 1911691 w 3737420"/>
                  <a:gd name="connsiteY28" fmla="*/ 1203760 h 6844565"/>
                  <a:gd name="connsiteX29" fmla="*/ 1893739 w 3737420"/>
                  <a:gd name="connsiteY29" fmla="*/ 1221902 h 6844565"/>
                  <a:gd name="connsiteX30" fmla="*/ 1901623 w 3737420"/>
                  <a:gd name="connsiteY30" fmla="*/ 669177 h 6844565"/>
                  <a:gd name="connsiteX31" fmla="*/ 1857454 w 3737420"/>
                  <a:gd name="connsiteY31" fmla="*/ 637167 h 6844565"/>
                  <a:gd name="connsiteX32" fmla="*/ 1879586 w 3737420"/>
                  <a:gd name="connsiteY32" fmla="*/ 430762 h 6844565"/>
                  <a:gd name="connsiteX33" fmla="*/ 1889750 w 3737420"/>
                  <a:gd name="connsiteY33" fmla="*/ 144759 h 6844565"/>
                  <a:gd name="connsiteX34" fmla="*/ 1889655 w 3737420"/>
                  <a:gd name="connsiteY34" fmla="*/ 144854 h 6844565"/>
                  <a:gd name="connsiteX35" fmla="*/ 1647155 w 3737420"/>
                  <a:gd name="connsiteY35" fmla="*/ 296547 h 6844565"/>
                  <a:gd name="connsiteX36" fmla="*/ 1479504 w 3737420"/>
                  <a:gd name="connsiteY36" fmla="*/ 418984 h 6844565"/>
                  <a:gd name="connsiteX37" fmla="*/ 1429732 w 3737420"/>
                  <a:gd name="connsiteY37" fmla="*/ 396662 h 6844565"/>
                  <a:gd name="connsiteX38" fmla="*/ 954896 w 3737420"/>
                  <a:gd name="connsiteY38" fmla="*/ 679911 h 6844565"/>
                  <a:gd name="connsiteX39" fmla="*/ 961545 w 3737420"/>
                  <a:gd name="connsiteY39" fmla="*/ 655309 h 6844565"/>
                  <a:gd name="connsiteX40" fmla="*/ 897524 w 3737420"/>
                  <a:gd name="connsiteY40" fmla="*/ 440071 h 6844565"/>
                  <a:gd name="connsiteX41" fmla="*/ 643626 w 3737420"/>
                  <a:gd name="connsiteY41" fmla="*/ 480630 h 6844565"/>
                  <a:gd name="connsiteX42" fmla="*/ 104390 w 3737420"/>
                  <a:gd name="connsiteY42" fmla="*/ 366932 h 6844565"/>
                  <a:gd name="connsiteX43" fmla="*/ 172495 w 3737420"/>
                  <a:gd name="connsiteY43" fmla="*/ 71525 h 6844565"/>
                  <a:gd name="connsiteX44" fmla="*/ 340240 w 3737420"/>
                  <a:gd name="connsiteY44" fmla="*/ 165276 h 6844565"/>
                  <a:gd name="connsiteX45" fmla="*/ 243070 w 3737420"/>
                  <a:gd name="connsiteY45" fmla="*/ 290278 h 6844565"/>
                  <a:gd name="connsiteX46" fmla="*/ 222078 w 3737420"/>
                  <a:gd name="connsiteY46" fmla="*/ 156822 h 6844565"/>
                  <a:gd name="connsiteX47" fmla="*/ 123672 w 3737420"/>
                  <a:gd name="connsiteY47" fmla="*/ 211629 h 6844565"/>
                  <a:gd name="connsiteX48" fmla="*/ 373581 w 3737420"/>
                  <a:gd name="connsiteY48" fmla="*/ 298162 h 6844565"/>
                  <a:gd name="connsiteX49" fmla="*/ 276030 w 3737420"/>
                  <a:gd name="connsiteY49" fmla="*/ 41699 h 6844565"/>
                  <a:gd name="connsiteX50" fmla="*/ 321053 w 3737420"/>
                  <a:gd name="connsiteY50" fmla="*/ 0 h 6844565"/>
                  <a:gd name="connsiteX51" fmla="*/ 287998 w 3737420"/>
                  <a:gd name="connsiteY51" fmla="*/ 0 h 6844565"/>
                  <a:gd name="connsiteX52" fmla="*/ 247344 w 3737420"/>
                  <a:gd name="connsiteY52" fmla="*/ 34860 h 6844565"/>
                  <a:gd name="connsiteX53" fmla="*/ 141719 w 3737420"/>
                  <a:gd name="connsiteY53" fmla="*/ 53287 h 6844565"/>
                  <a:gd name="connsiteX54" fmla="*/ 136970 w 3737420"/>
                  <a:gd name="connsiteY54" fmla="*/ 56137 h 6844565"/>
                  <a:gd name="connsiteX55" fmla="*/ 159197 w 3737420"/>
                  <a:gd name="connsiteY55" fmla="*/ 0 h 6844565"/>
                  <a:gd name="connsiteX56" fmla="*/ 0 w 3737420"/>
                  <a:gd name="connsiteY56" fmla="*/ 0 h 6844565"/>
                  <a:gd name="connsiteX57" fmla="*/ 0 w 3737420"/>
                  <a:gd name="connsiteY57" fmla="*/ 157867 h 6844565"/>
                  <a:gd name="connsiteX58" fmla="*/ 9594 w 3737420"/>
                  <a:gd name="connsiteY58" fmla="*/ 276220 h 6844565"/>
                  <a:gd name="connsiteX59" fmla="*/ 0 w 3737420"/>
                  <a:gd name="connsiteY59" fmla="*/ 324948 h 6844565"/>
                  <a:gd name="connsiteX60" fmla="*/ 0 w 3737420"/>
                  <a:gd name="connsiteY60" fmla="*/ 376335 h 6844565"/>
                  <a:gd name="connsiteX61" fmla="*/ 37804 w 3737420"/>
                  <a:gd name="connsiteY61" fmla="*/ 192537 h 6844565"/>
                  <a:gd name="connsiteX62" fmla="*/ 41984 w 3737420"/>
                  <a:gd name="connsiteY62" fmla="*/ 193487 h 6844565"/>
                  <a:gd name="connsiteX63" fmla="*/ 46163 w 3737420"/>
                  <a:gd name="connsiteY63" fmla="*/ 192537 h 6844565"/>
                  <a:gd name="connsiteX64" fmla="*/ 118068 w 3737420"/>
                  <a:gd name="connsiteY64" fmla="*/ 418699 h 6844565"/>
                  <a:gd name="connsiteX65" fmla="*/ 635837 w 3737420"/>
                  <a:gd name="connsiteY65" fmla="*/ 490034 h 6844565"/>
                  <a:gd name="connsiteX66" fmla="*/ 628618 w 3737420"/>
                  <a:gd name="connsiteY66" fmla="*/ 649515 h 6844565"/>
                  <a:gd name="connsiteX67" fmla="*/ 817736 w 3737420"/>
                  <a:gd name="connsiteY67" fmla="*/ 702803 h 6844565"/>
                  <a:gd name="connsiteX68" fmla="*/ 817926 w 3737420"/>
                  <a:gd name="connsiteY68" fmla="*/ 534297 h 6844565"/>
                  <a:gd name="connsiteX69" fmla="*/ 755330 w 3737420"/>
                  <a:gd name="connsiteY69" fmla="*/ 589389 h 6844565"/>
                  <a:gd name="connsiteX70" fmla="*/ 800448 w 3737420"/>
                  <a:gd name="connsiteY70" fmla="*/ 590244 h 6844565"/>
                  <a:gd name="connsiteX71" fmla="*/ 781166 w 3737420"/>
                  <a:gd name="connsiteY71" fmla="*/ 687700 h 6844565"/>
                  <a:gd name="connsiteX72" fmla="*/ 662434 w 3737420"/>
                  <a:gd name="connsiteY72" fmla="*/ 636502 h 6844565"/>
                  <a:gd name="connsiteX73" fmla="*/ 678106 w 3737420"/>
                  <a:gd name="connsiteY73" fmla="*/ 487659 h 6844565"/>
                  <a:gd name="connsiteX74" fmla="*/ 909872 w 3737420"/>
                  <a:gd name="connsiteY74" fmla="*/ 482815 h 6844565"/>
                  <a:gd name="connsiteX75" fmla="*/ 761599 w 3737420"/>
                  <a:gd name="connsiteY75" fmla="*/ 858770 h 6844565"/>
                  <a:gd name="connsiteX76" fmla="*/ 763594 w 3737420"/>
                  <a:gd name="connsiteY76" fmla="*/ 862379 h 6844565"/>
                  <a:gd name="connsiteX77" fmla="*/ 940363 w 3737420"/>
                  <a:gd name="connsiteY77" fmla="*/ 717240 h 6844565"/>
                  <a:gd name="connsiteX78" fmla="*/ 1298746 w 3737420"/>
                  <a:gd name="connsiteY78" fmla="*/ 426583 h 6844565"/>
                  <a:gd name="connsiteX79" fmla="*/ 1543620 w 3737420"/>
                  <a:gd name="connsiteY79" fmla="*/ 613801 h 6844565"/>
                  <a:gd name="connsiteX80" fmla="*/ 1355737 w 3737420"/>
                  <a:gd name="connsiteY80" fmla="*/ 563648 h 6844565"/>
                  <a:gd name="connsiteX81" fmla="*/ 1469341 w 3737420"/>
                  <a:gd name="connsiteY81" fmla="*/ 612946 h 6844565"/>
                  <a:gd name="connsiteX82" fmla="*/ 1301310 w 3737420"/>
                  <a:gd name="connsiteY82" fmla="*/ 555764 h 6844565"/>
                  <a:gd name="connsiteX83" fmla="*/ 1214873 w 3737420"/>
                  <a:gd name="connsiteY83" fmla="*/ 528123 h 6844565"/>
                  <a:gd name="connsiteX84" fmla="*/ 1145153 w 3737420"/>
                  <a:gd name="connsiteY84" fmla="*/ 603162 h 6844565"/>
                  <a:gd name="connsiteX85" fmla="*/ 1162156 w 3737420"/>
                  <a:gd name="connsiteY85" fmla="*/ 610761 h 6844565"/>
                  <a:gd name="connsiteX86" fmla="*/ 1230736 w 3737420"/>
                  <a:gd name="connsiteY86" fmla="*/ 659869 h 6844565"/>
                  <a:gd name="connsiteX87" fmla="*/ 1261131 w 3737420"/>
                  <a:gd name="connsiteY87" fmla="*/ 712491 h 6844565"/>
                  <a:gd name="connsiteX88" fmla="*/ 1332466 w 3737420"/>
                  <a:gd name="connsiteY88" fmla="*/ 708502 h 6844565"/>
                  <a:gd name="connsiteX89" fmla="*/ 1539631 w 3737420"/>
                  <a:gd name="connsiteY89" fmla="*/ 751245 h 6844565"/>
                  <a:gd name="connsiteX90" fmla="*/ 1680115 w 3737420"/>
                  <a:gd name="connsiteY90" fmla="*/ 909207 h 6844565"/>
                  <a:gd name="connsiteX91" fmla="*/ 1712315 w 3737420"/>
                  <a:gd name="connsiteY91" fmla="*/ 973038 h 6844565"/>
                  <a:gd name="connsiteX92" fmla="*/ 1773107 w 3737420"/>
                  <a:gd name="connsiteY92" fmla="*/ 973038 h 6844565"/>
                  <a:gd name="connsiteX93" fmla="*/ 1849950 w 3737420"/>
                  <a:gd name="connsiteY93" fmla="*/ 1007898 h 6844565"/>
                  <a:gd name="connsiteX94" fmla="*/ 1865148 w 3737420"/>
                  <a:gd name="connsiteY94" fmla="*/ 1018821 h 6844565"/>
                  <a:gd name="connsiteX95" fmla="*/ 1895259 w 3737420"/>
                  <a:gd name="connsiteY95" fmla="*/ 920796 h 6844565"/>
                  <a:gd name="connsiteX96" fmla="*/ 1828009 w 3737420"/>
                  <a:gd name="connsiteY96" fmla="*/ 859815 h 6844565"/>
                  <a:gd name="connsiteX97" fmla="*/ 1694363 w 3737420"/>
                  <a:gd name="connsiteY97" fmla="*/ 742887 h 6844565"/>
                  <a:gd name="connsiteX98" fmla="*/ 1794004 w 3737420"/>
                  <a:gd name="connsiteY98" fmla="*/ 816596 h 6844565"/>
                  <a:gd name="connsiteX99" fmla="*/ 1656559 w 3737420"/>
                  <a:gd name="connsiteY99" fmla="*/ 678961 h 6844565"/>
                  <a:gd name="connsiteX100" fmla="*/ 1941232 w 3737420"/>
                  <a:gd name="connsiteY100" fmla="*/ 797504 h 6844565"/>
                  <a:gd name="connsiteX101" fmla="*/ 1868663 w 3737420"/>
                  <a:gd name="connsiteY101" fmla="*/ 1253152 h 6844565"/>
                  <a:gd name="connsiteX102" fmla="*/ 1831428 w 3737420"/>
                  <a:gd name="connsiteY102" fmla="*/ 1478839 h 6844565"/>
                  <a:gd name="connsiteX103" fmla="*/ 1835418 w 3737420"/>
                  <a:gd name="connsiteY103" fmla="*/ 1478744 h 6844565"/>
                  <a:gd name="connsiteX104" fmla="*/ 2086846 w 3737420"/>
                  <a:gd name="connsiteY104" fmla="*/ 1162346 h 6844565"/>
                  <a:gd name="connsiteX105" fmla="*/ 2198550 w 3737420"/>
                  <a:gd name="connsiteY105" fmla="*/ 1365426 h 6844565"/>
                  <a:gd name="connsiteX106" fmla="*/ 2077442 w 3737420"/>
                  <a:gd name="connsiteY106" fmla="*/ 1453478 h 6844565"/>
                  <a:gd name="connsiteX107" fmla="*/ 1973812 w 3737420"/>
                  <a:gd name="connsiteY107" fmla="*/ 1376254 h 6844565"/>
                  <a:gd name="connsiteX108" fmla="*/ 2048567 w 3737420"/>
                  <a:gd name="connsiteY108" fmla="*/ 1310714 h 6844565"/>
                  <a:gd name="connsiteX109" fmla="*/ 2071933 w 3737420"/>
                  <a:gd name="connsiteY109" fmla="*/ 1349468 h 6844565"/>
                  <a:gd name="connsiteX110" fmla="*/ 2088271 w 3737420"/>
                  <a:gd name="connsiteY110" fmla="*/ 1267685 h 6844565"/>
                  <a:gd name="connsiteX111" fmla="*/ 1942467 w 3737420"/>
                  <a:gd name="connsiteY111" fmla="*/ 1352223 h 6844565"/>
                  <a:gd name="connsiteX112" fmla="*/ 2083141 w 3737420"/>
                  <a:gd name="connsiteY112" fmla="*/ 1489193 h 6844565"/>
                  <a:gd name="connsiteX113" fmla="*/ 2217642 w 3737420"/>
                  <a:gd name="connsiteY113" fmla="*/ 1403230 h 6844565"/>
                  <a:gd name="connsiteX114" fmla="*/ 2538410 w 3737420"/>
                  <a:gd name="connsiteY114" fmla="*/ 1815945 h 6844565"/>
                  <a:gd name="connsiteX115" fmla="*/ 2770176 w 3737420"/>
                  <a:gd name="connsiteY115" fmla="*/ 1765223 h 6844565"/>
                  <a:gd name="connsiteX116" fmla="*/ 2771316 w 3737420"/>
                  <a:gd name="connsiteY116" fmla="*/ 1769402 h 6844565"/>
                  <a:gd name="connsiteX117" fmla="*/ 2774261 w 3737420"/>
                  <a:gd name="connsiteY117" fmla="*/ 1772442 h 6844565"/>
                  <a:gd name="connsiteX118" fmla="*/ 2614494 w 3737420"/>
                  <a:gd name="connsiteY118" fmla="*/ 1947881 h 6844565"/>
                  <a:gd name="connsiteX119" fmla="*/ 2811590 w 3737420"/>
                  <a:gd name="connsiteY119" fmla="*/ 2431931 h 6844565"/>
                  <a:gd name="connsiteX120" fmla="*/ 2669871 w 3737420"/>
                  <a:gd name="connsiteY120" fmla="*/ 2505450 h 6844565"/>
                  <a:gd name="connsiteX121" fmla="*/ 2718219 w 3737420"/>
                  <a:gd name="connsiteY121" fmla="*/ 2695802 h 6844565"/>
                  <a:gd name="connsiteX122" fmla="*/ 2864308 w 3737420"/>
                  <a:gd name="connsiteY122" fmla="*/ 2611739 h 6844565"/>
                  <a:gd name="connsiteX123" fmla="*/ 2785279 w 3737420"/>
                  <a:gd name="connsiteY123" fmla="*/ 2585048 h 6844565"/>
                  <a:gd name="connsiteX124" fmla="*/ 2807126 w 3737420"/>
                  <a:gd name="connsiteY124" fmla="*/ 2624658 h 6844565"/>
                  <a:gd name="connsiteX125" fmla="*/ 2712995 w 3737420"/>
                  <a:gd name="connsiteY125" fmla="*/ 2656573 h 6844565"/>
                  <a:gd name="connsiteX126" fmla="*/ 2697987 w 3737420"/>
                  <a:gd name="connsiteY126" fmla="*/ 2528246 h 6844565"/>
                  <a:gd name="connsiteX127" fmla="*/ 2834767 w 3737420"/>
                  <a:gd name="connsiteY127" fmla="*/ 2467455 h 6844565"/>
                  <a:gd name="connsiteX128" fmla="*/ 2954735 w 3737420"/>
                  <a:gd name="connsiteY128" fmla="*/ 2665691 h 6844565"/>
                  <a:gd name="connsiteX129" fmla="*/ 2555128 w 3737420"/>
                  <a:gd name="connsiteY129" fmla="*/ 2725248 h 6844565"/>
                  <a:gd name="connsiteX130" fmla="*/ 2552943 w 3737420"/>
                  <a:gd name="connsiteY130" fmla="*/ 2728667 h 6844565"/>
                  <a:gd name="connsiteX131" fmla="*/ 2767042 w 3737420"/>
                  <a:gd name="connsiteY131" fmla="*/ 2809216 h 6844565"/>
                  <a:gd name="connsiteX132" fmla="*/ 3197994 w 3737420"/>
                  <a:gd name="connsiteY132" fmla="*/ 2974206 h 6844565"/>
                  <a:gd name="connsiteX133" fmla="*/ 3158195 w 3737420"/>
                  <a:gd name="connsiteY133" fmla="*/ 3279967 h 6844565"/>
                  <a:gd name="connsiteX134" fmla="*/ 3107757 w 3737420"/>
                  <a:gd name="connsiteY134" fmla="*/ 3092179 h 6844565"/>
                  <a:gd name="connsiteX135" fmla="*/ 3121815 w 3737420"/>
                  <a:gd name="connsiteY135" fmla="*/ 3215186 h 6844565"/>
                  <a:gd name="connsiteX136" fmla="*/ 3087430 w 3737420"/>
                  <a:gd name="connsiteY136" fmla="*/ 3041077 h 6844565"/>
                  <a:gd name="connsiteX137" fmla="*/ 3068053 w 3737420"/>
                  <a:gd name="connsiteY137" fmla="*/ 2952360 h 6844565"/>
                  <a:gd name="connsiteX138" fmla="*/ 2968222 w 3737420"/>
                  <a:gd name="connsiteY138" fmla="*/ 2929563 h 6844565"/>
                  <a:gd name="connsiteX139" fmla="*/ 2970122 w 3737420"/>
                  <a:gd name="connsiteY139" fmla="*/ 2948085 h 6844565"/>
                  <a:gd name="connsiteX140" fmla="*/ 2961953 w 3737420"/>
                  <a:gd name="connsiteY140" fmla="*/ 3032053 h 6844565"/>
                  <a:gd name="connsiteX141" fmla="*/ 2931558 w 3737420"/>
                  <a:gd name="connsiteY141" fmla="*/ 3084675 h 6844565"/>
                  <a:gd name="connsiteX142" fmla="*/ 2970692 w 3737420"/>
                  <a:gd name="connsiteY142" fmla="*/ 3144422 h 6844565"/>
                  <a:gd name="connsiteX143" fmla="*/ 3037183 w 3737420"/>
                  <a:gd name="connsiteY143" fmla="*/ 3345222 h 6844565"/>
                  <a:gd name="connsiteX144" fmla="*/ 2970692 w 3737420"/>
                  <a:gd name="connsiteY144" fmla="*/ 3545833 h 6844565"/>
                  <a:gd name="connsiteX145" fmla="*/ 2931558 w 3737420"/>
                  <a:gd name="connsiteY145" fmla="*/ 3605674 h 6844565"/>
                  <a:gd name="connsiteX146" fmla="*/ 2961859 w 3737420"/>
                  <a:gd name="connsiteY146" fmla="*/ 3658297 h 6844565"/>
                  <a:gd name="connsiteX147" fmla="*/ 2970122 w 3737420"/>
                  <a:gd name="connsiteY147" fmla="*/ 3742359 h 6844565"/>
                  <a:gd name="connsiteX148" fmla="*/ 2968222 w 3737420"/>
                  <a:gd name="connsiteY148" fmla="*/ 3760882 h 6844565"/>
                  <a:gd name="connsiteX149" fmla="*/ 3068148 w 3737420"/>
                  <a:gd name="connsiteY149" fmla="*/ 3737990 h 6844565"/>
                  <a:gd name="connsiteX150" fmla="*/ 3087430 w 3737420"/>
                  <a:gd name="connsiteY150" fmla="*/ 3649273 h 6844565"/>
                  <a:gd name="connsiteX151" fmla="*/ 3121910 w 3737420"/>
                  <a:gd name="connsiteY151" fmla="*/ 3475163 h 6844565"/>
                  <a:gd name="connsiteX152" fmla="*/ 3107852 w 3737420"/>
                  <a:gd name="connsiteY152" fmla="*/ 3598170 h 6844565"/>
                  <a:gd name="connsiteX153" fmla="*/ 3158290 w 3737420"/>
                  <a:gd name="connsiteY153" fmla="*/ 3410478 h 6844565"/>
                  <a:gd name="connsiteX154" fmla="*/ 3197994 w 3737420"/>
                  <a:gd name="connsiteY154" fmla="*/ 3716143 h 6844565"/>
                  <a:gd name="connsiteX155" fmla="*/ 2767137 w 3737420"/>
                  <a:gd name="connsiteY155" fmla="*/ 3881134 h 6844565"/>
                  <a:gd name="connsiteX156" fmla="*/ 2553038 w 3737420"/>
                  <a:gd name="connsiteY156" fmla="*/ 3961682 h 6844565"/>
                  <a:gd name="connsiteX157" fmla="*/ 2555128 w 3737420"/>
                  <a:gd name="connsiteY157" fmla="*/ 3965102 h 6844565"/>
                  <a:gd name="connsiteX158" fmla="*/ 2954829 w 3737420"/>
                  <a:gd name="connsiteY158" fmla="*/ 4024658 h 6844565"/>
                  <a:gd name="connsiteX159" fmla="*/ 2834862 w 3737420"/>
                  <a:gd name="connsiteY159" fmla="*/ 4222989 h 6844565"/>
                  <a:gd name="connsiteX160" fmla="*/ 2698082 w 3737420"/>
                  <a:gd name="connsiteY160" fmla="*/ 4162103 h 6844565"/>
                  <a:gd name="connsiteX161" fmla="*/ 2712995 w 3737420"/>
                  <a:gd name="connsiteY161" fmla="*/ 4033777 h 6844565"/>
                  <a:gd name="connsiteX162" fmla="*/ 2807126 w 3737420"/>
                  <a:gd name="connsiteY162" fmla="*/ 4065787 h 6844565"/>
                  <a:gd name="connsiteX163" fmla="*/ 2785374 w 3737420"/>
                  <a:gd name="connsiteY163" fmla="*/ 4105301 h 6844565"/>
                  <a:gd name="connsiteX164" fmla="*/ 2864308 w 3737420"/>
                  <a:gd name="connsiteY164" fmla="*/ 4078610 h 6844565"/>
                  <a:gd name="connsiteX165" fmla="*/ 2718219 w 3737420"/>
                  <a:gd name="connsiteY165" fmla="*/ 3994548 h 6844565"/>
                  <a:gd name="connsiteX166" fmla="*/ 2669871 w 3737420"/>
                  <a:gd name="connsiteY166" fmla="*/ 4184900 h 6844565"/>
                  <a:gd name="connsiteX167" fmla="*/ 2811590 w 3737420"/>
                  <a:gd name="connsiteY167" fmla="*/ 4258419 h 6844565"/>
                  <a:gd name="connsiteX168" fmla="*/ 2614589 w 3737420"/>
                  <a:gd name="connsiteY168" fmla="*/ 4742564 h 6844565"/>
                  <a:gd name="connsiteX169" fmla="*/ 2774356 w 3737420"/>
                  <a:gd name="connsiteY169" fmla="*/ 4917908 h 6844565"/>
                  <a:gd name="connsiteX170" fmla="*/ 2771411 w 3737420"/>
                  <a:gd name="connsiteY170" fmla="*/ 4921043 h 6844565"/>
                  <a:gd name="connsiteX171" fmla="*/ 2770176 w 3737420"/>
                  <a:gd name="connsiteY171" fmla="*/ 4925127 h 6844565"/>
                  <a:gd name="connsiteX172" fmla="*/ 2538410 w 3737420"/>
                  <a:gd name="connsiteY172" fmla="*/ 4874405 h 6844565"/>
                  <a:gd name="connsiteX173" fmla="*/ 2217642 w 3737420"/>
                  <a:gd name="connsiteY173" fmla="*/ 5287120 h 6844565"/>
                  <a:gd name="connsiteX174" fmla="*/ 2083236 w 3737420"/>
                  <a:gd name="connsiteY174" fmla="*/ 5201157 h 6844565"/>
                  <a:gd name="connsiteX175" fmla="*/ 1942562 w 3737420"/>
                  <a:gd name="connsiteY175" fmla="*/ 5338222 h 6844565"/>
                  <a:gd name="connsiteX176" fmla="*/ 2088366 w 3737420"/>
                  <a:gd name="connsiteY176" fmla="*/ 5422664 h 6844565"/>
                  <a:gd name="connsiteX177" fmla="*/ 2071933 w 3737420"/>
                  <a:gd name="connsiteY177" fmla="*/ 5340881 h 6844565"/>
                  <a:gd name="connsiteX178" fmla="*/ 2048567 w 3737420"/>
                  <a:gd name="connsiteY178" fmla="*/ 5379541 h 6844565"/>
                  <a:gd name="connsiteX179" fmla="*/ 1973907 w 3737420"/>
                  <a:gd name="connsiteY179" fmla="*/ 5314000 h 6844565"/>
                  <a:gd name="connsiteX180" fmla="*/ 2077442 w 3737420"/>
                  <a:gd name="connsiteY180" fmla="*/ 5236872 h 6844565"/>
                  <a:gd name="connsiteX181" fmla="*/ 2198550 w 3737420"/>
                  <a:gd name="connsiteY181" fmla="*/ 5324924 h 6844565"/>
                  <a:gd name="connsiteX182" fmla="*/ 2086846 w 3737420"/>
                  <a:gd name="connsiteY182" fmla="*/ 5528099 h 6844565"/>
                  <a:gd name="connsiteX183" fmla="*/ 1835418 w 3737420"/>
                  <a:gd name="connsiteY183" fmla="*/ 5211605 h 6844565"/>
                  <a:gd name="connsiteX184" fmla="*/ 1831428 w 3737420"/>
                  <a:gd name="connsiteY184" fmla="*/ 5211605 h 6844565"/>
                  <a:gd name="connsiteX185" fmla="*/ 1868663 w 3737420"/>
                  <a:gd name="connsiteY185" fmla="*/ 5437198 h 6844565"/>
                  <a:gd name="connsiteX186" fmla="*/ 1941232 w 3737420"/>
                  <a:gd name="connsiteY186" fmla="*/ 5892941 h 6844565"/>
                  <a:gd name="connsiteX187" fmla="*/ 1656654 w 3737420"/>
                  <a:gd name="connsiteY187" fmla="*/ 6011294 h 6844565"/>
                  <a:gd name="connsiteX188" fmla="*/ 1794004 w 3737420"/>
                  <a:gd name="connsiteY188" fmla="*/ 5873754 h 6844565"/>
                  <a:gd name="connsiteX189" fmla="*/ 1694458 w 3737420"/>
                  <a:gd name="connsiteY189" fmla="*/ 5947463 h 6844565"/>
                  <a:gd name="connsiteX190" fmla="*/ 1828009 w 3737420"/>
                  <a:gd name="connsiteY190" fmla="*/ 5830535 h 6844565"/>
                  <a:gd name="connsiteX191" fmla="*/ 1895259 w 3737420"/>
                  <a:gd name="connsiteY191" fmla="*/ 5769459 h 6844565"/>
                  <a:gd name="connsiteX192" fmla="*/ 1865148 w 3737420"/>
                  <a:gd name="connsiteY192" fmla="*/ 5671623 h 6844565"/>
                  <a:gd name="connsiteX193" fmla="*/ 1849950 w 3737420"/>
                  <a:gd name="connsiteY193" fmla="*/ 5682452 h 6844565"/>
                  <a:gd name="connsiteX194" fmla="*/ 1773107 w 3737420"/>
                  <a:gd name="connsiteY194" fmla="*/ 5717407 h 6844565"/>
                  <a:gd name="connsiteX195" fmla="*/ 1712411 w 3737420"/>
                  <a:gd name="connsiteY195" fmla="*/ 5717407 h 6844565"/>
                  <a:gd name="connsiteX196" fmla="*/ 1680210 w 3737420"/>
                  <a:gd name="connsiteY196" fmla="*/ 5781237 h 6844565"/>
                  <a:gd name="connsiteX197" fmla="*/ 1539631 w 3737420"/>
                  <a:gd name="connsiteY197" fmla="*/ 5939104 h 6844565"/>
                  <a:gd name="connsiteX198" fmla="*/ 1332561 w 3737420"/>
                  <a:gd name="connsiteY198" fmla="*/ 5981943 h 6844565"/>
                  <a:gd name="connsiteX199" fmla="*/ 1261226 w 3737420"/>
                  <a:gd name="connsiteY199" fmla="*/ 5977859 h 6844565"/>
                  <a:gd name="connsiteX200" fmla="*/ 1230736 w 3737420"/>
                  <a:gd name="connsiteY200" fmla="*/ 6030481 h 6844565"/>
                  <a:gd name="connsiteX201" fmla="*/ 1162156 w 3737420"/>
                  <a:gd name="connsiteY201" fmla="*/ 6079683 h 6844565"/>
                  <a:gd name="connsiteX202" fmla="*/ 1145153 w 3737420"/>
                  <a:gd name="connsiteY202" fmla="*/ 6087283 h 6844565"/>
                  <a:gd name="connsiteX203" fmla="*/ 1214968 w 3737420"/>
                  <a:gd name="connsiteY203" fmla="*/ 6162322 h 6844565"/>
                  <a:gd name="connsiteX204" fmla="*/ 1301405 w 3737420"/>
                  <a:gd name="connsiteY204" fmla="*/ 6134681 h 6844565"/>
                  <a:gd name="connsiteX205" fmla="*/ 1469436 w 3737420"/>
                  <a:gd name="connsiteY205" fmla="*/ 6077404 h 6844565"/>
                  <a:gd name="connsiteX206" fmla="*/ 1355832 w 3737420"/>
                  <a:gd name="connsiteY206" fmla="*/ 6126797 h 6844565"/>
                  <a:gd name="connsiteX207" fmla="*/ 1543620 w 3737420"/>
                  <a:gd name="connsiteY207" fmla="*/ 6076644 h 6844565"/>
                  <a:gd name="connsiteX208" fmla="*/ 1298746 w 3737420"/>
                  <a:gd name="connsiteY208" fmla="*/ 6263862 h 6844565"/>
                  <a:gd name="connsiteX209" fmla="*/ 940363 w 3737420"/>
                  <a:gd name="connsiteY209" fmla="*/ 5973204 h 6844565"/>
                  <a:gd name="connsiteX210" fmla="*/ 763594 w 3737420"/>
                  <a:gd name="connsiteY210" fmla="*/ 5828160 h 6844565"/>
                  <a:gd name="connsiteX211" fmla="*/ 761694 w 3737420"/>
                  <a:gd name="connsiteY211" fmla="*/ 5831580 h 6844565"/>
                  <a:gd name="connsiteX212" fmla="*/ 909967 w 3737420"/>
                  <a:gd name="connsiteY212" fmla="*/ 6207535 h 6844565"/>
                  <a:gd name="connsiteX213" fmla="*/ 678201 w 3737420"/>
                  <a:gd name="connsiteY213" fmla="*/ 6202786 h 6844565"/>
                  <a:gd name="connsiteX214" fmla="*/ 662529 w 3737420"/>
                  <a:gd name="connsiteY214" fmla="*/ 6053848 h 6844565"/>
                  <a:gd name="connsiteX215" fmla="*/ 781166 w 3737420"/>
                  <a:gd name="connsiteY215" fmla="*/ 6002650 h 6844565"/>
                  <a:gd name="connsiteX216" fmla="*/ 800543 w 3737420"/>
                  <a:gd name="connsiteY216" fmla="*/ 6100201 h 6844565"/>
                  <a:gd name="connsiteX217" fmla="*/ 755425 w 3737420"/>
                  <a:gd name="connsiteY217" fmla="*/ 6101055 h 6844565"/>
                  <a:gd name="connsiteX218" fmla="*/ 818021 w 3737420"/>
                  <a:gd name="connsiteY218" fmla="*/ 6156148 h 6844565"/>
                  <a:gd name="connsiteX219" fmla="*/ 817736 w 3737420"/>
                  <a:gd name="connsiteY219" fmla="*/ 5987642 h 6844565"/>
                  <a:gd name="connsiteX220" fmla="*/ 628713 w 3737420"/>
                  <a:gd name="connsiteY220" fmla="*/ 6040930 h 6844565"/>
                  <a:gd name="connsiteX221" fmla="*/ 635932 w 3737420"/>
                  <a:gd name="connsiteY221" fmla="*/ 6200316 h 6844565"/>
                  <a:gd name="connsiteX222" fmla="*/ 118163 w 3737420"/>
                  <a:gd name="connsiteY222" fmla="*/ 6271746 h 6844565"/>
                  <a:gd name="connsiteX223" fmla="*/ 46163 w 3737420"/>
                  <a:gd name="connsiteY223" fmla="*/ 6497908 h 6844565"/>
                  <a:gd name="connsiteX224" fmla="*/ 41984 w 3737420"/>
                  <a:gd name="connsiteY224" fmla="*/ 6496863 h 6844565"/>
                  <a:gd name="connsiteX225" fmla="*/ 37804 w 3737420"/>
                  <a:gd name="connsiteY225" fmla="*/ 6497908 h 6844565"/>
                  <a:gd name="connsiteX226" fmla="*/ 0 w 3737420"/>
                  <a:gd name="connsiteY226" fmla="*/ 6313920 h 6844565"/>
                  <a:gd name="connsiteX227" fmla="*/ 0 w 3737420"/>
                  <a:gd name="connsiteY227" fmla="*/ 6370437 h 6844565"/>
                  <a:gd name="connsiteX228" fmla="*/ 0 w 3737420"/>
                  <a:gd name="connsiteY228" fmla="*/ 6532483 h 6844565"/>
                  <a:gd name="connsiteX229" fmla="*/ 0 w 3737420"/>
                  <a:gd name="connsiteY229" fmla="*/ 6838623 h 6844565"/>
                  <a:gd name="connsiteX230" fmla="*/ 285 w 3737420"/>
                  <a:gd name="connsiteY230" fmla="*/ 6839003 h 6844565"/>
                  <a:gd name="connsiteX231" fmla="*/ 83778 w 3737420"/>
                  <a:gd name="connsiteY231" fmla="*/ 6839003 h 6844565"/>
                  <a:gd name="connsiteX232" fmla="*/ 102015 w 3737420"/>
                  <a:gd name="connsiteY232" fmla="*/ 6801673 h 6844565"/>
                  <a:gd name="connsiteX233" fmla="*/ 129751 w 3737420"/>
                  <a:gd name="connsiteY233" fmla="*/ 6740122 h 6844565"/>
                  <a:gd name="connsiteX234" fmla="*/ 137065 w 3737420"/>
                  <a:gd name="connsiteY234" fmla="*/ 6634308 h 6844565"/>
                  <a:gd name="connsiteX235" fmla="*/ 141719 w 3737420"/>
                  <a:gd name="connsiteY235" fmla="*/ 6637157 h 6844565"/>
                  <a:gd name="connsiteX236" fmla="*/ 247344 w 3737420"/>
                  <a:gd name="connsiteY236" fmla="*/ 6655490 h 6844565"/>
                  <a:gd name="connsiteX237" fmla="*/ 171925 w 3737420"/>
                  <a:gd name="connsiteY237" fmla="*/ 6793125 h 6844565"/>
                  <a:gd name="connsiteX238" fmla="*/ 152168 w 3737420"/>
                  <a:gd name="connsiteY238" fmla="*/ 6805283 h 6844565"/>
                  <a:gd name="connsiteX239" fmla="*/ 151598 w 3737420"/>
                  <a:gd name="connsiteY239" fmla="*/ 6839003 h 6844565"/>
                  <a:gd name="connsiteX240" fmla="*/ 181709 w 3737420"/>
                  <a:gd name="connsiteY240" fmla="*/ 6839003 h 6844565"/>
                  <a:gd name="connsiteX241" fmla="*/ 179999 w 3737420"/>
                  <a:gd name="connsiteY241" fmla="*/ 6829029 h 6844565"/>
                  <a:gd name="connsiteX242" fmla="*/ 203175 w 3737420"/>
                  <a:gd name="connsiteY242" fmla="*/ 6839003 h 6844565"/>
                  <a:gd name="connsiteX243" fmla="*/ 268526 w 3737420"/>
                  <a:gd name="connsiteY243" fmla="*/ 6839003 h 6844565"/>
                  <a:gd name="connsiteX244" fmla="*/ 276125 w 3737420"/>
                  <a:gd name="connsiteY244" fmla="*/ 6648651 h 6844565"/>
                  <a:gd name="connsiteX245" fmla="*/ 373581 w 3737420"/>
                  <a:gd name="connsiteY245" fmla="*/ 6392283 h 6844565"/>
                  <a:gd name="connsiteX246" fmla="*/ 123672 w 3737420"/>
                  <a:gd name="connsiteY246" fmla="*/ 6478815 h 6844565"/>
                  <a:gd name="connsiteX247" fmla="*/ 222173 w 3737420"/>
                  <a:gd name="connsiteY247" fmla="*/ 6533623 h 6844565"/>
                  <a:gd name="connsiteX248" fmla="*/ 243070 w 3737420"/>
                  <a:gd name="connsiteY248" fmla="*/ 6400167 h 6844565"/>
                  <a:gd name="connsiteX249" fmla="*/ 340335 w 3737420"/>
                  <a:gd name="connsiteY249" fmla="*/ 6525074 h 6844565"/>
                  <a:gd name="connsiteX250" fmla="*/ 172495 w 3737420"/>
                  <a:gd name="connsiteY250" fmla="*/ 6618920 h 6844565"/>
                  <a:gd name="connsiteX251" fmla="*/ 104390 w 3737420"/>
                  <a:gd name="connsiteY251" fmla="*/ 6323513 h 6844565"/>
                  <a:gd name="connsiteX252" fmla="*/ 643626 w 3737420"/>
                  <a:gd name="connsiteY252" fmla="*/ 6209815 h 6844565"/>
                  <a:gd name="connsiteX253" fmla="*/ 897524 w 3737420"/>
                  <a:gd name="connsiteY253" fmla="*/ 6250374 h 6844565"/>
                  <a:gd name="connsiteX254" fmla="*/ 961640 w 3737420"/>
                  <a:gd name="connsiteY254" fmla="*/ 6035136 h 6844565"/>
                  <a:gd name="connsiteX255" fmla="*/ 954991 w 3737420"/>
                  <a:gd name="connsiteY255" fmla="*/ 6010534 h 6844565"/>
                  <a:gd name="connsiteX256" fmla="*/ 1429732 w 3737420"/>
                  <a:gd name="connsiteY256" fmla="*/ 6293688 h 6844565"/>
                  <a:gd name="connsiteX257" fmla="*/ 1479504 w 3737420"/>
                  <a:gd name="connsiteY257" fmla="*/ 6271366 h 6844565"/>
                  <a:gd name="connsiteX258" fmla="*/ 1647155 w 3737420"/>
                  <a:gd name="connsiteY258" fmla="*/ 6393898 h 6844565"/>
                  <a:gd name="connsiteX259" fmla="*/ 1889750 w 3737420"/>
                  <a:gd name="connsiteY259" fmla="*/ 6545591 h 6844565"/>
                  <a:gd name="connsiteX260" fmla="*/ 1889750 w 3737420"/>
                  <a:gd name="connsiteY260" fmla="*/ 6545496 h 6844565"/>
                  <a:gd name="connsiteX261" fmla="*/ 1879586 w 3737420"/>
                  <a:gd name="connsiteY261" fmla="*/ 6259682 h 6844565"/>
                  <a:gd name="connsiteX262" fmla="*/ 1857454 w 3737420"/>
                  <a:gd name="connsiteY262" fmla="*/ 6053278 h 6844565"/>
                  <a:gd name="connsiteX263" fmla="*/ 1901623 w 3737420"/>
                  <a:gd name="connsiteY263" fmla="*/ 6021267 h 6844565"/>
                  <a:gd name="connsiteX264" fmla="*/ 1893739 w 3737420"/>
                  <a:gd name="connsiteY264" fmla="*/ 5468543 h 6844565"/>
                  <a:gd name="connsiteX265" fmla="*/ 1911691 w 3737420"/>
                  <a:gd name="connsiteY265" fmla="*/ 5486591 h 6844565"/>
                  <a:gd name="connsiteX266" fmla="*/ 2130160 w 3737420"/>
                  <a:gd name="connsiteY266" fmla="*/ 5538643 h 6844565"/>
                  <a:gd name="connsiteX267" fmla="*/ 2221916 w 3737420"/>
                  <a:gd name="connsiteY267" fmla="*/ 5298613 h 6844565"/>
                  <a:gd name="connsiteX268" fmla="*/ 2590083 w 3737420"/>
                  <a:gd name="connsiteY268" fmla="*/ 4888367 h 6844565"/>
                  <a:gd name="connsiteX269" fmla="*/ 2811875 w 3737420"/>
                  <a:gd name="connsiteY269" fmla="*/ 5095057 h 6844565"/>
                  <a:gd name="connsiteX270" fmla="*/ 2646694 w 3737420"/>
                  <a:gd name="connsiteY270" fmla="*/ 5193463 h 6844565"/>
                  <a:gd name="connsiteX271" fmla="*/ 2587043 w 3737420"/>
                  <a:gd name="connsiteY271" fmla="*/ 5046804 h 6844565"/>
                  <a:gd name="connsiteX272" fmla="*/ 2713090 w 3737420"/>
                  <a:gd name="connsiteY272" fmla="*/ 5095437 h 6844565"/>
                  <a:gd name="connsiteX273" fmla="*/ 2714895 w 3737420"/>
                  <a:gd name="connsiteY273" fmla="*/ 4982689 h 6844565"/>
                  <a:gd name="connsiteX274" fmla="*/ 2515044 w 3737420"/>
                  <a:gd name="connsiteY274" fmla="*/ 5155943 h 6844565"/>
                  <a:gd name="connsiteX275" fmla="*/ 2785849 w 3737420"/>
                  <a:gd name="connsiteY275" fmla="*/ 5199732 h 6844565"/>
                  <a:gd name="connsiteX276" fmla="*/ 2990069 w 3737420"/>
                  <a:gd name="connsiteY276" fmla="*/ 5206666 h 6844565"/>
                  <a:gd name="connsiteX277" fmla="*/ 3226205 w 3737420"/>
                  <a:gd name="connsiteY277" fmla="*/ 5183680 h 6844565"/>
                  <a:gd name="connsiteX278" fmla="*/ 3128084 w 3737420"/>
                  <a:gd name="connsiteY278" fmla="*/ 4967586 h 6844565"/>
                  <a:gd name="connsiteX279" fmla="*/ 3019895 w 3737420"/>
                  <a:gd name="connsiteY279" fmla="*/ 4794141 h 6844565"/>
                  <a:gd name="connsiteX280" fmla="*/ 2846640 w 3737420"/>
                  <a:gd name="connsiteY280" fmla="*/ 4581562 h 6844565"/>
                  <a:gd name="connsiteX281" fmla="*/ 2796582 w 3737420"/>
                  <a:gd name="connsiteY281" fmla="*/ 4841349 h 6844565"/>
                  <a:gd name="connsiteX282" fmla="*/ 2893373 w 3737420"/>
                  <a:gd name="connsiteY282" fmla="*/ 4783408 h 6844565"/>
                  <a:gd name="connsiteX283" fmla="*/ 2788224 w 3737420"/>
                  <a:gd name="connsiteY283" fmla="*/ 4698490 h 6844565"/>
                  <a:gd name="connsiteX284" fmla="*/ 2945046 w 3737420"/>
                  <a:gd name="connsiteY284" fmla="*/ 4676833 h 6844565"/>
                  <a:gd name="connsiteX285" fmla="*/ 2942386 w 3737420"/>
                  <a:gd name="connsiteY285" fmla="*/ 4868990 h 6844565"/>
                  <a:gd name="connsiteX286" fmla="*/ 2652489 w 3737420"/>
                  <a:gd name="connsiteY286" fmla="*/ 4780273 h 6844565"/>
                  <a:gd name="connsiteX287" fmla="*/ 2823654 w 3737420"/>
                  <a:gd name="connsiteY287" fmla="*/ 4256424 h 6844565"/>
                  <a:gd name="connsiteX288" fmla="*/ 2985605 w 3737420"/>
                  <a:gd name="connsiteY288" fmla="*/ 4056859 h 6844565"/>
                  <a:gd name="connsiteX289" fmla="*/ 2831347 w 3737420"/>
                  <a:gd name="connsiteY289" fmla="*/ 3893672 h 6844565"/>
                  <a:gd name="connsiteX290" fmla="*/ 2806746 w 3737420"/>
                  <a:gd name="connsiteY290" fmla="*/ 3887118 h 6844565"/>
                  <a:gd name="connsiteX291" fmla="*/ 3289371 w 3737420"/>
                  <a:gd name="connsiteY291" fmla="*/ 3617643 h 6844565"/>
                  <a:gd name="connsiteX292" fmla="*/ 3294880 w 3737420"/>
                  <a:gd name="connsiteY292" fmla="*/ 3563406 h 6844565"/>
                  <a:gd name="connsiteX293" fmla="*/ 3484757 w 3737420"/>
                  <a:gd name="connsiteY293" fmla="*/ 3479438 h 6844565"/>
                  <a:gd name="connsiteX294" fmla="*/ 3737421 w 3737420"/>
                  <a:gd name="connsiteY294" fmla="*/ 3345222 h 6844565"/>
                  <a:gd name="connsiteX295" fmla="*/ 3484757 w 3737420"/>
                  <a:gd name="connsiteY295" fmla="*/ 3211007 h 6844565"/>
                  <a:gd name="connsiteX296" fmla="*/ 2806081 w 3737420"/>
                  <a:gd name="connsiteY296" fmla="*/ 1512180 h 6844565"/>
                  <a:gd name="connsiteX297" fmla="*/ 2962903 w 3737420"/>
                  <a:gd name="connsiteY297" fmla="*/ 1508665 h 6844565"/>
                  <a:gd name="connsiteX298" fmla="*/ 2983325 w 3737420"/>
                  <a:gd name="connsiteY298" fmla="*/ 1519683 h 6844565"/>
                  <a:gd name="connsiteX299" fmla="*/ 3176622 w 3737420"/>
                  <a:gd name="connsiteY299" fmla="*/ 1535261 h 6844565"/>
                  <a:gd name="connsiteX300" fmla="*/ 3093604 w 3737420"/>
                  <a:gd name="connsiteY300" fmla="*/ 1710701 h 6844565"/>
                  <a:gd name="connsiteX301" fmla="*/ 3092844 w 3737420"/>
                  <a:gd name="connsiteY301" fmla="*/ 1733782 h 6844565"/>
                  <a:gd name="connsiteX302" fmla="*/ 3011441 w 3737420"/>
                  <a:gd name="connsiteY302" fmla="*/ 1867808 h 6844565"/>
                  <a:gd name="connsiteX303" fmla="*/ 2942766 w 3737420"/>
                  <a:gd name="connsiteY303" fmla="*/ 1785645 h 6844565"/>
                  <a:gd name="connsiteX304" fmla="*/ 2937922 w 3737420"/>
                  <a:gd name="connsiteY304" fmla="*/ 1782890 h 6844565"/>
                  <a:gd name="connsiteX305" fmla="*/ 3025974 w 3737420"/>
                  <a:gd name="connsiteY305" fmla="*/ 1723809 h 6844565"/>
                  <a:gd name="connsiteX306" fmla="*/ 3065393 w 3737420"/>
                  <a:gd name="connsiteY306" fmla="*/ 1668907 h 6844565"/>
                  <a:gd name="connsiteX307" fmla="*/ 3108897 w 3737420"/>
                  <a:gd name="connsiteY307" fmla="*/ 1581424 h 6844565"/>
                  <a:gd name="connsiteX308" fmla="*/ 3108897 w 3737420"/>
                  <a:gd name="connsiteY308" fmla="*/ 1574490 h 6844565"/>
                  <a:gd name="connsiteX309" fmla="*/ 3103008 w 3737420"/>
                  <a:gd name="connsiteY309" fmla="*/ 1571071 h 6844565"/>
                  <a:gd name="connsiteX310" fmla="*/ 3005362 w 3737420"/>
                  <a:gd name="connsiteY310" fmla="*/ 1564992 h 6844565"/>
                  <a:gd name="connsiteX311" fmla="*/ 2938112 w 3737420"/>
                  <a:gd name="connsiteY311" fmla="*/ 1571736 h 6844565"/>
                  <a:gd name="connsiteX312" fmla="*/ 2842841 w 3737420"/>
                  <a:gd name="connsiteY312" fmla="*/ 1618374 h 6844565"/>
                  <a:gd name="connsiteX313" fmla="*/ 2842936 w 3737420"/>
                  <a:gd name="connsiteY313" fmla="*/ 1612865 h 6844565"/>
                  <a:gd name="connsiteX314" fmla="*/ 2806081 w 3737420"/>
                  <a:gd name="connsiteY314" fmla="*/ 1512180 h 6844565"/>
                  <a:gd name="connsiteX315" fmla="*/ 1841117 w 3737420"/>
                  <a:gd name="connsiteY315" fmla="*/ 628713 h 6844565"/>
                  <a:gd name="connsiteX316" fmla="*/ 1679925 w 3737420"/>
                  <a:gd name="connsiteY316" fmla="*/ 612186 h 6844565"/>
                  <a:gd name="connsiteX317" fmla="*/ 1738722 w 3737420"/>
                  <a:gd name="connsiteY317" fmla="*/ 586919 h 6844565"/>
                  <a:gd name="connsiteX318" fmla="*/ 1808062 w 3737420"/>
                  <a:gd name="connsiteY318" fmla="*/ 543606 h 6844565"/>
                  <a:gd name="connsiteX319" fmla="*/ 1766743 w 3737420"/>
                  <a:gd name="connsiteY319" fmla="*/ 452419 h 6844565"/>
                  <a:gd name="connsiteX320" fmla="*/ 1807777 w 3737420"/>
                  <a:gd name="connsiteY320" fmla="*/ 286763 h 6844565"/>
                  <a:gd name="connsiteX321" fmla="*/ 1807682 w 3737420"/>
                  <a:gd name="connsiteY321" fmla="*/ 286763 h 6844565"/>
                  <a:gd name="connsiteX322" fmla="*/ 1684770 w 3737420"/>
                  <a:gd name="connsiteY322" fmla="*/ 405021 h 6844565"/>
                  <a:gd name="connsiteX323" fmla="*/ 1585224 w 3737420"/>
                  <a:gd name="connsiteY323" fmla="*/ 414994 h 6844565"/>
                  <a:gd name="connsiteX324" fmla="*/ 1582280 w 3737420"/>
                  <a:gd name="connsiteY324" fmla="*/ 496683 h 6844565"/>
                  <a:gd name="connsiteX325" fmla="*/ 1589878 w 3737420"/>
                  <a:gd name="connsiteY325" fmla="*/ 560228 h 6844565"/>
                  <a:gd name="connsiteX326" fmla="*/ 1494892 w 3737420"/>
                  <a:gd name="connsiteY326" fmla="*/ 428862 h 6844565"/>
                  <a:gd name="connsiteX327" fmla="*/ 1649530 w 3737420"/>
                  <a:gd name="connsiteY327" fmla="*/ 329412 h 6844565"/>
                  <a:gd name="connsiteX328" fmla="*/ 1669857 w 3737420"/>
                  <a:gd name="connsiteY328" fmla="*/ 321623 h 6844565"/>
                  <a:gd name="connsiteX329" fmla="*/ 1859259 w 3737420"/>
                  <a:gd name="connsiteY329" fmla="*/ 197571 h 6844565"/>
                  <a:gd name="connsiteX330" fmla="*/ 1905612 w 3737420"/>
                  <a:gd name="connsiteY330" fmla="*/ 334351 h 6844565"/>
                  <a:gd name="connsiteX331" fmla="*/ 1846531 w 3737420"/>
                  <a:gd name="connsiteY331" fmla="*/ 423543 h 6844565"/>
                  <a:gd name="connsiteX332" fmla="*/ 1849950 w 3737420"/>
                  <a:gd name="connsiteY332" fmla="*/ 445010 h 6844565"/>
                  <a:gd name="connsiteX333" fmla="*/ 1841117 w 3737420"/>
                  <a:gd name="connsiteY333" fmla="*/ 628713 h 6844565"/>
                  <a:gd name="connsiteX334" fmla="*/ 1849950 w 3737420"/>
                  <a:gd name="connsiteY334" fmla="*/ 6245339 h 6844565"/>
                  <a:gd name="connsiteX335" fmla="*/ 1846436 w 3737420"/>
                  <a:gd name="connsiteY335" fmla="*/ 6266711 h 6844565"/>
                  <a:gd name="connsiteX336" fmla="*/ 1859259 w 3737420"/>
                  <a:gd name="connsiteY336" fmla="*/ 6492779 h 6844565"/>
                  <a:gd name="connsiteX337" fmla="*/ 1740336 w 3737420"/>
                  <a:gd name="connsiteY337" fmla="*/ 6473496 h 6844565"/>
                  <a:gd name="connsiteX338" fmla="*/ 1669857 w 3737420"/>
                  <a:gd name="connsiteY338" fmla="*/ 6368821 h 6844565"/>
                  <a:gd name="connsiteX339" fmla="*/ 1649530 w 3737420"/>
                  <a:gd name="connsiteY339" fmla="*/ 6361033 h 6844565"/>
                  <a:gd name="connsiteX340" fmla="*/ 1494987 w 3737420"/>
                  <a:gd name="connsiteY340" fmla="*/ 6261582 h 6844565"/>
                  <a:gd name="connsiteX341" fmla="*/ 1589878 w 3737420"/>
                  <a:gd name="connsiteY341" fmla="*/ 6130216 h 6844565"/>
                  <a:gd name="connsiteX342" fmla="*/ 1582374 w 3737420"/>
                  <a:gd name="connsiteY342" fmla="*/ 6193762 h 6844565"/>
                  <a:gd name="connsiteX343" fmla="*/ 1585224 w 3737420"/>
                  <a:gd name="connsiteY343" fmla="*/ 6275450 h 6844565"/>
                  <a:gd name="connsiteX344" fmla="*/ 1684770 w 3737420"/>
                  <a:gd name="connsiteY344" fmla="*/ 6285329 h 6844565"/>
                  <a:gd name="connsiteX345" fmla="*/ 1807777 w 3737420"/>
                  <a:gd name="connsiteY345" fmla="*/ 6403682 h 6844565"/>
                  <a:gd name="connsiteX346" fmla="*/ 1766743 w 3737420"/>
                  <a:gd name="connsiteY346" fmla="*/ 6238026 h 6844565"/>
                  <a:gd name="connsiteX347" fmla="*/ 1808062 w 3737420"/>
                  <a:gd name="connsiteY347" fmla="*/ 6146744 h 6844565"/>
                  <a:gd name="connsiteX348" fmla="*/ 1738722 w 3737420"/>
                  <a:gd name="connsiteY348" fmla="*/ 6103336 h 6844565"/>
                  <a:gd name="connsiteX349" fmla="*/ 1679925 w 3737420"/>
                  <a:gd name="connsiteY349" fmla="*/ 6078259 h 6844565"/>
                  <a:gd name="connsiteX350" fmla="*/ 1841117 w 3737420"/>
                  <a:gd name="connsiteY350" fmla="*/ 6061541 h 6844565"/>
                  <a:gd name="connsiteX351" fmla="*/ 1849950 w 3737420"/>
                  <a:gd name="connsiteY351" fmla="*/ 6245339 h 6844565"/>
                  <a:gd name="connsiteX352" fmla="*/ 2842936 w 3737420"/>
                  <a:gd name="connsiteY352" fmla="*/ 5071976 h 6844565"/>
                  <a:gd name="connsiteX353" fmla="*/ 2938112 w 3737420"/>
                  <a:gd name="connsiteY353" fmla="*/ 5118709 h 6844565"/>
                  <a:gd name="connsiteX354" fmla="*/ 3005362 w 3737420"/>
                  <a:gd name="connsiteY354" fmla="*/ 5125453 h 6844565"/>
                  <a:gd name="connsiteX355" fmla="*/ 3103008 w 3737420"/>
                  <a:gd name="connsiteY355" fmla="*/ 5119374 h 6844565"/>
                  <a:gd name="connsiteX356" fmla="*/ 3108897 w 3737420"/>
                  <a:gd name="connsiteY356" fmla="*/ 5115859 h 6844565"/>
                  <a:gd name="connsiteX357" fmla="*/ 3108897 w 3737420"/>
                  <a:gd name="connsiteY357" fmla="*/ 5109021 h 6844565"/>
                  <a:gd name="connsiteX358" fmla="*/ 3065393 w 3737420"/>
                  <a:gd name="connsiteY358" fmla="*/ 5021443 h 6844565"/>
                  <a:gd name="connsiteX359" fmla="*/ 3025879 w 3737420"/>
                  <a:gd name="connsiteY359" fmla="*/ 4966636 h 6844565"/>
                  <a:gd name="connsiteX360" fmla="*/ 2937922 w 3737420"/>
                  <a:gd name="connsiteY360" fmla="*/ 4907460 h 6844565"/>
                  <a:gd name="connsiteX361" fmla="*/ 2942766 w 3737420"/>
                  <a:gd name="connsiteY361" fmla="*/ 4904705 h 6844565"/>
                  <a:gd name="connsiteX362" fmla="*/ 3011536 w 3737420"/>
                  <a:gd name="connsiteY362" fmla="*/ 4822542 h 6844565"/>
                  <a:gd name="connsiteX363" fmla="*/ 3092939 w 3737420"/>
                  <a:gd name="connsiteY363" fmla="*/ 4956567 h 6844565"/>
                  <a:gd name="connsiteX364" fmla="*/ 3093604 w 3737420"/>
                  <a:gd name="connsiteY364" fmla="*/ 4979744 h 6844565"/>
                  <a:gd name="connsiteX365" fmla="*/ 3176717 w 3737420"/>
                  <a:gd name="connsiteY365" fmla="*/ 5154994 h 6844565"/>
                  <a:gd name="connsiteX366" fmla="*/ 2983325 w 3737420"/>
                  <a:gd name="connsiteY366" fmla="*/ 5170666 h 6844565"/>
                  <a:gd name="connsiteX367" fmla="*/ 2962998 w 3737420"/>
                  <a:gd name="connsiteY367" fmla="*/ 5181685 h 6844565"/>
                  <a:gd name="connsiteX368" fmla="*/ 2806176 w 3737420"/>
                  <a:gd name="connsiteY368" fmla="*/ 5178170 h 6844565"/>
                  <a:gd name="connsiteX369" fmla="*/ 2842936 w 3737420"/>
                  <a:gd name="connsiteY369" fmla="*/ 5077485 h 6844565"/>
                  <a:gd name="connsiteX370" fmla="*/ 2842936 w 3737420"/>
                  <a:gd name="connsiteY370" fmla="*/ 5071976 h 6844565"/>
                  <a:gd name="connsiteX371" fmla="*/ 3542604 w 3737420"/>
                  <a:gd name="connsiteY371" fmla="*/ 3463480 h 6844565"/>
                  <a:gd name="connsiteX372" fmla="*/ 3474499 w 3737420"/>
                  <a:gd name="connsiteY372" fmla="*/ 3447143 h 6844565"/>
                  <a:gd name="connsiteX373" fmla="*/ 3457591 w 3737420"/>
                  <a:gd name="connsiteY373" fmla="*/ 3460915 h 6844565"/>
                  <a:gd name="connsiteX374" fmla="*/ 3294120 w 3737420"/>
                  <a:gd name="connsiteY374" fmla="*/ 3545073 h 6844565"/>
                  <a:gd name="connsiteX375" fmla="*/ 3227820 w 3737420"/>
                  <a:gd name="connsiteY375" fmla="*/ 3397180 h 6844565"/>
                  <a:gd name="connsiteX376" fmla="*/ 3279112 w 3737420"/>
                  <a:gd name="connsiteY376" fmla="*/ 3435459 h 6844565"/>
                  <a:gd name="connsiteX377" fmla="*/ 3351302 w 3737420"/>
                  <a:gd name="connsiteY377" fmla="*/ 3473929 h 6844565"/>
                  <a:gd name="connsiteX378" fmla="*/ 3409623 w 3737420"/>
                  <a:gd name="connsiteY378" fmla="*/ 3392526 h 6844565"/>
                  <a:gd name="connsiteX379" fmla="*/ 3573569 w 3737420"/>
                  <a:gd name="connsiteY379" fmla="*/ 3345222 h 6844565"/>
                  <a:gd name="connsiteX380" fmla="*/ 3409623 w 3737420"/>
                  <a:gd name="connsiteY380" fmla="*/ 3297919 h 6844565"/>
                  <a:gd name="connsiteX381" fmla="*/ 3351302 w 3737420"/>
                  <a:gd name="connsiteY381" fmla="*/ 3216516 h 6844565"/>
                  <a:gd name="connsiteX382" fmla="*/ 3279017 w 3737420"/>
                  <a:gd name="connsiteY382" fmla="*/ 3254890 h 6844565"/>
                  <a:gd name="connsiteX383" fmla="*/ 3227820 w 3737420"/>
                  <a:gd name="connsiteY383" fmla="*/ 3293170 h 6844565"/>
                  <a:gd name="connsiteX384" fmla="*/ 3294025 w 3737420"/>
                  <a:gd name="connsiteY384" fmla="*/ 3145277 h 6844565"/>
                  <a:gd name="connsiteX385" fmla="*/ 3457591 w 3737420"/>
                  <a:gd name="connsiteY385" fmla="*/ 3229529 h 6844565"/>
                  <a:gd name="connsiteX386" fmla="*/ 3474309 w 3737420"/>
                  <a:gd name="connsiteY386" fmla="*/ 3243207 h 6844565"/>
                  <a:gd name="connsiteX387" fmla="*/ 3676534 w 3737420"/>
                  <a:gd name="connsiteY387" fmla="*/ 3345222 h 6844565"/>
                  <a:gd name="connsiteX388" fmla="*/ 3542604 w 3737420"/>
                  <a:gd name="connsiteY388" fmla="*/ 3463480 h 684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3737420" h="6844565">
                    <a:moveTo>
                      <a:pt x="3484757" y="3211007"/>
                    </a:moveTo>
                    <a:cubicBezTo>
                      <a:pt x="3550013" y="3048391"/>
                      <a:pt x="3349402" y="2970027"/>
                      <a:pt x="3294975" y="3126944"/>
                    </a:cubicBezTo>
                    <a:cubicBezTo>
                      <a:pt x="3294975" y="3109087"/>
                      <a:pt x="3293360" y="3090944"/>
                      <a:pt x="3289371" y="3072802"/>
                    </a:cubicBezTo>
                    <a:cubicBezTo>
                      <a:pt x="3242447" y="2858323"/>
                      <a:pt x="3011726" y="2779390"/>
                      <a:pt x="2806746" y="2803136"/>
                    </a:cubicBezTo>
                    <a:cubicBezTo>
                      <a:pt x="2815010" y="2801237"/>
                      <a:pt x="2823274" y="2799432"/>
                      <a:pt x="2831347" y="2796677"/>
                    </a:cubicBezTo>
                    <a:cubicBezTo>
                      <a:pt x="2900118" y="2772266"/>
                      <a:pt x="2981236" y="2714704"/>
                      <a:pt x="2985605" y="2633491"/>
                    </a:cubicBezTo>
                    <a:cubicBezTo>
                      <a:pt x="2990829" y="2536795"/>
                      <a:pt x="2910186" y="2450548"/>
                      <a:pt x="2823654" y="2434020"/>
                    </a:cubicBezTo>
                    <a:cubicBezTo>
                      <a:pt x="2706536" y="2316712"/>
                      <a:pt x="2565291" y="2066329"/>
                      <a:pt x="2652394" y="1910077"/>
                    </a:cubicBezTo>
                    <a:cubicBezTo>
                      <a:pt x="2700837" y="1823354"/>
                      <a:pt x="2851010" y="1733307"/>
                      <a:pt x="2942291" y="1821360"/>
                    </a:cubicBezTo>
                    <a:cubicBezTo>
                      <a:pt x="2995104" y="1872272"/>
                      <a:pt x="2997003" y="1960039"/>
                      <a:pt x="2944951" y="2013611"/>
                    </a:cubicBezTo>
                    <a:cubicBezTo>
                      <a:pt x="2893373" y="2066614"/>
                      <a:pt x="2782240" y="2058445"/>
                      <a:pt x="2788224" y="1991955"/>
                    </a:cubicBezTo>
                    <a:cubicBezTo>
                      <a:pt x="2828308" y="2009527"/>
                      <a:pt x="2906007" y="1958424"/>
                      <a:pt x="2893279" y="1907037"/>
                    </a:cubicBezTo>
                    <a:cubicBezTo>
                      <a:pt x="2873901" y="1829433"/>
                      <a:pt x="2796678" y="1849095"/>
                      <a:pt x="2796488" y="1849095"/>
                    </a:cubicBezTo>
                    <a:cubicBezTo>
                      <a:pt x="2658473" y="1892599"/>
                      <a:pt x="2721639" y="2110687"/>
                      <a:pt x="2846640" y="2108788"/>
                    </a:cubicBezTo>
                    <a:cubicBezTo>
                      <a:pt x="2957679" y="2107078"/>
                      <a:pt x="3039652" y="1997559"/>
                      <a:pt x="3019990" y="1896114"/>
                    </a:cubicBezTo>
                    <a:cubicBezTo>
                      <a:pt x="3135398" y="1969918"/>
                      <a:pt x="3254511" y="1801222"/>
                      <a:pt x="3128084" y="1722859"/>
                    </a:cubicBezTo>
                    <a:cubicBezTo>
                      <a:pt x="3229910" y="1690374"/>
                      <a:pt x="3206068" y="1569741"/>
                      <a:pt x="3226205" y="1506765"/>
                    </a:cubicBezTo>
                    <a:cubicBezTo>
                      <a:pt x="3161709" y="1492707"/>
                      <a:pt x="3069098" y="1411779"/>
                      <a:pt x="2990069" y="1483779"/>
                    </a:cubicBezTo>
                    <a:cubicBezTo>
                      <a:pt x="2985320" y="1335030"/>
                      <a:pt x="2779770" y="1353838"/>
                      <a:pt x="2785754" y="1490713"/>
                    </a:cubicBezTo>
                    <a:cubicBezTo>
                      <a:pt x="2707960" y="1422988"/>
                      <a:pt x="2571940" y="1439135"/>
                      <a:pt x="2515044" y="1534501"/>
                    </a:cubicBezTo>
                    <a:cubicBezTo>
                      <a:pt x="2450928" y="1641741"/>
                      <a:pt x="2608130" y="1805497"/>
                      <a:pt x="2714989" y="1707661"/>
                    </a:cubicBezTo>
                    <a:cubicBezTo>
                      <a:pt x="2714989" y="1707661"/>
                      <a:pt x="2770651" y="1650384"/>
                      <a:pt x="2713090" y="1594913"/>
                    </a:cubicBezTo>
                    <a:cubicBezTo>
                      <a:pt x="2675095" y="1558248"/>
                      <a:pt x="2591698" y="1600042"/>
                      <a:pt x="2587043" y="1643545"/>
                    </a:cubicBezTo>
                    <a:cubicBezTo>
                      <a:pt x="2526347" y="1615429"/>
                      <a:pt x="2574980" y="1515029"/>
                      <a:pt x="2646694" y="1496982"/>
                    </a:cubicBezTo>
                    <a:cubicBezTo>
                      <a:pt x="2719074" y="1478555"/>
                      <a:pt x="2794113" y="1524148"/>
                      <a:pt x="2811875" y="1595292"/>
                    </a:cubicBezTo>
                    <a:cubicBezTo>
                      <a:pt x="2842461" y="1718395"/>
                      <a:pt x="2689343" y="1803407"/>
                      <a:pt x="2589988" y="1801982"/>
                    </a:cubicBezTo>
                    <a:cubicBezTo>
                      <a:pt x="2411224" y="1799418"/>
                      <a:pt x="2264945" y="1551789"/>
                      <a:pt x="2222011" y="1391832"/>
                    </a:cubicBezTo>
                    <a:cubicBezTo>
                      <a:pt x="2250887" y="1308529"/>
                      <a:pt x="2216597" y="1195496"/>
                      <a:pt x="2130160" y="1151707"/>
                    </a:cubicBezTo>
                    <a:cubicBezTo>
                      <a:pt x="2057590" y="1114947"/>
                      <a:pt x="1967163" y="1156456"/>
                      <a:pt x="1911691" y="1203760"/>
                    </a:cubicBezTo>
                    <a:cubicBezTo>
                      <a:pt x="1905232" y="1209269"/>
                      <a:pt x="1899533" y="1215633"/>
                      <a:pt x="1893739" y="1221902"/>
                    </a:cubicBezTo>
                    <a:cubicBezTo>
                      <a:pt x="2016841" y="1056246"/>
                      <a:pt x="2063764" y="816881"/>
                      <a:pt x="1901623" y="669177"/>
                    </a:cubicBezTo>
                    <a:cubicBezTo>
                      <a:pt x="1887755" y="656449"/>
                      <a:pt x="1872937" y="646096"/>
                      <a:pt x="1857454" y="637167"/>
                    </a:cubicBezTo>
                    <a:cubicBezTo>
                      <a:pt x="2020546" y="668418"/>
                      <a:pt x="2053031" y="455459"/>
                      <a:pt x="1879586" y="430762"/>
                    </a:cubicBezTo>
                    <a:cubicBezTo>
                      <a:pt x="2038308" y="336631"/>
                      <a:pt x="1905422" y="224642"/>
                      <a:pt x="1889750" y="144759"/>
                    </a:cubicBezTo>
                    <a:lnTo>
                      <a:pt x="1889655" y="144854"/>
                    </a:lnTo>
                    <a:cubicBezTo>
                      <a:pt x="1812621" y="171165"/>
                      <a:pt x="1649245" y="112084"/>
                      <a:pt x="1647155" y="296547"/>
                    </a:cubicBezTo>
                    <a:cubicBezTo>
                      <a:pt x="1539061" y="158817"/>
                      <a:pt x="1370840" y="293317"/>
                      <a:pt x="1479504" y="418984"/>
                    </a:cubicBezTo>
                    <a:cubicBezTo>
                      <a:pt x="1464022" y="409960"/>
                      <a:pt x="1447494" y="402361"/>
                      <a:pt x="1429732" y="396662"/>
                    </a:cubicBezTo>
                    <a:cubicBezTo>
                      <a:pt x="1220572" y="330077"/>
                      <a:pt x="1036869" y="490414"/>
                      <a:pt x="954896" y="679911"/>
                    </a:cubicBezTo>
                    <a:cubicBezTo>
                      <a:pt x="957460" y="671742"/>
                      <a:pt x="960025" y="663573"/>
                      <a:pt x="961545" y="655309"/>
                    </a:cubicBezTo>
                    <a:cubicBezTo>
                      <a:pt x="974843" y="583500"/>
                      <a:pt x="965534" y="484429"/>
                      <a:pt x="897524" y="440071"/>
                    </a:cubicBezTo>
                    <a:cubicBezTo>
                      <a:pt x="816311" y="387164"/>
                      <a:pt x="701378" y="413855"/>
                      <a:pt x="643626" y="480630"/>
                    </a:cubicBezTo>
                    <a:cubicBezTo>
                      <a:pt x="483575" y="523279"/>
                      <a:pt x="196146" y="520524"/>
                      <a:pt x="104390" y="366932"/>
                    </a:cubicBezTo>
                    <a:cubicBezTo>
                      <a:pt x="53477" y="281729"/>
                      <a:pt x="50628" y="106479"/>
                      <a:pt x="172495" y="71525"/>
                    </a:cubicBezTo>
                    <a:cubicBezTo>
                      <a:pt x="242880" y="51293"/>
                      <a:pt x="319913" y="93466"/>
                      <a:pt x="340240" y="165276"/>
                    </a:cubicBezTo>
                    <a:cubicBezTo>
                      <a:pt x="360377" y="236516"/>
                      <a:pt x="297877" y="328842"/>
                      <a:pt x="243070" y="290278"/>
                    </a:cubicBezTo>
                    <a:cubicBezTo>
                      <a:pt x="278404" y="264441"/>
                      <a:pt x="272990" y="171450"/>
                      <a:pt x="222078" y="156822"/>
                    </a:cubicBezTo>
                    <a:cubicBezTo>
                      <a:pt x="145234" y="134785"/>
                      <a:pt x="123672" y="211629"/>
                      <a:pt x="123672" y="211629"/>
                    </a:cubicBezTo>
                    <a:cubicBezTo>
                      <a:pt x="92232" y="352969"/>
                      <a:pt x="312694" y="407301"/>
                      <a:pt x="373581" y="298162"/>
                    </a:cubicBezTo>
                    <a:cubicBezTo>
                      <a:pt x="427628" y="200991"/>
                      <a:pt x="373771" y="75324"/>
                      <a:pt x="276030" y="41699"/>
                    </a:cubicBezTo>
                    <a:cubicBezTo>
                      <a:pt x="296927" y="30871"/>
                      <a:pt x="311650" y="16243"/>
                      <a:pt x="321053" y="0"/>
                    </a:cubicBezTo>
                    <a:lnTo>
                      <a:pt x="287998" y="0"/>
                    </a:lnTo>
                    <a:cubicBezTo>
                      <a:pt x="281064" y="15483"/>
                      <a:pt x="268051" y="28211"/>
                      <a:pt x="247344" y="34860"/>
                    </a:cubicBezTo>
                    <a:cubicBezTo>
                      <a:pt x="214954" y="30301"/>
                      <a:pt x="179334" y="34860"/>
                      <a:pt x="141719" y="53287"/>
                    </a:cubicBezTo>
                    <a:cubicBezTo>
                      <a:pt x="140010" y="54142"/>
                      <a:pt x="138585" y="55187"/>
                      <a:pt x="136970" y="56137"/>
                    </a:cubicBezTo>
                    <a:cubicBezTo>
                      <a:pt x="147609" y="38849"/>
                      <a:pt x="157202" y="18617"/>
                      <a:pt x="159197" y="0"/>
                    </a:cubicBezTo>
                    <a:lnTo>
                      <a:pt x="0" y="0"/>
                    </a:lnTo>
                    <a:lnTo>
                      <a:pt x="0" y="157867"/>
                    </a:lnTo>
                    <a:cubicBezTo>
                      <a:pt x="13108" y="194152"/>
                      <a:pt x="15293" y="236516"/>
                      <a:pt x="9594" y="276220"/>
                    </a:cubicBezTo>
                    <a:cubicBezTo>
                      <a:pt x="9879" y="292937"/>
                      <a:pt x="6744" y="309845"/>
                      <a:pt x="0" y="324948"/>
                    </a:cubicBezTo>
                    <a:lnTo>
                      <a:pt x="0" y="376335"/>
                    </a:lnTo>
                    <a:cubicBezTo>
                      <a:pt x="32580" y="323998"/>
                      <a:pt x="47303" y="254943"/>
                      <a:pt x="37804" y="192537"/>
                    </a:cubicBezTo>
                    <a:cubicBezTo>
                      <a:pt x="39039" y="193202"/>
                      <a:pt x="40559" y="193107"/>
                      <a:pt x="41984" y="193487"/>
                    </a:cubicBezTo>
                    <a:cubicBezTo>
                      <a:pt x="43314" y="193107"/>
                      <a:pt x="44928" y="193202"/>
                      <a:pt x="46163" y="192537"/>
                    </a:cubicBezTo>
                    <a:cubicBezTo>
                      <a:pt x="33815" y="273845"/>
                      <a:pt x="62406" y="366267"/>
                      <a:pt x="118068" y="418699"/>
                    </a:cubicBezTo>
                    <a:cubicBezTo>
                      <a:pt x="233001" y="526793"/>
                      <a:pt x="458973" y="557189"/>
                      <a:pt x="635837" y="490034"/>
                    </a:cubicBezTo>
                    <a:cubicBezTo>
                      <a:pt x="604587" y="532302"/>
                      <a:pt x="595373" y="588154"/>
                      <a:pt x="628618" y="649515"/>
                    </a:cubicBezTo>
                    <a:cubicBezTo>
                      <a:pt x="667468" y="721040"/>
                      <a:pt x="749536" y="768153"/>
                      <a:pt x="817736" y="702803"/>
                    </a:cubicBezTo>
                    <a:cubicBezTo>
                      <a:pt x="859435" y="662718"/>
                      <a:pt x="883561" y="565548"/>
                      <a:pt x="817926" y="534297"/>
                    </a:cubicBezTo>
                    <a:cubicBezTo>
                      <a:pt x="779741" y="516060"/>
                      <a:pt x="720470" y="542086"/>
                      <a:pt x="755330" y="589389"/>
                    </a:cubicBezTo>
                    <a:cubicBezTo>
                      <a:pt x="768723" y="607436"/>
                      <a:pt x="788480" y="603067"/>
                      <a:pt x="800448" y="590244"/>
                    </a:cubicBezTo>
                    <a:cubicBezTo>
                      <a:pt x="824480" y="625959"/>
                      <a:pt x="818401" y="658539"/>
                      <a:pt x="781166" y="687700"/>
                    </a:cubicBezTo>
                    <a:cubicBezTo>
                      <a:pt x="731868" y="711731"/>
                      <a:pt x="692354" y="694634"/>
                      <a:pt x="662434" y="636502"/>
                    </a:cubicBezTo>
                    <a:cubicBezTo>
                      <a:pt x="645906" y="589674"/>
                      <a:pt x="643911" y="528503"/>
                      <a:pt x="678106" y="487659"/>
                    </a:cubicBezTo>
                    <a:cubicBezTo>
                      <a:pt x="732818" y="422308"/>
                      <a:pt x="853546" y="406446"/>
                      <a:pt x="909872" y="482815"/>
                    </a:cubicBezTo>
                    <a:cubicBezTo>
                      <a:pt x="1020626" y="632988"/>
                      <a:pt x="890400" y="783731"/>
                      <a:pt x="761599" y="858770"/>
                    </a:cubicBezTo>
                    <a:cubicBezTo>
                      <a:pt x="759509" y="860100"/>
                      <a:pt x="761599" y="862854"/>
                      <a:pt x="763594" y="862379"/>
                    </a:cubicBezTo>
                    <a:cubicBezTo>
                      <a:pt x="838633" y="844237"/>
                      <a:pt x="905693" y="787815"/>
                      <a:pt x="940363" y="717240"/>
                    </a:cubicBezTo>
                    <a:cubicBezTo>
                      <a:pt x="1025756" y="591479"/>
                      <a:pt x="1128341" y="432092"/>
                      <a:pt x="1298746" y="426583"/>
                    </a:cubicBezTo>
                    <a:cubicBezTo>
                      <a:pt x="1404750" y="423068"/>
                      <a:pt x="1546755" y="485189"/>
                      <a:pt x="1543620" y="613801"/>
                    </a:cubicBezTo>
                    <a:cubicBezTo>
                      <a:pt x="1538681" y="811657"/>
                      <a:pt x="1291812" y="717240"/>
                      <a:pt x="1355737" y="563648"/>
                    </a:cubicBezTo>
                    <a:cubicBezTo>
                      <a:pt x="1348519" y="601547"/>
                      <a:pt x="1418143" y="675257"/>
                      <a:pt x="1469341" y="612946"/>
                    </a:cubicBezTo>
                    <a:cubicBezTo>
                      <a:pt x="1530227" y="538856"/>
                      <a:pt x="1360202" y="430762"/>
                      <a:pt x="1301310" y="555764"/>
                    </a:cubicBezTo>
                    <a:cubicBezTo>
                      <a:pt x="1279369" y="531258"/>
                      <a:pt x="1252203" y="517580"/>
                      <a:pt x="1214873" y="528123"/>
                    </a:cubicBezTo>
                    <a:cubicBezTo>
                      <a:pt x="1177828" y="538572"/>
                      <a:pt x="1145153" y="562033"/>
                      <a:pt x="1145153" y="603162"/>
                    </a:cubicBezTo>
                    <a:cubicBezTo>
                      <a:pt x="1145058" y="611331"/>
                      <a:pt x="1156077" y="615510"/>
                      <a:pt x="1162156" y="610761"/>
                    </a:cubicBezTo>
                    <a:cubicBezTo>
                      <a:pt x="1203950" y="577516"/>
                      <a:pt x="1220002" y="628808"/>
                      <a:pt x="1230736" y="659869"/>
                    </a:cubicBezTo>
                    <a:cubicBezTo>
                      <a:pt x="1237100" y="678296"/>
                      <a:pt x="1246598" y="699098"/>
                      <a:pt x="1261131" y="712491"/>
                    </a:cubicBezTo>
                    <a:cubicBezTo>
                      <a:pt x="1282978" y="732723"/>
                      <a:pt x="1313944" y="729684"/>
                      <a:pt x="1332466" y="708502"/>
                    </a:cubicBezTo>
                    <a:cubicBezTo>
                      <a:pt x="1388983" y="769483"/>
                      <a:pt x="1485868" y="799593"/>
                      <a:pt x="1539631" y="751245"/>
                    </a:cubicBezTo>
                    <a:cubicBezTo>
                      <a:pt x="1524623" y="821915"/>
                      <a:pt x="1599092" y="890780"/>
                      <a:pt x="1680115" y="909207"/>
                    </a:cubicBezTo>
                    <a:cubicBezTo>
                      <a:pt x="1671091" y="935899"/>
                      <a:pt x="1683915" y="964204"/>
                      <a:pt x="1712315" y="973038"/>
                    </a:cubicBezTo>
                    <a:cubicBezTo>
                      <a:pt x="1731313" y="978927"/>
                      <a:pt x="1754015" y="976743"/>
                      <a:pt x="1773107" y="973038"/>
                    </a:cubicBezTo>
                    <a:cubicBezTo>
                      <a:pt x="1805402" y="966769"/>
                      <a:pt x="1857929" y="954991"/>
                      <a:pt x="1849950" y="1007898"/>
                    </a:cubicBezTo>
                    <a:cubicBezTo>
                      <a:pt x="1848906" y="1015402"/>
                      <a:pt x="1857929" y="1022906"/>
                      <a:pt x="1865148" y="1018821"/>
                    </a:cubicBezTo>
                    <a:cubicBezTo>
                      <a:pt x="1900673" y="998304"/>
                      <a:pt x="1904567" y="958125"/>
                      <a:pt x="1895259" y="920796"/>
                    </a:cubicBezTo>
                    <a:cubicBezTo>
                      <a:pt x="1885665" y="883181"/>
                      <a:pt x="1860209" y="866464"/>
                      <a:pt x="1828009" y="859815"/>
                    </a:cubicBezTo>
                    <a:cubicBezTo>
                      <a:pt x="1906942" y="746401"/>
                      <a:pt x="1728178" y="653125"/>
                      <a:pt x="1694363" y="742887"/>
                    </a:cubicBezTo>
                    <a:cubicBezTo>
                      <a:pt x="1666152" y="818306"/>
                      <a:pt x="1764748" y="841862"/>
                      <a:pt x="1794004" y="816596"/>
                    </a:cubicBezTo>
                    <a:cubicBezTo>
                      <a:pt x="1692938" y="948817"/>
                      <a:pt x="1487673" y="782211"/>
                      <a:pt x="1656559" y="678961"/>
                    </a:cubicBezTo>
                    <a:cubicBezTo>
                      <a:pt x="1766458" y="611996"/>
                      <a:pt x="1891269" y="703942"/>
                      <a:pt x="1941232" y="797504"/>
                    </a:cubicBezTo>
                    <a:cubicBezTo>
                      <a:pt x="2021591" y="947867"/>
                      <a:pt x="1934868" y="1116372"/>
                      <a:pt x="1868663" y="1253152"/>
                    </a:cubicBezTo>
                    <a:cubicBezTo>
                      <a:pt x="1824874" y="1318503"/>
                      <a:pt x="1809581" y="1404750"/>
                      <a:pt x="1831428" y="1478839"/>
                    </a:cubicBezTo>
                    <a:cubicBezTo>
                      <a:pt x="1831998" y="1480739"/>
                      <a:pt x="1835418" y="1481214"/>
                      <a:pt x="1835418" y="1478744"/>
                    </a:cubicBezTo>
                    <a:cubicBezTo>
                      <a:pt x="1836083" y="1329711"/>
                      <a:pt x="1901433" y="1141449"/>
                      <a:pt x="2086846" y="1162346"/>
                    </a:cubicBezTo>
                    <a:cubicBezTo>
                      <a:pt x="2181262" y="1172984"/>
                      <a:pt x="2227805" y="1285448"/>
                      <a:pt x="2198550" y="1365426"/>
                    </a:cubicBezTo>
                    <a:cubicBezTo>
                      <a:pt x="2180312" y="1415579"/>
                      <a:pt x="2126360" y="1444359"/>
                      <a:pt x="2077442" y="1453478"/>
                    </a:cubicBezTo>
                    <a:cubicBezTo>
                      <a:pt x="2012282" y="1456708"/>
                      <a:pt x="1977707" y="1430871"/>
                      <a:pt x="1973812" y="1376254"/>
                    </a:cubicBezTo>
                    <a:cubicBezTo>
                      <a:pt x="1980461" y="1329426"/>
                      <a:pt x="2005633" y="1307864"/>
                      <a:pt x="2048567" y="1310714"/>
                    </a:cubicBezTo>
                    <a:cubicBezTo>
                      <a:pt x="2043437" y="1327526"/>
                      <a:pt x="2049516" y="1346904"/>
                      <a:pt x="2071933" y="1349468"/>
                    </a:cubicBezTo>
                    <a:cubicBezTo>
                      <a:pt x="2130255" y="1355927"/>
                      <a:pt x="2123131" y="1291717"/>
                      <a:pt x="2088271" y="1267685"/>
                    </a:cubicBezTo>
                    <a:cubicBezTo>
                      <a:pt x="2028430" y="1226461"/>
                      <a:pt x="1956335" y="1295991"/>
                      <a:pt x="1942467" y="1352223"/>
                    </a:cubicBezTo>
                    <a:cubicBezTo>
                      <a:pt x="1919955" y="1443885"/>
                      <a:pt x="2001738" y="1491283"/>
                      <a:pt x="2083141" y="1489193"/>
                    </a:cubicBezTo>
                    <a:cubicBezTo>
                      <a:pt x="2152861" y="1487293"/>
                      <a:pt x="2196745" y="1451483"/>
                      <a:pt x="2217642" y="1403230"/>
                    </a:cubicBezTo>
                    <a:cubicBezTo>
                      <a:pt x="2247848" y="1590068"/>
                      <a:pt x="2387097" y="1770542"/>
                      <a:pt x="2538410" y="1815945"/>
                    </a:cubicBezTo>
                    <a:cubicBezTo>
                      <a:pt x="2611550" y="1838077"/>
                      <a:pt x="2705871" y="1816515"/>
                      <a:pt x="2770176" y="1765223"/>
                    </a:cubicBezTo>
                    <a:cubicBezTo>
                      <a:pt x="2770176" y="1766647"/>
                      <a:pt x="2771031" y="1767977"/>
                      <a:pt x="2771316" y="1769402"/>
                    </a:cubicBezTo>
                    <a:cubicBezTo>
                      <a:pt x="2772456" y="1770352"/>
                      <a:pt x="2773121" y="1771682"/>
                      <a:pt x="2774261" y="1772442"/>
                    </a:cubicBezTo>
                    <a:cubicBezTo>
                      <a:pt x="2697702" y="1802457"/>
                      <a:pt x="2631972" y="1873412"/>
                      <a:pt x="2614494" y="1947881"/>
                    </a:cubicBezTo>
                    <a:cubicBezTo>
                      <a:pt x="2578304" y="2101379"/>
                      <a:pt x="2664932" y="2312343"/>
                      <a:pt x="2811590" y="2431931"/>
                    </a:cubicBezTo>
                    <a:cubicBezTo>
                      <a:pt x="2759443" y="2425946"/>
                      <a:pt x="2706251" y="2445894"/>
                      <a:pt x="2669871" y="2505450"/>
                    </a:cubicBezTo>
                    <a:cubicBezTo>
                      <a:pt x="2627412" y="2574790"/>
                      <a:pt x="2627507" y="2669396"/>
                      <a:pt x="2718219" y="2695802"/>
                    </a:cubicBezTo>
                    <a:cubicBezTo>
                      <a:pt x="2773786" y="2711950"/>
                      <a:pt x="2869912" y="2684214"/>
                      <a:pt x="2864308" y="2611739"/>
                    </a:cubicBezTo>
                    <a:cubicBezTo>
                      <a:pt x="2860983" y="2569565"/>
                      <a:pt x="2808741" y="2531286"/>
                      <a:pt x="2785279" y="2585048"/>
                    </a:cubicBezTo>
                    <a:cubicBezTo>
                      <a:pt x="2776256" y="2605660"/>
                      <a:pt x="2789934" y="2620668"/>
                      <a:pt x="2807126" y="2624658"/>
                    </a:cubicBezTo>
                    <a:cubicBezTo>
                      <a:pt x="2788224" y="2663317"/>
                      <a:pt x="2756878" y="2674240"/>
                      <a:pt x="2712995" y="2656573"/>
                    </a:cubicBezTo>
                    <a:cubicBezTo>
                      <a:pt x="2667591" y="2625892"/>
                      <a:pt x="2662557" y="2583148"/>
                      <a:pt x="2697987" y="2528246"/>
                    </a:cubicBezTo>
                    <a:cubicBezTo>
                      <a:pt x="2730282" y="2490442"/>
                      <a:pt x="2782430" y="2458147"/>
                      <a:pt x="2834767" y="2467455"/>
                    </a:cubicBezTo>
                    <a:cubicBezTo>
                      <a:pt x="2918640" y="2482083"/>
                      <a:pt x="2992729" y="2578684"/>
                      <a:pt x="2954735" y="2665691"/>
                    </a:cubicBezTo>
                    <a:cubicBezTo>
                      <a:pt x="2880170" y="2836572"/>
                      <a:pt x="2684594" y="2799242"/>
                      <a:pt x="2555128" y="2725248"/>
                    </a:cubicBezTo>
                    <a:cubicBezTo>
                      <a:pt x="2552943" y="2724108"/>
                      <a:pt x="2551518" y="2727147"/>
                      <a:pt x="2552943" y="2728667"/>
                    </a:cubicBezTo>
                    <a:cubicBezTo>
                      <a:pt x="2606230" y="2784614"/>
                      <a:pt x="2688583" y="2814535"/>
                      <a:pt x="2767042" y="2809216"/>
                    </a:cubicBezTo>
                    <a:cubicBezTo>
                      <a:pt x="2918640" y="2820329"/>
                      <a:pt x="3107947" y="2829448"/>
                      <a:pt x="3197994" y="2974206"/>
                    </a:cubicBezTo>
                    <a:cubicBezTo>
                      <a:pt x="3254036" y="3064348"/>
                      <a:pt x="3271228" y="3218321"/>
                      <a:pt x="3158195" y="3279967"/>
                    </a:cubicBezTo>
                    <a:cubicBezTo>
                      <a:pt x="2984465" y="3374668"/>
                      <a:pt x="2942766" y="3113646"/>
                      <a:pt x="3107757" y="3092179"/>
                    </a:cubicBezTo>
                    <a:cubicBezTo>
                      <a:pt x="3071283" y="3104907"/>
                      <a:pt x="3042312" y="3202078"/>
                      <a:pt x="3121815" y="3215186"/>
                    </a:cubicBezTo>
                    <a:cubicBezTo>
                      <a:pt x="3216421" y="3230859"/>
                      <a:pt x="3225065" y="3029488"/>
                      <a:pt x="3087430" y="3041077"/>
                    </a:cubicBezTo>
                    <a:cubicBezTo>
                      <a:pt x="3097689" y="3009826"/>
                      <a:pt x="3095979" y="2979526"/>
                      <a:pt x="3068053" y="2952360"/>
                    </a:cubicBezTo>
                    <a:cubicBezTo>
                      <a:pt x="3040507" y="2925574"/>
                      <a:pt x="3003842" y="2908951"/>
                      <a:pt x="2968222" y="2929563"/>
                    </a:cubicBezTo>
                    <a:cubicBezTo>
                      <a:pt x="2961004" y="2933552"/>
                      <a:pt x="2963093" y="2945236"/>
                      <a:pt x="2970122" y="2948085"/>
                    </a:cubicBezTo>
                    <a:cubicBezTo>
                      <a:pt x="3019895" y="2967557"/>
                      <a:pt x="2983420" y="3007262"/>
                      <a:pt x="2961953" y="3032053"/>
                    </a:cubicBezTo>
                    <a:cubicBezTo>
                      <a:pt x="2949130" y="3046776"/>
                      <a:pt x="2935927" y="3065393"/>
                      <a:pt x="2931558" y="3084675"/>
                    </a:cubicBezTo>
                    <a:cubicBezTo>
                      <a:pt x="2925004" y="3113646"/>
                      <a:pt x="2943146" y="3139007"/>
                      <a:pt x="2970692" y="3144422"/>
                    </a:cubicBezTo>
                    <a:cubicBezTo>
                      <a:pt x="2946091" y="3223830"/>
                      <a:pt x="2968507" y="3322806"/>
                      <a:pt x="3037183" y="3345222"/>
                    </a:cubicBezTo>
                    <a:cubicBezTo>
                      <a:pt x="2968507" y="3367639"/>
                      <a:pt x="2946091" y="3466520"/>
                      <a:pt x="2970692" y="3545833"/>
                    </a:cubicBezTo>
                    <a:cubicBezTo>
                      <a:pt x="2943051" y="3551437"/>
                      <a:pt x="2925004" y="3576704"/>
                      <a:pt x="2931558" y="3605674"/>
                    </a:cubicBezTo>
                    <a:cubicBezTo>
                      <a:pt x="2935927" y="3624957"/>
                      <a:pt x="2949130" y="3643669"/>
                      <a:pt x="2961859" y="3658297"/>
                    </a:cubicBezTo>
                    <a:cubicBezTo>
                      <a:pt x="2983420" y="3683183"/>
                      <a:pt x="3019990" y="3722792"/>
                      <a:pt x="2970122" y="3742359"/>
                    </a:cubicBezTo>
                    <a:cubicBezTo>
                      <a:pt x="2963093" y="3745114"/>
                      <a:pt x="2961099" y="3756702"/>
                      <a:pt x="2968222" y="3760882"/>
                    </a:cubicBezTo>
                    <a:cubicBezTo>
                      <a:pt x="3003842" y="3781399"/>
                      <a:pt x="3040602" y="3764776"/>
                      <a:pt x="3068148" y="3737990"/>
                    </a:cubicBezTo>
                    <a:cubicBezTo>
                      <a:pt x="3095979" y="3710824"/>
                      <a:pt x="3097689" y="3680524"/>
                      <a:pt x="3087430" y="3649273"/>
                    </a:cubicBezTo>
                    <a:cubicBezTo>
                      <a:pt x="3225065" y="3660861"/>
                      <a:pt x="3216516" y="3459491"/>
                      <a:pt x="3121910" y="3475163"/>
                    </a:cubicBezTo>
                    <a:cubicBezTo>
                      <a:pt x="3042407" y="3488271"/>
                      <a:pt x="3071283" y="3585442"/>
                      <a:pt x="3107852" y="3598170"/>
                    </a:cubicBezTo>
                    <a:cubicBezTo>
                      <a:pt x="2942766" y="3576704"/>
                      <a:pt x="2984465" y="3315777"/>
                      <a:pt x="3158290" y="3410478"/>
                    </a:cubicBezTo>
                    <a:cubicBezTo>
                      <a:pt x="3271228" y="3472029"/>
                      <a:pt x="3253941" y="3626096"/>
                      <a:pt x="3197994" y="3716143"/>
                    </a:cubicBezTo>
                    <a:cubicBezTo>
                      <a:pt x="3107947" y="3860902"/>
                      <a:pt x="2918640" y="3870021"/>
                      <a:pt x="2767137" y="3881134"/>
                    </a:cubicBezTo>
                    <a:cubicBezTo>
                      <a:pt x="2688583" y="3875815"/>
                      <a:pt x="2606325" y="3905736"/>
                      <a:pt x="2553038" y="3961682"/>
                    </a:cubicBezTo>
                    <a:cubicBezTo>
                      <a:pt x="2551613" y="3963202"/>
                      <a:pt x="2552943" y="3966337"/>
                      <a:pt x="2555128" y="3965102"/>
                    </a:cubicBezTo>
                    <a:cubicBezTo>
                      <a:pt x="2684499" y="3891203"/>
                      <a:pt x="2880266" y="3853683"/>
                      <a:pt x="2954829" y="4024658"/>
                    </a:cubicBezTo>
                    <a:cubicBezTo>
                      <a:pt x="2992824" y="4111761"/>
                      <a:pt x="2918735" y="4208362"/>
                      <a:pt x="2834862" y="4222989"/>
                    </a:cubicBezTo>
                    <a:cubicBezTo>
                      <a:pt x="2782240" y="4232298"/>
                      <a:pt x="2730282" y="4199908"/>
                      <a:pt x="2698082" y="4162103"/>
                    </a:cubicBezTo>
                    <a:cubicBezTo>
                      <a:pt x="2662652" y="4107201"/>
                      <a:pt x="2667686" y="4064457"/>
                      <a:pt x="2712995" y="4033777"/>
                    </a:cubicBezTo>
                    <a:cubicBezTo>
                      <a:pt x="2756973" y="4016110"/>
                      <a:pt x="2788224" y="4027128"/>
                      <a:pt x="2807126" y="4065787"/>
                    </a:cubicBezTo>
                    <a:cubicBezTo>
                      <a:pt x="2790029" y="4069682"/>
                      <a:pt x="2776256" y="4084690"/>
                      <a:pt x="2785374" y="4105301"/>
                    </a:cubicBezTo>
                    <a:cubicBezTo>
                      <a:pt x="2808836" y="4159064"/>
                      <a:pt x="2860983" y="4120784"/>
                      <a:pt x="2864308" y="4078610"/>
                    </a:cubicBezTo>
                    <a:cubicBezTo>
                      <a:pt x="2870102" y="4006136"/>
                      <a:pt x="2773786" y="3978495"/>
                      <a:pt x="2718219" y="3994548"/>
                    </a:cubicBezTo>
                    <a:cubicBezTo>
                      <a:pt x="2627602" y="4020954"/>
                      <a:pt x="2627412" y="4115465"/>
                      <a:pt x="2669871" y="4184900"/>
                    </a:cubicBezTo>
                    <a:cubicBezTo>
                      <a:pt x="2706441" y="4244361"/>
                      <a:pt x="2759348" y="4264403"/>
                      <a:pt x="2811590" y="4258419"/>
                    </a:cubicBezTo>
                    <a:cubicBezTo>
                      <a:pt x="2664932" y="4378007"/>
                      <a:pt x="2578304" y="4588876"/>
                      <a:pt x="2614589" y="4742564"/>
                    </a:cubicBezTo>
                    <a:cubicBezTo>
                      <a:pt x="2631972" y="4816938"/>
                      <a:pt x="2697797" y="4887893"/>
                      <a:pt x="2774356" y="4917908"/>
                    </a:cubicBezTo>
                    <a:cubicBezTo>
                      <a:pt x="2773121" y="4918668"/>
                      <a:pt x="2772456" y="4920093"/>
                      <a:pt x="2771411" y="4921043"/>
                    </a:cubicBezTo>
                    <a:cubicBezTo>
                      <a:pt x="2771031" y="4922468"/>
                      <a:pt x="2770271" y="4923702"/>
                      <a:pt x="2770176" y="4925127"/>
                    </a:cubicBezTo>
                    <a:cubicBezTo>
                      <a:pt x="2705871" y="4873835"/>
                      <a:pt x="2611644" y="4852273"/>
                      <a:pt x="2538410" y="4874405"/>
                    </a:cubicBezTo>
                    <a:cubicBezTo>
                      <a:pt x="2387287" y="4919808"/>
                      <a:pt x="2248038" y="5100281"/>
                      <a:pt x="2217642" y="5287120"/>
                    </a:cubicBezTo>
                    <a:cubicBezTo>
                      <a:pt x="2196745" y="5238962"/>
                      <a:pt x="2152956" y="5202961"/>
                      <a:pt x="2083236" y="5201157"/>
                    </a:cubicBezTo>
                    <a:cubicBezTo>
                      <a:pt x="2001928" y="5198972"/>
                      <a:pt x="1919955" y="5246465"/>
                      <a:pt x="1942562" y="5338222"/>
                    </a:cubicBezTo>
                    <a:cubicBezTo>
                      <a:pt x="1956335" y="5394359"/>
                      <a:pt x="2028430" y="5463794"/>
                      <a:pt x="2088366" y="5422664"/>
                    </a:cubicBezTo>
                    <a:cubicBezTo>
                      <a:pt x="2123226" y="5398633"/>
                      <a:pt x="2130255" y="5334423"/>
                      <a:pt x="2071933" y="5340881"/>
                    </a:cubicBezTo>
                    <a:cubicBezTo>
                      <a:pt x="2049611" y="5343446"/>
                      <a:pt x="2043437" y="5362823"/>
                      <a:pt x="2048567" y="5379541"/>
                    </a:cubicBezTo>
                    <a:cubicBezTo>
                      <a:pt x="2005633" y="5382581"/>
                      <a:pt x="1980461" y="5360923"/>
                      <a:pt x="1973907" y="5314000"/>
                    </a:cubicBezTo>
                    <a:cubicBezTo>
                      <a:pt x="1977707" y="5259478"/>
                      <a:pt x="2012282" y="5233737"/>
                      <a:pt x="2077442" y="5236872"/>
                    </a:cubicBezTo>
                    <a:cubicBezTo>
                      <a:pt x="2126455" y="5245990"/>
                      <a:pt x="2180407" y="5274866"/>
                      <a:pt x="2198550" y="5324924"/>
                    </a:cubicBezTo>
                    <a:cubicBezTo>
                      <a:pt x="2227805" y="5404902"/>
                      <a:pt x="2181262" y="5517366"/>
                      <a:pt x="2086846" y="5528099"/>
                    </a:cubicBezTo>
                    <a:cubicBezTo>
                      <a:pt x="1901528" y="5548901"/>
                      <a:pt x="1836083" y="5360734"/>
                      <a:pt x="1835418" y="5211605"/>
                    </a:cubicBezTo>
                    <a:cubicBezTo>
                      <a:pt x="1835323" y="5209136"/>
                      <a:pt x="1831998" y="5209611"/>
                      <a:pt x="1831428" y="5211605"/>
                    </a:cubicBezTo>
                    <a:cubicBezTo>
                      <a:pt x="1809581" y="5285599"/>
                      <a:pt x="1824874" y="5371942"/>
                      <a:pt x="1868663" y="5437198"/>
                    </a:cubicBezTo>
                    <a:cubicBezTo>
                      <a:pt x="1934868" y="5573977"/>
                      <a:pt x="2021591" y="5742483"/>
                      <a:pt x="1941232" y="5892941"/>
                    </a:cubicBezTo>
                    <a:cubicBezTo>
                      <a:pt x="1891269" y="5986502"/>
                      <a:pt x="1766458" y="6078449"/>
                      <a:pt x="1656654" y="6011294"/>
                    </a:cubicBezTo>
                    <a:cubicBezTo>
                      <a:pt x="1487673" y="5908234"/>
                      <a:pt x="1692938" y="5741628"/>
                      <a:pt x="1794004" y="5873754"/>
                    </a:cubicBezTo>
                    <a:cubicBezTo>
                      <a:pt x="1764748" y="5848487"/>
                      <a:pt x="1666152" y="5871949"/>
                      <a:pt x="1694458" y="5947463"/>
                    </a:cubicBezTo>
                    <a:cubicBezTo>
                      <a:pt x="1728273" y="6037130"/>
                      <a:pt x="1906942" y="5944044"/>
                      <a:pt x="1828009" y="5830535"/>
                    </a:cubicBezTo>
                    <a:cubicBezTo>
                      <a:pt x="1860304" y="5823886"/>
                      <a:pt x="1885665" y="5807169"/>
                      <a:pt x="1895259" y="5769459"/>
                    </a:cubicBezTo>
                    <a:cubicBezTo>
                      <a:pt x="1904662" y="5732225"/>
                      <a:pt x="1900673" y="5692140"/>
                      <a:pt x="1865148" y="5671623"/>
                    </a:cubicBezTo>
                    <a:cubicBezTo>
                      <a:pt x="1857929" y="5667349"/>
                      <a:pt x="1848906" y="5674948"/>
                      <a:pt x="1849950" y="5682452"/>
                    </a:cubicBezTo>
                    <a:cubicBezTo>
                      <a:pt x="1857929" y="5735359"/>
                      <a:pt x="1805402" y="5723580"/>
                      <a:pt x="1773107" y="5717407"/>
                    </a:cubicBezTo>
                    <a:cubicBezTo>
                      <a:pt x="1754015" y="5713702"/>
                      <a:pt x="1731313" y="5711518"/>
                      <a:pt x="1712411" y="5717407"/>
                    </a:cubicBezTo>
                    <a:cubicBezTo>
                      <a:pt x="1683915" y="5726240"/>
                      <a:pt x="1671091" y="5754546"/>
                      <a:pt x="1680210" y="5781237"/>
                    </a:cubicBezTo>
                    <a:cubicBezTo>
                      <a:pt x="1599187" y="5799569"/>
                      <a:pt x="1524623" y="5868434"/>
                      <a:pt x="1539631" y="5939104"/>
                    </a:cubicBezTo>
                    <a:cubicBezTo>
                      <a:pt x="1485868" y="5890946"/>
                      <a:pt x="1388983" y="5920962"/>
                      <a:pt x="1332561" y="5981943"/>
                    </a:cubicBezTo>
                    <a:cubicBezTo>
                      <a:pt x="1313944" y="5960666"/>
                      <a:pt x="1283073" y="5957722"/>
                      <a:pt x="1261226" y="5977859"/>
                    </a:cubicBezTo>
                    <a:cubicBezTo>
                      <a:pt x="1246693" y="5991346"/>
                      <a:pt x="1237100" y="6012148"/>
                      <a:pt x="1230736" y="6030481"/>
                    </a:cubicBezTo>
                    <a:cubicBezTo>
                      <a:pt x="1220002" y="6061541"/>
                      <a:pt x="1203950" y="6113024"/>
                      <a:pt x="1162156" y="6079683"/>
                    </a:cubicBezTo>
                    <a:cubicBezTo>
                      <a:pt x="1156172" y="6074934"/>
                      <a:pt x="1145153" y="6079019"/>
                      <a:pt x="1145153" y="6087283"/>
                    </a:cubicBezTo>
                    <a:cubicBezTo>
                      <a:pt x="1145153" y="6128411"/>
                      <a:pt x="1177923" y="6151873"/>
                      <a:pt x="1214968" y="6162322"/>
                    </a:cubicBezTo>
                    <a:cubicBezTo>
                      <a:pt x="1252298" y="6172865"/>
                      <a:pt x="1279464" y="6159187"/>
                      <a:pt x="1301405" y="6134681"/>
                    </a:cubicBezTo>
                    <a:cubicBezTo>
                      <a:pt x="1360202" y="6259682"/>
                      <a:pt x="1530227" y="6151494"/>
                      <a:pt x="1469436" y="6077404"/>
                    </a:cubicBezTo>
                    <a:cubicBezTo>
                      <a:pt x="1418238" y="6015093"/>
                      <a:pt x="1348519" y="6088802"/>
                      <a:pt x="1355832" y="6126797"/>
                    </a:cubicBezTo>
                    <a:cubicBezTo>
                      <a:pt x="1291812" y="5973109"/>
                      <a:pt x="1538776" y="5878788"/>
                      <a:pt x="1543620" y="6076644"/>
                    </a:cubicBezTo>
                    <a:cubicBezTo>
                      <a:pt x="1546755" y="6205255"/>
                      <a:pt x="1404750" y="6267281"/>
                      <a:pt x="1298746" y="6263862"/>
                    </a:cubicBezTo>
                    <a:cubicBezTo>
                      <a:pt x="1128341" y="6258353"/>
                      <a:pt x="1025756" y="6098966"/>
                      <a:pt x="940363" y="5973204"/>
                    </a:cubicBezTo>
                    <a:cubicBezTo>
                      <a:pt x="905788" y="5902535"/>
                      <a:pt x="838728" y="5846208"/>
                      <a:pt x="763594" y="5828160"/>
                    </a:cubicBezTo>
                    <a:cubicBezTo>
                      <a:pt x="761599" y="5827590"/>
                      <a:pt x="759509" y="5830345"/>
                      <a:pt x="761694" y="5831580"/>
                    </a:cubicBezTo>
                    <a:cubicBezTo>
                      <a:pt x="890400" y="5906714"/>
                      <a:pt x="1020721" y="6057457"/>
                      <a:pt x="909967" y="6207535"/>
                    </a:cubicBezTo>
                    <a:cubicBezTo>
                      <a:pt x="853546" y="6283999"/>
                      <a:pt x="732818" y="6268041"/>
                      <a:pt x="678201" y="6202786"/>
                    </a:cubicBezTo>
                    <a:cubicBezTo>
                      <a:pt x="643911" y="6161847"/>
                      <a:pt x="645906" y="6100771"/>
                      <a:pt x="662529" y="6053848"/>
                    </a:cubicBezTo>
                    <a:cubicBezTo>
                      <a:pt x="692354" y="5995811"/>
                      <a:pt x="731963" y="5978714"/>
                      <a:pt x="781166" y="6002650"/>
                    </a:cubicBezTo>
                    <a:cubicBezTo>
                      <a:pt x="818496" y="6031906"/>
                      <a:pt x="824480" y="6064486"/>
                      <a:pt x="800543" y="6100201"/>
                    </a:cubicBezTo>
                    <a:cubicBezTo>
                      <a:pt x="788575" y="6087378"/>
                      <a:pt x="768723" y="6083008"/>
                      <a:pt x="755425" y="6101055"/>
                    </a:cubicBezTo>
                    <a:cubicBezTo>
                      <a:pt x="720565" y="6148359"/>
                      <a:pt x="779741" y="6174290"/>
                      <a:pt x="818021" y="6156148"/>
                    </a:cubicBezTo>
                    <a:cubicBezTo>
                      <a:pt x="883656" y="6124897"/>
                      <a:pt x="859435" y="6027631"/>
                      <a:pt x="817736" y="5987642"/>
                    </a:cubicBezTo>
                    <a:cubicBezTo>
                      <a:pt x="749631" y="5922292"/>
                      <a:pt x="667658" y="5969405"/>
                      <a:pt x="628713" y="6040930"/>
                    </a:cubicBezTo>
                    <a:cubicBezTo>
                      <a:pt x="595468" y="6102196"/>
                      <a:pt x="604587" y="6158047"/>
                      <a:pt x="635932" y="6200316"/>
                    </a:cubicBezTo>
                    <a:cubicBezTo>
                      <a:pt x="458973" y="6133256"/>
                      <a:pt x="233096" y="6163556"/>
                      <a:pt x="118163" y="6271746"/>
                    </a:cubicBezTo>
                    <a:cubicBezTo>
                      <a:pt x="62406" y="6324178"/>
                      <a:pt x="33815" y="6416600"/>
                      <a:pt x="46163" y="6497908"/>
                    </a:cubicBezTo>
                    <a:cubicBezTo>
                      <a:pt x="44928" y="6497243"/>
                      <a:pt x="43409" y="6497338"/>
                      <a:pt x="41984" y="6496863"/>
                    </a:cubicBezTo>
                    <a:cubicBezTo>
                      <a:pt x="40559" y="6497243"/>
                      <a:pt x="39039" y="6497243"/>
                      <a:pt x="37804" y="6497908"/>
                    </a:cubicBezTo>
                    <a:cubicBezTo>
                      <a:pt x="47303" y="6435407"/>
                      <a:pt x="32675" y="6366352"/>
                      <a:pt x="0" y="6313920"/>
                    </a:cubicBezTo>
                    <a:lnTo>
                      <a:pt x="0" y="6370437"/>
                    </a:lnTo>
                    <a:cubicBezTo>
                      <a:pt x="15578" y="6420684"/>
                      <a:pt x="18142" y="6482425"/>
                      <a:pt x="0" y="6532483"/>
                    </a:cubicBezTo>
                    <a:lnTo>
                      <a:pt x="0" y="6838623"/>
                    </a:lnTo>
                    <a:cubicBezTo>
                      <a:pt x="95" y="6838813"/>
                      <a:pt x="95" y="6838908"/>
                      <a:pt x="285" y="6839003"/>
                    </a:cubicBezTo>
                    <a:lnTo>
                      <a:pt x="83778" y="6839003"/>
                    </a:lnTo>
                    <a:cubicBezTo>
                      <a:pt x="91092" y="6827699"/>
                      <a:pt x="97266" y="6815541"/>
                      <a:pt x="102015" y="6801673"/>
                    </a:cubicBezTo>
                    <a:cubicBezTo>
                      <a:pt x="113508" y="6768143"/>
                      <a:pt x="93941" y="6754750"/>
                      <a:pt x="129751" y="6740122"/>
                    </a:cubicBezTo>
                    <a:cubicBezTo>
                      <a:pt x="177149" y="6720840"/>
                      <a:pt x="159577" y="6670688"/>
                      <a:pt x="137065" y="6634308"/>
                    </a:cubicBezTo>
                    <a:cubicBezTo>
                      <a:pt x="138680" y="6635163"/>
                      <a:pt x="140105" y="6636303"/>
                      <a:pt x="141719" y="6637157"/>
                    </a:cubicBezTo>
                    <a:cubicBezTo>
                      <a:pt x="179429" y="6655585"/>
                      <a:pt x="215049" y="6660144"/>
                      <a:pt x="247344" y="6655490"/>
                    </a:cubicBezTo>
                    <a:cubicBezTo>
                      <a:pt x="351829" y="6689400"/>
                      <a:pt x="260642" y="6876238"/>
                      <a:pt x="171925" y="6793125"/>
                    </a:cubicBezTo>
                    <a:cubicBezTo>
                      <a:pt x="163566" y="6785241"/>
                      <a:pt x="151693" y="6795214"/>
                      <a:pt x="152168" y="6805283"/>
                    </a:cubicBezTo>
                    <a:cubicBezTo>
                      <a:pt x="152833" y="6817631"/>
                      <a:pt x="152643" y="6828840"/>
                      <a:pt x="151598" y="6839003"/>
                    </a:cubicBezTo>
                    <a:lnTo>
                      <a:pt x="181709" y="6839003"/>
                    </a:lnTo>
                    <a:cubicBezTo>
                      <a:pt x="181329" y="6835774"/>
                      <a:pt x="180759" y="6832449"/>
                      <a:pt x="179999" y="6829029"/>
                    </a:cubicBezTo>
                    <a:cubicBezTo>
                      <a:pt x="187883" y="6833304"/>
                      <a:pt x="195671" y="6836534"/>
                      <a:pt x="203175" y="6839003"/>
                    </a:cubicBezTo>
                    <a:cubicBezTo>
                      <a:pt x="227397" y="6846887"/>
                      <a:pt x="249624" y="6845937"/>
                      <a:pt x="268526" y="6839003"/>
                    </a:cubicBezTo>
                    <a:cubicBezTo>
                      <a:pt x="341665" y="6812217"/>
                      <a:pt x="366837" y="6695859"/>
                      <a:pt x="276125" y="6648651"/>
                    </a:cubicBezTo>
                    <a:cubicBezTo>
                      <a:pt x="373771" y="6615121"/>
                      <a:pt x="427723" y="6489359"/>
                      <a:pt x="373581" y="6392283"/>
                    </a:cubicBezTo>
                    <a:cubicBezTo>
                      <a:pt x="312694" y="6283144"/>
                      <a:pt x="92327" y="6337476"/>
                      <a:pt x="123672" y="6478815"/>
                    </a:cubicBezTo>
                    <a:cubicBezTo>
                      <a:pt x="123672" y="6478815"/>
                      <a:pt x="145329" y="6555659"/>
                      <a:pt x="222173" y="6533623"/>
                    </a:cubicBezTo>
                    <a:cubicBezTo>
                      <a:pt x="272990" y="6518994"/>
                      <a:pt x="278499" y="6425908"/>
                      <a:pt x="243070" y="6400167"/>
                    </a:cubicBezTo>
                    <a:cubicBezTo>
                      <a:pt x="297877" y="6361697"/>
                      <a:pt x="360472" y="6453929"/>
                      <a:pt x="340335" y="6525074"/>
                    </a:cubicBezTo>
                    <a:cubicBezTo>
                      <a:pt x="320008" y="6596978"/>
                      <a:pt x="242975" y="6639152"/>
                      <a:pt x="172495" y="6618920"/>
                    </a:cubicBezTo>
                    <a:cubicBezTo>
                      <a:pt x="50628" y="6583870"/>
                      <a:pt x="53477" y="6408716"/>
                      <a:pt x="104390" y="6323513"/>
                    </a:cubicBezTo>
                    <a:cubicBezTo>
                      <a:pt x="196146" y="6169920"/>
                      <a:pt x="483670" y="6167166"/>
                      <a:pt x="643626" y="6209815"/>
                    </a:cubicBezTo>
                    <a:cubicBezTo>
                      <a:pt x="701378" y="6276495"/>
                      <a:pt x="816311" y="6303281"/>
                      <a:pt x="897524" y="6250374"/>
                    </a:cubicBezTo>
                    <a:cubicBezTo>
                      <a:pt x="965629" y="6205920"/>
                      <a:pt x="974843" y="6106945"/>
                      <a:pt x="961640" y="6035136"/>
                    </a:cubicBezTo>
                    <a:cubicBezTo>
                      <a:pt x="960120" y="6026777"/>
                      <a:pt x="957460" y="6018703"/>
                      <a:pt x="954991" y="6010534"/>
                    </a:cubicBezTo>
                    <a:cubicBezTo>
                      <a:pt x="1036869" y="6200031"/>
                      <a:pt x="1220667" y="6360273"/>
                      <a:pt x="1429732" y="6293688"/>
                    </a:cubicBezTo>
                    <a:cubicBezTo>
                      <a:pt x="1447589" y="6288083"/>
                      <a:pt x="1464022" y="6280389"/>
                      <a:pt x="1479504" y="6271366"/>
                    </a:cubicBezTo>
                    <a:cubicBezTo>
                      <a:pt x="1370840" y="6397128"/>
                      <a:pt x="1539061" y="6531723"/>
                      <a:pt x="1647155" y="6393898"/>
                    </a:cubicBezTo>
                    <a:cubicBezTo>
                      <a:pt x="1649245" y="6578266"/>
                      <a:pt x="1812621" y="6519280"/>
                      <a:pt x="1889750" y="6545591"/>
                    </a:cubicBezTo>
                    <a:lnTo>
                      <a:pt x="1889750" y="6545496"/>
                    </a:lnTo>
                    <a:cubicBezTo>
                      <a:pt x="1905422" y="6465707"/>
                      <a:pt x="2038213" y="6353719"/>
                      <a:pt x="1879586" y="6259682"/>
                    </a:cubicBezTo>
                    <a:cubicBezTo>
                      <a:pt x="2053031" y="6234891"/>
                      <a:pt x="2020641" y="6021932"/>
                      <a:pt x="1857454" y="6053278"/>
                    </a:cubicBezTo>
                    <a:cubicBezTo>
                      <a:pt x="1872937" y="6044349"/>
                      <a:pt x="1887850" y="6033806"/>
                      <a:pt x="1901623" y="6021267"/>
                    </a:cubicBezTo>
                    <a:cubicBezTo>
                      <a:pt x="2063764" y="5873469"/>
                      <a:pt x="2016841" y="5634199"/>
                      <a:pt x="1893739" y="5468543"/>
                    </a:cubicBezTo>
                    <a:cubicBezTo>
                      <a:pt x="1899533" y="5474717"/>
                      <a:pt x="1905327" y="5481081"/>
                      <a:pt x="1911691" y="5486591"/>
                    </a:cubicBezTo>
                    <a:cubicBezTo>
                      <a:pt x="1967258" y="5533893"/>
                      <a:pt x="2057685" y="5575402"/>
                      <a:pt x="2130160" y="5538643"/>
                    </a:cubicBezTo>
                    <a:cubicBezTo>
                      <a:pt x="2216502" y="5494759"/>
                      <a:pt x="2250887" y="5381820"/>
                      <a:pt x="2221916" y="5298613"/>
                    </a:cubicBezTo>
                    <a:cubicBezTo>
                      <a:pt x="2265040" y="5138561"/>
                      <a:pt x="2411224" y="4891027"/>
                      <a:pt x="2590083" y="4888367"/>
                    </a:cubicBezTo>
                    <a:cubicBezTo>
                      <a:pt x="2689343" y="4886943"/>
                      <a:pt x="2842461" y="4971955"/>
                      <a:pt x="2811875" y="5095057"/>
                    </a:cubicBezTo>
                    <a:cubicBezTo>
                      <a:pt x="2794208" y="5166202"/>
                      <a:pt x="2719074" y="5211795"/>
                      <a:pt x="2646694" y="5193463"/>
                    </a:cubicBezTo>
                    <a:cubicBezTo>
                      <a:pt x="2574980" y="5175321"/>
                      <a:pt x="2526442" y="5075015"/>
                      <a:pt x="2587043" y="5046804"/>
                    </a:cubicBezTo>
                    <a:cubicBezTo>
                      <a:pt x="2591792" y="5090403"/>
                      <a:pt x="2675000" y="5132197"/>
                      <a:pt x="2713090" y="5095437"/>
                    </a:cubicBezTo>
                    <a:cubicBezTo>
                      <a:pt x="2770651" y="5039870"/>
                      <a:pt x="2714989" y="4982784"/>
                      <a:pt x="2714895" y="4982689"/>
                    </a:cubicBezTo>
                    <a:cubicBezTo>
                      <a:pt x="2608225" y="4884853"/>
                      <a:pt x="2450928" y="5048609"/>
                      <a:pt x="2515044" y="5155943"/>
                    </a:cubicBezTo>
                    <a:cubicBezTo>
                      <a:pt x="2572130" y="5251310"/>
                      <a:pt x="2707865" y="5267362"/>
                      <a:pt x="2785849" y="5199732"/>
                    </a:cubicBezTo>
                    <a:cubicBezTo>
                      <a:pt x="2779770" y="5336512"/>
                      <a:pt x="2985320" y="5355320"/>
                      <a:pt x="2990069" y="5206666"/>
                    </a:cubicBezTo>
                    <a:cubicBezTo>
                      <a:pt x="3069098" y="5278666"/>
                      <a:pt x="3161614" y="5197642"/>
                      <a:pt x="3226205" y="5183680"/>
                    </a:cubicBezTo>
                    <a:cubicBezTo>
                      <a:pt x="3206068" y="5120704"/>
                      <a:pt x="3229910" y="5000071"/>
                      <a:pt x="3128084" y="4967586"/>
                    </a:cubicBezTo>
                    <a:cubicBezTo>
                      <a:pt x="3254511" y="4889222"/>
                      <a:pt x="3135398" y="4720527"/>
                      <a:pt x="3019895" y="4794141"/>
                    </a:cubicBezTo>
                    <a:cubicBezTo>
                      <a:pt x="3039652" y="4692886"/>
                      <a:pt x="2957774" y="4583272"/>
                      <a:pt x="2846640" y="4581562"/>
                    </a:cubicBezTo>
                    <a:cubicBezTo>
                      <a:pt x="2721639" y="4579662"/>
                      <a:pt x="2658568" y="4797751"/>
                      <a:pt x="2796582" y="4841349"/>
                    </a:cubicBezTo>
                    <a:cubicBezTo>
                      <a:pt x="2796582" y="4841349"/>
                      <a:pt x="2873996" y="4860916"/>
                      <a:pt x="2893373" y="4783408"/>
                    </a:cubicBezTo>
                    <a:cubicBezTo>
                      <a:pt x="2906101" y="4732020"/>
                      <a:pt x="2828213" y="4680823"/>
                      <a:pt x="2788224" y="4698490"/>
                    </a:cubicBezTo>
                    <a:cubicBezTo>
                      <a:pt x="2782240" y="4631905"/>
                      <a:pt x="2893468" y="4623736"/>
                      <a:pt x="2945046" y="4676833"/>
                    </a:cubicBezTo>
                    <a:cubicBezTo>
                      <a:pt x="2997098" y="4730406"/>
                      <a:pt x="2995104" y="4818078"/>
                      <a:pt x="2942386" y="4868990"/>
                    </a:cubicBezTo>
                    <a:cubicBezTo>
                      <a:pt x="2851105" y="4957043"/>
                      <a:pt x="2700837" y="4866995"/>
                      <a:pt x="2652489" y="4780273"/>
                    </a:cubicBezTo>
                    <a:cubicBezTo>
                      <a:pt x="2565291" y="4624116"/>
                      <a:pt x="2706631" y="4373637"/>
                      <a:pt x="2823654" y="4256424"/>
                    </a:cubicBezTo>
                    <a:cubicBezTo>
                      <a:pt x="2910281" y="4239802"/>
                      <a:pt x="2990924" y="4153650"/>
                      <a:pt x="2985605" y="4056859"/>
                    </a:cubicBezTo>
                    <a:cubicBezTo>
                      <a:pt x="2981236" y="3975645"/>
                      <a:pt x="2900118" y="3918084"/>
                      <a:pt x="2831347" y="3893672"/>
                    </a:cubicBezTo>
                    <a:cubicBezTo>
                      <a:pt x="2823369" y="3890918"/>
                      <a:pt x="2815010" y="3889113"/>
                      <a:pt x="2806746" y="3887118"/>
                    </a:cubicBezTo>
                    <a:cubicBezTo>
                      <a:pt x="3011821" y="3910960"/>
                      <a:pt x="3242447" y="3831931"/>
                      <a:pt x="3289371" y="3617643"/>
                    </a:cubicBezTo>
                    <a:cubicBezTo>
                      <a:pt x="3293455" y="3599405"/>
                      <a:pt x="3294880" y="3581263"/>
                      <a:pt x="3294880" y="3563406"/>
                    </a:cubicBezTo>
                    <a:cubicBezTo>
                      <a:pt x="3349402" y="3720323"/>
                      <a:pt x="3550108" y="3641959"/>
                      <a:pt x="3484757" y="3479438"/>
                    </a:cubicBezTo>
                    <a:cubicBezTo>
                      <a:pt x="3645569" y="3569770"/>
                      <a:pt x="3676154" y="3398889"/>
                      <a:pt x="3737421" y="3345222"/>
                    </a:cubicBezTo>
                    <a:cubicBezTo>
                      <a:pt x="3676154" y="3291555"/>
                      <a:pt x="3645569" y="3120675"/>
                      <a:pt x="3484757" y="3211007"/>
                    </a:cubicBezTo>
                    <a:close/>
                    <a:moveTo>
                      <a:pt x="2806081" y="1512180"/>
                    </a:moveTo>
                    <a:cubicBezTo>
                      <a:pt x="2783190" y="1404750"/>
                      <a:pt x="2990639" y="1390312"/>
                      <a:pt x="2962903" y="1508665"/>
                    </a:cubicBezTo>
                    <a:cubicBezTo>
                      <a:pt x="2960339" y="1519873"/>
                      <a:pt x="2974872" y="1525193"/>
                      <a:pt x="2983325" y="1519683"/>
                    </a:cubicBezTo>
                    <a:cubicBezTo>
                      <a:pt x="3086100" y="1452908"/>
                      <a:pt x="3129699" y="1519304"/>
                      <a:pt x="3176622" y="1535261"/>
                    </a:cubicBezTo>
                    <a:cubicBezTo>
                      <a:pt x="3167124" y="1584179"/>
                      <a:pt x="3202838" y="1654944"/>
                      <a:pt x="3093604" y="1710701"/>
                    </a:cubicBezTo>
                    <a:cubicBezTo>
                      <a:pt x="3084581" y="1715165"/>
                      <a:pt x="3081921" y="1730458"/>
                      <a:pt x="3092844" y="1733782"/>
                    </a:cubicBezTo>
                    <a:cubicBezTo>
                      <a:pt x="3209108" y="1769022"/>
                      <a:pt x="3093034" y="1941422"/>
                      <a:pt x="3011441" y="1867808"/>
                    </a:cubicBezTo>
                    <a:cubicBezTo>
                      <a:pt x="2999283" y="1837507"/>
                      <a:pt x="2977436" y="1808916"/>
                      <a:pt x="2942766" y="1785645"/>
                    </a:cubicBezTo>
                    <a:cubicBezTo>
                      <a:pt x="2941057" y="1784600"/>
                      <a:pt x="2939442" y="1783935"/>
                      <a:pt x="2937922" y="1782890"/>
                    </a:cubicBezTo>
                    <a:cubicBezTo>
                      <a:pt x="2980761" y="1784315"/>
                      <a:pt x="3033003" y="1774436"/>
                      <a:pt x="3025974" y="1723809"/>
                    </a:cubicBezTo>
                    <a:cubicBezTo>
                      <a:pt x="3020655" y="1685434"/>
                      <a:pt x="3042122" y="1695598"/>
                      <a:pt x="3065393" y="1668907"/>
                    </a:cubicBezTo>
                    <a:cubicBezTo>
                      <a:pt x="3088190" y="1642786"/>
                      <a:pt x="3098639" y="1614385"/>
                      <a:pt x="3108897" y="1581424"/>
                    </a:cubicBezTo>
                    <a:cubicBezTo>
                      <a:pt x="3109752" y="1579145"/>
                      <a:pt x="3109372" y="1576770"/>
                      <a:pt x="3108897" y="1574490"/>
                    </a:cubicBezTo>
                    <a:cubicBezTo>
                      <a:pt x="3107187" y="1572971"/>
                      <a:pt x="3105287" y="1571451"/>
                      <a:pt x="3103008" y="1571071"/>
                    </a:cubicBezTo>
                    <a:cubicBezTo>
                      <a:pt x="3069288" y="1563472"/>
                      <a:pt x="3039367" y="1558343"/>
                      <a:pt x="3005362" y="1564992"/>
                    </a:cubicBezTo>
                    <a:cubicBezTo>
                      <a:pt x="2970597" y="1571831"/>
                      <a:pt x="2968792" y="1595482"/>
                      <a:pt x="2938112" y="1571736"/>
                    </a:cubicBezTo>
                    <a:cubicBezTo>
                      <a:pt x="2897838" y="1540296"/>
                      <a:pt x="2863168" y="1580570"/>
                      <a:pt x="2842841" y="1618374"/>
                    </a:cubicBezTo>
                    <a:cubicBezTo>
                      <a:pt x="2842746" y="1616569"/>
                      <a:pt x="2843126" y="1614765"/>
                      <a:pt x="2842936" y="1612865"/>
                    </a:cubicBezTo>
                    <a:cubicBezTo>
                      <a:pt x="2840181" y="1571071"/>
                      <a:pt x="2826218" y="1537826"/>
                      <a:pt x="2806081" y="1512180"/>
                    </a:cubicBezTo>
                    <a:close/>
                    <a:moveTo>
                      <a:pt x="1841117" y="628713"/>
                    </a:moveTo>
                    <a:cubicBezTo>
                      <a:pt x="1788779" y="603637"/>
                      <a:pt x="1731313" y="599458"/>
                      <a:pt x="1679925" y="612186"/>
                    </a:cubicBezTo>
                    <a:cubicBezTo>
                      <a:pt x="1697783" y="602117"/>
                      <a:pt x="1716685" y="592904"/>
                      <a:pt x="1738722" y="586919"/>
                    </a:cubicBezTo>
                    <a:cubicBezTo>
                      <a:pt x="1767597" y="579036"/>
                      <a:pt x="1791439" y="569062"/>
                      <a:pt x="1808062" y="543606"/>
                    </a:cubicBezTo>
                    <a:cubicBezTo>
                      <a:pt x="1835133" y="502287"/>
                      <a:pt x="1803122" y="467902"/>
                      <a:pt x="1766743" y="452419"/>
                    </a:cubicBezTo>
                    <a:cubicBezTo>
                      <a:pt x="1815566" y="406541"/>
                      <a:pt x="1825444" y="359143"/>
                      <a:pt x="1807777" y="286763"/>
                    </a:cubicBezTo>
                    <a:lnTo>
                      <a:pt x="1807682" y="286763"/>
                    </a:lnTo>
                    <a:cubicBezTo>
                      <a:pt x="1736157" y="307660"/>
                      <a:pt x="1700062" y="339860"/>
                      <a:pt x="1684770" y="405021"/>
                    </a:cubicBezTo>
                    <a:cubicBezTo>
                      <a:pt x="1653139" y="381369"/>
                      <a:pt x="1607451" y="370826"/>
                      <a:pt x="1585224" y="414994"/>
                    </a:cubicBezTo>
                    <a:cubicBezTo>
                      <a:pt x="1571451" y="442066"/>
                      <a:pt x="1574776" y="467617"/>
                      <a:pt x="1582280" y="496683"/>
                    </a:cubicBezTo>
                    <a:cubicBezTo>
                      <a:pt x="1588074" y="518814"/>
                      <a:pt x="1589593" y="539616"/>
                      <a:pt x="1589878" y="560228"/>
                    </a:cubicBezTo>
                    <a:cubicBezTo>
                      <a:pt x="1575250" y="509316"/>
                      <a:pt x="1542765" y="461633"/>
                      <a:pt x="1494892" y="428862"/>
                    </a:cubicBezTo>
                    <a:cubicBezTo>
                      <a:pt x="1414724" y="322003"/>
                      <a:pt x="1561572" y="221318"/>
                      <a:pt x="1649530" y="329412"/>
                    </a:cubicBezTo>
                    <a:cubicBezTo>
                      <a:pt x="1656464" y="337866"/>
                      <a:pt x="1668337" y="333021"/>
                      <a:pt x="1669857" y="321623"/>
                    </a:cubicBezTo>
                    <a:cubicBezTo>
                      <a:pt x="1689709" y="175534"/>
                      <a:pt x="1774816" y="229866"/>
                      <a:pt x="1859259" y="197571"/>
                    </a:cubicBezTo>
                    <a:cubicBezTo>
                      <a:pt x="1868093" y="252663"/>
                      <a:pt x="1905612" y="291513"/>
                      <a:pt x="1905612" y="334351"/>
                    </a:cubicBezTo>
                    <a:cubicBezTo>
                      <a:pt x="1905612" y="360947"/>
                      <a:pt x="1891174" y="389063"/>
                      <a:pt x="1846531" y="423543"/>
                    </a:cubicBezTo>
                    <a:cubicBezTo>
                      <a:pt x="1837507" y="430667"/>
                      <a:pt x="1839122" y="443300"/>
                      <a:pt x="1849950" y="445010"/>
                    </a:cubicBezTo>
                    <a:cubicBezTo>
                      <a:pt x="1987490" y="467142"/>
                      <a:pt x="1973812" y="644766"/>
                      <a:pt x="1841117" y="628713"/>
                    </a:cubicBezTo>
                    <a:close/>
                    <a:moveTo>
                      <a:pt x="1849950" y="6245339"/>
                    </a:moveTo>
                    <a:cubicBezTo>
                      <a:pt x="1839217" y="6247050"/>
                      <a:pt x="1837412" y="6259682"/>
                      <a:pt x="1846436" y="6266711"/>
                    </a:cubicBezTo>
                    <a:cubicBezTo>
                      <a:pt x="1963174" y="6357043"/>
                      <a:pt x="1873507" y="6403587"/>
                      <a:pt x="1859259" y="6492779"/>
                    </a:cubicBezTo>
                    <a:cubicBezTo>
                      <a:pt x="1817085" y="6476726"/>
                      <a:pt x="1774626" y="6482235"/>
                      <a:pt x="1740336" y="6473496"/>
                    </a:cubicBezTo>
                    <a:cubicBezTo>
                      <a:pt x="1706046" y="6464758"/>
                      <a:pt x="1679735" y="6441866"/>
                      <a:pt x="1669857" y="6368821"/>
                    </a:cubicBezTo>
                    <a:cubicBezTo>
                      <a:pt x="1668337" y="6357423"/>
                      <a:pt x="1656559" y="6352579"/>
                      <a:pt x="1649530" y="6361033"/>
                    </a:cubicBezTo>
                    <a:cubicBezTo>
                      <a:pt x="1561668" y="6469032"/>
                      <a:pt x="1414724" y="6368442"/>
                      <a:pt x="1494987" y="6261582"/>
                    </a:cubicBezTo>
                    <a:cubicBezTo>
                      <a:pt x="1542765" y="6228812"/>
                      <a:pt x="1575250" y="6181129"/>
                      <a:pt x="1589878" y="6130216"/>
                    </a:cubicBezTo>
                    <a:cubicBezTo>
                      <a:pt x="1589688" y="6150733"/>
                      <a:pt x="1588169" y="6171725"/>
                      <a:pt x="1582374" y="6193762"/>
                    </a:cubicBezTo>
                    <a:cubicBezTo>
                      <a:pt x="1574776" y="6222733"/>
                      <a:pt x="1571451" y="6248379"/>
                      <a:pt x="1585224" y="6275450"/>
                    </a:cubicBezTo>
                    <a:cubicBezTo>
                      <a:pt x="1607451" y="6319619"/>
                      <a:pt x="1653139" y="6309075"/>
                      <a:pt x="1684770" y="6285329"/>
                    </a:cubicBezTo>
                    <a:cubicBezTo>
                      <a:pt x="1700157" y="6350584"/>
                      <a:pt x="1736157" y="6382785"/>
                      <a:pt x="1807777" y="6403682"/>
                    </a:cubicBezTo>
                    <a:cubicBezTo>
                      <a:pt x="1825539" y="6331207"/>
                      <a:pt x="1815660" y="6283904"/>
                      <a:pt x="1766743" y="6238026"/>
                    </a:cubicBezTo>
                    <a:cubicBezTo>
                      <a:pt x="1803122" y="6222448"/>
                      <a:pt x="1835133" y="6188158"/>
                      <a:pt x="1808062" y="6146744"/>
                    </a:cubicBezTo>
                    <a:cubicBezTo>
                      <a:pt x="1791534" y="6121383"/>
                      <a:pt x="1767692" y="6111409"/>
                      <a:pt x="1738722" y="6103336"/>
                    </a:cubicBezTo>
                    <a:cubicBezTo>
                      <a:pt x="1716685" y="6097446"/>
                      <a:pt x="1697878" y="6088232"/>
                      <a:pt x="1679925" y="6078259"/>
                    </a:cubicBezTo>
                    <a:cubicBezTo>
                      <a:pt x="1731313" y="6090987"/>
                      <a:pt x="1788779" y="6086713"/>
                      <a:pt x="1841117" y="6061541"/>
                    </a:cubicBezTo>
                    <a:cubicBezTo>
                      <a:pt x="1973812" y="6045584"/>
                      <a:pt x="1987490" y="6223208"/>
                      <a:pt x="1849950" y="6245339"/>
                    </a:cubicBezTo>
                    <a:close/>
                    <a:moveTo>
                      <a:pt x="2842936" y="5071976"/>
                    </a:moveTo>
                    <a:cubicBezTo>
                      <a:pt x="2863263" y="5109875"/>
                      <a:pt x="2897838" y="5150054"/>
                      <a:pt x="2938112" y="5118709"/>
                    </a:cubicBezTo>
                    <a:cubicBezTo>
                      <a:pt x="2968792" y="5094867"/>
                      <a:pt x="2970692" y="5118614"/>
                      <a:pt x="3005362" y="5125453"/>
                    </a:cubicBezTo>
                    <a:cubicBezTo>
                      <a:pt x="3039367" y="5132102"/>
                      <a:pt x="3069193" y="5126877"/>
                      <a:pt x="3103008" y="5119374"/>
                    </a:cubicBezTo>
                    <a:cubicBezTo>
                      <a:pt x="3105287" y="5118899"/>
                      <a:pt x="3107092" y="5117379"/>
                      <a:pt x="3108897" y="5115859"/>
                    </a:cubicBezTo>
                    <a:cubicBezTo>
                      <a:pt x="3109372" y="5113580"/>
                      <a:pt x="3109752" y="5111205"/>
                      <a:pt x="3108897" y="5109021"/>
                    </a:cubicBezTo>
                    <a:cubicBezTo>
                      <a:pt x="3098639" y="5076060"/>
                      <a:pt x="3088190" y="5047659"/>
                      <a:pt x="3065393" y="5021443"/>
                    </a:cubicBezTo>
                    <a:cubicBezTo>
                      <a:pt x="3042122" y="4994752"/>
                      <a:pt x="3020655" y="5005011"/>
                      <a:pt x="3025879" y="4966636"/>
                    </a:cubicBezTo>
                    <a:cubicBezTo>
                      <a:pt x="3033003" y="4916009"/>
                      <a:pt x="2980761" y="4906130"/>
                      <a:pt x="2937922" y="4907460"/>
                    </a:cubicBezTo>
                    <a:cubicBezTo>
                      <a:pt x="2939442" y="4906415"/>
                      <a:pt x="2941151" y="4905845"/>
                      <a:pt x="2942766" y="4904705"/>
                    </a:cubicBezTo>
                    <a:cubicBezTo>
                      <a:pt x="2977531" y="4881434"/>
                      <a:pt x="2999378" y="4852843"/>
                      <a:pt x="3011536" y="4822542"/>
                    </a:cubicBezTo>
                    <a:cubicBezTo>
                      <a:pt x="3093034" y="4748928"/>
                      <a:pt x="3209202" y="4921328"/>
                      <a:pt x="3092939" y="4956567"/>
                    </a:cubicBezTo>
                    <a:cubicBezTo>
                      <a:pt x="3081921" y="4959892"/>
                      <a:pt x="3084581" y="4975185"/>
                      <a:pt x="3093604" y="4979744"/>
                    </a:cubicBezTo>
                    <a:cubicBezTo>
                      <a:pt x="3202838" y="5035406"/>
                      <a:pt x="3167124" y="5106266"/>
                      <a:pt x="3176717" y="5154994"/>
                    </a:cubicBezTo>
                    <a:cubicBezTo>
                      <a:pt x="3129699" y="5171141"/>
                      <a:pt x="3086195" y="5237441"/>
                      <a:pt x="2983325" y="5170666"/>
                    </a:cubicBezTo>
                    <a:cubicBezTo>
                      <a:pt x="2974966" y="5165157"/>
                      <a:pt x="2960339" y="5170476"/>
                      <a:pt x="2962998" y="5181685"/>
                    </a:cubicBezTo>
                    <a:cubicBezTo>
                      <a:pt x="2990544" y="5300038"/>
                      <a:pt x="2783190" y="5285599"/>
                      <a:pt x="2806176" y="5178170"/>
                    </a:cubicBezTo>
                    <a:cubicBezTo>
                      <a:pt x="2826313" y="5152524"/>
                      <a:pt x="2840181" y="5119279"/>
                      <a:pt x="2842936" y="5077485"/>
                    </a:cubicBezTo>
                    <a:cubicBezTo>
                      <a:pt x="2843126" y="5075585"/>
                      <a:pt x="2842841" y="5073876"/>
                      <a:pt x="2842936" y="5071976"/>
                    </a:cubicBezTo>
                    <a:close/>
                    <a:moveTo>
                      <a:pt x="3542604" y="3463480"/>
                    </a:moveTo>
                    <a:cubicBezTo>
                      <a:pt x="3524556" y="3463480"/>
                      <a:pt x="3502520" y="3458636"/>
                      <a:pt x="3474499" y="3447143"/>
                    </a:cubicBezTo>
                    <a:cubicBezTo>
                      <a:pt x="3463860" y="3442868"/>
                      <a:pt x="3453697" y="3450657"/>
                      <a:pt x="3457591" y="3460915"/>
                    </a:cubicBezTo>
                    <a:cubicBezTo>
                      <a:pt x="3507269" y="3591047"/>
                      <a:pt x="3346553" y="3668080"/>
                      <a:pt x="3294120" y="3545073"/>
                    </a:cubicBezTo>
                    <a:cubicBezTo>
                      <a:pt x="3289751" y="3487227"/>
                      <a:pt x="3264579" y="3435269"/>
                      <a:pt x="3227820" y="3397180"/>
                    </a:cubicBezTo>
                    <a:cubicBezTo>
                      <a:pt x="3245487" y="3407628"/>
                      <a:pt x="3262870" y="3419406"/>
                      <a:pt x="3279112" y="3435459"/>
                    </a:cubicBezTo>
                    <a:cubicBezTo>
                      <a:pt x="3300389" y="3456546"/>
                      <a:pt x="3320906" y="3472219"/>
                      <a:pt x="3351302" y="3473929"/>
                    </a:cubicBezTo>
                    <a:cubicBezTo>
                      <a:pt x="3400600" y="3476683"/>
                      <a:pt x="3414372" y="3431755"/>
                      <a:pt x="3409623" y="3392526"/>
                    </a:cubicBezTo>
                    <a:cubicBezTo>
                      <a:pt x="3473739" y="3411902"/>
                      <a:pt x="3519712" y="3396705"/>
                      <a:pt x="3573569" y="3345222"/>
                    </a:cubicBezTo>
                    <a:cubicBezTo>
                      <a:pt x="3519712" y="3293645"/>
                      <a:pt x="3473739" y="3278542"/>
                      <a:pt x="3409623" y="3297919"/>
                    </a:cubicBezTo>
                    <a:cubicBezTo>
                      <a:pt x="3414372" y="3258595"/>
                      <a:pt x="3400600" y="3213762"/>
                      <a:pt x="3351302" y="3216516"/>
                    </a:cubicBezTo>
                    <a:cubicBezTo>
                      <a:pt x="3321001" y="3218226"/>
                      <a:pt x="3300389" y="3233803"/>
                      <a:pt x="3279017" y="3254890"/>
                    </a:cubicBezTo>
                    <a:cubicBezTo>
                      <a:pt x="3262775" y="3270943"/>
                      <a:pt x="3245487" y="3282722"/>
                      <a:pt x="3227820" y="3293170"/>
                    </a:cubicBezTo>
                    <a:cubicBezTo>
                      <a:pt x="3264674" y="3255081"/>
                      <a:pt x="3289656" y="3203123"/>
                      <a:pt x="3294025" y="3145277"/>
                    </a:cubicBezTo>
                    <a:cubicBezTo>
                      <a:pt x="3346553" y="3022364"/>
                      <a:pt x="3507269" y="3099303"/>
                      <a:pt x="3457591" y="3229529"/>
                    </a:cubicBezTo>
                    <a:cubicBezTo>
                      <a:pt x="3453697" y="3239598"/>
                      <a:pt x="3463765" y="3247577"/>
                      <a:pt x="3474309" y="3243207"/>
                    </a:cubicBezTo>
                    <a:cubicBezTo>
                      <a:pt x="3610899" y="3187355"/>
                      <a:pt x="3606339" y="3288231"/>
                      <a:pt x="3676534" y="3345222"/>
                    </a:cubicBezTo>
                    <a:cubicBezTo>
                      <a:pt x="3620778" y="3390531"/>
                      <a:pt x="3612134" y="3463480"/>
                      <a:pt x="3542604" y="3463480"/>
                    </a:cubicBezTo>
                    <a:close/>
                  </a:path>
                </a:pathLst>
              </a:custGeom>
              <a:grpFill/>
              <a:ln w="9481"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DF112DED-2036-75A6-AE82-AA36A73F3BF2}"/>
                  </a:ext>
                </a:extLst>
              </p:cNvPr>
              <p:cNvSpPr/>
              <p:nvPr/>
            </p:nvSpPr>
            <p:spPr>
              <a:xfrm>
                <a:off x="4957668" y="6550529"/>
                <a:ext cx="71540" cy="73519"/>
              </a:xfrm>
              <a:custGeom>
                <a:avLst/>
                <a:gdLst>
                  <a:gd name="connsiteX0" fmla="*/ 32123 w 71540"/>
                  <a:gd name="connsiteY0" fmla="*/ 73519 h 73519"/>
                  <a:gd name="connsiteX1" fmla="*/ 39342 w 71540"/>
                  <a:gd name="connsiteY1" fmla="*/ 0 h 73519"/>
                  <a:gd name="connsiteX2" fmla="*/ 32123 w 71540"/>
                  <a:gd name="connsiteY2" fmla="*/ 73519 h 73519"/>
                </a:gdLst>
                <a:ahLst/>
                <a:cxnLst>
                  <a:cxn ang="0">
                    <a:pos x="connsiteX0" y="connsiteY0"/>
                  </a:cxn>
                  <a:cxn ang="0">
                    <a:pos x="connsiteX1" y="connsiteY1"/>
                  </a:cxn>
                  <a:cxn ang="0">
                    <a:pos x="connsiteX2" y="connsiteY2"/>
                  </a:cxn>
                </a:cxnLst>
                <a:rect l="l" t="t" r="r" b="b"/>
                <a:pathLst>
                  <a:path w="71540" h="73519">
                    <a:moveTo>
                      <a:pt x="32123" y="73519"/>
                    </a:moveTo>
                    <a:cubicBezTo>
                      <a:pt x="79236" y="73519"/>
                      <a:pt x="87120" y="0"/>
                      <a:pt x="39342" y="0"/>
                    </a:cubicBezTo>
                    <a:cubicBezTo>
                      <a:pt x="-7772" y="-95"/>
                      <a:pt x="-15465" y="73519"/>
                      <a:pt x="32123" y="73519"/>
                    </a:cubicBezTo>
                    <a:close/>
                  </a:path>
                </a:pathLst>
              </a:custGeom>
              <a:grpFill/>
              <a:ln w="9481"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121E6F8D-B5EB-6958-62F1-21F5C48FD066}"/>
                  </a:ext>
                </a:extLst>
              </p:cNvPr>
              <p:cNvSpPr/>
              <p:nvPr/>
            </p:nvSpPr>
            <p:spPr>
              <a:xfrm>
                <a:off x="4542238" y="6236220"/>
                <a:ext cx="58917" cy="60506"/>
              </a:xfrm>
              <a:custGeom>
                <a:avLst/>
                <a:gdLst>
                  <a:gd name="connsiteX0" fmla="*/ 26479 w 58917"/>
                  <a:gd name="connsiteY0" fmla="*/ 60506 h 60506"/>
                  <a:gd name="connsiteX1" fmla="*/ 32368 w 58917"/>
                  <a:gd name="connsiteY1" fmla="*/ 0 h 60506"/>
                  <a:gd name="connsiteX2" fmla="*/ 26479 w 58917"/>
                  <a:gd name="connsiteY2" fmla="*/ 60506 h 60506"/>
                </a:gdLst>
                <a:ahLst/>
                <a:cxnLst>
                  <a:cxn ang="0">
                    <a:pos x="connsiteX0" y="connsiteY0"/>
                  </a:cxn>
                  <a:cxn ang="0">
                    <a:pos x="connsiteX1" y="connsiteY1"/>
                  </a:cxn>
                  <a:cxn ang="0">
                    <a:pos x="connsiteX2" y="connsiteY2"/>
                  </a:cxn>
                </a:cxnLst>
                <a:rect l="l" t="t" r="r" b="b"/>
                <a:pathLst>
                  <a:path w="58917" h="60506">
                    <a:moveTo>
                      <a:pt x="26479" y="60506"/>
                    </a:moveTo>
                    <a:cubicBezTo>
                      <a:pt x="65328" y="60506"/>
                      <a:pt x="71692" y="0"/>
                      <a:pt x="32368" y="0"/>
                    </a:cubicBezTo>
                    <a:cubicBezTo>
                      <a:pt x="-6386" y="0"/>
                      <a:pt x="-12750" y="60506"/>
                      <a:pt x="26479" y="60506"/>
                    </a:cubicBezTo>
                    <a:close/>
                  </a:path>
                </a:pathLst>
              </a:custGeom>
              <a:grpFill/>
              <a:ln w="9481"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A7D42A6D-B9E0-21ED-8A4B-FB2655B39B02}"/>
                  </a:ext>
                </a:extLst>
              </p:cNvPr>
              <p:cNvSpPr/>
              <p:nvPr/>
            </p:nvSpPr>
            <p:spPr>
              <a:xfrm>
                <a:off x="4883664" y="6436319"/>
                <a:ext cx="257610" cy="176632"/>
              </a:xfrm>
              <a:custGeom>
                <a:avLst/>
                <a:gdLst>
                  <a:gd name="connsiteX0" fmla="*/ 165493 w 257610"/>
                  <a:gd name="connsiteY0" fmla="*/ 80775 h 176632"/>
                  <a:gd name="connsiteX1" fmla="*/ 203013 w 257610"/>
                  <a:gd name="connsiteY1" fmla="*/ 158854 h 176632"/>
                  <a:gd name="connsiteX2" fmla="*/ 238823 w 257610"/>
                  <a:gd name="connsiteY2" fmla="*/ 121144 h 176632"/>
                  <a:gd name="connsiteX3" fmla="*/ 181166 w 257610"/>
                  <a:gd name="connsiteY3" fmla="*/ 7446 h 176632"/>
                  <a:gd name="connsiteX4" fmla="*/ 170053 w 257610"/>
                  <a:gd name="connsiteY4" fmla="*/ 2696 h 176632"/>
                  <a:gd name="connsiteX5" fmla="*/ 164069 w 257610"/>
                  <a:gd name="connsiteY5" fmla="*/ 1936 h 176632"/>
                  <a:gd name="connsiteX6" fmla="*/ 37547 w 257610"/>
                  <a:gd name="connsiteY6" fmla="*/ 48764 h 176632"/>
                  <a:gd name="connsiteX7" fmla="*/ 20924 w 257610"/>
                  <a:gd name="connsiteY7" fmla="*/ 92173 h 176632"/>
                  <a:gd name="connsiteX8" fmla="*/ 166633 w 257610"/>
                  <a:gd name="connsiteY8" fmla="*/ 12195 h 176632"/>
                  <a:gd name="connsiteX9" fmla="*/ 165493 w 257610"/>
                  <a:gd name="connsiteY9" fmla="*/ 80775 h 17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610" h="176632">
                    <a:moveTo>
                      <a:pt x="165493" y="80775"/>
                    </a:moveTo>
                    <a:cubicBezTo>
                      <a:pt x="173187" y="109366"/>
                      <a:pt x="192279" y="131877"/>
                      <a:pt x="203013" y="158854"/>
                    </a:cubicBezTo>
                    <a:cubicBezTo>
                      <a:pt x="223245" y="209481"/>
                      <a:pt x="289735" y="137577"/>
                      <a:pt x="238823" y="121144"/>
                    </a:cubicBezTo>
                    <a:cubicBezTo>
                      <a:pt x="196554" y="107561"/>
                      <a:pt x="176512" y="47340"/>
                      <a:pt x="181166" y="7446"/>
                    </a:cubicBezTo>
                    <a:cubicBezTo>
                      <a:pt x="181926" y="1176"/>
                      <a:pt x="173662" y="-1483"/>
                      <a:pt x="170053" y="2696"/>
                    </a:cubicBezTo>
                    <a:cubicBezTo>
                      <a:pt x="169198" y="36"/>
                      <a:pt x="165588" y="-1388"/>
                      <a:pt x="164069" y="1936"/>
                    </a:cubicBezTo>
                    <a:cubicBezTo>
                      <a:pt x="146876" y="37936"/>
                      <a:pt x="73547" y="77165"/>
                      <a:pt x="37547" y="48764"/>
                    </a:cubicBezTo>
                    <a:cubicBezTo>
                      <a:pt x="5537" y="23498"/>
                      <a:pt x="-19445" y="89894"/>
                      <a:pt x="20924" y="92173"/>
                    </a:cubicBezTo>
                    <a:cubicBezTo>
                      <a:pt x="68797" y="94833"/>
                      <a:pt x="142602" y="57408"/>
                      <a:pt x="166633" y="12195"/>
                    </a:cubicBezTo>
                    <a:cubicBezTo>
                      <a:pt x="160554" y="35372"/>
                      <a:pt x="158844" y="56458"/>
                      <a:pt x="165493" y="80775"/>
                    </a:cubicBezTo>
                    <a:close/>
                  </a:path>
                </a:pathLst>
              </a:custGeom>
              <a:grpFill/>
              <a:ln w="9481"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3F1D8E4-C820-F4ED-530F-7CFB1FE1B35C}"/>
                  </a:ext>
                </a:extLst>
              </p:cNvPr>
              <p:cNvSpPr/>
              <p:nvPr/>
            </p:nvSpPr>
            <p:spPr>
              <a:xfrm>
                <a:off x="4625895" y="6225356"/>
                <a:ext cx="437809" cy="164221"/>
              </a:xfrm>
              <a:custGeom>
                <a:avLst/>
                <a:gdLst>
                  <a:gd name="connsiteX0" fmla="*/ 268719 w 437809"/>
                  <a:gd name="connsiteY0" fmla="*/ 161227 h 164221"/>
                  <a:gd name="connsiteX1" fmla="*/ 437320 w 437809"/>
                  <a:gd name="connsiteY1" fmla="*/ 6875 h 164221"/>
                  <a:gd name="connsiteX2" fmla="*/ 428296 w 437809"/>
                  <a:gd name="connsiteY2" fmla="*/ 2030 h 164221"/>
                  <a:gd name="connsiteX3" fmla="*/ 261880 w 437809"/>
                  <a:gd name="connsiteY3" fmla="*/ 120098 h 164221"/>
                  <a:gd name="connsiteX4" fmla="*/ 45597 w 437809"/>
                  <a:gd name="connsiteY4" fmla="*/ 39835 h 164221"/>
                  <a:gd name="connsiteX5" fmla="*/ 11877 w 437809"/>
                  <a:gd name="connsiteY5" fmla="*/ 85523 h 164221"/>
                  <a:gd name="connsiteX6" fmla="*/ 268719 w 437809"/>
                  <a:gd name="connsiteY6" fmla="*/ 161227 h 16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809" h="164221">
                    <a:moveTo>
                      <a:pt x="268719" y="161227"/>
                    </a:moveTo>
                    <a:cubicBezTo>
                      <a:pt x="353637" y="150019"/>
                      <a:pt x="403790" y="77354"/>
                      <a:pt x="437320" y="6875"/>
                    </a:cubicBezTo>
                    <a:cubicBezTo>
                      <a:pt x="439884" y="1460"/>
                      <a:pt x="431716" y="-2624"/>
                      <a:pt x="428296" y="2030"/>
                    </a:cubicBezTo>
                    <a:cubicBezTo>
                      <a:pt x="379473" y="66146"/>
                      <a:pt x="350217" y="109364"/>
                      <a:pt x="261880" y="120098"/>
                    </a:cubicBezTo>
                    <a:cubicBezTo>
                      <a:pt x="179147" y="130166"/>
                      <a:pt x="104963" y="93692"/>
                      <a:pt x="45597" y="39835"/>
                    </a:cubicBezTo>
                    <a:cubicBezTo>
                      <a:pt x="18336" y="15233"/>
                      <a:pt x="-19564" y="66716"/>
                      <a:pt x="11877" y="85523"/>
                    </a:cubicBezTo>
                    <a:cubicBezTo>
                      <a:pt x="98789" y="137576"/>
                      <a:pt x="161955" y="175380"/>
                      <a:pt x="268719" y="161227"/>
                    </a:cubicBezTo>
                    <a:close/>
                  </a:path>
                </a:pathLst>
              </a:custGeom>
              <a:grpFill/>
              <a:ln w="9481"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2336DB14-24CA-E8D9-E398-5519D8082ED1}"/>
                  </a:ext>
                </a:extLst>
              </p:cNvPr>
              <p:cNvSpPr/>
              <p:nvPr/>
            </p:nvSpPr>
            <p:spPr>
              <a:xfrm>
                <a:off x="5087517" y="6209354"/>
                <a:ext cx="366528" cy="219669"/>
              </a:xfrm>
              <a:custGeom>
                <a:avLst/>
                <a:gdLst>
                  <a:gd name="connsiteX0" fmla="*/ 333701 w 366528"/>
                  <a:gd name="connsiteY0" fmla="*/ 161556 h 219669"/>
                  <a:gd name="connsiteX1" fmla="*/ 170610 w 366528"/>
                  <a:gd name="connsiteY1" fmla="*/ 148068 h 219669"/>
                  <a:gd name="connsiteX2" fmla="*/ 5714 w 366528"/>
                  <a:gd name="connsiteY2" fmla="*/ 1030 h 219669"/>
                  <a:gd name="connsiteX3" fmla="*/ 394 w 366528"/>
                  <a:gd name="connsiteY3" fmla="*/ 4259 h 219669"/>
                  <a:gd name="connsiteX4" fmla="*/ 137080 w 366528"/>
                  <a:gd name="connsiteY4" fmla="*/ 165641 h 219669"/>
                  <a:gd name="connsiteX5" fmla="*/ 335791 w 366528"/>
                  <a:gd name="connsiteY5" fmla="*/ 219593 h 219669"/>
                  <a:gd name="connsiteX6" fmla="*/ 333701 w 366528"/>
                  <a:gd name="connsiteY6" fmla="*/ 161556 h 21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28" h="219669">
                    <a:moveTo>
                      <a:pt x="333701" y="161556"/>
                    </a:moveTo>
                    <a:cubicBezTo>
                      <a:pt x="278419" y="164406"/>
                      <a:pt x="224277" y="163741"/>
                      <a:pt x="170610" y="148068"/>
                    </a:cubicBezTo>
                    <a:cubicBezTo>
                      <a:pt x="101650" y="127836"/>
                      <a:pt x="50452" y="53557"/>
                      <a:pt x="5714" y="1030"/>
                    </a:cubicBezTo>
                    <a:cubicBezTo>
                      <a:pt x="3434" y="-1535"/>
                      <a:pt x="-1410" y="1125"/>
                      <a:pt x="394" y="4259"/>
                    </a:cubicBezTo>
                    <a:cubicBezTo>
                      <a:pt x="34494" y="67805"/>
                      <a:pt x="74674" y="127171"/>
                      <a:pt x="137080" y="165641"/>
                    </a:cubicBezTo>
                    <a:cubicBezTo>
                      <a:pt x="195686" y="201641"/>
                      <a:pt x="267875" y="215603"/>
                      <a:pt x="335791" y="219593"/>
                    </a:cubicBezTo>
                    <a:cubicBezTo>
                      <a:pt x="377585" y="222157"/>
                      <a:pt x="376635" y="159372"/>
                      <a:pt x="333701" y="161556"/>
                    </a:cubicBezTo>
                    <a:close/>
                  </a:path>
                </a:pathLst>
              </a:custGeom>
              <a:grpFill/>
              <a:ln w="9481"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C575CF7F-9280-3BB5-7033-ADF048CBDD11}"/>
                  </a:ext>
                </a:extLst>
              </p:cNvPr>
              <p:cNvSpPr/>
              <p:nvPr/>
            </p:nvSpPr>
            <p:spPr>
              <a:xfrm>
                <a:off x="4461524" y="6234890"/>
                <a:ext cx="54548" cy="56041"/>
              </a:xfrm>
              <a:custGeom>
                <a:avLst/>
                <a:gdLst>
                  <a:gd name="connsiteX0" fmla="*/ 24555 w 54548"/>
                  <a:gd name="connsiteY0" fmla="*/ 56042 h 56041"/>
                  <a:gd name="connsiteX1" fmla="*/ 30064 w 54548"/>
                  <a:gd name="connsiteY1" fmla="*/ 0 h 56041"/>
                  <a:gd name="connsiteX2" fmla="*/ 24555 w 54548"/>
                  <a:gd name="connsiteY2" fmla="*/ 56042 h 56041"/>
                </a:gdLst>
                <a:ahLst/>
                <a:cxnLst>
                  <a:cxn ang="0">
                    <a:pos x="connsiteX0" y="connsiteY0"/>
                  </a:cxn>
                  <a:cxn ang="0">
                    <a:pos x="connsiteX1" y="connsiteY1"/>
                  </a:cxn>
                  <a:cxn ang="0">
                    <a:pos x="connsiteX2" y="connsiteY2"/>
                  </a:cxn>
                </a:cxnLst>
                <a:rect l="l" t="t" r="r" b="b"/>
                <a:pathLst>
                  <a:path w="54548" h="56041">
                    <a:moveTo>
                      <a:pt x="24555" y="56042"/>
                    </a:moveTo>
                    <a:cubicBezTo>
                      <a:pt x="60460" y="56042"/>
                      <a:pt x="66349" y="-95"/>
                      <a:pt x="30064" y="0"/>
                    </a:cubicBezTo>
                    <a:cubicBezTo>
                      <a:pt x="-5935" y="-95"/>
                      <a:pt x="-11824" y="56042"/>
                      <a:pt x="24555" y="56042"/>
                    </a:cubicBezTo>
                    <a:close/>
                  </a:path>
                </a:pathLst>
              </a:custGeom>
              <a:grpFill/>
              <a:ln w="9481"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DDB4419E-8A1D-3EAA-0A00-8E156BC811F1}"/>
                  </a:ext>
                </a:extLst>
              </p:cNvPr>
              <p:cNvSpPr/>
              <p:nvPr/>
            </p:nvSpPr>
            <p:spPr>
              <a:xfrm>
                <a:off x="4762459" y="6295836"/>
                <a:ext cx="564202" cy="251900"/>
              </a:xfrm>
              <a:custGeom>
                <a:avLst/>
                <a:gdLst>
                  <a:gd name="connsiteX0" fmla="*/ 539361 w 564202"/>
                  <a:gd name="connsiteY0" fmla="*/ 251179 h 251900"/>
                  <a:gd name="connsiteX1" fmla="*/ 564153 w 564202"/>
                  <a:gd name="connsiteY1" fmla="*/ 216794 h 251900"/>
                  <a:gd name="connsiteX2" fmla="*/ 557979 w 564202"/>
                  <a:gd name="connsiteY2" fmla="*/ 202926 h 251900"/>
                  <a:gd name="connsiteX3" fmla="*/ 529673 w 564202"/>
                  <a:gd name="connsiteY3" fmla="*/ 192097 h 251900"/>
                  <a:gd name="connsiteX4" fmla="*/ 324218 w 564202"/>
                  <a:gd name="connsiteY4" fmla="*/ 6209 h 251900"/>
                  <a:gd name="connsiteX5" fmla="*/ 320228 w 564202"/>
                  <a:gd name="connsiteY5" fmla="*/ 4405 h 251900"/>
                  <a:gd name="connsiteX6" fmla="*/ 306835 w 564202"/>
                  <a:gd name="connsiteY6" fmla="*/ 6020 h 251900"/>
                  <a:gd name="connsiteX7" fmla="*/ 215648 w 564202"/>
                  <a:gd name="connsiteY7" fmla="*/ 112689 h 251900"/>
                  <a:gd name="connsiteX8" fmla="*/ 40019 w 564202"/>
                  <a:gd name="connsiteY8" fmla="*/ 111929 h 251900"/>
                  <a:gd name="connsiteX9" fmla="*/ 26246 w 564202"/>
                  <a:gd name="connsiteY9" fmla="*/ 170156 h 251900"/>
                  <a:gd name="connsiteX10" fmla="*/ 227047 w 564202"/>
                  <a:gd name="connsiteY10" fmla="*/ 131496 h 251900"/>
                  <a:gd name="connsiteX11" fmla="*/ 318993 w 564202"/>
                  <a:gd name="connsiteY11" fmla="*/ 19603 h 251900"/>
                  <a:gd name="connsiteX12" fmla="*/ 539361 w 564202"/>
                  <a:gd name="connsiteY12" fmla="*/ 251179 h 25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4202" h="251900">
                    <a:moveTo>
                      <a:pt x="539361" y="251179"/>
                    </a:moveTo>
                    <a:cubicBezTo>
                      <a:pt x="556934" y="249659"/>
                      <a:pt x="564913" y="231992"/>
                      <a:pt x="564153" y="216794"/>
                    </a:cubicBezTo>
                    <a:cubicBezTo>
                      <a:pt x="563963" y="211380"/>
                      <a:pt x="561018" y="207105"/>
                      <a:pt x="557979" y="202926"/>
                    </a:cubicBezTo>
                    <a:cubicBezTo>
                      <a:pt x="552089" y="194567"/>
                      <a:pt x="539741" y="190008"/>
                      <a:pt x="529673" y="192097"/>
                    </a:cubicBezTo>
                    <a:cubicBezTo>
                      <a:pt x="427183" y="213850"/>
                      <a:pt x="333146" y="96067"/>
                      <a:pt x="324218" y="6209"/>
                    </a:cubicBezTo>
                    <a:cubicBezTo>
                      <a:pt x="324028" y="4025"/>
                      <a:pt x="321938" y="3740"/>
                      <a:pt x="320228" y="4405"/>
                    </a:cubicBezTo>
                    <a:cubicBezTo>
                      <a:pt x="317759" y="-1579"/>
                      <a:pt x="307975" y="-1864"/>
                      <a:pt x="306835" y="6020"/>
                    </a:cubicBezTo>
                    <a:cubicBezTo>
                      <a:pt x="298856" y="57027"/>
                      <a:pt x="260102" y="91127"/>
                      <a:pt x="215648" y="112689"/>
                    </a:cubicBezTo>
                    <a:cubicBezTo>
                      <a:pt x="157517" y="140900"/>
                      <a:pt x="99480" y="130356"/>
                      <a:pt x="40019" y="111929"/>
                    </a:cubicBezTo>
                    <a:cubicBezTo>
                      <a:pt x="-3295" y="98441"/>
                      <a:pt x="-16688" y="167116"/>
                      <a:pt x="26246" y="170156"/>
                    </a:cubicBezTo>
                    <a:cubicBezTo>
                      <a:pt x="99575" y="175380"/>
                      <a:pt x="163786" y="172911"/>
                      <a:pt x="227047" y="131496"/>
                    </a:cubicBezTo>
                    <a:cubicBezTo>
                      <a:pt x="270171" y="103286"/>
                      <a:pt x="308925" y="70705"/>
                      <a:pt x="318993" y="19603"/>
                    </a:cubicBezTo>
                    <a:cubicBezTo>
                      <a:pt x="327922" y="134726"/>
                      <a:pt x="408850" y="262672"/>
                      <a:pt x="539361" y="251179"/>
                    </a:cubicBezTo>
                    <a:close/>
                  </a:path>
                </a:pathLst>
              </a:custGeom>
              <a:grpFill/>
              <a:ln w="9481"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FE028F3-C1C8-3C81-781F-3E84F38A1922}"/>
                  </a:ext>
                </a:extLst>
              </p:cNvPr>
              <p:cNvSpPr/>
              <p:nvPr/>
            </p:nvSpPr>
            <p:spPr>
              <a:xfrm>
                <a:off x="4205588" y="6325317"/>
                <a:ext cx="25768" cy="26501"/>
              </a:xfrm>
              <a:custGeom>
                <a:avLst/>
                <a:gdLst>
                  <a:gd name="connsiteX0" fmla="*/ 11585 w 25768"/>
                  <a:gd name="connsiteY0" fmla="*/ 26502 h 26501"/>
                  <a:gd name="connsiteX1" fmla="*/ 14150 w 25768"/>
                  <a:gd name="connsiteY1" fmla="*/ 0 h 26501"/>
                  <a:gd name="connsiteX2" fmla="*/ 11585 w 25768"/>
                  <a:gd name="connsiteY2" fmla="*/ 26502 h 26501"/>
                </a:gdLst>
                <a:ahLst/>
                <a:cxnLst>
                  <a:cxn ang="0">
                    <a:pos x="connsiteX0" y="connsiteY0"/>
                  </a:cxn>
                  <a:cxn ang="0">
                    <a:pos x="connsiteX1" y="connsiteY1"/>
                  </a:cxn>
                  <a:cxn ang="0">
                    <a:pos x="connsiteX2" y="connsiteY2"/>
                  </a:cxn>
                </a:cxnLst>
                <a:rect l="l" t="t" r="r" b="b"/>
                <a:pathLst>
                  <a:path w="25768" h="26501">
                    <a:moveTo>
                      <a:pt x="11585" y="26502"/>
                    </a:moveTo>
                    <a:cubicBezTo>
                      <a:pt x="28588" y="26406"/>
                      <a:pt x="31343" y="0"/>
                      <a:pt x="14150" y="0"/>
                    </a:cubicBezTo>
                    <a:cubicBezTo>
                      <a:pt x="-2757" y="95"/>
                      <a:pt x="-5607" y="26502"/>
                      <a:pt x="11585" y="26502"/>
                    </a:cubicBezTo>
                    <a:close/>
                  </a:path>
                </a:pathLst>
              </a:custGeom>
              <a:grpFill/>
              <a:ln w="9481"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8DDE305F-A748-5A79-9BA7-3277F99AEE27}"/>
                  </a:ext>
                </a:extLst>
              </p:cNvPr>
              <p:cNvSpPr/>
              <p:nvPr/>
            </p:nvSpPr>
            <p:spPr>
              <a:xfrm>
                <a:off x="4180295" y="6372335"/>
                <a:ext cx="11396" cy="11683"/>
              </a:xfrm>
              <a:custGeom>
                <a:avLst/>
                <a:gdLst>
                  <a:gd name="connsiteX0" fmla="*/ 6198 w 11396"/>
                  <a:gd name="connsiteY0" fmla="*/ 0 h 11683"/>
                  <a:gd name="connsiteX1" fmla="*/ 5058 w 11396"/>
                  <a:gd name="connsiteY1" fmla="*/ 11683 h 11683"/>
                  <a:gd name="connsiteX2" fmla="*/ 6198 w 11396"/>
                  <a:gd name="connsiteY2" fmla="*/ 0 h 11683"/>
                </a:gdLst>
                <a:ahLst/>
                <a:cxnLst>
                  <a:cxn ang="0">
                    <a:pos x="connsiteX0" y="connsiteY0"/>
                  </a:cxn>
                  <a:cxn ang="0">
                    <a:pos x="connsiteX1" y="connsiteY1"/>
                  </a:cxn>
                  <a:cxn ang="0">
                    <a:pos x="connsiteX2" y="connsiteY2"/>
                  </a:cxn>
                </a:cxnLst>
                <a:rect l="l" t="t" r="r" b="b"/>
                <a:pathLst>
                  <a:path w="11396" h="11683">
                    <a:moveTo>
                      <a:pt x="6198" y="0"/>
                    </a:moveTo>
                    <a:cubicBezTo>
                      <a:pt x="-1211" y="0"/>
                      <a:pt x="-2446" y="11683"/>
                      <a:pt x="5058" y="11683"/>
                    </a:cubicBezTo>
                    <a:cubicBezTo>
                      <a:pt x="12657" y="11683"/>
                      <a:pt x="13891" y="0"/>
                      <a:pt x="6198" y="0"/>
                    </a:cubicBezTo>
                    <a:close/>
                  </a:path>
                </a:pathLst>
              </a:custGeom>
              <a:grpFill/>
              <a:ln w="9481"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D691056A-DC5B-4742-B781-F088CFD2E913}"/>
                  </a:ext>
                </a:extLst>
              </p:cNvPr>
              <p:cNvSpPr/>
              <p:nvPr/>
            </p:nvSpPr>
            <p:spPr>
              <a:xfrm>
                <a:off x="4374098" y="6233940"/>
                <a:ext cx="56406" cy="57846"/>
              </a:xfrm>
              <a:custGeom>
                <a:avLst/>
                <a:gdLst>
                  <a:gd name="connsiteX0" fmla="*/ 25449 w 56406"/>
                  <a:gd name="connsiteY0" fmla="*/ 57847 h 57846"/>
                  <a:gd name="connsiteX1" fmla="*/ 30958 w 56406"/>
                  <a:gd name="connsiteY1" fmla="*/ 0 h 57846"/>
                  <a:gd name="connsiteX2" fmla="*/ 25449 w 56406"/>
                  <a:gd name="connsiteY2" fmla="*/ 57847 h 57846"/>
                </a:gdLst>
                <a:ahLst/>
                <a:cxnLst>
                  <a:cxn ang="0">
                    <a:pos x="connsiteX0" y="connsiteY0"/>
                  </a:cxn>
                  <a:cxn ang="0">
                    <a:pos x="connsiteX1" y="connsiteY1"/>
                  </a:cxn>
                  <a:cxn ang="0">
                    <a:pos x="connsiteX2" y="connsiteY2"/>
                  </a:cxn>
                </a:cxnLst>
                <a:rect l="l" t="t" r="r" b="b"/>
                <a:pathLst>
                  <a:path w="56406" h="57846">
                    <a:moveTo>
                      <a:pt x="25449" y="57847"/>
                    </a:moveTo>
                    <a:cubicBezTo>
                      <a:pt x="62493" y="57847"/>
                      <a:pt x="68667" y="0"/>
                      <a:pt x="30958" y="0"/>
                    </a:cubicBezTo>
                    <a:cubicBezTo>
                      <a:pt x="-6087" y="0"/>
                      <a:pt x="-12261" y="57847"/>
                      <a:pt x="25449" y="57847"/>
                    </a:cubicBezTo>
                    <a:close/>
                  </a:path>
                </a:pathLst>
              </a:custGeom>
              <a:grpFill/>
              <a:ln w="9481"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636F6A6F-BC85-A993-E016-D4CADD0A1EEF}"/>
                  </a:ext>
                </a:extLst>
              </p:cNvPr>
              <p:cNvSpPr/>
              <p:nvPr/>
            </p:nvSpPr>
            <p:spPr>
              <a:xfrm>
                <a:off x="4167855" y="6417454"/>
                <a:ext cx="14763" cy="15292"/>
              </a:xfrm>
              <a:custGeom>
                <a:avLst/>
                <a:gdLst>
                  <a:gd name="connsiteX0" fmla="*/ 8094 w 14763"/>
                  <a:gd name="connsiteY0" fmla="*/ 0 h 15292"/>
                  <a:gd name="connsiteX1" fmla="*/ 6669 w 14763"/>
                  <a:gd name="connsiteY1" fmla="*/ 15293 h 15292"/>
                  <a:gd name="connsiteX2" fmla="*/ 8094 w 14763"/>
                  <a:gd name="connsiteY2" fmla="*/ 0 h 15292"/>
                </a:gdLst>
                <a:ahLst/>
                <a:cxnLst>
                  <a:cxn ang="0">
                    <a:pos x="connsiteX0" y="connsiteY0"/>
                  </a:cxn>
                  <a:cxn ang="0">
                    <a:pos x="connsiteX1" y="connsiteY1"/>
                  </a:cxn>
                  <a:cxn ang="0">
                    <a:pos x="connsiteX2" y="connsiteY2"/>
                  </a:cxn>
                </a:cxnLst>
                <a:rect l="l" t="t" r="r" b="b"/>
                <a:pathLst>
                  <a:path w="14763" h="15292">
                    <a:moveTo>
                      <a:pt x="8094" y="0"/>
                    </a:moveTo>
                    <a:cubicBezTo>
                      <a:pt x="-1594" y="0"/>
                      <a:pt x="-3209" y="15293"/>
                      <a:pt x="6669" y="15293"/>
                    </a:cubicBezTo>
                    <a:cubicBezTo>
                      <a:pt x="16358" y="15198"/>
                      <a:pt x="17973" y="0"/>
                      <a:pt x="8094" y="0"/>
                    </a:cubicBezTo>
                    <a:close/>
                  </a:path>
                </a:pathLst>
              </a:custGeom>
              <a:grpFill/>
              <a:ln w="9481"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C0B0C4AF-E242-9736-54F1-1FAE141813DB}"/>
                  </a:ext>
                </a:extLst>
              </p:cNvPr>
              <p:cNvSpPr/>
              <p:nvPr/>
            </p:nvSpPr>
            <p:spPr>
              <a:xfrm>
                <a:off x="4243296" y="6290837"/>
                <a:ext cx="29641" cy="30490"/>
              </a:xfrm>
              <a:custGeom>
                <a:avLst/>
                <a:gdLst>
                  <a:gd name="connsiteX0" fmla="*/ 13297 w 29641"/>
                  <a:gd name="connsiteY0" fmla="*/ 30491 h 30490"/>
                  <a:gd name="connsiteX1" fmla="*/ 16241 w 29641"/>
                  <a:gd name="connsiteY1" fmla="*/ 0 h 30490"/>
                  <a:gd name="connsiteX2" fmla="*/ 13297 w 29641"/>
                  <a:gd name="connsiteY2" fmla="*/ 30491 h 30490"/>
                </a:gdLst>
                <a:ahLst/>
                <a:cxnLst>
                  <a:cxn ang="0">
                    <a:pos x="connsiteX0" y="connsiteY0"/>
                  </a:cxn>
                  <a:cxn ang="0">
                    <a:pos x="connsiteX1" y="connsiteY1"/>
                  </a:cxn>
                  <a:cxn ang="0">
                    <a:pos x="connsiteX2" y="connsiteY2"/>
                  </a:cxn>
                </a:cxnLst>
                <a:rect l="l" t="t" r="r" b="b"/>
                <a:pathLst>
                  <a:path w="29641" h="30490">
                    <a:moveTo>
                      <a:pt x="13297" y="30491"/>
                    </a:moveTo>
                    <a:cubicBezTo>
                      <a:pt x="32864" y="30491"/>
                      <a:pt x="36093" y="0"/>
                      <a:pt x="16241" y="0"/>
                    </a:cubicBezTo>
                    <a:cubicBezTo>
                      <a:pt x="-3136" y="0"/>
                      <a:pt x="-6460" y="30586"/>
                      <a:pt x="13297" y="30491"/>
                    </a:cubicBezTo>
                    <a:close/>
                  </a:path>
                </a:pathLst>
              </a:custGeom>
              <a:grpFill/>
              <a:ln w="9481"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7BBFBAD7-4F09-B76A-9A2D-422B6F9DA2BB}"/>
                  </a:ext>
                </a:extLst>
              </p:cNvPr>
              <p:cNvSpPr/>
              <p:nvPr/>
            </p:nvSpPr>
            <p:spPr>
              <a:xfrm>
                <a:off x="4295386" y="6260062"/>
                <a:ext cx="33618" cy="34480"/>
              </a:xfrm>
              <a:custGeom>
                <a:avLst/>
                <a:gdLst>
                  <a:gd name="connsiteX0" fmla="*/ 15064 w 33618"/>
                  <a:gd name="connsiteY0" fmla="*/ 34480 h 34480"/>
                  <a:gd name="connsiteX1" fmla="*/ 18484 w 33618"/>
                  <a:gd name="connsiteY1" fmla="*/ 0 h 34480"/>
                  <a:gd name="connsiteX2" fmla="*/ 15064 w 33618"/>
                  <a:gd name="connsiteY2" fmla="*/ 34480 h 34480"/>
                </a:gdLst>
                <a:ahLst/>
                <a:cxnLst>
                  <a:cxn ang="0">
                    <a:pos x="connsiteX0" y="connsiteY0"/>
                  </a:cxn>
                  <a:cxn ang="0">
                    <a:pos x="connsiteX1" y="connsiteY1"/>
                  </a:cxn>
                  <a:cxn ang="0">
                    <a:pos x="connsiteX2" y="connsiteY2"/>
                  </a:cxn>
                </a:cxnLst>
                <a:rect l="l" t="t" r="r" b="b"/>
                <a:pathLst>
                  <a:path w="33618" h="34480">
                    <a:moveTo>
                      <a:pt x="15064" y="34480"/>
                    </a:moveTo>
                    <a:cubicBezTo>
                      <a:pt x="37291" y="34480"/>
                      <a:pt x="40900" y="0"/>
                      <a:pt x="18484" y="0"/>
                    </a:cubicBezTo>
                    <a:cubicBezTo>
                      <a:pt x="-3648" y="0"/>
                      <a:pt x="-7258" y="34480"/>
                      <a:pt x="15064" y="34480"/>
                    </a:cubicBezTo>
                    <a:close/>
                  </a:path>
                </a:pathLst>
              </a:custGeom>
              <a:grpFill/>
              <a:ln w="9481"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4D8889C5-6506-43AD-1949-CCB01E69D5B8}"/>
                  </a:ext>
                </a:extLst>
              </p:cNvPr>
              <p:cNvSpPr/>
              <p:nvPr/>
            </p:nvSpPr>
            <p:spPr>
              <a:xfrm>
                <a:off x="4120121" y="5066527"/>
                <a:ext cx="341961" cy="351985"/>
              </a:xfrm>
              <a:custGeom>
                <a:avLst/>
                <a:gdLst>
                  <a:gd name="connsiteX0" fmla="*/ 338887 w 341961"/>
                  <a:gd name="connsiteY0" fmla="*/ 296770 h 351985"/>
                  <a:gd name="connsiteX1" fmla="*/ 67417 w 341961"/>
                  <a:gd name="connsiteY1" fmla="*/ 278913 h 351985"/>
                  <a:gd name="connsiteX2" fmla="*/ 53739 w 341961"/>
                  <a:gd name="connsiteY2" fmla="*/ 81152 h 351985"/>
                  <a:gd name="connsiteX3" fmla="*/ 146730 w 341961"/>
                  <a:gd name="connsiteY3" fmla="*/ 44012 h 351985"/>
                  <a:gd name="connsiteX4" fmla="*/ 181305 w 341961"/>
                  <a:gd name="connsiteY4" fmla="*/ 135769 h 351985"/>
                  <a:gd name="connsiteX5" fmla="*/ 173231 w 341961"/>
                  <a:gd name="connsiteY5" fmla="*/ 117816 h 351985"/>
                  <a:gd name="connsiteX6" fmla="*/ 170097 w 341961"/>
                  <a:gd name="connsiteY6" fmla="*/ 115346 h 351985"/>
                  <a:gd name="connsiteX7" fmla="*/ 145780 w 341961"/>
                  <a:gd name="connsiteY7" fmla="*/ 115916 h 351985"/>
                  <a:gd name="connsiteX8" fmla="*/ 159553 w 341961"/>
                  <a:gd name="connsiteY8" fmla="*/ 173573 h 351985"/>
                  <a:gd name="connsiteX9" fmla="*/ 227848 w 341961"/>
                  <a:gd name="connsiteY9" fmla="*/ 120951 h 351985"/>
                  <a:gd name="connsiteX10" fmla="*/ 50889 w 341961"/>
                  <a:gd name="connsiteY10" fmla="*/ 31949 h 351985"/>
                  <a:gd name="connsiteX11" fmla="*/ 71786 w 341961"/>
                  <a:gd name="connsiteY11" fmla="*/ 312633 h 351985"/>
                  <a:gd name="connsiteX12" fmla="*/ 341167 w 341961"/>
                  <a:gd name="connsiteY12" fmla="*/ 300760 h 351985"/>
                  <a:gd name="connsiteX13" fmla="*/ 338887 w 341961"/>
                  <a:gd name="connsiteY13" fmla="*/ 296770 h 35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961" h="351985">
                    <a:moveTo>
                      <a:pt x="338887" y="296770"/>
                    </a:moveTo>
                    <a:cubicBezTo>
                      <a:pt x="256154" y="345688"/>
                      <a:pt x="139511" y="350247"/>
                      <a:pt x="67417" y="278913"/>
                    </a:cubicBezTo>
                    <a:cubicBezTo>
                      <a:pt x="16884" y="228855"/>
                      <a:pt x="19069" y="138143"/>
                      <a:pt x="53739" y="81152"/>
                    </a:cubicBezTo>
                    <a:cubicBezTo>
                      <a:pt x="72736" y="49901"/>
                      <a:pt x="111680" y="33089"/>
                      <a:pt x="146730" y="44012"/>
                    </a:cubicBezTo>
                    <a:cubicBezTo>
                      <a:pt x="174466" y="52561"/>
                      <a:pt x="198307" y="106703"/>
                      <a:pt x="181305" y="135769"/>
                    </a:cubicBezTo>
                    <a:cubicBezTo>
                      <a:pt x="182445" y="128929"/>
                      <a:pt x="178265" y="121900"/>
                      <a:pt x="173231" y="117816"/>
                    </a:cubicBezTo>
                    <a:cubicBezTo>
                      <a:pt x="172091" y="117056"/>
                      <a:pt x="171236" y="116201"/>
                      <a:pt x="170097" y="115346"/>
                    </a:cubicBezTo>
                    <a:cubicBezTo>
                      <a:pt x="162593" y="109362"/>
                      <a:pt x="153189" y="111072"/>
                      <a:pt x="145780" y="115916"/>
                    </a:cubicBezTo>
                    <a:cubicBezTo>
                      <a:pt x="116239" y="134819"/>
                      <a:pt x="137896" y="161700"/>
                      <a:pt x="159553" y="173573"/>
                    </a:cubicBezTo>
                    <a:cubicBezTo>
                      <a:pt x="196788" y="193805"/>
                      <a:pt x="224334" y="150396"/>
                      <a:pt x="227848" y="120951"/>
                    </a:cubicBezTo>
                    <a:cubicBezTo>
                      <a:pt x="239816" y="21310"/>
                      <a:pt x="121844" y="-41381"/>
                      <a:pt x="50889" y="31949"/>
                    </a:cubicBezTo>
                    <a:cubicBezTo>
                      <a:pt x="-25385" y="110882"/>
                      <a:pt x="-13892" y="245952"/>
                      <a:pt x="71786" y="312633"/>
                    </a:cubicBezTo>
                    <a:cubicBezTo>
                      <a:pt x="146160" y="370574"/>
                      <a:pt x="272492" y="362786"/>
                      <a:pt x="341167" y="300760"/>
                    </a:cubicBezTo>
                    <a:cubicBezTo>
                      <a:pt x="343066" y="298955"/>
                      <a:pt x="341262" y="295345"/>
                      <a:pt x="338887" y="296770"/>
                    </a:cubicBezTo>
                    <a:close/>
                  </a:path>
                </a:pathLst>
              </a:custGeom>
              <a:grpFill/>
              <a:ln w="9481"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59A476CE-02B5-8867-A099-5D26D19373E5}"/>
                  </a:ext>
                </a:extLst>
              </p:cNvPr>
              <p:cNvSpPr/>
              <p:nvPr/>
            </p:nvSpPr>
            <p:spPr>
              <a:xfrm>
                <a:off x="4904561" y="5005360"/>
                <a:ext cx="505835" cy="312372"/>
              </a:xfrm>
              <a:custGeom>
                <a:avLst/>
                <a:gdLst>
                  <a:gd name="connsiteX0" fmla="*/ 493386 w 505835"/>
                  <a:gd name="connsiteY0" fmla="*/ 7439 h 312372"/>
                  <a:gd name="connsiteX1" fmla="*/ 300754 w 505835"/>
                  <a:gd name="connsiteY1" fmla="*/ 231606 h 312372"/>
                  <a:gd name="connsiteX2" fmla="*/ 300754 w 505835"/>
                  <a:gd name="connsiteY2" fmla="*/ 231701 h 312372"/>
                  <a:gd name="connsiteX3" fmla="*/ 10191 w 505835"/>
                  <a:gd name="connsiteY3" fmla="*/ 286413 h 312372"/>
                  <a:gd name="connsiteX4" fmla="*/ 4587 w 505835"/>
                  <a:gd name="connsiteY4" fmla="*/ 297527 h 312372"/>
                  <a:gd name="connsiteX5" fmla="*/ 315097 w 505835"/>
                  <a:gd name="connsiteY5" fmla="*/ 260577 h 312372"/>
                  <a:gd name="connsiteX6" fmla="*/ 318421 w 505835"/>
                  <a:gd name="connsiteY6" fmla="*/ 258677 h 312372"/>
                  <a:gd name="connsiteX7" fmla="*/ 505734 w 505835"/>
                  <a:gd name="connsiteY7" fmla="*/ 8199 h 312372"/>
                  <a:gd name="connsiteX8" fmla="*/ 493386 w 505835"/>
                  <a:gd name="connsiteY8" fmla="*/ 7439 h 31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835" h="312372">
                    <a:moveTo>
                      <a:pt x="493386" y="7439"/>
                    </a:moveTo>
                    <a:cubicBezTo>
                      <a:pt x="451022" y="133865"/>
                      <a:pt x="326115" y="215553"/>
                      <a:pt x="300754" y="231606"/>
                    </a:cubicBezTo>
                    <a:lnTo>
                      <a:pt x="300754" y="231701"/>
                    </a:lnTo>
                    <a:cubicBezTo>
                      <a:pt x="274063" y="245569"/>
                      <a:pt x="140892" y="312914"/>
                      <a:pt x="10191" y="286413"/>
                    </a:cubicBezTo>
                    <a:cubicBezTo>
                      <a:pt x="-4342" y="283468"/>
                      <a:pt x="-542" y="295722"/>
                      <a:pt x="4587" y="297527"/>
                    </a:cubicBezTo>
                    <a:cubicBezTo>
                      <a:pt x="91499" y="327162"/>
                      <a:pt x="240913" y="311204"/>
                      <a:pt x="315097" y="260577"/>
                    </a:cubicBezTo>
                    <a:cubicBezTo>
                      <a:pt x="315667" y="260197"/>
                      <a:pt x="317851" y="258962"/>
                      <a:pt x="318421" y="258677"/>
                    </a:cubicBezTo>
                    <a:cubicBezTo>
                      <a:pt x="399444" y="219733"/>
                      <a:pt x="487972" y="98245"/>
                      <a:pt x="505734" y="8199"/>
                    </a:cubicBezTo>
                    <a:cubicBezTo>
                      <a:pt x="506874" y="2689"/>
                      <a:pt x="498135" y="-6714"/>
                      <a:pt x="493386" y="7439"/>
                    </a:cubicBezTo>
                    <a:close/>
                  </a:path>
                </a:pathLst>
              </a:custGeom>
              <a:grpFill/>
              <a:ln w="9481"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47169666-E4C9-B99D-D521-99A80ABC63A5}"/>
                  </a:ext>
                </a:extLst>
              </p:cNvPr>
              <p:cNvSpPr/>
              <p:nvPr/>
            </p:nvSpPr>
            <p:spPr>
              <a:xfrm>
                <a:off x="4887937" y="5038077"/>
                <a:ext cx="609473" cy="382116"/>
              </a:xfrm>
              <a:custGeom>
                <a:avLst/>
                <a:gdLst>
                  <a:gd name="connsiteX0" fmla="*/ 2688 w 609473"/>
                  <a:gd name="connsiteY0" fmla="*/ 349062 h 382116"/>
                  <a:gd name="connsiteX1" fmla="*/ 1453 w 609473"/>
                  <a:gd name="connsiteY1" fmla="*/ 353906 h 382116"/>
                  <a:gd name="connsiteX2" fmla="*/ 384247 w 609473"/>
                  <a:gd name="connsiteY2" fmla="*/ 314772 h 382116"/>
                  <a:gd name="connsiteX3" fmla="*/ 609459 w 609473"/>
                  <a:gd name="connsiteY3" fmla="*/ 2838 h 382116"/>
                  <a:gd name="connsiteX4" fmla="*/ 604710 w 609473"/>
                  <a:gd name="connsiteY4" fmla="*/ 1508 h 382116"/>
                  <a:gd name="connsiteX5" fmla="*/ 365250 w 609473"/>
                  <a:gd name="connsiteY5" fmla="*/ 282002 h 382116"/>
                  <a:gd name="connsiteX6" fmla="*/ 2688 w 609473"/>
                  <a:gd name="connsiteY6" fmla="*/ 349062 h 3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473" h="382116">
                    <a:moveTo>
                      <a:pt x="2688" y="349062"/>
                    </a:moveTo>
                    <a:cubicBezTo>
                      <a:pt x="-162" y="348587"/>
                      <a:pt x="-1017" y="352861"/>
                      <a:pt x="1453" y="353906"/>
                    </a:cubicBezTo>
                    <a:cubicBezTo>
                      <a:pt x="129874" y="406148"/>
                      <a:pt x="270644" y="381642"/>
                      <a:pt x="384247" y="314772"/>
                    </a:cubicBezTo>
                    <a:cubicBezTo>
                      <a:pt x="498991" y="249802"/>
                      <a:pt x="590557" y="140093"/>
                      <a:pt x="609459" y="2838"/>
                    </a:cubicBezTo>
                    <a:cubicBezTo>
                      <a:pt x="609744" y="273"/>
                      <a:pt x="605660" y="-1342"/>
                      <a:pt x="604710" y="1508"/>
                    </a:cubicBezTo>
                    <a:cubicBezTo>
                      <a:pt x="563866" y="124230"/>
                      <a:pt x="472299" y="217886"/>
                      <a:pt x="365250" y="282002"/>
                    </a:cubicBezTo>
                    <a:cubicBezTo>
                      <a:pt x="256206" y="342603"/>
                      <a:pt x="129399" y="375088"/>
                      <a:pt x="2688" y="349062"/>
                    </a:cubicBezTo>
                    <a:close/>
                  </a:path>
                </a:pathLst>
              </a:custGeom>
              <a:grpFill/>
              <a:ln w="9481"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B3CA1CA3-FE48-E19D-E3A6-A505966C26E8}"/>
                  </a:ext>
                </a:extLst>
              </p:cNvPr>
              <p:cNvSpPr/>
              <p:nvPr/>
            </p:nvSpPr>
            <p:spPr>
              <a:xfrm>
                <a:off x="4071939" y="5522400"/>
                <a:ext cx="655841" cy="316017"/>
              </a:xfrm>
              <a:custGeom>
                <a:avLst/>
                <a:gdLst>
                  <a:gd name="connsiteX0" fmla="*/ 655120 w 655841"/>
                  <a:gd name="connsiteY0" fmla="*/ 8073 h 316017"/>
                  <a:gd name="connsiteX1" fmla="*/ 41984 w 655841"/>
                  <a:gd name="connsiteY1" fmla="*/ 316018 h 316017"/>
                  <a:gd name="connsiteX2" fmla="*/ 0 w 655841"/>
                  <a:gd name="connsiteY2" fmla="*/ 314688 h 316017"/>
                  <a:gd name="connsiteX3" fmla="*/ 0 w 655841"/>
                  <a:gd name="connsiteY3" fmla="*/ 274414 h 316017"/>
                  <a:gd name="connsiteX4" fmla="*/ 41984 w 655841"/>
                  <a:gd name="connsiteY4" fmla="*/ 272799 h 316017"/>
                  <a:gd name="connsiteX5" fmla="*/ 647236 w 655841"/>
                  <a:gd name="connsiteY5" fmla="*/ 2089 h 316017"/>
                  <a:gd name="connsiteX6" fmla="*/ 655120 w 655841"/>
                  <a:gd name="connsiteY6" fmla="*/ 8073 h 31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41" h="316017">
                    <a:moveTo>
                      <a:pt x="655120" y="8073"/>
                    </a:moveTo>
                    <a:cubicBezTo>
                      <a:pt x="542466" y="210393"/>
                      <a:pt x="254278" y="316208"/>
                      <a:pt x="41984" y="316018"/>
                    </a:cubicBezTo>
                    <a:cubicBezTo>
                      <a:pt x="28306" y="316018"/>
                      <a:pt x="14248" y="315543"/>
                      <a:pt x="0" y="314688"/>
                    </a:cubicBezTo>
                    <a:lnTo>
                      <a:pt x="0" y="274414"/>
                    </a:lnTo>
                    <a:cubicBezTo>
                      <a:pt x="14438" y="274509"/>
                      <a:pt x="28401" y="273939"/>
                      <a:pt x="41984" y="272799"/>
                    </a:cubicBezTo>
                    <a:cubicBezTo>
                      <a:pt x="239745" y="289517"/>
                      <a:pt x="530973" y="174299"/>
                      <a:pt x="647236" y="2089"/>
                    </a:cubicBezTo>
                    <a:cubicBezTo>
                      <a:pt x="650845" y="-3231"/>
                      <a:pt x="658159" y="2658"/>
                      <a:pt x="655120" y="8073"/>
                    </a:cubicBezTo>
                    <a:close/>
                  </a:path>
                </a:pathLst>
              </a:custGeom>
              <a:grpFill/>
              <a:ln w="9481"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E3ED4C50-1361-87AC-AABF-B26112E29007}"/>
                  </a:ext>
                </a:extLst>
              </p:cNvPr>
              <p:cNvSpPr/>
              <p:nvPr/>
            </p:nvSpPr>
            <p:spPr>
              <a:xfrm>
                <a:off x="4537372" y="6482574"/>
                <a:ext cx="1493657" cy="357947"/>
              </a:xfrm>
              <a:custGeom>
                <a:avLst/>
                <a:gdLst>
                  <a:gd name="connsiteX0" fmla="*/ 1493657 w 1493657"/>
                  <a:gd name="connsiteY0" fmla="*/ 184693 h 357947"/>
                  <a:gd name="connsiteX1" fmla="*/ 1302925 w 1493657"/>
                  <a:gd name="connsiteY1" fmla="*/ 208344 h 357947"/>
                  <a:gd name="connsiteX2" fmla="*/ 1155982 w 1493657"/>
                  <a:gd name="connsiteY2" fmla="*/ 137675 h 357947"/>
                  <a:gd name="connsiteX3" fmla="*/ 1035824 w 1493657"/>
                  <a:gd name="connsiteY3" fmla="*/ 107850 h 357947"/>
                  <a:gd name="connsiteX4" fmla="*/ 325423 w 1493657"/>
                  <a:gd name="connsiteY4" fmla="*/ 248239 h 357947"/>
                  <a:gd name="connsiteX5" fmla="*/ 166891 w 1493657"/>
                  <a:gd name="connsiteY5" fmla="*/ 120577 h 357947"/>
                  <a:gd name="connsiteX6" fmla="*/ 117878 w 1493657"/>
                  <a:gd name="connsiteY6" fmla="*/ 109654 h 357947"/>
                  <a:gd name="connsiteX7" fmla="*/ 32675 w 1493657"/>
                  <a:gd name="connsiteY7" fmla="*/ 357948 h 357947"/>
                  <a:gd name="connsiteX8" fmla="*/ 0 w 1493657"/>
                  <a:gd name="connsiteY8" fmla="*/ 357948 h 357947"/>
                  <a:gd name="connsiteX9" fmla="*/ 97646 w 1493657"/>
                  <a:gd name="connsiteY9" fmla="*/ 14193 h 357947"/>
                  <a:gd name="connsiteX10" fmla="*/ 121487 w 1493657"/>
                  <a:gd name="connsiteY10" fmla="*/ 7069 h 357947"/>
                  <a:gd name="connsiteX11" fmla="*/ 1071444 w 1493657"/>
                  <a:gd name="connsiteY11" fmla="*/ 34045 h 357947"/>
                  <a:gd name="connsiteX12" fmla="*/ 1090061 w 1493657"/>
                  <a:gd name="connsiteY12" fmla="*/ 33665 h 357947"/>
                  <a:gd name="connsiteX13" fmla="*/ 1341110 w 1493657"/>
                  <a:gd name="connsiteY13" fmla="*/ 196566 h 357947"/>
                  <a:gd name="connsiteX14" fmla="*/ 1488718 w 1493657"/>
                  <a:gd name="connsiteY14" fmla="*/ 176145 h 357947"/>
                  <a:gd name="connsiteX15" fmla="*/ 1493657 w 1493657"/>
                  <a:gd name="connsiteY15" fmla="*/ 184693 h 35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3657" h="357947">
                    <a:moveTo>
                      <a:pt x="1493657" y="184693"/>
                    </a:moveTo>
                    <a:cubicBezTo>
                      <a:pt x="1435336" y="210244"/>
                      <a:pt x="1367896" y="215089"/>
                      <a:pt x="1302925" y="208344"/>
                    </a:cubicBezTo>
                    <a:cubicBezTo>
                      <a:pt x="1248688" y="202836"/>
                      <a:pt x="1197871" y="169780"/>
                      <a:pt x="1155982" y="137675"/>
                    </a:cubicBezTo>
                    <a:cubicBezTo>
                      <a:pt x="1098135" y="93697"/>
                      <a:pt x="1097850" y="51333"/>
                      <a:pt x="1035824" y="107850"/>
                    </a:cubicBezTo>
                    <a:cubicBezTo>
                      <a:pt x="853641" y="273695"/>
                      <a:pt x="557759" y="375616"/>
                      <a:pt x="325423" y="248239"/>
                    </a:cubicBezTo>
                    <a:cubicBezTo>
                      <a:pt x="264441" y="214899"/>
                      <a:pt x="208685" y="177284"/>
                      <a:pt x="166891" y="120577"/>
                    </a:cubicBezTo>
                    <a:cubicBezTo>
                      <a:pt x="114173" y="48673"/>
                      <a:pt x="128801" y="22647"/>
                      <a:pt x="117878" y="109654"/>
                    </a:cubicBezTo>
                    <a:cubicBezTo>
                      <a:pt x="107334" y="193717"/>
                      <a:pt x="86057" y="288323"/>
                      <a:pt x="32675" y="357948"/>
                    </a:cubicBezTo>
                    <a:lnTo>
                      <a:pt x="0" y="357948"/>
                    </a:lnTo>
                    <a:cubicBezTo>
                      <a:pt x="76274" y="271320"/>
                      <a:pt x="103820" y="136820"/>
                      <a:pt x="97646" y="14193"/>
                    </a:cubicBezTo>
                    <a:cubicBezTo>
                      <a:pt x="96886" y="-530"/>
                      <a:pt x="114078" y="-5279"/>
                      <a:pt x="121487" y="7069"/>
                    </a:cubicBezTo>
                    <a:cubicBezTo>
                      <a:pt x="343185" y="372386"/>
                      <a:pt x="807192" y="338001"/>
                      <a:pt x="1071444" y="34045"/>
                    </a:cubicBezTo>
                    <a:cubicBezTo>
                      <a:pt x="1076668" y="27966"/>
                      <a:pt x="1084552" y="27871"/>
                      <a:pt x="1090061" y="33665"/>
                    </a:cubicBezTo>
                    <a:cubicBezTo>
                      <a:pt x="1158071" y="105000"/>
                      <a:pt x="1231401" y="198561"/>
                      <a:pt x="1341110" y="196566"/>
                    </a:cubicBezTo>
                    <a:cubicBezTo>
                      <a:pt x="1388983" y="195807"/>
                      <a:pt x="1441795" y="192387"/>
                      <a:pt x="1488718" y="176145"/>
                    </a:cubicBezTo>
                    <a:lnTo>
                      <a:pt x="1493657" y="184693"/>
                    </a:lnTo>
                    <a:close/>
                  </a:path>
                </a:pathLst>
              </a:custGeom>
              <a:grpFill/>
              <a:ln w="9481"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3A74B596-775D-1951-800C-480463DB8B27}"/>
                  </a:ext>
                </a:extLst>
              </p:cNvPr>
              <p:cNvSpPr/>
              <p:nvPr/>
            </p:nvSpPr>
            <p:spPr>
              <a:xfrm>
                <a:off x="4071939" y="5374706"/>
                <a:ext cx="468986" cy="197275"/>
              </a:xfrm>
              <a:custGeom>
                <a:avLst/>
                <a:gdLst>
                  <a:gd name="connsiteX0" fmla="*/ 467902 w 468986"/>
                  <a:gd name="connsiteY0" fmla="*/ 8063 h 197275"/>
                  <a:gd name="connsiteX1" fmla="*/ 271945 w 468986"/>
                  <a:gd name="connsiteY1" fmla="*/ 150827 h 197275"/>
                  <a:gd name="connsiteX2" fmla="*/ 116833 w 468986"/>
                  <a:gd name="connsiteY2" fmla="*/ 191482 h 197275"/>
                  <a:gd name="connsiteX3" fmla="*/ 41984 w 468986"/>
                  <a:gd name="connsiteY3" fmla="*/ 197276 h 197275"/>
                  <a:gd name="connsiteX4" fmla="*/ 0 w 468986"/>
                  <a:gd name="connsiteY4" fmla="*/ 194616 h 197275"/>
                  <a:gd name="connsiteX5" fmla="*/ 0 w 468986"/>
                  <a:gd name="connsiteY5" fmla="*/ 153487 h 197275"/>
                  <a:gd name="connsiteX6" fmla="*/ 42079 w 468986"/>
                  <a:gd name="connsiteY6" fmla="*/ 156432 h 197275"/>
                  <a:gd name="connsiteX7" fmla="*/ 205835 w 468986"/>
                  <a:gd name="connsiteY7" fmla="*/ 139999 h 197275"/>
                  <a:gd name="connsiteX8" fmla="*/ 459543 w 468986"/>
                  <a:gd name="connsiteY8" fmla="*/ 1889 h 197275"/>
                  <a:gd name="connsiteX9" fmla="*/ 467902 w 468986"/>
                  <a:gd name="connsiteY9" fmla="*/ 8063 h 19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986" h="197275">
                    <a:moveTo>
                      <a:pt x="467902" y="8063"/>
                    </a:moveTo>
                    <a:cubicBezTo>
                      <a:pt x="418604" y="76738"/>
                      <a:pt x="352684" y="124612"/>
                      <a:pt x="271945" y="150827"/>
                    </a:cubicBezTo>
                    <a:cubicBezTo>
                      <a:pt x="221318" y="167450"/>
                      <a:pt x="169835" y="184167"/>
                      <a:pt x="116833" y="191482"/>
                    </a:cubicBezTo>
                    <a:cubicBezTo>
                      <a:pt x="91947" y="194901"/>
                      <a:pt x="66870" y="194996"/>
                      <a:pt x="41984" y="197276"/>
                    </a:cubicBezTo>
                    <a:cubicBezTo>
                      <a:pt x="28021" y="196041"/>
                      <a:pt x="14058" y="195471"/>
                      <a:pt x="0" y="194616"/>
                    </a:cubicBezTo>
                    <a:lnTo>
                      <a:pt x="0" y="153487"/>
                    </a:lnTo>
                    <a:cubicBezTo>
                      <a:pt x="14153" y="154152"/>
                      <a:pt x="28211" y="154912"/>
                      <a:pt x="42079" y="156432"/>
                    </a:cubicBezTo>
                    <a:cubicBezTo>
                      <a:pt x="95936" y="150543"/>
                      <a:pt x="152168" y="155292"/>
                      <a:pt x="205835" y="139999"/>
                    </a:cubicBezTo>
                    <a:cubicBezTo>
                      <a:pt x="302721" y="112263"/>
                      <a:pt x="391818" y="80348"/>
                      <a:pt x="459543" y="1889"/>
                    </a:cubicBezTo>
                    <a:cubicBezTo>
                      <a:pt x="463912" y="-3050"/>
                      <a:pt x="471891" y="2649"/>
                      <a:pt x="467902" y="8063"/>
                    </a:cubicBezTo>
                    <a:close/>
                  </a:path>
                </a:pathLst>
              </a:custGeom>
              <a:grpFill/>
              <a:ln w="9481"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C96C354-2882-B0AB-EEDD-E56FC5D16182}"/>
                  </a:ext>
                </a:extLst>
              </p:cNvPr>
              <p:cNvSpPr/>
              <p:nvPr/>
            </p:nvSpPr>
            <p:spPr>
              <a:xfrm>
                <a:off x="4071939" y="5116334"/>
                <a:ext cx="35730" cy="224832"/>
              </a:xfrm>
              <a:custGeom>
                <a:avLst/>
                <a:gdLst>
                  <a:gd name="connsiteX0" fmla="*/ 0 w 35730"/>
                  <a:gd name="connsiteY0" fmla="*/ 224832 h 224832"/>
                  <a:gd name="connsiteX1" fmla="*/ 0 w 35730"/>
                  <a:gd name="connsiteY1" fmla="*/ 175534 h 224832"/>
                  <a:gd name="connsiteX2" fmla="*/ 0 w 35730"/>
                  <a:gd name="connsiteY2" fmla="*/ 72949 h 224832"/>
                  <a:gd name="connsiteX3" fmla="*/ 0 w 35730"/>
                  <a:gd name="connsiteY3" fmla="*/ 0 h 224832"/>
                  <a:gd name="connsiteX4" fmla="*/ 0 w 35730"/>
                  <a:gd name="connsiteY4" fmla="*/ 224832 h 22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30" h="224832">
                    <a:moveTo>
                      <a:pt x="0" y="224832"/>
                    </a:moveTo>
                    <a:lnTo>
                      <a:pt x="0" y="175534"/>
                    </a:lnTo>
                    <a:cubicBezTo>
                      <a:pt x="10164" y="142859"/>
                      <a:pt x="9404" y="105909"/>
                      <a:pt x="0" y="72949"/>
                    </a:cubicBezTo>
                    <a:lnTo>
                      <a:pt x="0" y="0"/>
                    </a:lnTo>
                    <a:cubicBezTo>
                      <a:pt x="48633" y="65920"/>
                      <a:pt x="46638" y="159386"/>
                      <a:pt x="0" y="224832"/>
                    </a:cubicBezTo>
                    <a:close/>
                  </a:path>
                </a:pathLst>
              </a:custGeom>
              <a:grpFill/>
              <a:ln w="9481"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93B72696-46EC-0DCB-DCC6-530EFD038862}"/>
                  </a:ext>
                </a:extLst>
              </p:cNvPr>
              <p:cNvSpPr/>
              <p:nvPr/>
            </p:nvSpPr>
            <p:spPr>
              <a:xfrm>
                <a:off x="4074900" y="4984208"/>
                <a:ext cx="78237" cy="159766"/>
              </a:xfrm>
              <a:custGeom>
                <a:avLst/>
                <a:gdLst>
                  <a:gd name="connsiteX0" fmla="*/ 39119 w 78237"/>
                  <a:gd name="connsiteY0" fmla="*/ 159767 h 159766"/>
                  <a:gd name="connsiteX1" fmla="*/ 41113 w 78237"/>
                  <a:gd name="connsiteY1" fmla="*/ 158247 h 159766"/>
                  <a:gd name="connsiteX2" fmla="*/ 77303 w 78237"/>
                  <a:gd name="connsiteY2" fmla="*/ 83778 h 159766"/>
                  <a:gd name="connsiteX3" fmla="*/ 51562 w 78237"/>
                  <a:gd name="connsiteY3" fmla="*/ 9974 h 159766"/>
                  <a:gd name="connsiteX4" fmla="*/ 39119 w 78237"/>
                  <a:gd name="connsiteY4" fmla="*/ 0 h 159766"/>
                  <a:gd name="connsiteX5" fmla="*/ 26675 w 78237"/>
                  <a:gd name="connsiteY5" fmla="*/ 9974 h 159766"/>
                  <a:gd name="connsiteX6" fmla="*/ 934 w 78237"/>
                  <a:gd name="connsiteY6" fmla="*/ 83778 h 159766"/>
                  <a:gd name="connsiteX7" fmla="*/ 37029 w 78237"/>
                  <a:gd name="connsiteY7" fmla="*/ 158247 h 159766"/>
                  <a:gd name="connsiteX8" fmla="*/ 39119 w 78237"/>
                  <a:gd name="connsiteY8" fmla="*/ 159767 h 15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37" h="159766">
                    <a:moveTo>
                      <a:pt x="39119" y="159767"/>
                    </a:moveTo>
                    <a:cubicBezTo>
                      <a:pt x="39783" y="159387"/>
                      <a:pt x="40543" y="159102"/>
                      <a:pt x="41113" y="158247"/>
                    </a:cubicBezTo>
                    <a:cubicBezTo>
                      <a:pt x="55551" y="135831"/>
                      <a:pt x="72174" y="110374"/>
                      <a:pt x="77303" y="83778"/>
                    </a:cubicBezTo>
                    <a:cubicBezTo>
                      <a:pt x="83097" y="53382"/>
                      <a:pt x="60395" y="37329"/>
                      <a:pt x="51562" y="9974"/>
                    </a:cubicBezTo>
                    <a:cubicBezTo>
                      <a:pt x="49377" y="3325"/>
                      <a:pt x="44533" y="475"/>
                      <a:pt x="39119" y="0"/>
                    </a:cubicBezTo>
                    <a:cubicBezTo>
                      <a:pt x="33704" y="570"/>
                      <a:pt x="28765" y="3325"/>
                      <a:pt x="26675" y="9974"/>
                    </a:cubicBezTo>
                    <a:cubicBezTo>
                      <a:pt x="17842" y="37329"/>
                      <a:pt x="-4860" y="53288"/>
                      <a:pt x="934" y="83778"/>
                    </a:cubicBezTo>
                    <a:cubicBezTo>
                      <a:pt x="6063" y="110374"/>
                      <a:pt x="22686" y="135831"/>
                      <a:pt x="37029" y="158247"/>
                    </a:cubicBezTo>
                    <a:cubicBezTo>
                      <a:pt x="37599" y="159007"/>
                      <a:pt x="38359" y="159387"/>
                      <a:pt x="39119" y="159767"/>
                    </a:cubicBezTo>
                    <a:close/>
                  </a:path>
                </a:pathLst>
              </a:custGeom>
              <a:grpFill/>
              <a:ln w="9481"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93E6E860-46ED-DDB3-95B3-091244BC67B6}"/>
                  </a:ext>
                </a:extLst>
              </p:cNvPr>
              <p:cNvSpPr/>
              <p:nvPr/>
            </p:nvSpPr>
            <p:spPr>
              <a:xfrm>
                <a:off x="4071939" y="5459721"/>
                <a:ext cx="545350" cy="236424"/>
              </a:xfrm>
              <a:custGeom>
                <a:avLst/>
                <a:gdLst>
                  <a:gd name="connsiteX0" fmla="*/ 544461 w 545350"/>
                  <a:gd name="connsiteY0" fmla="*/ 10246 h 236424"/>
                  <a:gd name="connsiteX1" fmla="*/ 41984 w 545350"/>
                  <a:gd name="connsiteY1" fmla="*/ 235458 h 236424"/>
                  <a:gd name="connsiteX2" fmla="*/ 0 w 545350"/>
                  <a:gd name="connsiteY2" fmla="*/ 236313 h 236424"/>
                  <a:gd name="connsiteX3" fmla="*/ 0 w 545350"/>
                  <a:gd name="connsiteY3" fmla="*/ 189580 h 236424"/>
                  <a:gd name="connsiteX4" fmla="*/ 41984 w 545350"/>
                  <a:gd name="connsiteY4" fmla="*/ 190055 h 236424"/>
                  <a:gd name="connsiteX5" fmla="*/ 534297 w 545350"/>
                  <a:gd name="connsiteY5" fmla="*/ 2742 h 236424"/>
                  <a:gd name="connsiteX6" fmla="*/ 544461 w 545350"/>
                  <a:gd name="connsiteY6" fmla="*/ 10246 h 2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50" h="236424">
                    <a:moveTo>
                      <a:pt x="544461" y="10246"/>
                    </a:moveTo>
                    <a:cubicBezTo>
                      <a:pt x="459258" y="165738"/>
                      <a:pt x="213529" y="246286"/>
                      <a:pt x="41984" y="235458"/>
                    </a:cubicBezTo>
                    <a:cubicBezTo>
                      <a:pt x="28401" y="236313"/>
                      <a:pt x="14343" y="236598"/>
                      <a:pt x="0" y="236313"/>
                    </a:cubicBezTo>
                    <a:lnTo>
                      <a:pt x="0" y="189580"/>
                    </a:lnTo>
                    <a:cubicBezTo>
                      <a:pt x="14438" y="190150"/>
                      <a:pt x="28496" y="190340"/>
                      <a:pt x="41984" y="190055"/>
                    </a:cubicBezTo>
                    <a:cubicBezTo>
                      <a:pt x="203650" y="193094"/>
                      <a:pt x="444820" y="138193"/>
                      <a:pt x="534297" y="2742"/>
                    </a:cubicBezTo>
                    <a:cubicBezTo>
                      <a:pt x="538952" y="-4192"/>
                      <a:pt x="548260" y="3407"/>
                      <a:pt x="544461" y="10246"/>
                    </a:cubicBezTo>
                    <a:close/>
                  </a:path>
                </a:pathLst>
              </a:custGeom>
              <a:grpFill/>
              <a:ln w="9481"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5B09939A-6F5B-FEEA-FA1B-C2D095A865F8}"/>
                  </a:ext>
                </a:extLst>
              </p:cNvPr>
              <p:cNvSpPr/>
              <p:nvPr/>
            </p:nvSpPr>
            <p:spPr>
              <a:xfrm>
                <a:off x="7324573" y="4167168"/>
                <a:ext cx="70914" cy="76305"/>
              </a:xfrm>
              <a:custGeom>
                <a:avLst/>
                <a:gdLst>
                  <a:gd name="connsiteX0" fmla="*/ 5391 w 70914"/>
                  <a:gd name="connsiteY0" fmla="*/ 16686 h 76305"/>
                  <a:gd name="connsiteX1" fmla="*/ 65517 w 70914"/>
                  <a:gd name="connsiteY1" fmla="*/ 59620 h 76305"/>
                  <a:gd name="connsiteX2" fmla="*/ 5391 w 70914"/>
                  <a:gd name="connsiteY2" fmla="*/ 16686 h 76305"/>
                </a:gdLst>
                <a:ahLst/>
                <a:cxnLst>
                  <a:cxn ang="0">
                    <a:pos x="connsiteX0" y="connsiteY0"/>
                  </a:cxn>
                  <a:cxn ang="0">
                    <a:pos x="connsiteX1" y="connsiteY1"/>
                  </a:cxn>
                  <a:cxn ang="0">
                    <a:pos x="connsiteX2" y="connsiteY2"/>
                  </a:cxn>
                </a:cxnLst>
                <a:rect l="l" t="t" r="r" b="b"/>
                <a:pathLst>
                  <a:path w="70914" h="76305">
                    <a:moveTo>
                      <a:pt x="5391" y="16686"/>
                    </a:moveTo>
                    <a:cubicBezTo>
                      <a:pt x="-18165" y="57435"/>
                      <a:pt x="41676" y="100939"/>
                      <a:pt x="65517" y="59620"/>
                    </a:cubicBezTo>
                    <a:cubicBezTo>
                      <a:pt x="89074" y="18871"/>
                      <a:pt x="29328" y="-24633"/>
                      <a:pt x="5391" y="16686"/>
                    </a:cubicBezTo>
                    <a:close/>
                  </a:path>
                </a:pathLst>
              </a:custGeom>
              <a:grpFill/>
              <a:ln w="9481"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7600802D-1FE7-A952-21BA-F15BB786F1D6}"/>
                  </a:ext>
                </a:extLst>
              </p:cNvPr>
              <p:cNvSpPr/>
              <p:nvPr/>
            </p:nvSpPr>
            <p:spPr>
              <a:xfrm>
                <a:off x="6842207" y="4378750"/>
                <a:ext cx="58424" cy="62855"/>
              </a:xfrm>
              <a:custGeom>
                <a:avLst/>
                <a:gdLst>
                  <a:gd name="connsiteX0" fmla="*/ 53956 w 58424"/>
                  <a:gd name="connsiteY0" fmla="*/ 49124 h 62855"/>
                  <a:gd name="connsiteX1" fmla="*/ 4468 w 58424"/>
                  <a:gd name="connsiteY1" fmla="*/ 13789 h 62855"/>
                  <a:gd name="connsiteX2" fmla="*/ 53956 w 58424"/>
                  <a:gd name="connsiteY2" fmla="*/ 49124 h 62855"/>
                </a:gdLst>
                <a:ahLst/>
                <a:cxnLst>
                  <a:cxn ang="0">
                    <a:pos x="connsiteX0" y="connsiteY0"/>
                  </a:cxn>
                  <a:cxn ang="0">
                    <a:pos x="connsiteX1" y="connsiteY1"/>
                  </a:cxn>
                  <a:cxn ang="0">
                    <a:pos x="connsiteX2" y="connsiteY2"/>
                  </a:cxn>
                </a:cxnLst>
                <a:rect l="l" t="t" r="r" b="b"/>
                <a:pathLst>
                  <a:path w="58424" h="62855">
                    <a:moveTo>
                      <a:pt x="53956" y="49124"/>
                    </a:moveTo>
                    <a:cubicBezTo>
                      <a:pt x="73428" y="15499"/>
                      <a:pt x="24130" y="-20311"/>
                      <a:pt x="4468" y="13789"/>
                    </a:cubicBezTo>
                    <a:cubicBezTo>
                      <a:pt x="-15004" y="47319"/>
                      <a:pt x="34294" y="83129"/>
                      <a:pt x="53956" y="49124"/>
                    </a:cubicBezTo>
                    <a:close/>
                  </a:path>
                </a:pathLst>
              </a:custGeom>
              <a:grpFill/>
              <a:ln w="9481"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C7601F69-8FAC-C692-1DC6-C4AA9B3128F1}"/>
                  </a:ext>
                </a:extLst>
              </p:cNvPr>
              <p:cNvSpPr/>
              <p:nvPr/>
            </p:nvSpPr>
            <p:spPr>
              <a:xfrm>
                <a:off x="7220606" y="4070467"/>
                <a:ext cx="222367" cy="193271"/>
              </a:xfrm>
              <a:custGeom>
                <a:avLst/>
                <a:gdLst>
                  <a:gd name="connsiteX0" fmla="*/ 178034 w 222367"/>
                  <a:gd name="connsiteY0" fmla="*/ 8238 h 193271"/>
                  <a:gd name="connsiteX1" fmla="*/ 50847 w 222367"/>
                  <a:gd name="connsiteY1" fmla="*/ 1304 h 193271"/>
                  <a:gd name="connsiteX2" fmla="*/ 41159 w 222367"/>
                  <a:gd name="connsiteY2" fmla="*/ 8522 h 193271"/>
                  <a:gd name="connsiteX3" fmla="*/ 37454 w 222367"/>
                  <a:gd name="connsiteY3" fmla="*/ 13367 h 193271"/>
                  <a:gd name="connsiteX4" fmla="*/ 14658 w 222367"/>
                  <a:gd name="connsiteY4" fmla="*/ 146347 h 193271"/>
                  <a:gd name="connsiteX5" fmla="*/ 43819 w 222367"/>
                  <a:gd name="connsiteY5" fmla="*/ 182442 h 193271"/>
                  <a:gd name="connsiteX6" fmla="*/ 47428 w 222367"/>
                  <a:gd name="connsiteY6" fmla="*/ 16311 h 193271"/>
                  <a:gd name="connsiteX7" fmla="*/ 106414 w 222367"/>
                  <a:gd name="connsiteY7" fmla="*/ 51646 h 193271"/>
                  <a:gd name="connsiteX8" fmla="*/ 192757 w 222367"/>
                  <a:gd name="connsiteY8" fmla="*/ 58200 h 193271"/>
                  <a:gd name="connsiteX9" fmla="*/ 178034 w 222367"/>
                  <a:gd name="connsiteY9" fmla="*/ 8238 h 19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67" h="193271">
                    <a:moveTo>
                      <a:pt x="178034" y="8238"/>
                    </a:moveTo>
                    <a:cubicBezTo>
                      <a:pt x="145074" y="38063"/>
                      <a:pt x="83048" y="25240"/>
                      <a:pt x="50847" y="1304"/>
                    </a:cubicBezTo>
                    <a:cubicBezTo>
                      <a:pt x="45718" y="-2496"/>
                      <a:pt x="39449" y="3393"/>
                      <a:pt x="41159" y="8522"/>
                    </a:cubicBezTo>
                    <a:cubicBezTo>
                      <a:pt x="38404" y="7953"/>
                      <a:pt x="35365" y="10327"/>
                      <a:pt x="37454" y="13367"/>
                    </a:cubicBezTo>
                    <a:cubicBezTo>
                      <a:pt x="60061" y="46232"/>
                      <a:pt x="57306" y="129345"/>
                      <a:pt x="14658" y="146347"/>
                    </a:cubicBezTo>
                    <a:cubicBezTo>
                      <a:pt x="-23242" y="161450"/>
                      <a:pt x="21782" y="216257"/>
                      <a:pt x="43819" y="182442"/>
                    </a:cubicBezTo>
                    <a:cubicBezTo>
                      <a:pt x="70130" y="142358"/>
                      <a:pt x="74689" y="59720"/>
                      <a:pt x="47428" y="16311"/>
                    </a:cubicBezTo>
                    <a:cubicBezTo>
                      <a:pt x="64621" y="33219"/>
                      <a:pt x="82003" y="45187"/>
                      <a:pt x="106414" y="51646"/>
                    </a:cubicBezTo>
                    <a:cubicBezTo>
                      <a:pt x="135005" y="59245"/>
                      <a:pt x="164071" y="53926"/>
                      <a:pt x="192757" y="58200"/>
                    </a:cubicBezTo>
                    <a:cubicBezTo>
                      <a:pt x="246804" y="65894"/>
                      <a:pt x="217738" y="-27667"/>
                      <a:pt x="178034" y="8238"/>
                    </a:cubicBezTo>
                    <a:close/>
                  </a:path>
                </a:pathLst>
              </a:custGeom>
              <a:grpFill/>
              <a:ln w="9481"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C106E58C-3811-B1E8-0B6A-A9AD8E8D3611}"/>
                  </a:ext>
                </a:extLst>
              </p:cNvPr>
              <p:cNvSpPr/>
              <p:nvPr/>
            </p:nvSpPr>
            <p:spPr>
              <a:xfrm>
                <a:off x="6903356" y="3965378"/>
                <a:ext cx="245770" cy="413138"/>
              </a:xfrm>
              <a:custGeom>
                <a:avLst/>
                <a:gdLst>
                  <a:gd name="connsiteX0" fmla="*/ 16744 w 245770"/>
                  <a:gd name="connsiteY0" fmla="*/ 357821 h 413138"/>
                  <a:gd name="connsiteX1" fmla="*/ 39541 w 245770"/>
                  <a:gd name="connsiteY1" fmla="*/ 409778 h 413138"/>
                  <a:gd name="connsiteX2" fmla="*/ 233407 w 245770"/>
                  <a:gd name="connsiteY2" fmla="*/ 225220 h 413138"/>
                  <a:gd name="connsiteX3" fmla="*/ 184109 w 245770"/>
                  <a:gd name="connsiteY3" fmla="*/ 2003 h 413138"/>
                  <a:gd name="connsiteX4" fmla="*/ 175276 w 245770"/>
                  <a:gd name="connsiteY4" fmla="*/ 7322 h 413138"/>
                  <a:gd name="connsiteX5" fmla="*/ 194368 w 245770"/>
                  <a:gd name="connsiteY5" fmla="*/ 210497 h 413138"/>
                  <a:gd name="connsiteX6" fmla="*/ 16744 w 245770"/>
                  <a:gd name="connsiteY6" fmla="*/ 357821 h 41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70" h="413138">
                    <a:moveTo>
                      <a:pt x="16744" y="357821"/>
                    </a:moveTo>
                    <a:cubicBezTo>
                      <a:pt x="-18211" y="369029"/>
                      <a:pt x="7530" y="427636"/>
                      <a:pt x="39541" y="409778"/>
                    </a:cubicBezTo>
                    <a:cubicBezTo>
                      <a:pt x="127973" y="360481"/>
                      <a:pt x="192373" y="324671"/>
                      <a:pt x="233407" y="225220"/>
                    </a:cubicBezTo>
                    <a:cubicBezTo>
                      <a:pt x="266177" y="146097"/>
                      <a:pt x="228278" y="66308"/>
                      <a:pt x="184109" y="2003"/>
                    </a:cubicBezTo>
                    <a:cubicBezTo>
                      <a:pt x="180690" y="-2937"/>
                      <a:pt x="173091" y="2193"/>
                      <a:pt x="175276" y="7322"/>
                    </a:cubicBezTo>
                    <a:cubicBezTo>
                      <a:pt x="206431" y="81696"/>
                      <a:pt x="229228" y="128619"/>
                      <a:pt x="194368" y="210497"/>
                    </a:cubicBezTo>
                    <a:cubicBezTo>
                      <a:pt x="161788" y="287246"/>
                      <a:pt x="93113" y="333219"/>
                      <a:pt x="16744" y="357821"/>
                    </a:cubicBezTo>
                    <a:close/>
                  </a:path>
                </a:pathLst>
              </a:custGeom>
              <a:grpFill/>
              <a:ln w="9481"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288BE581-4D01-8AC0-14AD-0DD110775A31}"/>
                  </a:ext>
                </a:extLst>
              </p:cNvPr>
              <p:cNvSpPr/>
              <p:nvPr/>
            </p:nvSpPr>
            <p:spPr>
              <a:xfrm>
                <a:off x="7081065" y="3709044"/>
                <a:ext cx="362378" cy="228184"/>
              </a:xfrm>
              <a:custGeom>
                <a:avLst/>
                <a:gdLst>
                  <a:gd name="connsiteX0" fmla="*/ 210715 w 362378"/>
                  <a:gd name="connsiteY0" fmla="*/ 190042 h 228184"/>
                  <a:gd name="connsiteX1" fmla="*/ 356804 w 362378"/>
                  <a:gd name="connsiteY1" fmla="*/ 44998 h 228184"/>
                  <a:gd name="connsiteX2" fmla="*/ 305511 w 362378"/>
                  <a:gd name="connsiteY2" fmla="*/ 17737 h 228184"/>
                  <a:gd name="connsiteX3" fmla="*/ 212235 w 362378"/>
                  <a:gd name="connsiteY3" fmla="*/ 152238 h 228184"/>
                  <a:gd name="connsiteX4" fmla="*/ 2505 w 362378"/>
                  <a:gd name="connsiteY4" fmla="*/ 221482 h 228184"/>
                  <a:gd name="connsiteX5" fmla="*/ 2695 w 362378"/>
                  <a:gd name="connsiteY5" fmla="*/ 227751 h 228184"/>
                  <a:gd name="connsiteX6" fmla="*/ 210715 w 362378"/>
                  <a:gd name="connsiteY6" fmla="*/ 190042 h 2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78" h="228184">
                    <a:moveTo>
                      <a:pt x="210715" y="190042"/>
                    </a:moveTo>
                    <a:cubicBezTo>
                      <a:pt x="271316" y="157272"/>
                      <a:pt x="319379" y="101800"/>
                      <a:pt x="356804" y="44998"/>
                    </a:cubicBezTo>
                    <a:cubicBezTo>
                      <a:pt x="379886" y="9948"/>
                      <a:pt x="325078" y="-20542"/>
                      <a:pt x="305511" y="17737"/>
                    </a:cubicBezTo>
                    <a:cubicBezTo>
                      <a:pt x="280340" y="67035"/>
                      <a:pt x="252699" y="113578"/>
                      <a:pt x="212235" y="152238"/>
                    </a:cubicBezTo>
                    <a:cubicBezTo>
                      <a:pt x="160277" y="201820"/>
                      <a:pt x="70421" y="209039"/>
                      <a:pt x="2505" y="221482"/>
                    </a:cubicBezTo>
                    <a:cubicBezTo>
                      <a:pt x="-819" y="222147"/>
                      <a:pt x="-914" y="227657"/>
                      <a:pt x="2695" y="227751"/>
                    </a:cubicBezTo>
                    <a:cubicBezTo>
                      <a:pt x="74790" y="229936"/>
                      <a:pt x="146314" y="224807"/>
                      <a:pt x="210715" y="190042"/>
                    </a:cubicBezTo>
                    <a:close/>
                  </a:path>
                </a:pathLst>
              </a:custGeom>
              <a:grpFill/>
              <a:ln w="9481"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438FC098-9665-F5C7-553E-6E94863AA1A2}"/>
                  </a:ext>
                </a:extLst>
              </p:cNvPr>
              <p:cNvSpPr/>
              <p:nvPr/>
            </p:nvSpPr>
            <p:spPr>
              <a:xfrm>
                <a:off x="6799783" y="4451051"/>
                <a:ext cx="54034" cy="58225"/>
              </a:xfrm>
              <a:custGeom>
                <a:avLst/>
                <a:gdLst>
                  <a:gd name="connsiteX0" fmla="*/ 49931 w 54034"/>
                  <a:gd name="connsiteY0" fmla="*/ 45498 h 58225"/>
                  <a:gd name="connsiteX1" fmla="*/ 4148 w 54034"/>
                  <a:gd name="connsiteY1" fmla="*/ 12728 h 58225"/>
                  <a:gd name="connsiteX2" fmla="*/ 49931 w 54034"/>
                  <a:gd name="connsiteY2" fmla="*/ 45498 h 58225"/>
                </a:gdLst>
                <a:ahLst/>
                <a:cxnLst>
                  <a:cxn ang="0">
                    <a:pos x="connsiteX0" y="connsiteY0"/>
                  </a:cxn>
                  <a:cxn ang="0">
                    <a:pos x="connsiteX1" y="connsiteY1"/>
                  </a:cxn>
                  <a:cxn ang="0">
                    <a:pos x="connsiteX2" y="connsiteY2"/>
                  </a:cxn>
                </a:cxnLst>
                <a:rect l="l" t="t" r="r" b="b"/>
                <a:pathLst>
                  <a:path w="54034" h="58225">
                    <a:moveTo>
                      <a:pt x="49931" y="45498"/>
                    </a:moveTo>
                    <a:cubicBezTo>
                      <a:pt x="67883" y="14437"/>
                      <a:pt x="22195" y="-18808"/>
                      <a:pt x="4148" y="12728"/>
                    </a:cubicBezTo>
                    <a:cubicBezTo>
                      <a:pt x="-13899" y="43788"/>
                      <a:pt x="31694" y="77033"/>
                      <a:pt x="49931" y="45498"/>
                    </a:cubicBezTo>
                    <a:close/>
                  </a:path>
                </a:pathLst>
              </a:custGeom>
              <a:grpFill/>
              <a:ln w="9481"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1FCA452-2570-6C26-99E9-20BD5AD0369A}"/>
                  </a:ext>
                </a:extLst>
              </p:cNvPr>
              <p:cNvSpPr/>
              <p:nvPr/>
            </p:nvSpPr>
            <p:spPr>
              <a:xfrm>
                <a:off x="7098296" y="3877487"/>
                <a:ext cx="383535" cy="457525"/>
              </a:xfrm>
              <a:custGeom>
                <a:avLst/>
                <a:gdLst>
                  <a:gd name="connsiteX0" fmla="*/ 381177 w 383535"/>
                  <a:gd name="connsiteY0" fmla="*/ 40596 h 457525"/>
                  <a:gd name="connsiteX1" fmla="*/ 363700 w 383535"/>
                  <a:gd name="connsiteY1" fmla="*/ 2031 h 457525"/>
                  <a:gd name="connsiteX2" fmla="*/ 348502 w 383535"/>
                  <a:gd name="connsiteY2" fmla="*/ 417 h 457525"/>
                  <a:gd name="connsiteX3" fmla="*/ 324946 w 383535"/>
                  <a:gd name="connsiteY3" fmla="*/ 19509 h 457525"/>
                  <a:gd name="connsiteX4" fmla="*/ 61264 w 383535"/>
                  <a:gd name="connsiteY4" fmla="*/ 104521 h 457525"/>
                  <a:gd name="connsiteX5" fmla="*/ 57654 w 383535"/>
                  <a:gd name="connsiteY5" fmla="*/ 107086 h 457525"/>
                  <a:gd name="connsiteX6" fmla="*/ 52430 w 383535"/>
                  <a:gd name="connsiteY6" fmla="*/ 119529 h 457525"/>
                  <a:gd name="connsiteX7" fmla="*/ 99258 w 383535"/>
                  <a:gd name="connsiteY7" fmla="*/ 251845 h 457525"/>
                  <a:gd name="connsiteX8" fmla="*/ 10731 w 383535"/>
                  <a:gd name="connsiteY8" fmla="*/ 403538 h 457525"/>
                  <a:gd name="connsiteX9" fmla="*/ 54235 w 383535"/>
                  <a:gd name="connsiteY9" fmla="*/ 444572 h 457525"/>
                  <a:gd name="connsiteX10" fmla="*/ 121200 w 383535"/>
                  <a:gd name="connsiteY10" fmla="*/ 251370 h 457525"/>
                  <a:gd name="connsiteX11" fmla="*/ 70193 w 383535"/>
                  <a:gd name="connsiteY11" fmla="*/ 115825 h 457525"/>
                  <a:gd name="connsiteX12" fmla="*/ 381177 w 383535"/>
                  <a:gd name="connsiteY12" fmla="*/ 40596 h 45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535" h="457525">
                    <a:moveTo>
                      <a:pt x="381177" y="40596"/>
                    </a:moveTo>
                    <a:cubicBezTo>
                      <a:pt x="388586" y="24638"/>
                      <a:pt x="377378" y="8965"/>
                      <a:pt x="363700" y="2031"/>
                    </a:cubicBezTo>
                    <a:cubicBezTo>
                      <a:pt x="358855" y="-533"/>
                      <a:pt x="353726" y="-153"/>
                      <a:pt x="348502" y="417"/>
                    </a:cubicBezTo>
                    <a:cubicBezTo>
                      <a:pt x="338339" y="1272"/>
                      <a:pt x="328175" y="9820"/>
                      <a:pt x="324946" y="19509"/>
                    </a:cubicBezTo>
                    <a:cubicBezTo>
                      <a:pt x="292555" y="119244"/>
                      <a:pt x="143522" y="141661"/>
                      <a:pt x="61264" y="104521"/>
                    </a:cubicBezTo>
                    <a:cubicBezTo>
                      <a:pt x="59269" y="103667"/>
                      <a:pt x="57939" y="105281"/>
                      <a:pt x="57654" y="107086"/>
                    </a:cubicBezTo>
                    <a:cubicBezTo>
                      <a:pt x="51290" y="106231"/>
                      <a:pt x="46066" y="114590"/>
                      <a:pt x="52430" y="119529"/>
                    </a:cubicBezTo>
                    <a:cubicBezTo>
                      <a:pt x="92609" y="151825"/>
                      <a:pt x="102773" y="202547"/>
                      <a:pt x="99258" y="251845"/>
                    </a:cubicBezTo>
                    <a:cubicBezTo>
                      <a:pt x="94604" y="316246"/>
                      <a:pt x="56515" y="361269"/>
                      <a:pt x="10731" y="403538"/>
                    </a:cubicBezTo>
                    <a:cubicBezTo>
                      <a:pt x="-22609" y="434313"/>
                      <a:pt x="30203" y="480192"/>
                      <a:pt x="54235" y="444572"/>
                    </a:cubicBezTo>
                    <a:cubicBezTo>
                      <a:pt x="95459" y="383591"/>
                      <a:pt x="125380" y="326789"/>
                      <a:pt x="121200" y="251370"/>
                    </a:cubicBezTo>
                    <a:cubicBezTo>
                      <a:pt x="118351" y="199982"/>
                      <a:pt x="109517" y="150020"/>
                      <a:pt x="70193" y="115825"/>
                    </a:cubicBezTo>
                    <a:cubicBezTo>
                      <a:pt x="174487" y="165503"/>
                      <a:pt x="325800" y="159423"/>
                      <a:pt x="381177" y="40596"/>
                    </a:cubicBezTo>
                    <a:close/>
                  </a:path>
                </a:pathLst>
              </a:custGeom>
              <a:grpFill/>
              <a:ln w="9481"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7B41D60-38A6-A71D-9CD2-A515AE0F0DE1}"/>
                  </a:ext>
                </a:extLst>
              </p:cNvPr>
              <p:cNvSpPr/>
              <p:nvPr/>
            </p:nvSpPr>
            <p:spPr>
              <a:xfrm>
                <a:off x="6744435" y="4738435"/>
                <a:ext cx="25526" cy="27479"/>
              </a:xfrm>
              <a:custGeom>
                <a:avLst/>
                <a:gdLst>
                  <a:gd name="connsiteX0" fmla="*/ 23592 w 25526"/>
                  <a:gd name="connsiteY0" fmla="*/ 21510 h 27479"/>
                  <a:gd name="connsiteX1" fmla="*/ 1935 w 25526"/>
                  <a:gd name="connsiteY1" fmla="*/ 6027 h 27479"/>
                  <a:gd name="connsiteX2" fmla="*/ 23592 w 25526"/>
                  <a:gd name="connsiteY2" fmla="*/ 21510 h 27479"/>
                </a:gdLst>
                <a:ahLst/>
                <a:cxnLst>
                  <a:cxn ang="0">
                    <a:pos x="connsiteX0" y="connsiteY0"/>
                  </a:cxn>
                  <a:cxn ang="0">
                    <a:pos x="connsiteX1" y="connsiteY1"/>
                  </a:cxn>
                  <a:cxn ang="0">
                    <a:pos x="connsiteX2" y="connsiteY2"/>
                  </a:cxn>
                </a:cxnLst>
                <a:rect l="l" t="t" r="r" b="b"/>
                <a:pathLst>
                  <a:path w="25526" h="27479">
                    <a:moveTo>
                      <a:pt x="23592" y="21510"/>
                    </a:moveTo>
                    <a:cubicBezTo>
                      <a:pt x="32046" y="6788"/>
                      <a:pt x="10579" y="-8885"/>
                      <a:pt x="1935" y="6027"/>
                    </a:cubicBezTo>
                    <a:cubicBezTo>
                      <a:pt x="-6519" y="20655"/>
                      <a:pt x="14948" y="36328"/>
                      <a:pt x="23592" y="21510"/>
                    </a:cubicBezTo>
                    <a:close/>
                  </a:path>
                </a:pathLst>
              </a:custGeom>
              <a:grpFill/>
              <a:ln w="9481"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79D30AA-9187-433F-BA18-BBEB3165702F}"/>
                  </a:ext>
                </a:extLst>
              </p:cNvPr>
              <p:cNvSpPr/>
              <p:nvPr/>
            </p:nvSpPr>
            <p:spPr>
              <a:xfrm>
                <a:off x="6769711" y="4794004"/>
                <a:ext cx="11221" cy="12128"/>
              </a:xfrm>
              <a:custGeom>
                <a:avLst/>
                <a:gdLst>
                  <a:gd name="connsiteX0" fmla="*/ 10379 w 11221"/>
                  <a:gd name="connsiteY0" fmla="*/ 9445 h 12128"/>
                  <a:gd name="connsiteX1" fmla="*/ 880 w 11221"/>
                  <a:gd name="connsiteY1" fmla="*/ 2701 h 12128"/>
                  <a:gd name="connsiteX2" fmla="*/ 10379 w 11221"/>
                  <a:gd name="connsiteY2" fmla="*/ 9445 h 12128"/>
                </a:gdLst>
                <a:ahLst/>
                <a:cxnLst>
                  <a:cxn ang="0">
                    <a:pos x="connsiteX0" y="connsiteY0"/>
                  </a:cxn>
                  <a:cxn ang="0">
                    <a:pos x="connsiteX1" y="connsiteY1"/>
                  </a:cxn>
                  <a:cxn ang="0">
                    <a:pos x="connsiteX2" y="connsiteY2"/>
                  </a:cxn>
                </a:cxnLst>
                <a:rect l="l" t="t" r="r" b="b"/>
                <a:pathLst>
                  <a:path w="11221" h="12128">
                    <a:moveTo>
                      <a:pt x="10379" y="9445"/>
                    </a:moveTo>
                    <a:cubicBezTo>
                      <a:pt x="14084" y="2986"/>
                      <a:pt x="4585" y="-3948"/>
                      <a:pt x="880" y="2701"/>
                    </a:cubicBezTo>
                    <a:cubicBezTo>
                      <a:pt x="-2919" y="9065"/>
                      <a:pt x="6580" y="16094"/>
                      <a:pt x="10379" y="9445"/>
                    </a:cubicBezTo>
                    <a:close/>
                  </a:path>
                </a:pathLst>
              </a:custGeom>
              <a:grpFill/>
              <a:ln w="9481"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9B906B9-9672-230D-D6A6-25B2A8D5513B}"/>
                  </a:ext>
                </a:extLst>
              </p:cNvPr>
              <p:cNvSpPr/>
              <p:nvPr/>
            </p:nvSpPr>
            <p:spPr>
              <a:xfrm>
                <a:off x="6755623" y="4524993"/>
                <a:ext cx="55779" cy="60135"/>
              </a:xfrm>
              <a:custGeom>
                <a:avLst/>
                <a:gdLst>
                  <a:gd name="connsiteX0" fmla="*/ 51538 w 55779"/>
                  <a:gd name="connsiteY0" fmla="*/ 46975 h 60135"/>
                  <a:gd name="connsiteX1" fmla="*/ 4235 w 55779"/>
                  <a:gd name="connsiteY1" fmla="*/ 13160 h 60135"/>
                  <a:gd name="connsiteX2" fmla="*/ 51538 w 55779"/>
                  <a:gd name="connsiteY2" fmla="*/ 46975 h 60135"/>
                </a:gdLst>
                <a:ahLst/>
                <a:cxnLst>
                  <a:cxn ang="0">
                    <a:pos x="connsiteX0" y="connsiteY0"/>
                  </a:cxn>
                  <a:cxn ang="0">
                    <a:pos x="connsiteX1" y="connsiteY1"/>
                  </a:cxn>
                  <a:cxn ang="0">
                    <a:pos x="connsiteX2" y="connsiteY2"/>
                  </a:cxn>
                </a:cxnLst>
                <a:rect l="l" t="t" r="r" b="b"/>
                <a:pathLst>
                  <a:path w="55779" h="60135">
                    <a:moveTo>
                      <a:pt x="51538" y="46975"/>
                    </a:moveTo>
                    <a:cubicBezTo>
                      <a:pt x="70061" y="14870"/>
                      <a:pt x="23042" y="-19420"/>
                      <a:pt x="4235" y="13160"/>
                    </a:cubicBezTo>
                    <a:cubicBezTo>
                      <a:pt x="-14287" y="45265"/>
                      <a:pt x="32826" y="79556"/>
                      <a:pt x="51538" y="46975"/>
                    </a:cubicBezTo>
                    <a:close/>
                  </a:path>
                </a:pathLst>
              </a:custGeom>
              <a:grpFill/>
              <a:ln w="9481"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5E18B873-C748-0902-57F1-8FFD2AF0CC2B}"/>
                  </a:ext>
                </a:extLst>
              </p:cNvPr>
              <p:cNvSpPr/>
              <p:nvPr/>
            </p:nvSpPr>
            <p:spPr>
              <a:xfrm>
                <a:off x="6803111" y="4824872"/>
                <a:ext cx="14660" cy="15897"/>
              </a:xfrm>
              <a:custGeom>
                <a:avLst/>
                <a:gdLst>
                  <a:gd name="connsiteX0" fmla="*/ 13549 w 14660"/>
                  <a:gd name="connsiteY0" fmla="*/ 12393 h 15897"/>
                  <a:gd name="connsiteX1" fmla="*/ 1106 w 14660"/>
                  <a:gd name="connsiteY1" fmla="*/ 3464 h 15897"/>
                  <a:gd name="connsiteX2" fmla="*/ 13549 w 14660"/>
                  <a:gd name="connsiteY2" fmla="*/ 12393 h 15897"/>
                </a:gdLst>
                <a:ahLst/>
                <a:cxnLst>
                  <a:cxn ang="0">
                    <a:pos x="connsiteX0" y="connsiteY0"/>
                  </a:cxn>
                  <a:cxn ang="0">
                    <a:pos x="connsiteX1" y="connsiteY1"/>
                  </a:cxn>
                  <a:cxn ang="0">
                    <a:pos x="connsiteX2" y="connsiteY2"/>
                  </a:cxn>
                </a:cxnLst>
                <a:rect l="l" t="t" r="r" b="b"/>
                <a:pathLst>
                  <a:path w="14660" h="15897">
                    <a:moveTo>
                      <a:pt x="13549" y="12393"/>
                    </a:moveTo>
                    <a:cubicBezTo>
                      <a:pt x="18393" y="3844"/>
                      <a:pt x="6140" y="-5085"/>
                      <a:pt x="1106" y="3464"/>
                    </a:cubicBezTo>
                    <a:cubicBezTo>
                      <a:pt x="-3739" y="12013"/>
                      <a:pt x="8610" y="21036"/>
                      <a:pt x="13549" y="12393"/>
                    </a:cubicBezTo>
                    <a:close/>
                  </a:path>
                </a:pathLst>
              </a:custGeom>
              <a:grpFill/>
              <a:ln w="9481"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F23D571D-03AC-65F6-1F74-ACC4211E77A9}"/>
                  </a:ext>
                </a:extLst>
              </p:cNvPr>
              <p:cNvSpPr/>
              <p:nvPr/>
            </p:nvSpPr>
            <p:spPr>
              <a:xfrm>
                <a:off x="6734216" y="4685747"/>
                <a:ext cx="29411" cy="31646"/>
              </a:xfrm>
              <a:custGeom>
                <a:avLst/>
                <a:gdLst>
                  <a:gd name="connsiteX0" fmla="*/ 27162 w 29411"/>
                  <a:gd name="connsiteY0" fmla="*/ 24710 h 31646"/>
                  <a:gd name="connsiteX1" fmla="*/ 2276 w 29411"/>
                  <a:gd name="connsiteY1" fmla="*/ 6853 h 31646"/>
                  <a:gd name="connsiteX2" fmla="*/ 27162 w 29411"/>
                  <a:gd name="connsiteY2" fmla="*/ 24710 h 31646"/>
                </a:gdLst>
                <a:ahLst/>
                <a:cxnLst>
                  <a:cxn ang="0">
                    <a:pos x="connsiteX0" y="connsiteY0"/>
                  </a:cxn>
                  <a:cxn ang="0">
                    <a:pos x="connsiteX1" y="connsiteY1"/>
                  </a:cxn>
                  <a:cxn ang="0">
                    <a:pos x="connsiteX2" y="connsiteY2"/>
                  </a:cxn>
                </a:cxnLst>
                <a:rect l="l" t="t" r="r" b="b"/>
                <a:pathLst>
                  <a:path w="29411" h="31646">
                    <a:moveTo>
                      <a:pt x="27162" y="24710"/>
                    </a:moveTo>
                    <a:cubicBezTo>
                      <a:pt x="36945" y="7803"/>
                      <a:pt x="12249" y="-10150"/>
                      <a:pt x="2276" y="6853"/>
                    </a:cubicBezTo>
                    <a:cubicBezTo>
                      <a:pt x="-7603" y="23760"/>
                      <a:pt x="17284" y="41903"/>
                      <a:pt x="27162" y="24710"/>
                    </a:cubicBezTo>
                    <a:close/>
                  </a:path>
                </a:pathLst>
              </a:custGeom>
              <a:grpFill/>
              <a:ln w="9481"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DEF4D0A-F2AB-B207-D472-4FCB056F0F83}"/>
                  </a:ext>
                </a:extLst>
              </p:cNvPr>
              <p:cNvSpPr/>
              <p:nvPr/>
            </p:nvSpPr>
            <p:spPr>
              <a:xfrm>
                <a:off x="6734320" y="4622375"/>
                <a:ext cx="33281" cy="35870"/>
              </a:xfrm>
              <a:custGeom>
                <a:avLst/>
                <a:gdLst>
                  <a:gd name="connsiteX0" fmla="*/ 30762 w 33281"/>
                  <a:gd name="connsiteY0" fmla="*/ 28051 h 35870"/>
                  <a:gd name="connsiteX1" fmla="*/ 2552 w 33281"/>
                  <a:gd name="connsiteY1" fmla="*/ 7819 h 35870"/>
                  <a:gd name="connsiteX2" fmla="*/ 30762 w 33281"/>
                  <a:gd name="connsiteY2" fmla="*/ 28051 h 35870"/>
                </a:gdLst>
                <a:ahLst/>
                <a:cxnLst>
                  <a:cxn ang="0">
                    <a:pos x="connsiteX0" y="connsiteY0"/>
                  </a:cxn>
                  <a:cxn ang="0">
                    <a:pos x="connsiteX1" y="connsiteY1"/>
                  </a:cxn>
                  <a:cxn ang="0">
                    <a:pos x="connsiteX2" y="connsiteY2"/>
                  </a:cxn>
                </a:cxnLst>
                <a:rect l="l" t="t" r="r" b="b"/>
                <a:pathLst>
                  <a:path w="33281" h="35870">
                    <a:moveTo>
                      <a:pt x="30762" y="28051"/>
                    </a:moveTo>
                    <a:cubicBezTo>
                      <a:pt x="41781" y="8864"/>
                      <a:pt x="13760" y="-11558"/>
                      <a:pt x="2552" y="7819"/>
                    </a:cubicBezTo>
                    <a:cubicBezTo>
                      <a:pt x="-8562" y="27007"/>
                      <a:pt x="19554" y="47429"/>
                      <a:pt x="30762" y="28051"/>
                    </a:cubicBezTo>
                    <a:close/>
                  </a:path>
                </a:pathLst>
              </a:custGeom>
              <a:grpFill/>
              <a:ln w="9481"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AA9A0557-64DD-FAA0-BF50-BE31184CC134}"/>
                  </a:ext>
                </a:extLst>
              </p:cNvPr>
              <p:cNvSpPr/>
              <p:nvPr/>
            </p:nvSpPr>
            <p:spPr>
              <a:xfrm>
                <a:off x="5655089" y="4042085"/>
                <a:ext cx="386089" cy="266260"/>
              </a:xfrm>
              <a:custGeom>
                <a:avLst/>
                <a:gdLst>
                  <a:gd name="connsiteX0" fmla="*/ 139899 w 386089"/>
                  <a:gd name="connsiteY0" fmla="*/ 68060 h 266260"/>
                  <a:gd name="connsiteX1" fmla="*/ 136290 w 386089"/>
                  <a:gd name="connsiteY1" fmla="*/ 69484 h 266260"/>
                  <a:gd name="connsiteX2" fmla="*/ 124512 w 386089"/>
                  <a:gd name="connsiteY2" fmla="*/ 90762 h 266260"/>
                  <a:gd name="connsiteX3" fmla="*/ 181313 w 386089"/>
                  <a:gd name="connsiteY3" fmla="*/ 107669 h 266260"/>
                  <a:gd name="connsiteX4" fmla="*/ 169915 w 386089"/>
                  <a:gd name="connsiteY4" fmla="*/ 22182 h 266260"/>
                  <a:gd name="connsiteX5" fmla="*/ 4354 w 386089"/>
                  <a:gd name="connsiteY5" fmla="*/ 130846 h 266260"/>
                  <a:gd name="connsiteX6" fmla="*/ 257777 w 386089"/>
                  <a:gd name="connsiteY6" fmla="*/ 253093 h 266260"/>
                  <a:gd name="connsiteX7" fmla="*/ 382304 w 386089"/>
                  <a:gd name="connsiteY7" fmla="*/ 13918 h 266260"/>
                  <a:gd name="connsiteX8" fmla="*/ 377745 w 386089"/>
                  <a:gd name="connsiteY8" fmla="*/ 14013 h 266260"/>
                  <a:gd name="connsiteX9" fmla="*/ 226622 w 386089"/>
                  <a:gd name="connsiteY9" fmla="*/ 240175 h 266260"/>
                  <a:gd name="connsiteX10" fmla="*/ 48523 w 386089"/>
                  <a:gd name="connsiteY10" fmla="*/ 153262 h 266260"/>
                  <a:gd name="connsiteX11" fmla="*/ 62866 w 386089"/>
                  <a:gd name="connsiteY11" fmla="*/ 54097 h 266260"/>
                  <a:gd name="connsiteX12" fmla="*/ 159562 w 386089"/>
                  <a:gd name="connsiteY12" fmla="*/ 70055 h 266260"/>
                  <a:gd name="connsiteX13" fmla="*/ 139899 w 386089"/>
                  <a:gd name="connsiteY13" fmla="*/ 68060 h 2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089" h="266260">
                    <a:moveTo>
                      <a:pt x="139899" y="68060"/>
                    </a:moveTo>
                    <a:cubicBezTo>
                      <a:pt x="138665" y="68630"/>
                      <a:pt x="137525" y="69105"/>
                      <a:pt x="136290" y="69484"/>
                    </a:cubicBezTo>
                    <a:cubicBezTo>
                      <a:pt x="127361" y="72999"/>
                      <a:pt x="124037" y="82023"/>
                      <a:pt x="124512" y="90762"/>
                    </a:cubicBezTo>
                    <a:cubicBezTo>
                      <a:pt x="126126" y="125811"/>
                      <a:pt x="160321" y="120587"/>
                      <a:pt x="181313" y="107669"/>
                    </a:cubicBezTo>
                    <a:cubicBezTo>
                      <a:pt x="217503" y="85442"/>
                      <a:pt x="193662" y="39944"/>
                      <a:pt x="169915" y="22182"/>
                    </a:cubicBezTo>
                    <a:cubicBezTo>
                      <a:pt x="89652" y="-37945"/>
                      <a:pt x="-23667" y="32820"/>
                      <a:pt x="4354" y="130846"/>
                    </a:cubicBezTo>
                    <a:cubicBezTo>
                      <a:pt x="34560" y="236375"/>
                      <a:pt x="157282" y="293842"/>
                      <a:pt x="257777" y="253093"/>
                    </a:cubicBezTo>
                    <a:cubicBezTo>
                      <a:pt x="345259" y="217663"/>
                      <a:pt x="401586" y="104249"/>
                      <a:pt x="382304" y="13918"/>
                    </a:cubicBezTo>
                    <a:cubicBezTo>
                      <a:pt x="381829" y="11543"/>
                      <a:pt x="377745" y="11258"/>
                      <a:pt x="377745" y="14013"/>
                    </a:cubicBezTo>
                    <a:cubicBezTo>
                      <a:pt x="378790" y="110139"/>
                      <a:pt x="324362" y="213483"/>
                      <a:pt x="226622" y="240175"/>
                    </a:cubicBezTo>
                    <a:cubicBezTo>
                      <a:pt x="158042" y="258887"/>
                      <a:pt x="80533" y="211679"/>
                      <a:pt x="48523" y="153262"/>
                    </a:cubicBezTo>
                    <a:cubicBezTo>
                      <a:pt x="30950" y="121157"/>
                      <a:pt x="35795" y="79078"/>
                      <a:pt x="62866" y="54097"/>
                    </a:cubicBezTo>
                    <a:cubicBezTo>
                      <a:pt x="84143" y="34435"/>
                      <a:pt x="142844" y="40799"/>
                      <a:pt x="159562" y="70055"/>
                    </a:cubicBezTo>
                    <a:cubicBezTo>
                      <a:pt x="154147" y="65685"/>
                      <a:pt x="145978" y="65780"/>
                      <a:pt x="139899" y="68060"/>
                    </a:cubicBezTo>
                    <a:close/>
                  </a:path>
                </a:pathLst>
              </a:custGeom>
              <a:grpFill/>
              <a:ln w="9481"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298062FB-4DF9-8DAE-4753-7423D82B49E8}"/>
                  </a:ext>
                </a:extLst>
              </p:cNvPr>
              <p:cNvSpPr/>
              <p:nvPr/>
            </p:nvSpPr>
            <p:spPr>
              <a:xfrm>
                <a:off x="6268651" y="2995198"/>
                <a:ext cx="161718" cy="703048"/>
              </a:xfrm>
              <a:custGeom>
                <a:avLst/>
                <a:gdLst>
                  <a:gd name="connsiteX0" fmla="*/ 603 w 161718"/>
                  <a:gd name="connsiteY0" fmla="*/ 699098 h 703048"/>
                  <a:gd name="connsiteX1" fmla="*/ 4117 w 161718"/>
                  <a:gd name="connsiteY1" fmla="*/ 702612 h 703048"/>
                  <a:gd name="connsiteX2" fmla="*/ 161699 w 161718"/>
                  <a:gd name="connsiteY2" fmla="*/ 351543 h 703048"/>
                  <a:gd name="connsiteX3" fmla="*/ 4117 w 161718"/>
                  <a:gd name="connsiteY3" fmla="*/ 474 h 703048"/>
                  <a:gd name="connsiteX4" fmla="*/ 603 w 161718"/>
                  <a:gd name="connsiteY4" fmla="*/ 3894 h 703048"/>
                  <a:gd name="connsiteX5" fmla="*/ 123800 w 161718"/>
                  <a:gd name="connsiteY5" fmla="*/ 351543 h 703048"/>
                  <a:gd name="connsiteX6" fmla="*/ 603 w 161718"/>
                  <a:gd name="connsiteY6" fmla="*/ 699098 h 70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18" h="703048">
                    <a:moveTo>
                      <a:pt x="603" y="699098"/>
                    </a:moveTo>
                    <a:cubicBezTo>
                      <a:pt x="-1297" y="701377"/>
                      <a:pt x="2028" y="704132"/>
                      <a:pt x="4117" y="702612"/>
                    </a:cubicBezTo>
                    <a:cubicBezTo>
                      <a:pt x="113541" y="617600"/>
                      <a:pt x="162839" y="483384"/>
                      <a:pt x="161699" y="351543"/>
                    </a:cubicBezTo>
                    <a:cubicBezTo>
                      <a:pt x="162839" y="219702"/>
                      <a:pt x="113541" y="85582"/>
                      <a:pt x="4117" y="474"/>
                    </a:cubicBezTo>
                    <a:cubicBezTo>
                      <a:pt x="2028" y="-1140"/>
                      <a:pt x="-1392" y="1709"/>
                      <a:pt x="603" y="3894"/>
                    </a:cubicBezTo>
                    <a:cubicBezTo>
                      <a:pt x="86470" y="100685"/>
                      <a:pt x="121805" y="226732"/>
                      <a:pt x="123800" y="351543"/>
                    </a:cubicBezTo>
                    <a:cubicBezTo>
                      <a:pt x="121805" y="476355"/>
                      <a:pt x="86470" y="602402"/>
                      <a:pt x="603" y="699098"/>
                    </a:cubicBezTo>
                    <a:close/>
                  </a:path>
                </a:pathLst>
              </a:custGeom>
              <a:grpFill/>
              <a:ln w="9481"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4607011C-7170-E5AD-AADC-DE8827A36CA1}"/>
                  </a:ext>
                </a:extLst>
              </p:cNvPr>
              <p:cNvSpPr/>
              <p:nvPr/>
            </p:nvSpPr>
            <p:spPr>
              <a:xfrm>
                <a:off x="5693181" y="3904946"/>
                <a:ext cx="686436" cy="1064685"/>
              </a:xfrm>
              <a:custGeom>
                <a:avLst/>
                <a:gdLst>
                  <a:gd name="connsiteX0" fmla="*/ 609413 w 686436"/>
                  <a:gd name="connsiteY0" fmla="*/ 6583 h 1064685"/>
                  <a:gd name="connsiteX1" fmla="*/ 541213 w 686436"/>
                  <a:gd name="connsiteY1" fmla="*/ 666072 h 1064685"/>
                  <a:gd name="connsiteX2" fmla="*/ 4257 w 686436"/>
                  <a:gd name="connsiteY2" fmla="*/ 1054756 h 1064685"/>
                  <a:gd name="connsiteX3" fmla="*/ 5301 w 686436"/>
                  <a:gd name="connsiteY3" fmla="*/ 1064634 h 1064685"/>
                  <a:gd name="connsiteX4" fmla="*/ 578638 w 686436"/>
                  <a:gd name="connsiteY4" fmla="*/ 687634 h 1064685"/>
                  <a:gd name="connsiteX5" fmla="*/ 618532 w 686436"/>
                  <a:gd name="connsiteY5" fmla="*/ 2689 h 1064685"/>
                  <a:gd name="connsiteX6" fmla="*/ 609413 w 686436"/>
                  <a:gd name="connsiteY6" fmla="*/ 6583 h 106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436" h="1064685">
                    <a:moveTo>
                      <a:pt x="609413" y="6583"/>
                    </a:moveTo>
                    <a:cubicBezTo>
                      <a:pt x="700315" y="193231"/>
                      <a:pt x="654627" y="503076"/>
                      <a:pt x="541213" y="666072"/>
                    </a:cubicBezTo>
                    <a:cubicBezTo>
                      <a:pt x="456866" y="845691"/>
                      <a:pt x="211516" y="1040317"/>
                      <a:pt x="4257" y="1054756"/>
                    </a:cubicBezTo>
                    <a:cubicBezTo>
                      <a:pt x="-2202" y="1055230"/>
                      <a:pt x="-873" y="1064539"/>
                      <a:pt x="5301" y="1064634"/>
                    </a:cubicBezTo>
                    <a:cubicBezTo>
                      <a:pt x="236878" y="1068339"/>
                      <a:pt x="472538" y="871622"/>
                      <a:pt x="578638" y="687634"/>
                    </a:cubicBezTo>
                    <a:cubicBezTo>
                      <a:pt x="684927" y="503836"/>
                      <a:pt x="737360" y="201400"/>
                      <a:pt x="618532" y="2689"/>
                    </a:cubicBezTo>
                    <a:cubicBezTo>
                      <a:pt x="615303" y="-2725"/>
                      <a:pt x="606564" y="789"/>
                      <a:pt x="609413" y="6583"/>
                    </a:cubicBezTo>
                    <a:close/>
                  </a:path>
                </a:pathLst>
              </a:custGeom>
              <a:grpFill/>
              <a:ln w="9481"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38C52BD8-FA41-F467-2DA8-DB356F319F38}"/>
                  </a:ext>
                </a:extLst>
              </p:cNvPr>
              <p:cNvSpPr/>
              <p:nvPr/>
            </p:nvSpPr>
            <p:spPr>
              <a:xfrm>
                <a:off x="6026185" y="3346552"/>
                <a:ext cx="1921949" cy="3320715"/>
              </a:xfrm>
              <a:custGeom>
                <a:avLst/>
                <a:gdLst>
                  <a:gd name="connsiteX0" fmla="*/ 1589404 w 1921949"/>
                  <a:gd name="connsiteY0" fmla="*/ 274320 h 3320715"/>
                  <a:gd name="connsiteX1" fmla="*/ 1580380 w 1921949"/>
                  <a:gd name="connsiteY1" fmla="*/ 290563 h 3320715"/>
                  <a:gd name="connsiteX2" fmla="*/ 1082082 w 1921949"/>
                  <a:gd name="connsiteY2" fmla="*/ 1099750 h 3320715"/>
                  <a:gd name="connsiteX3" fmla="*/ 1076383 w 1921949"/>
                  <a:gd name="connsiteY3" fmla="*/ 1124066 h 3320715"/>
                  <a:gd name="connsiteX4" fmla="*/ 1304920 w 1921949"/>
                  <a:gd name="connsiteY4" fmla="*/ 1599566 h 3320715"/>
                  <a:gd name="connsiteX5" fmla="*/ 1310049 w 1921949"/>
                  <a:gd name="connsiteY5" fmla="*/ 1615904 h 3320715"/>
                  <a:gd name="connsiteX6" fmla="*/ 1448444 w 1921949"/>
                  <a:gd name="connsiteY6" fmla="*/ 1940377 h 3320715"/>
                  <a:gd name="connsiteX7" fmla="*/ 1098230 w 1921949"/>
                  <a:gd name="connsiteY7" fmla="*/ 1982836 h 3320715"/>
                  <a:gd name="connsiteX8" fmla="*/ 1081513 w 1921949"/>
                  <a:gd name="connsiteY8" fmla="*/ 1986730 h 3320715"/>
                  <a:gd name="connsiteX9" fmla="*/ 555384 w 1921949"/>
                  <a:gd name="connsiteY9" fmla="*/ 2026434 h 3320715"/>
                  <a:gd name="connsiteX10" fmla="*/ 537147 w 1921949"/>
                  <a:gd name="connsiteY10" fmla="*/ 2043627 h 3320715"/>
                  <a:gd name="connsiteX11" fmla="*/ 85583 w 1921949"/>
                  <a:gd name="connsiteY11" fmla="*/ 2879695 h 3320715"/>
                  <a:gd name="connsiteX12" fmla="*/ 75989 w 1921949"/>
                  <a:gd name="connsiteY12" fmla="*/ 2895653 h 3320715"/>
                  <a:gd name="connsiteX13" fmla="*/ 91567 w 1921949"/>
                  <a:gd name="connsiteY13" fmla="*/ 3194574 h 3320715"/>
                  <a:gd name="connsiteX14" fmla="*/ 0 w 1921949"/>
                  <a:gd name="connsiteY14" fmla="*/ 3312167 h 3320715"/>
                  <a:gd name="connsiteX15" fmla="*/ 4939 w 1921949"/>
                  <a:gd name="connsiteY15" fmla="*/ 3320716 h 3320715"/>
                  <a:gd name="connsiteX16" fmla="*/ 120822 w 1921949"/>
                  <a:gd name="connsiteY16" fmla="*/ 3167218 h 3320715"/>
                  <a:gd name="connsiteX17" fmla="*/ 133171 w 1921949"/>
                  <a:gd name="connsiteY17" fmla="*/ 3004697 h 3320715"/>
                  <a:gd name="connsiteX18" fmla="*/ 167366 w 1921949"/>
                  <a:gd name="connsiteY18" fmla="*/ 2885679 h 3320715"/>
                  <a:gd name="connsiteX19" fmla="*/ 644101 w 1921949"/>
                  <a:gd name="connsiteY19" fmla="*/ 2340554 h 3320715"/>
                  <a:gd name="connsiteX20" fmla="*/ 612756 w 1921949"/>
                  <a:gd name="connsiteY20" fmla="*/ 2139468 h 3320715"/>
                  <a:gd name="connsiteX21" fmla="*/ 627764 w 1921949"/>
                  <a:gd name="connsiteY21" fmla="*/ 2091500 h 3320715"/>
                  <a:gd name="connsiteX22" fmla="*/ 919466 w 1921949"/>
                  <a:gd name="connsiteY22" fmla="*/ 2135194 h 3320715"/>
                  <a:gd name="connsiteX23" fmla="*/ 1057956 w 1921949"/>
                  <a:gd name="connsiteY23" fmla="*/ 2061674 h 3320715"/>
                  <a:gd name="connsiteX24" fmla="*/ 1193786 w 1921949"/>
                  <a:gd name="connsiteY24" fmla="*/ 2034413 h 3320715"/>
                  <a:gd name="connsiteX25" fmla="*/ 1473995 w 1921949"/>
                  <a:gd name="connsiteY25" fmla="*/ 1955100 h 3320715"/>
                  <a:gd name="connsiteX26" fmla="*/ 1402566 w 1921949"/>
                  <a:gd name="connsiteY26" fmla="*/ 1672706 h 3320715"/>
                  <a:gd name="connsiteX27" fmla="*/ 1358302 w 1921949"/>
                  <a:gd name="connsiteY27" fmla="*/ 1541530 h 3320715"/>
                  <a:gd name="connsiteX28" fmla="*/ 1352698 w 1921949"/>
                  <a:gd name="connsiteY28" fmla="*/ 1384803 h 3320715"/>
                  <a:gd name="connsiteX29" fmla="*/ 1168995 w 1921949"/>
                  <a:gd name="connsiteY29" fmla="*/ 1154082 h 3320715"/>
                  <a:gd name="connsiteX30" fmla="*/ 1203000 w 1921949"/>
                  <a:gd name="connsiteY30" fmla="*/ 1117037 h 3320715"/>
                  <a:gd name="connsiteX31" fmla="*/ 1392782 w 1921949"/>
                  <a:gd name="connsiteY31" fmla="*/ 1043613 h 3320715"/>
                  <a:gd name="connsiteX32" fmla="*/ 1626448 w 1921949"/>
                  <a:gd name="connsiteY32" fmla="*/ 358098 h 3320715"/>
                  <a:gd name="connsiteX33" fmla="*/ 1712316 w 1921949"/>
                  <a:gd name="connsiteY33" fmla="*/ 269001 h 3320715"/>
                  <a:gd name="connsiteX34" fmla="*/ 1847006 w 1921949"/>
                  <a:gd name="connsiteY34" fmla="*/ 177054 h 3320715"/>
                  <a:gd name="connsiteX35" fmla="*/ 1921950 w 1921949"/>
                  <a:gd name="connsiteY35" fmla="*/ 0 h 3320715"/>
                  <a:gd name="connsiteX36" fmla="*/ 1911977 w 1921949"/>
                  <a:gd name="connsiteY36" fmla="*/ 0 h 3320715"/>
                  <a:gd name="connsiteX37" fmla="*/ 1855935 w 1921949"/>
                  <a:gd name="connsiteY37" fmla="*/ 138015 h 3320715"/>
                  <a:gd name="connsiteX38" fmla="*/ 1589404 w 1921949"/>
                  <a:gd name="connsiteY38" fmla="*/ 274320 h 332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21949" h="3320715">
                    <a:moveTo>
                      <a:pt x="1589404" y="274320"/>
                    </a:moveTo>
                    <a:cubicBezTo>
                      <a:pt x="1581615" y="276125"/>
                      <a:pt x="1577720" y="283059"/>
                      <a:pt x="1580380" y="290563"/>
                    </a:cubicBezTo>
                    <a:cubicBezTo>
                      <a:pt x="1711556" y="671362"/>
                      <a:pt x="1509330" y="1090441"/>
                      <a:pt x="1082082" y="1099750"/>
                    </a:cubicBezTo>
                    <a:cubicBezTo>
                      <a:pt x="1067644" y="1100035"/>
                      <a:pt x="1063180" y="1117227"/>
                      <a:pt x="1076383" y="1124066"/>
                    </a:cubicBezTo>
                    <a:cubicBezTo>
                      <a:pt x="1252962" y="1214493"/>
                      <a:pt x="1412349" y="1396581"/>
                      <a:pt x="1304920" y="1599566"/>
                    </a:cubicBezTo>
                    <a:cubicBezTo>
                      <a:pt x="1302260" y="1604791"/>
                      <a:pt x="1305110" y="1613055"/>
                      <a:pt x="1310049" y="1615904"/>
                    </a:cubicBezTo>
                    <a:cubicBezTo>
                      <a:pt x="1391452" y="1665107"/>
                      <a:pt x="1453478" y="1825539"/>
                      <a:pt x="1448444" y="1940377"/>
                    </a:cubicBezTo>
                    <a:cubicBezTo>
                      <a:pt x="1351463" y="2002308"/>
                      <a:pt x="1181438" y="2028809"/>
                      <a:pt x="1098230" y="1982836"/>
                    </a:cubicBezTo>
                    <a:cubicBezTo>
                      <a:pt x="1093291" y="1980082"/>
                      <a:pt x="1084647" y="1981696"/>
                      <a:pt x="1081513" y="1986730"/>
                    </a:cubicBezTo>
                    <a:cubicBezTo>
                      <a:pt x="959360" y="2181167"/>
                      <a:pt x="721990" y="2134244"/>
                      <a:pt x="555384" y="2026434"/>
                    </a:cubicBezTo>
                    <a:cubicBezTo>
                      <a:pt x="543036" y="2018456"/>
                      <a:pt x="530213" y="2030899"/>
                      <a:pt x="537147" y="2043627"/>
                    </a:cubicBezTo>
                    <a:cubicBezTo>
                      <a:pt x="742887" y="2418158"/>
                      <a:pt x="481010" y="2802852"/>
                      <a:pt x="85583" y="2879695"/>
                    </a:cubicBezTo>
                    <a:cubicBezTo>
                      <a:pt x="77794" y="2881310"/>
                      <a:pt x="73709" y="2887959"/>
                      <a:pt x="75989" y="2895653"/>
                    </a:cubicBezTo>
                    <a:cubicBezTo>
                      <a:pt x="103915" y="2990259"/>
                      <a:pt x="148178" y="3100538"/>
                      <a:pt x="91567" y="3194574"/>
                    </a:cubicBezTo>
                    <a:cubicBezTo>
                      <a:pt x="66870" y="3235608"/>
                      <a:pt x="37615" y="3279682"/>
                      <a:pt x="0" y="3312167"/>
                    </a:cubicBezTo>
                    <a:lnTo>
                      <a:pt x="4939" y="3320716"/>
                    </a:lnTo>
                    <a:cubicBezTo>
                      <a:pt x="56327" y="3282911"/>
                      <a:pt x="94226" y="3227059"/>
                      <a:pt x="120822" y="3167218"/>
                    </a:cubicBezTo>
                    <a:cubicBezTo>
                      <a:pt x="143144" y="3117541"/>
                      <a:pt x="139820" y="3057034"/>
                      <a:pt x="133171" y="3004697"/>
                    </a:cubicBezTo>
                    <a:cubicBezTo>
                      <a:pt x="123862" y="2932602"/>
                      <a:pt x="87292" y="2911135"/>
                      <a:pt x="167366" y="2885679"/>
                    </a:cubicBezTo>
                    <a:cubicBezTo>
                      <a:pt x="401982" y="2810735"/>
                      <a:pt x="638212" y="2605565"/>
                      <a:pt x="644101" y="2340554"/>
                    </a:cubicBezTo>
                    <a:cubicBezTo>
                      <a:pt x="645621" y="2271119"/>
                      <a:pt x="640967" y="2204059"/>
                      <a:pt x="612756" y="2139468"/>
                    </a:cubicBezTo>
                    <a:cubicBezTo>
                      <a:pt x="576946" y="2057875"/>
                      <a:pt x="547025" y="2057400"/>
                      <a:pt x="627764" y="2091500"/>
                    </a:cubicBezTo>
                    <a:cubicBezTo>
                      <a:pt x="716101" y="2128830"/>
                      <a:pt x="823055" y="2160935"/>
                      <a:pt x="919466" y="2135194"/>
                    </a:cubicBezTo>
                    <a:cubicBezTo>
                      <a:pt x="973988" y="2120566"/>
                      <a:pt x="1015592" y="2098529"/>
                      <a:pt x="1057956" y="2061674"/>
                    </a:cubicBezTo>
                    <a:cubicBezTo>
                      <a:pt x="1112098" y="2014466"/>
                      <a:pt x="1125206" y="2032418"/>
                      <a:pt x="1193786" y="2034413"/>
                    </a:cubicBezTo>
                    <a:cubicBezTo>
                      <a:pt x="1284213" y="2037168"/>
                      <a:pt x="1390977" y="2001833"/>
                      <a:pt x="1473995" y="1955100"/>
                    </a:cubicBezTo>
                    <a:cubicBezTo>
                      <a:pt x="1472950" y="1859924"/>
                      <a:pt x="1450249" y="1749740"/>
                      <a:pt x="1402566" y="1672706"/>
                    </a:cubicBezTo>
                    <a:cubicBezTo>
                      <a:pt x="1366566" y="1614290"/>
                      <a:pt x="1344339" y="1611915"/>
                      <a:pt x="1358302" y="1541530"/>
                    </a:cubicBezTo>
                    <a:cubicBezTo>
                      <a:pt x="1369036" y="1486343"/>
                      <a:pt x="1367326" y="1439420"/>
                      <a:pt x="1352698" y="1384803"/>
                    </a:cubicBezTo>
                    <a:cubicBezTo>
                      <a:pt x="1326862" y="1288487"/>
                      <a:pt x="1245554" y="1212023"/>
                      <a:pt x="1168995" y="1154082"/>
                    </a:cubicBezTo>
                    <a:cubicBezTo>
                      <a:pt x="1099180" y="1101079"/>
                      <a:pt x="1114378" y="1126916"/>
                      <a:pt x="1203000" y="1117037"/>
                    </a:cubicBezTo>
                    <a:cubicBezTo>
                      <a:pt x="1273100" y="1109153"/>
                      <a:pt x="1333416" y="1079707"/>
                      <a:pt x="1392782" y="1043613"/>
                    </a:cubicBezTo>
                    <a:cubicBezTo>
                      <a:pt x="1619324" y="905978"/>
                      <a:pt x="1678975" y="598793"/>
                      <a:pt x="1626448" y="358098"/>
                    </a:cubicBezTo>
                    <a:cubicBezTo>
                      <a:pt x="1608496" y="276125"/>
                      <a:pt x="1645350" y="297022"/>
                      <a:pt x="1712316" y="269001"/>
                    </a:cubicBezTo>
                    <a:cubicBezTo>
                      <a:pt x="1761043" y="248674"/>
                      <a:pt x="1815091" y="221223"/>
                      <a:pt x="1847006" y="177054"/>
                    </a:cubicBezTo>
                    <a:cubicBezTo>
                      <a:pt x="1885380" y="124147"/>
                      <a:pt x="1914826" y="63261"/>
                      <a:pt x="1921950" y="0"/>
                    </a:cubicBezTo>
                    <a:lnTo>
                      <a:pt x="1911977" y="0"/>
                    </a:lnTo>
                    <a:cubicBezTo>
                      <a:pt x="1902573" y="48728"/>
                      <a:pt x="1879111" y="96221"/>
                      <a:pt x="1855935" y="138015"/>
                    </a:cubicBezTo>
                    <a:cubicBezTo>
                      <a:pt x="1802932" y="234331"/>
                      <a:pt x="1685245" y="251048"/>
                      <a:pt x="1589404" y="274320"/>
                    </a:cubicBezTo>
                    <a:close/>
                  </a:path>
                </a:pathLst>
              </a:custGeom>
              <a:grpFill/>
              <a:ln w="9481"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DA37F4E0-CBDD-87AB-C180-EC6F1A98C706}"/>
                  </a:ext>
                </a:extLst>
              </p:cNvPr>
              <p:cNvSpPr/>
              <p:nvPr/>
            </p:nvSpPr>
            <p:spPr>
              <a:xfrm>
                <a:off x="7601867" y="5334097"/>
                <a:ext cx="124969" cy="124986"/>
              </a:xfrm>
              <a:custGeom>
                <a:avLst/>
                <a:gdLst>
                  <a:gd name="connsiteX0" fmla="*/ 93700 w 124969"/>
                  <a:gd name="connsiteY0" fmla="*/ 8399 h 124986"/>
                  <a:gd name="connsiteX1" fmla="*/ 8402 w 124969"/>
                  <a:gd name="connsiteY1" fmla="*/ 31290 h 124986"/>
                  <a:gd name="connsiteX2" fmla="*/ 31199 w 124969"/>
                  <a:gd name="connsiteY2" fmla="*/ 116588 h 124986"/>
                  <a:gd name="connsiteX3" fmla="*/ 116591 w 124969"/>
                  <a:gd name="connsiteY3" fmla="*/ 93696 h 124986"/>
                  <a:gd name="connsiteX4" fmla="*/ 93700 w 124969"/>
                  <a:gd name="connsiteY4" fmla="*/ 8399 h 124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9" h="124986">
                    <a:moveTo>
                      <a:pt x="93700" y="8399"/>
                    </a:moveTo>
                    <a:cubicBezTo>
                      <a:pt x="63779" y="-8889"/>
                      <a:pt x="25689" y="1370"/>
                      <a:pt x="8402" y="31290"/>
                    </a:cubicBezTo>
                    <a:cubicBezTo>
                      <a:pt x="-8885" y="61211"/>
                      <a:pt x="1373" y="99396"/>
                      <a:pt x="31199" y="116588"/>
                    </a:cubicBezTo>
                    <a:cubicBezTo>
                      <a:pt x="61119" y="133875"/>
                      <a:pt x="99304" y="123617"/>
                      <a:pt x="116591" y="93696"/>
                    </a:cubicBezTo>
                    <a:cubicBezTo>
                      <a:pt x="133879" y="63870"/>
                      <a:pt x="123525" y="25591"/>
                      <a:pt x="93700" y="8399"/>
                    </a:cubicBezTo>
                    <a:close/>
                  </a:path>
                </a:pathLst>
              </a:custGeom>
              <a:grpFill/>
              <a:ln w="9481"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55DA74C3-6A14-13AC-DEF9-19C60AEA71C4}"/>
                  </a:ext>
                </a:extLst>
              </p:cNvPr>
              <p:cNvSpPr/>
              <p:nvPr/>
            </p:nvSpPr>
            <p:spPr>
              <a:xfrm>
                <a:off x="6441863" y="5694059"/>
                <a:ext cx="77285" cy="69309"/>
              </a:xfrm>
              <a:custGeom>
                <a:avLst/>
                <a:gdLst>
                  <a:gd name="connsiteX0" fmla="*/ 72265 w 77285"/>
                  <a:gd name="connsiteY0" fmla="*/ 49942 h 69309"/>
                  <a:gd name="connsiteX1" fmla="*/ 5015 w 77285"/>
                  <a:gd name="connsiteY1" fmla="*/ 19452 h 69309"/>
                  <a:gd name="connsiteX2" fmla="*/ 72265 w 77285"/>
                  <a:gd name="connsiteY2" fmla="*/ 49942 h 69309"/>
                </a:gdLst>
                <a:ahLst/>
                <a:cxnLst>
                  <a:cxn ang="0">
                    <a:pos x="connsiteX0" y="connsiteY0"/>
                  </a:cxn>
                  <a:cxn ang="0">
                    <a:pos x="connsiteX1" y="connsiteY1"/>
                  </a:cxn>
                  <a:cxn ang="0">
                    <a:pos x="connsiteX2" y="connsiteY2"/>
                  </a:cxn>
                </a:cxnLst>
                <a:rect l="l" t="t" r="r" b="b"/>
                <a:pathLst>
                  <a:path w="77285" h="69309">
                    <a:moveTo>
                      <a:pt x="72265" y="49942"/>
                    </a:moveTo>
                    <a:cubicBezTo>
                      <a:pt x="96107" y="8528"/>
                      <a:pt x="28572" y="-21392"/>
                      <a:pt x="5015" y="19452"/>
                    </a:cubicBezTo>
                    <a:cubicBezTo>
                      <a:pt x="-18826" y="60676"/>
                      <a:pt x="48804" y="90692"/>
                      <a:pt x="72265" y="49942"/>
                    </a:cubicBezTo>
                    <a:close/>
                  </a:path>
                </a:pathLst>
              </a:custGeom>
              <a:grpFill/>
              <a:ln w="9481"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83E3ED3E-10AC-AD3F-253A-0AD0B50042F4}"/>
                  </a:ext>
                </a:extLst>
              </p:cNvPr>
              <p:cNvSpPr/>
              <p:nvPr/>
            </p:nvSpPr>
            <p:spPr>
              <a:xfrm>
                <a:off x="6381755" y="5174489"/>
                <a:ext cx="63662" cy="57101"/>
              </a:xfrm>
              <a:custGeom>
                <a:avLst/>
                <a:gdLst>
                  <a:gd name="connsiteX0" fmla="*/ 4143 w 63662"/>
                  <a:gd name="connsiteY0" fmla="*/ 15934 h 57101"/>
                  <a:gd name="connsiteX1" fmla="*/ 59520 w 63662"/>
                  <a:gd name="connsiteY1" fmla="*/ 41105 h 57101"/>
                  <a:gd name="connsiteX2" fmla="*/ 4143 w 63662"/>
                  <a:gd name="connsiteY2" fmla="*/ 15934 h 57101"/>
                </a:gdLst>
                <a:ahLst/>
                <a:cxnLst>
                  <a:cxn ang="0">
                    <a:pos x="connsiteX0" y="connsiteY0"/>
                  </a:cxn>
                  <a:cxn ang="0">
                    <a:pos x="connsiteX1" y="connsiteY1"/>
                  </a:cxn>
                  <a:cxn ang="0">
                    <a:pos x="connsiteX2" y="connsiteY2"/>
                  </a:cxn>
                </a:cxnLst>
                <a:rect l="l" t="t" r="r" b="b"/>
                <a:pathLst>
                  <a:path w="63662" h="57101">
                    <a:moveTo>
                      <a:pt x="4143" y="15934"/>
                    </a:moveTo>
                    <a:cubicBezTo>
                      <a:pt x="-15520" y="50034"/>
                      <a:pt x="40142" y="74730"/>
                      <a:pt x="59520" y="41105"/>
                    </a:cubicBezTo>
                    <a:cubicBezTo>
                      <a:pt x="79182" y="7100"/>
                      <a:pt x="23520" y="-17597"/>
                      <a:pt x="4143" y="15934"/>
                    </a:cubicBezTo>
                    <a:close/>
                  </a:path>
                </a:pathLst>
              </a:custGeom>
              <a:grpFill/>
              <a:ln w="9481"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CBC1C69F-CDA0-B0CE-4E6D-283D4D24C002}"/>
                  </a:ext>
                </a:extLst>
              </p:cNvPr>
              <p:cNvSpPr/>
              <p:nvPr/>
            </p:nvSpPr>
            <p:spPr>
              <a:xfrm>
                <a:off x="6317120" y="5589515"/>
                <a:ext cx="159990" cy="266648"/>
              </a:xfrm>
              <a:custGeom>
                <a:avLst/>
                <a:gdLst>
                  <a:gd name="connsiteX0" fmla="*/ 123679 w 159990"/>
                  <a:gd name="connsiteY0" fmla="*/ 223827 h 266648"/>
                  <a:gd name="connsiteX1" fmla="*/ 74856 w 159990"/>
                  <a:gd name="connsiteY1" fmla="*/ 152208 h 266648"/>
                  <a:gd name="connsiteX2" fmla="*/ 14825 w 159990"/>
                  <a:gd name="connsiteY2" fmla="*/ 118867 h 266648"/>
                  <a:gd name="connsiteX3" fmla="*/ 156924 w 159990"/>
                  <a:gd name="connsiteY3" fmla="*/ 32715 h 266648"/>
                  <a:gd name="connsiteX4" fmla="*/ 111046 w 159990"/>
                  <a:gd name="connsiteY4" fmla="*/ 25496 h 266648"/>
                  <a:gd name="connsiteX5" fmla="*/ 7321 w 159990"/>
                  <a:gd name="connsiteY5" fmla="*/ 111743 h 266648"/>
                  <a:gd name="connsiteX6" fmla="*/ 5041 w 159990"/>
                  <a:gd name="connsiteY6" fmla="*/ 117158 h 266648"/>
                  <a:gd name="connsiteX7" fmla="*/ 3616 w 159990"/>
                  <a:gd name="connsiteY7" fmla="*/ 129221 h 266648"/>
                  <a:gd name="connsiteX8" fmla="*/ 73146 w 159990"/>
                  <a:gd name="connsiteY8" fmla="*/ 235985 h 266648"/>
                  <a:gd name="connsiteX9" fmla="*/ 123679 w 159990"/>
                  <a:gd name="connsiteY9" fmla="*/ 223827 h 26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90" h="266648">
                    <a:moveTo>
                      <a:pt x="123679" y="223827"/>
                    </a:moveTo>
                    <a:cubicBezTo>
                      <a:pt x="105727" y="201031"/>
                      <a:pt x="95658" y="173200"/>
                      <a:pt x="74856" y="152208"/>
                    </a:cubicBezTo>
                    <a:cubicBezTo>
                      <a:pt x="56999" y="134350"/>
                      <a:pt x="38001" y="125232"/>
                      <a:pt x="14825" y="118867"/>
                    </a:cubicBezTo>
                    <a:cubicBezTo>
                      <a:pt x="66022" y="120672"/>
                      <a:pt x="135172" y="75459"/>
                      <a:pt x="156924" y="32715"/>
                    </a:cubicBezTo>
                    <a:cubicBezTo>
                      <a:pt x="175257" y="-3285"/>
                      <a:pt x="105157" y="-14968"/>
                      <a:pt x="111046" y="25496"/>
                    </a:cubicBezTo>
                    <a:cubicBezTo>
                      <a:pt x="117600" y="70899"/>
                      <a:pt x="47025" y="114783"/>
                      <a:pt x="7321" y="111743"/>
                    </a:cubicBezTo>
                    <a:cubicBezTo>
                      <a:pt x="3616" y="111364"/>
                      <a:pt x="3141" y="115163"/>
                      <a:pt x="5041" y="117158"/>
                    </a:cubicBezTo>
                    <a:cubicBezTo>
                      <a:pt x="-373" y="118203"/>
                      <a:pt x="-2273" y="126656"/>
                      <a:pt x="3616" y="129221"/>
                    </a:cubicBezTo>
                    <a:cubicBezTo>
                      <a:pt x="40471" y="145084"/>
                      <a:pt x="82645" y="192577"/>
                      <a:pt x="73146" y="235985"/>
                    </a:cubicBezTo>
                    <a:cubicBezTo>
                      <a:pt x="61748" y="288228"/>
                      <a:pt x="157399" y="266666"/>
                      <a:pt x="123679" y="223827"/>
                    </a:cubicBezTo>
                    <a:close/>
                  </a:path>
                </a:pathLst>
              </a:custGeom>
              <a:grpFill/>
              <a:ln w="9481"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0D59FB85-FC46-85B9-CFA0-C0B0F5934C2C}"/>
                  </a:ext>
                </a:extLst>
              </p:cNvPr>
              <p:cNvSpPr/>
              <p:nvPr/>
            </p:nvSpPr>
            <p:spPr>
              <a:xfrm>
                <a:off x="6134058" y="5258183"/>
                <a:ext cx="285424" cy="355139"/>
              </a:xfrm>
              <a:custGeom>
                <a:avLst/>
                <a:gdLst>
                  <a:gd name="connsiteX0" fmla="*/ 222204 w 285424"/>
                  <a:gd name="connsiteY0" fmla="*/ 284544 h 355139"/>
                  <a:gd name="connsiteX1" fmla="*/ 284989 w 285424"/>
                  <a:gd name="connsiteY1" fmla="*/ 24377 h 355139"/>
                  <a:gd name="connsiteX2" fmla="*/ 228663 w 285424"/>
                  <a:gd name="connsiteY2" fmla="*/ 30646 h 355139"/>
                  <a:gd name="connsiteX3" fmla="*/ 190003 w 285424"/>
                  <a:gd name="connsiteY3" fmla="*/ 258137 h 355139"/>
                  <a:gd name="connsiteX4" fmla="*/ 4495 w 285424"/>
                  <a:gd name="connsiteY4" fmla="*/ 343150 h 355139"/>
                  <a:gd name="connsiteX5" fmla="*/ 4210 w 285424"/>
                  <a:gd name="connsiteY5" fmla="*/ 353409 h 355139"/>
                  <a:gd name="connsiteX6" fmla="*/ 222204 w 285424"/>
                  <a:gd name="connsiteY6" fmla="*/ 284544 h 35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24" h="355139">
                    <a:moveTo>
                      <a:pt x="222204" y="284544"/>
                    </a:moveTo>
                    <a:cubicBezTo>
                      <a:pt x="287649" y="199246"/>
                      <a:pt x="286509" y="125537"/>
                      <a:pt x="284989" y="24377"/>
                    </a:cubicBezTo>
                    <a:cubicBezTo>
                      <a:pt x="284610" y="-12383"/>
                      <a:pt x="220874" y="-5354"/>
                      <a:pt x="228663" y="30646"/>
                    </a:cubicBezTo>
                    <a:cubicBezTo>
                      <a:pt x="245475" y="109009"/>
                      <a:pt x="240156" y="191552"/>
                      <a:pt x="190003" y="258137"/>
                    </a:cubicBezTo>
                    <a:cubicBezTo>
                      <a:pt x="136431" y="329187"/>
                      <a:pt x="84474" y="332892"/>
                      <a:pt x="4495" y="343150"/>
                    </a:cubicBezTo>
                    <a:cubicBezTo>
                      <a:pt x="-1109" y="343910"/>
                      <a:pt x="-1774" y="352933"/>
                      <a:pt x="4210" y="353409"/>
                    </a:cubicBezTo>
                    <a:cubicBezTo>
                      <a:pt x="81909" y="359488"/>
                      <a:pt x="169961" y="352459"/>
                      <a:pt x="222204" y="284544"/>
                    </a:cubicBezTo>
                    <a:close/>
                  </a:path>
                </a:pathLst>
              </a:custGeom>
              <a:grpFill/>
              <a:ln w="9481"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D7601275-5FCF-D289-BC3D-CC798AAE1053}"/>
                  </a:ext>
                </a:extLst>
              </p:cNvPr>
              <p:cNvSpPr/>
              <p:nvPr/>
            </p:nvSpPr>
            <p:spPr>
              <a:xfrm>
                <a:off x="6073500" y="5622332"/>
                <a:ext cx="107723" cy="416164"/>
              </a:xfrm>
              <a:custGeom>
                <a:avLst/>
                <a:gdLst>
                  <a:gd name="connsiteX0" fmla="*/ 5782 w 107723"/>
                  <a:gd name="connsiteY0" fmla="*/ 368729 h 416164"/>
                  <a:gd name="connsiteX1" fmla="*/ 54985 w 107723"/>
                  <a:gd name="connsiteY1" fmla="*/ 399315 h 416164"/>
                  <a:gd name="connsiteX2" fmla="*/ 107608 w 107723"/>
                  <a:gd name="connsiteY2" fmla="*/ 200414 h 416164"/>
                  <a:gd name="connsiteX3" fmla="*/ 36273 w 107723"/>
                  <a:gd name="connsiteY3" fmla="*/ 1418 h 416164"/>
                  <a:gd name="connsiteX4" fmla="*/ 30764 w 107723"/>
                  <a:gd name="connsiteY4" fmla="*/ 4362 h 416164"/>
                  <a:gd name="connsiteX5" fmla="*/ 75597 w 107723"/>
                  <a:gd name="connsiteY5" fmla="*/ 220741 h 416164"/>
                  <a:gd name="connsiteX6" fmla="*/ 5782 w 107723"/>
                  <a:gd name="connsiteY6" fmla="*/ 368729 h 4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723" h="416164">
                    <a:moveTo>
                      <a:pt x="5782" y="368729"/>
                    </a:moveTo>
                    <a:cubicBezTo>
                      <a:pt x="-17584" y="404634"/>
                      <a:pt x="36178" y="437024"/>
                      <a:pt x="54985" y="399315"/>
                    </a:cubicBezTo>
                    <a:cubicBezTo>
                      <a:pt x="85476" y="338619"/>
                      <a:pt x="109602" y="269184"/>
                      <a:pt x="107608" y="200414"/>
                    </a:cubicBezTo>
                    <a:cubicBezTo>
                      <a:pt x="105613" y="127179"/>
                      <a:pt x="74267" y="62684"/>
                      <a:pt x="36273" y="1418"/>
                    </a:cubicBezTo>
                    <a:cubicBezTo>
                      <a:pt x="34278" y="-1812"/>
                      <a:pt x="29624" y="1038"/>
                      <a:pt x="30764" y="4362"/>
                    </a:cubicBezTo>
                    <a:cubicBezTo>
                      <a:pt x="53750" y="69428"/>
                      <a:pt x="92600" y="150831"/>
                      <a:pt x="75597" y="220741"/>
                    </a:cubicBezTo>
                    <a:cubicBezTo>
                      <a:pt x="62394" y="274978"/>
                      <a:pt x="35893" y="322091"/>
                      <a:pt x="5782" y="368729"/>
                    </a:cubicBezTo>
                    <a:close/>
                  </a:path>
                </a:pathLst>
              </a:custGeom>
              <a:grpFill/>
              <a:ln w="9481"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C9F36EF4-AF38-ABC3-3031-CB0F6EC52CB6}"/>
                  </a:ext>
                </a:extLst>
              </p:cNvPr>
              <p:cNvSpPr/>
              <p:nvPr/>
            </p:nvSpPr>
            <p:spPr>
              <a:xfrm>
                <a:off x="6422480" y="5103003"/>
                <a:ext cx="58988" cy="52876"/>
              </a:xfrm>
              <a:custGeom>
                <a:avLst/>
                <a:gdLst>
                  <a:gd name="connsiteX0" fmla="*/ 55174 w 58988"/>
                  <a:gd name="connsiteY0" fmla="*/ 38121 h 52876"/>
                  <a:gd name="connsiteX1" fmla="*/ 3881 w 58988"/>
                  <a:gd name="connsiteY1" fmla="*/ 14755 h 52876"/>
                  <a:gd name="connsiteX2" fmla="*/ 55174 w 58988"/>
                  <a:gd name="connsiteY2" fmla="*/ 38121 h 52876"/>
                </a:gdLst>
                <a:ahLst/>
                <a:cxnLst>
                  <a:cxn ang="0">
                    <a:pos x="connsiteX0" y="connsiteY0"/>
                  </a:cxn>
                  <a:cxn ang="0">
                    <a:pos x="connsiteX1" y="connsiteY1"/>
                  </a:cxn>
                  <a:cxn ang="0">
                    <a:pos x="connsiteX2" y="connsiteY2"/>
                  </a:cxn>
                </a:cxnLst>
                <a:rect l="l" t="t" r="r" b="b"/>
                <a:pathLst>
                  <a:path w="58988" h="52876">
                    <a:moveTo>
                      <a:pt x="55174" y="38121"/>
                    </a:moveTo>
                    <a:cubicBezTo>
                      <a:pt x="73316" y="6586"/>
                      <a:pt x="21833" y="-16305"/>
                      <a:pt x="3881" y="14755"/>
                    </a:cubicBezTo>
                    <a:cubicBezTo>
                      <a:pt x="-14451" y="46290"/>
                      <a:pt x="37126" y="69182"/>
                      <a:pt x="55174" y="38121"/>
                    </a:cubicBezTo>
                    <a:close/>
                  </a:path>
                </a:pathLst>
              </a:custGeom>
              <a:grpFill/>
              <a:ln w="9481"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78D491FE-7F13-1346-FE41-9F29B7B5F0B9}"/>
                  </a:ext>
                </a:extLst>
              </p:cNvPr>
              <p:cNvSpPr/>
              <p:nvPr/>
            </p:nvSpPr>
            <p:spPr>
              <a:xfrm>
                <a:off x="6185869" y="5449201"/>
                <a:ext cx="295322" cy="537094"/>
              </a:xfrm>
              <a:custGeom>
                <a:avLst/>
                <a:gdLst>
                  <a:gd name="connsiteX0" fmla="*/ 54414 w 295322"/>
                  <a:gd name="connsiteY0" fmla="*/ 518398 h 537094"/>
                  <a:gd name="connsiteX1" fmla="*/ 63438 w 295322"/>
                  <a:gd name="connsiteY1" fmla="*/ 530651 h 537094"/>
                  <a:gd name="connsiteX2" fmla="*/ 105612 w 295322"/>
                  <a:gd name="connsiteY2" fmla="*/ 526472 h 537094"/>
                  <a:gd name="connsiteX3" fmla="*/ 15280 w 295322"/>
                  <a:gd name="connsiteY3" fmla="*/ 219667 h 537094"/>
                  <a:gd name="connsiteX4" fmla="*/ 158139 w 295322"/>
                  <a:gd name="connsiteY4" fmla="*/ 195920 h 537094"/>
                  <a:gd name="connsiteX5" fmla="*/ 291975 w 295322"/>
                  <a:gd name="connsiteY5" fmla="*/ 41378 h 537094"/>
                  <a:gd name="connsiteX6" fmla="*/ 234698 w 295322"/>
                  <a:gd name="connsiteY6" fmla="*/ 24185 h 537094"/>
                  <a:gd name="connsiteX7" fmla="*/ 147596 w 295322"/>
                  <a:gd name="connsiteY7" fmla="*/ 176733 h 537094"/>
                  <a:gd name="connsiteX8" fmla="*/ 9581 w 295322"/>
                  <a:gd name="connsiteY8" fmla="*/ 202189 h 537094"/>
                  <a:gd name="connsiteX9" fmla="*/ 1507 w 295322"/>
                  <a:gd name="connsiteY9" fmla="*/ 213113 h 537094"/>
                  <a:gd name="connsiteX10" fmla="*/ 1127 w 295322"/>
                  <a:gd name="connsiteY10" fmla="*/ 217577 h 537094"/>
                  <a:gd name="connsiteX11" fmla="*/ 59258 w 295322"/>
                  <a:gd name="connsiteY11" fmla="*/ 488478 h 537094"/>
                  <a:gd name="connsiteX12" fmla="*/ 54414 w 295322"/>
                  <a:gd name="connsiteY12" fmla="*/ 518398 h 53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322" h="537094">
                    <a:moveTo>
                      <a:pt x="54414" y="518398"/>
                    </a:moveTo>
                    <a:cubicBezTo>
                      <a:pt x="56599" y="523053"/>
                      <a:pt x="58879" y="527707"/>
                      <a:pt x="63438" y="530651"/>
                    </a:cubicBezTo>
                    <a:cubicBezTo>
                      <a:pt x="76356" y="538915"/>
                      <a:pt x="95543" y="540910"/>
                      <a:pt x="105612" y="526472"/>
                    </a:cubicBezTo>
                    <a:cubicBezTo>
                      <a:pt x="180746" y="419138"/>
                      <a:pt x="110456" y="285017"/>
                      <a:pt x="15280" y="219667"/>
                    </a:cubicBezTo>
                    <a:cubicBezTo>
                      <a:pt x="64483" y="236480"/>
                      <a:pt x="112166" y="219192"/>
                      <a:pt x="158139" y="195920"/>
                    </a:cubicBezTo>
                    <a:cubicBezTo>
                      <a:pt x="225579" y="161820"/>
                      <a:pt x="259774" y="107488"/>
                      <a:pt x="291975" y="41378"/>
                    </a:cubicBezTo>
                    <a:cubicBezTo>
                      <a:pt x="310782" y="2718"/>
                      <a:pt x="244671" y="-19983"/>
                      <a:pt x="234698" y="24185"/>
                    </a:cubicBezTo>
                    <a:cubicBezTo>
                      <a:pt x="220925" y="84977"/>
                      <a:pt x="201073" y="140448"/>
                      <a:pt x="147596" y="176733"/>
                    </a:cubicBezTo>
                    <a:cubicBezTo>
                      <a:pt x="106657" y="204374"/>
                      <a:pt x="57739" y="220902"/>
                      <a:pt x="9581" y="202189"/>
                    </a:cubicBezTo>
                    <a:cubicBezTo>
                      <a:pt x="2267" y="199340"/>
                      <a:pt x="-2578" y="207984"/>
                      <a:pt x="1507" y="213113"/>
                    </a:cubicBezTo>
                    <a:cubicBezTo>
                      <a:pt x="-13" y="214253"/>
                      <a:pt x="-773" y="216152"/>
                      <a:pt x="1127" y="217577"/>
                    </a:cubicBezTo>
                    <a:cubicBezTo>
                      <a:pt x="74456" y="270200"/>
                      <a:pt x="129358" y="410494"/>
                      <a:pt x="59258" y="488478"/>
                    </a:cubicBezTo>
                    <a:cubicBezTo>
                      <a:pt x="52419" y="496076"/>
                      <a:pt x="50235" y="509090"/>
                      <a:pt x="54414" y="518398"/>
                    </a:cubicBezTo>
                    <a:close/>
                  </a:path>
                </a:pathLst>
              </a:custGeom>
              <a:grpFill/>
              <a:ln w="9481"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CEFCECCF-1F53-F3F0-38AA-4ED46D41A6BD}"/>
                  </a:ext>
                </a:extLst>
              </p:cNvPr>
              <p:cNvSpPr/>
              <p:nvPr/>
            </p:nvSpPr>
            <p:spPr>
              <a:xfrm>
                <a:off x="6638701" y="4920732"/>
                <a:ext cx="27869" cy="24935"/>
              </a:xfrm>
              <a:custGeom>
                <a:avLst/>
                <a:gdLst>
                  <a:gd name="connsiteX0" fmla="*/ 26075 w 27869"/>
                  <a:gd name="connsiteY0" fmla="*/ 17977 h 24935"/>
                  <a:gd name="connsiteX1" fmla="*/ 1759 w 27869"/>
                  <a:gd name="connsiteY1" fmla="*/ 6959 h 24935"/>
                  <a:gd name="connsiteX2" fmla="*/ 26075 w 27869"/>
                  <a:gd name="connsiteY2" fmla="*/ 17977 h 24935"/>
                </a:gdLst>
                <a:ahLst/>
                <a:cxnLst>
                  <a:cxn ang="0">
                    <a:pos x="connsiteX0" y="connsiteY0"/>
                  </a:cxn>
                  <a:cxn ang="0">
                    <a:pos x="connsiteX1" y="connsiteY1"/>
                  </a:cxn>
                  <a:cxn ang="0">
                    <a:pos x="connsiteX2" y="connsiteY2"/>
                  </a:cxn>
                </a:cxnLst>
                <a:rect l="l" t="t" r="r" b="b"/>
                <a:pathLst>
                  <a:path w="27869" h="24935">
                    <a:moveTo>
                      <a:pt x="26075" y="17977"/>
                    </a:moveTo>
                    <a:cubicBezTo>
                      <a:pt x="34624" y="3064"/>
                      <a:pt x="10307" y="-7669"/>
                      <a:pt x="1759" y="6959"/>
                    </a:cubicBezTo>
                    <a:cubicBezTo>
                      <a:pt x="-6695" y="21871"/>
                      <a:pt x="17621" y="32605"/>
                      <a:pt x="26075" y="17977"/>
                    </a:cubicBezTo>
                    <a:close/>
                  </a:path>
                </a:pathLst>
              </a:custGeom>
              <a:grpFill/>
              <a:ln w="9481"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089B5D83-94F4-F7AB-8C55-21619927B923}"/>
                  </a:ext>
                </a:extLst>
              </p:cNvPr>
              <p:cNvSpPr/>
              <p:nvPr/>
            </p:nvSpPr>
            <p:spPr>
              <a:xfrm>
                <a:off x="6697060" y="4919420"/>
                <a:ext cx="12212" cy="10990"/>
              </a:xfrm>
              <a:custGeom>
                <a:avLst/>
                <a:gdLst>
                  <a:gd name="connsiteX0" fmla="*/ 11410 w 12212"/>
                  <a:gd name="connsiteY0" fmla="*/ 7986 h 10990"/>
                  <a:gd name="connsiteX1" fmla="*/ 772 w 12212"/>
                  <a:gd name="connsiteY1" fmla="*/ 3047 h 10990"/>
                  <a:gd name="connsiteX2" fmla="*/ 11410 w 12212"/>
                  <a:gd name="connsiteY2" fmla="*/ 7986 h 10990"/>
                </a:gdLst>
                <a:ahLst/>
                <a:cxnLst>
                  <a:cxn ang="0">
                    <a:pos x="connsiteX0" y="connsiteY0"/>
                  </a:cxn>
                  <a:cxn ang="0">
                    <a:pos x="connsiteX1" y="connsiteY1"/>
                  </a:cxn>
                  <a:cxn ang="0">
                    <a:pos x="connsiteX2" y="connsiteY2"/>
                  </a:cxn>
                </a:cxnLst>
                <a:rect l="l" t="t" r="r" b="b"/>
                <a:pathLst>
                  <a:path w="12212" h="10990">
                    <a:moveTo>
                      <a:pt x="11410" y="7986"/>
                    </a:moveTo>
                    <a:cubicBezTo>
                      <a:pt x="15210" y="1432"/>
                      <a:pt x="4476" y="-3412"/>
                      <a:pt x="772" y="3047"/>
                    </a:cubicBezTo>
                    <a:cubicBezTo>
                      <a:pt x="-2933" y="9601"/>
                      <a:pt x="7706" y="14350"/>
                      <a:pt x="11410" y="7986"/>
                    </a:cubicBezTo>
                    <a:close/>
                  </a:path>
                </a:pathLst>
              </a:custGeom>
              <a:grpFill/>
              <a:ln w="9481"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1EC33E5-433D-CAE8-5783-6EC2F5A46E37}"/>
                  </a:ext>
                </a:extLst>
              </p:cNvPr>
              <p:cNvSpPr/>
              <p:nvPr/>
            </p:nvSpPr>
            <p:spPr>
              <a:xfrm>
                <a:off x="6464760" y="5027271"/>
                <a:ext cx="60838" cy="54547"/>
              </a:xfrm>
              <a:custGeom>
                <a:avLst/>
                <a:gdLst>
                  <a:gd name="connsiteX0" fmla="*/ 3965 w 60838"/>
                  <a:gd name="connsiteY0" fmla="*/ 15258 h 54547"/>
                  <a:gd name="connsiteX1" fmla="*/ 56873 w 60838"/>
                  <a:gd name="connsiteY1" fmla="*/ 39290 h 54547"/>
                  <a:gd name="connsiteX2" fmla="*/ 3965 w 60838"/>
                  <a:gd name="connsiteY2" fmla="*/ 15258 h 54547"/>
                </a:gdLst>
                <a:ahLst/>
                <a:cxnLst>
                  <a:cxn ang="0">
                    <a:pos x="connsiteX0" y="connsiteY0"/>
                  </a:cxn>
                  <a:cxn ang="0">
                    <a:pos x="connsiteX1" y="connsiteY1"/>
                  </a:cxn>
                  <a:cxn ang="0">
                    <a:pos x="connsiteX2" y="connsiteY2"/>
                  </a:cxn>
                </a:cxnLst>
                <a:rect l="l" t="t" r="r" b="b"/>
                <a:pathLst>
                  <a:path w="60838" h="54547">
                    <a:moveTo>
                      <a:pt x="3965" y="15258"/>
                    </a:moveTo>
                    <a:cubicBezTo>
                      <a:pt x="-14842" y="47743"/>
                      <a:pt x="38350" y="71395"/>
                      <a:pt x="56873" y="39290"/>
                    </a:cubicBezTo>
                    <a:cubicBezTo>
                      <a:pt x="75680" y="6804"/>
                      <a:pt x="22488" y="-16847"/>
                      <a:pt x="3965" y="15258"/>
                    </a:cubicBezTo>
                    <a:close/>
                  </a:path>
                </a:pathLst>
              </a:custGeom>
              <a:grpFill/>
              <a:ln w="9481"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151F7930-8DE5-505C-A68E-A2F6067A626D}"/>
                  </a:ext>
                </a:extLst>
              </p:cNvPr>
              <p:cNvSpPr/>
              <p:nvPr/>
            </p:nvSpPr>
            <p:spPr>
              <a:xfrm>
                <a:off x="6741154" y="4931736"/>
                <a:ext cx="16040" cy="14420"/>
              </a:xfrm>
              <a:custGeom>
                <a:avLst/>
                <a:gdLst>
                  <a:gd name="connsiteX0" fmla="*/ 14999 w 16040"/>
                  <a:gd name="connsiteY0" fmla="*/ 10392 h 14420"/>
                  <a:gd name="connsiteX1" fmla="*/ 1036 w 16040"/>
                  <a:gd name="connsiteY1" fmla="*/ 4028 h 14420"/>
                  <a:gd name="connsiteX2" fmla="*/ 14999 w 16040"/>
                  <a:gd name="connsiteY2" fmla="*/ 10392 h 14420"/>
                </a:gdLst>
                <a:ahLst/>
                <a:cxnLst>
                  <a:cxn ang="0">
                    <a:pos x="connsiteX0" y="connsiteY0"/>
                  </a:cxn>
                  <a:cxn ang="0">
                    <a:pos x="connsiteX1" y="connsiteY1"/>
                  </a:cxn>
                  <a:cxn ang="0">
                    <a:pos x="connsiteX2" y="connsiteY2"/>
                  </a:cxn>
                </a:cxnLst>
                <a:rect l="l" t="t" r="r" b="b"/>
                <a:pathLst>
                  <a:path w="16040" h="14420">
                    <a:moveTo>
                      <a:pt x="14999" y="10392"/>
                    </a:moveTo>
                    <a:cubicBezTo>
                      <a:pt x="19938" y="1749"/>
                      <a:pt x="5976" y="-4426"/>
                      <a:pt x="1036" y="4028"/>
                    </a:cubicBezTo>
                    <a:cubicBezTo>
                      <a:pt x="-3903" y="12672"/>
                      <a:pt x="10155" y="18846"/>
                      <a:pt x="14999" y="10392"/>
                    </a:cubicBezTo>
                    <a:close/>
                  </a:path>
                </a:pathLst>
              </a:custGeom>
              <a:grpFill/>
              <a:ln w="9481"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EDA3C740-4263-7536-D05D-4B8E43751F58}"/>
                  </a:ext>
                </a:extLst>
              </p:cNvPr>
              <p:cNvSpPr/>
              <p:nvPr/>
            </p:nvSpPr>
            <p:spPr>
              <a:xfrm>
                <a:off x="6588704" y="4936897"/>
                <a:ext cx="32076" cy="28753"/>
              </a:xfrm>
              <a:custGeom>
                <a:avLst/>
                <a:gdLst>
                  <a:gd name="connsiteX0" fmla="*/ 30004 w 32076"/>
                  <a:gd name="connsiteY0" fmla="*/ 20714 h 28753"/>
                  <a:gd name="connsiteX1" fmla="*/ 2078 w 32076"/>
                  <a:gd name="connsiteY1" fmla="*/ 8081 h 28753"/>
                  <a:gd name="connsiteX2" fmla="*/ 30004 w 32076"/>
                  <a:gd name="connsiteY2" fmla="*/ 20714 h 28753"/>
                </a:gdLst>
                <a:ahLst/>
                <a:cxnLst>
                  <a:cxn ang="0">
                    <a:pos x="connsiteX0" y="connsiteY0"/>
                  </a:cxn>
                  <a:cxn ang="0">
                    <a:pos x="connsiteX1" y="connsiteY1"/>
                  </a:cxn>
                  <a:cxn ang="0">
                    <a:pos x="connsiteX2" y="connsiteY2"/>
                  </a:cxn>
                </a:cxnLst>
                <a:rect l="l" t="t" r="r" b="b"/>
                <a:pathLst>
                  <a:path w="32076" h="28753">
                    <a:moveTo>
                      <a:pt x="30004" y="20714"/>
                    </a:moveTo>
                    <a:cubicBezTo>
                      <a:pt x="39883" y="3617"/>
                      <a:pt x="11766" y="-8921"/>
                      <a:pt x="2078" y="8081"/>
                    </a:cubicBezTo>
                    <a:cubicBezTo>
                      <a:pt x="-7801" y="25179"/>
                      <a:pt x="20220" y="37622"/>
                      <a:pt x="30004" y="20714"/>
                    </a:cubicBezTo>
                    <a:close/>
                  </a:path>
                </a:pathLst>
              </a:custGeom>
              <a:grpFill/>
              <a:ln w="9481"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D3174F82-EE70-09B8-F21E-C0C20FD13D9A}"/>
                  </a:ext>
                </a:extLst>
              </p:cNvPr>
              <p:cNvSpPr/>
              <p:nvPr/>
            </p:nvSpPr>
            <p:spPr>
              <a:xfrm>
                <a:off x="6534563" y="4967441"/>
                <a:ext cx="36289" cy="32531"/>
              </a:xfrm>
              <a:custGeom>
                <a:avLst/>
                <a:gdLst>
                  <a:gd name="connsiteX0" fmla="*/ 2362 w 36289"/>
                  <a:gd name="connsiteY0" fmla="*/ 9073 h 32531"/>
                  <a:gd name="connsiteX1" fmla="*/ 33897 w 36289"/>
                  <a:gd name="connsiteY1" fmla="*/ 23416 h 32531"/>
                  <a:gd name="connsiteX2" fmla="*/ 2362 w 36289"/>
                  <a:gd name="connsiteY2" fmla="*/ 9073 h 32531"/>
                </a:gdLst>
                <a:ahLst/>
                <a:cxnLst>
                  <a:cxn ang="0">
                    <a:pos x="connsiteX0" y="connsiteY0"/>
                  </a:cxn>
                  <a:cxn ang="0">
                    <a:pos x="connsiteX1" y="connsiteY1"/>
                  </a:cxn>
                  <a:cxn ang="0">
                    <a:pos x="connsiteX2" y="connsiteY2"/>
                  </a:cxn>
                </a:cxnLst>
                <a:rect l="l" t="t" r="r" b="b"/>
                <a:pathLst>
                  <a:path w="36289" h="32531">
                    <a:moveTo>
                      <a:pt x="2362" y="9073"/>
                    </a:moveTo>
                    <a:cubicBezTo>
                      <a:pt x="-8847" y="28451"/>
                      <a:pt x="22879" y="42604"/>
                      <a:pt x="33897" y="23416"/>
                    </a:cubicBezTo>
                    <a:cubicBezTo>
                      <a:pt x="45200" y="4039"/>
                      <a:pt x="13380" y="-10019"/>
                      <a:pt x="2362" y="9073"/>
                    </a:cubicBezTo>
                    <a:close/>
                  </a:path>
                </a:pathLst>
              </a:custGeom>
              <a:grpFill/>
              <a:ln w="9481"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EEC3860D-945E-A8CA-43DC-BF9F511BC7CB}"/>
                  </a:ext>
                </a:extLst>
              </p:cNvPr>
              <p:cNvSpPr/>
              <p:nvPr/>
            </p:nvSpPr>
            <p:spPr>
              <a:xfrm>
                <a:off x="5524852" y="4266649"/>
                <a:ext cx="311595" cy="391178"/>
              </a:xfrm>
              <a:custGeom>
                <a:avLst/>
                <a:gdLst>
                  <a:gd name="connsiteX0" fmla="*/ 145800 w 311595"/>
                  <a:gd name="connsiteY0" fmla="*/ 170248 h 391178"/>
                  <a:gd name="connsiteX1" fmla="*/ 102771 w 311595"/>
                  <a:gd name="connsiteY1" fmla="*/ 129500 h 391178"/>
                  <a:gd name="connsiteX2" fmla="*/ 90233 w 311595"/>
                  <a:gd name="connsiteY2" fmla="*/ 150302 h 391178"/>
                  <a:gd name="connsiteX3" fmla="*/ 90803 w 311595"/>
                  <a:gd name="connsiteY3" fmla="*/ 154196 h 391178"/>
                  <a:gd name="connsiteX4" fmla="*/ 102296 w 311595"/>
                  <a:gd name="connsiteY4" fmla="*/ 170059 h 391178"/>
                  <a:gd name="connsiteX5" fmla="*/ 40175 w 311595"/>
                  <a:gd name="connsiteY5" fmla="*/ 94260 h 391178"/>
                  <a:gd name="connsiteX6" fmla="*/ 118919 w 311595"/>
                  <a:gd name="connsiteY6" fmla="*/ 32329 h 391178"/>
                  <a:gd name="connsiteX7" fmla="*/ 283245 w 311595"/>
                  <a:gd name="connsiteY7" fmla="*/ 143083 h 391178"/>
                  <a:gd name="connsiteX8" fmla="*/ 162992 w 311595"/>
                  <a:gd name="connsiteY8" fmla="*/ 387102 h 391178"/>
                  <a:gd name="connsiteX9" fmla="*/ 165177 w 311595"/>
                  <a:gd name="connsiteY9" fmla="*/ 391091 h 391178"/>
                  <a:gd name="connsiteX10" fmla="*/ 310031 w 311595"/>
                  <a:gd name="connsiteY10" fmla="*/ 163695 h 391178"/>
                  <a:gd name="connsiteX11" fmla="*/ 77410 w 311595"/>
                  <a:gd name="connsiteY11" fmla="*/ 5258 h 391178"/>
                  <a:gd name="connsiteX12" fmla="*/ 66106 w 311595"/>
                  <a:gd name="connsiteY12" fmla="*/ 203019 h 391178"/>
                  <a:gd name="connsiteX13" fmla="*/ 145800 w 311595"/>
                  <a:gd name="connsiteY13" fmla="*/ 170248 h 39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95" h="391178">
                    <a:moveTo>
                      <a:pt x="145800" y="170248"/>
                    </a:moveTo>
                    <a:cubicBezTo>
                      <a:pt x="146464" y="145647"/>
                      <a:pt x="134021" y="113447"/>
                      <a:pt x="102771" y="129500"/>
                    </a:cubicBezTo>
                    <a:cubicBezTo>
                      <a:pt x="94982" y="133489"/>
                      <a:pt x="88808" y="140803"/>
                      <a:pt x="90233" y="150302"/>
                    </a:cubicBezTo>
                    <a:cubicBezTo>
                      <a:pt x="90423" y="151631"/>
                      <a:pt x="90613" y="152961"/>
                      <a:pt x="90803" y="154196"/>
                    </a:cubicBezTo>
                    <a:cubicBezTo>
                      <a:pt x="91658" y="160655"/>
                      <a:pt x="95742" y="167779"/>
                      <a:pt x="102296" y="170059"/>
                    </a:cubicBezTo>
                    <a:cubicBezTo>
                      <a:pt x="68481" y="170248"/>
                      <a:pt x="33621" y="122661"/>
                      <a:pt x="40175" y="94260"/>
                    </a:cubicBezTo>
                    <a:cubicBezTo>
                      <a:pt x="48249" y="58355"/>
                      <a:pt x="82254" y="33183"/>
                      <a:pt x="118919" y="32329"/>
                    </a:cubicBezTo>
                    <a:cubicBezTo>
                      <a:pt x="185409" y="30809"/>
                      <a:pt x="265197" y="74313"/>
                      <a:pt x="283245" y="143083"/>
                    </a:cubicBezTo>
                    <a:cubicBezTo>
                      <a:pt x="309081" y="241108"/>
                      <a:pt x="246770" y="339894"/>
                      <a:pt x="162992" y="387102"/>
                    </a:cubicBezTo>
                    <a:cubicBezTo>
                      <a:pt x="160523" y="388432"/>
                      <a:pt x="162802" y="391756"/>
                      <a:pt x="165177" y="391091"/>
                    </a:cubicBezTo>
                    <a:cubicBezTo>
                      <a:pt x="253134" y="362690"/>
                      <a:pt x="323044" y="257161"/>
                      <a:pt x="310031" y="163695"/>
                    </a:cubicBezTo>
                    <a:cubicBezTo>
                      <a:pt x="295213" y="56265"/>
                      <a:pt x="183984" y="-21338"/>
                      <a:pt x="77410" y="5258"/>
                    </a:cubicBezTo>
                    <a:cubicBezTo>
                      <a:pt x="-21376" y="29954"/>
                      <a:pt x="-26125" y="163504"/>
                      <a:pt x="66106" y="203019"/>
                    </a:cubicBezTo>
                    <a:cubicBezTo>
                      <a:pt x="93272" y="214797"/>
                      <a:pt x="144660" y="212707"/>
                      <a:pt x="145800" y="170248"/>
                    </a:cubicBezTo>
                    <a:close/>
                  </a:path>
                </a:pathLst>
              </a:custGeom>
              <a:grpFill/>
              <a:ln w="9481"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4C04EF00-99A9-C906-143C-D0E31D05AC07}"/>
                  </a:ext>
                </a:extLst>
              </p:cNvPr>
              <p:cNvSpPr/>
              <p:nvPr/>
            </p:nvSpPr>
            <p:spPr>
              <a:xfrm>
                <a:off x="5530461" y="4159358"/>
                <a:ext cx="140007" cy="88001"/>
              </a:xfrm>
              <a:custGeom>
                <a:avLst/>
                <a:gdLst>
                  <a:gd name="connsiteX0" fmla="*/ 3885 w 140007"/>
                  <a:gd name="connsiteY0" fmla="*/ 21837 h 88001"/>
                  <a:gd name="connsiteX1" fmla="*/ 54987 w 140007"/>
                  <a:gd name="connsiteY1" fmla="*/ 81014 h 88001"/>
                  <a:gd name="connsiteX2" fmla="*/ 137530 w 140007"/>
                  <a:gd name="connsiteY2" fmla="*/ 86997 h 88001"/>
                  <a:gd name="connsiteX3" fmla="*/ 140000 w 140007"/>
                  <a:gd name="connsiteY3" fmla="*/ 85953 h 88001"/>
                  <a:gd name="connsiteX4" fmla="*/ 139620 w 140007"/>
                  <a:gd name="connsiteY4" fmla="*/ 83483 h 88001"/>
                  <a:gd name="connsiteX5" fmla="*/ 93172 w 140007"/>
                  <a:gd name="connsiteY5" fmla="*/ 14998 h 88001"/>
                  <a:gd name="connsiteX6" fmla="*/ 16328 w 140007"/>
                  <a:gd name="connsiteY6" fmla="*/ 370 h 88001"/>
                  <a:gd name="connsiteX7" fmla="*/ 1415 w 140007"/>
                  <a:gd name="connsiteY7" fmla="*/ 6164 h 88001"/>
                  <a:gd name="connsiteX8" fmla="*/ 3885 w 140007"/>
                  <a:gd name="connsiteY8" fmla="*/ 21837 h 8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07" h="88001">
                    <a:moveTo>
                      <a:pt x="3885" y="21837"/>
                    </a:moveTo>
                    <a:cubicBezTo>
                      <a:pt x="23167" y="43209"/>
                      <a:pt x="25637" y="70850"/>
                      <a:pt x="54987" y="81014"/>
                    </a:cubicBezTo>
                    <a:cubicBezTo>
                      <a:pt x="80539" y="89942"/>
                      <a:pt x="110839" y="88232"/>
                      <a:pt x="137530" y="86997"/>
                    </a:cubicBezTo>
                    <a:cubicBezTo>
                      <a:pt x="138575" y="86903"/>
                      <a:pt x="139240" y="86428"/>
                      <a:pt x="140000" y="85953"/>
                    </a:cubicBezTo>
                    <a:cubicBezTo>
                      <a:pt x="140000" y="85193"/>
                      <a:pt x="140095" y="84338"/>
                      <a:pt x="139620" y="83483"/>
                    </a:cubicBezTo>
                    <a:cubicBezTo>
                      <a:pt x="127367" y="59832"/>
                      <a:pt x="113594" y="32665"/>
                      <a:pt x="93172" y="14998"/>
                    </a:cubicBezTo>
                    <a:cubicBezTo>
                      <a:pt x="69805" y="-5234"/>
                      <a:pt x="44539" y="6354"/>
                      <a:pt x="16328" y="370"/>
                    </a:cubicBezTo>
                    <a:cubicBezTo>
                      <a:pt x="9489" y="-1055"/>
                      <a:pt x="4645" y="1795"/>
                      <a:pt x="1415" y="6164"/>
                    </a:cubicBezTo>
                    <a:cubicBezTo>
                      <a:pt x="-769" y="11008"/>
                      <a:pt x="-769" y="16708"/>
                      <a:pt x="3885" y="21837"/>
                    </a:cubicBezTo>
                    <a:close/>
                  </a:path>
                </a:pathLst>
              </a:custGeom>
              <a:grpFill/>
              <a:ln w="9481"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82AB4164-8ACB-978B-048A-8E1EAA586C60}"/>
                  </a:ext>
                </a:extLst>
              </p:cNvPr>
              <p:cNvSpPr/>
              <p:nvPr/>
            </p:nvSpPr>
            <p:spPr>
              <a:xfrm>
                <a:off x="4502609" y="4537969"/>
                <a:ext cx="1126158" cy="967045"/>
              </a:xfrm>
              <a:custGeom>
                <a:avLst/>
                <a:gdLst>
                  <a:gd name="connsiteX0" fmla="*/ 911485 w 1126158"/>
                  <a:gd name="connsiteY0" fmla="*/ 12817 h 967045"/>
                  <a:gd name="connsiteX1" fmla="*/ 665851 w 1126158"/>
                  <a:gd name="connsiteY1" fmla="*/ 147888 h 967045"/>
                  <a:gd name="connsiteX2" fmla="*/ 1022809 w 1126158"/>
                  <a:gd name="connsiteY2" fmla="*/ 443959 h 967045"/>
                  <a:gd name="connsiteX3" fmla="*/ 1028888 w 1126158"/>
                  <a:gd name="connsiteY3" fmla="*/ 405300 h 967045"/>
                  <a:gd name="connsiteX4" fmla="*/ 803486 w 1126158"/>
                  <a:gd name="connsiteY4" fmla="*/ 316393 h 967045"/>
                  <a:gd name="connsiteX5" fmla="*/ 735286 w 1126158"/>
                  <a:gd name="connsiteY5" fmla="*/ 84247 h 967045"/>
                  <a:gd name="connsiteX6" fmla="*/ 1071917 w 1126158"/>
                  <a:gd name="connsiteY6" fmla="*/ 278209 h 967045"/>
                  <a:gd name="connsiteX7" fmla="*/ 795792 w 1126158"/>
                  <a:gd name="connsiteY7" fmla="*/ 860474 h 967045"/>
                  <a:gd name="connsiteX8" fmla="*/ 153496 w 1126158"/>
                  <a:gd name="connsiteY8" fmla="*/ 808516 h 967045"/>
                  <a:gd name="connsiteX9" fmla="*/ 153875 w 1126158"/>
                  <a:gd name="connsiteY9" fmla="*/ 420118 h 967045"/>
                  <a:gd name="connsiteX10" fmla="*/ 320766 w 1126158"/>
                  <a:gd name="connsiteY10" fmla="*/ 595177 h 967045"/>
                  <a:gd name="connsiteX11" fmla="*/ 285051 w 1126158"/>
                  <a:gd name="connsiteY11" fmla="*/ 834828 h 967045"/>
                  <a:gd name="connsiteX12" fmla="*/ 321621 w 1126158"/>
                  <a:gd name="connsiteY12" fmla="*/ 848790 h 967045"/>
                  <a:gd name="connsiteX13" fmla="*/ 243732 w 1126158"/>
                  <a:gd name="connsiteY13" fmla="*/ 391622 h 967045"/>
                  <a:gd name="connsiteX14" fmla="*/ 3892 w 1126158"/>
                  <a:gd name="connsiteY14" fmla="*/ 536856 h 967045"/>
                  <a:gd name="connsiteX15" fmla="*/ 297590 w 1126158"/>
                  <a:gd name="connsiteY15" fmla="*/ 943492 h 967045"/>
                  <a:gd name="connsiteX16" fmla="*/ 813554 w 1126158"/>
                  <a:gd name="connsiteY16" fmla="*/ 891249 h 967045"/>
                  <a:gd name="connsiteX17" fmla="*/ 1116750 w 1126158"/>
                  <a:gd name="connsiteY17" fmla="*/ 470555 h 967045"/>
                  <a:gd name="connsiteX18" fmla="*/ 911485 w 1126158"/>
                  <a:gd name="connsiteY18" fmla="*/ 12817 h 96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6158" h="967045">
                    <a:moveTo>
                      <a:pt x="911485" y="12817"/>
                    </a:moveTo>
                    <a:cubicBezTo>
                      <a:pt x="809945" y="-23372"/>
                      <a:pt x="665376" y="15667"/>
                      <a:pt x="665851" y="147888"/>
                    </a:cubicBezTo>
                    <a:cubicBezTo>
                      <a:pt x="666421" y="336435"/>
                      <a:pt x="866462" y="414704"/>
                      <a:pt x="1022809" y="443959"/>
                    </a:cubicBezTo>
                    <a:cubicBezTo>
                      <a:pt x="1047790" y="448709"/>
                      <a:pt x="1053584" y="410430"/>
                      <a:pt x="1028888" y="405300"/>
                    </a:cubicBezTo>
                    <a:cubicBezTo>
                      <a:pt x="953754" y="389437"/>
                      <a:pt x="863517" y="368921"/>
                      <a:pt x="803486" y="316393"/>
                    </a:cubicBezTo>
                    <a:cubicBezTo>
                      <a:pt x="746684" y="266715"/>
                      <a:pt x="660057" y="162515"/>
                      <a:pt x="735286" y="84247"/>
                    </a:cubicBezTo>
                    <a:cubicBezTo>
                      <a:pt x="869596" y="-55478"/>
                      <a:pt x="1035727" y="157196"/>
                      <a:pt x="1071917" y="278209"/>
                    </a:cubicBezTo>
                    <a:cubicBezTo>
                      <a:pt x="1132233" y="479674"/>
                      <a:pt x="975791" y="734997"/>
                      <a:pt x="795792" y="860474"/>
                    </a:cubicBezTo>
                    <a:cubicBezTo>
                      <a:pt x="597176" y="953655"/>
                      <a:pt x="297875" y="961444"/>
                      <a:pt x="153496" y="808516"/>
                    </a:cubicBezTo>
                    <a:cubicBezTo>
                      <a:pt x="66868" y="716665"/>
                      <a:pt x="-34387" y="466471"/>
                      <a:pt x="153875" y="420118"/>
                    </a:cubicBezTo>
                    <a:cubicBezTo>
                      <a:pt x="259310" y="394092"/>
                      <a:pt x="306328" y="521278"/>
                      <a:pt x="320766" y="595177"/>
                    </a:cubicBezTo>
                    <a:cubicBezTo>
                      <a:pt x="336249" y="673446"/>
                      <a:pt x="308893" y="761783"/>
                      <a:pt x="285051" y="834828"/>
                    </a:cubicBezTo>
                    <a:cubicBezTo>
                      <a:pt x="277263" y="858669"/>
                      <a:pt x="313167" y="872822"/>
                      <a:pt x="321621" y="848790"/>
                    </a:cubicBezTo>
                    <a:cubicBezTo>
                      <a:pt x="374528" y="698712"/>
                      <a:pt x="406729" y="486323"/>
                      <a:pt x="243732" y="391622"/>
                    </a:cubicBezTo>
                    <a:cubicBezTo>
                      <a:pt x="129464" y="325132"/>
                      <a:pt x="23365" y="430851"/>
                      <a:pt x="3892" y="536856"/>
                    </a:cubicBezTo>
                    <a:cubicBezTo>
                      <a:pt x="-28213" y="712485"/>
                      <a:pt x="144377" y="897993"/>
                      <a:pt x="297590" y="943492"/>
                    </a:cubicBezTo>
                    <a:cubicBezTo>
                      <a:pt x="447953" y="988230"/>
                      <a:pt x="662431" y="968378"/>
                      <a:pt x="813554" y="891249"/>
                    </a:cubicBezTo>
                    <a:cubicBezTo>
                      <a:pt x="955844" y="798828"/>
                      <a:pt x="1080276" y="623009"/>
                      <a:pt x="1116750" y="470555"/>
                    </a:cubicBezTo>
                    <a:cubicBezTo>
                      <a:pt x="1153985" y="315063"/>
                      <a:pt x="1079706" y="72754"/>
                      <a:pt x="911485" y="12817"/>
                    </a:cubicBezTo>
                    <a:close/>
                  </a:path>
                </a:pathLst>
              </a:custGeom>
              <a:grpFill/>
              <a:ln w="9481"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D3CF26C-8F3B-ECFE-110B-C048DF3310CF}"/>
                  </a:ext>
                </a:extLst>
              </p:cNvPr>
              <p:cNvSpPr/>
              <p:nvPr/>
            </p:nvSpPr>
            <p:spPr>
              <a:xfrm>
                <a:off x="5694670" y="3969904"/>
                <a:ext cx="556956" cy="873693"/>
              </a:xfrm>
              <a:custGeom>
                <a:avLst/>
                <a:gdLst>
                  <a:gd name="connsiteX0" fmla="*/ 5332 w 556956"/>
                  <a:gd name="connsiteY0" fmla="*/ 861091 h 873693"/>
                  <a:gd name="connsiteX1" fmla="*/ 6757 w 556956"/>
                  <a:gd name="connsiteY1" fmla="*/ 873629 h 873693"/>
                  <a:gd name="connsiteX2" fmla="*/ 453002 w 556956"/>
                  <a:gd name="connsiteY2" fmla="*/ 551056 h 873693"/>
                  <a:gd name="connsiteX3" fmla="*/ 509139 w 556956"/>
                  <a:gd name="connsiteY3" fmla="*/ 3366 h 873693"/>
                  <a:gd name="connsiteX4" fmla="*/ 497646 w 556956"/>
                  <a:gd name="connsiteY4" fmla="*/ 8400 h 873693"/>
                  <a:gd name="connsiteX5" fmla="*/ 413678 w 556956"/>
                  <a:gd name="connsiteY5" fmla="*/ 528449 h 873693"/>
                  <a:gd name="connsiteX6" fmla="*/ 5332 w 556956"/>
                  <a:gd name="connsiteY6" fmla="*/ 861091 h 8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956" h="873693">
                    <a:moveTo>
                      <a:pt x="5332" y="861091"/>
                    </a:moveTo>
                    <a:cubicBezTo>
                      <a:pt x="-2836" y="861661"/>
                      <a:pt x="-1032" y="873439"/>
                      <a:pt x="6757" y="873629"/>
                    </a:cubicBezTo>
                    <a:cubicBezTo>
                      <a:pt x="184001" y="877523"/>
                      <a:pt x="376538" y="705029"/>
                      <a:pt x="453002" y="551056"/>
                    </a:cubicBezTo>
                    <a:cubicBezTo>
                      <a:pt x="548178" y="407912"/>
                      <a:pt x="601181" y="154869"/>
                      <a:pt x="509139" y="3366"/>
                    </a:cubicBezTo>
                    <a:cubicBezTo>
                      <a:pt x="505150" y="-3378"/>
                      <a:pt x="493941" y="896"/>
                      <a:pt x="497646" y="8400"/>
                    </a:cubicBezTo>
                    <a:cubicBezTo>
                      <a:pt x="570120" y="153634"/>
                      <a:pt x="497076" y="389865"/>
                      <a:pt x="413678" y="528449"/>
                    </a:cubicBezTo>
                    <a:cubicBezTo>
                      <a:pt x="335504" y="669884"/>
                      <a:pt x="167474" y="851307"/>
                      <a:pt x="5332" y="861091"/>
                    </a:cubicBezTo>
                    <a:close/>
                  </a:path>
                </a:pathLst>
              </a:custGeom>
              <a:grpFill/>
              <a:ln w="9481"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B6B18F21-EB00-08E1-02B0-2A779FFE9879}"/>
                  </a:ext>
                </a:extLst>
              </p:cNvPr>
              <p:cNvSpPr/>
              <p:nvPr/>
            </p:nvSpPr>
            <p:spPr>
              <a:xfrm>
                <a:off x="6031504" y="6719679"/>
                <a:ext cx="135047" cy="130721"/>
              </a:xfrm>
              <a:custGeom>
                <a:avLst/>
                <a:gdLst>
                  <a:gd name="connsiteX0" fmla="*/ 126712 w 135047"/>
                  <a:gd name="connsiteY0" fmla="*/ 93677 h 130721"/>
                  <a:gd name="connsiteX1" fmla="*/ 98121 w 135047"/>
                  <a:gd name="connsiteY1" fmla="*/ 118184 h 130721"/>
                  <a:gd name="connsiteX2" fmla="*/ 94226 w 135047"/>
                  <a:gd name="connsiteY2" fmla="*/ 120843 h 130721"/>
                  <a:gd name="connsiteX3" fmla="*/ 62501 w 135047"/>
                  <a:gd name="connsiteY3" fmla="*/ 130722 h 130721"/>
                  <a:gd name="connsiteX4" fmla="*/ 28971 w 135047"/>
                  <a:gd name="connsiteY4" fmla="*/ 120843 h 130721"/>
                  <a:gd name="connsiteX5" fmla="*/ 0 w 135047"/>
                  <a:gd name="connsiteY5" fmla="*/ 68221 h 130721"/>
                  <a:gd name="connsiteX6" fmla="*/ 36475 w 135047"/>
                  <a:gd name="connsiteY6" fmla="*/ 11704 h 130721"/>
                  <a:gd name="connsiteX7" fmla="*/ 36570 w 135047"/>
                  <a:gd name="connsiteY7" fmla="*/ 11609 h 130721"/>
                  <a:gd name="connsiteX8" fmla="*/ 103820 w 135047"/>
                  <a:gd name="connsiteY8" fmla="*/ 8284 h 130721"/>
                  <a:gd name="connsiteX9" fmla="*/ 126712 w 135047"/>
                  <a:gd name="connsiteY9" fmla="*/ 93677 h 13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47" h="130721">
                    <a:moveTo>
                      <a:pt x="126712" y="93677"/>
                    </a:moveTo>
                    <a:cubicBezTo>
                      <a:pt x="119872" y="105361"/>
                      <a:pt x="109519" y="112959"/>
                      <a:pt x="98121" y="118184"/>
                    </a:cubicBezTo>
                    <a:cubicBezTo>
                      <a:pt x="96886" y="119133"/>
                      <a:pt x="95556" y="119988"/>
                      <a:pt x="94226" y="120843"/>
                    </a:cubicBezTo>
                    <a:cubicBezTo>
                      <a:pt x="84823" y="126733"/>
                      <a:pt x="74279" y="130722"/>
                      <a:pt x="62501" y="130722"/>
                    </a:cubicBezTo>
                    <a:cubicBezTo>
                      <a:pt x="50153" y="130722"/>
                      <a:pt x="38659" y="127112"/>
                      <a:pt x="28971" y="120843"/>
                    </a:cubicBezTo>
                    <a:cubicBezTo>
                      <a:pt x="11588" y="109825"/>
                      <a:pt x="0" y="90353"/>
                      <a:pt x="0" y="68221"/>
                    </a:cubicBezTo>
                    <a:cubicBezTo>
                      <a:pt x="0" y="42955"/>
                      <a:pt x="15103" y="21583"/>
                      <a:pt x="36475" y="11704"/>
                    </a:cubicBezTo>
                    <a:lnTo>
                      <a:pt x="36570" y="11609"/>
                    </a:lnTo>
                    <a:cubicBezTo>
                      <a:pt x="55852" y="-1974"/>
                      <a:pt x="81973" y="-4349"/>
                      <a:pt x="103820" y="8284"/>
                    </a:cubicBezTo>
                    <a:cubicBezTo>
                      <a:pt x="133645" y="25477"/>
                      <a:pt x="143904" y="63757"/>
                      <a:pt x="126712" y="93677"/>
                    </a:cubicBezTo>
                    <a:close/>
                  </a:path>
                </a:pathLst>
              </a:custGeom>
              <a:grpFill/>
              <a:ln w="9481"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44107C81-DFBF-A6E5-455C-9CF74DCD3BE7}"/>
                  </a:ext>
                </a:extLst>
              </p:cNvPr>
              <p:cNvSpPr/>
              <p:nvPr/>
            </p:nvSpPr>
            <p:spPr>
              <a:xfrm>
                <a:off x="5658999" y="3992818"/>
                <a:ext cx="465835" cy="740848"/>
              </a:xfrm>
              <a:custGeom>
                <a:avLst/>
                <a:gdLst>
                  <a:gd name="connsiteX0" fmla="*/ 339640 w 465835"/>
                  <a:gd name="connsiteY0" fmla="*/ 528427 h 740848"/>
                  <a:gd name="connsiteX1" fmla="*/ 382099 w 465835"/>
                  <a:gd name="connsiteY1" fmla="*/ 466496 h 740848"/>
                  <a:gd name="connsiteX2" fmla="*/ 414489 w 465835"/>
                  <a:gd name="connsiteY2" fmla="*/ 398771 h 740848"/>
                  <a:gd name="connsiteX3" fmla="*/ 456948 w 465835"/>
                  <a:gd name="connsiteY3" fmla="*/ 244134 h 740848"/>
                  <a:gd name="connsiteX4" fmla="*/ 431301 w 465835"/>
                  <a:gd name="connsiteY4" fmla="*/ 3059 h 740848"/>
                  <a:gd name="connsiteX5" fmla="*/ 421898 w 465835"/>
                  <a:gd name="connsiteY5" fmla="*/ 7238 h 740848"/>
                  <a:gd name="connsiteX6" fmla="*/ 414584 w 465835"/>
                  <a:gd name="connsiteY6" fmla="*/ 295996 h 740848"/>
                  <a:gd name="connsiteX7" fmla="*/ 346859 w 465835"/>
                  <a:gd name="connsiteY7" fmla="*/ 446075 h 740848"/>
                  <a:gd name="connsiteX8" fmla="*/ 250733 w 465835"/>
                  <a:gd name="connsiteY8" fmla="*/ 579815 h 740848"/>
                  <a:gd name="connsiteX9" fmla="*/ 4339 w 465835"/>
                  <a:gd name="connsiteY9" fmla="*/ 730463 h 740848"/>
                  <a:gd name="connsiteX10" fmla="*/ 5479 w 465835"/>
                  <a:gd name="connsiteY10" fmla="*/ 740817 h 740848"/>
                  <a:gd name="connsiteX11" fmla="*/ 227176 w 465835"/>
                  <a:gd name="connsiteY11" fmla="*/ 642601 h 740848"/>
                  <a:gd name="connsiteX12" fmla="*/ 339640 w 465835"/>
                  <a:gd name="connsiteY12" fmla="*/ 528427 h 74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835" h="740848">
                    <a:moveTo>
                      <a:pt x="339640" y="528427"/>
                    </a:moveTo>
                    <a:cubicBezTo>
                      <a:pt x="355123" y="508670"/>
                      <a:pt x="367756" y="487014"/>
                      <a:pt x="382099" y="466496"/>
                    </a:cubicBezTo>
                    <a:cubicBezTo>
                      <a:pt x="392642" y="443890"/>
                      <a:pt x="404990" y="421948"/>
                      <a:pt x="414489" y="398771"/>
                    </a:cubicBezTo>
                    <a:cubicBezTo>
                      <a:pt x="434626" y="349189"/>
                      <a:pt x="445929" y="296281"/>
                      <a:pt x="456948" y="244134"/>
                    </a:cubicBezTo>
                    <a:cubicBezTo>
                      <a:pt x="474520" y="161116"/>
                      <a:pt x="466066" y="80093"/>
                      <a:pt x="431301" y="3059"/>
                    </a:cubicBezTo>
                    <a:cubicBezTo>
                      <a:pt x="428547" y="-3115"/>
                      <a:pt x="419618" y="969"/>
                      <a:pt x="421898" y="7238"/>
                    </a:cubicBezTo>
                    <a:cubicBezTo>
                      <a:pt x="455808" y="105074"/>
                      <a:pt x="438995" y="198256"/>
                      <a:pt x="414584" y="295996"/>
                    </a:cubicBezTo>
                    <a:cubicBezTo>
                      <a:pt x="401001" y="350138"/>
                      <a:pt x="368801" y="396397"/>
                      <a:pt x="346859" y="446075"/>
                    </a:cubicBezTo>
                    <a:cubicBezTo>
                      <a:pt x="314848" y="489958"/>
                      <a:pt x="290912" y="540966"/>
                      <a:pt x="250733" y="579815"/>
                    </a:cubicBezTo>
                    <a:cubicBezTo>
                      <a:pt x="178353" y="649725"/>
                      <a:pt x="106069" y="710991"/>
                      <a:pt x="4339" y="730463"/>
                    </a:cubicBezTo>
                    <a:cubicBezTo>
                      <a:pt x="-2025" y="731698"/>
                      <a:pt x="-1171" y="741482"/>
                      <a:pt x="5479" y="740817"/>
                    </a:cubicBezTo>
                    <a:cubicBezTo>
                      <a:pt x="89541" y="732553"/>
                      <a:pt x="164010" y="699308"/>
                      <a:pt x="227176" y="642601"/>
                    </a:cubicBezTo>
                    <a:cubicBezTo>
                      <a:pt x="266500" y="606886"/>
                      <a:pt x="306680" y="570696"/>
                      <a:pt x="339640" y="528427"/>
                    </a:cubicBezTo>
                    <a:close/>
                  </a:path>
                </a:pathLst>
              </a:custGeom>
              <a:grpFill/>
              <a:ln w="9481"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C35616C-272D-4ACC-1E5C-0C3DD3B77C45}"/>
                  </a:ext>
                </a:extLst>
              </p:cNvPr>
              <p:cNvSpPr/>
              <p:nvPr/>
            </p:nvSpPr>
            <p:spPr>
              <a:xfrm>
                <a:off x="6441953" y="930149"/>
                <a:ext cx="77260" cy="69376"/>
              </a:xfrm>
              <a:custGeom>
                <a:avLst/>
                <a:gdLst>
                  <a:gd name="connsiteX0" fmla="*/ 5020 w 77260"/>
                  <a:gd name="connsiteY0" fmla="*/ 50013 h 69376"/>
                  <a:gd name="connsiteX1" fmla="*/ 72271 w 77260"/>
                  <a:gd name="connsiteY1" fmla="*/ 19427 h 69376"/>
                  <a:gd name="connsiteX2" fmla="*/ 5020 w 77260"/>
                  <a:gd name="connsiteY2" fmla="*/ 50013 h 69376"/>
                </a:gdLst>
                <a:ahLst/>
                <a:cxnLst>
                  <a:cxn ang="0">
                    <a:pos x="connsiteX0" y="connsiteY0"/>
                  </a:cxn>
                  <a:cxn ang="0">
                    <a:pos x="connsiteX1" y="connsiteY1"/>
                  </a:cxn>
                  <a:cxn ang="0">
                    <a:pos x="connsiteX2" y="connsiteY2"/>
                  </a:cxn>
                </a:cxnLst>
                <a:rect l="l" t="t" r="r" b="b"/>
                <a:pathLst>
                  <a:path w="77260" h="69376">
                    <a:moveTo>
                      <a:pt x="5020" y="50013"/>
                    </a:moveTo>
                    <a:cubicBezTo>
                      <a:pt x="28577" y="90762"/>
                      <a:pt x="96017" y="60746"/>
                      <a:pt x="72271" y="19427"/>
                    </a:cubicBezTo>
                    <a:cubicBezTo>
                      <a:pt x="48714" y="-21417"/>
                      <a:pt x="-18821" y="8599"/>
                      <a:pt x="5020" y="50013"/>
                    </a:cubicBezTo>
                    <a:close/>
                  </a:path>
                </a:pathLst>
              </a:custGeom>
              <a:grpFill/>
              <a:ln w="9481"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4D874BA2-EBF8-E527-EF25-7F1667064BBD}"/>
                  </a:ext>
                </a:extLst>
              </p:cNvPr>
              <p:cNvSpPr/>
              <p:nvPr/>
            </p:nvSpPr>
            <p:spPr>
              <a:xfrm>
                <a:off x="6381749" y="1461818"/>
                <a:ext cx="63636" cy="57143"/>
              </a:xfrm>
              <a:custGeom>
                <a:avLst/>
                <a:gdLst>
                  <a:gd name="connsiteX0" fmla="*/ 59525 w 63636"/>
                  <a:gd name="connsiteY0" fmla="*/ 15976 h 57143"/>
                  <a:gd name="connsiteX1" fmla="*/ 4148 w 63636"/>
                  <a:gd name="connsiteY1" fmla="*/ 41147 h 57143"/>
                  <a:gd name="connsiteX2" fmla="*/ 59525 w 63636"/>
                  <a:gd name="connsiteY2" fmla="*/ 15976 h 57143"/>
                </a:gdLst>
                <a:ahLst/>
                <a:cxnLst>
                  <a:cxn ang="0">
                    <a:pos x="connsiteX0" y="connsiteY0"/>
                  </a:cxn>
                  <a:cxn ang="0">
                    <a:pos x="connsiteX1" y="connsiteY1"/>
                  </a:cxn>
                  <a:cxn ang="0">
                    <a:pos x="connsiteX2" y="connsiteY2"/>
                  </a:cxn>
                </a:cxnLst>
                <a:rect l="l" t="t" r="r" b="b"/>
                <a:pathLst>
                  <a:path w="63636" h="57143">
                    <a:moveTo>
                      <a:pt x="59525" y="15976"/>
                    </a:moveTo>
                    <a:cubicBezTo>
                      <a:pt x="40053" y="-17649"/>
                      <a:pt x="-15514" y="7142"/>
                      <a:pt x="4148" y="41147"/>
                    </a:cubicBezTo>
                    <a:cubicBezTo>
                      <a:pt x="23525" y="74772"/>
                      <a:pt x="79092" y="50076"/>
                      <a:pt x="59525" y="15976"/>
                    </a:cubicBezTo>
                    <a:close/>
                  </a:path>
                </a:pathLst>
              </a:custGeom>
              <a:grpFill/>
              <a:ln w="9481"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4EFA958D-3A5D-B543-7ACE-F43732EB2220}"/>
                  </a:ext>
                </a:extLst>
              </p:cNvPr>
              <p:cNvSpPr/>
              <p:nvPr/>
            </p:nvSpPr>
            <p:spPr>
              <a:xfrm>
                <a:off x="6316905" y="837291"/>
                <a:ext cx="160045" cy="266630"/>
              </a:xfrm>
              <a:custGeom>
                <a:avLst/>
                <a:gdLst>
                  <a:gd name="connsiteX0" fmla="*/ 3547 w 160045"/>
                  <a:gd name="connsiteY0" fmla="*/ 137457 h 266630"/>
                  <a:gd name="connsiteX1" fmla="*/ 4971 w 160045"/>
                  <a:gd name="connsiteY1" fmla="*/ 149425 h 266630"/>
                  <a:gd name="connsiteX2" fmla="*/ 7346 w 160045"/>
                  <a:gd name="connsiteY2" fmla="*/ 154934 h 266630"/>
                  <a:gd name="connsiteX3" fmla="*/ 111166 w 160045"/>
                  <a:gd name="connsiteY3" fmla="*/ 241181 h 266630"/>
                  <a:gd name="connsiteX4" fmla="*/ 156949 w 160045"/>
                  <a:gd name="connsiteY4" fmla="*/ 233867 h 266630"/>
                  <a:gd name="connsiteX5" fmla="*/ 14945 w 160045"/>
                  <a:gd name="connsiteY5" fmla="*/ 147810 h 266630"/>
                  <a:gd name="connsiteX6" fmla="*/ 74976 w 160045"/>
                  <a:gd name="connsiteY6" fmla="*/ 114375 h 266630"/>
                  <a:gd name="connsiteX7" fmla="*/ 123799 w 160045"/>
                  <a:gd name="connsiteY7" fmla="*/ 42850 h 266630"/>
                  <a:gd name="connsiteX8" fmla="*/ 73266 w 160045"/>
                  <a:gd name="connsiteY8" fmla="*/ 30692 h 266630"/>
                  <a:gd name="connsiteX9" fmla="*/ 3547 w 160045"/>
                  <a:gd name="connsiteY9" fmla="*/ 137457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045" h="266630">
                    <a:moveTo>
                      <a:pt x="3547" y="137457"/>
                    </a:moveTo>
                    <a:cubicBezTo>
                      <a:pt x="-2248" y="140021"/>
                      <a:pt x="-348" y="148475"/>
                      <a:pt x="4971" y="149425"/>
                    </a:cubicBezTo>
                    <a:cubicBezTo>
                      <a:pt x="3167" y="151514"/>
                      <a:pt x="3642" y="155314"/>
                      <a:pt x="7346" y="154934"/>
                    </a:cubicBezTo>
                    <a:cubicBezTo>
                      <a:pt x="47050" y="151799"/>
                      <a:pt x="117720" y="195778"/>
                      <a:pt x="111166" y="241181"/>
                    </a:cubicBezTo>
                    <a:cubicBezTo>
                      <a:pt x="105277" y="281550"/>
                      <a:pt x="175377" y="269962"/>
                      <a:pt x="156949" y="233867"/>
                    </a:cubicBezTo>
                    <a:cubicBezTo>
                      <a:pt x="135387" y="191124"/>
                      <a:pt x="66048" y="145910"/>
                      <a:pt x="14945" y="147810"/>
                    </a:cubicBezTo>
                    <a:cubicBezTo>
                      <a:pt x="38122" y="141351"/>
                      <a:pt x="57214" y="132232"/>
                      <a:pt x="74976" y="114375"/>
                    </a:cubicBezTo>
                    <a:cubicBezTo>
                      <a:pt x="95873" y="93383"/>
                      <a:pt x="105847" y="65647"/>
                      <a:pt x="123799" y="42850"/>
                    </a:cubicBezTo>
                    <a:cubicBezTo>
                      <a:pt x="157519" y="-83"/>
                      <a:pt x="61963" y="-21550"/>
                      <a:pt x="73266" y="30692"/>
                    </a:cubicBezTo>
                    <a:cubicBezTo>
                      <a:pt x="82575" y="74196"/>
                      <a:pt x="40496" y="121594"/>
                      <a:pt x="3547" y="137457"/>
                    </a:cubicBezTo>
                    <a:close/>
                  </a:path>
                </a:pathLst>
              </a:custGeom>
              <a:grpFill/>
              <a:ln w="9481"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F8E07E6-7D58-315C-5C5A-CF20AD3E7FED}"/>
                  </a:ext>
                </a:extLst>
              </p:cNvPr>
              <p:cNvSpPr/>
              <p:nvPr/>
            </p:nvSpPr>
            <p:spPr>
              <a:xfrm>
                <a:off x="6133963" y="1080161"/>
                <a:ext cx="285430" cy="355163"/>
              </a:xfrm>
              <a:custGeom>
                <a:avLst/>
                <a:gdLst>
                  <a:gd name="connsiteX0" fmla="*/ 4210 w 285430"/>
                  <a:gd name="connsiteY0" fmla="*/ 1731 h 355163"/>
                  <a:gd name="connsiteX1" fmla="*/ 4495 w 285430"/>
                  <a:gd name="connsiteY1" fmla="*/ 11989 h 355163"/>
                  <a:gd name="connsiteX2" fmla="*/ 190003 w 285430"/>
                  <a:gd name="connsiteY2" fmla="*/ 97097 h 355163"/>
                  <a:gd name="connsiteX3" fmla="*/ 228663 w 285430"/>
                  <a:gd name="connsiteY3" fmla="*/ 324589 h 355163"/>
                  <a:gd name="connsiteX4" fmla="*/ 284990 w 285430"/>
                  <a:gd name="connsiteY4" fmla="*/ 330858 h 355163"/>
                  <a:gd name="connsiteX5" fmla="*/ 222204 w 285430"/>
                  <a:gd name="connsiteY5" fmla="*/ 70691 h 355163"/>
                  <a:gd name="connsiteX6" fmla="*/ 4210 w 285430"/>
                  <a:gd name="connsiteY6" fmla="*/ 1731 h 3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30" h="355163">
                    <a:moveTo>
                      <a:pt x="4210" y="1731"/>
                    </a:moveTo>
                    <a:cubicBezTo>
                      <a:pt x="-1774" y="2206"/>
                      <a:pt x="-1109" y="11324"/>
                      <a:pt x="4495" y="11989"/>
                    </a:cubicBezTo>
                    <a:cubicBezTo>
                      <a:pt x="84474" y="22248"/>
                      <a:pt x="136526" y="25857"/>
                      <a:pt x="190003" y="97097"/>
                    </a:cubicBezTo>
                    <a:cubicBezTo>
                      <a:pt x="240061" y="163682"/>
                      <a:pt x="245475" y="246225"/>
                      <a:pt x="228663" y="324589"/>
                    </a:cubicBezTo>
                    <a:cubicBezTo>
                      <a:pt x="220874" y="360493"/>
                      <a:pt x="284420" y="367522"/>
                      <a:pt x="284990" y="330858"/>
                    </a:cubicBezTo>
                    <a:cubicBezTo>
                      <a:pt x="286509" y="229602"/>
                      <a:pt x="287744" y="155988"/>
                      <a:pt x="222204" y="70691"/>
                    </a:cubicBezTo>
                    <a:cubicBezTo>
                      <a:pt x="170056" y="2681"/>
                      <a:pt x="82004" y="-4348"/>
                      <a:pt x="4210" y="1731"/>
                    </a:cubicBezTo>
                    <a:close/>
                  </a:path>
                </a:pathLst>
              </a:custGeom>
              <a:grpFill/>
              <a:ln w="9481"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0456269A-59BC-CE9B-B4A2-EFE2B1968865}"/>
                  </a:ext>
                </a:extLst>
              </p:cNvPr>
              <p:cNvSpPr/>
              <p:nvPr/>
            </p:nvSpPr>
            <p:spPr>
              <a:xfrm>
                <a:off x="6073507" y="655032"/>
                <a:ext cx="107810" cy="416186"/>
              </a:xfrm>
              <a:custGeom>
                <a:avLst/>
                <a:gdLst>
                  <a:gd name="connsiteX0" fmla="*/ 5775 w 107810"/>
                  <a:gd name="connsiteY0" fmla="*/ 47485 h 416186"/>
                  <a:gd name="connsiteX1" fmla="*/ 75590 w 107810"/>
                  <a:gd name="connsiteY1" fmla="*/ 195569 h 416186"/>
                  <a:gd name="connsiteX2" fmla="*/ 30756 w 107810"/>
                  <a:gd name="connsiteY2" fmla="*/ 411852 h 416186"/>
                  <a:gd name="connsiteX3" fmla="*/ 36265 w 107810"/>
                  <a:gd name="connsiteY3" fmla="*/ 414892 h 416186"/>
                  <a:gd name="connsiteX4" fmla="*/ 107695 w 107810"/>
                  <a:gd name="connsiteY4" fmla="*/ 215801 h 416186"/>
                  <a:gd name="connsiteX5" fmla="*/ 55073 w 107810"/>
                  <a:gd name="connsiteY5" fmla="*/ 16805 h 416186"/>
                  <a:gd name="connsiteX6" fmla="*/ 5775 w 107810"/>
                  <a:gd name="connsiteY6" fmla="*/ 47485 h 4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810" h="416186">
                    <a:moveTo>
                      <a:pt x="5775" y="47485"/>
                    </a:moveTo>
                    <a:cubicBezTo>
                      <a:pt x="35886" y="93934"/>
                      <a:pt x="62387" y="141142"/>
                      <a:pt x="75590" y="195569"/>
                    </a:cubicBezTo>
                    <a:cubicBezTo>
                      <a:pt x="92497" y="265384"/>
                      <a:pt x="53933" y="346787"/>
                      <a:pt x="30756" y="411852"/>
                    </a:cubicBezTo>
                    <a:cubicBezTo>
                      <a:pt x="29616" y="415082"/>
                      <a:pt x="34271" y="417931"/>
                      <a:pt x="36265" y="414892"/>
                    </a:cubicBezTo>
                    <a:cubicBezTo>
                      <a:pt x="74260" y="353531"/>
                      <a:pt x="105605" y="289035"/>
                      <a:pt x="107695" y="215801"/>
                    </a:cubicBezTo>
                    <a:cubicBezTo>
                      <a:pt x="109690" y="146936"/>
                      <a:pt x="85563" y="77596"/>
                      <a:pt x="55073" y="16805"/>
                    </a:cubicBezTo>
                    <a:cubicBezTo>
                      <a:pt x="36265" y="-20810"/>
                      <a:pt x="-17592" y="11486"/>
                      <a:pt x="5775" y="47485"/>
                    </a:cubicBezTo>
                    <a:close/>
                  </a:path>
                </a:pathLst>
              </a:custGeom>
              <a:grpFill/>
              <a:ln w="9481"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26C67F68-9DF1-2B63-7826-E021DCD61766}"/>
                  </a:ext>
                </a:extLst>
              </p:cNvPr>
              <p:cNvSpPr/>
              <p:nvPr/>
            </p:nvSpPr>
            <p:spPr>
              <a:xfrm>
                <a:off x="6422421" y="1537603"/>
                <a:ext cx="58978" cy="52918"/>
              </a:xfrm>
              <a:custGeom>
                <a:avLst/>
                <a:gdLst>
                  <a:gd name="connsiteX0" fmla="*/ 55138 w 58978"/>
                  <a:gd name="connsiteY0" fmla="*/ 14755 h 52918"/>
                  <a:gd name="connsiteX1" fmla="*/ 3845 w 58978"/>
                  <a:gd name="connsiteY1" fmla="*/ 38121 h 52918"/>
                  <a:gd name="connsiteX2" fmla="*/ 55138 w 58978"/>
                  <a:gd name="connsiteY2" fmla="*/ 14755 h 52918"/>
                </a:gdLst>
                <a:ahLst/>
                <a:cxnLst>
                  <a:cxn ang="0">
                    <a:pos x="connsiteX0" y="connsiteY0"/>
                  </a:cxn>
                  <a:cxn ang="0">
                    <a:pos x="connsiteX1" y="connsiteY1"/>
                  </a:cxn>
                  <a:cxn ang="0">
                    <a:pos x="connsiteX2" y="connsiteY2"/>
                  </a:cxn>
                </a:cxnLst>
                <a:rect l="l" t="t" r="r" b="b"/>
                <a:pathLst>
                  <a:path w="58978" h="52918">
                    <a:moveTo>
                      <a:pt x="55138" y="14755"/>
                    </a:moveTo>
                    <a:cubicBezTo>
                      <a:pt x="37185" y="-16306"/>
                      <a:pt x="-14392" y="6586"/>
                      <a:pt x="3845" y="38121"/>
                    </a:cubicBezTo>
                    <a:cubicBezTo>
                      <a:pt x="21703" y="69277"/>
                      <a:pt x="73375" y="46290"/>
                      <a:pt x="55138" y="14755"/>
                    </a:cubicBezTo>
                    <a:close/>
                  </a:path>
                </a:pathLst>
              </a:custGeom>
              <a:grpFill/>
              <a:ln w="9481"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C9C413A7-879D-0703-3C0F-583AD8E645C0}"/>
                  </a:ext>
                </a:extLst>
              </p:cNvPr>
              <p:cNvSpPr/>
              <p:nvPr/>
            </p:nvSpPr>
            <p:spPr>
              <a:xfrm>
                <a:off x="6185824" y="707150"/>
                <a:ext cx="295299" cy="537104"/>
              </a:xfrm>
              <a:custGeom>
                <a:avLst/>
                <a:gdLst>
                  <a:gd name="connsiteX0" fmla="*/ 9626 w 295299"/>
                  <a:gd name="connsiteY0" fmla="*/ 334753 h 537104"/>
                  <a:gd name="connsiteX1" fmla="*/ 147546 w 295299"/>
                  <a:gd name="connsiteY1" fmla="*/ 360399 h 537104"/>
                  <a:gd name="connsiteX2" fmla="*/ 234648 w 295299"/>
                  <a:gd name="connsiteY2" fmla="*/ 512852 h 537104"/>
                  <a:gd name="connsiteX3" fmla="*/ 291925 w 295299"/>
                  <a:gd name="connsiteY3" fmla="*/ 495659 h 537104"/>
                  <a:gd name="connsiteX4" fmla="*/ 158089 w 295299"/>
                  <a:gd name="connsiteY4" fmla="*/ 341117 h 537104"/>
                  <a:gd name="connsiteX5" fmla="*/ 15230 w 295299"/>
                  <a:gd name="connsiteY5" fmla="*/ 317465 h 537104"/>
                  <a:gd name="connsiteX6" fmla="*/ 105657 w 295299"/>
                  <a:gd name="connsiteY6" fmla="*/ 10660 h 537104"/>
                  <a:gd name="connsiteX7" fmla="*/ 63483 w 295299"/>
                  <a:gd name="connsiteY7" fmla="*/ 6481 h 537104"/>
                  <a:gd name="connsiteX8" fmla="*/ 54459 w 295299"/>
                  <a:gd name="connsiteY8" fmla="*/ 18829 h 537104"/>
                  <a:gd name="connsiteX9" fmla="*/ 59303 w 295299"/>
                  <a:gd name="connsiteY9" fmla="*/ 48749 h 537104"/>
                  <a:gd name="connsiteX10" fmla="*/ 982 w 295299"/>
                  <a:gd name="connsiteY10" fmla="*/ 319650 h 537104"/>
                  <a:gd name="connsiteX11" fmla="*/ 1457 w 295299"/>
                  <a:gd name="connsiteY11" fmla="*/ 324114 h 537104"/>
                  <a:gd name="connsiteX12" fmla="*/ 9626 w 295299"/>
                  <a:gd name="connsiteY12" fmla="*/ 334753 h 5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99" h="537104">
                    <a:moveTo>
                      <a:pt x="9626" y="334753"/>
                    </a:moveTo>
                    <a:cubicBezTo>
                      <a:pt x="57784" y="316135"/>
                      <a:pt x="106607" y="332758"/>
                      <a:pt x="147546" y="360399"/>
                    </a:cubicBezTo>
                    <a:cubicBezTo>
                      <a:pt x="201023" y="396589"/>
                      <a:pt x="220970" y="452061"/>
                      <a:pt x="234648" y="512852"/>
                    </a:cubicBezTo>
                    <a:cubicBezTo>
                      <a:pt x="244622" y="557115"/>
                      <a:pt x="310827" y="534414"/>
                      <a:pt x="291925" y="495659"/>
                    </a:cubicBezTo>
                    <a:cubicBezTo>
                      <a:pt x="259724" y="429454"/>
                      <a:pt x="225529" y="375122"/>
                      <a:pt x="158089" y="341117"/>
                    </a:cubicBezTo>
                    <a:cubicBezTo>
                      <a:pt x="112116" y="317845"/>
                      <a:pt x="64433" y="300558"/>
                      <a:pt x="15230" y="317465"/>
                    </a:cubicBezTo>
                    <a:cubicBezTo>
                      <a:pt x="110501" y="252115"/>
                      <a:pt x="180886" y="118089"/>
                      <a:pt x="105657" y="10660"/>
                    </a:cubicBezTo>
                    <a:cubicBezTo>
                      <a:pt x="95588" y="-3778"/>
                      <a:pt x="76306" y="-1878"/>
                      <a:pt x="63483" y="6481"/>
                    </a:cubicBezTo>
                    <a:cubicBezTo>
                      <a:pt x="58828" y="9330"/>
                      <a:pt x="56644" y="14079"/>
                      <a:pt x="54459" y="18829"/>
                    </a:cubicBezTo>
                    <a:cubicBezTo>
                      <a:pt x="50185" y="28042"/>
                      <a:pt x="52464" y="41151"/>
                      <a:pt x="59303" y="48749"/>
                    </a:cubicBezTo>
                    <a:cubicBezTo>
                      <a:pt x="129403" y="126638"/>
                      <a:pt x="74406" y="266933"/>
                      <a:pt x="982" y="319650"/>
                    </a:cubicBezTo>
                    <a:cubicBezTo>
                      <a:pt x="-728" y="320980"/>
                      <a:pt x="32" y="322879"/>
                      <a:pt x="1457" y="324114"/>
                    </a:cubicBezTo>
                    <a:cubicBezTo>
                      <a:pt x="-2532" y="329054"/>
                      <a:pt x="2217" y="337697"/>
                      <a:pt x="9626" y="334753"/>
                    </a:cubicBezTo>
                    <a:close/>
                  </a:path>
                </a:pathLst>
              </a:custGeom>
              <a:grpFill/>
              <a:ln w="9481"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18EF680-4FCD-0B9F-2F24-89089FA6F90A}"/>
                  </a:ext>
                </a:extLst>
              </p:cNvPr>
              <p:cNvSpPr/>
              <p:nvPr/>
            </p:nvSpPr>
            <p:spPr>
              <a:xfrm>
                <a:off x="6638756" y="1747910"/>
                <a:ext cx="27845" cy="24914"/>
              </a:xfrm>
              <a:custGeom>
                <a:avLst/>
                <a:gdLst>
                  <a:gd name="connsiteX0" fmla="*/ 26021 w 27845"/>
                  <a:gd name="connsiteY0" fmla="*/ 6959 h 24914"/>
                  <a:gd name="connsiteX1" fmla="*/ 1799 w 27845"/>
                  <a:gd name="connsiteY1" fmla="*/ 17977 h 24914"/>
                  <a:gd name="connsiteX2" fmla="*/ 26021 w 27845"/>
                  <a:gd name="connsiteY2" fmla="*/ 6959 h 24914"/>
                </a:gdLst>
                <a:ahLst/>
                <a:cxnLst>
                  <a:cxn ang="0">
                    <a:pos x="connsiteX0" y="connsiteY0"/>
                  </a:cxn>
                  <a:cxn ang="0">
                    <a:pos x="connsiteX1" y="connsiteY1"/>
                  </a:cxn>
                  <a:cxn ang="0">
                    <a:pos x="connsiteX2" y="connsiteY2"/>
                  </a:cxn>
                </a:cxnLst>
                <a:rect l="l" t="t" r="r" b="b"/>
                <a:pathLst>
                  <a:path w="27845" h="24914">
                    <a:moveTo>
                      <a:pt x="26021" y="6959"/>
                    </a:moveTo>
                    <a:cubicBezTo>
                      <a:pt x="17472" y="-7669"/>
                      <a:pt x="-6749" y="3064"/>
                      <a:pt x="1799" y="17977"/>
                    </a:cubicBezTo>
                    <a:cubicBezTo>
                      <a:pt x="10253" y="32605"/>
                      <a:pt x="34665" y="21777"/>
                      <a:pt x="26021" y="6959"/>
                    </a:cubicBezTo>
                    <a:close/>
                  </a:path>
                </a:pathLst>
              </a:custGeom>
              <a:grpFill/>
              <a:ln w="9481"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6B9E62C1-2C41-1F1E-5FF8-7E06D9A5CEE8}"/>
                  </a:ext>
                </a:extLst>
              </p:cNvPr>
              <p:cNvSpPr/>
              <p:nvPr/>
            </p:nvSpPr>
            <p:spPr>
              <a:xfrm>
                <a:off x="6697024" y="1763101"/>
                <a:ext cx="12283" cy="10986"/>
              </a:xfrm>
              <a:custGeom>
                <a:avLst/>
                <a:gdLst>
                  <a:gd name="connsiteX0" fmla="*/ 11446 w 12283"/>
                  <a:gd name="connsiteY0" fmla="*/ 3071 h 10986"/>
                  <a:gd name="connsiteX1" fmla="*/ 807 w 12283"/>
                  <a:gd name="connsiteY1" fmla="*/ 7916 h 10986"/>
                  <a:gd name="connsiteX2" fmla="*/ 11446 w 12283"/>
                  <a:gd name="connsiteY2" fmla="*/ 3071 h 10986"/>
                </a:gdLst>
                <a:ahLst/>
                <a:cxnLst>
                  <a:cxn ang="0">
                    <a:pos x="connsiteX0" y="connsiteY0"/>
                  </a:cxn>
                  <a:cxn ang="0">
                    <a:pos x="connsiteX1" y="connsiteY1"/>
                  </a:cxn>
                  <a:cxn ang="0">
                    <a:pos x="connsiteX2" y="connsiteY2"/>
                  </a:cxn>
                </a:cxnLst>
                <a:rect l="l" t="t" r="r" b="b"/>
                <a:pathLst>
                  <a:path w="12283" h="10986">
                    <a:moveTo>
                      <a:pt x="11446" y="3071"/>
                    </a:moveTo>
                    <a:cubicBezTo>
                      <a:pt x="7646" y="-3388"/>
                      <a:pt x="-2992" y="1362"/>
                      <a:pt x="807" y="7916"/>
                    </a:cubicBezTo>
                    <a:cubicBezTo>
                      <a:pt x="4607" y="14375"/>
                      <a:pt x="15340" y="9625"/>
                      <a:pt x="11446" y="3071"/>
                    </a:cubicBezTo>
                    <a:close/>
                  </a:path>
                </a:pathLst>
              </a:custGeom>
              <a:grpFill/>
              <a:ln w="9481"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22399664-BEFD-445A-5D3C-7E1FA5EDA325}"/>
                  </a:ext>
                </a:extLst>
              </p:cNvPr>
              <p:cNvSpPr/>
              <p:nvPr/>
            </p:nvSpPr>
            <p:spPr>
              <a:xfrm>
                <a:off x="6464760" y="1611664"/>
                <a:ext cx="60838" cy="54611"/>
              </a:xfrm>
              <a:custGeom>
                <a:avLst/>
                <a:gdLst>
                  <a:gd name="connsiteX0" fmla="*/ 56873 w 60838"/>
                  <a:gd name="connsiteY0" fmla="*/ 15258 h 54611"/>
                  <a:gd name="connsiteX1" fmla="*/ 3965 w 60838"/>
                  <a:gd name="connsiteY1" fmla="*/ 39290 h 54611"/>
                  <a:gd name="connsiteX2" fmla="*/ 56873 w 60838"/>
                  <a:gd name="connsiteY2" fmla="*/ 15258 h 54611"/>
                </a:gdLst>
                <a:ahLst/>
                <a:cxnLst>
                  <a:cxn ang="0">
                    <a:pos x="connsiteX0" y="connsiteY0"/>
                  </a:cxn>
                  <a:cxn ang="0">
                    <a:pos x="connsiteX1" y="connsiteY1"/>
                  </a:cxn>
                  <a:cxn ang="0">
                    <a:pos x="connsiteX2" y="connsiteY2"/>
                  </a:cxn>
                </a:cxnLst>
                <a:rect l="l" t="t" r="r" b="b"/>
                <a:pathLst>
                  <a:path w="60838" h="54611">
                    <a:moveTo>
                      <a:pt x="56873" y="15258"/>
                    </a:moveTo>
                    <a:cubicBezTo>
                      <a:pt x="38350" y="-16847"/>
                      <a:pt x="-14842" y="6804"/>
                      <a:pt x="3965" y="39290"/>
                    </a:cubicBezTo>
                    <a:cubicBezTo>
                      <a:pt x="22488" y="71490"/>
                      <a:pt x="75680" y="47838"/>
                      <a:pt x="56873" y="15258"/>
                    </a:cubicBezTo>
                    <a:close/>
                  </a:path>
                </a:pathLst>
              </a:custGeom>
              <a:grpFill/>
              <a:ln w="9481"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EDCF0BB-FD8D-BAA0-E4D9-6E5C87F45F15}"/>
                  </a:ext>
                </a:extLst>
              </p:cNvPr>
              <p:cNvSpPr/>
              <p:nvPr/>
            </p:nvSpPr>
            <p:spPr>
              <a:xfrm>
                <a:off x="6741149" y="1747326"/>
                <a:ext cx="16046" cy="14399"/>
              </a:xfrm>
              <a:custGeom>
                <a:avLst/>
                <a:gdLst>
                  <a:gd name="connsiteX0" fmla="*/ 15005 w 16046"/>
                  <a:gd name="connsiteY0" fmla="*/ 4028 h 14399"/>
                  <a:gd name="connsiteX1" fmla="*/ 1042 w 16046"/>
                  <a:gd name="connsiteY1" fmla="*/ 10392 h 14399"/>
                  <a:gd name="connsiteX2" fmla="*/ 15005 w 16046"/>
                  <a:gd name="connsiteY2" fmla="*/ 4028 h 14399"/>
                </a:gdLst>
                <a:ahLst/>
                <a:cxnLst>
                  <a:cxn ang="0">
                    <a:pos x="connsiteX0" y="connsiteY0"/>
                  </a:cxn>
                  <a:cxn ang="0">
                    <a:pos x="connsiteX1" y="connsiteY1"/>
                  </a:cxn>
                  <a:cxn ang="0">
                    <a:pos x="connsiteX2" y="connsiteY2"/>
                  </a:cxn>
                </a:cxnLst>
                <a:rect l="l" t="t" r="r" b="b"/>
                <a:pathLst>
                  <a:path w="16046" h="14399">
                    <a:moveTo>
                      <a:pt x="15005" y="4028"/>
                    </a:moveTo>
                    <a:cubicBezTo>
                      <a:pt x="10065" y="-4425"/>
                      <a:pt x="-3898" y="1749"/>
                      <a:pt x="1042" y="10392"/>
                    </a:cubicBezTo>
                    <a:cubicBezTo>
                      <a:pt x="5981" y="18846"/>
                      <a:pt x="19944" y="12577"/>
                      <a:pt x="15005" y="4028"/>
                    </a:cubicBezTo>
                    <a:close/>
                  </a:path>
                </a:pathLst>
              </a:custGeom>
              <a:grpFill/>
              <a:ln w="9481"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BA34CF19-E5AE-0D56-D4E7-611AE481A620}"/>
                  </a:ext>
                </a:extLst>
              </p:cNvPr>
              <p:cNvSpPr/>
              <p:nvPr/>
            </p:nvSpPr>
            <p:spPr>
              <a:xfrm>
                <a:off x="6588640" y="1727790"/>
                <a:ext cx="32081" cy="28816"/>
              </a:xfrm>
              <a:custGeom>
                <a:avLst/>
                <a:gdLst>
                  <a:gd name="connsiteX0" fmla="*/ 29974 w 32081"/>
                  <a:gd name="connsiteY0" fmla="*/ 8081 h 28816"/>
                  <a:gd name="connsiteX1" fmla="*/ 2048 w 32081"/>
                  <a:gd name="connsiteY1" fmla="*/ 20714 h 28816"/>
                  <a:gd name="connsiteX2" fmla="*/ 29974 w 32081"/>
                  <a:gd name="connsiteY2" fmla="*/ 8081 h 28816"/>
                </a:gdLst>
                <a:ahLst/>
                <a:cxnLst>
                  <a:cxn ang="0">
                    <a:pos x="connsiteX0" y="connsiteY0"/>
                  </a:cxn>
                  <a:cxn ang="0">
                    <a:pos x="connsiteX1" y="connsiteY1"/>
                  </a:cxn>
                  <a:cxn ang="0">
                    <a:pos x="connsiteX2" y="connsiteY2"/>
                  </a:cxn>
                </a:cxnLst>
                <a:rect l="l" t="t" r="r" b="b"/>
                <a:pathLst>
                  <a:path w="32081" h="28816">
                    <a:moveTo>
                      <a:pt x="29974" y="8081"/>
                    </a:moveTo>
                    <a:cubicBezTo>
                      <a:pt x="20190" y="-8921"/>
                      <a:pt x="-7736" y="3617"/>
                      <a:pt x="2048" y="20714"/>
                    </a:cubicBezTo>
                    <a:cubicBezTo>
                      <a:pt x="11831" y="37717"/>
                      <a:pt x="39947" y="25274"/>
                      <a:pt x="29974" y="8081"/>
                    </a:cubicBezTo>
                    <a:close/>
                  </a:path>
                </a:pathLst>
              </a:custGeom>
              <a:grpFill/>
              <a:ln w="9481"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84A0289-150C-9D97-E016-B1BA0208FDA9}"/>
                  </a:ext>
                </a:extLst>
              </p:cNvPr>
              <p:cNvSpPr/>
              <p:nvPr/>
            </p:nvSpPr>
            <p:spPr>
              <a:xfrm>
                <a:off x="6534504" y="1693465"/>
                <a:ext cx="36317" cy="32591"/>
              </a:xfrm>
              <a:custGeom>
                <a:avLst/>
                <a:gdLst>
                  <a:gd name="connsiteX0" fmla="*/ 33956 w 36317"/>
                  <a:gd name="connsiteY0" fmla="*/ 9161 h 32591"/>
                  <a:gd name="connsiteX1" fmla="*/ 2326 w 36317"/>
                  <a:gd name="connsiteY1" fmla="*/ 23409 h 32591"/>
                  <a:gd name="connsiteX2" fmla="*/ 33956 w 36317"/>
                  <a:gd name="connsiteY2" fmla="*/ 9161 h 32591"/>
                </a:gdLst>
                <a:ahLst/>
                <a:cxnLst>
                  <a:cxn ang="0">
                    <a:pos x="connsiteX0" y="connsiteY0"/>
                  </a:cxn>
                  <a:cxn ang="0">
                    <a:pos x="connsiteX1" y="connsiteY1"/>
                  </a:cxn>
                  <a:cxn ang="0">
                    <a:pos x="connsiteX2" y="connsiteY2"/>
                  </a:cxn>
                </a:cxnLst>
                <a:rect l="l" t="t" r="r" b="b"/>
                <a:pathLst>
                  <a:path w="36317" h="32591">
                    <a:moveTo>
                      <a:pt x="33956" y="9161"/>
                    </a:moveTo>
                    <a:cubicBezTo>
                      <a:pt x="22938" y="-10121"/>
                      <a:pt x="-8787" y="4127"/>
                      <a:pt x="2326" y="23409"/>
                    </a:cubicBezTo>
                    <a:cubicBezTo>
                      <a:pt x="13439" y="42691"/>
                      <a:pt x="45165" y="28538"/>
                      <a:pt x="33956" y="9161"/>
                    </a:cubicBezTo>
                    <a:close/>
                  </a:path>
                </a:pathLst>
              </a:custGeom>
              <a:grpFill/>
              <a:ln w="9481"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0AA319DE-0202-96C2-204A-DEBF12A4AF6D}"/>
                  </a:ext>
                </a:extLst>
              </p:cNvPr>
              <p:cNvSpPr/>
              <p:nvPr/>
            </p:nvSpPr>
            <p:spPr>
              <a:xfrm>
                <a:off x="5524767" y="2035539"/>
                <a:ext cx="311582" cy="391228"/>
              </a:xfrm>
              <a:custGeom>
                <a:avLst/>
                <a:gdLst>
                  <a:gd name="connsiteX0" fmla="*/ 66096 w 311582"/>
                  <a:gd name="connsiteY0" fmla="*/ 188182 h 391228"/>
                  <a:gd name="connsiteX1" fmla="*/ 77494 w 311582"/>
                  <a:gd name="connsiteY1" fmla="*/ 385943 h 391228"/>
                  <a:gd name="connsiteX2" fmla="*/ 310020 w 311582"/>
                  <a:gd name="connsiteY2" fmla="*/ 227506 h 391228"/>
                  <a:gd name="connsiteX3" fmla="*/ 165071 w 311582"/>
                  <a:gd name="connsiteY3" fmla="*/ 109 h 391228"/>
                  <a:gd name="connsiteX4" fmla="*/ 162982 w 311582"/>
                  <a:gd name="connsiteY4" fmla="*/ 4098 h 391228"/>
                  <a:gd name="connsiteX5" fmla="*/ 283234 w 311582"/>
                  <a:gd name="connsiteY5" fmla="*/ 248118 h 391228"/>
                  <a:gd name="connsiteX6" fmla="*/ 118813 w 311582"/>
                  <a:gd name="connsiteY6" fmla="*/ 358872 h 391228"/>
                  <a:gd name="connsiteX7" fmla="*/ 40164 w 311582"/>
                  <a:gd name="connsiteY7" fmla="*/ 296941 h 391228"/>
                  <a:gd name="connsiteX8" fmla="*/ 102380 w 311582"/>
                  <a:gd name="connsiteY8" fmla="*/ 221142 h 391228"/>
                  <a:gd name="connsiteX9" fmla="*/ 90792 w 311582"/>
                  <a:gd name="connsiteY9" fmla="*/ 237099 h 391228"/>
                  <a:gd name="connsiteX10" fmla="*/ 90222 w 311582"/>
                  <a:gd name="connsiteY10" fmla="*/ 240994 h 391228"/>
                  <a:gd name="connsiteX11" fmla="*/ 102760 w 311582"/>
                  <a:gd name="connsiteY11" fmla="*/ 261796 h 391228"/>
                  <a:gd name="connsiteX12" fmla="*/ 145789 w 311582"/>
                  <a:gd name="connsiteY12" fmla="*/ 221047 h 391228"/>
                  <a:gd name="connsiteX13" fmla="*/ 66096 w 311582"/>
                  <a:gd name="connsiteY13" fmla="*/ 188182 h 39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582" h="391228">
                    <a:moveTo>
                      <a:pt x="66096" y="188182"/>
                    </a:moveTo>
                    <a:cubicBezTo>
                      <a:pt x="-26136" y="227696"/>
                      <a:pt x="-21386" y="361151"/>
                      <a:pt x="77494" y="385943"/>
                    </a:cubicBezTo>
                    <a:cubicBezTo>
                      <a:pt x="183974" y="412634"/>
                      <a:pt x="295202" y="334935"/>
                      <a:pt x="310020" y="227506"/>
                    </a:cubicBezTo>
                    <a:cubicBezTo>
                      <a:pt x="323033" y="134039"/>
                      <a:pt x="253029" y="28510"/>
                      <a:pt x="165071" y="109"/>
                    </a:cubicBezTo>
                    <a:cubicBezTo>
                      <a:pt x="162697" y="-651"/>
                      <a:pt x="160512" y="2768"/>
                      <a:pt x="162982" y="4098"/>
                    </a:cubicBezTo>
                    <a:cubicBezTo>
                      <a:pt x="246759" y="51306"/>
                      <a:pt x="308975" y="150092"/>
                      <a:pt x="283234" y="248118"/>
                    </a:cubicBezTo>
                    <a:cubicBezTo>
                      <a:pt x="265092" y="316983"/>
                      <a:pt x="185493" y="360391"/>
                      <a:pt x="118813" y="358872"/>
                    </a:cubicBezTo>
                    <a:cubicBezTo>
                      <a:pt x="82338" y="358112"/>
                      <a:pt x="48238" y="332845"/>
                      <a:pt x="40164" y="296941"/>
                    </a:cubicBezTo>
                    <a:cubicBezTo>
                      <a:pt x="33706" y="268635"/>
                      <a:pt x="68660" y="221047"/>
                      <a:pt x="102380" y="221142"/>
                    </a:cubicBezTo>
                    <a:cubicBezTo>
                      <a:pt x="95826" y="223516"/>
                      <a:pt x="91932" y="230640"/>
                      <a:pt x="90792" y="237099"/>
                    </a:cubicBezTo>
                    <a:cubicBezTo>
                      <a:pt x="90697" y="238429"/>
                      <a:pt x="90412" y="239759"/>
                      <a:pt x="90222" y="240994"/>
                    </a:cubicBezTo>
                    <a:cubicBezTo>
                      <a:pt x="88798" y="250492"/>
                      <a:pt x="94972" y="257806"/>
                      <a:pt x="102760" y="261796"/>
                    </a:cubicBezTo>
                    <a:cubicBezTo>
                      <a:pt x="134011" y="277943"/>
                      <a:pt x="146454" y="245743"/>
                      <a:pt x="145789" y="221047"/>
                    </a:cubicBezTo>
                    <a:cubicBezTo>
                      <a:pt x="144649" y="178588"/>
                      <a:pt x="93357" y="176498"/>
                      <a:pt x="66096" y="188182"/>
                    </a:cubicBezTo>
                    <a:close/>
                  </a:path>
                </a:pathLst>
              </a:custGeom>
              <a:grpFill/>
              <a:ln w="9481"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EABE1D38-89E5-5E84-A16A-DAE906C1C8A2}"/>
                  </a:ext>
                </a:extLst>
              </p:cNvPr>
              <p:cNvSpPr/>
              <p:nvPr/>
            </p:nvSpPr>
            <p:spPr>
              <a:xfrm>
                <a:off x="5530461" y="2446214"/>
                <a:ext cx="139982" cy="87954"/>
              </a:xfrm>
              <a:custGeom>
                <a:avLst/>
                <a:gdLst>
                  <a:gd name="connsiteX0" fmla="*/ 137530 w 139982"/>
                  <a:gd name="connsiteY0" fmla="*/ 1009 h 87954"/>
                  <a:gd name="connsiteX1" fmla="*/ 54987 w 139982"/>
                  <a:gd name="connsiteY1" fmla="*/ 6898 h 87954"/>
                  <a:gd name="connsiteX2" fmla="*/ 3885 w 139982"/>
                  <a:gd name="connsiteY2" fmla="*/ 66074 h 87954"/>
                  <a:gd name="connsiteX3" fmla="*/ 1415 w 139982"/>
                  <a:gd name="connsiteY3" fmla="*/ 81842 h 87954"/>
                  <a:gd name="connsiteX4" fmla="*/ 16233 w 139982"/>
                  <a:gd name="connsiteY4" fmla="*/ 87541 h 87954"/>
                  <a:gd name="connsiteX5" fmla="*/ 93077 w 139982"/>
                  <a:gd name="connsiteY5" fmla="*/ 72913 h 87954"/>
                  <a:gd name="connsiteX6" fmla="*/ 139620 w 139982"/>
                  <a:gd name="connsiteY6" fmla="*/ 4428 h 87954"/>
                  <a:gd name="connsiteX7" fmla="*/ 139905 w 139982"/>
                  <a:gd name="connsiteY7" fmla="*/ 1864 h 87954"/>
                  <a:gd name="connsiteX8" fmla="*/ 137530 w 139982"/>
                  <a:gd name="connsiteY8" fmla="*/ 1009 h 8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2" h="87954">
                    <a:moveTo>
                      <a:pt x="137530" y="1009"/>
                    </a:moveTo>
                    <a:cubicBezTo>
                      <a:pt x="110934" y="-226"/>
                      <a:pt x="80444" y="-1936"/>
                      <a:pt x="54987" y="6898"/>
                    </a:cubicBezTo>
                    <a:cubicBezTo>
                      <a:pt x="25732" y="17061"/>
                      <a:pt x="23167" y="44797"/>
                      <a:pt x="3885" y="66074"/>
                    </a:cubicBezTo>
                    <a:cubicBezTo>
                      <a:pt x="-769" y="71204"/>
                      <a:pt x="-769" y="76903"/>
                      <a:pt x="1415" y="81842"/>
                    </a:cubicBezTo>
                    <a:cubicBezTo>
                      <a:pt x="4550" y="86211"/>
                      <a:pt x="9489" y="89061"/>
                      <a:pt x="16233" y="87541"/>
                    </a:cubicBezTo>
                    <a:cubicBezTo>
                      <a:pt x="44349" y="81557"/>
                      <a:pt x="69615" y="93145"/>
                      <a:pt x="93077" y="72913"/>
                    </a:cubicBezTo>
                    <a:cubicBezTo>
                      <a:pt x="113594" y="55246"/>
                      <a:pt x="127367" y="28080"/>
                      <a:pt x="139620" y="4428"/>
                    </a:cubicBezTo>
                    <a:cubicBezTo>
                      <a:pt x="140095" y="3573"/>
                      <a:pt x="140000" y="2719"/>
                      <a:pt x="139905" y="1864"/>
                    </a:cubicBezTo>
                    <a:cubicBezTo>
                      <a:pt x="139240" y="1579"/>
                      <a:pt x="138480" y="1009"/>
                      <a:pt x="137530" y="1009"/>
                    </a:cubicBezTo>
                    <a:close/>
                  </a:path>
                </a:pathLst>
              </a:custGeom>
              <a:grpFill/>
              <a:ln w="9481"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F15A392B-511E-72AE-731D-6D668C9B0D2A}"/>
                  </a:ext>
                </a:extLst>
              </p:cNvPr>
              <p:cNvSpPr/>
              <p:nvPr/>
            </p:nvSpPr>
            <p:spPr>
              <a:xfrm>
                <a:off x="4502684" y="1188701"/>
                <a:ext cx="1125981" cy="966908"/>
              </a:xfrm>
              <a:custGeom>
                <a:avLst/>
                <a:gdLst>
                  <a:gd name="connsiteX0" fmla="*/ 3912 w 1125981"/>
                  <a:gd name="connsiteY0" fmla="*/ 429958 h 966908"/>
                  <a:gd name="connsiteX1" fmla="*/ 243657 w 1125981"/>
                  <a:gd name="connsiteY1" fmla="*/ 575287 h 966908"/>
                  <a:gd name="connsiteX2" fmla="*/ 321641 w 1125981"/>
                  <a:gd name="connsiteY2" fmla="*/ 118118 h 966908"/>
                  <a:gd name="connsiteX3" fmla="*/ 284976 w 1125981"/>
                  <a:gd name="connsiteY3" fmla="*/ 132176 h 966908"/>
                  <a:gd name="connsiteX4" fmla="*/ 320691 w 1125981"/>
                  <a:gd name="connsiteY4" fmla="*/ 371826 h 966908"/>
                  <a:gd name="connsiteX5" fmla="*/ 153705 w 1125981"/>
                  <a:gd name="connsiteY5" fmla="*/ 546981 h 966908"/>
                  <a:gd name="connsiteX6" fmla="*/ 153325 w 1125981"/>
                  <a:gd name="connsiteY6" fmla="*/ 158582 h 966908"/>
                  <a:gd name="connsiteX7" fmla="*/ 795622 w 1125981"/>
                  <a:gd name="connsiteY7" fmla="*/ 106530 h 966908"/>
                  <a:gd name="connsiteX8" fmla="*/ 795717 w 1125981"/>
                  <a:gd name="connsiteY8" fmla="*/ 106530 h 966908"/>
                  <a:gd name="connsiteX9" fmla="*/ 1071842 w 1125981"/>
                  <a:gd name="connsiteY9" fmla="*/ 688795 h 966908"/>
                  <a:gd name="connsiteX10" fmla="*/ 735211 w 1125981"/>
                  <a:gd name="connsiteY10" fmla="*/ 882757 h 966908"/>
                  <a:gd name="connsiteX11" fmla="*/ 803411 w 1125981"/>
                  <a:gd name="connsiteY11" fmla="*/ 650611 h 966908"/>
                  <a:gd name="connsiteX12" fmla="*/ 1028813 w 1125981"/>
                  <a:gd name="connsiteY12" fmla="*/ 561704 h 966908"/>
                  <a:gd name="connsiteX13" fmla="*/ 1022734 w 1125981"/>
                  <a:gd name="connsiteY13" fmla="*/ 523044 h 966908"/>
                  <a:gd name="connsiteX14" fmla="*/ 665681 w 1125981"/>
                  <a:gd name="connsiteY14" fmla="*/ 819021 h 966908"/>
                  <a:gd name="connsiteX15" fmla="*/ 911315 w 1125981"/>
                  <a:gd name="connsiteY15" fmla="*/ 954091 h 966908"/>
                  <a:gd name="connsiteX16" fmla="*/ 1116580 w 1125981"/>
                  <a:gd name="connsiteY16" fmla="*/ 496448 h 966908"/>
                  <a:gd name="connsiteX17" fmla="*/ 813384 w 1125981"/>
                  <a:gd name="connsiteY17" fmla="*/ 75754 h 966908"/>
                  <a:gd name="connsiteX18" fmla="*/ 297419 w 1125981"/>
                  <a:gd name="connsiteY18" fmla="*/ 23512 h 966908"/>
                  <a:gd name="connsiteX19" fmla="*/ 3912 w 1125981"/>
                  <a:gd name="connsiteY19" fmla="*/ 429958 h 96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5981" h="966908">
                    <a:moveTo>
                      <a:pt x="3912" y="429958"/>
                    </a:moveTo>
                    <a:cubicBezTo>
                      <a:pt x="23289" y="535962"/>
                      <a:pt x="129389" y="641682"/>
                      <a:pt x="243657" y="575287"/>
                    </a:cubicBezTo>
                    <a:cubicBezTo>
                      <a:pt x="406749" y="480490"/>
                      <a:pt x="374453" y="268101"/>
                      <a:pt x="321641" y="118118"/>
                    </a:cubicBezTo>
                    <a:cubicBezTo>
                      <a:pt x="313187" y="94182"/>
                      <a:pt x="277187" y="108240"/>
                      <a:pt x="284976" y="132176"/>
                    </a:cubicBezTo>
                    <a:cubicBezTo>
                      <a:pt x="308723" y="205221"/>
                      <a:pt x="336079" y="293558"/>
                      <a:pt x="320691" y="371826"/>
                    </a:cubicBezTo>
                    <a:cubicBezTo>
                      <a:pt x="306158" y="445820"/>
                      <a:pt x="259140" y="572912"/>
                      <a:pt x="153705" y="546981"/>
                    </a:cubicBezTo>
                    <a:cubicBezTo>
                      <a:pt x="-34462" y="500532"/>
                      <a:pt x="66698" y="250434"/>
                      <a:pt x="153325" y="158582"/>
                    </a:cubicBezTo>
                    <a:cubicBezTo>
                      <a:pt x="297799" y="5655"/>
                      <a:pt x="597101" y="13349"/>
                      <a:pt x="795622" y="106530"/>
                    </a:cubicBezTo>
                    <a:lnTo>
                      <a:pt x="795717" y="106530"/>
                    </a:lnTo>
                    <a:cubicBezTo>
                      <a:pt x="975716" y="231912"/>
                      <a:pt x="1132063" y="487234"/>
                      <a:pt x="1071842" y="688795"/>
                    </a:cubicBezTo>
                    <a:cubicBezTo>
                      <a:pt x="1035557" y="809807"/>
                      <a:pt x="869521" y="1022481"/>
                      <a:pt x="735211" y="882757"/>
                    </a:cubicBezTo>
                    <a:cubicBezTo>
                      <a:pt x="659982" y="804488"/>
                      <a:pt x="746609" y="700193"/>
                      <a:pt x="803411" y="650611"/>
                    </a:cubicBezTo>
                    <a:cubicBezTo>
                      <a:pt x="863442" y="598083"/>
                      <a:pt x="953584" y="577661"/>
                      <a:pt x="1028813" y="561704"/>
                    </a:cubicBezTo>
                    <a:cubicBezTo>
                      <a:pt x="1053414" y="556574"/>
                      <a:pt x="1047715" y="518295"/>
                      <a:pt x="1022734" y="523044"/>
                    </a:cubicBezTo>
                    <a:cubicBezTo>
                      <a:pt x="866292" y="552300"/>
                      <a:pt x="666346" y="630568"/>
                      <a:pt x="665681" y="819021"/>
                    </a:cubicBezTo>
                    <a:cubicBezTo>
                      <a:pt x="665206" y="951242"/>
                      <a:pt x="809870" y="990281"/>
                      <a:pt x="911315" y="954091"/>
                    </a:cubicBezTo>
                    <a:cubicBezTo>
                      <a:pt x="1079440" y="894155"/>
                      <a:pt x="1153815" y="651845"/>
                      <a:pt x="1116580" y="496448"/>
                    </a:cubicBezTo>
                    <a:cubicBezTo>
                      <a:pt x="1080105" y="343995"/>
                      <a:pt x="955673" y="168081"/>
                      <a:pt x="813384" y="75754"/>
                    </a:cubicBezTo>
                    <a:cubicBezTo>
                      <a:pt x="662261" y="-1374"/>
                      <a:pt x="447593" y="-21132"/>
                      <a:pt x="297419" y="23512"/>
                    </a:cubicBezTo>
                    <a:cubicBezTo>
                      <a:pt x="144397" y="68915"/>
                      <a:pt x="-28288" y="254423"/>
                      <a:pt x="3912" y="429958"/>
                    </a:cubicBezTo>
                    <a:close/>
                  </a:path>
                </a:pathLst>
              </a:custGeom>
              <a:grpFill/>
              <a:ln w="9481"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F0AFE215-6CC3-0451-12CB-2FBC50A3BDE5}"/>
                  </a:ext>
                </a:extLst>
              </p:cNvPr>
              <p:cNvSpPr/>
              <p:nvPr/>
            </p:nvSpPr>
            <p:spPr>
              <a:xfrm>
                <a:off x="4904574" y="1377935"/>
                <a:ext cx="505901" cy="310125"/>
              </a:xfrm>
              <a:custGeom>
                <a:avLst/>
                <a:gdLst>
                  <a:gd name="connsiteX0" fmla="*/ 493372 w 505901"/>
                  <a:gd name="connsiteY0" fmla="*/ 302750 h 310125"/>
                  <a:gd name="connsiteX1" fmla="*/ 505815 w 505901"/>
                  <a:gd name="connsiteY1" fmla="*/ 302085 h 310125"/>
                  <a:gd name="connsiteX2" fmla="*/ 318503 w 505901"/>
                  <a:gd name="connsiteY2" fmla="*/ 51606 h 310125"/>
                  <a:gd name="connsiteX3" fmla="*/ 4668 w 505901"/>
                  <a:gd name="connsiteY3" fmla="*/ 12757 h 310125"/>
                  <a:gd name="connsiteX4" fmla="*/ 10178 w 505901"/>
                  <a:gd name="connsiteY4" fmla="*/ 23870 h 310125"/>
                  <a:gd name="connsiteX5" fmla="*/ 300645 w 505901"/>
                  <a:gd name="connsiteY5" fmla="*/ 78582 h 310125"/>
                  <a:gd name="connsiteX6" fmla="*/ 300645 w 505901"/>
                  <a:gd name="connsiteY6" fmla="*/ 78582 h 310125"/>
                  <a:gd name="connsiteX7" fmla="*/ 493372 w 505901"/>
                  <a:gd name="connsiteY7" fmla="*/ 302750 h 31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901" h="310125">
                    <a:moveTo>
                      <a:pt x="493372" y="302750"/>
                    </a:moveTo>
                    <a:cubicBezTo>
                      <a:pt x="498121" y="316807"/>
                      <a:pt x="506860" y="307404"/>
                      <a:pt x="505815" y="302085"/>
                    </a:cubicBezTo>
                    <a:cubicBezTo>
                      <a:pt x="487958" y="211943"/>
                      <a:pt x="395156" y="98434"/>
                      <a:pt x="318503" y="51606"/>
                    </a:cubicBezTo>
                    <a:cubicBezTo>
                      <a:pt x="248593" y="8862"/>
                      <a:pt x="91486" y="-16879"/>
                      <a:pt x="4668" y="12757"/>
                    </a:cubicBezTo>
                    <a:cubicBezTo>
                      <a:pt x="-556" y="14562"/>
                      <a:pt x="-4355" y="26815"/>
                      <a:pt x="10178" y="23870"/>
                    </a:cubicBezTo>
                    <a:cubicBezTo>
                      <a:pt x="140784" y="-2631"/>
                      <a:pt x="274049" y="64714"/>
                      <a:pt x="300645" y="78582"/>
                    </a:cubicBezTo>
                    <a:lnTo>
                      <a:pt x="300645" y="78582"/>
                    </a:lnTo>
                    <a:cubicBezTo>
                      <a:pt x="326007" y="94635"/>
                      <a:pt x="451008" y="176323"/>
                      <a:pt x="493372" y="302750"/>
                    </a:cubicBezTo>
                    <a:close/>
                  </a:path>
                </a:pathLst>
              </a:custGeom>
              <a:grpFill/>
              <a:ln w="9481"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A1EDAA4E-1D49-0144-F372-B02052DBA76C}"/>
                  </a:ext>
                </a:extLst>
              </p:cNvPr>
              <p:cNvSpPr/>
              <p:nvPr/>
            </p:nvSpPr>
            <p:spPr>
              <a:xfrm>
                <a:off x="4887909" y="1273451"/>
                <a:ext cx="609501" cy="382008"/>
              </a:xfrm>
              <a:custGeom>
                <a:avLst/>
                <a:gdLst>
                  <a:gd name="connsiteX0" fmla="*/ 609487 w 609501"/>
                  <a:gd name="connsiteY0" fmla="*/ 379213 h 382008"/>
                  <a:gd name="connsiteX1" fmla="*/ 384275 w 609501"/>
                  <a:gd name="connsiteY1" fmla="*/ 67278 h 382008"/>
                  <a:gd name="connsiteX2" fmla="*/ 1481 w 609501"/>
                  <a:gd name="connsiteY2" fmla="*/ 28144 h 382008"/>
                  <a:gd name="connsiteX3" fmla="*/ 2716 w 609501"/>
                  <a:gd name="connsiteY3" fmla="*/ 32988 h 382008"/>
                  <a:gd name="connsiteX4" fmla="*/ 365373 w 609501"/>
                  <a:gd name="connsiteY4" fmla="*/ 100048 h 382008"/>
                  <a:gd name="connsiteX5" fmla="*/ 604738 w 609501"/>
                  <a:gd name="connsiteY5" fmla="*/ 380543 h 382008"/>
                  <a:gd name="connsiteX6" fmla="*/ 609487 w 609501"/>
                  <a:gd name="connsiteY6" fmla="*/ 379213 h 38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01" h="382008">
                    <a:moveTo>
                      <a:pt x="609487" y="379213"/>
                    </a:moveTo>
                    <a:cubicBezTo>
                      <a:pt x="590490" y="242053"/>
                      <a:pt x="498924" y="132249"/>
                      <a:pt x="384275" y="67278"/>
                    </a:cubicBezTo>
                    <a:cubicBezTo>
                      <a:pt x="270672" y="503"/>
                      <a:pt x="129807" y="-24004"/>
                      <a:pt x="1481" y="28144"/>
                    </a:cubicBezTo>
                    <a:cubicBezTo>
                      <a:pt x="-989" y="29189"/>
                      <a:pt x="-229" y="33463"/>
                      <a:pt x="2716" y="32988"/>
                    </a:cubicBezTo>
                    <a:cubicBezTo>
                      <a:pt x="129427" y="6962"/>
                      <a:pt x="256329" y="39447"/>
                      <a:pt x="365373" y="100048"/>
                    </a:cubicBezTo>
                    <a:cubicBezTo>
                      <a:pt x="472422" y="164069"/>
                      <a:pt x="563894" y="257725"/>
                      <a:pt x="604738" y="380543"/>
                    </a:cubicBezTo>
                    <a:cubicBezTo>
                      <a:pt x="605688" y="383297"/>
                      <a:pt x="609772" y="381777"/>
                      <a:pt x="609487" y="379213"/>
                    </a:cubicBezTo>
                    <a:close/>
                  </a:path>
                </a:pathLst>
              </a:custGeom>
              <a:grpFill/>
              <a:ln w="9481"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9D6BAF63-6604-F061-9847-A86329834761}"/>
                  </a:ext>
                </a:extLst>
              </p:cNvPr>
              <p:cNvSpPr/>
              <p:nvPr/>
            </p:nvSpPr>
            <p:spPr>
              <a:xfrm>
                <a:off x="5693065" y="1723854"/>
                <a:ext cx="686532" cy="1064731"/>
              </a:xfrm>
              <a:custGeom>
                <a:avLst/>
                <a:gdLst>
                  <a:gd name="connsiteX0" fmla="*/ 4278 w 686532"/>
                  <a:gd name="connsiteY0" fmla="*/ 9927 h 1064731"/>
                  <a:gd name="connsiteX1" fmla="*/ 541330 w 686532"/>
                  <a:gd name="connsiteY1" fmla="*/ 398706 h 1064731"/>
                  <a:gd name="connsiteX2" fmla="*/ 609530 w 686532"/>
                  <a:gd name="connsiteY2" fmla="*/ 1058100 h 1064731"/>
                  <a:gd name="connsiteX3" fmla="*/ 618553 w 686532"/>
                  <a:gd name="connsiteY3" fmla="*/ 1062089 h 1064731"/>
                  <a:gd name="connsiteX4" fmla="*/ 578754 w 686532"/>
                  <a:gd name="connsiteY4" fmla="*/ 377049 h 1064731"/>
                  <a:gd name="connsiteX5" fmla="*/ 5513 w 686532"/>
                  <a:gd name="connsiteY5" fmla="*/ 49 h 1064731"/>
                  <a:gd name="connsiteX6" fmla="*/ 4278 w 686532"/>
                  <a:gd name="connsiteY6" fmla="*/ 9927 h 106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32" h="1064731">
                    <a:moveTo>
                      <a:pt x="4278" y="9927"/>
                    </a:moveTo>
                    <a:cubicBezTo>
                      <a:pt x="211538" y="24460"/>
                      <a:pt x="456982" y="218992"/>
                      <a:pt x="541330" y="398706"/>
                    </a:cubicBezTo>
                    <a:cubicBezTo>
                      <a:pt x="654743" y="561607"/>
                      <a:pt x="700431" y="871452"/>
                      <a:pt x="609530" y="1058100"/>
                    </a:cubicBezTo>
                    <a:cubicBezTo>
                      <a:pt x="606680" y="1063989"/>
                      <a:pt x="615324" y="1067408"/>
                      <a:pt x="618553" y="1062089"/>
                    </a:cubicBezTo>
                    <a:cubicBezTo>
                      <a:pt x="737476" y="863378"/>
                      <a:pt x="685044" y="560847"/>
                      <a:pt x="578754" y="377049"/>
                    </a:cubicBezTo>
                    <a:cubicBezTo>
                      <a:pt x="472750" y="193156"/>
                      <a:pt x="236994" y="-3561"/>
                      <a:pt x="5513" y="49"/>
                    </a:cubicBezTo>
                    <a:cubicBezTo>
                      <a:pt x="-851" y="144"/>
                      <a:pt x="-2276" y="9452"/>
                      <a:pt x="4278" y="9927"/>
                    </a:cubicBezTo>
                    <a:close/>
                  </a:path>
                </a:pathLst>
              </a:custGeom>
              <a:grpFill/>
              <a:ln w="9481"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DC7A8FD-66E8-5DED-8750-A3B52BF9AC7E}"/>
                  </a:ext>
                </a:extLst>
              </p:cNvPr>
              <p:cNvSpPr/>
              <p:nvPr/>
            </p:nvSpPr>
            <p:spPr>
              <a:xfrm>
                <a:off x="4614405" y="1519"/>
                <a:ext cx="251428" cy="209362"/>
              </a:xfrm>
              <a:custGeom>
                <a:avLst/>
                <a:gdLst>
                  <a:gd name="connsiteX0" fmla="*/ 251428 w 251428"/>
                  <a:gd name="connsiteY0" fmla="*/ 0 h 209362"/>
                  <a:gd name="connsiteX1" fmla="*/ 44453 w 251428"/>
                  <a:gd name="connsiteY1" fmla="*/ 202320 h 209362"/>
                  <a:gd name="connsiteX2" fmla="*/ 20517 w 251428"/>
                  <a:gd name="connsiteY2" fmla="*/ 195197 h 209362"/>
                  <a:gd name="connsiteX3" fmla="*/ 0 w 251428"/>
                  <a:gd name="connsiteY3" fmla="*/ 0 h 209362"/>
                  <a:gd name="connsiteX4" fmla="*/ 22512 w 251428"/>
                  <a:gd name="connsiteY4" fmla="*/ 0 h 209362"/>
                  <a:gd name="connsiteX5" fmla="*/ 40749 w 251428"/>
                  <a:gd name="connsiteY5" fmla="*/ 99735 h 209362"/>
                  <a:gd name="connsiteX6" fmla="*/ 89857 w 251428"/>
                  <a:gd name="connsiteY6" fmla="*/ 88812 h 209362"/>
                  <a:gd name="connsiteX7" fmla="*/ 184178 w 251428"/>
                  <a:gd name="connsiteY7" fmla="*/ 0 h 209362"/>
                  <a:gd name="connsiteX8" fmla="*/ 251428 w 251428"/>
                  <a:gd name="connsiteY8" fmla="*/ 0 h 20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428" h="209362">
                    <a:moveTo>
                      <a:pt x="251428" y="0"/>
                    </a:moveTo>
                    <a:cubicBezTo>
                      <a:pt x="171735" y="43409"/>
                      <a:pt x="100400" y="110089"/>
                      <a:pt x="44453" y="202320"/>
                    </a:cubicBezTo>
                    <a:cubicBezTo>
                      <a:pt x="36950" y="214669"/>
                      <a:pt x="19757" y="209824"/>
                      <a:pt x="20517" y="195197"/>
                    </a:cubicBezTo>
                    <a:cubicBezTo>
                      <a:pt x="23842" y="130511"/>
                      <a:pt x="17667" y="62596"/>
                      <a:pt x="0" y="0"/>
                    </a:cubicBezTo>
                    <a:lnTo>
                      <a:pt x="22512" y="0"/>
                    </a:lnTo>
                    <a:cubicBezTo>
                      <a:pt x="31060" y="33435"/>
                      <a:pt x="36665" y="67345"/>
                      <a:pt x="40749" y="99735"/>
                    </a:cubicBezTo>
                    <a:cubicBezTo>
                      <a:pt x="51672" y="186743"/>
                      <a:pt x="37140" y="160622"/>
                      <a:pt x="89857" y="88812"/>
                    </a:cubicBezTo>
                    <a:cubicBezTo>
                      <a:pt x="116358" y="52717"/>
                      <a:pt x="148558" y="24411"/>
                      <a:pt x="184178" y="0"/>
                    </a:cubicBezTo>
                    <a:lnTo>
                      <a:pt x="251428" y="0"/>
                    </a:lnTo>
                    <a:close/>
                  </a:path>
                </a:pathLst>
              </a:custGeom>
              <a:grpFill/>
              <a:ln w="9481"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D9D96A05-883E-7363-0681-542081F6C9EC}"/>
                  </a:ext>
                </a:extLst>
              </p:cNvPr>
              <p:cNvSpPr/>
              <p:nvPr/>
            </p:nvSpPr>
            <p:spPr>
              <a:xfrm>
                <a:off x="5400701" y="0"/>
                <a:ext cx="2547433" cy="3346741"/>
              </a:xfrm>
              <a:custGeom>
                <a:avLst/>
                <a:gdLst>
                  <a:gd name="connsiteX0" fmla="*/ 2472585 w 2547433"/>
                  <a:gd name="connsiteY0" fmla="*/ 3169593 h 3346741"/>
                  <a:gd name="connsiteX1" fmla="*/ 2337989 w 2547433"/>
                  <a:gd name="connsiteY1" fmla="*/ 3077646 h 3346741"/>
                  <a:gd name="connsiteX2" fmla="*/ 2251932 w 2547433"/>
                  <a:gd name="connsiteY2" fmla="*/ 2988549 h 3346741"/>
                  <a:gd name="connsiteX3" fmla="*/ 2018266 w 2547433"/>
                  <a:gd name="connsiteY3" fmla="*/ 2303129 h 3346741"/>
                  <a:gd name="connsiteX4" fmla="*/ 1828389 w 2547433"/>
                  <a:gd name="connsiteY4" fmla="*/ 2229800 h 3346741"/>
                  <a:gd name="connsiteX5" fmla="*/ 1794479 w 2547433"/>
                  <a:gd name="connsiteY5" fmla="*/ 2192755 h 3346741"/>
                  <a:gd name="connsiteX6" fmla="*/ 1978182 w 2547433"/>
                  <a:gd name="connsiteY6" fmla="*/ 1961939 h 3346741"/>
                  <a:gd name="connsiteX7" fmla="*/ 1983691 w 2547433"/>
                  <a:gd name="connsiteY7" fmla="*/ 1805212 h 3346741"/>
                  <a:gd name="connsiteX8" fmla="*/ 2028049 w 2547433"/>
                  <a:gd name="connsiteY8" fmla="*/ 1674036 h 3346741"/>
                  <a:gd name="connsiteX9" fmla="*/ 2099479 w 2547433"/>
                  <a:gd name="connsiteY9" fmla="*/ 1391642 h 3346741"/>
                  <a:gd name="connsiteX10" fmla="*/ 1819270 w 2547433"/>
                  <a:gd name="connsiteY10" fmla="*/ 1312234 h 3346741"/>
                  <a:gd name="connsiteX11" fmla="*/ 1683440 w 2547433"/>
                  <a:gd name="connsiteY11" fmla="*/ 1285068 h 3346741"/>
                  <a:gd name="connsiteX12" fmla="*/ 1544855 w 2547433"/>
                  <a:gd name="connsiteY12" fmla="*/ 1211548 h 3346741"/>
                  <a:gd name="connsiteX13" fmla="*/ 1253153 w 2547433"/>
                  <a:gd name="connsiteY13" fmla="*/ 1255242 h 3346741"/>
                  <a:gd name="connsiteX14" fmla="*/ 1238145 w 2547433"/>
                  <a:gd name="connsiteY14" fmla="*/ 1207274 h 3346741"/>
                  <a:gd name="connsiteX15" fmla="*/ 1269585 w 2547433"/>
                  <a:gd name="connsiteY15" fmla="*/ 1006188 h 3346741"/>
                  <a:gd name="connsiteX16" fmla="*/ 792659 w 2547433"/>
                  <a:gd name="connsiteY16" fmla="*/ 461063 h 3346741"/>
                  <a:gd name="connsiteX17" fmla="*/ 758559 w 2547433"/>
                  <a:gd name="connsiteY17" fmla="*/ 342140 h 3346741"/>
                  <a:gd name="connsiteX18" fmla="*/ 746306 w 2547433"/>
                  <a:gd name="connsiteY18" fmla="*/ 179524 h 3346741"/>
                  <a:gd name="connsiteX19" fmla="*/ 630328 w 2547433"/>
                  <a:gd name="connsiteY19" fmla="*/ 26121 h 3346741"/>
                  <a:gd name="connsiteX20" fmla="*/ 622349 w 2547433"/>
                  <a:gd name="connsiteY20" fmla="*/ 22892 h 3346741"/>
                  <a:gd name="connsiteX21" fmla="*/ 480725 w 2547433"/>
                  <a:gd name="connsiteY21" fmla="*/ 0 h 3346741"/>
                  <a:gd name="connsiteX22" fmla="*/ 449474 w 2547433"/>
                  <a:gd name="connsiteY22" fmla="*/ 1520 h 3346741"/>
                  <a:gd name="connsiteX23" fmla="*/ 439501 w 2547433"/>
                  <a:gd name="connsiteY23" fmla="*/ 2470 h 3346741"/>
                  <a:gd name="connsiteX24" fmla="*/ 292557 w 2547433"/>
                  <a:gd name="connsiteY24" fmla="*/ 73139 h 3346741"/>
                  <a:gd name="connsiteX25" fmla="*/ 172400 w 2547433"/>
                  <a:gd name="connsiteY25" fmla="*/ 103060 h 3346741"/>
                  <a:gd name="connsiteX26" fmla="*/ 55757 w 2547433"/>
                  <a:gd name="connsiteY26" fmla="*/ 15578 h 3346741"/>
                  <a:gd name="connsiteX27" fmla="*/ 0 w 2547433"/>
                  <a:gd name="connsiteY27" fmla="*/ 11968 h 3346741"/>
                  <a:gd name="connsiteX28" fmla="*/ 208020 w 2547433"/>
                  <a:gd name="connsiteY28" fmla="*/ 176769 h 3346741"/>
                  <a:gd name="connsiteX29" fmla="*/ 226637 w 2547433"/>
                  <a:gd name="connsiteY29" fmla="*/ 177149 h 3346741"/>
                  <a:gd name="connsiteX30" fmla="*/ 477780 w 2547433"/>
                  <a:gd name="connsiteY30" fmla="*/ 14248 h 3346741"/>
                  <a:gd name="connsiteX31" fmla="*/ 621684 w 2547433"/>
                  <a:gd name="connsiteY31" fmla="*/ 33435 h 3346741"/>
                  <a:gd name="connsiteX32" fmla="*/ 628903 w 2547433"/>
                  <a:gd name="connsiteY32" fmla="*/ 37994 h 3346741"/>
                  <a:gd name="connsiteX33" fmla="*/ 716861 w 2547433"/>
                  <a:gd name="connsiteY33" fmla="*/ 152263 h 3346741"/>
                  <a:gd name="connsiteX34" fmla="*/ 701378 w 2547433"/>
                  <a:gd name="connsiteY34" fmla="*/ 451279 h 3346741"/>
                  <a:gd name="connsiteX35" fmla="*/ 710971 w 2547433"/>
                  <a:gd name="connsiteY35" fmla="*/ 467237 h 3346741"/>
                  <a:gd name="connsiteX36" fmla="*/ 1162536 w 2547433"/>
                  <a:gd name="connsiteY36" fmla="*/ 1303305 h 3346741"/>
                  <a:gd name="connsiteX37" fmla="*/ 1180678 w 2547433"/>
                  <a:gd name="connsiteY37" fmla="*/ 1320402 h 3346741"/>
                  <a:gd name="connsiteX38" fmla="*/ 1706901 w 2547433"/>
                  <a:gd name="connsiteY38" fmla="*/ 1360202 h 3346741"/>
                  <a:gd name="connsiteX39" fmla="*/ 1723524 w 2547433"/>
                  <a:gd name="connsiteY39" fmla="*/ 1364096 h 3346741"/>
                  <a:gd name="connsiteX40" fmla="*/ 2073738 w 2547433"/>
                  <a:gd name="connsiteY40" fmla="*/ 1406460 h 3346741"/>
                  <a:gd name="connsiteX41" fmla="*/ 1935438 w 2547433"/>
                  <a:gd name="connsiteY41" fmla="*/ 1731028 h 3346741"/>
                  <a:gd name="connsiteX42" fmla="*/ 1930499 w 2547433"/>
                  <a:gd name="connsiteY42" fmla="*/ 1747460 h 3346741"/>
                  <a:gd name="connsiteX43" fmla="*/ 1701677 w 2547433"/>
                  <a:gd name="connsiteY43" fmla="*/ 2222866 h 3346741"/>
                  <a:gd name="connsiteX44" fmla="*/ 1707566 w 2547433"/>
                  <a:gd name="connsiteY44" fmla="*/ 2247182 h 3346741"/>
                  <a:gd name="connsiteX45" fmla="*/ 2205769 w 2547433"/>
                  <a:gd name="connsiteY45" fmla="*/ 3056369 h 3346741"/>
                  <a:gd name="connsiteX46" fmla="*/ 2214792 w 2547433"/>
                  <a:gd name="connsiteY46" fmla="*/ 3072612 h 3346741"/>
                  <a:gd name="connsiteX47" fmla="*/ 2481419 w 2547433"/>
                  <a:gd name="connsiteY47" fmla="*/ 3208727 h 3346741"/>
                  <a:gd name="connsiteX48" fmla="*/ 2537555 w 2547433"/>
                  <a:gd name="connsiteY48" fmla="*/ 3346742 h 3346741"/>
                  <a:gd name="connsiteX49" fmla="*/ 2547434 w 2547433"/>
                  <a:gd name="connsiteY49" fmla="*/ 3346742 h 3346741"/>
                  <a:gd name="connsiteX50" fmla="*/ 2472585 w 2547433"/>
                  <a:gd name="connsiteY50" fmla="*/ 3169593 h 334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47433" h="3346741">
                    <a:moveTo>
                      <a:pt x="2472585" y="3169593"/>
                    </a:moveTo>
                    <a:cubicBezTo>
                      <a:pt x="2440669" y="3125519"/>
                      <a:pt x="2386622" y="3098068"/>
                      <a:pt x="2337989" y="3077646"/>
                    </a:cubicBezTo>
                    <a:cubicBezTo>
                      <a:pt x="2270834" y="3049625"/>
                      <a:pt x="2233979" y="3070617"/>
                      <a:pt x="2251932" y="2988549"/>
                    </a:cubicBezTo>
                    <a:cubicBezTo>
                      <a:pt x="2304459" y="2747949"/>
                      <a:pt x="2244808" y="2440669"/>
                      <a:pt x="2018266" y="2303129"/>
                    </a:cubicBezTo>
                    <a:cubicBezTo>
                      <a:pt x="1958995" y="2267035"/>
                      <a:pt x="1898488" y="2237589"/>
                      <a:pt x="1828389" y="2229800"/>
                    </a:cubicBezTo>
                    <a:cubicBezTo>
                      <a:pt x="1739957" y="2220016"/>
                      <a:pt x="1724569" y="2245663"/>
                      <a:pt x="1794479" y="2192755"/>
                    </a:cubicBezTo>
                    <a:cubicBezTo>
                      <a:pt x="1870942" y="2134814"/>
                      <a:pt x="1952250" y="2058255"/>
                      <a:pt x="1978182" y="1961939"/>
                    </a:cubicBezTo>
                    <a:cubicBezTo>
                      <a:pt x="1992810" y="1907417"/>
                      <a:pt x="1994519" y="1860494"/>
                      <a:pt x="1983691" y="1805212"/>
                    </a:cubicBezTo>
                    <a:cubicBezTo>
                      <a:pt x="1969918" y="1734827"/>
                      <a:pt x="1992050" y="1732452"/>
                      <a:pt x="2028049" y="1674036"/>
                    </a:cubicBezTo>
                    <a:cubicBezTo>
                      <a:pt x="2075638" y="1597002"/>
                      <a:pt x="2098434" y="1486913"/>
                      <a:pt x="2099479" y="1391642"/>
                    </a:cubicBezTo>
                    <a:cubicBezTo>
                      <a:pt x="2016556" y="1345004"/>
                      <a:pt x="1909697" y="1309574"/>
                      <a:pt x="1819270" y="1312234"/>
                    </a:cubicBezTo>
                    <a:cubicBezTo>
                      <a:pt x="1750690" y="1314228"/>
                      <a:pt x="1737582" y="1332276"/>
                      <a:pt x="1683440" y="1285068"/>
                    </a:cubicBezTo>
                    <a:cubicBezTo>
                      <a:pt x="1640981" y="1248118"/>
                      <a:pt x="1599472" y="1226176"/>
                      <a:pt x="1544855" y="1211548"/>
                    </a:cubicBezTo>
                    <a:cubicBezTo>
                      <a:pt x="1448539" y="1185807"/>
                      <a:pt x="1341679" y="1218007"/>
                      <a:pt x="1253153" y="1255242"/>
                    </a:cubicBezTo>
                    <a:cubicBezTo>
                      <a:pt x="1172414" y="1289247"/>
                      <a:pt x="1202335" y="1288867"/>
                      <a:pt x="1238145" y="1207274"/>
                    </a:cubicBezTo>
                    <a:cubicBezTo>
                      <a:pt x="1266451" y="1142683"/>
                      <a:pt x="1271010" y="1075623"/>
                      <a:pt x="1269585" y="1006188"/>
                    </a:cubicBezTo>
                    <a:cubicBezTo>
                      <a:pt x="1263601" y="741272"/>
                      <a:pt x="1027370" y="535912"/>
                      <a:pt x="792659" y="461063"/>
                    </a:cubicBezTo>
                    <a:cubicBezTo>
                      <a:pt x="712776" y="435701"/>
                      <a:pt x="749251" y="414140"/>
                      <a:pt x="758559" y="342140"/>
                    </a:cubicBezTo>
                    <a:cubicBezTo>
                      <a:pt x="765208" y="289708"/>
                      <a:pt x="768533" y="229297"/>
                      <a:pt x="746306" y="179524"/>
                    </a:cubicBezTo>
                    <a:cubicBezTo>
                      <a:pt x="719615" y="119873"/>
                      <a:pt x="681621" y="63926"/>
                      <a:pt x="630328" y="26121"/>
                    </a:cubicBezTo>
                    <a:cubicBezTo>
                      <a:pt x="627669" y="24981"/>
                      <a:pt x="625009" y="23937"/>
                      <a:pt x="622349" y="22892"/>
                    </a:cubicBezTo>
                    <a:cubicBezTo>
                      <a:pt x="575521" y="21087"/>
                      <a:pt x="527363" y="12158"/>
                      <a:pt x="480725" y="0"/>
                    </a:cubicBezTo>
                    <a:cubicBezTo>
                      <a:pt x="470276" y="190"/>
                      <a:pt x="459923" y="665"/>
                      <a:pt x="449474" y="1520"/>
                    </a:cubicBezTo>
                    <a:cubicBezTo>
                      <a:pt x="446150" y="1805"/>
                      <a:pt x="442825" y="2090"/>
                      <a:pt x="439501" y="2470"/>
                    </a:cubicBezTo>
                    <a:cubicBezTo>
                      <a:pt x="385264" y="8074"/>
                      <a:pt x="334541" y="41129"/>
                      <a:pt x="292557" y="73139"/>
                    </a:cubicBezTo>
                    <a:cubicBezTo>
                      <a:pt x="234806" y="117213"/>
                      <a:pt x="234521" y="159577"/>
                      <a:pt x="172400" y="103060"/>
                    </a:cubicBezTo>
                    <a:cubicBezTo>
                      <a:pt x="137255" y="71145"/>
                      <a:pt x="98026" y="41604"/>
                      <a:pt x="55757" y="15578"/>
                    </a:cubicBezTo>
                    <a:cubicBezTo>
                      <a:pt x="37235" y="14913"/>
                      <a:pt x="18617" y="13773"/>
                      <a:pt x="0" y="11968"/>
                    </a:cubicBezTo>
                    <a:cubicBezTo>
                      <a:pt x="76274" y="51767"/>
                      <a:pt x="147513" y="107049"/>
                      <a:pt x="208020" y="176769"/>
                    </a:cubicBezTo>
                    <a:cubicBezTo>
                      <a:pt x="213339" y="182753"/>
                      <a:pt x="221128" y="182943"/>
                      <a:pt x="226637" y="177149"/>
                    </a:cubicBezTo>
                    <a:cubicBezTo>
                      <a:pt x="294647" y="105720"/>
                      <a:pt x="367976" y="12253"/>
                      <a:pt x="477780" y="14248"/>
                    </a:cubicBezTo>
                    <a:cubicBezTo>
                      <a:pt x="524324" y="15008"/>
                      <a:pt x="575616" y="18332"/>
                      <a:pt x="621684" y="33435"/>
                    </a:cubicBezTo>
                    <a:cubicBezTo>
                      <a:pt x="623014" y="35145"/>
                      <a:pt x="627954" y="37994"/>
                      <a:pt x="628903" y="37994"/>
                    </a:cubicBezTo>
                    <a:cubicBezTo>
                      <a:pt x="664713" y="70100"/>
                      <a:pt x="693114" y="112654"/>
                      <a:pt x="716861" y="152263"/>
                    </a:cubicBezTo>
                    <a:cubicBezTo>
                      <a:pt x="773472" y="246394"/>
                      <a:pt x="729209" y="356673"/>
                      <a:pt x="701378" y="451279"/>
                    </a:cubicBezTo>
                    <a:cubicBezTo>
                      <a:pt x="699098" y="458878"/>
                      <a:pt x="703088" y="465717"/>
                      <a:pt x="710971" y="467237"/>
                    </a:cubicBezTo>
                    <a:cubicBezTo>
                      <a:pt x="1106304" y="543986"/>
                      <a:pt x="1368181" y="928680"/>
                      <a:pt x="1162536" y="1303305"/>
                    </a:cubicBezTo>
                    <a:cubicBezTo>
                      <a:pt x="1155602" y="1315938"/>
                      <a:pt x="1168235" y="1328476"/>
                      <a:pt x="1180678" y="1320402"/>
                    </a:cubicBezTo>
                    <a:cubicBezTo>
                      <a:pt x="1347284" y="1212688"/>
                      <a:pt x="1584654" y="1165765"/>
                      <a:pt x="1706901" y="1360202"/>
                    </a:cubicBezTo>
                    <a:cubicBezTo>
                      <a:pt x="1709941" y="1365141"/>
                      <a:pt x="1718585" y="1366851"/>
                      <a:pt x="1723524" y="1364096"/>
                    </a:cubicBezTo>
                    <a:cubicBezTo>
                      <a:pt x="1806827" y="1318028"/>
                      <a:pt x="1976852" y="1344719"/>
                      <a:pt x="2073738" y="1406460"/>
                    </a:cubicBezTo>
                    <a:cubicBezTo>
                      <a:pt x="2078867" y="1521298"/>
                      <a:pt x="2016841" y="1681825"/>
                      <a:pt x="1935438" y="1731028"/>
                    </a:cubicBezTo>
                    <a:cubicBezTo>
                      <a:pt x="1930499" y="1733877"/>
                      <a:pt x="1927649" y="1742236"/>
                      <a:pt x="1930499" y="1747460"/>
                    </a:cubicBezTo>
                    <a:cubicBezTo>
                      <a:pt x="2037643" y="1950446"/>
                      <a:pt x="1878446" y="2132534"/>
                      <a:pt x="1701677" y="2222866"/>
                    </a:cubicBezTo>
                    <a:cubicBezTo>
                      <a:pt x="1688664" y="2229610"/>
                      <a:pt x="1693128" y="2246898"/>
                      <a:pt x="1707566" y="2247182"/>
                    </a:cubicBezTo>
                    <a:cubicBezTo>
                      <a:pt x="2134814" y="2256396"/>
                      <a:pt x="2337039" y="2675570"/>
                      <a:pt x="2205769" y="3056369"/>
                    </a:cubicBezTo>
                    <a:cubicBezTo>
                      <a:pt x="2203299" y="3063968"/>
                      <a:pt x="2207003" y="3070807"/>
                      <a:pt x="2214792" y="3072612"/>
                    </a:cubicBezTo>
                    <a:cubicBezTo>
                      <a:pt x="2310633" y="3095884"/>
                      <a:pt x="2428321" y="3112601"/>
                      <a:pt x="2481419" y="3208727"/>
                    </a:cubicBezTo>
                    <a:cubicBezTo>
                      <a:pt x="2504595" y="3250521"/>
                      <a:pt x="2528152" y="3297919"/>
                      <a:pt x="2537555" y="3346742"/>
                    </a:cubicBezTo>
                    <a:lnTo>
                      <a:pt x="2547434" y="3346742"/>
                    </a:lnTo>
                    <a:cubicBezTo>
                      <a:pt x="2540405" y="3283386"/>
                      <a:pt x="2510959" y="3222595"/>
                      <a:pt x="2472585" y="3169593"/>
                    </a:cubicBezTo>
                    <a:close/>
                  </a:path>
                </a:pathLst>
              </a:custGeom>
              <a:grpFill/>
              <a:ln w="9481"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1494F48-8094-BED6-7865-484A8FC2A085}"/>
                  </a:ext>
                </a:extLst>
              </p:cNvPr>
              <p:cNvSpPr/>
              <p:nvPr/>
            </p:nvSpPr>
            <p:spPr>
              <a:xfrm>
                <a:off x="5658676" y="1959901"/>
                <a:ext cx="465992" cy="740741"/>
              </a:xfrm>
              <a:custGeom>
                <a:avLst/>
                <a:gdLst>
                  <a:gd name="connsiteX0" fmla="*/ 4377 w 465992"/>
                  <a:gd name="connsiteY0" fmla="*/ 10301 h 740741"/>
                  <a:gd name="connsiteX1" fmla="*/ 250866 w 465992"/>
                  <a:gd name="connsiteY1" fmla="*/ 161044 h 740741"/>
                  <a:gd name="connsiteX2" fmla="*/ 346897 w 465992"/>
                  <a:gd name="connsiteY2" fmla="*/ 294689 h 740741"/>
                  <a:gd name="connsiteX3" fmla="*/ 414622 w 465992"/>
                  <a:gd name="connsiteY3" fmla="*/ 444863 h 740741"/>
                  <a:gd name="connsiteX4" fmla="*/ 421936 w 465992"/>
                  <a:gd name="connsiteY4" fmla="*/ 733525 h 740741"/>
                  <a:gd name="connsiteX5" fmla="*/ 431339 w 465992"/>
                  <a:gd name="connsiteY5" fmla="*/ 737705 h 740741"/>
                  <a:gd name="connsiteX6" fmla="*/ 457176 w 465992"/>
                  <a:gd name="connsiteY6" fmla="*/ 496725 h 740741"/>
                  <a:gd name="connsiteX7" fmla="*/ 414717 w 465992"/>
                  <a:gd name="connsiteY7" fmla="*/ 342088 h 740741"/>
                  <a:gd name="connsiteX8" fmla="*/ 382327 w 465992"/>
                  <a:gd name="connsiteY8" fmla="*/ 274362 h 740741"/>
                  <a:gd name="connsiteX9" fmla="*/ 339773 w 465992"/>
                  <a:gd name="connsiteY9" fmla="*/ 212431 h 740741"/>
                  <a:gd name="connsiteX10" fmla="*/ 227119 w 465992"/>
                  <a:gd name="connsiteY10" fmla="*/ 98353 h 740741"/>
                  <a:gd name="connsiteX11" fmla="*/ 5517 w 465992"/>
                  <a:gd name="connsiteY11" fmla="*/ 42 h 740741"/>
                  <a:gd name="connsiteX12" fmla="*/ 4377 w 465992"/>
                  <a:gd name="connsiteY12" fmla="*/ 10301 h 74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5992" h="740741">
                    <a:moveTo>
                      <a:pt x="4377" y="10301"/>
                    </a:moveTo>
                    <a:cubicBezTo>
                      <a:pt x="106107" y="29773"/>
                      <a:pt x="178391" y="91039"/>
                      <a:pt x="250866" y="161044"/>
                    </a:cubicBezTo>
                    <a:cubicBezTo>
                      <a:pt x="290950" y="199798"/>
                      <a:pt x="314887" y="250901"/>
                      <a:pt x="346897" y="294689"/>
                    </a:cubicBezTo>
                    <a:cubicBezTo>
                      <a:pt x="368934" y="344367"/>
                      <a:pt x="401134" y="390626"/>
                      <a:pt x="414622" y="444863"/>
                    </a:cubicBezTo>
                    <a:cubicBezTo>
                      <a:pt x="439033" y="542508"/>
                      <a:pt x="455941" y="635690"/>
                      <a:pt x="421936" y="733525"/>
                    </a:cubicBezTo>
                    <a:cubicBezTo>
                      <a:pt x="419751" y="739700"/>
                      <a:pt x="428680" y="743879"/>
                      <a:pt x="431339" y="737705"/>
                    </a:cubicBezTo>
                    <a:cubicBezTo>
                      <a:pt x="466199" y="660861"/>
                      <a:pt x="474653" y="579743"/>
                      <a:pt x="457176" y="496725"/>
                    </a:cubicBezTo>
                    <a:cubicBezTo>
                      <a:pt x="446062" y="444578"/>
                      <a:pt x="434759" y="391670"/>
                      <a:pt x="414717" y="342088"/>
                    </a:cubicBezTo>
                    <a:cubicBezTo>
                      <a:pt x="405313" y="318816"/>
                      <a:pt x="392870" y="296969"/>
                      <a:pt x="382327" y="274362"/>
                    </a:cubicBezTo>
                    <a:cubicBezTo>
                      <a:pt x="367984" y="253940"/>
                      <a:pt x="355256" y="232284"/>
                      <a:pt x="339773" y="212431"/>
                    </a:cubicBezTo>
                    <a:cubicBezTo>
                      <a:pt x="306908" y="170163"/>
                      <a:pt x="266728" y="133973"/>
                      <a:pt x="227119" y="98353"/>
                    </a:cubicBezTo>
                    <a:cubicBezTo>
                      <a:pt x="164048" y="41551"/>
                      <a:pt x="89579" y="8401"/>
                      <a:pt x="5517" y="42"/>
                    </a:cubicBezTo>
                    <a:cubicBezTo>
                      <a:pt x="-1132" y="-718"/>
                      <a:pt x="-2082" y="8971"/>
                      <a:pt x="4377" y="10301"/>
                    </a:cubicBezTo>
                    <a:close/>
                  </a:path>
                </a:pathLst>
              </a:custGeom>
              <a:grpFill/>
              <a:ln w="9481"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00D53E38-72B9-C726-AD76-66DBB7677FD3}"/>
                  </a:ext>
                </a:extLst>
              </p:cNvPr>
              <p:cNvSpPr/>
              <p:nvPr/>
            </p:nvSpPr>
            <p:spPr>
              <a:xfrm>
                <a:off x="7324662" y="2449970"/>
                <a:ext cx="70820" cy="76421"/>
              </a:xfrm>
              <a:custGeom>
                <a:avLst/>
                <a:gdLst>
                  <a:gd name="connsiteX0" fmla="*/ 65429 w 70820"/>
                  <a:gd name="connsiteY0" fmla="*/ 16725 h 76421"/>
                  <a:gd name="connsiteX1" fmla="*/ 5398 w 70820"/>
                  <a:gd name="connsiteY1" fmla="*/ 59754 h 76421"/>
                  <a:gd name="connsiteX2" fmla="*/ 65429 w 70820"/>
                  <a:gd name="connsiteY2" fmla="*/ 16725 h 76421"/>
                </a:gdLst>
                <a:ahLst/>
                <a:cxnLst>
                  <a:cxn ang="0">
                    <a:pos x="connsiteX0" y="connsiteY0"/>
                  </a:cxn>
                  <a:cxn ang="0">
                    <a:pos x="connsiteX1" y="connsiteY1"/>
                  </a:cxn>
                  <a:cxn ang="0">
                    <a:pos x="connsiteX2" y="connsiteY2"/>
                  </a:cxn>
                </a:cxnLst>
                <a:rect l="l" t="t" r="r" b="b"/>
                <a:pathLst>
                  <a:path w="70820" h="76421">
                    <a:moveTo>
                      <a:pt x="65429" y="16725"/>
                    </a:moveTo>
                    <a:cubicBezTo>
                      <a:pt x="41588" y="-24689"/>
                      <a:pt x="-18159" y="18910"/>
                      <a:pt x="5398" y="59754"/>
                    </a:cubicBezTo>
                    <a:cubicBezTo>
                      <a:pt x="29144" y="101073"/>
                      <a:pt x="88986" y="57474"/>
                      <a:pt x="65429" y="16725"/>
                    </a:cubicBezTo>
                    <a:close/>
                  </a:path>
                </a:pathLst>
              </a:custGeom>
              <a:grpFill/>
              <a:ln w="9481"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F9989FA2-0A52-1DC6-B0EB-B0BF91E6ACF4}"/>
                  </a:ext>
                </a:extLst>
              </p:cNvPr>
              <p:cNvSpPr/>
              <p:nvPr/>
            </p:nvSpPr>
            <p:spPr>
              <a:xfrm>
                <a:off x="6842144" y="2251878"/>
                <a:ext cx="58392" cy="62855"/>
              </a:xfrm>
              <a:custGeom>
                <a:avLst/>
                <a:gdLst>
                  <a:gd name="connsiteX0" fmla="*/ 53924 w 58392"/>
                  <a:gd name="connsiteY0" fmla="*/ 13731 h 62855"/>
                  <a:gd name="connsiteX1" fmla="*/ 4436 w 58392"/>
                  <a:gd name="connsiteY1" fmla="*/ 49066 h 62855"/>
                  <a:gd name="connsiteX2" fmla="*/ 53924 w 58392"/>
                  <a:gd name="connsiteY2" fmla="*/ 13731 h 62855"/>
                </a:gdLst>
                <a:ahLst/>
                <a:cxnLst>
                  <a:cxn ang="0">
                    <a:pos x="connsiteX0" y="connsiteY0"/>
                  </a:cxn>
                  <a:cxn ang="0">
                    <a:pos x="connsiteX1" y="connsiteY1"/>
                  </a:cxn>
                  <a:cxn ang="0">
                    <a:pos x="connsiteX2" y="connsiteY2"/>
                  </a:cxn>
                </a:cxnLst>
                <a:rect l="l" t="t" r="r" b="b"/>
                <a:pathLst>
                  <a:path w="58392" h="62855">
                    <a:moveTo>
                      <a:pt x="53924" y="13731"/>
                    </a:moveTo>
                    <a:cubicBezTo>
                      <a:pt x="34262" y="-20274"/>
                      <a:pt x="-14941" y="15536"/>
                      <a:pt x="4436" y="49066"/>
                    </a:cubicBezTo>
                    <a:cubicBezTo>
                      <a:pt x="24098" y="83166"/>
                      <a:pt x="73396" y="47356"/>
                      <a:pt x="53924" y="13731"/>
                    </a:cubicBezTo>
                    <a:close/>
                  </a:path>
                </a:pathLst>
              </a:custGeom>
              <a:grpFill/>
              <a:ln w="9481"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13C85BAD-7921-B210-E982-C60D675AB8A7}"/>
                  </a:ext>
                </a:extLst>
              </p:cNvPr>
              <p:cNvSpPr/>
              <p:nvPr/>
            </p:nvSpPr>
            <p:spPr>
              <a:xfrm>
                <a:off x="7220639" y="2429839"/>
                <a:ext cx="222376" cy="193233"/>
              </a:xfrm>
              <a:custGeom>
                <a:avLst/>
                <a:gdLst>
                  <a:gd name="connsiteX0" fmla="*/ 43880 w 222376"/>
                  <a:gd name="connsiteY0" fmla="*/ 10830 h 193233"/>
                  <a:gd name="connsiteX1" fmla="*/ 14624 w 222376"/>
                  <a:gd name="connsiteY1" fmla="*/ 46924 h 193233"/>
                  <a:gd name="connsiteX2" fmla="*/ 37421 w 222376"/>
                  <a:gd name="connsiteY2" fmla="*/ 179905 h 193233"/>
                  <a:gd name="connsiteX3" fmla="*/ 41030 w 222376"/>
                  <a:gd name="connsiteY3" fmla="*/ 184654 h 193233"/>
                  <a:gd name="connsiteX4" fmla="*/ 50814 w 222376"/>
                  <a:gd name="connsiteY4" fmla="*/ 191873 h 193233"/>
                  <a:gd name="connsiteX5" fmla="*/ 178000 w 222376"/>
                  <a:gd name="connsiteY5" fmla="*/ 185034 h 193233"/>
                  <a:gd name="connsiteX6" fmla="*/ 192913 w 222376"/>
                  <a:gd name="connsiteY6" fmla="*/ 135072 h 193233"/>
                  <a:gd name="connsiteX7" fmla="*/ 106381 w 222376"/>
                  <a:gd name="connsiteY7" fmla="*/ 141531 h 193233"/>
                  <a:gd name="connsiteX8" fmla="*/ 47489 w 222376"/>
                  <a:gd name="connsiteY8" fmla="*/ 176961 h 193233"/>
                  <a:gd name="connsiteX9" fmla="*/ 43880 w 222376"/>
                  <a:gd name="connsiteY9" fmla="*/ 10830 h 1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6" h="193233">
                    <a:moveTo>
                      <a:pt x="43880" y="10830"/>
                    </a:moveTo>
                    <a:cubicBezTo>
                      <a:pt x="21938" y="-22985"/>
                      <a:pt x="-23275" y="31822"/>
                      <a:pt x="14624" y="46924"/>
                    </a:cubicBezTo>
                    <a:cubicBezTo>
                      <a:pt x="57178" y="63832"/>
                      <a:pt x="59932" y="147040"/>
                      <a:pt x="37421" y="179905"/>
                    </a:cubicBezTo>
                    <a:cubicBezTo>
                      <a:pt x="35236" y="182945"/>
                      <a:pt x="38275" y="185224"/>
                      <a:pt x="41030" y="184654"/>
                    </a:cubicBezTo>
                    <a:cubicBezTo>
                      <a:pt x="39320" y="189784"/>
                      <a:pt x="45684" y="195673"/>
                      <a:pt x="50814" y="191873"/>
                    </a:cubicBezTo>
                    <a:cubicBezTo>
                      <a:pt x="83014" y="167937"/>
                      <a:pt x="145135" y="155114"/>
                      <a:pt x="178000" y="185034"/>
                    </a:cubicBezTo>
                    <a:cubicBezTo>
                      <a:pt x="217704" y="220844"/>
                      <a:pt x="246770" y="127283"/>
                      <a:pt x="192913" y="135072"/>
                    </a:cubicBezTo>
                    <a:cubicBezTo>
                      <a:pt x="164132" y="139251"/>
                      <a:pt x="135066" y="134027"/>
                      <a:pt x="106381" y="141531"/>
                    </a:cubicBezTo>
                    <a:cubicBezTo>
                      <a:pt x="82064" y="148085"/>
                      <a:pt x="64587" y="159958"/>
                      <a:pt x="47489" y="176961"/>
                    </a:cubicBezTo>
                    <a:cubicBezTo>
                      <a:pt x="74655" y="133552"/>
                      <a:pt x="70096" y="51009"/>
                      <a:pt x="43880" y="10830"/>
                    </a:cubicBezTo>
                    <a:close/>
                  </a:path>
                </a:pathLst>
              </a:custGeom>
              <a:grpFill/>
              <a:ln w="9481"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EFC07349-A06D-BBCD-8FEF-15D3320F69D3}"/>
                  </a:ext>
                </a:extLst>
              </p:cNvPr>
              <p:cNvSpPr/>
              <p:nvPr/>
            </p:nvSpPr>
            <p:spPr>
              <a:xfrm>
                <a:off x="6903383" y="2314934"/>
                <a:ext cx="245780" cy="413133"/>
              </a:xfrm>
              <a:custGeom>
                <a:avLst/>
                <a:gdLst>
                  <a:gd name="connsiteX0" fmla="*/ 39513 w 245780"/>
                  <a:gd name="connsiteY0" fmla="*/ 3392 h 413133"/>
                  <a:gd name="connsiteX1" fmla="*/ 16811 w 245780"/>
                  <a:gd name="connsiteY1" fmla="*/ 55350 h 413133"/>
                  <a:gd name="connsiteX2" fmla="*/ 194531 w 245780"/>
                  <a:gd name="connsiteY2" fmla="*/ 202578 h 413133"/>
                  <a:gd name="connsiteX3" fmla="*/ 175343 w 245780"/>
                  <a:gd name="connsiteY3" fmla="*/ 405754 h 413133"/>
                  <a:gd name="connsiteX4" fmla="*/ 184082 w 245780"/>
                  <a:gd name="connsiteY4" fmla="*/ 411073 h 413133"/>
                  <a:gd name="connsiteX5" fmla="*/ 233475 w 245780"/>
                  <a:gd name="connsiteY5" fmla="*/ 187855 h 413133"/>
                  <a:gd name="connsiteX6" fmla="*/ 39513 w 245780"/>
                  <a:gd name="connsiteY6" fmla="*/ 3392 h 4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780" h="413133">
                    <a:moveTo>
                      <a:pt x="39513" y="3392"/>
                    </a:moveTo>
                    <a:cubicBezTo>
                      <a:pt x="7503" y="-14560"/>
                      <a:pt x="-18238" y="44046"/>
                      <a:pt x="16811" y="55350"/>
                    </a:cubicBezTo>
                    <a:cubicBezTo>
                      <a:pt x="93085" y="79951"/>
                      <a:pt x="161855" y="125829"/>
                      <a:pt x="194531" y="202578"/>
                    </a:cubicBezTo>
                    <a:cubicBezTo>
                      <a:pt x="229296" y="284456"/>
                      <a:pt x="206499" y="331379"/>
                      <a:pt x="175343" y="405754"/>
                    </a:cubicBezTo>
                    <a:cubicBezTo>
                      <a:pt x="173159" y="410978"/>
                      <a:pt x="180758" y="416107"/>
                      <a:pt x="184082" y="411073"/>
                    </a:cubicBezTo>
                    <a:cubicBezTo>
                      <a:pt x="228251" y="346767"/>
                      <a:pt x="266150" y="266979"/>
                      <a:pt x="233475" y="187855"/>
                    </a:cubicBezTo>
                    <a:cubicBezTo>
                      <a:pt x="192251" y="88500"/>
                      <a:pt x="127945" y="52690"/>
                      <a:pt x="39513" y="3392"/>
                    </a:cubicBezTo>
                    <a:close/>
                  </a:path>
                </a:pathLst>
              </a:custGeom>
              <a:grpFill/>
              <a:ln w="9481"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6179E90E-E517-F0CA-2422-AB19A24CEE60}"/>
                  </a:ext>
                </a:extLst>
              </p:cNvPr>
              <p:cNvSpPr/>
              <p:nvPr/>
            </p:nvSpPr>
            <p:spPr>
              <a:xfrm>
                <a:off x="7080958" y="2756346"/>
                <a:ext cx="362362" cy="228121"/>
              </a:xfrm>
              <a:custGeom>
                <a:avLst/>
                <a:gdLst>
                  <a:gd name="connsiteX0" fmla="*/ 210822 w 362362"/>
                  <a:gd name="connsiteY0" fmla="*/ 38146 h 228121"/>
                  <a:gd name="connsiteX1" fmla="*/ 2802 w 362362"/>
                  <a:gd name="connsiteY1" fmla="*/ 437 h 228121"/>
                  <a:gd name="connsiteX2" fmla="*/ 2612 w 362362"/>
                  <a:gd name="connsiteY2" fmla="*/ 6611 h 228121"/>
                  <a:gd name="connsiteX3" fmla="*/ 212342 w 362362"/>
                  <a:gd name="connsiteY3" fmla="*/ 75951 h 228121"/>
                  <a:gd name="connsiteX4" fmla="*/ 305618 w 362362"/>
                  <a:gd name="connsiteY4" fmla="*/ 210451 h 228121"/>
                  <a:gd name="connsiteX5" fmla="*/ 356721 w 362362"/>
                  <a:gd name="connsiteY5" fmla="*/ 183095 h 228121"/>
                  <a:gd name="connsiteX6" fmla="*/ 210822 w 362362"/>
                  <a:gd name="connsiteY6" fmla="*/ 38146 h 22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62" h="228121">
                    <a:moveTo>
                      <a:pt x="210822" y="38146"/>
                    </a:moveTo>
                    <a:cubicBezTo>
                      <a:pt x="146326" y="3286"/>
                      <a:pt x="74897" y="-1748"/>
                      <a:pt x="2802" y="437"/>
                    </a:cubicBezTo>
                    <a:cubicBezTo>
                      <a:pt x="-997" y="532"/>
                      <a:pt x="-807" y="6041"/>
                      <a:pt x="2612" y="6611"/>
                    </a:cubicBezTo>
                    <a:cubicBezTo>
                      <a:pt x="70432" y="19244"/>
                      <a:pt x="160384" y="26368"/>
                      <a:pt x="212342" y="75951"/>
                    </a:cubicBezTo>
                    <a:cubicBezTo>
                      <a:pt x="252806" y="114610"/>
                      <a:pt x="280352" y="161058"/>
                      <a:pt x="305618" y="210451"/>
                    </a:cubicBezTo>
                    <a:cubicBezTo>
                      <a:pt x="324995" y="248635"/>
                      <a:pt x="379992" y="218145"/>
                      <a:pt x="356721" y="183095"/>
                    </a:cubicBezTo>
                    <a:cubicBezTo>
                      <a:pt x="319486" y="126388"/>
                      <a:pt x="271423" y="70822"/>
                      <a:pt x="210822" y="38146"/>
                    </a:cubicBezTo>
                    <a:close/>
                  </a:path>
                </a:pathLst>
              </a:custGeom>
              <a:grpFill/>
              <a:ln w="9481"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2596A732-E319-5111-A76C-2F69CDF59912}"/>
                  </a:ext>
                </a:extLst>
              </p:cNvPr>
              <p:cNvSpPr/>
              <p:nvPr/>
            </p:nvSpPr>
            <p:spPr>
              <a:xfrm>
                <a:off x="6799816" y="2184248"/>
                <a:ext cx="54008" cy="58200"/>
              </a:xfrm>
              <a:custGeom>
                <a:avLst/>
                <a:gdLst>
                  <a:gd name="connsiteX0" fmla="*/ 49899 w 54008"/>
                  <a:gd name="connsiteY0" fmla="*/ 12686 h 58200"/>
                  <a:gd name="connsiteX1" fmla="*/ 4116 w 54008"/>
                  <a:gd name="connsiteY1" fmla="*/ 45456 h 58200"/>
                  <a:gd name="connsiteX2" fmla="*/ 49899 w 54008"/>
                  <a:gd name="connsiteY2" fmla="*/ 12686 h 58200"/>
                </a:gdLst>
                <a:ahLst/>
                <a:cxnLst>
                  <a:cxn ang="0">
                    <a:pos x="connsiteX0" y="connsiteY0"/>
                  </a:cxn>
                  <a:cxn ang="0">
                    <a:pos x="connsiteX1" y="connsiteY1"/>
                  </a:cxn>
                  <a:cxn ang="0">
                    <a:pos x="connsiteX2" y="connsiteY2"/>
                  </a:cxn>
                </a:cxnLst>
                <a:rect l="l" t="t" r="r" b="b"/>
                <a:pathLst>
                  <a:path w="54008" h="58200">
                    <a:moveTo>
                      <a:pt x="49899" y="12686"/>
                    </a:moveTo>
                    <a:cubicBezTo>
                      <a:pt x="31662" y="-18754"/>
                      <a:pt x="-13837" y="14396"/>
                      <a:pt x="4116" y="45456"/>
                    </a:cubicBezTo>
                    <a:cubicBezTo>
                      <a:pt x="22258" y="76992"/>
                      <a:pt x="67851" y="43842"/>
                      <a:pt x="49899" y="12686"/>
                    </a:cubicBezTo>
                    <a:close/>
                  </a:path>
                </a:pathLst>
              </a:custGeom>
              <a:grpFill/>
              <a:ln w="9481"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A80B5376-BC02-FF94-5745-97FF27EFB477}"/>
                  </a:ext>
                </a:extLst>
              </p:cNvPr>
              <p:cNvSpPr/>
              <p:nvPr/>
            </p:nvSpPr>
            <p:spPr>
              <a:xfrm>
                <a:off x="7098429" y="2358658"/>
                <a:ext cx="383497" cy="457460"/>
              </a:xfrm>
              <a:custGeom>
                <a:avLst/>
                <a:gdLst>
                  <a:gd name="connsiteX0" fmla="*/ 121066 w 383497"/>
                  <a:gd name="connsiteY0" fmla="*/ 206063 h 457460"/>
                  <a:gd name="connsiteX1" fmla="*/ 54196 w 383497"/>
                  <a:gd name="connsiteY1" fmla="*/ 12956 h 457460"/>
                  <a:gd name="connsiteX2" fmla="*/ 10693 w 383497"/>
                  <a:gd name="connsiteY2" fmla="*/ 53895 h 457460"/>
                  <a:gd name="connsiteX3" fmla="*/ 99220 w 383497"/>
                  <a:gd name="connsiteY3" fmla="*/ 205588 h 457460"/>
                  <a:gd name="connsiteX4" fmla="*/ 52297 w 383497"/>
                  <a:gd name="connsiteY4" fmla="*/ 337904 h 457460"/>
                  <a:gd name="connsiteX5" fmla="*/ 57616 w 383497"/>
                  <a:gd name="connsiteY5" fmla="*/ 350347 h 457460"/>
                  <a:gd name="connsiteX6" fmla="*/ 61320 w 383497"/>
                  <a:gd name="connsiteY6" fmla="*/ 352911 h 457460"/>
                  <a:gd name="connsiteX7" fmla="*/ 325002 w 383497"/>
                  <a:gd name="connsiteY7" fmla="*/ 438019 h 457460"/>
                  <a:gd name="connsiteX8" fmla="*/ 348463 w 383497"/>
                  <a:gd name="connsiteY8" fmla="*/ 457111 h 457460"/>
                  <a:gd name="connsiteX9" fmla="*/ 363661 w 383497"/>
                  <a:gd name="connsiteY9" fmla="*/ 455496 h 457460"/>
                  <a:gd name="connsiteX10" fmla="*/ 381139 w 383497"/>
                  <a:gd name="connsiteY10" fmla="*/ 416837 h 457460"/>
                  <a:gd name="connsiteX11" fmla="*/ 70249 w 383497"/>
                  <a:gd name="connsiteY11" fmla="*/ 341703 h 457460"/>
                  <a:gd name="connsiteX12" fmla="*/ 121066 w 383497"/>
                  <a:gd name="connsiteY12" fmla="*/ 206063 h 4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497" h="457460">
                    <a:moveTo>
                      <a:pt x="121066" y="206063"/>
                    </a:moveTo>
                    <a:cubicBezTo>
                      <a:pt x="125341" y="130644"/>
                      <a:pt x="95325" y="73842"/>
                      <a:pt x="54196" y="12956"/>
                    </a:cubicBezTo>
                    <a:cubicBezTo>
                      <a:pt x="30165" y="-22664"/>
                      <a:pt x="-22553" y="23214"/>
                      <a:pt x="10693" y="53895"/>
                    </a:cubicBezTo>
                    <a:cubicBezTo>
                      <a:pt x="56476" y="96164"/>
                      <a:pt x="94565" y="141187"/>
                      <a:pt x="99220" y="205588"/>
                    </a:cubicBezTo>
                    <a:cubicBezTo>
                      <a:pt x="102544" y="254886"/>
                      <a:pt x="92571" y="305513"/>
                      <a:pt x="52297" y="337904"/>
                    </a:cubicBezTo>
                    <a:cubicBezTo>
                      <a:pt x="46027" y="342843"/>
                      <a:pt x="51157" y="351296"/>
                      <a:pt x="57616" y="350347"/>
                    </a:cubicBezTo>
                    <a:cubicBezTo>
                      <a:pt x="57901" y="352246"/>
                      <a:pt x="59136" y="353861"/>
                      <a:pt x="61320" y="352911"/>
                    </a:cubicBezTo>
                    <a:cubicBezTo>
                      <a:pt x="143578" y="315772"/>
                      <a:pt x="292422" y="338283"/>
                      <a:pt x="325002" y="438019"/>
                    </a:cubicBezTo>
                    <a:cubicBezTo>
                      <a:pt x="328041" y="447708"/>
                      <a:pt x="338300" y="456161"/>
                      <a:pt x="348463" y="457111"/>
                    </a:cubicBezTo>
                    <a:cubicBezTo>
                      <a:pt x="353593" y="457586"/>
                      <a:pt x="358722" y="457966"/>
                      <a:pt x="363661" y="455496"/>
                    </a:cubicBezTo>
                    <a:cubicBezTo>
                      <a:pt x="377339" y="448467"/>
                      <a:pt x="388547" y="432890"/>
                      <a:pt x="381139" y="416837"/>
                    </a:cubicBezTo>
                    <a:cubicBezTo>
                      <a:pt x="325761" y="298104"/>
                      <a:pt x="174449" y="291930"/>
                      <a:pt x="70249" y="341703"/>
                    </a:cubicBezTo>
                    <a:cubicBezTo>
                      <a:pt x="109383" y="307413"/>
                      <a:pt x="118122" y="257545"/>
                      <a:pt x="121066" y="206063"/>
                    </a:cubicBezTo>
                    <a:close/>
                  </a:path>
                </a:pathLst>
              </a:custGeom>
              <a:grpFill/>
              <a:ln w="9481"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366284FB-0FCB-E289-D091-C6E15B7EAA6F}"/>
                  </a:ext>
                </a:extLst>
              </p:cNvPr>
              <p:cNvSpPr/>
              <p:nvPr/>
            </p:nvSpPr>
            <p:spPr>
              <a:xfrm>
                <a:off x="6744372" y="1927665"/>
                <a:ext cx="25527" cy="27512"/>
              </a:xfrm>
              <a:custGeom>
                <a:avLst/>
                <a:gdLst>
                  <a:gd name="connsiteX0" fmla="*/ 1903 w 25527"/>
                  <a:gd name="connsiteY0" fmla="*/ 21545 h 27512"/>
                  <a:gd name="connsiteX1" fmla="*/ 23560 w 25527"/>
                  <a:gd name="connsiteY1" fmla="*/ 5967 h 27512"/>
                  <a:gd name="connsiteX2" fmla="*/ 1903 w 25527"/>
                  <a:gd name="connsiteY2" fmla="*/ 21545 h 27512"/>
                </a:gdLst>
                <a:ahLst/>
                <a:cxnLst>
                  <a:cxn ang="0">
                    <a:pos x="connsiteX0" y="connsiteY0"/>
                  </a:cxn>
                  <a:cxn ang="0">
                    <a:pos x="connsiteX1" y="connsiteY1"/>
                  </a:cxn>
                  <a:cxn ang="0">
                    <a:pos x="connsiteX2" y="connsiteY2"/>
                  </a:cxn>
                </a:cxnLst>
                <a:rect l="l" t="t" r="r" b="b"/>
                <a:pathLst>
                  <a:path w="25527" h="27512">
                    <a:moveTo>
                      <a:pt x="1903" y="21545"/>
                    </a:moveTo>
                    <a:cubicBezTo>
                      <a:pt x="10547" y="36363"/>
                      <a:pt x="32109" y="20690"/>
                      <a:pt x="23560" y="5967"/>
                    </a:cubicBezTo>
                    <a:cubicBezTo>
                      <a:pt x="14916" y="-8851"/>
                      <a:pt x="-6456" y="6822"/>
                      <a:pt x="1903" y="21545"/>
                    </a:cubicBezTo>
                    <a:close/>
                  </a:path>
                </a:pathLst>
              </a:custGeom>
              <a:grpFill/>
              <a:ln w="9481"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E2B09D59-107C-3471-2857-B31B73147302}"/>
                  </a:ext>
                </a:extLst>
              </p:cNvPr>
              <p:cNvSpPr/>
              <p:nvPr/>
            </p:nvSpPr>
            <p:spPr>
              <a:xfrm>
                <a:off x="6769655" y="1887470"/>
                <a:ext cx="11270" cy="12004"/>
              </a:xfrm>
              <a:custGeom>
                <a:avLst/>
                <a:gdLst>
                  <a:gd name="connsiteX0" fmla="*/ 10435 w 11270"/>
                  <a:gd name="connsiteY0" fmla="*/ 2659 h 12004"/>
                  <a:gd name="connsiteX1" fmla="*/ 842 w 11270"/>
                  <a:gd name="connsiteY1" fmla="*/ 9403 h 12004"/>
                  <a:gd name="connsiteX2" fmla="*/ 10435 w 11270"/>
                  <a:gd name="connsiteY2" fmla="*/ 2659 h 12004"/>
                </a:gdLst>
                <a:ahLst/>
                <a:cxnLst>
                  <a:cxn ang="0">
                    <a:pos x="connsiteX0" y="connsiteY0"/>
                  </a:cxn>
                  <a:cxn ang="0">
                    <a:pos x="connsiteX1" y="connsiteY1"/>
                  </a:cxn>
                  <a:cxn ang="0">
                    <a:pos x="connsiteX2" y="connsiteY2"/>
                  </a:cxn>
                </a:cxnLst>
                <a:rect l="l" t="t" r="r" b="b"/>
                <a:pathLst>
                  <a:path w="11270" h="12004">
                    <a:moveTo>
                      <a:pt x="10435" y="2659"/>
                    </a:moveTo>
                    <a:cubicBezTo>
                      <a:pt x="6636" y="-3895"/>
                      <a:pt x="-2863" y="2944"/>
                      <a:pt x="842" y="9403"/>
                    </a:cubicBezTo>
                    <a:cubicBezTo>
                      <a:pt x="4546" y="15862"/>
                      <a:pt x="14140" y="9023"/>
                      <a:pt x="10435" y="2659"/>
                    </a:cubicBezTo>
                    <a:close/>
                  </a:path>
                </a:pathLst>
              </a:custGeom>
              <a:grpFill/>
              <a:ln w="9481"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D0770750-A5AE-94E7-D6F1-BDBB4054FFD9}"/>
                  </a:ext>
                </a:extLst>
              </p:cNvPr>
              <p:cNvSpPr/>
              <p:nvPr/>
            </p:nvSpPr>
            <p:spPr>
              <a:xfrm>
                <a:off x="6755623" y="2108415"/>
                <a:ext cx="55779" cy="60068"/>
              </a:xfrm>
              <a:custGeom>
                <a:avLst/>
                <a:gdLst>
                  <a:gd name="connsiteX0" fmla="*/ 51538 w 55779"/>
                  <a:gd name="connsiteY0" fmla="*/ 13100 h 60068"/>
                  <a:gd name="connsiteX1" fmla="*/ 4235 w 55779"/>
                  <a:gd name="connsiteY1" fmla="*/ 47010 h 60068"/>
                  <a:gd name="connsiteX2" fmla="*/ 51538 w 55779"/>
                  <a:gd name="connsiteY2" fmla="*/ 13100 h 60068"/>
                </a:gdLst>
                <a:ahLst/>
                <a:cxnLst>
                  <a:cxn ang="0">
                    <a:pos x="connsiteX0" y="connsiteY0"/>
                  </a:cxn>
                  <a:cxn ang="0">
                    <a:pos x="connsiteX1" y="connsiteY1"/>
                  </a:cxn>
                  <a:cxn ang="0">
                    <a:pos x="connsiteX2" y="connsiteY2"/>
                  </a:cxn>
                </a:cxnLst>
                <a:rect l="l" t="t" r="r" b="b"/>
                <a:pathLst>
                  <a:path w="55779" h="60068">
                    <a:moveTo>
                      <a:pt x="51538" y="13100"/>
                    </a:moveTo>
                    <a:cubicBezTo>
                      <a:pt x="32826" y="-19386"/>
                      <a:pt x="-14287" y="14905"/>
                      <a:pt x="4235" y="47010"/>
                    </a:cubicBezTo>
                    <a:cubicBezTo>
                      <a:pt x="23042" y="79400"/>
                      <a:pt x="70061" y="45205"/>
                      <a:pt x="51538" y="13100"/>
                    </a:cubicBezTo>
                    <a:close/>
                  </a:path>
                </a:pathLst>
              </a:custGeom>
              <a:grpFill/>
              <a:ln w="9481"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D64169B9-3379-7D12-B560-1B61CFC817EF}"/>
                  </a:ext>
                </a:extLst>
              </p:cNvPr>
              <p:cNvSpPr/>
              <p:nvPr/>
            </p:nvSpPr>
            <p:spPr>
              <a:xfrm>
                <a:off x="6803078" y="1852755"/>
                <a:ext cx="14686" cy="15823"/>
              </a:xfrm>
              <a:custGeom>
                <a:avLst/>
                <a:gdLst>
                  <a:gd name="connsiteX0" fmla="*/ 13581 w 14686"/>
                  <a:gd name="connsiteY0" fmla="*/ 3464 h 15823"/>
                  <a:gd name="connsiteX1" fmla="*/ 1138 w 14686"/>
                  <a:gd name="connsiteY1" fmla="*/ 12393 h 15823"/>
                  <a:gd name="connsiteX2" fmla="*/ 13581 w 14686"/>
                  <a:gd name="connsiteY2" fmla="*/ 3464 h 15823"/>
                </a:gdLst>
                <a:ahLst/>
                <a:cxnLst>
                  <a:cxn ang="0">
                    <a:pos x="connsiteX0" y="connsiteY0"/>
                  </a:cxn>
                  <a:cxn ang="0">
                    <a:pos x="connsiteX1" y="connsiteY1"/>
                  </a:cxn>
                  <a:cxn ang="0">
                    <a:pos x="connsiteX2" y="connsiteY2"/>
                  </a:cxn>
                </a:cxnLst>
                <a:rect l="l" t="t" r="r" b="b"/>
                <a:pathLst>
                  <a:path w="14686" h="15823">
                    <a:moveTo>
                      <a:pt x="13581" y="3464"/>
                    </a:moveTo>
                    <a:cubicBezTo>
                      <a:pt x="8642" y="-5085"/>
                      <a:pt x="-3801" y="3844"/>
                      <a:pt x="1138" y="12393"/>
                    </a:cubicBezTo>
                    <a:cubicBezTo>
                      <a:pt x="6077" y="20941"/>
                      <a:pt x="18425" y="11823"/>
                      <a:pt x="13581" y="3464"/>
                    </a:cubicBezTo>
                    <a:close/>
                  </a:path>
                </a:pathLst>
              </a:custGeom>
              <a:grpFill/>
              <a:ln w="9481"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B9546A6-0198-59C9-B957-3BD1FD9D31DA}"/>
                  </a:ext>
                </a:extLst>
              </p:cNvPr>
              <p:cNvSpPr/>
              <p:nvPr/>
            </p:nvSpPr>
            <p:spPr>
              <a:xfrm>
                <a:off x="6734209" y="1976129"/>
                <a:ext cx="29411" cy="31613"/>
              </a:xfrm>
              <a:custGeom>
                <a:avLst/>
                <a:gdLst>
                  <a:gd name="connsiteX0" fmla="*/ 2282 w 29411"/>
                  <a:gd name="connsiteY0" fmla="*/ 24659 h 31613"/>
                  <a:gd name="connsiteX1" fmla="*/ 27168 w 29411"/>
                  <a:gd name="connsiteY1" fmla="*/ 6897 h 31613"/>
                  <a:gd name="connsiteX2" fmla="*/ 2282 w 29411"/>
                  <a:gd name="connsiteY2" fmla="*/ 24659 h 31613"/>
                </a:gdLst>
                <a:ahLst/>
                <a:cxnLst>
                  <a:cxn ang="0">
                    <a:pos x="connsiteX0" y="connsiteY0"/>
                  </a:cxn>
                  <a:cxn ang="0">
                    <a:pos x="connsiteX1" y="connsiteY1"/>
                  </a:cxn>
                  <a:cxn ang="0">
                    <a:pos x="connsiteX2" y="connsiteY2"/>
                  </a:cxn>
                </a:cxnLst>
                <a:rect l="l" t="t" r="r" b="b"/>
                <a:pathLst>
                  <a:path w="29411" h="31613">
                    <a:moveTo>
                      <a:pt x="2282" y="24659"/>
                    </a:moveTo>
                    <a:cubicBezTo>
                      <a:pt x="12160" y="41851"/>
                      <a:pt x="36952" y="23804"/>
                      <a:pt x="27168" y="6897"/>
                    </a:cubicBezTo>
                    <a:cubicBezTo>
                      <a:pt x="17195" y="-10201"/>
                      <a:pt x="-7597" y="7846"/>
                      <a:pt x="2282" y="24659"/>
                    </a:cubicBezTo>
                    <a:close/>
                  </a:path>
                </a:pathLst>
              </a:custGeom>
              <a:grpFill/>
              <a:ln w="9481"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E5142936-61B7-E7BE-313A-566525D0CD13}"/>
                  </a:ext>
                </a:extLst>
              </p:cNvPr>
              <p:cNvSpPr/>
              <p:nvPr/>
            </p:nvSpPr>
            <p:spPr>
              <a:xfrm>
                <a:off x="6734320" y="2035237"/>
                <a:ext cx="33281" cy="35912"/>
              </a:xfrm>
              <a:custGeom>
                <a:avLst/>
                <a:gdLst>
                  <a:gd name="connsiteX0" fmla="*/ 30762 w 33281"/>
                  <a:gd name="connsiteY0" fmla="*/ 7819 h 35912"/>
                  <a:gd name="connsiteX1" fmla="*/ 2552 w 33281"/>
                  <a:gd name="connsiteY1" fmla="*/ 28051 h 35912"/>
                  <a:gd name="connsiteX2" fmla="*/ 30762 w 33281"/>
                  <a:gd name="connsiteY2" fmla="*/ 7819 h 35912"/>
                </a:gdLst>
                <a:ahLst/>
                <a:cxnLst>
                  <a:cxn ang="0">
                    <a:pos x="connsiteX0" y="connsiteY0"/>
                  </a:cxn>
                  <a:cxn ang="0">
                    <a:pos x="connsiteX1" y="connsiteY1"/>
                  </a:cxn>
                  <a:cxn ang="0">
                    <a:pos x="connsiteX2" y="connsiteY2"/>
                  </a:cxn>
                </a:cxnLst>
                <a:rect l="l" t="t" r="r" b="b"/>
                <a:pathLst>
                  <a:path w="33281" h="35912">
                    <a:moveTo>
                      <a:pt x="30762" y="7819"/>
                    </a:moveTo>
                    <a:cubicBezTo>
                      <a:pt x="19554" y="-11558"/>
                      <a:pt x="-8562" y="8864"/>
                      <a:pt x="2552" y="28051"/>
                    </a:cubicBezTo>
                    <a:cubicBezTo>
                      <a:pt x="13760" y="47524"/>
                      <a:pt x="41781" y="27007"/>
                      <a:pt x="30762" y="7819"/>
                    </a:cubicBezTo>
                    <a:close/>
                  </a:path>
                </a:pathLst>
              </a:custGeom>
              <a:grpFill/>
              <a:ln w="9481"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0BC3A635-BD0A-F959-2DEF-E013F7B800D2}"/>
                  </a:ext>
                </a:extLst>
              </p:cNvPr>
              <p:cNvSpPr/>
              <p:nvPr/>
            </p:nvSpPr>
            <p:spPr>
              <a:xfrm>
                <a:off x="5655089" y="2385088"/>
                <a:ext cx="385995" cy="266295"/>
              </a:xfrm>
              <a:custGeom>
                <a:avLst/>
                <a:gdLst>
                  <a:gd name="connsiteX0" fmla="*/ 226527 w 385995"/>
                  <a:gd name="connsiteY0" fmla="*/ 26135 h 266295"/>
                  <a:gd name="connsiteX1" fmla="*/ 377745 w 385995"/>
                  <a:gd name="connsiteY1" fmla="*/ 252297 h 266295"/>
                  <a:gd name="connsiteX2" fmla="*/ 382209 w 385995"/>
                  <a:gd name="connsiteY2" fmla="*/ 252392 h 266295"/>
                  <a:gd name="connsiteX3" fmla="*/ 257777 w 385995"/>
                  <a:gd name="connsiteY3" fmla="*/ 13216 h 266295"/>
                  <a:gd name="connsiteX4" fmla="*/ 4354 w 385995"/>
                  <a:gd name="connsiteY4" fmla="*/ 135463 h 266295"/>
                  <a:gd name="connsiteX5" fmla="*/ 169915 w 385995"/>
                  <a:gd name="connsiteY5" fmla="*/ 244128 h 266295"/>
                  <a:gd name="connsiteX6" fmla="*/ 181313 w 385995"/>
                  <a:gd name="connsiteY6" fmla="*/ 158640 h 266295"/>
                  <a:gd name="connsiteX7" fmla="*/ 124512 w 385995"/>
                  <a:gd name="connsiteY7" fmla="*/ 175548 h 266295"/>
                  <a:gd name="connsiteX8" fmla="*/ 136290 w 385995"/>
                  <a:gd name="connsiteY8" fmla="*/ 196825 h 266295"/>
                  <a:gd name="connsiteX9" fmla="*/ 139899 w 385995"/>
                  <a:gd name="connsiteY9" fmla="*/ 198249 h 266295"/>
                  <a:gd name="connsiteX10" fmla="*/ 159372 w 385995"/>
                  <a:gd name="connsiteY10" fmla="*/ 196255 h 266295"/>
                  <a:gd name="connsiteX11" fmla="*/ 62676 w 385995"/>
                  <a:gd name="connsiteY11" fmla="*/ 212212 h 266295"/>
                  <a:gd name="connsiteX12" fmla="*/ 48523 w 385995"/>
                  <a:gd name="connsiteY12" fmla="*/ 113047 h 266295"/>
                  <a:gd name="connsiteX13" fmla="*/ 226527 w 385995"/>
                  <a:gd name="connsiteY13" fmla="*/ 26135 h 26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995" h="266295">
                    <a:moveTo>
                      <a:pt x="226527" y="26135"/>
                    </a:moveTo>
                    <a:cubicBezTo>
                      <a:pt x="324268" y="52826"/>
                      <a:pt x="378695" y="156171"/>
                      <a:pt x="377745" y="252297"/>
                    </a:cubicBezTo>
                    <a:cubicBezTo>
                      <a:pt x="377650" y="255051"/>
                      <a:pt x="381734" y="254766"/>
                      <a:pt x="382209" y="252392"/>
                    </a:cubicBezTo>
                    <a:cubicBezTo>
                      <a:pt x="401491" y="161965"/>
                      <a:pt x="345164" y="48836"/>
                      <a:pt x="257777" y="13216"/>
                    </a:cubicBezTo>
                    <a:cubicBezTo>
                      <a:pt x="157187" y="-27628"/>
                      <a:pt x="34370" y="29839"/>
                      <a:pt x="4354" y="135463"/>
                    </a:cubicBezTo>
                    <a:cubicBezTo>
                      <a:pt x="-23667" y="233394"/>
                      <a:pt x="89652" y="304254"/>
                      <a:pt x="169915" y="244128"/>
                    </a:cubicBezTo>
                    <a:cubicBezTo>
                      <a:pt x="193662" y="226365"/>
                      <a:pt x="217503" y="180867"/>
                      <a:pt x="181313" y="158640"/>
                    </a:cubicBezTo>
                    <a:cubicBezTo>
                      <a:pt x="160321" y="145817"/>
                      <a:pt x="126221" y="140498"/>
                      <a:pt x="124512" y="175548"/>
                    </a:cubicBezTo>
                    <a:cubicBezTo>
                      <a:pt x="124037" y="184381"/>
                      <a:pt x="127266" y="193405"/>
                      <a:pt x="136290" y="196825"/>
                    </a:cubicBezTo>
                    <a:cubicBezTo>
                      <a:pt x="137525" y="197395"/>
                      <a:pt x="138760" y="197775"/>
                      <a:pt x="139899" y="198249"/>
                    </a:cubicBezTo>
                    <a:cubicBezTo>
                      <a:pt x="145978" y="200719"/>
                      <a:pt x="154147" y="200719"/>
                      <a:pt x="159372" y="196255"/>
                    </a:cubicBezTo>
                    <a:cubicBezTo>
                      <a:pt x="142749" y="225605"/>
                      <a:pt x="83953" y="231969"/>
                      <a:pt x="62676" y="212212"/>
                    </a:cubicBezTo>
                    <a:cubicBezTo>
                      <a:pt x="35700" y="187326"/>
                      <a:pt x="30760" y="145247"/>
                      <a:pt x="48523" y="113047"/>
                    </a:cubicBezTo>
                    <a:cubicBezTo>
                      <a:pt x="80438" y="54630"/>
                      <a:pt x="157947" y="7327"/>
                      <a:pt x="226527" y="26135"/>
                    </a:cubicBezTo>
                    <a:close/>
                  </a:path>
                </a:pathLst>
              </a:custGeom>
              <a:grpFill/>
              <a:ln w="9481"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29D80E84-9C4F-D573-C556-7C38930CD76F}"/>
                  </a:ext>
                </a:extLst>
              </p:cNvPr>
              <p:cNvSpPr/>
              <p:nvPr/>
            </p:nvSpPr>
            <p:spPr>
              <a:xfrm>
                <a:off x="5729095" y="2759071"/>
                <a:ext cx="789402" cy="1175351"/>
              </a:xfrm>
              <a:custGeom>
                <a:avLst/>
                <a:gdLst>
                  <a:gd name="connsiteX0" fmla="*/ 77671 w 789402"/>
                  <a:gd name="connsiteY0" fmla="*/ 63632 h 1175351"/>
                  <a:gd name="connsiteX1" fmla="*/ 71782 w 789402"/>
                  <a:gd name="connsiteY1" fmla="*/ 343936 h 1175351"/>
                  <a:gd name="connsiteX2" fmla="*/ 506629 w 789402"/>
                  <a:gd name="connsiteY2" fmla="*/ 182840 h 1175351"/>
                  <a:gd name="connsiteX3" fmla="*/ 476233 w 789402"/>
                  <a:gd name="connsiteY3" fmla="*/ 158143 h 1175351"/>
                  <a:gd name="connsiteX4" fmla="*/ 286546 w 789402"/>
                  <a:gd name="connsiteY4" fmla="*/ 308886 h 1175351"/>
                  <a:gd name="connsiteX5" fmla="*/ 51455 w 789402"/>
                  <a:gd name="connsiteY5" fmla="*/ 251800 h 1175351"/>
                  <a:gd name="connsiteX6" fmla="*/ 387706 w 789402"/>
                  <a:gd name="connsiteY6" fmla="*/ 57268 h 1175351"/>
                  <a:gd name="connsiteX7" fmla="*/ 753878 w 789402"/>
                  <a:gd name="connsiteY7" fmla="*/ 587576 h 1175351"/>
                  <a:gd name="connsiteX8" fmla="*/ 387706 w 789402"/>
                  <a:gd name="connsiteY8" fmla="*/ 1117884 h 1175351"/>
                  <a:gd name="connsiteX9" fmla="*/ 51455 w 789402"/>
                  <a:gd name="connsiteY9" fmla="*/ 923352 h 1175351"/>
                  <a:gd name="connsiteX10" fmla="*/ 286641 w 789402"/>
                  <a:gd name="connsiteY10" fmla="*/ 866360 h 1175351"/>
                  <a:gd name="connsiteX11" fmla="*/ 476328 w 789402"/>
                  <a:gd name="connsiteY11" fmla="*/ 1017103 h 1175351"/>
                  <a:gd name="connsiteX12" fmla="*/ 506724 w 789402"/>
                  <a:gd name="connsiteY12" fmla="*/ 992502 h 1175351"/>
                  <a:gd name="connsiteX13" fmla="*/ 71782 w 789402"/>
                  <a:gd name="connsiteY13" fmla="*/ 831310 h 1175351"/>
                  <a:gd name="connsiteX14" fmla="*/ 77671 w 789402"/>
                  <a:gd name="connsiteY14" fmla="*/ 1111614 h 1175351"/>
                  <a:gd name="connsiteX15" fmla="*/ 576634 w 789402"/>
                  <a:gd name="connsiteY15" fmla="*/ 1060607 h 1175351"/>
                  <a:gd name="connsiteX16" fmla="*/ 789403 w 789402"/>
                  <a:gd name="connsiteY16" fmla="*/ 587671 h 1175351"/>
                  <a:gd name="connsiteX17" fmla="*/ 789403 w 789402"/>
                  <a:gd name="connsiteY17" fmla="*/ 587671 h 1175351"/>
                  <a:gd name="connsiteX18" fmla="*/ 576634 w 789402"/>
                  <a:gd name="connsiteY18" fmla="*/ 114830 h 1175351"/>
                  <a:gd name="connsiteX19" fmla="*/ 77671 w 789402"/>
                  <a:gd name="connsiteY19" fmla="*/ 63632 h 117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9402" h="1175351">
                    <a:moveTo>
                      <a:pt x="77671" y="63632"/>
                    </a:moveTo>
                    <a:cubicBezTo>
                      <a:pt x="-4492" y="133542"/>
                      <a:pt x="-42866" y="278301"/>
                      <a:pt x="71782" y="343936"/>
                    </a:cubicBezTo>
                    <a:cubicBezTo>
                      <a:pt x="235348" y="437688"/>
                      <a:pt x="403094" y="303662"/>
                      <a:pt x="506629" y="182840"/>
                    </a:cubicBezTo>
                    <a:cubicBezTo>
                      <a:pt x="523251" y="163558"/>
                      <a:pt x="492951" y="139431"/>
                      <a:pt x="476233" y="158143"/>
                    </a:cubicBezTo>
                    <a:cubicBezTo>
                      <a:pt x="424941" y="215230"/>
                      <a:pt x="362060" y="283145"/>
                      <a:pt x="286546" y="308886"/>
                    </a:cubicBezTo>
                    <a:cubicBezTo>
                      <a:pt x="215211" y="333298"/>
                      <a:pt x="81566" y="356190"/>
                      <a:pt x="51455" y="251800"/>
                    </a:cubicBezTo>
                    <a:cubicBezTo>
                      <a:pt x="-2402" y="65627"/>
                      <a:pt x="264794" y="28202"/>
                      <a:pt x="387706" y="57268"/>
                    </a:cubicBezTo>
                    <a:cubicBezTo>
                      <a:pt x="592306" y="105806"/>
                      <a:pt x="735260" y="368918"/>
                      <a:pt x="753878" y="587576"/>
                    </a:cubicBezTo>
                    <a:cubicBezTo>
                      <a:pt x="735260" y="806139"/>
                      <a:pt x="592306" y="1069251"/>
                      <a:pt x="387706" y="1117884"/>
                    </a:cubicBezTo>
                    <a:cubicBezTo>
                      <a:pt x="264794" y="1146949"/>
                      <a:pt x="-2402" y="1109525"/>
                      <a:pt x="51455" y="923352"/>
                    </a:cubicBezTo>
                    <a:cubicBezTo>
                      <a:pt x="81661" y="819057"/>
                      <a:pt x="215211" y="841854"/>
                      <a:pt x="286641" y="866360"/>
                    </a:cubicBezTo>
                    <a:cubicBezTo>
                      <a:pt x="362060" y="892006"/>
                      <a:pt x="424941" y="959921"/>
                      <a:pt x="476328" y="1017103"/>
                    </a:cubicBezTo>
                    <a:cubicBezTo>
                      <a:pt x="493046" y="1035815"/>
                      <a:pt x="523251" y="1011784"/>
                      <a:pt x="506724" y="992502"/>
                    </a:cubicBezTo>
                    <a:cubicBezTo>
                      <a:pt x="403189" y="871679"/>
                      <a:pt x="235348" y="737559"/>
                      <a:pt x="71782" y="831310"/>
                    </a:cubicBezTo>
                    <a:cubicBezTo>
                      <a:pt x="-42961" y="897136"/>
                      <a:pt x="-4397" y="1041800"/>
                      <a:pt x="77671" y="1111614"/>
                    </a:cubicBezTo>
                    <a:cubicBezTo>
                      <a:pt x="213691" y="1227307"/>
                      <a:pt x="460655" y="1170506"/>
                      <a:pt x="576634" y="1060607"/>
                    </a:cubicBezTo>
                    <a:cubicBezTo>
                      <a:pt x="690427" y="952798"/>
                      <a:pt x="780569" y="757126"/>
                      <a:pt x="789403" y="587671"/>
                    </a:cubicBezTo>
                    <a:lnTo>
                      <a:pt x="789403" y="587671"/>
                    </a:lnTo>
                    <a:cubicBezTo>
                      <a:pt x="780474" y="418215"/>
                      <a:pt x="690427" y="222544"/>
                      <a:pt x="576634" y="114830"/>
                    </a:cubicBezTo>
                    <a:cubicBezTo>
                      <a:pt x="460655" y="4931"/>
                      <a:pt x="213596" y="-51966"/>
                      <a:pt x="77671" y="63632"/>
                    </a:cubicBezTo>
                    <a:close/>
                  </a:path>
                </a:pathLst>
              </a:custGeom>
              <a:grpFill/>
              <a:ln w="9481"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0B709070-6133-F901-277A-7F9788FC0F76}"/>
                  </a:ext>
                </a:extLst>
              </p:cNvPr>
              <p:cNvSpPr/>
              <p:nvPr/>
            </p:nvSpPr>
            <p:spPr>
              <a:xfrm>
                <a:off x="6195070" y="3055923"/>
                <a:ext cx="134347" cy="581700"/>
              </a:xfrm>
              <a:custGeom>
                <a:avLst/>
                <a:gdLst>
                  <a:gd name="connsiteX0" fmla="*/ 10544 w 134347"/>
                  <a:gd name="connsiteY0" fmla="*/ 1491 h 581700"/>
                  <a:gd name="connsiteX1" fmla="*/ 3705 w 134347"/>
                  <a:gd name="connsiteY1" fmla="*/ 11844 h 581700"/>
                  <a:gd name="connsiteX2" fmla="*/ 101541 w 134347"/>
                  <a:gd name="connsiteY2" fmla="*/ 290819 h 581700"/>
                  <a:gd name="connsiteX3" fmla="*/ 101636 w 134347"/>
                  <a:gd name="connsiteY3" fmla="*/ 290819 h 581700"/>
                  <a:gd name="connsiteX4" fmla="*/ 3705 w 134347"/>
                  <a:gd name="connsiteY4" fmla="*/ 569793 h 581700"/>
                  <a:gd name="connsiteX5" fmla="*/ 10544 w 134347"/>
                  <a:gd name="connsiteY5" fmla="*/ 580241 h 581700"/>
                  <a:gd name="connsiteX6" fmla="*/ 133836 w 134347"/>
                  <a:gd name="connsiteY6" fmla="*/ 292813 h 581700"/>
                  <a:gd name="connsiteX7" fmla="*/ 133456 w 134347"/>
                  <a:gd name="connsiteY7" fmla="*/ 290914 h 581700"/>
                  <a:gd name="connsiteX8" fmla="*/ 133836 w 134347"/>
                  <a:gd name="connsiteY8" fmla="*/ 289014 h 581700"/>
                  <a:gd name="connsiteX9" fmla="*/ 10544 w 134347"/>
                  <a:gd name="connsiteY9" fmla="*/ 1491 h 58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47" h="581700">
                    <a:moveTo>
                      <a:pt x="10544" y="1491"/>
                    </a:moveTo>
                    <a:cubicBezTo>
                      <a:pt x="6365" y="-2119"/>
                      <a:pt x="-6174" y="636"/>
                      <a:pt x="3705" y="11844"/>
                    </a:cubicBezTo>
                    <a:cubicBezTo>
                      <a:pt x="91947" y="111770"/>
                      <a:pt x="100306" y="260803"/>
                      <a:pt x="101541" y="290819"/>
                    </a:cubicBezTo>
                    <a:lnTo>
                      <a:pt x="101636" y="290819"/>
                    </a:lnTo>
                    <a:cubicBezTo>
                      <a:pt x="100306" y="320834"/>
                      <a:pt x="92042" y="469867"/>
                      <a:pt x="3705" y="569793"/>
                    </a:cubicBezTo>
                    <a:cubicBezTo>
                      <a:pt x="-6079" y="580906"/>
                      <a:pt x="6365" y="583851"/>
                      <a:pt x="10544" y="580241"/>
                    </a:cubicBezTo>
                    <a:cubicBezTo>
                      <a:pt x="79599" y="519735"/>
                      <a:pt x="140580" y="382385"/>
                      <a:pt x="133836" y="292813"/>
                    </a:cubicBezTo>
                    <a:cubicBezTo>
                      <a:pt x="133741" y="292053"/>
                      <a:pt x="133551" y="291579"/>
                      <a:pt x="133456" y="290914"/>
                    </a:cubicBezTo>
                    <a:cubicBezTo>
                      <a:pt x="133551" y="290249"/>
                      <a:pt x="133836" y="289679"/>
                      <a:pt x="133836" y="289014"/>
                    </a:cubicBezTo>
                    <a:cubicBezTo>
                      <a:pt x="140580" y="199252"/>
                      <a:pt x="79599" y="61902"/>
                      <a:pt x="10544" y="1491"/>
                    </a:cubicBezTo>
                    <a:close/>
                  </a:path>
                </a:pathLst>
              </a:custGeom>
              <a:grpFill/>
              <a:ln w="9481"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A4C3EA5-1196-A9F5-D9BB-77645635AC5F}"/>
                  </a:ext>
                </a:extLst>
              </p:cNvPr>
              <p:cNvSpPr/>
              <p:nvPr/>
            </p:nvSpPr>
            <p:spPr>
              <a:xfrm>
                <a:off x="5694599" y="1849885"/>
                <a:ext cx="557051" cy="873744"/>
              </a:xfrm>
              <a:custGeom>
                <a:avLst/>
                <a:gdLst>
                  <a:gd name="connsiteX0" fmla="*/ 509305 w 557051"/>
                  <a:gd name="connsiteY0" fmla="*/ 870423 h 873744"/>
                  <a:gd name="connsiteX1" fmla="*/ 453073 w 557051"/>
                  <a:gd name="connsiteY1" fmla="*/ 322638 h 873744"/>
                  <a:gd name="connsiteX2" fmla="*/ 6828 w 557051"/>
                  <a:gd name="connsiteY2" fmla="*/ 65 h 873744"/>
                  <a:gd name="connsiteX3" fmla="*/ 5403 w 557051"/>
                  <a:gd name="connsiteY3" fmla="*/ 12603 h 873744"/>
                  <a:gd name="connsiteX4" fmla="*/ 413749 w 557051"/>
                  <a:gd name="connsiteY4" fmla="*/ 345340 h 873744"/>
                  <a:gd name="connsiteX5" fmla="*/ 497621 w 557051"/>
                  <a:gd name="connsiteY5" fmla="*/ 865389 h 873744"/>
                  <a:gd name="connsiteX6" fmla="*/ 509305 w 557051"/>
                  <a:gd name="connsiteY6" fmla="*/ 870423 h 87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051" h="873744">
                    <a:moveTo>
                      <a:pt x="509305" y="870423"/>
                    </a:moveTo>
                    <a:cubicBezTo>
                      <a:pt x="601251" y="718920"/>
                      <a:pt x="548249" y="465782"/>
                      <a:pt x="453073" y="322638"/>
                    </a:cubicBezTo>
                    <a:cubicBezTo>
                      <a:pt x="376799" y="168570"/>
                      <a:pt x="184072" y="-3830"/>
                      <a:pt x="6828" y="65"/>
                    </a:cubicBezTo>
                    <a:cubicBezTo>
                      <a:pt x="-1056" y="160"/>
                      <a:pt x="-2861" y="12033"/>
                      <a:pt x="5403" y="12603"/>
                    </a:cubicBezTo>
                    <a:cubicBezTo>
                      <a:pt x="167354" y="22387"/>
                      <a:pt x="335480" y="203810"/>
                      <a:pt x="413749" y="345340"/>
                    </a:cubicBezTo>
                    <a:cubicBezTo>
                      <a:pt x="497146" y="483829"/>
                      <a:pt x="570286" y="720060"/>
                      <a:pt x="497621" y="865389"/>
                    </a:cubicBezTo>
                    <a:cubicBezTo>
                      <a:pt x="494107" y="872703"/>
                      <a:pt x="505315" y="877167"/>
                      <a:pt x="509305" y="870423"/>
                    </a:cubicBezTo>
                    <a:close/>
                  </a:path>
                </a:pathLst>
              </a:custGeom>
              <a:grpFill/>
              <a:ln w="9481"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E35642BF-B766-1033-0B90-58589D302E8D}"/>
                  </a:ext>
                </a:extLst>
              </p:cNvPr>
              <p:cNvSpPr/>
              <p:nvPr/>
            </p:nvSpPr>
            <p:spPr>
              <a:xfrm>
                <a:off x="7601838" y="1234442"/>
                <a:ext cx="124923" cy="124944"/>
              </a:xfrm>
              <a:custGeom>
                <a:avLst/>
                <a:gdLst>
                  <a:gd name="connsiteX0" fmla="*/ 93633 w 124923"/>
                  <a:gd name="connsiteY0" fmla="*/ 116546 h 124944"/>
                  <a:gd name="connsiteX1" fmla="*/ 116525 w 124923"/>
                  <a:gd name="connsiteY1" fmla="*/ 31248 h 124944"/>
                  <a:gd name="connsiteX2" fmla="*/ 31227 w 124923"/>
                  <a:gd name="connsiteY2" fmla="*/ 8356 h 124944"/>
                  <a:gd name="connsiteX3" fmla="*/ 8336 w 124923"/>
                  <a:gd name="connsiteY3" fmla="*/ 93654 h 124944"/>
                  <a:gd name="connsiteX4" fmla="*/ 93633 w 124923"/>
                  <a:gd name="connsiteY4" fmla="*/ 116546 h 1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23" h="124944">
                    <a:moveTo>
                      <a:pt x="93633" y="116546"/>
                    </a:moveTo>
                    <a:cubicBezTo>
                      <a:pt x="123554" y="99353"/>
                      <a:pt x="133812" y="61169"/>
                      <a:pt x="116525" y="31248"/>
                    </a:cubicBezTo>
                    <a:cubicBezTo>
                      <a:pt x="99332" y="1328"/>
                      <a:pt x="61148" y="-8836"/>
                      <a:pt x="31227" y="8356"/>
                    </a:cubicBezTo>
                    <a:cubicBezTo>
                      <a:pt x="1402" y="25644"/>
                      <a:pt x="-8857" y="63733"/>
                      <a:pt x="8336" y="93654"/>
                    </a:cubicBezTo>
                    <a:cubicBezTo>
                      <a:pt x="25623" y="123575"/>
                      <a:pt x="63808" y="133833"/>
                      <a:pt x="93633" y="116546"/>
                    </a:cubicBezTo>
                    <a:close/>
                  </a:path>
                </a:pathLst>
              </a:custGeom>
              <a:grpFill/>
              <a:ln w="9481"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F769E4CD-9454-5D28-E7A2-DE6234CD3AA7}"/>
                  </a:ext>
                </a:extLst>
              </p:cNvPr>
              <p:cNvSpPr/>
              <p:nvPr/>
            </p:nvSpPr>
            <p:spPr>
              <a:xfrm>
                <a:off x="8021876" y="3278449"/>
                <a:ext cx="123719" cy="136536"/>
              </a:xfrm>
              <a:custGeom>
                <a:avLst/>
                <a:gdLst>
                  <a:gd name="connsiteX0" fmla="*/ 116326 w 123719"/>
                  <a:gd name="connsiteY0" fmla="*/ 31248 h 136536"/>
                  <a:gd name="connsiteX1" fmla="*/ 30933 w 123719"/>
                  <a:gd name="connsiteY1" fmla="*/ 8356 h 136536"/>
                  <a:gd name="connsiteX2" fmla="*/ 253 w 123719"/>
                  <a:gd name="connsiteY2" fmla="*/ 68293 h 136536"/>
                  <a:gd name="connsiteX3" fmla="*/ 348 w 123719"/>
                  <a:gd name="connsiteY3" fmla="*/ 68293 h 136536"/>
                  <a:gd name="connsiteX4" fmla="*/ 31028 w 123719"/>
                  <a:gd name="connsiteY4" fmla="*/ 128134 h 136536"/>
                  <a:gd name="connsiteX5" fmla="*/ 116421 w 123719"/>
                  <a:gd name="connsiteY5" fmla="*/ 105337 h 136536"/>
                  <a:gd name="connsiteX6" fmla="*/ 123355 w 123719"/>
                  <a:gd name="connsiteY6" fmla="*/ 68293 h 136536"/>
                  <a:gd name="connsiteX7" fmla="*/ 116326 w 123719"/>
                  <a:gd name="connsiteY7" fmla="*/ 31248 h 13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19" h="136536">
                    <a:moveTo>
                      <a:pt x="116326" y="31248"/>
                    </a:moveTo>
                    <a:cubicBezTo>
                      <a:pt x="99038" y="1328"/>
                      <a:pt x="60759" y="-8836"/>
                      <a:pt x="30933" y="8356"/>
                    </a:cubicBezTo>
                    <a:cubicBezTo>
                      <a:pt x="9086" y="20895"/>
                      <a:pt x="-1837" y="44736"/>
                      <a:pt x="253" y="68293"/>
                    </a:cubicBezTo>
                    <a:lnTo>
                      <a:pt x="348" y="68293"/>
                    </a:lnTo>
                    <a:cubicBezTo>
                      <a:pt x="-1837" y="91849"/>
                      <a:pt x="9181" y="115596"/>
                      <a:pt x="31028" y="128134"/>
                    </a:cubicBezTo>
                    <a:cubicBezTo>
                      <a:pt x="60949" y="145421"/>
                      <a:pt x="99133" y="135163"/>
                      <a:pt x="116421" y="105337"/>
                    </a:cubicBezTo>
                    <a:cubicBezTo>
                      <a:pt x="123165" y="93559"/>
                      <a:pt x="124495" y="80736"/>
                      <a:pt x="123355" y="68293"/>
                    </a:cubicBezTo>
                    <a:cubicBezTo>
                      <a:pt x="124495" y="55850"/>
                      <a:pt x="123070" y="43026"/>
                      <a:pt x="116326" y="31248"/>
                    </a:cubicBezTo>
                    <a:close/>
                  </a:path>
                </a:pathLst>
              </a:custGeom>
              <a:grpFill/>
              <a:ln w="9481"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FD1B690B-C149-EFD9-056E-AFCAE3295620}"/>
                  </a:ext>
                </a:extLst>
              </p:cNvPr>
              <p:cNvSpPr/>
              <p:nvPr/>
            </p:nvSpPr>
            <p:spPr>
              <a:xfrm>
                <a:off x="4646321" y="14817"/>
                <a:ext cx="3360300" cy="6844959"/>
              </a:xfrm>
              <a:custGeom>
                <a:avLst/>
                <a:gdLst>
                  <a:gd name="connsiteX0" fmla="*/ 3107092 w 3360300"/>
                  <a:gd name="connsiteY0" fmla="*/ 2988075 h 6844959"/>
                  <a:gd name="connsiteX1" fmla="*/ 3094174 w 3360300"/>
                  <a:gd name="connsiteY1" fmla="*/ 2662177 h 6844959"/>
                  <a:gd name="connsiteX2" fmla="*/ 2980286 w 3360300"/>
                  <a:gd name="connsiteY2" fmla="*/ 2397736 h 6844959"/>
                  <a:gd name="connsiteX3" fmla="*/ 2708341 w 3360300"/>
                  <a:gd name="connsiteY3" fmla="*/ 2181547 h 6844959"/>
                  <a:gd name="connsiteX4" fmla="*/ 2756308 w 3360300"/>
                  <a:gd name="connsiteY4" fmla="*/ 2096439 h 6844959"/>
                  <a:gd name="connsiteX5" fmla="*/ 2808456 w 3360300"/>
                  <a:gd name="connsiteY5" fmla="*/ 1934963 h 6844959"/>
                  <a:gd name="connsiteX6" fmla="*/ 2818049 w 3360300"/>
                  <a:gd name="connsiteY6" fmla="*/ 1745561 h 6844959"/>
                  <a:gd name="connsiteX7" fmla="*/ 2907431 w 3360300"/>
                  <a:gd name="connsiteY7" fmla="*/ 1582659 h 6844959"/>
                  <a:gd name="connsiteX8" fmla="*/ 2933838 w 3360300"/>
                  <a:gd name="connsiteY8" fmla="*/ 1330661 h 6844959"/>
                  <a:gd name="connsiteX9" fmla="*/ 2702451 w 3360300"/>
                  <a:gd name="connsiteY9" fmla="*/ 1227601 h 6844959"/>
                  <a:gd name="connsiteX10" fmla="*/ 2516563 w 3360300"/>
                  <a:gd name="connsiteY10" fmla="*/ 1223517 h 6844959"/>
                  <a:gd name="connsiteX11" fmla="*/ 2347868 w 3360300"/>
                  <a:gd name="connsiteY11" fmla="*/ 1137174 h 6844959"/>
                  <a:gd name="connsiteX12" fmla="*/ 2181832 w 3360300"/>
                  <a:gd name="connsiteY12" fmla="*/ 1101554 h 6844959"/>
                  <a:gd name="connsiteX13" fmla="*/ 2084281 w 3360300"/>
                  <a:gd name="connsiteY13" fmla="*/ 1100415 h 6844959"/>
                  <a:gd name="connsiteX14" fmla="*/ 2032989 w 3360300"/>
                  <a:gd name="connsiteY14" fmla="*/ 756945 h 6844959"/>
                  <a:gd name="connsiteX15" fmla="*/ 1860779 w 3360300"/>
                  <a:gd name="connsiteY15" fmla="*/ 526033 h 6844959"/>
                  <a:gd name="connsiteX16" fmla="*/ 1585129 w 3360300"/>
                  <a:gd name="connsiteY16" fmla="*/ 351924 h 6844959"/>
                  <a:gd name="connsiteX17" fmla="*/ 1472190 w 3360300"/>
                  <a:gd name="connsiteY17" fmla="*/ 0 h 6844959"/>
                  <a:gd name="connsiteX18" fmla="*/ 1459842 w 3360300"/>
                  <a:gd name="connsiteY18" fmla="*/ 2565 h 6844959"/>
                  <a:gd name="connsiteX19" fmla="*/ 1554923 w 3360300"/>
                  <a:gd name="connsiteY19" fmla="*/ 383269 h 6844959"/>
                  <a:gd name="connsiteX20" fmla="*/ 1562047 w 3360300"/>
                  <a:gd name="connsiteY20" fmla="*/ 394952 h 6844959"/>
                  <a:gd name="connsiteX21" fmla="*/ 2057495 w 3360300"/>
                  <a:gd name="connsiteY21" fmla="*/ 1143063 h 6844959"/>
                  <a:gd name="connsiteX22" fmla="*/ 2071173 w 3360300"/>
                  <a:gd name="connsiteY22" fmla="*/ 1152942 h 6844959"/>
                  <a:gd name="connsiteX23" fmla="*/ 2410084 w 3360300"/>
                  <a:gd name="connsiteY23" fmla="*/ 1193216 h 6844959"/>
                  <a:gd name="connsiteX24" fmla="*/ 2490632 w 3360300"/>
                  <a:gd name="connsiteY24" fmla="*/ 1244604 h 6844959"/>
                  <a:gd name="connsiteX25" fmla="*/ 2775116 w 3360300"/>
                  <a:gd name="connsiteY25" fmla="*/ 1274999 h 6844959"/>
                  <a:gd name="connsiteX26" fmla="*/ 2908571 w 3360300"/>
                  <a:gd name="connsiteY26" fmla="*/ 1345099 h 6844959"/>
                  <a:gd name="connsiteX27" fmla="*/ 2902587 w 3360300"/>
                  <a:gd name="connsiteY27" fmla="*/ 1495652 h 6844959"/>
                  <a:gd name="connsiteX28" fmla="*/ 2786704 w 3360300"/>
                  <a:gd name="connsiteY28" fmla="*/ 1757339 h 6844959"/>
                  <a:gd name="connsiteX29" fmla="*/ 2790884 w 3360300"/>
                  <a:gd name="connsiteY29" fmla="*/ 1852800 h 6844959"/>
                  <a:gd name="connsiteX30" fmla="*/ 2656288 w 3360300"/>
                  <a:gd name="connsiteY30" fmla="*/ 2166444 h 6844959"/>
                  <a:gd name="connsiteX31" fmla="*/ 2657998 w 3360300"/>
                  <a:gd name="connsiteY31" fmla="*/ 2183162 h 6844959"/>
                  <a:gd name="connsiteX32" fmla="*/ 3058174 w 3360300"/>
                  <a:gd name="connsiteY32" fmla="*/ 2986365 h 6844959"/>
                  <a:gd name="connsiteX33" fmla="*/ 3064728 w 3360300"/>
                  <a:gd name="connsiteY33" fmla="*/ 2998333 h 6844959"/>
                  <a:gd name="connsiteX34" fmla="*/ 3353296 w 3360300"/>
                  <a:gd name="connsiteY34" fmla="*/ 3331829 h 6844959"/>
                  <a:gd name="connsiteX35" fmla="*/ 3064824 w 3360300"/>
                  <a:gd name="connsiteY35" fmla="*/ 3665231 h 6844959"/>
                  <a:gd name="connsiteX36" fmla="*/ 3058174 w 3360300"/>
                  <a:gd name="connsiteY36" fmla="*/ 3677199 h 6844959"/>
                  <a:gd name="connsiteX37" fmla="*/ 2657998 w 3360300"/>
                  <a:gd name="connsiteY37" fmla="*/ 4480307 h 6844959"/>
                  <a:gd name="connsiteX38" fmla="*/ 2656288 w 3360300"/>
                  <a:gd name="connsiteY38" fmla="*/ 4497120 h 6844959"/>
                  <a:gd name="connsiteX39" fmla="*/ 2790884 w 3360300"/>
                  <a:gd name="connsiteY39" fmla="*/ 4810764 h 6844959"/>
                  <a:gd name="connsiteX40" fmla="*/ 2786704 w 3360300"/>
                  <a:gd name="connsiteY40" fmla="*/ 4906225 h 6844959"/>
                  <a:gd name="connsiteX41" fmla="*/ 2902587 w 3360300"/>
                  <a:gd name="connsiteY41" fmla="*/ 5167912 h 6844959"/>
                  <a:gd name="connsiteX42" fmla="*/ 2908571 w 3360300"/>
                  <a:gd name="connsiteY42" fmla="*/ 5318465 h 6844959"/>
                  <a:gd name="connsiteX43" fmla="*/ 2775306 w 3360300"/>
                  <a:gd name="connsiteY43" fmla="*/ 5388564 h 6844959"/>
                  <a:gd name="connsiteX44" fmla="*/ 2490632 w 3360300"/>
                  <a:gd name="connsiteY44" fmla="*/ 5418960 h 6844959"/>
                  <a:gd name="connsiteX45" fmla="*/ 2410084 w 3360300"/>
                  <a:gd name="connsiteY45" fmla="*/ 5470347 h 6844959"/>
                  <a:gd name="connsiteX46" fmla="*/ 2071173 w 3360300"/>
                  <a:gd name="connsiteY46" fmla="*/ 5510622 h 6844959"/>
                  <a:gd name="connsiteX47" fmla="*/ 2057590 w 3360300"/>
                  <a:gd name="connsiteY47" fmla="*/ 5520500 h 6844959"/>
                  <a:gd name="connsiteX48" fmla="*/ 1562047 w 3360300"/>
                  <a:gd name="connsiteY48" fmla="*/ 6268611 h 6844959"/>
                  <a:gd name="connsiteX49" fmla="*/ 1554923 w 3360300"/>
                  <a:gd name="connsiteY49" fmla="*/ 6280294 h 6844959"/>
                  <a:gd name="connsiteX50" fmla="*/ 1410449 w 3360300"/>
                  <a:gd name="connsiteY50" fmla="*/ 6696904 h 6844959"/>
                  <a:gd name="connsiteX51" fmla="*/ 977408 w 3360300"/>
                  <a:gd name="connsiteY51" fmla="*/ 6613791 h 6844959"/>
                  <a:gd name="connsiteX52" fmla="*/ 963730 w 3360300"/>
                  <a:gd name="connsiteY52" fmla="*/ 6614076 h 6844959"/>
                  <a:gd name="connsiteX53" fmla="*/ 68200 w 3360300"/>
                  <a:gd name="connsiteY53" fmla="*/ 6669073 h 6844959"/>
                  <a:gd name="connsiteX54" fmla="*/ 52717 w 3360300"/>
                  <a:gd name="connsiteY54" fmla="*/ 6676007 h 6844959"/>
                  <a:gd name="connsiteX55" fmla="*/ 0 w 3360300"/>
                  <a:gd name="connsiteY55" fmla="*/ 6825610 h 6844959"/>
                  <a:gd name="connsiteX56" fmla="*/ 23557 w 3360300"/>
                  <a:gd name="connsiteY56" fmla="*/ 6825610 h 6844959"/>
                  <a:gd name="connsiteX57" fmla="*/ 41984 w 3360300"/>
                  <a:gd name="connsiteY57" fmla="*/ 6797589 h 6844959"/>
                  <a:gd name="connsiteX58" fmla="*/ 91852 w 3360300"/>
                  <a:gd name="connsiteY58" fmla="*/ 6713621 h 6844959"/>
                  <a:gd name="connsiteX59" fmla="*/ 327987 w 3360300"/>
                  <a:gd name="connsiteY59" fmla="*/ 6825610 h 6844959"/>
                  <a:gd name="connsiteX60" fmla="*/ 414900 w 3360300"/>
                  <a:gd name="connsiteY60" fmla="*/ 6840998 h 6844959"/>
                  <a:gd name="connsiteX61" fmla="*/ 634128 w 3360300"/>
                  <a:gd name="connsiteY61" fmla="*/ 6825610 h 6844959"/>
                  <a:gd name="connsiteX62" fmla="*/ 700903 w 3360300"/>
                  <a:gd name="connsiteY62" fmla="*/ 6807372 h 6844959"/>
                  <a:gd name="connsiteX63" fmla="*/ 989566 w 3360300"/>
                  <a:gd name="connsiteY63" fmla="*/ 6655680 h 6844959"/>
                  <a:gd name="connsiteX64" fmla="*/ 1413774 w 3360300"/>
                  <a:gd name="connsiteY64" fmla="*/ 6702603 h 6844959"/>
                  <a:gd name="connsiteX65" fmla="*/ 1585129 w 3360300"/>
                  <a:gd name="connsiteY65" fmla="*/ 6311735 h 6844959"/>
                  <a:gd name="connsiteX66" fmla="*/ 1860874 w 3360300"/>
                  <a:gd name="connsiteY66" fmla="*/ 6137625 h 6844959"/>
                  <a:gd name="connsiteX67" fmla="*/ 2032989 w 3360300"/>
                  <a:gd name="connsiteY67" fmla="*/ 5906809 h 6844959"/>
                  <a:gd name="connsiteX68" fmla="*/ 2084186 w 3360300"/>
                  <a:gd name="connsiteY68" fmla="*/ 5563244 h 6844959"/>
                  <a:gd name="connsiteX69" fmla="*/ 2181832 w 3360300"/>
                  <a:gd name="connsiteY69" fmla="*/ 5562199 h 6844959"/>
                  <a:gd name="connsiteX70" fmla="*/ 2347868 w 3360300"/>
                  <a:gd name="connsiteY70" fmla="*/ 5526580 h 6844959"/>
                  <a:gd name="connsiteX71" fmla="*/ 2516658 w 3360300"/>
                  <a:gd name="connsiteY71" fmla="*/ 5440142 h 6844959"/>
                  <a:gd name="connsiteX72" fmla="*/ 2702451 w 3360300"/>
                  <a:gd name="connsiteY72" fmla="*/ 5436153 h 6844959"/>
                  <a:gd name="connsiteX73" fmla="*/ 2933933 w 3360300"/>
                  <a:gd name="connsiteY73" fmla="*/ 5333093 h 6844959"/>
                  <a:gd name="connsiteX74" fmla="*/ 2907431 w 3360300"/>
                  <a:gd name="connsiteY74" fmla="*/ 5081094 h 6844959"/>
                  <a:gd name="connsiteX75" fmla="*/ 2818049 w 3360300"/>
                  <a:gd name="connsiteY75" fmla="*/ 4918193 h 6844959"/>
                  <a:gd name="connsiteX76" fmla="*/ 2808456 w 3360300"/>
                  <a:gd name="connsiteY76" fmla="*/ 4728791 h 6844959"/>
                  <a:gd name="connsiteX77" fmla="*/ 2756308 w 3360300"/>
                  <a:gd name="connsiteY77" fmla="*/ 4567314 h 6844959"/>
                  <a:gd name="connsiteX78" fmla="*/ 2708435 w 3360300"/>
                  <a:gd name="connsiteY78" fmla="*/ 4482207 h 6844959"/>
                  <a:gd name="connsiteX79" fmla="*/ 2980286 w 3360300"/>
                  <a:gd name="connsiteY79" fmla="*/ 4266018 h 6844959"/>
                  <a:gd name="connsiteX80" fmla="*/ 3094174 w 3360300"/>
                  <a:gd name="connsiteY80" fmla="*/ 4001482 h 6844959"/>
                  <a:gd name="connsiteX81" fmla="*/ 3107092 w 3360300"/>
                  <a:gd name="connsiteY81" fmla="*/ 3675679 h 6844959"/>
                  <a:gd name="connsiteX82" fmla="*/ 3359851 w 3360300"/>
                  <a:gd name="connsiteY82" fmla="*/ 3331829 h 6844959"/>
                  <a:gd name="connsiteX83" fmla="*/ 3107092 w 3360300"/>
                  <a:gd name="connsiteY83" fmla="*/ 2988075 h 684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360300" h="6844959">
                    <a:moveTo>
                      <a:pt x="3107092" y="2988075"/>
                    </a:moveTo>
                    <a:cubicBezTo>
                      <a:pt x="3080496" y="2983610"/>
                      <a:pt x="3104243" y="2707200"/>
                      <a:pt x="3094174" y="2662177"/>
                    </a:cubicBezTo>
                    <a:cubicBezTo>
                      <a:pt x="3072897" y="2568426"/>
                      <a:pt x="3039177" y="2475054"/>
                      <a:pt x="2980286" y="2397736"/>
                    </a:cubicBezTo>
                    <a:cubicBezTo>
                      <a:pt x="2908761" y="2303509"/>
                      <a:pt x="2820804" y="2223721"/>
                      <a:pt x="2708341" y="2181547"/>
                    </a:cubicBezTo>
                    <a:cubicBezTo>
                      <a:pt x="2675570" y="2169294"/>
                      <a:pt x="2752319" y="2103753"/>
                      <a:pt x="2756308" y="2096439"/>
                    </a:cubicBezTo>
                    <a:cubicBezTo>
                      <a:pt x="2782904" y="2046002"/>
                      <a:pt x="2804656" y="1992715"/>
                      <a:pt x="2808456" y="1934963"/>
                    </a:cubicBezTo>
                    <a:cubicBezTo>
                      <a:pt x="2811875" y="1882246"/>
                      <a:pt x="2788224" y="1788399"/>
                      <a:pt x="2818049" y="1745561"/>
                    </a:cubicBezTo>
                    <a:cubicBezTo>
                      <a:pt x="2854904" y="1692273"/>
                      <a:pt x="2884825" y="1643450"/>
                      <a:pt x="2907431" y="1582659"/>
                    </a:cubicBezTo>
                    <a:cubicBezTo>
                      <a:pt x="2937257" y="1502111"/>
                      <a:pt x="2925004" y="1414629"/>
                      <a:pt x="2933838" y="1330661"/>
                    </a:cubicBezTo>
                    <a:cubicBezTo>
                      <a:pt x="2856709" y="1296276"/>
                      <a:pt x="2786989" y="1242039"/>
                      <a:pt x="2702451" y="1227601"/>
                    </a:cubicBezTo>
                    <a:cubicBezTo>
                      <a:pt x="2638526" y="1216678"/>
                      <a:pt x="2581249" y="1218197"/>
                      <a:pt x="2516563" y="1223517"/>
                    </a:cubicBezTo>
                    <a:cubicBezTo>
                      <a:pt x="2464606" y="1227886"/>
                      <a:pt x="2395266" y="1160446"/>
                      <a:pt x="2347868" y="1137174"/>
                    </a:cubicBezTo>
                    <a:cubicBezTo>
                      <a:pt x="2295815" y="1111433"/>
                      <a:pt x="2238919" y="1103644"/>
                      <a:pt x="2181832" y="1101554"/>
                    </a:cubicBezTo>
                    <a:cubicBezTo>
                      <a:pt x="2173473" y="1101174"/>
                      <a:pt x="2078392" y="1134990"/>
                      <a:pt x="2084281" y="1100415"/>
                    </a:cubicBezTo>
                    <a:cubicBezTo>
                      <a:pt x="2103848" y="982062"/>
                      <a:pt x="2078677" y="865894"/>
                      <a:pt x="2032989" y="756945"/>
                    </a:cubicBezTo>
                    <a:cubicBezTo>
                      <a:pt x="1995279" y="667183"/>
                      <a:pt x="1931449" y="591289"/>
                      <a:pt x="1860779" y="526033"/>
                    </a:cubicBezTo>
                    <a:cubicBezTo>
                      <a:pt x="1826964" y="494783"/>
                      <a:pt x="1575725" y="377190"/>
                      <a:pt x="1585129" y="351924"/>
                    </a:cubicBezTo>
                    <a:cubicBezTo>
                      <a:pt x="1629962" y="231861"/>
                      <a:pt x="1571831" y="83683"/>
                      <a:pt x="1472190" y="0"/>
                    </a:cubicBezTo>
                    <a:cubicBezTo>
                      <a:pt x="1468106" y="950"/>
                      <a:pt x="1463927" y="1805"/>
                      <a:pt x="1459842" y="2565"/>
                    </a:cubicBezTo>
                    <a:cubicBezTo>
                      <a:pt x="1563852" y="94416"/>
                      <a:pt x="1604411" y="249244"/>
                      <a:pt x="1554923" y="383269"/>
                    </a:cubicBezTo>
                    <a:cubicBezTo>
                      <a:pt x="1552834" y="388968"/>
                      <a:pt x="1556633" y="393623"/>
                      <a:pt x="1562047" y="394952"/>
                    </a:cubicBezTo>
                    <a:cubicBezTo>
                      <a:pt x="1905992" y="477115"/>
                      <a:pt x="2116577" y="795034"/>
                      <a:pt x="2057495" y="1143063"/>
                    </a:cubicBezTo>
                    <a:cubicBezTo>
                      <a:pt x="2056260" y="1150282"/>
                      <a:pt x="2064809" y="1156266"/>
                      <a:pt x="2071173" y="1152942"/>
                    </a:cubicBezTo>
                    <a:cubicBezTo>
                      <a:pt x="2187056" y="1093386"/>
                      <a:pt x="2305694" y="1127581"/>
                      <a:pt x="2410084" y="1193216"/>
                    </a:cubicBezTo>
                    <a:cubicBezTo>
                      <a:pt x="2431551" y="1206704"/>
                      <a:pt x="2460522" y="1245933"/>
                      <a:pt x="2490632" y="1244604"/>
                    </a:cubicBezTo>
                    <a:cubicBezTo>
                      <a:pt x="2591887" y="1240234"/>
                      <a:pt x="2679275" y="1234060"/>
                      <a:pt x="2775116" y="1274999"/>
                    </a:cubicBezTo>
                    <a:cubicBezTo>
                      <a:pt x="2821469" y="1294756"/>
                      <a:pt x="2864498" y="1320688"/>
                      <a:pt x="2908571" y="1345099"/>
                    </a:cubicBezTo>
                    <a:cubicBezTo>
                      <a:pt x="2907716" y="1395537"/>
                      <a:pt x="2908571" y="1445689"/>
                      <a:pt x="2902587" y="1495652"/>
                    </a:cubicBezTo>
                    <a:cubicBezTo>
                      <a:pt x="2890144" y="1599187"/>
                      <a:pt x="2841131" y="1671851"/>
                      <a:pt x="2786704" y="1757339"/>
                    </a:cubicBezTo>
                    <a:cubicBezTo>
                      <a:pt x="2770461" y="1782795"/>
                      <a:pt x="2789839" y="1827534"/>
                      <a:pt x="2790884" y="1852800"/>
                    </a:cubicBezTo>
                    <a:cubicBezTo>
                      <a:pt x="2795538" y="1975902"/>
                      <a:pt x="2765807" y="2095870"/>
                      <a:pt x="2656288" y="2166444"/>
                    </a:cubicBezTo>
                    <a:cubicBezTo>
                      <a:pt x="2650209" y="2170339"/>
                      <a:pt x="2651254" y="2180692"/>
                      <a:pt x="2657998" y="2183162"/>
                    </a:cubicBezTo>
                    <a:cubicBezTo>
                      <a:pt x="2988929" y="2306074"/>
                      <a:pt x="3159050" y="2647549"/>
                      <a:pt x="3058174" y="2986365"/>
                    </a:cubicBezTo>
                    <a:cubicBezTo>
                      <a:pt x="3056560" y="2991684"/>
                      <a:pt x="3058744" y="2997288"/>
                      <a:pt x="3064728" y="2998333"/>
                    </a:cubicBezTo>
                    <a:cubicBezTo>
                      <a:pt x="3225920" y="3026164"/>
                      <a:pt x="3351967" y="3169593"/>
                      <a:pt x="3353296" y="3331829"/>
                    </a:cubicBezTo>
                    <a:cubicBezTo>
                      <a:pt x="3352062" y="3493971"/>
                      <a:pt x="3226015" y="3637495"/>
                      <a:pt x="3064824" y="3665231"/>
                    </a:cubicBezTo>
                    <a:cubicBezTo>
                      <a:pt x="3058839" y="3666276"/>
                      <a:pt x="3056560" y="3671880"/>
                      <a:pt x="3058174" y="3677199"/>
                    </a:cubicBezTo>
                    <a:cubicBezTo>
                      <a:pt x="3159050" y="4016109"/>
                      <a:pt x="2989024" y="4357490"/>
                      <a:pt x="2657998" y="4480307"/>
                    </a:cubicBezTo>
                    <a:cubicBezTo>
                      <a:pt x="2651159" y="4482872"/>
                      <a:pt x="2650209" y="4493225"/>
                      <a:pt x="2656288" y="4497120"/>
                    </a:cubicBezTo>
                    <a:cubicBezTo>
                      <a:pt x="2765902" y="4567694"/>
                      <a:pt x="2795538" y="4687662"/>
                      <a:pt x="2790884" y="4810764"/>
                    </a:cubicBezTo>
                    <a:cubicBezTo>
                      <a:pt x="2789934" y="4836125"/>
                      <a:pt x="2770461" y="4880863"/>
                      <a:pt x="2786704" y="4906225"/>
                    </a:cubicBezTo>
                    <a:cubicBezTo>
                      <a:pt x="2841131" y="4991713"/>
                      <a:pt x="2890144" y="5064377"/>
                      <a:pt x="2902587" y="5167912"/>
                    </a:cubicBezTo>
                    <a:cubicBezTo>
                      <a:pt x="2908666" y="5217875"/>
                      <a:pt x="2907716" y="5268122"/>
                      <a:pt x="2908571" y="5318465"/>
                    </a:cubicBezTo>
                    <a:cubicBezTo>
                      <a:pt x="2864498" y="5342876"/>
                      <a:pt x="2821564" y="5368808"/>
                      <a:pt x="2775306" y="5388564"/>
                    </a:cubicBezTo>
                    <a:cubicBezTo>
                      <a:pt x="2679275" y="5429503"/>
                      <a:pt x="2591982" y="5423425"/>
                      <a:pt x="2490632" y="5418960"/>
                    </a:cubicBezTo>
                    <a:cubicBezTo>
                      <a:pt x="2460522" y="5417630"/>
                      <a:pt x="2431551" y="5456764"/>
                      <a:pt x="2410084" y="5470347"/>
                    </a:cubicBezTo>
                    <a:cubicBezTo>
                      <a:pt x="2305789" y="5535983"/>
                      <a:pt x="2187152" y="5570178"/>
                      <a:pt x="2071173" y="5510622"/>
                    </a:cubicBezTo>
                    <a:cubicBezTo>
                      <a:pt x="2064714" y="5507297"/>
                      <a:pt x="2056355" y="5513376"/>
                      <a:pt x="2057590" y="5520500"/>
                    </a:cubicBezTo>
                    <a:cubicBezTo>
                      <a:pt x="2116577" y="5868530"/>
                      <a:pt x="1905897" y="6186543"/>
                      <a:pt x="1562047" y="6268611"/>
                    </a:cubicBezTo>
                    <a:cubicBezTo>
                      <a:pt x="1556633" y="6269941"/>
                      <a:pt x="1552834" y="6274595"/>
                      <a:pt x="1554923" y="6280294"/>
                    </a:cubicBezTo>
                    <a:cubicBezTo>
                      <a:pt x="1611535" y="6433792"/>
                      <a:pt x="1550269" y="6614741"/>
                      <a:pt x="1410449" y="6696904"/>
                    </a:cubicBezTo>
                    <a:cubicBezTo>
                      <a:pt x="1269395" y="6776882"/>
                      <a:pt x="1082177" y="6739553"/>
                      <a:pt x="977408" y="6613791"/>
                    </a:cubicBezTo>
                    <a:cubicBezTo>
                      <a:pt x="973513" y="6609136"/>
                      <a:pt x="967624" y="6610087"/>
                      <a:pt x="963730" y="6614076"/>
                    </a:cubicBezTo>
                    <a:cubicBezTo>
                      <a:pt x="720755" y="6870918"/>
                      <a:pt x="340050" y="6894285"/>
                      <a:pt x="68200" y="6669073"/>
                    </a:cubicBezTo>
                    <a:cubicBezTo>
                      <a:pt x="62501" y="6664418"/>
                      <a:pt x="53097" y="6668788"/>
                      <a:pt x="52717" y="6676007"/>
                    </a:cubicBezTo>
                    <a:cubicBezTo>
                      <a:pt x="49868" y="6734328"/>
                      <a:pt x="30491" y="6783721"/>
                      <a:pt x="0" y="6825610"/>
                    </a:cubicBezTo>
                    <a:lnTo>
                      <a:pt x="23557" y="6825610"/>
                    </a:lnTo>
                    <a:cubicBezTo>
                      <a:pt x="29921" y="6816396"/>
                      <a:pt x="36095" y="6807088"/>
                      <a:pt x="41984" y="6797589"/>
                    </a:cubicBezTo>
                    <a:cubicBezTo>
                      <a:pt x="46543" y="6790560"/>
                      <a:pt x="64781" y="6691395"/>
                      <a:pt x="91852" y="6713621"/>
                    </a:cubicBezTo>
                    <a:cubicBezTo>
                      <a:pt x="161286" y="6770803"/>
                      <a:pt x="242405" y="6805568"/>
                      <a:pt x="327987" y="6825610"/>
                    </a:cubicBezTo>
                    <a:cubicBezTo>
                      <a:pt x="356578" y="6832259"/>
                      <a:pt x="385549" y="6837293"/>
                      <a:pt x="414900" y="6840998"/>
                    </a:cubicBezTo>
                    <a:cubicBezTo>
                      <a:pt x="488419" y="6850306"/>
                      <a:pt x="562508" y="6842422"/>
                      <a:pt x="634128" y="6825610"/>
                    </a:cubicBezTo>
                    <a:cubicBezTo>
                      <a:pt x="656639" y="6820386"/>
                      <a:pt x="678961" y="6814212"/>
                      <a:pt x="700903" y="6807372"/>
                    </a:cubicBezTo>
                    <a:cubicBezTo>
                      <a:pt x="744976" y="6793694"/>
                      <a:pt x="972468" y="6634878"/>
                      <a:pt x="989566" y="6655680"/>
                    </a:cubicBezTo>
                    <a:cubicBezTo>
                      <a:pt x="1085977" y="6772608"/>
                      <a:pt x="1288867" y="6784481"/>
                      <a:pt x="1413774" y="6702603"/>
                    </a:cubicBezTo>
                    <a:cubicBezTo>
                      <a:pt x="1547135" y="6635353"/>
                      <a:pt x="1638226" y="6453739"/>
                      <a:pt x="1585129" y="6311735"/>
                    </a:cubicBezTo>
                    <a:cubicBezTo>
                      <a:pt x="1575725" y="6286564"/>
                      <a:pt x="1826964" y="6168876"/>
                      <a:pt x="1860874" y="6137625"/>
                    </a:cubicBezTo>
                    <a:cubicBezTo>
                      <a:pt x="1931449" y="6072370"/>
                      <a:pt x="1995374" y="5996476"/>
                      <a:pt x="2032989" y="5906809"/>
                    </a:cubicBezTo>
                    <a:cubicBezTo>
                      <a:pt x="2078772" y="5797765"/>
                      <a:pt x="2103848" y="5681691"/>
                      <a:pt x="2084186" y="5563244"/>
                    </a:cubicBezTo>
                    <a:cubicBezTo>
                      <a:pt x="2078487" y="5528764"/>
                      <a:pt x="2173568" y="5562484"/>
                      <a:pt x="2181832" y="5562199"/>
                    </a:cubicBezTo>
                    <a:cubicBezTo>
                      <a:pt x="2238824" y="5560014"/>
                      <a:pt x="2295910" y="5552226"/>
                      <a:pt x="2347868" y="5526580"/>
                    </a:cubicBezTo>
                    <a:cubicBezTo>
                      <a:pt x="2395266" y="5503308"/>
                      <a:pt x="2464606" y="5435773"/>
                      <a:pt x="2516658" y="5440142"/>
                    </a:cubicBezTo>
                    <a:cubicBezTo>
                      <a:pt x="2581249" y="5445461"/>
                      <a:pt x="2638526" y="5446981"/>
                      <a:pt x="2702451" y="5436153"/>
                    </a:cubicBezTo>
                    <a:cubicBezTo>
                      <a:pt x="2787084" y="5421714"/>
                      <a:pt x="2856709" y="5367383"/>
                      <a:pt x="2933933" y="5333093"/>
                    </a:cubicBezTo>
                    <a:cubicBezTo>
                      <a:pt x="2925099" y="5249030"/>
                      <a:pt x="2937162" y="5161548"/>
                      <a:pt x="2907431" y="5081094"/>
                    </a:cubicBezTo>
                    <a:cubicBezTo>
                      <a:pt x="2884920" y="5020303"/>
                      <a:pt x="2854999" y="4971385"/>
                      <a:pt x="2818049" y="4918193"/>
                    </a:cubicBezTo>
                    <a:cubicBezTo>
                      <a:pt x="2788224" y="4875355"/>
                      <a:pt x="2811875" y="4781508"/>
                      <a:pt x="2808456" y="4728791"/>
                    </a:cubicBezTo>
                    <a:cubicBezTo>
                      <a:pt x="2804656" y="4670944"/>
                      <a:pt x="2782999" y="4617752"/>
                      <a:pt x="2756308" y="4567314"/>
                    </a:cubicBezTo>
                    <a:cubicBezTo>
                      <a:pt x="2752414" y="4559810"/>
                      <a:pt x="2675665" y="4494365"/>
                      <a:pt x="2708435" y="4482207"/>
                    </a:cubicBezTo>
                    <a:cubicBezTo>
                      <a:pt x="2820804" y="4439938"/>
                      <a:pt x="2908856" y="4360149"/>
                      <a:pt x="2980286" y="4266018"/>
                    </a:cubicBezTo>
                    <a:cubicBezTo>
                      <a:pt x="3039177" y="4188509"/>
                      <a:pt x="3072897" y="4095233"/>
                      <a:pt x="3094174" y="4001482"/>
                    </a:cubicBezTo>
                    <a:cubicBezTo>
                      <a:pt x="3104338" y="3956553"/>
                      <a:pt x="3080496" y="3680144"/>
                      <a:pt x="3107092" y="3675679"/>
                    </a:cubicBezTo>
                    <a:cubicBezTo>
                      <a:pt x="3256601" y="3650603"/>
                      <a:pt x="3368304" y="3480958"/>
                      <a:pt x="3359851" y="3331829"/>
                    </a:cubicBezTo>
                    <a:cubicBezTo>
                      <a:pt x="3368304" y="3182701"/>
                      <a:pt x="3256601" y="3013056"/>
                      <a:pt x="3107092" y="2988075"/>
                    </a:cubicBezTo>
                    <a:close/>
                  </a:path>
                </a:pathLst>
              </a:custGeom>
              <a:grpFill/>
              <a:ln w="9481"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02630B23-A060-3C7B-E6EB-B7DD04D22379}"/>
                  </a:ext>
                </a:extLst>
              </p:cNvPr>
              <p:cNvSpPr/>
              <p:nvPr/>
            </p:nvSpPr>
            <p:spPr>
              <a:xfrm>
                <a:off x="4275115" y="6840522"/>
                <a:ext cx="65350" cy="5562"/>
              </a:xfrm>
              <a:custGeom>
                <a:avLst/>
                <a:gdLst>
                  <a:gd name="connsiteX0" fmla="*/ 65350 w 65350"/>
                  <a:gd name="connsiteY0" fmla="*/ 0 h 5562"/>
                  <a:gd name="connsiteX1" fmla="*/ 0 w 65350"/>
                  <a:gd name="connsiteY1" fmla="*/ 0 h 5562"/>
                  <a:gd name="connsiteX2" fmla="*/ 65350 w 65350"/>
                  <a:gd name="connsiteY2" fmla="*/ 0 h 5562"/>
                </a:gdLst>
                <a:ahLst/>
                <a:cxnLst>
                  <a:cxn ang="0">
                    <a:pos x="connsiteX0" y="connsiteY0"/>
                  </a:cxn>
                  <a:cxn ang="0">
                    <a:pos x="connsiteX1" y="connsiteY1"/>
                  </a:cxn>
                  <a:cxn ang="0">
                    <a:pos x="connsiteX2" y="connsiteY2"/>
                  </a:cxn>
                </a:cxnLst>
                <a:rect l="l" t="t" r="r" b="b"/>
                <a:pathLst>
                  <a:path w="65350" h="5562">
                    <a:moveTo>
                      <a:pt x="65350" y="0"/>
                    </a:moveTo>
                    <a:cubicBezTo>
                      <a:pt x="46448" y="6934"/>
                      <a:pt x="24221" y="7884"/>
                      <a:pt x="0" y="0"/>
                    </a:cubicBezTo>
                    <a:lnTo>
                      <a:pt x="65350" y="0"/>
                    </a:lnTo>
                    <a:close/>
                  </a:path>
                </a:pathLst>
              </a:custGeom>
              <a:grpFill/>
              <a:ln w="9481"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187F0646-F9BC-F57F-4036-6E523808F170}"/>
                  </a:ext>
                </a:extLst>
              </p:cNvPr>
              <p:cNvSpPr/>
              <p:nvPr/>
            </p:nvSpPr>
            <p:spPr>
              <a:xfrm>
                <a:off x="4974308" y="6840522"/>
                <a:ext cx="306140" cy="19350"/>
              </a:xfrm>
              <a:custGeom>
                <a:avLst/>
                <a:gdLst>
                  <a:gd name="connsiteX0" fmla="*/ 306140 w 306140"/>
                  <a:gd name="connsiteY0" fmla="*/ 0 h 19350"/>
                  <a:gd name="connsiteX1" fmla="*/ 86912 w 306140"/>
                  <a:gd name="connsiteY1" fmla="*/ 15388 h 19350"/>
                  <a:gd name="connsiteX2" fmla="*/ 0 w 306140"/>
                  <a:gd name="connsiteY2" fmla="*/ 0 h 19350"/>
                  <a:gd name="connsiteX3" fmla="*/ 306140 w 306140"/>
                  <a:gd name="connsiteY3" fmla="*/ 0 h 19350"/>
                </a:gdLst>
                <a:ahLst/>
                <a:cxnLst>
                  <a:cxn ang="0">
                    <a:pos x="connsiteX0" y="connsiteY0"/>
                  </a:cxn>
                  <a:cxn ang="0">
                    <a:pos x="connsiteX1" y="connsiteY1"/>
                  </a:cxn>
                  <a:cxn ang="0">
                    <a:pos x="connsiteX2" y="connsiteY2"/>
                  </a:cxn>
                  <a:cxn ang="0">
                    <a:pos x="connsiteX3" y="connsiteY3"/>
                  </a:cxn>
                </a:cxnLst>
                <a:rect l="l" t="t" r="r" b="b"/>
                <a:pathLst>
                  <a:path w="306140" h="19350">
                    <a:moveTo>
                      <a:pt x="306140" y="0"/>
                    </a:moveTo>
                    <a:cubicBezTo>
                      <a:pt x="234521" y="16813"/>
                      <a:pt x="160432" y="24697"/>
                      <a:pt x="86912" y="15388"/>
                    </a:cubicBezTo>
                    <a:cubicBezTo>
                      <a:pt x="57562" y="11684"/>
                      <a:pt x="28591" y="6649"/>
                      <a:pt x="0" y="0"/>
                    </a:cubicBezTo>
                    <a:lnTo>
                      <a:pt x="306140" y="0"/>
                    </a:lnTo>
                    <a:close/>
                  </a:path>
                </a:pathLst>
              </a:custGeom>
              <a:grpFill/>
              <a:ln w="9481"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C6FA202F-AF13-46AF-D88F-B8F8A018867F}"/>
                  </a:ext>
                </a:extLst>
              </p:cNvPr>
              <p:cNvSpPr/>
              <p:nvPr/>
            </p:nvSpPr>
            <p:spPr>
              <a:xfrm>
                <a:off x="6060475" y="6840522"/>
                <a:ext cx="65255" cy="9878"/>
              </a:xfrm>
              <a:custGeom>
                <a:avLst/>
                <a:gdLst>
                  <a:gd name="connsiteX0" fmla="*/ 65256 w 65255"/>
                  <a:gd name="connsiteY0" fmla="*/ 0 h 9878"/>
                  <a:gd name="connsiteX1" fmla="*/ 33530 w 65255"/>
                  <a:gd name="connsiteY1" fmla="*/ 9879 h 9878"/>
                  <a:gd name="connsiteX2" fmla="*/ 0 w 65255"/>
                  <a:gd name="connsiteY2" fmla="*/ 0 h 9878"/>
                  <a:gd name="connsiteX3" fmla="*/ 65256 w 65255"/>
                  <a:gd name="connsiteY3" fmla="*/ 0 h 9878"/>
                </a:gdLst>
                <a:ahLst/>
                <a:cxnLst>
                  <a:cxn ang="0">
                    <a:pos x="connsiteX0" y="connsiteY0"/>
                  </a:cxn>
                  <a:cxn ang="0">
                    <a:pos x="connsiteX1" y="connsiteY1"/>
                  </a:cxn>
                  <a:cxn ang="0">
                    <a:pos x="connsiteX2" y="connsiteY2"/>
                  </a:cxn>
                  <a:cxn ang="0">
                    <a:pos x="connsiteX3" y="connsiteY3"/>
                  </a:cxn>
                </a:cxnLst>
                <a:rect l="l" t="t" r="r" b="b"/>
                <a:pathLst>
                  <a:path w="65255" h="9878">
                    <a:moveTo>
                      <a:pt x="65256" y="0"/>
                    </a:moveTo>
                    <a:cubicBezTo>
                      <a:pt x="55852" y="5890"/>
                      <a:pt x="45308" y="9879"/>
                      <a:pt x="33530" y="9879"/>
                    </a:cubicBezTo>
                    <a:cubicBezTo>
                      <a:pt x="21182" y="9879"/>
                      <a:pt x="9689" y="6269"/>
                      <a:pt x="0" y="0"/>
                    </a:cubicBezTo>
                    <a:lnTo>
                      <a:pt x="65256" y="0"/>
                    </a:lnTo>
                    <a:close/>
                  </a:path>
                </a:pathLst>
              </a:custGeom>
              <a:grpFill/>
              <a:ln w="948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889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7"/>
                                        </p:tgtEl>
                                        <p:attrNameLst>
                                          <p:attrName>style.visibility</p:attrName>
                                        </p:attrNameLst>
                                      </p:cBhvr>
                                      <p:to>
                                        <p:strVal val="visible"/>
                                      </p:to>
                                    </p:set>
                                    <p:animEffect transition="in" filter="wipe(left)">
                                      <p:cBhvr>
                                        <p:cTn id="7" dur="500"/>
                                        <p:tgtEl>
                                          <p:spTgt spid="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rgbClr val="002E48"/>
        </a:solidFill>
        <a:effectLst/>
      </p:bgPr>
    </p:bg>
    <p:spTree>
      <p:nvGrpSpPr>
        <p:cNvPr id="1" name=""/>
        <p:cNvGrpSpPr/>
        <p:nvPr/>
      </p:nvGrpSpPr>
      <p:grpSpPr>
        <a:xfrm>
          <a:off x="0" y="0"/>
          <a:ext cx="0" cy="0"/>
          <a:chOff x="0" y="0"/>
          <a:chExt cx="0" cy="0"/>
        </a:xfrm>
      </p:grpSpPr>
      <p:grpSp>
        <p:nvGrpSpPr>
          <p:cNvPr id="2698" name="Graphic 7">
            <a:extLst>
              <a:ext uri="{FF2B5EF4-FFF2-40B4-BE49-F238E27FC236}">
                <a16:creationId xmlns:a16="http://schemas.microsoft.com/office/drawing/2014/main" id="{2CA0D581-8471-87E3-B3E8-364BB0525A84}"/>
              </a:ext>
            </a:extLst>
          </p:cNvPr>
          <p:cNvGrpSpPr/>
          <p:nvPr userDrawn="1"/>
        </p:nvGrpSpPr>
        <p:grpSpPr>
          <a:xfrm>
            <a:off x="3336795" y="601870"/>
            <a:ext cx="5518410" cy="5654259"/>
            <a:chOff x="3777249" y="897150"/>
            <a:chExt cx="4908396" cy="5029281"/>
          </a:xfrm>
          <a:solidFill>
            <a:srgbClr val="ED7D31"/>
          </a:solidFill>
        </p:grpSpPr>
        <p:sp>
          <p:nvSpPr>
            <p:cNvPr id="2699" name="Freeform: Shape 2698">
              <a:extLst>
                <a:ext uri="{FF2B5EF4-FFF2-40B4-BE49-F238E27FC236}">
                  <a16:creationId xmlns:a16="http://schemas.microsoft.com/office/drawing/2014/main" id="{DF337345-964F-18B2-E591-2E49004AF988}"/>
                </a:ext>
              </a:extLst>
            </p:cNvPr>
            <p:cNvSpPr/>
            <p:nvPr/>
          </p:nvSpPr>
          <p:spPr>
            <a:xfrm>
              <a:off x="5817279" y="1250577"/>
              <a:ext cx="55425" cy="70904"/>
            </a:xfrm>
            <a:custGeom>
              <a:avLst/>
              <a:gdLst>
                <a:gd name="connsiteX0" fmla="*/ 31067 w 55425"/>
                <a:gd name="connsiteY0" fmla="*/ 70903 h 70903"/>
                <a:gd name="connsiteX1" fmla="*/ 38942 w 55425"/>
                <a:gd name="connsiteY1" fmla="*/ 1880 h 70903"/>
                <a:gd name="connsiteX2" fmla="*/ 1728 w 55425"/>
                <a:gd name="connsiteY2" fmla="*/ 59013 h 70903"/>
                <a:gd name="connsiteX3" fmla="*/ 31067 w 5542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25" h="70903">
                  <a:moveTo>
                    <a:pt x="31067" y="70903"/>
                  </a:moveTo>
                  <a:cubicBezTo>
                    <a:pt x="58862" y="48822"/>
                    <a:pt x="64729" y="11608"/>
                    <a:pt x="38942" y="1880"/>
                  </a:cubicBezTo>
                  <a:cubicBezTo>
                    <a:pt x="19640" y="-5377"/>
                    <a:pt x="-7073" y="7285"/>
                    <a:pt x="1728" y="59013"/>
                  </a:cubicBezTo>
                  <a:cubicBezTo>
                    <a:pt x="7751" y="57160"/>
                    <a:pt x="23655" y="60249"/>
                    <a:pt x="31067" y="70903"/>
                  </a:cubicBezTo>
                  <a:close/>
                </a:path>
              </a:pathLst>
            </a:custGeom>
            <a:grpFill/>
            <a:ln w="15426"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id="{C9F4A239-9066-B561-6F13-10AF42B09286}"/>
                </a:ext>
              </a:extLst>
            </p:cNvPr>
            <p:cNvSpPr/>
            <p:nvPr/>
          </p:nvSpPr>
          <p:spPr>
            <a:xfrm>
              <a:off x="5715319" y="1313429"/>
              <a:ext cx="78054" cy="54768"/>
            </a:xfrm>
            <a:custGeom>
              <a:avLst/>
              <a:gdLst>
                <a:gd name="connsiteX0" fmla="*/ 78056 w 78055"/>
                <a:gd name="connsiteY0" fmla="*/ 40324 h 54768"/>
                <a:gd name="connsiteX1" fmla="*/ 75431 w 78055"/>
                <a:gd name="connsiteY1" fmla="*/ 17162 h 54768"/>
                <a:gd name="connsiteX2" fmla="*/ 75276 w 78055"/>
                <a:gd name="connsiteY2" fmla="*/ 17008 h 54768"/>
                <a:gd name="connsiteX3" fmla="*/ 231 w 78055"/>
                <a:gd name="connsiteY3" fmla="*/ 30905 h 54768"/>
                <a:gd name="connsiteX4" fmla="*/ 78056 w 78055"/>
                <a:gd name="connsiteY4" fmla="*/ 40324 h 5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68">
                  <a:moveTo>
                    <a:pt x="78056" y="40324"/>
                  </a:moveTo>
                  <a:cubicBezTo>
                    <a:pt x="73115" y="34456"/>
                    <a:pt x="75740" y="24574"/>
                    <a:pt x="75431" y="17162"/>
                  </a:cubicBezTo>
                  <a:cubicBezTo>
                    <a:pt x="75276" y="17008"/>
                    <a:pt x="75276" y="17008"/>
                    <a:pt x="75276" y="17008"/>
                  </a:cubicBezTo>
                  <a:cubicBezTo>
                    <a:pt x="41614" y="-14647"/>
                    <a:pt x="-3629" y="2493"/>
                    <a:pt x="231" y="30905"/>
                  </a:cubicBezTo>
                  <a:cubicBezTo>
                    <a:pt x="4092" y="58081"/>
                    <a:pt x="42232" y="63177"/>
                    <a:pt x="78056" y="40324"/>
                  </a:cubicBezTo>
                  <a:close/>
                </a:path>
              </a:pathLst>
            </a:custGeom>
            <a:grpFill/>
            <a:ln w="15426" cap="flat">
              <a:noFill/>
              <a:prstDash val="solid"/>
              <a:miter/>
            </a:ln>
          </p:spPr>
          <p:txBody>
            <a:bodyPr rtlCol="0" anchor="ctr"/>
            <a:lstStyle/>
            <a:p>
              <a:endParaRPr lang="en-US"/>
            </a:p>
          </p:txBody>
        </p:sp>
        <p:sp>
          <p:nvSpPr>
            <p:cNvPr id="2701" name="Freeform: Shape 2700">
              <a:extLst>
                <a:ext uri="{FF2B5EF4-FFF2-40B4-BE49-F238E27FC236}">
                  <a16:creationId xmlns:a16="http://schemas.microsoft.com/office/drawing/2014/main" id="{E94B3932-C5EA-2EA7-AAD6-87A88C3A80CD}"/>
                </a:ext>
              </a:extLst>
            </p:cNvPr>
            <p:cNvSpPr/>
            <p:nvPr/>
          </p:nvSpPr>
          <p:spPr>
            <a:xfrm>
              <a:off x="5764621" y="1362092"/>
              <a:ext cx="57664" cy="76210"/>
            </a:xfrm>
            <a:custGeom>
              <a:avLst/>
              <a:gdLst>
                <a:gd name="connsiteX0" fmla="*/ 2350 w 57665"/>
                <a:gd name="connsiteY0" fmla="*/ 58523 h 76210"/>
                <a:gd name="connsiteX1" fmla="*/ 32924 w 57665"/>
                <a:gd name="connsiteY1" fmla="*/ 74891 h 76210"/>
                <a:gd name="connsiteX2" fmla="*/ 53152 w 57665"/>
                <a:gd name="connsiteY2" fmla="*/ 7875 h 76210"/>
                <a:gd name="connsiteX3" fmla="*/ 33696 w 57665"/>
                <a:gd name="connsiteY3" fmla="*/ 0 h 76210"/>
                <a:gd name="connsiteX4" fmla="*/ 2350 w 57665"/>
                <a:gd name="connsiteY4" fmla="*/ 58523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5" h="76210">
                  <a:moveTo>
                    <a:pt x="2350" y="58523"/>
                  </a:moveTo>
                  <a:cubicBezTo>
                    <a:pt x="4821" y="68714"/>
                    <a:pt x="22115" y="80141"/>
                    <a:pt x="32924" y="74891"/>
                  </a:cubicBezTo>
                  <a:cubicBezTo>
                    <a:pt x="54233" y="64854"/>
                    <a:pt x="64115" y="33662"/>
                    <a:pt x="53152" y="7875"/>
                  </a:cubicBezTo>
                  <a:cubicBezTo>
                    <a:pt x="46203" y="8030"/>
                    <a:pt x="39255" y="5404"/>
                    <a:pt x="33696" y="0"/>
                  </a:cubicBezTo>
                  <a:cubicBezTo>
                    <a:pt x="-9385" y="18221"/>
                    <a:pt x="342" y="49876"/>
                    <a:pt x="2350" y="58523"/>
                  </a:cubicBezTo>
                  <a:close/>
                </a:path>
              </a:pathLst>
            </a:custGeom>
            <a:grpFill/>
            <a:ln w="15426"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id="{03D35F43-2E13-9425-CFCD-BE6537E92CBC}"/>
                </a:ext>
              </a:extLst>
            </p:cNvPr>
            <p:cNvSpPr/>
            <p:nvPr/>
          </p:nvSpPr>
          <p:spPr>
            <a:xfrm>
              <a:off x="5536848" y="1786724"/>
              <a:ext cx="67061" cy="68263"/>
            </a:xfrm>
            <a:custGeom>
              <a:avLst/>
              <a:gdLst>
                <a:gd name="connsiteX0" fmla="*/ 52393 w 67061"/>
                <a:gd name="connsiteY0" fmla="*/ 9 h 68263"/>
                <a:gd name="connsiteX1" fmla="*/ 201 w 67061"/>
                <a:gd name="connsiteY1" fmla="*/ 40928 h 68263"/>
                <a:gd name="connsiteX2" fmla="*/ 21664 w 67061"/>
                <a:gd name="connsiteY2" fmla="*/ 68259 h 68263"/>
                <a:gd name="connsiteX3" fmla="*/ 67062 w 67061"/>
                <a:gd name="connsiteY3" fmla="*/ 15141 h 68263"/>
                <a:gd name="connsiteX4" fmla="*/ 52393 w 67061"/>
                <a:gd name="connsiteY4" fmla="*/ 9 h 6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3">
                  <a:moveTo>
                    <a:pt x="52393" y="9"/>
                  </a:moveTo>
                  <a:cubicBezTo>
                    <a:pt x="5760" y="-609"/>
                    <a:pt x="1899" y="32281"/>
                    <a:pt x="201" y="40928"/>
                  </a:cubicBezTo>
                  <a:cubicBezTo>
                    <a:pt x="-1652" y="51274"/>
                    <a:pt x="9620" y="68568"/>
                    <a:pt x="21664" y="68259"/>
                  </a:cubicBezTo>
                  <a:cubicBezTo>
                    <a:pt x="45135" y="67642"/>
                    <a:pt x="66907" y="43090"/>
                    <a:pt x="67062" y="15141"/>
                  </a:cubicBezTo>
                  <a:cubicBezTo>
                    <a:pt x="60576" y="12362"/>
                    <a:pt x="55326" y="7266"/>
                    <a:pt x="52393" y="9"/>
                  </a:cubicBezTo>
                  <a:close/>
                </a:path>
              </a:pathLst>
            </a:custGeom>
            <a:grpFill/>
            <a:ln w="15426" cap="flat">
              <a:noFill/>
              <a:prstDash val="solid"/>
              <a:miter/>
            </a:ln>
          </p:spPr>
          <p:txBody>
            <a:bodyPr rtlCol="0" anchor="ctr"/>
            <a:lstStyle/>
            <a:p>
              <a:endParaRPr lang="en-US"/>
            </a:p>
          </p:txBody>
        </p:sp>
        <p:sp>
          <p:nvSpPr>
            <p:cNvPr id="2703" name="Freeform: Shape 2702">
              <a:extLst>
                <a:ext uri="{FF2B5EF4-FFF2-40B4-BE49-F238E27FC236}">
                  <a16:creationId xmlns:a16="http://schemas.microsoft.com/office/drawing/2014/main" id="{174E7E34-CF6B-4401-BCD5-AB7EA83BF543}"/>
                </a:ext>
              </a:extLst>
            </p:cNvPr>
            <p:cNvSpPr/>
            <p:nvPr/>
          </p:nvSpPr>
          <p:spPr>
            <a:xfrm>
              <a:off x="5519597" y="1719277"/>
              <a:ext cx="75357" cy="59116"/>
            </a:xfrm>
            <a:custGeom>
              <a:avLst/>
              <a:gdLst>
                <a:gd name="connsiteX0" fmla="*/ 1084 w 75357"/>
                <a:gd name="connsiteY0" fmla="*/ 18042 h 59115"/>
                <a:gd name="connsiteX1" fmla="*/ 68563 w 75357"/>
                <a:gd name="connsiteY1" fmla="*/ 57881 h 59115"/>
                <a:gd name="connsiteX2" fmla="*/ 75357 w 75357"/>
                <a:gd name="connsiteY2" fmla="*/ 35645 h 59115"/>
                <a:gd name="connsiteX3" fmla="*/ 75357 w 75357"/>
                <a:gd name="connsiteY3" fmla="*/ 35491 h 59115"/>
                <a:gd name="connsiteX4" fmla="*/ 1084 w 75357"/>
                <a:gd name="connsiteY4" fmla="*/ 18042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7" h="59115">
                  <a:moveTo>
                    <a:pt x="1084" y="18042"/>
                  </a:moveTo>
                  <a:cubicBezTo>
                    <a:pt x="-6482" y="44447"/>
                    <a:pt x="26563" y="64366"/>
                    <a:pt x="68563" y="57881"/>
                  </a:cubicBezTo>
                  <a:cubicBezTo>
                    <a:pt x="66401" y="50469"/>
                    <a:pt x="72732" y="42439"/>
                    <a:pt x="75357" y="35645"/>
                  </a:cubicBezTo>
                  <a:cubicBezTo>
                    <a:pt x="75357" y="35491"/>
                    <a:pt x="75357" y="35491"/>
                    <a:pt x="75357" y="35491"/>
                  </a:cubicBezTo>
                  <a:cubicBezTo>
                    <a:pt x="57291" y="-6973"/>
                    <a:pt x="8959" y="-9443"/>
                    <a:pt x="1084" y="18042"/>
                  </a:cubicBezTo>
                  <a:close/>
                </a:path>
              </a:pathLst>
            </a:custGeom>
            <a:grpFill/>
            <a:ln w="15426"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id="{67E03ED3-DC39-EFF5-95EE-1D0AAF966C44}"/>
                </a:ext>
              </a:extLst>
            </p:cNvPr>
            <p:cNvSpPr/>
            <p:nvPr/>
          </p:nvSpPr>
          <p:spPr>
            <a:xfrm>
              <a:off x="5798691" y="1314148"/>
              <a:ext cx="46031" cy="48040"/>
            </a:xfrm>
            <a:custGeom>
              <a:avLst/>
              <a:gdLst>
                <a:gd name="connsiteX0" fmla="*/ 35295 w 46031"/>
                <a:gd name="connsiteY0" fmla="*/ 4244 h 48040"/>
                <a:gd name="connsiteX1" fmla="*/ 10897 w 46031"/>
                <a:gd name="connsiteY1" fmla="*/ 43465 h 48040"/>
                <a:gd name="connsiteX2" fmla="*/ 35295 w 46031"/>
                <a:gd name="connsiteY2" fmla="*/ 4244 h 48040"/>
              </a:gdLst>
              <a:ahLst/>
              <a:cxnLst>
                <a:cxn ang="0">
                  <a:pos x="connsiteX0" y="connsiteY0"/>
                </a:cxn>
                <a:cxn ang="0">
                  <a:pos x="connsiteX1" y="connsiteY1"/>
                </a:cxn>
                <a:cxn ang="0">
                  <a:pos x="connsiteX2" y="connsiteY2"/>
                </a:cxn>
              </a:cxnLst>
              <a:rect l="l" t="t" r="r" b="b"/>
              <a:pathLst>
                <a:path w="46031" h="48040">
                  <a:moveTo>
                    <a:pt x="35295" y="4244"/>
                  </a:moveTo>
                  <a:cubicBezTo>
                    <a:pt x="13677" y="-12741"/>
                    <a:pt x="-16434" y="25553"/>
                    <a:pt x="10897" y="43465"/>
                  </a:cubicBezTo>
                  <a:cubicBezTo>
                    <a:pt x="37920" y="61068"/>
                    <a:pt x="60001" y="23546"/>
                    <a:pt x="35295" y="4244"/>
                  </a:cubicBezTo>
                  <a:close/>
                </a:path>
              </a:pathLst>
            </a:custGeom>
            <a:grpFill/>
            <a:ln w="15426" cap="flat">
              <a:noFill/>
              <a:prstDash val="solid"/>
              <a:miter/>
            </a:ln>
          </p:spPr>
          <p:txBody>
            <a:bodyPr rtlCol="0" anchor="ctr"/>
            <a:lstStyle/>
            <a:p>
              <a:endParaRPr lang="en-US"/>
            </a:p>
          </p:txBody>
        </p:sp>
        <p:sp>
          <p:nvSpPr>
            <p:cNvPr id="2705" name="Freeform: Shape 2704">
              <a:extLst>
                <a:ext uri="{FF2B5EF4-FFF2-40B4-BE49-F238E27FC236}">
                  <a16:creationId xmlns:a16="http://schemas.microsoft.com/office/drawing/2014/main" id="{8592EDD9-F7AA-BFC5-F9E4-B65551D26AE5}"/>
                </a:ext>
              </a:extLst>
            </p:cNvPr>
            <p:cNvSpPr/>
            <p:nvPr/>
          </p:nvSpPr>
          <p:spPr>
            <a:xfrm>
              <a:off x="6178745" y="1895346"/>
              <a:ext cx="104466" cy="186162"/>
            </a:xfrm>
            <a:custGeom>
              <a:avLst/>
              <a:gdLst>
                <a:gd name="connsiteX0" fmla="*/ 1898 w 104466"/>
                <a:gd name="connsiteY0" fmla="*/ 110344 h 186161"/>
                <a:gd name="connsiteX1" fmla="*/ 52236 w 104466"/>
                <a:gd name="connsiteY1" fmla="*/ 186161 h 186161"/>
                <a:gd name="connsiteX2" fmla="*/ 102575 w 104466"/>
                <a:gd name="connsiteY2" fmla="*/ 110344 h 186161"/>
                <a:gd name="connsiteX3" fmla="*/ 86207 w 104466"/>
                <a:gd name="connsiteY3" fmla="*/ 7659 h 186161"/>
                <a:gd name="connsiteX4" fmla="*/ 79722 w 104466"/>
                <a:gd name="connsiteY4" fmla="*/ 93 h 186161"/>
                <a:gd name="connsiteX5" fmla="*/ 52082 w 104466"/>
                <a:gd name="connsiteY5" fmla="*/ 16770 h 186161"/>
                <a:gd name="connsiteX6" fmla="*/ 24442 w 104466"/>
                <a:gd name="connsiteY6" fmla="*/ 93 h 186161"/>
                <a:gd name="connsiteX7" fmla="*/ 17957 w 104466"/>
                <a:gd name="connsiteY7" fmla="*/ 7659 h 186161"/>
                <a:gd name="connsiteX8" fmla="*/ 1898 w 104466"/>
                <a:gd name="connsiteY8" fmla="*/ 110344 h 1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466" h="186161">
                  <a:moveTo>
                    <a:pt x="1898" y="110344"/>
                  </a:moveTo>
                  <a:cubicBezTo>
                    <a:pt x="10853" y="139683"/>
                    <a:pt x="35251" y="160528"/>
                    <a:pt x="52236" y="186161"/>
                  </a:cubicBezTo>
                  <a:cubicBezTo>
                    <a:pt x="69222" y="160528"/>
                    <a:pt x="93619" y="139683"/>
                    <a:pt x="102575" y="110344"/>
                  </a:cubicBezTo>
                  <a:cubicBezTo>
                    <a:pt x="113693" y="73748"/>
                    <a:pt x="71538" y="44255"/>
                    <a:pt x="86207" y="7659"/>
                  </a:cubicBezTo>
                  <a:cubicBezTo>
                    <a:pt x="87906" y="3490"/>
                    <a:pt x="83891" y="-679"/>
                    <a:pt x="79722" y="93"/>
                  </a:cubicBezTo>
                  <a:cubicBezTo>
                    <a:pt x="67987" y="2100"/>
                    <a:pt x="59185" y="8431"/>
                    <a:pt x="52082" y="16770"/>
                  </a:cubicBezTo>
                  <a:cubicBezTo>
                    <a:pt x="45133" y="8431"/>
                    <a:pt x="36177" y="2100"/>
                    <a:pt x="24442" y="93"/>
                  </a:cubicBezTo>
                  <a:cubicBezTo>
                    <a:pt x="20273" y="-679"/>
                    <a:pt x="16412" y="3490"/>
                    <a:pt x="17957" y="7659"/>
                  </a:cubicBezTo>
                  <a:cubicBezTo>
                    <a:pt x="32780" y="44255"/>
                    <a:pt x="-9220" y="73748"/>
                    <a:pt x="1898" y="110344"/>
                  </a:cubicBezTo>
                  <a:close/>
                </a:path>
              </a:pathLst>
            </a:custGeom>
            <a:grpFill/>
            <a:ln w="15426" cap="flat">
              <a:noFill/>
              <a:prstDash val="solid"/>
              <a:miter/>
            </a:ln>
          </p:spPr>
          <p:txBody>
            <a:bodyPr rtlCol="0" anchor="ctr"/>
            <a:lstStyle/>
            <a:p>
              <a:endParaRPr lang="en-US"/>
            </a:p>
          </p:txBody>
        </p:sp>
        <p:sp>
          <p:nvSpPr>
            <p:cNvPr id="2706" name="Freeform: Shape 2705">
              <a:extLst>
                <a:ext uri="{FF2B5EF4-FFF2-40B4-BE49-F238E27FC236}">
                  <a16:creationId xmlns:a16="http://schemas.microsoft.com/office/drawing/2014/main" id="{BD94A46D-2247-02D4-9B04-D48C61761BC8}"/>
                </a:ext>
              </a:extLst>
            </p:cNvPr>
            <p:cNvSpPr/>
            <p:nvPr/>
          </p:nvSpPr>
          <p:spPr>
            <a:xfrm>
              <a:off x="5827722" y="1361784"/>
              <a:ext cx="57056" cy="68764"/>
            </a:xfrm>
            <a:custGeom>
              <a:avLst/>
              <a:gdLst>
                <a:gd name="connsiteX0" fmla="*/ 49654 w 57056"/>
                <a:gd name="connsiteY0" fmla="*/ 63464 h 68763"/>
                <a:gd name="connsiteX1" fmla="*/ 17381 w 57056"/>
                <a:gd name="connsiteY1" fmla="*/ 0 h 68763"/>
                <a:gd name="connsiteX2" fmla="*/ 705 w 57056"/>
                <a:gd name="connsiteY2" fmla="*/ 12816 h 68763"/>
                <a:gd name="connsiteX3" fmla="*/ 49654 w 57056"/>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056" h="68763">
                  <a:moveTo>
                    <a:pt x="49654" y="63464"/>
                  </a:moveTo>
                  <a:cubicBezTo>
                    <a:pt x="69882" y="48177"/>
                    <a:pt x="45176" y="3397"/>
                    <a:pt x="17381" y="0"/>
                  </a:cubicBezTo>
                  <a:cubicBezTo>
                    <a:pt x="13984" y="6177"/>
                    <a:pt x="8117" y="10655"/>
                    <a:pt x="705" y="12816"/>
                  </a:cubicBezTo>
                  <a:cubicBezTo>
                    <a:pt x="-5318" y="59140"/>
                    <a:pt x="28654" y="79214"/>
                    <a:pt x="49654" y="63464"/>
                  </a:cubicBezTo>
                  <a:close/>
                </a:path>
              </a:pathLst>
            </a:custGeom>
            <a:grpFill/>
            <a:ln w="15426" cap="flat">
              <a:noFill/>
              <a:prstDash val="solid"/>
              <a:miter/>
            </a:ln>
          </p:spPr>
          <p:txBody>
            <a:bodyPr rtlCol="0" anchor="ctr"/>
            <a:lstStyle/>
            <a:p>
              <a:endParaRPr lang="en-US"/>
            </a:p>
          </p:txBody>
        </p:sp>
        <p:sp>
          <p:nvSpPr>
            <p:cNvPr id="2707" name="Freeform: Shape 2706">
              <a:extLst>
                <a:ext uri="{FF2B5EF4-FFF2-40B4-BE49-F238E27FC236}">
                  <a16:creationId xmlns:a16="http://schemas.microsoft.com/office/drawing/2014/main" id="{D0714AE1-4551-A4DF-97FB-46BA8EE3D1F3}"/>
                </a:ext>
              </a:extLst>
            </p:cNvPr>
            <p:cNvSpPr/>
            <p:nvPr/>
          </p:nvSpPr>
          <p:spPr>
            <a:xfrm>
              <a:off x="5849890" y="1310051"/>
              <a:ext cx="68048" cy="51427"/>
            </a:xfrm>
            <a:custGeom>
              <a:avLst/>
              <a:gdLst>
                <a:gd name="connsiteX0" fmla="*/ 1390 w 68048"/>
                <a:gd name="connsiteY0" fmla="*/ 16525 h 51427"/>
                <a:gd name="connsiteX1" fmla="*/ 0 w 68048"/>
                <a:gd name="connsiteY1" fmla="*/ 47253 h 51427"/>
                <a:gd name="connsiteX2" fmla="*/ 67324 w 68048"/>
                <a:gd name="connsiteY2" fmla="*/ 19613 h 51427"/>
                <a:gd name="connsiteX3" fmla="*/ 1390 w 68048"/>
                <a:gd name="connsiteY3" fmla="*/ 16525 h 51427"/>
              </a:gdLst>
              <a:ahLst/>
              <a:cxnLst>
                <a:cxn ang="0">
                  <a:pos x="connsiteX0" y="connsiteY0"/>
                </a:cxn>
                <a:cxn ang="0">
                  <a:pos x="connsiteX1" y="connsiteY1"/>
                </a:cxn>
                <a:cxn ang="0">
                  <a:pos x="connsiteX2" y="connsiteY2"/>
                </a:cxn>
                <a:cxn ang="0">
                  <a:pos x="connsiteX3" y="connsiteY3"/>
                </a:cxn>
              </a:cxnLst>
              <a:rect l="l" t="t" r="r" b="b"/>
              <a:pathLst>
                <a:path w="68048" h="51427">
                  <a:moveTo>
                    <a:pt x="1390" y="16525"/>
                  </a:moveTo>
                  <a:cubicBezTo>
                    <a:pt x="4324" y="23474"/>
                    <a:pt x="8030" y="39378"/>
                    <a:pt x="0" y="47253"/>
                  </a:cubicBezTo>
                  <a:cubicBezTo>
                    <a:pt x="11890" y="53430"/>
                    <a:pt x="75508" y="58217"/>
                    <a:pt x="67324" y="19613"/>
                  </a:cubicBezTo>
                  <a:cubicBezTo>
                    <a:pt x="61611" y="-6946"/>
                    <a:pt x="18838" y="-5093"/>
                    <a:pt x="1390" y="16525"/>
                  </a:cubicBezTo>
                  <a:close/>
                </a:path>
              </a:pathLst>
            </a:custGeom>
            <a:grpFill/>
            <a:ln w="15426" cap="flat">
              <a:noFill/>
              <a:prstDash val="solid"/>
              <a:miter/>
            </a:ln>
          </p:spPr>
          <p:txBody>
            <a:bodyPr rtlCol="0" anchor="ctr"/>
            <a:lstStyle/>
            <a:p>
              <a:endParaRPr lang="en-US"/>
            </a:p>
          </p:txBody>
        </p:sp>
        <p:sp>
          <p:nvSpPr>
            <p:cNvPr id="2708" name="Freeform: Shape 2707">
              <a:extLst>
                <a:ext uri="{FF2B5EF4-FFF2-40B4-BE49-F238E27FC236}">
                  <a16:creationId xmlns:a16="http://schemas.microsoft.com/office/drawing/2014/main" id="{ACE94C5A-42BD-C308-7CE5-BB9777C6A567}"/>
                </a:ext>
              </a:extLst>
            </p:cNvPr>
            <p:cNvSpPr/>
            <p:nvPr/>
          </p:nvSpPr>
          <p:spPr>
            <a:xfrm>
              <a:off x="6167768" y="1326731"/>
              <a:ext cx="126428" cy="272695"/>
            </a:xfrm>
            <a:custGeom>
              <a:avLst/>
              <a:gdLst>
                <a:gd name="connsiteX0" fmla="*/ 63214 w 126428"/>
                <a:gd name="connsiteY0" fmla="*/ 272694 h 272693"/>
                <a:gd name="connsiteX1" fmla="*/ 121891 w 126428"/>
                <a:gd name="connsiteY1" fmla="*/ 134957 h 272693"/>
                <a:gd name="connsiteX2" fmla="*/ 88538 w 126428"/>
                <a:gd name="connsiteY2" fmla="*/ 91722 h 272693"/>
                <a:gd name="connsiteX3" fmla="*/ 63214 w 126428"/>
                <a:gd name="connsiteY3" fmla="*/ 0 h 272693"/>
                <a:gd name="connsiteX4" fmla="*/ 37890 w 126428"/>
                <a:gd name="connsiteY4" fmla="*/ 91722 h 272693"/>
                <a:gd name="connsiteX5" fmla="*/ 4537 w 126428"/>
                <a:gd name="connsiteY5" fmla="*/ 134957 h 272693"/>
                <a:gd name="connsiteX6" fmla="*/ 63214 w 126428"/>
                <a:gd name="connsiteY6" fmla="*/ 272694 h 2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428" h="272693">
                  <a:moveTo>
                    <a:pt x="63214" y="272694"/>
                  </a:moveTo>
                  <a:cubicBezTo>
                    <a:pt x="70780" y="228532"/>
                    <a:pt x="98266" y="173406"/>
                    <a:pt x="121891" y="134957"/>
                  </a:cubicBezTo>
                  <a:cubicBezTo>
                    <a:pt x="136252" y="111641"/>
                    <a:pt x="114171" y="86471"/>
                    <a:pt x="88538" y="91722"/>
                  </a:cubicBezTo>
                  <a:cubicBezTo>
                    <a:pt x="103670" y="71493"/>
                    <a:pt x="80200" y="31037"/>
                    <a:pt x="63214" y="0"/>
                  </a:cubicBezTo>
                  <a:cubicBezTo>
                    <a:pt x="46228" y="31037"/>
                    <a:pt x="22758" y="71648"/>
                    <a:pt x="37890" y="91722"/>
                  </a:cubicBezTo>
                  <a:cubicBezTo>
                    <a:pt x="12258" y="86471"/>
                    <a:pt x="-9823" y="111641"/>
                    <a:pt x="4537" y="134957"/>
                  </a:cubicBezTo>
                  <a:cubicBezTo>
                    <a:pt x="28008" y="173406"/>
                    <a:pt x="55648" y="228532"/>
                    <a:pt x="63214" y="272694"/>
                  </a:cubicBezTo>
                  <a:close/>
                </a:path>
              </a:pathLst>
            </a:custGeom>
            <a:grpFill/>
            <a:ln w="15426" cap="flat">
              <a:noFill/>
              <a:prstDash val="solid"/>
              <a:miter/>
            </a:ln>
          </p:spPr>
          <p:txBody>
            <a:bodyPr rtlCol="0" anchor="ctr"/>
            <a:lstStyle/>
            <a:p>
              <a:endParaRPr lang="en-US"/>
            </a:p>
          </p:txBody>
        </p:sp>
        <p:sp>
          <p:nvSpPr>
            <p:cNvPr id="2709" name="Freeform: Shape 2708">
              <a:extLst>
                <a:ext uri="{FF2B5EF4-FFF2-40B4-BE49-F238E27FC236}">
                  <a16:creationId xmlns:a16="http://schemas.microsoft.com/office/drawing/2014/main" id="{DEA68094-7268-8E90-7979-7103489DCB04}"/>
                </a:ext>
              </a:extLst>
            </p:cNvPr>
            <p:cNvSpPr/>
            <p:nvPr/>
          </p:nvSpPr>
          <p:spPr>
            <a:xfrm>
              <a:off x="5755091" y="1246574"/>
              <a:ext cx="58203" cy="75060"/>
            </a:xfrm>
            <a:custGeom>
              <a:avLst/>
              <a:gdLst>
                <a:gd name="connsiteX0" fmla="*/ 42453 w 58203"/>
                <a:gd name="connsiteY0" fmla="*/ 75061 h 75060"/>
                <a:gd name="connsiteX1" fmla="*/ 58203 w 58203"/>
                <a:gd name="connsiteY1" fmla="*/ 59156 h 75060"/>
                <a:gd name="connsiteX2" fmla="*/ 9409 w 58203"/>
                <a:gd name="connsiteY2" fmla="*/ 5884 h 75060"/>
                <a:gd name="connsiteX3" fmla="*/ 42453 w 58203"/>
                <a:gd name="connsiteY3" fmla="*/ 75061 h 75060"/>
              </a:gdLst>
              <a:ahLst/>
              <a:cxnLst>
                <a:cxn ang="0">
                  <a:pos x="connsiteX0" y="connsiteY0"/>
                </a:cxn>
                <a:cxn ang="0">
                  <a:pos x="connsiteX1" y="connsiteY1"/>
                </a:cxn>
                <a:cxn ang="0">
                  <a:pos x="connsiteX2" y="connsiteY2"/>
                </a:cxn>
                <a:cxn ang="0">
                  <a:pos x="connsiteX3" y="connsiteY3"/>
                </a:cxn>
              </a:cxnLst>
              <a:rect l="l" t="t" r="r" b="b"/>
              <a:pathLst>
                <a:path w="58203" h="75060">
                  <a:moveTo>
                    <a:pt x="42453" y="75061"/>
                  </a:moveTo>
                  <a:cubicBezTo>
                    <a:pt x="44152" y="72436"/>
                    <a:pt x="56042" y="60855"/>
                    <a:pt x="58203" y="59156"/>
                  </a:cubicBezTo>
                  <a:cubicBezTo>
                    <a:pt x="53880" y="11906"/>
                    <a:pt x="31644" y="-11874"/>
                    <a:pt x="9409" y="5884"/>
                  </a:cubicBezTo>
                  <a:cubicBezTo>
                    <a:pt x="-16842" y="27038"/>
                    <a:pt x="17593" y="72899"/>
                    <a:pt x="42453" y="75061"/>
                  </a:cubicBezTo>
                  <a:close/>
                </a:path>
              </a:pathLst>
            </a:custGeom>
            <a:grpFill/>
            <a:ln w="15426" cap="flat">
              <a:noFill/>
              <a:prstDash val="solid"/>
              <a:miter/>
            </a:ln>
          </p:spPr>
          <p:txBody>
            <a:bodyPr rtlCol="0" anchor="ctr"/>
            <a:lstStyle/>
            <a:p>
              <a:endParaRPr lang="en-US"/>
            </a:p>
          </p:txBody>
        </p:sp>
        <p:sp>
          <p:nvSpPr>
            <p:cNvPr id="2710" name="Freeform: Shape 2709">
              <a:extLst>
                <a:ext uri="{FF2B5EF4-FFF2-40B4-BE49-F238E27FC236}">
                  <a16:creationId xmlns:a16="http://schemas.microsoft.com/office/drawing/2014/main" id="{BF0C5A47-3D96-7DF4-B186-D6CF31E3FA20}"/>
                </a:ext>
              </a:extLst>
            </p:cNvPr>
            <p:cNvSpPr/>
            <p:nvPr/>
          </p:nvSpPr>
          <p:spPr>
            <a:xfrm>
              <a:off x="5694429" y="2321932"/>
              <a:ext cx="51232" cy="51111"/>
            </a:xfrm>
            <a:custGeom>
              <a:avLst/>
              <a:gdLst>
                <a:gd name="connsiteX0" fmla="*/ 51232 w 51232"/>
                <a:gd name="connsiteY0" fmla="*/ 25787 h 51111"/>
                <a:gd name="connsiteX1" fmla="*/ 25445 w 51232"/>
                <a:gd name="connsiteY1" fmla="*/ 0 h 51111"/>
                <a:gd name="connsiteX2" fmla="*/ 14482 w 51232"/>
                <a:gd name="connsiteY2" fmla="*/ 2471 h 51111"/>
                <a:gd name="connsiteX3" fmla="*/ 14482 w 51232"/>
                <a:gd name="connsiteY3" fmla="*/ 2471 h 51111"/>
                <a:gd name="connsiteX4" fmla="*/ 5680 w 51232"/>
                <a:gd name="connsiteY4" fmla="*/ 9419 h 51111"/>
                <a:gd name="connsiteX5" fmla="*/ 9695 w 51232"/>
                <a:gd name="connsiteY5" fmla="*/ 45552 h 51111"/>
                <a:gd name="connsiteX6" fmla="*/ 36718 w 51232"/>
                <a:gd name="connsiteY6" fmla="*/ 48640 h 51111"/>
                <a:gd name="connsiteX7" fmla="*/ 36718 w 51232"/>
                <a:gd name="connsiteY7" fmla="*/ 48640 h 51111"/>
                <a:gd name="connsiteX8" fmla="*/ 36718 w 51232"/>
                <a:gd name="connsiteY8" fmla="*/ 48640 h 51111"/>
                <a:gd name="connsiteX9" fmla="*/ 36718 w 51232"/>
                <a:gd name="connsiteY9" fmla="*/ 48640 h 51111"/>
                <a:gd name="connsiteX10" fmla="*/ 36718 w 51232"/>
                <a:gd name="connsiteY10" fmla="*/ 48640 h 51111"/>
                <a:gd name="connsiteX11" fmla="*/ 51232 w 51232"/>
                <a:gd name="connsiteY11" fmla="*/ 25787 h 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232" h="51111">
                  <a:moveTo>
                    <a:pt x="51232" y="25787"/>
                  </a:moveTo>
                  <a:cubicBezTo>
                    <a:pt x="51232" y="11581"/>
                    <a:pt x="39651" y="0"/>
                    <a:pt x="25445" y="0"/>
                  </a:cubicBezTo>
                  <a:cubicBezTo>
                    <a:pt x="21585" y="0"/>
                    <a:pt x="17879" y="926"/>
                    <a:pt x="14482" y="2471"/>
                  </a:cubicBezTo>
                  <a:lnTo>
                    <a:pt x="14482" y="2471"/>
                  </a:lnTo>
                  <a:cubicBezTo>
                    <a:pt x="11239" y="4169"/>
                    <a:pt x="8151" y="6331"/>
                    <a:pt x="5680" y="9419"/>
                  </a:cubicBezTo>
                  <a:cubicBezTo>
                    <a:pt x="-3275" y="20537"/>
                    <a:pt x="-1423" y="36750"/>
                    <a:pt x="9695" y="45552"/>
                  </a:cubicBezTo>
                  <a:cubicBezTo>
                    <a:pt x="17570" y="51883"/>
                    <a:pt x="28070" y="52655"/>
                    <a:pt x="36718" y="48640"/>
                  </a:cubicBezTo>
                  <a:lnTo>
                    <a:pt x="36718" y="48640"/>
                  </a:lnTo>
                  <a:lnTo>
                    <a:pt x="36718" y="48640"/>
                  </a:lnTo>
                  <a:lnTo>
                    <a:pt x="36718" y="48640"/>
                  </a:lnTo>
                  <a:lnTo>
                    <a:pt x="36718" y="48640"/>
                  </a:lnTo>
                  <a:cubicBezTo>
                    <a:pt x="45210" y="44625"/>
                    <a:pt x="51232" y="35978"/>
                    <a:pt x="51232" y="25787"/>
                  </a:cubicBezTo>
                  <a:close/>
                </a:path>
              </a:pathLst>
            </a:custGeom>
            <a:grpFill/>
            <a:ln w="15426" cap="flat">
              <a:noFill/>
              <a:prstDash val="solid"/>
              <a:miter/>
            </a:ln>
          </p:spPr>
          <p:txBody>
            <a:bodyPr rtlCol="0" anchor="ctr"/>
            <a:lstStyle/>
            <a:p>
              <a:endParaRPr lang="en-US"/>
            </a:p>
          </p:txBody>
        </p:sp>
        <p:sp>
          <p:nvSpPr>
            <p:cNvPr id="2711" name="Freeform: Shape 2710">
              <a:extLst>
                <a:ext uri="{FF2B5EF4-FFF2-40B4-BE49-F238E27FC236}">
                  <a16:creationId xmlns:a16="http://schemas.microsoft.com/office/drawing/2014/main" id="{021C8154-8F58-C468-410F-5B0914A78681}"/>
                </a:ext>
              </a:extLst>
            </p:cNvPr>
            <p:cNvSpPr/>
            <p:nvPr/>
          </p:nvSpPr>
          <p:spPr>
            <a:xfrm>
              <a:off x="5601616" y="1805262"/>
              <a:ext cx="50947" cy="71913"/>
            </a:xfrm>
            <a:custGeom>
              <a:avLst/>
              <a:gdLst>
                <a:gd name="connsiteX0" fmla="*/ 34566 w 50947"/>
                <a:gd name="connsiteY0" fmla="*/ 71185 h 71913"/>
                <a:gd name="connsiteX1" fmla="*/ 30552 w 50947"/>
                <a:gd name="connsiteY1" fmla="*/ 0 h 71913"/>
                <a:gd name="connsiteX2" fmla="*/ 10169 w 50947"/>
                <a:gd name="connsiteY2" fmla="*/ 5096 h 71913"/>
                <a:gd name="connsiteX3" fmla="*/ 34566 w 50947"/>
                <a:gd name="connsiteY3" fmla="*/ 71185 h 71913"/>
              </a:gdLst>
              <a:ahLst/>
              <a:cxnLst>
                <a:cxn ang="0">
                  <a:pos x="connsiteX0" y="connsiteY0"/>
                </a:cxn>
                <a:cxn ang="0">
                  <a:pos x="connsiteX1" y="connsiteY1"/>
                </a:cxn>
                <a:cxn ang="0">
                  <a:pos x="connsiteX2" y="connsiteY2"/>
                </a:cxn>
                <a:cxn ang="0">
                  <a:pos x="connsiteX3" y="connsiteY3"/>
                </a:cxn>
              </a:cxnLst>
              <a:rect l="l" t="t" r="r" b="b"/>
              <a:pathLst>
                <a:path w="50947" h="71913">
                  <a:moveTo>
                    <a:pt x="34566" y="71185"/>
                  </a:moveTo>
                  <a:cubicBezTo>
                    <a:pt x="59273" y="65317"/>
                    <a:pt x="54486" y="14360"/>
                    <a:pt x="30552" y="0"/>
                  </a:cubicBezTo>
                  <a:cubicBezTo>
                    <a:pt x="24993" y="4169"/>
                    <a:pt x="17890" y="6177"/>
                    <a:pt x="10169" y="5096"/>
                  </a:cubicBezTo>
                  <a:cubicBezTo>
                    <a:pt x="-13919" y="45089"/>
                    <a:pt x="9088" y="77207"/>
                    <a:pt x="34566" y="71185"/>
                  </a:cubicBezTo>
                  <a:close/>
                </a:path>
              </a:pathLst>
            </a:custGeom>
            <a:grpFill/>
            <a:ln w="15426" cap="flat">
              <a:noFill/>
              <a:prstDash val="solid"/>
              <a:miter/>
            </a:ln>
          </p:spPr>
          <p:txBody>
            <a:bodyPr rtlCol="0" anchor="ctr"/>
            <a:lstStyle/>
            <a:p>
              <a:endParaRPr lang="en-US"/>
            </a:p>
          </p:txBody>
        </p:sp>
        <p:sp>
          <p:nvSpPr>
            <p:cNvPr id="2712" name="Freeform: Shape 2711">
              <a:extLst>
                <a:ext uri="{FF2B5EF4-FFF2-40B4-BE49-F238E27FC236}">
                  <a16:creationId xmlns:a16="http://schemas.microsoft.com/office/drawing/2014/main" id="{F6F1B2A3-4A22-A7FC-147A-3CD01F2772F7}"/>
                </a:ext>
              </a:extLst>
            </p:cNvPr>
            <p:cNvSpPr/>
            <p:nvPr/>
          </p:nvSpPr>
          <p:spPr>
            <a:xfrm>
              <a:off x="5893369" y="1028564"/>
              <a:ext cx="674914" cy="341659"/>
            </a:xfrm>
            <a:custGeom>
              <a:avLst/>
              <a:gdLst>
                <a:gd name="connsiteX0" fmla="*/ 8712 w 674916"/>
                <a:gd name="connsiteY0" fmla="*/ 254466 h 341656"/>
                <a:gd name="connsiteX1" fmla="*/ 92404 w 674916"/>
                <a:gd name="connsiteY1" fmla="*/ 270216 h 341656"/>
                <a:gd name="connsiteX2" fmla="*/ 100897 w 674916"/>
                <a:gd name="connsiteY2" fmla="*/ 296003 h 341656"/>
                <a:gd name="connsiteX3" fmla="*/ 151390 w 674916"/>
                <a:gd name="connsiteY3" fmla="*/ 336151 h 341656"/>
                <a:gd name="connsiteX4" fmla="*/ 160346 w 674916"/>
                <a:gd name="connsiteY4" fmla="*/ 340320 h 341656"/>
                <a:gd name="connsiteX5" fmla="*/ 131162 w 674916"/>
                <a:gd name="connsiteY5" fmla="*/ 211076 h 341656"/>
                <a:gd name="connsiteX6" fmla="*/ 215935 w 674916"/>
                <a:gd name="connsiteY6" fmla="*/ 185752 h 341656"/>
                <a:gd name="connsiteX7" fmla="*/ 337458 w 674916"/>
                <a:gd name="connsiteY7" fmla="*/ 97891 h 341656"/>
                <a:gd name="connsiteX8" fmla="*/ 458982 w 674916"/>
                <a:gd name="connsiteY8" fmla="*/ 185752 h 341656"/>
                <a:gd name="connsiteX9" fmla="*/ 543755 w 674916"/>
                <a:gd name="connsiteY9" fmla="*/ 211076 h 341656"/>
                <a:gd name="connsiteX10" fmla="*/ 514570 w 674916"/>
                <a:gd name="connsiteY10" fmla="*/ 340320 h 341656"/>
                <a:gd name="connsiteX11" fmla="*/ 523526 w 674916"/>
                <a:gd name="connsiteY11" fmla="*/ 336151 h 341656"/>
                <a:gd name="connsiteX12" fmla="*/ 574020 w 674916"/>
                <a:gd name="connsiteY12" fmla="*/ 296003 h 341656"/>
                <a:gd name="connsiteX13" fmla="*/ 582512 w 674916"/>
                <a:gd name="connsiteY13" fmla="*/ 270216 h 341656"/>
                <a:gd name="connsiteX14" fmla="*/ 666204 w 674916"/>
                <a:gd name="connsiteY14" fmla="*/ 254466 h 341656"/>
                <a:gd name="connsiteX15" fmla="*/ 672844 w 674916"/>
                <a:gd name="connsiteY15" fmla="*/ 245047 h 341656"/>
                <a:gd name="connsiteX16" fmla="*/ 595329 w 674916"/>
                <a:gd name="connsiteY16" fmla="*/ 209686 h 341656"/>
                <a:gd name="connsiteX17" fmla="*/ 535107 w 674916"/>
                <a:gd name="connsiteY17" fmla="*/ 143906 h 341656"/>
                <a:gd name="connsiteX18" fmla="*/ 527078 w 674916"/>
                <a:gd name="connsiteY18" fmla="*/ 111943 h 341656"/>
                <a:gd name="connsiteX19" fmla="*/ 469019 w 674916"/>
                <a:gd name="connsiteY19" fmla="*/ 36743 h 341656"/>
                <a:gd name="connsiteX20" fmla="*/ 460989 w 674916"/>
                <a:gd name="connsiteY20" fmla="*/ 32574 h 341656"/>
                <a:gd name="connsiteX21" fmla="*/ 465776 w 674916"/>
                <a:gd name="connsiteY21" fmla="*/ 175407 h 341656"/>
                <a:gd name="connsiteX22" fmla="*/ 368959 w 674916"/>
                <a:gd name="connsiteY22" fmla="*/ 32111 h 341656"/>
                <a:gd name="connsiteX23" fmla="*/ 381312 w 674916"/>
                <a:gd name="connsiteY23" fmla="*/ 57589 h 341656"/>
                <a:gd name="connsiteX24" fmla="*/ 388878 w 674916"/>
                <a:gd name="connsiteY24" fmla="*/ 3544 h 341656"/>
                <a:gd name="connsiteX25" fmla="*/ 337458 w 674916"/>
                <a:gd name="connsiteY25" fmla="*/ 22692 h 341656"/>
                <a:gd name="connsiteX26" fmla="*/ 286039 w 674916"/>
                <a:gd name="connsiteY26" fmla="*/ 3544 h 341656"/>
                <a:gd name="connsiteX27" fmla="*/ 293605 w 674916"/>
                <a:gd name="connsiteY27" fmla="*/ 57589 h 341656"/>
                <a:gd name="connsiteX28" fmla="*/ 305958 w 674916"/>
                <a:gd name="connsiteY28" fmla="*/ 32111 h 341656"/>
                <a:gd name="connsiteX29" fmla="*/ 209141 w 674916"/>
                <a:gd name="connsiteY29" fmla="*/ 175407 h 341656"/>
                <a:gd name="connsiteX30" fmla="*/ 213928 w 674916"/>
                <a:gd name="connsiteY30" fmla="*/ 32574 h 341656"/>
                <a:gd name="connsiteX31" fmla="*/ 205898 w 674916"/>
                <a:gd name="connsiteY31" fmla="*/ 36743 h 341656"/>
                <a:gd name="connsiteX32" fmla="*/ 147839 w 674916"/>
                <a:gd name="connsiteY32" fmla="*/ 111943 h 341656"/>
                <a:gd name="connsiteX33" fmla="*/ 139809 w 674916"/>
                <a:gd name="connsiteY33" fmla="*/ 143906 h 341656"/>
                <a:gd name="connsiteX34" fmla="*/ 79588 w 674916"/>
                <a:gd name="connsiteY34" fmla="*/ 209686 h 341656"/>
                <a:gd name="connsiteX35" fmla="*/ 2073 w 674916"/>
                <a:gd name="connsiteY35" fmla="*/ 245047 h 341656"/>
                <a:gd name="connsiteX36" fmla="*/ 8712 w 674916"/>
                <a:gd name="connsiteY36" fmla="*/ 254466 h 34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4916" h="341656">
                  <a:moveTo>
                    <a:pt x="8712" y="254466"/>
                  </a:moveTo>
                  <a:cubicBezTo>
                    <a:pt x="28168" y="236554"/>
                    <a:pt x="95647" y="222039"/>
                    <a:pt x="92404" y="270216"/>
                  </a:cubicBezTo>
                  <a:cubicBezTo>
                    <a:pt x="91787" y="280562"/>
                    <a:pt x="95184" y="287820"/>
                    <a:pt x="100897" y="296003"/>
                  </a:cubicBezTo>
                  <a:cubicBezTo>
                    <a:pt x="115412" y="316849"/>
                    <a:pt x="147221" y="305577"/>
                    <a:pt x="151390" y="336151"/>
                  </a:cubicBezTo>
                  <a:cubicBezTo>
                    <a:pt x="152008" y="340783"/>
                    <a:pt x="157258" y="343408"/>
                    <a:pt x="160346" y="340320"/>
                  </a:cubicBezTo>
                  <a:cubicBezTo>
                    <a:pt x="218560" y="285658"/>
                    <a:pt x="189839" y="220804"/>
                    <a:pt x="131162" y="211076"/>
                  </a:cubicBezTo>
                  <a:cubicBezTo>
                    <a:pt x="160037" y="204591"/>
                    <a:pt x="188449" y="196561"/>
                    <a:pt x="215935" y="185752"/>
                  </a:cubicBezTo>
                  <a:cubicBezTo>
                    <a:pt x="264112" y="166914"/>
                    <a:pt x="303796" y="135413"/>
                    <a:pt x="337458" y="97891"/>
                  </a:cubicBezTo>
                  <a:cubicBezTo>
                    <a:pt x="371120" y="135568"/>
                    <a:pt x="410805" y="166914"/>
                    <a:pt x="458982" y="185752"/>
                  </a:cubicBezTo>
                  <a:cubicBezTo>
                    <a:pt x="486622" y="196561"/>
                    <a:pt x="515034" y="204591"/>
                    <a:pt x="543755" y="211076"/>
                  </a:cubicBezTo>
                  <a:cubicBezTo>
                    <a:pt x="485078" y="220804"/>
                    <a:pt x="456357" y="285658"/>
                    <a:pt x="514570" y="340320"/>
                  </a:cubicBezTo>
                  <a:cubicBezTo>
                    <a:pt x="517813" y="343408"/>
                    <a:pt x="522909" y="340783"/>
                    <a:pt x="523526" y="336151"/>
                  </a:cubicBezTo>
                  <a:cubicBezTo>
                    <a:pt x="527696" y="305731"/>
                    <a:pt x="559505" y="316849"/>
                    <a:pt x="574020" y="296003"/>
                  </a:cubicBezTo>
                  <a:cubicBezTo>
                    <a:pt x="579733" y="287820"/>
                    <a:pt x="583130" y="280562"/>
                    <a:pt x="582512" y="270216"/>
                  </a:cubicBezTo>
                  <a:cubicBezTo>
                    <a:pt x="579424" y="222039"/>
                    <a:pt x="646903" y="236554"/>
                    <a:pt x="666204" y="254466"/>
                  </a:cubicBezTo>
                  <a:cubicBezTo>
                    <a:pt x="671609" y="259407"/>
                    <a:pt x="678403" y="249679"/>
                    <a:pt x="672844" y="245047"/>
                  </a:cubicBezTo>
                  <a:cubicBezTo>
                    <a:pt x="639491" y="217870"/>
                    <a:pt x="595483" y="209841"/>
                    <a:pt x="595329" y="209686"/>
                  </a:cubicBezTo>
                  <a:cubicBezTo>
                    <a:pt x="578034" y="206598"/>
                    <a:pt x="532174" y="191002"/>
                    <a:pt x="535107" y="143906"/>
                  </a:cubicBezTo>
                  <a:cubicBezTo>
                    <a:pt x="535880" y="132171"/>
                    <a:pt x="532637" y="122288"/>
                    <a:pt x="527078" y="111943"/>
                  </a:cubicBezTo>
                  <a:cubicBezTo>
                    <a:pt x="511482" y="82450"/>
                    <a:pt x="475658" y="72413"/>
                    <a:pt x="469019" y="36743"/>
                  </a:cubicBezTo>
                  <a:cubicBezTo>
                    <a:pt x="468401" y="33192"/>
                    <a:pt x="464386" y="31339"/>
                    <a:pt x="460989" y="32574"/>
                  </a:cubicBezTo>
                  <a:cubicBezTo>
                    <a:pt x="417599" y="47707"/>
                    <a:pt x="414819" y="135105"/>
                    <a:pt x="465776" y="175407"/>
                  </a:cubicBezTo>
                  <a:cubicBezTo>
                    <a:pt x="334988" y="104994"/>
                    <a:pt x="349194" y="27324"/>
                    <a:pt x="368959" y="32111"/>
                  </a:cubicBezTo>
                  <a:cubicBezTo>
                    <a:pt x="378995" y="34427"/>
                    <a:pt x="374672" y="54346"/>
                    <a:pt x="381312" y="57589"/>
                  </a:cubicBezTo>
                  <a:cubicBezTo>
                    <a:pt x="412812" y="72567"/>
                    <a:pt x="415437" y="13272"/>
                    <a:pt x="388878" y="3544"/>
                  </a:cubicBezTo>
                  <a:cubicBezTo>
                    <a:pt x="362319" y="-6338"/>
                    <a:pt x="346414" y="5861"/>
                    <a:pt x="337458" y="22692"/>
                  </a:cubicBezTo>
                  <a:cubicBezTo>
                    <a:pt x="328502" y="5861"/>
                    <a:pt x="312443" y="-6338"/>
                    <a:pt x="286039" y="3544"/>
                  </a:cubicBezTo>
                  <a:cubicBezTo>
                    <a:pt x="259480" y="13427"/>
                    <a:pt x="262259" y="72722"/>
                    <a:pt x="293605" y="57589"/>
                  </a:cubicBezTo>
                  <a:cubicBezTo>
                    <a:pt x="300245" y="54501"/>
                    <a:pt x="296076" y="34582"/>
                    <a:pt x="305958" y="32111"/>
                  </a:cubicBezTo>
                  <a:cubicBezTo>
                    <a:pt x="325723" y="27479"/>
                    <a:pt x="339929" y="105148"/>
                    <a:pt x="209141" y="175407"/>
                  </a:cubicBezTo>
                  <a:cubicBezTo>
                    <a:pt x="260097" y="135105"/>
                    <a:pt x="257318" y="47861"/>
                    <a:pt x="213928" y="32574"/>
                  </a:cubicBezTo>
                  <a:cubicBezTo>
                    <a:pt x="210376" y="31339"/>
                    <a:pt x="206516" y="33192"/>
                    <a:pt x="205898" y="36743"/>
                  </a:cubicBezTo>
                  <a:cubicBezTo>
                    <a:pt x="199258" y="72413"/>
                    <a:pt x="163589" y="82450"/>
                    <a:pt x="147839" y="111943"/>
                  </a:cubicBezTo>
                  <a:cubicBezTo>
                    <a:pt x="142280" y="122288"/>
                    <a:pt x="139037" y="132171"/>
                    <a:pt x="139809" y="143906"/>
                  </a:cubicBezTo>
                  <a:cubicBezTo>
                    <a:pt x="142743" y="191002"/>
                    <a:pt x="96882" y="206598"/>
                    <a:pt x="79588" y="209686"/>
                  </a:cubicBezTo>
                  <a:cubicBezTo>
                    <a:pt x="79434" y="209686"/>
                    <a:pt x="35426" y="217870"/>
                    <a:pt x="2073" y="245047"/>
                  </a:cubicBezTo>
                  <a:cubicBezTo>
                    <a:pt x="-3486" y="249679"/>
                    <a:pt x="3308" y="259407"/>
                    <a:pt x="8712" y="254466"/>
                  </a:cubicBezTo>
                  <a:close/>
                </a:path>
              </a:pathLst>
            </a:custGeom>
            <a:grpFill/>
            <a:ln w="15426" cap="flat">
              <a:noFill/>
              <a:prstDash val="solid"/>
              <a:miter/>
            </a:ln>
          </p:spPr>
          <p:txBody>
            <a:bodyPr rtlCol="0" anchor="ctr"/>
            <a:lstStyle/>
            <a:p>
              <a:endParaRPr lang="en-US"/>
            </a:p>
          </p:txBody>
        </p:sp>
        <p:sp>
          <p:nvSpPr>
            <p:cNvPr id="2713" name="Freeform: Shape 2712">
              <a:extLst>
                <a:ext uri="{FF2B5EF4-FFF2-40B4-BE49-F238E27FC236}">
                  <a16:creationId xmlns:a16="http://schemas.microsoft.com/office/drawing/2014/main" id="{0191CE09-6ED3-D1C0-36E3-12272D996A89}"/>
                </a:ext>
              </a:extLst>
            </p:cNvPr>
            <p:cNvSpPr/>
            <p:nvPr/>
          </p:nvSpPr>
          <p:spPr>
            <a:xfrm>
              <a:off x="553149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14" name="Freeform: Shape 2713">
              <a:extLst>
                <a:ext uri="{FF2B5EF4-FFF2-40B4-BE49-F238E27FC236}">
                  <a16:creationId xmlns:a16="http://schemas.microsoft.com/office/drawing/2014/main" id="{DDBFB95F-F06E-A9A6-A832-76754EECE0F0}"/>
                </a:ext>
              </a:extLst>
            </p:cNvPr>
            <p:cNvSpPr/>
            <p:nvPr/>
          </p:nvSpPr>
          <p:spPr>
            <a:xfrm>
              <a:off x="5299652" y="1321078"/>
              <a:ext cx="179709" cy="164861"/>
            </a:xfrm>
            <a:custGeom>
              <a:avLst/>
              <a:gdLst>
                <a:gd name="connsiteX0" fmla="*/ 16278 w 179709"/>
                <a:gd name="connsiteY0" fmla="*/ 162845 h 164860"/>
                <a:gd name="connsiteX1" fmla="*/ 26161 w 179709"/>
                <a:gd name="connsiteY1" fmla="*/ 158213 h 164860"/>
                <a:gd name="connsiteX2" fmla="*/ 106765 w 179709"/>
                <a:gd name="connsiteY2" fmla="*/ 24645 h 164860"/>
                <a:gd name="connsiteX3" fmla="*/ 168839 w 179709"/>
                <a:gd name="connsiteY3" fmla="*/ 50278 h 164860"/>
                <a:gd name="connsiteX4" fmla="*/ 178258 w 179709"/>
                <a:gd name="connsiteY4" fmla="*/ 43638 h 164860"/>
                <a:gd name="connsiteX5" fmla="*/ 16278 w 179709"/>
                <a:gd name="connsiteY5" fmla="*/ 162845 h 1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09" h="164860">
                  <a:moveTo>
                    <a:pt x="16278" y="162845"/>
                  </a:moveTo>
                  <a:cubicBezTo>
                    <a:pt x="19830" y="168404"/>
                    <a:pt x="26933" y="160992"/>
                    <a:pt x="26161" y="158213"/>
                  </a:cubicBezTo>
                  <a:cubicBezTo>
                    <a:pt x="7477" y="89962"/>
                    <a:pt x="133324" y="101389"/>
                    <a:pt x="106765" y="24645"/>
                  </a:cubicBezTo>
                  <a:cubicBezTo>
                    <a:pt x="128228" y="23101"/>
                    <a:pt x="150464" y="30359"/>
                    <a:pt x="168839" y="50278"/>
                  </a:cubicBezTo>
                  <a:cubicBezTo>
                    <a:pt x="173780" y="55683"/>
                    <a:pt x="183354" y="48888"/>
                    <a:pt x="178258" y="43638"/>
                  </a:cubicBezTo>
                  <a:cubicBezTo>
                    <a:pt x="63066" y="-74488"/>
                    <a:pt x="-41163" y="75139"/>
                    <a:pt x="16278" y="162845"/>
                  </a:cubicBezTo>
                  <a:close/>
                </a:path>
              </a:pathLst>
            </a:custGeom>
            <a:grpFill/>
            <a:ln w="15426" cap="flat">
              <a:noFill/>
              <a:prstDash val="solid"/>
              <a:miter/>
            </a:ln>
          </p:spPr>
          <p:txBody>
            <a:bodyPr rtlCol="0" anchor="ctr"/>
            <a:lstStyle/>
            <a:p>
              <a:endParaRPr lang="en-US"/>
            </a:p>
          </p:txBody>
        </p:sp>
        <p:sp>
          <p:nvSpPr>
            <p:cNvPr id="2715" name="Freeform: Shape 2714">
              <a:extLst>
                <a:ext uri="{FF2B5EF4-FFF2-40B4-BE49-F238E27FC236}">
                  <a16:creationId xmlns:a16="http://schemas.microsoft.com/office/drawing/2014/main" id="{9340B2DB-3DE4-445C-64E2-586D8214A4AC}"/>
                </a:ext>
              </a:extLst>
            </p:cNvPr>
            <p:cNvSpPr/>
            <p:nvPr/>
          </p:nvSpPr>
          <p:spPr>
            <a:xfrm>
              <a:off x="5287828"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16" name="Freeform: Shape 2715">
              <a:extLst>
                <a:ext uri="{FF2B5EF4-FFF2-40B4-BE49-F238E27FC236}">
                  <a16:creationId xmlns:a16="http://schemas.microsoft.com/office/drawing/2014/main" id="{FE4E5460-FB09-725E-5837-4AFE457D0B6A}"/>
                </a:ext>
              </a:extLst>
            </p:cNvPr>
            <p:cNvSpPr/>
            <p:nvPr/>
          </p:nvSpPr>
          <p:spPr>
            <a:xfrm>
              <a:off x="5602009" y="1842097"/>
              <a:ext cx="202056" cy="260928"/>
            </a:xfrm>
            <a:custGeom>
              <a:avLst/>
              <a:gdLst>
                <a:gd name="connsiteX0" fmla="*/ 200940 w 202057"/>
                <a:gd name="connsiteY0" fmla="*/ 32650 h 260926"/>
                <a:gd name="connsiteX1" fmla="*/ 196154 w 202057"/>
                <a:gd name="connsiteY1" fmla="*/ 23231 h 260926"/>
                <a:gd name="connsiteX2" fmla="*/ 73086 w 202057"/>
                <a:gd name="connsiteY2" fmla="*/ 12731 h 260926"/>
                <a:gd name="connsiteX3" fmla="*/ 71388 w 202057"/>
                <a:gd name="connsiteY3" fmla="*/ 14893 h 260926"/>
                <a:gd name="connsiteX4" fmla="*/ 64902 w 202057"/>
                <a:gd name="connsiteY4" fmla="*/ 20760 h 260926"/>
                <a:gd name="connsiteX5" fmla="*/ 40505 w 202057"/>
                <a:gd name="connsiteY5" fmla="*/ 79592 h 260926"/>
                <a:gd name="connsiteX6" fmla="*/ 6225 w 202057"/>
                <a:gd name="connsiteY6" fmla="*/ 103372 h 260926"/>
                <a:gd name="connsiteX7" fmla="*/ 16416 w 202057"/>
                <a:gd name="connsiteY7" fmla="*/ 178262 h 260926"/>
                <a:gd name="connsiteX8" fmla="*/ 21049 w 202057"/>
                <a:gd name="connsiteY8" fmla="*/ 183512 h 260926"/>
                <a:gd name="connsiteX9" fmla="*/ 81424 w 202057"/>
                <a:gd name="connsiteY9" fmla="*/ 34349 h 260926"/>
                <a:gd name="connsiteX10" fmla="*/ 105204 w 202057"/>
                <a:gd name="connsiteY10" fmla="*/ 95188 h 260926"/>
                <a:gd name="connsiteX11" fmla="*/ 90226 w 202057"/>
                <a:gd name="connsiteY11" fmla="*/ 171622 h 260926"/>
                <a:gd name="connsiteX12" fmla="*/ 139484 w 202057"/>
                <a:gd name="connsiteY12" fmla="*/ 255623 h 260926"/>
                <a:gd name="connsiteX13" fmla="*/ 150447 w 202057"/>
                <a:gd name="connsiteY13" fmla="*/ 257631 h 260926"/>
                <a:gd name="connsiteX14" fmla="*/ 115550 w 202057"/>
                <a:gd name="connsiteY14" fmla="*/ 59982 h 260926"/>
                <a:gd name="connsiteX15" fmla="*/ 109528 w 202057"/>
                <a:gd name="connsiteY15" fmla="*/ 57974 h 260926"/>
                <a:gd name="connsiteX16" fmla="*/ 107984 w 202057"/>
                <a:gd name="connsiteY16" fmla="*/ 54423 h 260926"/>
                <a:gd name="connsiteX17" fmla="*/ 137631 w 202057"/>
                <a:gd name="connsiteY17" fmla="*/ 69864 h 260926"/>
                <a:gd name="connsiteX18" fmla="*/ 200940 w 202057"/>
                <a:gd name="connsiteY18" fmla="*/ 32650 h 2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57" h="260926">
                  <a:moveTo>
                    <a:pt x="200940" y="32650"/>
                  </a:moveTo>
                  <a:cubicBezTo>
                    <a:pt x="203565" y="28636"/>
                    <a:pt x="201404" y="22922"/>
                    <a:pt x="196154" y="23231"/>
                  </a:cubicBezTo>
                  <a:cubicBezTo>
                    <a:pt x="151219" y="26474"/>
                    <a:pt x="115087" y="-22321"/>
                    <a:pt x="73086" y="12731"/>
                  </a:cubicBezTo>
                  <a:cubicBezTo>
                    <a:pt x="72314" y="13349"/>
                    <a:pt x="71851" y="14121"/>
                    <a:pt x="71388" y="14893"/>
                  </a:cubicBezTo>
                  <a:cubicBezTo>
                    <a:pt x="68145" y="14584"/>
                    <a:pt x="64748" y="16591"/>
                    <a:pt x="64902" y="20760"/>
                  </a:cubicBezTo>
                  <a:cubicBezTo>
                    <a:pt x="66137" y="44849"/>
                    <a:pt x="56718" y="62452"/>
                    <a:pt x="40505" y="79592"/>
                  </a:cubicBezTo>
                  <a:cubicBezTo>
                    <a:pt x="30777" y="89783"/>
                    <a:pt x="16262" y="93489"/>
                    <a:pt x="6225" y="103372"/>
                  </a:cubicBezTo>
                  <a:cubicBezTo>
                    <a:pt x="-11687" y="120820"/>
                    <a:pt x="14563" y="159578"/>
                    <a:pt x="16416" y="178262"/>
                  </a:cubicBezTo>
                  <a:cubicBezTo>
                    <a:pt x="16571" y="180733"/>
                    <a:pt x="18578" y="183203"/>
                    <a:pt x="21049" y="183512"/>
                  </a:cubicBezTo>
                  <a:cubicBezTo>
                    <a:pt x="100572" y="191387"/>
                    <a:pt x="106748" y="90864"/>
                    <a:pt x="81424" y="34349"/>
                  </a:cubicBezTo>
                  <a:cubicBezTo>
                    <a:pt x="97020" y="50408"/>
                    <a:pt x="102425" y="72180"/>
                    <a:pt x="105204" y="95188"/>
                  </a:cubicBezTo>
                  <a:cubicBezTo>
                    <a:pt x="108138" y="120512"/>
                    <a:pt x="93469" y="146607"/>
                    <a:pt x="90226" y="171622"/>
                  </a:cubicBezTo>
                  <a:cubicBezTo>
                    <a:pt x="84667" y="214549"/>
                    <a:pt x="134079" y="219182"/>
                    <a:pt x="139484" y="255623"/>
                  </a:cubicBezTo>
                  <a:cubicBezTo>
                    <a:pt x="140256" y="260719"/>
                    <a:pt x="148285" y="263498"/>
                    <a:pt x="150447" y="257631"/>
                  </a:cubicBezTo>
                  <a:cubicBezTo>
                    <a:pt x="174845" y="187527"/>
                    <a:pt x="162183" y="117732"/>
                    <a:pt x="115550" y="59982"/>
                  </a:cubicBezTo>
                  <a:cubicBezTo>
                    <a:pt x="113851" y="57974"/>
                    <a:pt x="111535" y="57511"/>
                    <a:pt x="109528" y="57974"/>
                  </a:cubicBezTo>
                  <a:cubicBezTo>
                    <a:pt x="109064" y="56739"/>
                    <a:pt x="108447" y="55658"/>
                    <a:pt x="107984" y="54423"/>
                  </a:cubicBezTo>
                  <a:cubicBezTo>
                    <a:pt x="117248" y="61217"/>
                    <a:pt x="126976" y="67085"/>
                    <a:pt x="137631" y="69864"/>
                  </a:cubicBezTo>
                  <a:cubicBezTo>
                    <a:pt x="166661" y="77585"/>
                    <a:pt x="186117" y="54731"/>
                    <a:pt x="200940" y="32650"/>
                  </a:cubicBezTo>
                  <a:close/>
                </a:path>
              </a:pathLst>
            </a:custGeom>
            <a:grpFill/>
            <a:ln w="15426" cap="flat">
              <a:noFill/>
              <a:prstDash val="solid"/>
              <a:miter/>
            </a:ln>
          </p:spPr>
          <p:txBody>
            <a:bodyPr rtlCol="0" anchor="ctr"/>
            <a:lstStyle/>
            <a:p>
              <a:endParaRPr lang="en-US"/>
            </a:p>
          </p:txBody>
        </p:sp>
        <p:sp>
          <p:nvSpPr>
            <p:cNvPr id="2717" name="Freeform: Shape 2716">
              <a:extLst>
                <a:ext uri="{FF2B5EF4-FFF2-40B4-BE49-F238E27FC236}">
                  <a16:creationId xmlns:a16="http://schemas.microsoft.com/office/drawing/2014/main" id="{35182BDD-8778-A689-E051-745DC36CEE00}"/>
                </a:ext>
              </a:extLst>
            </p:cNvPr>
            <p:cNvSpPr/>
            <p:nvPr/>
          </p:nvSpPr>
          <p:spPr>
            <a:xfrm>
              <a:off x="5409350"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18" name="Freeform: Shape 2717">
              <a:extLst>
                <a:ext uri="{FF2B5EF4-FFF2-40B4-BE49-F238E27FC236}">
                  <a16:creationId xmlns:a16="http://schemas.microsoft.com/office/drawing/2014/main" id="{6359D590-2733-4AB3-8FAF-48509A4E7C0C}"/>
                </a:ext>
              </a:extLst>
            </p:cNvPr>
            <p:cNvSpPr/>
            <p:nvPr/>
          </p:nvSpPr>
          <p:spPr>
            <a:xfrm>
              <a:off x="5726978" y="2191761"/>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427"/>
                    <a:pt x="39993" y="0"/>
                    <a:pt x="25787" y="0"/>
                  </a:cubicBezTo>
                  <a:close/>
                </a:path>
              </a:pathLst>
            </a:custGeom>
            <a:grpFill/>
            <a:ln w="15426" cap="flat">
              <a:noFill/>
              <a:prstDash val="solid"/>
              <a:miter/>
            </a:ln>
          </p:spPr>
          <p:txBody>
            <a:bodyPr rtlCol="0" anchor="ctr"/>
            <a:lstStyle/>
            <a:p>
              <a:endParaRPr lang="en-US"/>
            </a:p>
          </p:txBody>
        </p:sp>
        <p:sp>
          <p:nvSpPr>
            <p:cNvPr id="2719" name="Freeform: Shape 2718">
              <a:extLst>
                <a:ext uri="{FF2B5EF4-FFF2-40B4-BE49-F238E27FC236}">
                  <a16:creationId xmlns:a16="http://schemas.microsoft.com/office/drawing/2014/main" id="{ACBE19C7-38A8-7AB9-330E-4D2CD01DE4F1}"/>
                </a:ext>
              </a:extLst>
            </p:cNvPr>
            <p:cNvSpPr/>
            <p:nvPr/>
          </p:nvSpPr>
          <p:spPr>
            <a:xfrm>
              <a:off x="5726978" y="2121502"/>
              <a:ext cx="51573" cy="51574"/>
            </a:xfrm>
            <a:custGeom>
              <a:avLst/>
              <a:gdLst>
                <a:gd name="connsiteX0" fmla="*/ 25787 w 51574"/>
                <a:gd name="connsiteY0" fmla="*/ 0 h 51574"/>
                <a:gd name="connsiteX1" fmla="*/ 0 w 51574"/>
                <a:gd name="connsiteY1" fmla="*/ 25787 h 51574"/>
                <a:gd name="connsiteX2" fmla="*/ 25787 w 51574"/>
                <a:gd name="connsiteY2" fmla="*/ 51574 h 51574"/>
                <a:gd name="connsiteX3" fmla="*/ 51574 w 51574"/>
                <a:gd name="connsiteY3" fmla="*/ 25787 h 51574"/>
                <a:gd name="connsiteX4" fmla="*/ 25787 w 51574"/>
                <a:gd name="connsiteY4" fmla="*/ 0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0"/>
                  </a:moveTo>
                  <a:cubicBezTo>
                    <a:pt x="11581" y="0"/>
                    <a:pt x="0" y="11581"/>
                    <a:pt x="0" y="25787"/>
                  </a:cubicBezTo>
                  <a:cubicBezTo>
                    <a:pt x="0" y="39993"/>
                    <a:pt x="11581" y="51574"/>
                    <a:pt x="25787" y="51574"/>
                  </a:cubicBezTo>
                  <a:cubicBezTo>
                    <a:pt x="39993" y="51574"/>
                    <a:pt x="51574" y="39993"/>
                    <a:pt x="51574" y="25787"/>
                  </a:cubicBezTo>
                  <a:cubicBezTo>
                    <a:pt x="51574" y="11581"/>
                    <a:pt x="39993" y="0"/>
                    <a:pt x="25787" y="0"/>
                  </a:cubicBezTo>
                  <a:close/>
                </a:path>
              </a:pathLst>
            </a:custGeom>
            <a:grpFill/>
            <a:ln w="15426" cap="flat">
              <a:noFill/>
              <a:prstDash val="solid"/>
              <a:miter/>
            </a:ln>
          </p:spPr>
          <p:txBody>
            <a:bodyPr rtlCol="0" anchor="ctr"/>
            <a:lstStyle/>
            <a:p>
              <a:endParaRPr lang="en-US"/>
            </a:p>
          </p:txBody>
        </p:sp>
        <p:sp>
          <p:nvSpPr>
            <p:cNvPr id="2720" name="Freeform: Shape 2719">
              <a:extLst>
                <a:ext uri="{FF2B5EF4-FFF2-40B4-BE49-F238E27FC236}">
                  <a16:creationId xmlns:a16="http://schemas.microsoft.com/office/drawing/2014/main" id="{1001D329-439F-3489-5374-66C10C933212}"/>
                </a:ext>
              </a:extLst>
            </p:cNvPr>
            <p:cNvSpPr/>
            <p:nvPr/>
          </p:nvSpPr>
          <p:spPr>
            <a:xfrm>
              <a:off x="5409438" y="1283422"/>
              <a:ext cx="331982" cy="427028"/>
            </a:xfrm>
            <a:custGeom>
              <a:avLst/>
              <a:gdLst>
                <a:gd name="connsiteX0" fmla="*/ 37898 w 331983"/>
                <a:gd name="connsiteY0" fmla="*/ 109706 h 427025"/>
                <a:gd name="connsiteX1" fmla="*/ 34501 w 331983"/>
                <a:gd name="connsiteY1" fmla="*/ 116964 h 427025"/>
                <a:gd name="connsiteX2" fmla="*/ 56737 w 331983"/>
                <a:gd name="connsiteY2" fmla="*/ 186759 h 427025"/>
                <a:gd name="connsiteX3" fmla="*/ 101516 w 331983"/>
                <a:gd name="connsiteY3" fmla="*/ 320944 h 427025"/>
                <a:gd name="connsiteX4" fmla="*/ 101825 w 331983"/>
                <a:gd name="connsiteY4" fmla="*/ 367113 h 427025"/>
                <a:gd name="connsiteX5" fmla="*/ 5163 w 331983"/>
                <a:gd name="connsiteY5" fmla="*/ 298245 h 427025"/>
                <a:gd name="connsiteX6" fmla="*/ 1920 w 331983"/>
                <a:gd name="connsiteY6" fmla="*/ 308282 h 427025"/>
                <a:gd name="connsiteX7" fmla="*/ 41141 w 331983"/>
                <a:gd name="connsiteY7" fmla="*/ 392901 h 427025"/>
                <a:gd name="connsiteX8" fmla="*/ 160966 w 331983"/>
                <a:gd name="connsiteY8" fmla="*/ 427026 h 427025"/>
                <a:gd name="connsiteX9" fmla="*/ 200187 w 331983"/>
                <a:gd name="connsiteY9" fmla="*/ 246208 h 427025"/>
                <a:gd name="connsiteX10" fmla="*/ 190150 w 331983"/>
                <a:gd name="connsiteY10" fmla="*/ 242965 h 427025"/>
                <a:gd name="connsiteX11" fmla="*/ 127767 w 331983"/>
                <a:gd name="connsiteY11" fmla="*/ 383481 h 427025"/>
                <a:gd name="connsiteX12" fmla="*/ 155098 w 331983"/>
                <a:gd name="connsiteY12" fmla="*/ 215016 h 427025"/>
                <a:gd name="connsiteX13" fmla="*/ 329585 w 331983"/>
                <a:gd name="connsiteY13" fmla="*/ 133795 h 427025"/>
                <a:gd name="connsiteX14" fmla="*/ 322945 w 331983"/>
                <a:gd name="connsiteY14" fmla="*/ 124376 h 427025"/>
                <a:gd name="connsiteX15" fmla="*/ 175944 w 331983"/>
                <a:gd name="connsiteY15" fmla="*/ 188766 h 427025"/>
                <a:gd name="connsiteX16" fmla="*/ 240334 w 331983"/>
                <a:gd name="connsiteY16" fmla="*/ 65699 h 427025"/>
                <a:gd name="connsiteX17" fmla="*/ 232613 w 331983"/>
                <a:gd name="connsiteY17" fmla="*/ 60757 h 427025"/>
                <a:gd name="connsiteX18" fmla="*/ 160966 w 331983"/>
                <a:gd name="connsiteY18" fmla="*/ 112486 h 427025"/>
                <a:gd name="connsiteX19" fmla="*/ 109700 w 331983"/>
                <a:gd name="connsiteY19" fmla="*/ 382 h 427025"/>
                <a:gd name="connsiteX20" fmla="*/ 102906 w 331983"/>
                <a:gd name="connsiteY20" fmla="*/ 6404 h 427025"/>
                <a:gd name="connsiteX21" fmla="*/ 88391 w 331983"/>
                <a:gd name="connsiteY21" fmla="*/ 77897 h 427025"/>
                <a:gd name="connsiteX22" fmla="*/ 90244 w 331983"/>
                <a:gd name="connsiteY22" fmla="*/ 113721 h 427025"/>
                <a:gd name="connsiteX23" fmla="*/ 37898 w 331983"/>
                <a:gd name="connsiteY23" fmla="*/ 109706 h 4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7025">
                  <a:moveTo>
                    <a:pt x="37898" y="109706"/>
                  </a:moveTo>
                  <a:cubicBezTo>
                    <a:pt x="34964" y="110787"/>
                    <a:pt x="33420" y="114184"/>
                    <a:pt x="34501" y="116964"/>
                  </a:cubicBezTo>
                  <a:cubicBezTo>
                    <a:pt x="42685" y="139971"/>
                    <a:pt x="36508" y="172707"/>
                    <a:pt x="56737" y="186759"/>
                  </a:cubicBezTo>
                  <a:cubicBezTo>
                    <a:pt x="95803" y="213781"/>
                    <a:pt x="105686" y="253928"/>
                    <a:pt x="101516" y="320944"/>
                  </a:cubicBezTo>
                  <a:cubicBezTo>
                    <a:pt x="100744" y="332062"/>
                    <a:pt x="98737" y="358157"/>
                    <a:pt x="101825" y="367113"/>
                  </a:cubicBezTo>
                  <a:cubicBezTo>
                    <a:pt x="88546" y="296855"/>
                    <a:pt x="30178" y="295157"/>
                    <a:pt x="5163" y="298245"/>
                  </a:cubicBezTo>
                  <a:cubicBezTo>
                    <a:pt x="-87" y="298863"/>
                    <a:pt x="-1632" y="304730"/>
                    <a:pt x="1920" y="308282"/>
                  </a:cubicBezTo>
                  <a:cubicBezTo>
                    <a:pt x="25391" y="332525"/>
                    <a:pt x="14891" y="369893"/>
                    <a:pt x="41141" y="392901"/>
                  </a:cubicBezTo>
                  <a:cubicBezTo>
                    <a:pt x="65384" y="413901"/>
                    <a:pt x="134407" y="416371"/>
                    <a:pt x="160966" y="427026"/>
                  </a:cubicBezTo>
                  <a:cubicBezTo>
                    <a:pt x="147840" y="388114"/>
                    <a:pt x="210687" y="295466"/>
                    <a:pt x="200187" y="246208"/>
                  </a:cubicBezTo>
                  <a:cubicBezTo>
                    <a:pt x="199260" y="241575"/>
                    <a:pt x="195400" y="241730"/>
                    <a:pt x="190150" y="242965"/>
                  </a:cubicBezTo>
                  <a:cubicBezTo>
                    <a:pt x="147995" y="252384"/>
                    <a:pt x="117267" y="286664"/>
                    <a:pt x="127767" y="383481"/>
                  </a:cubicBezTo>
                  <a:cubicBezTo>
                    <a:pt x="102134" y="365106"/>
                    <a:pt x="117267" y="243737"/>
                    <a:pt x="155098" y="215016"/>
                  </a:cubicBezTo>
                  <a:cubicBezTo>
                    <a:pt x="206672" y="175795"/>
                    <a:pt x="276621" y="170391"/>
                    <a:pt x="329585" y="133795"/>
                  </a:cubicBezTo>
                  <a:cubicBezTo>
                    <a:pt x="335607" y="129626"/>
                    <a:pt x="329122" y="120206"/>
                    <a:pt x="322945" y="124376"/>
                  </a:cubicBezTo>
                  <a:cubicBezTo>
                    <a:pt x="279710" y="154177"/>
                    <a:pt x="222885" y="164214"/>
                    <a:pt x="175944" y="188766"/>
                  </a:cubicBezTo>
                  <a:cubicBezTo>
                    <a:pt x="210687" y="164369"/>
                    <a:pt x="243268" y="127618"/>
                    <a:pt x="240334" y="65699"/>
                  </a:cubicBezTo>
                  <a:cubicBezTo>
                    <a:pt x="240180" y="62301"/>
                    <a:pt x="236165" y="59213"/>
                    <a:pt x="232613" y="60757"/>
                  </a:cubicBezTo>
                  <a:cubicBezTo>
                    <a:pt x="210069" y="71257"/>
                    <a:pt x="173319" y="67551"/>
                    <a:pt x="160966" y="112486"/>
                  </a:cubicBezTo>
                  <a:cubicBezTo>
                    <a:pt x="162047" y="75890"/>
                    <a:pt x="160966" y="26323"/>
                    <a:pt x="109700" y="382"/>
                  </a:cubicBezTo>
                  <a:cubicBezTo>
                    <a:pt x="106303" y="-1317"/>
                    <a:pt x="102752" y="3007"/>
                    <a:pt x="102906" y="6404"/>
                  </a:cubicBezTo>
                  <a:cubicBezTo>
                    <a:pt x="104450" y="32500"/>
                    <a:pt x="94877" y="53345"/>
                    <a:pt x="88391" y="77897"/>
                  </a:cubicBezTo>
                  <a:cubicBezTo>
                    <a:pt x="85149" y="90250"/>
                    <a:pt x="86538" y="102294"/>
                    <a:pt x="90244" y="113721"/>
                  </a:cubicBezTo>
                  <a:cubicBezTo>
                    <a:pt x="74957" y="105074"/>
                    <a:pt x="57354" y="102912"/>
                    <a:pt x="37898" y="109706"/>
                  </a:cubicBezTo>
                  <a:close/>
                </a:path>
              </a:pathLst>
            </a:custGeom>
            <a:grpFill/>
            <a:ln w="15426" cap="flat">
              <a:noFill/>
              <a:prstDash val="solid"/>
              <a:miter/>
            </a:ln>
          </p:spPr>
          <p:txBody>
            <a:bodyPr rtlCol="0" anchor="ctr"/>
            <a:lstStyle/>
            <a:p>
              <a:endParaRPr lang="en-US"/>
            </a:p>
          </p:txBody>
        </p:sp>
        <p:sp>
          <p:nvSpPr>
            <p:cNvPr id="2721" name="Freeform: Shape 2720">
              <a:extLst>
                <a:ext uri="{FF2B5EF4-FFF2-40B4-BE49-F238E27FC236}">
                  <a16:creationId xmlns:a16="http://schemas.microsoft.com/office/drawing/2014/main" id="{664C73B3-533A-8B19-C93E-8B941B0F69A3}"/>
                </a:ext>
              </a:extLst>
            </p:cNvPr>
            <p:cNvSpPr/>
            <p:nvPr/>
          </p:nvSpPr>
          <p:spPr>
            <a:xfrm>
              <a:off x="5726978" y="2254299"/>
              <a:ext cx="51573" cy="51574"/>
            </a:xfrm>
            <a:custGeom>
              <a:avLst/>
              <a:gdLst>
                <a:gd name="connsiteX0" fmla="*/ 51574 w 51574"/>
                <a:gd name="connsiteY0" fmla="*/ 25787 h 51574"/>
                <a:gd name="connsiteX1" fmla="*/ 25787 w 51574"/>
                <a:gd name="connsiteY1" fmla="*/ 0 h 51574"/>
                <a:gd name="connsiteX2" fmla="*/ 0 w 51574"/>
                <a:gd name="connsiteY2" fmla="*/ 25787 h 51574"/>
                <a:gd name="connsiteX3" fmla="*/ 25787 w 51574"/>
                <a:gd name="connsiteY3" fmla="*/ 51574 h 51574"/>
                <a:gd name="connsiteX4" fmla="*/ 51574 w 51574"/>
                <a:gd name="connsiteY4" fmla="*/ 25787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51574" y="25787"/>
                  </a:moveTo>
                  <a:cubicBezTo>
                    <a:pt x="51574" y="11581"/>
                    <a:pt x="39993" y="0"/>
                    <a:pt x="25787" y="0"/>
                  </a:cubicBezTo>
                  <a:cubicBezTo>
                    <a:pt x="11581" y="0"/>
                    <a:pt x="0" y="11581"/>
                    <a:pt x="0" y="25787"/>
                  </a:cubicBezTo>
                  <a:cubicBezTo>
                    <a:pt x="0" y="39993"/>
                    <a:pt x="11581" y="51574"/>
                    <a:pt x="25787" y="51574"/>
                  </a:cubicBezTo>
                  <a:cubicBezTo>
                    <a:pt x="39993" y="51574"/>
                    <a:pt x="51574" y="39993"/>
                    <a:pt x="51574" y="25787"/>
                  </a:cubicBezTo>
                  <a:close/>
                </a:path>
              </a:pathLst>
            </a:custGeom>
            <a:grpFill/>
            <a:ln w="15426" cap="flat">
              <a:noFill/>
              <a:prstDash val="solid"/>
              <a:miter/>
            </a:ln>
          </p:spPr>
          <p:txBody>
            <a:bodyPr rtlCol="0" anchor="ctr"/>
            <a:lstStyle/>
            <a:p>
              <a:endParaRPr lang="en-US"/>
            </a:p>
          </p:txBody>
        </p:sp>
        <p:sp>
          <p:nvSpPr>
            <p:cNvPr id="2722" name="Freeform: Shape 2721">
              <a:extLst>
                <a:ext uri="{FF2B5EF4-FFF2-40B4-BE49-F238E27FC236}">
                  <a16:creationId xmlns:a16="http://schemas.microsoft.com/office/drawing/2014/main" id="{6E8369C9-1CB2-F513-6D2C-24DCF3707FB6}"/>
                </a:ext>
              </a:extLst>
            </p:cNvPr>
            <p:cNvSpPr/>
            <p:nvPr/>
          </p:nvSpPr>
          <p:spPr>
            <a:xfrm>
              <a:off x="5638345" y="1770968"/>
              <a:ext cx="73254" cy="53182"/>
            </a:xfrm>
            <a:custGeom>
              <a:avLst/>
              <a:gdLst>
                <a:gd name="connsiteX0" fmla="*/ 13588 w 73254"/>
                <a:gd name="connsiteY0" fmla="*/ 4646 h 53182"/>
                <a:gd name="connsiteX1" fmla="*/ 0 w 73254"/>
                <a:gd name="connsiteY1" fmla="*/ 32286 h 53182"/>
                <a:gd name="connsiteX2" fmla="*/ 72729 w 73254"/>
                <a:gd name="connsiteY2" fmla="*/ 33985 h 53182"/>
                <a:gd name="connsiteX3" fmla="*/ 13588 w 73254"/>
                <a:gd name="connsiteY3" fmla="*/ 4646 h 53182"/>
              </a:gdLst>
              <a:ahLst/>
              <a:cxnLst>
                <a:cxn ang="0">
                  <a:pos x="connsiteX0" y="connsiteY0"/>
                </a:cxn>
                <a:cxn ang="0">
                  <a:pos x="connsiteX1" y="connsiteY1"/>
                </a:cxn>
                <a:cxn ang="0">
                  <a:pos x="connsiteX2" y="connsiteY2"/>
                </a:cxn>
                <a:cxn ang="0">
                  <a:pos x="connsiteX3" y="connsiteY3"/>
                </a:cxn>
              </a:cxnLst>
              <a:rect l="l" t="t" r="r" b="b"/>
              <a:pathLst>
                <a:path w="73254" h="53182">
                  <a:moveTo>
                    <a:pt x="13588" y="4646"/>
                  </a:moveTo>
                  <a:cubicBezTo>
                    <a:pt x="13434" y="12212"/>
                    <a:pt x="10500" y="28117"/>
                    <a:pt x="0" y="32286"/>
                  </a:cubicBezTo>
                  <a:cubicBezTo>
                    <a:pt x="8338" y="42786"/>
                    <a:pt x="64699" y="72588"/>
                    <a:pt x="72729" y="33985"/>
                  </a:cubicBezTo>
                  <a:cubicBezTo>
                    <a:pt x="78288" y="7271"/>
                    <a:pt x="38449" y="-8325"/>
                    <a:pt x="13588" y="4646"/>
                  </a:cubicBezTo>
                  <a:close/>
                </a:path>
              </a:pathLst>
            </a:custGeom>
            <a:grpFill/>
            <a:ln w="15426" cap="flat">
              <a:noFill/>
              <a:prstDash val="solid"/>
              <a:miter/>
            </a:ln>
          </p:spPr>
          <p:txBody>
            <a:bodyPr rtlCol="0" anchor="ctr"/>
            <a:lstStyle/>
            <a:p>
              <a:endParaRPr lang="en-US"/>
            </a:p>
          </p:txBody>
        </p:sp>
        <p:sp>
          <p:nvSpPr>
            <p:cNvPr id="2723" name="Freeform: Shape 2722">
              <a:extLst>
                <a:ext uri="{FF2B5EF4-FFF2-40B4-BE49-F238E27FC236}">
                  <a16:creationId xmlns:a16="http://schemas.microsoft.com/office/drawing/2014/main" id="{54A3C812-8D4A-950A-848E-F21602069127}"/>
                </a:ext>
              </a:extLst>
            </p:cNvPr>
            <p:cNvSpPr/>
            <p:nvPr/>
          </p:nvSpPr>
          <p:spPr>
            <a:xfrm>
              <a:off x="5597133" y="1750877"/>
              <a:ext cx="45937" cy="47821"/>
            </a:xfrm>
            <a:custGeom>
              <a:avLst/>
              <a:gdLst>
                <a:gd name="connsiteX0" fmla="*/ 4306 w 45937"/>
                <a:gd name="connsiteY0" fmla="*/ 36317 h 47821"/>
                <a:gd name="connsiteX1" fmla="*/ 42446 w 45937"/>
                <a:gd name="connsiteY1" fmla="*/ 10221 h 47821"/>
                <a:gd name="connsiteX2" fmla="*/ 4306 w 45937"/>
                <a:gd name="connsiteY2" fmla="*/ 36317 h 47821"/>
              </a:gdLst>
              <a:ahLst/>
              <a:cxnLst>
                <a:cxn ang="0">
                  <a:pos x="connsiteX0" y="connsiteY0"/>
                </a:cxn>
                <a:cxn ang="0">
                  <a:pos x="connsiteX1" y="connsiteY1"/>
                </a:cxn>
                <a:cxn ang="0">
                  <a:pos x="connsiteX2" y="connsiteY2"/>
                </a:cxn>
              </a:cxnLst>
              <a:rect l="l" t="t" r="r" b="b"/>
              <a:pathLst>
                <a:path w="45937" h="47821">
                  <a:moveTo>
                    <a:pt x="4306" y="36317"/>
                  </a:moveTo>
                  <a:cubicBezTo>
                    <a:pt x="21909" y="63339"/>
                    <a:pt x="57116" y="37861"/>
                    <a:pt x="42446" y="10221"/>
                  </a:cubicBezTo>
                  <a:cubicBezTo>
                    <a:pt x="29321" y="-14022"/>
                    <a:pt x="-13606" y="8986"/>
                    <a:pt x="4306" y="36317"/>
                  </a:cubicBezTo>
                  <a:close/>
                </a:path>
              </a:pathLst>
            </a:custGeom>
            <a:grpFill/>
            <a:ln w="15426" cap="flat">
              <a:noFill/>
              <a:prstDash val="solid"/>
              <a:miter/>
            </a:ln>
          </p:spPr>
          <p:txBody>
            <a:bodyPr rtlCol="0" anchor="ctr"/>
            <a:lstStyle/>
            <a:p>
              <a:endParaRPr lang="en-US"/>
            </a:p>
          </p:txBody>
        </p:sp>
        <p:sp>
          <p:nvSpPr>
            <p:cNvPr id="2724" name="Freeform: Shape 2723">
              <a:extLst>
                <a:ext uri="{FF2B5EF4-FFF2-40B4-BE49-F238E27FC236}">
                  <a16:creationId xmlns:a16="http://schemas.microsoft.com/office/drawing/2014/main" id="{DF7A6F3F-EF4D-8474-5D97-33B9D0B8C6C0}"/>
                </a:ext>
              </a:extLst>
            </p:cNvPr>
            <p:cNvSpPr/>
            <p:nvPr/>
          </p:nvSpPr>
          <p:spPr>
            <a:xfrm>
              <a:off x="5629389" y="1701538"/>
              <a:ext cx="64809" cy="68053"/>
            </a:xfrm>
            <a:custGeom>
              <a:avLst/>
              <a:gdLst>
                <a:gd name="connsiteX0" fmla="*/ 0 w 64809"/>
                <a:gd name="connsiteY0" fmla="*/ 45355 h 68053"/>
                <a:gd name="connsiteX1" fmla="*/ 22081 w 64809"/>
                <a:gd name="connsiteY1" fmla="*/ 68054 h 68053"/>
                <a:gd name="connsiteX2" fmla="*/ 57133 w 64809"/>
                <a:gd name="connsiteY2" fmla="*/ 7987 h 68053"/>
                <a:gd name="connsiteX3" fmla="*/ 0 w 64809"/>
                <a:gd name="connsiteY3" fmla="*/ 45355 h 68053"/>
              </a:gdLst>
              <a:ahLst/>
              <a:cxnLst>
                <a:cxn ang="0">
                  <a:pos x="connsiteX0" y="connsiteY0"/>
                </a:cxn>
                <a:cxn ang="0">
                  <a:pos x="connsiteX1" y="connsiteY1"/>
                </a:cxn>
                <a:cxn ang="0">
                  <a:pos x="connsiteX2" y="connsiteY2"/>
                </a:cxn>
                <a:cxn ang="0">
                  <a:pos x="connsiteX3" y="connsiteY3"/>
                </a:cxn>
              </a:cxnLst>
              <a:rect l="l" t="t" r="r" b="b"/>
              <a:pathLst>
                <a:path w="64809" h="68053">
                  <a:moveTo>
                    <a:pt x="0" y="45355"/>
                  </a:moveTo>
                  <a:cubicBezTo>
                    <a:pt x="6331" y="46127"/>
                    <a:pt x="19610" y="55392"/>
                    <a:pt x="22081" y="68054"/>
                  </a:cubicBezTo>
                  <a:cubicBezTo>
                    <a:pt x="56515" y="58943"/>
                    <a:pt x="76743" y="27288"/>
                    <a:pt x="57133" y="7987"/>
                  </a:cubicBezTo>
                  <a:cubicBezTo>
                    <a:pt x="42155" y="-6374"/>
                    <a:pt x="12662" y="-5447"/>
                    <a:pt x="0" y="45355"/>
                  </a:cubicBezTo>
                  <a:close/>
                </a:path>
              </a:pathLst>
            </a:custGeom>
            <a:grpFill/>
            <a:ln w="15426" cap="flat">
              <a:noFill/>
              <a:prstDash val="solid"/>
              <a:miter/>
            </a:ln>
          </p:spPr>
          <p:txBody>
            <a:bodyPr rtlCol="0" anchor="ctr"/>
            <a:lstStyle/>
            <a:p>
              <a:endParaRPr lang="en-US"/>
            </a:p>
          </p:txBody>
        </p:sp>
        <p:sp>
          <p:nvSpPr>
            <p:cNvPr id="2725" name="Freeform: Shape 2724">
              <a:extLst>
                <a:ext uri="{FF2B5EF4-FFF2-40B4-BE49-F238E27FC236}">
                  <a16:creationId xmlns:a16="http://schemas.microsoft.com/office/drawing/2014/main" id="{832B1381-8AB2-3B86-76F3-ED2707187937}"/>
                </a:ext>
              </a:extLst>
            </p:cNvPr>
            <p:cNvSpPr/>
            <p:nvPr/>
          </p:nvSpPr>
          <p:spPr>
            <a:xfrm>
              <a:off x="5686878" y="1595220"/>
              <a:ext cx="108953" cy="114325"/>
            </a:xfrm>
            <a:custGeom>
              <a:avLst/>
              <a:gdLst>
                <a:gd name="connsiteX0" fmla="*/ 1187 w 108954"/>
                <a:gd name="connsiteY0" fmla="*/ 18259 h 114324"/>
                <a:gd name="connsiteX1" fmla="*/ 107 w 108954"/>
                <a:gd name="connsiteY1" fmla="*/ 21347 h 114324"/>
                <a:gd name="connsiteX2" fmla="*/ 102174 w 108954"/>
                <a:gd name="connsiteY2" fmla="*/ 112451 h 114324"/>
                <a:gd name="connsiteX3" fmla="*/ 106961 w 108954"/>
                <a:gd name="connsiteY3" fmla="*/ 102414 h 114324"/>
                <a:gd name="connsiteX4" fmla="*/ 93372 w 108954"/>
                <a:gd name="connsiteY4" fmla="*/ 21656 h 114324"/>
                <a:gd name="connsiteX5" fmla="*/ 91365 w 108954"/>
                <a:gd name="connsiteY5" fmla="*/ 12854 h 114324"/>
                <a:gd name="connsiteX6" fmla="*/ 2577 w 108954"/>
                <a:gd name="connsiteY6" fmla="*/ 10538 h 114324"/>
                <a:gd name="connsiteX7" fmla="*/ 1187 w 108954"/>
                <a:gd name="connsiteY7" fmla="*/ 18259 h 1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54" h="114324">
                  <a:moveTo>
                    <a:pt x="1187" y="18259"/>
                  </a:moveTo>
                  <a:cubicBezTo>
                    <a:pt x="570" y="19185"/>
                    <a:pt x="107" y="20112"/>
                    <a:pt x="107" y="21347"/>
                  </a:cubicBezTo>
                  <a:cubicBezTo>
                    <a:pt x="-974" y="80487"/>
                    <a:pt x="40100" y="124032"/>
                    <a:pt x="102174" y="112451"/>
                  </a:cubicBezTo>
                  <a:cubicBezTo>
                    <a:pt x="107733" y="111370"/>
                    <a:pt x="111439" y="106274"/>
                    <a:pt x="106961" y="102414"/>
                  </a:cubicBezTo>
                  <a:cubicBezTo>
                    <a:pt x="82255" y="81105"/>
                    <a:pt x="72990" y="49450"/>
                    <a:pt x="93372" y="21656"/>
                  </a:cubicBezTo>
                  <a:cubicBezTo>
                    <a:pt x="95534" y="18722"/>
                    <a:pt x="94917" y="14398"/>
                    <a:pt x="91365" y="12854"/>
                  </a:cubicBezTo>
                  <a:cubicBezTo>
                    <a:pt x="62953" y="810"/>
                    <a:pt x="30217" y="-7683"/>
                    <a:pt x="2577" y="10538"/>
                  </a:cubicBezTo>
                  <a:cubicBezTo>
                    <a:pt x="-665" y="12546"/>
                    <a:pt x="-511" y="15943"/>
                    <a:pt x="1187" y="18259"/>
                  </a:cubicBezTo>
                  <a:close/>
                </a:path>
              </a:pathLst>
            </a:custGeom>
            <a:grpFill/>
            <a:ln w="15426"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id="{589389AE-1BA8-51EB-908D-4956BF4BC3C5}"/>
                </a:ext>
              </a:extLst>
            </p:cNvPr>
            <p:cNvSpPr/>
            <p:nvPr/>
          </p:nvSpPr>
          <p:spPr>
            <a:xfrm>
              <a:off x="5582796" y="1671712"/>
              <a:ext cx="49739" cy="77805"/>
            </a:xfrm>
            <a:custGeom>
              <a:avLst/>
              <a:gdLst>
                <a:gd name="connsiteX0" fmla="*/ 19724 w 49739"/>
                <a:gd name="connsiteY0" fmla="*/ 1062 h 77805"/>
                <a:gd name="connsiteX1" fmla="*/ 22195 w 49739"/>
                <a:gd name="connsiteY1" fmla="*/ 77805 h 77805"/>
                <a:gd name="connsiteX2" fmla="*/ 43041 w 49739"/>
                <a:gd name="connsiteY2" fmla="*/ 69467 h 77805"/>
                <a:gd name="connsiteX3" fmla="*/ 19724 w 49739"/>
                <a:gd name="connsiteY3" fmla="*/ 1062 h 77805"/>
              </a:gdLst>
              <a:ahLst/>
              <a:cxnLst>
                <a:cxn ang="0">
                  <a:pos x="connsiteX0" y="connsiteY0"/>
                </a:cxn>
                <a:cxn ang="0">
                  <a:pos x="connsiteX1" y="connsiteY1"/>
                </a:cxn>
                <a:cxn ang="0">
                  <a:pos x="connsiteX2" y="connsiteY2"/>
                </a:cxn>
                <a:cxn ang="0">
                  <a:pos x="connsiteX3" y="connsiteY3"/>
                </a:cxn>
              </a:cxnLst>
              <a:rect l="l" t="t" r="r" b="b"/>
              <a:pathLst>
                <a:path w="49739" h="77805">
                  <a:moveTo>
                    <a:pt x="19724" y="1062"/>
                  </a:moveTo>
                  <a:cubicBezTo>
                    <a:pt x="-13011" y="9863"/>
                    <a:pt x="114" y="65761"/>
                    <a:pt x="22195" y="77805"/>
                  </a:cubicBezTo>
                  <a:cubicBezTo>
                    <a:pt x="24820" y="76107"/>
                    <a:pt x="40261" y="70239"/>
                    <a:pt x="43041" y="69467"/>
                  </a:cubicBezTo>
                  <a:cubicBezTo>
                    <a:pt x="57865" y="24532"/>
                    <a:pt x="47210" y="-6196"/>
                    <a:pt x="19724" y="1062"/>
                  </a:cubicBezTo>
                  <a:close/>
                </a:path>
              </a:pathLst>
            </a:custGeom>
            <a:grpFill/>
            <a:ln w="15426"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id="{2EF7E450-AD38-E306-3635-60C760B7572E}"/>
                </a:ext>
              </a:extLst>
            </p:cNvPr>
            <p:cNvSpPr/>
            <p:nvPr/>
          </p:nvSpPr>
          <p:spPr>
            <a:xfrm>
              <a:off x="5661044"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id="{1EE1D36E-6183-BC31-6E6D-17F934728935}"/>
                </a:ext>
              </a:extLst>
            </p:cNvPr>
            <p:cNvSpPr/>
            <p:nvPr/>
          </p:nvSpPr>
          <p:spPr>
            <a:xfrm>
              <a:off x="5889430" y="1199493"/>
              <a:ext cx="683103" cy="594649"/>
            </a:xfrm>
            <a:custGeom>
              <a:avLst/>
              <a:gdLst>
                <a:gd name="connsiteX0" fmla="*/ 1226 w 683105"/>
                <a:gd name="connsiteY0" fmla="*/ 277481 h 594645"/>
                <a:gd name="connsiteX1" fmla="*/ 7557 w 683105"/>
                <a:gd name="connsiteY1" fmla="*/ 286591 h 594645"/>
                <a:gd name="connsiteX2" fmla="*/ 189764 w 683105"/>
                <a:gd name="connsiteY2" fmla="*/ 519755 h 594645"/>
                <a:gd name="connsiteX3" fmla="*/ 341553 w 683105"/>
                <a:gd name="connsiteY3" fmla="*/ 594646 h 594645"/>
                <a:gd name="connsiteX4" fmla="*/ 493341 w 683105"/>
                <a:gd name="connsiteY4" fmla="*/ 519755 h 594645"/>
                <a:gd name="connsiteX5" fmla="*/ 675549 w 683105"/>
                <a:gd name="connsiteY5" fmla="*/ 286591 h 594645"/>
                <a:gd name="connsiteX6" fmla="*/ 681880 w 683105"/>
                <a:gd name="connsiteY6" fmla="*/ 277481 h 594645"/>
                <a:gd name="connsiteX7" fmla="*/ 473731 w 683105"/>
                <a:gd name="connsiteY7" fmla="*/ 223591 h 594645"/>
                <a:gd name="connsiteX8" fmla="*/ 470025 w 683105"/>
                <a:gd name="connsiteY8" fmla="*/ 226524 h 594645"/>
                <a:gd name="connsiteX9" fmla="*/ 461995 w 683105"/>
                <a:gd name="connsiteY9" fmla="*/ 165994 h 594645"/>
                <a:gd name="connsiteX10" fmla="*/ 393899 w 683105"/>
                <a:gd name="connsiteY10" fmla="*/ 152406 h 594645"/>
                <a:gd name="connsiteX11" fmla="*/ 341707 w 683105"/>
                <a:gd name="connsiteY11" fmla="*/ 0 h 594645"/>
                <a:gd name="connsiteX12" fmla="*/ 289516 w 683105"/>
                <a:gd name="connsiteY12" fmla="*/ 152406 h 594645"/>
                <a:gd name="connsiteX13" fmla="*/ 221419 w 683105"/>
                <a:gd name="connsiteY13" fmla="*/ 165994 h 594645"/>
                <a:gd name="connsiteX14" fmla="*/ 213390 w 683105"/>
                <a:gd name="connsiteY14" fmla="*/ 226524 h 594645"/>
                <a:gd name="connsiteX15" fmla="*/ 209529 w 683105"/>
                <a:gd name="connsiteY15" fmla="*/ 223591 h 594645"/>
                <a:gd name="connsiteX16" fmla="*/ 1226 w 683105"/>
                <a:gd name="connsiteY16" fmla="*/ 277481 h 594645"/>
                <a:gd name="connsiteX17" fmla="*/ 291060 w 683105"/>
                <a:gd name="connsiteY17" fmla="*/ 170009 h 594645"/>
                <a:gd name="connsiteX18" fmla="*/ 301405 w 683105"/>
                <a:gd name="connsiteY18" fmla="*/ 166303 h 594645"/>
                <a:gd name="connsiteX19" fmla="*/ 341553 w 683105"/>
                <a:gd name="connsiteY19" fmla="*/ 52192 h 594645"/>
                <a:gd name="connsiteX20" fmla="*/ 381700 w 683105"/>
                <a:gd name="connsiteY20" fmla="*/ 166303 h 594645"/>
                <a:gd name="connsiteX21" fmla="*/ 392046 w 683105"/>
                <a:gd name="connsiteY21" fmla="*/ 170009 h 594645"/>
                <a:gd name="connsiteX22" fmla="*/ 453194 w 683105"/>
                <a:gd name="connsiteY22" fmla="*/ 240576 h 594645"/>
                <a:gd name="connsiteX23" fmla="*/ 341553 w 683105"/>
                <a:gd name="connsiteY23" fmla="*/ 431122 h 594645"/>
                <a:gd name="connsiteX24" fmla="*/ 229912 w 683105"/>
                <a:gd name="connsiteY24" fmla="*/ 240576 h 594645"/>
                <a:gd name="connsiteX25" fmla="*/ 291060 w 683105"/>
                <a:gd name="connsiteY25" fmla="*/ 170009 h 5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105" h="594645">
                  <a:moveTo>
                    <a:pt x="1226" y="277481"/>
                  </a:moveTo>
                  <a:cubicBezTo>
                    <a:pt x="-2171" y="282113"/>
                    <a:pt x="1998" y="288135"/>
                    <a:pt x="7557" y="286591"/>
                  </a:cubicBezTo>
                  <a:cubicBezTo>
                    <a:pt x="131087" y="250613"/>
                    <a:pt x="146065" y="457372"/>
                    <a:pt x="189764" y="519755"/>
                  </a:cubicBezTo>
                  <a:cubicBezTo>
                    <a:pt x="232846" y="581212"/>
                    <a:pt x="304339" y="564999"/>
                    <a:pt x="341553" y="594646"/>
                  </a:cubicBezTo>
                  <a:cubicBezTo>
                    <a:pt x="378612" y="564999"/>
                    <a:pt x="450260" y="581212"/>
                    <a:pt x="493341" y="519755"/>
                  </a:cubicBezTo>
                  <a:cubicBezTo>
                    <a:pt x="537194" y="457218"/>
                    <a:pt x="552018" y="250613"/>
                    <a:pt x="675549" y="286591"/>
                  </a:cubicBezTo>
                  <a:cubicBezTo>
                    <a:pt x="681108" y="288135"/>
                    <a:pt x="685277" y="282268"/>
                    <a:pt x="681880" y="277481"/>
                  </a:cubicBezTo>
                  <a:cubicBezTo>
                    <a:pt x="636946" y="216333"/>
                    <a:pt x="542908" y="177267"/>
                    <a:pt x="473731" y="223591"/>
                  </a:cubicBezTo>
                  <a:cubicBezTo>
                    <a:pt x="472341" y="224517"/>
                    <a:pt x="471260" y="225598"/>
                    <a:pt x="470025" y="226524"/>
                  </a:cubicBezTo>
                  <a:cubicBezTo>
                    <a:pt x="474348" y="206296"/>
                    <a:pt x="471260" y="183752"/>
                    <a:pt x="461995" y="165994"/>
                  </a:cubicBezTo>
                  <a:cubicBezTo>
                    <a:pt x="444701" y="133104"/>
                    <a:pt x="417524" y="132795"/>
                    <a:pt x="393899" y="152406"/>
                  </a:cubicBezTo>
                  <a:cubicBezTo>
                    <a:pt x="415826" y="91258"/>
                    <a:pt x="379075" y="38295"/>
                    <a:pt x="341707" y="0"/>
                  </a:cubicBezTo>
                  <a:cubicBezTo>
                    <a:pt x="304185" y="38140"/>
                    <a:pt x="267589" y="91104"/>
                    <a:pt x="289516" y="152406"/>
                  </a:cubicBezTo>
                  <a:cubicBezTo>
                    <a:pt x="265890" y="132950"/>
                    <a:pt x="238713" y="133259"/>
                    <a:pt x="221419" y="165994"/>
                  </a:cubicBezTo>
                  <a:cubicBezTo>
                    <a:pt x="212154" y="183752"/>
                    <a:pt x="209066" y="206142"/>
                    <a:pt x="213390" y="226524"/>
                  </a:cubicBezTo>
                  <a:cubicBezTo>
                    <a:pt x="212154" y="225598"/>
                    <a:pt x="210919" y="224517"/>
                    <a:pt x="209529" y="223591"/>
                  </a:cubicBezTo>
                  <a:cubicBezTo>
                    <a:pt x="140198" y="177267"/>
                    <a:pt x="46160" y="216333"/>
                    <a:pt x="1226" y="277481"/>
                  </a:cubicBezTo>
                  <a:close/>
                  <a:moveTo>
                    <a:pt x="291060" y="170009"/>
                  </a:moveTo>
                  <a:cubicBezTo>
                    <a:pt x="296155" y="171708"/>
                    <a:pt x="301868" y="172325"/>
                    <a:pt x="301405" y="166303"/>
                  </a:cubicBezTo>
                  <a:cubicBezTo>
                    <a:pt x="298317" y="120288"/>
                    <a:pt x="299707" y="74736"/>
                    <a:pt x="341553" y="52192"/>
                  </a:cubicBezTo>
                  <a:cubicBezTo>
                    <a:pt x="383399" y="74736"/>
                    <a:pt x="384789" y="120288"/>
                    <a:pt x="381700" y="166303"/>
                  </a:cubicBezTo>
                  <a:cubicBezTo>
                    <a:pt x="381237" y="172325"/>
                    <a:pt x="386950" y="171708"/>
                    <a:pt x="392046" y="170009"/>
                  </a:cubicBezTo>
                  <a:cubicBezTo>
                    <a:pt x="415980" y="162134"/>
                    <a:pt x="468944" y="170318"/>
                    <a:pt x="453194" y="240576"/>
                  </a:cubicBezTo>
                  <a:cubicBezTo>
                    <a:pt x="395443" y="265900"/>
                    <a:pt x="380928" y="369511"/>
                    <a:pt x="341553" y="431122"/>
                  </a:cubicBezTo>
                  <a:cubicBezTo>
                    <a:pt x="302177" y="369511"/>
                    <a:pt x="287662" y="265900"/>
                    <a:pt x="229912" y="240576"/>
                  </a:cubicBezTo>
                  <a:cubicBezTo>
                    <a:pt x="214162" y="170318"/>
                    <a:pt x="267125" y="162134"/>
                    <a:pt x="291060" y="170009"/>
                  </a:cubicBezTo>
                  <a:close/>
                </a:path>
              </a:pathLst>
            </a:custGeom>
            <a:grpFill/>
            <a:ln w="15426"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id="{0788AD19-AF9C-3308-3EDD-386C1C2669EB}"/>
                </a:ext>
              </a:extLst>
            </p:cNvPr>
            <p:cNvSpPr/>
            <p:nvPr/>
          </p:nvSpPr>
          <p:spPr>
            <a:xfrm>
              <a:off x="6589209" y="1250577"/>
              <a:ext cx="55475" cy="70904"/>
            </a:xfrm>
            <a:custGeom>
              <a:avLst/>
              <a:gdLst>
                <a:gd name="connsiteX0" fmla="*/ 24408 w 55475"/>
                <a:gd name="connsiteY0" fmla="*/ 70903 h 70903"/>
                <a:gd name="connsiteX1" fmla="*/ 53747 w 55475"/>
                <a:gd name="connsiteY1" fmla="*/ 59013 h 70903"/>
                <a:gd name="connsiteX2" fmla="*/ 16533 w 55475"/>
                <a:gd name="connsiteY2" fmla="*/ 1880 h 70903"/>
                <a:gd name="connsiteX3" fmla="*/ 24408 w 55475"/>
                <a:gd name="connsiteY3" fmla="*/ 70903 h 70903"/>
              </a:gdLst>
              <a:ahLst/>
              <a:cxnLst>
                <a:cxn ang="0">
                  <a:pos x="connsiteX0" y="connsiteY0"/>
                </a:cxn>
                <a:cxn ang="0">
                  <a:pos x="connsiteX1" y="connsiteY1"/>
                </a:cxn>
                <a:cxn ang="0">
                  <a:pos x="connsiteX2" y="connsiteY2"/>
                </a:cxn>
                <a:cxn ang="0">
                  <a:pos x="connsiteX3" y="connsiteY3"/>
                </a:cxn>
              </a:cxnLst>
              <a:rect l="l" t="t" r="r" b="b"/>
              <a:pathLst>
                <a:path w="55475" h="70903">
                  <a:moveTo>
                    <a:pt x="24408" y="70903"/>
                  </a:moveTo>
                  <a:cubicBezTo>
                    <a:pt x="31666" y="60249"/>
                    <a:pt x="47725" y="57160"/>
                    <a:pt x="53747" y="59013"/>
                  </a:cubicBezTo>
                  <a:cubicBezTo>
                    <a:pt x="62548" y="7285"/>
                    <a:pt x="35835" y="-5377"/>
                    <a:pt x="16533" y="1880"/>
                  </a:cubicBezTo>
                  <a:cubicBezTo>
                    <a:pt x="-9254" y="11608"/>
                    <a:pt x="-3541" y="48822"/>
                    <a:pt x="24408" y="70903"/>
                  </a:cubicBezTo>
                  <a:close/>
                </a:path>
              </a:pathLst>
            </a:custGeom>
            <a:grpFill/>
            <a:ln w="15426" cap="flat">
              <a:noFill/>
              <a:prstDash val="solid"/>
              <a:miter/>
            </a:ln>
          </p:spPr>
          <p:txBody>
            <a:bodyPr rtlCol="0" anchor="ctr"/>
            <a:lstStyle/>
            <a:p>
              <a:endParaRPr lang="en-US"/>
            </a:p>
          </p:txBody>
        </p:sp>
        <p:sp>
          <p:nvSpPr>
            <p:cNvPr id="2730" name="Freeform: Shape 2729">
              <a:extLst>
                <a:ext uri="{FF2B5EF4-FFF2-40B4-BE49-F238E27FC236}">
                  <a16:creationId xmlns:a16="http://schemas.microsoft.com/office/drawing/2014/main" id="{4652BD68-D471-6212-A577-EAD617E85D16}"/>
                </a:ext>
              </a:extLst>
            </p:cNvPr>
            <p:cNvSpPr/>
            <p:nvPr/>
          </p:nvSpPr>
          <p:spPr>
            <a:xfrm>
              <a:off x="6668433" y="1313516"/>
              <a:ext cx="78054" cy="54742"/>
            </a:xfrm>
            <a:custGeom>
              <a:avLst/>
              <a:gdLst>
                <a:gd name="connsiteX0" fmla="*/ 2625 w 78055"/>
                <a:gd name="connsiteY0" fmla="*/ 17075 h 54742"/>
                <a:gd name="connsiteX1" fmla="*/ 0 w 78055"/>
                <a:gd name="connsiteY1" fmla="*/ 40237 h 54742"/>
                <a:gd name="connsiteX2" fmla="*/ 77824 w 78055"/>
                <a:gd name="connsiteY2" fmla="*/ 30972 h 54742"/>
                <a:gd name="connsiteX3" fmla="*/ 2625 w 78055"/>
                <a:gd name="connsiteY3" fmla="*/ 17075 h 54742"/>
                <a:gd name="connsiteX4" fmla="*/ 2625 w 78055"/>
                <a:gd name="connsiteY4" fmla="*/ 17075 h 5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5" h="54742">
                  <a:moveTo>
                    <a:pt x="2625" y="17075"/>
                  </a:moveTo>
                  <a:cubicBezTo>
                    <a:pt x="2316" y="24487"/>
                    <a:pt x="4787" y="34369"/>
                    <a:pt x="0" y="40237"/>
                  </a:cubicBezTo>
                  <a:cubicBezTo>
                    <a:pt x="35978" y="63090"/>
                    <a:pt x="74118" y="58149"/>
                    <a:pt x="77824" y="30972"/>
                  </a:cubicBezTo>
                  <a:cubicBezTo>
                    <a:pt x="81685" y="2560"/>
                    <a:pt x="36442" y="-14734"/>
                    <a:pt x="2625" y="17075"/>
                  </a:cubicBezTo>
                  <a:cubicBezTo>
                    <a:pt x="2779" y="16921"/>
                    <a:pt x="2779" y="16921"/>
                    <a:pt x="2625" y="17075"/>
                  </a:cubicBezTo>
                  <a:close/>
                </a:path>
              </a:pathLst>
            </a:custGeom>
            <a:grpFill/>
            <a:ln w="15426"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id="{DD1C0413-02CC-1E72-82A6-C78C4D7480FA}"/>
                </a:ext>
              </a:extLst>
            </p:cNvPr>
            <p:cNvSpPr/>
            <p:nvPr/>
          </p:nvSpPr>
          <p:spPr>
            <a:xfrm>
              <a:off x="6639549" y="1362092"/>
              <a:ext cx="57602" cy="76210"/>
            </a:xfrm>
            <a:custGeom>
              <a:avLst/>
              <a:gdLst>
                <a:gd name="connsiteX0" fmla="*/ 24715 w 57602"/>
                <a:gd name="connsiteY0" fmla="*/ 74891 h 76210"/>
                <a:gd name="connsiteX1" fmla="*/ 55289 w 57602"/>
                <a:gd name="connsiteY1" fmla="*/ 58523 h 76210"/>
                <a:gd name="connsiteX2" fmla="*/ 23943 w 57602"/>
                <a:gd name="connsiteY2" fmla="*/ 0 h 76210"/>
                <a:gd name="connsiteX3" fmla="*/ 4487 w 57602"/>
                <a:gd name="connsiteY3" fmla="*/ 7875 h 76210"/>
                <a:gd name="connsiteX4" fmla="*/ 24715 w 57602"/>
                <a:gd name="connsiteY4" fmla="*/ 74891 h 7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2" h="76210">
                  <a:moveTo>
                    <a:pt x="24715" y="74891"/>
                  </a:moveTo>
                  <a:cubicBezTo>
                    <a:pt x="35524" y="80141"/>
                    <a:pt x="52973" y="68714"/>
                    <a:pt x="55289" y="58523"/>
                  </a:cubicBezTo>
                  <a:cubicBezTo>
                    <a:pt x="57296" y="49876"/>
                    <a:pt x="66870" y="18221"/>
                    <a:pt x="23943" y="0"/>
                  </a:cubicBezTo>
                  <a:cubicBezTo>
                    <a:pt x="18384" y="5404"/>
                    <a:pt x="11436" y="8030"/>
                    <a:pt x="4487" y="7875"/>
                  </a:cubicBezTo>
                  <a:cubicBezTo>
                    <a:pt x="-6476" y="33662"/>
                    <a:pt x="3561" y="64854"/>
                    <a:pt x="24715" y="74891"/>
                  </a:cubicBezTo>
                  <a:close/>
                </a:path>
              </a:pathLst>
            </a:custGeom>
            <a:grpFill/>
            <a:ln w="15426"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id="{762B8D0F-5D16-D71D-ECAB-BF44306BAF43}"/>
                </a:ext>
              </a:extLst>
            </p:cNvPr>
            <p:cNvSpPr/>
            <p:nvPr/>
          </p:nvSpPr>
          <p:spPr>
            <a:xfrm>
              <a:off x="6857898" y="1786724"/>
              <a:ext cx="67061" cy="68268"/>
            </a:xfrm>
            <a:custGeom>
              <a:avLst/>
              <a:gdLst>
                <a:gd name="connsiteX0" fmla="*/ 14669 w 67061"/>
                <a:gd name="connsiteY0" fmla="*/ 9 h 68268"/>
                <a:gd name="connsiteX1" fmla="*/ 0 w 67061"/>
                <a:gd name="connsiteY1" fmla="*/ 15141 h 68268"/>
                <a:gd name="connsiteX2" fmla="*/ 45397 w 67061"/>
                <a:gd name="connsiteY2" fmla="*/ 68259 h 68268"/>
                <a:gd name="connsiteX3" fmla="*/ 66861 w 67061"/>
                <a:gd name="connsiteY3" fmla="*/ 40928 h 68268"/>
                <a:gd name="connsiteX4" fmla="*/ 14669 w 67061"/>
                <a:gd name="connsiteY4" fmla="*/ 9 h 6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 h="68268">
                  <a:moveTo>
                    <a:pt x="14669" y="9"/>
                  </a:moveTo>
                  <a:cubicBezTo>
                    <a:pt x="11735" y="7266"/>
                    <a:pt x="6485" y="12362"/>
                    <a:pt x="0" y="15141"/>
                  </a:cubicBezTo>
                  <a:cubicBezTo>
                    <a:pt x="309" y="43090"/>
                    <a:pt x="21927" y="67642"/>
                    <a:pt x="45397" y="68259"/>
                  </a:cubicBezTo>
                  <a:cubicBezTo>
                    <a:pt x="57442" y="68723"/>
                    <a:pt x="68714" y="51274"/>
                    <a:pt x="66861" y="40928"/>
                  </a:cubicBezTo>
                  <a:cubicBezTo>
                    <a:pt x="65317" y="32281"/>
                    <a:pt x="61456" y="-609"/>
                    <a:pt x="14669" y="9"/>
                  </a:cubicBezTo>
                  <a:close/>
                </a:path>
              </a:pathLst>
            </a:custGeom>
            <a:grpFill/>
            <a:ln w="15426" cap="flat">
              <a:noFill/>
              <a:prstDash val="solid"/>
              <a:miter/>
            </a:ln>
          </p:spPr>
          <p:txBody>
            <a:bodyPr rtlCol="0" anchor="ctr"/>
            <a:lstStyle/>
            <a:p>
              <a:endParaRPr lang="en-US"/>
            </a:p>
          </p:txBody>
        </p:sp>
        <p:sp>
          <p:nvSpPr>
            <p:cNvPr id="2733" name="Freeform: Shape 2732">
              <a:extLst>
                <a:ext uri="{FF2B5EF4-FFF2-40B4-BE49-F238E27FC236}">
                  <a16:creationId xmlns:a16="http://schemas.microsoft.com/office/drawing/2014/main" id="{33F7AEF3-2B1C-CE09-6753-B343421720E9}"/>
                </a:ext>
              </a:extLst>
            </p:cNvPr>
            <p:cNvSpPr/>
            <p:nvPr/>
          </p:nvSpPr>
          <p:spPr>
            <a:xfrm>
              <a:off x="6867008" y="1719277"/>
              <a:ext cx="75361" cy="59116"/>
            </a:xfrm>
            <a:custGeom>
              <a:avLst/>
              <a:gdLst>
                <a:gd name="connsiteX0" fmla="*/ 0 w 75361"/>
                <a:gd name="connsiteY0" fmla="*/ 35491 h 59115"/>
                <a:gd name="connsiteX1" fmla="*/ 0 w 75361"/>
                <a:gd name="connsiteY1" fmla="*/ 35491 h 59115"/>
                <a:gd name="connsiteX2" fmla="*/ 6794 w 75361"/>
                <a:gd name="connsiteY2" fmla="*/ 57881 h 59115"/>
                <a:gd name="connsiteX3" fmla="*/ 74273 w 75361"/>
                <a:gd name="connsiteY3" fmla="*/ 18042 h 59115"/>
                <a:gd name="connsiteX4" fmla="*/ 0 w 75361"/>
                <a:gd name="connsiteY4" fmla="*/ 35491 h 59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1" h="59115">
                  <a:moveTo>
                    <a:pt x="0" y="35491"/>
                  </a:moveTo>
                  <a:cubicBezTo>
                    <a:pt x="0" y="35491"/>
                    <a:pt x="0" y="35491"/>
                    <a:pt x="0" y="35491"/>
                  </a:cubicBezTo>
                  <a:cubicBezTo>
                    <a:pt x="2625" y="42439"/>
                    <a:pt x="8956" y="50623"/>
                    <a:pt x="6794" y="57881"/>
                  </a:cubicBezTo>
                  <a:cubicBezTo>
                    <a:pt x="48949" y="64366"/>
                    <a:pt x="81839" y="44447"/>
                    <a:pt x="74273" y="18042"/>
                  </a:cubicBezTo>
                  <a:cubicBezTo>
                    <a:pt x="66398" y="-9443"/>
                    <a:pt x="18066" y="-6973"/>
                    <a:pt x="0" y="35491"/>
                  </a:cubicBezTo>
                  <a:close/>
                </a:path>
              </a:pathLst>
            </a:custGeom>
            <a:grpFill/>
            <a:ln w="15426"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id="{BCDA7A1F-50D6-628C-9BDD-FC1AF5E7C01B}"/>
                </a:ext>
              </a:extLst>
            </p:cNvPr>
            <p:cNvSpPr/>
            <p:nvPr/>
          </p:nvSpPr>
          <p:spPr>
            <a:xfrm>
              <a:off x="6617154" y="1314160"/>
              <a:ext cx="45962" cy="48029"/>
            </a:xfrm>
            <a:custGeom>
              <a:avLst/>
              <a:gdLst>
                <a:gd name="connsiteX0" fmla="*/ 10668 w 45962"/>
                <a:gd name="connsiteY0" fmla="*/ 4232 h 48029"/>
                <a:gd name="connsiteX1" fmla="*/ 35065 w 45962"/>
                <a:gd name="connsiteY1" fmla="*/ 43453 h 48029"/>
                <a:gd name="connsiteX2" fmla="*/ 10668 w 45962"/>
                <a:gd name="connsiteY2" fmla="*/ 4232 h 48029"/>
              </a:gdLst>
              <a:ahLst/>
              <a:cxnLst>
                <a:cxn ang="0">
                  <a:pos x="connsiteX0" y="connsiteY0"/>
                </a:cxn>
                <a:cxn ang="0">
                  <a:pos x="connsiteX1" y="connsiteY1"/>
                </a:cxn>
                <a:cxn ang="0">
                  <a:pos x="connsiteX2" y="connsiteY2"/>
                </a:cxn>
              </a:cxnLst>
              <a:rect l="l" t="t" r="r" b="b"/>
              <a:pathLst>
                <a:path w="45962" h="48029">
                  <a:moveTo>
                    <a:pt x="10668" y="4232"/>
                  </a:moveTo>
                  <a:cubicBezTo>
                    <a:pt x="-13884" y="23534"/>
                    <a:pt x="8043" y="61057"/>
                    <a:pt x="35065" y="43453"/>
                  </a:cubicBezTo>
                  <a:cubicBezTo>
                    <a:pt x="62397" y="25696"/>
                    <a:pt x="32286" y="-12753"/>
                    <a:pt x="10668" y="4232"/>
                  </a:cubicBezTo>
                  <a:close/>
                </a:path>
              </a:pathLst>
            </a:custGeom>
            <a:grpFill/>
            <a:ln w="15426"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id="{44673496-0713-51EA-2AFA-94A8866938B7}"/>
                </a:ext>
              </a:extLst>
            </p:cNvPr>
            <p:cNvSpPr/>
            <p:nvPr/>
          </p:nvSpPr>
          <p:spPr>
            <a:xfrm>
              <a:off x="6577118" y="1361784"/>
              <a:ext cx="57122" cy="68764"/>
            </a:xfrm>
            <a:custGeom>
              <a:avLst/>
              <a:gdLst>
                <a:gd name="connsiteX0" fmla="*/ 7468 w 57122"/>
                <a:gd name="connsiteY0" fmla="*/ 63464 h 68763"/>
                <a:gd name="connsiteX1" fmla="*/ 56417 w 57122"/>
                <a:gd name="connsiteY1" fmla="*/ 12816 h 68763"/>
                <a:gd name="connsiteX2" fmla="*/ 39741 w 57122"/>
                <a:gd name="connsiteY2" fmla="*/ 0 h 68763"/>
                <a:gd name="connsiteX3" fmla="*/ 7468 w 57122"/>
                <a:gd name="connsiteY3" fmla="*/ 63464 h 68763"/>
              </a:gdLst>
              <a:ahLst/>
              <a:cxnLst>
                <a:cxn ang="0">
                  <a:pos x="connsiteX0" y="connsiteY0"/>
                </a:cxn>
                <a:cxn ang="0">
                  <a:pos x="connsiteX1" y="connsiteY1"/>
                </a:cxn>
                <a:cxn ang="0">
                  <a:pos x="connsiteX2" y="connsiteY2"/>
                </a:cxn>
                <a:cxn ang="0">
                  <a:pos x="connsiteX3" y="connsiteY3"/>
                </a:cxn>
              </a:cxnLst>
              <a:rect l="l" t="t" r="r" b="b"/>
              <a:pathLst>
                <a:path w="57122" h="68763">
                  <a:moveTo>
                    <a:pt x="7468" y="63464"/>
                  </a:moveTo>
                  <a:cubicBezTo>
                    <a:pt x="28469" y="79214"/>
                    <a:pt x="62440" y="59140"/>
                    <a:pt x="56417" y="12816"/>
                  </a:cubicBezTo>
                  <a:cubicBezTo>
                    <a:pt x="48851" y="10655"/>
                    <a:pt x="43138" y="6177"/>
                    <a:pt x="39741" y="0"/>
                  </a:cubicBezTo>
                  <a:cubicBezTo>
                    <a:pt x="11947" y="3552"/>
                    <a:pt x="-12914" y="48331"/>
                    <a:pt x="7468" y="63464"/>
                  </a:cubicBezTo>
                  <a:close/>
                </a:path>
              </a:pathLst>
            </a:custGeom>
            <a:grpFill/>
            <a:ln w="15426"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id="{55C34694-4175-EDAC-C938-68E133CB7488}"/>
                </a:ext>
              </a:extLst>
            </p:cNvPr>
            <p:cNvSpPr/>
            <p:nvPr/>
          </p:nvSpPr>
          <p:spPr>
            <a:xfrm>
              <a:off x="6544023" y="1310051"/>
              <a:ext cx="67894" cy="51496"/>
            </a:xfrm>
            <a:custGeom>
              <a:avLst/>
              <a:gdLst>
                <a:gd name="connsiteX0" fmla="*/ 724 w 67894"/>
                <a:gd name="connsiteY0" fmla="*/ 19613 h 51495"/>
                <a:gd name="connsiteX1" fmla="*/ 67894 w 67894"/>
                <a:gd name="connsiteY1" fmla="*/ 47253 h 51495"/>
                <a:gd name="connsiteX2" fmla="*/ 66505 w 67894"/>
                <a:gd name="connsiteY2" fmla="*/ 16525 h 51495"/>
                <a:gd name="connsiteX3" fmla="*/ 724 w 67894"/>
                <a:gd name="connsiteY3" fmla="*/ 19613 h 51495"/>
              </a:gdLst>
              <a:ahLst/>
              <a:cxnLst>
                <a:cxn ang="0">
                  <a:pos x="connsiteX0" y="connsiteY0"/>
                </a:cxn>
                <a:cxn ang="0">
                  <a:pos x="connsiteX1" y="connsiteY1"/>
                </a:cxn>
                <a:cxn ang="0">
                  <a:pos x="connsiteX2" y="connsiteY2"/>
                </a:cxn>
                <a:cxn ang="0">
                  <a:pos x="connsiteX3" y="connsiteY3"/>
                </a:cxn>
              </a:cxnLst>
              <a:rect l="l" t="t" r="r" b="b"/>
              <a:pathLst>
                <a:path w="67894" h="51495">
                  <a:moveTo>
                    <a:pt x="724" y="19613"/>
                  </a:moveTo>
                  <a:cubicBezTo>
                    <a:pt x="-7460" y="58217"/>
                    <a:pt x="56159" y="53584"/>
                    <a:pt x="67894" y="47253"/>
                  </a:cubicBezTo>
                  <a:cubicBezTo>
                    <a:pt x="59865" y="39224"/>
                    <a:pt x="63571" y="23474"/>
                    <a:pt x="66505" y="16525"/>
                  </a:cubicBezTo>
                  <a:cubicBezTo>
                    <a:pt x="49056" y="-5093"/>
                    <a:pt x="6283" y="-6946"/>
                    <a:pt x="724" y="19613"/>
                  </a:cubicBezTo>
                  <a:close/>
                </a:path>
              </a:pathLst>
            </a:custGeom>
            <a:grpFill/>
            <a:ln w="15426"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id="{65AF2D3D-495B-21BA-1A29-29DECBB0B95B}"/>
                </a:ext>
              </a:extLst>
            </p:cNvPr>
            <p:cNvSpPr/>
            <p:nvPr/>
          </p:nvSpPr>
          <p:spPr>
            <a:xfrm>
              <a:off x="6648668" y="1246592"/>
              <a:ext cx="58136" cy="75043"/>
            </a:xfrm>
            <a:custGeom>
              <a:avLst/>
              <a:gdLst>
                <a:gd name="connsiteX0" fmla="*/ 15596 w 58136"/>
                <a:gd name="connsiteY0" fmla="*/ 75043 h 75042"/>
                <a:gd name="connsiteX1" fmla="*/ 48640 w 58136"/>
                <a:gd name="connsiteY1" fmla="*/ 5866 h 75042"/>
                <a:gd name="connsiteX2" fmla="*/ 0 w 58136"/>
                <a:gd name="connsiteY2" fmla="*/ 59138 h 75042"/>
                <a:gd name="connsiteX3" fmla="*/ 15596 w 58136"/>
                <a:gd name="connsiteY3" fmla="*/ 75043 h 75042"/>
              </a:gdLst>
              <a:ahLst/>
              <a:cxnLst>
                <a:cxn ang="0">
                  <a:pos x="connsiteX0" y="connsiteY0"/>
                </a:cxn>
                <a:cxn ang="0">
                  <a:pos x="connsiteX1" y="connsiteY1"/>
                </a:cxn>
                <a:cxn ang="0">
                  <a:pos x="connsiteX2" y="connsiteY2"/>
                </a:cxn>
                <a:cxn ang="0">
                  <a:pos x="connsiteX3" y="connsiteY3"/>
                </a:cxn>
              </a:cxnLst>
              <a:rect l="l" t="t" r="r" b="b"/>
              <a:pathLst>
                <a:path w="58136" h="75042">
                  <a:moveTo>
                    <a:pt x="15596" y="75043"/>
                  </a:moveTo>
                  <a:cubicBezTo>
                    <a:pt x="40611" y="72881"/>
                    <a:pt x="75045" y="27020"/>
                    <a:pt x="48640" y="5866"/>
                  </a:cubicBezTo>
                  <a:cubicBezTo>
                    <a:pt x="26405" y="-11892"/>
                    <a:pt x="4169" y="12042"/>
                    <a:pt x="0" y="59138"/>
                  </a:cubicBezTo>
                  <a:cubicBezTo>
                    <a:pt x="2007" y="60991"/>
                    <a:pt x="13897" y="72418"/>
                    <a:pt x="15596" y="75043"/>
                  </a:cubicBezTo>
                  <a:close/>
                </a:path>
              </a:pathLst>
            </a:custGeom>
            <a:grpFill/>
            <a:ln w="15426"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id="{5940FC20-56E4-B20E-2BD6-3E505DED2C85}"/>
                </a:ext>
              </a:extLst>
            </p:cNvPr>
            <p:cNvSpPr/>
            <p:nvPr/>
          </p:nvSpPr>
          <p:spPr>
            <a:xfrm>
              <a:off x="6716301" y="2321932"/>
              <a:ext cx="51078" cy="51265"/>
            </a:xfrm>
            <a:custGeom>
              <a:avLst/>
              <a:gdLst>
                <a:gd name="connsiteX0" fmla="*/ 25787 w 51078"/>
                <a:gd name="connsiteY0" fmla="*/ 0 h 51265"/>
                <a:gd name="connsiteX1" fmla="*/ 0 w 51078"/>
                <a:gd name="connsiteY1" fmla="*/ 25787 h 51265"/>
                <a:gd name="connsiteX2" fmla="*/ 14361 w 51078"/>
                <a:gd name="connsiteY2" fmla="*/ 48795 h 51265"/>
                <a:gd name="connsiteX3" fmla="*/ 14361 w 51078"/>
                <a:gd name="connsiteY3" fmla="*/ 48795 h 51265"/>
                <a:gd name="connsiteX4" fmla="*/ 41383 w 51078"/>
                <a:gd name="connsiteY4" fmla="*/ 45706 h 51265"/>
                <a:gd name="connsiteX5" fmla="*/ 45398 w 51078"/>
                <a:gd name="connsiteY5" fmla="*/ 9574 h 51265"/>
                <a:gd name="connsiteX6" fmla="*/ 36596 w 51078"/>
                <a:gd name="connsiteY6" fmla="*/ 2625 h 51265"/>
                <a:gd name="connsiteX7" fmla="*/ 36596 w 51078"/>
                <a:gd name="connsiteY7" fmla="*/ 2625 h 51265"/>
                <a:gd name="connsiteX8" fmla="*/ 25787 w 51078"/>
                <a:gd name="connsiteY8" fmla="*/ 0 h 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8" h="51265">
                  <a:moveTo>
                    <a:pt x="25787" y="0"/>
                  </a:moveTo>
                  <a:cubicBezTo>
                    <a:pt x="11581" y="0"/>
                    <a:pt x="0" y="11581"/>
                    <a:pt x="0" y="25787"/>
                  </a:cubicBezTo>
                  <a:cubicBezTo>
                    <a:pt x="0" y="35978"/>
                    <a:pt x="5868" y="44625"/>
                    <a:pt x="14361" y="48795"/>
                  </a:cubicBezTo>
                  <a:lnTo>
                    <a:pt x="14361" y="48795"/>
                  </a:lnTo>
                  <a:cubicBezTo>
                    <a:pt x="23008" y="52809"/>
                    <a:pt x="33508" y="52037"/>
                    <a:pt x="41383" y="45706"/>
                  </a:cubicBezTo>
                  <a:cubicBezTo>
                    <a:pt x="52501" y="36905"/>
                    <a:pt x="54354" y="20537"/>
                    <a:pt x="45398" y="9574"/>
                  </a:cubicBezTo>
                  <a:cubicBezTo>
                    <a:pt x="42927" y="6485"/>
                    <a:pt x="39839" y="4169"/>
                    <a:pt x="36596" y="2625"/>
                  </a:cubicBezTo>
                  <a:lnTo>
                    <a:pt x="36596" y="2625"/>
                  </a:lnTo>
                  <a:cubicBezTo>
                    <a:pt x="33353" y="926"/>
                    <a:pt x="29648" y="0"/>
                    <a:pt x="25787" y="0"/>
                  </a:cubicBezTo>
                  <a:close/>
                </a:path>
              </a:pathLst>
            </a:custGeom>
            <a:grpFill/>
            <a:ln w="15426"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id="{CA1C5B66-8D1B-2175-8D37-80272860C09A}"/>
                </a:ext>
              </a:extLst>
            </p:cNvPr>
            <p:cNvSpPr/>
            <p:nvPr/>
          </p:nvSpPr>
          <p:spPr>
            <a:xfrm>
              <a:off x="6809244" y="1805262"/>
              <a:ext cx="51069" cy="71913"/>
            </a:xfrm>
            <a:custGeom>
              <a:avLst/>
              <a:gdLst>
                <a:gd name="connsiteX0" fmla="*/ 20396 w 51069"/>
                <a:gd name="connsiteY0" fmla="*/ 0 h 71913"/>
                <a:gd name="connsiteX1" fmla="*/ 16381 w 51069"/>
                <a:gd name="connsiteY1" fmla="*/ 71185 h 71913"/>
                <a:gd name="connsiteX2" fmla="*/ 40933 w 51069"/>
                <a:gd name="connsiteY2" fmla="*/ 5096 h 71913"/>
                <a:gd name="connsiteX3" fmla="*/ 20396 w 51069"/>
                <a:gd name="connsiteY3" fmla="*/ 0 h 71913"/>
              </a:gdLst>
              <a:ahLst/>
              <a:cxnLst>
                <a:cxn ang="0">
                  <a:pos x="connsiteX0" y="connsiteY0"/>
                </a:cxn>
                <a:cxn ang="0">
                  <a:pos x="connsiteX1" y="connsiteY1"/>
                </a:cxn>
                <a:cxn ang="0">
                  <a:pos x="connsiteX2" y="connsiteY2"/>
                </a:cxn>
                <a:cxn ang="0">
                  <a:pos x="connsiteX3" y="connsiteY3"/>
                </a:cxn>
              </a:cxnLst>
              <a:rect l="l" t="t" r="r" b="b"/>
              <a:pathLst>
                <a:path w="51069" h="71913">
                  <a:moveTo>
                    <a:pt x="20396" y="0"/>
                  </a:moveTo>
                  <a:cubicBezTo>
                    <a:pt x="-3538" y="14360"/>
                    <a:pt x="-8325" y="65317"/>
                    <a:pt x="16381" y="71185"/>
                  </a:cubicBezTo>
                  <a:cubicBezTo>
                    <a:pt x="41859" y="77207"/>
                    <a:pt x="65021" y="45089"/>
                    <a:pt x="40933" y="5096"/>
                  </a:cubicBezTo>
                  <a:cubicBezTo>
                    <a:pt x="33212" y="6177"/>
                    <a:pt x="25955" y="4169"/>
                    <a:pt x="20396" y="0"/>
                  </a:cubicBezTo>
                  <a:close/>
                </a:path>
              </a:pathLst>
            </a:custGeom>
            <a:grpFill/>
            <a:ln w="15426"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id="{5B1B19E5-EA08-881F-0F12-ECE21A3504BA}"/>
                </a:ext>
              </a:extLst>
            </p:cNvPr>
            <p:cNvSpPr/>
            <p:nvPr/>
          </p:nvSpPr>
          <p:spPr>
            <a:xfrm>
              <a:off x="7245474" y="1225281"/>
              <a:ext cx="49379" cy="50243"/>
            </a:xfrm>
            <a:custGeom>
              <a:avLst/>
              <a:gdLst>
                <a:gd name="connsiteX0" fmla="*/ 13743 w 49379"/>
                <a:gd name="connsiteY0" fmla="*/ 48177 h 50243"/>
                <a:gd name="connsiteX1" fmla="*/ 13743 w 49379"/>
                <a:gd name="connsiteY1" fmla="*/ 48177 h 50243"/>
                <a:gd name="connsiteX2" fmla="*/ 39684 w 49379"/>
                <a:gd name="connsiteY2" fmla="*/ 44625 h 50243"/>
                <a:gd name="connsiteX3" fmla="*/ 43699 w 49379"/>
                <a:gd name="connsiteY3" fmla="*/ 8493 h 50243"/>
                <a:gd name="connsiteX4" fmla="*/ 35824 w 49379"/>
                <a:gd name="connsiteY4" fmla="*/ 2007 h 50243"/>
                <a:gd name="connsiteX5" fmla="*/ 35824 w 49379"/>
                <a:gd name="connsiteY5" fmla="*/ 2007 h 50243"/>
                <a:gd name="connsiteX6" fmla="*/ 25787 w 49379"/>
                <a:gd name="connsiteY6" fmla="*/ 0 h 50243"/>
                <a:gd name="connsiteX7" fmla="*/ 0 w 49379"/>
                <a:gd name="connsiteY7" fmla="*/ 25787 h 50243"/>
                <a:gd name="connsiteX8" fmla="*/ 13743 w 49379"/>
                <a:gd name="connsiteY8" fmla="*/ 48177 h 5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9" h="50243">
                  <a:moveTo>
                    <a:pt x="13743" y="48177"/>
                  </a:moveTo>
                  <a:lnTo>
                    <a:pt x="13743" y="48177"/>
                  </a:lnTo>
                  <a:cubicBezTo>
                    <a:pt x="22081" y="51728"/>
                    <a:pt x="32118" y="50802"/>
                    <a:pt x="39684" y="44625"/>
                  </a:cubicBezTo>
                  <a:cubicBezTo>
                    <a:pt x="50802" y="35824"/>
                    <a:pt x="52655" y="19610"/>
                    <a:pt x="43699" y="8493"/>
                  </a:cubicBezTo>
                  <a:cubicBezTo>
                    <a:pt x="41537" y="5713"/>
                    <a:pt x="38758" y="3552"/>
                    <a:pt x="35824" y="2007"/>
                  </a:cubicBezTo>
                  <a:lnTo>
                    <a:pt x="35824" y="2007"/>
                  </a:lnTo>
                  <a:cubicBezTo>
                    <a:pt x="32736" y="772"/>
                    <a:pt x="29339" y="0"/>
                    <a:pt x="25787" y="0"/>
                  </a:cubicBezTo>
                  <a:cubicBezTo>
                    <a:pt x="11581" y="0"/>
                    <a:pt x="0" y="11581"/>
                    <a:pt x="0" y="25787"/>
                  </a:cubicBezTo>
                  <a:cubicBezTo>
                    <a:pt x="154" y="35361"/>
                    <a:pt x="5713" y="43853"/>
                    <a:pt x="13743" y="48177"/>
                  </a:cubicBezTo>
                  <a:close/>
                </a:path>
              </a:pathLst>
            </a:custGeom>
            <a:grpFill/>
            <a:ln w="15426"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id="{D26B2641-FE2D-C310-889C-3F7238148976}"/>
                </a:ext>
              </a:extLst>
            </p:cNvPr>
            <p:cNvSpPr/>
            <p:nvPr/>
          </p:nvSpPr>
          <p:spPr>
            <a:xfrm>
              <a:off x="6129576" y="2653257"/>
              <a:ext cx="202809" cy="196773"/>
            </a:xfrm>
            <a:custGeom>
              <a:avLst/>
              <a:gdLst>
                <a:gd name="connsiteX0" fmla="*/ 192200 w 202810"/>
                <a:gd name="connsiteY0" fmla="*/ 666 h 196771"/>
                <a:gd name="connsiteX1" fmla="*/ 101405 w 202810"/>
                <a:gd name="connsiteY1" fmla="*/ 155697 h 196771"/>
                <a:gd name="connsiteX2" fmla="*/ 10610 w 202810"/>
                <a:gd name="connsiteY2" fmla="*/ 666 h 196771"/>
                <a:gd name="connsiteX3" fmla="*/ 1500 w 202810"/>
                <a:gd name="connsiteY3" fmla="*/ 27998 h 196771"/>
                <a:gd name="connsiteX4" fmla="*/ 101405 w 202810"/>
                <a:gd name="connsiteY4" fmla="*/ 196771 h 196771"/>
                <a:gd name="connsiteX5" fmla="*/ 201311 w 202810"/>
                <a:gd name="connsiteY5" fmla="*/ 27998 h 196771"/>
                <a:gd name="connsiteX6" fmla="*/ 192200 w 202810"/>
                <a:gd name="connsiteY6" fmla="*/ 666 h 19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10" h="196771">
                  <a:moveTo>
                    <a:pt x="192200" y="666"/>
                  </a:moveTo>
                  <a:cubicBezTo>
                    <a:pt x="146957" y="46836"/>
                    <a:pt x="120707" y="99028"/>
                    <a:pt x="101405" y="155697"/>
                  </a:cubicBezTo>
                  <a:cubicBezTo>
                    <a:pt x="81949" y="99028"/>
                    <a:pt x="55699" y="46836"/>
                    <a:pt x="10610" y="666"/>
                  </a:cubicBezTo>
                  <a:cubicBezTo>
                    <a:pt x="5515" y="-4584"/>
                    <a:pt x="-3596" y="22748"/>
                    <a:pt x="1500" y="27998"/>
                  </a:cubicBezTo>
                  <a:cubicBezTo>
                    <a:pt x="54000" y="81733"/>
                    <a:pt x="81177" y="133925"/>
                    <a:pt x="101405" y="196771"/>
                  </a:cubicBezTo>
                  <a:cubicBezTo>
                    <a:pt x="121633" y="133771"/>
                    <a:pt x="148810" y="81579"/>
                    <a:pt x="201311" y="27998"/>
                  </a:cubicBezTo>
                  <a:cubicBezTo>
                    <a:pt x="206406" y="22748"/>
                    <a:pt x="197296" y="-4584"/>
                    <a:pt x="192200" y="666"/>
                  </a:cubicBezTo>
                  <a:close/>
                </a:path>
              </a:pathLst>
            </a:custGeom>
            <a:grpFill/>
            <a:ln w="15426"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id="{A9EE2B00-2619-BDC8-46F2-435B69A9A621}"/>
                </a:ext>
              </a:extLst>
            </p:cNvPr>
            <p:cNvSpPr/>
            <p:nvPr/>
          </p:nvSpPr>
          <p:spPr>
            <a:xfrm>
              <a:off x="6214859" y="977754"/>
              <a:ext cx="32032" cy="66243"/>
            </a:xfrm>
            <a:custGeom>
              <a:avLst/>
              <a:gdLst>
                <a:gd name="connsiteX0" fmla="*/ 16122 w 32032"/>
                <a:gd name="connsiteY0" fmla="*/ 66243 h 66243"/>
                <a:gd name="connsiteX1" fmla="*/ 30328 w 32032"/>
                <a:gd name="connsiteY1" fmla="*/ 27640 h 66243"/>
                <a:gd name="connsiteX2" fmla="*/ 27240 w 32032"/>
                <a:gd name="connsiteY2" fmla="*/ 23934 h 66243"/>
                <a:gd name="connsiteX3" fmla="*/ 21681 w 32032"/>
                <a:gd name="connsiteY3" fmla="*/ 9574 h 66243"/>
                <a:gd name="connsiteX4" fmla="*/ 21681 w 32032"/>
                <a:gd name="connsiteY4" fmla="*/ 6177 h 66243"/>
                <a:gd name="connsiteX5" fmla="*/ 16431 w 32032"/>
                <a:gd name="connsiteY5" fmla="*/ 0 h 66243"/>
                <a:gd name="connsiteX6" fmla="*/ 15968 w 32032"/>
                <a:gd name="connsiteY6" fmla="*/ 0 h 66243"/>
                <a:gd name="connsiteX7" fmla="*/ 15504 w 32032"/>
                <a:gd name="connsiteY7" fmla="*/ 0 h 66243"/>
                <a:gd name="connsiteX8" fmla="*/ 10254 w 32032"/>
                <a:gd name="connsiteY8" fmla="*/ 6177 h 66243"/>
                <a:gd name="connsiteX9" fmla="*/ 10254 w 32032"/>
                <a:gd name="connsiteY9" fmla="*/ 9728 h 66243"/>
                <a:gd name="connsiteX10" fmla="*/ 4695 w 32032"/>
                <a:gd name="connsiteY10" fmla="*/ 24088 h 66243"/>
                <a:gd name="connsiteX11" fmla="*/ 1607 w 32032"/>
                <a:gd name="connsiteY11" fmla="*/ 27794 h 66243"/>
                <a:gd name="connsiteX12" fmla="*/ 16122 w 32032"/>
                <a:gd name="connsiteY12" fmla="*/ 66243 h 6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2" h="66243">
                  <a:moveTo>
                    <a:pt x="16122" y="66243"/>
                  </a:moveTo>
                  <a:cubicBezTo>
                    <a:pt x="27549" y="56670"/>
                    <a:pt x="35732" y="45706"/>
                    <a:pt x="30328" y="27640"/>
                  </a:cubicBezTo>
                  <a:cubicBezTo>
                    <a:pt x="29865" y="25787"/>
                    <a:pt x="28629" y="24706"/>
                    <a:pt x="27240" y="23934"/>
                  </a:cubicBezTo>
                  <a:cubicBezTo>
                    <a:pt x="25695" y="18993"/>
                    <a:pt x="23997" y="14206"/>
                    <a:pt x="21681" y="9574"/>
                  </a:cubicBezTo>
                  <a:lnTo>
                    <a:pt x="21681" y="6177"/>
                  </a:lnTo>
                  <a:cubicBezTo>
                    <a:pt x="21681" y="3243"/>
                    <a:pt x="19673" y="0"/>
                    <a:pt x="16431" y="0"/>
                  </a:cubicBezTo>
                  <a:lnTo>
                    <a:pt x="15968" y="0"/>
                  </a:lnTo>
                  <a:lnTo>
                    <a:pt x="15504" y="0"/>
                  </a:lnTo>
                  <a:cubicBezTo>
                    <a:pt x="12262" y="0"/>
                    <a:pt x="10254" y="3243"/>
                    <a:pt x="10254" y="6177"/>
                  </a:cubicBezTo>
                  <a:lnTo>
                    <a:pt x="10254" y="9728"/>
                  </a:lnTo>
                  <a:cubicBezTo>
                    <a:pt x="8092" y="14360"/>
                    <a:pt x="6394" y="19147"/>
                    <a:pt x="4695" y="24088"/>
                  </a:cubicBezTo>
                  <a:cubicBezTo>
                    <a:pt x="3306" y="24706"/>
                    <a:pt x="2225" y="25941"/>
                    <a:pt x="1607" y="27794"/>
                  </a:cubicBezTo>
                  <a:cubicBezTo>
                    <a:pt x="-3643" y="45706"/>
                    <a:pt x="4695" y="56670"/>
                    <a:pt x="16122" y="66243"/>
                  </a:cubicBezTo>
                  <a:close/>
                </a:path>
              </a:pathLst>
            </a:custGeom>
            <a:grpFill/>
            <a:ln w="15426"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id="{C169D3CE-F648-E4A9-1DD4-AB929AC8C670}"/>
                </a:ext>
              </a:extLst>
            </p:cNvPr>
            <p:cNvSpPr/>
            <p:nvPr/>
          </p:nvSpPr>
          <p:spPr>
            <a:xfrm>
              <a:off x="6878743"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id="{316B4B5B-8AEC-3094-072C-EE2BDEB51F15}"/>
                </a:ext>
              </a:extLst>
            </p:cNvPr>
            <p:cNvSpPr/>
            <p:nvPr/>
          </p:nvSpPr>
          <p:spPr>
            <a:xfrm>
              <a:off x="6982601" y="1321141"/>
              <a:ext cx="179635" cy="164799"/>
            </a:xfrm>
            <a:custGeom>
              <a:avLst/>
              <a:gdLst>
                <a:gd name="connsiteX0" fmla="*/ 10871 w 179636"/>
                <a:gd name="connsiteY0" fmla="*/ 50216 h 164798"/>
                <a:gd name="connsiteX1" fmla="*/ 72945 w 179636"/>
                <a:gd name="connsiteY1" fmla="*/ 24584 h 164798"/>
                <a:gd name="connsiteX2" fmla="*/ 153549 w 179636"/>
                <a:gd name="connsiteY2" fmla="*/ 158151 h 164798"/>
                <a:gd name="connsiteX3" fmla="*/ 163431 w 179636"/>
                <a:gd name="connsiteY3" fmla="*/ 162784 h 164798"/>
                <a:gd name="connsiteX4" fmla="*/ 1452 w 179636"/>
                <a:gd name="connsiteY4" fmla="*/ 43731 h 164798"/>
                <a:gd name="connsiteX5" fmla="*/ 10871 w 179636"/>
                <a:gd name="connsiteY5" fmla="*/ 50216 h 16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36" h="164798">
                  <a:moveTo>
                    <a:pt x="10871" y="50216"/>
                  </a:moveTo>
                  <a:cubicBezTo>
                    <a:pt x="29091" y="30297"/>
                    <a:pt x="51481" y="23040"/>
                    <a:pt x="72945" y="24584"/>
                  </a:cubicBezTo>
                  <a:cubicBezTo>
                    <a:pt x="46540" y="101327"/>
                    <a:pt x="172387" y="89901"/>
                    <a:pt x="153549" y="158151"/>
                  </a:cubicBezTo>
                  <a:cubicBezTo>
                    <a:pt x="152776" y="160931"/>
                    <a:pt x="159880" y="168343"/>
                    <a:pt x="163431" y="162784"/>
                  </a:cubicBezTo>
                  <a:cubicBezTo>
                    <a:pt x="220718" y="75077"/>
                    <a:pt x="116489" y="-74550"/>
                    <a:pt x="1452" y="43731"/>
                  </a:cubicBezTo>
                  <a:cubicBezTo>
                    <a:pt x="-3644" y="48827"/>
                    <a:pt x="5929" y="55621"/>
                    <a:pt x="10871" y="50216"/>
                  </a:cubicBezTo>
                  <a:close/>
                </a:path>
              </a:pathLst>
            </a:custGeom>
            <a:grpFill/>
            <a:ln w="15426" cap="flat">
              <a:noFill/>
              <a:prstDash val="solid"/>
              <a:miter/>
            </a:ln>
          </p:spPr>
          <p:txBody>
            <a:bodyPr rtlCol="0" anchor="ctr"/>
            <a:lstStyle/>
            <a:p>
              <a:endParaRPr lang="en-US"/>
            </a:p>
          </p:txBody>
        </p:sp>
        <p:sp>
          <p:nvSpPr>
            <p:cNvPr id="2745" name="Freeform: Shape 2744">
              <a:extLst>
                <a:ext uri="{FF2B5EF4-FFF2-40B4-BE49-F238E27FC236}">
                  <a16:creationId xmlns:a16="http://schemas.microsoft.com/office/drawing/2014/main" id="{7C024C41-CFFF-4606-5F43-BC4A121E4492}"/>
                </a:ext>
              </a:extLst>
            </p:cNvPr>
            <p:cNvSpPr/>
            <p:nvPr/>
          </p:nvSpPr>
          <p:spPr>
            <a:xfrm>
              <a:off x="7122562" y="119934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id="{F4F57353-65FF-59EC-5CAF-100D9BB6823A}"/>
                </a:ext>
              </a:extLst>
            </p:cNvPr>
            <p:cNvSpPr/>
            <p:nvPr/>
          </p:nvSpPr>
          <p:spPr>
            <a:xfrm>
              <a:off x="6657742" y="1842067"/>
              <a:ext cx="202081" cy="261113"/>
            </a:xfrm>
            <a:custGeom>
              <a:avLst/>
              <a:gdLst>
                <a:gd name="connsiteX0" fmla="*/ 5904 w 202082"/>
                <a:gd name="connsiteY0" fmla="*/ 23261 h 261111"/>
                <a:gd name="connsiteX1" fmla="*/ 1117 w 202082"/>
                <a:gd name="connsiteY1" fmla="*/ 32680 h 261111"/>
                <a:gd name="connsiteX2" fmla="*/ 64581 w 202082"/>
                <a:gd name="connsiteY2" fmla="*/ 70048 h 261111"/>
                <a:gd name="connsiteX3" fmla="*/ 94229 w 202082"/>
                <a:gd name="connsiteY3" fmla="*/ 54607 h 261111"/>
                <a:gd name="connsiteX4" fmla="*/ 92685 w 202082"/>
                <a:gd name="connsiteY4" fmla="*/ 58159 h 261111"/>
                <a:gd name="connsiteX5" fmla="*/ 86663 w 202082"/>
                <a:gd name="connsiteY5" fmla="*/ 60166 h 261111"/>
                <a:gd name="connsiteX6" fmla="*/ 51765 w 202082"/>
                <a:gd name="connsiteY6" fmla="*/ 257815 h 261111"/>
                <a:gd name="connsiteX7" fmla="*/ 62728 w 202082"/>
                <a:gd name="connsiteY7" fmla="*/ 255808 h 261111"/>
                <a:gd name="connsiteX8" fmla="*/ 111986 w 202082"/>
                <a:gd name="connsiteY8" fmla="*/ 171807 h 261111"/>
                <a:gd name="connsiteX9" fmla="*/ 97008 w 202082"/>
                <a:gd name="connsiteY9" fmla="*/ 95372 h 261111"/>
                <a:gd name="connsiteX10" fmla="*/ 120788 w 202082"/>
                <a:gd name="connsiteY10" fmla="*/ 34533 h 261111"/>
                <a:gd name="connsiteX11" fmla="*/ 181164 w 202082"/>
                <a:gd name="connsiteY11" fmla="*/ 183697 h 261111"/>
                <a:gd name="connsiteX12" fmla="*/ 185796 w 202082"/>
                <a:gd name="connsiteY12" fmla="*/ 178447 h 261111"/>
                <a:gd name="connsiteX13" fmla="*/ 195833 w 202082"/>
                <a:gd name="connsiteY13" fmla="*/ 103556 h 261111"/>
                <a:gd name="connsiteX14" fmla="*/ 161553 w 202082"/>
                <a:gd name="connsiteY14" fmla="*/ 79776 h 261111"/>
                <a:gd name="connsiteX15" fmla="*/ 137156 w 202082"/>
                <a:gd name="connsiteY15" fmla="*/ 20945 h 261111"/>
                <a:gd name="connsiteX16" fmla="*/ 130671 w 202082"/>
                <a:gd name="connsiteY16" fmla="*/ 15077 h 261111"/>
                <a:gd name="connsiteX17" fmla="*/ 128972 w 202082"/>
                <a:gd name="connsiteY17" fmla="*/ 12915 h 261111"/>
                <a:gd name="connsiteX18" fmla="*/ 5904 w 202082"/>
                <a:gd name="connsiteY18" fmla="*/ 23261 h 2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2082" h="261111">
                  <a:moveTo>
                    <a:pt x="5904" y="23261"/>
                  </a:moveTo>
                  <a:cubicBezTo>
                    <a:pt x="654" y="22952"/>
                    <a:pt x="-1508" y="28666"/>
                    <a:pt x="1117" y="32680"/>
                  </a:cubicBezTo>
                  <a:cubicBezTo>
                    <a:pt x="15941" y="54761"/>
                    <a:pt x="35397" y="77615"/>
                    <a:pt x="64581" y="70048"/>
                  </a:cubicBezTo>
                  <a:cubicBezTo>
                    <a:pt x="75082" y="67269"/>
                    <a:pt x="84810" y="61401"/>
                    <a:pt x="94229" y="54607"/>
                  </a:cubicBezTo>
                  <a:cubicBezTo>
                    <a:pt x="93766" y="55842"/>
                    <a:pt x="93148" y="56923"/>
                    <a:pt x="92685" y="58159"/>
                  </a:cubicBezTo>
                  <a:cubicBezTo>
                    <a:pt x="90677" y="57695"/>
                    <a:pt x="88361" y="58004"/>
                    <a:pt x="86663" y="60166"/>
                  </a:cubicBezTo>
                  <a:cubicBezTo>
                    <a:pt x="40184" y="117917"/>
                    <a:pt x="27368" y="187557"/>
                    <a:pt x="51765" y="257815"/>
                  </a:cubicBezTo>
                  <a:cubicBezTo>
                    <a:pt x="53772" y="263683"/>
                    <a:pt x="61956" y="260903"/>
                    <a:pt x="62728" y="255808"/>
                  </a:cubicBezTo>
                  <a:cubicBezTo>
                    <a:pt x="68287" y="219366"/>
                    <a:pt x="117545" y="214734"/>
                    <a:pt x="111986" y="171807"/>
                  </a:cubicBezTo>
                  <a:cubicBezTo>
                    <a:pt x="108744" y="146946"/>
                    <a:pt x="94074" y="120850"/>
                    <a:pt x="97008" y="95372"/>
                  </a:cubicBezTo>
                  <a:cubicBezTo>
                    <a:pt x="99788" y="72365"/>
                    <a:pt x="105192" y="50592"/>
                    <a:pt x="120788" y="34533"/>
                  </a:cubicBezTo>
                  <a:cubicBezTo>
                    <a:pt x="95464" y="91049"/>
                    <a:pt x="101641" y="191572"/>
                    <a:pt x="181164" y="183697"/>
                  </a:cubicBezTo>
                  <a:cubicBezTo>
                    <a:pt x="183789" y="183388"/>
                    <a:pt x="185642" y="180917"/>
                    <a:pt x="185796" y="178447"/>
                  </a:cubicBezTo>
                  <a:cubicBezTo>
                    <a:pt x="187649" y="159763"/>
                    <a:pt x="213745" y="121159"/>
                    <a:pt x="195833" y="103556"/>
                  </a:cubicBezTo>
                  <a:cubicBezTo>
                    <a:pt x="185642" y="93674"/>
                    <a:pt x="171127" y="89968"/>
                    <a:pt x="161553" y="79776"/>
                  </a:cubicBezTo>
                  <a:cubicBezTo>
                    <a:pt x="145340" y="62637"/>
                    <a:pt x="135766" y="45033"/>
                    <a:pt x="137156" y="20945"/>
                  </a:cubicBezTo>
                  <a:cubicBezTo>
                    <a:pt x="137310" y="16776"/>
                    <a:pt x="133913" y="14768"/>
                    <a:pt x="130671" y="15077"/>
                  </a:cubicBezTo>
                  <a:cubicBezTo>
                    <a:pt x="130362" y="14305"/>
                    <a:pt x="129744" y="13533"/>
                    <a:pt x="128972" y="12915"/>
                  </a:cubicBezTo>
                  <a:cubicBezTo>
                    <a:pt x="86972" y="-22445"/>
                    <a:pt x="50839" y="26349"/>
                    <a:pt x="5904" y="23261"/>
                  </a:cubicBezTo>
                  <a:close/>
                </a:path>
              </a:pathLst>
            </a:custGeom>
            <a:grpFill/>
            <a:ln w="15426"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id="{4DA3C7BE-7464-B19A-AF9C-0CC4E7C677AB}"/>
                </a:ext>
              </a:extLst>
            </p:cNvPr>
            <p:cNvSpPr/>
            <p:nvPr/>
          </p:nvSpPr>
          <p:spPr>
            <a:xfrm>
              <a:off x="7000885" y="1199030"/>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154" y="39993"/>
                    <a:pt x="11581" y="51574"/>
                    <a:pt x="25787" y="51574"/>
                  </a:cubicBezTo>
                  <a:close/>
                </a:path>
              </a:pathLst>
            </a:custGeom>
            <a:grpFill/>
            <a:ln w="15426"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id="{B18300F8-2518-95C2-D94E-EF3972C04D29}"/>
                </a:ext>
              </a:extLst>
            </p:cNvPr>
            <p:cNvSpPr/>
            <p:nvPr/>
          </p:nvSpPr>
          <p:spPr>
            <a:xfrm>
              <a:off x="6683256" y="2191607"/>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id="{6960DBC3-9A3C-0AB7-9C03-9D018DFF9A34}"/>
                </a:ext>
              </a:extLst>
            </p:cNvPr>
            <p:cNvSpPr/>
            <p:nvPr/>
          </p:nvSpPr>
          <p:spPr>
            <a:xfrm>
              <a:off x="6683256" y="2121502"/>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id="{5F93A3C5-8769-37D9-A1C3-64410F2F0105}"/>
                </a:ext>
              </a:extLst>
            </p:cNvPr>
            <p:cNvSpPr/>
            <p:nvPr/>
          </p:nvSpPr>
          <p:spPr>
            <a:xfrm>
              <a:off x="5790974" y="2191044"/>
              <a:ext cx="879705" cy="558000"/>
            </a:xfrm>
            <a:custGeom>
              <a:avLst/>
              <a:gdLst>
                <a:gd name="connsiteX0" fmla="*/ 510421 w 879707"/>
                <a:gd name="connsiteY0" fmla="*/ 209176 h 557995"/>
                <a:gd name="connsiteX1" fmla="*/ 609400 w 879707"/>
                <a:gd name="connsiteY1" fmla="*/ 213190 h 557995"/>
                <a:gd name="connsiteX2" fmla="*/ 651864 w 879707"/>
                <a:gd name="connsiteY2" fmla="*/ 153896 h 557995"/>
                <a:gd name="connsiteX3" fmla="*/ 719960 w 879707"/>
                <a:gd name="connsiteY3" fmla="*/ 92439 h 557995"/>
                <a:gd name="connsiteX4" fmla="*/ 840711 w 879707"/>
                <a:gd name="connsiteY4" fmla="*/ 256426 h 557995"/>
                <a:gd name="connsiteX5" fmla="*/ 752695 w 879707"/>
                <a:gd name="connsiteY5" fmla="*/ 322824 h 557995"/>
                <a:gd name="connsiteX6" fmla="*/ 781571 w 879707"/>
                <a:gd name="connsiteY6" fmla="*/ 260286 h 557995"/>
                <a:gd name="connsiteX7" fmla="*/ 687996 w 879707"/>
                <a:gd name="connsiteY7" fmla="*/ 339655 h 557995"/>
                <a:gd name="connsiteX8" fmla="*/ 736636 w 879707"/>
                <a:gd name="connsiteY8" fmla="*/ 365133 h 557995"/>
                <a:gd name="connsiteX9" fmla="*/ 707607 w 879707"/>
                <a:gd name="connsiteY9" fmla="*/ 493914 h 557995"/>
                <a:gd name="connsiteX10" fmla="*/ 717644 w 879707"/>
                <a:gd name="connsiteY10" fmla="*/ 490671 h 557995"/>
                <a:gd name="connsiteX11" fmla="*/ 760725 w 879707"/>
                <a:gd name="connsiteY11" fmla="*/ 427516 h 557995"/>
                <a:gd name="connsiteX12" fmla="*/ 761960 w 879707"/>
                <a:gd name="connsiteY12" fmla="*/ 405898 h 557995"/>
                <a:gd name="connsiteX13" fmla="*/ 770762 w 879707"/>
                <a:gd name="connsiteY13" fmla="*/ 365751 h 557995"/>
                <a:gd name="connsiteX14" fmla="*/ 875145 w 879707"/>
                <a:gd name="connsiteY14" fmla="*/ 165785 h 557995"/>
                <a:gd name="connsiteX15" fmla="*/ 689232 w 879707"/>
                <a:gd name="connsiteY15" fmla="*/ 2262 h 557995"/>
                <a:gd name="connsiteX16" fmla="*/ 439854 w 879707"/>
                <a:gd name="connsiteY16" fmla="*/ 133976 h 557995"/>
                <a:gd name="connsiteX17" fmla="*/ 190476 w 879707"/>
                <a:gd name="connsiteY17" fmla="*/ 2262 h 557995"/>
                <a:gd name="connsiteX18" fmla="*/ 4563 w 879707"/>
                <a:gd name="connsiteY18" fmla="*/ 165785 h 557995"/>
                <a:gd name="connsiteX19" fmla="*/ 108946 w 879707"/>
                <a:gd name="connsiteY19" fmla="*/ 365751 h 557995"/>
                <a:gd name="connsiteX20" fmla="*/ 117748 w 879707"/>
                <a:gd name="connsiteY20" fmla="*/ 405898 h 557995"/>
                <a:gd name="connsiteX21" fmla="*/ 118983 w 879707"/>
                <a:gd name="connsiteY21" fmla="*/ 427516 h 557995"/>
                <a:gd name="connsiteX22" fmla="*/ 162064 w 879707"/>
                <a:gd name="connsiteY22" fmla="*/ 490671 h 557995"/>
                <a:gd name="connsiteX23" fmla="*/ 172101 w 879707"/>
                <a:gd name="connsiteY23" fmla="*/ 493914 h 557995"/>
                <a:gd name="connsiteX24" fmla="*/ 143071 w 879707"/>
                <a:gd name="connsiteY24" fmla="*/ 365133 h 557995"/>
                <a:gd name="connsiteX25" fmla="*/ 191712 w 879707"/>
                <a:gd name="connsiteY25" fmla="*/ 339655 h 557995"/>
                <a:gd name="connsiteX26" fmla="*/ 98137 w 879707"/>
                <a:gd name="connsiteY26" fmla="*/ 260286 h 557995"/>
                <a:gd name="connsiteX27" fmla="*/ 127012 w 879707"/>
                <a:gd name="connsiteY27" fmla="*/ 322824 h 557995"/>
                <a:gd name="connsiteX28" fmla="*/ 38997 w 879707"/>
                <a:gd name="connsiteY28" fmla="*/ 256426 h 557995"/>
                <a:gd name="connsiteX29" fmla="*/ 159748 w 879707"/>
                <a:gd name="connsiteY29" fmla="*/ 92439 h 557995"/>
                <a:gd name="connsiteX30" fmla="*/ 227844 w 879707"/>
                <a:gd name="connsiteY30" fmla="*/ 153896 h 557995"/>
                <a:gd name="connsiteX31" fmla="*/ 270463 w 879707"/>
                <a:gd name="connsiteY31" fmla="*/ 213190 h 557995"/>
                <a:gd name="connsiteX32" fmla="*/ 369441 w 879707"/>
                <a:gd name="connsiteY32" fmla="*/ 209176 h 557995"/>
                <a:gd name="connsiteX33" fmla="*/ 385037 w 879707"/>
                <a:gd name="connsiteY33" fmla="*/ 135366 h 557995"/>
                <a:gd name="connsiteX34" fmla="*/ 439699 w 879707"/>
                <a:gd name="connsiteY34" fmla="*/ 194197 h 557995"/>
                <a:gd name="connsiteX35" fmla="*/ 438619 w 879707"/>
                <a:gd name="connsiteY35" fmla="*/ 197131 h 557995"/>
                <a:gd name="connsiteX36" fmla="*/ 254558 w 879707"/>
                <a:gd name="connsiteY36" fmla="*/ 335640 h 557995"/>
                <a:gd name="connsiteX37" fmla="*/ 259808 w 879707"/>
                <a:gd name="connsiteY37" fmla="*/ 360809 h 557995"/>
                <a:gd name="connsiteX38" fmla="*/ 299955 w 879707"/>
                <a:gd name="connsiteY38" fmla="*/ 484958 h 557995"/>
                <a:gd name="connsiteX39" fmla="*/ 290845 w 879707"/>
                <a:gd name="connsiteY39" fmla="*/ 473840 h 557995"/>
                <a:gd name="connsiteX40" fmla="*/ 309838 w 879707"/>
                <a:gd name="connsiteY40" fmla="*/ 458707 h 557995"/>
                <a:gd name="connsiteX41" fmla="*/ 312000 w 879707"/>
                <a:gd name="connsiteY41" fmla="*/ 447435 h 557995"/>
                <a:gd name="connsiteX42" fmla="*/ 311691 w 879707"/>
                <a:gd name="connsiteY42" fmla="*/ 496230 h 557995"/>
                <a:gd name="connsiteX43" fmla="*/ 338404 w 879707"/>
                <a:gd name="connsiteY43" fmla="*/ 422420 h 557995"/>
                <a:gd name="connsiteX44" fmla="*/ 274786 w 879707"/>
                <a:gd name="connsiteY44" fmla="*/ 355714 h 557995"/>
                <a:gd name="connsiteX45" fmla="*/ 417001 w 879707"/>
                <a:gd name="connsiteY45" fmla="*/ 249014 h 557995"/>
                <a:gd name="connsiteX46" fmla="*/ 320492 w 879707"/>
                <a:gd name="connsiteY46" fmla="*/ 361736 h 557995"/>
                <a:gd name="connsiteX47" fmla="*/ 320029 w 879707"/>
                <a:gd name="connsiteY47" fmla="*/ 372236 h 557995"/>
                <a:gd name="connsiteX48" fmla="*/ 439854 w 879707"/>
                <a:gd name="connsiteY48" fmla="*/ 557995 h 557995"/>
                <a:gd name="connsiteX49" fmla="*/ 559679 w 879707"/>
                <a:gd name="connsiteY49" fmla="*/ 372236 h 557995"/>
                <a:gd name="connsiteX50" fmla="*/ 559215 w 879707"/>
                <a:gd name="connsiteY50" fmla="*/ 361736 h 557995"/>
                <a:gd name="connsiteX51" fmla="*/ 462553 w 879707"/>
                <a:gd name="connsiteY51" fmla="*/ 249014 h 557995"/>
                <a:gd name="connsiteX52" fmla="*/ 604767 w 879707"/>
                <a:gd name="connsiteY52" fmla="*/ 355714 h 557995"/>
                <a:gd name="connsiteX53" fmla="*/ 541149 w 879707"/>
                <a:gd name="connsiteY53" fmla="*/ 422420 h 557995"/>
                <a:gd name="connsiteX54" fmla="*/ 567863 w 879707"/>
                <a:gd name="connsiteY54" fmla="*/ 496230 h 557995"/>
                <a:gd name="connsiteX55" fmla="*/ 567554 w 879707"/>
                <a:gd name="connsiteY55" fmla="*/ 447435 h 557995"/>
                <a:gd name="connsiteX56" fmla="*/ 569715 w 879707"/>
                <a:gd name="connsiteY56" fmla="*/ 458707 h 557995"/>
                <a:gd name="connsiteX57" fmla="*/ 588708 w 879707"/>
                <a:gd name="connsiteY57" fmla="*/ 473840 h 557995"/>
                <a:gd name="connsiteX58" fmla="*/ 579598 w 879707"/>
                <a:gd name="connsiteY58" fmla="*/ 484958 h 557995"/>
                <a:gd name="connsiteX59" fmla="*/ 619745 w 879707"/>
                <a:gd name="connsiteY59" fmla="*/ 360809 h 557995"/>
                <a:gd name="connsiteX60" fmla="*/ 624995 w 879707"/>
                <a:gd name="connsiteY60" fmla="*/ 335640 h 557995"/>
                <a:gd name="connsiteX61" fmla="*/ 441089 w 879707"/>
                <a:gd name="connsiteY61" fmla="*/ 197131 h 557995"/>
                <a:gd name="connsiteX62" fmla="*/ 440008 w 879707"/>
                <a:gd name="connsiteY62" fmla="*/ 194197 h 557995"/>
                <a:gd name="connsiteX63" fmla="*/ 494671 w 879707"/>
                <a:gd name="connsiteY63" fmla="*/ 135366 h 557995"/>
                <a:gd name="connsiteX64" fmla="*/ 510421 w 879707"/>
                <a:gd name="connsiteY64" fmla="*/ 209176 h 5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9707" h="557995">
                  <a:moveTo>
                    <a:pt x="510421" y="209176"/>
                  </a:moveTo>
                  <a:cubicBezTo>
                    <a:pt x="537752" y="234036"/>
                    <a:pt x="579907" y="235735"/>
                    <a:pt x="609400" y="213190"/>
                  </a:cubicBezTo>
                  <a:cubicBezTo>
                    <a:pt x="629474" y="197749"/>
                    <a:pt x="642908" y="177521"/>
                    <a:pt x="651864" y="153896"/>
                  </a:cubicBezTo>
                  <a:cubicBezTo>
                    <a:pt x="663753" y="122704"/>
                    <a:pt x="678577" y="87343"/>
                    <a:pt x="719960" y="92439"/>
                  </a:cubicBezTo>
                  <a:cubicBezTo>
                    <a:pt x="803961" y="102630"/>
                    <a:pt x="850285" y="187712"/>
                    <a:pt x="840711" y="256426"/>
                  </a:cubicBezTo>
                  <a:cubicBezTo>
                    <a:pt x="834535" y="301360"/>
                    <a:pt x="786049" y="348456"/>
                    <a:pt x="752695" y="322824"/>
                  </a:cubicBezTo>
                  <a:cubicBezTo>
                    <a:pt x="775703" y="321897"/>
                    <a:pt x="793769" y="287926"/>
                    <a:pt x="781571" y="260286"/>
                  </a:cubicBezTo>
                  <a:cubicBezTo>
                    <a:pt x="750225" y="188947"/>
                    <a:pt x="615576" y="247933"/>
                    <a:pt x="687996" y="339655"/>
                  </a:cubicBezTo>
                  <a:cubicBezTo>
                    <a:pt x="699577" y="354170"/>
                    <a:pt x="718107" y="361581"/>
                    <a:pt x="736636" y="365133"/>
                  </a:cubicBezTo>
                  <a:cubicBezTo>
                    <a:pt x="679503" y="383508"/>
                    <a:pt x="662209" y="448053"/>
                    <a:pt x="707607" y="493914"/>
                  </a:cubicBezTo>
                  <a:cubicBezTo>
                    <a:pt x="711313" y="497620"/>
                    <a:pt x="716717" y="495767"/>
                    <a:pt x="717644" y="490671"/>
                  </a:cubicBezTo>
                  <a:cubicBezTo>
                    <a:pt x="722739" y="463803"/>
                    <a:pt x="752078" y="452531"/>
                    <a:pt x="760725" y="427516"/>
                  </a:cubicBezTo>
                  <a:cubicBezTo>
                    <a:pt x="763659" y="419332"/>
                    <a:pt x="764122" y="414236"/>
                    <a:pt x="761960" y="405898"/>
                  </a:cubicBezTo>
                  <a:cubicBezTo>
                    <a:pt x="757482" y="388758"/>
                    <a:pt x="758872" y="373317"/>
                    <a:pt x="770762" y="365751"/>
                  </a:cubicBezTo>
                  <a:cubicBezTo>
                    <a:pt x="875145" y="329927"/>
                    <a:pt x="889197" y="227551"/>
                    <a:pt x="875145" y="165785"/>
                  </a:cubicBezTo>
                  <a:cubicBezTo>
                    <a:pt x="855843" y="81167"/>
                    <a:pt x="781880" y="15695"/>
                    <a:pt x="689232" y="2262"/>
                  </a:cubicBezTo>
                  <a:cubicBezTo>
                    <a:pt x="585620" y="-12871"/>
                    <a:pt x="494207" y="49821"/>
                    <a:pt x="439854" y="133976"/>
                  </a:cubicBezTo>
                  <a:cubicBezTo>
                    <a:pt x="385500" y="49821"/>
                    <a:pt x="294088" y="-12871"/>
                    <a:pt x="190476" y="2262"/>
                  </a:cubicBezTo>
                  <a:cubicBezTo>
                    <a:pt x="97828" y="15850"/>
                    <a:pt x="23864" y="81167"/>
                    <a:pt x="4563" y="165785"/>
                  </a:cubicBezTo>
                  <a:cubicBezTo>
                    <a:pt x="-9489" y="227551"/>
                    <a:pt x="4563" y="329927"/>
                    <a:pt x="108946" y="365751"/>
                  </a:cubicBezTo>
                  <a:cubicBezTo>
                    <a:pt x="120836" y="373162"/>
                    <a:pt x="122226" y="388758"/>
                    <a:pt x="117748" y="405898"/>
                  </a:cubicBezTo>
                  <a:cubicBezTo>
                    <a:pt x="115586" y="414236"/>
                    <a:pt x="116203" y="419332"/>
                    <a:pt x="118983" y="427516"/>
                  </a:cubicBezTo>
                  <a:cubicBezTo>
                    <a:pt x="127630" y="452531"/>
                    <a:pt x="156969" y="463803"/>
                    <a:pt x="162064" y="490671"/>
                  </a:cubicBezTo>
                  <a:cubicBezTo>
                    <a:pt x="162991" y="495767"/>
                    <a:pt x="168395" y="497620"/>
                    <a:pt x="172101" y="493914"/>
                  </a:cubicBezTo>
                  <a:cubicBezTo>
                    <a:pt x="217499" y="448053"/>
                    <a:pt x="200050" y="383508"/>
                    <a:pt x="143071" y="365133"/>
                  </a:cubicBezTo>
                  <a:cubicBezTo>
                    <a:pt x="161446" y="361581"/>
                    <a:pt x="180131" y="354170"/>
                    <a:pt x="191712" y="339655"/>
                  </a:cubicBezTo>
                  <a:cubicBezTo>
                    <a:pt x="264286" y="247933"/>
                    <a:pt x="129483" y="188947"/>
                    <a:pt x="98137" y="260286"/>
                  </a:cubicBezTo>
                  <a:cubicBezTo>
                    <a:pt x="85938" y="288081"/>
                    <a:pt x="104005" y="321897"/>
                    <a:pt x="127012" y="322824"/>
                  </a:cubicBezTo>
                  <a:cubicBezTo>
                    <a:pt x="93659" y="348456"/>
                    <a:pt x="45173" y="301360"/>
                    <a:pt x="38997" y="256426"/>
                  </a:cubicBezTo>
                  <a:cubicBezTo>
                    <a:pt x="29423" y="187712"/>
                    <a:pt x="75747" y="102476"/>
                    <a:pt x="159748" y="92439"/>
                  </a:cubicBezTo>
                  <a:cubicBezTo>
                    <a:pt x="201131" y="87498"/>
                    <a:pt x="215955" y="122704"/>
                    <a:pt x="227844" y="153896"/>
                  </a:cubicBezTo>
                  <a:cubicBezTo>
                    <a:pt x="236800" y="177521"/>
                    <a:pt x="250234" y="197749"/>
                    <a:pt x="270463" y="213190"/>
                  </a:cubicBezTo>
                  <a:cubicBezTo>
                    <a:pt x="299955" y="235735"/>
                    <a:pt x="342265" y="234036"/>
                    <a:pt x="369441" y="209176"/>
                  </a:cubicBezTo>
                  <a:cubicBezTo>
                    <a:pt x="391523" y="189102"/>
                    <a:pt x="393067" y="161153"/>
                    <a:pt x="385037" y="135366"/>
                  </a:cubicBezTo>
                  <a:cubicBezTo>
                    <a:pt x="404493" y="153896"/>
                    <a:pt x="423641" y="172580"/>
                    <a:pt x="439699" y="194197"/>
                  </a:cubicBezTo>
                  <a:cubicBezTo>
                    <a:pt x="439391" y="195124"/>
                    <a:pt x="438927" y="196205"/>
                    <a:pt x="438619" y="197131"/>
                  </a:cubicBezTo>
                  <a:cubicBezTo>
                    <a:pt x="403258" y="266772"/>
                    <a:pt x="319875" y="298735"/>
                    <a:pt x="254558" y="335640"/>
                  </a:cubicBezTo>
                  <a:cubicBezTo>
                    <a:pt x="242822" y="342280"/>
                    <a:pt x="247609" y="355714"/>
                    <a:pt x="259808" y="360809"/>
                  </a:cubicBezTo>
                  <a:cubicBezTo>
                    <a:pt x="350140" y="399413"/>
                    <a:pt x="339794" y="490208"/>
                    <a:pt x="299955" y="484958"/>
                  </a:cubicBezTo>
                  <a:cubicBezTo>
                    <a:pt x="295014" y="484340"/>
                    <a:pt x="292544" y="478009"/>
                    <a:pt x="290845" y="473840"/>
                  </a:cubicBezTo>
                  <a:cubicBezTo>
                    <a:pt x="285132" y="460252"/>
                    <a:pt x="299955" y="457627"/>
                    <a:pt x="309838" y="458707"/>
                  </a:cubicBezTo>
                  <a:cubicBezTo>
                    <a:pt x="317095" y="459480"/>
                    <a:pt x="319257" y="448207"/>
                    <a:pt x="312000" y="447435"/>
                  </a:cubicBezTo>
                  <a:cubicBezTo>
                    <a:pt x="262896" y="442648"/>
                    <a:pt x="276330" y="505495"/>
                    <a:pt x="311691" y="496230"/>
                  </a:cubicBezTo>
                  <a:cubicBezTo>
                    <a:pt x="338404" y="489281"/>
                    <a:pt x="344118" y="442185"/>
                    <a:pt x="338404" y="422420"/>
                  </a:cubicBezTo>
                  <a:cubicBezTo>
                    <a:pt x="330220" y="394317"/>
                    <a:pt x="301191" y="371155"/>
                    <a:pt x="274786" y="355714"/>
                  </a:cubicBezTo>
                  <a:cubicBezTo>
                    <a:pt x="325743" y="329618"/>
                    <a:pt x="378861" y="294412"/>
                    <a:pt x="417001" y="249014"/>
                  </a:cubicBezTo>
                  <a:cubicBezTo>
                    <a:pt x="394611" y="295956"/>
                    <a:pt x="363882" y="340118"/>
                    <a:pt x="320492" y="361736"/>
                  </a:cubicBezTo>
                  <a:cubicBezTo>
                    <a:pt x="315706" y="364052"/>
                    <a:pt x="315860" y="369148"/>
                    <a:pt x="320029" y="372236"/>
                  </a:cubicBezTo>
                  <a:cubicBezTo>
                    <a:pt x="388280" y="425817"/>
                    <a:pt x="412832" y="489127"/>
                    <a:pt x="439854" y="557995"/>
                  </a:cubicBezTo>
                  <a:cubicBezTo>
                    <a:pt x="466876" y="489127"/>
                    <a:pt x="491428" y="425972"/>
                    <a:pt x="559679" y="372236"/>
                  </a:cubicBezTo>
                  <a:cubicBezTo>
                    <a:pt x="563848" y="368993"/>
                    <a:pt x="563848" y="364052"/>
                    <a:pt x="559215" y="361736"/>
                  </a:cubicBezTo>
                  <a:cubicBezTo>
                    <a:pt x="515671" y="340272"/>
                    <a:pt x="485097" y="296110"/>
                    <a:pt x="462553" y="249014"/>
                  </a:cubicBezTo>
                  <a:cubicBezTo>
                    <a:pt x="500693" y="294412"/>
                    <a:pt x="553811" y="329618"/>
                    <a:pt x="604767" y="355714"/>
                  </a:cubicBezTo>
                  <a:cubicBezTo>
                    <a:pt x="578517" y="371155"/>
                    <a:pt x="549333" y="394472"/>
                    <a:pt x="541149" y="422420"/>
                  </a:cubicBezTo>
                  <a:cubicBezTo>
                    <a:pt x="535436" y="442031"/>
                    <a:pt x="541149" y="489281"/>
                    <a:pt x="567863" y="496230"/>
                  </a:cubicBezTo>
                  <a:cubicBezTo>
                    <a:pt x="603069" y="505340"/>
                    <a:pt x="616657" y="442648"/>
                    <a:pt x="567554" y="447435"/>
                  </a:cubicBezTo>
                  <a:cubicBezTo>
                    <a:pt x="560142" y="448207"/>
                    <a:pt x="562304" y="459480"/>
                    <a:pt x="569715" y="458707"/>
                  </a:cubicBezTo>
                  <a:cubicBezTo>
                    <a:pt x="579598" y="457781"/>
                    <a:pt x="594267" y="460252"/>
                    <a:pt x="588708" y="473840"/>
                  </a:cubicBezTo>
                  <a:cubicBezTo>
                    <a:pt x="587010" y="478009"/>
                    <a:pt x="584539" y="484340"/>
                    <a:pt x="579598" y="484958"/>
                  </a:cubicBezTo>
                  <a:cubicBezTo>
                    <a:pt x="539759" y="490208"/>
                    <a:pt x="529414" y="399413"/>
                    <a:pt x="619745" y="360809"/>
                  </a:cubicBezTo>
                  <a:cubicBezTo>
                    <a:pt x="631944" y="355559"/>
                    <a:pt x="636731" y="342280"/>
                    <a:pt x="624995" y="335640"/>
                  </a:cubicBezTo>
                  <a:cubicBezTo>
                    <a:pt x="559679" y="298735"/>
                    <a:pt x="476450" y="266772"/>
                    <a:pt x="441089" y="197131"/>
                  </a:cubicBezTo>
                  <a:cubicBezTo>
                    <a:pt x="440780" y="196205"/>
                    <a:pt x="440317" y="195124"/>
                    <a:pt x="440008" y="194197"/>
                  </a:cubicBezTo>
                  <a:cubicBezTo>
                    <a:pt x="456222" y="172734"/>
                    <a:pt x="475215" y="153896"/>
                    <a:pt x="494671" y="135366"/>
                  </a:cubicBezTo>
                  <a:cubicBezTo>
                    <a:pt x="486641" y="161153"/>
                    <a:pt x="488340" y="189102"/>
                    <a:pt x="510421" y="209176"/>
                  </a:cubicBezTo>
                  <a:close/>
                </a:path>
              </a:pathLst>
            </a:custGeom>
            <a:grpFill/>
            <a:ln w="15426"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id="{F22F1821-AE2D-11D8-3620-57B89610A1BB}"/>
                </a:ext>
              </a:extLst>
            </p:cNvPr>
            <p:cNvSpPr/>
            <p:nvPr/>
          </p:nvSpPr>
          <p:spPr>
            <a:xfrm>
              <a:off x="6720543" y="1284194"/>
              <a:ext cx="331982" cy="426719"/>
            </a:xfrm>
            <a:custGeom>
              <a:avLst/>
              <a:gdLst>
                <a:gd name="connsiteX0" fmla="*/ 156039 w 331983"/>
                <a:gd name="connsiteY0" fmla="*/ 188457 h 426716"/>
                <a:gd name="connsiteX1" fmla="*/ 9038 w 331983"/>
                <a:gd name="connsiteY1" fmla="*/ 124067 h 426716"/>
                <a:gd name="connsiteX2" fmla="*/ 2398 w 331983"/>
                <a:gd name="connsiteY2" fmla="*/ 133486 h 426716"/>
                <a:gd name="connsiteX3" fmla="*/ 176885 w 331983"/>
                <a:gd name="connsiteY3" fmla="*/ 214707 h 426716"/>
                <a:gd name="connsiteX4" fmla="*/ 204216 w 331983"/>
                <a:gd name="connsiteY4" fmla="*/ 383172 h 426716"/>
                <a:gd name="connsiteX5" fmla="*/ 141833 w 331983"/>
                <a:gd name="connsiteY5" fmla="*/ 242656 h 426716"/>
                <a:gd name="connsiteX6" fmla="*/ 131797 w 331983"/>
                <a:gd name="connsiteY6" fmla="*/ 245899 h 426716"/>
                <a:gd name="connsiteX7" fmla="*/ 171018 w 331983"/>
                <a:gd name="connsiteY7" fmla="*/ 426717 h 426716"/>
                <a:gd name="connsiteX8" fmla="*/ 290842 w 331983"/>
                <a:gd name="connsiteY8" fmla="*/ 392592 h 426716"/>
                <a:gd name="connsiteX9" fmla="*/ 330063 w 331983"/>
                <a:gd name="connsiteY9" fmla="*/ 307973 h 426716"/>
                <a:gd name="connsiteX10" fmla="*/ 326821 w 331983"/>
                <a:gd name="connsiteY10" fmla="*/ 297936 h 426716"/>
                <a:gd name="connsiteX11" fmla="*/ 230158 w 331983"/>
                <a:gd name="connsiteY11" fmla="*/ 366805 h 426716"/>
                <a:gd name="connsiteX12" fmla="*/ 230467 w 331983"/>
                <a:gd name="connsiteY12" fmla="*/ 320635 h 426716"/>
                <a:gd name="connsiteX13" fmla="*/ 275247 w 331983"/>
                <a:gd name="connsiteY13" fmla="*/ 186450 h 426716"/>
                <a:gd name="connsiteX14" fmla="*/ 297482 w 331983"/>
                <a:gd name="connsiteY14" fmla="*/ 116655 h 426716"/>
                <a:gd name="connsiteX15" fmla="*/ 294085 w 331983"/>
                <a:gd name="connsiteY15" fmla="*/ 109397 h 426716"/>
                <a:gd name="connsiteX16" fmla="*/ 241893 w 331983"/>
                <a:gd name="connsiteY16" fmla="*/ 113721 h 426716"/>
                <a:gd name="connsiteX17" fmla="*/ 243592 w 331983"/>
                <a:gd name="connsiteY17" fmla="*/ 77897 h 426716"/>
                <a:gd name="connsiteX18" fmla="*/ 229077 w 331983"/>
                <a:gd name="connsiteY18" fmla="*/ 6404 h 426716"/>
                <a:gd name="connsiteX19" fmla="*/ 222283 w 331983"/>
                <a:gd name="connsiteY19" fmla="*/ 382 h 426716"/>
                <a:gd name="connsiteX20" fmla="*/ 171018 w 331983"/>
                <a:gd name="connsiteY20" fmla="*/ 112486 h 426716"/>
                <a:gd name="connsiteX21" fmla="*/ 99370 w 331983"/>
                <a:gd name="connsiteY21" fmla="*/ 60757 h 426716"/>
                <a:gd name="connsiteX22" fmla="*/ 91649 w 331983"/>
                <a:gd name="connsiteY22" fmla="*/ 65699 h 426716"/>
                <a:gd name="connsiteX23" fmla="*/ 156039 w 331983"/>
                <a:gd name="connsiteY23" fmla="*/ 188457 h 42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983" h="426716">
                  <a:moveTo>
                    <a:pt x="156039" y="188457"/>
                  </a:moveTo>
                  <a:cubicBezTo>
                    <a:pt x="109098" y="164060"/>
                    <a:pt x="52274" y="153869"/>
                    <a:pt x="9038" y="124067"/>
                  </a:cubicBezTo>
                  <a:cubicBezTo>
                    <a:pt x="2861" y="119898"/>
                    <a:pt x="-3624" y="129162"/>
                    <a:pt x="2398" y="133486"/>
                  </a:cubicBezTo>
                  <a:cubicBezTo>
                    <a:pt x="55516" y="170082"/>
                    <a:pt x="125311" y="175486"/>
                    <a:pt x="176885" y="214707"/>
                  </a:cubicBezTo>
                  <a:cubicBezTo>
                    <a:pt x="214717" y="243274"/>
                    <a:pt x="229849" y="364797"/>
                    <a:pt x="204216" y="383172"/>
                  </a:cubicBezTo>
                  <a:cubicBezTo>
                    <a:pt x="214717" y="286355"/>
                    <a:pt x="183988" y="251921"/>
                    <a:pt x="141833" y="242656"/>
                  </a:cubicBezTo>
                  <a:cubicBezTo>
                    <a:pt x="136583" y="241421"/>
                    <a:pt x="132723" y="241267"/>
                    <a:pt x="131797" y="245899"/>
                  </a:cubicBezTo>
                  <a:cubicBezTo>
                    <a:pt x="121296" y="295002"/>
                    <a:pt x="184143" y="387805"/>
                    <a:pt x="171018" y="426717"/>
                  </a:cubicBezTo>
                  <a:cubicBezTo>
                    <a:pt x="197577" y="416062"/>
                    <a:pt x="266600" y="413746"/>
                    <a:pt x="290842" y="392592"/>
                  </a:cubicBezTo>
                  <a:cubicBezTo>
                    <a:pt x="317247" y="369738"/>
                    <a:pt x="306593" y="332216"/>
                    <a:pt x="330063" y="307973"/>
                  </a:cubicBezTo>
                  <a:cubicBezTo>
                    <a:pt x="333615" y="304422"/>
                    <a:pt x="332071" y="298554"/>
                    <a:pt x="326821" y="297936"/>
                  </a:cubicBezTo>
                  <a:cubicBezTo>
                    <a:pt x="301806" y="294694"/>
                    <a:pt x="243283" y="296547"/>
                    <a:pt x="230158" y="366805"/>
                  </a:cubicBezTo>
                  <a:cubicBezTo>
                    <a:pt x="233246" y="357849"/>
                    <a:pt x="231239" y="331753"/>
                    <a:pt x="230467" y="320635"/>
                  </a:cubicBezTo>
                  <a:cubicBezTo>
                    <a:pt x="226143" y="253620"/>
                    <a:pt x="236180" y="213472"/>
                    <a:pt x="275247" y="186450"/>
                  </a:cubicBezTo>
                  <a:cubicBezTo>
                    <a:pt x="295475" y="172398"/>
                    <a:pt x="289144" y="139817"/>
                    <a:pt x="297482" y="116655"/>
                  </a:cubicBezTo>
                  <a:cubicBezTo>
                    <a:pt x="298563" y="113721"/>
                    <a:pt x="297019" y="110324"/>
                    <a:pt x="294085" y="109397"/>
                  </a:cubicBezTo>
                  <a:cubicBezTo>
                    <a:pt x="274629" y="102603"/>
                    <a:pt x="257026" y="104611"/>
                    <a:pt x="241893" y="113721"/>
                  </a:cubicBezTo>
                  <a:cubicBezTo>
                    <a:pt x="245599" y="102294"/>
                    <a:pt x="246989" y="90250"/>
                    <a:pt x="243592" y="77897"/>
                  </a:cubicBezTo>
                  <a:cubicBezTo>
                    <a:pt x="237106" y="53500"/>
                    <a:pt x="227533" y="32500"/>
                    <a:pt x="229077" y="6404"/>
                  </a:cubicBezTo>
                  <a:cubicBezTo>
                    <a:pt x="229231" y="3007"/>
                    <a:pt x="225680" y="-1317"/>
                    <a:pt x="222283" y="382"/>
                  </a:cubicBezTo>
                  <a:cubicBezTo>
                    <a:pt x="171018" y="26169"/>
                    <a:pt x="169937" y="75735"/>
                    <a:pt x="171018" y="112486"/>
                  </a:cubicBezTo>
                  <a:cubicBezTo>
                    <a:pt x="158664" y="67706"/>
                    <a:pt x="121914" y="71257"/>
                    <a:pt x="99370" y="60757"/>
                  </a:cubicBezTo>
                  <a:cubicBezTo>
                    <a:pt x="95973" y="59213"/>
                    <a:pt x="91803" y="62301"/>
                    <a:pt x="91649" y="65699"/>
                  </a:cubicBezTo>
                  <a:cubicBezTo>
                    <a:pt x="88715" y="127309"/>
                    <a:pt x="121296" y="163905"/>
                    <a:pt x="156039" y="188457"/>
                  </a:cubicBezTo>
                  <a:close/>
                </a:path>
              </a:pathLst>
            </a:custGeom>
            <a:grpFill/>
            <a:ln w="15426"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id="{754345DD-0A58-BAD0-9E7B-A47EE8F9E408}"/>
                </a:ext>
              </a:extLst>
            </p:cNvPr>
            <p:cNvSpPr/>
            <p:nvPr/>
          </p:nvSpPr>
          <p:spPr>
            <a:xfrm>
              <a:off x="6683256" y="2254299"/>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39993"/>
                    <a:pt x="11581" y="51574"/>
                    <a:pt x="25787" y="51574"/>
                  </a:cubicBezTo>
                  <a:close/>
                </a:path>
              </a:pathLst>
            </a:custGeom>
            <a:grpFill/>
            <a:ln w="15426"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id="{061CED9A-C2F5-5966-5C71-EEEBC227E3A7}"/>
                </a:ext>
              </a:extLst>
            </p:cNvPr>
            <p:cNvSpPr/>
            <p:nvPr/>
          </p:nvSpPr>
          <p:spPr>
            <a:xfrm>
              <a:off x="6750212" y="1771032"/>
              <a:ext cx="73251" cy="53187"/>
            </a:xfrm>
            <a:custGeom>
              <a:avLst/>
              <a:gdLst>
                <a:gd name="connsiteX0" fmla="*/ 59664 w 73252"/>
                <a:gd name="connsiteY0" fmla="*/ 4581 h 53186"/>
                <a:gd name="connsiteX1" fmla="*/ 524 w 73252"/>
                <a:gd name="connsiteY1" fmla="*/ 33920 h 53186"/>
                <a:gd name="connsiteX2" fmla="*/ 73252 w 73252"/>
                <a:gd name="connsiteY2" fmla="*/ 32221 h 53186"/>
                <a:gd name="connsiteX3" fmla="*/ 59664 w 73252"/>
                <a:gd name="connsiteY3" fmla="*/ 4581 h 53186"/>
              </a:gdLst>
              <a:ahLst/>
              <a:cxnLst>
                <a:cxn ang="0">
                  <a:pos x="connsiteX0" y="connsiteY0"/>
                </a:cxn>
                <a:cxn ang="0">
                  <a:pos x="connsiteX1" y="connsiteY1"/>
                </a:cxn>
                <a:cxn ang="0">
                  <a:pos x="connsiteX2" y="connsiteY2"/>
                </a:cxn>
                <a:cxn ang="0">
                  <a:pos x="connsiteX3" y="connsiteY3"/>
                </a:cxn>
              </a:cxnLst>
              <a:rect l="l" t="t" r="r" b="b"/>
              <a:pathLst>
                <a:path w="73252" h="53186">
                  <a:moveTo>
                    <a:pt x="59664" y="4581"/>
                  </a:moveTo>
                  <a:cubicBezTo>
                    <a:pt x="34958" y="-8235"/>
                    <a:pt x="-5035" y="7206"/>
                    <a:pt x="524" y="33920"/>
                  </a:cubicBezTo>
                  <a:cubicBezTo>
                    <a:pt x="8553" y="72678"/>
                    <a:pt x="64914" y="42721"/>
                    <a:pt x="73252" y="32221"/>
                  </a:cubicBezTo>
                  <a:cubicBezTo>
                    <a:pt x="62752" y="28052"/>
                    <a:pt x="59818" y="12148"/>
                    <a:pt x="59664" y="4581"/>
                  </a:cubicBezTo>
                  <a:close/>
                </a:path>
              </a:pathLst>
            </a:custGeom>
            <a:grpFill/>
            <a:ln w="15426" cap="flat">
              <a:noFill/>
              <a:prstDash val="solid"/>
              <a:miter/>
            </a:ln>
          </p:spPr>
          <p:txBody>
            <a:bodyPr rtlCol="0" anchor="ctr"/>
            <a:lstStyle/>
            <a:p>
              <a:endParaRPr lang="en-US"/>
            </a:p>
          </p:txBody>
        </p:sp>
        <p:sp>
          <p:nvSpPr>
            <p:cNvPr id="2754" name="Freeform: Shape 2753">
              <a:extLst>
                <a:ext uri="{FF2B5EF4-FFF2-40B4-BE49-F238E27FC236}">
                  <a16:creationId xmlns:a16="http://schemas.microsoft.com/office/drawing/2014/main" id="{EA3A8F1B-B317-BCF8-197C-114F336A82DC}"/>
                </a:ext>
              </a:extLst>
            </p:cNvPr>
            <p:cNvSpPr/>
            <p:nvPr/>
          </p:nvSpPr>
          <p:spPr>
            <a:xfrm>
              <a:off x="6818828" y="1750877"/>
              <a:ext cx="45989" cy="47821"/>
            </a:xfrm>
            <a:custGeom>
              <a:avLst/>
              <a:gdLst>
                <a:gd name="connsiteX0" fmla="*/ 3555 w 45990"/>
                <a:gd name="connsiteY0" fmla="*/ 10221 h 47821"/>
                <a:gd name="connsiteX1" fmla="*/ 41695 w 45990"/>
                <a:gd name="connsiteY1" fmla="*/ 36317 h 47821"/>
                <a:gd name="connsiteX2" fmla="*/ 3555 w 45990"/>
                <a:gd name="connsiteY2" fmla="*/ 10221 h 47821"/>
              </a:gdLst>
              <a:ahLst/>
              <a:cxnLst>
                <a:cxn ang="0">
                  <a:pos x="connsiteX0" y="connsiteY0"/>
                </a:cxn>
                <a:cxn ang="0">
                  <a:pos x="connsiteX1" y="connsiteY1"/>
                </a:cxn>
                <a:cxn ang="0">
                  <a:pos x="connsiteX2" y="connsiteY2"/>
                </a:cxn>
              </a:cxnLst>
              <a:rect l="l" t="t" r="r" b="b"/>
              <a:pathLst>
                <a:path w="45990" h="47821">
                  <a:moveTo>
                    <a:pt x="3555" y="10221"/>
                  </a:moveTo>
                  <a:cubicBezTo>
                    <a:pt x="-11269" y="37861"/>
                    <a:pt x="23938" y="63339"/>
                    <a:pt x="41695" y="36317"/>
                  </a:cubicBezTo>
                  <a:cubicBezTo>
                    <a:pt x="59607" y="8986"/>
                    <a:pt x="16526" y="-14022"/>
                    <a:pt x="3555" y="10221"/>
                  </a:cubicBezTo>
                  <a:close/>
                </a:path>
              </a:pathLst>
            </a:custGeom>
            <a:grpFill/>
            <a:ln w="15426"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id="{D4815CC2-1D22-9E64-EFCB-B3A3FE00120F}"/>
                </a:ext>
              </a:extLst>
            </p:cNvPr>
            <p:cNvSpPr/>
            <p:nvPr/>
          </p:nvSpPr>
          <p:spPr>
            <a:xfrm>
              <a:off x="6767850" y="1701588"/>
              <a:ext cx="64724" cy="68157"/>
            </a:xfrm>
            <a:custGeom>
              <a:avLst/>
              <a:gdLst>
                <a:gd name="connsiteX0" fmla="*/ 7746 w 64724"/>
                <a:gd name="connsiteY0" fmla="*/ 8091 h 68157"/>
                <a:gd name="connsiteX1" fmla="*/ 42643 w 64724"/>
                <a:gd name="connsiteY1" fmla="*/ 68157 h 68157"/>
                <a:gd name="connsiteX2" fmla="*/ 64724 w 64724"/>
                <a:gd name="connsiteY2" fmla="*/ 45459 h 68157"/>
                <a:gd name="connsiteX3" fmla="*/ 7746 w 64724"/>
                <a:gd name="connsiteY3" fmla="*/ 8091 h 68157"/>
              </a:gdLst>
              <a:ahLst/>
              <a:cxnLst>
                <a:cxn ang="0">
                  <a:pos x="connsiteX0" y="connsiteY0"/>
                </a:cxn>
                <a:cxn ang="0">
                  <a:pos x="connsiteX1" y="connsiteY1"/>
                </a:cxn>
                <a:cxn ang="0">
                  <a:pos x="connsiteX2" y="connsiteY2"/>
                </a:cxn>
                <a:cxn ang="0">
                  <a:pos x="connsiteX3" y="connsiteY3"/>
                </a:cxn>
              </a:cxnLst>
              <a:rect l="l" t="t" r="r" b="b"/>
              <a:pathLst>
                <a:path w="64724" h="68157">
                  <a:moveTo>
                    <a:pt x="7746" y="8091"/>
                  </a:moveTo>
                  <a:cubicBezTo>
                    <a:pt x="-12019" y="27392"/>
                    <a:pt x="8364" y="59047"/>
                    <a:pt x="42643" y="68157"/>
                  </a:cubicBezTo>
                  <a:cubicBezTo>
                    <a:pt x="45114" y="55496"/>
                    <a:pt x="58394" y="46231"/>
                    <a:pt x="64724" y="45459"/>
                  </a:cubicBezTo>
                  <a:cubicBezTo>
                    <a:pt x="51908" y="-5498"/>
                    <a:pt x="22415" y="-6424"/>
                    <a:pt x="7746" y="8091"/>
                  </a:cubicBezTo>
                  <a:close/>
                </a:path>
              </a:pathLst>
            </a:custGeom>
            <a:grpFill/>
            <a:ln w="15426"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id="{864B33D7-3396-2BAC-F6E7-52F0883B984B}"/>
                </a:ext>
              </a:extLst>
            </p:cNvPr>
            <p:cNvSpPr/>
            <p:nvPr/>
          </p:nvSpPr>
          <p:spPr>
            <a:xfrm>
              <a:off x="6666130" y="1595285"/>
              <a:ext cx="108868" cy="114259"/>
            </a:xfrm>
            <a:custGeom>
              <a:avLst/>
              <a:gdLst>
                <a:gd name="connsiteX0" fmla="*/ 106377 w 108868"/>
                <a:gd name="connsiteY0" fmla="*/ 10472 h 114258"/>
                <a:gd name="connsiteX1" fmla="*/ 17589 w 108868"/>
                <a:gd name="connsiteY1" fmla="*/ 12789 h 114258"/>
                <a:gd name="connsiteX2" fmla="*/ 15582 w 108868"/>
                <a:gd name="connsiteY2" fmla="*/ 21590 h 114258"/>
                <a:gd name="connsiteX3" fmla="*/ 1994 w 108868"/>
                <a:gd name="connsiteY3" fmla="*/ 102348 h 114258"/>
                <a:gd name="connsiteX4" fmla="*/ 6780 w 108868"/>
                <a:gd name="connsiteY4" fmla="*/ 112385 h 114258"/>
                <a:gd name="connsiteX5" fmla="*/ 108848 w 108868"/>
                <a:gd name="connsiteY5" fmla="*/ 21281 h 114258"/>
                <a:gd name="connsiteX6" fmla="*/ 107767 w 108868"/>
                <a:gd name="connsiteY6" fmla="*/ 18193 h 114258"/>
                <a:gd name="connsiteX7" fmla="*/ 106377 w 108868"/>
                <a:gd name="connsiteY7" fmla="*/ 10472 h 1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68" h="114258">
                  <a:moveTo>
                    <a:pt x="106377" y="10472"/>
                  </a:moveTo>
                  <a:cubicBezTo>
                    <a:pt x="78737" y="-7594"/>
                    <a:pt x="46002" y="744"/>
                    <a:pt x="17589" y="12789"/>
                  </a:cubicBezTo>
                  <a:cubicBezTo>
                    <a:pt x="14038" y="14333"/>
                    <a:pt x="13575" y="18811"/>
                    <a:pt x="15582" y="21590"/>
                  </a:cubicBezTo>
                  <a:cubicBezTo>
                    <a:pt x="35965" y="49385"/>
                    <a:pt x="26700" y="81039"/>
                    <a:pt x="1994" y="102348"/>
                  </a:cubicBezTo>
                  <a:cubicBezTo>
                    <a:pt x="-2484" y="106209"/>
                    <a:pt x="1222" y="111304"/>
                    <a:pt x="6780" y="112385"/>
                  </a:cubicBezTo>
                  <a:cubicBezTo>
                    <a:pt x="68700" y="123966"/>
                    <a:pt x="109929" y="80422"/>
                    <a:pt x="108848" y="21281"/>
                  </a:cubicBezTo>
                  <a:cubicBezTo>
                    <a:pt x="108848" y="20046"/>
                    <a:pt x="108384" y="18965"/>
                    <a:pt x="107767" y="18193"/>
                  </a:cubicBezTo>
                  <a:cubicBezTo>
                    <a:pt x="109311" y="15877"/>
                    <a:pt x="109466" y="12480"/>
                    <a:pt x="106377" y="10472"/>
                  </a:cubicBezTo>
                  <a:close/>
                </a:path>
              </a:pathLst>
            </a:custGeom>
            <a:grpFill/>
            <a:ln w="15426"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id="{18C96D67-7110-86DA-5914-170039FB811D}"/>
                </a:ext>
              </a:extLst>
            </p:cNvPr>
            <p:cNvSpPr/>
            <p:nvPr/>
          </p:nvSpPr>
          <p:spPr>
            <a:xfrm>
              <a:off x="6829409" y="1671674"/>
              <a:ext cx="49704" cy="77843"/>
            </a:xfrm>
            <a:custGeom>
              <a:avLst/>
              <a:gdLst>
                <a:gd name="connsiteX0" fmla="*/ 30032 w 49704"/>
                <a:gd name="connsiteY0" fmla="*/ 1099 h 77842"/>
                <a:gd name="connsiteX1" fmla="*/ 6870 w 49704"/>
                <a:gd name="connsiteY1" fmla="*/ 69504 h 77842"/>
                <a:gd name="connsiteX2" fmla="*/ 27716 w 49704"/>
                <a:gd name="connsiteY2" fmla="*/ 77842 h 77842"/>
                <a:gd name="connsiteX3" fmla="*/ 30032 w 49704"/>
                <a:gd name="connsiteY3" fmla="*/ 1099 h 77842"/>
              </a:gdLst>
              <a:ahLst/>
              <a:cxnLst>
                <a:cxn ang="0">
                  <a:pos x="connsiteX0" y="connsiteY0"/>
                </a:cxn>
                <a:cxn ang="0">
                  <a:pos x="connsiteX1" y="connsiteY1"/>
                </a:cxn>
                <a:cxn ang="0">
                  <a:pos x="connsiteX2" y="connsiteY2"/>
                </a:cxn>
                <a:cxn ang="0">
                  <a:pos x="connsiteX3" y="connsiteY3"/>
                </a:cxn>
              </a:cxnLst>
              <a:rect l="l" t="t" r="r" b="b"/>
              <a:pathLst>
                <a:path w="49704" h="77842">
                  <a:moveTo>
                    <a:pt x="30032" y="1099"/>
                  </a:moveTo>
                  <a:cubicBezTo>
                    <a:pt x="2547" y="-6313"/>
                    <a:pt x="-8262" y="24570"/>
                    <a:pt x="6870" y="69504"/>
                  </a:cubicBezTo>
                  <a:cubicBezTo>
                    <a:pt x="9650" y="70276"/>
                    <a:pt x="25091" y="76144"/>
                    <a:pt x="27716" y="77842"/>
                  </a:cubicBezTo>
                  <a:cubicBezTo>
                    <a:pt x="49643" y="65798"/>
                    <a:pt x="62614" y="9901"/>
                    <a:pt x="30032" y="1099"/>
                  </a:cubicBezTo>
                  <a:close/>
                </a:path>
              </a:pathLst>
            </a:custGeom>
            <a:grpFill/>
            <a:ln w="15426"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id="{DFC1EA6C-8F09-3232-79B4-51489F739EBB}"/>
                </a:ext>
              </a:extLst>
            </p:cNvPr>
            <p:cNvSpPr/>
            <p:nvPr/>
          </p:nvSpPr>
          <p:spPr>
            <a:xfrm>
              <a:off x="5687439" y="1489310"/>
              <a:ext cx="1086776" cy="754798"/>
            </a:xfrm>
            <a:custGeom>
              <a:avLst/>
              <a:gdLst>
                <a:gd name="connsiteX0" fmla="*/ 9 w 1086779"/>
                <a:gd name="connsiteY0" fmla="*/ 87263 h 754792"/>
                <a:gd name="connsiteX1" fmla="*/ 7112 w 1086779"/>
                <a:gd name="connsiteY1" fmla="*/ 100852 h 754792"/>
                <a:gd name="connsiteX2" fmla="*/ 152106 w 1086779"/>
                <a:gd name="connsiteY2" fmla="*/ 174044 h 754792"/>
                <a:gd name="connsiteX3" fmla="*/ 155658 w 1086779"/>
                <a:gd name="connsiteY3" fmla="*/ 304832 h 754792"/>
                <a:gd name="connsiteX4" fmla="*/ 164613 w 1086779"/>
                <a:gd name="connsiteY4" fmla="*/ 515452 h 754792"/>
                <a:gd name="connsiteX5" fmla="*/ 344351 w 1086779"/>
                <a:gd name="connsiteY5" fmla="*/ 634350 h 754792"/>
                <a:gd name="connsiteX6" fmla="*/ 463712 w 1086779"/>
                <a:gd name="connsiteY6" fmla="*/ 676196 h 754792"/>
                <a:gd name="connsiteX7" fmla="*/ 543390 w 1086779"/>
                <a:gd name="connsiteY7" fmla="*/ 754792 h 754792"/>
                <a:gd name="connsiteX8" fmla="*/ 623067 w 1086779"/>
                <a:gd name="connsiteY8" fmla="*/ 676196 h 754792"/>
                <a:gd name="connsiteX9" fmla="*/ 742428 w 1086779"/>
                <a:gd name="connsiteY9" fmla="*/ 634350 h 754792"/>
                <a:gd name="connsiteX10" fmla="*/ 922166 w 1086779"/>
                <a:gd name="connsiteY10" fmla="*/ 515452 h 754792"/>
                <a:gd name="connsiteX11" fmla="*/ 931122 w 1086779"/>
                <a:gd name="connsiteY11" fmla="*/ 304832 h 754792"/>
                <a:gd name="connsiteX12" fmla="*/ 934673 w 1086779"/>
                <a:gd name="connsiteY12" fmla="*/ 174044 h 754792"/>
                <a:gd name="connsiteX13" fmla="*/ 1079667 w 1086779"/>
                <a:gd name="connsiteY13" fmla="*/ 100852 h 754792"/>
                <a:gd name="connsiteX14" fmla="*/ 1086770 w 1086779"/>
                <a:gd name="connsiteY14" fmla="*/ 87263 h 754792"/>
                <a:gd name="connsiteX15" fmla="*/ 901320 w 1086779"/>
                <a:gd name="connsiteY15" fmla="*/ 48506 h 754792"/>
                <a:gd name="connsiteX16" fmla="*/ 790914 w 1086779"/>
                <a:gd name="connsiteY16" fmla="*/ 141617 h 754792"/>
                <a:gd name="connsiteX17" fmla="*/ 783348 w 1086779"/>
                <a:gd name="connsiteY17" fmla="*/ 294949 h 754792"/>
                <a:gd name="connsiteX18" fmla="*/ 839245 w 1086779"/>
                <a:gd name="connsiteY18" fmla="*/ 338494 h 754792"/>
                <a:gd name="connsiteX19" fmla="*/ 778715 w 1086779"/>
                <a:gd name="connsiteY19" fmla="*/ 306839 h 754792"/>
                <a:gd name="connsiteX20" fmla="*/ 713708 w 1086779"/>
                <a:gd name="connsiteY20" fmla="*/ 351001 h 754792"/>
                <a:gd name="connsiteX21" fmla="*/ 617199 w 1086779"/>
                <a:gd name="connsiteY21" fmla="*/ 296339 h 754792"/>
                <a:gd name="connsiteX22" fmla="*/ 606236 w 1086779"/>
                <a:gd name="connsiteY22" fmla="*/ 298346 h 754792"/>
                <a:gd name="connsiteX23" fmla="*/ 649472 w 1086779"/>
                <a:gd name="connsiteY23" fmla="*/ 452297 h 754792"/>
                <a:gd name="connsiteX24" fmla="*/ 683906 w 1086779"/>
                <a:gd name="connsiteY24" fmla="*/ 525797 h 754792"/>
                <a:gd name="connsiteX25" fmla="*/ 786745 w 1086779"/>
                <a:gd name="connsiteY25" fmla="*/ 542628 h 754792"/>
                <a:gd name="connsiteX26" fmla="*/ 687766 w 1086779"/>
                <a:gd name="connsiteY26" fmla="*/ 601151 h 754792"/>
                <a:gd name="connsiteX27" fmla="*/ 589714 w 1086779"/>
                <a:gd name="connsiteY27" fmla="*/ 643924 h 754792"/>
                <a:gd name="connsiteX28" fmla="*/ 656266 w 1086779"/>
                <a:gd name="connsiteY28" fmla="*/ 572276 h 754792"/>
                <a:gd name="connsiteX29" fmla="*/ 657192 w 1086779"/>
                <a:gd name="connsiteY29" fmla="*/ 561312 h 754792"/>
                <a:gd name="connsiteX30" fmla="*/ 543235 w 1086779"/>
                <a:gd name="connsiteY30" fmla="*/ 617828 h 754792"/>
                <a:gd name="connsiteX31" fmla="*/ 429278 w 1086779"/>
                <a:gd name="connsiteY31" fmla="*/ 561312 h 754792"/>
                <a:gd name="connsiteX32" fmla="*/ 430205 w 1086779"/>
                <a:gd name="connsiteY32" fmla="*/ 572276 h 754792"/>
                <a:gd name="connsiteX33" fmla="*/ 496757 w 1086779"/>
                <a:gd name="connsiteY33" fmla="*/ 643924 h 754792"/>
                <a:gd name="connsiteX34" fmla="*/ 398704 w 1086779"/>
                <a:gd name="connsiteY34" fmla="*/ 601151 h 754792"/>
                <a:gd name="connsiteX35" fmla="*/ 299725 w 1086779"/>
                <a:gd name="connsiteY35" fmla="*/ 542628 h 754792"/>
                <a:gd name="connsiteX36" fmla="*/ 402564 w 1086779"/>
                <a:gd name="connsiteY36" fmla="*/ 525797 h 754792"/>
                <a:gd name="connsiteX37" fmla="*/ 436999 w 1086779"/>
                <a:gd name="connsiteY37" fmla="*/ 452297 h 754792"/>
                <a:gd name="connsiteX38" fmla="*/ 480234 w 1086779"/>
                <a:gd name="connsiteY38" fmla="*/ 298346 h 754792"/>
                <a:gd name="connsiteX39" fmla="*/ 469271 w 1086779"/>
                <a:gd name="connsiteY39" fmla="*/ 296339 h 754792"/>
                <a:gd name="connsiteX40" fmla="*/ 372763 w 1086779"/>
                <a:gd name="connsiteY40" fmla="*/ 351001 h 754792"/>
                <a:gd name="connsiteX41" fmla="*/ 307755 w 1086779"/>
                <a:gd name="connsiteY41" fmla="*/ 306839 h 754792"/>
                <a:gd name="connsiteX42" fmla="*/ 247225 w 1086779"/>
                <a:gd name="connsiteY42" fmla="*/ 338494 h 754792"/>
                <a:gd name="connsiteX43" fmla="*/ 303122 w 1086779"/>
                <a:gd name="connsiteY43" fmla="*/ 294949 h 754792"/>
                <a:gd name="connsiteX44" fmla="*/ 295556 w 1086779"/>
                <a:gd name="connsiteY44" fmla="*/ 141617 h 754792"/>
                <a:gd name="connsiteX45" fmla="*/ 185150 w 1086779"/>
                <a:gd name="connsiteY45" fmla="*/ 48506 h 754792"/>
                <a:gd name="connsiteX46" fmla="*/ 9 w 1086779"/>
                <a:gd name="connsiteY46" fmla="*/ 87263 h 754792"/>
                <a:gd name="connsiteX47" fmla="*/ 805120 w 1086779"/>
                <a:gd name="connsiteY47" fmla="*/ 212647 h 754792"/>
                <a:gd name="connsiteX48" fmla="*/ 833223 w 1086779"/>
                <a:gd name="connsiteY48" fmla="*/ 192882 h 754792"/>
                <a:gd name="connsiteX49" fmla="*/ 831216 w 1086779"/>
                <a:gd name="connsiteY49" fmla="*/ 90969 h 754792"/>
                <a:gd name="connsiteX50" fmla="*/ 872753 w 1086779"/>
                <a:gd name="connsiteY50" fmla="*/ 125403 h 754792"/>
                <a:gd name="connsiteX51" fmla="*/ 934673 w 1086779"/>
                <a:gd name="connsiteY51" fmla="*/ 78307 h 754792"/>
                <a:gd name="connsiteX52" fmla="*/ 939460 w 1086779"/>
                <a:gd name="connsiteY52" fmla="*/ 88344 h 754792"/>
                <a:gd name="connsiteX53" fmla="*/ 889739 w 1086779"/>
                <a:gd name="connsiteY53" fmla="*/ 280280 h 754792"/>
                <a:gd name="connsiteX54" fmla="*/ 880937 w 1086779"/>
                <a:gd name="connsiteY54" fmla="*/ 285530 h 754792"/>
                <a:gd name="connsiteX55" fmla="*/ 805120 w 1086779"/>
                <a:gd name="connsiteY55" fmla="*/ 212647 h 754792"/>
                <a:gd name="connsiteX56" fmla="*/ 702744 w 1086779"/>
                <a:gd name="connsiteY56" fmla="*/ 456157 h 754792"/>
                <a:gd name="connsiteX57" fmla="*/ 719575 w 1086779"/>
                <a:gd name="connsiteY57" fmla="*/ 443186 h 754792"/>
                <a:gd name="connsiteX58" fmla="*/ 649472 w 1086779"/>
                <a:gd name="connsiteY58" fmla="*/ 371538 h 754792"/>
                <a:gd name="connsiteX59" fmla="*/ 750921 w 1086779"/>
                <a:gd name="connsiteY59" fmla="*/ 415392 h 754792"/>
                <a:gd name="connsiteX60" fmla="*/ 772848 w 1086779"/>
                <a:gd name="connsiteY60" fmla="*/ 366752 h 754792"/>
                <a:gd name="connsiteX61" fmla="*/ 829826 w 1086779"/>
                <a:gd name="connsiteY61" fmla="*/ 485187 h 754792"/>
                <a:gd name="connsiteX62" fmla="*/ 819789 w 1086779"/>
                <a:gd name="connsiteY62" fmla="*/ 488429 h 754792"/>
                <a:gd name="connsiteX63" fmla="*/ 702744 w 1086779"/>
                <a:gd name="connsiteY63" fmla="*/ 456157 h 754792"/>
                <a:gd name="connsiteX64" fmla="*/ 314240 w 1086779"/>
                <a:gd name="connsiteY64" fmla="*/ 366906 h 754792"/>
                <a:gd name="connsiteX65" fmla="*/ 336167 w 1086779"/>
                <a:gd name="connsiteY65" fmla="*/ 415546 h 754792"/>
                <a:gd name="connsiteX66" fmla="*/ 437616 w 1086779"/>
                <a:gd name="connsiteY66" fmla="*/ 371693 h 754792"/>
                <a:gd name="connsiteX67" fmla="*/ 367513 w 1086779"/>
                <a:gd name="connsiteY67" fmla="*/ 443341 h 754792"/>
                <a:gd name="connsiteX68" fmla="*/ 384344 w 1086779"/>
                <a:gd name="connsiteY68" fmla="*/ 456311 h 754792"/>
                <a:gd name="connsiteX69" fmla="*/ 267453 w 1086779"/>
                <a:gd name="connsiteY69" fmla="*/ 488584 h 754792"/>
                <a:gd name="connsiteX70" fmla="*/ 257416 w 1086779"/>
                <a:gd name="connsiteY70" fmla="*/ 485341 h 754792"/>
                <a:gd name="connsiteX71" fmla="*/ 314240 w 1086779"/>
                <a:gd name="connsiteY71" fmla="*/ 366906 h 754792"/>
                <a:gd name="connsiteX72" fmla="*/ 152261 w 1086779"/>
                <a:gd name="connsiteY72" fmla="*/ 78307 h 754792"/>
                <a:gd name="connsiteX73" fmla="*/ 214180 w 1086779"/>
                <a:gd name="connsiteY73" fmla="*/ 125403 h 754792"/>
                <a:gd name="connsiteX74" fmla="*/ 255717 w 1086779"/>
                <a:gd name="connsiteY74" fmla="*/ 90969 h 754792"/>
                <a:gd name="connsiteX75" fmla="*/ 253710 w 1086779"/>
                <a:gd name="connsiteY75" fmla="*/ 192882 h 754792"/>
                <a:gd name="connsiteX76" fmla="*/ 281813 w 1086779"/>
                <a:gd name="connsiteY76" fmla="*/ 212647 h 754792"/>
                <a:gd name="connsiteX77" fmla="*/ 206151 w 1086779"/>
                <a:gd name="connsiteY77" fmla="*/ 285530 h 754792"/>
                <a:gd name="connsiteX78" fmla="*/ 197349 w 1086779"/>
                <a:gd name="connsiteY78" fmla="*/ 280280 h 754792"/>
                <a:gd name="connsiteX79" fmla="*/ 147628 w 1086779"/>
                <a:gd name="connsiteY79" fmla="*/ 88344 h 754792"/>
                <a:gd name="connsiteX80" fmla="*/ 152261 w 1086779"/>
                <a:gd name="connsiteY80" fmla="*/ 78307 h 7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86779" h="754792">
                  <a:moveTo>
                    <a:pt x="9" y="87263"/>
                  </a:moveTo>
                  <a:cubicBezTo>
                    <a:pt x="-146" y="89425"/>
                    <a:pt x="1707" y="103013"/>
                    <a:pt x="7112" y="100852"/>
                  </a:cubicBezTo>
                  <a:cubicBezTo>
                    <a:pt x="69032" y="76300"/>
                    <a:pt x="128172" y="116447"/>
                    <a:pt x="152106" y="174044"/>
                  </a:cubicBezTo>
                  <a:cubicBezTo>
                    <a:pt x="168319" y="213110"/>
                    <a:pt x="159209" y="264067"/>
                    <a:pt x="155658" y="304832"/>
                  </a:cubicBezTo>
                  <a:cubicBezTo>
                    <a:pt x="149636" y="374318"/>
                    <a:pt x="138672" y="448745"/>
                    <a:pt x="164613" y="515452"/>
                  </a:cubicBezTo>
                  <a:cubicBezTo>
                    <a:pt x="194261" y="591732"/>
                    <a:pt x="272240" y="615203"/>
                    <a:pt x="344351" y="634350"/>
                  </a:cubicBezTo>
                  <a:cubicBezTo>
                    <a:pt x="385270" y="645159"/>
                    <a:pt x="426344" y="656122"/>
                    <a:pt x="463712" y="676196"/>
                  </a:cubicBezTo>
                  <a:cubicBezTo>
                    <a:pt x="497837" y="694571"/>
                    <a:pt x="523624" y="722520"/>
                    <a:pt x="543390" y="754792"/>
                  </a:cubicBezTo>
                  <a:cubicBezTo>
                    <a:pt x="563155" y="722520"/>
                    <a:pt x="588787" y="694571"/>
                    <a:pt x="623067" y="676196"/>
                  </a:cubicBezTo>
                  <a:cubicBezTo>
                    <a:pt x="660589" y="656122"/>
                    <a:pt x="701663" y="645159"/>
                    <a:pt x="742428" y="634350"/>
                  </a:cubicBezTo>
                  <a:cubicBezTo>
                    <a:pt x="814539" y="615203"/>
                    <a:pt x="892518" y="591886"/>
                    <a:pt x="922166" y="515452"/>
                  </a:cubicBezTo>
                  <a:cubicBezTo>
                    <a:pt x="948107" y="448591"/>
                    <a:pt x="937144" y="374163"/>
                    <a:pt x="931122" y="304832"/>
                  </a:cubicBezTo>
                  <a:cubicBezTo>
                    <a:pt x="927570" y="264067"/>
                    <a:pt x="918460" y="212956"/>
                    <a:pt x="934673" y="174044"/>
                  </a:cubicBezTo>
                  <a:cubicBezTo>
                    <a:pt x="958607" y="116447"/>
                    <a:pt x="1017747" y="76300"/>
                    <a:pt x="1079667" y="100852"/>
                  </a:cubicBezTo>
                  <a:cubicBezTo>
                    <a:pt x="1085226" y="103013"/>
                    <a:pt x="1086925" y="89580"/>
                    <a:pt x="1086770" y="87263"/>
                  </a:cubicBezTo>
                  <a:cubicBezTo>
                    <a:pt x="1080130" y="-2142"/>
                    <a:pt x="933747" y="-35650"/>
                    <a:pt x="901320" y="48506"/>
                  </a:cubicBezTo>
                  <a:cubicBezTo>
                    <a:pt x="841253" y="1873"/>
                    <a:pt x="763737" y="77226"/>
                    <a:pt x="790914" y="141617"/>
                  </a:cubicBezTo>
                  <a:cubicBezTo>
                    <a:pt x="724671" y="125867"/>
                    <a:pt x="727605" y="270243"/>
                    <a:pt x="783348" y="294949"/>
                  </a:cubicBezTo>
                  <a:cubicBezTo>
                    <a:pt x="800951" y="302670"/>
                    <a:pt x="858547" y="309310"/>
                    <a:pt x="839245" y="338494"/>
                  </a:cubicBezTo>
                  <a:cubicBezTo>
                    <a:pt x="816238" y="373237"/>
                    <a:pt x="794466" y="319656"/>
                    <a:pt x="778715" y="306839"/>
                  </a:cubicBezTo>
                  <a:cubicBezTo>
                    <a:pt x="744745" y="279199"/>
                    <a:pt x="720193" y="317803"/>
                    <a:pt x="713708" y="351001"/>
                  </a:cubicBezTo>
                  <a:cubicBezTo>
                    <a:pt x="690082" y="322435"/>
                    <a:pt x="636501" y="335869"/>
                    <a:pt x="617199" y="296339"/>
                  </a:cubicBezTo>
                  <a:cubicBezTo>
                    <a:pt x="614420" y="290780"/>
                    <a:pt x="607317" y="292942"/>
                    <a:pt x="606236" y="298346"/>
                  </a:cubicBezTo>
                  <a:cubicBezTo>
                    <a:pt x="594964" y="358568"/>
                    <a:pt x="591412" y="418634"/>
                    <a:pt x="649472" y="452297"/>
                  </a:cubicBezTo>
                  <a:cubicBezTo>
                    <a:pt x="628162" y="484415"/>
                    <a:pt x="647155" y="514988"/>
                    <a:pt x="683906" y="525797"/>
                  </a:cubicBezTo>
                  <a:cubicBezTo>
                    <a:pt x="708766" y="533055"/>
                    <a:pt x="791686" y="492598"/>
                    <a:pt x="786745" y="542628"/>
                  </a:cubicBezTo>
                  <a:cubicBezTo>
                    <a:pt x="783194" y="578761"/>
                    <a:pt x="715097" y="592504"/>
                    <a:pt x="687766" y="601151"/>
                  </a:cubicBezTo>
                  <a:cubicBezTo>
                    <a:pt x="663214" y="608872"/>
                    <a:pt x="611640" y="629100"/>
                    <a:pt x="589714" y="643924"/>
                  </a:cubicBezTo>
                  <a:cubicBezTo>
                    <a:pt x="576743" y="613813"/>
                    <a:pt x="626155" y="579533"/>
                    <a:pt x="656266" y="572276"/>
                  </a:cubicBezTo>
                  <a:cubicBezTo>
                    <a:pt x="661825" y="570886"/>
                    <a:pt x="662597" y="563474"/>
                    <a:pt x="657192" y="561312"/>
                  </a:cubicBezTo>
                  <a:cubicBezTo>
                    <a:pt x="612721" y="543709"/>
                    <a:pt x="566088" y="573665"/>
                    <a:pt x="543235" y="617828"/>
                  </a:cubicBezTo>
                  <a:cubicBezTo>
                    <a:pt x="520228" y="573665"/>
                    <a:pt x="473749" y="543709"/>
                    <a:pt x="429278" y="561312"/>
                  </a:cubicBezTo>
                  <a:cubicBezTo>
                    <a:pt x="423874" y="563474"/>
                    <a:pt x="424646" y="571040"/>
                    <a:pt x="430205" y="572276"/>
                  </a:cubicBezTo>
                  <a:cubicBezTo>
                    <a:pt x="460315" y="579379"/>
                    <a:pt x="509727" y="613813"/>
                    <a:pt x="496757" y="643924"/>
                  </a:cubicBezTo>
                  <a:cubicBezTo>
                    <a:pt x="474830" y="629100"/>
                    <a:pt x="423256" y="608872"/>
                    <a:pt x="398704" y="601151"/>
                  </a:cubicBezTo>
                  <a:cubicBezTo>
                    <a:pt x="371527" y="592658"/>
                    <a:pt x="303277" y="578761"/>
                    <a:pt x="299725" y="542628"/>
                  </a:cubicBezTo>
                  <a:cubicBezTo>
                    <a:pt x="294784" y="492598"/>
                    <a:pt x="377704" y="533055"/>
                    <a:pt x="402564" y="525797"/>
                  </a:cubicBezTo>
                  <a:cubicBezTo>
                    <a:pt x="439315" y="514988"/>
                    <a:pt x="458308" y="484415"/>
                    <a:pt x="436999" y="452297"/>
                  </a:cubicBezTo>
                  <a:cubicBezTo>
                    <a:pt x="495058" y="418634"/>
                    <a:pt x="491507" y="358722"/>
                    <a:pt x="480234" y="298346"/>
                  </a:cubicBezTo>
                  <a:cubicBezTo>
                    <a:pt x="479154" y="292942"/>
                    <a:pt x="472050" y="290780"/>
                    <a:pt x="469271" y="296339"/>
                  </a:cubicBezTo>
                  <a:cubicBezTo>
                    <a:pt x="449969" y="335714"/>
                    <a:pt x="396388" y="322435"/>
                    <a:pt x="372763" y="351001"/>
                  </a:cubicBezTo>
                  <a:cubicBezTo>
                    <a:pt x="366277" y="317803"/>
                    <a:pt x="341726" y="279199"/>
                    <a:pt x="307755" y="306839"/>
                  </a:cubicBezTo>
                  <a:cubicBezTo>
                    <a:pt x="292004" y="319656"/>
                    <a:pt x="270232" y="373237"/>
                    <a:pt x="247225" y="338494"/>
                  </a:cubicBezTo>
                  <a:cubicBezTo>
                    <a:pt x="227923" y="309310"/>
                    <a:pt x="285519" y="302670"/>
                    <a:pt x="303122" y="294949"/>
                  </a:cubicBezTo>
                  <a:cubicBezTo>
                    <a:pt x="359020" y="270243"/>
                    <a:pt x="361954" y="125867"/>
                    <a:pt x="295556" y="141617"/>
                  </a:cubicBezTo>
                  <a:cubicBezTo>
                    <a:pt x="322733" y="77226"/>
                    <a:pt x="245217" y="1873"/>
                    <a:pt x="185150" y="48506"/>
                  </a:cubicBezTo>
                  <a:cubicBezTo>
                    <a:pt x="153032" y="-35650"/>
                    <a:pt x="6649" y="-2296"/>
                    <a:pt x="9" y="87263"/>
                  </a:cubicBezTo>
                  <a:close/>
                  <a:moveTo>
                    <a:pt x="805120" y="212647"/>
                  </a:moveTo>
                  <a:cubicBezTo>
                    <a:pt x="796473" y="190875"/>
                    <a:pt x="816856" y="190103"/>
                    <a:pt x="833223" y="192882"/>
                  </a:cubicBezTo>
                  <a:cubicBezTo>
                    <a:pt x="818554" y="161999"/>
                    <a:pt x="810833" y="120771"/>
                    <a:pt x="831216" y="90969"/>
                  </a:cubicBezTo>
                  <a:cubicBezTo>
                    <a:pt x="846349" y="68888"/>
                    <a:pt x="860709" y="105021"/>
                    <a:pt x="872753" y="125403"/>
                  </a:cubicBezTo>
                  <a:cubicBezTo>
                    <a:pt x="885106" y="88190"/>
                    <a:pt x="918305" y="77072"/>
                    <a:pt x="934673" y="78307"/>
                  </a:cubicBezTo>
                  <a:cubicBezTo>
                    <a:pt x="940849" y="78771"/>
                    <a:pt x="943320" y="84484"/>
                    <a:pt x="939460" y="88344"/>
                  </a:cubicBezTo>
                  <a:cubicBezTo>
                    <a:pt x="888658" y="138992"/>
                    <a:pt x="887577" y="211257"/>
                    <a:pt x="889739" y="280280"/>
                  </a:cubicBezTo>
                  <a:cubicBezTo>
                    <a:pt x="889893" y="285530"/>
                    <a:pt x="885415" y="286765"/>
                    <a:pt x="880937" y="285530"/>
                  </a:cubicBezTo>
                  <a:cubicBezTo>
                    <a:pt x="834150" y="272868"/>
                    <a:pt x="814848" y="236890"/>
                    <a:pt x="805120" y="212647"/>
                  </a:cubicBezTo>
                  <a:close/>
                  <a:moveTo>
                    <a:pt x="702744" y="456157"/>
                  </a:moveTo>
                  <a:cubicBezTo>
                    <a:pt x="702898" y="454458"/>
                    <a:pt x="717877" y="443495"/>
                    <a:pt x="719575" y="443186"/>
                  </a:cubicBezTo>
                  <a:cubicBezTo>
                    <a:pt x="669545" y="443186"/>
                    <a:pt x="659508" y="409061"/>
                    <a:pt x="649472" y="371538"/>
                  </a:cubicBezTo>
                  <a:cubicBezTo>
                    <a:pt x="676648" y="391612"/>
                    <a:pt x="716796" y="365516"/>
                    <a:pt x="750921" y="415392"/>
                  </a:cubicBezTo>
                  <a:cubicBezTo>
                    <a:pt x="748451" y="395781"/>
                    <a:pt x="749531" y="364435"/>
                    <a:pt x="772848" y="366752"/>
                  </a:cubicBezTo>
                  <a:cubicBezTo>
                    <a:pt x="805738" y="369994"/>
                    <a:pt x="837084" y="416009"/>
                    <a:pt x="829826" y="485187"/>
                  </a:cubicBezTo>
                  <a:cubicBezTo>
                    <a:pt x="829209" y="490437"/>
                    <a:pt x="823187" y="491981"/>
                    <a:pt x="819789" y="488429"/>
                  </a:cubicBezTo>
                  <a:cubicBezTo>
                    <a:pt x="790142" y="458628"/>
                    <a:pt x="699502" y="514062"/>
                    <a:pt x="702744" y="456157"/>
                  </a:cubicBezTo>
                  <a:close/>
                  <a:moveTo>
                    <a:pt x="314240" y="366906"/>
                  </a:moveTo>
                  <a:cubicBezTo>
                    <a:pt x="337557" y="364590"/>
                    <a:pt x="338637" y="396090"/>
                    <a:pt x="336167" y="415546"/>
                  </a:cubicBezTo>
                  <a:cubicBezTo>
                    <a:pt x="370292" y="365671"/>
                    <a:pt x="410285" y="391767"/>
                    <a:pt x="437616" y="371693"/>
                  </a:cubicBezTo>
                  <a:cubicBezTo>
                    <a:pt x="427580" y="409215"/>
                    <a:pt x="417543" y="443341"/>
                    <a:pt x="367513" y="443341"/>
                  </a:cubicBezTo>
                  <a:cubicBezTo>
                    <a:pt x="369211" y="443649"/>
                    <a:pt x="384189" y="454613"/>
                    <a:pt x="384344" y="456311"/>
                  </a:cubicBezTo>
                  <a:cubicBezTo>
                    <a:pt x="387586" y="514216"/>
                    <a:pt x="296946" y="458628"/>
                    <a:pt x="267453" y="488584"/>
                  </a:cubicBezTo>
                  <a:cubicBezTo>
                    <a:pt x="264056" y="492135"/>
                    <a:pt x="257879" y="490591"/>
                    <a:pt x="257416" y="485341"/>
                  </a:cubicBezTo>
                  <a:cubicBezTo>
                    <a:pt x="250004" y="416009"/>
                    <a:pt x="281350" y="369994"/>
                    <a:pt x="314240" y="366906"/>
                  </a:cubicBezTo>
                  <a:close/>
                  <a:moveTo>
                    <a:pt x="152261" y="78307"/>
                  </a:moveTo>
                  <a:cubicBezTo>
                    <a:pt x="168783" y="77226"/>
                    <a:pt x="201827" y="88190"/>
                    <a:pt x="214180" y="125403"/>
                  </a:cubicBezTo>
                  <a:cubicBezTo>
                    <a:pt x="226224" y="105021"/>
                    <a:pt x="240585" y="69043"/>
                    <a:pt x="255717" y="90969"/>
                  </a:cubicBezTo>
                  <a:cubicBezTo>
                    <a:pt x="276100" y="120617"/>
                    <a:pt x="268379" y="161999"/>
                    <a:pt x="253710" y="192882"/>
                  </a:cubicBezTo>
                  <a:cubicBezTo>
                    <a:pt x="270078" y="190103"/>
                    <a:pt x="290460" y="190875"/>
                    <a:pt x="281813" y="212647"/>
                  </a:cubicBezTo>
                  <a:cubicBezTo>
                    <a:pt x="272240" y="236890"/>
                    <a:pt x="252938" y="272868"/>
                    <a:pt x="206151" y="285530"/>
                  </a:cubicBezTo>
                  <a:cubicBezTo>
                    <a:pt x="201673" y="286765"/>
                    <a:pt x="197195" y="285530"/>
                    <a:pt x="197349" y="280280"/>
                  </a:cubicBezTo>
                  <a:cubicBezTo>
                    <a:pt x="199511" y="211257"/>
                    <a:pt x="198430" y="138992"/>
                    <a:pt x="147628" y="88344"/>
                  </a:cubicBezTo>
                  <a:cubicBezTo>
                    <a:pt x="143768" y="84484"/>
                    <a:pt x="146238" y="78771"/>
                    <a:pt x="152261" y="78307"/>
                  </a:cubicBezTo>
                  <a:close/>
                </a:path>
              </a:pathLst>
            </a:custGeom>
            <a:grpFill/>
            <a:ln w="15426"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id="{201CD9B0-07CA-C8B7-CAE7-AD6E658DBFD2}"/>
                </a:ext>
              </a:extLst>
            </p:cNvPr>
            <p:cNvSpPr/>
            <p:nvPr/>
          </p:nvSpPr>
          <p:spPr>
            <a:xfrm>
              <a:off x="6749191" y="1224664"/>
              <a:ext cx="51573" cy="51574"/>
            </a:xfrm>
            <a:custGeom>
              <a:avLst/>
              <a:gdLst>
                <a:gd name="connsiteX0" fmla="*/ 25787 w 51574"/>
                <a:gd name="connsiteY0" fmla="*/ 51574 h 51574"/>
                <a:gd name="connsiteX1" fmla="*/ 51574 w 51574"/>
                <a:gd name="connsiteY1" fmla="*/ 25787 h 51574"/>
                <a:gd name="connsiteX2" fmla="*/ 25787 w 51574"/>
                <a:gd name="connsiteY2" fmla="*/ 0 h 51574"/>
                <a:gd name="connsiteX3" fmla="*/ 0 w 51574"/>
                <a:gd name="connsiteY3" fmla="*/ 25787 h 51574"/>
                <a:gd name="connsiteX4" fmla="*/ 25787 w 51574"/>
                <a:gd name="connsiteY4" fmla="*/ 51574 h 5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4" h="51574">
                  <a:moveTo>
                    <a:pt x="25787" y="51574"/>
                  </a:moveTo>
                  <a:cubicBezTo>
                    <a:pt x="39993" y="51574"/>
                    <a:pt x="51574" y="39993"/>
                    <a:pt x="51574" y="25787"/>
                  </a:cubicBezTo>
                  <a:cubicBezTo>
                    <a:pt x="51574" y="11581"/>
                    <a:pt x="39993" y="0"/>
                    <a:pt x="25787" y="0"/>
                  </a:cubicBezTo>
                  <a:cubicBezTo>
                    <a:pt x="11581" y="0"/>
                    <a:pt x="0" y="11581"/>
                    <a:pt x="0" y="25787"/>
                  </a:cubicBezTo>
                  <a:cubicBezTo>
                    <a:pt x="0" y="40147"/>
                    <a:pt x="11581" y="51574"/>
                    <a:pt x="25787" y="51574"/>
                  </a:cubicBezTo>
                  <a:close/>
                </a:path>
              </a:pathLst>
            </a:custGeom>
            <a:grpFill/>
            <a:ln w="15426"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id="{E3842F1D-8B26-E69B-D51E-BF457F1CD4B5}"/>
                </a:ext>
              </a:extLst>
            </p:cNvPr>
            <p:cNvSpPr/>
            <p:nvPr/>
          </p:nvSpPr>
          <p:spPr>
            <a:xfrm>
              <a:off x="4298199" y="2353420"/>
              <a:ext cx="62533" cy="68419"/>
            </a:xfrm>
            <a:custGeom>
              <a:avLst/>
              <a:gdLst>
                <a:gd name="connsiteX0" fmla="*/ 34894 w 62534"/>
                <a:gd name="connsiteY0" fmla="*/ 68419 h 68418"/>
                <a:gd name="connsiteX1" fmla="*/ 62534 w 62534"/>
                <a:gd name="connsiteY1" fmla="*/ 52977 h 68418"/>
                <a:gd name="connsiteX2" fmla="*/ 13585 w 62534"/>
                <a:gd name="connsiteY2" fmla="*/ 3720 h 68418"/>
                <a:gd name="connsiteX3" fmla="*/ 34894 w 62534"/>
                <a:gd name="connsiteY3" fmla="*/ 68419 h 68418"/>
              </a:gdLst>
              <a:ahLst/>
              <a:cxnLst>
                <a:cxn ang="0">
                  <a:pos x="connsiteX0" y="connsiteY0"/>
                </a:cxn>
                <a:cxn ang="0">
                  <a:pos x="connsiteX1" y="connsiteY1"/>
                </a:cxn>
                <a:cxn ang="0">
                  <a:pos x="connsiteX2" y="connsiteY2"/>
                </a:cxn>
                <a:cxn ang="0">
                  <a:pos x="connsiteX3" y="connsiteY3"/>
                </a:cxn>
              </a:cxnLst>
              <a:rect l="l" t="t" r="r" b="b"/>
              <a:pathLst>
                <a:path w="62534" h="68418">
                  <a:moveTo>
                    <a:pt x="34894" y="68419"/>
                  </a:moveTo>
                  <a:cubicBezTo>
                    <a:pt x="37210" y="62551"/>
                    <a:pt x="49563" y="52051"/>
                    <a:pt x="62534" y="52977"/>
                  </a:cubicBezTo>
                  <a:cubicBezTo>
                    <a:pt x="62688" y="17462"/>
                    <a:pt x="37210" y="-10332"/>
                    <a:pt x="13585" y="3720"/>
                  </a:cubicBezTo>
                  <a:cubicBezTo>
                    <a:pt x="-4327" y="14374"/>
                    <a:pt x="-10967" y="43095"/>
                    <a:pt x="34894" y="68419"/>
                  </a:cubicBezTo>
                  <a:close/>
                </a:path>
              </a:pathLst>
            </a:custGeom>
            <a:grpFill/>
            <a:ln w="15426" cap="flat">
              <a:noFill/>
              <a:prstDash val="solid"/>
              <a:miter/>
            </a:ln>
          </p:spPr>
          <p:txBody>
            <a:bodyPr rtlCol="0" anchor="ctr"/>
            <a:lstStyle/>
            <a:p>
              <a:endParaRPr lang="en-US"/>
            </a:p>
          </p:txBody>
        </p:sp>
        <p:sp>
          <p:nvSpPr>
            <p:cNvPr id="2761" name="Freeform: Shape 2760">
              <a:extLst>
                <a:ext uri="{FF2B5EF4-FFF2-40B4-BE49-F238E27FC236}">
                  <a16:creationId xmlns:a16="http://schemas.microsoft.com/office/drawing/2014/main" id="{C228BC0E-7FE4-9351-17E3-10A9113F7F80}"/>
                </a:ext>
              </a:extLst>
            </p:cNvPr>
            <p:cNvSpPr/>
            <p:nvPr/>
          </p:nvSpPr>
          <p:spPr>
            <a:xfrm>
              <a:off x="4284020" y="2457200"/>
              <a:ext cx="67602" cy="71098"/>
            </a:xfrm>
            <a:custGeom>
              <a:avLst/>
              <a:gdLst>
                <a:gd name="connsiteX0" fmla="*/ 47683 w 67602"/>
                <a:gd name="connsiteY0" fmla="*/ 0 h 71097"/>
                <a:gd name="connsiteX1" fmla="*/ 11859 w 67602"/>
                <a:gd name="connsiteY1" fmla="*/ 67324 h 71097"/>
                <a:gd name="connsiteX2" fmla="*/ 67603 w 67602"/>
                <a:gd name="connsiteY2" fmla="*/ 12353 h 71097"/>
                <a:gd name="connsiteX3" fmla="*/ 47838 w 67602"/>
                <a:gd name="connsiteY3" fmla="*/ 0 h 71097"/>
                <a:gd name="connsiteX4" fmla="*/ 47683 w 67602"/>
                <a:gd name="connsiteY4" fmla="*/ 0 h 71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2" h="71097">
                  <a:moveTo>
                    <a:pt x="47683" y="0"/>
                  </a:moveTo>
                  <a:cubicBezTo>
                    <a:pt x="1977" y="6640"/>
                    <a:pt x="-12847" y="52655"/>
                    <a:pt x="11859" y="67324"/>
                  </a:cubicBezTo>
                  <a:cubicBezTo>
                    <a:pt x="35330" y="81376"/>
                    <a:pt x="63125" y="54662"/>
                    <a:pt x="67603" y="12353"/>
                  </a:cubicBezTo>
                  <a:cubicBezTo>
                    <a:pt x="59882" y="12508"/>
                    <a:pt x="53860" y="4324"/>
                    <a:pt x="47838" y="0"/>
                  </a:cubicBezTo>
                  <a:cubicBezTo>
                    <a:pt x="47683" y="0"/>
                    <a:pt x="47683" y="0"/>
                    <a:pt x="47683" y="0"/>
                  </a:cubicBezTo>
                  <a:close/>
                </a:path>
              </a:pathLst>
            </a:custGeom>
            <a:grpFill/>
            <a:ln w="15426" cap="flat">
              <a:noFill/>
              <a:prstDash val="solid"/>
              <a:miter/>
            </a:ln>
          </p:spPr>
          <p:txBody>
            <a:bodyPr rtlCol="0" anchor="ctr"/>
            <a:lstStyle/>
            <a:p>
              <a:endParaRPr lang="en-US"/>
            </a:p>
          </p:txBody>
        </p:sp>
        <p:sp>
          <p:nvSpPr>
            <p:cNvPr id="2762" name="Freeform: Shape 2761">
              <a:extLst>
                <a:ext uri="{FF2B5EF4-FFF2-40B4-BE49-F238E27FC236}">
                  <a16:creationId xmlns:a16="http://schemas.microsoft.com/office/drawing/2014/main" id="{438DC5FC-1E66-9C77-0C82-8A1899A50049}"/>
                </a:ext>
              </a:extLst>
            </p:cNvPr>
            <p:cNvSpPr/>
            <p:nvPr/>
          </p:nvSpPr>
          <p:spPr>
            <a:xfrm>
              <a:off x="4358240" y="2460443"/>
              <a:ext cx="61966" cy="72764"/>
            </a:xfrm>
            <a:custGeom>
              <a:avLst/>
              <a:gdLst>
                <a:gd name="connsiteX0" fmla="*/ 29206 w 61966"/>
                <a:gd name="connsiteY0" fmla="*/ 71339 h 72763"/>
                <a:gd name="connsiteX1" fmla="*/ 61016 w 61966"/>
                <a:gd name="connsiteY1" fmla="*/ 57596 h 72763"/>
                <a:gd name="connsiteX2" fmla="*/ 21331 w 61966"/>
                <a:gd name="connsiteY2" fmla="*/ 0 h 72763"/>
                <a:gd name="connsiteX3" fmla="*/ 2956 w 61966"/>
                <a:gd name="connsiteY3" fmla="*/ 10346 h 72763"/>
                <a:gd name="connsiteX4" fmla="*/ 29206 w 61966"/>
                <a:gd name="connsiteY4" fmla="*/ 71339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66" h="72763">
                  <a:moveTo>
                    <a:pt x="29206" y="71339"/>
                  </a:moveTo>
                  <a:cubicBezTo>
                    <a:pt x="38626" y="75817"/>
                    <a:pt x="58391" y="69332"/>
                    <a:pt x="61016" y="57596"/>
                  </a:cubicBezTo>
                  <a:cubicBezTo>
                    <a:pt x="66420" y="34743"/>
                    <a:pt x="48199" y="7412"/>
                    <a:pt x="21331" y="0"/>
                  </a:cubicBezTo>
                  <a:cubicBezTo>
                    <a:pt x="17008" y="5559"/>
                    <a:pt x="10677" y="9265"/>
                    <a:pt x="2956" y="10346"/>
                  </a:cubicBezTo>
                  <a:cubicBezTo>
                    <a:pt x="-9551" y="55434"/>
                    <a:pt x="21177" y="67633"/>
                    <a:pt x="29206" y="71339"/>
                  </a:cubicBezTo>
                  <a:close/>
                </a:path>
              </a:pathLst>
            </a:custGeom>
            <a:grpFill/>
            <a:ln w="15426" cap="flat">
              <a:noFill/>
              <a:prstDash val="solid"/>
              <a:miter/>
            </a:ln>
          </p:spPr>
          <p:txBody>
            <a:bodyPr rtlCol="0" anchor="ctr"/>
            <a:lstStyle/>
            <a:p>
              <a:endParaRPr lang="en-US"/>
            </a:p>
          </p:txBody>
        </p:sp>
        <p:sp>
          <p:nvSpPr>
            <p:cNvPr id="2763" name="Freeform: Shape 2762">
              <a:extLst>
                <a:ext uri="{FF2B5EF4-FFF2-40B4-BE49-F238E27FC236}">
                  <a16:creationId xmlns:a16="http://schemas.microsoft.com/office/drawing/2014/main" id="{73D98CE8-D598-9B81-F53D-86A00E417BE7}"/>
                </a:ext>
              </a:extLst>
            </p:cNvPr>
            <p:cNvSpPr/>
            <p:nvPr/>
          </p:nvSpPr>
          <p:spPr>
            <a:xfrm>
              <a:off x="4548204" y="2896818"/>
              <a:ext cx="56718" cy="75262"/>
            </a:xfrm>
            <a:custGeom>
              <a:avLst/>
              <a:gdLst>
                <a:gd name="connsiteX0" fmla="*/ 14192 w 56718"/>
                <a:gd name="connsiteY0" fmla="*/ 68560 h 75262"/>
                <a:gd name="connsiteX1" fmla="*/ 48935 w 56718"/>
                <a:gd name="connsiteY1" fmla="*/ 68714 h 75262"/>
                <a:gd name="connsiteX2" fmla="*/ 35655 w 56718"/>
                <a:gd name="connsiteY2" fmla="*/ 0 h 75262"/>
                <a:gd name="connsiteX3" fmla="*/ 14655 w 56718"/>
                <a:gd name="connsiteY3" fmla="*/ 2007 h 75262"/>
                <a:gd name="connsiteX4" fmla="*/ 14192 w 56718"/>
                <a:gd name="connsiteY4" fmla="*/ 68560 h 7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8" h="75262">
                  <a:moveTo>
                    <a:pt x="14192" y="68560"/>
                  </a:moveTo>
                  <a:cubicBezTo>
                    <a:pt x="21141" y="76435"/>
                    <a:pt x="41678" y="78442"/>
                    <a:pt x="48935" y="68714"/>
                  </a:cubicBezTo>
                  <a:cubicBezTo>
                    <a:pt x="63141" y="49875"/>
                    <a:pt x="57428" y="17603"/>
                    <a:pt x="35655" y="0"/>
                  </a:cubicBezTo>
                  <a:cubicBezTo>
                    <a:pt x="29479" y="3397"/>
                    <a:pt x="22222" y="4169"/>
                    <a:pt x="14655" y="2007"/>
                  </a:cubicBezTo>
                  <a:cubicBezTo>
                    <a:pt x="-14838" y="38449"/>
                    <a:pt x="8324" y="61920"/>
                    <a:pt x="14192" y="68560"/>
                  </a:cubicBezTo>
                  <a:close/>
                </a:path>
              </a:pathLst>
            </a:custGeom>
            <a:grpFill/>
            <a:ln w="15426" cap="flat">
              <a:noFill/>
              <a:prstDash val="solid"/>
              <a:miter/>
            </a:ln>
          </p:spPr>
          <p:txBody>
            <a:bodyPr rtlCol="0" anchor="ctr"/>
            <a:lstStyle/>
            <a:p>
              <a:endParaRPr lang="en-US"/>
            </a:p>
          </p:txBody>
        </p:sp>
        <p:sp>
          <p:nvSpPr>
            <p:cNvPr id="2764" name="Freeform: Shape 2763">
              <a:extLst>
                <a:ext uri="{FF2B5EF4-FFF2-40B4-BE49-F238E27FC236}">
                  <a16:creationId xmlns:a16="http://schemas.microsoft.com/office/drawing/2014/main" id="{F5F3ADED-663F-D647-6BAB-07C5E53CED2F}"/>
                </a:ext>
              </a:extLst>
            </p:cNvPr>
            <p:cNvSpPr/>
            <p:nvPr/>
          </p:nvSpPr>
          <p:spPr>
            <a:xfrm>
              <a:off x="4477007" y="2872338"/>
              <a:ext cx="77668" cy="60487"/>
            </a:xfrm>
            <a:custGeom>
              <a:avLst/>
              <a:gdLst>
                <a:gd name="connsiteX0" fmla="*/ 4477 w 77668"/>
                <a:gd name="connsiteY0" fmla="*/ 49650 h 60487"/>
                <a:gd name="connsiteX1" fmla="*/ 77669 w 77668"/>
                <a:gd name="connsiteY1" fmla="*/ 21701 h 60487"/>
                <a:gd name="connsiteX2" fmla="*/ 64543 w 77668"/>
                <a:gd name="connsiteY2" fmla="*/ 2554 h 60487"/>
                <a:gd name="connsiteX3" fmla="*/ 64389 w 77668"/>
                <a:gd name="connsiteY3" fmla="*/ 2554 h 60487"/>
                <a:gd name="connsiteX4" fmla="*/ 4477 w 77668"/>
                <a:gd name="connsiteY4" fmla="*/ 49650 h 6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487">
                  <a:moveTo>
                    <a:pt x="4477" y="49650"/>
                  </a:moveTo>
                  <a:cubicBezTo>
                    <a:pt x="20381" y="71885"/>
                    <a:pt x="56514" y="58606"/>
                    <a:pt x="77669" y="21701"/>
                  </a:cubicBezTo>
                  <a:cubicBezTo>
                    <a:pt x="70566" y="18767"/>
                    <a:pt x="68249" y="8885"/>
                    <a:pt x="64543" y="2554"/>
                  </a:cubicBezTo>
                  <a:cubicBezTo>
                    <a:pt x="64389" y="2554"/>
                    <a:pt x="64389" y="2554"/>
                    <a:pt x="64389" y="2554"/>
                  </a:cubicBezTo>
                  <a:cubicBezTo>
                    <a:pt x="19918" y="-9954"/>
                    <a:pt x="-12200" y="26333"/>
                    <a:pt x="4477" y="49650"/>
                  </a:cubicBezTo>
                  <a:close/>
                </a:path>
              </a:pathLst>
            </a:custGeom>
            <a:grpFill/>
            <a:ln w="15426" cap="flat">
              <a:noFill/>
              <a:prstDash val="solid"/>
              <a:miter/>
            </a:ln>
          </p:spPr>
          <p:txBody>
            <a:bodyPr rtlCol="0" anchor="ctr"/>
            <a:lstStyle/>
            <a:p>
              <a:endParaRPr lang="en-US"/>
            </a:p>
          </p:txBody>
        </p:sp>
        <p:sp>
          <p:nvSpPr>
            <p:cNvPr id="2765" name="Freeform: Shape 2764">
              <a:extLst>
                <a:ext uri="{FF2B5EF4-FFF2-40B4-BE49-F238E27FC236}">
                  <a16:creationId xmlns:a16="http://schemas.microsoft.com/office/drawing/2014/main" id="{F20E4945-5CA3-2C54-9154-B6FE52C13ABB}"/>
                </a:ext>
              </a:extLst>
            </p:cNvPr>
            <p:cNvSpPr/>
            <p:nvPr/>
          </p:nvSpPr>
          <p:spPr>
            <a:xfrm>
              <a:off x="4334250" y="2414800"/>
              <a:ext cx="47069" cy="45874"/>
            </a:xfrm>
            <a:custGeom>
              <a:avLst/>
              <a:gdLst>
                <a:gd name="connsiteX0" fmla="*/ 30496 w 47069"/>
                <a:gd name="connsiteY0" fmla="*/ 44408 h 45874"/>
                <a:gd name="connsiteX1" fmla="*/ 15055 w 47069"/>
                <a:gd name="connsiteY1" fmla="*/ 863 h 45874"/>
                <a:gd name="connsiteX2" fmla="*/ 30496 w 47069"/>
                <a:gd name="connsiteY2" fmla="*/ 44408 h 45874"/>
              </a:gdLst>
              <a:ahLst/>
              <a:cxnLst>
                <a:cxn ang="0">
                  <a:pos x="connsiteX0" y="connsiteY0"/>
                </a:cxn>
                <a:cxn ang="0">
                  <a:pos x="connsiteX1" y="connsiteY1"/>
                </a:cxn>
                <a:cxn ang="0">
                  <a:pos x="connsiteX2" y="connsiteY2"/>
                </a:cxn>
              </a:cxnLst>
              <a:rect l="l" t="t" r="r" b="b"/>
              <a:pathLst>
                <a:path w="47069" h="45874">
                  <a:moveTo>
                    <a:pt x="30496" y="44408"/>
                  </a:moveTo>
                  <a:cubicBezTo>
                    <a:pt x="61070" y="34216"/>
                    <a:pt x="45474" y="-6394"/>
                    <a:pt x="15055" y="863"/>
                  </a:cubicBezTo>
                  <a:cubicBezTo>
                    <a:pt x="-11658" y="7194"/>
                    <a:pt x="-541" y="54753"/>
                    <a:pt x="30496" y="44408"/>
                  </a:cubicBezTo>
                  <a:close/>
                </a:path>
              </a:pathLst>
            </a:custGeom>
            <a:grpFill/>
            <a:ln w="15426" cap="flat">
              <a:noFill/>
              <a:prstDash val="solid"/>
              <a:miter/>
            </a:ln>
          </p:spPr>
          <p:txBody>
            <a:bodyPr rtlCol="0" anchor="ctr"/>
            <a:lstStyle/>
            <a:p>
              <a:endParaRPr lang="en-US"/>
            </a:p>
          </p:txBody>
        </p:sp>
        <p:sp>
          <p:nvSpPr>
            <p:cNvPr id="2766" name="Freeform: Shape 2765">
              <a:extLst>
                <a:ext uri="{FF2B5EF4-FFF2-40B4-BE49-F238E27FC236}">
                  <a16:creationId xmlns:a16="http://schemas.microsoft.com/office/drawing/2014/main" id="{762F6DC3-F6A9-5894-5B23-FC00A3E67C73}"/>
                </a:ext>
              </a:extLst>
            </p:cNvPr>
            <p:cNvSpPr/>
            <p:nvPr/>
          </p:nvSpPr>
          <p:spPr>
            <a:xfrm>
              <a:off x="5028857" y="2440457"/>
              <a:ext cx="164624" cy="140582"/>
            </a:xfrm>
            <a:custGeom>
              <a:avLst/>
              <a:gdLst>
                <a:gd name="connsiteX0" fmla="*/ 3881 w 164624"/>
                <a:gd name="connsiteY0" fmla="*/ 55963 h 140581"/>
                <a:gd name="connsiteX1" fmla="*/ 73984 w 164624"/>
                <a:gd name="connsiteY1" fmla="*/ 132706 h 140581"/>
                <a:gd name="connsiteX2" fmla="*/ 164625 w 164624"/>
                <a:gd name="connsiteY2" fmla="*/ 140581 h 140581"/>
                <a:gd name="connsiteX3" fmla="*/ 136676 w 164624"/>
                <a:gd name="connsiteY3" fmla="*/ 53956 h 140581"/>
                <a:gd name="connsiteX4" fmla="*/ 46190 w 164624"/>
                <a:gd name="connsiteY4" fmla="*/ 2690 h 140581"/>
                <a:gd name="connsiteX5" fmla="*/ 36307 w 164624"/>
                <a:gd name="connsiteY5" fmla="*/ 2999 h 140581"/>
                <a:gd name="connsiteX6" fmla="*/ 32138 w 164624"/>
                <a:gd name="connsiteY6" fmla="*/ 34963 h 140581"/>
                <a:gd name="connsiteX7" fmla="*/ 1873 w 164624"/>
                <a:gd name="connsiteY7" fmla="*/ 46080 h 140581"/>
                <a:gd name="connsiteX8" fmla="*/ 3881 w 164624"/>
                <a:gd name="connsiteY8" fmla="*/ 55963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624" h="140581">
                  <a:moveTo>
                    <a:pt x="3881" y="55963"/>
                  </a:moveTo>
                  <a:cubicBezTo>
                    <a:pt x="41712" y="67389"/>
                    <a:pt x="38469" y="118655"/>
                    <a:pt x="73984" y="132706"/>
                  </a:cubicBezTo>
                  <a:cubicBezTo>
                    <a:pt x="102551" y="143979"/>
                    <a:pt x="134051" y="137956"/>
                    <a:pt x="164625" y="140581"/>
                  </a:cubicBezTo>
                  <a:cubicBezTo>
                    <a:pt x="155206" y="111243"/>
                    <a:pt x="154125" y="79279"/>
                    <a:pt x="136676" y="53956"/>
                  </a:cubicBezTo>
                  <a:cubicBezTo>
                    <a:pt x="114904" y="22455"/>
                    <a:pt x="65646" y="36970"/>
                    <a:pt x="46190" y="2690"/>
                  </a:cubicBezTo>
                  <a:cubicBezTo>
                    <a:pt x="44028" y="-1170"/>
                    <a:pt x="38315" y="-707"/>
                    <a:pt x="36307" y="2999"/>
                  </a:cubicBezTo>
                  <a:cubicBezTo>
                    <a:pt x="30594" y="13499"/>
                    <a:pt x="29976" y="24308"/>
                    <a:pt x="32138" y="34963"/>
                  </a:cubicBezTo>
                  <a:cubicBezTo>
                    <a:pt x="21329" y="35272"/>
                    <a:pt x="10829" y="38205"/>
                    <a:pt x="1873" y="46080"/>
                  </a:cubicBezTo>
                  <a:cubicBezTo>
                    <a:pt x="-1215" y="49014"/>
                    <a:pt x="-443" y="54728"/>
                    <a:pt x="3881" y="55963"/>
                  </a:cubicBezTo>
                  <a:close/>
                </a:path>
              </a:pathLst>
            </a:custGeom>
            <a:grpFill/>
            <a:ln w="15426" cap="flat">
              <a:noFill/>
              <a:prstDash val="solid"/>
              <a:miter/>
            </a:ln>
          </p:spPr>
          <p:txBody>
            <a:bodyPr rtlCol="0" anchor="ctr"/>
            <a:lstStyle/>
            <a:p>
              <a:endParaRPr lang="en-US"/>
            </a:p>
          </p:txBody>
        </p:sp>
        <p:sp>
          <p:nvSpPr>
            <p:cNvPr id="2767" name="Freeform: Shape 2766">
              <a:extLst>
                <a:ext uri="{FF2B5EF4-FFF2-40B4-BE49-F238E27FC236}">
                  <a16:creationId xmlns:a16="http://schemas.microsoft.com/office/drawing/2014/main" id="{25A6DF27-EA5E-9E8F-6C45-8C5E449576E1}"/>
                </a:ext>
              </a:extLst>
            </p:cNvPr>
            <p:cNvSpPr/>
            <p:nvPr/>
          </p:nvSpPr>
          <p:spPr>
            <a:xfrm>
              <a:off x="4389607" y="2423354"/>
              <a:ext cx="70265" cy="51480"/>
            </a:xfrm>
            <a:custGeom>
              <a:avLst/>
              <a:gdLst>
                <a:gd name="connsiteX0" fmla="*/ 70258 w 70266"/>
                <a:gd name="connsiteY0" fmla="*/ 25044 h 51479"/>
                <a:gd name="connsiteX1" fmla="*/ 463 w 70266"/>
                <a:gd name="connsiteY1" fmla="*/ 10684 h 51479"/>
                <a:gd name="connsiteX2" fmla="*/ 0 w 70266"/>
                <a:gd name="connsiteY2" fmla="*/ 31684 h 51479"/>
                <a:gd name="connsiteX3" fmla="*/ 70258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70258" y="25044"/>
                  </a:moveTo>
                  <a:cubicBezTo>
                    <a:pt x="71030" y="-280"/>
                    <a:pt x="20537" y="-8772"/>
                    <a:pt x="463" y="10684"/>
                  </a:cubicBezTo>
                  <a:cubicBezTo>
                    <a:pt x="3088" y="17169"/>
                    <a:pt x="3088" y="24581"/>
                    <a:pt x="0" y="31684"/>
                  </a:cubicBezTo>
                  <a:cubicBezTo>
                    <a:pt x="32581" y="65346"/>
                    <a:pt x="69640" y="51294"/>
                    <a:pt x="70258" y="25044"/>
                  </a:cubicBezTo>
                  <a:close/>
                </a:path>
              </a:pathLst>
            </a:custGeom>
            <a:grpFill/>
            <a:ln w="15426" cap="flat">
              <a:noFill/>
              <a:prstDash val="solid"/>
              <a:miter/>
            </a:ln>
          </p:spPr>
          <p:txBody>
            <a:bodyPr rtlCol="0" anchor="ctr"/>
            <a:lstStyle/>
            <a:p>
              <a:endParaRPr lang="en-US"/>
            </a:p>
          </p:txBody>
        </p:sp>
        <p:sp>
          <p:nvSpPr>
            <p:cNvPr id="2768" name="Freeform: Shape 2767">
              <a:extLst>
                <a:ext uri="{FF2B5EF4-FFF2-40B4-BE49-F238E27FC236}">
                  <a16:creationId xmlns:a16="http://schemas.microsoft.com/office/drawing/2014/main" id="{8655F2A4-0F4F-576F-60FE-593100851DAE}"/>
                </a:ext>
              </a:extLst>
            </p:cNvPr>
            <p:cNvSpPr/>
            <p:nvPr/>
          </p:nvSpPr>
          <p:spPr>
            <a:xfrm>
              <a:off x="4365542" y="2355235"/>
              <a:ext cx="58042" cy="72316"/>
            </a:xfrm>
            <a:custGeom>
              <a:avLst/>
              <a:gdLst>
                <a:gd name="connsiteX0" fmla="*/ 24220 w 58042"/>
                <a:gd name="connsiteY0" fmla="*/ 72316 h 72316"/>
                <a:gd name="connsiteX1" fmla="*/ 44448 w 58042"/>
                <a:gd name="connsiteY1" fmla="*/ 2522 h 72316"/>
                <a:gd name="connsiteX2" fmla="*/ 903 w 58042"/>
                <a:gd name="connsiteY2" fmla="*/ 52088 h 72316"/>
                <a:gd name="connsiteX3" fmla="*/ 24220 w 58042"/>
                <a:gd name="connsiteY3" fmla="*/ 72316 h 72316"/>
              </a:gdLst>
              <a:ahLst/>
              <a:cxnLst>
                <a:cxn ang="0">
                  <a:pos x="connsiteX0" y="connsiteY0"/>
                </a:cxn>
                <a:cxn ang="0">
                  <a:pos x="connsiteX1" y="connsiteY1"/>
                </a:cxn>
                <a:cxn ang="0">
                  <a:pos x="connsiteX2" y="connsiteY2"/>
                </a:cxn>
                <a:cxn ang="0">
                  <a:pos x="connsiteX3" y="connsiteY3"/>
                </a:cxn>
              </a:cxnLst>
              <a:rect l="l" t="t" r="r" b="b"/>
              <a:pathLst>
                <a:path w="58042" h="72316">
                  <a:moveTo>
                    <a:pt x="24220" y="72316"/>
                  </a:moveTo>
                  <a:cubicBezTo>
                    <a:pt x="36418" y="66912"/>
                    <a:pt x="79808" y="20125"/>
                    <a:pt x="44448" y="2522"/>
                  </a:cubicBezTo>
                  <a:cubicBezTo>
                    <a:pt x="20050" y="-9677"/>
                    <a:pt x="-5119" y="24911"/>
                    <a:pt x="903" y="52088"/>
                  </a:cubicBezTo>
                  <a:cubicBezTo>
                    <a:pt x="8161" y="54096"/>
                    <a:pt x="22984" y="61044"/>
                    <a:pt x="24220" y="72316"/>
                  </a:cubicBezTo>
                  <a:close/>
                </a:path>
              </a:pathLst>
            </a:custGeom>
            <a:grpFill/>
            <a:ln w="15426" cap="flat">
              <a:noFill/>
              <a:prstDash val="solid"/>
              <a:miter/>
            </a:ln>
          </p:spPr>
          <p:txBody>
            <a:bodyPr rtlCol="0" anchor="ctr"/>
            <a:lstStyle/>
            <a:p>
              <a:endParaRPr lang="en-US"/>
            </a:p>
          </p:txBody>
        </p:sp>
        <p:sp>
          <p:nvSpPr>
            <p:cNvPr id="2769" name="Freeform: Shape 2768">
              <a:extLst>
                <a:ext uri="{FF2B5EF4-FFF2-40B4-BE49-F238E27FC236}">
                  <a16:creationId xmlns:a16="http://schemas.microsoft.com/office/drawing/2014/main" id="{DDA4C294-6DE0-D733-66D7-B7349EA52AC3}"/>
                </a:ext>
              </a:extLst>
            </p:cNvPr>
            <p:cNvSpPr/>
            <p:nvPr/>
          </p:nvSpPr>
          <p:spPr>
            <a:xfrm>
              <a:off x="4603161" y="2110385"/>
              <a:ext cx="213398" cy="170164"/>
            </a:xfrm>
            <a:custGeom>
              <a:avLst/>
              <a:gdLst>
                <a:gd name="connsiteX0" fmla="*/ 56052 w 213399"/>
                <a:gd name="connsiteY0" fmla="*/ 77052 h 170163"/>
                <a:gd name="connsiteX1" fmla="*/ 69023 w 213399"/>
                <a:gd name="connsiteY1" fmla="*/ 130170 h 170163"/>
                <a:gd name="connsiteX2" fmla="*/ 213399 w 213399"/>
                <a:gd name="connsiteY2" fmla="*/ 170164 h 170163"/>
                <a:gd name="connsiteX3" fmla="*/ 142215 w 213399"/>
                <a:gd name="connsiteY3" fmla="*/ 38295 h 170163"/>
                <a:gd name="connsiteX4" fmla="*/ 87552 w 213399"/>
                <a:gd name="connsiteY4" fmla="*/ 37522 h 170163"/>
                <a:gd name="connsiteX5" fmla="*/ 0 w 213399"/>
                <a:gd name="connsiteY5" fmla="*/ 0 h 170163"/>
                <a:gd name="connsiteX6" fmla="*/ 56052 w 213399"/>
                <a:gd name="connsiteY6" fmla="*/ 77052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163">
                  <a:moveTo>
                    <a:pt x="56052" y="77052"/>
                  </a:moveTo>
                  <a:cubicBezTo>
                    <a:pt x="35978" y="93883"/>
                    <a:pt x="41846" y="126773"/>
                    <a:pt x="69023" y="130170"/>
                  </a:cubicBezTo>
                  <a:cubicBezTo>
                    <a:pt x="113803" y="135729"/>
                    <a:pt x="174178" y="148546"/>
                    <a:pt x="213399" y="170164"/>
                  </a:cubicBezTo>
                  <a:cubicBezTo>
                    <a:pt x="183598" y="136810"/>
                    <a:pt x="157656" y="80758"/>
                    <a:pt x="142215" y="38295"/>
                  </a:cubicBezTo>
                  <a:cubicBezTo>
                    <a:pt x="132950" y="12508"/>
                    <a:pt x="99597" y="14052"/>
                    <a:pt x="87552" y="37522"/>
                  </a:cubicBezTo>
                  <a:cubicBezTo>
                    <a:pt x="81221" y="13125"/>
                    <a:pt x="34897" y="6177"/>
                    <a:pt x="0" y="0"/>
                  </a:cubicBezTo>
                  <a:cubicBezTo>
                    <a:pt x="13743" y="32736"/>
                    <a:pt x="30883" y="76280"/>
                    <a:pt x="56052" y="77052"/>
                  </a:cubicBezTo>
                  <a:close/>
                </a:path>
              </a:pathLst>
            </a:custGeom>
            <a:grpFill/>
            <a:ln w="15426" cap="flat">
              <a:noFill/>
              <a:prstDash val="solid"/>
              <a:miter/>
            </a:ln>
          </p:spPr>
          <p:txBody>
            <a:bodyPr rtlCol="0" anchor="ctr"/>
            <a:lstStyle/>
            <a:p>
              <a:endParaRPr lang="en-US"/>
            </a:p>
          </p:txBody>
        </p:sp>
        <p:sp>
          <p:nvSpPr>
            <p:cNvPr id="2770" name="Freeform: Shape 2769">
              <a:extLst>
                <a:ext uri="{FF2B5EF4-FFF2-40B4-BE49-F238E27FC236}">
                  <a16:creationId xmlns:a16="http://schemas.microsoft.com/office/drawing/2014/main" id="{9B46790F-909C-706B-83D0-1AFAD7F632AF}"/>
                </a:ext>
              </a:extLst>
            </p:cNvPr>
            <p:cNvSpPr/>
            <p:nvPr/>
          </p:nvSpPr>
          <p:spPr>
            <a:xfrm>
              <a:off x="4254497" y="2405879"/>
              <a:ext cx="74736" cy="51771"/>
            </a:xfrm>
            <a:custGeom>
              <a:avLst/>
              <a:gdLst>
                <a:gd name="connsiteX0" fmla="*/ 74736 w 74736"/>
                <a:gd name="connsiteY0" fmla="*/ 40357 h 51771"/>
                <a:gd name="connsiteX1" fmla="*/ 72111 w 74736"/>
                <a:gd name="connsiteY1" fmla="*/ 18122 h 51771"/>
                <a:gd name="connsiteX2" fmla="*/ 0 w 74736"/>
                <a:gd name="connsiteY2" fmla="*/ 23063 h 51771"/>
                <a:gd name="connsiteX3" fmla="*/ 74736 w 74736"/>
                <a:gd name="connsiteY3" fmla="*/ 40357 h 51771"/>
              </a:gdLst>
              <a:ahLst/>
              <a:cxnLst>
                <a:cxn ang="0">
                  <a:pos x="connsiteX0" y="connsiteY0"/>
                </a:cxn>
                <a:cxn ang="0">
                  <a:pos x="connsiteX1" y="connsiteY1"/>
                </a:cxn>
                <a:cxn ang="0">
                  <a:pos x="connsiteX2" y="connsiteY2"/>
                </a:cxn>
                <a:cxn ang="0">
                  <a:pos x="connsiteX3" y="connsiteY3"/>
                </a:cxn>
              </a:cxnLst>
              <a:rect l="l" t="t" r="r" b="b"/>
              <a:pathLst>
                <a:path w="74736" h="51771">
                  <a:moveTo>
                    <a:pt x="74736" y="40357"/>
                  </a:moveTo>
                  <a:cubicBezTo>
                    <a:pt x="73810" y="37424"/>
                    <a:pt x="72111" y="20901"/>
                    <a:pt x="72111" y="18122"/>
                  </a:cubicBezTo>
                  <a:cubicBezTo>
                    <a:pt x="32581" y="-7974"/>
                    <a:pt x="0" y="-5503"/>
                    <a:pt x="0" y="23063"/>
                  </a:cubicBezTo>
                  <a:cubicBezTo>
                    <a:pt x="0" y="56725"/>
                    <a:pt x="57442" y="58424"/>
                    <a:pt x="74736" y="40357"/>
                  </a:cubicBezTo>
                  <a:close/>
                </a:path>
              </a:pathLst>
            </a:custGeom>
            <a:grpFill/>
            <a:ln w="15426" cap="flat">
              <a:noFill/>
              <a:prstDash val="solid"/>
              <a:miter/>
            </a:ln>
          </p:spPr>
          <p:txBody>
            <a:bodyPr rtlCol="0" anchor="ctr"/>
            <a:lstStyle/>
            <a:p>
              <a:endParaRPr lang="en-US"/>
            </a:p>
          </p:txBody>
        </p:sp>
        <p:sp>
          <p:nvSpPr>
            <p:cNvPr id="2771" name="Freeform: Shape 2770">
              <a:extLst>
                <a:ext uri="{FF2B5EF4-FFF2-40B4-BE49-F238E27FC236}">
                  <a16:creationId xmlns:a16="http://schemas.microsoft.com/office/drawing/2014/main" id="{CEA24AA8-19A7-AFE5-597E-5EC5CBDABB05}"/>
                </a:ext>
              </a:extLst>
            </p:cNvPr>
            <p:cNvSpPr/>
            <p:nvPr/>
          </p:nvSpPr>
          <p:spPr>
            <a:xfrm>
              <a:off x="5057268" y="3121000"/>
              <a:ext cx="51418" cy="51146"/>
            </a:xfrm>
            <a:custGeom>
              <a:avLst/>
              <a:gdLst>
                <a:gd name="connsiteX0" fmla="*/ 5425 w 51418"/>
                <a:gd name="connsiteY0" fmla="*/ 9602 h 51146"/>
                <a:gd name="connsiteX1" fmla="*/ 638 w 51418"/>
                <a:gd name="connsiteY1" fmla="*/ 19793 h 51146"/>
                <a:gd name="connsiteX2" fmla="*/ 638 w 51418"/>
                <a:gd name="connsiteY2" fmla="*/ 19793 h 51146"/>
                <a:gd name="connsiteX3" fmla="*/ 638 w 51418"/>
                <a:gd name="connsiteY3" fmla="*/ 31065 h 51146"/>
                <a:gd name="connsiteX4" fmla="*/ 31521 w 51418"/>
                <a:gd name="connsiteY4" fmla="*/ 50521 h 51146"/>
                <a:gd name="connsiteX5" fmla="*/ 50823 w 51418"/>
                <a:gd name="connsiteY5" fmla="*/ 31374 h 51146"/>
                <a:gd name="connsiteX6" fmla="*/ 50823 w 51418"/>
                <a:gd name="connsiteY6" fmla="*/ 31374 h 51146"/>
                <a:gd name="connsiteX7" fmla="*/ 41867 w 51418"/>
                <a:gd name="connsiteY7" fmla="*/ 5741 h 51146"/>
                <a:gd name="connsiteX8" fmla="*/ 5425 w 51418"/>
                <a:gd name="connsiteY8" fmla="*/ 9602 h 5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6">
                  <a:moveTo>
                    <a:pt x="5425" y="9602"/>
                  </a:moveTo>
                  <a:cubicBezTo>
                    <a:pt x="2954" y="12690"/>
                    <a:pt x="1410" y="16087"/>
                    <a:pt x="638" y="19793"/>
                  </a:cubicBezTo>
                  <a:lnTo>
                    <a:pt x="638" y="19793"/>
                  </a:lnTo>
                  <a:cubicBezTo>
                    <a:pt x="-134" y="23345"/>
                    <a:pt x="-288" y="27205"/>
                    <a:pt x="638" y="31065"/>
                  </a:cubicBezTo>
                  <a:cubicBezTo>
                    <a:pt x="3726" y="44963"/>
                    <a:pt x="17624" y="53610"/>
                    <a:pt x="31521" y="50521"/>
                  </a:cubicBezTo>
                  <a:cubicBezTo>
                    <a:pt x="41403" y="48205"/>
                    <a:pt x="48506" y="40484"/>
                    <a:pt x="50823" y="31374"/>
                  </a:cubicBezTo>
                  <a:lnTo>
                    <a:pt x="50823" y="31374"/>
                  </a:lnTo>
                  <a:cubicBezTo>
                    <a:pt x="52830" y="22109"/>
                    <a:pt x="49742" y="12072"/>
                    <a:pt x="41867" y="5741"/>
                  </a:cubicBezTo>
                  <a:cubicBezTo>
                    <a:pt x="30594" y="-3215"/>
                    <a:pt x="14381" y="-1516"/>
                    <a:pt x="5425" y="9602"/>
                  </a:cubicBezTo>
                  <a:close/>
                </a:path>
              </a:pathLst>
            </a:custGeom>
            <a:grpFill/>
            <a:ln w="15426" cap="flat">
              <a:noFill/>
              <a:prstDash val="solid"/>
              <a:miter/>
            </a:ln>
          </p:spPr>
          <p:txBody>
            <a:bodyPr rtlCol="0" anchor="ctr"/>
            <a:lstStyle/>
            <a:p>
              <a:endParaRPr lang="en-US"/>
            </a:p>
          </p:txBody>
        </p:sp>
        <p:sp>
          <p:nvSpPr>
            <p:cNvPr id="2772" name="Freeform: Shape 2771">
              <a:extLst>
                <a:ext uri="{FF2B5EF4-FFF2-40B4-BE49-F238E27FC236}">
                  <a16:creationId xmlns:a16="http://schemas.microsoft.com/office/drawing/2014/main" id="{61A37B3B-6F59-5F53-A114-38AA18E3E447}"/>
                </a:ext>
              </a:extLst>
            </p:cNvPr>
            <p:cNvSpPr/>
            <p:nvPr/>
          </p:nvSpPr>
          <p:spPr>
            <a:xfrm>
              <a:off x="4595440" y="2875018"/>
              <a:ext cx="68686" cy="58336"/>
            </a:xfrm>
            <a:custGeom>
              <a:avLst/>
              <a:gdLst>
                <a:gd name="connsiteX0" fmla="*/ 8802 w 68686"/>
                <a:gd name="connsiteY0" fmla="*/ 2035 h 58335"/>
                <a:gd name="connsiteX1" fmla="*/ 0 w 68686"/>
                <a:gd name="connsiteY1" fmla="*/ 21183 h 58335"/>
                <a:gd name="connsiteX2" fmla="*/ 67015 w 68686"/>
                <a:gd name="connsiteY2" fmla="*/ 43264 h 58335"/>
                <a:gd name="connsiteX3" fmla="*/ 8802 w 68686"/>
                <a:gd name="connsiteY3" fmla="*/ 2035 h 58335"/>
              </a:gdLst>
              <a:ahLst/>
              <a:cxnLst>
                <a:cxn ang="0">
                  <a:pos x="connsiteX0" y="connsiteY0"/>
                </a:cxn>
                <a:cxn ang="0">
                  <a:pos x="connsiteX1" y="connsiteY1"/>
                </a:cxn>
                <a:cxn ang="0">
                  <a:pos x="connsiteX2" y="connsiteY2"/>
                </a:cxn>
                <a:cxn ang="0">
                  <a:pos x="connsiteX3" y="connsiteY3"/>
                </a:cxn>
              </a:cxnLst>
              <a:rect l="l" t="t" r="r" b="b"/>
              <a:pathLst>
                <a:path w="68686" h="58335">
                  <a:moveTo>
                    <a:pt x="8802" y="2035"/>
                  </a:moveTo>
                  <a:cubicBezTo>
                    <a:pt x="8647" y="8984"/>
                    <a:pt x="5559" y="15778"/>
                    <a:pt x="0" y="21183"/>
                  </a:cubicBezTo>
                  <a:cubicBezTo>
                    <a:pt x="16213" y="65036"/>
                    <a:pt x="55743" y="66889"/>
                    <a:pt x="67015" y="43264"/>
                  </a:cubicBezTo>
                  <a:cubicBezTo>
                    <a:pt x="77670" y="20256"/>
                    <a:pt x="34897" y="-7847"/>
                    <a:pt x="8802" y="2035"/>
                  </a:cubicBezTo>
                  <a:close/>
                </a:path>
              </a:pathLst>
            </a:custGeom>
            <a:grpFill/>
            <a:ln w="15426" cap="flat">
              <a:noFill/>
              <a:prstDash val="solid"/>
              <a:miter/>
            </a:ln>
          </p:spPr>
          <p:txBody>
            <a:bodyPr rtlCol="0" anchor="ctr"/>
            <a:lstStyle/>
            <a:p>
              <a:endParaRPr lang="en-US"/>
            </a:p>
          </p:txBody>
        </p:sp>
        <p:sp>
          <p:nvSpPr>
            <p:cNvPr id="2773" name="Freeform: Shape 2772">
              <a:extLst>
                <a:ext uri="{FF2B5EF4-FFF2-40B4-BE49-F238E27FC236}">
                  <a16:creationId xmlns:a16="http://schemas.microsoft.com/office/drawing/2014/main" id="{D1BB14FE-1FDB-2E9B-A987-EA180E7F5E82}"/>
                </a:ext>
              </a:extLst>
            </p:cNvPr>
            <p:cNvSpPr/>
            <p:nvPr/>
          </p:nvSpPr>
          <p:spPr>
            <a:xfrm>
              <a:off x="4315632" y="1814692"/>
              <a:ext cx="462659" cy="530820"/>
            </a:xfrm>
            <a:custGeom>
              <a:avLst/>
              <a:gdLst>
                <a:gd name="connsiteX0" fmla="*/ 44019 w 462660"/>
                <a:gd name="connsiteY0" fmla="*/ 354213 h 530816"/>
                <a:gd name="connsiteX1" fmla="*/ 57916 w 462660"/>
                <a:gd name="connsiteY1" fmla="*/ 442383 h 530816"/>
                <a:gd name="connsiteX2" fmla="*/ 37225 w 462660"/>
                <a:gd name="connsiteY2" fmla="*/ 524994 h 530816"/>
                <a:gd name="connsiteX3" fmla="*/ 48651 w 462660"/>
                <a:gd name="connsiteY3" fmla="*/ 525612 h 530816"/>
                <a:gd name="connsiteX4" fmla="*/ 113196 w 462660"/>
                <a:gd name="connsiteY4" fmla="*/ 469869 h 530816"/>
                <a:gd name="connsiteX5" fmla="*/ 138674 w 462660"/>
                <a:gd name="connsiteY5" fmla="*/ 479288 h 530816"/>
                <a:gd name="connsiteX6" fmla="*/ 201520 w 462660"/>
                <a:gd name="connsiteY6" fmla="*/ 464773 h 530816"/>
                <a:gd name="connsiteX7" fmla="*/ 210476 w 462660"/>
                <a:gd name="connsiteY7" fmla="*/ 460295 h 530816"/>
                <a:gd name="connsiteX8" fmla="*/ 91115 w 462660"/>
                <a:gd name="connsiteY8" fmla="*/ 402544 h 530816"/>
                <a:gd name="connsiteX9" fmla="*/ 124159 w 462660"/>
                <a:gd name="connsiteY9" fmla="*/ 320397 h 530816"/>
                <a:gd name="connsiteX10" fmla="*/ 131108 w 462660"/>
                <a:gd name="connsiteY10" fmla="*/ 170616 h 530816"/>
                <a:gd name="connsiteX11" fmla="*/ 275639 w 462660"/>
                <a:gd name="connsiteY11" fmla="*/ 130468 h 530816"/>
                <a:gd name="connsiteX12" fmla="*/ 348367 w 462660"/>
                <a:gd name="connsiteY12" fmla="*/ 79975 h 530816"/>
                <a:gd name="connsiteX13" fmla="*/ 431287 w 462660"/>
                <a:gd name="connsiteY13" fmla="*/ 183432 h 530816"/>
                <a:gd name="connsiteX14" fmla="*/ 433604 w 462660"/>
                <a:gd name="connsiteY14" fmla="*/ 173704 h 530816"/>
                <a:gd name="connsiteX15" fmla="*/ 433758 w 462660"/>
                <a:gd name="connsiteY15" fmla="*/ 109159 h 530816"/>
                <a:gd name="connsiteX16" fmla="*/ 418780 w 462660"/>
                <a:gd name="connsiteY16" fmla="*/ 86460 h 530816"/>
                <a:gd name="connsiteX17" fmla="*/ 458619 w 462660"/>
                <a:gd name="connsiteY17" fmla="*/ 11107 h 530816"/>
                <a:gd name="connsiteX18" fmla="*/ 455376 w 462660"/>
                <a:gd name="connsiteY18" fmla="*/ 143 h 530816"/>
                <a:gd name="connsiteX19" fmla="*/ 379405 w 462660"/>
                <a:gd name="connsiteY19" fmla="*/ 38747 h 530816"/>
                <a:gd name="connsiteX20" fmla="*/ 290462 w 462660"/>
                <a:gd name="connsiteY20" fmla="*/ 44769 h 530816"/>
                <a:gd name="connsiteX21" fmla="*/ 260506 w 462660"/>
                <a:gd name="connsiteY21" fmla="*/ 31026 h 530816"/>
                <a:gd name="connsiteX22" fmla="*/ 165542 w 462660"/>
                <a:gd name="connsiteY22" fmla="*/ 29482 h 530816"/>
                <a:gd name="connsiteX23" fmla="*/ 157204 w 462660"/>
                <a:gd name="connsiteY23" fmla="*/ 33188 h 530816"/>
                <a:gd name="connsiteX24" fmla="*/ 271778 w 462660"/>
                <a:gd name="connsiteY24" fmla="*/ 118578 h 530816"/>
                <a:gd name="connsiteX25" fmla="*/ 99299 w 462660"/>
                <a:gd name="connsiteY25" fmla="*/ 104835 h 530816"/>
                <a:gd name="connsiteX26" fmla="*/ 126939 w 462660"/>
                <a:gd name="connsiteY26" fmla="*/ 111012 h 530816"/>
                <a:gd name="connsiteX27" fmla="*/ 89416 w 462660"/>
                <a:gd name="connsiteY27" fmla="*/ 71328 h 530816"/>
                <a:gd name="connsiteX28" fmla="*/ 72276 w 462660"/>
                <a:gd name="connsiteY28" fmla="*/ 123519 h 530816"/>
                <a:gd name="connsiteX29" fmla="*/ 25180 w 462660"/>
                <a:gd name="connsiteY29" fmla="*/ 151777 h 530816"/>
                <a:gd name="connsiteX30" fmla="*/ 72276 w 462660"/>
                <a:gd name="connsiteY30" fmla="*/ 179572 h 530816"/>
                <a:gd name="connsiteX31" fmla="*/ 60078 w 462660"/>
                <a:gd name="connsiteY31" fmla="*/ 154093 h 530816"/>
                <a:gd name="connsiteX32" fmla="*/ 111806 w 462660"/>
                <a:gd name="connsiteY32" fmla="*/ 319161 h 530816"/>
                <a:gd name="connsiteX33" fmla="*/ 3099 w 462660"/>
                <a:gd name="connsiteY33" fmla="*/ 226359 h 530816"/>
                <a:gd name="connsiteX34" fmla="*/ 1246 w 462660"/>
                <a:gd name="connsiteY34" fmla="*/ 235315 h 530816"/>
                <a:gd name="connsiteX35" fmla="*/ 23945 w 462660"/>
                <a:gd name="connsiteY35" fmla="*/ 327500 h 530816"/>
                <a:gd name="connsiteX36" fmla="*/ 44019 w 462660"/>
                <a:gd name="connsiteY36" fmla="*/ 354213 h 53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816">
                  <a:moveTo>
                    <a:pt x="44019" y="354213"/>
                  </a:moveTo>
                  <a:cubicBezTo>
                    <a:pt x="82622" y="381235"/>
                    <a:pt x="66254" y="426942"/>
                    <a:pt x="57916" y="442383"/>
                  </a:cubicBezTo>
                  <a:cubicBezTo>
                    <a:pt x="57761" y="442538"/>
                    <a:pt x="36761" y="482067"/>
                    <a:pt x="37225" y="524994"/>
                  </a:cubicBezTo>
                  <a:cubicBezTo>
                    <a:pt x="37225" y="532252"/>
                    <a:pt x="49114" y="533024"/>
                    <a:pt x="48651" y="525612"/>
                  </a:cubicBezTo>
                  <a:cubicBezTo>
                    <a:pt x="46798" y="499207"/>
                    <a:pt x="77372" y="437442"/>
                    <a:pt x="113196" y="469869"/>
                  </a:cubicBezTo>
                  <a:cubicBezTo>
                    <a:pt x="120917" y="476817"/>
                    <a:pt x="128637" y="478670"/>
                    <a:pt x="138674" y="479288"/>
                  </a:cubicBezTo>
                  <a:cubicBezTo>
                    <a:pt x="163998" y="480832"/>
                    <a:pt x="175116" y="449023"/>
                    <a:pt x="201520" y="464773"/>
                  </a:cubicBezTo>
                  <a:cubicBezTo>
                    <a:pt x="205535" y="467244"/>
                    <a:pt x="210785" y="464773"/>
                    <a:pt x="210476" y="460295"/>
                  </a:cubicBezTo>
                  <a:cubicBezTo>
                    <a:pt x="203991" y="380618"/>
                    <a:pt x="135277" y="362706"/>
                    <a:pt x="91115" y="402544"/>
                  </a:cubicBezTo>
                  <a:cubicBezTo>
                    <a:pt x="103931" y="375985"/>
                    <a:pt x="115512" y="348809"/>
                    <a:pt x="124159" y="320397"/>
                  </a:cubicBezTo>
                  <a:cubicBezTo>
                    <a:pt x="139446" y="270984"/>
                    <a:pt x="139601" y="220337"/>
                    <a:pt x="131108" y="170616"/>
                  </a:cubicBezTo>
                  <a:cubicBezTo>
                    <a:pt x="181447" y="167836"/>
                    <a:pt x="230859" y="156255"/>
                    <a:pt x="275639" y="130468"/>
                  </a:cubicBezTo>
                  <a:cubicBezTo>
                    <a:pt x="301271" y="115644"/>
                    <a:pt x="325205" y="98350"/>
                    <a:pt x="348367" y="79975"/>
                  </a:cubicBezTo>
                  <a:cubicBezTo>
                    <a:pt x="319338" y="131858"/>
                    <a:pt x="352228" y="194859"/>
                    <a:pt x="431287" y="183432"/>
                  </a:cubicBezTo>
                  <a:cubicBezTo>
                    <a:pt x="435611" y="182814"/>
                    <a:pt x="436846" y="177101"/>
                    <a:pt x="433604" y="173704"/>
                  </a:cubicBezTo>
                  <a:cubicBezTo>
                    <a:pt x="412295" y="151468"/>
                    <a:pt x="441016" y="133556"/>
                    <a:pt x="433758" y="109159"/>
                  </a:cubicBezTo>
                  <a:cubicBezTo>
                    <a:pt x="430979" y="99585"/>
                    <a:pt x="427273" y="92328"/>
                    <a:pt x="418780" y="86460"/>
                  </a:cubicBezTo>
                  <a:cubicBezTo>
                    <a:pt x="379096" y="58820"/>
                    <a:pt x="432677" y="15121"/>
                    <a:pt x="458619" y="11107"/>
                  </a:cubicBezTo>
                  <a:cubicBezTo>
                    <a:pt x="465876" y="10026"/>
                    <a:pt x="462479" y="-1401"/>
                    <a:pt x="455376" y="143"/>
                  </a:cubicBezTo>
                  <a:cubicBezTo>
                    <a:pt x="413376" y="9254"/>
                    <a:pt x="379559" y="38592"/>
                    <a:pt x="379405" y="38747"/>
                  </a:cubicBezTo>
                  <a:cubicBezTo>
                    <a:pt x="366279" y="50328"/>
                    <a:pt x="325360" y="76423"/>
                    <a:pt x="290462" y="44769"/>
                  </a:cubicBezTo>
                  <a:cubicBezTo>
                    <a:pt x="281815" y="36894"/>
                    <a:pt x="272087" y="33188"/>
                    <a:pt x="260506" y="31026"/>
                  </a:cubicBezTo>
                  <a:cubicBezTo>
                    <a:pt x="227771" y="24849"/>
                    <a:pt x="197506" y="46467"/>
                    <a:pt x="165542" y="29482"/>
                  </a:cubicBezTo>
                  <a:cubicBezTo>
                    <a:pt x="162299" y="27783"/>
                    <a:pt x="158439" y="29791"/>
                    <a:pt x="157204" y="33188"/>
                  </a:cubicBezTo>
                  <a:cubicBezTo>
                    <a:pt x="142071" y="76578"/>
                    <a:pt x="208469" y="133248"/>
                    <a:pt x="271778" y="118578"/>
                  </a:cubicBezTo>
                  <a:cubicBezTo>
                    <a:pt x="135277" y="176947"/>
                    <a:pt x="83394" y="117343"/>
                    <a:pt x="99299" y="104835"/>
                  </a:cubicBezTo>
                  <a:cubicBezTo>
                    <a:pt x="107328" y="98505"/>
                    <a:pt x="120299" y="114255"/>
                    <a:pt x="126939" y="111012"/>
                  </a:cubicBezTo>
                  <a:cubicBezTo>
                    <a:pt x="158285" y="95880"/>
                    <a:pt x="113659" y="56813"/>
                    <a:pt x="89416" y="71328"/>
                  </a:cubicBezTo>
                  <a:cubicBezTo>
                    <a:pt x="65173" y="85997"/>
                    <a:pt x="64710" y="106071"/>
                    <a:pt x="72276" y="123519"/>
                  </a:cubicBezTo>
                  <a:cubicBezTo>
                    <a:pt x="53592" y="119968"/>
                    <a:pt x="33982" y="124909"/>
                    <a:pt x="25180" y="151777"/>
                  </a:cubicBezTo>
                  <a:cubicBezTo>
                    <a:pt x="16379" y="178645"/>
                    <a:pt x="64401" y="213543"/>
                    <a:pt x="72276" y="179572"/>
                  </a:cubicBezTo>
                  <a:cubicBezTo>
                    <a:pt x="73975" y="172469"/>
                    <a:pt x="55754" y="163358"/>
                    <a:pt x="60078" y="154093"/>
                  </a:cubicBezTo>
                  <a:cubicBezTo>
                    <a:pt x="68725" y="135718"/>
                    <a:pt x="138365" y="173086"/>
                    <a:pt x="111806" y="319161"/>
                  </a:cubicBezTo>
                  <a:cubicBezTo>
                    <a:pt x="112115" y="254153"/>
                    <a:pt x="42011" y="201962"/>
                    <a:pt x="3099" y="226359"/>
                  </a:cubicBezTo>
                  <a:cubicBezTo>
                    <a:pt x="11" y="228366"/>
                    <a:pt x="-1070" y="232535"/>
                    <a:pt x="1246" y="235315"/>
                  </a:cubicBezTo>
                  <a:cubicBezTo>
                    <a:pt x="25026" y="262800"/>
                    <a:pt x="10665" y="296926"/>
                    <a:pt x="23945" y="327500"/>
                  </a:cubicBezTo>
                  <a:cubicBezTo>
                    <a:pt x="28577" y="338772"/>
                    <a:pt x="34291" y="347573"/>
                    <a:pt x="44019" y="354213"/>
                  </a:cubicBezTo>
                  <a:close/>
                </a:path>
              </a:pathLst>
            </a:custGeom>
            <a:grpFill/>
            <a:ln w="15426" cap="flat">
              <a:noFill/>
              <a:prstDash val="solid"/>
              <a:miter/>
            </a:ln>
          </p:spPr>
          <p:txBody>
            <a:bodyPr rtlCol="0" anchor="ctr"/>
            <a:lstStyle/>
            <a:p>
              <a:endParaRPr lang="en-US"/>
            </a:p>
          </p:txBody>
        </p:sp>
        <p:sp>
          <p:nvSpPr>
            <p:cNvPr id="2774" name="Freeform: Shape 2773">
              <a:extLst>
                <a:ext uri="{FF2B5EF4-FFF2-40B4-BE49-F238E27FC236}">
                  <a16:creationId xmlns:a16="http://schemas.microsoft.com/office/drawing/2014/main" id="{33E4A6B2-1FD0-8034-97B6-C9EDA2384045}"/>
                </a:ext>
              </a:extLst>
            </p:cNvPr>
            <p:cNvSpPr/>
            <p:nvPr/>
          </p:nvSpPr>
          <p:spPr>
            <a:xfrm>
              <a:off x="4077881" y="2547938"/>
              <a:ext cx="51597" cy="51533"/>
            </a:xfrm>
            <a:custGeom>
              <a:avLst/>
              <a:gdLst>
                <a:gd name="connsiteX0" fmla="*/ 9695 w 51597"/>
                <a:gd name="connsiteY0" fmla="*/ 45918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8"/>
                  </a:moveTo>
                  <a:cubicBezTo>
                    <a:pt x="20813" y="54719"/>
                    <a:pt x="37026" y="53021"/>
                    <a:pt x="45982" y="41903"/>
                  </a:cubicBezTo>
                  <a:cubicBezTo>
                    <a:pt x="54784" y="30785"/>
                    <a:pt x="53085" y="14572"/>
                    <a:pt x="41968" y="5616"/>
                  </a:cubicBezTo>
                  <a:cubicBezTo>
                    <a:pt x="30850" y="-3186"/>
                    <a:pt x="14636" y="-1487"/>
                    <a:pt x="5680" y="9630"/>
                  </a:cubicBezTo>
                  <a:cubicBezTo>
                    <a:pt x="-3276" y="20748"/>
                    <a:pt x="-1423" y="36962"/>
                    <a:pt x="9695" y="45918"/>
                  </a:cubicBezTo>
                  <a:close/>
                </a:path>
              </a:pathLst>
            </a:custGeom>
            <a:grpFill/>
            <a:ln w="15426" cap="flat">
              <a:noFill/>
              <a:prstDash val="solid"/>
              <a:miter/>
            </a:ln>
          </p:spPr>
          <p:txBody>
            <a:bodyPr rtlCol="0" anchor="ctr"/>
            <a:lstStyle/>
            <a:p>
              <a:endParaRPr lang="en-US"/>
            </a:p>
          </p:txBody>
        </p:sp>
        <p:sp>
          <p:nvSpPr>
            <p:cNvPr id="2775" name="Freeform: Shape 2774">
              <a:extLst>
                <a:ext uri="{FF2B5EF4-FFF2-40B4-BE49-F238E27FC236}">
                  <a16:creationId xmlns:a16="http://schemas.microsoft.com/office/drawing/2014/main" id="{E7D58554-425D-F33A-BF95-CB2C673FDD48}"/>
                </a:ext>
              </a:extLst>
            </p:cNvPr>
            <p:cNvSpPr/>
            <p:nvPr/>
          </p:nvSpPr>
          <p:spPr>
            <a:xfrm>
              <a:off x="4058161" y="2723065"/>
              <a:ext cx="110436" cy="200957"/>
            </a:xfrm>
            <a:custGeom>
              <a:avLst/>
              <a:gdLst>
                <a:gd name="connsiteX0" fmla="*/ 97511 w 110436"/>
                <a:gd name="connsiteY0" fmla="*/ 200928 h 200955"/>
                <a:gd name="connsiteX1" fmla="*/ 100136 w 110436"/>
                <a:gd name="connsiteY1" fmla="*/ 190274 h 200955"/>
                <a:gd name="connsiteX2" fmla="*/ 45937 w 110436"/>
                <a:gd name="connsiteY2" fmla="*/ 43890 h 200955"/>
                <a:gd name="connsiteX3" fmla="*/ 104614 w 110436"/>
                <a:gd name="connsiteY3" fmla="*/ 11463 h 200955"/>
                <a:gd name="connsiteX4" fmla="*/ 105232 w 110436"/>
                <a:gd name="connsiteY4" fmla="*/ 36 h 200955"/>
                <a:gd name="connsiteX5" fmla="*/ 97511 w 110436"/>
                <a:gd name="connsiteY5" fmla="*/ 200928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97511" y="200928"/>
                  </a:moveTo>
                  <a:cubicBezTo>
                    <a:pt x="104151" y="201546"/>
                    <a:pt x="102761" y="191355"/>
                    <a:pt x="100136" y="190274"/>
                  </a:cubicBezTo>
                  <a:cubicBezTo>
                    <a:pt x="35128" y="162325"/>
                    <a:pt x="122526" y="71067"/>
                    <a:pt x="45937" y="43890"/>
                  </a:cubicBezTo>
                  <a:cubicBezTo>
                    <a:pt x="58136" y="26132"/>
                    <a:pt x="77746" y="13162"/>
                    <a:pt x="104614" y="11463"/>
                  </a:cubicBezTo>
                  <a:cubicBezTo>
                    <a:pt x="111872" y="11000"/>
                    <a:pt x="112644" y="-736"/>
                    <a:pt x="105232" y="36"/>
                  </a:cubicBezTo>
                  <a:cubicBezTo>
                    <a:pt x="-58910" y="16250"/>
                    <a:pt x="-6872" y="191046"/>
                    <a:pt x="97511" y="200928"/>
                  </a:cubicBezTo>
                  <a:close/>
                </a:path>
              </a:pathLst>
            </a:custGeom>
            <a:grpFill/>
            <a:ln w="15426" cap="flat">
              <a:noFill/>
              <a:prstDash val="solid"/>
              <a:miter/>
            </a:ln>
          </p:spPr>
          <p:txBody>
            <a:bodyPr rtlCol="0" anchor="ctr"/>
            <a:lstStyle/>
            <a:p>
              <a:endParaRPr lang="en-US"/>
            </a:p>
          </p:txBody>
        </p:sp>
        <p:sp>
          <p:nvSpPr>
            <p:cNvPr id="2776" name="Freeform: Shape 2775">
              <a:extLst>
                <a:ext uri="{FF2B5EF4-FFF2-40B4-BE49-F238E27FC236}">
                  <a16:creationId xmlns:a16="http://schemas.microsoft.com/office/drawing/2014/main" id="{0ECE340B-FADE-B789-AE1D-B605CED4EB54}"/>
                </a:ext>
              </a:extLst>
            </p:cNvPr>
            <p:cNvSpPr/>
            <p:nvPr/>
          </p:nvSpPr>
          <p:spPr>
            <a:xfrm>
              <a:off x="3926199" y="2738795"/>
              <a:ext cx="51646" cy="51378"/>
            </a:xfrm>
            <a:custGeom>
              <a:avLst/>
              <a:gdLst>
                <a:gd name="connsiteX0" fmla="*/ 9744 w 51646"/>
                <a:gd name="connsiteY0" fmla="*/ 45763 h 51378"/>
                <a:gd name="connsiteX1" fmla="*/ 46031 w 51646"/>
                <a:gd name="connsiteY1" fmla="*/ 41748 h 51378"/>
                <a:gd name="connsiteX2" fmla="*/ 42016 w 51646"/>
                <a:gd name="connsiteY2" fmla="*/ 5616 h 51378"/>
                <a:gd name="connsiteX3" fmla="*/ 5729 w 51646"/>
                <a:gd name="connsiteY3" fmla="*/ 9630 h 51378"/>
                <a:gd name="connsiteX4" fmla="*/ 9744 w 51646"/>
                <a:gd name="connsiteY4" fmla="*/ 45763 h 5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6" h="51378">
                  <a:moveTo>
                    <a:pt x="9744" y="45763"/>
                  </a:moveTo>
                  <a:cubicBezTo>
                    <a:pt x="20862" y="54565"/>
                    <a:pt x="37075" y="52866"/>
                    <a:pt x="46031" y="41748"/>
                  </a:cubicBezTo>
                  <a:cubicBezTo>
                    <a:pt x="54833" y="30631"/>
                    <a:pt x="53134" y="14417"/>
                    <a:pt x="42016" y="5616"/>
                  </a:cubicBezTo>
                  <a:cubicBezTo>
                    <a:pt x="30898" y="-3186"/>
                    <a:pt x="14685" y="-1487"/>
                    <a:pt x="5729" y="9630"/>
                  </a:cubicBezTo>
                  <a:cubicBezTo>
                    <a:pt x="-3227" y="20748"/>
                    <a:pt x="-1528" y="36962"/>
                    <a:pt x="9744" y="45763"/>
                  </a:cubicBezTo>
                  <a:close/>
                </a:path>
              </a:pathLst>
            </a:custGeom>
            <a:grpFill/>
            <a:ln w="15426" cap="flat">
              <a:noFill/>
              <a:prstDash val="solid"/>
              <a:miter/>
            </a:ln>
          </p:spPr>
          <p:txBody>
            <a:bodyPr rtlCol="0" anchor="ctr"/>
            <a:lstStyle/>
            <a:p>
              <a:endParaRPr lang="en-US"/>
            </a:p>
          </p:txBody>
        </p:sp>
        <p:sp>
          <p:nvSpPr>
            <p:cNvPr id="2777" name="Freeform: Shape 2776">
              <a:extLst>
                <a:ext uri="{FF2B5EF4-FFF2-40B4-BE49-F238E27FC236}">
                  <a16:creationId xmlns:a16="http://schemas.microsoft.com/office/drawing/2014/main" id="{2A91AFE6-9B71-909F-91BD-82B3A67BC8E3}"/>
                </a:ext>
              </a:extLst>
            </p:cNvPr>
            <p:cNvSpPr/>
            <p:nvPr/>
          </p:nvSpPr>
          <p:spPr>
            <a:xfrm>
              <a:off x="4668476" y="2782503"/>
              <a:ext cx="241608" cy="240782"/>
            </a:xfrm>
            <a:custGeom>
              <a:avLst/>
              <a:gdLst>
                <a:gd name="connsiteX0" fmla="*/ 232394 w 241609"/>
                <a:gd name="connsiteY0" fmla="*/ 191520 h 240781"/>
                <a:gd name="connsiteX1" fmla="*/ 240732 w 241609"/>
                <a:gd name="connsiteY1" fmla="*/ 184263 h 240781"/>
                <a:gd name="connsiteX2" fmla="*/ 64546 w 241609"/>
                <a:gd name="connsiteY2" fmla="*/ 88372 h 240781"/>
                <a:gd name="connsiteX3" fmla="*/ 59296 w 241609"/>
                <a:gd name="connsiteY3" fmla="*/ 91924 h 240781"/>
                <a:gd name="connsiteX4" fmla="*/ 55590 w 241609"/>
                <a:gd name="connsiteY4" fmla="*/ 90843 h 240781"/>
                <a:gd name="connsiteX5" fmla="*/ 86164 w 241609"/>
                <a:gd name="connsiteY5" fmla="*/ 77409 h 240781"/>
                <a:gd name="connsiteX6" fmla="*/ 96510 w 241609"/>
                <a:gd name="connsiteY6" fmla="*/ 4526 h 240781"/>
                <a:gd name="connsiteX7" fmla="*/ 86164 w 241609"/>
                <a:gd name="connsiteY7" fmla="*/ 2518 h 240781"/>
                <a:gd name="connsiteX8" fmla="*/ 1237 w 241609"/>
                <a:gd name="connsiteY8" fmla="*/ 92233 h 240781"/>
                <a:gd name="connsiteX9" fmla="*/ 1855 w 241609"/>
                <a:gd name="connsiteY9" fmla="*/ 94858 h 240781"/>
                <a:gd name="connsiteX10" fmla="*/ 2318 w 241609"/>
                <a:gd name="connsiteY10" fmla="*/ 103505 h 240781"/>
                <a:gd name="connsiteX11" fmla="*/ 33046 w 241609"/>
                <a:gd name="connsiteY11" fmla="*/ 159402 h 240781"/>
                <a:gd name="connsiteX12" fmla="*/ 30267 w 241609"/>
                <a:gd name="connsiteY12" fmla="*/ 201094 h 240781"/>
                <a:gd name="connsiteX13" fmla="*/ 95120 w 241609"/>
                <a:gd name="connsiteY13" fmla="*/ 239852 h 240781"/>
                <a:gd name="connsiteX14" fmla="*/ 102069 w 241609"/>
                <a:gd name="connsiteY14" fmla="*/ 239388 h 240781"/>
                <a:gd name="connsiteX15" fmla="*/ 23164 w 241609"/>
                <a:gd name="connsiteY15" fmla="*/ 99181 h 240781"/>
                <a:gd name="connsiteX16" fmla="*/ 85547 w 241609"/>
                <a:gd name="connsiteY16" fmla="*/ 118483 h 240781"/>
                <a:gd name="connsiteX17" fmla="*/ 135885 w 241609"/>
                <a:gd name="connsiteY17" fmla="*/ 177777 h 240781"/>
                <a:gd name="connsiteX18" fmla="*/ 232394 w 241609"/>
                <a:gd name="connsiteY18" fmla="*/ 191520 h 24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609" h="240781">
                  <a:moveTo>
                    <a:pt x="232394" y="191520"/>
                  </a:moveTo>
                  <a:cubicBezTo>
                    <a:pt x="236872" y="194145"/>
                    <a:pt x="244129" y="189513"/>
                    <a:pt x="240732" y="184263"/>
                  </a:cubicBezTo>
                  <a:cubicBezTo>
                    <a:pt x="201202" y="121417"/>
                    <a:pt x="138665" y="87909"/>
                    <a:pt x="64546" y="88372"/>
                  </a:cubicBezTo>
                  <a:cubicBezTo>
                    <a:pt x="61921" y="88372"/>
                    <a:pt x="60068" y="89916"/>
                    <a:pt x="59296" y="91924"/>
                  </a:cubicBezTo>
                  <a:cubicBezTo>
                    <a:pt x="58061" y="91460"/>
                    <a:pt x="56826" y="91306"/>
                    <a:pt x="55590" y="90843"/>
                  </a:cubicBezTo>
                  <a:cubicBezTo>
                    <a:pt x="66708" y="87754"/>
                    <a:pt x="77363" y="83894"/>
                    <a:pt x="86164" y="77409"/>
                  </a:cubicBezTo>
                  <a:cubicBezTo>
                    <a:pt x="110253" y="59342"/>
                    <a:pt x="104540" y="29849"/>
                    <a:pt x="96510" y="4526"/>
                  </a:cubicBezTo>
                  <a:cubicBezTo>
                    <a:pt x="95120" y="48"/>
                    <a:pt x="89253" y="-1960"/>
                    <a:pt x="86164" y="2518"/>
                  </a:cubicBezTo>
                  <a:cubicBezTo>
                    <a:pt x="60686" y="39578"/>
                    <a:pt x="2" y="37416"/>
                    <a:pt x="1237" y="92233"/>
                  </a:cubicBezTo>
                  <a:cubicBezTo>
                    <a:pt x="1237" y="93159"/>
                    <a:pt x="1546" y="94085"/>
                    <a:pt x="1855" y="94858"/>
                  </a:cubicBezTo>
                  <a:cubicBezTo>
                    <a:pt x="-307" y="97174"/>
                    <a:pt x="-1079" y="101188"/>
                    <a:pt x="2318" y="103505"/>
                  </a:cubicBezTo>
                  <a:cubicBezTo>
                    <a:pt x="21928" y="117556"/>
                    <a:pt x="29803" y="135931"/>
                    <a:pt x="33046" y="159402"/>
                  </a:cubicBezTo>
                  <a:cubicBezTo>
                    <a:pt x="35053" y="173300"/>
                    <a:pt x="28722" y="186888"/>
                    <a:pt x="30267" y="201094"/>
                  </a:cubicBezTo>
                  <a:cubicBezTo>
                    <a:pt x="32737" y="225954"/>
                    <a:pt x="79370" y="229660"/>
                    <a:pt x="95120" y="239852"/>
                  </a:cubicBezTo>
                  <a:cubicBezTo>
                    <a:pt x="97128" y="241087"/>
                    <a:pt x="100216" y="241241"/>
                    <a:pt x="102069" y="239388"/>
                  </a:cubicBezTo>
                  <a:cubicBezTo>
                    <a:pt x="157812" y="182101"/>
                    <a:pt x="83076" y="114777"/>
                    <a:pt x="23164" y="99181"/>
                  </a:cubicBezTo>
                  <a:cubicBezTo>
                    <a:pt x="45399" y="97019"/>
                    <a:pt x="65782" y="106284"/>
                    <a:pt x="85547" y="118483"/>
                  </a:cubicBezTo>
                  <a:cubicBezTo>
                    <a:pt x="107319" y="131917"/>
                    <a:pt x="118437" y="159711"/>
                    <a:pt x="135885" y="177777"/>
                  </a:cubicBezTo>
                  <a:cubicBezTo>
                    <a:pt x="165996" y="208814"/>
                    <a:pt x="200430" y="173145"/>
                    <a:pt x="232394" y="191520"/>
                  </a:cubicBezTo>
                  <a:close/>
                </a:path>
              </a:pathLst>
            </a:custGeom>
            <a:grpFill/>
            <a:ln w="15426" cap="flat">
              <a:noFill/>
              <a:prstDash val="solid"/>
              <a:miter/>
            </a:ln>
          </p:spPr>
          <p:txBody>
            <a:bodyPr rtlCol="0" anchor="ctr"/>
            <a:lstStyle/>
            <a:p>
              <a:endParaRPr lang="en-US"/>
            </a:p>
          </p:txBody>
        </p:sp>
        <p:sp>
          <p:nvSpPr>
            <p:cNvPr id="2778" name="Freeform: Shape 2777">
              <a:extLst>
                <a:ext uri="{FF2B5EF4-FFF2-40B4-BE49-F238E27FC236}">
                  <a16:creationId xmlns:a16="http://schemas.microsoft.com/office/drawing/2014/main" id="{A876CFF4-C8AE-0B0F-B876-9B034B386813}"/>
                </a:ext>
              </a:extLst>
            </p:cNvPr>
            <p:cNvSpPr/>
            <p:nvPr/>
          </p:nvSpPr>
          <p:spPr>
            <a:xfrm>
              <a:off x="4001666" y="2643302"/>
              <a:ext cx="51533" cy="51598"/>
            </a:xfrm>
            <a:custGeom>
              <a:avLst/>
              <a:gdLst>
                <a:gd name="connsiteX0" fmla="*/ 9630 w 51533"/>
                <a:gd name="connsiteY0" fmla="*/ 45982 h 51598"/>
                <a:gd name="connsiteX1" fmla="*/ 45917 w 51533"/>
                <a:gd name="connsiteY1" fmla="*/ 41968 h 51598"/>
                <a:gd name="connsiteX2" fmla="*/ 41903 w 51533"/>
                <a:gd name="connsiteY2" fmla="*/ 5681 h 51598"/>
                <a:gd name="connsiteX3" fmla="*/ 5616 w 51533"/>
                <a:gd name="connsiteY3" fmla="*/ 9695 h 51598"/>
                <a:gd name="connsiteX4" fmla="*/ 9630 w 51533"/>
                <a:gd name="connsiteY4" fmla="*/ 45982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98">
                  <a:moveTo>
                    <a:pt x="9630" y="45982"/>
                  </a:moveTo>
                  <a:cubicBezTo>
                    <a:pt x="20748" y="54784"/>
                    <a:pt x="36962" y="53085"/>
                    <a:pt x="45917" y="41968"/>
                  </a:cubicBezTo>
                  <a:cubicBezTo>
                    <a:pt x="54719" y="30850"/>
                    <a:pt x="53021" y="14636"/>
                    <a:pt x="41903" y="5681"/>
                  </a:cubicBezTo>
                  <a:cubicBezTo>
                    <a:pt x="30785" y="-3275"/>
                    <a:pt x="14572" y="-1423"/>
                    <a:pt x="5616" y="9695"/>
                  </a:cubicBezTo>
                  <a:cubicBezTo>
                    <a:pt x="-3186" y="20967"/>
                    <a:pt x="-1487" y="37181"/>
                    <a:pt x="9630" y="45982"/>
                  </a:cubicBezTo>
                  <a:close/>
                </a:path>
              </a:pathLst>
            </a:custGeom>
            <a:grpFill/>
            <a:ln w="15426" cap="flat">
              <a:noFill/>
              <a:prstDash val="solid"/>
              <a:miter/>
            </a:ln>
          </p:spPr>
          <p:txBody>
            <a:bodyPr rtlCol="0" anchor="ctr"/>
            <a:lstStyle/>
            <a:p>
              <a:endParaRPr lang="en-US"/>
            </a:p>
          </p:txBody>
        </p:sp>
        <p:sp>
          <p:nvSpPr>
            <p:cNvPr id="2779" name="Freeform: Shape 2778">
              <a:extLst>
                <a:ext uri="{FF2B5EF4-FFF2-40B4-BE49-F238E27FC236}">
                  <a16:creationId xmlns:a16="http://schemas.microsoft.com/office/drawing/2014/main" id="{80C84935-B3DB-5531-05E7-43F371933E84}"/>
                </a:ext>
              </a:extLst>
            </p:cNvPr>
            <p:cNvSpPr/>
            <p:nvPr/>
          </p:nvSpPr>
          <p:spPr>
            <a:xfrm>
              <a:off x="4975856" y="3013962"/>
              <a:ext cx="51533" cy="51570"/>
            </a:xfrm>
            <a:custGeom>
              <a:avLst/>
              <a:gdLst>
                <a:gd name="connsiteX0" fmla="*/ 45918 w 51533"/>
                <a:gd name="connsiteY0" fmla="*/ 41903 h 51569"/>
                <a:gd name="connsiteX1" fmla="*/ 41903 w 51533"/>
                <a:gd name="connsiteY1" fmla="*/ 5616 h 51569"/>
                <a:gd name="connsiteX2" fmla="*/ 5616 w 51533"/>
                <a:gd name="connsiteY2" fmla="*/ 9630 h 51569"/>
                <a:gd name="connsiteX3" fmla="*/ 9630 w 51533"/>
                <a:gd name="connsiteY3" fmla="*/ 45763 h 51569"/>
                <a:gd name="connsiteX4" fmla="*/ 45918 w 51533"/>
                <a:gd name="connsiteY4" fmla="*/ 41903 h 51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3" h="51569">
                  <a:moveTo>
                    <a:pt x="45918" y="41903"/>
                  </a:moveTo>
                  <a:cubicBezTo>
                    <a:pt x="54719" y="30785"/>
                    <a:pt x="53021" y="14572"/>
                    <a:pt x="41903" y="5616"/>
                  </a:cubicBezTo>
                  <a:cubicBezTo>
                    <a:pt x="30785" y="-3186"/>
                    <a:pt x="14572" y="-1487"/>
                    <a:pt x="5616" y="9630"/>
                  </a:cubicBezTo>
                  <a:cubicBezTo>
                    <a:pt x="-3186" y="20748"/>
                    <a:pt x="-1487" y="36961"/>
                    <a:pt x="9630" y="45763"/>
                  </a:cubicBezTo>
                  <a:cubicBezTo>
                    <a:pt x="20748" y="54873"/>
                    <a:pt x="36962" y="53021"/>
                    <a:pt x="45918" y="41903"/>
                  </a:cubicBezTo>
                  <a:close/>
                </a:path>
              </a:pathLst>
            </a:custGeom>
            <a:grpFill/>
            <a:ln w="15426" cap="flat">
              <a:noFill/>
              <a:prstDash val="solid"/>
              <a:miter/>
            </a:ln>
          </p:spPr>
          <p:txBody>
            <a:bodyPr rtlCol="0" anchor="ctr"/>
            <a:lstStyle/>
            <a:p>
              <a:endParaRPr lang="en-US"/>
            </a:p>
          </p:txBody>
        </p:sp>
        <p:sp>
          <p:nvSpPr>
            <p:cNvPr id="2780" name="Freeform: Shape 2779">
              <a:extLst>
                <a:ext uri="{FF2B5EF4-FFF2-40B4-BE49-F238E27FC236}">
                  <a16:creationId xmlns:a16="http://schemas.microsoft.com/office/drawing/2014/main" id="{D33EFCD7-498E-83B1-7FB8-26A7FA656EA8}"/>
                </a:ext>
              </a:extLst>
            </p:cNvPr>
            <p:cNvSpPr/>
            <p:nvPr/>
          </p:nvSpPr>
          <p:spPr>
            <a:xfrm>
              <a:off x="4921039" y="2970109"/>
              <a:ext cx="51597" cy="51646"/>
            </a:xfrm>
            <a:custGeom>
              <a:avLst/>
              <a:gdLst>
                <a:gd name="connsiteX0" fmla="*/ 45917 w 51597"/>
                <a:gd name="connsiteY0" fmla="*/ 41903 h 51646"/>
                <a:gd name="connsiteX1" fmla="*/ 41903 w 51597"/>
                <a:gd name="connsiteY1" fmla="*/ 5616 h 51646"/>
                <a:gd name="connsiteX2" fmla="*/ 5616 w 51597"/>
                <a:gd name="connsiteY2" fmla="*/ 9630 h 51646"/>
                <a:gd name="connsiteX3" fmla="*/ 9630 w 51597"/>
                <a:gd name="connsiteY3" fmla="*/ 45917 h 51646"/>
                <a:gd name="connsiteX4" fmla="*/ 45917 w 51597"/>
                <a:gd name="connsiteY4" fmla="*/ 41903 h 5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646">
                  <a:moveTo>
                    <a:pt x="45917" y="41903"/>
                  </a:moveTo>
                  <a:cubicBezTo>
                    <a:pt x="54873" y="30785"/>
                    <a:pt x="53020" y="14572"/>
                    <a:pt x="41903" y="5616"/>
                  </a:cubicBezTo>
                  <a:cubicBezTo>
                    <a:pt x="30785" y="-3186"/>
                    <a:pt x="14572" y="-1488"/>
                    <a:pt x="5616" y="9630"/>
                  </a:cubicBezTo>
                  <a:cubicBezTo>
                    <a:pt x="-3186" y="20748"/>
                    <a:pt x="-1487" y="36961"/>
                    <a:pt x="9630" y="45917"/>
                  </a:cubicBezTo>
                  <a:cubicBezTo>
                    <a:pt x="20748" y="54873"/>
                    <a:pt x="36961" y="53175"/>
                    <a:pt x="45917" y="41903"/>
                  </a:cubicBezTo>
                  <a:close/>
                </a:path>
              </a:pathLst>
            </a:custGeom>
            <a:grpFill/>
            <a:ln w="15426" cap="flat">
              <a:noFill/>
              <a:prstDash val="solid"/>
              <a:miter/>
            </a:ln>
          </p:spPr>
          <p:txBody>
            <a:bodyPr rtlCol="0" anchor="ctr"/>
            <a:lstStyle/>
            <a:p>
              <a:endParaRPr lang="en-US"/>
            </a:p>
          </p:txBody>
        </p:sp>
        <p:sp>
          <p:nvSpPr>
            <p:cNvPr id="2781" name="Freeform: Shape 2780">
              <a:extLst>
                <a:ext uri="{FF2B5EF4-FFF2-40B4-BE49-F238E27FC236}">
                  <a16:creationId xmlns:a16="http://schemas.microsoft.com/office/drawing/2014/main" id="{CCFC8C48-4A56-AAE2-4569-8AFFEE170F22}"/>
                </a:ext>
              </a:extLst>
            </p:cNvPr>
            <p:cNvSpPr/>
            <p:nvPr/>
          </p:nvSpPr>
          <p:spPr>
            <a:xfrm>
              <a:off x="4124121" y="2545979"/>
              <a:ext cx="367399" cy="393641"/>
            </a:xfrm>
            <a:custGeom>
              <a:avLst/>
              <a:gdLst>
                <a:gd name="connsiteX0" fmla="*/ 2676 w 367400"/>
                <a:gd name="connsiteY0" fmla="*/ 103621 h 393638"/>
                <a:gd name="connsiteX1" fmla="*/ 49463 w 367400"/>
                <a:gd name="connsiteY1" fmla="*/ 159519 h 393638"/>
                <a:gd name="connsiteX2" fmla="*/ 78647 w 367400"/>
                <a:gd name="connsiteY2" fmla="*/ 180519 h 393638"/>
                <a:gd name="connsiteX3" fmla="*/ 42669 w 367400"/>
                <a:gd name="connsiteY3" fmla="*/ 218659 h 393638"/>
                <a:gd name="connsiteX4" fmla="*/ 46220 w 367400"/>
                <a:gd name="connsiteY4" fmla="*/ 225916 h 393638"/>
                <a:gd name="connsiteX5" fmla="*/ 114626 w 367400"/>
                <a:gd name="connsiteY5" fmla="*/ 252012 h 393638"/>
                <a:gd name="connsiteX6" fmla="*/ 247421 w 367400"/>
                <a:gd name="connsiteY6" fmla="*/ 300652 h 393638"/>
                <a:gd name="connsiteX7" fmla="*/ 283708 w 367400"/>
                <a:gd name="connsiteY7" fmla="*/ 329219 h 393638"/>
                <a:gd name="connsiteX8" fmla="*/ 169597 w 367400"/>
                <a:gd name="connsiteY8" fmla="*/ 361955 h 393638"/>
                <a:gd name="connsiteX9" fmla="*/ 175464 w 367400"/>
                <a:gd name="connsiteY9" fmla="*/ 370756 h 393638"/>
                <a:gd name="connsiteX10" fmla="*/ 266105 w 367400"/>
                <a:gd name="connsiteY10" fmla="*/ 392837 h 393638"/>
                <a:gd name="connsiteX11" fmla="*/ 367400 w 367400"/>
                <a:gd name="connsiteY11" fmla="*/ 320417 h 393638"/>
                <a:gd name="connsiteX12" fmla="*/ 250509 w 367400"/>
                <a:gd name="connsiteY12" fmla="*/ 176967 h 393638"/>
                <a:gd name="connsiteX13" fmla="*/ 241708 w 367400"/>
                <a:gd name="connsiteY13" fmla="*/ 182835 h 393638"/>
                <a:gd name="connsiteX14" fmla="*/ 312738 w 367400"/>
                <a:gd name="connsiteY14" fmla="*/ 319336 h 393638"/>
                <a:gd name="connsiteX15" fmla="*/ 198163 w 367400"/>
                <a:gd name="connsiteY15" fmla="*/ 193026 h 393638"/>
                <a:gd name="connsiteX16" fmla="*/ 243561 w 367400"/>
                <a:gd name="connsiteY16" fmla="*/ 5877 h 393638"/>
                <a:gd name="connsiteX17" fmla="*/ 232134 w 367400"/>
                <a:gd name="connsiteY17" fmla="*/ 5260 h 393638"/>
                <a:gd name="connsiteX18" fmla="*/ 190751 w 367400"/>
                <a:gd name="connsiteY18" fmla="*/ 160291 h 393638"/>
                <a:gd name="connsiteX19" fmla="*/ 134699 w 367400"/>
                <a:gd name="connsiteY19" fmla="*/ 33209 h 393638"/>
                <a:gd name="connsiteX20" fmla="*/ 126052 w 367400"/>
                <a:gd name="connsiteY20" fmla="*/ 36142 h 393638"/>
                <a:gd name="connsiteX21" fmla="*/ 121729 w 367400"/>
                <a:gd name="connsiteY21" fmla="*/ 124467 h 393638"/>
                <a:gd name="connsiteX22" fmla="*/ 2058 w 367400"/>
                <a:gd name="connsiteY22" fmla="*/ 94665 h 393638"/>
                <a:gd name="connsiteX23" fmla="*/ 2676 w 367400"/>
                <a:gd name="connsiteY23" fmla="*/ 103621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638">
                  <a:moveTo>
                    <a:pt x="2676" y="103621"/>
                  </a:moveTo>
                  <a:cubicBezTo>
                    <a:pt x="23985" y="118754"/>
                    <a:pt x="34485" y="139136"/>
                    <a:pt x="49463" y="159519"/>
                  </a:cubicBezTo>
                  <a:cubicBezTo>
                    <a:pt x="57029" y="169864"/>
                    <a:pt x="67375" y="176195"/>
                    <a:pt x="78647" y="180519"/>
                  </a:cubicBezTo>
                  <a:cubicBezTo>
                    <a:pt x="61971" y="186695"/>
                    <a:pt x="49463" y="199203"/>
                    <a:pt x="42669" y="218659"/>
                  </a:cubicBezTo>
                  <a:cubicBezTo>
                    <a:pt x="41588" y="221593"/>
                    <a:pt x="43287" y="224990"/>
                    <a:pt x="46220" y="225916"/>
                  </a:cubicBezTo>
                  <a:cubicBezTo>
                    <a:pt x="69382" y="233791"/>
                    <a:pt x="91000" y="259115"/>
                    <a:pt x="114626" y="252012"/>
                  </a:cubicBezTo>
                  <a:cubicBezTo>
                    <a:pt x="160178" y="238424"/>
                    <a:pt x="197700" y="255718"/>
                    <a:pt x="247421" y="300652"/>
                  </a:cubicBezTo>
                  <a:cubicBezTo>
                    <a:pt x="255759" y="308219"/>
                    <a:pt x="274752" y="325976"/>
                    <a:pt x="283708" y="329219"/>
                  </a:cubicBezTo>
                  <a:cubicBezTo>
                    <a:pt x="220553" y="295711"/>
                    <a:pt x="182722" y="340337"/>
                    <a:pt x="169597" y="361955"/>
                  </a:cubicBezTo>
                  <a:cubicBezTo>
                    <a:pt x="166817" y="366587"/>
                    <a:pt x="170523" y="371220"/>
                    <a:pt x="175464" y="370756"/>
                  </a:cubicBezTo>
                  <a:cubicBezTo>
                    <a:pt x="208972" y="367359"/>
                    <a:pt x="231825" y="399014"/>
                    <a:pt x="266105" y="392837"/>
                  </a:cubicBezTo>
                  <a:cubicBezTo>
                    <a:pt x="297760" y="386970"/>
                    <a:pt x="342540" y="334623"/>
                    <a:pt x="367400" y="320417"/>
                  </a:cubicBezTo>
                  <a:cubicBezTo>
                    <a:pt x="328797" y="306366"/>
                    <a:pt x="295444" y="199512"/>
                    <a:pt x="250509" y="176967"/>
                  </a:cubicBezTo>
                  <a:cubicBezTo>
                    <a:pt x="246340" y="174806"/>
                    <a:pt x="244024" y="178048"/>
                    <a:pt x="241708" y="182835"/>
                  </a:cubicBezTo>
                  <a:cubicBezTo>
                    <a:pt x="222715" y="221747"/>
                    <a:pt x="230436" y="267145"/>
                    <a:pt x="312738" y="319336"/>
                  </a:cubicBezTo>
                  <a:cubicBezTo>
                    <a:pt x="282319" y="327984"/>
                    <a:pt x="196928" y="240431"/>
                    <a:pt x="198163" y="193026"/>
                  </a:cubicBezTo>
                  <a:cubicBezTo>
                    <a:pt x="199707" y="128173"/>
                    <a:pt x="239083" y="70268"/>
                    <a:pt x="243561" y="5877"/>
                  </a:cubicBezTo>
                  <a:cubicBezTo>
                    <a:pt x="244024" y="-1534"/>
                    <a:pt x="232597" y="-2152"/>
                    <a:pt x="232134" y="5260"/>
                  </a:cubicBezTo>
                  <a:cubicBezTo>
                    <a:pt x="228428" y="57606"/>
                    <a:pt x="200943" y="108408"/>
                    <a:pt x="190751" y="160291"/>
                  </a:cubicBezTo>
                  <a:cubicBezTo>
                    <a:pt x="193376" y="117827"/>
                    <a:pt x="184884" y="69496"/>
                    <a:pt x="134699" y="33209"/>
                  </a:cubicBezTo>
                  <a:cubicBezTo>
                    <a:pt x="131920" y="31201"/>
                    <a:pt x="126979" y="32437"/>
                    <a:pt x="126052" y="36142"/>
                  </a:cubicBezTo>
                  <a:cubicBezTo>
                    <a:pt x="120184" y="60231"/>
                    <a:pt x="94397" y="86790"/>
                    <a:pt x="121729" y="124467"/>
                  </a:cubicBezTo>
                  <a:cubicBezTo>
                    <a:pt x="93780" y="100842"/>
                    <a:pt x="54404" y="70731"/>
                    <a:pt x="2058" y="94665"/>
                  </a:cubicBezTo>
                  <a:cubicBezTo>
                    <a:pt x="-1339" y="96209"/>
                    <a:pt x="-104" y="101768"/>
                    <a:pt x="2676" y="103621"/>
                  </a:cubicBezTo>
                  <a:close/>
                </a:path>
              </a:pathLst>
            </a:custGeom>
            <a:grpFill/>
            <a:ln w="15426" cap="flat">
              <a:noFill/>
              <a:prstDash val="solid"/>
              <a:miter/>
            </a:ln>
          </p:spPr>
          <p:txBody>
            <a:bodyPr rtlCol="0" anchor="ctr"/>
            <a:lstStyle/>
            <a:p>
              <a:endParaRPr lang="en-US"/>
            </a:p>
          </p:txBody>
        </p:sp>
        <p:sp>
          <p:nvSpPr>
            <p:cNvPr id="2782" name="Freeform: Shape 2781">
              <a:extLst>
                <a:ext uri="{FF2B5EF4-FFF2-40B4-BE49-F238E27FC236}">
                  <a16:creationId xmlns:a16="http://schemas.microsoft.com/office/drawing/2014/main" id="{C6BA7772-2C9C-A494-76EB-723375B5B2E5}"/>
                </a:ext>
              </a:extLst>
            </p:cNvPr>
            <p:cNvSpPr/>
            <p:nvPr/>
          </p:nvSpPr>
          <p:spPr>
            <a:xfrm>
              <a:off x="5024805" y="3053029"/>
              <a:ext cx="51597" cy="51533"/>
            </a:xfrm>
            <a:custGeom>
              <a:avLst/>
              <a:gdLst>
                <a:gd name="connsiteX0" fmla="*/ 41903 w 51597"/>
                <a:gd name="connsiteY0" fmla="*/ 5616 h 51533"/>
                <a:gd name="connsiteX1" fmla="*/ 5616 w 51597"/>
                <a:gd name="connsiteY1" fmla="*/ 9630 h 51533"/>
                <a:gd name="connsiteX2" fmla="*/ 9630 w 51597"/>
                <a:gd name="connsiteY2" fmla="*/ 45917 h 51533"/>
                <a:gd name="connsiteX3" fmla="*/ 45917 w 51597"/>
                <a:gd name="connsiteY3" fmla="*/ 41903 h 51533"/>
                <a:gd name="connsiteX4" fmla="*/ 41903 w 51597"/>
                <a:gd name="connsiteY4" fmla="*/ 5616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41903" y="5616"/>
                  </a:moveTo>
                  <a:cubicBezTo>
                    <a:pt x="30785" y="-3186"/>
                    <a:pt x="14572" y="-1487"/>
                    <a:pt x="5616" y="9630"/>
                  </a:cubicBezTo>
                  <a:cubicBezTo>
                    <a:pt x="-3186" y="20748"/>
                    <a:pt x="-1487" y="36961"/>
                    <a:pt x="9630" y="45917"/>
                  </a:cubicBezTo>
                  <a:cubicBezTo>
                    <a:pt x="20748" y="54719"/>
                    <a:pt x="36961" y="53021"/>
                    <a:pt x="45917" y="41903"/>
                  </a:cubicBezTo>
                  <a:cubicBezTo>
                    <a:pt x="54873" y="30785"/>
                    <a:pt x="53020" y="14572"/>
                    <a:pt x="41903" y="5616"/>
                  </a:cubicBezTo>
                  <a:close/>
                </a:path>
              </a:pathLst>
            </a:custGeom>
            <a:grpFill/>
            <a:ln w="15426" cap="flat">
              <a:noFill/>
              <a:prstDash val="solid"/>
              <a:miter/>
            </a:ln>
          </p:spPr>
          <p:txBody>
            <a:bodyPr rtlCol="0" anchor="ctr"/>
            <a:lstStyle/>
            <a:p>
              <a:endParaRPr lang="en-US"/>
            </a:p>
          </p:txBody>
        </p:sp>
        <p:sp>
          <p:nvSpPr>
            <p:cNvPr id="2783" name="Freeform: Shape 2782">
              <a:extLst>
                <a:ext uri="{FF2B5EF4-FFF2-40B4-BE49-F238E27FC236}">
                  <a16:creationId xmlns:a16="http://schemas.microsoft.com/office/drawing/2014/main" id="{F7BC9A6D-A9DC-D292-1DD3-F18CA203C42E}"/>
                </a:ext>
              </a:extLst>
            </p:cNvPr>
            <p:cNvSpPr/>
            <p:nvPr/>
          </p:nvSpPr>
          <p:spPr>
            <a:xfrm>
              <a:off x="4593278" y="2806706"/>
              <a:ext cx="66040" cy="64170"/>
            </a:xfrm>
            <a:custGeom>
              <a:avLst/>
              <a:gdLst>
                <a:gd name="connsiteX0" fmla="*/ 0 w 66040"/>
                <a:gd name="connsiteY0" fmla="*/ 36375 h 64169"/>
                <a:gd name="connsiteX1" fmla="*/ 13125 w 66040"/>
                <a:gd name="connsiteY1" fmla="*/ 64170 h 64169"/>
                <a:gd name="connsiteX2" fmla="*/ 59758 w 66040"/>
                <a:gd name="connsiteY2" fmla="*/ 8427 h 64169"/>
                <a:gd name="connsiteX3" fmla="*/ 0 w 66040"/>
                <a:gd name="connsiteY3" fmla="*/ 36375 h 64169"/>
              </a:gdLst>
              <a:ahLst/>
              <a:cxnLst>
                <a:cxn ang="0">
                  <a:pos x="connsiteX0" y="connsiteY0"/>
                </a:cxn>
                <a:cxn ang="0">
                  <a:pos x="connsiteX1" y="connsiteY1"/>
                </a:cxn>
                <a:cxn ang="0">
                  <a:pos x="connsiteX2" y="connsiteY2"/>
                </a:cxn>
                <a:cxn ang="0">
                  <a:pos x="connsiteX3" y="connsiteY3"/>
                </a:cxn>
              </a:cxnLst>
              <a:rect l="l" t="t" r="r" b="b"/>
              <a:pathLst>
                <a:path w="66040" h="64169">
                  <a:moveTo>
                    <a:pt x="0" y="36375"/>
                  </a:moveTo>
                  <a:cubicBezTo>
                    <a:pt x="5868" y="41162"/>
                    <a:pt x="16522" y="53361"/>
                    <a:pt x="13125" y="64170"/>
                  </a:cubicBezTo>
                  <a:cubicBezTo>
                    <a:pt x="26559" y="64170"/>
                    <a:pt x="85082" y="38692"/>
                    <a:pt x="59758" y="8427"/>
                  </a:cubicBezTo>
                  <a:cubicBezTo>
                    <a:pt x="42309" y="-12574"/>
                    <a:pt x="5404" y="9044"/>
                    <a:pt x="0" y="36375"/>
                  </a:cubicBezTo>
                  <a:close/>
                </a:path>
              </a:pathLst>
            </a:custGeom>
            <a:grpFill/>
            <a:ln w="15426" cap="flat">
              <a:noFill/>
              <a:prstDash val="solid"/>
              <a:miter/>
            </a:ln>
          </p:spPr>
          <p:txBody>
            <a:bodyPr rtlCol="0" anchor="ctr"/>
            <a:lstStyle/>
            <a:p>
              <a:endParaRPr lang="en-US"/>
            </a:p>
          </p:txBody>
        </p:sp>
        <p:sp>
          <p:nvSpPr>
            <p:cNvPr id="2784" name="Freeform: Shape 2783">
              <a:extLst>
                <a:ext uri="{FF2B5EF4-FFF2-40B4-BE49-F238E27FC236}">
                  <a16:creationId xmlns:a16="http://schemas.microsoft.com/office/drawing/2014/main" id="{FE963B44-B231-68DF-0A1F-22FC55186634}"/>
                </a:ext>
              </a:extLst>
            </p:cNvPr>
            <p:cNvSpPr/>
            <p:nvPr/>
          </p:nvSpPr>
          <p:spPr>
            <a:xfrm>
              <a:off x="4549946" y="2843497"/>
              <a:ext cx="46250" cy="46529"/>
            </a:xfrm>
            <a:custGeom>
              <a:avLst/>
              <a:gdLst>
                <a:gd name="connsiteX0" fmla="*/ 20941 w 46250"/>
                <a:gd name="connsiteY0" fmla="*/ 46373 h 46529"/>
                <a:gd name="connsiteX1" fmla="*/ 24338 w 46250"/>
                <a:gd name="connsiteY1" fmla="*/ 357 h 46529"/>
                <a:gd name="connsiteX2" fmla="*/ 20941 w 46250"/>
                <a:gd name="connsiteY2" fmla="*/ 46373 h 46529"/>
              </a:gdLst>
              <a:ahLst/>
              <a:cxnLst>
                <a:cxn ang="0">
                  <a:pos x="connsiteX0" y="connsiteY0"/>
                </a:cxn>
                <a:cxn ang="0">
                  <a:pos x="connsiteX1" y="connsiteY1"/>
                </a:cxn>
                <a:cxn ang="0">
                  <a:pos x="connsiteX2" y="connsiteY2"/>
                </a:cxn>
              </a:cxnLst>
              <a:rect l="l" t="t" r="r" b="b"/>
              <a:pathLst>
                <a:path w="46250" h="46529">
                  <a:moveTo>
                    <a:pt x="20941" y="46373"/>
                  </a:moveTo>
                  <a:cubicBezTo>
                    <a:pt x="53059" y="49461"/>
                    <a:pt x="55067" y="5916"/>
                    <a:pt x="24338" y="357"/>
                  </a:cubicBezTo>
                  <a:cubicBezTo>
                    <a:pt x="-2838" y="-4584"/>
                    <a:pt x="-11640" y="43284"/>
                    <a:pt x="20941" y="46373"/>
                  </a:cubicBezTo>
                  <a:close/>
                </a:path>
              </a:pathLst>
            </a:custGeom>
            <a:grpFill/>
            <a:ln w="15426" cap="flat">
              <a:noFill/>
              <a:prstDash val="solid"/>
              <a:miter/>
            </a:ln>
          </p:spPr>
          <p:txBody>
            <a:bodyPr rtlCol="0" anchor="ctr"/>
            <a:lstStyle/>
            <a:p>
              <a:endParaRPr lang="en-US"/>
            </a:p>
          </p:txBody>
        </p:sp>
        <p:sp>
          <p:nvSpPr>
            <p:cNvPr id="2785" name="Freeform: Shape 2784">
              <a:extLst>
                <a:ext uri="{FF2B5EF4-FFF2-40B4-BE49-F238E27FC236}">
                  <a16:creationId xmlns:a16="http://schemas.microsoft.com/office/drawing/2014/main" id="{A6CDE4DF-88B8-AF0B-EEC1-9A4A648520C5}"/>
                </a:ext>
              </a:extLst>
            </p:cNvPr>
            <p:cNvSpPr/>
            <p:nvPr/>
          </p:nvSpPr>
          <p:spPr>
            <a:xfrm>
              <a:off x="4539297" y="2774894"/>
              <a:ext cx="54957" cy="68033"/>
            </a:xfrm>
            <a:custGeom>
              <a:avLst/>
              <a:gdLst>
                <a:gd name="connsiteX0" fmla="*/ 48886 w 54957"/>
                <a:gd name="connsiteY0" fmla="*/ 64944 h 68032"/>
                <a:gd name="connsiteX1" fmla="*/ 23717 w 54957"/>
                <a:gd name="connsiteY1" fmla="*/ 245 h 68032"/>
                <a:gd name="connsiteX2" fmla="*/ 17386 w 54957"/>
                <a:gd name="connsiteY2" fmla="*/ 68033 h 68032"/>
                <a:gd name="connsiteX3" fmla="*/ 48886 w 54957"/>
                <a:gd name="connsiteY3" fmla="*/ 64944 h 68032"/>
              </a:gdLst>
              <a:ahLst/>
              <a:cxnLst>
                <a:cxn ang="0">
                  <a:pos x="connsiteX0" y="connsiteY0"/>
                </a:cxn>
                <a:cxn ang="0">
                  <a:pos x="connsiteX1" y="connsiteY1"/>
                </a:cxn>
                <a:cxn ang="0">
                  <a:pos x="connsiteX2" y="connsiteY2"/>
                </a:cxn>
                <a:cxn ang="0">
                  <a:pos x="connsiteX3" y="connsiteY3"/>
                </a:cxn>
              </a:cxnLst>
              <a:rect l="l" t="t" r="r" b="b"/>
              <a:pathLst>
                <a:path w="54957" h="68032">
                  <a:moveTo>
                    <a:pt x="48886" y="64944"/>
                  </a:moveTo>
                  <a:cubicBezTo>
                    <a:pt x="63247" y="32363"/>
                    <a:pt x="51048" y="-3306"/>
                    <a:pt x="23717" y="245"/>
                  </a:cubicBezTo>
                  <a:cubicBezTo>
                    <a:pt x="3334" y="2870"/>
                    <a:pt x="-14423" y="26341"/>
                    <a:pt x="17386" y="68033"/>
                  </a:cubicBezTo>
                  <a:cubicBezTo>
                    <a:pt x="22018" y="63555"/>
                    <a:pt x="37460" y="58922"/>
                    <a:pt x="48886" y="64944"/>
                  </a:cubicBezTo>
                  <a:close/>
                </a:path>
              </a:pathLst>
            </a:custGeom>
            <a:grpFill/>
            <a:ln w="15426" cap="flat">
              <a:noFill/>
              <a:prstDash val="solid"/>
              <a:miter/>
            </a:ln>
          </p:spPr>
          <p:txBody>
            <a:bodyPr rtlCol="0" anchor="ctr"/>
            <a:lstStyle/>
            <a:p>
              <a:endParaRPr lang="en-US"/>
            </a:p>
          </p:txBody>
        </p:sp>
        <p:sp>
          <p:nvSpPr>
            <p:cNvPr id="2786" name="Freeform: Shape 2785">
              <a:extLst>
                <a:ext uri="{FF2B5EF4-FFF2-40B4-BE49-F238E27FC236}">
                  <a16:creationId xmlns:a16="http://schemas.microsoft.com/office/drawing/2014/main" id="{2C37788D-1B36-E278-EEB0-90C33819BA8E}"/>
                </a:ext>
              </a:extLst>
            </p:cNvPr>
            <p:cNvSpPr/>
            <p:nvPr/>
          </p:nvSpPr>
          <p:spPr>
            <a:xfrm>
              <a:off x="4483929" y="2639392"/>
              <a:ext cx="142946" cy="101540"/>
            </a:xfrm>
            <a:custGeom>
              <a:avLst/>
              <a:gdLst>
                <a:gd name="connsiteX0" fmla="*/ 136835 w 142946"/>
                <a:gd name="connsiteY0" fmla="*/ 44333 h 101539"/>
                <a:gd name="connsiteX1" fmla="*/ 65342 w 142946"/>
                <a:gd name="connsiteY1" fmla="*/ 4649 h 101539"/>
                <a:gd name="connsiteX2" fmla="*/ 57158 w 142946"/>
                <a:gd name="connsiteY2" fmla="*/ 634 h 101539"/>
                <a:gd name="connsiteX3" fmla="*/ 25 w 142946"/>
                <a:gd name="connsiteY3" fmla="*/ 68576 h 101539"/>
                <a:gd name="connsiteX4" fmla="*/ 5120 w 142946"/>
                <a:gd name="connsiteY4" fmla="*/ 74444 h 101539"/>
                <a:gd name="connsiteX5" fmla="*/ 6973 w 142946"/>
                <a:gd name="connsiteY5" fmla="*/ 77223 h 101539"/>
                <a:gd name="connsiteX6" fmla="*/ 141776 w 142946"/>
                <a:gd name="connsiteY6" fmla="*/ 54216 h 101539"/>
                <a:gd name="connsiteX7" fmla="*/ 136835 w 142946"/>
                <a:gd name="connsiteY7" fmla="*/ 44333 h 1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6" h="101539">
                  <a:moveTo>
                    <a:pt x="136835" y="44333"/>
                  </a:moveTo>
                  <a:cubicBezTo>
                    <a:pt x="104717" y="50510"/>
                    <a:pt x="74298" y="37848"/>
                    <a:pt x="65342" y="4649"/>
                  </a:cubicBezTo>
                  <a:cubicBezTo>
                    <a:pt x="64415" y="1252"/>
                    <a:pt x="60555" y="-1219"/>
                    <a:pt x="57158" y="634"/>
                  </a:cubicBezTo>
                  <a:cubicBezTo>
                    <a:pt x="29981" y="15303"/>
                    <a:pt x="2959" y="35686"/>
                    <a:pt x="25" y="68576"/>
                  </a:cubicBezTo>
                  <a:cubicBezTo>
                    <a:pt x="-284" y="72282"/>
                    <a:pt x="2341" y="74289"/>
                    <a:pt x="5120" y="74444"/>
                  </a:cubicBezTo>
                  <a:cubicBezTo>
                    <a:pt x="5429" y="75525"/>
                    <a:pt x="5892" y="76451"/>
                    <a:pt x="6973" y="77223"/>
                  </a:cubicBezTo>
                  <a:cubicBezTo>
                    <a:pt x="52525" y="114900"/>
                    <a:pt x="112129" y="109959"/>
                    <a:pt x="141776" y="54216"/>
                  </a:cubicBezTo>
                  <a:cubicBezTo>
                    <a:pt x="144401" y="49274"/>
                    <a:pt x="142548" y="43252"/>
                    <a:pt x="136835" y="44333"/>
                  </a:cubicBezTo>
                  <a:close/>
                </a:path>
              </a:pathLst>
            </a:custGeom>
            <a:grpFill/>
            <a:ln w="15426" cap="flat">
              <a:noFill/>
              <a:prstDash val="solid"/>
              <a:miter/>
            </a:ln>
          </p:spPr>
          <p:txBody>
            <a:bodyPr rtlCol="0" anchor="ctr"/>
            <a:lstStyle/>
            <a:p>
              <a:endParaRPr lang="en-US"/>
            </a:p>
          </p:txBody>
        </p:sp>
        <p:sp>
          <p:nvSpPr>
            <p:cNvPr id="2787" name="Freeform: Shape 2786">
              <a:extLst>
                <a:ext uri="{FF2B5EF4-FFF2-40B4-BE49-F238E27FC236}">
                  <a16:creationId xmlns:a16="http://schemas.microsoft.com/office/drawing/2014/main" id="{482DBACC-C97A-4986-9A42-E9CAC193F75A}"/>
                </a:ext>
              </a:extLst>
            </p:cNvPr>
            <p:cNvSpPr/>
            <p:nvPr/>
          </p:nvSpPr>
          <p:spPr>
            <a:xfrm>
              <a:off x="4479867" y="2803394"/>
              <a:ext cx="70176" cy="62372"/>
            </a:xfrm>
            <a:custGeom>
              <a:avLst/>
              <a:gdLst>
                <a:gd name="connsiteX0" fmla="*/ 63691 w 70176"/>
                <a:gd name="connsiteY0" fmla="*/ 60224 h 62372"/>
                <a:gd name="connsiteX1" fmla="*/ 70176 w 70176"/>
                <a:gd name="connsiteY1" fmla="*/ 38761 h 62372"/>
                <a:gd name="connsiteX2" fmla="*/ 2234 w 70176"/>
                <a:gd name="connsiteY2" fmla="*/ 14209 h 62372"/>
                <a:gd name="connsiteX3" fmla="*/ 63691 w 70176"/>
                <a:gd name="connsiteY3" fmla="*/ 60224 h 62372"/>
              </a:gdLst>
              <a:ahLst/>
              <a:cxnLst>
                <a:cxn ang="0">
                  <a:pos x="connsiteX0" y="connsiteY0"/>
                </a:cxn>
                <a:cxn ang="0">
                  <a:pos x="connsiteX1" y="connsiteY1"/>
                </a:cxn>
                <a:cxn ang="0">
                  <a:pos x="connsiteX2" y="connsiteY2"/>
                </a:cxn>
                <a:cxn ang="0">
                  <a:pos x="connsiteX3" y="connsiteY3"/>
                </a:cxn>
              </a:cxnLst>
              <a:rect l="l" t="t" r="r" b="b"/>
              <a:pathLst>
                <a:path w="70176" h="62372">
                  <a:moveTo>
                    <a:pt x="63691" y="60224"/>
                  </a:moveTo>
                  <a:cubicBezTo>
                    <a:pt x="64000" y="57136"/>
                    <a:pt x="69095" y="41386"/>
                    <a:pt x="70176" y="38761"/>
                  </a:cubicBezTo>
                  <a:cubicBezTo>
                    <a:pt x="44389" y="-1078"/>
                    <a:pt x="13661" y="-11887"/>
                    <a:pt x="2234" y="14209"/>
                  </a:cubicBezTo>
                  <a:cubicBezTo>
                    <a:pt x="-11354" y="45246"/>
                    <a:pt x="40529" y="69952"/>
                    <a:pt x="63691" y="60224"/>
                  </a:cubicBezTo>
                  <a:close/>
                </a:path>
              </a:pathLst>
            </a:custGeom>
            <a:grpFill/>
            <a:ln w="15426" cap="flat">
              <a:noFill/>
              <a:prstDash val="solid"/>
              <a:miter/>
            </a:ln>
          </p:spPr>
          <p:txBody>
            <a:bodyPr rtlCol="0" anchor="ctr"/>
            <a:lstStyle/>
            <a:p>
              <a:endParaRPr lang="en-US"/>
            </a:p>
          </p:txBody>
        </p:sp>
        <p:sp>
          <p:nvSpPr>
            <p:cNvPr id="2788" name="Freeform: Shape 2787">
              <a:extLst>
                <a:ext uri="{FF2B5EF4-FFF2-40B4-BE49-F238E27FC236}">
                  <a16:creationId xmlns:a16="http://schemas.microsoft.com/office/drawing/2014/main" id="{7D30FD9E-8115-E59C-AA08-C647ECC6325A}"/>
                </a:ext>
              </a:extLst>
            </p:cNvPr>
            <p:cNvSpPr/>
            <p:nvPr/>
          </p:nvSpPr>
          <p:spPr>
            <a:xfrm>
              <a:off x="4178867" y="2462702"/>
              <a:ext cx="51597" cy="51533"/>
            </a:xfrm>
            <a:custGeom>
              <a:avLst/>
              <a:gdLst>
                <a:gd name="connsiteX0" fmla="*/ 9695 w 51597"/>
                <a:gd name="connsiteY0" fmla="*/ 45917 h 51533"/>
                <a:gd name="connsiteX1" fmla="*/ 45982 w 51597"/>
                <a:gd name="connsiteY1" fmla="*/ 41903 h 51533"/>
                <a:gd name="connsiteX2" fmla="*/ 41968 w 51597"/>
                <a:gd name="connsiteY2" fmla="*/ 5616 h 51533"/>
                <a:gd name="connsiteX3" fmla="*/ 5680 w 51597"/>
                <a:gd name="connsiteY3" fmla="*/ 9630 h 51533"/>
                <a:gd name="connsiteX4" fmla="*/ 9695 w 51597"/>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533">
                  <a:moveTo>
                    <a:pt x="9695" y="45917"/>
                  </a:moveTo>
                  <a:cubicBezTo>
                    <a:pt x="20813" y="54719"/>
                    <a:pt x="37026" y="53020"/>
                    <a:pt x="45982" y="41903"/>
                  </a:cubicBezTo>
                  <a:cubicBezTo>
                    <a:pt x="54784" y="30785"/>
                    <a:pt x="53085" y="14572"/>
                    <a:pt x="41968" y="5616"/>
                  </a:cubicBezTo>
                  <a:cubicBezTo>
                    <a:pt x="30850" y="-3186"/>
                    <a:pt x="14636" y="-1487"/>
                    <a:pt x="5680" y="9630"/>
                  </a:cubicBezTo>
                  <a:cubicBezTo>
                    <a:pt x="-3275" y="20748"/>
                    <a:pt x="-1423" y="36961"/>
                    <a:pt x="9695" y="45917"/>
                  </a:cubicBezTo>
                  <a:close/>
                </a:path>
              </a:pathLst>
            </a:custGeom>
            <a:grpFill/>
            <a:ln w="15426" cap="flat">
              <a:noFill/>
              <a:prstDash val="solid"/>
              <a:miter/>
            </a:ln>
          </p:spPr>
          <p:txBody>
            <a:bodyPr rtlCol="0" anchor="ctr"/>
            <a:lstStyle/>
            <a:p>
              <a:endParaRPr lang="en-US"/>
            </a:p>
          </p:txBody>
        </p:sp>
        <p:sp>
          <p:nvSpPr>
            <p:cNvPr id="2789" name="Freeform: Shape 2788">
              <a:extLst>
                <a:ext uri="{FF2B5EF4-FFF2-40B4-BE49-F238E27FC236}">
                  <a16:creationId xmlns:a16="http://schemas.microsoft.com/office/drawing/2014/main" id="{4E2745F2-DA83-F8BE-BEE7-D7CFE6E34A78}"/>
                </a:ext>
              </a:extLst>
            </p:cNvPr>
            <p:cNvSpPr/>
            <p:nvPr/>
          </p:nvSpPr>
          <p:spPr>
            <a:xfrm>
              <a:off x="4502493" y="1938088"/>
              <a:ext cx="507138" cy="536667"/>
            </a:xfrm>
            <a:custGeom>
              <a:avLst/>
              <a:gdLst>
                <a:gd name="connsiteX0" fmla="*/ 6167 w 507140"/>
                <a:gd name="connsiteY0" fmla="*/ 532233 h 536663"/>
                <a:gd name="connsiteX1" fmla="*/ 17130 w 507140"/>
                <a:gd name="connsiteY1" fmla="*/ 532851 h 536663"/>
                <a:gd name="connsiteX2" fmla="*/ 313141 w 507140"/>
                <a:gd name="connsiteY2" fmla="*/ 535785 h 536663"/>
                <a:gd name="connsiteX3" fmla="*/ 466319 w 507140"/>
                <a:gd name="connsiteY3" fmla="*/ 463828 h 536663"/>
                <a:gd name="connsiteX4" fmla="*/ 502451 w 507140"/>
                <a:gd name="connsiteY4" fmla="*/ 298606 h 536663"/>
                <a:gd name="connsiteX5" fmla="*/ 433737 w 507140"/>
                <a:gd name="connsiteY5" fmla="*/ 10779 h 536663"/>
                <a:gd name="connsiteX6" fmla="*/ 430649 w 507140"/>
                <a:gd name="connsiteY6" fmla="*/ 124 h 536663"/>
                <a:gd name="connsiteX7" fmla="*/ 258787 w 507140"/>
                <a:gd name="connsiteY7" fmla="*/ 129368 h 536663"/>
                <a:gd name="connsiteX8" fmla="*/ 258633 w 507140"/>
                <a:gd name="connsiteY8" fmla="*/ 134155 h 536663"/>
                <a:gd name="connsiteX9" fmla="*/ 206287 w 507140"/>
                <a:gd name="connsiteY9" fmla="*/ 102655 h 536663"/>
                <a:gd name="connsiteX10" fmla="*/ 153168 w 507140"/>
                <a:gd name="connsiteY10" fmla="*/ 147281 h 536663"/>
                <a:gd name="connsiteX11" fmla="*/ 1534 w 507140"/>
                <a:gd name="connsiteY11" fmla="*/ 93081 h 536663"/>
                <a:gd name="connsiteX12" fmla="*/ 88006 w 507140"/>
                <a:gd name="connsiteY12" fmla="*/ 228965 h 536663"/>
                <a:gd name="connsiteX13" fmla="*/ 56197 w 507140"/>
                <a:gd name="connsiteY13" fmla="*/ 290730 h 536663"/>
                <a:gd name="connsiteX14" fmla="*/ 98506 w 507140"/>
                <a:gd name="connsiteY14" fmla="*/ 334738 h 536663"/>
                <a:gd name="connsiteX15" fmla="*/ 93874 w 507140"/>
                <a:gd name="connsiteY15" fmla="*/ 335819 h 536663"/>
                <a:gd name="connsiteX16" fmla="*/ 6167 w 507140"/>
                <a:gd name="connsiteY16" fmla="*/ 532233 h 536663"/>
                <a:gd name="connsiteX17" fmla="*/ 102830 w 507140"/>
                <a:gd name="connsiteY17" fmla="*/ 238539 h 536663"/>
                <a:gd name="connsiteX18" fmla="*/ 106381 w 507140"/>
                <a:gd name="connsiteY18" fmla="*/ 228039 h 536663"/>
                <a:gd name="connsiteX19" fmla="*/ 42145 w 507140"/>
                <a:gd name="connsiteY19" fmla="*/ 125508 h 536663"/>
                <a:gd name="connsiteX20" fmla="*/ 156411 w 507140"/>
                <a:gd name="connsiteY20" fmla="*/ 165347 h 536663"/>
                <a:gd name="connsiteX21" fmla="*/ 165830 w 507140"/>
                <a:gd name="connsiteY21" fmla="*/ 159634 h 536663"/>
                <a:gd name="connsiteX22" fmla="*/ 259096 w 507140"/>
                <a:gd name="connsiteY22" fmla="*/ 155773 h 536663"/>
                <a:gd name="connsiteX23" fmla="*/ 338464 w 507140"/>
                <a:gd name="connsiteY23" fmla="*/ 361915 h 536663"/>
                <a:gd name="connsiteX24" fmla="*/ 119969 w 507140"/>
                <a:gd name="connsiteY24" fmla="*/ 330415 h 536663"/>
                <a:gd name="connsiteX25" fmla="*/ 102830 w 507140"/>
                <a:gd name="connsiteY25" fmla="*/ 238539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140" h="536663">
                  <a:moveTo>
                    <a:pt x="6167" y="532233"/>
                  </a:moveTo>
                  <a:cubicBezTo>
                    <a:pt x="7711" y="537792"/>
                    <a:pt x="14968" y="538255"/>
                    <a:pt x="17130" y="532851"/>
                  </a:cubicBezTo>
                  <a:cubicBezTo>
                    <a:pt x="66079" y="413798"/>
                    <a:pt x="236860" y="530998"/>
                    <a:pt x="313141" y="535785"/>
                  </a:cubicBezTo>
                  <a:cubicBezTo>
                    <a:pt x="388031" y="540417"/>
                    <a:pt x="419995" y="474328"/>
                    <a:pt x="466319" y="463828"/>
                  </a:cubicBezTo>
                  <a:cubicBezTo>
                    <a:pt x="466319" y="416423"/>
                    <a:pt x="523606" y="370562"/>
                    <a:pt x="502451" y="298606"/>
                  </a:cubicBezTo>
                  <a:cubicBezTo>
                    <a:pt x="480988" y="225414"/>
                    <a:pt x="328582" y="84897"/>
                    <a:pt x="433737" y="10779"/>
                  </a:cubicBezTo>
                  <a:cubicBezTo>
                    <a:pt x="438524" y="7382"/>
                    <a:pt x="436362" y="433"/>
                    <a:pt x="430649" y="124"/>
                  </a:cubicBezTo>
                  <a:cubicBezTo>
                    <a:pt x="354832" y="-2809"/>
                    <a:pt x="265581" y="46294"/>
                    <a:pt x="258787" y="129368"/>
                  </a:cubicBezTo>
                  <a:cubicBezTo>
                    <a:pt x="258633" y="130913"/>
                    <a:pt x="258787" y="132457"/>
                    <a:pt x="258633" y="134155"/>
                  </a:cubicBezTo>
                  <a:cubicBezTo>
                    <a:pt x="245508" y="118096"/>
                    <a:pt x="225897" y="106515"/>
                    <a:pt x="206287" y="102655"/>
                  </a:cubicBezTo>
                  <a:cubicBezTo>
                    <a:pt x="169845" y="95706"/>
                    <a:pt x="152705" y="116707"/>
                    <a:pt x="153168" y="147281"/>
                  </a:cubicBezTo>
                  <a:cubicBezTo>
                    <a:pt x="119043" y="92000"/>
                    <a:pt x="54653" y="87677"/>
                    <a:pt x="1534" y="93081"/>
                  </a:cubicBezTo>
                  <a:cubicBezTo>
                    <a:pt x="8020" y="146200"/>
                    <a:pt x="26549" y="207965"/>
                    <a:pt x="88006" y="228965"/>
                  </a:cubicBezTo>
                  <a:cubicBezTo>
                    <a:pt x="58050" y="235296"/>
                    <a:pt x="41373" y="256760"/>
                    <a:pt x="56197" y="290730"/>
                  </a:cubicBezTo>
                  <a:cubicBezTo>
                    <a:pt x="64226" y="309106"/>
                    <a:pt x="79976" y="325473"/>
                    <a:pt x="98506" y="334738"/>
                  </a:cubicBezTo>
                  <a:cubicBezTo>
                    <a:pt x="96962" y="335202"/>
                    <a:pt x="95418" y="335356"/>
                    <a:pt x="93874" y="335819"/>
                  </a:cubicBezTo>
                  <a:cubicBezTo>
                    <a:pt x="14351" y="360989"/>
                    <a:pt x="-13753" y="458887"/>
                    <a:pt x="6167" y="532233"/>
                  </a:cubicBezTo>
                  <a:close/>
                  <a:moveTo>
                    <a:pt x="102830" y="238539"/>
                  </a:moveTo>
                  <a:cubicBezTo>
                    <a:pt x="107308" y="235605"/>
                    <a:pt x="111322" y="231590"/>
                    <a:pt x="106381" y="228039"/>
                  </a:cubicBezTo>
                  <a:cubicBezTo>
                    <a:pt x="68550" y="201788"/>
                    <a:pt x="33652" y="172295"/>
                    <a:pt x="42145" y="125508"/>
                  </a:cubicBezTo>
                  <a:cubicBezTo>
                    <a:pt x="85844" y="106824"/>
                    <a:pt x="122440" y="134155"/>
                    <a:pt x="156411" y="165347"/>
                  </a:cubicBezTo>
                  <a:cubicBezTo>
                    <a:pt x="160889" y="169362"/>
                    <a:pt x="163977" y="164729"/>
                    <a:pt x="165830" y="159634"/>
                  </a:cubicBezTo>
                  <a:cubicBezTo>
                    <a:pt x="174632" y="136008"/>
                    <a:pt x="214007" y="99721"/>
                    <a:pt x="259096" y="155773"/>
                  </a:cubicBezTo>
                  <a:cubicBezTo>
                    <a:pt x="242882" y="216612"/>
                    <a:pt x="314839" y="292583"/>
                    <a:pt x="338464" y="361915"/>
                  </a:cubicBezTo>
                  <a:cubicBezTo>
                    <a:pt x="265736" y="354349"/>
                    <a:pt x="175713" y="301076"/>
                    <a:pt x="119969" y="330415"/>
                  </a:cubicBezTo>
                  <a:cubicBezTo>
                    <a:pt x="55116" y="298914"/>
                    <a:pt x="81675" y="252436"/>
                    <a:pt x="102830" y="238539"/>
                  </a:cubicBezTo>
                  <a:close/>
                </a:path>
              </a:pathLst>
            </a:custGeom>
            <a:grpFill/>
            <a:ln w="15426" cap="flat">
              <a:noFill/>
              <a:prstDash val="solid"/>
              <a:miter/>
            </a:ln>
          </p:spPr>
          <p:txBody>
            <a:bodyPr rtlCol="0" anchor="ctr"/>
            <a:lstStyle/>
            <a:p>
              <a:endParaRPr lang="en-US"/>
            </a:p>
          </p:txBody>
        </p:sp>
        <p:sp>
          <p:nvSpPr>
            <p:cNvPr id="2790" name="Freeform: Shape 2789">
              <a:extLst>
                <a:ext uri="{FF2B5EF4-FFF2-40B4-BE49-F238E27FC236}">
                  <a16:creationId xmlns:a16="http://schemas.microsoft.com/office/drawing/2014/main" id="{5176EFAF-4395-01D2-FC8B-8416FB63A13D}"/>
                </a:ext>
              </a:extLst>
            </p:cNvPr>
            <p:cNvSpPr/>
            <p:nvPr/>
          </p:nvSpPr>
          <p:spPr>
            <a:xfrm>
              <a:off x="4777524" y="1752308"/>
              <a:ext cx="69146" cy="57613"/>
            </a:xfrm>
            <a:custGeom>
              <a:avLst/>
              <a:gdLst>
                <a:gd name="connsiteX0" fmla="*/ 60190 w 69146"/>
                <a:gd name="connsiteY0" fmla="*/ 55732 h 57613"/>
                <a:gd name="connsiteX1" fmla="*/ 69146 w 69146"/>
                <a:gd name="connsiteY1" fmla="*/ 25313 h 57613"/>
                <a:gd name="connsiteX2" fmla="*/ 1359 w 69146"/>
                <a:gd name="connsiteY2" fmla="*/ 18828 h 57613"/>
                <a:gd name="connsiteX3" fmla="*/ 60190 w 69146"/>
                <a:gd name="connsiteY3" fmla="*/ 55732 h 57613"/>
              </a:gdLst>
              <a:ahLst/>
              <a:cxnLst>
                <a:cxn ang="0">
                  <a:pos x="connsiteX0" y="connsiteY0"/>
                </a:cxn>
                <a:cxn ang="0">
                  <a:pos x="connsiteX1" y="connsiteY1"/>
                </a:cxn>
                <a:cxn ang="0">
                  <a:pos x="connsiteX2" y="connsiteY2"/>
                </a:cxn>
                <a:cxn ang="0">
                  <a:pos x="connsiteX3" y="connsiteY3"/>
                </a:cxn>
              </a:cxnLst>
              <a:rect l="l" t="t" r="r" b="b"/>
              <a:pathLst>
                <a:path w="69146" h="57613">
                  <a:moveTo>
                    <a:pt x="60190" y="55732"/>
                  </a:moveTo>
                  <a:cubicBezTo>
                    <a:pt x="56484" y="43379"/>
                    <a:pt x="63896" y="29019"/>
                    <a:pt x="69146" y="25313"/>
                  </a:cubicBezTo>
                  <a:cubicBezTo>
                    <a:pt x="34094" y="-13754"/>
                    <a:pt x="7690" y="-783"/>
                    <a:pt x="1359" y="18828"/>
                  </a:cubicBezTo>
                  <a:cubicBezTo>
                    <a:pt x="-7134" y="45078"/>
                    <a:pt x="25602" y="63762"/>
                    <a:pt x="60190" y="55732"/>
                  </a:cubicBezTo>
                  <a:close/>
                </a:path>
              </a:pathLst>
            </a:custGeom>
            <a:grpFill/>
            <a:ln w="15426" cap="flat">
              <a:noFill/>
              <a:prstDash val="solid"/>
              <a:miter/>
            </a:ln>
          </p:spPr>
          <p:txBody>
            <a:bodyPr rtlCol="0" anchor="ctr"/>
            <a:lstStyle/>
            <a:p>
              <a:endParaRPr lang="en-US"/>
            </a:p>
          </p:txBody>
        </p:sp>
        <p:sp>
          <p:nvSpPr>
            <p:cNvPr id="2791" name="Freeform: Shape 2790">
              <a:extLst>
                <a:ext uri="{FF2B5EF4-FFF2-40B4-BE49-F238E27FC236}">
                  <a16:creationId xmlns:a16="http://schemas.microsoft.com/office/drawing/2014/main" id="{ACFE3D9B-0BC4-B4B9-2CFD-91557F8CC01C}"/>
                </a:ext>
              </a:extLst>
            </p:cNvPr>
            <p:cNvSpPr/>
            <p:nvPr/>
          </p:nvSpPr>
          <p:spPr>
            <a:xfrm>
              <a:off x="4880563" y="1711247"/>
              <a:ext cx="65011" cy="74094"/>
            </a:xfrm>
            <a:custGeom>
              <a:avLst/>
              <a:gdLst>
                <a:gd name="connsiteX0" fmla="*/ 232 w 65011"/>
                <a:gd name="connsiteY0" fmla="*/ 57418 h 74094"/>
                <a:gd name="connsiteX1" fmla="*/ 232 w 65011"/>
                <a:gd name="connsiteY1" fmla="*/ 57572 h 74094"/>
                <a:gd name="connsiteX2" fmla="*/ 16600 w 65011"/>
                <a:gd name="connsiteY2" fmla="*/ 74094 h 74094"/>
                <a:gd name="connsiteX3" fmla="*/ 57829 w 65011"/>
                <a:gd name="connsiteY3" fmla="*/ 7388 h 74094"/>
                <a:gd name="connsiteX4" fmla="*/ 232 w 65011"/>
                <a:gd name="connsiteY4" fmla="*/ 5741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1" h="74094">
                  <a:moveTo>
                    <a:pt x="232" y="57418"/>
                  </a:moveTo>
                  <a:cubicBezTo>
                    <a:pt x="232" y="57418"/>
                    <a:pt x="232" y="57418"/>
                    <a:pt x="232" y="57572"/>
                  </a:cubicBezTo>
                  <a:cubicBezTo>
                    <a:pt x="5791" y="62359"/>
                    <a:pt x="15211" y="66528"/>
                    <a:pt x="16600" y="74094"/>
                  </a:cubicBezTo>
                  <a:cubicBezTo>
                    <a:pt x="56902" y="60351"/>
                    <a:pt x="76667" y="27307"/>
                    <a:pt x="57829" y="7388"/>
                  </a:cubicBezTo>
                  <a:cubicBezTo>
                    <a:pt x="38064" y="-13304"/>
                    <a:pt x="-3473" y="11402"/>
                    <a:pt x="232" y="57418"/>
                  </a:cubicBezTo>
                  <a:close/>
                </a:path>
              </a:pathLst>
            </a:custGeom>
            <a:grpFill/>
            <a:ln w="15426" cap="flat">
              <a:noFill/>
              <a:prstDash val="solid"/>
              <a:miter/>
            </a:ln>
          </p:spPr>
          <p:txBody>
            <a:bodyPr rtlCol="0" anchor="ctr"/>
            <a:lstStyle/>
            <a:p>
              <a:endParaRPr lang="en-US"/>
            </a:p>
          </p:txBody>
        </p:sp>
        <p:sp>
          <p:nvSpPr>
            <p:cNvPr id="2792" name="Freeform: Shape 2791">
              <a:extLst>
                <a:ext uri="{FF2B5EF4-FFF2-40B4-BE49-F238E27FC236}">
                  <a16:creationId xmlns:a16="http://schemas.microsoft.com/office/drawing/2014/main" id="{2C5527CA-F9D1-B06C-1CB1-6BF0E7CE5097}"/>
                </a:ext>
              </a:extLst>
            </p:cNvPr>
            <p:cNvSpPr/>
            <p:nvPr/>
          </p:nvSpPr>
          <p:spPr>
            <a:xfrm>
              <a:off x="4894692" y="1785743"/>
              <a:ext cx="74968" cy="58490"/>
            </a:xfrm>
            <a:custGeom>
              <a:avLst/>
              <a:gdLst>
                <a:gd name="connsiteX0" fmla="*/ 6022 w 74968"/>
                <a:gd name="connsiteY0" fmla="*/ 8555 h 58489"/>
                <a:gd name="connsiteX1" fmla="*/ 0 w 74968"/>
                <a:gd name="connsiteY1" fmla="*/ 28783 h 58489"/>
                <a:gd name="connsiteX2" fmla="*/ 65008 w 74968"/>
                <a:gd name="connsiteY2" fmla="*/ 54725 h 58489"/>
                <a:gd name="connsiteX3" fmla="*/ 71339 w 74968"/>
                <a:gd name="connsiteY3" fmla="*/ 20600 h 58489"/>
                <a:gd name="connsiteX4" fmla="*/ 6022 w 74968"/>
                <a:gd name="connsiteY4" fmla="*/ 8555 h 58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8" h="58489">
                  <a:moveTo>
                    <a:pt x="6022" y="8555"/>
                  </a:moveTo>
                  <a:cubicBezTo>
                    <a:pt x="6794" y="16276"/>
                    <a:pt x="4478" y="23379"/>
                    <a:pt x="0" y="28783"/>
                  </a:cubicBezTo>
                  <a:cubicBezTo>
                    <a:pt x="13280" y="53335"/>
                    <a:pt x="43853" y="65071"/>
                    <a:pt x="65008" y="54725"/>
                  </a:cubicBezTo>
                  <a:cubicBezTo>
                    <a:pt x="75817" y="49475"/>
                    <a:pt x="77670" y="28783"/>
                    <a:pt x="71339" y="20600"/>
                  </a:cubicBezTo>
                  <a:cubicBezTo>
                    <a:pt x="65780" y="13651"/>
                    <a:pt x="47096" y="-13680"/>
                    <a:pt x="6022" y="8555"/>
                  </a:cubicBezTo>
                  <a:close/>
                </a:path>
              </a:pathLst>
            </a:custGeom>
            <a:grpFill/>
            <a:ln w="15426" cap="flat">
              <a:noFill/>
              <a:prstDash val="solid"/>
              <a:miter/>
            </a:ln>
          </p:spPr>
          <p:txBody>
            <a:bodyPr rtlCol="0" anchor="ctr"/>
            <a:lstStyle/>
            <a:p>
              <a:endParaRPr lang="en-US"/>
            </a:p>
          </p:txBody>
        </p:sp>
        <p:sp>
          <p:nvSpPr>
            <p:cNvPr id="2793" name="Freeform: Shape 2792">
              <a:extLst>
                <a:ext uri="{FF2B5EF4-FFF2-40B4-BE49-F238E27FC236}">
                  <a16:creationId xmlns:a16="http://schemas.microsoft.com/office/drawing/2014/main" id="{DE978AF2-1B90-9C10-5C2E-25E6A2799AFE}"/>
                </a:ext>
              </a:extLst>
            </p:cNvPr>
            <p:cNvSpPr/>
            <p:nvPr/>
          </p:nvSpPr>
          <p:spPr>
            <a:xfrm>
              <a:off x="5363181" y="1872692"/>
              <a:ext cx="75968" cy="55989"/>
            </a:xfrm>
            <a:custGeom>
              <a:avLst/>
              <a:gdLst>
                <a:gd name="connsiteX0" fmla="*/ 64545 w 75968"/>
                <a:gd name="connsiteY0" fmla="*/ 7770 h 55989"/>
                <a:gd name="connsiteX1" fmla="*/ 0 w 75968"/>
                <a:gd name="connsiteY1" fmla="*/ 23057 h 55989"/>
                <a:gd name="connsiteX2" fmla="*/ 2625 w 75968"/>
                <a:gd name="connsiteY2" fmla="*/ 43903 h 55989"/>
                <a:gd name="connsiteX3" fmla="*/ 72574 w 75968"/>
                <a:gd name="connsiteY3" fmla="*/ 41586 h 55989"/>
                <a:gd name="connsiteX4" fmla="*/ 64545 w 75968"/>
                <a:gd name="connsiteY4" fmla="*/ 7770 h 5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68" h="55989">
                  <a:moveTo>
                    <a:pt x="64545" y="7770"/>
                  </a:moveTo>
                  <a:cubicBezTo>
                    <a:pt x="56670" y="3601"/>
                    <a:pt x="28567" y="-13848"/>
                    <a:pt x="0" y="23057"/>
                  </a:cubicBezTo>
                  <a:cubicBezTo>
                    <a:pt x="3860" y="29851"/>
                    <a:pt x="4632" y="37263"/>
                    <a:pt x="2625" y="43903"/>
                  </a:cubicBezTo>
                  <a:cubicBezTo>
                    <a:pt x="24706" y="61197"/>
                    <a:pt x="57287" y="59498"/>
                    <a:pt x="72574" y="41586"/>
                  </a:cubicBezTo>
                  <a:cubicBezTo>
                    <a:pt x="80295" y="32322"/>
                    <a:pt x="73655" y="12711"/>
                    <a:pt x="64545" y="7770"/>
                  </a:cubicBezTo>
                  <a:close/>
                </a:path>
              </a:pathLst>
            </a:custGeom>
            <a:grpFill/>
            <a:ln w="15426" cap="flat">
              <a:noFill/>
              <a:prstDash val="solid"/>
              <a:miter/>
            </a:ln>
          </p:spPr>
          <p:txBody>
            <a:bodyPr rtlCol="0" anchor="ctr"/>
            <a:lstStyle/>
            <a:p>
              <a:endParaRPr lang="en-US"/>
            </a:p>
          </p:txBody>
        </p:sp>
        <p:sp>
          <p:nvSpPr>
            <p:cNvPr id="2794" name="Freeform: Shape 2793">
              <a:extLst>
                <a:ext uri="{FF2B5EF4-FFF2-40B4-BE49-F238E27FC236}">
                  <a16:creationId xmlns:a16="http://schemas.microsoft.com/office/drawing/2014/main" id="{626379D4-207B-3EE8-2348-AA0076353B0B}"/>
                </a:ext>
              </a:extLst>
            </p:cNvPr>
            <p:cNvSpPr/>
            <p:nvPr/>
          </p:nvSpPr>
          <p:spPr>
            <a:xfrm>
              <a:off x="5326612" y="1809376"/>
              <a:ext cx="56758" cy="79423"/>
            </a:xfrm>
            <a:custGeom>
              <a:avLst/>
              <a:gdLst>
                <a:gd name="connsiteX0" fmla="*/ 40584 w 56758"/>
                <a:gd name="connsiteY0" fmla="*/ 1908 h 79423"/>
                <a:gd name="connsiteX1" fmla="*/ 7849 w 56758"/>
                <a:gd name="connsiteY1" fmla="*/ 70776 h 79423"/>
                <a:gd name="connsiteX2" fmla="*/ 7849 w 56758"/>
                <a:gd name="connsiteY2" fmla="*/ 70930 h 79423"/>
                <a:gd name="connsiteX3" fmla="*/ 29467 w 56758"/>
                <a:gd name="connsiteY3" fmla="*/ 79423 h 79423"/>
                <a:gd name="connsiteX4" fmla="*/ 40584 w 56758"/>
                <a:gd name="connsiteY4" fmla="*/ 1908 h 7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58" h="79423">
                  <a:moveTo>
                    <a:pt x="40584" y="1908"/>
                  </a:moveTo>
                  <a:cubicBezTo>
                    <a:pt x="14180" y="-9210"/>
                    <a:pt x="-14078" y="30165"/>
                    <a:pt x="7849" y="70776"/>
                  </a:cubicBezTo>
                  <a:cubicBezTo>
                    <a:pt x="7849" y="70776"/>
                    <a:pt x="7849" y="70776"/>
                    <a:pt x="7849" y="70930"/>
                  </a:cubicBezTo>
                  <a:cubicBezTo>
                    <a:pt x="14797" y="73092"/>
                    <a:pt x="25143" y="73247"/>
                    <a:pt x="29467" y="79423"/>
                  </a:cubicBezTo>
                  <a:cubicBezTo>
                    <a:pt x="60967" y="50702"/>
                    <a:pt x="65908" y="12408"/>
                    <a:pt x="40584" y="1908"/>
                  </a:cubicBezTo>
                  <a:close/>
                </a:path>
              </a:pathLst>
            </a:custGeom>
            <a:grpFill/>
            <a:ln w="15426" cap="flat">
              <a:noFill/>
              <a:prstDash val="solid"/>
              <a:miter/>
            </a:ln>
          </p:spPr>
          <p:txBody>
            <a:bodyPr rtlCol="0" anchor="ctr"/>
            <a:lstStyle/>
            <a:p>
              <a:endParaRPr lang="en-US"/>
            </a:p>
          </p:txBody>
        </p:sp>
        <p:sp>
          <p:nvSpPr>
            <p:cNvPr id="2795" name="Freeform: Shape 2794">
              <a:extLst>
                <a:ext uri="{FF2B5EF4-FFF2-40B4-BE49-F238E27FC236}">
                  <a16:creationId xmlns:a16="http://schemas.microsoft.com/office/drawing/2014/main" id="{5A6E7371-22AF-8492-E71B-ED833D31704A}"/>
                </a:ext>
              </a:extLst>
            </p:cNvPr>
            <p:cNvSpPr/>
            <p:nvPr/>
          </p:nvSpPr>
          <p:spPr>
            <a:xfrm>
              <a:off x="4844352" y="1775197"/>
              <a:ext cx="46003" cy="46572"/>
            </a:xfrm>
            <a:custGeom>
              <a:avLst/>
              <a:gdLst>
                <a:gd name="connsiteX0" fmla="*/ 2 w 46003"/>
                <a:gd name="connsiteY0" fmla="*/ 19874 h 46571"/>
                <a:gd name="connsiteX1" fmla="*/ 45862 w 46003"/>
                <a:gd name="connsiteY1" fmla="*/ 25278 h 46571"/>
                <a:gd name="connsiteX2" fmla="*/ 2 w 46003"/>
                <a:gd name="connsiteY2" fmla="*/ 19874 h 46571"/>
              </a:gdLst>
              <a:ahLst/>
              <a:cxnLst>
                <a:cxn ang="0">
                  <a:pos x="connsiteX0" y="connsiteY0"/>
                </a:cxn>
                <a:cxn ang="0">
                  <a:pos x="connsiteX1" y="connsiteY1"/>
                </a:cxn>
                <a:cxn ang="0">
                  <a:pos x="connsiteX2" y="connsiteY2"/>
                </a:cxn>
              </a:cxnLst>
              <a:rect l="l" t="t" r="r" b="b"/>
              <a:pathLst>
                <a:path w="46003" h="46571">
                  <a:moveTo>
                    <a:pt x="2" y="19874"/>
                  </a:moveTo>
                  <a:cubicBezTo>
                    <a:pt x="-307" y="51220"/>
                    <a:pt x="42774" y="57396"/>
                    <a:pt x="45862" y="25278"/>
                  </a:cubicBezTo>
                  <a:cubicBezTo>
                    <a:pt x="48951" y="-7303"/>
                    <a:pt x="156" y="-7612"/>
                    <a:pt x="2" y="19874"/>
                  </a:cubicBezTo>
                  <a:close/>
                </a:path>
              </a:pathLst>
            </a:custGeom>
            <a:grpFill/>
            <a:ln w="15426" cap="flat">
              <a:noFill/>
              <a:prstDash val="solid"/>
              <a:miter/>
            </a:ln>
          </p:spPr>
          <p:txBody>
            <a:bodyPr rtlCol="0" anchor="ctr"/>
            <a:lstStyle/>
            <a:p>
              <a:endParaRPr lang="en-US"/>
            </a:p>
          </p:txBody>
        </p:sp>
        <p:sp>
          <p:nvSpPr>
            <p:cNvPr id="2796" name="Freeform: Shape 2795">
              <a:extLst>
                <a:ext uri="{FF2B5EF4-FFF2-40B4-BE49-F238E27FC236}">
                  <a16:creationId xmlns:a16="http://schemas.microsoft.com/office/drawing/2014/main" id="{BE827343-A0A3-DC58-B699-DFA8A117CD18}"/>
                </a:ext>
              </a:extLst>
            </p:cNvPr>
            <p:cNvSpPr/>
            <p:nvPr/>
          </p:nvSpPr>
          <p:spPr>
            <a:xfrm>
              <a:off x="4866395" y="1825644"/>
              <a:ext cx="54429" cy="70528"/>
            </a:xfrm>
            <a:custGeom>
              <a:avLst/>
              <a:gdLst>
                <a:gd name="connsiteX0" fmla="*/ 4980 w 54429"/>
                <a:gd name="connsiteY0" fmla="*/ 5096 h 70527"/>
                <a:gd name="connsiteX1" fmla="*/ 34473 w 54429"/>
                <a:gd name="connsiteY1" fmla="*/ 69949 h 70527"/>
                <a:gd name="connsiteX2" fmla="*/ 25363 w 54429"/>
                <a:gd name="connsiteY2" fmla="*/ 0 h 70527"/>
                <a:gd name="connsiteX3" fmla="*/ 4980 w 54429"/>
                <a:gd name="connsiteY3" fmla="*/ 5096 h 70527"/>
              </a:gdLst>
              <a:ahLst/>
              <a:cxnLst>
                <a:cxn ang="0">
                  <a:pos x="connsiteX0" y="connsiteY0"/>
                </a:cxn>
                <a:cxn ang="0">
                  <a:pos x="connsiteX1" y="connsiteY1"/>
                </a:cxn>
                <a:cxn ang="0">
                  <a:pos x="connsiteX2" y="connsiteY2"/>
                </a:cxn>
                <a:cxn ang="0">
                  <a:pos x="connsiteX3" y="connsiteY3"/>
                </a:cxn>
              </a:cxnLst>
              <a:rect l="l" t="t" r="r" b="b"/>
              <a:pathLst>
                <a:path w="54429" h="70527">
                  <a:moveTo>
                    <a:pt x="4980" y="5096"/>
                  </a:moveTo>
                  <a:cubicBezTo>
                    <a:pt x="-9535" y="29030"/>
                    <a:pt x="9921" y="76280"/>
                    <a:pt x="34473" y="69949"/>
                  </a:cubicBezTo>
                  <a:cubicBezTo>
                    <a:pt x="59797" y="63310"/>
                    <a:pt x="65356" y="24243"/>
                    <a:pt x="25363" y="0"/>
                  </a:cubicBezTo>
                  <a:cubicBezTo>
                    <a:pt x="19032" y="4632"/>
                    <a:pt x="11774" y="6177"/>
                    <a:pt x="4980" y="5096"/>
                  </a:cubicBezTo>
                  <a:close/>
                </a:path>
              </a:pathLst>
            </a:custGeom>
            <a:grpFill/>
            <a:ln w="15426"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id="{9BBA0177-FFF1-8356-1724-276D53A53C05}"/>
                </a:ext>
              </a:extLst>
            </p:cNvPr>
            <p:cNvSpPr/>
            <p:nvPr/>
          </p:nvSpPr>
          <p:spPr>
            <a:xfrm>
              <a:off x="4795960" y="1813600"/>
              <a:ext cx="68929" cy="62810"/>
            </a:xfrm>
            <a:custGeom>
              <a:avLst/>
              <a:gdLst>
                <a:gd name="connsiteX0" fmla="*/ 5312 w 68930"/>
                <a:gd name="connsiteY0" fmla="*/ 53427 h 62809"/>
                <a:gd name="connsiteX1" fmla="*/ 68931 w 68930"/>
                <a:gd name="connsiteY1" fmla="*/ 18066 h 62809"/>
                <a:gd name="connsiteX2" fmla="*/ 44070 w 68930"/>
                <a:gd name="connsiteY2" fmla="*/ 0 h 62809"/>
                <a:gd name="connsiteX3" fmla="*/ 5312 w 68930"/>
                <a:gd name="connsiteY3" fmla="*/ 53427 h 62809"/>
              </a:gdLst>
              <a:ahLst/>
              <a:cxnLst>
                <a:cxn ang="0">
                  <a:pos x="connsiteX0" y="connsiteY0"/>
                </a:cxn>
                <a:cxn ang="0">
                  <a:pos x="connsiteX1" y="connsiteY1"/>
                </a:cxn>
                <a:cxn ang="0">
                  <a:pos x="connsiteX2" y="connsiteY2"/>
                </a:cxn>
                <a:cxn ang="0">
                  <a:pos x="connsiteX3" y="connsiteY3"/>
                </a:cxn>
              </a:cxnLst>
              <a:rect l="l" t="t" r="r" b="b"/>
              <a:pathLst>
                <a:path w="68930" h="62809">
                  <a:moveTo>
                    <a:pt x="5312" y="53427"/>
                  </a:moveTo>
                  <a:cubicBezTo>
                    <a:pt x="30482" y="84001"/>
                    <a:pt x="66460" y="31192"/>
                    <a:pt x="68931" y="18066"/>
                  </a:cubicBezTo>
                  <a:cubicBezTo>
                    <a:pt x="57658" y="19302"/>
                    <a:pt x="47622" y="6640"/>
                    <a:pt x="44070" y="0"/>
                  </a:cubicBezTo>
                  <a:cubicBezTo>
                    <a:pt x="16121" y="154"/>
                    <a:pt x="-11982" y="32427"/>
                    <a:pt x="5312" y="53427"/>
                  </a:cubicBezTo>
                  <a:close/>
                </a:path>
              </a:pathLst>
            </a:custGeom>
            <a:grpFill/>
            <a:ln w="15426" cap="flat">
              <a:noFill/>
              <a:prstDash val="solid"/>
              <a:miter/>
            </a:ln>
          </p:spPr>
          <p:txBody>
            <a:bodyPr rtlCol="0" anchor="ctr"/>
            <a:lstStyle/>
            <a:p>
              <a:endParaRPr lang="en-US"/>
            </a:p>
          </p:txBody>
        </p:sp>
        <p:sp>
          <p:nvSpPr>
            <p:cNvPr id="2798" name="Freeform: Shape 2797">
              <a:extLst>
                <a:ext uri="{FF2B5EF4-FFF2-40B4-BE49-F238E27FC236}">
                  <a16:creationId xmlns:a16="http://schemas.microsoft.com/office/drawing/2014/main" id="{22AA9F4F-C267-DF63-645E-BC30162877BC}"/>
                </a:ext>
              </a:extLst>
            </p:cNvPr>
            <p:cNvSpPr/>
            <p:nvPr/>
          </p:nvSpPr>
          <p:spPr>
            <a:xfrm>
              <a:off x="4817985" y="1698967"/>
              <a:ext cx="56793" cy="72015"/>
            </a:xfrm>
            <a:custGeom>
              <a:avLst/>
              <a:gdLst>
                <a:gd name="connsiteX0" fmla="*/ 51538 w 56793"/>
                <a:gd name="connsiteY0" fmla="*/ 69698 h 72014"/>
                <a:gd name="connsiteX1" fmla="*/ 18030 w 56793"/>
                <a:gd name="connsiteY1" fmla="*/ 675 h 72014"/>
                <a:gd name="connsiteX2" fmla="*/ 29303 w 56793"/>
                <a:gd name="connsiteY2" fmla="*/ 72014 h 72014"/>
                <a:gd name="connsiteX3" fmla="*/ 51538 w 56793"/>
                <a:gd name="connsiteY3" fmla="*/ 69698 h 72014"/>
              </a:gdLst>
              <a:ahLst/>
              <a:cxnLst>
                <a:cxn ang="0">
                  <a:pos x="connsiteX0" y="connsiteY0"/>
                </a:cxn>
                <a:cxn ang="0">
                  <a:pos x="connsiteX1" y="connsiteY1"/>
                </a:cxn>
                <a:cxn ang="0">
                  <a:pos x="connsiteX2" y="connsiteY2"/>
                </a:cxn>
                <a:cxn ang="0">
                  <a:pos x="connsiteX3" y="connsiteY3"/>
                </a:cxn>
              </a:cxnLst>
              <a:rect l="l" t="t" r="r" b="b"/>
              <a:pathLst>
                <a:path w="56793" h="72014">
                  <a:moveTo>
                    <a:pt x="51538" y="69698"/>
                  </a:moveTo>
                  <a:cubicBezTo>
                    <a:pt x="65435" y="48852"/>
                    <a:pt x="50920" y="-6736"/>
                    <a:pt x="18030" y="675"/>
                  </a:cubicBezTo>
                  <a:cubicBezTo>
                    <a:pt x="-9764" y="7006"/>
                    <a:pt x="-4977" y="39279"/>
                    <a:pt x="29303" y="72014"/>
                  </a:cubicBezTo>
                  <a:cubicBezTo>
                    <a:pt x="32082" y="71397"/>
                    <a:pt x="48450" y="69389"/>
                    <a:pt x="51538" y="69698"/>
                  </a:cubicBezTo>
                  <a:close/>
                </a:path>
              </a:pathLst>
            </a:custGeom>
            <a:grpFill/>
            <a:ln w="15426" cap="flat">
              <a:noFill/>
              <a:prstDash val="solid"/>
              <a:miter/>
            </a:ln>
          </p:spPr>
          <p:txBody>
            <a:bodyPr rtlCol="0" anchor="ctr"/>
            <a:lstStyle/>
            <a:p>
              <a:endParaRPr lang="en-US"/>
            </a:p>
          </p:txBody>
        </p:sp>
        <p:sp>
          <p:nvSpPr>
            <p:cNvPr id="2799" name="Freeform: Shape 2798">
              <a:extLst>
                <a:ext uri="{FF2B5EF4-FFF2-40B4-BE49-F238E27FC236}">
                  <a16:creationId xmlns:a16="http://schemas.microsoft.com/office/drawing/2014/main" id="{7A40C24F-073C-7246-C2BF-2BDB0F96721F}"/>
                </a:ext>
              </a:extLst>
            </p:cNvPr>
            <p:cNvSpPr/>
            <p:nvPr/>
          </p:nvSpPr>
          <p:spPr>
            <a:xfrm>
              <a:off x="5885331" y="2724497"/>
              <a:ext cx="119126" cy="214011"/>
            </a:xfrm>
            <a:custGeom>
              <a:avLst/>
              <a:gdLst>
                <a:gd name="connsiteX0" fmla="*/ 23390 w 119126"/>
                <a:gd name="connsiteY0" fmla="*/ 104377 h 214010"/>
                <a:gd name="connsiteX1" fmla="*/ 76045 w 119126"/>
                <a:gd name="connsiteY1" fmla="*/ 171084 h 214010"/>
                <a:gd name="connsiteX2" fmla="*/ 119126 w 119126"/>
                <a:gd name="connsiteY2" fmla="*/ 214011 h 214010"/>
                <a:gd name="connsiteX3" fmla="*/ 119126 w 119126"/>
                <a:gd name="connsiteY3" fmla="*/ 214011 h 214010"/>
                <a:gd name="connsiteX4" fmla="*/ 119126 w 119126"/>
                <a:gd name="connsiteY4" fmla="*/ 214011 h 214010"/>
                <a:gd name="connsiteX5" fmla="*/ 119126 w 119126"/>
                <a:gd name="connsiteY5" fmla="*/ 214011 h 214010"/>
                <a:gd name="connsiteX6" fmla="*/ 119126 w 119126"/>
                <a:gd name="connsiteY6" fmla="*/ 214011 h 214010"/>
                <a:gd name="connsiteX7" fmla="*/ 112487 w 119126"/>
                <a:gd name="connsiteY7" fmla="*/ 153481 h 214010"/>
                <a:gd name="connsiteX8" fmla="*/ 93185 w 119126"/>
                <a:gd name="connsiteY8" fmla="*/ 70715 h 214010"/>
                <a:gd name="connsiteX9" fmla="*/ 16441 w 119126"/>
                <a:gd name="connsiteY9" fmla="*/ 766 h 214010"/>
                <a:gd name="connsiteX10" fmla="*/ 16441 w 119126"/>
                <a:gd name="connsiteY10" fmla="*/ 766 h 214010"/>
                <a:gd name="connsiteX11" fmla="*/ 23390 w 119126"/>
                <a:gd name="connsiteY11" fmla="*/ 104377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26" h="214010">
                  <a:moveTo>
                    <a:pt x="23390" y="104377"/>
                  </a:moveTo>
                  <a:cubicBezTo>
                    <a:pt x="38677" y="128311"/>
                    <a:pt x="56589" y="150547"/>
                    <a:pt x="76045" y="171084"/>
                  </a:cubicBezTo>
                  <a:cubicBezTo>
                    <a:pt x="90097" y="185908"/>
                    <a:pt x="105229" y="199342"/>
                    <a:pt x="119126" y="214011"/>
                  </a:cubicBezTo>
                  <a:lnTo>
                    <a:pt x="119126" y="214011"/>
                  </a:lnTo>
                  <a:lnTo>
                    <a:pt x="119126" y="214011"/>
                  </a:lnTo>
                  <a:lnTo>
                    <a:pt x="119126" y="214011"/>
                  </a:lnTo>
                  <a:lnTo>
                    <a:pt x="119126" y="214011"/>
                  </a:lnTo>
                  <a:cubicBezTo>
                    <a:pt x="116347" y="193937"/>
                    <a:pt x="115266" y="173709"/>
                    <a:pt x="112487" y="153481"/>
                  </a:cubicBezTo>
                  <a:cubicBezTo>
                    <a:pt x="108626" y="125377"/>
                    <a:pt x="102295" y="97583"/>
                    <a:pt x="93185" y="70715"/>
                  </a:cubicBezTo>
                  <a:cubicBezTo>
                    <a:pt x="81141" y="35509"/>
                    <a:pt x="56743" y="-6183"/>
                    <a:pt x="16441" y="766"/>
                  </a:cubicBezTo>
                  <a:lnTo>
                    <a:pt x="16441" y="766"/>
                  </a:lnTo>
                  <a:cubicBezTo>
                    <a:pt x="-13978" y="27943"/>
                    <a:pt x="3471" y="73031"/>
                    <a:pt x="23390" y="104377"/>
                  </a:cubicBezTo>
                  <a:close/>
                </a:path>
              </a:pathLst>
            </a:custGeom>
            <a:grpFill/>
            <a:ln w="15426" cap="flat">
              <a:noFill/>
              <a:prstDash val="solid"/>
              <a:miter/>
            </a:ln>
          </p:spPr>
          <p:txBody>
            <a:bodyPr rtlCol="0" anchor="ctr"/>
            <a:lstStyle/>
            <a:p>
              <a:endParaRPr lang="en-US"/>
            </a:p>
          </p:txBody>
        </p:sp>
        <p:sp>
          <p:nvSpPr>
            <p:cNvPr id="2800" name="Freeform: Shape 2799">
              <a:extLst>
                <a:ext uri="{FF2B5EF4-FFF2-40B4-BE49-F238E27FC236}">
                  <a16:creationId xmlns:a16="http://schemas.microsoft.com/office/drawing/2014/main" id="{FA8E7B34-0CB7-BF94-F598-40C4ED51D749}"/>
                </a:ext>
              </a:extLst>
            </p:cNvPr>
            <p:cNvSpPr/>
            <p:nvPr/>
          </p:nvSpPr>
          <p:spPr>
            <a:xfrm>
              <a:off x="5350548" y="1928021"/>
              <a:ext cx="63384" cy="64188"/>
            </a:xfrm>
            <a:custGeom>
              <a:avLst/>
              <a:gdLst>
                <a:gd name="connsiteX0" fmla="*/ 53398 w 63384"/>
                <a:gd name="connsiteY0" fmla="*/ 60376 h 64188"/>
                <a:gd name="connsiteX1" fmla="*/ 16956 w 63384"/>
                <a:gd name="connsiteY1" fmla="*/ 0 h 64188"/>
                <a:gd name="connsiteX2" fmla="*/ 280 w 63384"/>
                <a:gd name="connsiteY2" fmla="*/ 12816 h 64188"/>
                <a:gd name="connsiteX3" fmla="*/ 53398 w 63384"/>
                <a:gd name="connsiteY3" fmla="*/ 60376 h 64188"/>
              </a:gdLst>
              <a:ahLst/>
              <a:cxnLst>
                <a:cxn ang="0">
                  <a:pos x="connsiteX0" y="connsiteY0"/>
                </a:cxn>
                <a:cxn ang="0">
                  <a:pos x="connsiteX1" y="connsiteY1"/>
                </a:cxn>
                <a:cxn ang="0">
                  <a:pos x="connsiteX2" y="connsiteY2"/>
                </a:cxn>
                <a:cxn ang="0">
                  <a:pos x="connsiteX3" y="connsiteY3"/>
                </a:cxn>
              </a:cxnLst>
              <a:rect l="l" t="t" r="r" b="b"/>
              <a:pathLst>
                <a:path w="63384" h="64188">
                  <a:moveTo>
                    <a:pt x="53398" y="60376"/>
                  </a:moveTo>
                  <a:cubicBezTo>
                    <a:pt x="73935" y="44162"/>
                    <a:pt x="63280" y="6022"/>
                    <a:pt x="16956" y="0"/>
                  </a:cubicBezTo>
                  <a:cubicBezTo>
                    <a:pt x="12941" y="6794"/>
                    <a:pt x="7074" y="11118"/>
                    <a:pt x="280" y="12816"/>
                  </a:cubicBezTo>
                  <a:cubicBezTo>
                    <a:pt x="-3581" y="40456"/>
                    <a:pt x="33478" y="75971"/>
                    <a:pt x="53398" y="60376"/>
                  </a:cubicBezTo>
                  <a:close/>
                </a:path>
              </a:pathLst>
            </a:custGeom>
            <a:grpFill/>
            <a:ln w="15426" cap="flat">
              <a:noFill/>
              <a:prstDash val="solid"/>
              <a:miter/>
            </a:ln>
          </p:spPr>
          <p:txBody>
            <a:bodyPr rtlCol="0" anchor="ctr"/>
            <a:lstStyle/>
            <a:p>
              <a:endParaRPr lang="en-US"/>
            </a:p>
          </p:txBody>
        </p:sp>
        <p:sp>
          <p:nvSpPr>
            <p:cNvPr id="2801" name="Freeform: Shape 2800">
              <a:extLst>
                <a:ext uri="{FF2B5EF4-FFF2-40B4-BE49-F238E27FC236}">
                  <a16:creationId xmlns:a16="http://schemas.microsoft.com/office/drawing/2014/main" id="{44673A0D-3254-B518-1DDD-78F0239C80C2}"/>
                </a:ext>
              </a:extLst>
            </p:cNvPr>
            <p:cNvSpPr/>
            <p:nvPr/>
          </p:nvSpPr>
          <p:spPr>
            <a:xfrm>
              <a:off x="5166896" y="1225126"/>
              <a:ext cx="49129" cy="50289"/>
            </a:xfrm>
            <a:custGeom>
              <a:avLst/>
              <a:gdLst>
                <a:gd name="connsiteX0" fmla="*/ 9754 w 49129"/>
                <a:gd name="connsiteY0" fmla="*/ 44780 h 50288"/>
                <a:gd name="connsiteX1" fmla="*/ 35695 w 49129"/>
                <a:gd name="connsiteY1" fmla="*/ 48331 h 50288"/>
                <a:gd name="connsiteX2" fmla="*/ 35695 w 49129"/>
                <a:gd name="connsiteY2" fmla="*/ 48331 h 50288"/>
                <a:gd name="connsiteX3" fmla="*/ 35695 w 49129"/>
                <a:gd name="connsiteY3" fmla="*/ 48331 h 50288"/>
                <a:gd name="connsiteX4" fmla="*/ 35695 w 49129"/>
                <a:gd name="connsiteY4" fmla="*/ 48331 h 50288"/>
                <a:gd name="connsiteX5" fmla="*/ 35695 w 49129"/>
                <a:gd name="connsiteY5" fmla="*/ 48331 h 50288"/>
                <a:gd name="connsiteX6" fmla="*/ 49129 w 49129"/>
                <a:gd name="connsiteY6" fmla="*/ 25787 h 50288"/>
                <a:gd name="connsiteX7" fmla="*/ 23342 w 49129"/>
                <a:gd name="connsiteY7" fmla="*/ 0 h 50288"/>
                <a:gd name="connsiteX8" fmla="*/ 13305 w 49129"/>
                <a:gd name="connsiteY8" fmla="*/ 2007 h 50288"/>
                <a:gd name="connsiteX9" fmla="*/ 13305 w 49129"/>
                <a:gd name="connsiteY9" fmla="*/ 2007 h 50288"/>
                <a:gd name="connsiteX10" fmla="*/ 13305 w 49129"/>
                <a:gd name="connsiteY10" fmla="*/ 2007 h 50288"/>
                <a:gd name="connsiteX11" fmla="*/ 13305 w 49129"/>
                <a:gd name="connsiteY11" fmla="*/ 2007 h 50288"/>
                <a:gd name="connsiteX12" fmla="*/ 13305 w 49129"/>
                <a:gd name="connsiteY12" fmla="*/ 2007 h 50288"/>
                <a:gd name="connsiteX13" fmla="*/ 5430 w 49129"/>
                <a:gd name="connsiteY13" fmla="*/ 8493 h 50288"/>
                <a:gd name="connsiteX14" fmla="*/ 9754 w 49129"/>
                <a:gd name="connsiteY14" fmla="*/ 44780 h 5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29" h="50288">
                  <a:moveTo>
                    <a:pt x="9754" y="44780"/>
                  </a:moveTo>
                  <a:cubicBezTo>
                    <a:pt x="17320" y="50802"/>
                    <a:pt x="27357" y="51728"/>
                    <a:pt x="35695" y="48331"/>
                  </a:cubicBezTo>
                  <a:lnTo>
                    <a:pt x="35695" y="48331"/>
                  </a:lnTo>
                  <a:lnTo>
                    <a:pt x="35695" y="48331"/>
                  </a:lnTo>
                  <a:cubicBezTo>
                    <a:pt x="35695" y="48331"/>
                    <a:pt x="35695" y="48331"/>
                    <a:pt x="35695" y="48331"/>
                  </a:cubicBezTo>
                  <a:lnTo>
                    <a:pt x="35695" y="48331"/>
                  </a:lnTo>
                  <a:cubicBezTo>
                    <a:pt x="43725" y="44008"/>
                    <a:pt x="49129" y="35515"/>
                    <a:pt x="49129" y="25787"/>
                  </a:cubicBezTo>
                  <a:cubicBezTo>
                    <a:pt x="49129" y="11581"/>
                    <a:pt x="37548" y="0"/>
                    <a:pt x="23342" y="0"/>
                  </a:cubicBezTo>
                  <a:cubicBezTo>
                    <a:pt x="19791" y="0"/>
                    <a:pt x="16394" y="772"/>
                    <a:pt x="13305" y="2007"/>
                  </a:cubicBezTo>
                  <a:lnTo>
                    <a:pt x="13305" y="2007"/>
                  </a:lnTo>
                  <a:cubicBezTo>
                    <a:pt x="13305" y="2007"/>
                    <a:pt x="13305" y="2007"/>
                    <a:pt x="13305" y="2007"/>
                  </a:cubicBezTo>
                  <a:lnTo>
                    <a:pt x="13305" y="2007"/>
                  </a:lnTo>
                  <a:lnTo>
                    <a:pt x="13305" y="2007"/>
                  </a:lnTo>
                  <a:cubicBezTo>
                    <a:pt x="10372" y="3552"/>
                    <a:pt x="7747" y="5868"/>
                    <a:pt x="5430" y="8493"/>
                  </a:cubicBezTo>
                  <a:cubicBezTo>
                    <a:pt x="-3217" y="19765"/>
                    <a:pt x="-1364" y="35978"/>
                    <a:pt x="9754" y="44780"/>
                  </a:cubicBezTo>
                  <a:close/>
                </a:path>
              </a:pathLst>
            </a:custGeom>
            <a:grpFill/>
            <a:ln w="15426" cap="flat">
              <a:noFill/>
              <a:prstDash val="solid"/>
              <a:miter/>
            </a:ln>
          </p:spPr>
          <p:txBody>
            <a:bodyPr rtlCol="0" anchor="ctr"/>
            <a:lstStyle/>
            <a:p>
              <a:endParaRPr lang="en-US"/>
            </a:p>
          </p:txBody>
        </p:sp>
        <p:sp>
          <p:nvSpPr>
            <p:cNvPr id="2802" name="Freeform: Shape 2801">
              <a:extLst>
                <a:ext uri="{FF2B5EF4-FFF2-40B4-BE49-F238E27FC236}">
                  <a16:creationId xmlns:a16="http://schemas.microsoft.com/office/drawing/2014/main" id="{30A464C4-9408-8EE5-B3C8-BB0F42027CF4}"/>
                </a:ext>
              </a:extLst>
            </p:cNvPr>
            <p:cNvSpPr/>
            <p:nvPr/>
          </p:nvSpPr>
          <p:spPr>
            <a:xfrm>
              <a:off x="5582421" y="2864567"/>
              <a:ext cx="211727" cy="195930"/>
            </a:xfrm>
            <a:custGeom>
              <a:avLst/>
              <a:gdLst>
                <a:gd name="connsiteX0" fmla="*/ 142241 w 211727"/>
                <a:gd name="connsiteY0" fmla="*/ 12486 h 195929"/>
                <a:gd name="connsiteX1" fmla="*/ 115219 w 211727"/>
                <a:gd name="connsiteY1" fmla="*/ 2603 h 195929"/>
                <a:gd name="connsiteX2" fmla="*/ 179764 w 211727"/>
                <a:gd name="connsiteY2" fmla="*/ 170296 h 195929"/>
                <a:gd name="connsiteX3" fmla="*/ 1880 w 211727"/>
                <a:gd name="connsiteY3" fmla="*/ 144664 h 195929"/>
                <a:gd name="connsiteX4" fmla="*/ 17475 w 211727"/>
                <a:gd name="connsiteY4" fmla="*/ 168752 h 195929"/>
                <a:gd name="connsiteX5" fmla="*/ 211727 w 211727"/>
                <a:gd name="connsiteY5" fmla="*/ 195929 h 195929"/>
                <a:gd name="connsiteX6" fmla="*/ 142241 w 211727"/>
                <a:gd name="connsiteY6" fmla="*/ 12486 h 19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27" h="195929">
                  <a:moveTo>
                    <a:pt x="142241" y="12486"/>
                  </a:moveTo>
                  <a:cubicBezTo>
                    <a:pt x="141315" y="5228"/>
                    <a:pt x="114293" y="-4808"/>
                    <a:pt x="115219" y="2603"/>
                  </a:cubicBezTo>
                  <a:cubicBezTo>
                    <a:pt x="123094" y="66685"/>
                    <a:pt x="147646" y="119803"/>
                    <a:pt x="179764" y="170296"/>
                  </a:cubicBezTo>
                  <a:cubicBezTo>
                    <a:pt x="123403" y="150068"/>
                    <a:pt x="66116" y="138024"/>
                    <a:pt x="1880" y="144664"/>
                  </a:cubicBezTo>
                  <a:cubicBezTo>
                    <a:pt x="-5378" y="145436"/>
                    <a:pt x="10218" y="169524"/>
                    <a:pt x="17475" y="168752"/>
                  </a:cubicBezTo>
                  <a:cubicBezTo>
                    <a:pt x="92212" y="161186"/>
                    <a:pt x="149962" y="172458"/>
                    <a:pt x="211727" y="195929"/>
                  </a:cubicBezTo>
                  <a:cubicBezTo>
                    <a:pt x="175286" y="140649"/>
                    <a:pt x="151352" y="87068"/>
                    <a:pt x="142241" y="12486"/>
                  </a:cubicBezTo>
                  <a:close/>
                </a:path>
              </a:pathLst>
            </a:custGeom>
            <a:grpFill/>
            <a:ln w="15426" cap="flat">
              <a:noFill/>
              <a:prstDash val="solid"/>
              <a:miter/>
            </a:ln>
          </p:spPr>
          <p:txBody>
            <a:bodyPr rtlCol="0" anchor="ctr"/>
            <a:lstStyle/>
            <a:p>
              <a:endParaRPr lang="en-US"/>
            </a:p>
          </p:txBody>
        </p:sp>
        <p:sp>
          <p:nvSpPr>
            <p:cNvPr id="2803" name="Freeform: Shape 2802">
              <a:extLst>
                <a:ext uri="{FF2B5EF4-FFF2-40B4-BE49-F238E27FC236}">
                  <a16:creationId xmlns:a16="http://schemas.microsoft.com/office/drawing/2014/main" id="{1F8710CD-B2CA-A471-1AE5-0AC8FBD9A34C}"/>
                </a:ext>
              </a:extLst>
            </p:cNvPr>
            <p:cNvSpPr/>
            <p:nvPr/>
          </p:nvSpPr>
          <p:spPr>
            <a:xfrm>
              <a:off x="4328995" y="1890981"/>
              <a:ext cx="53199" cy="44812"/>
            </a:xfrm>
            <a:custGeom>
              <a:avLst/>
              <a:gdLst>
                <a:gd name="connsiteX0" fmla="*/ 5487 w 53200"/>
                <a:gd name="connsiteY0" fmla="*/ 12489 h 44812"/>
                <a:gd name="connsiteX1" fmla="*/ 13207 w 53200"/>
                <a:gd name="connsiteY1" fmla="*/ 25768 h 44812"/>
                <a:gd name="connsiteX2" fmla="*/ 14134 w 53200"/>
                <a:gd name="connsiteY2" fmla="*/ 30401 h 44812"/>
                <a:gd name="connsiteX3" fmla="*/ 53200 w 53200"/>
                <a:gd name="connsiteY3" fmla="*/ 43371 h 44812"/>
                <a:gd name="connsiteX4" fmla="*/ 31891 w 53200"/>
                <a:gd name="connsiteY4" fmla="*/ 8165 h 44812"/>
                <a:gd name="connsiteX5" fmla="*/ 27105 w 53200"/>
                <a:gd name="connsiteY5" fmla="*/ 8320 h 44812"/>
                <a:gd name="connsiteX6" fmla="*/ 12435 w 53200"/>
                <a:gd name="connsiteY6" fmla="*/ 3687 h 44812"/>
                <a:gd name="connsiteX7" fmla="*/ 9656 w 53200"/>
                <a:gd name="connsiteY7" fmla="*/ 1525 h 44812"/>
                <a:gd name="connsiteX8" fmla="*/ 1626 w 53200"/>
                <a:gd name="connsiteY8" fmla="*/ 1834 h 44812"/>
                <a:gd name="connsiteX9" fmla="*/ 1318 w 53200"/>
                <a:gd name="connsiteY9" fmla="*/ 2143 h 44812"/>
                <a:gd name="connsiteX10" fmla="*/ 1009 w 53200"/>
                <a:gd name="connsiteY10" fmla="*/ 2452 h 44812"/>
                <a:gd name="connsiteX11" fmla="*/ 2553 w 53200"/>
                <a:gd name="connsiteY11" fmla="*/ 10481 h 44812"/>
                <a:gd name="connsiteX12" fmla="*/ 5487 w 53200"/>
                <a:gd name="connsiteY12" fmla="*/ 12489 h 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812">
                  <a:moveTo>
                    <a:pt x="5487" y="12489"/>
                  </a:moveTo>
                  <a:cubicBezTo>
                    <a:pt x="7803" y="17121"/>
                    <a:pt x="10428" y="21445"/>
                    <a:pt x="13207" y="25768"/>
                  </a:cubicBezTo>
                  <a:cubicBezTo>
                    <a:pt x="12899" y="27312"/>
                    <a:pt x="13053" y="28857"/>
                    <a:pt x="14134" y="30401"/>
                  </a:cubicBezTo>
                  <a:cubicBezTo>
                    <a:pt x="24943" y="45996"/>
                    <a:pt x="38531" y="46305"/>
                    <a:pt x="53200" y="43371"/>
                  </a:cubicBezTo>
                  <a:cubicBezTo>
                    <a:pt x="52892" y="28393"/>
                    <a:pt x="49340" y="15268"/>
                    <a:pt x="31891" y="8165"/>
                  </a:cubicBezTo>
                  <a:cubicBezTo>
                    <a:pt x="30193" y="7547"/>
                    <a:pt x="28494" y="7547"/>
                    <a:pt x="27105" y="8320"/>
                  </a:cubicBezTo>
                  <a:cubicBezTo>
                    <a:pt x="22318" y="6467"/>
                    <a:pt x="17531" y="4922"/>
                    <a:pt x="12435" y="3687"/>
                  </a:cubicBezTo>
                  <a:lnTo>
                    <a:pt x="9656" y="1525"/>
                  </a:lnTo>
                  <a:cubicBezTo>
                    <a:pt x="7340" y="-328"/>
                    <a:pt x="3634" y="-791"/>
                    <a:pt x="1626" y="1834"/>
                  </a:cubicBezTo>
                  <a:lnTo>
                    <a:pt x="1318" y="2143"/>
                  </a:lnTo>
                  <a:lnTo>
                    <a:pt x="1009" y="2452"/>
                  </a:lnTo>
                  <a:cubicBezTo>
                    <a:pt x="-999" y="5077"/>
                    <a:pt x="237" y="8628"/>
                    <a:pt x="2553" y="10481"/>
                  </a:cubicBezTo>
                  <a:lnTo>
                    <a:pt x="5487" y="12489"/>
                  </a:lnTo>
                  <a:close/>
                </a:path>
              </a:pathLst>
            </a:custGeom>
            <a:grpFill/>
            <a:ln w="15426" cap="flat">
              <a:noFill/>
              <a:prstDash val="solid"/>
              <a:miter/>
            </a:ln>
          </p:spPr>
          <p:txBody>
            <a:bodyPr rtlCol="0" anchor="ctr"/>
            <a:lstStyle/>
            <a:p>
              <a:endParaRPr lang="en-US"/>
            </a:p>
          </p:txBody>
        </p:sp>
        <p:sp>
          <p:nvSpPr>
            <p:cNvPr id="2804" name="Freeform: Shape 2803">
              <a:extLst>
                <a:ext uri="{FF2B5EF4-FFF2-40B4-BE49-F238E27FC236}">
                  <a16:creationId xmlns:a16="http://schemas.microsoft.com/office/drawing/2014/main" id="{45138120-5C9F-2124-F719-72796B6E0378}"/>
                </a:ext>
              </a:extLst>
            </p:cNvPr>
            <p:cNvSpPr/>
            <p:nvPr/>
          </p:nvSpPr>
          <p:spPr>
            <a:xfrm>
              <a:off x="4917858" y="1494523"/>
              <a:ext cx="51537" cy="51597"/>
            </a:xfrm>
            <a:custGeom>
              <a:avLst/>
              <a:gdLst>
                <a:gd name="connsiteX0" fmla="*/ 9724 w 51537"/>
                <a:gd name="connsiteY0" fmla="*/ 45917 h 51597"/>
                <a:gd name="connsiteX1" fmla="*/ 45857 w 51537"/>
                <a:gd name="connsiteY1" fmla="*/ 41903 h 51597"/>
                <a:gd name="connsiteX2" fmla="*/ 41842 w 51537"/>
                <a:gd name="connsiteY2" fmla="*/ 5616 h 51597"/>
                <a:gd name="connsiteX3" fmla="*/ 5555 w 51537"/>
                <a:gd name="connsiteY3" fmla="*/ 9630 h 51597"/>
                <a:gd name="connsiteX4" fmla="*/ 9724 w 51537"/>
                <a:gd name="connsiteY4" fmla="*/ 45917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97">
                  <a:moveTo>
                    <a:pt x="9724" y="45917"/>
                  </a:moveTo>
                  <a:cubicBezTo>
                    <a:pt x="20842" y="54873"/>
                    <a:pt x="37056" y="53021"/>
                    <a:pt x="45857" y="41903"/>
                  </a:cubicBezTo>
                  <a:cubicBezTo>
                    <a:pt x="54813"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2805" name="Freeform: Shape 2804">
              <a:extLst>
                <a:ext uri="{FF2B5EF4-FFF2-40B4-BE49-F238E27FC236}">
                  <a16:creationId xmlns:a16="http://schemas.microsoft.com/office/drawing/2014/main" id="{3473CA68-2331-5CD6-1189-D643C3C2D95A}"/>
                </a:ext>
              </a:extLst>
            </p:cNvPr>
            <p:cNvSpPr/>
            <p:nvPr/>
          </p:nvSpPr>
          <p:spPr>
            <a:xfrm>
              <a:off x="5100920" y="1419925"/>
              <a:ext cx="196007" cy="129541"/>
            </a:xfrm>
            <a:custGeom>
              <a:avLst/>
              <a:gdLst>
                <a:gd name="connsiteX0" fmla="*/ 1612 w 196008"/>
                <a:gd name="connsiteY0" fmla="*/ 125456 h 129540"/>
                <a:gd name="connsiteX1" fmla="*/ 12575 w 196008"/>
                <a:gd name="connsiteY1" fmla="*/ 122213 h 129540"/>
                <a:gd name="connsiteX2" fmla="*/ 31259 w 196008"/>
                <a:gd name="connsiteY2" fmla="*/ 57668 h 129540"/>
                <a:gd name="connsiteX3" fmla="*/ 185981 w 196008"/>
                <a:gd name="connsiteY3" fmla="*/ 77896 h 129540"/>
                <a:gd name="connsiteX4" fmla="*/ 195709 w 196008"/>
                <a:gd name="connsiteY4" fmla="*/ 72955 h 129540"/>
                <a:gd name="connsiteX5" fmla="*/ 1612 w 196008"/>
                <a:gd name="connsiteY5" fmla="*/ 125456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08" h="129540">
                  <a:moveTo>
                    <a:pt x="1612" y="125456"/>
                  </a:moveTo>
                  <a:cubicBezTo>
                    <a:pt x="2538" y="132713"/>
                    <a:pt x="13810" y="129470"/>
                    <a:pt x="12575" y="122213"/>
                  </a:cubicBezTo>
                  <a:cubicBezTo>
                    <a:pt x="8406" y="95499"/>
                    <a:pt x="16590" y="73573"/>
                    <a:pt x="31259" y="57668"/>
                  </a:cubicBezTo>
                  <a:cubicBezTo>
                    <a:pt x="74804" y="126228"/>
                    <a:pt x="144290" y="20609"/>
                    <a:pt x="185981" y="77896"/>
                  </a:cubicBezTo>
                  <a:cubicBezTo>
                    <a:pt x="187680" y="80213"/>
                    <a:pt x="197871" y="79286"/>
                    <a:pt x="195709" y="72955"/>
                  </a:cubicBezTo>
                  <a:cubicBezTo>
                    <a:pt x="162974" y="-26333"/>
                    <a:pt x="-18925" y="-38223"/>
                    <a:pt x="1612" y="125456"/>
                  </a:cubicBezTo>
                  <a:close/>
                </a:path>
              </a:pathLst>
            </a:custGeom>
            <a:grpFill/>
            <a:ln w="15426" cap="flat">
              <a:noFill/>
              <a:prstDash val="solid"/>
              <a:miter/>
            </a:ln>
          </p:spPr>
          <p:txBody>
            <a:bodyPr rtlCol="0" anchor="ctr"/>
            <a:lstStyle/>
            <a:p>
              <a:endParaRPr lang="en-US"/>
            </a:p>
          </p:txBody>
        </p:sp>
        <p:sp>
          <p:nvSpPr>
            <p:cNvPr id="2806" name="Freeform: Shape 2805">
              <a:extLst>
                <a:ext uri="{FF2B5EF4-FFF2-40B4-BE49-F238E27FC236}">
                  <a16:creationId xmlns:a16="http://schemas.microsoft.com/office/drawing/2014/main" id="{2B7C8AB7-C449-65F9-8ED0-42B10F8168F2}"/>
                </a:ext>
              </a:extLst>
            </p:cNvPr>
            <p:cNvSpPr/>
            <p:nvPr/>
          </p:nvSpPr>
          <p:spPr>
            <a:xfrm>
              <a:off x="5070138" y="1304284"/>
              <a:ext cx="51585" cy="51533"/>
            </a:xfrm>
            <a:custGeom>
              <a:avLst/>
              <a:gdLst>
                <a:gd name="connsiteX0" fmla="*/ 9695 w 51585"/>
                <a:gd name="connsiteY0" fmla="*/ 45918 h 51533"/>
                <a:gd name="connsiteX1" fmla="*/ 45982 w 51585"/>
                <a:gd name="connsiteY1" fmla="*/ 41903 h 51533"/>
                <a:gd name="connsiteX2" fmla="*/ 41813 w 51585"/>
                <a:gd name="connsiteY2" fmla="*/ 5616 h 51533"/>
                <a:gd name="connsiteX3" fmla="*/ 5681 w 51585"/>
                <a:gd name="connsiteY3" fmla="*/ 9630 h 51533"/>
                <a:gd name="connsiteX4" fmla="*/ 9695 w 51585"/>
                <a:gd name="connsiteY4" fmla="*/ 45918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5" h="51533">
                  <a:moveTo>
                    <a:pt x="9695" y="45918"/>
                  </a:moveTo>
                  <a:cubicBezTo>
                    <a:pt x="20813" y="54719"/>
                    <a:pt x="37026" y="53021"/>
                    <a:pt x="45982" y="41903"/>
                  </a:cubicBezTo>
                  <a:cubicBezTo>
                    <a:pt x="54784" y="30785"/>
                    <a:pt x="53085" y="14572"/>
                    <a:pt x="41813" y="5616"/>
                  </a:cubicBezTo>
                  <a:cubicBezTo>
                    <a:pt x="30695" y="-3186"/>
                    <a:pt x="14482" y="-1487"/>
                    <a:pt x="5681" y="9630"/>
                  </a:cubicBezTo>
                  <a:cubicBezTo>
                    <a:pt x="-3275" y="20748"/>
                    <a:pt x="-1423" y="36962"/>
                    <a:pt x="9695" y="45918"/>
                  </a:cubicBezTo>
                  <a:close/>
                </a:path>
              </a:pathLst>
            </a:custGeom>
            <a:grpFill/>
            <a:ln w="15426" cap="flat">
              <a:noFill/>
              <a:prstDash val="solid"/>
              <a:miter/>
            </a:ln>
          </p:spPr>
          <p:txBody>
            <a:bodyPr rtlCol="0" anchor="ctr"/>
            <a:lstStyle/>
            <a:p>
              <a:endParaRPr lang="en-US"/>
            </a:p>
          </p:txBody>
        </p:sp>
        <p:sp>
          <p:nvSpPr>
            <p:cNvPr id="2807" name="Freeform: Shape 2806">
              <a:extLst>
                <a:ext uri="{FF2B5EF4-FFF2-40B4-BE49-F238E27FC236}">
                  <a16:creationId xmlns:a16="http://schemas.microsoft.com/office/drawing/2014/main" id="{F2F25B56-4E1A-8922-FAD5-C86192E8FD88}"/>
                </a:ext>
              </a:extLst>
            </p:cNvPr>
            <p:cNvSpPr/>
            <p:nvPr/>
          </p:nvSpPr>
          <p:spPr>
            <a:xfrm>
              <a:off x="5292776" y="2002372"/>
              <a:ext cx="236955" cy="215956"/>
            </a:xfrm>
            <a:custGeom>
              <a:avLst/>
              <a:gdLst>
                <a:gd name="connsiteX0" fmla="*/ 182664 w 236956"/>
                <a:gd name="connsiteY0" fmla="*/ 7025 h 215954"/>
                <a:gd name="connsiteX1" fmla="*/ 142671 w 236956"/>
                <a:gd name="connsiteY1" fmla="*/ 19069 h 215954"/>
                <a:gd name="connsiteX2" fmla="*/ 81369 w 236956"/>
                <a:gd name="connsiteY2" fmla="*/ 1466 h 215954"/>
                <a:gd name="connsiteX3" fmla="*/ 72876 w 236956"/>
                <a:gd name="connsiteY3" fmla="*/ 3010 h 215954"/>
                <a:gd name="connsiteX4" fmla="*/ 70097 w 236956"/>
                <a:gd name="connsiteY4" fmla="*/ 2856 h 215954"/>
                <a:gd name="connsiteX5" fmla="*/ 1537 w 236956"/>
                <a:gd name="connsiteY5" fmla="*/ 105541 h 215954"/>
                <a:gd name="connsiteX6" fmla="*/ 5861 w 236956"/>
                <a:gd name="connsiteY6" fmla="*/ 115114 h 215954"/>
                <a:gd name="connsiteX7" fmla="*/ 74729 w 236956"/>
                <a:gd name="connsiteY7" fmla="*/ 88709 h 215954"/>
                <a:gd name="connsiteX8" fmla="*/ 81060 w 236956"/>
                <a:gd name="connsiteY8" fmla="*/ 55974 h 215954"/>
                <a:gd name="connsiteX9" fmla="*/ 82913 w 236956"/>
                <a:gd name="connsiteY9" fmla="*/ 59371 h 215954"/>
                <a:gd name="connsiteX10" fmla="*/ 80751 w 236956"/>
                <a:gd name="connsiteY10" fmla="*/ 65239 h 215954"/>
                <a:gd name="connsiteX11" fmla="*/ 213547 w 236956"/>
                <a:gd name="connsiteY11" fmla="*/ 215637 h 215954"/>
                <a:gd name="connsiteX12" fmla="*/ 218797 w 236956"/>
                <a:gd name="connsiteY12" fmla="*/ 205909 h 215954"/>
                <a:gd name="connsiteX13" fmla="*/ 183899 w 236956"/>
                <a:gd name="connsiteY13" fmla="*/ 114960 h 215954"/>
                <a:gd name="connsiteX14" fmla="*/ 114876 w 236956"/>
                <a:gd name="connsiteY14" fmla="*/ 78981 h 215954"/>
                <a:gd name="connsiteX15" fmla="*/ 82141 w 236956"/>
                <a:gd name="connsiteY15" fmla="*/ 22466 h 215954"/>
                <a:gd name="connsiteX16" fmla="*/ 236245 w 236956"/>
                <a:gd name="connsiteY16" fmla="*/ 68327 h 215954"/>
                <a:gd name="connsiteX17" fmla="*/ 235010 w 236956"/>
                <a:gd name="connsiteY17" fmla="*/ 61378 h 215954"/>
                <a:gd name="connsiteX18" fmla="*/ 182664 w 236956"/>
                <a:gd name="connsiteY18" fmla="*/ 7025 h 2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956" h="215954">
                  <a:moveTo>
                    <a:pt x="182664" y="7025"/>
                  </a:moveTo>
                  <a:cubicBezTo>
                    <a:pt x="168612" y="8723"/>
                    <a:pt x="156723" y="17834"/>
                    <a:pt x="142671" y="19069"/>
                  </a:cubicBezTo>
                  <a:cubicBezTo>
                    <a:pt x="119200" y="21076"/>
                    <a:pt x="99435" y="17525"/>
                    <a:pt x="81369" y="1466"/>
                  </a:cubicBezTo>
                  <a:cubicBezTo>
                    <a:pt x="78280" y="-1314"/>
                    <a:pt x="74575" y="231"/>
                    <a:pt x="72876" y="3010"/>
                  </a:cubicBezTo>
                  <a:cubicBezTo>
                    <a:pt x="72104" y="2856"/>
                    <a:pt x="71177" y="2701"/>
                    <a:pt x="70097" y="2856"/>
                  </a:cubicBezTo>
                  <a:cubicBezTo>
                    <a:pt x="16361" y="13819"/>
                    <a:pt x="31956" y="72496"/>
                    <a:pt x="1537" y="105541"/>
                  </a:cubicBezTo>
                  <a:cubicBezTo>
                    <a:pt x="-2014" y="109401"/>
                    <a:pt x="1074" y="114805"/>
                    <a:pt x="5861" y="115114"/>
                  </a:cubicBezTo>
                  <a:cubicBezTo>
                    <a:pt x="32420" y="117276"/>
                    <a:pt x="62376" y="116349"/>
                    <a:pt x="74729" y="88709"/>
                  </a:cubicBezTo>
                  <a:cubicBezTo>
                    <a:pt x="79207" y="78673"/>
                    <a:pt x="80597" y="67400"/>
                    <a:pt x="81060" y="55974"/>
                  </a:cubicBezTo>
                  <a:cubicBezTo>
                    <a:pt x="81678" y="57055"/>
                    <a:pt x="82141" y="58290"/>
                    <a:pt x="82913" y="59371"/>
                  </a:cubicBezTo>
                  <a:cubicBezTo>
                    <a:pt x="81214" y="60606"/>
                    <a:pt x="80133" y="62614"/>
                    <a:pt x="80751" y="65239"/>
                  </a:cubicBezTo>
                  <a:cubicBezTo>
                    <a:pt x="96810" y="137658"/>
                    <a:pt x="143443" y="191086"/>
                    <a:pt x="213547" y="215637"/>
                  </a:cubicBezTo>
                  <a:cubicBezTo>
                    <a:pt x="219414" y="217645"/>
                    <a:pt x="222348" y="209615"/>
                    <a:pt x="218797" y="205909"/>
                  </a:cubicBezTo>
                  <a:cubicBezTo>
                    <a:pt x="193782" y="178887"/>
                    <a:pt x="220958" y="137504"/>
                    <a:pt x="183899" y="114960"/>
                  </a:cubicBezTo>
                  <a:cubicBezTo>
                    <a:pt x="162436" y="101989"/>
                    <a:pt x="132788" y="97202"/>
                    <a:pt x="114876" y="78981"/>
                  </a:cubicBezTo>
                  <a:cubicBezTo>
                    <a:pt x="98509" y="62459"/>
                    <a:pt x="84920" y="44702"/>
                    <a:pt x="82141" y="22466"/>
                  </a:cubicBezTo>
                  <a:cubicBezTo>
                    <a:pt x="110553" y="77437"/>
                    <a:pt x="192855" y="135342"/>
                    <a:pt x="236245" y="68327"/>
                  </a:cubicBezTo>
                  <a:cubicBezTo>
                    <a:pt x="237635" y="66165"/>
                    <a:pt x="236863" y="63077"/>
                    <a:pt x="235010" y="61378"/>
                  </a:cubicBezTo>
                  <a:cubicBezTo>
                    <a:pt x="221422" y="48562"/>
                    <a:pt x="207525" y="3937"/>
                    <a:pt x="182664" y="7025"/>
                  </a:cubicBezTo>
                  <a:close/>
                </a:path>
              </a:pathLst>
            </a:custGeom>
            <a:grpFill/>
            <a:ln w="15426" cap="flat">
              <a:noFill/>
              <a:prstDash val="solid"/>
              <a:miter/>
            </a:ln>
          </p:spPr>
          <p:txBody>
            <a:bodyPr rtlCol="0" anchor="ctr"/>
            <a:lstStyle/>
            <a:p>
              <a:endParaRPr lang="en-US"/>
            </a:p>
          </p:txBody>
        </p:sp>
        <p:sp>
          <p:nvSpPr>
            <p:cNvPr id="2808" name="Freeform: Shape 2807">
              <a:extLst>
                <a:ext uri="{FF2B5EF4-FFF2-40B4-BE49-F238E27FC236}">
                  <a16:creationId xmlns:a16="http://schemas.microsoft.com/office/drawing/2014/main" id="{615EF6A2-0163-08D0-79AF-162AA0C1C099}"/>
                </a:ext>
              </a:extLst>
            </p:cNvPr>
            <p:cNvSpPr/>
            <p:nvPr/>
          </p:nvSpPr>
          <p:spPr>
            <a:xfrm>
              <a:off x="4993984" y="1398940"/>
              <a:ext cx="51472" cy="51533"/>
            </a:xfrm>
            <a:custGeom>
              <a:avLst/>
              <a:gdLst>
                <a:gd name="connsiteX0" fmla="*/ 9724 w 51472"/>
                <a:gd name="connsiteY0" fmla="*/ 45917 h 51533"/>
                <a:gd name="connsiteX1" fmla="*/ 45857 w 51472"/>
                <a:gd name="connsiteY1" fmla="*/ 41903 h 51533"/>
                <a:gd name="connsiteX2" fmla="*/ 41842 w 51472"/>
                <a:gd name="connsiteY2" fmla="*/ 5616 h 51533"/>
                <a:gd name="connsiteX3" fmla="*/ 5555 w 51472"/>
                <a:gd name="connsiteY3" fmla="*/ 9630 h 51533"/>
                <a:gd name="connsiteX4" fmla="*/ 9724 w 51472"/>
                <a:gd name="connsiteY4" fmla="*/ 45917 h 5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33">
                  <a:moveTo>
                    <a:pt x="9724" y="45917"/>
                  </a:moveTo>
                  <a:cubicBezTo>
                    <a:pt x="20842" y="54719"/>
                    <a:pt x="37056" y="53020"/>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2809" name="Freeform: Shape 2808">
              <a:extLst>
                <a:ext uri="{FF2B5EF4-FFF2-40B4-BE49-F238E27FC236}">
                  <a16:creationId xmlns:a16="http://schemas.microsoft.com/office/drawing/2014/main" id="{521E5A4A-05A2-EEE5-9A95-CCDCDF517DB7}"/>
                </a:ext>
              </a:extLst>
            </p:cNvPr>
            <p:cNvSpPr/>
            <p:nvPr/>
          </p:nvSpPr>
          <p:spPr>
            <a:xfrm>
              <a:off x="5572199" y="2266286"/>
              <a:ext cx="51472" cy="51597"/>
            </a:xfrm>
            <a:custGeom>
              <a:avLst/>
              <a:gdLst>
                <a:gd name="connsiteX0" fmla="*/ 41748 w 51472"/>
                <a:gd name="connsiteY0" fmla="*/ 5616 h 51597"/>
                <a:gd name="connsiteX1" fmla="*/ 5616 w 51472"/>
                <a:gd name="connsiteY1" fmla="*/ 9630 h 51597"/>
                <a:gd name="connsiteX2" fmla="*/ 9630 w 51472"/>
                <a:gd name="connsiteY2" fmla="*/ 45917 h 51597"/>
                <a:gd name="connsiteX3" fmla="*/ 45917 w 51472"/>
                <a:gd name="connsiteY3" fmla="*/ 41903 h 51597"/>
                <a:gd name="connsiteX4" fmla="*/ 41748 w 51472"/>
                <a:gd name="connsiteY4" fmla="*/ 5616 h 51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7">
                  <a:moveTo>
                    <a:pt x="41748" y="5616"/>
                  </a:moveTo>
                  <a:cubicBezTo>
                    <a:pt x="30631" y="-3186"/>
                    <a:pt x="14417" y="-1487"/>
                    <a:pt x="5616" y="9630"/>
                  </a:cubicBezTo>
                  <a:cubicBezTo>
                    <a:pt x="-3186" y="20748"/>
                    <a:pt x="-1487" y="36961"/>
                    <a:pt x="9630" y="45917"/>
                  </a:cubicBezTo>
                  <a:cubicBezTo>
                    <a:pt x="20748" y="54874"/>
                    <a:pt x="36961" y="53020"/>
                    <a:pt x="45917" y="41903"/>
                  </a:cubicBezTo>
                  <a:cubicBezTo>
                    <a:pt x="54719" y="30785"/>
                    <a:pt x="52866" y="14572"/>
                    <a:pt x="41748" y="5616"/>
                  </a:cubicBezTo>
                  <a:close/>
                </a:path>
              </a:pathLst>
            </a:custGeom>
            <a:grpFill/>
            <a:ln w="15426" cap="flat">
              <a:noFill/>
              <a:prstDash val="solid"/>
              <a:miter/>
            </a:ln>
          </p:spPr>
          <p:txBody>
            <a:bodyPr rtlCol="0" anchor="ctr"/>
            <a:lstStyle/>
            <a:p>
              <a:endParaRPr lang="en-US"/>
            </a:p>
          </p:txBody>
        </p:sp>
        <p:sp>
          <p:nvSpPr>
            <p:cNvPr id="2810" name="Freeform: Shape 2809">
              <a:extLst>
                <a:ext uri="{FF2B5EF4-FFF2-40B4-BE49-F238E27FC236}">
                  <a16:creationId xmlns:a16="http://schemas.microsoft.com/office/drawing/2014/main" id="{734231B1-E782-9341-0832-F63BA32A2612}"/>
                </a:ext>
              </a:extLst>
            </p:cNvPr>
            <p:cNvSpPr/>
            <p:nvPr/>
          </p:nvSpPr>
          <p:spPr>
            <a:xfrm>
              <a:off x="5517240" y="2222616"/>
              <a:ext cx="51520" cy="51505"/>
            </a:xfrm>
            <a:custGeom>
              <a:avLst/>
              <a:gdLst>
                <a:gd name="connsiteX0" fmla="*/ 5604 w 51520"/>
                <a:gd name="connsiteY0" fmla="*/ 9602 h 51504"/>
                <a:gd name="connsiteX1" fmla="*/ 9773 w 51520"/>
                <a:gd name="connsiteY1" fmla="*/ 45889 h 51504"/>
                <a:gd name="connsiteX2" fmla="*/ 45905 w 51520"/>
                <a:gd name="connsiteY2" fmla="*/ 41874 h 51504"/>
                <a:gd name="connsiteX3" fmla="*/ 41891 w 51520"/>
                <a:gd name="connsiteY3" fmla="*/ 5741 h 51504"/>
                <a:gd name="connsiteX4" fmla="*/ 5604 w 51520"/>
                <a:gd name="connsiteY4" fmla="*/ 9602 h 51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20" h="51504">
                  <a:moveTo>
                    <a:pt x="5604" y="9602"/>
                  </a:moveTo>
                  <a:cubicBezTo>
                    <a:pt x="-3198" y="20719"/>
                    <a:pt x="-1499" y="36933"/>
                    <a:pt x="9773" y="45889"/>
                  </a:cubicBezTo>
                  <a:cubicBezTo>
                    <a:pt x="20890" y="54690"/>
                    <a:pt x="37104" y="52992"/>
                    <a:pt x="45905" y="41874"/>
                  </a:cubicBezTo>
                  <a:cubicBezTo>
                    <a:pt x="54707" y="30756"/>
                    <a:pt x="53008" y="14543"/>
                    <a:pt x="41891" y="5741"/>
                  </a:cubicBezTo>
                  <a:cubicBezTo>
                    <a:pt x="30773" y="-3215"/>
                    <a:pt x="14560" y="-1516"/>
                    <a:pt x="5604" y="9602"/>
                  </a:cubicBezTo>
                  <a:close/>
                </a:path>
              </a:pathLst>
            </a:custGeom>
            <a:grpFill/>
            <a:ln w="15426" cap="flat">
              <a:noFill/>
              <a:prstDash val="solid"/>
              <a:miter/>
            </a:ln>
          </p:spPr>
          <p:txBody>
            <a:bodyPr rtlCol="0" anchor="ctr"/>
            <a:lstStyle/>
            <a:p>
              <a:endParaRPr lang="en-US"/>
            </a:p>
          </p:txBody>
        </p:sp>
        <p:sp>
          <p:nvSpPr>
            <p:cNvPr id="2811" name="Freeform: Shape 2810">
              <a:extLst>
                <a:ext uri="{FF2B5EF4-FFF2-40B4-BE49-F238E27FC236}">
                  <a16:creationId xmlns:a16="http://schemas.microsoft.com/office/drawing/2014/main" id="{6A92A695-4775-EC58-46BF-FC13DE5EB1BB}"/>
                </a:ext>
              </a:extLst>
            </p:cNvPr>
            <p:cNvSpPr/>
            <p:nvPr/>
          </p:nvSpPr>
          <p:spPr>
            <a:xfrm>
              <a:off x="5093000" y="2393016"/>
              <a:ext cx="744401" cy="780451"/>
            </a:xfrm>
            <a:custGeom>
              <a:avLst/>
              <a:gdLst>
                <a:gd name="connsiteX0" fmla="*/ 32230 w 744403"/>
                <a:gd name="connsiteY0" fmla="*/ 452688 h 780445"/>
                <a:gd name="connsiteX1" fmla="*/ 44275 w 744403"/>
                <a:gd name="connsiteY1" fmla="*/ 700058 h 780445"/>
                <a:gd name="connsiteX2" fmla="*/ 265703 w 744403"/>
                <a:gd name="connsiteY2" fmla="*/ 743139 h 780445"/>
                <a:gd name="connsiteX3" fmla="*/ 302454 w 744403"/>
                <a:gd name="connsiteY3" fmla="*/ 761360 h 780445"/>
                <a:gd name="connsiteX4" fmla="*/ 320211 w 744403"/>
                <a:gd name="connsiteY4" fmla="*/ 773867 h 780445"/>
                <a:gd name="connsiteX5" fmla="*/ 396492 w 744403"/>
                <a:gd name="connsiteY5" fmla="*/ 779581 h 780445"/>
                <a:gd name="connsiteX6" fmla="*/ 405293 w 744403"/>
                <a:gd name="connsiteY6" fmla="*/ 773713 h 780445"/>
                <a:gd name="connsiteX7" fmla="*/ 286395 w 744403"/>
                <a:gd name="connsiteY7" fmla="*/ 716117 h 780445"/>
                <a:gd name="connsiteX8" fmla="*/ 296740 w 744403"/>
                <a:gd name="connsiteY8" fmla="*/ 662226 h 780445"/>
                <a:gd name="connsiteX9" fmla="*/ 176452 w 744403"/>
                <a:gd name="connsiteY9" fmla="*/ 686006 h 780445"/>
                <a:gd name="connsiteX10" fmla="*/ 243468 w 744403"/>
                <a:gd name="connsiteY10" fmla="*/ 702528 h 780445"/>
                <a:gd name="connsiteX11" fmla="*/ 136614 w 744403"/>
                <a:gd name="connsiteY11" fmla="*/ 730014 h 780445"/>
                <a:gd name="connsiteX12" fmla="*/ 83650 w 744403"/>
                <a:gd name="connsiteY12" fmla="*/ 533291 h 780445"/>
                <a:gd name="connsiteX13" fmla="*/ 174291 w 744403"/>
                <a:gd name="connsiteY13" fmla="*/ 518313 h 780445"/>
                <a:gd name="connsiteX14" fmla="*/ 247174 w 744403"/>
                <a:gd name="connsiteY14" fmla="*/ 522019 h 780445"/>
                <a:gd name="connsiteX15" fmla="*/ 305851 w 744403"/>
                <a:gd name="connsiteY15" fmla="*/ 442187 h 780445"/>
                <a:gd name="connsiteX16" fmla="*/ 257828 w 744403"/>
                <a:gd name="connsiteY16" fmla="*/ 383974 h 780445"/>
                <a:gd name="connsiteX17" fmla="*/ 337814 w 744403"/>
                <a:gd name="connsiteY17" fmla="*/ 377797 h 780445"/>
                <a:gd name="connsiteX18" fmla="*/ 339359 w 744403"/>
                <a:gd name="connsiteY18" fmla="*/ 380422 h 780445"/>
                <a:gd name="connsiteX19" fmla="*/ 333028 w 744403"/>
                <a:gd name="connsiteY19" fmla="*/ 610652 h 780445"/>
                <a:gd name="connsiteX20" fmla="*/ 356035 w 744403"/>
                <a:gd name="connsiteY20" fmla="*/ 622388 h 780445"/>
                <a:gd name="connsiteX21" fmla="*/ 478176 w 744403"/>
                <a:gd name="connsiteY21" fmla="*/ 668403 h 780445"/>
                <a:gd name="connsiteX22" fmla="*/ 463816 w 744403"/>
                <a:gd name="connsiteY22" fmla="*/ 668557 h 780445"/>
                <a:gd name="connsiteX23" fmla="*/ 463816 w 744403"/>
                <a:gd name="connsiteY23" fmla="*/ 644315 h 780445"/>
                <a:gd name="connsiteX24" fmla="*/ 456250 w 744403"/>
                <a:gd name="connsiteY24" fmla="*/ 635668 h 780445"/>
                <a:gd name="connsiteX25" fmla="*/ 494235 w 744403"/>
                <a:gd name="connsiteY25" fmla="*/ 666396 h 780445"/>
                <a:gd name="connsiteX26" fmla="*/ 453316 w 744403"/>
                <a:gd name="connsiteY26" fmla="*/ 599535 h 780445"/>
                <a:gd name="connsiteX27" fmla="*/ 361440 w 744403"/>
                <a:gd name="connsiteY27" fmla="*/ 607564 h 780445"/>
                <a:gd name="connsiteX28" fmla="*/ 366690 w 744403"/>
                <a:gd name="connsiteY28" fmla="*/ 429834 h 780445"/>
                <a:gd name="connsiteX29" fmla="*/ 394484 w 744403"/>
                <a:gd name="connsiteY29" fmla="*/ 575600 h 780445"/>
                <a:gd name="connsiteX30" fmla="*/ 402514 w 744403"/>
                <a:gd name="connsiteY30" fmla="*/ 582549 h 780445"/>
                <a:gd name="connsiteX31" fmla="*/ 622398 w 744403"/>
                <a:gd name="connsiteY31" fmla="*/ 604630 h 780445"/>
                <a:gd name="connsiteX32" fmla="*/ 551831 w 744403"/>
                <a:gd name="connsiteY32" fmla="*/ 395091 h 780445"/>
                <a:gd name="connsiteX33" fmla="*/ 543339 w 744403"/>
                <a:gd name="connsiteY33" fmla="*/ 388915 h 780445"/>
                <a:gd name="connsiteX34" fmla="*/ 394947 w 744403"/>
                <a:gd name="connsiteY34" fmla="*/ 394165 h 780445"/>
                <a:gd name="connsiteX35" fmla="*/ 566964 w 744403"/>
                <a:gd name="connsiteY35" fmla="*/ 349385 h 780445"/>
                <a:gd name="connsiteX36" fmla="*/ 579471 w 744403"/>
                <a:gd name="connsiteY36" fmla="*/ 440798 h 780445"/>
                <a:gd name="connsiteX37" fmla="*/ 653744 w 744403"/>
                <a:gd name="connsiteY37" fmla="*/ 465813 h 780445"/>
                <a:gd name="connsiteX38" fmla="*/ 615295 w 744403"/>
                <a:gd name="connsiteY38" fmla="*/ 435702 h 780445"/>
                <a:gd name="connsiteX39" fmla="*/ 625487 w 744403"/>
                <a:gd name="connsiteY39" fmla="*/ 441107 h 780445"/>
                <a:gd name="connsiteX40" fmla="*/ 649112 w 744403"/>
                <a:gd name="connsiteY40" fmla="*/ 435702 h 780445"/>
                <a:gd name="connsiteX41" fmla="*/ 652200 w 744403"/>
                <a:gd name="connsiteY41" fmla="*/ 449754 h 780445"/>
                <a:gd name="connsiteX42" fmla="*/ 580243 w 744403"/>
                <a:gd name="connsiteY42" fmla="*/ 340892 h 780445"/>
                <a:gd name="connsiteX43" fmla="*/ 563721 w 744403"/>
                <a:gd name="connsiteY43" fmla="*/ 321127 h 780445"/>
                <a:gd name="connsiteX44" fmla="*/ 340594 w 744403"/>
                <a:gd name="connsiteY44" fmla="*/ 378569 h 780445"/>
                <a:gd name="connsiteX45" fmla="*/ 337660 w 744403"/>
                <a:gd name="connsiteY45" fmla="*/ 377643 h 780445"/>
                <a:gd name="connsiteX46" fmla="*/ 325770 w 744403"/>
                <a:gd name="connsiteY46" fmla="*/ 298274 h 780445"/>
                <a:gd name="connsiteX47" fmla="*/ 393249 w 744403"/>
                <a:gd name="connsiteY47" fmla="*/ 332091 h 780445"/>
                <a:gd name="connsiteX48" fmla="*/ 458103 w 744403"/>
                <a:gd name="connsiteY48" fmla="*/ 257200 h 780445"/>
                <a:gd name="connsiteX49" fmla="*/ 438338 w 744403"/>
                <a:gd name="connsiteY49" fmla="*/ 186942 h 780445"/>
                <a:gd name="connsiteX50" fmla="*/ 432779 w 744403"/>
                <a:gd name="connsiteY50" fmla="*/ 95375 h 780445"/>
                <a:gd name="connsiteX51" fmla="*/ 636296 w 744403"/>
                <a:gd name="connsiteY51" fmla="*/ 103250 h 780445"/>
                <a:gd name="connsiteX52" fmla="*/ 633362 w 744403"/>
                <a:gd name="connsiteY52" fmla="*/ 213501 h 780445"/>
                <a:gd name="connsiteX53" fmla="*/ 602479 w 744403"/>
                <a:gd name="connsiteY53" fmla="*/ 151890 h 780445"/>
                <a:gd name="connsiteX54" fmla="*/ 606185 w 744403"/>
                <a:gd name="connsiteY54" fmla="*/ 274495 h 780445"/>
                <a:gd name="connsiteX55" fmla="*/ 656369 w 744403"/>
                <a:gd name="connsiteY55" fmla="*/ 252413 h 780445"/>
                <a:gd name="connsiteX56" fmla="*/ 738980 w 744403"/>
                <a:gd name="connsiteY56" fmla="*/ 355407 h 780445"/>
                <a:gd name="connsiteX57" fmla="*/ 742686 w 744403"/>
                <a:gd name="connsiteY57" fmla="*/ 345525 h 780445"/>
                <a:gd name="connsiteX58" fmla="*/ 720142 w 744403"/>
                <a:gd name="connsiteY58" fmla="*/ 272487 h 780445"/>
                <a:gd name="connsiteX59" fmla="*/ 703929 w 744403"/>
                <a:gd name="connsiteY59" fmla="*/ 257972 h 780445"/>
                <a:gd name="connsiteX60" fmla="*/ 677987 w 744403"/>
                <a:gd name="connsiteY60" fmla="*/ 226163 h 780445"/>
                <a:gd name="connsiteX61" fmla="*/ 586729 w 744403"/>
                <a:gd name="connsiteY61" fmla="*/ 19867 h 780445"/>
                <a:gd name="connsiteX62" fmla="*/ 342910 w 744403"/>
                <a:gd name="connsiteY62" fmla="*/ 63257 h 780445"/>
                <a:gd name="connsiteX63" fmla="*/ 290410 w 744403"/>
                <a:gd name="connsiteY63" fmla="*/ 340275 h 780445"/>
                <a:gd name="connsiteX64" fmla="*/ 32230 w 744403"/>
                <a:gd name="connsiteY64" fmla="*/ 452688 h 7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403" h="780445">
                  <a:moveTo>
                    <a:pt x="32230" y="452688"/>
                  </a:moveTo>
                  <a:cubicBezTo>
                    <a:pt x="-14866" y="533446"/>
                    <a:pt x="-9924" y="632116"/>
                    <a:pt x="44275" y="700058"/>
                  </a:cubicBezTo>
                  <a:cubicBezTo>
                    <a:pt x="83804" y="749624"/>
                    <a:pt x="172592" y="802434"/>
                    <a:pt x="265703" y="743139"/>
                  </a:cubicBezTo>
                  <a:cubicBezTo>
                    <a:pt x="278983" y="738507"/>
                    <a:pt x="291954" y="747154"/>
                    <a:pt x="302454" y="761360"/>
                  </a:cubicBezTo>
                  <a:cubicBezTo>
                    <a:pt x="307549" y="768309"/>
                    <a:pt x="312027" y="770934"/>
                    <a:pt x="320211" y="773867"/>
                  </a:cubicBezTo>
                  <a:cubicBezTo>
                    <a:pt x="345226" y="782669"/>
                    <a:pt x="372249" y="766764"/>
                    <a:pt x="396492" y="779581"/>
                  </a:cubicBezTo>
                  <a:cubicBezTo>
                    <a:pt x="400970" y="782051"/>
                    <a:pt x="405911" y="778963"/>
                    <a:pt x="405293" y="773713"/>
                  </a:cubicBezTo>
                  <a:cubicBezTo>
                    <a:pt x="397727" y="709631"/>
                    <a:pt x="336425" y="683072"/>
                    <a:pt x="286395" y="716117"/>
                  </a:cubicBezTo>
                  <a:cubicBezTo>
                    <a:pt x="295042" y="699440"/>
                    <a:pt x="300910" y="680293"/>
                    <a:pt x="296740" y="662226"/>
                  </a:cubicBezTo>
                  <a:cubicBezTo>
                    <a:pt x="270181" y="548424"/>
                    <a:pt x="140165" y="616829"/>
                    <a:pt x="176452" y="686006"/>
                  </a:cubicBezTo>
                  <a:cubicBezTo>
                    <a:pt x="190504" y="712874"/>
                    <a:pt x="228335" y="719823"/>
                    <a:pt x="243468" y="702528"/>
                  </a:cubicBezTo>
                  <a:cubicBezTo>
                    <a:pt x="242696" y="744529"/>
                    <a:pt x="175680" y="753022"/>
                    <a:pt x="136614" y="730014"/>
                  </a:cubicBezTo>
                  <a:cubicBezTo>
                    <a:pt x="77010" y="694653"/>
                    <a:pt x="39179" y="605248"/>
                    <a:pt x="83650" y="533291"/>
                  </a:cubicBezTo>
                  <a:cubicBezTo>
                    <a:pt x="105577" y="497776"/>
                    <a:pt x="142327" y="508122"/>
                    <a:pt x="174291" y="518313"/>
                  </a:cubicBezTo>
                  <a:cubicBezTo>
                    <a:pt x="198379" y="526034"/>
                    <a:pt x="222622" y="528196"/>
                    <a:pt x="247174" y="522019"/>
                  </a:cubicBezTo>
                  <a:cubicBezTo>
                    <a:pt x="283152" y="513063"/>
                    <a:pt x="308167" y="478938"/>
                    <a:pt x="305851" y="442187"/>
                  </a:cubicBezTo>
                  <a:cubicBezTo>
                    <a:pt x="303843" y="412386"/>
                    <a:pt x="282998" y="393702"/>
                    <a:pt x="257828" y="383974"/>
                  </a:cubicBezTo>
                  <a:cubicBezTo>
                    <a:pt x="284542" y="380268"/>
                    <a:pt x="310947" y="377025"/>
                    <a:pt x="337814" y="377797"/>
                  </a:cubicBezTo>
                  <a:cubicBezTo>
                    <a:pt x="338278" y="378724"/>
                    <a:pt x="338895" y="379650"/>
                    <a:pt x="339359" y="380422"/>
                  </a:cubicBezTo>
                  <a:cubicBezTo>
                    <a:pt x="371785" y="451607"/>
                    <a:pt x="344763" y="536534"/>
                    <a:pt x="333028" y="610652"/>
                  </a:cubicBezTo>
                  <a:cubicBezTo>
                    <a:pt x="330866" y="624087"/>
                    <a:pt x="344300" y="628564"/>
                    <a:pt x="356035" y="622388"/>
                  </a:cubicBezTo>
                  <a:cubicBezTo>
                    <a:pt x="442507" y="575755"/>
                    <a:pt x="507052" y="640454"/>
                    <a:pt x="478176" y="668403"/>
                  </a:cubicBezTo>
                  <a:cubicBezTo>
                    <a:pt x="474625" y="671800"/>
                    <a:pt x="468139" y="669793"/>
                    <a:pt x="463816" y="668557"/>
                  </a:cubicBezTo>
                  <a:cubicBezTo>
                    <a:pt x="449610" y="664543"/>
                    <a:pt x="456867" y="651418"/>
                    <a:pt x="463816" y="644315"/>
                  </a:cubicBezTo>
                  <a:cubicBezTo>
                    <a:pt x="468911" y="639064"/>
                    <a:pt x="461500" y="630417"/>
                    <a:pt x="456250" y="635668"/>
                  </a:cubicBezTo>
                  <a:cubicBezTo>
                    <a:pt x="421815" y="671028"/>
                    <a:pt x="479412" y="699749"/>
                    <a:pt x="494235" y="666396"/>
                  </a:cubicBezTo>
                  <a:cubicBezTo>
                    <a:pt x="505507" y="641226"/>
                    <a:pt x="472154" y="607255"/>
                    <a:pt x="453316" y="599535"/>
                  </a:cubicBezTo>
                  <a:cubicBezTo>
                    <a:pt x="426293" y="588417"/>
                    <a:pt x="390006" y="596755"/>
                    <a:pt x="361440" y="607564"/>
                  </a:cubicBezTo>
                  <a:cubicBezTo>
                    <a:pt x="372866" y="551512"/>
                    <a:pt x="378425" y="487894"/>
                    <a:pt x="366690" y="429834"/>
                  </a:cubicBezTo>
                  <a:cubicBezTo>
                    <a:pt x="389543" y="476622"/>
                    <a:pt x="404830" y="528196"/>
                    <a:pt x="394484" y="575600"/>
                  </a:cubicBezTo>
                  <a:cubicBezTo>
                    <a:pt x="393403" y="580696"/>
                    <a:pt x="397418" y="583785"/>
                    <a:pt x="402514" y="582549"/>
                  </a:cubicBezTo>
                  <a:cubicBezTo>
                    <a:pt x="486978" y="562630"/>
                    <a:pt x="551831" y="582858"/>
                    <a:pt x="622398" y="604630"/>
                  </a:cubicBezTo>
                  <a:cubicBezTo>
                    <a:pt x="585339" y="540703"/>
                    <a:pt x="551368" y="481872"/>
                    <a:pt x="551831" y="395091"/>
                  </a:cubicBezTo>
                  <a:cubicBezTo>
                    <a:pt x="551831" y="389841"/>
                    <a:pt x="547971" y="386599"/>
                    <a:pt x="543339" y="388915"/>
                  </a:cubicBezTo>
                  <a:cubicBezTo>
                    <a:pt x="499331" y="409452"/>
                    <a:pt x="445749" y="405900"/>
                    <a:pt x="394947" y="394165"/>
                  </a:cubicBezTo>
                  <a:cubicBezTo>
                    <a:pt x="454242" y="392621"/>
                    <a:pt x="514927" y="373165"/>
                    <a:pt x="566964" y="349385"/>
                  </a:cubicBezTo>
                  <a:cubicBezTo>
                    <a:pt x="562640" y="379650"/>
                    <a:pt x="562640" y="416864"/>
                    <a:pt x="579471" y="440798"/>
                  </a:cubicBezTo>
                  <a:cubicBezTo>
                    <a:pt x="591361" y="457474"/>
                    <a:pt x="631663" y="482489"/>
                    <a:pt x="653744" y="465813"/>
                  </a:cubicBezTo>
                  <a:cubicBezTo>
                    <a:pt x="682928" y="444040"/>
                    <a:pt x="642163" y="394165"/>
                    <a:pt x="615295" y="435702"/>
                  </a:cubicBezTo>
                  <a:cubicBezTo>
                    <a:pt x="611281" y="441879"/>
                    <a:pt x="621472" y="447283"/>
                    <a:pt x="625487" y="441107"/>
                  </a:cubicBezTo>
                  <a:cubicBezTo>
                    <a:pt x="630891" y="432768"/>
                    <a:pt x="642009" y="422886"/>
                    <a:pt x="649112" y="435702"/>
                  </a:cubicBezTo>
                  <a:cubicBezTo>
                    <a:pt x="651274" y="439717"/>
                    <a:pt x="654671" y="445585"/>
                    <a:pt x="652200" y="449754"/>
                  </a:cubicBezTo>
                  <a:cubicBezTo>
                    <a:pt x="631509" y="484188"/>
                    <a:pt x="553993" y="435548"/>
                    <a:pt x="580243" y="340892"/>
                  </a:cubicBezTo>
                  <a:cubicBezTo>
                    <a:pt x="583795" y="328076"/>
                    <a:pt x="576383" y="316032"/>
                    <a:pt x="563721" y="321127"/>
                  </a:cubicBezTo>
                  <a:cubicBezTo>
                    <a:pt x="494081" y="349076"/>
                    <a:pt x="417183" y="394319"/>
                    <a:pt x="340594" y="378569"/>
                  </a:cubicBezTo>
                  <a:cubicBezTo>
                    <a:pt x="339667" y="378260"/>
                    <a:pt x="338586" y="377951"/>
                    <a:pt x="337660" y="377643"/>
                  </a:cubicBezTo>
                  <a:cubicBezTo>
                    <a:pt x="330866" y="351547"/>
                    <a:pt x="328241" y="324988"/>
                    <a:pt x="325770" y="298274"/>
                  </a:cubicBezTo>
                  <a:cubicBezTo>
                    <a:pt x="340903" y="320664"/>
                    <a:pt x="363756" y="336878"/>
                    <a:pt x="393249" y="332091"/>
                  </a:cubicBezTo>
                  <a:cubicBezTo>
                    <a:pt x="429690" y="326223"/>
                    <a:pt x="457330" y="294259"/>
                    <a:pt x="458103" y="257200"/>
                  </a:cubicBezTo>
                  <a:cubicBezTo>
                    <a:pt x="458566" y="231876"/>
                    <a:pt x="451154" y="208714"/>
                    <a:pt x="438338" y="186942"/>
                  </a:cubicBezTo>
                  <a:cubicBezTo>
                    <a:pt x="421352" y="158221"/>
                    <a:pt x="402977" y="124559"/>
                    <a:pt x="432779" y="95375"/>
                  </a:cubicBezTo>
                  <a:cubicBezTo>
                    <a:pt x="493000" y="36080"/>
                    <a:pt x="588582" y="52911"/>
                    <a:pt x="636296" y="103250"/>
                  </a:cubicBezTo>
                  <a:cubicBezTo>
                    <a:pt x="667487" y="136140"/>
                    <a:pt x="674127" y="203464"/>
                    <a:pt x="633362" y="213501"/>
                  </a:cubicBezTo>
                  <a:cubicBezTo>
                    <a:pt x="646950" y="194972"/>
                    <a:pt x="631663" y="159611"/>
                    <a:pt x="602479" y="151890"/>
                  </a:cubicBezTo>
                  <a:cubicBezTo>
                    <a:pt x="527125" y="131971"/>
                    <a:pt x="489294" y="274031"/>
                    <a:pt x="606185" y="274495"/>
                  </a:cubicBezTo>
                  <a:cubicBezTo>
                    <a:pt x="624715" y="274649"/>
                    <a:pt x="642163" y="264612"/>
                    <a:pt x="656369" y="252413"/>
                  </a:cubicBezTo>
                  <a:cubicBezTo>
                    <a:pt x="635215" y="308465"/>
                    <a:pt x="674744" y="362356"/>
                    <a:pt x="738980" y="355407"/>
                  </a:cubicBezTo>
                  <a:cubicBezTo>
                    <a:pt x="744230" y="354789"/>
                    <a:pt x="746083" y="349385"/>
                    <a:pt x="742686" y="345525"/>
                  </a:cubicBezTo>
                  <a:cubicBezTo>
                    <a:pt x="724774" y="324679"/>
                    <a:pt x="734348" y="294877"/>
                    <a:pt x="720142" y="272487"/>
                  </a:cubicBezTo>
                  <a:cubicBezTo>
                    <a:pt x="715510" y="265075"/>
                    <a:pt x="711958" y="261524"/>
                    <a:pt x="703929" y="257972"/>
                  </a:cubicBezTo>
                  <a:cubicBezTo>
                    <a:pt x="687715" y="250869"/>
                    <a:pt x="676597" y="240060"/>
                    <a:pt x="677987" y="226163"/>
                  </a:cubicBezTo>
                  <a:cubicBezTo>
                    <a:pt x="715046" y="122088"/>
                    <a:pt x="643707" y="47352"/>
                    <a:pt x="586729" y="19867"/>
                  </a:cubicBezTo>
                  <a:cubicBezTo>
                    <a:pt x="508596" y="-17964"/>
                    <a:pt x="411161" y="-825"/>
                    <a:pt x="342910" y="63257"/>
                  </a:cubicBezTo>
                  <a:cubicBezTo>
                    <a:pt x="266475" y="134750"/>
                    <a:pt x="258446" y="245310"/>
                    <a:pt x="290410" y="340275"/>
                  </a:cubicBezTo>
                  <a:cubicBezTo>
                    <a:pt x="190967" y="329929"/>
                    <a:pt x="85040" y="362356"/>
                    <a:pt x="32230" y="452688"/>
                  </a:cubicBezTo>
                  <a:close/>
                </a:path>
              </a:pathLst>
            </a:custGeom>
            <a:grpFill/>
            <a:ln w="15426" cap="flat">
              <a:noFill/>
              <a:prstDash val="solid"/>
              <a:miter/>
            </a:ln>
          </p:spPr>
          <p:txBody>
            <a:bodyPr rtlCol="0" anchor="ctr"/>
            <a:lstStyle/>
            <a:p>
              <a:endParaRPr lang="en-US"/>
            </a:p>
          </p:txBody>
        </p:sp>
        <p:sp>
          <p:nvSpPr>
            <p:cNvPr id="2812" name="Freeform: Shape 2811">
              <a:extLst>
                <a:ext uri="{FF2B5EF4-FFF2-40B4-BE49-F238E27FC236}">
                  <a16:creationId xmlns:a16="http://schemas.microsoft.com/office/drawing/2014/main" id="{803B8442-2FE5-1E5C-385C-4F623CA81DBB}"/>
                </a:ext>
              </a:extLst>
            </p:cNvPr>
            <p:cNvSpPr/>
            <p:nvPr/>
          </p:nvSpPr>
          <p:spPr>
            <a:xfrm>
              <a:off x="4973911" y="1524345"/>
              <a:ext cx="389458" cy="309020"/>
            </a:xfrm>
            <a:custGeom>
              <a:avLst/>
              <a:gdLst>
                <a:gd name="connsiteX0" fmla="*/ 7252 w 389459"/>
                <a:gd name="connsiteY0" fmla="*/ 258216 h 309017"/>
                <a:gd name="connsiteX1" fmla="*/ 179578 w 389459"/>
                <a:gd name="connsiteY1" fmla="*/ 172362 h 309017"/>
                <a:gd name="connsiteX2" fmla="*/ 328278 w 389459"/>
                <a:gd name="connsiteY2" fmla="*/ 256054 h 309017"/>
                <a:gd name="connsiteX3" fmla="*/ 179423 w 389459"/>
                <a:gd name="connsiteY3" fmla="*/ 217142 h 309017"/>
                <a:gd name="connsiteX4" fmla="*/ 175717 w 389459"/>
                <a:gd name="connsiteY4" fmla="*/ 227024 h 309017"/>
                <a:gd name="connsiteX5" fmla="*/ 341403 w 389459"/>
                <a:gd name="connsiteY5" fmla="*/ 309018 h 309017"/>
                <a:gd name="connsiteX6" fmla="*/ 389425 w 389459"/>
                <a:gd name="connsiteY6" fmla="*/ 194134 h 309017"/>
                <a:gd name="connsiteX7" fmla="*/ 347734 w 389459"/>
                <a:gd name="connsiteY7" fmla="*/ 110597 h 309017"/>
                <a:gd name="connsiteX8" fmla="*/ 337851 w 389459"/>
                <a:gd name="connsiteY8" fmla="*/ 106891 h 309017"/>
                <a:gd name="connsiteX9" fmla="*/ 331366 w 389459"/>
                <a:gd name="connsiteY9" fmla="*/ 225326 h 309017"/>
                <a:gd name="connsiteX10" fmla="*/ 295542 w 389459"/>
                <a:gd name="connsiteY10" fmla="*/ 196296 h 309017"/>
                <a:gd name="connsiteX11" fmla="*/ 218490 w 389459"/>
                <a:gd name="connsiteY11" fmla="*/ 77707 h 309017"/>
                <a:gd name="connsiteX12" fmla="*/ 177879 w 389459"/>
                <a:gd name="connsiteY12" fmla="*/ 16868 h 309017"/>
                <a:gd name="connsiteX13" fmla="*/ 170004 w 389459"/>
                <a:gd name="connsiteY13" fmla="*/ 15015 h 309017"/>
                <a:gd name="connsiteX14" fmla="*/ 140820 w 389459"/>
                <a:gd name="connsiteY14" fmla="*/ 58559 h 309017"/>
                <a:gd name="connsiteX15" fmla="*/ 113798 w 389459"/>
                <a:gd name="connsiteY15" fmla="*/ 34780 h 309017"/>
                <a:gd name="connsiteX16" fmla="*/ 48944 w 389459"/>
                <a:gd name="connsiteY16" fmla="*/ 1581 h 309017"/>
                <a:gd name="connsiteX17" fmla="*/ 39988 w 389459"/>
                <a:gd name="connsiteY17" fmla="*/ 3125 h 309017"/>
                <a:gd name="connsiteX18" fmla="*/ 95577 w 389459"/>
                <a:gd name="connsiteY18" fmla="*/ 113067 h 309017"/>
                <a:gd name="connsiteX19" fmla="*/ 10495 w 389459"/>
                <a:gd name="connsiteY19" fmla="*/ 136847 h 309017"/>
                <a:gd name="connsiteX20" fmla="*/ 9569 w 389459"/>
                <a:gd name="connsiteY20" fmla="*/ 145957 h 309017"/>
                <a:gd name="connsiteX21" fmla="*/ 145916 w 389459"/>
                <a:gd name="connsiteY21" fmla="*/ 172362 h 309017"/>
                <a:gd name="connsiteX22" fmla="*/ 3855 w 389459"/>
                <a:gd name="connsiteY22" fmla="*/ 247098 h 309017"/>
                <a:gd name="connsiteX23" fmla="*/ 7252 w 389459"/>
                <a:gd name="connsiteY23" fmla="*/ 258216 h 30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459" h="309017">
                  <a:moveTo>
                    <a:pt x="7252" y="258216"/>
                  </a:moveTo>
                  <a:cubicBezTo>
                    <a:pt x="69018" y="239532"/>
                    <a:pt x="116731" y="188421"/>
                    <a:pt x="179578" y="172362"/>
                  </a:cubicBezTo>
                  <a:cubicBezTo>
                    <a:pt x="225593" y="160627"/>
                    <a:pt x="329976" y="224399"/>
                    <a:pt x="328278" y="256054"/>
                  </a:cubicBezTo>
                  <a:cubicBezTo>
                    <a:pt x="259101" y="187494"/>
                    <a:pt x="213085" y="190119"/>
                    <a:pt x="179423" y="217142"/>
                  </a:cubicBezTo>
                  <a:cubicBezTo>
                    <a:pt x="175254" y="220539"/>
                    <a:pt x="172629" y="223473"/>
                    <a:pt x="175717" y="227024"/>
                  </a:cubicBezTo>
                  <a:cubicBezTo>
                    <a:pt x="207527" y="265782"/>
                    <a:pt x="319167" y="274584"/>
                    <a:pt x="341403" y="309018"/>
                  </a:cubicBezTo>
                  <a:cubicBezTo>
                    <a:pt x="349587" y="281532"/>
                    <a:pt x="390815" y="226252"/>
                    <a:pt x="389425" y="194134"/>
                  </a:cubicBezTo>
                  <a:cubicBezTo>
                    <a:pt x="387881" y="159237"/>
                    <a:pt x="352057" y="144104"/>
                    <a:pt x="347734" y="110597"/>
                  </a:cubicBezTo>
                  <a:cubicBezTo>
                    <a:pt x="347116" y="105655"/>
                    <a:pt x="341712" y="103185"/>
                    <a:pt x="337851" y="106891"/>
                  </a:cubicBezTo>
                  <a:cubicBezTo>
                    <a:pt x="319785" y="124494"/>
                    <a:pt x="284733" y="171281"/>
                    <a:pt x="331366" y="225326"/>
                  </a:cubicBezTo>
                  <a:cubicBezTo>
                    <a:pt x="326270" y="217296"/>
                    <a:pt x="304653" y="202627"/>
                    <a:pt x="295542" y="196296"/>
                  </a:cubicBezTo>
                  <a:cubicBezTo>
                    <a:pt x="240571" y="157847"/>
                    <a:pt x="215402" y="125111"/>
                    <a:pt x="218490" y="77707"/>
                  </a:cubicBezTo>
                  <a:cubicBezTo>
                    <a:pt x="220034" y="53155"/>
                    <a:pt x="190696" y="37713"/>
                    <a:pt x="177879" y="16868"/>
                  </a:cubicBezTo>
                  <a:cubicBezTo>
                    <a:pt x="176181" y="14243"/>
                    <a:pt x="172629" y="13316"/>
                    <a:pt x="170004" y="15015"/>
                  </a:cubicBezTo>
                  <a:cubicBezTo>
                    <a:pt x="152555" y="25978"/>
                    <a:pt x="143136" y="40956"/>
                    <a:pt x="140820" y="58559"/>
                  </a:cubicBezTo>
                  <a:cubicBezTo>
                    <a:pt x="134180" y="48522"/>
                    <a:pt x="125687" y="40030"/>
                    <a:pt x="113798" y="34780"/>
                  </a:cubicBezTo>
                  <a:cubicBezTo>
                    <a:pt x="90636" y="24588"/>
                    <a:pt x="68400" y="19029"/>
                    <a:pt x="48944" y="1581"/>
                  </a:cubicBezTo>
                  <a:cubicBezTo>
                    <a:pt x="46473" y="-735"/>
                    <a:pt x="40760" y="-735"/>
                    <a:pt x="39988" y="3125"/>
                  </a:cubicBezTo>
                  <a:cubicBezTo>
                    <a:pt x="28253" y="59331"/>
                    <a:pt x="66393" y="90986"/>
                    <a:pt x="95577" y="113067"/>
                  </a:cubicBezTo>
                  <a:cubicBezTo>
                    <a:pt x="52804" y="94846"/>
                    <a:pt x="32731" y="125883"/>
                    <a:pt x="10495" y="136847"/>
                  </a:cubicBezTo>
                  <a:cubicBezTo>
                    <a:pt x="7098" y="138545"/>
                    <a:pt x="6944" y="143641"/>
                    <a:pt x="9569" y="145957"/>
                  </a:cubicBezTo>
                  <a:cubicBezTo>
                    <a:pt x="56201" y="186877"/>
                    <a:pt x="105150" y="184252"/>
                    <a:pt x="145916" y="172362"/>
                  </a:cubicBezTo>
                  <a:cubicBezTo>
                    <a:pt x="97584" y="193825"/>
                    <a:pt x="54194" y="231965"/>
                    <a:pt x="3855" y="247098"/>
                  </a:cubicBezTo>
                  <a:cubicBezTo>
                    <a:pt x="-3093" y="249260"/>
                    <a:pt x="149" y="260378"/>
                    <a:pt x="7252" y="258216"/>
                  </a:cubicBezTo>
                  <a:close/>
                </a:path>
              </a:pathLst>
            </a:custGeom>
            <a:grpFill/>
            <a:ln w="15426" cap="flat">
              <a:noFill/>
              <a:prstDash val="solid"/>
              <a:miter/>
            </a:ln>
          </p:spPr>
          <p:txBody>
            <a:bodyPr rtlCol="0" anchor="ctr"/>
            <a:lstStyle/>
            <a:p>
              <a:endParaRPr lang="en-US"/>
            </a:p>
          </p:txBody>
        </p:sp>
        <p:sp>
          <p:nvSpPr>
            <p:cNvPr id="2813" name="Freeform: Shape 2812">
              <a:extLst>
                <a:ext uri="{FF2B5EF4-FFF2-40B4-BE49-F238E27FC236}">
                  <a16:creationId xmlns:a16="http://schemas.microsoft.com/office/drawing/2014/main" id="{3D756332-4A8F-B977-8C23-52FEB61B174C}"/>
                </a:ext>
              </a:extLst>
            </p:cNvPr>
            <p:cNvSpPr/>
            <p:nvPr/>
          </p:nvSpPr>
          <p:spPr>
            <a:xfrm>
              <a:off x="5621054" y="2305354"/>
              <a:ext cx="51472" cy="51598"/>
            </a:xfrm>
            <a:custGeom>
              <a:avLst/>
              <a:gdLst>
                <a:gd name="connsiteX0" fmla="*/ 9724 w 51472"/>
                <a:gd name="connsiteY0" fmla="*/ 45917 h 51598"/>
                <a:gd name="connsiteX1" fmla="*/ 45857 w 51472"/>
                <a:gd name="connsiteY1" fmla="*/ 41903 h 51598"/>
                <a:gd name="connsiteX2" fmla="*/ 41842 w 51472"/>
                <a:gd name="connsiteY2" fmla="*/ 5616 h 51598"/>
                <a:gd name="connsiteX3" fmla="*/ 5555 w 51472"/>
                <a:gd name="connsiteY3" fmla="*/ 9630 h 51598"/>
                <a:gd name="connsiteX4" fmla="*/ 9724 w 51472"/>
                <a:gd name="connsiteY4" fmla="*/ 45917 h 5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72" h="51598">
                  <a:moveTo>
                    <a:pt x="9724" y="45917"/>
                  </a:moveTo>
                  <a:cubicBezTo>
                    <a:pt x="20842" y="54874"/>
                    <a:pt x="37056" y="53021"/>
                    <a:pt x="45857" y="41903"/>
                  </a:cubicBezTo>
                  <a:cubicBezTo>
                    <a:pt x="54659" y="30785"/>
                    <a:pt x="52960" y="14572"/>
                    <a:pt x="41842" y="5616"/>
                  </a:cubicBezTo>
                  <a:cubicBezTo>
                    <a:pt x="30725" y="-3186"/>
                    <a:pt x="14511" y="-1487"/>
                    <a:pt x="5555" y="9630"/>
                  </a:cubicBezTo>
                  <a:cubicBezTo>
                    <a:pt x="-3246" y="20903"/>
                    <a:pt x="-1393" y="37116"/>
                    <a:pt x="9724" y="45917"/>
                  </a:cubicBezTo>
                  <a:close/>
                </a:path>
              </a:pathLst>
            </a:custGeom>
            <a:grpFill/>
            <a:ln w="15426" cap="flat">
              <a:noFill/>
              <a:prstDash val="solid"/>
              <a:miter/>
            </a:ln>
          </p:spPr>
          <p:txBody>
            <a:bodyPr rtlCol="0" anchor="ctr"/>
            <a:lstStyle/>
            <a:p>
              <a:endParaRPr lang="en-US"/>
            </a:p>
          </p:txBody>
        </p:sp>
        <p:sp>
          <p:nvSpPr>
            <p:cNvPr id="2814" name="Freeform: Shape 2813">
              <a:extLst>
                <a:ext uri="{FF2B5EF4-FFF2-40B4-BE49-F238E27FC236}">
                  <a16:creationId xmlns:a16="http://schemas.microsoft.com/office/drawing/2014/main" id="{B3A045F5-F2CB-25FD-9B0B-0B83CF96C77E}"/>
                </a:ext>
              </a:extLst>
            </p:cNvPr>
            <p:cNvSpPr/>
            <p:nvPr/>
          </p:nvSpPr>
          <p:spPr>
            <a:xfrm>
              <a:off x="5288219" y="1937749"/>
              <a:ext cx="57481" cy="67688"/>
            </a:xfrm>
            <a:custGeom>
              <a:avLst/>
              <a:gdLst>
                <a:gd name="connsiteX0" fmla="*/ 57050 w 57481"/>
                <a:gd name="connsiteY0" fmla="*/ 6640 h 67688"/>
                <a:gd name="connsiteX1" fmla="*/ 26940 w 57481"/>
                <a:gd name="connsiteY1" fmla="*/ 0 h 67688"/>
                <a:gd name="connsiteX2" fmla="*/ 13042 w 57481"/>
                <a:gd name="connsiteY2" fmla="*/ 64545 h 67688"/>
                <a:gd name="connsiteX3" fmla="*/ 57050 w 57481"/>
                <a:gd name="connsiteY3" fmla="*/ 6640 h 67688"/>
              </a:gdLst>
              <a:ahLst/>
              <a:cxnLst>
                <a:cxn ang="0">
                  <a:pos x="connsiteX0" y="connsiteY0"/>
                </a:cxn>
                <a:cxn ang="0">
                  <a:pos x="connsiteX1" y="connsiteY1"/>
                </a:cxn>
                <a:cxn ang="0">
                  <a:pos x="connsiteX2" y="connsiteY2"/>
                </a:cxn>
                <a:cxn ang="0">
                  <a:pos x="connsiteX3" y="connsiteY3"/>
                </a:cxn>
              </a:cxnLst>
              <a:rect l="l" t="t" r="r" b="b"/>
              <a:pathLst>
                <a:path w="57481" h="67688">
                  <a:moveTo>
                    <a:pt x="57050" y="6640"/>
                  </a:moveTo>
                  <a:cubicBezTo>
                    <a:pt x="47322" y="12353"/>
                    <a:pt x="32962" y="4632"/>
                    <a:pt x="26940" y="0"/>
                  </a:cubicBezTo>
                  <a:cubicBezTo>
                    <a:pt x="1461" y="11272"/>
                    <a:pt x="-11355" y="52192"/>
                    <a:pt x="13042" y="64545"/>
                  </a:cubicBezTo>
                  <a:cubicBezTo>
                    <a:pt x="48249" y="82302"/>
                    <a:pt x="59984" y="19611"/>
                    <a:pt x="57050" y="6640"/>
                  </a:cubicBezTo>
                  <a:close/>
                </a:path>
              </a:pathLst>
            </a:custGeom>
            <a:grpFill/>
            <a:ln w="15426" cap="flat">
              <a:noFill/>
              <a:prstDash val="solid"/>
              <a:miter/>
            </a:ln>
          </p:spPr>
          <p:txBody>
            <a:bodyPr rtlCol="0" anchor="ctr"/>
            <a:lstStyle/>
            <a:p>
              <a:endParaRPr lang="en-US"/>
            </a:p>
          </p:txBody>
        </p:sp>
        <p:sp>
          <p:nvSpPr>
            <p:cNvPr id="2815" name="Freeform: Shape 2814">
              <a:extLst>
                <a:ext uri="{FF2B5EF4-FFF2-40B4-BE49-F238E27FC236}">
                  <a16:creationId xmlns:a16="http://schemas.microsoft.com/office/drawing/2014/main" id="{3BF04703-E4FE-CF86-B754-59A3B4E70796}"/>
                </a:ext>
              </a:extLst>
            </p:cNvPr>
            <p:cNvSpPr/>
            <p:nvPr/>
          </p:nvSpPr>
          <p:spPr>
            <a:xfrm>
              <a:off x="5310052" y="1889454"/>
              <a:ext cx="47412" cy="46085"/>
            </a:xfrm>
            <a:custGeom>
              <a:avLst/>
              <a:gdLst>
                <a:gd name="connsiteX0" fmla="*/ 1710 w 47412"/>
                <a:gd name="connsiteY0" fmla="*/ 29611 h 46085"/>
                <a:gd name="connsiteX1" fmla="*/ 45873 w 47412"/>
                <a:gd name="connsiteY1" fmla="*/ 16022 h 46085"/>
                <a:gd name="connsiteX2" fmla="*/ 1710 w 47412"/>
                <a:gd name="connsiteY2" fmla="*/ 29611 h 46085"/>
              </a:gdLst>
              <a:ahLst/>
              <a:cxnLst>
                <a:cxn ang="0">
                  <a:pos x="connsiteX0" y="connsiteY0"/>
                </a:cxn>
                <a:cxn ang="0">
                  <a:pos x="connsiteX1" y="connsiteY1"/>
                </a:cxn>
                <a:cxn ang="0">
                  <a:pos x="connsiteX2" y="connsiteY2"/>
                </a:cxn>
              </a:cxnLst>
              <a:rect l="l" t="t" r="r" b="b"/>
              <a:pathLst>
                <a:path w="47412" h="46085">
                  <a:moveTo>
                    <a:pt x="1710" y="29611"/>
                  </a:moveTo>
                  <a:cubicBezTo>
                    <a:pt x="14063" y="58332"/>
                    <a:pt x="55909" y="46751"/>
                    <a:pt x="45873" y="16022"/>
                  </a:cubicBezTo>
                  <a:cubicBezTo>
                    <a:pt x="35681" y="-15015"/>
                    <a:pt x="-9253" y="4287"/>
                    <a:pt x="1710" y="29611"/>
                  </a:cubicBezTo>
                  <a:close/>
                </a:path>
              </a:pathLst>
            </a:custGeom>
            <a:grpFill/>
            <a:ln w="15426" cap="flat">
              <a:noFill/>
              <a:prstDash val="solid"/>
              <a:miter/>
            </a:ln>
          </p:spPr>
          <p:txBody>
            <a:bodyPr rtlCol="0" anchor="ctr"/>
            <a:lstStyle/>
            <a:p>
              <a:endParaRPr lang="en-US"/>
            </a:p>
          </p:txBody>
        </p:sp>
        <p:sp>
          <p:nvSpPr>
            <p:cNvPr id="2816" name="Freeform: Shape 2815">
              <a:extLst>
                <a:ext uri="{FF2B5EF4-FFF2-40B4-BE49-F238E27FC236}">
                  <a16:creationId xmlns:a16="http://schemas.microsoft.com/office/drawing/2014/main" id="{F5EF6291-F5C0-4B61-AFE6-7D6C57A346BB}"/>
                </a:ext>
              </a:extLst>
            </p:cNvPr>
            <p:cNvSpPr/>
            <p:nvPr/>
          </p:nvSpPr>
          <p:spPr>
            <a:xfrm>
              <a:off x="5242111" y="1893343"/>
              <a:ext cx="68877" cy="53838"/>
            </a:xfrm>
            <a:custGeom>
              <a:avLst/>
              <a:gdLst>
                <a:gd name="connsiteX0" fmla="*/ 164 w 68877"/>
                <a:gd name="connsiteY0" fmla="*/ 30200 h 53837"/>
                <a:gd name="connsiteX1" fmla="*/ 68877 w 68877"/>
                <a:gd name="connsiteY1" fmla="*/ 40237 h 53837"/>
                <a:gd name="connsiteX2" fmla="*/ 64863 w 68877"/>
                <a:gd name="connsiteY2" fmla="*/ 8891 h 53837"/>
                <a:gd name="connsiteX3" fmla="*/ 164 w 68877"/>
                <a:gd name="connsiteY3" fmla="*/ 30200 h 53837"/>
              </a:gdLst>
              <a:ahLst/>
              <a:cxnLst>
                <a:cxn ang="0">
                  <a:pos x="connsiteX0" y="connsiteY0"/>
                </a:cxn>
                <a:cxn ang="0">
                  <a:pos x="connsiteX1" y="connsiteY1"/>
                </a:cxn>
                <a:cxn ang="0">
                  <a:pos x="connsiteX2" y="connsiteY2"/>
                </a:cxn>
                <a:cxn ang="0">
                  <a:pos x="connsiteX3" y="connsiteY3"/>
                </a:cxn>
              </a:cxnLst>
              <a:rect l="l" t="t" r="r" b="b"/>
              <a:pathLst>
                <a:path w="68877" h="53837">
                  <a:moveTo>
                    <a:pt x="164" y="30200"/>
                  </a:moveTo>
                  <a:cubicBezTo>
                    <a:pt x="2943" y="57531"/>
                    <a:pt x="40311" y="61546"/>
                    <a:pt x="68877" y="40237"/>
                  </a:cubicBezTo>
                  <a:cubicBezTo>
                    <a:pt x="60539" y="30354"/>
                    <a:pt x="61620" y="14295"/>
                    <a:pt x="64863" y="8891"/>
                  </a:cubicBezTo>
                  <a:cubicBezTo>
                    <a:pt x="17149" y="-12882"/>
                    <a:pt x="-1998" y="9663"/>
                    <a:pt x="164" y="30200"/>
                  </a:cubicBezTo>
                  <a:close/>
                </a:path>
              </a:pathLst>
            </a:custGeom>
            <a:grpFill/>
            <a:ln w="15426" cap="flat">
              <a:noFill/>
              <a:prstDash val="solid"/>
              <a:miter/>
            </a:ln>
          </p:spPr>
          <p:txBody>
            <a:bodyPr rtlCol="0" anchor="ctr"/>
            <a:lstStyle/>
            <a:p>
              <a:endParaRPr lang="en-US"/>
            </a:p>
          </p:txBody>
        </p:sp>
        <p:sp>
          <p:nvSpPr>
            <p:cNvPr id="2817" name="Freeform: Shape 2816">
              <a:extLst>
                <a:ext uri="{FF2B5EF4-FFF2-40B4-BE49-F238E27FC236}">
                  <a16:creationId xmlns:a16="http://schemas.microsoft.com/office/drawing/2014/main" id="{473B5BD9-4F3C-C436-AC0F-FA674CAD39A8}"/>
                </a:ext>
              </a:extLst>
            </p:cNvPr>
            <p:cNvSpPr/>
            <p:nvPr/>
          </p:nvSpPr>
          <p:spPr>
            <a:xfrm>
              <a:off x="5105409" y="1861112"/>
              <a:ext cx="103357" cy="144016"/>
            </a:xfrm>
            <a:custGeom>
              <a:avLst/>
              <a:gdLst>
                <a:gd name="connsiteX0" fmla="*/ 211 w 103357"/>
                <a:gd name="connsiteY0" fmla="*/ 70923 h 144015"/>
                <a:gd name="connsiteX1" fmla="*/ 5925 w 103357"/>
                <a:gd name="connsiteY1" fmla="*/ 78026 h 144015"/>
                <a:gd name="connsiteX2" fmla="*/ 60587 w 103357"/>
                <a:gd name="connsiteY2" fmla="*/ 139019 h 144015"/>
                <a:gd name="connsiteX3" fmla="*/ 71396 w 103357"/>
                <a:gd name="connsiteY3" fmla="*/ 141644 h 144015"/>
                <a:gd name="connsiteX4" fmla="*/ 63830 w 103357"/>
                <a:gd name="connsiteY4" fmla="*/ 5143 h 144015"/>
                <a:gd name="connsiteX5" fmla="*/ 60741 w 103357"/>
                <a:gd name="connsiteY5" fmla="*/ 4062 h 144015"/>
                <a:gd name="connsiteX6" fmla="*/ 53947 w 103357"/>
                <a:gd name="connsiteY6" fmla="*/ 356 h 144015"/>
                <a:gd name="connsiteX7" fmla="*/ 211 w 103357"/>
                <a:gd name="connsiteY7" fmla="*/ 70923 h 14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57" h="144015">
                  <a:moveTo>
                    <a:pt x="211" y="70923"/>
                  </a:moveTo>
                  <a:cubicBezTo>
                    <a:pt x="-870" y="74629"/>
                    <a:pt x="2373" y="77871"/>
                    <a:pt x="5925" y="78026"/>
                  </a:cubicBezTo>
                  <a:cubicBezTo>
                    <a:pt x="40359" y="79415"/>
                    <a:pt x="59352" y="106283"/>
                    <a:pt x="60587" y="139019"/>
                  </a:cubicBezTo>
                  <a:cubicBezTo>
                    <a:pt x="60741" y="144887"/>
                    <a:pt x="67072" y="145350"/>
                    <a:pt x="71396" y="141644"/>
                  </a:cubicBezTo>
                  <a:cubicBezTo>
                    <a:pt x="119110" y="100416"/>
                    <a:pt x="110771" y="41121"/>
                    <a:pt x="63830" y="5143"/>
                  </a:cubicBezTo>
                  <a:cubicBezTo>
                    <a:pt x="62749" y="4371"/>
                    <a:pt x="61822" y="4062"/>
                    <a:pt x="60741" y="4062"/>
                  </a:cubicBezTo>
                  <a:cubicBezTo>
                    <a:pt x="59969" y="1282"/>
                    <a:pt x="57344" y="-879"/>
                    <a:pt x="53947" y="356"/>
                  </a:cubicBezTo>
                  <a:cubicBezTo>
                    <a:pt x="22447" y="10393"/>
                    <a:pt x="8395" y="41121"/>
                    <a:pt x="211" y="70923"/>
                  </a:cubicBezTo>
                  <a:close/>
                </a:path>
              </a:pathLst>
            </a:custGeom>
            <a:grpFill/>
            <a:ln w="15426" cap="flat">
              <a:noFill/>
              <a:prstDash val="solid"/>
              <a:miter/>
            </a:ln>
          </p:spPr>
          <p:txBody>
            <a:bodyPr rtlCol="0" anchor="ctr"/>
            <a:lstStyle/>
            <a:p>
              <a:endParaRPr lang="en-US"/>
            </a:p>
          </p:txBody>
        </p:sp>
        <p:sp>
          <p:nvSpPr>
            <p:cNvPr id="2818" name="Freeform: Shape 2817">
              <a:extLst>
                <a:ext uri="{FF2B5EF4-FFF2-40B4-BE49-F238E27FC236}">
                  <a16:creationId xmlns:a16="http://schemas.microsoft.com/office/drawing/2014/main" id="{D1B3D96C-8262-CAB1-070C-CA63D363D286}"/>
                </a:ext>
              </a:extLst>
            </p:cNvPr>
            <p:cNvSpPr/>
            <p:nvPr/>
          </p:nvSpPr>
          <p:spPr>
            <a:xfrm>
              <a:off x="5255668" y="1829899"/>
              <a:ext cx="68830" cy="65849"/>
            </a:xfrm>
            <a:custGeom>
              <a:avLst/>
              <a:gdLst>
                <a:gd name="connsiteX0" fmla="*/ 10078 w 68830"/>
                <a:gd name="connsiteY0" fmla="*/ 5011 h 65849"/>
                <a:gd name="connsiteX1" fmla="*/ 48991 w 68830"/>
                <a:gd name="connsiteY1" fmla="*/ 65849 h 65849"/>
                <a:gd name="connsiteX2" fmla="*/ 68447 w 68830"/>
                <a:gd name="connsiteY2" fmla="*/ 54732 h 65849"/>
                <a:gd name="connsiteX3" fmla="*/ 10078 w 6883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8830" h="65849">
                  <a:moveTo>
                    <a:pt x="10078" y="5011"/>
                  </a:moveTo>
                  <a:cubicBezTo>
                    <a:pt x="-12775" y="21842"/>
                    <a:pt x="4519" y="49482"/>
                    <a:pt x="48991" y="65849"/>
                  </a:cubicBezTo>
                  <a:cubicBezTo>
                    <a:pt x="51307" y="64151"/>
                    <a:pt x="65513" y="55813"/>
                    <a:pt x="68447" y="54732"/>
                  </a:cubicBezTo>
                  <a:cubicBezTo>
                    <a:pt x="72925" y="30026"/>
                    <a:pt x="37255" y="-15063"/>
                    <a:pt x="10078" y="5011"/>
                  </a:cubicBezTo>
                  <a:close/>
                </a:path>
              </a:pathLst>
            </a:custGeom>
            <a:grpFill/>
            <a:ln w="15426" cap="flat">
              <a:noFill/>
              <a:prstDash val="solid"/>
              <a:miter/>
            </a:ln>
          </p:spPr>
          <p:txBody>
            <a:bodyPr rtlCol="0" anchor="ctr"/>
            <a:lstStyle/>
            <a:p>
              <a:endParaRPr lang="en-US"/>
            </a:p>
          </p:txBody>
        </p:sp>
        <p:sp>
          <p:nvSpPr>
            <p:cNvPr id="2819" name="Freeform: Shape 2818">
              <a:extLst>
                <a:ext uri="{FF2B5EF4-FFF2-40B4-BE49-F238E27FC236}">
                  <a16:creationId xmlns:a16="http://schemas.microsoft.com/office/drawing/2014/main" id="{FE39B45E-CCB7-08C2-88C4-D1D5EE39E83E}"/>
                </a:ext>
              </a:extLst>
            </p:cNvPr>
            <p:cNvSpPr/>
            <p:nvPr/>
          </p:nvSpPr>
          <p:spPr>
            <a:xfrm>
              <a:off x="4433038" y="1826876"/>
              <a:ext cx="956646" cy="1009209"/>
            </a:xfrm>
            <a:custGeom>
              <a:avLst/>
              <a:gdLst>
                <a:gd name="connsiteX0" fmla="*/ 41805 w 956649"/>
                <a:gd name="connsiteY0" fmla="*/ 867190 h 1009201"/>
                <a:gd name="connsiteX1" fmla="*/ 189424 w 956649"/>
                <a:gd name="connsiteY1" fmla="*/ 799402 h 1009201"/>
                <a:gd name="connsiteX2" fmla="*/ 293962 w 956649"/>
                <a:gd name="connsiteY2" fmla="*/ 878153 h 1009201"/>
                <a:gd name="connsiteX3" fmla="*/ 464280 w 956649"/>
                <a:gd name="connsiteY3" fmla="*/ 1002456 h 1009201"/>
                <a:gd name="connsiteX4" fmla="*/ 669341 w 956649"/>
                <a:gd name="connsiteY4" fmla="*/ 936058 h 1009201"/>
                <a:gd name="connsiteX5" fmla="*/ 776504 w 956649"/>
                <a:gd name="connsiteY5" fmla="*/ 868734 h 1009201"/>
                <a:gd name="connsiteX6" fmla="*/ 887527 w 956649"/>
                <a:gd name="connsiteY6" fmla="*/ 855454 h 1009201"/>
                <a:gd name="connsiteX7" fmla="*/ 875792 w 956649"/>
                <a:gd name="connsiteY7" fmla="*/ 744277 h 1009201"/>
                <a:gd name="connsiteX8" fmla="*/ 917483 w 956649"/>
                <a:gd name="connsiteY8" fmla="*/ 624761 h 1009201"/>
                <a:gd name="connsiteX9" fmla="*/ 936631 w 956649"/>
                <a:gd name="connsiteY9" fmla="*/ 410126 h 1009201"/>
                <a:gd name="connsiteX10" fmla="*/ 777430 w 956649"/>
                <a:gd name="connsiteY10" fmla="*/ 271772 h 1009201"/>
                <a:gd name="connsiteX11" fmla="*/ 677371 w 956649"/>
                <a:gd name="connsiteY11" fmla="*/ 187462 h 1009201"/>
                <a:gd name="connsiteX12" fmla="*/ 710569 w 956649"/>
                <a:gd name="connsiteY12" fmla="*/ 28416 h 1009201"/>
                <a:gd name="connsiteX13" fmla="*/ 704393 w 956649"/>
                <a:gd name="connsiteY13" fmla="*/ 14364 h 1009201"/>
                <a:gd name="connsiteX14" fmla="*/ 558472 w 956649"/>
                <a:gd name="connsiteY14" fmla="*/ 135116 h 1009201"/>
                <a:gd name="connsiteX15" fmla="*/ 562333 w 956649"/>
                <a:gd name="connsiteY15" fmla="*/ 279492 h 1009201"/>
                <a:gd name="connsiteX16" fmla="*/ 677525 w 956649"/>
                <a:gd name="connsiteY16" fmla="*/ 380942 h 1009201"/>
                <a:gd name="connsiteX17" fmla="*/ 746393 w 956649"/>
                <a:gd name="connsiteY17" fmla="*/ 364420 h 1009201"/>
                <a:gd name="connsiteX18" fmla="*/ 683856 w 956649"/>
                <a:gd name="connsiteY18" fmla="*/ 392060 h 1009201"/>
                <a:gd name="connsiteX19" fmla="*/ 677834 w 956649"/>
                <a:gd name="connsiteY19" fmla="*/ 470347 h 1009201"/>
                <a:gd name="connsiteX20" fmla="*/ 574994 w 956649"/>
                <a:gd name="connsiteY20" fmla="*/ 511730 h 1009201"/>
                <a:gd name="connsiteX21" fmla="*/ 569744 w 956649"/>
                <a:gd name="connsiteY21" fmla="*/ 521458 h 1009201"/>
                <a:gd name="connsiteX22" fmla="*/ 717055 w 956649"/>
                <a:gd name="connsiteY22" fmla="*/ 583687 h 1009201"/>
                <a:gd name="connsiteX23" fmla="*/ 795960 w 956649"/>
                <a:gd name="connsiteY23" fmla="*/ 602525 h 1009201"/>
                <a:gd name="connsiteX24" fmla="*/ 873167 w 956649"/>
                <a:gd name="connsiteY24" fmla="*/ 532576 h 1009201"/>
                <a:gd name="connsiteX25" fmla="*/ 857262 w 956649"/>
                <a:gd name="connsiteY25" fmla="*/ 646378 h 1009201"/>
                <a:gd name="connsiteX26" fmla="*/ 829622 w 956649"/>
                <a:gd name="connsiteY26" fmla="*/ 749681 h 1009201"/>
                <a:gd name="connsiteX27" fmla="*/ 815107 w 956649"/>
                <a:gd name="connsiteY27" fmla="*/ 653018 h 1009201"/>
                <a:gd name="connsiteX28" fmla="*/ 807078 w 956649"/>
                <a:gd name="connsiteY28" fmla="*/ 645452 h 1009201"/>
                <a:gd name="connsiteX29" fmla="*/ 780210 w 956649"/>
                <a:gd name="connsiteY29" fmla="*/ 769755 h 1009201"/>
                <a:gd name="connsiteX30" fmla="*/ 665017 w 956649"/>
                <a:gd name="connsiteY30" fmla="*/ 823645 h 1009201"/>
                <a:gd name="connsiteX31" fmla="*/ 674128 w 956649"/>
                <a:gd name="connsiteY31" fmla="*/ 829822 h 1009201"/>
                <a:gd name="connsiteX32" fmla="*/ 771563 w 956649"/>
                <a:gd name="connsiteY32" fmla="*/ 822410 h 1009201"/>
                <a:gd name="connsiteX33" fmla="*/ 677062 w 956649"/>
                <a:gd name="connsiteY33" fmla="*/ 872440 h 1009201"/>
                <a:gd name="connsiteX34" fmla="*/ 569744 w 956649"/>
                <a:gd name="connsiteY34" fmla="*/ 913359 h 1009201"/>
                <a:gd name="connsiteX35" fmla="*/ 620701 w 956649"/>
                <a:gd name="connsiteY35" fmla="*/ 822410 h 1009201"/>
                <a:gd name="connsiteX36" fmla="*/ 584723 w 956649"/>
                <a:gd name="connsiteY36" fmla="*/ 749681 h 1009201"/>
                <a:gd name="connsiteX37" fmla="*/ 491302 w 956649"/>
                <a:gd name="connsiteY37" fmla="*/ 619974 h 1009201"/>
                <a:gd name="connsiteX38" fmla="*/ 482964 w 956649"/>
                <a:gd name="connsiteY38" fmla="*/ 627231 h 1009201"/>
                <a:gd name="connsiteX39" fmla="*/ 465515 w 956649"/>
                <a:gd name="connsiteY39" fmla="*/ 736710 h 1009201"/>
                <a:gd name="connsiteX40" fmla="*/ 390470 w 956649"/>
                <a:gd name="connsiteY40" fmla="*/ 760027 h 1009201"/>
                <a:gd name="connsiteX41" fmla="*/ 377500 w 956649"/>
                <a:gd name="connsiteY41" fmla="*/ 827196 h 1009201"/>
                <a:gd name="connsiteX42" fmla="*/ 378272 w 956649"/>
                <a:gd name="connsiteY42" fmla="*/ 756321 h 1009201"/>
                <a:gd name="connsiteX43" fmla="*/ 253815 w 956649"/>
                <a:gd name="connsiteY43" fmla="*/ 666607 h 1009201"/>
                <a:gd name="connsiteX44" fmla="*/ 112218 w 956649"/>
                <a:gd name="connsiteY44" fmla="*/ 694864 h 1009201"/>
                <a:gd name="connsiteX45" fmla="*/ 26981 w 956649"/>
                <a:gd name="connsiteY45" fmla="*/ 864101 h 1009201"/>
                <a:gd name="connsiteX46" fmla="*/ 41805 w 956649"/>
                <a:gd name="connsiteY46" fmla="*/ 867190 h 1009201"/>
                <a:gd name="connsiteX47" fmla="*/ 730952 w 956649"/>
                <a:gd name="connsiteY47" fmla="*/ 299257 h 1009201"/>
                <a:gd name="connsiteX48" fmla="*/ 626723 w 956649"/>
                <a:gd name="connsiteY48" fmla="*/ 313000 h 1009201"/>
                <a:gd name="connsiteX49" fmla="*/ 628885 w 956649"/>
                <a:gd name="connsiteY49" fmla="*/ 278720 h 1009201"/>
                <a:gd name="connsiteX50" fmla="*/ 547972 w 956649"/>
                <a:gd name="connsiteY50" fmla="*/ 216800 h 1009201"/>
                <a:gd name="connsiteX51" fmla="*/ 600782 w 956649"/>
                <a:gd name="connsiteY51" fmla="*/ 205837 h 1009201"/>
                <a:gd name="connsiteX52" fmla="*/ 602480 w 956649"/>
                <a:gd name="connsiteY52" fmla="*/ 128013 h 1009201"/>
                <a:gd name="connsiteX53" fmla="*/ 613289 w 956649"/>
                <a:gd name="connsiteY53" fmla="*/ 130638 h 1009201"/>
                <a:gd name="connsiteX54" fmla="*/ 732342 w 956649"/>
                <a:gd name="connsiteY54" fmla="*/ 289220 h 1009201"/>
                <a:gd name="connsiteX55" fmla="*/ 730952 w 956649"/>
                <a:gd name="connsiteY55" fmla="*/ 299257 h 1009201"/>
                <a:gd name="connsiteX56" fmla="*/ 851549 w 956649"/>
                <a:gd name="connsiteY56" fmla="*/ 473590 h 1009201"/>
                <a:gd name="connsiteX57" fmla="*/ 753496 w 956649"/>
                <a:gd name="connsiteY57" fmla="*/ 544929 h 1009201"/>
                <a:gd name="connsiteX58" fmla="*/ 753805 w 956649"/>
                <a:gd name="connsiteY58" fmla="*/ 523774 h 1009201"/>
                <a:gd name="connsiteX59" fmla="*/ 654054 w 956649"/>
                <a:gd name="connsiteY59" fmla="*/ 533965 h 1009201"/>
                <a:gd name="connsiteX60" fmla="*/ 751489 w 956649"/>
                <a:gd name="connsiteY60" fmla="*/ 482083 h 1009201"/>
                <a:gd name="connsiteX61" fmla="*/ 727092 w 956649"/>
                <a:gd name="connsiteY61" fmla="*/ 434523 h 1009201"/>
                <a:gd name="connsiteX62" fmla="*/ 855100 w 956649"/>
                <a:gd name="connsiteY62" fmla="*/ 463707 h 1009201"/>
                <a:gd name="connsiteX63" fmla="*/ 851549 w 956649"/>
                <a:gd name="connsiteY63" fmla="*/ 473590 h 1009201"/>
                <a:gd name="connsiteX64" fmla="*/ 441272 w 956649"/>
                <a:gd name="connsiteY64" fmla="*/ 793071 h 1009201"/>
                <a:gd name="connsiteX65" fmla="*/ 493001 w 956649"/>
                <a:gd name="connsiteY65" fmla="*/ 806196 h 1009201"/>
                <a:gd name="connsiteX66" fmla="*/ 521876 w 956649"/>
                <a:gd name="connsiteY66" fmla="*/ 699651 h 1009201"/>
                <a:gd name="connsiteX67" fmla="*/ 534075 w 956649"/>
                <a:gd name="connsiteY67" fmla="*/ 799093 h 1009201"/>
                <a:gd name="connsiteX68" fmla="*/ 554612 w 956649"/>
                <a:gd name="connsiteY68" fmla="*/ 793998 h 1009201"/>
                <a:gd name="connsiteX69" fmla="*/ 506898 w 956649"/>
                <a:gd name="connsiteY69" fmla="*/ 905484 h 1009201"/>
                <a:gd name="connsiteX70" fmla="*/ 498097 w 956649"/>
                <a:gd name="connsiteY70" fmla="*/ 911352 h 1009201"/>
                <a:gd name="connsiteX71" fmla="*/ 441272 w 956649"/>
                <a:gd name="connsiteY71" fmla="*/ 793071 h 1009201"/>
                <a:gd name="connsiteX72" fmla="*/ 114688 w 956649"/>
                <a:gd name="connsiteY72" fmla="*/ 739644 h 1009201"/>
                <a:gd name="connsiteX73" fmla="*/ 190196 w 956649"/>
                <a:gd name="connsiteY73" fmla="*/ 720651 h 1009201"/>
                <a:gd name="connsiteX74" fmla="*/ 189270 w 956649"/>
                <a:gd name="connsiteY74" fmla="*/ 666761 h 1009201"/>
                <a:gd name="connsiteX75" fmla="*/ 267557 w 956649"/>
                <a:gd name="connsiteY75" fmla="*/ 731923 h 1009201"/>
                <a:gd name="connsiteX76" fmla="*/ 300448 w 956649"/>
                <a:gd name="connsiteY76" fmla="*/ 722195 h 1009201"/>
                <a:gd name="connsiteX77" fmla="*/ 310176 w 956649"/>
                <a:gd name="connsiteY77" fmla="*/ 826733 h 1009201"/>
                <a:gd name="connsiteX78" fmla="*/ 300602 w 956649"/>
                <a:gd name="connsiteY78" fmla="*/ 830285 h 1009201"/>
                <a:gd name="connsiteX79" fmla="*/ 119475 w 956649"/>
                <a:gd name="connsiteY79" fmla="*/ 749527 h 1009201"/>
                <a:gd name="connsiteX80" fmla="*/ 114688 w 956649"/>
                <a:gd name="connsiteY80" fmla="*/ 739644 h 100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49" h="1009201">
                  <a:moveTo>
                    <a:pt x="41805" y="867190"/>
                  </a:moveTo>
                  <a:cubicBezTo>
                    <a:pt x="61261" y="803417"/>
                    <a:pt x="129512" y="782262"/>
                    <a:pt x="189424" y="799402"/>
                  </a:cubicBezTo>
                  <a:cubicBezTo>
                    <a:pt x="230035" y="810983"/>
                    <a:pt x="264315" y="849895"/>
                    <a:pt x="293962" y="878153"/>
                  </a:cubicBezTo>
                  <a:cubicBezTo>
                    <a:pt x="344455" y="926175"/>
                    <a:pt x="395875" y="981147"/>
                    <a:pt x="464280" y="1002456"/>
                  </a:cubicBezTo>
                  <a:cubicBezTo>
                    <a:pt x="542413" y="1026853"/>
                    <a:pt x="609429" y="980529"/>
                    <a:pt x="669341" y="936058"/>
                  </a:cubicBezTo>
                  <a:cubicBezTo>
                    <a:pt x="703312" y="910889"/>
                    <a:pt x="737437" y="885565"/>
                    <a:pt x="776504" y="868734"/>
                  </a:cubicBezTo>
                  <a:cubicBezTo>
                    <a:pt x="812173" y="853447"/>
                    <a:pt x="850005" y="850822"/>
                    <a:pt x="887527" y="855454"/>
                  </a:cubicBezTo>
                  <a:cubicBezTo>
                    <a:pt x="874711" y="819939"/>
                    <a:pt x="868843" y="782417"/>
                    <a:pt x="875792" y="744277"/>
                  </a:cubicBezTo>
                  <a:cubicBezTo>
                    <a:pt x="883512" y="702431"/>
                    <a:pt x="900498" y="663518"/>
                    <a:pt x="917483" y="624761"/>
                  </a:cubicBezTo>
                  <a:cubicBezTo>
                    <a:pt x="947594" y="556510"/>
                    <a:pt x="977704" y="481002"/>
                    <a:pt x="936631" y="410126"/>
                  </a:cubicBezTo>
                  <a:cubicBezTo>
                    <a:pt x="900652" y="348052"/>
                    <a:pt x="835644" y="310375"/>
                    <a:pt x="777430" y="271772"/>
                  </a:cubicBezTo>
                  <a:cubicBezTo>
                    <a:pt x="743305" y="249073"/>
                    <a:pt x="697753" y="224367"/>
                    <a:pt x="677371" y="187462"/>
                  </a:cubicBezTo>
                  <a:cubicBezTo>
                    <a:pt x="647260" y="132799"/>
                    <a:pt x="652819" y="61615"/>
                    <a:pt x="710569" y="28416"/>
                  </a:cubicBezTo>
                  <a:cubicBezTo>
                    <a:pt x="715665" y="25482"/>
                    <a:pt x="706246" y="15600"/>
                    <a:pt x="704393" y="14364"/>
                  </a:cubicBezTo>
                  <a:cubicBezTo>
                    <a:pt x="630274" y="-36283"/>
                    <a:pt x="512920" y="57291"/>
                    <a:pt x="558472" y="135116"/>
                  </a:cubicBezTo>
                  <a:cubicBezTo>
                    <a:pt x="484508" y="153028"/>
                    <a:pt x="495163" y="260654"/>
                    <a:pt x="562333" y="279492"/>
                  </a:cubicBezTo>
                  <a:cubicBezTo>
                    <a:pt x="508597" y="321493"/>
                    <a:pt x="623326" y="409199"/>
                    <a:pt x="677525" y="380942"/>
                  </a:cubicBezTo>
                  <a:cubicBezTo>
                    <a:pt x="694510" y="371986"/>
                    <a:pt x="735739" y="331066"/>
                    <a:pt x="746393" y="364420"/>
                  </a:cubicBezTo>
                  <a:cubicBezTo>
                    <a:pt x="759210" y="404104"/>
                    <a:pt x="703775" y="387736"/>
                    <a:pt x="683856" y="392060"/>
                  </a:cubicBezTo>
                  <a:cubicBezTo>
                    <a:pt x="641083" y="401324"/>
                    <a:pt x="656061" y="444715"/>
                    <a:pt x="677834" y="470347"/>
                  </a:cubicBezTo>
                  <a:cubicBezTo>
                    <a:pt x="640775" y="471119"/>
                    <a:pt x="617767" y="521149"/>
                    <a:pt x="574994" y="511730"/>
                  </a:cubicBezTo>
                  <a:cubicBezTo>
                    <a:pt x="568972" y="510340"/>
                    <a:pt x="566193" y="517289"/>
                    <a:pt x="569744" y="521458"/>
                  </a:cubicBezTo>
                  <a:cubicBezTo>
                    <a:pt x="609892" y="567936"/>
                    <a:pt x="654517" y="608084"/>
                    <a:pt x="717055" y="583687"/>
                  </a:cubicBezTo>
                  <a:cubicBezTo>
                    <a:pt x="728790" y="620283"/>
                    <a:pt x="764614" y="624606"/>
                    <a:pt x="795960" y="602525"/>
                  </a:cubicBezTo>
                  <a:cubicBezTo>
                    <a:pt x="817115" y="587547"/>
                    <a:pt x="837188" y="497524"/>
                    <a:pt x="873167" y="532576"/>
                  </a:cubicBezTo>
                  <a:cubicBezTo>
                    <a:pt x="899108" y="557900"/>
                    <a:pt x="867453" y="619665"/>
                    <a:pt x="857262" y="646378"/>
                  </a:cubicBezTo>
                  <a:cubicBezTo>
                    <a:pt x="847997" y="670313"/>
                    <a:pt x="831629" y="723276"/>
                    <a:pt x="829622" y="749681"/>
                  </a:cubicBezTo>
                  <a:cubicBezTo>
                    <a:pt x="798122" y="741034"/>
                    <a:pt x="801982" y="680967"/>
                    <a:pt x="815107" y="653018"/>
                  </a:cubicBezTo>
                  <a:cubicBezTo>
                    <a:pt x="817578" y="647923"/>
                    <a:pt x="812173" y="642518"/>
                    <a:pt x="807078" y="645452"/>
                  </a:cubicBezTo>
                  <a:cubicBezTo>
                    <a:pt x="765541" y="669232"/>
                    <a:pt x="759982" y="724357"/>
                    <a:pt x="780210" y="769755"/>
                  </a:cubicBezTo>
                  <a:cubicBezTo>
                    <a:pt x="731415" y="760181"/>
                    <a:pt x="678915" y="777939"/>
                    <a:pt x="665017" y="823645"/>
                  </a:cubicBezTo>
                  <a:cubicBezTo>
                    <a:pt x="663319" y="829204"/>
                    <a:pt x="669650" y="833373"/>
                    <a:pt x="674128" y="829822"/>
                  </a:cubicBezTo>
                  <a:cubicBezTo>
                    <a:pt x="698525" y="810829"/>
                    <a:pt x="756121" y="793534"/>
                    <a:pt x="771563" y="822410"/>
                  </a:cubicBezTo>
                  <a:cubicBezTo>
                    <a:pt x="746239" y="830285"/>
                    <a:pt x="698371" y="857925"/>
                    <a:pt x="677062" y="872440"/>
                  </a:cubicBezTo>
                  <a:cubicBezTo>
                    <a:pt x="653436" y="888344"/>
                    <a:pt x="600164" y="933124"/>
                    <a:pt x="569744" y="913359"/>
                  </a:cubicBezTo>
                  <a:cubicBezTo>
                    <a:pt x="527590" y="886028"/>
                    <a:pt x="610973" y="846498"/>
                    <a:pt x="620701" y="822410"/>
                  </a:cubicBezTo>
                  <a:cubicBezTo>
                    <a:pt x="635216" y="787049"/>
                    <a:pt x="623171" y="752924"/>
                    <a:pt x="584723" y="749681"/>
                  </a:cubicBezTo>
                  <a:cubicBezTo>
                    <a:pt x="594605" y="683283"/>
                    <a:pt x="545502" y="648695"/>
                    <a:pt x="491302" y="619974"/>
                  </a:cubicBezTo>
                  <a:cubicBezTo>
                    <a:pt x="486516" y="617349"/>
                    <a:pt x="480339" y="621672"/>
                    <a:pt x="482964" y="627231"/>
                  </a:cubicBezTo>
                  <a:cubicBezTo>
                    <a:pt x="501802" y="666915"/>
                    <a:pt x="457949" y="700423"/>
                    <a:pt x="465515" y="736710"/>
                  </a:cubicBezTo>
                  <a:cubicBezTo>
                    <a:pt x="435559" y="721115"/>
                    <a:pt x="390007" y="716173"/>
                    <a:pt x="390470" y="760027"/>
                  </a:cubicBezTo>
                  <a:cubicBezTo>
                    <a:pt x="390625" y="780409"/>
                    <a:pt x="418883" y="830748"/>
                    <a:pt x="377500" y="827196"/>
                  </a:cubicBezTo>
                  <a:cubicBezTo>
                    <a:pt x="342602" y="824108"/>
                    <a:pt x="373485" y="775005"/>
                    <a:pt x="378272" y="756321"/>
                  </a:cubicBezTo>
                  <a:cubicBezTo>
                    <a:pt x="393713" y="697180"/>
                    <a:pt x="282690" y="604996"/>
                    <a:pt x="253815" y="666607"/>
                  </a:cubicBezTo>
                  <a:cubicBezTo>
                    <a:pt x="220461" y="605305"/>
                    <a:pt x="113144" y="618893"/>
                    <a:pt x="112218" y="694864"/>
                  </a:cubicBezTo>
                  <a:cubicBezTo>
                    <a:pt x="26209" y="667842"/>
                    <a:pt x="-38953" y="803108"/>
                    <a:pt x="26981" y="864101"/>
                  </a:cubicBezTo>
                  <a:cubicBezTo>
                    <a:pt x="28371" y="865800"/>
                    <a:pt x="40107" y="872903"/>
                    <a:pt x="41805" y="867190"/>
                  </a:cubicBezTo>
                  <a:close/>
                  <a:moveTo>
                    <a:pt x="730952" y="299257"/>
                  </a:moveTo>
                  <a:cubicBezTo>
                    <a:pt x="691885" y="327978"/>
                    <a:pt x="651738" y="320721"/>
                    <a:pt x="626723" y="313000"/>
                  </a:cubicBezTo>
                  <a:cubicBezTo>
                    <a:pt x="604333" y="306206"/>
                    <a:pt x="616532" y="289684"/>
                    <a:pt x="628885" y="278720"/>
                  </a:cubicBezTo>
                  <a:cubicBezTo>
                    <a:pt x="595686" y="271000"/>
                    <a:pt x="558472" y="251235"/>
                    <a:pt x="547972" y="216800"/>
                  </a:cubicBezTo>
                  <a:cubicBezTo>
                    <a:pt x="540097" y="191168"/>
                    <a:pt x="577311" y="202440"/>
                    <a:pt x="600782" y="205837"/>
                  </a:cubicBezTo>
                  <a:cubicBezTo>
                    <a:pt x="579318" y="172947"/>
                    <a:pt x="591362" y="140211"/>
                    <a:pt x="602480" y="128013"/>
                  </a:cubicBezTo>
                  <a:cubicBezTo>
                    <a:pt x="606649" y="123535"/>
                    <a:pt x="612671" y="125079"/>
                    <a:pt x="613289" y="130638"/>
                  </a:cubicBezTo>
                  <a:cubicBezTo>
                    <a:pt x="621164" y="201977"/>
                    <a:pt x="677062" y="247837"/>
                    <a:pt x="732342" y="289220"/>
                  </a:cubicBezTo>
                  <a:cubicBezTo>
                    <a:pt x="736511" y="292309"/>
                    <a:pt x="734812" y="296478"/>
                    <a:pt x="730952" y="299257"/>
                  </a:cubicBezTo>
                  <a:close/>
                  <a:moveTo>
                    <a:pt x="851549" y="473590"/>
                  </a:moveTo>
                  <a:cubicBezTo>
                    <a:pt x="809857" y="478068"/>
                    <a:pt x="796732" y="583532"/>
                    <a:pt x="753496" y="544929"/>
                  </a:cubicBezTo>
                  <a:cubicBezTo>
                    <a:pt x="752261" y="543848"/>
                    <a:pt x="753033" y="525164"/>
                    <a:pt x="753805" y="523774"/>
                  </a:cubicBezTo>
                  <a:cubicBezTo>
                    <a:pt x="722614" y="562995"/>
                    <a:pt x="689724" y="549561"/>
                    <a:pt x="654054" y="533965"/>
                  </a:cubicBezTo>
                  <a:cubicBezTo>
                    <a:pt x="686635" y="525164"/>
                    <a:pt x="691268" y="477605"/>
                    <a:pt x="751489" y="482083"/>
                  </a:cubicBezTo>
                  <a:cubicBezTo>
                    <a:pt x="734658" y="471737"/>
                    <a:pt x="710724" y="451354"/>
                    <a:pt x="727092" y="434523"/>
                  </a:cubicBezTo>
                  <a:cubicBezTo>
                    <a:pt x="750099" y="410898"/>
                    <a:pt x="805534" y="415067"/>
                    <a:pt x="855100" y="463707"/>
                  </a:cubicBezTo>
                  <a:cubicBezTo>
                    <a:pt x="859115" y="467413"/>
                    <a:pt x="856336" y="473127"/>
                    <a:pt x="851549" y="473590"/>
                  </a:cubicBezTo>
                  <a:close/>
                  <a:moveTo>
                    <a:pt x="441272" y="793071"/>
                  </a:moveTo>
                  <a:cubicBezTo>
                    <a:pt x="454089" y="773461"/>
                    <a:pt x="479258" y="792145"/>
                    <a:pt x="493001" y="806196"/>
                  </a:cubicBezTo>
                  <a:cubicBezTo>
                    <a:pt x="475243" y="748446"/>
                    <a:pt x="520641" y="733313"/>
                    <a:pt x="521876" y="699651"/>
                  </a:cubicBezTo>
                  <a:cubicBezTo>
                    <a:pt x="544884" y="730843"/>
                    <a:pt x="565266" y="760027"/>
                    <a:pt x="534075" y="799093"/>
                  </a:cubicBezTo>
                  <a:cubicBezTo>
                    <a:pt x="535310" y="797858"/>
                    <a:pt x="553222" y="793071"/>
                    <a:pt x="554612" y="793998"/>
                  </a:cubicBezTo>
                  <a:cubicBezTo>
                    <a:pt x="601862" y="827505"/>
                    <a:pt x="501957" y="863792"/>
                    <a:pt x="506898" y="905484"/>
                  </a:cubicBezTo>
                  <a:cubicBezTo>
                    <a:pt x="507516" y="910271"/>
                    <a:pt x="502575" y="914286"/>
                    <a:pt x="498097" y="911352"/>
                  </a:cubicBezTo>
                  <a:cubicBezTo>
                    <a:pt x="439728" y="873829"/>
                    <a:pt x="423206" y="820711"/>
                    <a:pt x="441272" y="793071"/>
                  </a:cubicBezTo>
                  <a:close/>
                  <a:moveTo>
                    <a:pt x="114688" y="739644"/>
                  </a:moveTo>
                  <a:cubicBezTo>
                    <a:pt x="124107" y="726056"/>
                    <a:pt x="153446" y="707063"/>
                    <a:pt x="190196" y="720651"/>
                  </a:cubicBezTo>
                  <a:cubicBezTo>
                    <a:pt x="181704" y="698570"/>
                    <a:pt x="162556" y="664754"/>
                    <a:pt x="189270" y="666761"/>
                  </a:cubicBezTo>
                  <a:cubicBezTo>
                    <a:pt x="225248" y="669386"/>
                    <a:pt x="252734" y="701195"/>
                    <a:pt x="267557" y="731923"/>
                  </a:cubicBezTo>
                  <a:cubicBezTo>
                    <a:pt x="275587" y="717409"/>
                    <a:pt x="288867" y="701967"/>
                    <a:pt x="300448" y="722195"/>
                  </a:cubicBezTo>
                  <a:cubicBezTo>
                    <a:pt x="313418" y="744740"/>
                    <a:pt x="329477" y="782262"/>
                    <a:pt x="310176" y="826733"/>
                  </a:cubicBezTo>
                  <a:cubicBezTo>
                    <a:pt x="308323" y="831057"/>
                    <a:pt x="304617" y="833682"/>
                    <a:pt x="300602" y="830285"/>
                  </a:cubicBezTo>
                  <a:cubicBezTo>
                    <a:pt x="247947" y="785505"/>
                    <a:pt x="190814" y="741343"/>
                    <a:pt x="119475" y="749527"/>
                  </a:cubicBezTo>
                  <a:cubicBezTo>
                    <a:pt x="114225" y="750299"/>
                    <a:pt x="111291" y="744740"/>
                    <a:pt x="114688" y="739644"/>
                  </a:cubicBezTo>
                  <a:close/>
                </a:path>
              </a:pathLst>
            </a:custGeom>
            <a:grpFill/>
            <a:ln w="15426" cap="flat">
              <a:noFill/>
              <a:prstDash val="solid"/>
              <a:miter/>
            </a:ln>
          </p:spPr>
          <p:txBody>
            <a:bodyPr rtlCol="0" anchor="ctr"/>
            <a:lstStyle/>
            <a:p>
              <a:endParaRPr lang="en-US"/>
            </a:p>
          </p:txBody>
        </p:sp>
        <p:sp>
          <p:nvSpPr>
            <p:cNvPr id="2820" name="Freeform: Shape 2819">
              <a:extLst>
                <a:ext uri="{FF2B5EF4-FFF2-40B4-BE49-F238E27FC236}">
                  <a16:creationId xmlns:a16="http://schemas.microsoft.com/office/drawing/2014/main" id="{40350E7C-A3B8-4215-5453-9264C30D38CB}"/>
                </a:ext>
              </a:extLst>
            </p:cNvPr>
            <p:cNvSpPr/>
            <p:nvPr/>
          </p:nvSpPr>
          <p:spPr>
            <a:xfrm>
              <a:off x="4857203" y="1611967"/>
              <a:ext cx="51597" cy="51443"/>
            </a:xfrm>
            <a:custGeom>
              <a:avLst/>
              <a:gdLst>
                <a:gd name="connsiteX0" fmla="*/ 9695 w 51597"/>
                <a:gd name="connsiteY0" fmla="*/ 45828 h 51443"/>
                <a:gd name="connsiteX1" fmla="*/ 45982 w 51597"/>
                <a:gd name="connsiteY1" fmla="*/ 41813 h 51443"/>
                <a:gd name="connsiteX2" fmla="*/ 41968 w 51597"/>
                <a:gd name="connsiteY2" fmla="*/ 5680 h 51443"/>
                <a:gd name="connsiteX3" fmla="*/ 5680 w 51597"/>
                <a:gd name="connsiteY3" fmla="*/ 9695 h 51443"/>
                <a:gd name="connsiteX4" fmla="*/ 9695 w 51597"/>
                <a:gd name="connsiteY4" fmla="*/ 45828 h 5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7" h="51443">
                  <a:moveTo>
                    <a:pt x="9695" y="45828"/>
                  </a:moveTo>
                  <a:cubicBezTo>
                    <a:pt x="20813" y="54630"/>
                    <a:pt x="37026" y="52931"/>
                    <a:pt x="45982" y="41813"/>
                  </a:cubicBezTo>
                  <a:cubicBezTo>
                    <a:pt x="54784" y="30695"/>
                    <a:pt x="53085" y="14482"/>
                    <a:pt x="41968" y="5680"/>
                  </a:cubicBezTo>
                  <a:cubicBezTo>
                    <a:pt x="30850" y="-3275"/>
                    <a:pt x="14636" y="-1423"/>
                    <a:pt x="5680" y="9695"/>
                  </a:cubicBezTo>
                  <a:cubicBezTo>
                    <a:pt x="-3276" y="20813"/>
                    <a:pt x="-1423" y="37026"/>
                    <a:pt x="9695" y="45828"/>
                  </a:cubicBezTo>
                  <a:close/>
                </a:path>
              </a:pathLst>
            </a:custGeom>
            <a:grpFill/>
            <a:ln w="15426" cap="flat">
              <a:noFill/>
              <a:prstDash val="solid"/>
              <a:miter/>
            </a:ln>
          </p:spPr>
          <p:txBody>
            <a:bodyPr rtlCol="0" anchor="ctr"/>
            <a:lstStyle/>
            <a:p>
              <a:endParaRPr lang="en-US"/>
            </a:p>
          </p:txBody>
        </p:sp>
        <p:sp>
          <p:nvSpPr>
            <p:cNvPr id="2821" name="Freeform: Shape 2820">
              <a:extLst>
                <a:ext uri="{FF2B5EF4-FFF2-40B4-BE49-F238E27FC236}">
                  <a16:creationId xmlns:a16="http://schemas.microsoft.com/office/drawing/2014/main" id="{C325BE6B-52E8-94B2-00DD-CBB960EC875E}"/>
                </a:ext>
              </a:extLst>
            </p:cNvPr>
            <p:cNvSpPr/>
            <p:nvPr/>
          </p:nvSpPr>
          <p:spPr>
            <a:xfrm>
              <a:off x="4212069" y="4231162"/>
              <a:ext cx="69296" cy="53739"/>
            </a:xfrm>
            <a:custGeom>
              <a:avLst/>
              <a:gdLst>
                <a:gd name="connsiteX0" fmla="*/ 64200 w 69296"/>
                <a:gd name="connsiteY0" fmla="*/ 46121 h 53739"/>
                <a:gd name="connsiteX1" fmla="*/ 69296 w 69296"/>
                <a:gd name="connsiteY1" fmla="*/ 14930 h 53739"/>
                <a:gd name="connsiteX2" fmla="*/ 273 w 69296"/>
                <a:gd name="connsiteY2" fmla="*/ 22650 h 53739"/>
                <a:gd name="connsiteX3" fmla="*/ 64200 w 69296"/>
                <a:gd name="connsiteY3" fmla="*/ 46121 h 53739"/>
              </a:gdLst>
              <a:ahLst/>
              <a:cxnLst>
                <a:cxn ang="0">
                  <a:pos x="connsiteX0" y="connsiteY0"/>
                </a:cxn>
                <a:cxn ang="0">
                  <a:pos x="connsiteX1" y="connsiteY1"/>
                </a:cxn>
                <a:cxn ang="0">
                  <a:pos x="connsiteX2" y="connsiteY2"/>
                </a:cxn>
                <a:cxn ang="0">
                  <a:pos x="connsiteX3" y="connsiteY3"/>
                </a:cxn>
              </a:cxnLst>
              <a:rect l="l" t="t" r="r" b="b"/>
              <a:pathLst>
                <a:path w="69296" h="53739">
                  <a:moveTo>
                    <a:pt x="64200" y="46121"/>
                  </a:moveTo>
                  <a:cubicBezTo>
                    <a:pt x="61112" y="40562"/>
                    <a:pt x="60494" y="24349"/>
                    <a:pt x="69296" y="14930"/>
                  </a:cubicBezTo>
                  <a:cubicBezTo>
                    <a:pt x="41502" y="-7306"/>
                    <a:pt x="3979" y="-4681"/>
                    <a:pt x="273" y="22650"/>
                  </a:cubicBezTo>
                  <a:cubicBezTo>
                    <a:pt x="-2506" y="42878"/>
                    <a:pt x="15715" y="66040"/>
                    <a:pt x="64200" y="46121"/>
                  </a:cubicBezTo>
                  <a:close/>
                </a:path>
              </a:pathLst>
            </a:custGeom>
            <a:grpFill/>
            <a:ln w="15426" cap="flat">
              <a:noFill/>
              <a:prstDash val="solid"/>
              <a:miter/>
            </a:ln>
          </p:spPr>
          <p:txBody>
            <a:bodyPr rtlCol="0" anchor="ctr"/>
            <a:lstStyle/>
            <a:p>
              <a:endParaRPr lang="en-US"/>
            </a:p>
          </p:txBody>
        </p:sp>
        <p:sp>
          <p:nvSpPr>
            <p:cNvPr id="2822" name="Freeform: Shape 2821">
              <a:extLst>
                <a:ext uri="{FF2B5EF4-FFF2-40B4-BE49-F238E27FC236}">
                  <a16:creationId xmlns:a16="http://schemas.microsoft.com/office/drawing/2014/main" id="{8234EE8E-F2AB-39FC-86BB-054858298414}"/>
                </a:ext>
              </a:extLst>
            </p:cNvPr>
            <p:cNvSpPr/>
            <p:nvPr/>
          </p:nvSpPr>
          <p:spPr>
            <a:xfrm>
              <a:off x="4294055" y="4292263"/>
              <a:ext cx="56291" cy="79539"/>
            </a:xfrm>
            <a:custGeom>
              <a:avLst/>
              <a:gdLst>
                <a:gd name="connsiteX0" fmla="*/ 39192 w 56291"/>
                <a:gd name="connsiteY0" fmla="*/ 77979 h 79538"/>
                <a:gd name="connsiteX1" fmla="*/ 31008 w 56291"/>
                <a:gd name="connsiteY1" fmla="*/ 0 h 79538"/>
                <a:gd name="connsiteX2" fmla="*/ 9081 w 56291"/>
                <a:gd name="connsiteY2" fmla="*/ 7721 h 79538"/>
                <a:gd name="connsiteX3" fmla="*/ 8927 w 56291"/>
                <a:gd name="connsiteY3" fmla="*/ 7875 h 79538"/>
                <a:gd name="connsiteX4" fmla="*/ 39192 w 56291"/>
                <a:gd name="connsiteY4" fmla="*/ 77979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91" h="79538">
                  <a:moveTo>
                    <a:pt x="39192" y="77979"/>
                  </a:moveTo>
                  <a:cubicBezTo>
                    <a:pt x="64824" y="68251"/>
                    <a:pt x="61273" y="29956"/>
                    <a:pt x="31008" y="0"/>
                  </a:cubicBezTo>
                  <a:cubicBezTo>
                    <a:pt x="26375" y="6177"/>
                    <a:pt x="16184" y="5868"/>
                    <a:pt x="9081" y="7721"/>
                  </a:cubicBezTo>
                  <a:cubicBezTo>
                    <a:pt x="8927" y="7875"/>
                    <a:pt x="8927" y="7875"/>
                    <a:pt x="8927" y="7875"/>
                  </a:cubicBezTo>
                  <a:cubicBezTo>
                    <a:pt x="-14390" y="47868"/>
                    <a:pt x="12324" y="88016"/>
                    <a:pt x="39192" y="77979"/>
                  </a:cubicBezTo>
                  <a:close/>
                </a:path>
              </a:pathLst>
            </a:custGeom>
            <a:grpFill/>
            <a:ln w="15426" cap="flat">
              <a:noFill/>
              <a:prstDash val="solid"/>
              <a:miter/>
            </a:ln>
          </p:spPr>
          <p:txBody>
            <a:bodyPr rtlCol="0" anchor="ctr"/>
            <a:lstStyle/>
            <a:p>
              <a:endParaRPr lang="en-US"/>
            </a:p>
          </p:txBody>
        </p:sp>
        <p:sp>
          <p:nvSpPr>
            <p:cNvPr id="2823" name="Freeform: Shape 2822">
              <a:extLst>
                <a:ext uri="{FF2B5EF4-FFF2-40B4-BE49-F238E27FC236}">
                  <a16:creationId xmlns:a16="http://schemas.microsoft.com/office/drawing/2014/main" id="{BF8CAF5E-5049-DC2E-1B61-4C237B5C23A0}"/>
                </a:ext>
              </a:extLst>
            </p:cNvPr>
            <p:cNvSpPr/>
            <p:nvPr/>
          </p:nvSpPr>
          <p:spPr>
            <a:xfrm>
              <a:off x="4332011" y="4254027"/>
              <a:ext cx="76343" cy="56109"/>
            </a:xfrm>
            <a:custGeom>
              <a:avLst/>
              <a:gdLst>
                <a:gd name="connsiteX0" fmla="*/ 64082 w 76343"/>
                <a:gd name="connsiteY0" fmla="*/ 49198 h 56109"/>
                <a:gd name="connsiteX1" fmla="*/ 73192 w 76343"/>
                <a:gd name="connsiteY1" fmla="*/ 15690 h 56109"/>
                <a:gd name="connsiteX2" fmla="*/ 3397 w 76343"/>
                <a:gd name="connsiteY2" fmla="*/ 10904 h 56109"/>
                <a:gd name="connsiteX3" fmla="*/ 0 w 76343"/>
                <a:gd name="connsiteY3" fmla="*/ 31749 h 56109"/>
                <a:gd name="connsiteX4" fmla="*/ 64082 w 76343"/>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3" h="56109">
                  <a:moveTo>
                    <a:pt x="64082" y="49198"/>
                  </a:moveTo>
                  <a:cubicBezTo>
                    <a:pt x="73501" y="44566"/>
                    <a:pt x="80758" y="25110"/>
                    <a:pt x="73192" y="15690"/>
                  </a:cubicBezTo>
                  <a:cubicBezTo>
                    <a:pt x="58677" y="-2839"/>
                    <a:pt x="26096" y="-5619"/>
                    <a:pt x="3397" y="10904"/>
                  </a:cubicBezTo>
                  <a:cubicBezTo>
                    <a:pt x="5096" y="17698"/>
                    <a:pt x="4015" y="24955"/>
                    <a:pt x="0" y="31749"/>
                  </a:cubicBezTo>
                  <a:cubicBezTo>
                    <a:pt x="27486" y="69581"/>
                    <a:pt x="56052" y="53058"/>
                    <a:pt x="64082" y="49198"/>
                  </a:cubicBezTo>
                  <a:close/>
                </a:path>
              </a:pathLst>
            </a:custGeom>
            <a:grpFill/>
            <a:ln w="15426" cap="flat">
              <a:noFill/>
              <a:prstDash val="solid"/>
              <a:miter/>
            </a:ln>
          </p:spPr>
          <p:txBody>
            <a:bodyPr rtlCol="0" anchor="ctr"/>
            <a:lstStyle/>
            <a:p>
              <a:endParaRPr lang="en-US"/>
            </a:p>
          </p:txBody>
        </p:sp>
        <p:sp>
          <p:nvSpPr>
            <p:cNvPr id="2824" name="Freeform: Shape 2823">
              <a:extLst>
                <a:ext uri="{FF2B5EF4-FFF2-40B4-BE49-F238E27FC236}">
                  <a16:creationId xmlns:a16="http://schemas.microsoft.com/office/drawing/2014/main" id="{02A6E8BE-C1D1-387B-0937-DA35AA22A4D5}"/>
                </a:ext>
              </a:extLst>
            </p:cNvPr>
            <p:cNvSpPr/>
            <p:nvPr/>
          </p:nvSpPr>
          <p:spPr>
            <a:xfrm>
              <a:off x="4792625" y="4376053"/>
              <a:ext cx="73772" cy="60922"/>
            </a:xfrm>
            <a:custGeom>
              <a:avLst/>
              <a:gdLst>
                <a:gd name="connsiteX0" fmla="*/ 51574 w 73772"/>
                <a:gd name="connsiteY0" fmla="*/ 60741 h 60922"/>
                <a:gd name="connsiteX1" fmla="*/ 73346 w 73772"/>
                <a:gd name="connsiteY1" fmla="*/ 33718 h 60922"/>
                <a:gd name="connsiteX2" fmla="*/ 11427 w 73772"/>
                <a:gd name="connsiteY2" fmla="*/ 1292 h 60922"/>
                <a:gd name="connsiteX3" fmla="*/ 0 w 73772"/>
                <a:gd name="connsiteY3" fmla="*/ 18895 h 60922"/>
                <a:gd name="connsiteX4" fmla="*/ 51574 w 73772"/>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72" h="60922">
                  <a:moveTo>
                    <a:pt x="51574" y="60741"/>
                  </a:moveTo>
                  <a:cubicBezTo>
                    <a:pt x="62074" y="60277"/>
                    <a:pt x="76435" y="45299"/>
                    <a:pt x="73346" y="33718"/>
                  </a:cubicBezTo>
                  <a:cubicBezTo>
                    <a:pt x="67479" y="11019"/>
                    <a:pt x="38758" y="-4731"/>
                    <a:pt x="11427" y="1292"/>
                  </a:cubicBezTo>
                  <a:cubicBezTo>
                    <a:pt x="10191" y="8240"/>
                    <a:pt x="6331" y="14417"/>
                    <a:pt x="0" y="18895"/>
                  </a:cubicBezTo>
                  <a:cubicBezTo>
                    <a:pt x="9882" y="64601"/>
                    <a:pt x="42618" y="61049"/>
                    <a:pt x="51574" y="60741"/>
                  </a:cubicBezTo>
                  <a:close/>
                </a:path>
              </a:pathLst>
            </a:custGeom>
            <a:grpFill/>
            <a:ln w="15426" cap="flat">
              <a:noFill/>
              <a:prstDash val="solid"/>
              <a:miter/>
            </a:ln>
          </p:spPr>
          <p:txBody>
            <a:bodyPr rtlCol="0" anchor="ctr"/>
            <a:lstStyle/>
            <a:p>
              <a:endParaRPr lang="en-US"/>
            </a:p>
          </p:txBody>
        </p:sp>
        <p:sp>
          <p:nvSpPr>
            <p:cNvPr id="2825" name="Freeform: Shape 2824">
              <a:extLst>
                <a:ext uri="{FF2B5EF4-FFF2-40B4-BE49-F238E27FC236}">
                  <a16:creationId xmlns:a16="http://schemas.microsoft.com/office/drawing/2014/main" id="{2D709165-AB73-3B86-BEF1-E9C8668DE6B0}"/>
                </a:ext>
              </a:extLst>
            </p:cNvPr>
            <p:cNvSpPr/>
            <p:nvPr/>
          </p:nvSpPr>
          <p:spPr>
            <a:xfrm>
              <a:off x="4735154" y="4396492"/>
              <a:ext cx="55336" cy="76474"/>
            </a:xfrm>
            <a:custGeom>
              <a:avLst/>
              <a:gdLst>
                <a:gd name="connsiteX0" fmla="*/ 24581 w 55336"/>
                <a:gd name="connsiteY0" fmla="*/ 76435 h 76473"/>
                <a:gd name="connsiteX1" fmla="*/ 48361 w 55336"/>
                <a:gd name="connsiteY1" fmla="*/ 1699 h 76473"/>
                <a:gd name="connsiteX2" fmla="*/ 25199 w 55336"/>
                <a:gd name="connsiteY2" fmla="*/ 0 h 76473"/>
                <a:gd name="connsiteX3" fmla="*/ 25045 w 55336"/>
                <a:gd name="connsiteY3" fmla="*/ 155 h 76473"/>
                <a:gd name="connsiteX4" fmla="*/ 24581 w 55336"/>
                <a:gd name="connsiteY4" fmla="*/ 76435 h 7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6" h="76473">
                  <a:moveTo>
                    <a:pt x="24581" y="76435"/>
                  </a:moveTo>
                  <a:cubicBezTo>
                    <a:pt x="51912" y="77824"/>
                    <a:pt x="64111" y="41383"/>
                    <a:pt x="48361" y="1699"/>
                  </a:cubicBezTo>
                  <a:cubicBezTo>
                    <a:pt x="41721" y="5405"/>
                    <a:pt x="32456" y="1081"/>
                    <a:pt x="25199" y="0"/>
                  </a:cubicBezTo>
                  <a:cubicBezTo>
                    <a:pt x="25045" y="155"/>
                    <a:pt x="25045" y="155"/>
                    <a:pt x="25045" y="155"/>
                  </a:cubicBezTo>
                  <a:cubicBezTo>
                    <a:pt x="-12323" y="27177"/>
                    <a:pt x="-3985" y="74891"/>
                    <a:pt x="24581" y="76435"/>
                  </a:cubicBezTo>
                  <a:close/>
                </a:path>
              </a:pathLst>
            </a:custGeom>
            <a:grpFill/>
            <a:ln w="15426" cap="flat">
              <a:noFill/>
              <a:prstDash val="solid"/>
              <a:miter/>
            </a:ln>
          </p:spPr>
          <p:txBody>
            <a:bodyPr rtlCol="0" anchor="ctr"/>
            <a:lstStyle/>
            <a:p>
              <a:endParaRPr lang="en-US"/>
            </a:p>
          </p:txBody>
        </p:sp>
        <p:sp>
          <p:nvSpPr>
            <p:cNvPr id="2826" name="Freeform: Shape 2825">
              <a:extLst>
                <a:ext uri="{FF2B5EF4-FFF2-40B4-BE49-F238E27FC236}">
                  <a16:creationId xmlns:a16="http://schemas.microsoft.com/office/drawing/2014/main" id="{5384B22D-A9DD-F35F-2584-F3FC4FDD5A3C}"/>
                </a:ext>
              </a:extLst>
            </p:cNvPr>
            <p:cNvSpPr/>
            <p:nvPr/>
          </p:nvSpPr>
          <p:spPr>
            <a:xfrm>
              <a:off x="4279553" y="4244988"/>
              <a:ext cx="47540" cy="45993"/>
            </a:xfrm>
            <a:custGeom>
              <a:avLst/>
              <a:gdLst>
                <a:gd name="connsiteX0" fmla="*/ 45665 w 47540"/>
                <a:gd name="connsiteY0" fmla="*/ 30752 h 45993"/>
                <a:gd name="connsiteX1" fmla="*/ 1966 w 47540"/>
                <a:gd name="connsiteY1" fmla="*/ 15619 h 45993"/>
                <a:gd name="connsiteX2" fmla="*/ 45665 w 47540"/>
                <a:gd name="connsiteY2" fmla="*/ 30752 h 45993"/>
              </a:gdLst>
              <a:ahLst/>
              <a:cxnLst>
                <a:cxn ang="0">
                  <a:pos x="connsiteX0" y="connsiteY0"/>
                </a:cxn>
                <a:cxn ang="0">
                  <a:pos x="connsiteX1" y="connsiteY1"/>
                </a:cxn>
                <a:cxn ang="0">
                  <a:pos x="connsiteX2" y="connsiteY2"/>
                </a:cxn>
              </a:cxnLst>
              <a:rect l="l" t="t" r="r" b="b"/>
              <a:pathLst>
                <a:path w="47540" h="45993">
                  <a:moveTo>
                    <a:pt x="45665" y="30752"/>
                  </a:moveTo>
                  <a:cubicBezTo>
                    <a:pt x="56783" y="487"/>
                    <a:pt x="15400" y="-12638"/>
                    <a:pt x="1966" y="15619"/>
                  </a:cubicBezTo>
                  <a:cubicBezTo>
                    <a:pt x="-9769" y="40480"/>
                    <a:pt x="34393" y="61325"/>
                    <a:pt x="45665" y="30752"/>
                  </a:cubicBezTo>
                  <a:close/>
                </a:path>
              </a:pathLst>
            </a:custGeom>
            <a:grpFill/>
            <a:ln w="15426" cap="flat">
              <a:noFill/>
              <a:prstDash val="solid"/>
              <a:miter/>
            </a:ln>
          </p:spPr>
          <p:txBody>
            <a:bodyPr rtlCol="0" anchor="ctr"/>
            <a:lstStyle/>
            <a:p>
              <a:endParaRPr lang="en-US"/>
            </a:p>
          </p:txBody>
        </p:sp>
        <p:sp>
          <p:nvSpPr>
            <p:cNvPr id="2827" name="Freeform: Shape 2826">
              <a:extLst>
                <a:ext uri="{FF2B5EF4-FFF2-40B4-BE49-F238E27FC236}">
                  <a16:creationId xmlns:a16="http://schemas.microsoft.com/office/drawing/2014/main" id="{6C2B9516-9A7C-9581-6BFF-02648462C666}"/>
                </a:ext>
              </a:extLst>
            </p:cNvPr>
            <p:cNvSpPr/>
            <p:nvPr/>
          </p:nvSpPr>
          <p:spPr>
            <a:xfrm>
              <a:off x="4749239" y="3671411"/>
              <a:ext cx="187917" cy="106254"/>
            </a:xfrm>
            <a:custGeom>
              <a:avLst/>
              <a:gdLst>
                <a:gd name="connsiteX0" fmla="*/ 21460 w 187917"/>
                <a:gd name="connsiteY0" fmla="*/ 105260 h 106253"/>
                <a:gd name="connsiteX1" fmla="*/ 125226 w 187917"/>
                <a:gd name="connsiteY1" fmla="*/ 98312 h 106253"/>
                <a:gd name="connsiteX2" fmla="*/ 187918 w 187917"/>
                <a:gd name="connsiteY2" fmla="*/ 32377 h 106253"/>
                <a:gd name="connsiteX3" fmla="*/ 102836 w 187917"/>
                <a:gd name="connsiteY3" fmla="*/ 105 h 106253"/>
                <a:gd name="connsiteX4" fmla="*/ 6327 w 187917"/>
                <a:gd name="connsiteY4" fmla="*/ 38863 h 106253"/>
                <a:gd name="connsiteX5" fmla="*/ 460 w 187917"/>
                <a:gd name="connsiteY5" fmla="*/ 46892 h 106253"/>
                <a:gd name="connsiteX6" fmla="*/ 22850 w 187917"/>
                <a:gd name="connsiteY6" fmla="*/ 70054 h 106253"/>
                <a:gd name="connsiteX7" fmla="*/ 12658 w 187917"/>
                <a:gd name="connsiteY7" fmla="*/ 100628 h 106253"/>
                <a:gd name="connsiteX8" fmla="*/ 21460 w 187917"/>
                <a:gd name="connsiteY8" fmla="*/ 105260 h 10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917" h="106253">
                  <a:moveTo>
                    <a:pt x="21460" y="105260"/>
                  </a:moveTo>
                  <a:cubicBezTo>
                    <a:pt x="53887" y="82716"/>
                    <a:pt x="92027" y="117305"/>
                    <a:pt x="125226" y="98312"/>
                  </a:cubicBezTo>
                  <a:cubicBezTo>
                    <a:pt x="151785" y="83025"/>
                    <a:pt x="166763" y="54613"/>
                    <a:pt x="187918" y="32377"/>
                  </a:cubicBezTo>
                  <a:cubicBezTo>
                    <a:pt x="159197" y="21414"/>
                    <a:pt x="133410" y="2421"/>
                    <a:pt x="102836" y="105"/>
                  </a:cubicBezTo>
                  <a:cubicBezTo>
                    <a:pt x="64696" y="-2520"/>
                    <a:pt x="45394" y="45039"/>
                    <a:pt x="6327" y="38863"/>
                  </a:cubicBezTo>
                  <a:cubicBezTo>
                    <a:pt x="2004" y="38245"/>
                    <a:pt x="-1239" y="42877"/>
                    <a:pt x="460" y="46892"/>
                  </a:cubicBezTo>
                  <a:cubicBezTo>
                    <a:pt x="5092" y="57856"/>
                    <a:pt x="13122" y="65113"/>
                    <a:pt x="22850" y="70054"/>
                  </a:cubicBezTo>
                  <a:cubicBezTo>
                    <a:pt x="16210" y="78701"/>
                    <a:pt x="12041" y="88738"/>
                    <a:pt x="12658" y="100628"/>
                  </a:cubicBezTo>
                  <a:cubicBezTo>
                    <a:pt x="12967" y="104952"/>
                    <a:pt x="17908" y="107885"/>
                    <a:pt x="21460" y="105260"/>
                  </a:cubicBezTo>
                  <a:close/>
                </a:path>
              </a:pathLst>
            </a:custGeom>
            <a:grpFill/>
            <a:ln w="15426" cap="flat">
              <a:noFill/>
              <a:prstDash val="solid"/>
              <a:miter/>
            </a:ln>
          </p:spPr>
          <p:txBody>
            <a:bodyPr rtlCol="0" anchor="ctr"/>
            <a:lstStyle/>
            <a:p>
              <a:endParaRPr lang="en-US"/>
            </a:p>
          </p:txBody>
        </p:sp>
        <p:sp>
          <p:nvSpPr>
            <p:cNvPr id="2828" name="Freeform: Shape 2827">
              <a:extLst>
                <a:ext uri="{FF2B5EF4-FFF2-40B4-BE49-F238E27FC236}">
                  <a16:creationId xmlns:a16="http://schemas.microsoft.com/office/drawing/2014/main" id="{A950F68E-1787-8D68-EE5D-DF27D39CB287}"/>
                </a:ext>
              </a:extLst>
            </p:cNvPr>
            <p:cNvSpPr/>
            <p:nvPr/>
          </p:nvSpPr>
          <p:spPr>
            <a:xfrm>
              <a:off x="4321228" y="4190256"/>
              <a:ext cx="64182" cy="63247"/>
            </a:xfrm>
            <a:custGeom>
              <a:avLst/>
              <a:gdLst>
                <a:gd name="connsiteX0" fmla="*/ 54946 w 64182"/>
                <a:gd name="connsiteY0" fmla="*/ 4262 h 63247"/>
                <a:gd name="connsiteX1" fmla="*/ 129 w 64182"/>
                <a:gd name="connsiteY1" fmla="*/ 49814 h 63247"/>
                <a:gd name="connsiteX2" fmla="*/ 16342 w 64182"/>
                <a:gd name="connsiteY2" fmla="*/ 63248 h 63247"/>
                <a:gd name="connsiteX3" fmla="*/ 54946 w 64182"/>
                <a:gd name="connsiteY3" fmla="*/ 4262 h 63247"/>
              </a:gdLst>
              <a:ahLst/>
              <a:cxnLst>
                <a:cxn ang="0">
                  <a:pos x="connsiteX0" y="connsiteY0"/>
                </a:cxn>
                <a:cxn ang="0">
                  <a:pos x="connsiteX1" y="connsiteY1"/>
                </a:cxn>
                <a:cxn ang="0">
                  <a:pos x="connsiteX2" y="connsiteY2"/>
                </a:cxn>
                <a:cxn ang="0">
                  <a:pos x="connsiteX3" y="connsiteY3"/>
                </a:cxn>
              </a:cxnLst>
              <a:rect l="l" t="t" r="r" b="b"/>
              <a:pathLst>
                <a:path w="64182" h="63247">
                  <a:moveTo>
                    <a:pt x="54946" y="4262"/>
                  </a:moveTo>
                  <a:cubicBezTo>
                    <a:pt x="35644" y="-12106"/>
                    <a:pt x="-2496" y="22020"/>
                    <a:pt x="129" y="49814"/>
                  </a:cubicBezTo>
                  <a:cubicBezTo>
                    <a:pt x="6769" y="51821"/>
                    <a:pt x="12636" y="56454"/>
                    <a:pt x="16342" y="63248"/>
                  </a:cubicBezTo>
                  <a:cubicBezTo>
                    <a:pt x="62821" y="58924"/>
                    <a:pt x="74865" y="21248"/>
                    <a:pt x="54946" y="4262"/>
                  </a:cubicBezTo>
                  <a:close/>
                </a:path>
              </a:pathLst>
            </a:custGeom>
            <a:grpFill/>
            <a:ln w="15426" cap="flat">
              <a:noFill/>
              <a:prstDash val="solid"/>
              <a:miter/>
            </a:ln>
          </p:spPr>
          <p:txBody>
            <a:bodyPr rtlCol="0" anchor="ctr"/>
            <a:lstStyle/>
            <a:p>
              <a:endParaRPr lang="en-US"/>
            </a:p>
          </p:txBody>
        </p:sp>
        <p:sp>
          <p:nvSpPr>
            <p:cNvPr id="2829" name="Freeform: Shape 2828">
              <a:extLst>
                <a:ext uri="{FF2B5EF4-FFF2-40B4-BE49-F238E27FC236}">
                  <a16:creationId xmlns:a16="http://schemas.microsoft.com/office/drawing/2014/main" id="{0DBB710C-6720-2D98-ABFD-200F0A8B8184}"/>
                </a:ext>
              </a:extLst>
            </p:cNvPr>
            <p:cNvSpPr/>
            <p:nvPr/>
          </p:nvSpPr>
          <p:spPr>
            <a:xfrm>
              <a:off x="4260263" y="4174172"/>
              <a:ext cx="56329" cy="67751"/>
            </a:xfrm>
            <a:custGeom>
              <a:avLst/>
              <a:gdLst>
                <a:gd name="connsiteX0" fmla="*/ 25424 w 56329"/>
                <a:gd name="connsiteY0" fmla="*/ 67750 h 67750"/>
                <a:gd name="connsiteX1" fmla="*/ 55689 w 56329"/>
                <a:gd name="connsiteY1" fmla="*/ 62191 h 67750"/>
                <a:gd name="connsiteX2" fmla="*/ 13689 w 56329"/>
                <a:gd name="connsiteY2" fmla="*/ 2742 h 67750"/>
                <a:gd name="connsiteX3" fmla="*/ 25424 w 56329"/>
                <a:gd name="connsiteY3" fmla="*/ 67750 h 67750"/>
              </a:gdLst>
              <a:ahLst/>
              <a:cxnLst>
                <a:cxn ang="0">
                  <a:pos x="connsiteX0" y="connsiteY0"/>
                </a:cxn>
                <a:cxn ang="0">
                  <a:pos x="connsiteX1" y="connsiteY1"/>
                </a:cxn>
                <a:cxn ang="0">
                  <a:pos x="connsiteX2" y="connsiteY2"/>
                </a:cxn>
                <a:cxn ang="0">
                  <a:pos x="connsiteX3" y="connsiteY3"/>
                </a:cxn>
              </a:cxnLst>
              <a:rect l="l" t="t" r="r" b="b"/>
              <a:pathLst>
                <a:path w="56329" h="67750">
                  <a:moveTo>
                    <a:pt x="25424" y="67750"/>
                  </a:moveTo>
                  <a:cubicBezTo>
                    <a:pt x="31601" y="63272"/>
                    <a:pt x="46116" y="56169"/>
                    <a:pt x="55689" y="62191"/>
                  </a:cubicBezTo>
                  <a:cubicBezTo>
                    <a:pt x="59086" y="49221"/>
                    <a:pt x="49513" y="-13780"/>
                    <a:pt x="13689" y="2742"/>
                  </a:cubicBezTo>
                  <a:cubicBezTo>
                    <a:pt x="-10863" y="14323"/>
                    <a:pt x="409" y="55552"/>
                    <a:pt x="25424" y="67750"/>
                  </a:cubicBezTo>
                  <a:close/>
                </a:path>
              </a:pathLst>
            </a:custGeom>
            <a:grpFill/>
            <a:ln w="15426" cap="flat">
              <a:noFill/>
              <a:prstDash val="solid"/>
              <a:miter/>
            </a:ln>
          </p:spPr>
          <p:txBody>
            <a:bodyPr rtlCol="0" anchor="ctr"/>
            <a:lstStyle/>
            <a:p>
              <a:endParaRPr lang="en-US"/>
            </a:p>
          </p:txBody>
        </p:sp>
        <p:sp>
          <p:nvSpPr>
            <p:cNvPr id="2830" name="Freeform: Shape 2829">
              <a:extLst>
                <a:ext uri="{FF2B5EF4-FFF2-40B4-BE49-F238E27FC236}">
                  <a16:creationId xmlns:a16="http://schemas.microsoft.com/office/drawing/2014/main" id="{982201E9-1AD6-F0DA-AE07-F26510FA7CF7}"/>
                </a:ext>
              </a:extLst>
            </p:cNvPr>
            <p:cNvSpPr/>
            <p:nvPr/>
          </p:nvSpPr>
          <p:spPr>
            <a:xfrm>
              <a:off x="4201070" y="3782852"/>
              <a:ext cx="266053" cy="124555"/>
            </a:xfrm>
            <a:custGeom>
              <a:avLst/>
              <a:gdLst>
                <a:gd name="connsiteX0" fmla="*/ 95273 w 266054"/>
                <a:gd name="connsiteY0" fmla="*/ 93108 h 124554"/>
                <a:gd name="connsiteX1" fmla="*/ 144840 w 266054"/>
                <a:gd name="connsiteY1" fmla="*/ 116115 h 124554"/>
                <a:gd name="connsiteX2" fmla="*/ 266054 w 266054"/>
                <a:gd name="connsiteY2" fmla="*/ 28254 h 124554"/>
                <a:gd name="connsiteX3" fmla="*/ 118589 w 266054"/>
                <a:gd name="connsiteY3" fmla="*/ 1695 h 124554"/>
                <a:gd name="connsiteX4" fmla="*/ 83846 w 266054"/>
                <a:gd name="connsiteY4" fmla="*/ 43850 h 124554"/>
                <a:gd name="connsiteX5" fmla="*/ 0 w 266054"/>
                <a:gd name="connsiteY5" fmla="*/ 88939 h 124554"/>
                <a:gd name="connsiteX6" fmla="*/ 95273 w 266054"/>
                <a:gd name="connsiteY6" fmla="*/ 93108 h 12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54">
                  <a:moveTo>
                    <a:pt x="95273" y="93108"/>
                  </a:moveTo>
                  <a:cubicBezTo>
                    <a:pt x="95891" y="119358"/>
                    <a:pt x="125229" y="135263"/>
                    <a:pt x="144840" y="116115"/>
                  </a:cubicBezTo>
                  <a:cubicBezTo>
                    <a:pt x="177112" y="84461"/>
                    <a:pt x="224671" y="45394"/>
                    <a:pt x="266054" y="28254"/>
                  </a:cubicBezTo>
                  <a:cubicBezTo>
                    <a:pt x="221274" y="30725"/>
                    <a:pt x="161516" y="16210"/>
                    <a:pt x="118589" y="1695"/>
                  </a:cubicBezTo>
                  <a:cubicBezTo>
                    <a:pt x="92648" y="-7106"/>
                    <a:pt x="73038" y="20071"/>
                    <a:pt x="83846" y="43850"/>
                  </a:cubicBezTo>
                  <a:cubicBezTo>
                    <a:pt x="60839" y="33504"/>
                    <a:pt x="26559" y="65468"/>
                    <a:pt x="0" y="88939"/>
                  </a:cubicBezTo>
                  <a:cubicBezTo>
                    <a:pt x="34125" y="98512"/>
                    <a:pt x="78905" y="112410"/>
                    <a:pt x="95273" y="93108"/>
                  </a:cubicBezTo>
                  <a:close/>
                </a:path>
              </a:pathLst>
            </a:custGeom>
            <a:grpFill/>
            <a:ln w="15426" cap="flat">
              <a:noFill/>
              <a:prstDash val="solid"/>
              <a:miter/>
            </a:ln>
          </p:spPr>
          <p:txBody>
            <a:bodyPr rtlCol="0" anchor="ctr"/>
            <a:lstStyle/>
            <a:p>
              <a:endParaRPr lang="en-US"/>
            </a:p>
          </p:txBody>
        </p:sp>
        <p:sp>
          <p:nvSpPr>
            <p:cNvPr id="2831" name="Freeform: Shape 2830">
              <a:extLst>
                <a:ext uri="{FF2B5EF4-FFF2-40B4-BE49-F238E27FC236}">
                  <a16:creationId xmlns:a16="http://schemas.microsoft.com/office/drawing/2014/main" id="{8C543413-EAF8-C30D-A629-6A2101CC2504}"/>
                </a:ext>
              </a:extLst>
            </p:cNvPr>
            <p:cNvSpPr/>
            <p:nvPr/>
          </p:nvSpPr>
          <p:spPr>
            <a:xfrm>
              <a:off x="4223191" y="4283614"/>
              <a:ext cx="69971" cy="64824"/>
            </a:xfrm>
            <a:custGeom>
              <a:avLst/>
              <a:gdLst>
                <a:gd name="connsiteX0" fmla="*/ 9533 w 69971"/>
                <a:gd name="connsiteY0" fmla="*/ 59295 h 64823"/>
                <a:gd name="connsiteX1" fmla="*/ 69754 w 69971"/>
                <a:gd name="connsiteY1" fmla="*/ 11736 h 64823"/>
                <a:gd name="connsiteX2" fmla="*/ 50762 w 69971"/>
                <a:gd name="connsiteY2" fmla="*/ 0 h 64823"/>
                <a:gd name="connsiteX3" fmla="*/ 9533 w 69971"/>
                <a:gd name="connsiteY3" fmla="*/ 59295 h 64823"/>
              </a:gdLst>
              <a:ahLst/>
              <a:cxnLst>
                <a:cxn ang="0">
                  <a:pos x="connsiteX0" y="connsiteY0"/>
                </a:cxn>
                <a:cxn ang="0">
                  <a:pos x="connsiteX1" y="connsiteY1"/>
                </a:cxn>
                <a:cxn ang="0">
                  <a:pos x="connsiteX2" y="connsiteY2"/>
                </a:cxn>
                <a:cxn ang="0">
                  <a:pos x="connsiteX3" y="connsiteY3"/>
                </a:cxn>
              </a:cxnLst>
              <a:rect l="l" t="t" r="r" b="b"/>
              <a:pathLst>
                <a:path w="69971" h="64823">
                  <a:moveTo>
                    <a:pt x="9533" y="59295"/>
                  </a:moveTo>
                  <a:cubicBezTo>
                    <a:pt x="35938" y="80295"/>
                    <a:pt x="73152" y="36442"/>
                    <a:pt x="69754" y="11736"/>
                  </a:cubicBezTo>
                  <a:cubicBezTo>
                    <a:pt x="66821" y="10655"/>
                    <a:pt x="52923" y="1699"/>
                    <a:pt x="50762" y="0"/>
                  </a:cubicBezTo>
                  <a:cubicBezTo>
                    <a:pt x="5519" y="14669"/>
                    <a:pt x="-12857" y="41692"/>
                    <a:pt x="9533" y="59295"/>
                  </a:cubicBezTo>
                  <a:close/>
                </a:path>
              </a:pathLst>
            </a:custGeom>
            <a:grpFill/>
            <a:ln w="15426" cap="flat">
              <a:noFill/>
              <a:prstDash val="solid"/>
              <a:miter/>
            </a:ln>
          </p:spPr>
          <p:txBody>
            <a:bodyPr rtlCol="0" anchor="ctr"/>
            <a:lstStyle/>
            <a:p>
              <a:endParaRPr lang="en-US"/>
            </a:p>
          </p:txBody>
        </p:sp>
        <p:sp>
          <p:nvSpPr>
            <p:cNvPr id="2832" name="Freeform: Shape 2831">
              <a:extLst>
                <a:ext uri="{FF2B5EF4-FFF2-40B4-BE49-F238E27FC236}">
                  <a16:creationId xmlns:a16="http://schemas.microsoft.com/office/drawing/2014/main" id="{16383A06-34E8-40DD-CCBE-2F468A298B15}"/>
                </a:ext>
              </a:extLst>
            </p:cNvPr>
            <p:cNvSpPr/>
            <p:nvPr/>
          </p:nvSpPr>
          <p:spPr>
            <a:xfrm>
              <a:off x="5284732" y="4117104"/>
              <a:ext cx="51351" cy="51248"/>
            </a:xfrm>
            <a:custGeom>
              <a:avLst/>
              <a:gdLst>
                <a:gd name="connsiteX0" fmla="*/ 20081 w 51351"/>
                <a:gd name="connsiteY0" fmla="*/ 670 h 51248"/>
                <a:gd name="connsiteX1" fmla="*/ 625 w 51351"/>
                <a:gd name="connsiteY1" fmla="*/ 31553 h 51248"/>
                <a:gd name="connsiteX2" fmla="*/ 5566 w 51351"/>
                <a:gd name="connsiteY2" fmla="*/ 41744 h 51248"/>
                <a:gd name="connsiteX3" fmla="*/ 5566 w 51351"/>
                <a:gd name="connsiteY3" fmla="*/ 41744 h 51248"/>
                <a:gd name="connsiteX4" fmla="*/ 14368 w 51351"/>
                <a:gd name="connsiteY4" fmla="*/ 48692 h 51248"/>
                <a:gd name="connsiteX5" fmla="*/ 48802 w 51351"/>
                <a:gd name="connsiteY5" fmla="*/ 36648 h 51248"/>
                <a:gd name="connsiteX6" fmla="*/ 45868 w 51351"/>
                <a:gd name="connsiteY6" fmla="*/ 9626 h 51248"/>
                <a:gd name="connsiteX7" fmla="*/ 45868 w 51351"/>
                <a:gd name="connsiteY7" fmla="*/ 9626 h 51248"/>
                <a:gd name="connsiteX8" fmla="*/ 20081 w 51351"/>
                <a:gd name="connsiteY8" fmla="*/ 670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51" h="51248">
                  <a:moveTo>
                    <a:pt x="20081" y="670"/>
                  </a:moveTo>
                  <a:cubicBezTo>
                    <a:pt x="6184" y="3912"/>
                    <a:pt x="-2463" y="17655"/>
                    <a:pt x="625" y="31553"/>
                  </a:cubicBezTo>
                  <a:cubicBezTo>
                    <a:pt x="1552" y="35413"/>
                    <a:pt x="3250" y="38810"/>
                    <a:pt x="5566" y="41744"/>
                  </a:cubicBezTo>
                  <a:lnTo>
                    <a:pt x="5566" y="41744"/>
                  </a:lnTo>
                  <a:cubicBezTo>
                    <a:pt x="7883" y="44523"/>
                    <a:pt x="10816" y="46994"/>
                    <a:pt x="14368" y="48692"/>
                  </a:cubicBezTo>
                  <a:cubicBezTo>
                    <a:pt x="27184" y="54869"/>
                    <a:pt x="42626" y="49464"/>
                    <a:pt x="48802" y="36648"/>
                  </a:cubicBezTo>
                  <a:cubicBezTo>
                    <a:pt x="53280" y="27538"/>
                    <a:pt x="51582" y="17038"/>
                    <a:pt x="45868" y="9626"/>
                  </a:cubicBezTo>
                  <a:lnTo>
                    <a:pt x="45868" y="9626"/>
                  </a:lnTo>
                  <a:cubicBezTo>
                    <a:pt x="39692" y="2214"/>
                    <a:pt x="29809" y="-1646"/>
                    <a:pt x="20081" y="670"/>
                  </a:cubicBezTo>
                  <a:close/>
                </a:path>
              </a:pathLst>
            </a:custGeom>
            <a:grpFill/>
            <a:ln w="15426" cap="flat">
              <a:noFill/>
              <a:prstDash val="solid"/>
              <a:miter/>
            </a:ln>
          </p:spPr>
          <p:txBody>
            <a:bodyPr rtlCol="0" anchor="ctr"/>
            <a:lstStyle/>
            <a:p>
              <a:endParaRPr lang="en-US"/>
            </a:p>
          </p:txBody>
        </p:sp>
        <p:sp>
          <p:nvSpPr>
            <p:cNvPr id="2833" name="Freeform: Shape 2832">
              <a:extLst>
                <a:ext uri="{FF2B5EF4-FFF2-40B4-BE49-F238E27FC236}">
                  <a16:creationId xmlns:a16="http://schemas.microsoft.com/office/drawing/2014/main" id="{A58B074A-42DA-8C1A-5271-4A3C251F92F3}"/>
                </a:ext>
              </a:extLst>
            </p:cNvPr>
            <p:cNvSpPr/>
            <p:nvPr/>
          </p:nvSpPr>
          <p:spPr>
            <a:xfrm>
              <a:off x="4801118" y="4318387"/>
              <a:ext cx="71139" cy="53379"/>
            </a:xfrm>
            <a:custGeom>
              <a:avLst/>
              <a:gdLst>
                <a:gd name="connsiteX0" fmla="*/ 68405 w 71139"/>
                <a:gd name="connsiteY0" fmla="*/ 10935 h 53378"/>
                <a:gd name="connsiteX1" fmla="*/ 0 w 71139"/>
                <a:gd name="connsiteY1" fmla="*/ 30700 h 53378"/>
                <a:gd name="connsiteX2" fmla="*/ 9419 w 71139"/>
                <a:gd name="connsiteY2" fmla="*/ 49538 h 53378"/>
                <a:gd name="connsiteX3" fmla="*/ 68405 w 71139"/>
                <a:gd name="connsiteY3" fmla="*/ 10935 h 53378"/>
              </a:gdLst>
              <a:ahLst/>
              <a:cxnLst>
                <a:cxn ang="0">
                  <a:pos x="connsiteX0" y="connsiteY0"/>
                </a:cxn>
                <a:cxn ang="0">
                  <a:pos x="connsiteX1" y="connsiteY1"/>
                </a:cxn>
                <a:cxn ang="0">
                  <a:pos x="connsiteX2" y="connsiteY2"/>
                </a:cxn>
                <a:cxn ang="0">
                  <a:pos x="connsiteX3" y="connsiteY3"/>
                </a:cxn>
              </a:cxnLst>
              <a:rect l="l" t="t" r="r" b="b"/>
              <a:pathLst>
                <a:path w="71139" h="53378">
                  <a:moveTo>
                    <a:pt x="68405" y="10935"/>
                  </a:moveTo>
                  <a:cubicBezTo>
                    <a:pt x="57287" y="-11918"/>
                    <a:pt x="8647" y="4141"/>
                    <a:pt x="0" y="30700"/>
                  </a:cubicBezTo>
                  <a:cubicBezTo>
                    <a:pt x="5404" y="35178"/>
                    <a:pt x="8802" y="41818"/>
                    <a:pt x="9419" y="49538"/>
                  </a:cubicBezTo>
                  <a:cubicBezTo>
                    <a:pt x="53736" y="64053"/>
                    <a:pt x="79986" y="34406"/>
                    <a:pt x="68405" y="10935"/>
                  </a:cubicBezTo>
                  <a:close/>
                </a:path>
              </a:pathLst>
            </a:custGeom>
            <a:grpFill/>
            <a:ln w="15426" cap="flat">
              <a:noFill/>
              <a:prstDash val="solid"/>
              <a:miter/>
            </a:ln>
          </p:spPr>
          <p:txBody>
            <a:bodyPr rtlCol="0" anchor="ctr"/>
            <a:lstStyle/>
            <a:p>
              <a:endParaRPr lang="en-US"/>
            </a:p>
          </p:txBody>
        </p:sp>
        <p:sp>
          <p:nvSpPr>
            <p:cNvPr id="2834" name="Freeform: Shape 2833">
              <a:extLst>
                <a:ext uri="{FF2B5EF4-FFF2-40B4-BE49-F238E27FC236}">
                  <a16:creationId xmlns:a16="http://schemas.microsoft.com/office/drawing/2014/main" id="{B972430C-87BB-E1EC-8397-B18A6F275066}"/>
                </a:ext>
              </a:extLst>
            </p:cNvPr>
            <p:cNvSpPr/>
            <p:nvPr/>
          </p:nvSpPr>
          <p:spPr>
            <a:xfrm>
              <a:off x="4333085" y="4877325"/>
              <a:ext cx="49977" cy="49511"/>
            </a:xfrm>
            <a:custGeom>
              <a:avLst/>
              <a:gdLst>
                <a:gd name="connsiteX0" fmla="*/ 45096 w 49977"/>
                <a:gd name="connsiteY0" fmla="*/ 8815 h 49511"/>
                <a:gd name="connsiteX1" fmla="*/ 45096 w 49977"/>
                <a:gd name="connsiteY1" fmla="*/ 8815 h 49511"/>
                <a:gd name="connsiteX2" fmla="*/ 45096 w 49977"/>
                <a:gd name="connsiteY2" fmla="*/ 8815 h 49511"/>
                <a:gd name="connsiteX3" fmla="*/ 45096 w 49977"/>
                <a:gd name="connsiteY3" fmla="*/ 8815 h 49511"/>
                <a:gd name="connsiteX4" fmla="*/ 20081 w 49977"/>
                <a:gd name="connsiteY4" fmla="*/ 631 h 49511"/>
                <a:gd name="connsiteX5" fmla="*/ 625 w 49977"/>
                <a:gd name="connsiteY5" fmla="*/ 31514 h 49511"/>
                <a:gd name="connsiteX6" fmla="*/ 4794 w 49977"/>
                <a:gd name="connsiteY6" fmla="*/ 40779 h 49511"/>
                <a:gd name="connsiteX7" fmla="*/ 4794 w 49977"/>
                <a:gd name="connsiteY7" fmla="*/ 40779 h 49511"/>
                <a:gd name="connsiteX8" fmla="*/ 4794 w 49977"/>
                <a:gd name="connsiteY8" fmla="*/ 40779 h 49511"/>
                <a:gd name="connsiteX9" fmla="*/ 4794 w 49977"/>
                <a:gd name="connsiteY9" fmla="*/ 40779 h 49511"/>
                <a:gd name="connsiteX10" fmla="*/ 4794 w 49977"/>
                <a:gd name="connsiteY10" fmla="*/ 40779 h 49511"/>
                <a:gd name="connsiteX11" fmla="*/ 12978 w 49977"/>
                <a:gd name="connsiteY11" fmla="*/ 46955 h 49511"/>
                <a:gd name="connsiteX12" fmla="*/ 47412 w 49977"/>
                <a:gd name="connsiteY12" fmla="*/ 34911 h 49511"/>
                <a:gd name="connsiteX13" fmla="*/ 45096 w 49977"/>
                <a:gd name="connsiteY13" fmla="*/ 8815 h 49511"/>
                <a:gd name="connsiteX14" fmla="*/ 45096 w 49977"/>
                <a:gd name="connsiteY14" fmla="*/ 8815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77" h="49511">
                  <a:moveTo>
                    <a:pt x="45096" y="8815"/>
                  </a:moveTo>
                  <a:cubicBezTo>
                    <a:pt x="45096" y="8815"/>
                    <a:pt x="45096" y="8815"/>
                    <a:pt x="45096" y="8815"/>
                  </a:cubicBezTo>
                  <a:cubicBezTo>
                    <a:pt x="45096" y="8815"/>
                    <a:pt x="45096" y="8661"/>
                    <a:pt x="45096" y="8815"/>
                  </a:cubicBezTo>
                  <a:lnTo>
                    <a:pt x="45096" y="8815"/>
                  </a:lnTo>
                  <a:cubicBezTo>
                    <a:pt x="39074" y="2021"/>
                    <a:pt x="29655" y="-1530"/>
                    <a:pt x="20081" y="631"/>
                  </a:cubicBezTo>
                  <a:cubicBezTo>
                    <a:pt x="6184" y="3874"/>
                    <a:pt x="-2463" y="17617"/>
                    <a:pt x="625" y="31514"/>
                  </a:cubicBezTo>
                  <a:cubicBezTo>
                    <a:pt x="1397" y="34911"/>
                    <a:pt x="2941" y="38154"/>
                    <a:pt x="4794" y="40779"/>
                  </a:cubicBezTo>
                  <a:lnTo>
                    <a:pt x="4794" y="40779"/>
                  </a:lnTo>
                  <a:cubicBezTo>
                    <a:pt x="4794" y="40779"/>
                    <a:pt x="4794" y="40779"/>
                    <a:pt x="4794" y="40779"/>
                  </a:cubicBezTo>
                  <a:lnTo>
                    <a:pt x="4794" y="40779"/>
                  </a:lnTo>
                  <a:lnTo>
                    <a:pt x="4794" y="40779"/>
                  </a:lnTo>
                  <a:cubicBezTo>
                    <a:pt x="6956" y="43249"/>
                    <a:pt x="9736" y="45411"/>
                    <a:pt x="12978" y="46955"/>
                  </a:cubicBezTo>
                  <a:cubicBezTo>
                    <a:pt x="25795" y="53132"/>
                    <a:pt x="41236" y="47728"/>
                    <a:pt x="47412" y="34911"/>
                  </a:cubicBezTo>
                  <a:cubicBezTo>
                    <a:pt x="51736" y="26110"/>
                    <a:pt x="50346" y="16227"/>
                    <a:pt x="45096" y="8815"/>
                  </a:cubicBezTo>
                  <a:lnTo>
                    <a:pt x="45096" y="8815"/>
                  </a:lnTo>
                  <a:close/>
                </a:path>
              </a:pathLst>
            </a:custGeom>
            <a:grpFill/>
            <a:ln w="15426" cap="flat">
              <a:noFill/>
              <a:prstDash val="solid"/>
              <a:miter/>
            </a:ln>
          </p:spPr>
          <p:txBody>
            <a:bodyPr rtlCol="0" anchor="ctr"/>
            <a:lstStyle/>
            <a:p>
              <a:endParaRPr lang="en-US"/>
            </a:p>
          </p:txBody>
        </p:sp>
        <p:sp>
          <p:nvSpPr>
            <p:cNvPr id="2835" name="Freeform: Shape 2834">
              <a:extLst>
                <a:ext uri="{FF2B5EF4-FFF2-40B4-BE49-F238E27FC236}">
                  <a16:creationId xmlns:a16="http://schemas.microsoft.com/office/drawing/2014/main" id="{1991A2DE-6F51-4837-E9D5-F9D328079708}"/>
                </a:ext>
              </a:extLst>
            </p:cNvPr>
            <p:cNvSpPr/>
            <p:nvPr/>
          </p:nvSpPr>
          <p:spPr>
            <a:xfrm>
              <a:off x="3902499" y="3553391"/>
              <a:ext cx="381546" cy="658423"/>
            </a:xfrm>
            <a:custGeom>
              <a:avLst/>
              <a:gdLst>
                <a:gd name="connsiteX0" fmla="*/ 321733 w 381547"/>
                <a:gd name="connsiteY0" fmla="*/ 657181 h 658418"/>
                <a:gd name="connsiteX1" fmla="*/ 329454 w 381547"/>
                <a:gd name="connsiteY1" fmla="*/ 648688 h 658418"/>
                <a:gd name="connsiteX2" fmla="*/ 326211 w 381547"/>
                <a:gd name="connsiteY2" fmla="*/ 563606 h 658418"/>
                <a:gd name="connsiteX3" fmla="*/ 349528 w 381547"/>
                <a:gd name="connsiteY3" fmla="*/ 549555 h 658418"/>
                <a:gd name="connsiteX4" fmla="*/ 377322 w 381547"/>
                <a:gd name="connsiteY4" fmla="*/ 491341 h 658418"/>
                <a:gd name="connsiteX5" fmla="*/ 379484 w 381547"/>
                <a:gd name="connsiteY5" fmla="*/ 481613 h 658418"/>
                <a:gd name="connsiteX6" fmla="*/ 259968 w 381547"/>
                <a:gd name="connsiteY6" fmla="*/ 538900 h 658418"/>
                <a:gd name="connsiteX7" fmla="*/ 216424 w 381547"/>
                <a:gd name="connsiteY7" fmla="*/ 461848 h 658418"/>
                <a:gd name="connsiteX8" fmla="*/ 103702 w 381547"/>
                <a:gd name="connsiteY8" fmla="*/ 363023 h 658418"/>
                <a:gd name="connsiteX9" fmla="*/ 162379 w 381547"/>
                <a:gd name="connsiteY9" fmla="*/ 224978 h 658418"/>
                <a:gd name="connsiteX10" fmla="*/ 168247 w 381547"/>
                <a:gd name="connsiteY10" fmla="*/ 136653 h 658418"/>
                <a:gd name="connsiteX11" fmla="*/ 300733 w 381547"/>
                <a:gd name="connsiteY11" fmla="*/ 136345 h 658418"/>
                <a:gd name="connsiteX12" fmla="*/ 294557 w 381547"/>
                <a:gd name="connsiteY12" fmla="*/ 128469 h 658418"/>
                <a:gd name="connsiteX13" fmla="*/ 244218 w 381547"/>
                <a:gd name="connsiteY13" fmla="*/ 88168 h 658418"/>
                <a:gd name="connsiteX14" fmla="*/ 217196 w 381547"/>
                <a:gd name="connsiteY14" fmla="*/ 85697 h 658418"/>
                <a:gd name="connsiteX15" fmla="*/ 183225 w 381547"/>
                <a:gd name="connsiteY15" fmla="*/ 7564 h 658418"/>
                <a:gd name="connsiteX16" fmla="*/ 172570 w 381547"/>
                <a:gd name="connsiteY16" fmla="*/ 3240 h 658418"/>
                <a:gd name="connsiteX17" fmla="*/ 155430 w 381547"/>
                <a:gd name="connsiteY17" fmla="*/ 86778 h 658418"/>
                <a:gd name="connsiteX18" fmla="*/ 104783 w 381547"/>
                <a:gd name="connsiteY18" fmla="*/ 160124 h 658418"/>
                <a:gd name="connsiteX19" fmla="*/ 75444 w 381547"/>
                <a:gd name="connsiteY19" fmla="*/ 175102 h 658418"/>
                <a:gd name="connsiteX20" fmla="*/ 15068 w 381547"/>
                <a:gd name="connsiteY20" fmla="*/ 248449 h 658418"/>
                <a:gd name="connsiteX21" fmla="*/ 12907 w 381547"/>
                <a:gd name="connsiteY21" fmla="*/ 257250 h 658418"/>
                <a:gd name="connsiteX22" fmla="*/ 151107 w 381547"/>
                <a:gd name="connsiteY22" fmla="*/ 220809 h 658418"/>
                <a:gd name="connsiteX23" fmla="*/ 32826 w 381547"/>
                <a:gd name="connsiteY23" fmla="*/ 346965 h 658418"/>
                <a:gd name="connsiteX24" fmla="*/ 54907 w 381547"/>
                <a:gd name="connsiteY24" fmla="*/ 329207 h 658418"/>
                <a:gd name="connsiteX25" fmla="*/ 554 w 381547"/>
                <a:gd name="connsiteY25" fmla="*/ 333839 h 658418"/>
                <a:gd name="connsiteX26" fmla="*/ 30664 w 381547"/>
                <a:gd name="connsiteY26" fmla="*/ 379700 h 658418"/>
                <a:gd name="connsiteX27" fmla="*/ 23407 w 381547"/>
                <a:gd name="connsiteY27" fmla="*/ 434208 h 658418"/>
                <a:gd name="connsiteX28" fmla="*/ 74518 w 381547"/>
                <a:gd name="connsiteY28" fmla="*/ 414752 h 658418"/>
                <a:gd name="connsiteX29" fmla="*/ 47032 w 381547"/>
                <a:gd name="connsiteY29" fmla="*/ 408421 h 658418"/>
                <a:gd name="connsiteX30" fmla="*/ 208394 w 381547"/>
                <a:gd name="connsiteY30" fmla="*/ 470804 h 658418"/>
                <a:gd name="connsiteX31" fmla="*/ 68187 w 381547"/>
                <a:gd name="connsiteY31" fmla="*/ 497981 h 658418"/>
                <a:gd name="connsiteX32" fmla="*/ 74054 w 381547"/>
                <a:gd name="connsiteY32" fmla="*/ 504929 h 658418"/>
                <a:gd name="connsiteX33" fmla="*/ 160217 w 381547"/>
                <a:gd name="connsiteY33" fmla="*/ 544768 h 658418"/>
                <a:gd name="connsiteX34" fmla="*/ 193107 w 381547"/>
                <a:gd name="connsiteY34" fmla="*/ 545386 h 658418"/>
                <a:gd name="connsiteX35" fmla="*/ 270623 w 381547"/>
                <a:gd name="connsiteY35" fmla="*/ 589548 h 658418"/>
                <a:gd name="connsiteX36" fmla="*/ 321733 w 381547"/>
                <a:gd name="connsiteY36" fmla="*/ 657181 h 6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47" h="658418">
                  <a:moveTo>
                    <a:pt x="321733" y="657181"/>
                  </a:moveTo>
                  <a:cubicBezTo>
                    <a:pt x="327447" y="661659"/>
                    <a:pt x="335476" y="652857"/>
                    <a:pt x="329454" y="648688"/>
                  </a:cubicBezTo>
                  <a:cubicBezTo>
                    <a:pt x="307682" y="633710"/>
                    <a:pt x="278498" y="571173"/>
                    <a:pt x="326211" y="563606"/>
                  </a:cubicBezTo>
                  <a:cubicBezTo>
                    <a:pt x="336403" y="561908"/>
                    <a:pt x="342734" y="556967"/>
                    <a:pt x="349528" y="549555"/>
                  </a:cubicBezTo>
                  <a:cubicBezTo>
                    <a:pt x="366513" y="530871"/>
                    <a:pt x="348601" y="502304"/>
                    <a:pt x="377322" y="491341"/>
                  </a:cubicBezTo>
                  <a:cubicBezTo>
                    <a:pt x="381800" y="489642"/>
                    <a:pt x="383036" y="484083"/>
                    <a:pt x="379484" y="481613"/>
                  </a:cubicBezTo>
                  <a:cubicBezTo>
                    <a:pt x="313241" y="436988"/>
                    <a:pt x="256417" y="479451"/>
                    <a:pt x="259968" y="538900"/>
                  </a:cubicBezTo>
                  <a:cubicBezTo>
                    <a:pt x="247152" y="512187"/>
                    <a:pt x="233100" y="486245"/>
                    <a:pt x="216424" y="461848"/>
                  </a:cubicBezTo>
                  <a:cubicBezTo>
                    <a:pt x="187239" y="419076"/>
                    <a:pt x="147864" y="387421"/>
                    <a:pt x="103702" y="363023"/>
                  </a:cubicBezTo>
                  <a:cubicBezTo>
                    <a:pt x="132886" y="321795"/>
                    <a:pt x="154658" y="276089"/>
                    <a:pt x="162379" y="224978"/>
                  </a:cubicBezTo>
                  <a:cubicBezTo>
                    <a:pt x="166857" y="195639"/>
                    <a:pt x="168247" y="166146"/>
                    <a:pt x="168247" y="136653"/>
                  </a:cubicBezTo>
                  <a:cubicBezTo>
                    <a:pt x="190791" y="191625"/>
                    <a:pt x="260431" y="205367"/>
                    <a:pt x="300733" y="136345"/>
                  </a:cubicBezTo>
                  <a:cubicBezTo>
                    <a:pt x="302895" y="132484"/>
                    <a:pt x="299344" y="128006"/>
                    <a:pt x="294557" y="128469"/>
                  </a:cubicBezTo>
                  <a:cubicBezTo>
                    <a:pt x="263983" y="131249"/>
                    <a:pt x="267689" y="97741"/>
                    <a:pt x="244218" y="88168"/>
                  </a:cubicBezTo>
                  <a:cubicBezTo>
                    <a:pt x="234953" y="84462"/>
                    <a:pt x="227078" y="82763"/>
                    <a:pt x="217196" y="85697"/>
                  </a:cubicBezTo>
                  <a:cubicBezTo>
                    <a:pt x="170872" y="99440"/>
                    <a:pt x="170100" y="30417"/>
                    <a:pt x="183225" y="7564"/>
                  </a:cubicBezTo>
                  <a:cubicBezTo>
                    <a:pt x="186931" y="1233"/>
                    <a:pt x="175813" y="-3399"/>
                    <a:pt x="172570" y="3240"/>
                  </a:cubicBezTo>
                  <a:cubicBezTo>
                    <a:pt x="153577" y="41844"/>
                    <a:pt x="155430" y="86469"/>
                    <a:pt x="155430" y="86778"/>
                  </a:cubicBezTo>
                  <a:cubicBezTo>
                    <a:pt x="156202" y="104227"/>
                    <a:pt x="151261" y="152558"/>
                    <a:pt x="104783" y="160124"/>
                  </a:cubicBezTo>
                  <a:cubicBezTo>
                    <a:pt x="93202" y="161977"/>
                    <a:pt x="84246" y="167382"/>
                    <a:pt x="75444" y="175102"/>
                  </a:cubicBezTo>
                  <a:cubicBezTo>
                    <a:pt x="50275" y="196875"/>
                    <a:pt x="48267" y="233934"/>
                    <a:pt x="15068" y="248449"/>
                  </a:cubicBezTo>
                  <a:cubicBezTo>
                    <a:pt x="11671" y="249838"/>
                    <a:pt x="10899" y="254162"/>
                    <a:pt x="12907" y="257250"/>
                  </a:cubicBezTo>
                  <a:cubicBezTo>
                    <a:pt x="37304" y="296162"/>
                    <a:pt x="123158" y="279486"/>
                    <a:pt x="151107" y="220809"/>
                  </a:cubicBezTo>
                  <a:cubicBezTo>
                    <a:pt x="111577" y="363950"/>
                    <a:pt x="32672" y="367347"/>
                    <a:pt x="32826" y="346965"/>
                  </a:cubicBezTo>
                  <a:cubicBezTo>
                    <a:pt x="32980" y="336773"/>
                    <a:pt x="53209" y="336464"/>
                    <a:pt x="54907" y="329207"/>
                  </a:cubicBezTo>
                  <a:cubicBezTo>
                    <a:pt x="62628" y="295236"/>
                    <a:pt x="4105" y="305736"/>
                    <a:pt x="554" y="333839"/>
                  </a:cubicBezTo>
                  <a:cubicBezTo>
                    <a:pt x="-3152" y="361788"/>
                    <a:pt x="12289" y="374759"/>
                    <a:pt x="30664" y="379700"/>
                  </a:cubicBezTo>
                  <a:cubicBezTo>
                    <a:pt x="16304" y="392208"/>
                    <a:pt x="7965" y="410428"/>
                    <a:pt x="23407" y="434208"/>
                  </a:cubicBezTo>
                  <a:cubicBezTo>
                    <a:pt x="38848" y="457833"/>
                    <a:pt x="96136" y="442083"/>
                    <a:pt x="74518" y="414752"/>
                  </a:cubicBezTo>
                  <a:cubicBezTo>
                    <a:pt x="70040" y="409039"/>
                    <a:pt x="51510" y="417531"/>
                    <a:pt x="47032" y="408421"/>
                  </a:cubicBezTo>
                  <a:cubicBezTo>
                    <a:pt x="38076" y="390200"/>
                    <a:pt x="110650" y="359009"/>
                    <a:pt x="208394" y="470804"/>
                  </a:cubicBezTo>
                  <a:cubicBezTo>
                    <a:pt x="157746" y="430039"/>
                    <a:pt x="73282" y="452274"/>
                    <a:pt x="68187" y="497981"/>
                  </a:cubicBezTo>
                  <a:cubicBezTo>
                    <a:pt x="67723" y="501687"/>
                    <a:pt x="70348" y="505084"/>
                    <a:pt x="74054" y="504929"/>
                  </a:cubicBezTo>
                  <a:cubicBezTo>
                    <a:pt x="110342" y="503540"/>
                    <a:pt x="128099" y="536121"/>
                    <a:pt x="160217" y="544768"/>
                  </a:cubicBezTo>
                  <a:cubicBezTo>
                    <a:pt x="171489" y="547856"/>
                    <a:pt x="181989" y="548783"/>
                    <a:pt x="193107" y="545386"/>
                  </a:cubicBezTo>
                  <a:cubicBezTo>
                    <a:pt x="238350" y="532106"/>
                    <a:pt x="263674" y="573334"/>
                    <a:pt x="270623" y="589548"/>
                  </a:cubicBezTo>
                  <a:cubicBezTo>
                    <a:pt x="270159" y="589702"/>
                    <a:pt x="287917" y="630776"/>
                    <a:pt x="321733" y="657181"/>
                  </a:cubicBezTo>
                  <a:close/>
                </a:path>
              </a:pathLst>
            </a:custGeom>
            <a:grpFill/>
            <a:ln w="15426" cap="flat">
              <a:noFill/>
              <a:prstDash val="solid"/>
              <a:miter/>
            </a:ln>
          </p:spPr>
          <p:txBody>
            <a:bodyPr rtlCol="0" anchor="ctr"/>
            <a:lstStyle/>
            <a:p>
              <a:endParaRPr lang="en-US"/>
            </a:p>
          </p:txBody>
        </p:sp>
        <p:sp>
          <p:nvSpPr>
            <p:cNvPr id="2836" name="Freeform: Shape 2835">
              <a:extLst>
                <a:ext uri="{FF2B5EF4-FFF2-40B4-BE49-F238E27FC236}">
                  <a16:creationId xmlns:a16="http://schemas.microsoft.com/office/drawing/2014/main" id="{465819DD-D344-70AE-4882-BFD585EBEEC2}"/>
                </a:ext>
              </a:extLst>
            </p:cNvPr>
            <p:cNvSpPr/>
            <p:nvPr/>
          </p:nvSpPr>
          <p:spPr>
            <a:xfrm>
              <a:off x="4226077" y="4525421"/>
              <a:ext cx="51589" cy="51589"/>
            </a:xfrm>
            <a:custGeom>
              <a:avLst/>
              <a:gdLst>
                <a:gd name="connsiteX0" fmla="*/ 50964 w 51589"/>
                <a:gd name="connsiteY0" fmla="*/ 20081 h 51589"/>
                <a:gd name="connsiteX1" fmla="*/ 20081 w 51589"/>
                <a:gd name="connsiteY1" fmla="*/ 625 h 51589"/>
                <a:gd name="connsiteX2" fmla="*/ 625 w 51589"/>
                <a:gd name="connsiteY2" fmla="*/ 31508 h 51589"/>
                <a:gd name="connsiteX3" fmla="*/ 31508 w 51589"/>
                <a:gd name="connsiteY3" fmla="*/ 50964 h 51589"/>
                <a:gd name="connsiteX4" fmla="*/ 50964 w 51589"/>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50964" y="20081"/>
                  </a:moveTo>
                  <a:cubicBezTo>
                    <a:pt x="47721" y="6184"/>
                    <a:pt x="33978" y="-2463"/>
                    <a:pt x="20081" y="625"/>
                  </a:cubicBezTo>
                  <a:cubicBezTo>
                    <a:pt x="6184" y="3868"/>
                    <a:pt x="-2463" y="17611"/>
                    <a:pt x="625" y="31508"/>
                  </a:cubicBezTo>
                  <a:cubicBezTo>
                    <a:pt x="3713" y="45405"/>
                    <a:pt x="17611" y="54052"/>
                    <a:pt x="31508" y="50964"/>
                  </a:cubicBezTo>
                  <a:cubicBezTo>
                    <a:pt x="45405" y="47721"/>
                    <a:pt x="54052" y="33979"/>
                    <a:pt x="50964" y="20081"/>
                  </a:cubicBezTo>
                  <a:close/>
                </a:path>
              </a:pathLst>
            </a:custGeom>
            <a:grpFill/>
            <a:ln w="15426"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id="{F2F9B962-FB2C-957B-4B7A-04C83273A3A6}"/>
                </a:ext>
              </a:extLst>
            </p:cNvPr>
            <p:cNvSpPr/>
            <p:nvPr/>
          </p:nvSpPr>
          <p:spPr>
            <a:xfrm>
              <a:off x="4380435" y="4595292"/>
              <a:ext cx="178978" cy="164788"/>
            </a:xfrm>
            <a:custGeom>
              <a:avLst/>
              <a:gdLst>
                <a:gd name="connsiteX0" fmla="*/ 170998 w 178978"/>
                <a:gd name="connsiteY0" fmla="*/ 125006 h 164787"/>
                <a:gd name="connsiteX1" fmla="*/ 22915 w 178978"/>
                <a:gd name="connsiteY1" fmla="*/ 76057 h 164787"/>
                <a:gd name="connsiteX2" fmla="*/ 34033 w 178978"/>
                <a:gd name="connsiteY2" fmla="*/ 9968 h 164787"/>
                <a:gd name="connsiteX3" fmla="*/ 25540 w 178978"/>
                <a:gd name="connsiteY3" fmla="*/ 2248 h 164787"/>
                <a:gd name="connsiteX4" fmla="*/ 177638 w 178978"/>
                <a:gd name="connsiteY4" fmla="*/ 133653 h 164787"/>
                <a:gd name="connsiteX5" fmla="*/ 170998 w 178978"/>
                <a:gd name="connsiteY5" fmla="*/ 125006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78" h="164787">
                  <a:moveTo>
                    <a:pt x="170998" y="125006"/>
                  </a:moveTo>
                  <a:cubicBezTo>
                    <a:pt x="108615" y="158360"/>
                    <a:pt x="91784" y="33130"/>
                    <a:pt x="22915" y="76057"/>
                  </a:cubicBezTo>
                  <a:cubicBezTo>
                    <a:pt x="16584" y="55520"/>
                    <a:pt x="18746" y="32050"/>
                    <a:pt x="34033" y="9968"/>
                  </a:cubicBezTo>
                  <a:cubicBezTo>
                    <a:pt x="38202" y="3946"/>
                    <a:pt x="29555" y="-3929"/>
                    <a:pt x="25540" y="2248"/>
                  </a:cubicBezTo>
                  <a:cubicBezTo>
                    <a:pt x="-64019" y="140757"/>
                    <a:pt x="105063" y="209007"/>
                    <a:pt x="177638" y="133653"/>
                  </a:cubicBezTo>
                  <a:cubicBezTo>
                    <a:pt x="182270" y="128867"/>
                    <a:pt x="173623" y="123617"/>
                    <a:pt x="170998" y="125006"/>
                  </a:cubicBezTo>
                  <a:close/>
                </a:path>
              </a:pathLst>
            </a:custGeom>
            <a:grpFill/>
            <a:ln w="15426"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id="{10BB9BDC-AD8D-D673-E51F-FFE13CB0771B}"/>
                </a:ext>
              </a:extLst>
            </p:cNvPr>
            <p:cNvSpPr/>
            <p:nvPr/>
          </p:nvSpPr>
          <p:spPr>
            <a:xfrm>
              <a:off x="4280585" y="4763009"/>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876" y="6085"/>
                    <a:pt x="33978" y="-2562"/>
                    <a:pt x="20081" y="681"/>
                  </a:cubicBezTo>
                  <a:close/>
                </a:path>
              </a:pathLst>
            </a:custGeom>
            <a:grpFill/>
            <a:ln w="15426"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id="{22AAC77C-DF41-2E19-6495-72B9A246CC56}"/>
                </a:ext>
              </a:extLst>
            </p:cNvPr>
            <p:cNvSpPr/>
            <p:nvPr/>
          </p:nvSpPr>
          <p:spPr>
            <a:xfrm>
              <a:off x="4818966" y="4164974"/>
              <a:ext cx="246836" cy="179561"/>
            </a:xfrm>
            <a:custGeom>
              <a:avLst/>
              <a:gdLst>
                <a:gd name="connsiteX0" fmla="*/ 124212 w 246837"/>
                <a:gd name="connsiteY0" fmla="*/ 176391 h 179560"/>
                <a:gd name="connsiteX1" fmla="*/ 194934 w 246837"/>
                <a:gd name="connsiteY1" fmla="*/ 149832 h 179560"/>
                <a:gd name="connsiteX2" fmla="*/ 198948 w 246837"/>
                <a:gd name="connsiteY2" fmla="*/ 144119 h 179560"/>
                <a:gd name="connsiteX3" fmla="*/ 40211 w 246837"/>
                <a:gd name="connsiteY3" fmla="*/ 118486 h 179560"/>
                <a:gd name="connsiteX4" fmla="*/ 94256 w 246837"/>
                <a:gd name="connsiteY4" fmla="*/ 81735 h 179560"/>
                <a:gd name="connsiteX5" fmla="*/ 172080 w 246837"/>
                <a:gd name="connsiteY5" fmla="*/ 79265 h 179560"/>
                <a:gd name="connsiteX6" fmla="*/ 242956 w 246837"/>
                <a:gd name="connsiteY6" fmla="*/ 12558 h 179560"/>
                <a:gd name="connsiteX7" fmla="*/ 242493 w 246837"/>
                <a:gd name="connsiteY7" fmla="*/ 1441 h 179560"/>
                <a:gd name="connsiteX8" fmla="*/ 57660 w 246837"/>
                <a:gd name="connsiteY8" fmla="*/ 79419 h 179560"/>
                <a:gd name="connsiteX9" fmla="*/ 56733 w 246837"/>
                <a:gd name="connsiteY9" fmla="*/ 80809 h 179560"/>
                <a:gd name="connsiteX10" fmla="*/ 62447 w 246837"/>
                <a:gd name="connsiteY10" fmla="*/ 55640 h 179560"/>
                <a:gd name="connsiteX11" fmla="*/ 11954 w 246837"/>
                <a:gd name="connsiteY11" fmla="*/ 2058 h 179560"/>
                <a:gd name="connsiteX12" fmla="*/ 3924 w 246837"/>
                <a:gd name="connsiteY12" fmla="*/ 8852 h 179560"/>
                <a:gd name="connsiteX13" fmla="*/ 21218 w 246837"/>
                <a:gd name="connsiteY13" fmla="*/ 131148 h 179560"/>
                <a:gd name="connsiteX14" fmla="*/ 23689 w 246837"/>
                <a:gd name="connsiteY14" fmla="*/ 132229 h 179560"/>
                <a:gd name="connsiteX15" fmla="*/ 30792 w 246837"/>
                <a:gd name="connsiteY15" fmla="*/ 137324 h 179560"/>
                <a:gd name="connsiteX16" fmla="*/ 93638 w 246837"/>
                <a:gd name="connsiteY16" fmla="*/ 148133 h 179560"/>
                <a:gd name="connsiteX17" fmla="*/ 124212 w 246837"/>
                <a:gd name="connsiteY17" fmla="*/ 176391 h 179560"/>
                <a:gd name="connsiteX18" fmla="*/ 56579 w 246837"/>
                <a:gd name="connsiteY18" fmla="*/ 81272 h 179560"/>
                <a:gd name="connsiteX19" fmla="*/ 56888 w 246837"/>
                <a:gd name="connsiteY19" fmla="*/ 85905 h 179560"/>
                <a:gd name="connsiteX20" fmla="*/ 53800 w 246837"/>
                <a:gd name="connsiteY20" fmla="*/ 88066 h 179560"/>
                <a:gd name="connsiteX21" fmla="*/ 56579 w 246837"/>
                <a:gd name="connsiteY21" fmla="*/ 81272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837" h="179560">
                  <a:moveTo>
                    <a:pt x="124212" y="176391"/>
                  </a:moveTo>
                  <a:cubicBezTo>
                    <a:pt x="145212" y="189979"/>
                    <a:pt x="177176" y="155854"/>
                    <a:pt x="194934" y="149832"/>
                  </a:cubicBezTo>
                  <a:cubicBezTo>
                    <a:pt x="197250" y="149060"/>
                    <a:pt x="199257" y="146744"/>
                    <a:pt x="198948" y="144119"/>
                  </a:cubicBezTo>
                  <a:cubicBezTo>
                    <a:pt x="188911" y="64750"/>
                    <a:pt x="89624" y="81272"/>
                    <a:pt x="40211" y="118486"/>
                  </a:cubicBezTo>
                  <a:cubicBezTo>
                    <a:pt x="52410" y="99647"/>
                    <a:pt x="72329" y="89611"/>
                    <a:pt x="94256" y="81735"/>
                  </a:cubicBezTo>
                  <a:cubicBezTo>
                    <a:pt x="118344" y="73243"/>
                    <a:pt x="147065" y="81735"/>
                    <a:pt x="172080" y="79265"/>
                  </a:cubicBezTo>
                  <a:cubicBezTo>
                    <a:pt x="215162" y="75096"/>
                    <a:pt x="208676" y="25992"/>
                    <a:pt x="242956" y="12558"/>
                  </a:cubicBezTo>
                  <a:cubicBezTo>
                    <a:pt x="247743" y="10705"/>
                    <a:pt x="248669" y="2213"/>
                    <a:pt x="242493" y="1441"/>
                  </a:cubicBezTo>
                  <a:cubicBezTo>
                    <a:pt x="168683" y="-6898"/>
                    <a:pt x="103521" y="21205"/>
                    <a:pt x="57660" y="79419"/>
                  </a:cubicBezTo>
                  <a:cubicBezTo>
                    <a:pt x="57351" y="79883"/>
                    <a:pt x="57042" y="80346"/>
                    <a:pt x="56733" y="80809"/>
                  </a:cubicBezTo>
                  <a:cubicBezTo>
                    <a:pt x="59822" y="72471"/>
                    <a:pt x="62138" y="64132"/>
                    <a:pt x="62447" y="55640"/>
                  </a:cubicBezTo>
                  <a:cubicBezTo>
                    <a:pt x="63373" y="25529"/>
                    <a:pt x="36814" y="11632"/>
                    <a:pt x="11954" y="2058"/>
                  </a:cubicBezTo>
                  <a:cubicBezTo>
                    <a:pt x="7476" y="360"/>
                    <a:pt x="2380" y="3757"/>
                    <a:pt x="3924" y="8852"/>
                  </a:cubicBezTo>
                  <a:cubicBezTo>
                    <a:pt x="17049" y="51934"/>
                    <a:pt x="-22481" y="97949"/>
                    <a:pt x="21218" y="131148"/>
                  </a:cubicBezTo>
                  <a:cubicBezTo>
                    <a:pt x="21990" y="131765"/>
                    <a:pt x="22917" y="132074"/>
                    <a:pt x="23689" y="132229"/>
                  </a:cubicBezTo>
                  <a:cubicBezTo>
                    <a:pt x="24152" y="135471"/>
                    <a:pt x="26777" y="138405"/>
                    <a:pt x="30792" y="137324"/>
                  </a:cubicBezTo>
                  <a:cubicBezTo>
                    <a:pt x="53954" y="130684"/>
                    <a:pt x="73256" y="136089"/>
                    <a:pt x="93638" y="148133"/>
                  </a:cubicBezTo>
                  <a:cubicBezTo>
                    <a:pt x="105528" y="155236"/>
                    <a:pt x="112322" y="168670"/>
                    <a:pt x="124212" y="176391"/>
                  </a:cubicBezTo>
                  <a:close/>
                  <a:moveTo>
                    <a:pt x="56579" y="81272"/>
                  </a:moveTo>
                  <a:cubicBezTo>
                    <a:pt x="55961" y="82816"/>
                    <a:pt x="56270" y="84515"/>
                    <a:pt x="56888" y="85905"/>
                  </a:cubicBezTo>
                  <a:cubicBezTo>
                    <a:pt x="55807" y="86522"/>
                    <a:pt x="54881" y="87449"/>
                    <a:pt x="53800" y="88066"/>
                  </a:cubicBezTo>
                  <a:cubicBezTo>
                    <a:pt x="54881" y="85750"/>
                    <a:pt x="55807" y="83434"/>
                    <a:pt x="56579" y="81272"/>
                  </a:cubicBezTo>
                  <a:close/>
                </a:path>
              </a:pathLst>
            </a:custGeom>
            <a:grpFill/>
            <a:ln w="15426" cap="flat">
              <a:noFill/>
              <a:prstDash val="solid"/>
              <a:miter/>
            </a:ln>
          </p:spPr>
          <p:txBody>
            <a:bodyPr rtlCol="0" anchor="ctr"/>
            <a:lstStyle/>
            <a:p>
              <a:endParaRPr lang="en-US"/>
            </a:p>
          </p:txBody>
        </p:sp>
        <p:sp>
          <p:nvSpPr>
            <p:cNvPr id="2840" name="Freeform: Shape 2839">
              <a:extLst>
                <a:ext uri="{FF2B5EF4-FFF2-40B4-BE49-F238E27FC236}">
                  <a16:creationId xmlns:a16="http://schemas.microsoft.com/office/drawing/2014/main" id="{C0F7AA5E-A769-6766-419C-F12DF473AAF3}"/>
                </a:ext>
              </a:extLst>
            </p:cNvPr>
            <p:cNvSpPr/>
            <p:nvPr/>
          </p:nvSpPr>
          <p:spPr>
            <a:xfrm>
              <a:off x="4253253" y="4644474"/>
              <a:ext cx="51589" cy="51490"/>
            </a:xfrm>
            <a:custGeom>
              <a:avLst/>
              <a:gdLst>
                <a:gd name="connsiteX0" fmla="*/ 50964 w 51589"/>
                <a:gd name="connsiteY0" fmla="*/ 20081 h 51490"/>
                <a:gd name="connsiteX1" fmla="*/ 20081 w 51589"/>
                <a:gd name="connsiteY1" fmla="*/ 625 h 51490"/>
                <a:gd name="connsiteX2" fmla="*/ 625 w 51589"/>
                <a:gd name="connsiteY2" fmla="*/ 31508 h 51490"/>
                <a:gd name="connsiteX3" fmla="*/ 31508 w 51589"/>
                <a:gd name="connsiteY3" fmla="*/ 50810 h 51490"/>
                <a:gd name="connsiteX4" fmla="*/ 50964 w 51589"/>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0">
                  <a:moveTo>
                    <a:pt x="50964" y="20081"/>
                  </a:moveTo>
                  <a:cubicBezTo>
                    <a:pt x="47876" y="6184"/>
                    <a:pt x="33978" y="-2463"/>
                    <a:pt x="20081" y="625"/>
                  </a:cubicBezTo>
                  <a:cubicBezTo>
                    <a:pt x="6184" y="3868"/>
                    <a:pt x="-2463" y="17611"/>
                    <a:pt x="625" y="31508"/>
                  </a:cubicBezTo>
                  <a:cubicBezTo>
                    <a:pt x="3868" y="45405"/>
                    <a:pt x="17611" y="54052"/>
                    <a:pt x="31508" y="50810"/>
                  </a:cubicBezTo>
                  <a:cubicBezTo>
                    <a:pt x="45405" y="47876"/>
                    <a:pt x="54052" y="33979"/>
                    <a:pt x="50964" y="20081"/>
                  </a:cubicBezTo>
                  <a:close/>
                </a:path>
              </a:pathLst>
            </a:custGeom>
            <a:grpFill/>
            <a:ln w="15426"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id="{CC17FB9C-1B5E-976A-7076-0CD6744AF90F}"/>
                </a:ext>
              </a:extLst>
            </p:cNvPr>
            <p:cNvSpPr/>
            <p:nvPr/>
          </p:nvSpPr>
          <p:spPr>
            <a:xfrm>
              <a:off x="5150393" y="4113907"/>
              <a:ext cx="51589" cy="51589"/>
            </a:xfrm>
            <a:custGeom>
              <a:avLst/>
              <a:gdLst>
                <a:gd name="connsiteX0" fmla="*/ 31508 w 51589"/>
                <a:gd name="connsiteY0" fmla="*/ 50964 h 51589"/>
                <a:gd name="connsiteX1" fmla="*/ 50964 w 51589"/>
                <a:gd name="connsiteY1" fmla="*/ 20081 h 51589"/>
                <a:gd name="connsiteX2" fmla="*/ 20081 w 51589"/>
                <a:gd name="connsiteY2" fmla="*/ 625 h 51589"/>
                <a:gd name="connsiteX3" fmla="*/ 625 w 51589"/>
                <a:gd name="connsiteY3" fmla="*/ 31508 h 51589"/>
                <a:gd name="connsiteX4" fmla="*/ 31508 w 51589"/>
                <a:gd name="connsiteY4" fmla="*/ 50964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89">
                  <a:moveTo>
                    <a:pt x="31508" y="50964"/>
                  </a:moveTo>
                  <a:cubicBezTo>
                    <a:pt x="45405" y="47721"/>
                    <a:pt x="54052" y="33979"/>
                    <a:pt x="50964" y="20081"/>
                  </a:cubicBezTo>
                  <a:cubicBezTo>
                    <a:pt x="47721" y="6184"/>
                    <a:pt x="33979" y="-2463"/>
                    <a:pt x="20081" y="625"/>
                  </a:cubicBezTo>
                  <a:cubicBezTo>
                    <a:pt x="6184" y="3868"/>
                    <a:pt x="-2463" y="17611"/>
                    <a:pt x="625" y="31508"/>
                  </a:cubicBezTo>
                  <a:cubicBezTo>
                    <a:pt x="3713" y="45405"/>
                    <a:pt x="17611" y="54052"/>
                    <a:pt x="31508" y="50964"/>
                  </a:cubicBezTo>
                  <a:close/>
                </a:path>
              </a:pathLst>
            </a:custGeom>
            <a:grpFill/>
            <a:ln w="15426"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id="{F04BCCC8-C338-E314-62E8-D184AE569BBB}"/>
                </a:ext>
              </a:extLst>
            </p:cNvPr>
            <p:cNvSpPr/>
            <p:nvPr/>
          </p:nvSpPr>
          <p:spPr>
            <a:xfrm>
              <a:off x="5081833" y="4129502"/>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868"/>
                    <a:pt x="-2463" y="17611"/>
                    <a:pt x="625" y="31508"/>
                  </a:cubicBezTo>
                  <a:cubicBezTo>
                    <a:pt x="4022" y="45405"/>
                    <a:pt x="17765" y="54207"/>
                    <a:pt x="31662" y="50964"/>
                  </a:cubicBezTo>
                  <a:close/>
                </a:path>
              </a:pathLst>
            </a:custGeom>
            <a:grpFill/>
            <a:ln w="15426"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id="{04BB976D-4F1D-D82A-62C5-9428F3F51988}"/>
                </a:ext>
              </a:extLst>
            </p:cNvPr>
            <p:cNvSpPr/>
            <p:nvPr/>
          </p:nvSpPr>
          <p:spPr>
            <a:xfrm>
              <a:off x="4317849" y="4329836"/>
              <a:ext cx="405718" cy="293467"/>
            </a:xfrm>
            <a:custGeom>
              <a:avLst/>
              <a:gdLst>
                <a:gd name="connsiteX0" fmla="*/ 313879 w 405720"/>
                <a:gd name="connsiteY0" fmla="*/ 281136 h 293465"/>
                <a:gd name="connsiteX1" fmla="*/ 324533 w 405720"/>
                <a:gd name="connsiteY1" fmla="*/ 282062 h 293465"/>
                <a:gd name="connsiteX2" fmla="*/ 398188 w 405720"/>
                <a:gd name="connsiteY2" fmla="*/ 224929 h 293465"/>
                <a:gd name="connsiteX3" fmla="*/ 404674 w 405720"/>
                <a:gd name="connsiteY3" fmla="*/ 100627 h 293465"/>
                <a:gd name="connsiteX4" fmla="*/ 219687 w 405720"/>
                <a:gd name="connsiteY4" fmla="*/ 102634 h 293465"/>
                <a:gd name="connsiteX5" fmla="*/ 218760 w 405720"/>
                <a:gd name="connsiteY5" fmla="*/ 113134 h 293465"/>
                <a:gd name="connsiteX6" fmla="*/ 369622 w 405720"/>
                <a:gd name="connsiteY6" fmla="*/ 142781 h 293465"/>
                <a:gd name="connsiteX7" fmla="*/ 199304 w 405720"/>
                <a:gd name="connsiteY7" fmla="*/ 153590 h 293465"/>
                <a:gd name="connsiteX8" fmla="*/ 81332 w 405720"/>
                <a:gd name="connsiteY8" fmla="*/ 1493 h 293465"/>
                <a:gd name="connsiteX9" fmla="*/ 73612 w 405720"/>
                <a:gd name="connsiteY9" fmla="*/ 9986 h 293465"/>
                <a:gd name="connsiteX10" fmla="*/ 169039 w 405720"/>
                <a:gd name="connsiteY10" fmla="*/ 138921 h 293465"/>
                <a:gd name="connsiteX11" fmla="*/ 34699 w 405720"/>
                <a:gd name="connsiteY11" fmla="*/ 103560 h 293465"/>
                <a:gd name="connsiteX12" fmla="*/ 31611 w 405720"/>
                <a:gd name="connsiteY12" fmla="*/ 112053 h 293465"/>
                <a:gd name="connsiteX13" fmla="*/ 98009 w 405720"/>
                <a:gd name="connsiteY13" fmla="*/ 170421 h 293465"/>
                <a:gd name="connsiteX14" fmla="*/ 111 w 405720"/>
                <a:gd name="connsiteY14" fmla="*/ 245312 h 293465"/>
                <a:gd name="connsiteX15" fmla="*/ 7523 w 405720"/>
                <a:gd name="connsiteY15" fmla="*/ 250562 h 293465"/>
                <a:gd name="connsiteX16" fmla="*/ 80406 w 405720"/>
                <a:gd name="connsiteY16" fmla="*/ 248709 h 293465"/>
                <a:gd name="connsiteX17" fmla="*/ 114994 w 405720"/>
                <a:gd name="connsiteY17" fmla="*/ 238981 h 293465"/>
                <a:gd name="connsiteX18" fmla="*/ 122406 w 405720"/>
                <a:gd name="connsiteY18" fmla="*/ 290864 h 293465"/>
                <a:gd name="connsiteX19" fmla="*/ 130281 w 405720"/>
                <a:gd name="connsiteY19" fmla="*/ 292562 h 293465"/>
                <a:gd name="connsiteX20" fmla="*/ 193282 w 405720"/>
                <a:gd name="connsiteY20" fmla="*/ 255349 h 293465"/>
                <a:gd name="connsiteX21" fmla="*/ 314188 w 405720"/>
                <a:gd name="connsiteY21" fmla="*/ 181848 h 293465"/>
                <a:gd name="connsiteX22" fmla="*/ 359122 w 405720"/>
                <a:gd name="connsiteY22" fmla="*/ 171193 h 293465"/>
                <a:gd name="connsiteX23" fmla="*/ 313879 w 405720"/>
                <a:gd name="connsiteY23" fmla="*/ 281136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465">
                  <a:moveTo>
                    <a:pt x="313879" y="281136"/>
                  </a:moveTo>
                  <a:cubicBezTo>
                    <a:pt x="315732" y="286077"/>
                    <a:pt x="321754" y="286231"/>
                    <a:pt x="324533" y="282062"/>
                  </a:cubicBezTo>
                  <a:cubicBezTo>
                    <a:pt x="342908" y="253805"/>
                    <a:pt x="381821" y="255658"/>
                    <a:pt x="398188" y="224929"/>
                  </a:cubicBezTo>
                  <a:cubicBezTo>
                    <a:pt x="413321" y="196517"/>
                    <a:pt x="400196" y="128884"/>
                    <a:pt x="404674" y="100627"/>
                  </a:cubicBezTo>
                  <a:cubicBezTo>
                    <a:pt x="369622" y="122090"/>
                    <a:pt x="265239" y="81479"/>
                    <a:pt x="219687" y="102634"/>
                  </a:cubicBezTo>
                  <a:cubicBezTo>
                    <a:pt x="215363" y="104641"/>
                    <a:pt x="216444" y="108347"/>
                    <a:pt x="218760" y="113134"/>
                  </a:cubicBezTo>
                  <a:cubicBezTo>
                    <a:pt x="237290" y="152201"/>
                    <a:pt x="277592" y="174436"/>
                    <a:pt x="369622" y="142781"/>
                  </a:cubicBezTo>
                  <a:cubicBezTo>
                    <a:pt x="357423" y="171966"/>
                    <a:pt x="235746" y="184164"/>
                    <a:pt x="199304" y="153590"/>
                  </a:cubicBezTo>
                  <a:cubicBezTo>
                    <a:pt x="149583" y="111899"/>
                    <a:pt x="128737" y="45038"/>
                    <a:pt x="81332" y="1493"/>
                  </a:cubicBezTo>
                  <a:cubicBezTo>
                    <a:pt x="75928" y="-3448"/>
                    <a:pt x="68207" y="5045"/>
                    <a:pt x="73612" y="9986"/>
                  </a:cubicBezTo>
                  <a:cubicBezTo>
                    <a:pt x="112369" y="45501"/>
                    <a:pt x="134759" y="98619"/>
                    <a:pt x="169039" y="138921"/>
                  </a:cubicBezTo>
                  <a:cubicBezTo>
                    <a:pt x="137384" y="110509"/>
                    <a:pt x="94457" y="86884"/>
                    <a:pt x="34699" y="103560"/>
                  </a:cubicBezTo>
                  <a:cubicBezTo>
                    <a:pt x="31302" y="104487"/>
                    <a:pt x="29295" y="109119"/>
                    <a:pt x="31611" y="112053"/>
                  </a:cubicBezTo>
                  <a:cubicBezTo>
                    <a:pt x="46898" y="131664"/>
                    <a:pt x="51530" y="168260"/>
                    <a:pt x="98009" y="170421"/>
                  </a:cubicBezTo>
                  <a:cubicBezTo>
                    <a:pt x="62031" y="177524"/>
                    <a:pt x="14008" y="189569"/>
                    <a:pt x="111" y="245312"/>
                  </a:cubicBezTo>
                  <a:cubicBezTo>
                    <a:pt x="-816" y="249018"/>
                    <a:pt x="4280" y="251488"/>
                    <a:pt x="7523" y="250562"/>
                  </a:cubicBezTo>
                  <a:cubicBezTo>
                    <a:pt x="32692" y="243304"/>
                    <a:pt x="55082" y="247937"/>
                    <a:pt x="80406" y="248709"/>
                  </a:cubicBezTo>
                  <a:cubicBezTo>
                    <a:pt x="93222" y="249172"/>
                    <a:pt x="104649" y="245158"/>
                    <a:pt x="114994" y="238981"/>
                  </a:cubicBezTo>
                  <a:cubicBezTo>
                    <a:pt x="109435" y="255812"/>
                    <a:pt x="111443" y="273415"/>
                    <a:pt x="122406" y="290864"/>
                  </a:cubicBezTo>
                  <a:cubicBezTo>
                    <a:pt x="124105" y="293489"/>
                    <a:pt x="127656" y="294261"/>
                    <a:pt x="130281" y="292562"/>
                  </a:cubicBezTo>
                  <a:cubicBezTo>
                    <a:pt x="150973" y="279437"/>
                    <a:pt x="184172" y="278202"/>
                    <a:pt x="193282" y="255349"/>
                  </a:cubicBezTo>
                  <a:cubicBezTo>
                    <a:pt x="211039" y="211341"/>
                    <a:pt x="247944" y="192657"/>
                    <a:pt x="314188" y="181848"/>
                  </a:cubicBezTo>
                  <a:cubicBezTo>
                    <a:pt x="325305" y="179995"/>
                    <a:pt x="350938" y="176289"/>
                    <a:pt x="359122" y="171193"/>
                  </a:cubicBezTo>
                  <a:cubicBezTo>
                    <a:pt x="293959" y="200069"/>
                    <a:pt x="305232" y="257510"/>
                    <a:pt x="313879" y="281136"/>
                  </a:cubicBezTo>
                  <a:close/>
                </a:path>
              </a:pathLst>
            </a:custGeom>
            <a:grpFill/>
            <a:ln w="15426" cap="flat">
              <a:noFill/>
              <a:prstDash val="solid"/>
              <a:miter/>
            </a:ln>
          </p:spPr>
          <p:txBody>
            <a:bodyPr rtlCol="0" anchor="ctr"/>
            <a:lstStyle/>
            <a:p>
              <a:endParaRPr lang="en-US"/>
            </a:p>
          </p:txBody>
        </p:sp>
        <p:sp>
          <p:nvSpPr>
            <p:cNvPr id="2844" name="Freeform: Shape 2843">
              <a:extLst>
                <a:ext uri="{FF2B5EF4-FFF2-40B4-BE49-F238E27FC236}">
                  <a16:creationId xmlns:a16="http://schemas.microsoft.com/office/drawing/2014/main" id="{5CDC92F6-F61F-2223-540F-C4AFADC901F7}"/>
                </a:ext>
              </a:extLst>
            </p:cNvPr>
            <p:cNvSpPr/>
            <p:nvPr/>
          </p:nvSpPr>
          <p:spPr>
            <a:xfrm>
              <a:off x="5211386" y="4100107"/>
              <a:ext cx="51589" cy="51491"/>
            </a:xfrm>
            <a:custGeom>
              <a:avLst/>
              <a:gdLst>
                <a:gd name="connsiteX0" fmla="*/ 31508 w 51589"/>
                <a:gd name="connsiteY0" fmla="*/ 50866 h 51491"/>
                <a:gd name="connsiteX1" fmla="*/ 50964 w 51589"/>
                <a:gd name="connsiteY1" fmla="*/ 19983 h 51491"/>
                <a:gd name="connsiteX2" fmla="*/ 20081 w 51589"/>
                <a:gd name="connsiteY2" fmla="*/ 681 h 51491"/>
                <a:gd name="connsiteX3" fmla="*/ 625 w 51589"/>
                <a:gd name="connsiteY3" fmla="*/ 31564 h 51491"/>
                <a:gd name="connsiteX4" fmla="*/ 31508 w 51589"/>
                <a:gd name="connsiteY4" fmla="*/ 50866 h 51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491">
                  <a:moveTo>
                    <a:pt x="31508" y="50866"/>
                  </a:moveTo>
                  <a:cubicBezTo>
                    <a:pt x="45405" y="47623"/>
                    <a:pt x="54052" y="33880"/>
                    <a:pt x="50964" y="19983"/>
                  </a:cubicBezTo>
                  <a:cubicBezTo>
                    <a:pt x="47721" y="6086"/>
                    <a:pt x="33978" y="-2562"/>
                    <a:pt x="20081" y="681"/>
                  </a:cubicBezTo>
                  <a:cubicBezTo>
                    <a:pt x="6184" y="3924"/>
                    <a:pt x="-2463" y="17667"/>
                    <a:pt x="625" y="31564"/>
                  </a:cubicBezTo>
                  <a:cubicBezTo>
                    <a:pt x="3868" y="45307"/>
                    <a:pt x="17611" y="53954"/>
                    <a:pt x="31508" y="50866"/>
                  </a:cubicBezTo>
                  <a:close/>
                </a:path>
              </a:pathLst>
            </a:custGeom>
            <a:grpFill/>
            <a:ln w="15426"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id="{A4198BF2-1074-EA94-F9C1-6ABDC9B5410B}"/>
                </a:ext>
              </a:extLst>
            </p:cNvPr>
            <p:cNvSpPr/>
            <p:nvPr/>
          </p:nvSpPr>
          <p:spPr>
            <a:xfrm>
              <a:off x="4757543" y="4272178"/>
              <a:ext cx="50880" cy="71195"/>
            </a:xfrm>
            <a:custGeom>
              <a:avLst/>
              <a:gdLst>
                <a:gd name="connsiteX0" fmla="*/ 40178 w 50880"/>
                <a:gd name="connsiteY0" fmla="*/ 71195 h 71194"/>
                <a:gd name="connsiteX1" fmla="*/ 25663 w 50880"/>
                <a:gd name="connsiteY1" fmla="*/ 10 h 71194"/>
                <a:gd name="connsiteX2" fmla="*/ 10222 w 50880"/>
                <a:gd name="connsiteY2" fmla="*/ 64092 h 71194"/>
                <a:gd name="connsiteX3" fmla="*/ 40178 w 50880"/>
                <a:gd name="connsiteY3" fmla="*/ 71195 h 71194"/>
              </a:gdLst>
              <a:ahLst/>
              <a:cxnLst>
                <a:cxn ang="0">
                  <a:pos x="connsiteX0" y="connsiteY0"/>
                </a:cxn>
                <a:cxn ang="0">
                  <a:pos x="connsiteX1" y="connsiteY1"/>
                </a:cxn>
                <a:cxn ang="0">
                  <a:pos x="connsiteX2" y="connsiteY2"/>
                </a:cxn>
                <a:cxn ang="0">
                  <a:pos x="connsiteX3" y="connsiteY3"/>
                </a:cxn>
              </a:cxnLst>
              <a:rect l="l" t="t" r="r" b="b"/>
              <a:pathLst>
                <a:path w="50880" h="71194">
                  <a:moveTo>
                    <a:pt x="40178" y="71195"/>
                  </a:moveTo>
                  <a:cubicBezTo>
                    <a:pt x="48516" y="60695"/>
                    <a:pt x="65193" y="-916"/>
                    <a:pt x="25663" y="10"/>
                  </a:cubicBezTo>
                  <a:cubicBezTo>
                    <a:pt x="-1514" y="474"/>
                    <a:pt x="-7845" y="42937"/>
                    <a:pt x="10222" y="64092"/>
                  </a:cubicBezTo>
                  <a:cubicBezTo>
                    <a:pt x="17634" y="62548"/>
                    <a:pt x="33847" y="61930"/>
                    <a:pt x="40178" y="71195"/>
                  </a:cubicBezTo>
                  <a:close/>
                </a:path>
              </a:pathLst>
            </a:custGeom>
            <a:grpFill/>
            <a:ln w="15426"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id="{40555C6A-5CB4-31DA-4BD2-1D5D70D2E153}"/>
                </a:ext>
              </a:extLst>
            </p:cNvPr>
            <p:cNvSpPr/>
            <p:nvPr/>
          </p:nvSpPr>
          <p:spPr>
            <a:xfrm>
              <a:off x="4749817" y="4344679"/>
              <a:ext cx="48131" cy="45977"/>
            </a:xfrm>
            <a:custGeom>
              <a:avLst/>
              <a:gdLst>
                <a:gd name="connsiteX0" fmla="*/ 6675 w 48131"/>
                <a:gd name="connsiteY0" fmla="*/ 7033 h 45976"/>
                <a:gd name="connsiteX1" fmla="*/ 40646 w 48131"/>
                <a:gd name="connsiteY1" fmla="*/ 38379 h 45976"/>
                <a:gd name="connsiteX2" fmla="*/ 6675 w 48131"/>
                <a:gd name="connsiteY2" fmla="*/ 7033 h 45976"/>
              </a:gdLst>
              <a:ahLst/>
              <a:cxnLst>
                <a:cxn ang="0">
                  <a:pos x="connsiteX0" y="connsiteY0"/>
                </a:cxn>
                <a:cxn ang="0">
                  <a:pos x="connsiteX1" y="connsiteY1"/>
                </a:cxn>
                <a:cxn ang="0">
                  <a:pos x="connsiteX2" y="connsiteY2"/>
                </a:cxn>
              </a:cxnLst>
              <a:rect l="l" t="t" r="r" b="b"/>
              <a:pathLst>
                <a:path w="48131" h="45976">
                  <a:moveTo>
                    <a:pt x="6675" y="7033"/>
                  </a:moveTo>
                  <a:cubicBezTo>
                    <a:pt x="-14016" y="25099"/>
                    <a:pt x="17948" y="61850"/>
                    <a:pt x="40646" y="38379"/>
                  </a:cubicBezTo>
                  <a:cubicBezTo>
                    <a:pt x="63036" y="15217"/>
                    <a:pt x="30301" y="-13504"/>
                    <a:pt x="6675" y="7033"/>
                  </a:cubicBezTo>
                  <a:close/>
                </a:path>
              </a:pathLst>
            </a:custGeom>
            <a:grpFill/>
            <a:ln w="15426" cap="flat">
              <a:noFill/>
              <a:prstDash val="solid"/>
              <a:miter/>
            </a:ln>
          </p:spPr>
          <p:txBody>
            <a:bodyPr rtlCol="0" anchor="ctr"/>
            <a:lstStyle/>
            <a:p>
              <a:endParaRPr lang="en-US"/>
            </a:p>
          </p:txBody>
        </p:sp>
        <p:sp>
          <p:nvSpPr>
            <p:cNvPr id="2847" name="Freeform: Shape 2846">
              <a:extLst>
                <a:ext uri="{FF2B5EF4-FFF2-40B4-BE49-F238E27FC236}">
                  <a16:creationId xmlns:a16="http://schemas.microsoft.com/office/drawing/2014/main" id="{368B4013-5B7B-9E2D-BBBB-2AA2AAEA4E1D}"/>
                </a:ext>
              </a:extLst>
            </p:cNvPr>
            <p:cNvSpPr/>
            <p:nvPr/>
          </p:nvSpPr>
          <p:spPr>
            <a:xfrm>
              <a:off x="4691538" y="4305477"/>
              <a:ext cx="70513" cy="59360"/>
            </a:xfrm>
            <a:custGeom>
              <a:avLst/>
              <a:gdLst>
                <a:gd name="connsiteX0" fmla="*/ 4271 w 70513"/>
                <a:gd name="connsiteY0" fmla="*/ 12109 h 59359"/>
                <a:gd name="connsiteX1" fmla="*/ 53374 w 70513"/>
                <a:gd name="connsiteY1" fmla="*/ 59360 h 59359"/>
                <a:gd name="connsiteX2" fmla="*/ 70514 w 70513"/>
                <a:gd name="connsiteY2" fmla="*/ 32801 h 59359"/>
                <a:gd name="connsiteX3" fmla="*/ 4271 w 70513"/>
                <a:gd name="connsiteY3" fmla="*/ 12109 h 59359"/>
              </a:gdLst>
              <a:ahLst/>
              <a:cxnLst>
                <a:cxn ang="0">
                  <a:pos x="connsiteX0" y="connsiteY0"/>
                </a:cxn>
                <a:cxn ang="0">
                  <a:pos x="connsiteX1" y="connsiteY1"/>
                </a:cxn>
                <a:cxn ang="0">
                  <a:pos x="connsiteX2" y="connsiteY2"/>
                </a:cxn>
                <a:cxn ang="0">
                  <a:pos x="connsiteX3" y="connsiteY3"/>
                </a:cxn>
              </a:cxnLst>
              <a:rect l="l" t="t" r="r" b="b"/>
              <a:pathLst>
                <a:path w="70513" h="59359">
                  <a:moveTo>
                    <a:pt x="4271" y="12109"/>
                  </a:moveTo>
                  <a:cubicBezTo>
                    <a:pt x="-6538" y="29712"/>
                    <a:pt x="873" y="58279"/>
                    <a:pt x="53374" y="59360"/>
                  </a:cubicBezTo>
                  <a:cubicBezTo>
                    <a:pt x="52756" y="53029"/>
                    <a:pt x="58778" y="38051"/>
                    <a:pt x="70514" y="32801"/>
                  </a:cubicBezTo>
                  <a:cubicBezTo>
                    <a:pt x="54146" y="1300"/>
                    <a:pt x="18631" y="-11361"/>
                    <a:pt x="4271" y="12109"/>
                  </a:cubicBezTo>
                  <a:close/>
                </a:path>
              </a:pathLst>
            </a:custGeom>
            <a:grpFill/>
            <a:ln w="15426" cap="flat">
              <a:noFill/>
              <a:prstDash val="solid"/>
              <a:miter/>
            </a:ln>
          </p:spPr>
          <p:txBody>
            <a:bodyPr rtlCol="0" anchor="ctr"/>
            <a:lstStyle/>
            <a:p>
              <a:endParaRPr lang="en-US"/>
            </a:p>
          </p:txBody>
        </p:sp>
        <p:sp>
          <p:nvSpPr>
            <p:cNvPr id="2848" name="Freeform: Shape 2847">
              <a:extLst>
                <a:ext uri="{FF2B5EF4-FFF2-40B4-BE49-F238E27FC236}">
                  <a16:creationId xmlns:a16="http://schemas.microsoft.com/office/drawing/2014/main" id="{EF7A88D7-5242-7CF4-9974-B7DD0249A3DF}"/>
                </a:ext>
              </a:extLst>
            </p:cNvPr>
            <p:cNvSpPr/>
            <p:nvPr/>
          </p:nvSpPr>
          <p:spPr>
            <a:xfrm>
              <a:off x="4573214" y="4212596"/>
              <a:ext cx="106163" cy="126664"/>
            </a:xfrm>
            <a:custGeom>
              <a:avLst/>
              <a:gdLst>
                <a:gd name="connsiteX0" fmla="*/ 87080 w 106163"/>
                <a:gd name="connsiteY0" fmla="*/ 2922 h 126663"/>
                <a:gd name="connsiteX1" fmla="*/ 11417 w 106163"/>
                <a:gd name="connsiteY1" fmla="*/ 34113 h 126663"/>
                <a:gd name="connsiteX2" fmla="*/ 3233 w 106163"/>
                <a:gd name="connsiteY2" fmla="*/ 37974 h 126663"/>
                <a:gd name="connsiteX3" fmla="*/ 20682 w 106163"/>
                <a:gd name="connsiteY3" fmla="*/ 125063 h 126663"/>
                <a:gd name="connsiteX4" fmla="*/ 28403 w 106163"/>
                <a:gd name="connsiteY4" fmla="*/ 124600 h 126663"/>
                <a:gd name="connsiteX5" fmla="*/ 31645 w 106163"/>
                <a:gd name="connsiteY5" fmla="*/ 124909 h 126663"/>
                <a:gd name="connsiteX6" fmla="*/ 97734 w 106163"/>
                <a:gd name="connsiteY6" fmla="*/ 5238 h 126663"/>
                <a:gd name="connsiteX7" fmla="*/ 87080 w 106163"/>
                <a:gd name="connsiteY7" fmla="*/ 2922 h 12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63" h="126663">
                  <a:moveTo>
                    <a:pt x="87080" y="2922"/>
                  </a:moveTo>
                  <a:cubicBezTo>
                    <a:pt x="71793" y="31797"/>
                    <a:pt x="43072" y="47702"/>
                    <a:pt x="11417" y="34113"/>
                  </a:cubicBezTo>
                  <a:cubicBezTo>
                    <a:pt x="8174" y="32724"/>
                    <a:pt x="3851" y="34113"/>
                    <a:pt x="3233" y="37974"/>
                  </a:cubicBezTo>
                  <a:cubicBezTo>
                    <a:pt x="-2326" y="68239"/>
                    <a:pt x="-3098" y="102055"/>
                    <a:pt x="20682" y="125063"/>
                  </a:cubicBezTo>
                  <a:cubicBezTo>
                    <a:pt x="23307" y="127688"/>
                    <a:pt x="26550" y="126761"/>
                    <a:pt x="28403" y="124600"/>
                  </a:cubicBezTo>
                  <a:cubicBezTo>
                    <a:pt x="29329" y="125063"/>
                    <a:pt x="30410" y="125217"/>
                    <a:pt x="31645" y="124909"/>
                  </a:cubicBezTo>
                  <a:cubicBezTo>
                    <a:pt x="89550" y="112864"/>
                    <a:pt x="122749" y="62989"/>
                    <a:pt x="97734" y="5238"/>
                  </a:cubicBezTo>
                  <a:cubicBezTo>
                    <a:pt x="95727" y="143"/>
                    <a:pt x="89859" y="-2328"/>
                    <a:pt x="87080" y="2922"/>
                  </a:cubicBezTo>
                  <a:close/>
                </a:path>
              </a:pathLst>
            </a:custGeom>
            <a:grpFill/>
            <a:ln w="15426" cap="flat">
              <a:noFill/>
              <a:prstDash val="solid"/>
              <a:miter/>
            </a:ln>
          </p:spPr>
          <p:txBody>
            <a:bodyPr rtlCol="0" anchor="ctr"/>
            <a:lstStyle/>
            <a:p>
              <a:endParaRPr lang="en-US"/>
            </a:p>
          </p:txBody>
        </p:sp>
        <p:sp>
          <p:nvSpPr>
            <p:cNvPr id="2849" name="Freeform: Shape 2848">
              <a:extLst>
                <a:ext uri="{FF2B5EF4-FFF2-40B4-BE49-F238E27FC236}">
                  <a16:creationId xmlns:a16="http://schemas.microsoft.com/office/drawing/2014/main" id="{88FDBF57-6B37-7326-DD7B-0DF32A37A987}"/>
                </a:ext>
              </a:extLst>
            </p:cNvPr>
            <p:cNvSpPr/>
            <p:nvPr/>
          </p:nvSpPr>
          <p:spPr>
            <a:xfrm>
              <a:off x="4675339" y="4369027"/>
              <a:ext cx="77448" cy="52144"/>
            </a:xfrm>
            <a:custGeom>
              <a:avLst/>
              <a:gdLst>
                <a:gd name="connsiteX0" fmla="*/ 77449 w 77448"/>
                <a:gd name="connsiteY0" fmla="*/ 19127 h 52144"/>
                <a:gd name="connsiteX1" fmla="*/ 64787 w 77448"/>
                <a:gd name="connsiteY1" fmla="*/ 751 h 52144"/>
                <a:gd name="connsiteX2" fmla="*/ 3330 w 77448"/>
                <a:gd name="connsiteY2" fmla="*/ 38583 h 52144"/>
                <a:gd name="connsiteX3" fmla="*/ 77449 w 77448"/>
                <a:gd name="connsiteY3" fmla="*/ 19127 h 52144"/>
              </a:gdLst>
              <a:ahLst/>
              <a:cxnLst>
                <a:cxn ang="0">
                  <a:pos x="connsiteX0" y="connsiteY0"/>
                </a:cxn>
                <a:cxn ang="0">
                  <a:pos x="connsiteX1" y="connsiteY1"/>
                </a:cxn>
                <a:cxn ang="0">
                  <a:pos x="connsiteX2" y="connsiteY2"/>
                </a:cxn>
                <a:cxn ang="0">
                  <a:pos x="connsiteX3" y="connsiteY3"/>
                </a:cxn>
              </a:cxnLst>
              <a:rect l="l" t="t" r="r" b="b"/>
              <a:pathLst>
                <a:path w="77448" h="52144">
                  <a:moveTo>
                    <a:pt x="77449" y="19127"/>
                  </a:moveTo>
                  <a:cubicBezTo>
                    <a:pt x="75133" y="16965"/>
                    <a:pt x="66177" y="3222"/>
                    <a:pt x="64787" y="751"/>
                  </a:cubicBezTo>
                  <a:cubicBezTo>
                    <a:pt x="17691" y="-3881"/>
                    <a:pt x="-9949" y="13413"/>
                    <a:pt x="3330" y="38583"/>
                  </a:cubicBezTo>
                  <a:cubicBezTo>
                    <a:pt x="19080" y="68385"/>
                    <a:pt x="70655" y="43215"/>
                    <a:pt x="77449" y="19127"/>
                  </a:cubicBezTo>
                  <a:close/>
                </a:path>
              </a:pathLst>
            </a:custGeom>
            <a:grpFill/>
            <a:ln w="15426" cap="flat">
              <a:noFill/>
              <a:prstDash val="solid"/>
              <a:miter/>
            </a:ln>
          </p:spPr>
          <p:txBody>
            <a:bodyPr rtlCol="0" anchor="ctr"/>
            <a:lstStyle/>
            <a:p>
              <a:endParaRPr lang="en-US"/>
            </a:p>
          </p:txBody>
        </p:sp>
        <p:sp>
          <p:nvSpPr>
            <p:cNvPr id="2850" name="Freeform: Shape 2849">
              <a:extLst>
                <a:ext uri="{FF2B5EF4-FFF2-40B4-BE49-F238E27FC236}">
                  <a16:creationId xmlns:a16="http://schemas.microsoft.com/office/drawing/2014/main" id="{63B64050-0CF0-D31D-13D1-A4A6F23DBF19}"/>
                </a:ext>
              </a:extLst>
            </p:cNvPr>
            <p:cNvSpPr/>
            <p:nvPr/>
          </p:nvSpPr>
          <p:spPr>
            <a:xfrm>
              <a:off x="4222370" y="4393341"/>
              <a:ext cx="51589" cy="51546"/>
            </a:xfrm>
            <a:custGeom>
              <a:avLst/>
              <a:gdLst>
                <a:gd name="connsiteX0" fmla="*/ 31508 w 51589"/>
                <a:gd name="connsiteY0" fmla="*/ 50866 h 51546"/>
                <a:gd name="connsiteX1" fmla="*/ 50964 w 51589"/>
                <a:gd name="connsiteY1" fmla="*/ 19983 h 51546"/>
                <a:gd name="connsiteX2" fmla="*/ 20081 w 51589"/>
                <a:gd name="connsiteY2" fmla="*/ 681 h 51546"/>
                <a:gd name="connsiteX3" fmla="*/ 625 w 51589"/>
                <a:gd name="connsiteY3" fmla="*/ 31564 h 51546"/>
                <a:gd name="connsiteX4" fmla="*/ 31508 w 51589"/>
                <a:gd name="connsiteY4" fmla="*/ 50866 h 51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546">
                  <a:moveTo>
                    <a:pt x="31508" y="50866"/>
                  </a:moveTo>
                  <a:cubicBezTo>
                    <a:pt x="45405" y="47777"/>
                    <a:pt x="54052" y="33880"/>
                    <a:pt x="50964" y="19983"/>
                  </a:cubicBezTo>
                  <a:cubicBezTo>
                    <a:pt x="47721" y="6086"/>
                    <a:pt x="33978" y="-2562"/>
                    <a:pt x="20081" y="681"/>
                  </a:cubicBezTo>
                  <a:cubicBezTo>
                    <a:pt x="6184" y="3769"/>
                    <a:pt x="-2463" y="17667"/>
                    <a:pt x="625" y="31564"/>
                  </a:cubicBezTo>
                  <a:cubicBezTo>
                    <a:pt x="3868" y="45461"/>
                    <a:pt x="17611" y="54108"/>
                    <a:pt x="31508" y="50866"/>
                  </a:cubicBezTo>
                  <a:close/>
                </a:path>
              </a:pathLst>
            </a:custGeom>
            <a:grpFill/>
            <a:ln w="15426" cap="flat">
              <a:noFill/>
              <a:prstDash val="solid"/>
              <a:miter/>
            </a:ln>
          </p:spPr>
          <p:txBody>
            <a:bodyPr rtlCol="0" anchor="ctr"/>
            <a:lstStyle/>
            <a:p>
              <a:endParaRPr lang="en-US"/>
            </a:p>
          </p:txBody>
        </p:sp>
        <p:sp>
          <p:nvSpPr>
            <p:cNvPr id="2851" name="Freeform: Shape 2850">
              <a:extLst>
                <a:ext uri="{FF2B5EF4-FFF2-40B4-BE49-F238E27FC236}">
                  <a16:creationId xmlns:a16="http://schemas.microsoft.com/office/drawing/2014/main" id="{1D8B27B2-1272-D603-3685-150004C66836}"/>
                </a:ext>
              </a:extLst>
            </p:cNvPr>
            <p:cNvSpPr/>
            <p:nvPr/>
          </p:nvSpPr>
          <p:spPr>
            <a:xfrm>
              <a:off x="4077385" y="3504336"/>
              <a:ext cx="579665" cy="666336"/>
            </a:xfrm>
            <a:custGeom>
              <a:avLst/>
              <a:gdLst>
                <a:gd name="connsiteX0" fmla="*/ 188539 w 579667"/>
                <a:gd name="connsiteY0" fmla="*/ 476160 h 666331"/>
                <a:gd name="connsiteX1" fmla="*/ 249378 w 579667"/>
                <a:gd name="connsiteY1" fmla="*/ 470446 h 666331"/>
                <a:gd name="connsiteX2" fmla="*/ 247370 w 579667"/>
                <a:gd name="connsiteY2" fmla="*/ 474770 h 666331"/>
                <a:gd name="connsiteX3" fmla="*/ 346195 w 579667"/>
                <a:gd name="connsiteY3" fmla="*/ 665780 h 666331"/>
                <a:gd name="connsiteX4" fmla="*/ 353607 w 579667"/>
                <a:gd name="connsiteY4" fmla="*/ 657596 h 666331"/>
                <a:gd name="connsiteX5" fmla="*/ 540447 w 579667"/>
                <a:gd name="connsiteY5" fmla="*/ 427983 h 666331"/>
                <a:gd name="connsiteX6" fmla="*/ 579668 w 579667"/>
                <a:gd name="connsiteY6" fmla="*/ 263378 h 666331"/>
                <a:gd name="connsiteX7" fmla="*/ 472968 w 579667"/>
                <a:gd name="connsiteY7" fmla="*/ 132127 h 666331"/>
                <a:gd name="connsiteX8" fmla="*/ 205061 w 579667"/>
                <a:gd name="connsiteY8" fmla="*/ 6280 h 666331"/>
                <a:gd name="connsiteX9" fmla="*/ 194870 w 579667"/>
                <a:gd name="connsiteY9" fmla="*/ 2111 h 666331"/>
                <a:gd name="connsiteX10" fmla="*/ 188693 w 579667"/>
                <a:gd name="connsiteY10" fmla="*/ 217054 h 666331"/>
                <a:gd name="connsiteX11" fmla="*/ 192399 w 579667"/>
                <a:gd name="connsiteY11" fmla="*/ 220142 h 666331"/>
                <a:gd name="connsiteX12" fmla="*/ 135112 w 579667"/>
                <a:gd name="connsiteY12" fmla="*/ 241451 h 666331"/>
                <a:gd name="connsiteX13" fmla="*/ 136965 w 579667"/>
                <a:gd name="connsiteY13" fmla="*/ 310783 h 666331"/>
                <a:gd name="connsiteX14" fmla="*/ 0 w 579667"/>
                <a:gd name="connsiteY14" fmla="*/ 395710 h 666331"/>
                <a:gd name="connsiteX15" fmla="*/ 160127 w 579667"/>
                <a:gd name="connsiteY15" fmla="*/ 412696 h 666331"/>
                <a:gd name="connsiteX16" fmla="*/ 188539 w 579667"/>
                <a:gd name="connsiteY16" fmla="*/ 476160 h 666331"/>
                <a:gd name="connsiteX17" fmla="*/ 50648 w 579667"/>
                <a:gd name="connsiteY17" fmla="*/ 384129 h 666331"/>
                <a:gd name="connsiteX18" fmla="*/ 153024 w 579667"/>
                <a:gd name="connsiteY18" fmla="*/ 319585 h 666331"/>
                <a:gd name="connsiteX19" fmla="*/ 154413 w 579667"/>
                <a:gd name="connsiteY19" fmla="*/ 308621 h 666331"/>
                <a:gd name="connsiteX20" fmla="*/ 209693 w 579667"/>
                <a:gd name="connsiteY20" fmla="*/ 233267 h 666331"/>
                <a:gd name="connsiteX21" fmla="*/ 420313 w 579667"/>
                <a:gd name="connsiteY21" fmla="*/ 299665 h 666331"/>
                <a:gd name="connsiteX22" fmla="*/ 259414 w 579667"/>
                <a:gd name="connsiteY22" fmla="*/ 450836 h 666331"/>
                <a:gd name="connsiteX23" fmla="*/ 176958 w 579667"/>
                <a:gd name="connsiteY23" fmla="*/ 406983 h 666331"/>
                <a:gd name="connsiteX24" fmla="*/ 170936 w 579667"/>
                <a:gd name="connsiteY24" fmla="*/ 397718 h 666331"/>
                <a:gd name="connsiteX25" fmla="*/ 50648 w 579667"/>
                <a:gd name="connsiteY25" fmla="*/ 384129 h 66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331">
                  <a:moveTo>
                    <a:pt x="188539" y="476160"/>
                  </a:moveTo>
                  <a:cubicBezTo>
                    <a:pt x="207840" y="481255"/>
                    <a:pt x="230539" y="479248"/>
                    <a:pt x="249378" y="470446"/>
                  </a:cubicBezTo>
                  <a:cubicBezTo>
                    <a:pt x="248760" y="471991"/>
                    <a:pt x="247988" y="473226"/>
                    <a:pt x="247370" y="474770"/>
                  </a:cubicBezTo>
                  <a:cubicBezTo>
                    <a:pt x="217414" y="552594"/>
                    <a:pt x="276554" y="635514"/>
                    <a:pt x="346195" y="665780"/>
                  </a:cubicBezTo>
                  <a:cubicBezTo>
                    <a:pt x="351445" y="668096"/>
                    <a:pt x="356386" y="662691"/>
                    <a:pt x="353607" y="657596"/>
                  </a:cubicBezTo>
                  <a:cubicBezTo>
                    <a:pt x="291069" y="545182"/>
                    <a:pt x="489336" y="484652"/>
                    <a:pt x="540447" y="427983"/>
                  </a:cubicBezTo>
                  <a:cubicBezTo>
                    <a:pt x="590786" y="372394"/>
                    <a:pt x="558976" y="306151"/>
                    <a:pt x="579668" y="263378"/>
                  </a:cubicBezTo>
                  <a:cubicBezTo>
                    <a:pt x="542609" y="233731"/>
                    <a:pt x="542454" y="160384"/>
                    <a:pt x="472968" y="132127"/>
                  </a:cubicBezTo>
                  <a:cubicBezTo>
                    <a:pt x="402247" y="103251"/>
                    <a:pt x="197495" y="134752"/>
                    <a:pt x="205061" y="6280"/>
                  </a:cubicBezTo>
                  <a:cubicBezTo>
                    <a:pt x="205370" y="567"/>
                    <a:pt x="198576" y="-2213"/>
                    <a:pt x="194870" y="2111"/>
                  </a:cubicBezTo>
                  <a:cubicBezTo>
                    <a:pt x="145149" y="59552"/>
                    <a:pt x="128009" y="159921"/>
                    <a:pt x="188693" y="217054"/>
                  </a:cubicBezTo>
                  <a:cubicBezTo>
                    <a:pt x="189928" y="218135"/>
                    <a:pt x="191164" y="219061"/>
                    <a:pt x="192399" y="220142"/>
                  </a:cubicBezTo>
                  <a:cubicBezTo>
                    <a:pt x="171708" y="220451"/>
                    <a:pt x="150399" y="228481"/>
                    <a:pt x="135112" y="241451"/>
                  </a:cubicBezTo>
                  <a:cubicBezTo>
                    <a:pt x="107008" y="265540"/>
                    <a:pt x="112722" y="292253"/>
                    <a:pt x="136965" y="310783"/>
                  </a:cubicBezTo>
                  <a:cubicBezTo>
                    <a:pt x="72420" y="303062"/>
                    <a:pt x="29030" y="350622"/>
                    <a:pt x="0" y="395710"/>
                  </a:cubicBezTo>
                  <a:cubicBezTo>
                    <a:pt x="45552" y="423659"/>
                    <a:pt x="105310" y="447748"/>
                    <a:pt x="160127" y="412696"/>
                  </a:cubicBezTo>
                  <a:cubicBezTo>
                    <a:pt x="146384" y="440182"/>
                    <a:pt x="152715" y="466586"/>
                    <a:pt x="188539" y="476160"/>
                  </a:cubicBezTo>
                  <a:close/>
                  <a:moveTo>
                    <a:pt x="50648" y="384129"/>
                  </a:moveTo>
                  <a:cubicBezTo>
                    <a:pt x="63309" y="338423"/>
                    <a:pt x="107472" y="326842"/>
                    <a:pt x="153024" y="319585"/>
                  </a:cubicBezTo>
                  <a:cubicBezTo>
                    <a:pt x="159046" y="318658"/>
                    <a:pt x="157193" y="313254"/>
                    <a:pt x="154413" y="308621"/>
                  </a:cubicBezTo>
                  <a:cubicBezTo>
                    <a:pt x="141443" y="287004"/>
                    <a:pt x="137582" y="233576"/>
                    <a:pt x="209693" y="233267"/>
                  </a:cubicBezTo>
                  <a:cubicBezTo>
                    <a:pt x="247216" y="283915"/>
                    <a:pt x="351445" y="274959"/>
                    <a:pt x="420313" y="299665"/>
                  </a:cubicBezTo>
                  <a:cubicBezTo>
                    <a:pt x="369048" y="351857"/>
                    <a:pt x="271304" y="389071"/>
                    <a:pt x="259414" y="450836"/>
                  </a:cubicBezTo>
                  <a:cubicBezTo>
                    <a:pt x="194406" y="481873"/>
                    <a:pt x="174642" y="431998"/>
                    <a:pt x="176958" y="406983"/>
                  </a:cubicBezTo>
                  <a:cubicBezTo>
                    <a:pt x="177421" y="401578"/>
                    <a:pt x="176803" y="396019"/>
                    <a:pt x="170936" y="397718"/>
                  </a:cubicBezTo>
                  <a:cubicBezTo>
                    <a:pt x="126773" y="411152"/>
                    <a:pt x="81993" y="419953"/>
                    <a:pt x="50648" y="384129"/>
                  </a:cubicBezTo>
                  <a:close/>
                </a:path>
              </a:pathLst>
            </a:custGeom>
            <a:grpFill/>
            <a:ln w="15426" cap="flat">
              <a:noFill/>
              <a:prstDash val="solid"/>
              <a:miter/>
            </a:ln>
          </p:spPr>
          <p:txBody>
            <a:bodyPr rtlCol="0" anchor="ctr"/>
            <a:lstStyle/>
            <a:p>
              <a:endParaRPr lang="en-US"/>
            </a:p>
          </p:txBody>
        </p:sp>
        <p:sp>
          <p:nvSpPr>
            <p:cNvPr id="2852" name="Freeform: Shape 2851">
              <a:extLst>
                <a:ext uri="{FF2B5EF4-FFF2-40B4-BE49-F238E27FC236}">
                  <a16:creationId xmlns:a16="http://schemas.microsoft.com/office/drawing/2014/main" id="{1E3D0546-F4BF-A65F-56FE-182AF176EC2A}"/>
                </a:ext>
              </a:extLst>
            </p:cNvPr>
            <p:cNvSpPr/>
            <p:nvPr/>
          </p:nvSpPr>
          <p:spPr>
            <a:xfrm>
              <a:off x="4040761" y="3474020"/>
              <a:ext cx="70285" cy="60317"/>
            </a:xfrm>
            <a:custGeom>
              <a:avLst/>
              <a:gdLst>
                <a:gd name="connsiteX0" fmla="*/ 4814 w 70285"/>
                <a:gd name="connsiteY0" fmla="*/ 48949 h 60317"/>
                <a:gd name="connsiteX1" fmla="*/ 70286 w 70285"/>
                <a:gd name="connsiteY1" fmla="*/ 25941 h 60317"/>
                <a:gd name="connsiteX2" fmla="*/ 52219 w 70285"/>
                <a:gd name="connsiteY2" fmla="*/ 0 h 60317"/>
                <a:gd name="connsiteX3" fmla="*/ 4814 w 70285"/>
                <a:gd name="connsiteY3" fmla="*/ 48949 h 60317"/>
              </a:gdLst>
              <a:ahLst/>
              <a:cxnLst>
                <a:cxn ang="0">
                  <a:pos x="connsiteX0" y="connsiteY0"/>
                </a:cxn>
                <a:cxn ang="0">
                  <a:pos x="connsiteX1" y="connsiteY1"/>
                </a:cxn>
                <a:cxn ang="0">
                  <a:pos x="connsiteX2" y="connsiteY2"/>
                </a:cxn>
                <a:cxn ang="0">
                  <a:pos x="connsiteX3" y="connsiteY3"/>
                </a:cxn>
              </a:cxnLst>
              <a:rect l="l" t="t" r="r" b="b"/>
              <a:pathLst>
                <a:path w="70285" h="60317">
                  <a:moveTo>
                    <a:pt x="4814" y="48949"/>
                  </a:moveTo>
                  <a:cubicBezTo>
                    <a:pt x="19947" y="71957"/>
                    <a:pt x="54999" y="57905"/>
                    <a:pt x="70286" y="25941"/>
                  </a:cubicBezTo>
                  <a:cubicBezTo>
                    <a:pt x="58241" y="21155"/>
                    <a:pt x="51756" y="6331"/>
                    <a:pt x="52219" y="0"/>
                  </a:cubicBezTo>
                  <a:cubicBezTo>
                    <a:pt x="-281" y="2934"/>
                    <a:pt x="-6612" y="31809"/>
                    <a:pt x="4814" y="48949"/>
                  </a:cubicBezTo>
                  <a:close/>
                </a:path>
              </a:pathLst>
            </a:custGeom>
            <a:grpFill/>
            <a:ln w="15426"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id="{13664B52-BB7F-9A67-FC0C-B51CC383E4B9}"/>
                </a:ext>
              </a:extLst>
            </p:cNvPr>
            <p:cNvSpPr/>
            <p:nvPr/>
          </p:nvSpPr>
          <p:spPr>
            <a:xfrm>
              <a:off x="4080397" y="3365346"/>
              <a:ext cx="55781" cy="76555"/>
            </a:xfrm>
            <a:custGeom>
              <a:avLst/>
              <a:gdLst>
                <a:gd name="connsiteX0" fmla="*/ 49951 w 55782"/>
                <a:gd name="connsiteY0" fmla="*/ 73929 h 76554"/>
                <a:gd name="connsiteX1" fmla="*/ 23546 w 55782"/>
                <a:gd name="connsiteY1" fmla="*/ 120 h 76554"/>
                <a:gd name="connsiteX2" fmla="*/ 26635 w 55782"/>
                <a:gd name="connsiteY2" fmla="*/ 76400 h 76554"/>
                <a:gd name="connsiteX3" fmla="*/ 26789 w 55782"/>
                <a:gd name="connsiteY3" fmla="*/ 76554 h 76554"/>
                <a:gd name="connsiteX4" fmla="*/ 49951 w 55782"/>
                <a:gd name="connsiteY4" fmla="*/ 73929 h 7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82" h="76554">
                  <a:moveTo>
                    <a:pt x="49951" y="73929"/>
                  </a:moveTo>
                  <a:cubicBezTo>
                    <a:pt x="64312" y="33782"/>
                    <a:pt x="50878" y="-2351"/>
                    <a:pt x="23546" y="120"/>
                  </a:cubicBezTo>
                  <a:cubicBezTo>
                    <a:pt x="-5020" y="2590"/>
                    <a:pt x="-11660" y="50613"/>
                    <a:pt x="26635" y="76400"/>
                  </a:cubicBezTo>
                  <a:cubicBezTo>
                    <a:pt x="26635" y="76400"/>
                    <a:pt x="26635" y="76400"/>
                    <a:pt x="26789" y="76554"/>
                  </a:cubicBezTo>
                  <a:cubicBezTo>
                    <a:pt x="34046" y="75165"/>
                    <a:pt x="43157" y="70378"/>
                    <a:pt x="49951" y="73929"/>
                  </a:cubicBezTo>
                  <a:close/>
                </a:path>
              </a:pathLst>
            </a:custGeom>
            <a:grpFill/>
            <a:ln w="15426"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id="{0D2B5A63-23FA-5E9D-8E09-A5DB0B6477F4}"/>
                </a:ext>
              </a:extLst>
            </p:cNvPr>
            <p:cNvSpPr/>
            <p:nvPr/>
          </p:nvSpPr>
          <p:spPr>
            <a:xfrm>
              <a:off x="4139613" y="3398492"/>
              <a:ext cx="73032" cy="61735"/>
            </a:xfrm>
            <a:custGeom>
              <a:avLst/>
              <a:gdLst>
                <a:gd name="connsiteX0" fmla="*/ 72729 w 73032"/>
                <a:gd name="connsiteY0" fmla="*/ 26270 h 61735"/>
                <a:gd name="connsiteX1" fmla="*/ 50030 w 73032"/>
                <a:gd name="connsiteY1" fmla="*/ 19 h 61735"/>
                <a:gd name="connsiteX2" fmla="*/ 0 w 73032"/>
                <a:gd name="connsiteY2" fmla="*/ 43564 h 61735"/>
                <a:gd name="connsiteX3" fmla="*/ 12044 w 73032"/>
                <a:gd name="connsiteY3" fmla="*/ 60858 h 61735"/>
                <a:gd name="connsiteX4" fmla="*/ 72729 w 73032"/>
                <a:gd name="connsiteY4" fmla="*/ 26270 h 61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2" h="61735">
                  <a:moveTo>
                    <a:pt x="72729" y="26270"/>
                  </a:moveTo>
                  <a:cubicBezTo>
                    <a:pt x="75354" y="14534"/>
                    <a:pt x="60376" y="174"/>
                    <a:pt x="50030" y="19"/>
                  </a:cubicBezTo>
                  <a:cubicBezTo>
                    <a:pt x="41228" y="19"/>
                    <a:pt x="8184" y="-2297"/>
                    <a:pt x="0" y="43564"/>
                  </a:cubicBezTo>
                  <a:cubicBezTo>
                    <a:pt x="6485" y="47888"/>
                    <a:pt x="10655" y="53910"/>
                    <a:pt x="12044" y="60858"/>
                  </a:cubicBezTo>
                  <a:cubicBezTo>
                    <a:pt x="39530" y="65800"/>
                    <a:pt x="67633" y="49277"/>
                    <a:pt x="72729" y="26270"/>
                  </a:cubicBezTo>
                  <a:close/>
                </a:path>
              </a:pathLst>
            </a:custGeom>
            <a:grpFill/>
            <a:ln w="15426"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id="{77962FFF-EF73-05BC-0FB6-AE71DE10CA93}"/>
                </a:ext>
              </a:extLst>
            </p:cNvPr>
            <p:cNvSpPr/>
            <p:nvPr/>
          </p:nvSpPr>
          <p:spPr>
            <a:xfrm>
              <a:off x="4504797" y="3082613"/>
              <a:ext cx="62768" cy="72230"/>
            </a:xfrm>
            <a:custGeom>
              <a:avLst/>
              <a:gdLst>
                <a:gd name="connsiteX0" fmla="*/ 30576 w 62768"/>
                <a:gd name="connsiteY0" fmla="*/ 1200 h 72230"/>
                <a:gd name="connsiteX1" fmla="*/ 2318 w 62768"/>
                <a:gd name="connsiteY1" fmla="*/ 61267 h 72230"/>
                <a:gd name="connsiteX2" fmla="*/ 20384 w 62768"/>
                <a:gd name="connsiteY2" fmla="*/ 72230 h 72230"/>
                <a:gd name="connsiteX3" fmla="*/ 62076 w 62768"/>
                <a:gd name="connsiteY3" fmla="*/ 16178 h 72230"/>
                <a:gd name="connsiteX4" fmla="*/ 30576 w 62768"/>
                <a:gd name="connsiteY4" fmla="*/ 1200 h 7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68" h="72230">
                  <a:moveTo>
                    <a:pt x="30576" y="1200"/>
                  </a:moveTo>
                  <a:cubicBezTo>
                    <a:pt x="22392" y="4752"/>
                    <a:pt x="-8645" y="15869"/>
                    <a:pt x="2318" y="61267"/>
                  </a:cubicBezTo>
                  <a:cubicBezTo>
                    <a:pt x="10039" y="62502"/>
                    <a:pt x="16215" y="66517"/>
                    <a:pt x="20384" y="72230"/>
                  </a:cubicBezTo>
                  <a:cubicBezTo>
                    <a:pt x="47561" y="65745"/>
                    <a:pt x="66708" y="39186"/>
                    <a:pt x="62076" y="16178"/>
                  </a:cubicBezTo>
                  <a:cubicBezTo>
                    <a:pt x="59605" y="4134"/>
                    <a:pt x="40149" y="-2969"/>
                    <a:pt x="30576" y="1200"/>
                  </a:cubicBezTo>
                  <a:close/>
                </a:path>
              </a:pathLst>
            </a:custGeom>
            <a:grpFill/>
            <a:ln w="15426"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id="{E0F3085A-7063-81A9-9F95-11F56140C294}"/>
                </a:ext>
              </a:extLst>
            </p:cNvPr>
            <p:cNvSpPr/>
            <p:nvPr/>
          </p:nvSpPr>
          <p:spPr>
            <a:xfrm>
              <a:off x="4431028" y="3084630"/>
              <a:ext cx="66513" cy="71913"/>
            </a:xfrm>
            <a:custGeom>
              <a:avLst/>
              <a:gdLst>
                <a:gd name="connsiteX0" fmla="*/ 12624 w 66513"/>
                <a:gd name="connsiteY0" fmla="*/ 3353 h 71912"/>
                <a:gd name="connsiteX1" fmla="*/ 46131 w 66513"/>
                <a:gd name="connsiteY1" fmla="*/ 71912 h 71912"/>
                <a:gd name="connsiteX2" fmla="*/ 46286 w 66513"/>
                <a:gd name="connsiteY2" fmla="*/ 71912 h 71912"/>
                <a:gd name="connsiteX3" fmla="*/ 66514 w 66513"/>
                <a:gd name="connsiteY3" fmla="*/ 60331 h 71912"/>
                <a:gd name="connsiteX4" fmla="*/ 12624 w 66513"/>
                <a:gd name="connsiteY4" fmla="*/ 3353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912">
                  <a:moveTo>
                    <a:pt x="12624" y="3353"/>
                  </a:moveTo>
                  <a:cubicBezTo>
                    <a:pt x="-12546" y="17095"/>
                    <a:pt x="579" y="63728"/>
                    <a:pt x="46131" y="71912"/>
                  </a:cubicBezTo>
                  <a:cubicBezTo>
                    <a:pt x="46131" y="71912"/>
                    <a:pt x="46131" y="71912"/>
                    <a:pt x="46286" y="71912"/>
                  </a:cubicBezTo>
                  <a:cubicBezTo>
                    <a:pt x="52462" y="67897"/>
                    <a:pt x="58793" y="59868"/>
                    <a:pt x="66514" y="60331"/>
                  </a:cubicBezTo>
                  <a:cubicBezTo>
                    <a:pt x="63426" y="17713"/>
                    <a:pt x="36558" y="-9927"/>
                    <a:pt x="12624" y="3353"/>
                  </a:cubicBezTo>
                  <a:close/>
                </a:path>
              </a:pathLst>
            </a:custGeom>
            <a:grpFill/>
            <a:ln w="15426" cap="flat">
              <a:noFill/>
              <a:prstDash val="solid"/>
              <a:miter/>
            </a:ln>
          </p:spPr>
          <p:txBody>
            <a:bodyPr rtlCol="0" anchor="ctr"/>
            <a:lstStyle/>
            <a:p>
              <a:endParaRPr lang="en-US"/>
            </a:p>
          </p:txBody>
        </p:sp>
        <p:sp>
          <p:nvSpPr>
            <p:cNvPr id="2857" name="Freeform: Shape 2856">
              <a:extLst>
                <a:ext uri="{FF2B5EF4-FFF2-40B4-BE49-F238E27FC236}">
                  <a16:creationId xmlns:a16="http://schemas.microsoft.com/office/drawing/2014/main" id="{542FEC4D-895C-F940-2089-128A007DE94F}"/>
                </a:ext>
              </a:extLst>
            </p:cNvPr>
            <p:cNvSpPr/>
            <p:nvPr/>
          </p:nvSpPr>
          <p:spPr>
            <a:xfrm>
              <a:off x="4097697" y="3447064"/>
              <a:ext cx="48041" cy="46081"/>
            </a:xfrm>
            <a:custGeom>
              <a:avLst/>
              <a:gdLst>
                <a:gd name="connsiteX0" fmla="*/ 7173 w 48041"/>
                <a:gd name="connsiteY0" fmla="*/ 39618 h 46080"/>
                <a:gd name="connsiteX1" fmla="*/ 39909 w 48041"/>
                <a:gd name="connsiteY1" fmla="*/ 7036 h 46080"/>
                <a:gd name="connsiteX2" fmla="*/ 7173 w 48041"/>
                <a:gd name="connsiteY2" fmla="*/ 39618 h 46080"/>
              </a:gdLst>
              <a:ahLst/>
              <a:cxnLst>
                <a:cxn ang="0">
                  <a:pos x="connsiteX0" y="connsiteY0"/>
                </a:cxn>
                <a:cxn ang="0">
                  <a:pos x="connsiteX1" y="connsiteY1"/>
                </a:cxn>
                <a:cxn ang="0">
                  <a:pos x="connsiteX2" y="connsiteY2"/>
                </a:cxn>
              </a:cxnLst>
              <a:rect l="l" t="t" r="r" b="b"/>
              <a:pathLst>
                <a:path w="48041" h="46080">
                  <a:moveTo>
                    <a:pt x="7173" y="39618"/>
                  </a:moveTo>
                  <a:cubicBezTo>
                    <a:pt x="31416" y="59382"/>
                    <a:pt x="63226" y="29581"/>
                    <a:pt x="39909" y="7036"/>
                  </a:cubicBezTo>
                  <a:cubicBezTo>
                    <a:pt x="16593" y="-15662"/>
                    <a:pt x="-14136" y="22323"/>
                    <a:pt x="7173" y="39618"/>
                  </a:cubicBezTo>
                  <a:close/>
                </a:path>
              </a:pathLst>
            </a:custGeom>
            <a:grpFill/>
            <a:ln w="15426" cap="flat">
              <a:noFill/>
              <a:prstDash val="solid"/>
              <a:miter/>
            </a:ln>
          </p:spPr>
          <p:txBody>
            <a:bodyPr rtlCol="0" anchor="ctr"/>
            <a:lstStyle/>
            <a:p>
              <a:endParaRPr lang="en-US"/>
            </a:p>
          </p:txBody>
        </p:sp>
        <p:sp>
          <p:nvSpPr>
            <p:cNvPr id="2858" name="Freeform: Shape 2857">
              <a:extLst>
                <a:ext uri="{FF2B5EF4-FFF2-40B4-BE49-F238E27FC236}">
                  <a16:creationId xmlns:a16="http://schemas.microsoft.com/office/drawing/2014/main" id="{6BD6958B-3A9F-F713-7A04-92C3C66C6A90}"/>
                </a:ext>
              </a:extLst>
            </p:cNvPr>
            <p:cNvSpPr/>
            <p:nvPr/>
          </p:nvSpPr>
          <p:spPr>
            <a:xfrm>
              <a:off x="4149650" y="3463880"/>
              <a:ext cx="71490" cy="52850"/>
            </a:xfrm>
            <a:custGeom>
              <a:avLst/>
              <a:gdLst>
                <a:gd name="connsiteX0" fmla="*/ 69177 w 71490"/>
                <a:gd name="connsiteY0" fmla="*/ 41176 h 52849"/>
                <a:gd name="connsiteX1" fmla="*/ 8802 w 71490"/>
                <a:gd name="connsiteY1" fmla="*/ 4735 h 52849"/>
                <a:gd name="connsiteX2" fmla="*/ 0 w 71490"/>
                <a:gd name="connsiteY2" fmla="*/ 23882 h 52849"/>
                <a:gd name="connsiteX3" fmla="*/ 69177 w 71490"/>
                <a:gd name="connsiteY3" fmla="*/ 41176 h 52849"/>
              </a:gdLst>
              <a:ahLst/>
              <a:cxnLst>
                <a:cxn ang="0">
                  <a:pos x="connsiteX0" y="connsiteY0"/>
                </a:cxn>
                <a:cxn ang="0">
                  <a:pos x="connsiteX1" y="connsiteY1"/>
                </a:cxn>
                <a:cxn ang="0">
                  <a:pos x="connsiteX2" y="connsiteY2"/>
                </a:cxn>
                <a:cxn ang="0">
                  <a:pos x="connsiteX3" y="connsiteY3"/>
                </a:cxn>
              </a:cxnLst>
              <a:rect l="l" t="t" r="r" b="b"/>
              <a:pathLst>
                <a:path w="71490" h="52849">
                  <a:moveTo>
                    <a:pt x="69177" y="41176"/>
                  </a:moveTo>
                  <a:cubicBezTo>
                    <a:pt x="79832" y="17242"/>
                    <a:pt x="52655" y="-11479"/>
                    <a:pt x="8802" y="4735"/>
                  </a:cubicBezTo>
                  <a:cubicBezTo>
                    <a:pt x="8338" y="12456"/>
                    <a:pt x="5250" y="19250"/>
                    <a:pt x="0" y="23882"/>
                  </a:cubicBezTo>
                  <a:cubicBezTo>
                    <a:pt x="9574" y="50132"/>
                    <a:pt x="58831" y="64338"/>
                    <a:pt x="69177" y="41176"/>
                  </a:cubicBezTo>
                  <a:close/>
                </a:path>
              </a:pathLst>
            </a:custGeom>
            <a:grpFill/>
            <a:ln w="15426" cap="flat">
              <a:noFill/>
              <a:prstDash val="solid"/>
              <a:miter/>
            </a:ln>
          </p:spPr>
          <p:txBody>
            <a:bodyPr rtlCol="0" anchor="ctr"/>
            <a:lstStyle/>
            <a:p>
              <a:endParaRPr lang="en-US"/>
            </a:p>
          </p:txBody>
        </p:sp>
        <p:sp>
          <p:nvSpPr>
            <p:cNvPr id="2859" name="Freeform: Shape 2858">
              <a:extLst>
                <a:ext uri="{FF2B5EF4-FFF2-40B4-BE49-F238E27FC236}">
                  <a16:creationId xmlns:a16="http://schemas.microsoft.com/office/drawing/2014/main" id="{E4D69CAE-FCDE-470A-BD92-09241FD8C8E2}"/>
                </a:ext>
              </a:extLst>
            </p:cNvPr>
            <p:cNvSpPr/>
            <p:nvPr/>
          </p:nvSpPr>
          <p:spPr>
            <a:xfrm>
              <a:off x="4107549" y="3493475"/>
              <a:ext cx="50990" cy="71805"/>
            </a:xfrm>
            <a:custGeom>
              <a:avLst/>
              <a:gdLst>
                <a:gd name="connsiteX0" fmla="*/ 26815 w 50990"/>
                <a:gd name="connsiteY0" fmla="*/ 71802 h 71804"/>
                <a:gd name="connsiteX1" fmla="*/ 38859 w 50990"/>
                <a:gd name="connsiteY1" fmla="*/ 0 h 71804"/>
                <a:gd name="connsiteX2" fmla="*/ 9211 w 50990"/>
                <a:gd name="connsiteY2" fmla="*/ 8184 h 71804"/>
                <a:gd name="connsiteX3" fmla="*/ 26815 w 50990"/>
                <a:gd name="connsiteY3" fmla="*/ 71802 h 71804"/>
              </a:gdLst>
              <a:ahLst/>
              <a:cxnLst>
                <a:cxn ang="0">
                  <a:pos x="connsiteX0" y="connsiteY0"/>
                </a:cxn>
                <a:cxn ang="0">
                  <a:pos x="connsiteX1" y="connsiteY1"/>
                </a:cxn>
                <a:cxn ang="0">
                  <a:pos x="connsiteX2" y="connsiteY2"/>
                </a:cxn>
                <a:cxn ang="0">
                  <a:pos x="connsiteX3" y="connsiteY3"/>
                </a:cxn>
              </a:cxnLst>
              <a:rect l="l" t="t" r="r" b="b"/>
              <a:pathLst>
                <a:path w="50990" h="71804">
                  <a:moveTo>
                    <a:pt x="26815" y="71802"/>
                  </a:moveTo>
                  <a:cubicBezTo>
                    <a:pt x="66344" y="71185"/>
                    <a:pt x="47506" y="10191"/>
                    <a:pt x="38859" y="0"/>
                  </a:cubicBezTo>
                  <a:cubicBezTo>
                    <a:pt x="32837" y="9574"/>
                    <a:pt x="16623" y="9419"/>
                    <a:pt x="9211" y="8184"/>
                  </a:cubicBezTo>
                  <a:cubicBezTo>
                    <a:pt x="-8083" y="29956"/>
                    <a:pt x="-362" y="72111"/>
                    <a:pt x="26815" y="71802"/>
                  </a:cubicBezTo>
                  <a:close/>
                </a:path>
              </a:pathLst>
            </a:custGeom>
            <a:grpFill/>
            <a:ln w="15426" cap="flat">
              <a:noFill/>
              <a:prstDash val="solid"/>
              <a:miter/>
            </a:ln>
          </p:spPr>
          <p:txBody>
            <a:bodyPr rtlCol="0" anchor="ctr"/>
            <a:lstStyle/>
            <a:p>
              <a:endParaRPr lang="en-US"/>
            </a:p>
          </p:txBody>
        </p:sp>
        <p:sp>
          <p:nvSpPr>
            <p:cNvPr id="2860" name="Freeform: Shape 2859">
              <a:extLst>
                <a:ext uri="{FF2B5EF4-FFF2-40B4-BE49-F238E27FC236}">
                  <a16:creationId xmlns:a16="http://schemas.microsoft.com/office/drawing/2014/main" id="{05F6458F-CF1B-B3AD-18A5-A9A8405E49F4}"/>
                </a:ext>
              </a:extLst>
            </p:cNvPr>
            <p:cNvSpPr/>
            <p:nvPr/>
          </p:nvSpPr>
          <p:spPr>
            <a:xfrm>
              <a:off x="4022138" y="3419118"/>
              <a:ext cx="77789" cy="51536"/>
            </a:xfrm>
            <a:custGeom>
              <a:avLst/>
              <a:gdLst>
                <a:gd name="connsiteX0" fmla="*/ 65747 w 77790"/>
                <a:gd name="connsiteY0" fmla="*/ 50114 h 51535"/>
                <a:gd name="connsiteX1" fmla="*/ 77791 w 77790"/>
                <a:gd name="connsiteY1" fmla="*/ 31276 h 51535"/>
                <a:gd name="connsiteX2" fmla="*/ 2901 w 77790"/>
                <a:gd name="connsiteY2" fmla="*/ 14445 h 51535"/>
                <a:gd name="connsiteX3" fmla="*/ 65747 w 77790"/>
                <a:gd name="connsiteY3" fmla="*/ 50114 h 51535"/>
              </a:gdLst>
              <a:ahLst/>
              <a:cxnLst>
                <a:cxn ang="0">
                  <a:pos x="connsiteX0" y="connsiteY0"/>
                </a:cxn>
                <a:cxn ang="0">
                  <a:pos x="connsiteX1" y="connsiteY1"/>
                </a:cxn>
                <a:cxn ang="0">
                  <a:pos x="connsiteX2" y="connsiteY2"/>
                </a:cxn>
                <a:cxn ang="0">
                  <a:pos x="connsiteX3" y="connsiteY3"/>
                </a:cxn>
              </a:cxnLst>
              <a:rect l="l" t="t" r="r" b="b"/>
              <a:pathLst>
                <a:path w="77790" h="51535">
                  <a:moveTo>
                    <a:pt x="65747" y="50114"/>
                  </a:moveTo>
                  <a:cubicBezTo>
                    <a:pt x="66982" y="47644"/>
                    <a:pt x="75629" y="33592"/>
                    <a:pt x="77791" y="31276"/>
                  </a:cubicBezTo>
                  <a:cubicBezTo>
                    <a:pt x="70070" y="7496"/>
                    <a:pt x="17724" y="-15975"/>
                    <a:pt x="2901" y="14445"/>
                  </a:cubicBezTo>
                  <a:cubicBezTo>
                    <a:pt x="-9453" y="40232"/>
                    <a:pt x="18805" y="56600"/>
                    <a:pt x="65747" y="50114"/>
                  </a:cubicBezTo>
                  <a:close/>
                </a:path>
              </a:pathLst>
            </a:custGeom>
            <a:grpFill/>
            <a:ln w="15426" cap="flat">
              <a:noFill/>
              <a:prstDash val="solid"/>
              <a:miter/>
            </a:ln>
          </p:spPr>
          <p:txBody>
            <a:bodyPr rtlCol="0" anchor="ctr"/>
            <a:lstStyle/>
            <a:p>
              <a:endParaRPr lang="en-US"/>
            </a:p>
          </p:txBody>
        </p:sp>
        <p:sp>
          <p:nvSpPr>
            <p:cNvPr id="2861" name="Freeform: Shape 2860">
              <a:extLst>
                <a:ext uri="{FF2B5EF4-FFF2-40B4-BE49-F238E27FC236}">
                  <a16:creationId xmlns:a16="http://schemas.microsoft.com/office/drawing/2014/main" id="{6B4E51BB-F89D-96DD-212C-0882D22411F5}"/>
                </a:ext>
              </a:extLst>
            </p:cNvPr>
            <p:cNvSpPr/>
            <p:nvPr/>
          </p:nvSpPr>
          <p:spPr>
            <a:xfrm>
              <a:off x="5491652" y="3213134"/>
              <a:ext cx="230693" cy="87982"/>
            </a:xfrm>
            <a:custGeom>
              <a:avLst/>
              <a:gdLst>
                <a:gd name="connsiteX0" fmla="*/ 230694 w 230693"/>
                <a:gd name="connsiteY0" fmla="*/ 79294 h 87981"/>
                <a:gd name="connsiteX1" fmla="*/ 179274 w 230693"/>
                <a:gd name="connsiteY1" fmla="*/ 46713 h 87981"/>
                <a:gd name="connsiteX2" fmla="*/ 102531 w 230693"/>
                <a:gd name="connsiteY2" fmla="*/ 10117 h 87981"/>
                <a:gd name="connsiteX3" fmla="*/ 0 w 230693"/>
                <a:gd name="connsiteY3" fmla="*/ 26485 h 87981"/>
                <a:gd name="connsiteX4" fmla="*/ 0 w 230693"/>
                <a:gd name="connsiteY4" fmla="*/ 26485 h 87981"/>
                <a:gd name="connsiteX5" fmla="*/ 85236 w 230693"/>
                <a:gd name="connsiteY5" fmla="*/ 85780 h 87981"/>
                <a:gd name="connsiteX6" fmla="*/ 170164 w 230693"/>
                <a:gd name="connsiteY6" fmla="*/ 86243 h 87981"/>
                <a:gd name="connsiteX7" fmla="*/ 230694 w 230693"/>
                <a:gd name="connsiteY7" fmla="*/ 79294 h 87981"/>
                <a:gd name="connsiteX8" fmla="*/ 230694 w 230693"/>
                <a:gd name="connsiteY8" fmla="*/ 79294 h 87981"/>
                <a:gd name="connsiteX9" fmla="*/ 230694 w 230693"/>
                <a:gd name="connsiteY9" fmla="*/ 79294 h 87981"/>
                <a:gd name="connsiteX10" fmla="*/ 230694 w 230693"/>
                <a:gd name="connsiteY10" fmla="*/ 79294 h 87981"/>
                <a:gd name="connsiteX11" fmla="*/ 230694 w 230693"/>
                <a:gd name="connsiteY11" fmla="*/ 79294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693" h="87981">
                  <a:moveTo>
                    <a:pt x="230694" y="79294"/>
                  </a:moveTo>
                  <a:cubicBezTo>
                    <a:pt x="213245" y="68948"/>
                    <a:pt x="196723" y="57213"/>
                    <a:pt x="179274" y="46713"/>
                  </a:cubicBezTo>
                  <a:cubicBezTo>
                    <a:pt x="154877" y="32198"/>
                    <a:pt x="129244" y="19691"/>
                    <a:pt x="102531" y="10117"/>
                  </a:cubicBezTo>
                  <a:cubicBezTo>
                    <a:pt x="67479" y="-2390"/>
                    <a:pt x="19611" y="-9339"/>
                    <a:pt x="0" y="26485"/>
                  </a:cubicBezTo>
                  <a:lnTo>
                    <a:pt x="0" y="26485"/>
                  </a:lnTo>
                  <a:cubicBezTo>
                    <a:pt x="2162" y="67404"/>
                    <a:pt x="48177" y="81765"/>
                    <a:pt x="85236" y="85780"/>
                  </a:cubicBezTo>
                  <a:cubicBezTo>
                    <a:pt x="113494" y="88713"/>
                    <a:pt x="141906" y="88559"/>
                    <a:pt x="170164" y="86243"/>
                  </a:cubicBezTo>
                  <a:cubicBezTo>
                    <a:pt x="190546" y="84544"/>
                    <a:pt x="210465" y="81147"/>
                    <a:pt x="230694" y="79294"/>
                  </a:cubicBezTo>
                  <a:lnTo>
                    <a:pt x="230694" y="79294"/>
                  </a:lnTo>
                  <a:cubicBezTo>
                    <a:pt x="230694" y="79294"/>
                    <a:pt x="230694" y="79294"/>
                    <a:pt x="230694" y="79294"/>
                  </a:cubicBezTo>
                  <a:lnTo>
                    <a:pt x="230694" y="79294"/>
                  </a:lnTo>
                  <a:lnTo>
                    <a:pt x="230694" y="79294"/>
                  </a:lnTo>
                  <a:close/>
                </a:path>
              </a:pathLst>
            </a:custGeom>
            <a:grpFill/>
            <a:ln w="15426" cap="flat">
              <a:noFill/>
              <a:prstDash val="solid"/>
              <a:miter/>
            </a:ln>
          </p:spPr>
          <p:txBody>
            <a:bodyPr rtlCol="0" anchor="ctr"/>
            <a:lstStyle/>
            <a:p>
              <a:endParaRPr lang="en-US"/>
            </a:p>
          </p:txBody>
        </p:sp>
        <p:sp>
          <p:nvSpPr>
            <p:cNvPr id="2862" name="Freeform: Shape 2861">
              <a:extLst>
                <a:ext uri="{FF2B5EF4-FFF2-40B4-BE49-F238E27FC236}">
                  <a16:creationId xmlns:a16="http://schemas.microsoft.com/office/drawing/2014/main" id="{663C3C39-215C-3516-8899-8A208CD4D0BC}"/>
                </a:ext>
              </a:extLst>
            </p:cNvPr>
            <p:cNvSpPr/>
            <p:nvPr/>
          </p:nvSpPr>
          <p:spPr>
            <a:xfrm>
              <a:off x="4534601" y="3142196"/>
              <a:ext cx="70257" cy="51208"/>
            </a:xfrm>
            <a:custGeom>
              <a:avLst/>
              <a:gdLst>
                <a:gd name="connsiteX0" fmla="*/ 70258 w 70258"/>
                <a:gd name="connsiteY0" fmla="*/ 27472 h 51208"/>
                <a:gd name="connsiteX1" fmla="*/ 309 w 70258"/>
                <a:gd name="connsiteY1" fmla="*/ 18362 h 51208"/>
                <a:gd name="connsiteX2" fmla="*/ 0 w 70258"/>
                <a:gd name="connsiteY2" fmla="*/ 39362 h 51208"/>
                <a:gd name="connsiteX3" fmla="*/ 70258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70258" y="27472"/>
                  </a:moveTo>
                  <a:cubicBezTo>
                    <a:pt x="70412" y="1222"/>
                    <a:pt x="33971" y="-14065"/>
                    <a:pt x="309" y="18362"/>
                  </a:cubicBezTo>
                  <a:cubicBezTo>
                    <a:pt x="3088" y="25620"/>
                    <a:pt x="2779" y="33031"/>
                    <a:pt x="0" y="39362"/>
                  </a:cubicBezTo>
                  <a:cubicBezTo>
                    <a:pt x="19456" y="59590"/>
                    <a:pt x="70104" y="52796"/>
                    <a:pt x="70258" y="27472"/>
                  </a:cubicBezTo>
                  <a:close/>
                </a:path>
              </a:pathLst>
            </a:custGeom>
            <a:grpFill/>
            <a:ln w="15426" cap="flat">
              <a:noFill/>
              <a:prstDash val="solid"/>
              <a:miter/>
            </a:ln>
          </p:spPr>
          <p:txBody>
            <a:bodyPr rtlCol="0" anchor="ctr"/>
            <a:lstStyle/>
            <a:p>
              <a:endParaRPr lang="en-US"/>
            </a:p>
          </p:txBody>
        </p:sp>
        <p:sp>
          <p:nvSpPr>
            <p:cNvPr id="2863" name="Freeform: Shape 2862">
              <a:extLst>
                <a:ext uri="{FF2B5EF4-FFF2-40B4-BE49-F238E27FC236}">
                  <a16:creationId xmlns:a16="http://schemas.microsoft.com/office/drawing/2014/main" id="{E968671E-7801-E867-FCFF-30EC974E4570}"/>
                </a:ext>
              </a:extLst>
            </p:cNvPr>
            <p:cNvSpPr/>
            <p:nvPr/>
          </p:nvSpPr>
          <p:spPr>
            <a:xfrm>
              <a:off x="3870091" y="2851054"/>
              <a:ext cx="50951" cy="49013"/>
            </a:xfrm>
            <a:custGeom>
              <a:avLst/>
              <a:gdLst>
                <a:gd name="connsiteX0" fmla="*/ 31573 w 50951"/>
                <a:gd name="connsiteY0" fmla="*/ 48388 h 49013"/>
                <a:gd name="connsiteX1" fmla="*/ 50565 w 50951"/>
                <a:gd name="connsiteY1" fmla="*/ 30167 h 49013"/>
                <a:gd name="connsiteX2" fmla="*/ 50565 w 50951"/>
                <a:gd name="connsiteY2" fmla="*/ 30167 h 49013"/>
                <a:gd name="connsiteX3" fmla="*/ 50565 w 50951"/>
                <a:gd name="connsiteY3" fmla="*/ 30167 h 49013"/>
                <a:gd name="connsiteX4" fmla="*/ 50565 w 50951"/>
                <a:gd name="connsiteY4" fmla="*/ 30167 h 49013"/>
                <a:gd name="connsiteX5" fmla="*/ 50565 w 50951"/>
                <a:gd name="connsiteY5" fmla="*/ 30167 h 49013"/>
                <a:gd name="connsiteX6" fmla="*/ 41301 w 50951"/>
                <a:gd name="connsiteY6" fmla="*/ 5616 h 49013"/>
                <a:gd name="connsiteX7" fmla="*/ 5014 w 50951"/>
                <a:gd name="connsiteY7" fmla="*/ 9630 h 49013"/>
                <a:gd name="connsiteX8" fmla="*/ 381 w 50951"/>
                <a:gd name="connsiteY8" fmla="*/ 18741 h 49013"/>
                <a:gd name="connsiteX9" fmla="*/ 381 w 50951"/>
                <a:gd name="connsiteY9" fmla="*/ 18741 h 49013"/>
                <a:gd name="connsiteX10" fmla="*/ 690 w 50951"/>
                <a:gd name="connsiteY10" fmla="*/ 28932 h 49013"/>
                <a:gd name="connsiteX11" fmla="*/ 31573 w 50951"/>
                <a:gd name="connsiteY11" fmla="*/ 48388 h 4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51" h="49013">
                  <a:moveTo>
                    <a:pt x="31573" y="48388"/>
                  </a:moveTo>
                  <a:cubicBezTo>
                    <a:pt x="41146" y="46226"/>
                    <a:pt x="48095" y="38969"/>
                    <a:pt x="50565" y="30167"/>
                  </a:cubicBezTo>
                  <a:lnTo>
                    <a:pt x="50565" y="30167"/>
                  </a:lnTo>
                  <a:cubicBezTo>
                    <a:pt x="50565" y="30167"/>
                    <a:pt x="50565" y="30167"/>
                    <a:pt x="50565" y="30167"/>
                  </a:cubicBezTo>
                  <a:cubicBezTo>
                    <a:pt x="50565" y="30167"/>
                    <a:pt x="50565" y="30167"/>
                    <a:pt x="50565" y="30167"/>
                  </a:cubicBezTo>
                  <a:lnTo>
                    <a:pt x="50565" y="30167"/>
                  </a:lnTo>
                  <a:cubicBezTo>
                    <a:pt x="52110" y="21211"/>
                    <a:pt x="49021" y="11638"/>
                    <a:pt x="41301" y="5616"/>
                  </a:cubicBezTo>
                  <a:cubicBezTo>
                    <a:pt x="30183" y="-3186"/>
                    <a:pt x="13969" y="-1487"/>
                    <a:pt x="5014" y="9630"/>
                  </a:cubicBezTo>
                  <a:cubicBezTo>
                    <a:pt x="2852" y="12410"/>
                    <a:pt x="1308" y="15498"/>
                    <a:pt x="381" y="18741"/>
                  </a:cubicBezTo>
                  <a:lnTo>
                    <a:pt x="381" y="18741"/>
                  </a:lnTo>
                  <a:cubicBezTo>
                    <a:pt x="-237" y="21983"/>
                    <a:pt x="-82" y="25535"/>
                    <a:pt x="690" y="28932"/>
                  </a:cubicBezTo>
                  <a:cubicBezTo>
                    <a:pt x="3933" y="42829"/>
                    <a:pt x="17675" y="51476"/>
                    <a:pt x="31573" y="48388"/>
                  </a:cubicBezTo>
                  <a:close/>
                </a:path>
              </a:pathLst>
            </a:custGeom>
            <a:grpFill/>
            <a:ln w="15426" cap="flat">
              <a:noFill/>
              <a:prstDash val="solid"/>
              <a:miter/>
            </a:ln>
          </p:spPr>
          <p:txBody>
            <a:bodyPr rtlCol="0" anchor="ctr"/>
            <a:lstStyle/>
            <a:p>
              <a:endParaRPr lang="en-US"/>
            </a:p>
          </p:txBody>
        </p:sp>
        <p:sp>
          <p:nvSpPr>
            <p:cNvPr id="2864" name="Freeform: Shape 2863">
              <a:extLst>
                <a:ext uri="{FF2B5EF4-FFF2-40B4-BE49-F238E27FC236}">
                  <a16:creationId xmlns:a16="http://schemas.microsoft.com/office/drawing/2014/main" id="{0F013BB0-A2E2-0903-DCCB-D8502B661967}"/>
                </a:ext>
              </a:extLst>
            </p:cNvPr>
            <p:cNvSpPr/>
            <p:nvPr/>
          </p:nvSpPr>
          <p:spPr>
            <a:xfrm>
              <a:off x="5474095" y="3472463"/>
              <a:ext cx="212424" cy="198970"/>
            </a:xfrm>
            <a:custGeom>
              <a:avLst/>
              <a:gdLst>
                <a:gd name="connsiteX0" fmla="*/ 212426 w 212425"/>
                <a:gd name="connsiteY0" fmla="*/ 60388 h 198969"/>
                <a:gd name="connsiteX1" fmla="*/ 25586 w 212425"/>
                <a:gd name="connsiteY1" fmla="*/ 630 h 198969"/>
                <a:gd name="connsiteX2" fmla="*/ 1034 w 212425"/>
                <a:gd name="connsiteY2" fmla="*/ 15608 h 198969"/>
                <a:gd name="connsiteX3" fmla="*/ 172433 w 212425"/>
                <a:gd name="connsiteY3" fmla="*/ 69653 h 198969"/>
                <a:gd name="connsiteX4" fmla="*/ 41490 w 212425"/>
                <a:gd name="connsiteY4" fmla="*/ 192720 h 198969"/>
                <a:gd name="connsiteX5" fmla="*/ 70057 w 212425"/>
                <a:gd name="connsiteY5" fmla="*/ 195500 h 198969"/>
                <a:gd name="connsiteX6" fmla="*/ 212426 w 212425"/>
                <a:gd name="connsiteY6" fmla="*/ 60388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25" h="198969">
                  <a:moveTo>
                    <a:pt x="212426" y="60388"/>
                  </a:moveTo>
                  <a:cubicBezTo>
                    <a:pt x="146492" y="54675"/>
                    <a:pt x="89667" y="39851"/>
                    <a:pt x="25586" y="630"/>
                  </a:cubicBezTo>
                  <a:cubicBezTo>
                    <a:pt x="19255" y="-3230"/>
                    <a:pt x="-5297" y="11748"/>
                    <a:pt x="1034" y="15608"/>
                  </a:cubicBezTo>
                  <a:cubicBezTo>
                    <a:pt x="56005" y="49425"/>
                    <a:pt x="112829" y="63322"/>
                    <a:pt x="172433" y="69653"/>
                  </a:cubicBezTo>
                  <a:cubicBezTo>
                    <a:pt x="121476" y="101153"/>
                    <a:pt x="76388" y="138367"/>
                    <a:pt x="41490" y="192720"/>
                  </a:cubicBezTo>
                  <a:cubicBezTo>
                    <a:pt x="37476" y="198897"/>
                    <a:pt x="66196" y="201676"/>
                    <a:pt x="70057" y="195500"/>
                  </a:cubicBezTo>
                  <a:cubicBezTo>
                    <a:pt x="110668" y="132036"/>
                    <a:pt x="155602" y="94205"/>
                    <a:pt x="212426" y="60388"/>
                  </a:cubicBezTo>
                  <a:close/>
                </a:path>
              </a:pathLst>
            </a:custGeom>
            <a:grpFill/>
            <a:ln w="15426" cap="flat">
              <a:noFill/>
              <a:prstDash val="solid"/>
              <a:miter/>
            </a:ln>
          </p:spPr>
          <p:txBody>
            <a:bodyPr rtlCol="0" anchor="ctr"/>
            <a:lstStyle/>
            <a:p>
              <a:endParaRPr lang="en-US"/>
            </a:p>
          </p:txBody>
        </p:sp>
        <p:sp>
          <p:nvSpPr>
            <p:cNvPr id="2865" name="Freeform: Shape 2864">
              <a:extLst>
                <a:ext uri="{FF2B5EF4-FFF2-40B4-BE49-F238E27FC236}">
                  <a16:creationId xmlns:a16="http://schemas.microsoft.com/office/drawing/2014/main" id="{1E1B3F33-4D7D-7DAF-9C78-8773F61D4375}"/>
                </a:ext>
              </a:extLst>
            </p:cNvPr>
            <p:cNvSpPr/>
            <p:nvPr/>
          </p:nvSpPr>
          <p:spPr>
            <a:xfrm>
              <a:off x="3860922" y="3924605"/>
              <a:ext cx="64830" cy="32523"/>
            </a:xfrm>
            <a:custGeom>
              <a:avLst/>
              <a:gdLst>
                <a:gd name="connsiteX0" fmla="*/ 23911 w 64830"/>
                <a:gd name="connsiteY0" fmla="*/ 4783 h 32523"/>
                <a:gd name="connsiteX1" fmla="*/ 20977 w 64830"/>
                <a:gd name="connsiteY1" fmla="*/ 8489 h 32523"/>
                <a:gd name="connsiteX2" fmla="*/ 8315 w 64830"/>
                <a:gd name="connsiteY2" fmla="*/ 16982 h 32523"/>
                <a:gd name="connsiteX3" fmla="*/ 4918 w 64830"/>
                <a:gd name="connsiteY3" fmla="*/ 17754 h 32523"/>
                <a:gd name="connsiteX4" fmla="*/ 131 w 64830"/>
                <a:gd name="connsiteY4" fmla="*/ 24240 h 32523"/>
                <a:gd name="connsiteX5" fmla="*/ 285 w 64830"/>
                <a:gd name="connsiteY5" fmla="*/ 24703 h 32523"/>
                <a:gd name="connsiteX6" fmla="*/ 440 w 64830"/>
                <a:gd name="connsiteY6" fmla="*/ 25166 h 32523"/>
                <a:gd name="connsiteX7" fmla="*/ 7543 w 64830"/>
                <a:gd name="connsiteY7" fmla="*/ 28872 h 32523"/>
                <a:gd name="connsiteX8" fmla="*/ 10940 w 64830"/>
                <a:gd name="connsiteY8" fmla="*/ 28100 h 32523"/>
                <a:gd name="connsiteX9" fmla="*/ 26072 w 64830"/>
                <a:gd name="connsiteY9" fmla="*/ 30262 h 32523"/>
                <a:gd name="connsiteX10" fmla="*/ 30241 w 64830"/>
                <a:gd name="connsiteY10" fmla="*/ 32423 h 32523"/>
                <a:gd name="connsiteX11" fmla="*/ 64830 w 64830"/>
                <a:gd name="connsiteY11" fmla="*/ 9879 h 32523"/>
                <a:gd name="connsiteX12" fmla="*/ 23911 w 64830"/>
                <a:gd name="connsiteY12" fmla="*/ 4783 h 3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523">
                  <a:moveTo>
                    <a:pt x="23911" y="4783"/>
                  </a:moveTo>
                  <a:cubicBezTo>
                    <a:pt x="22366" y="5710"/>
                    <a:pt x="21440" y="7100"/>
                    <a:pt x="20977" y="8489"/>
                  </a:cubicBezTo>
                  <a:cubicBezTo>
                    <a:pt x="16499" y="11114"/>
                    <a:pt x="12330" y="13894"/>
                    <a:pt x="8315" y="16982"/>
                  </a:cubicBezTo>
                  <a:lnTo>
                    <a:pt x="4918" y="17754"/>
                  </a:lnTo>
                  <a:cubicBezTo>
                    <a:pt x="2138" y="18372"/>
                    <a:pt x="-641" y="20997"/>
                    <a:pt x="131" y="24240"/>
                  </a:cubicBezTo>
                  <a:lnTo>
                    <a:pt x="285" y="24703"/>
                  </a:lnTo>
                  <a:lnTo>
                    <a:pt x="440" y="25166"/>
                  </a:lnTo>
                  <a:cubicBezTo>
                    <a:pt x="1212" y="28409"/>
                    <a:pt x="4763" y="29644"/>
                    <a:pt x="7543" y="28872"/>
                  </a:cubicBezTo>
                  <a:lnTo>
                    <a:pt x="10940" y="28100"/>
                  </a:lnTo>
                  <a:cubicBezTo>
                    <a:pt x="15881" y="29181"/>
                    <a:pt x="20977" y="29798"/>
                    <a:pt x="26072" y="30262"/>
                  </a:cubicBezTo>
                  <a:cubicBezTo>
                    <a:pt x="26999" y="31497"/>
                    <a:pt x="28389" y="32269"/>
                    <a:pt x="30241" y="32423"/>
                  </a:cubicBezTo>
                  <a:cubicBezTo>
                    <a:pt x="49234" y="33659"/>
                    <a:pt x="58036" y="23313"/>
                    <a:pt x="64830" y="9879"/>
                  </a:cubicBezTo>
                  <a:cubicBezTo>
                    <a:pt x="52786" y="1078"/>
                    <a:pt x="40433" y="-4481"/>
                    <a:pt x="23911" y="4783"/>
                  </a:cubicBezTo>
                  <a:close/>
                </a:path>
              </a:pathLst>
            </a:custGeom>
            <a:grpFill/>
            <a:ln w="15426" cap="flat">
              <a:noFill/>
              <a:prstDash val="solid"/>
              <a:miter/>
            </a:ln>
          </p:spPr>
          <p:txBody>
            <a:bodyPr rtlCol="0" anchor="ctr"/>
            <a:lstStyle/>
            <a:p>
              <a:endParaRPr lang="en-US"/>
            </a:p>
          </p:txBody>
        </p:sp>
        <p:sp>
          <p:nvSpPr>
            <p:cNvPr id="2866" name="Freeform: Shape 2865">
              <a:extLst>
                <a:ext uri="{FF2B5EF4-FFF2-40B4-BE49-F238E27FC236}">
                  <a16:creationId xmlns:a16="http://schemas.microsoft.com/office/drawing/2014/main" id="{3EC88370-5483-452B-6A86-4A03CD3F1F49}"/>
                </a:ext>
              </a:extLst>
            </p:cNvPr>
            <p:cNvSpPr/>
            <p:nvPr/>
          </p:nvSpPr>
          <p:spPr>
            <a:xfrm>
              <a:off x="3926207" y="3211922"/>
              <a:ext cx="51589" cy="51636"/>
            </a:xfrm>
            <a:custGeom>
              <a:avLst/>
              <a:gdLst>
                <a:gd name="connsiteX0" fmla="*/ 20081 w 51589"/>
                <a:gd name="connsiteY0" fmla="*/ 673 h 51636"/>
                <a:gd name="connsiteX1" fmla="*/ 625 w 51589"/>
                <a:gd name="connsiteY1" fmla="*/ 31555 h 51636"/>
                <a:gd name="connsiteX2" fmla="*/ 31508 w 51589"/>
                <a:gd name="connsiteY2" fmla="*/ 51012 h 51636"/>
                <a:gd name="connsiteX3" fmla="*/ 50964 w 51589"/>
                <a:gd name="connsiteY3" fmla="*/ 20129 h 51636"/>
                <a:gd name="connsiteX4" fmla="*/ 20081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673"/>
                  </a:moveTo>
                  <a:cubicBezTo>
                    <a:pt x="6184" y="3916"/>
                    <a:pt x="-2463" y="17658"/>
                    <a:pt x="625" y="31555"/>
                  </a:cubicBezTo>
                  <a:cubicBezTo>
                    <a:pt x="3868" y="45453"/>
                    <a:pt x="17611" y="54100"/>
                    <a:pt x="31508" y="51012"/>
                  </a:cubicBezTo>
                  <a:cubicBezTo>
                    <a:pt x="45405" y="47769"/>
                    <a:pt x="54052" y="34026"/>
                    <a:pt x="50964" y="20129"/>
                  </a:cubicBezTo>
                  <a:cubicBezTo>
                    <a:pt x="47721" y="6232"/>
                    <a:pt x="33978" y="-2570"/>
                    <a:pt x="20081" y="673"/>
                  </a:cubicBezTo>
                  <a:close/>
                </a:path>
              </a:pathLst>
            </a:custGeom>
            <a:grpFill/>
            <a:ln w="15426" cap="flat">
              <a:noFill/>
              <a:prstDash val="solid"/>
              <a:miter/>
            </a:ln>
          </p:spPr>
          <p:txBody>
            <a:bodyPr rtlCol="0" anchor="ctr"/>
            <a:lstStyle/>
            <a:p>
              <a:endParaRPr lang="en-US"/>
            </a:p>
          </p:txBody>
        </p:sp>
        <p:sp>
          <p:nvSpPr>
            <p:cNvPr id="2867" name="Freeform: Shape 2866">
              <a:extLst>
                <a:ext uri="{FF2B5EF4-FFF2-40B4-BE49-F238E27FC236}">
                  <a16:creationId xmlns:a16="http://schemas.microsoft.com/office/drawing/2014/main" id="{A5BD7734-9E98-FAE0-0B40-2E94CCC93A42}"/>
                </a:ext>
              </a:extLst>
            </p:cNvPr>
            <p:cNvSpPr/>
            <p:nvPr/>
          </p:nvSpPr>
          <p:spPr>
            <a:xfrm>
              <a:off x="4007125" y="2938471"/>
              <a:ext cx="146678" cy="191405"/>
            </a:xfrm>
            <a:custGeom>
              <a:avLst/>
              <a:gdLst>
                <a:gd name="connsiteX0" fmla="*/ 63774 w 146678"/>
                <a:gd name="connsiteY0" fmla="*/ 190584 h 191404"/>
                <a:gd name="connsiteX1" fmla="*/ 68098 w 146678"/>
                <a:gd name="connsiteY1" fmla="*/ 179930 h 191404"/>
                <a:gd name="connsiteX2" fmla="*/ 29340 w 146678"/>
                <a:gd name="connsiteY2" fmla="*/ 125113 h 191404"/>
                <a:gd name="connsiteX3" fmla="*/ 141598 w 146678"/>
                <a:gd name="connsiteY3" fmla="*/ 16715 h 191404"/>
                <a:gd name="connsiteX4" fmla="*/ 143915 w 146678"/>
                <a:gd name="connsiteY4" fmla="*/ 6060 h 191404"/>
                <a:gd name="connsiteX5" fmla="*/ 63774 w 146678"/>
                <a:gd name="connsiteY5" fmla="*/ 190584 h 1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8" h="191404">
                  <a:moveTo>
                    <a:pt x="63774" y="190584"/>
                  </a:moveTo>
                  <a:cubicBezTo>
                    <a:pt x="70105" y="194445"/>
                    <a:pt x="74429" y="183636"/>
                    <a:pt x="68098" y="179930"/>
                  </a:cubicBezTo>
                  <a:cubicBezTo>
                    <a:pt x="44627" y="166650"/>
                    <a:pt x="32583" y="146422"/>
                    <a:pt x="29340" y="125113"/>
                  </a:cubicBezTo>
                  <a:cubicBezTo>
                    <a:pt x="110098" y="133914"/>
                    <a:pt x="70877" y="13781"/>
                    <a:pt x="141598" y="16715"/>
                  </a:cubicBezTo>
                  <a:cubicBezTo>
                    <a:pt x="144378" y="16869"/>
                    <a:pt x="150091" y="8377"/>
                    <a:pt x="143915" y="6060"/>
                  </a:cubicBezTo>
                  <a:cubicBezTo>
                    <a:pt x="45553" y="-30227"/>
                    <a:pt x="-77205" y="104730"/>
                    <a:pt x="63774" y="190584"/>
                  </a:cubicBezTo>
                  <a:close/>
                </a:path>
              </a:pathLst>
            </a:custGeom>
            <a:grpFill/>
            <a:ln w="15426" cap="flat">
              <a:noFill/>
              <a:prstDash val="solid"/>
              <a:miter/>
            </a:ln>
          </p:spPr>
          <p:txBody>
            <a:bodyPr rtlCol="0" anchor="ctr"/>
            <a:lstStyle/>
            <a:p>
              <a:endParaRPr lang="en-US"/>
            </a:p>
          </p:txBody>
        </p:sp>
        <p:sp>
          <p:nvSpPr>
            <p:cNvPr id="2868" name="Freeform: Shape 2867">
              <a:extLst>
                <a:ext uri="{FF2B5EF4-FFF2-40B4-BE49-F238E27FC236}">
                  <a16:creationId xmlns:a16="http://schemas.microsoft.com/office/drawing/2014/main" id="{57B708A0-B747-DC7A-5E28-B100A8DC40CF}"/>
                </a:ext>
              </a:extLst>
            </p:cNvPr>
            <p:cNvSpPr/>
            <p:nvPr/>
          </p:nvSpPr>
          <p:spPr>
            <a:xfrm>
              <a:off x="3872317" y="2974271"/>
              <a:ext cx="51636" cy="51645"/>
            </a:xfrm>
            <a:custGeom>
              <a:avLst/>
              <a:gdLst>
                <a:gd name="connsiteX0" fmla="*/ 50964 w 51636"/>
                <a:gd name="connsiteY0" fmla="*/ 19983 h 51645"/>
                <a:gd name="connsiteX1" fmla="*/ 20081 w 51636"/>
                <a:gd name="connsiteY1" fmla="*/ 681 h 51645"/>
                <a:gd name="connsiteX2" fmla="*/ 625 w 51636"/>
                <a:gd name="connsiteY2" fmla="*/ 31564 h 51645"/>
                <a:gd name="connsiteX3" fmla="*/ 31508 w 51636"/>
                <a:gd name="connsiteY3" fmla="*/ 51020 h 51645"/>
                <a:gd name="connsiteX4" fmla="*/ 50964 w 51636"/>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45">
                  <a:moveTo>
                    <a:pt x="50964" y="19983"/>
                  </a:moveTo>
                  <a:cubicBezTo>
                    <a:pt x="47721" y="6086"/>
                    <a:pt x="33978" y="-2561"/>
                    <a:pt x="20081" y="681"/>
                  </a:cubicBezTo>
                  <a:cubicBezTo>
                    <a:pt x="6184" y="3924"/>
                    <a:pt x="-2463" y="17667"/>
                    <a:pt x="625" y="31564"/>
                  </a:cubicBezTo>
                  <a:cubicBezTo>
                    <a:pt x="3868" y="45461"/>
                    <a:pt x="17611" y="54108"/>
                    <a:pt x="31508" y="51020"/>
                  </a:cubicBezTo>
                  <a:cubicBezTo>
                    <a:pt x="45405" y="47777"/>
                    <a:pt x="54207" y="33880"/>
                    <a:pt x="50964" y="19983"/>
                  </a:cubicBezTo>
                  <a:close/>
                </a:path>
              </a:pathLst>
            </a:custGeom>
            <a:grpFill/>
            <a:ln w="15426" cap="flat">
              <a:noFill/>
              <a:prstDash val="solid"/>
              <a:miter/>
            </a:ln>
          </p:spPr>
          <p:txBody>
            <a:bodyPr rtlCol="0" anchor="ctr"/>
            <a:lstStyle/>
            <a:p>
              <a:endParaRPr lang="en-US"/>
            </a:p>
          </p:txBody>
        </p:sp>
        <p:sp>
          <p:nvSpPr>
            <p:cNvPr id="2869" name="Freeform: Shape 2868">
              <a:extLst>
                <a:ext uri="{FF2B5EF4-FFF2-40B4-BE49-F238E27FC236}">
                  <a16:creationId xmlns:a16="http://schemas.microsoft.com/office/drawing/2014/main" id="{595CE218-63A1-E8E5-62D4-07CF61368142}"/>
                </a:ext>
              </a:extLst>
            </p:cNvPr>
            <p:cNvSpPr/>
            <p:nvPr/>
          </p:nvSpPr>
          <p:spPr>
            <a:xfrm>
              <a:off x="4586090" y="3115966"/>
              <a:ext cx="264627" cy="218578"/>
            </a:xfrm>
            <a:custGeom>
              <a:avLst/>
              <a:gdLst>
                <a:gd name="connsiteX0" fmla="*/ 61850 w 264628"/>
                <a:gd name="connsiteY0" fmla="*/ 127049 h 218576"/>
                <a:gd name="connsiteX1" fmla="*/ 262278 w 264628"/>
                <a:gd name="connsiteY1" fmla="*/ 117012 h 218576"/>
                <a:gd name="connsiteX2" fmla="*/ 257955 w 264628"/>
                <a:gd name="connsiteY2" fmla="*/ 106821 h 218576"/>
                <a:gd name="connsiteX3" fmla="*/ 165152 w 264628"/>
                <a:gd name="connsiteY3" fmla="*/ 77482 h 218576"/>
                <a:gd name="connsiteX4" fmla="*/ 93967 w 264628"/>
                <a:gd name="connsiteY4" fmla="*/ 109137 h 218576"/>
                <a:gd name="connsiteX5" fmla="*/ 29268 w 264628"/>
                <a:gd name="connsiteY5" fmla="*/ 99563 h 218576"/>
                <a:gd name="connsiteX6" fmla="*/ 161137 w 264628"/>
                <a:gd name="connsiteY6" fmla="*/ 7533 h 218576"/>
                <a:gd name="connsiteX7" fmla="*/ 155115 w 264628"/>
                <a:gd name="connsiteY7" fmla="*/ 4136 h 218576"/>
                <a:gd name="connsiteX8" fmla="*/ 79916 w 264628"/>
                <a:gd name="connsiteY8" fmla="*/ 10930 h 218576"/>
                <a:gd name="connsiteX9" fmla="*/ 64320 w 264628"/>
                <a:gd name="connsiteY9" fmla="*/ 49688 h 218576"/>
                <a:gd name="connsiteX10" fmla="*/ 12283 w 264628"/>
                <a:gd name="connsiteY10" fmla="*/ 86593 h 218576"/>
                <a:gd name="connsiteX11" fmla="*/ 8114 w 264628"/>
                <a:gd name="connsiteY11" fmla="*/ 94159 h 218576"/>
                <a:gd name="connsiteX12" fmla="*/ 6415 w 264628"/>
                <a:gd name="connsiteY12" fmla="*/ 96166 h 218576"/>
                <a:gd name="connsiteX13" fmla="*/ 43938 w 264628"/>
                <a:gd name="connsiteY13" fmla="*/ 213829 h 218576"/>
                <a:gd name="connsiteX14" fmla="*/ 54129 w 264628"/>
                <a:gd name="connsiteY14" fmla="*/ 216454 h 218576"/>
                <a:gd name="connsiteX15" fmla="*/ 76519 w 264628"/>
                <a:gd name="connsiteY15" fmla="*/ 146196 h 218576"/>
                <a:gd name="connsiteX16" fmla="*/ 54747 w 264628"/>
                <a:gd name="connsiteY16" fmla="*/ 120718 h 218576"/>
                <a:gd name="connsiteX17" fmla="*/ 58452 w 264628"/>
                <a:gd name="connsiteY17" fmla="*/ 121336 h 218576"/>
                <a:gd name="connsiteX18" fmla="*/ 61850 w 264628"/>
                <a:gd name="connsiteY18" fmla="*/ 127049 h 21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628" h="218576">
                  <a:moveTo>
                    <a:pt x="61850" y="127049"/>
                  </a:moveTo>
                  <a:cubicBezTo>
                    <a:pt x="128556" y="159630"/>
                    <a:pt x="199277" y="156542"/>
                    <a:pt x="262278" y="117012"/>
                  </a:cubicBezTo>
                  <a:cubicBezTo>
                    <a:pt x="267528" y="113769"/>
                    <a:pt x="263050" y="106512"/>
                    <a:pt x="257955" y="106821"/>
                  </a:cubicBezTo>
                  <a:cubicBezTo>
                    <a:pt x="221204" y="109600"/>
                    <a:pt x="205763" y="62504"/>
                    <a:pt x="165152" y="77482"/>
                  </a:cubicBezTo>
                  <a:cubicBezTo>
                    <a:pt x="141527" y="86129"/>
                    <a:pt x="119446" y="106358"/>
                    <a:pt x="93967" y="109137"/>
                  </a:cubicBezTo>
                  <a:cubicBezTo>
                    <a:pt x="70960" y="111608"/>
                    <a:pt x="48416" y="111144"/>
                    <a:pt x="29268" y="99563"/>
                  </a:cubicBezTo>
                  <a:cubicBezTo>
                    <a:pt x="89953" y="111608"/>
                    <a:pt x="186615" y="83350"/>
                    <a:pt x="161137" y="7533"/>
                  </a:cubicBezTo>
                  <a:cubicBezTo>
                    <a:pt x="160365" y="5062"/>
                    <a:pt x="157431" y="3827"/>
                    <a:pt x="155115" y="4136"/>
                  </a:cubicBezTo>
                  <a:cubicBezTo>
                    <a:pt x="136431" y="6452"/>
                    <a:pt x="92887" y="-10379"/>
                    <a:pt x="79916" y="10930"/>
                  </a:cubicBezTo>
                  <a:cubicBezTo>
                    <a:pt x="72504" y="22974"/>
                    <a:pt x="72195" y="37952"/>
                    <a:pt x="64320" y="49688"/>
                  </a:cubicBezTo>
                  <a:cubicBezTo>
                    <a:pt x="51195" y="69298"/>
                    <a:pt x="36062" y="82423"/>
                    <a:pt x="12283" y="86593"/>
                  </a:cubicBezTo>
                  <a:cubicBezTo>
                    <a:pt x="8114" y="87365"/>
                    <a:pt x="7033" y="91225"/>
                    <a:pt x="8114" y="94159"/>
                  </a:cubicBezTo>
                  <a:cubicBezTo>
                    <a:pt x="7496" y="94622"/>
                    <a:pt x="6878" y="95394"/>
                    <a:pt x="6415" y="96166"/>
                  </a:cubicBezTo>
                  <a:cubicBezTo>
                    <a:pt x="-18600" y="144961"/>
                    <a:pt x="37143" y="169358"/>
                    <a:pt x="43938" y="213829"/>
                  </a:cubicBezTo>
                  <a:cubicBezTo>
                    <a:pt x="44710" y="219079"/>
                    <a:pt x="50886" y="220006"/>
                    <a:pt x="54129" y="216454"/>
                  </a:cubicBezTo>
                  <a:cubicBezTo>
                    <a:pt x="72350" y="196998"/>
                    <a:pt x="90262" y="173064"/>
                    <a:pt x="76519" y="146196"/>
                  </a:cubicBezTo>
                  <a:cubicBezTo>
                    <a:pt x="71423" y="136468"/>
                    <a:pt x="63548" y="128284"/>
                    <a:pt x="54747" y="120718"/>
                  </a:cubicBezTo>
                  <a:cubicBezTo>
                    <a:pt x="55982" y="120872"/>
                    <a:pt x="57217" y="121181"/>
                    <a:pt x="58452" y="121336"/>
                  </a:cubicBezTo>
                  <a:cubicBezTo>
                    <a:pt x="58607" y="123806"/>
                    <a:pt x="59533" y="125968"/>
                    <a:pt x="61850" y="127049"/>
                  </a:cubicBezTo>
                  <a:close/>
                </a:path>
              </a:pathLst>
            </a:custGeom>
            <a:grpFill/>
            <a:ln w="15426" cap="flat">
              <a:noFill/>
              <a:prstDash val="solid"/>
              <a:miter/>
            </a:ln>
          </p:spPr>
          <p:txBody>
            <a:bodyPr rtlCol="0" anchor="ctr"/>
            <a:lstStyle/>
            <a:p>
              <a:endParaRPr lang="en-US"/>
            </a:p>
          </p:txBody>
        </p:sp>
        <p:sp>
          <p:nvSpPr>
            <p:cNvPr id="2870" name="Freeform: Shape 2869">
              <a:extLst>
                <a:ext uri="{FF2B5EF4-FFF2-40B4-BE49-F238E27FC236}">
                  <a16:creationId xmlns:a16="http://schemas.microsoft.com/office/drawing/2014/main" id="{146E5956-C1AD-4F8D-FEFD-30A1803F84AD}"/>
                </a:ext>
              </a:extLst>
            </p:cNvPr>
            <p:cNvSpPr/>
            <p:nvPr/>
          </p:nvSpPr>
          <p:spPr>
            <a:xfrm>
              <a:off x="3899129" y="3092763"/>
              <a:ext cx="51538" cy="51490"/>
            </a:xfrm>
            <a:custGeom>
              <a:avLst/>
              <a:gdLst>
                <a:gd name="connsiteX0" fmla="*/ 50865 w 51538"/>
                <a:gd name="connsiteY0" fmla="*/ 20081 h 51490"/>
                <a:gd name="connsiteX1" fmla="*/ 19983 w 51538"/>
                <a:gd name="connsiteY1" fmla="*/ 625 h 51490"/>
                <a:gd name="connsiteX2" fmla="*/ 681 w 51538"/>
                <a:gd name="connsiteY2" fmla="*/ 31508 h 51490"/>
                <a:gd name="connsiteX3" fmla="*/ 31564 w 51538"/>
                <a:gd name="connsiteY3" fmla="*/ 50810 h 51490"/>
                <a:gd name="connsiteX4" fmla="*/ 50865 w 51538"/>
                <a:gd name="connsiteY4" fmla="*/ 20081 h 5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490">
                  <a:moveTo>
                    <a:pt x="50865" y="20081"/>
                  </a:moveTo>
                  <a:cubicBezTo>
                    <a:pt x="47623" y="6184"/>
                    <a:pt x="33880" y="-2463"/>
                    <a:pt x="19983" y="625"/>
                  </a:cubicBezTo>
                  <a:cubicBezTo>
                    <a:pt x="6086" y="3868"/>
                    <a:pt x="-2562" y="17611"/>
                    <a:pt x="681" y="31508"/>
                  </a:cubicBezTo>
                  <a:cubicBezTo>
                    <a:pt x="3769" y="45405"/>
                    <a:pt x="17667" y="54052"/>
                    <a:pt x="31564" y="50810"/>
                  </a:cubicBezTo>
                  <a:cubicBezTo>
                    <a:pt x="45307" y="47721"/>
                    <a:pt x="54108" y="33979"/>
                    <a:pt x="50865" y="20081"/>
                  </a:cubicBezTo>
                  <a:close/>
                </a:path>
              </a:pathLst>
            </a:custGeom>
            <a:grpFill/>
            <a:ln w="15426" cap="flat">
              <a:noFill/>
              <a:prstDash val="solid"/>
              <a:miter/>
            </a:ln>
          </p:spPr>
          <p:txBody>
            <a:bodyPr rtlCol="0" anchor="ctr"/>
            <a:lstStyle/>
            <a:p>
              <a:endParaRPr lang="en-US"/>
            </a:p>
          </p:txBody>
        </p:sp>
        <p:sp>
          <p:nvSpPr>
            <p:cNvPr id="2871" name="Freeform: Shape 2870">
              <a:extLst>
                <a:ext uri="{FF2B5EF4-FFF2-40B4-BE49-F238E27FC236}">
                  <a16:creationId xmlns:a16="http://schemas.microsoft.com/office/drawing/2014/main" id="{4ABE2885-5CC9-5B13-773A-7C830AD9E550}"/>
                </a:ext>
              </a:extLst>
            </p:cNvPr>
            <p:cNvSpPr/>
            <p:nvPr/>
          </p:nvSpPr>
          <p:spPr>
            <a:xfrm>
              <a:off x="4937457" y="3181551"/>
              <a:ext cx="51645" cy="51636"/>
            </a:xfrm>
            <a:custGeom>
              <a:avLst/>
              <a:gdLst>
                <a:gd name="connsiteX0" fmla="*/ 31662 w 51645"/>
                <a:gd name="connsiteY0" fmla="*/ 50964 h 51636"/>
                <a:gd name="connsiteX1" fmla="*/ 50964 w 51645"/>
                <a:gd name="connsiteY1" fmla="*/ 20081 h 51636"/>
                <a:gd name="connsiteX2" fmla="*/ 20081 w 51645"/>
                <a:gd name="connsiteY2" fmla="*/ 625 h 51636"/>
                <a:gd name="connsiteX3" fmla="*/ 625 w 51645"/>
                <a:gd name="connsiteY3" fmla="*/ 31508 h 51636"/>
                <a:gd name="connsiteX4" fmla="*/ 31662 w 51645"/>
                <a:gd name="connsiteY4" fmla="*/ 50964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36">
                  <a:moveTo>
                    <a:pt x="31662" y="50964"/>
                  </a:moveTo>
                  <a:cubicBezTo>
                    <a:pt x="45560" y="47876"/>
                    <a:pt x="54207" y="33979"/>
                    <a:pt x="50964" y="20081"/>
                  </a:cubicBezTo>
                  <a:cubicBezTo>
                    <a:pt x="47876" y="6184"/>
                    <a:pt x="33979" y="-2463"/>
                    <a:pt x="20081" y="625"/>
                  </a:cubicBezTo>
                  <a:cubicBezTo>
                    <a:pt x="6184" y="3714"/>
                    <a:pt x="-2463" y="17611"/>
                    <a:pt x="625" y="31508"/>
                  </a:cubicBezTo>
                  <a:cubicBezTo>
                    <a:pt x="3868" y="45405"/>
                    <a:pt x="17765" y="54207"/>
                    <a:pt x="31662" y="50964"/>
                  </a:cubicBezTo>
                  <a:close/>
                </a:path>
              </a:pathLst>
            </a:custGeom>
            <a:grpFill/>
            <a:ln w="15426" cap="flat">
              <a:noFill/>
              <a:prstDash val="solid"/>
              <a:miter/>
            </a:ln>
          </p:spPr>
          <p:txBody>
            <a:bodyPr rtlCol="0" anchor="ctr"/>
            <a:lstStyle/>
            <a:p>
              <a:endParaRPr lang="en-US"/>
            </a:p>
          </p:txBody>
        </p:sp>
        <p:sp>
          <p:nvSpPr>
            <p:cNvPr id="2872" name="Freeform: Shape 2871">
              <a:extLst>
                <a:ext uri="{FF2B5EF4-FFF2-40B4-BE49-F238E27FC236}">
                  <a16:creationId xmlns:a16="http://schemas.microsoft.com/office/drawing/2014/main" id="{6FD8B2AD-D105-1F94-6B7F-4FE19C47CAA3}"/>
                </a:ext>
              </a:extLst>
            </p:cNvPr>
            <p:cNvSpPr/>
            <p:nvPr/>
          </p:nvSpPr>
          <p:spPr>
            <a:xfrm>
              <a:off x="4869052" y="3197147"/>
              <a:ext cx="51645" cy="51644"/>
            </a:xfrm>
            <a:custGeom>
              <a:avLst/>
              <a:gdLst>
                <a:gd name="connsiteX0" fmla="*/ 31662 w 51645"/>
                <a:gd name="connsiteY0" fmla="*/ 50964 h 51644"/>
                <a:gd name="connsiteX1" fmla="*/ 50964 w 51645"/>
                <a:gd name="connsiteY1" fmla="*/ 20081 h 51644"/>
                <a:gd name="connsiteX2" fmla="*/ 20081 w 51645"/>
                <a:gd name="connsiteY2" fmla="*/ 625 h 51644"/>
                <a:gd name="connsiteX3" fmla="*/ 625 w 51645"/>
                <a:gd name="connsiteY3" fmla="*/ 31508 h 51644"/>
                <a:gd name="connsiteX4" fmla="*/ 31662 w 51645"/>
                <a:gd name="connsiteY4" fmla="*/ 50964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51644">
                  <a:moveTo>
                    <a:pt x="31662" y="50964"/>
                  </a:moveTo>
                  <a:cubicBezTo>
                    <a:pt x="45560" y="47721"/>
                    <a:pt x="54207" y="33978"/>
                    <a:pt x="50964" y="20081"/>
                  </a:cubicBezTo>
                  <a:cubicBezTo>
                    <a:pt x="47721" y="6184"/>
                    <a:pt x="33979" y="-2463"/>
                    <a:pt x="20081" y="625"/>
                  </a:cubicBezTo>
                  <a:cubicBezTo>
                    <a:pt x="6184" y="3713"/>
                    <a:pt x="-2463" y="17610"/>
                    <a:pt x="625" y="31508"/>
                  </a:cubicBezTo>
                  <a:cubicBezTo>
                    <a:pt x="3868" y="45559"/>
                    <a:pt x="17765" y="54207"/>
                    <a:pt x="31662" y="50964"/>
                  </a:cubicBezTo>
                  <a:close/>
                </a:path>
              </a:pathLst>
            </a:custGeom>
            <a:grpFill/>
            <a:ln w="15426" cap="flat">
              <a:noFill/>
              <a:prstDash val="solid"/>
              <a:miter/>
            </a:ln>
          </p:spPr>
          <p:txBody>
            <a:bodyPr rtlCol="0" anchor="ctr"/>
            <a:lstStyle/>
            <a:p>
              <a:endParaRPr lang="en-US"/>
            </a:p>
          </p:txBody>
        </p:sp>
        <p:sp>
          <p:nvSpPr>
            <p:cNvPr id="2873" name="Freeform: Shape 2872">
              <a:extLst>
                <a:ext uri="{FF2B5EF4-FFF2-40B4-BE49-F238E27FC236}">
                  <a16:creationId xmlns:a16="http://schemas.microsoft.com/office/drawing/2014/main" id="{36FDE159-29A8-0ED4-FA1C-9570B3B40AD4}"/>
                </a:ext>
              </a:extLst>
            </p:cNvPr>
            <p:cNvSpPr/>
            <p:nvPr/>
          </p:nvSpPr>
          <p:spPr>
            <a:xfrm>
              <a:off x="4989666" y="3199399"/>
              <a:ext cx="598388" cy="867418"/>
            </a:xfrm>
            <a:custGeom>
              <a:avLst/>
              <a:gdLst>
                <a:gd name="connsiteX0" fmla="*/ 484538 w 598389"/>
                <a:gd name="connsiteY0" fmla="*/ 721182 h 867411"/>
                <a:gd name="connsiteX1" fmla="*/ 521598 w 598389"/>
                <a:gd name="connsiteY1" fmla="*/ 703733 h 867411"/>
                <a:gd name="connsiteX2" fmla="*/ 542443 w 598389"/>
                <a:gd name="connsiteY2" fmla="*/ 697711 h 867411"/>
                <a:gd name="connsiteX3" fmla="*/ 594481 w 598389"/>
                <a:gd name="connsiteY3" fmla="*/ 641659 h 867411"/>
                <a:gd name="connsiteX4" fmla="*/ 595407 w 598389"/>
                <a:gd name="connsiteY4" fmla="*/ 631159 h 867411"/>
                <a:gd name="connsiteX5" fmla="*/ 476200 w 598389"/>
                <a:gd name="connsiteY5" fmla="*/ 688137 h 867411"/>
                <a:gd name="connsiteX6" fmla="*/ 440531 w 598389"/>
                <a:gd name="connsiteY6" fmla="*/ 646446 h 867411"/>
                <a:gd name="connsiteX7" fmla="*/ 384015 w 598389"/>
                <a:gd name="connsiteY7" fmla="*/ 755307 h 867411"/>
                <a:gd name="connsiteX8" fmla="*/ 438678 w 598389"/>
                <a:gd name="connsiteY8" fmla="*/ 713307 h 867411"/>
                <a:gd name="connsiteX9" fmla="*/ 393434 w 598389"/>
                <a:gd name="connsiteY9" fmla="*/ 813984 h 867411"/>
                <a:gd name="connsiteX10" fmla="*/ 206594 w 598389"/>
                <a:gd name="connsiteY10" fmla="*/ 732763 h 867411"/>
                <a:gd name="connsiteX11" fmla="*/ 251374 w 598389"/>
                <a:gd name="connsiteY11" fmla="*/ 652622 h 867411"/>
                <a:gd name="connsiteX12" fmla="*/ 299706 w 598389"/>
                <a:gd name="connsiteY12" fmla="*/ 597960 h 867411"/>
                <a:gd name="connsiteX13" fmla="*/ 273764 w 598389"/>
                <a:gd name="connsiteY13" fmla="*/ 502378 h 867411"/>
                <a:gd name="connsiteX14" fmla="*/ 198256 w 598389"/>
                <a:gd name="connsiteY14" fmla="*/ 503613 h 867411"/>
                <a:gd name="connsiteX15" fmla="*/ 243345 w 598389"/>
                <a:gd name="connsiteY15" fmla="*/ 437216 h 867411"/>
                <a:gd name="connsiteX16" fmla="*/ 246433 w 598389"/>
                <a:gd name="connsiteY16" fmla="*/ 437679 h 867411"/>
                <a:gd name="connsiteX17" fmla="*/ 422464 w 598389"/>
                <a:gd name="connsiteY17" fmla="*/ 586224 h 867411"/>
                <a:gd name="connsiteX18" fmla="*/ 445935 w 598389"/>
                <a:gd name="connsiteY18" fmla="*/ 575570 h 867411"/>
                <a:gd name="connsiteX19" fmla="*/ 558039 w 598389"/>
                <a:gd name="connsiteY19" fmla="*/ 508709 h 867411"/>
                <a:gd name="connsiteX20" fmla="*/ 549083 w 598389"/>
                <a:gd name="connsiteY20" fmla="*/ 520135 h 867411"/>
                <a:gd name="connsiteX21" fmla="*/ 530090 w 598389"/>
                <a:gd name="connsiteY21" fmla="*/ 505003 h 867411"/>
                <a:gd name="connsiteX22" fmla="*/ 518664 w 598389"/>
                <a:gd name="connsiteY22" fmla="*/ 505466 h 867411"/>
                <a:gd name="connsiteX23" fmla="*/ 566378 w 598389"/>
                <a:gd name="connsiteY23" fmla="*/ 494966 h 867411"/>
                <a:gd name="connsiteX24" fmla="*/ 488553 w 598389"/>
                <a:gd name="connsiteY24" fmla="*/ 485238 h 867411"/>
                <a:gd name="connsiteX25" fmla="*/ 437597 w 598389"/>
                <a:gd name="connsiteY25" fmla="*/ 562136 h 867411"/>
                <a:gd name="connsiteX26" fmla="*/ 302022 w 598389"/>
                <a:gd name="connsiteY26" fmla="*/ 447252 h 867411"/>
                <a:gd name="connsiteX27" fmla="*/ 433428 w 598389"/>
                <a:gd name="connsiteY27" fmla="*/ 516275 h 867411"/>
                <a:gd name="connsiteX28" fmla="*/ 443928 w 598389"/>
                <a:gd name="connsiteY28" fmla="*/ 514422 h 867411"/>
                <a:gd name="connsiteX29" fmla="*/ 598341 w 598389"/>
                <a:gd name="connsiteY29" fmla="*/ 356303 h 867411"/>
                <a:gd name="connsiteX30" fmla="*/ 390655 w 598389"/>
                <a:gd name="connsiteY30" fmla="*/ 280795 h 867411"/>
                <a:gd name="connsiteX31" fmla="*/ 380464 w 598389"/>
                <a:gd name="connsiteY31" fmla="*/ 283574 h 867411"/>
                <a:gd name="connsiteX32" fmla="*/ 292139 w 598389"/>
                <a:gd name="connsiteY32" fmla="*/ 402781 h 867411"/>
                <a:gd name="connsiteX33" fmla="*/ 364405 w 598389"/>
                <a:gd name="connsiteY33" fmla="*/ 240338 h 867411"/>
                <a:gd name="connsiteX34" fmla="*/ 443619 w 598389"/>
                <a:gd name="connsiteY34" fmla="*/ 287435 h 867411"/>
                <a:gd name="connsiteX35" fmla="*/ 509553 w 598389"/>
                <a:gd name="connsiteY35" fmla="*/ 244971 h 867411"/>
                <a:gd name="connsiteX36" fmla="*/ 461994 w 598389"/>
                <a:gd name="connsiteY36" fmla="*/ 256243 h 867411"/>
                <a:gd name="connsiteX37" fmla="*/ 472494 w 598389"/>
                <a:gd name="connsiteY37" fmla="*/ 251611 h 867411"/>
                <a:gd name="connsiteX38" fmla="*/ 483149 w 598389"/>
                <a:gd name="connsiteY38" fmla="*/ 229684 h 867411"/>
                <a:gd name="connsiteX39" fmla="*/ 496119 w 598389"/>
                <a:gd name="connsiteY39" fmla="*/ 236015 h 867411"/>
                <a:gd name="connsiteX40" fmla="*/ 366103 w 598389"/>
                <a:gd name="connsiteY40" fmla="*/ 224434 h 867411"/>
                <a:gd name="connsiteX41" fmla="*/ 340316 w 598389"/>
                <a:gd name="connsiteY41" fmla="*/ 225051 h 867411"/>
                <a:gd name="connsiteX42" fmla="*/ 246124 w 598389"/>
                <a:gd name="connsiteY42" fmla="*/ 435208 h 867411"/>
                <a:gd name="connsiteX43" fmla="*/ 243499 w 598389"/>
                <a:gd name="connsiteY43" fmla="*/ 436907 h 867411"/>
                <a:gd name="connsiteX44" fmla="*/ 174013 w 598389"/>
                <a:gd name="connsiteY44" fmla="*/ 396605 h 867411"/>
                <a:gd name="connsiteX45" fmla="*/ 242573 w 598389"/>
                <a:gd name="connsiteY45" fmla="*/ 364950 h 867411"/>
                <a:gd name="connsiteX46" fmla="*/ 224352 w 598389"/>
                <a:gd name="connsiteY46" fmla="*/ 267515 h 867411"/>
                <a:gd name="connsiteX47" fmla="*/ 157182 w 598389"/>
                <a:gd name="connsiteY47" fmla="*/ 239257 h 867411"/>
                <a:gd name="connsiteX48" fmla="*/ 81983 w 598389"/>
                <a:gd name="connsiteY48" fmla="*/ 186448 h 867411"/>
                <a:gd name="connsiteX49" fmla="*/ 215087 w 598389"/>
                <a:gd name="connsiteY49" fmla="*/ 32189 h 867411"/>
                <a:gd name="connsiteX50" fmla="*/ 299397 w 598389"/>
                <a:gd name="connsiteY50" fmla="*/ 103219 h 867411"/>
                <a:gd name="connsiteX51" fmla="*/ 231918 w 598389"/>
                <a:gd name="connsiteY51" fmla="*/ 89013 h 867411"/>
                <a:gd name="connsiteX52" fmla="*/ 330125 w 598389"/>
                <a:gd name="connsiteY52" fmla="*/ 162514 h 867411"/>
                <a:gd name="connsiteX53" fmla="*/ 344177 w 598389"/>
                <a:gd name="connsiteY53" fmla="*/ 109396 h 867411"/>
                <a:gd name="connsiteX54" fmla="*/ 476200 w 598389"/>
                <a:gd name="connsiteY54" fmla="*/ 109087 h 867411"/>
                <a:gd name="connsiteX55" fmla="*/ 470796 w 598389"/>
                <a:gd name="connsiteY55" fmla="*/ 99977 h 867411"/>
                <a:gd name="connsiteX56" fmla="*/ 399611 w 598389"/>
                <a:gd name="connsiteY56" fmla="*/ 72028 h 867411"/>
                <a:gd name="connsiteX57" fmla="*/ 378148 w 598389"/>
                <a:gd name="connsiteY57" fmla="*/ 75579 h 867411"/>
                <a:gd name="connsiteX58" fmla="*/ 337074 w 598389"/>
                <a:gd name="connsiteY58" fmla="*/ 76043 h 867411"/>
                <a:gd name="connsiteX59" fmla="*/ 118888 w 598389"/>
                <a:gd name="connsiteY59" fmla="*/ 18755 h 867411"/>
                <a:gd name="connsiteX60" fmla="*/ 761 w 598389"/>
                <a:gd name="connsiteY60" fmla="*/ 236324 h 867411"/>
                <a:gd name="connsiteX61" fmla="*/ 184668 w 598389"/>
                <a:gd name="connsiteY61" fmla="*/ 450186 h 867411"/>
                <a:gd name="connsiteX62" fmla="*/ 111785 w 598389"/>
                <a:gd name="connsiteY62" fmla="*/ 722571 h 867411"/>
                <a:gd name="connsiteX63" fmla="*/ 312676 w 598389"/>
                <a:gd name="connsiteY63" fmla="*/ 867411 h 867411"/>
                <a:gd name="connsiteX64" fmla="*/ 484538 w 598389"/>
                <a:gd name="connsiteY64" fmla="*/ 721182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389" h="867411">
                  <a:moveTo>
                    <a:pt x="484538" y="721182"/>
                  </a:moveTo>
                  <a:cubicBezTo>
                    <a:pt x="489171" y="708056"/>
                    <a:pt x="503994" y="703115"/>
                    <a:pt x="521598" y="703733"/>
                  </a:cubicBezTo>
                  <a:cubicBezTo>
                    <a:pt x="530245" y="704042"/>
                    <a:pt x="535032" y="702343"/>
                    <a:pt x="542443" y="697711"/>
                  </a:cubicBezTo>
                  <a:cubicBezTo>
                    <a:pt x="564833" y="683659"/>
                    <a:pt x="569311" y="652622"/>
                    <a:pt x="594481" y="641659"/>
                  </a:cubicBezTo>
                  <a:cubicBezTo>
                    <a:pt x="599113" y="639651"/>
                    <a:pt x="599885" y="633938"/>
                    <a:pt x="595407" y="631159"/>
                  </a:cubicBezTo>
                  <a:cubicBezTo>
                    <a:pt x="540590" y="597188"/>
                    <a:pt x="481450" y="628534"/>
                    <a:pt x="476200" y="688137"/>
                  </a:cubicBezTo>
                  <a:cubicBezTo>
                    <a:pt x="468634" y="670997"/>
                    <a:pt x="457207" y="654475"/>
                    <a:pt x="440531" y="646446"/>
                  </a:cubicBezTo>
                  <a:cubicBezTo>
                    <a:pt x="334912" y="596107"/>
                    <a:pt x="307426" y="740638"/>
                    <a:pt x="384015" y="755307"/>
                  </a:cubicBezTo>
                  <a:cubicBezTo>
                    <a:pt x="413817" y="761020"/>
                    <a:pt x="442847" y="735851"/>
                    <a:pt x="438678" y="713307"/>
                  </a:cubicBezTo>
                  <a:cubicBezTo>
                    <a:pt x="471104" y="740020"/>
                    <a:pt x="435898" y="797771"/>
                    <a:pt x="393434" y="813984"/>
                  </a:cubicBezTo>
                  <a:cubicBezTo>
                    <a:pt x="328581" y="838536"/>
                    <a:pt x="235161" y="812440"/>
                    <a:pt x="206594" y="732763"/>
                  </a:cubicBezTo>
                  <a:cubicBezTo>
                    <a:pt x="192543" y="693542"/>
                    <a:pt x="223580" y="671152"/>
                    <a:pt x="251374" y="652622"/>
                  </a:cubicBezTo>
                  <a:cubicBezTo>
                    <a:pt x="272374" y="638570"/>
                    <a:pt x="289205" y="620967"/>
                    <a:pt x="299706" y="597960"/>
                  </a:cubicBezTo>
                  <a:cubicBezTo>
                    <a:pt x="315147" y="564143"/>
                    <a:pt x="304029" y="523378"/>
                    <a:pt x="273764" y="502378"/>
                  </a:cubicBezTo>
                  <a:cubicBezTo>
                    <a:pt x="249212" y="485238"/>
                    <a:pt x="221572" y="490025"/>
                    <a:pt x="198256" y="503613"/>
                  </a:cubicBezTo>
                  <a:cubicBezTo>
                    <a:pt x="211999" y="480451"/>
                    <a:pt x="226050" y="457753"/>
                    <a:pt x="243345" y="437216"/>
                  </a:cubicBezTo>
                  <a:cubicBezTo>
                    <a:pt x="244426" y="437370"/>
                    <a:pt x="245352" y="437524"/>
                    <a:pt x="246433" y="437679"/>
                  </a:cubicBezTo>
                  <a:cubicBezTo>
                    <a:pt x="322250" y="456672"/>
                    <a:pt x="371971" y="530790"/>
                    <a:pt x="422464" y="586224"/>
                  </a:cubicBezTo>
                  <a:cubicBezTo>
                    <a:pt x="431575" y="596261"/>
                    <a:pt x="443619" y="588541"/>
                    <a:pt x="445935" y="575570"/>
                  </a:cubicBezTo>
                  <a:cubicBezTo>
                    <a:pt x="463384" y="478907"/>
                    <a:pt x="554179" y="468716"/>
                    <a:pt x="558039" y="508709"/>
                  </a:cubicBezTo>
                  <a:cubicBezTo>
                    <a:pt x="558502" y="513650"/>
                    <a:pt x="552944" y="517510"/>
                    <a:pt x="549083" y="520135"/>
                  </a:cubicBezTo>
                  <a:cubicBezTo>
                    <a:pt x="537039" y="528628"/>
                    <a:pt x="531326" y="514885"/>
                    <a:pt x="530090" y="505003"/>
                  </a:cubicBezTo>
                  <a:cubicBezTo>
                    <a:pt x="529164" y="497746"/>
                    <a:pt x="517737" y="498209"/>
                    <a:pt x="518664" y="505466"/>
                  </a:cubicBezTo>
                  <a:cubicBezTo>
                    <a:pt x="524995" y="554415"/>
                    <a:pt x="583209" y="527239"/>
                    <a:pt x="566378" y="494966"/>
                  </a:cubicBezTo>
                  <a:cubicBezTo>
                    <a:pt x="553716" y="470414"/>
                    <a:pt x="506465" y="475356"/>
                    <a:pt x="488553" y="485238"/>
                  </a:cubicBezTo>
                  <a:cubicBezTo>
                    <a:pt x="462920" y="499444"/>
                    <a:pt x="446861" y="532952"/>
                    <a:pt x="437597" y="562136"/>
                  </a:cubicBezTo>
                  <a:cubicBezTo>
                    <a:pt x="400846" y="518128"/>
                    <a:pt x="354677" y="474275"/>
                    <a:pt x="302022" y="447252"/>
                  </a:cubicBezTo>
                  <a:cubicBezTo>
                    <a:pt x="352824" y="458679"/>
                    <a:pt x="402699" y="478753"/>
                    <a:pt x="433428" y="516275"/>
                  </a:cubicBezTo>
                  <a:cubicBezTo>
                    <a:pt x="436825" y="520290"/>
                    <a:pt x="441611" y="519055"/>
                    <a:pt x="443928" y="514422"/>
                  </a:cubicBezTo>
                  <a:cubicBezTo>
                    <a:pt x="480987" y="435980"/>
                    <a:pt x="537193" y="397840"/>
                    <a:pt x="598341" y="356303"/>
                  </a:cubicBezTo>
                  <a:cubicBezTo>
                    <a:pt x="525304" y="345340"/>
                    <a:pt x="458134" y="335457"/>
                    <a:pt x="390655" y="280795"/>
                  </a:cubicBezTo>
                  <a:cubicBezTo>
                    <a:pt x="386640" y="277552"/>
                    <a:pt x="381699" y="278479"/>
                    <a:pt x="380464" y="283574"/>
                  </a:cubicBezTo>
                  <a:cubicBezTo>
                    <a:pt x="369192" y="330825"/>
                    <a:pt x="332904" y="370509"/>
                    <a:pt x="292139" y="402781"/>
                  </a:cubicBezTo>
                  <a:cubicBezTo>
                    <a:pt x="327963" y="355531"/>
                    <a:pt x="350508" y="295927"/>
                    <a:pt x="364405" y="240338"/>
                  </a:cubicBezTo>
                  <a:cubicBezTo>
                    <a:pt x="385405" y="262574"/>
                    <a:pt x="414435" y="285736"/>
                    <a:pt x="443619" y="287435"/>
                  </a:cubicBezTo>
                  <a:cubicBezTo>
                    <a:pt x="464156" y="288670"/>
                    <a:pt x="508781" y="272611"/>
                    <a:pt x="509553" y="244971"/>
                  </a:cubicBezTo>
                  <a:cubicBezTo>
                    <a:pt x="510634" y="208529"/>
                    <a:pt x="446398" y="209301"/>
                    <a:pt x="461994" y="256243"/>
                  </a:cubicBezTo>
                  <a:cubicBezTo>
                    <a:pt x="464310" y="263192"/>
                    <a:pt x="474810" y="258714"/>
                    <a:pt x="472494" y="251611"/>
                  </a:cubicBezTo>
                  <a:cubicBezTo>
                    <a:pt x="469406" y="242191"/>
                    <a:pt x="468479" y="227213"/>
                    <a:pt x="483149" y="229684"/>
                  </a:cubicBezTo>
                  <a:cubicBezTo>
                    <a:pt x="487627" y="230456"/>
                    <a:pt x="494421" y="231537"/>
                    <a:pt x="496119" y="236015"/>
                  </a:cubicBezTo>
                  <a:cubicBezTo>
                    <a:pt x="510017" y="273692"/>
                    <a:pt x="423854" y="303957"/>
                    <a:pt x="366103" y="224434"/>
                  </a:cubicBezTo>
                  <a:cubicBezTo>
                    <a:pt x="358383" y="213779"/>
                    <a:pt x="344177" y="212081"/>
                    <a:pt x="340316" y="225051"/>
                  </a:cubicBezTo>
                  <a:cubicBezTo>
                    <a:pt x="318853" y="296854"/>
                    <a:pt x="306191" y="385178"/>
                    <a:pt x="246124" y="435208"/>
                  </a:cubicBezTo>
                  <a:cubicBezTo>
                    <a:pt x="245198" y="435826"/>
                    <a:pt x="244426" y="436443"/>
                    <a:pt x="243499" y="436907"/>
                  </a:cubicBezTo>
                  <a:cubicBezTo>
                    <a:pt x="218947" y="425943"/>
                    <a:pt x="196403" y="411429"/>
                    <a:pt x="174013" y="396605"/>
                  </a:cubicBezTo>
                  <a:cubicBezTo>
                    <a:pt x="200881" y="398767"/>
                    <a:pt x="227903" y="390892"/>
                    <a:pt x="242573" y="364950"/>
                  </a:cubicBezTo>
                  <a:cubicBezTo>
                    <a:pt x="260639" y="332832"/>
                    <a:pt x="252918" y="291295"/>
                    <a:pt x="224352" y="267515"/>
                  </a:cubicBezTo>
                  <a:cubicBezTo>
                    <a:pt x="204896" y="251302"/>
                    <a:pt x="182043" y="242655"/>
                    <a:pt x="157182" y="239257"/>
                  </a:cubicBezTo>
                  <a:cubicBezTo>
                    <a:pt x="124138" y="234625"/>
                    <a:pt x="86306" y="227985"/>
                    <a:pt x="81983" y="186448"/>
                  </a:cubicBezTo>
                  <a:cubicBezTo>
                    <a:pt x="73181" y="102293"/>
                    <a:pt x="145910" y="38211"/>
                    <a:pt x="215087" y="32189"/>
                  </a:cubicBezTo>
                  <a:cubicBezTo>
                    <a:pt x="260330" y="28329"/>
                    <a:pt x="317000" y="65079"/>
                    <a:pt x="299397" y="103219"/>
                  </a:cubicBezTo>
                  <a:cubicBezTo>
                    <a:pt x="293375" y="80984"/>
                    <a:pt x="256315" y="70947"/>
                    <a:pt x="231918" y="89013"/>
                  </a:cubicBezTo>
                  <a:cubicBezTo>
                    <a:pt x="169381" y="135492"/>
                    <a:pt x="256779" y="253618"/>
                    <a:pt x="330125" y="162514"/>
                  </a:cubicBezTo>
                  <a:cubicBezTo>
                    <a:pt x="341706" y="147999"/>
                    <a:pt x="344794" y="128234"/>
                    <a:pt x="344177" y="109396"/>
                  </a:cubicBezTo>
                  <a:cubicBezTo>
                    <a:pt x="374750" y="160970"/>
                    <a:pt x="441611" y="163441"/>
                    <a:pt x="476200" y="109087"/>
                  </a:cubicBezTo>
                  <a:cubicBezTo>
                    <a:pt x="478979" y="104609"/>
                    <a:pt x="475891" y="99822"/>
                    <a:pt x="470796" y="99977"/>
                  </a:cubicBezTo>
                  <a:cubicBezTo>
                    <a:pt x="443464" y="101058"/>
                    <a:pt x="426016" y="74962"/>
                    <a:pt x="399611" y="72028"/>
                  </a:cubicBezTo>
                  <a:cubicBezTo>
                    <a:pt x="390964" y="71101"/>
                    <a:pt x="385868" y="71565"/>
                    <a:pt x="378148" y="75579"/>
                  </a:cubicBezTo>
                  <a:cubicBezTo>
                    <a:pt x="362397" y="83763"/>
                    <a:pt x="347110" y="85925"/>
                    <a:pt x="337074" y="76043"/>
                  </a:cubicBezTo>
                  <a:cubicBezTo>
                    <a:pt x="278860" y="-17841"/>
                    <a:pt x="175866" y="-8730"/>
                    <a:pt x="118888" y="18755"/>
                  </a:cubicBezTo>
                  <a:cubicBezTo>
                    <a:pt x="40600" y="56278"/>
                    <a:pt x="-6651" y="143058"/>
                    <a:pt x="761" y="236324"/>
                  </a:cubicBezTo>
                  <a:cubicBezTo>
                    <a:pt x="9100" y="340707"/>
                    <a:pt x="90476" y="415906"/>
                    <a:pt x="184668" y="450186"/>
                  </a:cubicBezTo>
                  <a:cubicBezTo>
                    <a:pt x="114718" y="521834"/>
                    <a:pt x="73953" y="624982"/>
                    <a:pt x="111785" y="722571"/>
                  </a:cubicBezTo>
                  <a:cubicBezTo>
                    <a:pt x="145601" y="809815"/>
                    <a:pt x="225742" y="867411"/>
                    <a:pt x="312676" y="867411"/>
                  </a:cubicBezTo>
                  <a:cubicBezTo>
                    <a:pt x="376140" y="867411"/>
                    <a:pt x="472803" y="830970"/>
                    <a:pt x="484538" y="721182"/>
                  </a:cubicBezTo>
                  <a:close/>
                </a:path>
              </a:pathLst>
            </a:custGeom>
            <a:grpFill/>
            <a:ln w="15426" cap="flat">
              <a:noFill/>
              <a:prstDash val="solid"/>
              <a:miter/>
            </a:ln>
          </p:spPr>
          <p:txBody>
            <a:bodyPr rtlCol="0" anchor="ctr"/>
            <a:lstStyle/>
            <a:p>
              <a:endParaRPr lang="en-US"/>
            </a:p>
          </p:txBody>
        </p:sp>
        <p:sp>
          <p:nvSpPr>
            <p:cNvPr id="2874" name="Freeform: Shape 2873">
              <a:extLst>
                <a:ext uri="{FF2B5EF4-FFF2-40B4-BE49-F238E27FC236}">
                  <a16:creationId xmlns:a16="http://schemas.microsoft.com/office/drawing/2014/main" id="{D36542C3-0DE1-C5EE-AE56-CE26B4F62C46}"/>
                </a:ext>
              </a:extLst>
            </p:cNvPr>
            <p:cNvSpPr/>
            <p:nvPr/>
          </p:nvSpPr>
          <p:spPr>
            <a:xfrm>
              <a:off x="4000652" y="3012707"/>
              <a:ext cx="427867" cy="362616"/>
            </a:xfrm>
            <a:custGeom>
              <a:avLst/>
              <a:gdLst>
                <a:gd name="connsiteX0" fmla="*/ 121358 w 427868"/>
                <a:gd name="connsiteY0" fmla="*/ 199579 h 362613"/>
                <a:gd name="connsiteX1" fmla="*/ 86924 w 427868"/>
                <a:gd name="connsiteY1" fmla="*/ 280954 h 362613"/>
                <a:gd name="connsiteX2" fmla="*/ 93409 w 427868"/>
                <a:gd name="connsiteY2" fmla="*/ 287285 h 362613"/>
                <a:gd name="connsiteX3" fmla="*/ 199182 w 427868"/>
                <a:gd name="connsiteY3" fmla="*/ 197108 h 362613"/>
                <a:gd name="connsiteX4" fmla="*/ 169072 w 427868"/>
                <a:gd name="connsiteY4" fmla="*/ 354764 h 362613"/>
                <a:gd name="connsiteX5" fmla="*/ 179726 w 427868"/>
                <a:gd name="connsiteY5" fmla="*/ 359088 h 362613"/>
                <a:gd name="connsiteX6" fmla="*/ 220028 w 427868"/>
                <a:gd name="connsiteY6" fmla="*/ 170858 h 362613"/>
                <a:gd name="connsiteX7" fmla="*/ 378147 w 427868"/>
                <a:gd name="connsiteY7" fmla="*/ 106776 h 362613"/>
                <a:gd name="connsiteX8" fmla="*/ 254925 w 427868"/>
                <a:gd name="connsiteY8" fmla="*/ 198961 h 362613"/>
                <a:gd name="connsiteX9" fmla="*/ 260330 w 427868"/>
                <a:gd name="connsiteY9" fmla="*/ 208071 h 362613"/>
                <a:gd name="connsiteX10" fmla="*/ 427868 w 427868"/>
                <a:gd name="connsiteY10" fmla="*/ 129629 h 362613"/>
                <a:gd name="connsiteX11" fmla="*/ 367956 w 427868"/>
                <a:gd name="connsiteY11" fmla="*/ 20459 h 362613"/>
                <a:gd name="connsiteX12" fmla="*/ 276698 w 427868"/>
                <a:gd name="connsiteY12" fmla="*/ 1003 h 362613"/>
                <a:gd name="connsiteX13" fmla="*/ 267587 w 427868"/>
                <a:gd name="connsiteY13" fmla="*/ 6408 h 362613"/>
                <a:gd name="connsiteX14" fmla="*/ 356221 w 427868"/>
                <a:gd name="connsiteY14" fmla="*/ 85313 h 362613"/>
                <a:gd name="connsiteX15" fmla="*/ 311132 w 427868"/>
                <a:gd name="connsiteY15" fmla="*/ 95195 h 362613"/>
                <a:gd name="connsiteX16" fmla="*/ 170307 w 427868"/>
                <a:gd name="connsiteY16" fmla="*/ 81452 h 362613"/>
                <a:gd name="connsiteX17" fmla="*/ 97424 w 427868"/>
                <a:gd name="connsiteY17" fmla="*/ 75276 h 362613"/>
                <a:gd name="connsiteX18" fmla="*/ 91093 w 427868"/>
                <a:gd name="connsiteY18" fmla="*/ 80217 h 362613"/>
                <a:gd name="connsiteX19" fmla="*/ 106997 w 427868"/>
                <a:gd name="connsiteY19" fmla="*/ 130247 h 362613"/>
                <a:gd name="connsiteX20" fmla="*/ 71637 w 427868"/>
                <a:gd name="connsiteY20" fmla="*/ 136578 h 362613"/>
                <a:gd name="connsiteX21" fmla="*/ 5239 w 427868"/>
                <a:gd name="connsiteY21" fmla="*/ 166534 h 362613"/>
                <a:gd name="connsiteX22" fmla="*/ 761 w 427868"/>
                <a:gd name="connsiteY22" fmla="*/ 174409 h 362613"/>
                <a:gd name="connsiteX23" fmla="*/ 121358 w 427868"/>
                <a:gd name="connsiteY23" fmla="*/ 199579 h 36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868" h="362613">
                  <a:moveTo>
                    <a:pt x="121358" y="199579"/>
                  </a:moveTo>
                  <a:cubicBezTo>
                    <a:pt x="80438" y="221660"/>
                    <a:pt x="92174" y="256712"/>
                    <a:pt x="86924" y="280954"/>
                  </a:cubicBezTo>
                  <a:cubicBezTo>
                    <a:pt x="86152" y="284661"/>
                    <a:pt x="90012" y="287903"/>
                    <a:pt x="93409" y="287285"/>
                  </a:cubicBezTo>
                  <a:cubicBezTo>
                    <a:pt x="154557" y="276322"/>
                    <a:pt x="182969" y="236484"/>
                    <a:pt x="199182" y="197108"/>
                  </a:cubicBezTo>
                  <a:cubicBezTo>
                    <a:pt x="185748" y="248373"/>
                    <a:pt x="188528" y="305970"/>
                    <a:pt x="169072" y="354764"/>
                  </a:cubicBezTo>
                  <a:cubicBezTo>
                    <a:pt x="166292" y="361713"/>
                    <a:pt x="176947" y="366036"/>
                    <a:pt x="179726" y="359088"/>
                  </a:cubicBezTo>
                  <a:cubicBezTo>
                    <a:pt x="203660" y="299175"/>
                    <a:pt x="193314" y="229844"/>
                    <a:pt x="220028" y="170858"/>
                  </a:cubicBezTo>
                  <a:cubicBezTo>
                    <a:pt x="239484" y="127622"/>
                    <a:pt x="354522" y="85776"/>
                    <a:pt x="378147" y="106776"/>
                  </a:cubicBezTo>
                  <a:cubicBezTo>
                    <a:pt x="281484" y="118048"/>
                    <a:pt x="254771" y="155725"/>
                    <a:pt x="254925" y="198961"/>
                  </a:cubicBezTo>
                  <a:cubicBezTo>
                    <a:pt x="254925" y="204366"/>
                    <a:pt x="255697" y="208226"/>
                    <a:pt x="260330" y="208071"/>
                  </a:cubicBezTo>
                  <a:cubicBezTo>
                    <a:pt x="310514" y="207299"/>
                    <a:pt x="386949" y="125460"/>
                    <a:pt x="427868" y="129629"/>
                  </a:cubicBezTo>
                  <a:cubicBezTo>
                    <a:pt x="411501" y="106004"/>
                    <a:pt x="393897" y="39298"/>
                    <a:pt x="367956" y="20459"/>
                  </a:cubicBezTo>
                  <a:cubicBezTo>
                    <a:pt x="339698" y="-78"/>
                    <a:pt x="305573" y="18452"/>
                    <a:pt x="276698" y="1003"/>
                  </a:cubicBezTo>
                  <a:cubicBezTo>
                    <a:pt x="272374" y="-1622"/>
                    <a:pt x="266970" y="1158"/>
                    <a:pt x="267587" y="6408"/>
                  </a:cubicBezTo>
                  <a:cubicBezTo>
                    <a:pt x="270058" y="31577"/>
                    <a:pt x="284727" y="88092"/>
                    <a:pt x="356221" y="85313"/>
                  </a:cubicBezTo>
                  <a:cubicBezTo>
                    <a:pt x="346647" y="84386"/>
                    <a:pt x="321786" y="92107"/>
                    <a:pt x="311132" y="95195"/>
                  </a:cubicBezTo>
                  <a:cubicBezTo>
                    <a:pt x="246742" y="114188"/>
                    <a:pt x="205513" y="113416"/>
                    <a:pt x="170307" y="81452"/>
                  </a:cubicBezTo>
                  <a:cubicBezTo>
                    <a:pt x="152086" y="64930"/>
                    <a:pt x="121667" y="78210"/>
                    <a:pt x="97424" y="75276"/>
                  </a:cubicBezTo>
                  <a:cubicBezTo>
                    <a:pt x="94336" y="74967"/>
                    <a:pt x="91402" y="77129"/>
                    <a:pt x="91093" y="80217"/>
                  </a:cubicBezTo>
                  <a:cubicBezTo>
                    <a:pt x="88777" y="100754"/>
                    <a:pt x="94644" y="117431"/>
                    <a:pt x="106997" y="130247"/>
                  </a:cubicBezTo>
                  <a:cubicBezTo>
                    <a:pt x="94953" y="129166"/>
                    <a:pt x="83063" y="130556"/>
                    <a:pt x="71637" y="136578"/>
                  </a:cubicBezTo>
                  <a:cubicBezTo>
                    <a:pt x="49247" y="148313"/>
                    <a:pt x="31026" y="162211"/>
                    <a:pt x="5239" y="166534"/>
                  </a:cubicBezTo>
                  <a:cubicBezTo>
                    <a:pt x="1842" y="167152"/>
                    <a:pt x="-1555" y="171475"/>
                    <a:pt x="761" y="174409"/>
                  </a:cubicBezTo>
                  <a:cubicBezTo>
                    <a:pt x="37357" y="218726"/>
                    <a:pt x="85997" y="208689"/>
                    <a:pt x="121358" y="199579"/>
                  </a:cubicBezTo>
                  <a:close/>
                </a:path>
              </a:pathLst>
            </a:custGeom>
            <a:grpFill/>
            <a:ln w="15426" cap="flat">
              <a:noFill/>
              <a:prstDash val="solid"/>
              <a:miter/>
            </a:ln>
          </p:spPr>
          <p:txBody>
            <a:bodyPr rtlCol="0" anchor="ctr"/>
            <a:lstStyle/>
            <a:p>
              <a:endParaRPr lang="en-US"/>
            </a:p>
          </p:txBody>
        </p:sp>
        <p:sp>
          <p:nvSpPr>
            <p:cNvPr id="2875" name="Freeform: Shape 2874">
              <a:extLst>
                <a:ext uri="{FF2B5EF4-FFF2-40B4-BE49-F238E27FC236}">
                  <a16:creationId xmlns:a16="http://schemas.microsoft.com/office/drawing/2014/main" id="{1531712F-D503-7027-15E8-7785018B685D}"/>
                </a:ext>
              </a:extLst>
            </p:cNvPr>
            <p:cNvSpPr/>
            <p:nvPr/>
          </p:nvSpPr>
          <p:spPr>
            <a:xfrm>
              <a:off x="4998604" y="3167752"/>
              <a:ext cx="51589" cy="51644"/>
            </a:xfrm>
            <a:custGeom>
              <a:avLst/>
              <a:gdLst>
                <a:gd name="connsiteX0" fmla="*/ 20081 w 51589"/>
                <a:gd name="connsiteY0" fmla="*/ 681 h 51644"/>
                <a:gd name="connsiteX1" fmla="*/ 625 w 51589"/>
                <a:gd name="connsiteY1" fmla="*/ 31563 h 51644"/>
                <a:gd name="connsiteX2" fmla="*/ 31508 w 51589"/>
                <a:gd name="connsiteY2" fmla="*/ 51020 h 51644"/>
                <a:gd name="connsiteX3" fmla="*/ 50964 w 51589"/>
                <a:gd name="connsiteY3" fmla="*/ 20137 h 51644"/>
                <a:gd name="connsiteX4" fmla="*/ 20081 w 51589"/>
                <a:gd name="connsiteY4" fmla="*/ 681 h 5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44">
                  <a:moveTo>
                    <a:pt x="20081" y="681"/>
                  </a:moveTo>
                  <a:cubicBezTo>
                    <a:pt x="6184" y="3923"/>
                    <a:pt x="-2463" y="17666"/>
                    <a:pt x="625" y="31563"/>
                  </a:cubicBezTo>
                  <a:cubicBezTo>
                    <a:pt x="3868" y="45461"/>
                    <a:pt x="17611" y="54108"/>
                    <a:pt x="31508" y="51020"/>
                  </a:cubicBezTo>
                  <a:cubicBezTo>
                    <a:pt x="45405" y="47777"/>
                    <a:pt x="54052" y="34034"/>
                    <a:pt x="50964" y="20137"/>
                  </a:cubicBezTo>
                  <a:cubicBezTo>
                    <a:pt x="47721" y="6085"/>
                    <a:pt x="33979" y="-2562"/>
                    <a:pt x="20081" y="681"/>
                  </a:cubicBezTo>
                  <a:close/>
                </a:path>
              </a:pathLst>
            </a:custGeom>
            <a:grpFill/>
            <a:ln w="15426" cap="flat">
              <a:noFill/>
              <a:prstDash val="solid"/>
              <a:miter/>
            </a:ln>
          </p:spPr>
          <p:txBody>
            <a:bodyPr rtlCol="0" anchor="ctr"/>
            <a:lstStyle/>
            <a:p>
              <a:endParaRPr lang="en-US"/>
            </a:p>
          </p:txBody>
        </p:sp>
        <p:sp>
          <p:nvSpPr>
            <p:cNvPr id="2876" name="Freeform: Shape 2875">
              <a:extLst>
                <a:ext uri="{FF2B5EF4-FFF2-40B4-BE49-F238E27FC236}">
                  <a16:creationId xmlns:a16="http://schemas.microsoft.com/office/drawing/2014/main" id="{C50696FF-E70D-2112-9BD4-8A614A875942}"/>
                </a:ext>
              </a:extLst>
            </p:cNvPr>
            <p:cNvSpPr/>
            <p:nvPr/>
          </p:nvSpPr>
          <p:spPr>
            <a:xfrm>
              <a:off x="4508829" y="3188044"/>
              <a:ext cx="57233" cy="72719"/>
            </a:xfrm>
            <a:custGeom>
              <a:avLst/>
              <a:gdLst>
                <a:gd name="connsiteX0" fmla="*/ 42911 w 57233"/>
                <a:gd name="connsiteY0" fmla="*/ 70567 h 72719"/>
                <a:gd name="connsiteX1" fmla="*/ 25153 w 57233"/>
                <a:gd name="connsiteY1" fmla="*/ 0 h 72719"/>
                <a:gd name="connsiteX2" fmla="*/ 1219 w 57233"/>
                <a:gd name="connsiteY2" fmla="*/ 19456 h 72719"/>
                <a:gd name="connsiteX3" fmla="*/ 42911 w 57233"/>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33" h="72719">
                  <a:moveTo>
                    <a:pt x="42911" y="70567"/>
                  </a:moveTo>
                  <a:cubicBezTo>
                    <a:pt x="78889" y="54199"/>
                    <a:pt x="37198" y="5868"/>
                    <a:pt x="25153" y="0"/>
                  </a:cubicBezTo>
                  <a:cubicBezTo>
                    <a:pt x="23455" y="11272"/>
                    <a:pt x="8631" y="17603"/>
                    <a:pt x="1219" y="19456"/>
                  </a:cubicBezTo>
                  <a:cubicBezTo>
                    <a:pt x="-5729" y="46478"/>
                    <a:pt x="18205" y="81839"/>
                    <a:pt x="42911" y="70567"/>
                  </a:cubicBezTo>
                  <a:close/>
                </a:path>
              </a:pathLst>
            </a:custGeom>
            <a:grpFill/>
            <a:ln w="15426" cap="flat">
              <a:noFill/>
              <a:prstDash val="solid"/>
              <a:miter/>
            </a:ln>
          </p:spPr>
          <p:txBody>
            <a:bodyPr rtlCol="0" anchor="ctr"/>
            <a:lstStyle/>
            <a:p>
              <a:endParaRPr lang="en-US"/>
            </a:p>
          </p:txBody>
        </p:sp>
        <p:sp>
          <p:nvSpPr>
            <p:cNvPr id="2877" name="Freeform: Shape 2876">
              <a:extLst>
                <a:ext uri="{FF2B5EF4-FFF2-40B4-BE49-F238E27FC236}">
                  <a16:creationId xmlns:a16="http://schemas.microsoft.com/office/drawing/2014/main" id="{75A5DC91-D308-5A5B-C7F6-6EE36C39064A}"/>
                </a:ext>
              </a:extLst>
            </p:cNvPr>
            <p:cNvSpPr/>
            <p:nvPr/>
          </p:nvSpPr>
          <p:spPr>
            <a:xfrm>
              <a:off x="4478860" y="3153838"/>
              <a:ext cx="47252" cy="45800"/>
            </a:xfrm>
            <a:custGeom>
              <a:avLst/>
              <a:gdLst>
                <a:gd name="connsiteX0" fmla="*/ 31344 w 47253"/>
                <a:gd name="connsiteY0" fmla="*/ 1778 h 45800"/>
                <a:gd name="connsiteX1" fmla="*/ 14359 w 47253"/>
                <a:gd name="connsiteY1" fmla="*/ 44705 h 45800"/>
                <a:gd name="connsiteX2" fmla="*/ 31344 w 47253"/>
                <a:gd name="connsiteY2" fmla="*/ 1778 h 45800"/>
              </a:gdLst>
              <a:ahLst/>
              <a:cxnLst>
                <a:cxn ang="0">
                  <a:pos x="connsiteX0" y="connsiteY0"/>
                </a:cxn>
                <a:cxn ang="0">
                  <a:pos x="connsiteX1" y="connsiteY1"/>
                </a:cxn>
                <a:cxn ang="0">
                  <a:pos x="connsiteX2" y="connsiteY2"/>
                </a:cxn>
              </a:cxnLst>
              <a:rect l="l" t="t" r="r" b="b"/>
              <a:pathLst>
                <a:path w="47253" h="45800">
                  <a:moveTo>
                    <a:pt x="31344" y="1778"/>
                  </a:moveTo>
                  <a:cubicBezTo>
                    <a:pt x="770" y="-9648"/>
                    <a:pt x="-12200" y="37448"/>
                    <a:pt x="14359" y="44705"/>
                  </a:cubicBezTo>
                  <a:cubicBezTo>
                    <a:pt x="44624" y="52889"/>
                    <a:pt x="61609" y="12896"/>
                    <a:pt x="31344" y="1778"/>
                  </a:cubicBezTo>
                  <a:close/>
                </a:path>
              </a:pathLst>
            </a:custGeom>
            <a:grpFill/>
            <a:ln w="15426" cap="flat">
              <a:noFill/>
              <a:prstDash val="solid"/>
              <a:miter/>
            </a:ln>
          </p:spPr>
          <p:txBody>
            <a:bodyPr rtlCol="0" anchor="ctr"/>
            <a:lstStyle/>
            <a:p>
              <a:endParaRPr lang="en-US"/>
            </a:p>
          </p:txBody>
        </p:sp>
        <p:sp>
          <p:nvSpPr>
            <p:cNvPr id="2878" name="Freeform: Shape 2877">
              <a:extLst>
                <a:ext uri="{FF2B5EF4-FFF2-40B4-BE49-F238E27FC236}">
                  <a16:creationId xmlns:a16="http://schemas.microsoft.com/office/drawing/2014/main" id="{EA000325-FD2A-74FD-96DE-F124634DA8FD}"/>
                </a:ext>
              </a:extLst>
            </p:cNvPr>
            <p:cNvSpPr/>
            <p:nvPr/>
          </p:nvSpPr>
          <p:spPr>
            <a:xfrm>
              <a:off x="4440776" y="3191750"/>
              <a:ext cx="63406" cy="68163"/>
            </a:xfrm>
            <a:custGeom>
              <a:avLst/>
              <a:gdLst>
                <a:gd name="connsiteX0" fmla="*/ 36384 w 63406"/>
                <a:gd name="connsiteY0" fmla="*/ 0 h 68162"/>
                <a:gd name="connsiteX1" fmla="*/ 12759 w 63406"/>
                <a:gd name="connsiteY1" fmla="*/ 63927 h 68162"/>
                <a:gd name="connsiteX2" fmla="*/ 63407 w 63406"/>
                <a:gd name="connsiteY2" fmla="*/ 16522 h 68162"/>
                <a:gd name="connsiteX3" fmla="*/ 36384 w 63406"/>
                <a:gd name="connsiteY3" fmla="*/ 0 h 68162"/>
              </a:gdLst>
              <a:ahLst/>
              <a:cxnLst>
                <a:cxn ang="0">
                  <a:pos x="connsiteX0" y="connsiteY0"/>
                </a:cxn>
                <a:cxn ang="0">
                  <a:pos x="connsiteX1" y="connsiteY1"/>
                </a:cxn>
                <a:cxn ang="0">
                  <a:pos x="connsiteX2" y="connsiteY2"/>
                </a:cxn>
                <a:cxn ang="0">
                  <a:pos x="connsiteX3" y="connsiteY3"/>
                </a:cxn>
              </a:cxnLst>
              <a:rect l="l" t="t" r="r" b="b"/>
              <a:pathLst>
                <a:path w="63406" h="68162">
                  <a:moveTo>
                    <a:pt x="36384" y="0"/>
                  </a:moveTo>
                  <a:cubicBezTo>
                    <a:pt x="-10403" y="23780"/>
                    <a:pt x="-4690" y="52809"/>
                    <a:pt x="12759" y="63927"/>
                  </a:cubicBezTo>
                  <a:cubicBezTo>
                    <a:pt x="35921" y="78905"/>
                    <a:pt x="62326" y="52037"/>
                    <a:pt x="63407" y="16522"/>
                  </a:cubicBezTo>
                  <a:cubicBezTo>
                    <a:pt x="50436" y="16831"/>
                    <a:pt x="38546" y="5868"/>
                    <a:pt x="36384" y="0"/>
                  </a:cubicBezTo>
                  <a:close/>
                </a:path>
              </a:pathLst>
            </a:custGeom>
            <a:grpFill/>
            <a:ln w="15426" cap="flat">
              <a:noFill/>
              <a:prstDash val="solid"/>
              <a:miter/>
            </a:ln>
          </p:spPr>
          <p:txBody>
            <a:bodyPr rtlCol="0" anchor="ctr"/>
            <a:lstStyle/>
            <a:p>
              <a:endParaRPr lang="en-US"/>
            </a:p>
          </p:txBody>
        </p:sp>
        <p:sp>
          <p:nvSpPr>
            <p:cNvPr id="2879" name="Freeform: Shape 2878">
              <a:extLst>
                <a:ext uri="{FF2B5EF4-FFF2-40B4-BE49-F238E27FC236}">
                  <a16:creationId xmlns:a16="http://schemas.microsoft.com/office/drawing/2014/main" id="{668EDA0C-2C1A-5395-2EBA-425E68CDEA94}"/>
                </a:ext>
              </a:extLst>
            </p:cNvPr>
            <p:cNvSpPr/>
            <p:nvPr/>
          </p:nvSpPr>
          <p:spPr>
            <a:xfrm>
              <a:off x="4348937" y="3273492"/>
              <a:ext cx="125459" cy="96436"/>
            </a:xfrm>
            <a:custGeom>
              <a:avLst/>
              <a:gdLst>
                <a:gd name="connsiteX0" fmla="*/ 13957 w 125459"/>
                <a:gd name="connsiteY0" fmla="*/ 3495 h 96435"/>
                <a:gd name="connsiteX1" fmla="*/ 11177 w 125459"/>
                <a:gd name="connsiteY1" fmla="*/ 5193 h 96435"/>
                <a:gd name="connsiteX2" fmla="*/ 3920 w 125459"/>
                <a:gd name="connsiteY2" fmla="*/ 8282 h 96435"/>
                <a:gd name="connsiteX3" fmla="*/ 26001 w 125459"/>
                <a:gd name="connsiteY3" fmla="*/ 94290 h 96435"/>
                <a:gd name="connsiteX4" fmla="*/ 35111 w 125459"/>
                <a:gd name="connsiteY4" fmla="*/ 94290 h 96435"/>
                <a:gd name="connsiteX5" fmla="*/ 116796 w 125459"/>
                <a:gd name="connsiteY5" fmla="*/ 89503 h 96435"/>
                <a:gd name="connsiteX6" fmla="*/ 125443 w 125459"/>
                <a:gd name="connsiteY6" fmla="*/ 82709 h 96435"/>
                <a:gd name="connsiteX7" fmla="*/ 13957 w 125459"/>
                <a:gd name="connsiteY7" fmla="*/ 3495 h 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59" h="96435">
                  <a:moveTo>
                    <a:pt x="13957" y="3495"/>
                  </a:moveTo>
                  <a:cubicBezTo>
                    <a:pt x="12721" y="3804"/>
                    <a:pt x="11795" y="4422"/>
                    <a:pt x="11177" y="5193"/>
                  </a:cubicBezTo>
                  <a:cubicBezTo>
                    <a:pt x="8552" y="4113"/>
                    <a:pt x="5309" y="4730"/>
                    <a:pt x="3920" y="8282"/>
                  </a:cubicBezTo>
                  <a:cubicBezTo>
                    <a:pt x="-7507" y="39165"/>
                    <a:pt x="7934" y="69429"/>
                    <a:pt x="26001" y="94290"/>
                  </a:cubicBezTo>
                  <a:cubicBezTo>
                    <a:pt x="28317" y="97378"/>
                    <a:pt x="32795" y="96915"/>
                    <a:pt x="35111" y="94290"/>
                  </a:cubicBezTo>
                  <a:cubicBezTo>
                    <a:pt x="57656" y="68349"/>
                    <a:pt x="90546" y="70202"/>
                    <a:pt x="116796" y="89503"/>
                  </a:cubicBezTo>
                  <a:cubicBezTo>
                    <a:pt x="121583" y="93055"/>
                    <a:pt x="125752" y="88268"/>
                    <a:pt x="125443" y="82709"/>
                  </a:cubicBezTo>
                  <a:cubicBezTo>
                    <a:pt x="122972" y="19708"/>
                    <a:pt x="71398" y="-10865"/>
                    <a:pt x="13957" y="3495"/>
                  </a:cubicBezTo>
                  <a:close/>
                </a:path>
              </a:pathLst>
            </a:custGeom>
            <a:grpFill/>
            <a:ln w="15426" cap="flat">
              <a:noFill/>
              <a:prstDash val="solid"/>
              <a:miter/>
            </a:ln>
          </p:spPr>
          <p:txBody>
            <a:bodyPr rtlCol="0" anchor="ctr"/>
            <a:lstStyle/>
            <a:p>
              <a:endParaRPr lang="en-US"/>
            </a:p>
          </p:txBody>
        </p:sp>
        <p:sp>
          <p:nvSpPr>
            <p:cNvPr id="2880" name="Freeform: Shape 2879">
              <a:extLst>
                <a:ext uri="{FF2B5EF4-FFF2-40B4-BE49-F238E27FC236}">
                  <a16:creationId xmlns:a16="http://schemas.microsoft.com/office/drawing/2014/main" id="{3B0852A4-0A13-1932-891F-8D3B4C118570}"/>
                </a:ext>
              </a:extLst>
            </p:cNvPr>
            <p:cNvSpPr/>
            <p:nvPr/>
          </p:nvSpPr>
          <p:spPr>
            <a:xfrm>
              <a:off x="4398846" y="3154569"/>
              <a:ext cx="75225" cy="51296"/>
            </a:xfrm>
            <a:custGeom>
              <a:avLst/>
              <a:gdLst>
                <a:gd name="connsiteX0" fmla="*/ 26 w 75225"/>
                <a:gd name="connsiteY0" fmla="*/ 27453 h 51295"/>
                <a:gd name="connsiteX1" fmla="*/ 71829 w 75225"/>
                <a:gd name="connsiteY1" fmla="*/ 34864 h 51295"/>
                <a:gd name="connsiteX2" fmla="*/ 75226 w 75225"/>
                <a:gd name="connsiteY2" fmla="*/ 12783 h 51295"/>
                <a:gd name="connsiteX3" fmla="*/ 26 w 75225"/>
                <a:gd name="connsiteY3" fmla="*/ 27453 h 51295"/>
              </a:gdLst>
              <a:ahLst/>
              <a:cxnLst>
                <a:cxn ang="0">
                  <a:pos x="connsiteX0" y="connsiteY0"/>
                </a:cxn>
                <a:cxn ang="0">
                  <a:pos x="connsiteX1" y="connsiteY1"/>
                </a:cxn>
                <a:cxn ang="0">
                  <a:pos x="connsiteX2" y="connsiteY2"/>
                </a:cxn>
                <a:cxn ang="0">
                  <a:pos x="connsiteX3" y="connsiteY3"/>
                </a:cxn>
              </a:cxnLst>
              <a:rect l="l" t="t" r="r" b="b"/>
              <a:pathLst>
                <a:path w="75225" h="51295">
                  <a:moveTo>
                    <a:pt x="26" y="27453"/>
                  </a:moveTo>
                  <a:cubicBezTo>
                    <a:pt x="-1055" y="55865"/>
                    <a:pt x="31372" y="59571"/>
                    <a:pt x="71829" y="34864"/>
                  </a:cubicBezTo>
                  <a:cubicBezTo>
                    <a:pt x="71983" y="32085"/>
                    <a:pt x="74145" y="15717"/>
                    <a:pt x="75226" y="12783"/>
                  </a:cubicBezTo>
                  <a:cubicBezTo>
                    <a:pt x="58703" y="-6055"/>
                    <a:pt x="1262" y="-6364"/>
                    <a:pt x="26" y="27453"/>
                  </a:cubicBezTo>
                  <a:close/>
                </a:path>
              </a:pathLst>
            </a:custGeom>
            <a:grpFill/>
            <a:ln w="15426" cap="flat">
              <a:noFill/>
              <a:prstDash val="solid"/>
              <a:miter/>
            </a:ln>
          </p:spPr>
          <p:txBody>
            <a:bodyPr rtlCol="0" anchor="ctr"/>
            <a:lstStyle/>
            <a:p>
              <a:endParaRPr lang="en-US"/>
            </a:p>
          </p:txBody>
        </p:sp>
        <p:sp>
          <p:nvSpPr>
            <p:cNvPr id="2881" name="Freeform: Shape 2880">
              <a:extLst>
                <a:ext uri="{FF2B5EF4-FFF2-40B4-BE49-F238E27FC236}">
                  <a16:creationId xmlns:a16="http://schemas.microsoft.com/office/drawing/2014/main" id="{5390E4FD-4AA0-313A-AB00-436D3479C40F}"/>
                </a:ext>
              </a:extLst>
            </p:cNvPr>
            <p:cNvSpPr/>
            <p:nvPr/>
          </p:nvSpPr>
          <p:spPr>
            <a:xfrm>
              <a:off x="4260126" y="3285816"/>
              <a:ext cx="835303" cy="1061115"/>
            </a:xfrm>
            <a:custGeom>
              <a:avLst/>
              <a:gdLst>
                <a:gd name="connsiteX0" fmla="*/ 63856 w 835305"/>
                <a:gd name="connsiteY0" fmla="*/ 590 h 1061107"/>
                <a:gd name="connsiteX1" fmla="*/ 67253 w 835305"/>
                <a:gd name="connsiteY1" fmla="*/ 190055 h 1061107"/>
                <a:gd name="connsiteX2" fmla="*/ 182600 w 835305"/>
                <a:gd name="connsiteY2" fmla="*/ 276990 h 1061107"/>
                <a:gd name="connsiteX3" fmla="*/ 333771 w 835305"/>
                <a:gd name="connsiteY3" fmla="*/ 250122 h 1061107"/>
                <a:gd name="connsiteX4" fmla="*/ 363727 w 835305"/>
                <a:gd name="connsiteY4" fmla="*/ 185886 h 1061107"/>
                <a:gd name="connsiteX5" fmla="*/ 346278 w 835305"/>
                <a:gd name="connsiteY5" fmla="*/ 251975 h 1061107"/>
                <a:gd name="connsiteX6" fmla="*/ 403874 w 835305"/>
                <a:gd name="connsiteY6" fmla="*/ 305556 h 1061107"/>
                <a:gd name="connsiteX7" fmla="*/ 372065 w 835305"/>
                <a:gd name="connsiteY7" fmla="*/ 411792 h 1061107"/>
                <a:gd name="connsiteX8" fmla="*/ 376389 w 835305"/>
                <a:gd name="connsiteY8" fmla="*/ 421984 h 1061107"/>
                <a:gd name="connsiteX9" fmla="*/ 516905 w 835305"/>
                <a:gd name="connsiteY9" fmla="*/ 345549 h 1061107"/>
                <a:gd name="connsiteX10" fmla="*/ 580832 w 835305"/>
                <a:gd name="connsiteY10" fmla="*/ 295674 h 1061107"/>
                <a:gd name="connsiteX11" fmla="*/ 574347 w 835305"/>
                <a:gd name="connsiteY11" fmla="*/ 191599 h 1061107"/>
                <a:gd name="connsiteX12" fmla="*/ 653406 w 835305"/>
                <a:gd name="connsiteY12" fmla="*/ 274982 h 1061107"/>
                <a:gd name="connsiteX13" fmla="*/ 716870 w 835305"/>
                <a:gd name="connsiteY13" fmla="*/ 360991 h 1061107"/>
                <a:gd name="connsiteX14" fmla="*/ 632252 w 835305"/>
                <a:gd name="connsiteY14" fmla="*/ 312041 h 1061107"/>
                <a:gd name="connsiteX15" fmla="*/ 621288 w 835305"/>
                <a:gd name="connsiteY15" fmla="*/ 313586 h 1061107"/>
                <a:gd name="connsiteX16" fmla="*/ 701738 w 835305"/>
                <a:gd name="connsiteY16" fmla="*/ 412101 h 1061107"/>
                <a:gd name="connsiteX17" fmla="*/ 672090 w 835305"/>
                <a:gd name="connsiteY17" fmla="*/ 535786 h 1061107"/>
                <a:gd name="connsiteX18" fmla="*/ 682591 w 835305"/>
                <a:gd name="connsiteY18" fmla="*/ 532389 h 1061107"/>
                <a:gd name="connsiteX19" fmla="*/ 737562 w 835305"/>
                <a:gd name="connsiteY19" fmla="*/ 451631 h 1061107"/>
                <a:gd name="connsiteX20" fmla="*/ 717642 w 835305"/>
                <a:gd name="connsiteY20" fmla="*/ 556787 h 1061107"/>
                <a:gd name="connsiteX21" fmla="*/ 682591 w 835305"/>
                <a:gd name="connsiteY21" fmla="*/ 666266 h 1061107"/>
                <a:gd name="connsiteX22" fmla="*/ 643215 w 835305"/>
                <a:gd name="connsiteY22" fmla="*/ 569757 h 1061107"/>
                <a:gd name="connsiteX23" fmla="*/ 564001 w 835305"/>
                <a:gd name="connsiteY23" fmla="*/ 552463 h 1061107"/>
                <a:gd name="connsiteX24" fmla="*/ 404338 w 835305"/>
                <a:gd name="connsiteY24" fmla="*/ 544588 h 1061107"/>
                <a:gd name="connsiteX25" fmla="*/ 404801 w 835305"/>
                <a:gd name="connsiteY25" fmla="*/ 555706 h 1061107"/>
                <a:gd name="connsiteX26" fmla="*/ 479537 w 835305"/>
                <a:gd name="connsiteY26" fmla="*/ 637699 h 1061107"/>
                <a:gd name="connsiteX27" fmla="*/ 450970 w 835305"/>
                <a:gd name="connsiteY27" fmla="*/ 710891 h 1061107"/>
                <a:gd name="connsiteX28" fmla="*/ 495287 w 835305"/>
                <a:gd name="connsiteY28" fmla="*/ 762929 h 1061107"/>
                <a:gd name="connsiteX29" fmla="*/ 440470 w 835305"/>
                <a:gd name="connsiteY29" fmla="*/ 718149 h 1061107"/>
                <a:gd name="connsiteX30" fmla="*/ 292697 w 835305"/>
                <a:gd name="connsiteY30" fmla="*/ 759531 h 1061107"/>
                <a:gd name="connsiteX31" fmla="*/ 226453 w 835305"/>
                <a:gd name="connsiteY31" fmla="*/ 888003 h 1061107"/>
                <a:gd name="connsiteX32" fmla="*/ 305513 w 835305"/>
                <a:gd name="connsiteY32" fmla="*/ 1060174 h 1061107"/>
                <a:gd name="connsiteX33" fmla="*/ 317094 w 835305"/>
                <a:gd name="connsiteY33" fmla="*/ 1050292 h 1061107"/>
                <a:gd name="connsiteX34" fmla="*/ 356161 w 835305"/>
                <a:gd name="connsiteY34" fmla="*/ 892636 h 1061107"/>
                <a:gd name="connsiteX35" fmla="*/ 482934 w 835305"/>
                <a:gd name="connsiteY35" fmla="*/ 860055 h 1061107"/>
                <a:gd name="connsiteX36" fmla="*/ 686296 w 835305"/>
                <a:gd name="connsiteY36" fmla="*/ 804466 h 1061107"/>
                <a:gd name="connsiteX37" fmla="*/ 762268 w 835305"/>
                <a:gd name="connsiteY37" fmla="*/ 602802 h 1061107"/>
                <a:gd name="connsiteX38" fmla="*/ 776474 w 835305"/>
                <a:gd name="connsiteY38" fmla="*/ 477109 h 1061107"/>
                <a:gd name="connsiteX39" fmla="*/ 835305 w 835305"/>
                <a:gd name="connsiteY39" fmla="*/ 381991 h 1061107"/>
                <a:gd name="connsiteX40" fmla="*/ 741113 w 835305"/>
                <a:gd name="connsiteY40" fmla="*/ 321769 h 1061107"/>
                <a:gd name="connsiteX41" fmla="*/ 673789 w 835305"/>
                <a:gd name="connsiteY41" fmla="*/ 214607 h 1061107"/>
                <a:gd name="connsiteX42" fmla="*/ 517986 w 835305"/>
                <a:gd name="connsiteY42" fmla="*/ 65907 h 1061107"/>
                <a:gd name="connsiteX43" fmla="*/ 310609 w 835305"/>
                <a:gd name="connsiteY43" fmla="*/ 104047 h 1061107"/>
                <a:gd name="connsiteX44" fmla="*/ 182291 w 835305"/>
                <a:gd name="connsiteY44" fmla="*/ 129679 h 1061107"/>
                <a:gd name="connsiteX45" fmla="*/ 78680 w 835305"/>
                <a:gd name="connsiteY45" fmla="*/ 4604 h 1061107"/>
                <a:gd name="connsiteX46" fmla="*/ 63856 w 835305"/>
                <a:gd name="connsiteY46" fmla="*/ 590 h 1061107"/>
                <a:gd name="connsiteX47" fmla="*/ 450044 w 835305"/>
                <a:gd name="connsiteY47" fmla="*/ 824848 h 1061107"/>
                <a:gd name="connsiteX48" fmla="*/ 273858 w 835305"/>
                <a:gd name="connsiteY48" fmla="*/ 916107 h 1061107"/>
                <a:gd name="connsiteX49" fmla="*/ 263049 w 835305"/>
                <a:gd name="connsiteY49" fmla="*/ 913790 h 1061107"/>
                <a:gd name="connsiteX50" fmla="*/ 295167 w 835305"/>
                <a:gd name="connsiteY50" fmla="*/ 842915 h 1061107"/>
                <a:gd name="connsiteX51" fmla="*/ 252395 w 835305"/>
                <a:gd name="connsiteY51" fmla="*/ 810024 h 1061107"/>
                <a:gd name="connsiteX52" fmla="*/ 352146 w 835305"/>
                <a:gd name="connsiteY52" fmla="*/ 789333 h 1061107"/>
                <a:gd name="connsiteX53" fmla="*/ 365117 w 835305"/>
                <a:gd name="connsiteY53" fmla="*/ 757524 h 1061107"/>
                <a:gd name="connsiteX54" fmla="*/ 452978 w 835305"/>
                <a:gd name="connsiteY54" fmla="*/ 815120 h 1061107"/>
                <a:gd name="connsiteX55" fmla="*/ 450044 w 835305"/>
                <a:gd name="connsiteY55" fmla="*/ 824848 h 1061107"/>
                <a:gd name="connsiteX56" fmla="*/ 636421 w 835305"/>
                <a:gd name="connsiteY56" fmla="*/ 720928 h 1061107"/>
                <a:gd name="connsiteX57" fmla="*/ 508258 w 835305"/>
                <a:gd name="connsiteY57" fmla="*/ 691744 h 1061107"/>
                <a:gd name="connsiteX58" fmla="*/ 550876 w 835305"/>
                <a:gd name="connsiteY58" fmla="*/ 659471 h 1061107"/>
                <a:gd name="connsiteX59" fmla="*/ 485559 w 835305"/>
                <a:gd name="connsiteY59" fmla="*/ 570375 h 1061107"/>
                <a:gd name="connsiteX60" fmla="*/ 570950 w 835305"/>
                <a:gd name="connsiteY60" fmla="*/ 622876 h 1061107"/>
                <a:gd name="connsiteX61" fmla="*/ 579906 w 835305"/>
                <a:gd name="connsiteY61" fmla="*/ 603574 h 1061107"/>
                <a:gd name="connsiteX62" fmla="*/ 637347 w 835305"/>
                <a:gd name="connsiteY62" fmla="*/ 710428 h 1061107"/>
                <a:gd name="connsiteX63" fmla="*/ 636421 w 835305"/>
                <a:gd name="connsiteY63" fmla="*/ 720928 h 1061107"/>
                <a:gd name="connsiteX64" fmla="*/ 509030 w 835305"/>
                <a:gd name="connsiteY64" fmla="*/ 162724 h 1061107"/>
                <a:gd name="connsiteX65" fmla="*/ 514434 w 835305"/>
                <a:gd name="connsiteY65" fmla="*/ 171834 h 1061107"/>
                <a:gd name="connsiteX66" fmla="*/ 509030 w 835305"/>
                <a:gd name="connsiteY66" fmla="*/ 293049 h 1061107"/>
                <a:gd name="connsiteX67" fmla="*/ 492662 w 835305"/>
                <a:gd name="connsiteY67" fmla="*/ 279460 h 1061107"/>
                <a:gd name="connsiteX68" fmla="*/ 438463 w 835305"/>
                <a:gd name="connsiteY68" fmla="*/ 363770 h 1061107"/>
                <a:gd name="connsiteX69" fmla="*/ 458691 w 835305"/>
                <a:gd name="connsiteY69" fmla="*/ 255217 h 1061107"/>
                <a:gd name="connsiteX70" fmla="*/ 406345 w 835305"/>
                <a:gd name="connsiteY70" fmla="*/ 244563 h 1061107"/>
                <a:gd name="connsiteX71" fmla="*/ 509030 w 835305"/>
                <a:gd name="connsiteY71" fmla="*/ 162724 h 1061107"/>
                <a:gd name="connsiteX72" fmla="*/ 97673 w 835305"/>
                <a:gd name="connsiteY72" fmla="*/ 144194 h 1061107"/>
                <a:gd name="connsiteX73" fmla="*/ 295939 w 835305"/>
                <a:gd name="connsiteY73" fmla="*/ 149907 h 1061107"/>
                <a:gd name="connsiteX74" fmla="*/ 302888 w 835305"/>
                <a:gd name="connsiteY74" fmla="*/ 157319 h 1061107"/>
                <a:gd name="connsiteX75" fmla="*/ 248689 w 835305"/>
                <a:gd name="connsiteY75" fmla="*/ 247342 h 1061107"/>
                <a:gd name="connsiteX76" fmla="*/ 223211 w 835305"/>
                <a:gd name="connsiteY76" fmla="*/ 224335 h 1061107"/>
                <a:gd name="connsiteX77" fmla="*/ 124386 w 835305"/>
                <a:gd name="connsiteY77" fmla="*/ 249041 h 1061107"/>
                <a:gd name="connsiteX78" fmla="*/ 148629 w 835305"/>
                <a:gd name="connsiteY78" fmla="*/ 200864 h 1061107"/>
                <a:gd name="connsiteX79" fmla="*/ 88871 w 835305"/>
                <a:gd name="connsiteY79" fmla="*/ 150988 h 1061107"/>
                <a:gd name="connsiteX80" fmla="*/ 97673 w 835305"/>
                <a:gd name="connsiteY80" fmla="*/ 144194 h 106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305" h="1061107">
                  <a:moveTo>
                    <a:pt x="63856" y="590"/>
                  </a:moveTo>
                  <a:cubicBezTo>
                    <a:pt x="-21843" y="26994"/>
                    <a:pt x="-21843" y="177084"/>
                    <a:pt x="67253" y="190055"/>
                  </a:cubicBezTo>
                  <a:cubicBezTo>
                    <a:pt x="35135" y="259078"/>
                    <a:pt x="125930" y="317755"/>
                    <a:pt x="182600" y="276990"/>
                  </a:cubicBezTo>
                  <a:cubicBezTo>
                    <a:pt x="181982" y="345086"/>
                    <a:pt x="322035" y="310188"/>
                    <a:pt x="333771" y="250122"/>
                  </a:cubicBezTo>
                  <a:cubicBezTo>
                    <a:pt x="337477" y="231283"/>
                    <a:pt x="330991" y="173533"/>
                    <a:pt x="363727" y="185886"/>
                  </a:cubicBezTo>
                  <a:cubicBezTo>
                    <a:pt x="402639" y="200555"/>
                    <a:pt x="355389" y="233754"/>
                    <a:pt x="346278" y="251975"/>
                  </a:cubicBezTo>
                  <a:cubicBezTo>
                    <a:pt x="326822" y="291196"/>
                    <a:pt x="370058" y="306483"/>
                    <a:pt x="403874" y="305556"/>
                  </a:cubicBezTo>
                  <a:cubicBezTo>
                    <a:pt x="381330" y="335049"/>
                    <a:pt x="406191" y="384153"/>
                    <a:pt x="372065" y="411792"/>
                  </a:cubicBezTo>
                  <a:cubicBezTo>
                    <a:pt x="367278" y="415653"/>
                    <a:pt x="370984" y="422138"/>
                    <a:pt x="376389" y="421984"/>
                  </a:cubicBezTo>
                  <a:cubicBezTo>
                    <a:pt x="437691" y="419667"/>
                    <a:pt x="496986" y="409785"/>
                    <a:pt x="516905" y="345549"/>
                  </a:cubicBezTo>
                  <a:cubicBezTo>
                    <a:pt x="552883" y="359137"/>
                    <a:pt x="578516" y="333814"/>
                    <a:pt x="580832" y="295674"/>
                  </a:cubicBezTo>
                  <a:cubicBezTo>
                    <a:pt x="582376" y="269732"/>
                    <a:pt x="524471" y="197930"/>
                    <a:pt x="574347" y="191599"/>
                  </a:cubicBezTo>
                  <a:cubicBezTo>
                    <a:pt x="610325" y="187121"/>
                    <a:pt x="638892" y="250276"/>
                    <a:pt x="653406" y="274982"/>
                  </a:cubicBezTo>
                  <a:cubicBezTo>
                    <a:pt x="666377" y="297218"/>
                    <a:pt x="697569" y="343079"/>
                    <a:pt x="716870" y="360991"/>
                  </a:cubicBezTo>
                  <a:cubicBezTo>
                    <a:pt x="690466" y="380292"/>
                    <a:pt x="645995" y="339681"/>
                    <a:pt x="632252" y="312041"/>
                  </a:cubicBezTo>
                  <a:cubicBezTo>
                    <a:pt x="629781" y="306946"/>
                    <a:pt x="622215" y="307872"/>
                    <a:pt x="621288" y="313586"/>
                  </a:cubicBezTo>
                  <a:cubicBezTo>
                    <a:pt x="614031" y="360836"/>
                    <a:pt x="653561" y="399594"/>
                    <a:pt x="701738" y="412101"/>
                  </a:cubicBezTo>
                  <a:cubicBezTo>
                    <a:pt x="663752" y="444374"/>
                    <a:pt x="644914" y="496411"/>
                    <a:pt x="672090" y="535786"/>
                  </a:cubicBezTo>
                  <a:cubicBezTo>
                    <a:pt x="675333" y="540573"/>
                    <a:pt x="682591" y="538103"/>
                    <a:pt x="682591" y="532389"/>
                  </a:cubicBezTo>
                  <a:cubicBezTo>
                    <a:pt x="682899" y="501507"/>
                    <a:pt x="705444" y="445609"/>
                    <a:pt x="737562" y="451631"/>
                  </a:cubicBezTo>
                  <a:cubicBezTo>
                    <a:pt x="727988" y="476337"/>
                    <a:pt x="719804" y="531000"/>
                    <a:pt x="717642" y="556787"/>
                  </a:cubicBezTo>
                  <a:cubicBezTo>
                    <a:pt x="715326" y="585199"/>
                    <a:pt x="717025" y="654685"/>
                    <a:pt x="682591" y="666266"/>
                  </a:cubicBezTo>
                  <a:cubicBezTo>
                    <a:pt x="634877" y="682170"/>
                    <a:pt x="655877" y="592456"/>
                    <a:pt x="643215" y="569757"/>
                  </a:cubicBezTo>
                  <a:cubicBezTo>
                    <a:pt x="624531" y="536404"/>
                    <a:pt x="590406" y="524669"/>
                    <a:pt x="564001" y="552463"/>
                  </a:cubicBezTo>
                  <a:cubicBezTo>
                    <a:pt x="518295" y="503360"/>
                    <a:pt x="460544" y="520191"/>
                    <a:pt x="404338" y="544588"/>
                  </a:cubicBezTo>
                  <a:cubicBezTo>
                    <a:pt x="399242" y="546750"/>
                    <a:pt x="398779" y="554316"/>
                    <a:pt x="404801" y="555706"/>
                  </a:cubicBezTo>
                  <a:cubicBezTo>
                    <a:pt x="447419" y="565743"/>
                    <a:pt x="446338" y="620868"/>
                    <a:pt x="479537" y="637699"/>
                  </a:cubicBezTo>
                  <a:cubicBezTo>
                    <a:pt x="448654" y="651442"/>
                    <a:pt x="416382" y="683869"/>
                    <a:pt x="450970" y="710891"/>
                  </a:cubicBezTo>
                  <a:cubicBezTo>
                    <a:pt x="467029" y="723399"/>
                    <a:pt x="524008" y="732818"/>
                    <a:pt x="495287" y="762929"/>
                  </a:cubicBezTo>
                  <a:cubicBezTo>
                    <a:pt x="471199" y="788252"/>
                    <a:pt x="451897" y="733590"/>
                    <a:pt x="440470" y="718149"/>
                  </a:cubicBezTo>
                  <a:cubicBezTo>
                    <a:pt x="403874" y="669200"/>
                    <a:pt x="262586" y="698384"/>
                    <a:pt x="292697" y="759531"/>
                  </a:cubicBezTo>
                  <a:cubicBezTo>
                    <a:pt x="223983" y="747487"/>
                    <a:pt x="167622" y="839672"/>
                    <a:pt x="226453" y="888003"/>
                  </a:cubicBezTo>
                  <a:cubicBezTo>
                    <a:pt x="151717" y="938342"/>
                    <a:pt x="216880" y="1073608"/>
                    <a:pt x="305513" y="1060174"/>
                  </a:cubicBezTo>
                  <a:cubicBezTo>
                    <a:pt x="307675" y="1059865"/>
                    <a:pt x="320491" y="1055079"/>
                    <a:pt x="317094" y="1050292"/>
                  </a:cubicBezTo>
                  <a:cubicBezTo>
                    <a:pt x="279417" y="995321"/>
                    <a:pt x="305359" y="928768"/>
                    <a:pt x="356161" y="892636"/>
                  </a:cubicBezTo>
                  <a:cubicBezTo>
                    <a:pt x="390595" y="868084"/>
                    <a:pt x="442323" y="865613"/>
                    <a:pt x="482934" y="860055"/>
                  </a:cubicBezTo>
                  <a:cubicBezTo>
                    <a:pt x="551957" y="850481"/>
                    <a:pt x="627002" y="844613"/>
                    <a:pt x="686296" y="804466"/>
                  </a:cubicBezTo>
                  <a:cubicBezTo>
                    <a:pt x="754084" y="758605"/>
                    <a:pt x="759643" y="677383"/>
                    <a:pt x="762268" y="602802"/>
                  </a:cubicBezTo>
                  <a:cubicBezTo>
                    <a:pt x="763658" y="560493"/>
                    <a:pt x="765202" y="518029"/>
                    <a:pt x="776474" y="477109"/>
                  </a:cubicBezTo>
                  <a:cubicBezTo>
                    <a:pt x="786665" y="439741"/>
                    <a:pt x="808283" y="408395"/>
                    <a:pt x="835305" y="381991"/>
                  </a:cubicBezTo>
                  <a:cubicBezTo>
                    <a:pt x="799481" y="369946"/>
                    <a:pt x="766437" y="351108"/>
                    <a:pt x="741113" y="321769"/>
                  </a:cubicBezTo>
                  <a:cubicBezTo>
                    <a:pt x="713164" y="289651"/>
                    <a:pt x="693399" y="252129"/>
                    <a:pt x="673789" y="214607"/>
                  </a:cubicBezTo>
                  <a:cubicBezTo>
                    <a:pt x="639200" y="148518"/>
                    <a:pt x="598898" y="77796"/>
                    <a:pt x="517986" y="65907"/>
                  </a:cubicBezTo>
                  <a:cubicBezTo>
                    <a:pt x="447110" y="55406"/>
                    <a:pt x="377006" y="82738"/>
                    <a:pt x="310609" y="104047"/>
                  </a:cubicBezTo>
                  <a:cubicBezTo>
                    <a:pt x="271697" y="116554"/>
                    <a:pt x="223983" y="136782"/>
                    <a:pt x="182291" y="129679"/>
                  </a:cubicBezTo>
                  <a:cubicBezTo>
                    <a:pt x="120835" y="119179"/>
                    <a:pt x="68643" y="70384"/>
                    <a:pt x="78680" y="4604"/>
                  </a:cubicBezTo>
                  <a:cubicBezTo>
                    <a:pt x="79452" y="-1418"/>
                    <a:pt x="65863" y="-28"/>
                    <a:pt x="63856" y="590"/>
                  </a:cubicBezTo>
                  <a:close/>
                  <a:moveTo>
                    <a:pt x="450044" y="824848"/>
                  </a:moveTo>
                  <a:cubicBezTo>
                    <a:pt x="382256" y="838128"/>
                    <a:pt x="311998" y="855268"/>
                    <a:pt x="273858" y="916107"/>
                  </a:cubicBezTo>
                  <a:cubicBezTo>
                    <a:pt x="270924" y="920739"/>
                    <a:pt x="264748" y="919658"/>
                    <a:pt x="263049" y="913790"/>
                  </a:cubicBezTo>
                  <a:cubicBezTo>
                    <a:pt x="258263" y="898040"/>
                    <a:pt x="261660" y="863143"/>
                    <a:pt x="295167" y="842915"/>
                  </a:cubicBezTo>
                  <a:cubicBezTo>
                    <a:pt x="272623" y="835657"/>
                    <a:pt x="234328" y="829790"/>
                    <a:pt x="252395" y="810024"/>
                  </a:cubicBezTo>
                  <a:cubicBezTo>
                    <a:pt x="276792" y="783620"/>
                    <a:pt x="318793" y="781921"/>
                    <a:pt x="352146" y="789333"/>
                  </a:cubicBezTo>
                  <a:cubicBezTo>
                    <a:pt x="345815" y="774046"/>
                    <a:pt x="342109" y="753973"/>
                    <a:pt x="365117" y="757524"/>
                  </a:cubicBezTo>
                  <a:cubicBezTo>
                    <a:pt x="390904" y="761539"/>
                    <a:pt x="430279" y="772348"/>
                    <a:pt x="452978" y="815120"/>
                  </a:cubicBezTo>
                  <a:cubicBezTo>
                    <a:pt x="455294" y="819289"/>
                    <a:pt x="455140" y="823922"/>
                    <a:pt x="450044" y="824848"/>
                  </a:cubicBezTo>
                  <a:close/>
                  <a:moveTo>
                    <a:pt x="636421" y="720928"/>
                  </a:moveTo>
                  <a:cubicBezTo>
                    <a:pt x="570641" y="743318"/>
                    <a:pt x="518758" y="722935"/>
                    <a:pt x="508258" y="691744"/>
                  </a:cubicBezTo>
                  <a:cubicBezTo>
                    <a:pt x="500846" y="669508"/>
                    <a:pt x="531265" y="661479"/>
                    <a:pt x="550876" y="659471"/>
                  </a:cubicBezTo>
                  <a:cubicBezTo>
                    <a:pt x="494669" y="637390"/>
                    <a:pt x="511192" y="592456"/>
                    <a:pt x="485559" y="570375"/>
                  </a:cubicBezTo>
                  <a:cubicBezTo>
                    <a:pt x="524317" y="571765"/>
                    <a:pt x="559832" y="573927"/>
                    <a:pt x="570950" y="622876"/>
                  </a:cubicBezTo>
                  <a:cubicBezTo>
                    <a:pt x="570795" y="621177"/>
                    <a:pt x="578207" y="604037"/>
                    <a:pt x="579906" y="603574"/>
                  </a:cubicBezTo>
                  <a:cubicBezTo>
                    <a:pt x="635649" y="587515"/>
                    <a:pt x="601678" y="688192"/>
                    <a:pt x="637347" y="710428"/>
                  </a:cubicBezTo>
                  <a:cubicBezTo>
                    <a:pt x="641517" y="712899"/>
                    <a:pt x="641517" y="719230"/>
                    <a:pt x="636421" y="720928"/>
                  </a:cubicBezTo>
                  <a:close/>
                  <a:moveTo>
                    <a:pt x="509030" y="162724"/>
                  </a:moveTo>
                  <a:cubicBezTo>
                    <a:pt x="514280" y="162106"/>
                    <a:pt x="517059" y="167665"/>
                    <a:pt x="514434" y="171834"/>
                  </a:cubicBezTo>
                  <a:cubicBezTo>
                    <a:pt x="491890" y="207195"/>
                    <a:pt x="566163" y="283166"/>
                    <a:pt x="509030" y="293049"/>
                  </a:cubicBezTo>
                  <a:cubicBezTo>
                    <a:pt x="507331" y="293357"/>
                    <a:pt x="493280" y="281159"/>
                    <a:pt x="492662" y="279460"/>
                  </a:cubicBezTo>
                  <a:cubicBezTo>
                    <a:pt x="503780" y="328255"/>
                    <a:pt x="472743" y="345704"/>
                    <a:pt x="438463" y="363770"/>
                  </a:cubicBezTo>
                  <a:cubicBezTo>
                    <a:pt x="451897" y="332733"/>
                    <a:pt x="417617" y="299534"/>
                    <a:pt x="458691" y="255217"/>
                  </a:cubicBezTo>
                  <a:cubicBezTo>
                    <a:pt x="440162" y="262012"/>
                    <a:pt x="409279" y="267879"/>
                    <a:pt x="406345" y="244563"/>
                  </a:cubicBezTo>
                  <a:cubicBezTo>
                    <a:pt x="402176" y="211827"/>
                    <a:pt x="440007" y="171062"/>
                    <a:pt x="509030" y="162724"/>
                  </a:cubicBezTo>
                  <a:close/>
                  <a:moveTo>
                    <a:pt x="97673" y="144194"/>
                  </a:moveTo>
                  <a:cubicBezTo>
                    <a:pt x="158357" y="182489"/>
                    <a:pt x="229078" y="167511"/>
                    <a:pt x="295939" y="149907"/>
                  </a:cubicBezTo>
                  <a:cubicBezTo>
                    <a:pt x="301035" y="148672"/>
                    <a:pt x="303197" y="152687"/>
                    <a:pt x="302888" y="157319"/>
                  </a:cubicBezTo>
                  <a:cubicBezTo>
                    <a:pt x="301035" y="205805"/>
                    <a:pt x="270307" y="232673"/>
                    <a:pt x="248689" y="247342"/>
                  </a:cubicBezTo>
                  <a:cubicBezTo>
                    <a:pt x="229387" y="260622"/>
                    <a:pt x="224137" y="240857"/>
                    <a:pt x="223211" y="224335"/>
                  </a:cubicBezTo>
                  <a:cubicBezTo>
                    <a:pt x="196343" y="245489"/>
                    <a:pt x="157894" y="262166"/>
                    <a:pt x="124386" y="249041"/>
                  </a:cubicBezTo>
                  <a:cubicBezTo>
                    <a:pt x="99526" y="239158"/>
                    <a:pt x="131489" y="217077"/>
                    <a:pt x="148629" y="200864"/>
                  </a:cubicBezTo>
                  <a:cubicBezTo>
                    <a:pt x="109562" y="197158"/>
                    <a:pt x="91342" y="167202"/>
                    <a:pt x="88871" y="150988"/>
                  </a:cubicBezTo>
                  <a:cubicBezTo>
                    <a:pt x="88099" y="144966"/>
                    <a:pt x="93040" y="141260"/>
                    <a:pt x="97673" y="144194"/>
                  </a:cubicBezTo>
                  <a:close/>
                </a:path>
              </a:pathLst>
            </a:custGeom>
            <a:grpFill/>
            <a:ln w="15426" cap="flat">
              <a:noFill/>
              <a:prstDash val="solid"/>
              <a:miter/>
            </a:ln>
          </p:spPr>
          <p:txBody>
            <a:bodyPr rtlCol="0" anchor="ctr"/>
            <a:lstStyle/>
            <a:p>
              <a:endParaRPr lang="en-US"/>
            </a:p>
          </p:txBody>
        </p:sp>
        <p:sp>
          <p:nvSpPr>
            <p:cNvPr id="2882" name="Freeform: Shape 2881">
              <a:extLst>
                <a:ext uri="{FF2B5EF4-FFF2-40B4-BE49-F238E27FC236}">
                  <a16:creationId xmlns:a16="http://schemas.microsoft.com/office/drawing/2014/main" id="{B398905D-88E2-EB7A-6474-9A6C91764D5A}"/>
                </a:ext>
              </a:extLst>
            </p:cNvPr>
            <p:cNvSpPr/>
            <p:nvPr/>
          </p:nvSpPr>
          <p:spPr>
            <a:xfrm>
              <a:off x="3980097" y="3332667"/>
              <a:ext cx="51644" cy="51645"/>
            </a:xfrm>
            <a:custGeom>
              <a:avLst/>
              <a:gdLst>
                <a:gd name="connsiteX0" fmla="*/ 50964 w 51644"/>
                <a:gd name="connsiteY0" fmla="*/ 19983 h 51645"/>
                <a:gd name="connsiteX1" fmla="*/ 20081 w 51644"/>
                <a:gd name="connsiteY1" fmla="*/ 681 h 51645"/>
                <a:gd name="connsiteX2" fmla="*/ 625 w 51644"/>
                <a:gd name="connsiteY2" fmla="*/ 31564 h 51645"/>
                <a:gd name="connsiteX3" fmla="*/ 31508 w 51644"/>
                <a:gd name="connsiteY3" fmla="*/ 51020 h 51645"/>
                <a:gd name="connsiteX4" fmla="*/ 50964 w 51644"/>
                <a:gd name="connsiteY4" fmla="*/ 1998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4" h="51645">
                  <a:moveTo>
                    <a:pt x="50964" y="19983"/>
                  </a:moveTo>
                  <a:cubicBezTo>
                    <a:pt x="47876" y="6086"/>
                    <a:pt x="33978" y="-2562"/>
                    <a:pt x="20081" y="681"/>
                  </a:cubicBezTo>
                  <a:cubicBezTo>
                    <a:pt x="6184" y="3769"/>
                    <a:pt x="-2463" y="17667"/>
                    <a:pt x="625" y="31564"/>
                  </a:cubicBezTo>
                  <a:cubicBezTo>
                    <a:pt x="3868" y="45461"/>
                    <a:pt x="17611" y="54108"/>
                    <a:pt x="31508" y="51020"/>
                  </a:cubicBezTo>
                  <a:cubicBezTo>
                    <a:pt x="45559" y="47623"/>
                    <a:pt x="54207" y="33726"/>
                    <a:pt x="50964" y="19983"/>
                  </a:cubicBezTo>
                  <a:close/>
                </a:path>
              </a:pathLst>
            </a:custGeom>
            <a:grpFill/>
            <a:ln w="15426" cap="flat">
              <a:noFill/>
              <a:prstDash val="solid"/>
              <a:miter/>
            </a:ln>
          </p:spPr>
          <p:txBody>
            <a:bodyPr rtlCol="0" anchor="ctr"/>
            <a:lstStyle/>
            <a:p>
              <a:endParaRPr lang="en-US"/>
            </a:p>
          </p:txBody>
        </p:sp>
        <p:sp>
          <p:nvSpPr>
            <p:cNvPr id="2883" name="Freeform: Shape 2882">
              <a:extLst>
                <a:ext uri="{FF2B5EF4-FFF2-40B4-BE49-F238E27FC236}">
                  <a16:creationId xmlns:a16="http://schemas.microsoft.com/office/drawing/2014/main" id="{B393F118-4F52-E1C3-027C-894FA7507BE5}"/>
                </a:ext>
              </a:extLst>
            </p:cNvPr>
            <p:cNvSpPr/>
            <p:nvPr/>
          </p:nvSpPr>
          <p:spPr>
            <a:xfrm>
              <a:off x="5625980" y="5455003"/>
              <a:ext cx="65482" cy="67471"/>
            </a:xfrm>
            <a:custGeom>
              <a:avLst/>
              <a:gdLst>
                <a:gd name="connsiteX0" fmla="*/ 44173 w 65482"/>
                <a:gd name="connsiteY0" fmla="*/ 0 h 67470"/>
                <a:gd name="connsiteX1" fmla="*/ 7114 w 65482"/>
                <a:gd name="connsiteY1" fmla="*/ 58831 h 67470"/>
                <a:gd name="connsiteX2" fmla="*/ 65482 w 65482"/>
                <a:gd name="connsiteY2" fmla="*/ 23471 h 67470"/>
                <a:gd name="connsiteX3" fmla="*/ 44173 w 65482"/>
                <a:gd name="connsiteY3" fmla="*/ 0 h 67470"/>
              </a:gdLst>
              <a:ahLst/>
              <a:cxnLst>
                <a:cxn ang="0">
                  <a:pos x="connsiteX0" y="connsiteY0"/>
                </a:cxn>
                <a:cxn ang="0">
                  <a:pos x="connsiteX1" y="connsiteY1"/>
                </a:cxn>
                <a:cxn ang="0">
                  <a:pos x="connsiteX2" y="connsiteY2"/>
                </a:cxn>
                <a:cxn ang="0">
                  <a:pos x="connsiteX3" y="connsiteY3"/>
                </a:cxn>
              </a:cxnLst>
              <a:rect l="l" t="t" r="r" b="b"/>
              <a:pathLst>
                <a:path w="65482" h="67470">
                  <a:moveTo>
                    <a:pt x="44173" y="0"/>
                  </a:moveTo>
                  <a:cubicBezTo>
                    <a:pt x="9430" y="7875"/>
                    <a:pt x="-11879" y="38912"/>
                    <a:pt x="7114" y="58831"/>
                  </a:cubicBezTo>
                  <a:cubicBezTo>
                    <a:pt x="21320" y="73655"/>
                    <a:pt x="50813" y="73810"/>
                    <a:pt x="65482" y="23471"/>
                  </a:cubicBezTo>
                  <a:cubicBezTo>
                    <a:pt x="59151" y="22390"/>
                    <a:pt x="46181" y="12662"/>
                    <a:pt x="44173" y="0"/>
                  </a:cubicBezTo>
                  <a:close/>
                </a:path>
              </a:pathLst>
            </a:custGeom>
            <a:grpFill/>
            <a:ln w="15426"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id="{C16840B6-6D68-1FB9-D653-4C13AF344A0A}"/>
                </a:ext>
              </a:extLst>
            </p:cNvPr>
            <p:cNvSpPr/>
            <p:nvPr/>
          </p:nvSpPr>
          <p:spPr>
            <a:xfrm>
              <a:off x="5726051" y="5448991"/>
              <a:ext cx="74979" cy="60017"/>
            </a:xfrm>
            <a:custGeom>
              <a:avLst/>
              <a:gdLst>
                <a:gd name="connsiteX0" fmla="*/ 73655 w 74979"/>
                <a:gd name="connsiteY0" fmla="*/ 42918 h 60016"/>
                <a:gd name="connsiteX1" fmla="*/ 7566 w 74979"/>
                <a:gd name="connsiteY1" fmla="*/ 763 h 60016"/>
                <a:gd name="connsiteX2" fmla="*/ 0 w 74979"/>
                <a:gd name="connsiteY2" fmla="*/ 22689 h 60016"/>
                <a:gd name="connsiteX3" fmla="*/ 0 w 74979"/>
                <a:gd name="connsiteY3" fmla="*/ 22844 h 60016"/>
                <a:gd name="connsiteX4" fmla="*/ 73655 w 74979"/>
                <a:gd name="connsiteY4" fmla="*/ 42918 h 6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016">
                  <a:moveTo>
                    <a:pt x="73655" y="42918"/>
                  </a:moveTo>
                  <a:cubicBezTo>
                    <a:pt x="81994" y="16822"/>
                    <a:pt x="49876" y="-4333"/>
                    <a:pt x="7566" y="763"/>
                  </a:cubicBezTo>
                  <a:cubicBezTo>
                    <a:pt x="9419" y="8175"/>
                    <a:pt x="2779" y="16050"/>
                    <a:pt x="0" y="22689"/>
                  </a:cubicBezTo>
                  <a:cubicBezTo>
                    <a:pt x="0" y="22844"/>
                    <a:pt x="0" y="22844"/>
                    <a:pt x="0" y="22844"/>
                  </a:cubicBezTo>
                  <a:cubicBezTo>
                    <a:pt x="16522" y="65925"/>
                    <a:pt x="64854" y="70094"/>
                    <a:pt x="73655" y="42918"/>
                  </a:cubicBezTo>
                  <a:close/>
                </a:path>
              </a:pathLst>
            </a:custGeom>
            <a:grpFill/>
            <a:ln w="15426" cap="flat">
              <a:noFill/>
              <a:prstDash val="solid"/>
              <a:miter/>
            </a:ln>
          </p:spPr>
          <p:txBody>
            <a:bodyPr rtlCol="0" anchor="ctr"/>
            <a:lstStyle/>
            <a:p>
              <a:endParaRPr lang="en-US"/>
            </a:p>
          </p:txBody>
        </p:sp>
        <p:sp>
          <p:nvSpPr>
            <p:cNvPr id="2885" name="Freeform: Shape 2884">
              <a:extLst>
                <a:ext uri="{FF2B5EF4-FFF2-40B4-BE49-F238E27FC236}">
                  <a16:creationId xmlns:a16="http://schemas.microsoft.com/office/drawing/2014/main" id="{277FDB48-42AA-C23F-5823-B8E347A814BF}"/>
                </a:ext>
              </a:extLst>
            </p:cNvPr>
            <p:cNvSpPr/>
            <p:nvPr/>
          </p:nvSpPr>
          <p:spPr>
            <a:xfrm>
              <a:off x="5718639" y="5373009"/>
              <a:ext cx="68101" cy="67118"/>
            </a:xfrm>
            <a:custGeom>
              <a:avLst/>
              <a:gdLst>
                <a:gd name="connsiteX0" fmla="*/ 14206 w 68102"/>
                <a:gd name="connsiteY0" fmla="*/ 67016 h 67118"/>
                <a:gd name="connsiteX1" fmla="*/ 67787 w 68102"/>
                <a:gd name="connsiteY1" fmla="*/ 27950 h 67118"/>
                <a:gd name="connsiteX2" fmla="*/ 47251 w 68102"/>
                <a:gd name="connsiteY2" fmla="*/ 1 h 67118"/>
                <a:gd name="connsiteX3" fmla="*/ 0 w 68102"/>
                <a:gd name="connsiteY3" fmla="*/ 51575 h 67118"/>
                <a:gd name="connsiteX4" fmla="*/ 14206 w 68102"/>
                <a:gd name="connsiteY4" fmla="*/ 67016 h 67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02" h="67118">
                  <a:moveTo>
                    <a:pt x="14206" y="67016"/>
                  </a:moveTo>
                  <a:cubicBezTo>
                    <a:pt x="60839" y="69178"/>
                    <a:pt x="65934" y="36597"/>
                    <a:pt x="67787" y="27950"/>
                  </a:cubicBezTo>
                  <a:cubicBezTo>
                    <a:pt x="70104" y="17758"/>
                    <a:pt x="59295" y="1"/>
                    <a:pt x="47251" y="1"/>
                  </a:cubicBezTo>
                  <a:cubicBezTo>
                    <a:pt x="23780" y="-154"/>
                    <a:pt x="1235" y="23626"/>
                    <a:pt x="0" y="51575"/>
                  </a:cubicBezTo>
                  <a:cubicBezTo>
                    <a:pt x="6485" y="54354"/>
                    <a:pt x="11427" y="59759"/>
                    <a:pt x="14206" y="67016"/>
                  </a:cubicBezTo>
                  <a:close/>
                </a:path>
              </a:pathLst>
            </a:custGeom>
            <a:grpFill/>
            <a:ln w="15426" cap="flat">
              <a:noFill/>
              <a:prstDash val="solid"/>
              <a:miter/>
            </a:ln>
          </p:spPr>
          <p:txBody>
            <a:bodyPr rtlCol="0" anchor="ctr"/>
            <a:lstStyle/>
            <a:p>
              <a:endParaRPr lang="en-US"/>
            </a:p>
          </p:txBody>
        </p:sp>
        <p:sp>
          <p:nvSpPr>
            <p:cNvPr id="2886" name="Freeform: Shape 2885">
              <a:extLst>
                <a:ext uri="{FF2B5EF4-FFF2-40B4-BE49-F238E27FC236}">
                  <a16:creationId xmlns:a16="http://schemas.microsoft.com/office/drawing/2014/main" id="{71B985B0-DF90-6694-11A7-980A2067BBA8}"/>
                </a:ext>
              </a:extLst>
            </p:cNvPr>
            <p:cNvSpPr/>
            <p:nvPr/>
          </p:nvSpPr>
          <p:spPr>
            <a:xfrm>
              <a:off x="6098804" y="5096808"/>
              <a:ext cx="74757" cy="58872"/>
            </a:xfrm>
            <a:custGeom>
              <a:avLst/>
              <a:gdLst>
                <a:gd name="connsiteX0" fmla="*/ 71493 w 74757"/>
                <a:gd name="connsiteY0" fmla="*/ 37167 h 58872"/>
                <a:gd name="connsiteX1" fmla="*/ 63927 w 74757"/>
                <a:gd name="connsiteY1" fmla="*/ 3196 h 58872"/>
                <a:gd name="connsiteX2" fmla="*/ 0 w 74757"/>
                <a:gd name="connsiteY2" fmla="*/ 31454 h 58872"/>
                <a:gd name="connsiteX3" fmla="*/ 6640 w 74757"/>
                <a:gd name="connsiteY3" fmla="*/ 51373 h 58872"/>
                <a:gd name="connsiteX4" fmla="*/ 71493 w 74757"/>
                <a:gd name="connsiteY4" fmla="*/ 37167 h 5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57" h="58872">
                  <a:moveTo>
                    <a:pt x="71493" y="37167"/>
                  </a:moveTo>
                  <a:cubicBezTo>
                    <a:pt x="77670" y="28674"/>
                    <a:pt x="75045" y="8137"/>
                    <a:pt x="63927" y="3196"/>
                  </a:cubicBezTo>
                  <a:cubicBezTo>
                    <a:pt x="42464" y="-6377"/>
                    <a:pt x="12353" y="6285"/>
                    <a:pt x="0" y="31454"/>
                  </a:cubicBezTo>
                  <a:cubicBezTo>
                    <a:pt x="4632" y="36704"/>
                    <a:pt x="7103" y="43652"/>
                    <a:pt x="6640" y="51373"/>
                  </a:cubicBezTo>
                  <a:cubicBezTo>
                    <a:pt x="48486" y="72065"/>
                    <a:pt x="66089" y="44116"/>
                    <a:pt x="71493" y="37167"/>
                  </a:cubicBezTo>
                  <a:close/>
                </a:path>
              </a:pathLst>
            </a:custGeom>
            <a:grpFill/>
            <a:ln w="15426" cap="flat">
              <a:noFill/>
              <a:prstDash val="solid"/>
              <a:miter/>
            </a:ln>
          </p:spPr>
          <p:txBody>
            <a:bodyPr rtlCol="0" anchor="ctr"/>
            <a:lstStyle/>
            <a:p>
              <a:endParaRPr lang="en-US"/>
            </a:p>
          </p:txBody>
        </p:sp>
        <p:sp>
          <p:nvSpPr>
            <p:cNvPr id="2887" name="Freeform: Shape 2886">
              <a:extLst>
                <a:ext uri="{FF2B5EF4-FFF2-40B4-BE49-F238E27FC236}">
                  <a16:creationId xmlns:a16="http://schemas.microsoft.com/office/drawing/2014/main" id="{1DA39136-8ACE-C321-3ABE-13D8878A3B2C}"/>
                </a:ext>
              </a:extLst>
            </p:cNvPr>
            <p:cNvSpPr/>
            <p:nvPr/>
          </p:nvSpPr>
          <p:spPr>
            <a:xfrm>
              <a:off x="6086371" y="5157293"/>
              <a:ext cx="65990" cy="73146"/>
            </a:xfrm>
            <a:custGeom>
              <a:avLst/>
              <a:gdLst>
                <a:gd name="connsiteX0" fmla="*/ 59374 w 65990"/>
                <a:gd name="connsiteY0" fmla="*/ 65162 h 73146"/>
                <a:gd name="connsiteX1" fmla="*/ 15830 w 65990"/>
                <a:gd name="connsiteY1" fmla="*/ 0 h 73146"/>
                <a:gd name="connsiteX2" fmla="*/ 80 w 65990"/>
                <a:gd name="connsiteY2" fmla="*/ 17140 h 73146"/>
                <a:gd name="connsiteX3" fmla="*/ 80 w 65990"/>
                <a:gd name="connsiteY3" fmla="*/ 17294 h 73146"/>
                <a:gd name="connsiteX4" fmla="*/ 59374 w 65990"/>
                <a:gd name="connsiteY4" fmla="*/ 65162 h 7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90" h="73146">
                  <a:moveTo>
                    <a:pt x="59374" y="65162"/>
                  </a:moveTo>
                  <a:cubicBezTo>
                    <a:pt x="77595" y="44625"/>
                    <a:pt x="56595" y="12353"/>
                    <a:pt x="15830" y="0"/>
                  </a:cubicBezTo>
                  <a:cubicBezTo>
                    <a:pt x="14594" y="7566"/>
                    <a:pt x="5330" y="12044"/>
                    <a:pt x="80" y="17140"/>
                  </a:cubicBezTo>
                  <a:cubicBezTo>
                    <a:pt x="80" y="17294"/>
                    <a:pt x="80" y="17294"/>
                    <a:pt x="80" y="17294"/>
                  </a:cubicBezTo>
                  <a:cubicBezTo>
                    <a:pt x="-2082" y="63309"/>
                    <a:pt x="40381" y="86471"/>
                    <a:pt x="59374" y="65162"/>
                  </a:cubicBezTo>
                  <a:close/>
                </a:path>
              </a:pathLst>
            </a:custGeom>
            <a:grpFill/>
            <a:ln w="15426" cap="flat">
              <a:noFill/>
              <a:prstDash val="solid"/>
              <a:miter/>
            </a:ln>
          </p:spPr>
          <p:txBody>
            <a:bodyPr rtlCol="0" anchor="ctr"/>
            <a:lstStyle/>
            <a:p>
              <a:endParaRPr lang="en-US"/>
            </a:p>
          </p:txBody>
        </p:sp>
        <p:sp>
          <p:nvSpPr>
            <p:cNvPr id="2888" name="Freeform: Shape 2887">
              <a:extLst>
                <a:ext uri="{FF2B5EF4-FFF2-40B4-BE49-F238E27FC236}">
                  <a16:creationId xmlns:a16="http://schemas.microsoft.com/office/drawing/2014/main" id="{6506DEC5-C567-5DCA-1FFF-C9DE9DAEBF97}"/>
                </a:ext>
              </a:extLst>
            </p:cNvPr>
            <p:cNvSpPr/>
            <p:nvPr/>
          </p:nvSpPr>
          <p:spPr>
            <a:xfrm>
              <a:off x="5678620" y="5426921"/>
              <a:ext cx="45988" cy="47732"/>
            </a:xfrm>
            <a:custGeom>
              <a:avLst/>
              <a:gdLst>
                <a:gd name="connsiteX0" fmla="*/ 3115 w 45988"/>
                <a:gd name="connsiteY0" fmla="*/ 36884 h 47732"/>
                <a:gd name="connsiteX1" fmla="*/ 42181 w 45988"/>
                <a:gd name="connsiteY1" fmla="*/ 12178 h 47732"/>
                <a:gd name="connsiteX2" fmla="*/ 3115 w 45988"/>
                <a:gd name="connsiteY2" fmla="*/ 36884 h 47732"/>
              </a:gdLst>
              <a:ahLst/>
              <a:cxnLst>
                <a:cxn ang="0">
                  <a:pos x="connsiteX0" y="connsiteY0"/>
                </a:cxn>
                <a:cxn ang="0">
                  <a:pos x="connsiteX1" y="connsiteY1"/>
                </a:cxn>
                <a:cxn ang="0">
                  <a:pos x="connsiteX2" y="connsiteY2"/>
                </a:cxn>
              </a:cxnLst>
              <a:rect l="l" t="t" r="r" b="b"/>
              <a:pathLst>
                <a:path w="45988" h="47732">
                  <a:moveTo>
                    <a:pt x="3115" y="36884"/>
                  </a:moveTo>
                  <a:cubicBezTo>
                    <a:pt x="15313" y="61590"/>
                    <a:pt x="59012" y="40127"/>
                    <a:pt x="42181" y="12178"/>
                  </a:cubicBezTo>
                  <a:cubicBezTo>
                    <a:pt x="25350" y="-15462"/>
                    <a:pt x="-10783" y="8781"/>
                    <a:pt x="3115" y="36884"/>
                  </a:cubicBezTo>
                  <a:close/>
                </a:path>
              </a:pathLst>
            </a:custGeom>
            <a:grpFill/>
            <a:ln w="15426" cap="flat">
              <a:noFill/>
              <a:prstDash val="solid"/>
              <a:miter/>
            </a:ln>
          </p:spPr>
          <p:txBody>
            <a:bodyPr rtlCol="0" anchor="ctr"/>
            <a:lstStyle/>
            <a:p>
              <a:endParaRPr lang="en-US"/>
            </a:p>
          </p:txBody>
        </p:sp>
        <p:sp>
          <p:nvSpPr>
            <p:cNvPr id="2889" name="Freeform: Shape 2888">
              <a:extLst>
                <a:ext uri="{FF2B5EF4-FFF2-40B4-BE49-F238E27FC236}">
                  <a16:creationId xmlns:a16="http://schemas.microsoft.com/office/drawing/2014/main" id="{4FF1B2FF-11C5-4A95-DB31-37B2083ADF67}"/>
                </a:ext>
              </a:extLst>
            </p:cNvPr>
            <p:cNvSpPr/>
            <p:nvPr/>
          </p:nvSpPr>
          <p:spPr>
            <a:xfrm>
              <a:off x="5545383" y="4604025"/>
              <a:ext cx="123294" cy="180779"/>
            </a:xfrm>
            <a:custGeom>
              <a:avLst/>
              <a:gdLst>
                <a:gd name="connsiteX0" fmla="*/ 4174 w 123294"/>
                <a:gd name="connsiteY0" fmla="*/ 155803 h 180778"/>
                <a:gd name="connsiteX1" fmla="*/ 36292 w 123294"/>
                <a:gd name="connsiteY1" fmla="*/ 152715 h 180778"/>
                <a:gd name="connsiteX2" fmla="*/ 53895 w 123294"/>
                <a:gd name="connsiteY2" fmla="*/ 179737 h 180778"/>
                <a:gd name="connsiteX3" fmla="*/ 63006 w 123294"/>
                <a:gd name="connsiteY3" fmla="*/ 175723 h 180778"/>
                <a:gd name="connsiteX4" fmla="*/ 122300 w 123294"/>
                <a:gd name="connsiteY4" fmla="*/ 90177 h 180778"/>
                <a:gd name="connsiteX5" fmla="*/ 109793 w 123294"/>
                <a:gd name="connsiteY5" fmla="*/ 0 h 180778"/>
                <a:gd name="connsiteX6" fmla="*/ 31505 w 123294"/>
                <a:gd name="connsiteY6" fmla="*/ 46479 h 180778"/>
                <a:gd name="connsiteX7" fmla="*/ 1704 w 123294"/>
                <a:gd name="connsiteY7" fmla="*/ 146075 h 180778"/>
                <a:gd name="connsiteX8" fmla="*/ 4174 w 123294"/>
                <a:gd name="connsiteY8" fmla="*/ 155803 h 18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4" h="180778">
                  <a:moveTo>
                    <a:pt x="4174" y="155803"/>
                  </a:moveTo>
                  <a:cubicBezTo>
                    <a:pt x="15601" y="159046"/>
                    <a:pt x="26410" y="157193"/>
                    <a:pt x="36292" y="152715"/>
                  </a:cubicBezTo>
                  <a:cubicBezTo>
                    <a:pt x="38917" y="163215"/>
                    <a:pt x="44167" y="172789"/>
                    <a:pt x="53895" y="179737"/>
                  </a:cubicBezTo>
                  <a:cubicBezTo>
                    <a:pt x="57292" y="182208"/>
                    <a:pt x="62697" y="180046"/>
                    <a:pt x="63006" y="175723"/>
                  </a:cubicBezTo>
                  <a:cubicBezTo>
                    <a:pt x="65631" y="136347"/>
                    <a:pt x="116433" y="128163"/>
                    <a:pt x="122300" y="90177"/>
                  </a:cubicBezTo>
                  <a:cubicBezTo>
                    <a:pt x="126933" y="59912"/>
                    <a:pt x="114116" y="30419"/>
                    <a:pt x="109793" y="0"/>
                  </a:cubicBezTo>
                  <a:cubicBezTo>
                    <a:pt x="83388" y="15750"/>
                    <a:pt x="52351" y="23934"/>
                    <a:pt x="31505" y="46479"/>
                  </a:cubicBezTo>
                  <a:cubicBezTo>
                    <a:pt x="5564" y="74736"/>
                    <a:pt x="30733" y="119516"/>
                    <a:pt x="1704" y="146075"/>
                  </a:cubicBezTo>
                  <a:cubicBezTo>
                    <a:pt x="-1539" y="149163"/>
                    <a:pt x="159" y="154568"/>
                    <a:pt x="4174" y="155803"/>
                  </a:cubicBezTo>
                  <a:close/>
                </a:path>
              </a:pathLst>
            </a:custGeom>
            <a:grpFill/>
            <a:ln w="15426" cap="flat">
              <a:noFill/>
              <a:prstDash val="solid"/>
              <a:miter/>
            </a:ln>
          </p:spPr>
          <p:txBody>
            <a:bodyPr rtlCol="0" anchor="ctr"/>
            <a:lstStyle/>
            <a:p>
              <a:endParaRPr lang="en-US"/>
            </a:p>
          </p:txBody>
        </p:sp>
        <p:sp>
          <p:nvSpPr>
            <p:cNvPr id="2890" name="Freeform: Shape 2889">
              <a:extLst>
                <a:ext uri="{FF2B5EF4-FFF2-40B4-BE49-F238E27FC236}">
                  <a16:creationId xmlns:a16="http://schemas.microsoft.com/office/drawing/2014/main" id="{6E62521E-C3BE-7631-A8FD-069C7A7FCB31}"/>
                </a:ext>
              </a:extLst>
            </p:cNvPr>
            <p:cNvSpPr/>
            <p:nvPr/>
          </p:nvSpPr>
          <p:spPr>
            <a:xfrm>
              <a:off x="5671601" y="5348092"/>
              <a:ext cx="50803" cy="71859"/>
            </a:xfrm>
            <a:custGeom>
              <a:avLst/>
              <a:gdLst>
                <a:gd name="connsiteX0" fmla="*/ 18935 w 50803"/>
                <a:gd name="connsiteY0" fmla="*/ 71859 h 71859"/>
                <a:gd name="connsiteX1" fmla="*/ 39472 w 50803"/>
                <a:gd name="connsiteY1" fmla="*/ 67536 h 71859"/>
                <a:gd name="connsiteX2" fmla="*/ 17391 w 50803"/>
                <a:gd name="connsiteY2" fmla="*/ 521 h 71859"/>
                <a:gd name="connsiteX3" fmla="*/ 18935 w 50803"/>
                <a:gd name="connsiteY3" fmla="*/ 71859 h 71859"/>
              </a:gdLst>
              <a:ahLst/>
              <a:cxnLst>
                <a:cxn ang="0">
                  <a:pos x="connsiteX0" y="connsiteY0"/>
                </a:cxn>
                <a:cxn ang="0">
                  <a:pos x="connsiteX1" y="connsiteY1"/>
                </a:cxn>
                <a:cxn ang="0">
                  <a:pos x="connsiteX2" y="connsiteY2"/>
                </a:cxn>
                <a:cxn ang="0">
                  <a:pos x="connsiteX3" y="connsiteY3"/>
                </a:cxn>
              </a:cxnLst>
              <a:rect l="l" t="t" r="r" b="b"/>
              <a:pathLst>
                <a:path w="50803" h="71859">
                  <a:moveTo>
                    <a:pt x="18935" y="71859"/>
                  </a:moveTo>
                  <a:cubicBezTo>
                    <a:pt x="24648" y="67845"/>
                    <a:pt x="31906" y="66146"/>
                    <a:pt x="39472" y="67536"/>
                  </a:cubicBezTo>
                  <a:cubicBezTo>
                    <a:pt x="64950" y="28469"/>
                    <a:pt x="43024" y="-4575"/>
                    <a:pt x="17391" y="521"/>
                  </a:cubicBezTo>
                  <a:cubicBezTo>
                    <a:pt x="-7470" y="5616"/>
                    <a:pt x="-4536" y="56727"/>
                    <a:pt x="18935" y="71859"/>
                  </a:cubicBezTo>
                  <a:close/>
                </a:path>
              </a:pathLst>
            </a:custGeom>
            <a:grpFill/>
            <a:ln w="15426" cap="flat">
              <a:noFill/>
              <a:prstDash val="solid"/>
              <a:miter/>
            </a:ln>
          </p:spPr>
          <p:txBody>
            <a:bodyPr rtlCol="0" anchor="ctr"/>
            <a:lstStyle/>
            <a:p>
              <a:endParaRPr lang="en-US"/>
            </a:p>
          </p:txBody>
        </p:sp>
        <p:sp>
          <p:nvSpPr>
            <p:cNvPr id="2891" name="Freeform: Shape 2890">
              <a:extLst>
                <a:ext uri="{FF2B5EF4-FFF2-40B4-BE49-F238E27FC236}">
                  <a16:creationId xmlns:a16="http://schemas.microsoft.com/office/drawing/2014/main" id="{A612077F-6AD4-B3C2-9653-D90635167D42}"/>
                </a:ext>
              </a:extLst>
            </p:cNvPr>
            <p:cNvSpPr/>
            <p:nvPr/>
          </p:nvSpPr>
          <p:spPr>
            <a:xfrm>
              <a:off x="5610921" y="5399167"/>
              <a:ext cx="73283" cy="53759"/>
            </a:xfrm>
            <a:custGeom>
              <a:avLst/>
              <a:gdLst>
                <a:gd name="connsiteX0" fmla="*/ 58770 w 73284"/>
                <a:gd name="connsiteY0" fmla="*/ 49814 h 53758"/>
                <a:gd name="connsiteX1" fmla="*/ 73285 w 73284"/>
                <a:gd name="connsiteY1" fmla="*/ 22637 h 53758"/>
                <a:gd name="connsiteX2" fmla="*/ 711 w 73284"/>
                <a:gd name="connsiteY2" fmla="*/ 18468 h 53758"/>
                <a:gd name="connsiteX3" fmla="*/ 58770 w 73284"/>
                <a:gd name="connsiteY3" fmla="*/ 49814 h 53758"/>
              </a:gdLst>
              <a:ahLst/>
              <a:cxnLst>
                <a:cxn ang="0">
                  <a:pos x="connsiteX0" y="connsiteY0"/>
                </a:cxn>
                <a:cxn ang="0">
                  <a:pos x="connsiteX1" y="connsiteY1"/>
                </a:cxn>
                <a:cxn ang="0">
                  <a:pos x="connsiteX2" y="connsiteY2"/>
                </a:cxn>
                <a:cxn ang="0">
                  <a:pos x="connsiteX3" y="connsiteY3"/>
                </a:cxn>
              </a:cxnLst>
              <a:rect l="l" t="t" r="r" b="b"/>
              <a:pathLst>
                <a:path w="73284" h="53758">
                  <a:moveTo>
                    <a:pt x="58770" y="49814"/>
                  </a:moveTo>
                  <a:cubicBezTo>
                    <a:pt x="59233" y="42248"/>
                    <a:pt x="62630" y="26343"/>
                    <a:pt x="73285" y="22637"/>
                  </a:cubicBezTo>
                  <a:cubicBezTo>
                    <a:pt x="65410" y="11828"/>
                    <a:pt x="9975" y="-19981"/>
                    <a:pt x="711" y="18468"/>
                  </a:cubicBezTo>
                  <a:cubicBezTo>
                    <a:pt x="-5775" y="44873"/>
                    <a:pt x="33601" y="61858"/>
                    <a:pt x="58770" y="49814"/>
                  </a:cubicBezTo>
                  <a:close/>
                </a:path>
              </a:pathLst>
            </a:custGeom>
            <a:grpFill/>
            <a:ln w="15426" cap="flat">
              <a:noFill/>
              <a:prstDash val="solid"/>
              <a:miter/>
            </a:ln>
          </p:spPr>
          <p:txBody>
            <a:bodyPr rtlCol="0" anchor="ctr"/>
            <a:lstStyle/>
            <a:p>
              <a:endParaRPr lang="en-US"/>
            </a:p>
          </p:txBody>
        </p:sp>
        <p:sp>
          <p:nvSpPr>
            <p:cNvPr id="2892" name="Freeform: Shape 2891">
              <a:extLst>
                <a:ext uri="{FF2B5EF4-FFF2-40B4-BE49-F238E27FC236}">
                  <a16:creationId xmlns:a16="http://schemas.microsoft.com/office/drawing/2014/main" id="{1E4B7D26-4226-5DA1-01D4-19F2900764B1}"/>
                </a:ext>
              </a:extLst>
            </p:cNvPr>
            <p:cNvSpPr/>
            <p:nvPr/>
          </p:nvSpPr>
          <p:spPr>
            <a:xfrm>
              <a:off x="5319969" y="5038548"/>
              <a:ext cx="125976" cy="245673"/>
            </a:xfrm>
            <a:custGeom>
              <a:avLst/>
              <a:gdLst>
                <a:gd name="connsiteX0" fmla="*/ 24682 w 125976"/>
                <a:gd name="connsiteY0" fmla="*/ 152097 h 245671"/>
                <a:gd name="connsiteX1" fmla="*/ 7696 w 125976"/>
                <a:gd name="connsiteY1" fmla="*/ 245672 h 245671"/>
                <a:gd name="connsiteX2" fmla="*/ 70234 w 125976"/>
                <a:gd name="connsiteY2" fmla="*/ 174024 h 245671"/>
                <a:gd name="connsiteX3" fmla="*/ 119028 w 125976"/>
                <a:gd name="connsiteY3" fmla="*/ 149627 h 245671"/>
                <a:gd name="connsiteX4" fmla="*/ 125977 w 125976"/>
                <a:gd name="connsiteY4" fmla="*/ 0 h 245671"/>
                <a:gd name="connsiteX5" fmla="*/ 13255 w 125976"/>
                <a:gd name="connsiteY5" fmla="*/ 98670 h 245671"/>
                <a:gd name="connsiteX6" fmla="*/ 24682 w 125976"/>
                <a:gd name="connsiteY6" fmla="*/ 152097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24682" y="152097"/>
                  </a:moveTo>
                  <a:cubicBezTo>
                    <a:pt x="2292" y="163678"/>
                    <a:pt x="5843" y="210465"/>
                    <a:pt x="7696" y="245672"/>
                  </a:cubicBezTo>
                  <a:cubicBezTo>
                    <a:pt x="36417" y="225135"/>
                    <a:pt x="75175" y="198730"/>
                    <a:pt x="70234" y="174024"/>
                  </a:cubicBezTo>
                  <a:cubicBezTo>
                    <a:pt x="91080" y="189928"/>
                    <a:pt x="121808" y="176803"/>
                    <a:pt x="119028" y="149627"/>
                  </a:cubicBezTo>
                  <a:cubicBezTo>
                    <a:pt x="114396" y="104692"/>
                    <a:pt x="113469" y="43081"/>
                    <a:pt x="125977" y="0"/>
                  </a:cubicBezTo>
                  <a:cubicBezTo>
                    <a:pt x="100035" y="36596"/>
                    <a:pt x="51241" y="74273"/>
                    <a:pt x="13255" y="98670"/>
                  </a:cubicBezTo>
                  <a:cubicBezTo>
                    <a:pt x="-9753" y="113493"/>
                    <a:pt x="-797" y="145612"/>
                    <a:pt x="24682" y="152097"/>
                  </a:cubicBezTo>
                  <a:close/>
                </a:path>
              </a:pathLst>
            </a:custGeom>
            <a:grpFill/>
            <a:ln w="15426" cap="flat">
              <a:noFill/>
              <a:prstDash val="solid"/>
              <a:miter/>
            </a:ln>
          </p:spPr>
          <p:txBody>
            <a:bodyPr rtlCol="0" anchor="ctr"/>
            <a:lstStyle/>
            <a:p>
              <a:endParaRPr lang="en-US"/>
            </a:p>
          </p:txBody>
        </p:sp>
        <p:sp>
          <p:nvSpPr>
            <p:cNvPr id="2893" name="Freeform: Shape 2892">
              <a:extLst>
                <a:ext uri="{FF2B5EF4-FFF2-40B4-BE49-F238E27FC236}">
                  <a16:creationId xmlns:a16="http://schemas.microsoft.com/office/drawing/2014/main" id="{0BF355CA-CB60-45F1-3686-5AE528CF1FF0}"/>
                </a:ext>
              </a:extLst>
            </p:cNvPr>
            <p:cNvSpPr/>
            <p:nvPr/>
          </p:nvSpPr>
          <p:spPr>
            <a:xfrm>
              <a:off x="5686676" y="5476776"/>
              <a:ext cx="49750" cy="77560"/>
            </a:xfrm>
            <a:custGeom>
              <a:avLst/>
              <a:gdLst>
                <a:gd name="connsiteX0" fmla="*/ 29184 w 49750"/>
                <a:gd name="connsiteY0" fmla="*/ 0 h 77559"/>
                <a:gd name="connsiteX1" fmla="*/ 8184 w 49750"/>
                <a:gd name="connsiteY1" fmla="*/ 7567 h 77559"/>
                <a:gd name="connsiteX2" fmla="*/ 29030 w 49750"/>
                <a:gd name="connsiteY2" fmla="*/ 76743 h 77559"/>
                <a:gd name="connsiteX3" fmla="*/ 29184 w 49750"/>
                <a:gd name="connsiteY3" fmla="*/ 0 h 77559"/>
              </a:gdLst>
              <a:ahLst/>
              <a:cxnLst>
                <a:cxn ang="0">
                  <a:pos x="connsiteX0" y="connsiteY0"/>
                </a:cxn>
                <a:cxn ang="0">
                  <a:pos x="connsiteX1" y="connsiteY1"/>
                </a:cxn>
                <a:cxn ang="0">
                  <a:pos x="connsiteX2" y="connsiteY2"/>
                </a:cxn>
                <a:cxn ang="0">
                  <a:pos x="connsiteX3" y="connsiteY3"/>
                </a:cxn>
              </a:cxnLst>
              <a:rect l="l" t="t" r="r" b="b"/>
              <a:pathLst>
                <a:path w="49750" h="77559">
                  <a:moveTo>
                    <a:pt x="29184" y="0"/>
                  </a:moveTo>
                  <a:cubicBezTo>
                    <a:pt x="26559" y="1699"/>
                    <a:pt x="10809" y="6794"/>
                    <a:pt x="8184" y="7567"/>
                  </a:cubicBezTo>
                  <a:cubicBezTo>
                    <a:pt x="-8493" y="51883"/>
                    <a:pt x="1235" y="83074"/>
                    <a:pt x="29030" y="76743"/>
                  </a:cubicBezTo>
                  <a:cubicBezTo>
                    <a:pt x="61920" y="69177"/>
                    <a:pt x="50802" y="12662"/>
                    <a:pt x="29184" y="0"/>
                  </a:cubicBezTo>
                  <a:close/>
                </a:path>
              </a:pathLst>
            </a:custGeom>
            <a:grpFill/>
            <a:ln w="15426" cap="flat">
              <a:noFill/>
              <a:prstDash val="solid"/>
              <a:miter/>
            </a:ln>
          </p:spPr>
          <p:txBody>
            <a:bodyPr rtlCol="0" anchor="ctr"/>
            <a:lstStyle/>
            <a:p>
              <a:endParaRPr lang="en-US"/>
            </a:p>
          </p:txBody>
        </p:sp>
        <p:sp>
          <p:nvSpPr>
            <p:cNvPr id="2894" name="Freeform: Shape 2893">
              <a:extLst>
                <a:ext uri="{FF2B5EF4-FFF2-40B4-BE49-F238E27FC236}">
                  <a16:creationId xmlns:a16="http://schemas.microsoft.com/office/drawing/2014/main" id="{B8CBE53F-705E-7D84-5339-C66B38F00F78}"/>
                </a:ext>
              </a:extLst>
            </p:cNvPr>
            <p:cNvSpPr/>
            <p:nvPr/>
          </p:nvSpPr>
          <p:spPr>
            <a:xfrm>
              <a:off x="6069123" y="5046441"/>
              <a:ext cx="53866" cy="70703"/>
            </a:xfrm>
            <a:custGeom>
              <a:avLst/>
              <a:gdLst>
                <a:gd name="connsiteX0" fmla="*/ 26284 w 53866"/>
                <a:gd name="connsiteY0" fmla="*/ 70702 h 70702"/>
                <a:gd name="connsiteX1" fmla="*/ 32924 w 53866"/>
                <a:gd name="connsiteY1" fmla="*/ 444 h 70702"/>
                <a:gd name="connsiteX2" fmla="*/ 5747 w 53866"/>
                <a:gd name="connsiteY2" fmla="*/ 66224 h 70702"/>
                <a:gd name="connsiteX3" fmla="*/ 26284 w 53866"/>
                <a:gd name="connsiteY3" fmla="*/ 70702 h 70702"/>
              </a:gdLst>
              <a:ahLst/>
              <a:cxnLst>
                <a:cxn ang="0">
                  <a:pos x="connsiteX0" y="connsiteY0"/>
                </a:cxn>
                <a:cxn ang="0">
                  <a:pos x="connsiteX1" y="connsiteY1"/>
                </a:cxn>
                <a:cxn ang="0">
                  <a:pos x="connsiteX2" y="connsiteY2"/>
                </a:cxn>
                <a:cxn ang="0">
                  <a:pos x="connsiteX3" y="connsiteY3"/>
                </a:cxn>
              </a:cxnLst>
              <a:rect l="l" t="t" r="r" b="b"/>
              <a:pathLst>
                <a:path w="53866" h="70702">
                  <a:moveTo>
                    <a:pt x="26284" y="70702"/>
                  </a:moveTo>
                  <a:cubicBezTo>
                    <a:pt x="65351" y="45070"/>
                    <a:pt x="58557" y="6158"/>
                    <a:pt x="32924" y="444"/>
                  </a:cubicBezTo>
                  <a:cubicBezTo>
                    <a:pt x="8218" y="-5115"/>
                    <a:pt x="-9694" y="42908"/>
                    <a:pt x="5747" y="66224"/>
                  </a:cubicBezTo>
                  <a:cubicBezTo>
                    <a:pt x="12542" y="64989"/>
                    <a:pt x="19799" y="66379"/>
                    <a:pt x="26284" y="70702"/>
                  </a:cubicBezTo>
                  <a:close/>
                </a:path>
              </a:pathLst>
            </a:custGeom>
            <a:grpFill/>
            <a:ln w="15426" cap="flat">
              <a:noFill/>
              <a:prstDash val="solid"/>
              <a:miter/>
            </a:ln>
          </p:spPr>
          <p:txBody>
            <a:bodyPr rtlCol="0" anchor="ctr"/>
            <a:lstStyle/>
            <a:p>
              <a:endParaRPr lang="en-US"/>
            </a:p>
          </p:txBody>
        </p:sp>
        <p:sp>
          <p:nvSpPr>
            <p:cNvPr id="2895" name="Freeform: Shape 2894">
              <a:extLst>
                <a:ext uri="{FF2B5EF4-FFF2-40B4-BE49-F238E27FC236}">
                  <a16:creationId xmlns:a16="http://schemas.microsoft.com/office/drawing/2014/main" id="{EBAADF9D-1950-A83B-1209-22D62E286519}"/>
                </a:ext>
              </a:extLst>
            </p:cNvPr>
            <p:cNvSpPr/>
            <p:nvPr/>
          </p:nvSpPr>
          <p:spPr>
            <a:xfrm>
              <a:off x="5001749" y="5166557"/>
              <a:ext cx="609614" cy="412750"/>
            </a:xfrm>
            <a:custGeom>
              <a:avLst/>
              <a:gdLst>
                <a:gd name="connsiteX0" fmla="*/ 603245 w 609616"/>
                <a:gd name="connsiteY0" fmla="*/ 299716 h 412746"/>
                <a:gd name="connsiteX1" fmla="*/ 534685 w 609616"/>
                <a:gd name="connsiteY1" fmla="*/ 249223 h 412746"/>
                <a:gd name="connsiteX2" fmla="*/ 538237 w 609616"/>
                <a:gd name="connsiteY2" fmla="*/ 222355 h 412746"/>
                <a:gd name="connsiteX3" fmla="*/ 510134 w 609616"/>
                <a:gd name="connsiteY3" fmla="*/ 164296 h 412746"/>
                <a:gd name="connsiteX4" fmla="*/ 503803 w 609616"/>
                <a:gd name="connsiteY4" fmla="*/ 156575 h 412746"/>
                <a:gd name="connsiteX5" fmla="*/ 474001 w 609616"/>
                <a:gd name="connsiteY5" fmla="*/ 285819 h 412746"/>
                <a:gd name="connsiteX6" fmla="*/ 386603 w 609616"/>
                <a:gd name="connsiteY6" fmla="*/ 271767 h 412746"/>
                <a:gd name="connsiteX7" fmla="*/ 238984 w 609616"/>
                <a:gd name="connsiteY7" fmla="*/ 298327 h 412746"/>
                <a:gd name="connsiteX8" fmla="*/ 167645 w 609616"/>
                <a:gd name="connsiteY8" fmla="*/ 166457 h 412746"/>
                <a:gd name="connsiteX9" fmla="*/ 102174 w 609616"/>
                <a:gd name="connsiteY9" fmla="*/ 106854 h 412746"/>
                <a:gd name="connsiteX10" fmla="*/ 184630 w 609616"/>
                <a:gd name="connsiteY10" fmla="*/ 3088 h 412746"/>
                <a:gd name="connsiteX11" fmla="*/ 174593 w 609616"/>
                <a:gd name="connsiteY11" fmla="*/ 2934 h 412746"/>
                <a:gd name="connsiteX12" fmla="*/ 111747 w 609616"/>
                <a:gd name="connsiteY12" fmla="*/ 17140 h 412746"/>
                <a:gd name="connsiteX13" fmla="*/ 92909 w 609616"/>
                <a:gd name="connsiteY13" fmla="*/ 36750 h 412746"/>
                <a:gd name="connsiteX14" fmla="*/ 10607 w 609616"/>
                <a:gd name="connsiteY14" fmla="*/ 14515 h 412746"/>
                <a:gd name="connsiteX15" fmla="*/ 570 w 609616"/>
                <a:gd name="connsiteY15" fmla="*/ 20074 h 412746"/>
                <a:gd name="connsiteX16" fmla="*/ 55232 w 609616"/>
                <a:gd name="connsiteY16" fmla="*/ 85545 h 412746"/>
                <a:gd name="connsiteX17" fmla="*/ 81019 w 609616"/>
                <a:gd name="connsiteY17" fmla="*/ 170936 h 412746"/>
                <a:gd name="connsiteX18" fmla="*/ 74379 w 609616"/>
                <a:gd name="connsiteY18" fmla="*/ 203208 h 412746"/>
                <a:gd name="connsiteX19" fmla="*/ 93990 w 609616"/>
                <a:gd name="connsiteY19" fmla="*/ 296165 h 412746"/>
                <a:gd name="connsiteX20" fmla="*/ 99394 w 609616"/>
                <a:gd name="connsiteY20" fmla="*/ 303422 h 412746"/>
                <a:gd name="connsiteX21" fmla="*/ 157145 w 609616"/>
                <a:gd name="connsiteY21" fmla="*/ 172788 h 412746"/>
                <a:gd name="connsiteX22" fmla="*/ 182160 w 609616"/>
                <a:gd name="connsiteY22" fmla="*/ 343879 h 412746"/>
                <a:gd name="connsiteX23" fmla="*/ 182005 w 609616"/>
                <a:gd name="connsiteY23" fmla="*/ 315621 h 412746"/>
                <a:gd name="connsiteX24" fmla="*/ 151740 w 609616"/>
                <a:gd name="connsiteY24" fmla="*/ 361018 h 412746"/>
                <a:gd name="connsiteX25" fmla="*/ 206403 w 609616"/>
                <a:gd name="connsiteY25" fmla="*/ 366114 h 412746"/>
                <a:gd name="connsiteX26" fmla="*/ 244388 w 609616"/>
                <a:gd name="connsiteY26" fmla="*/ 405798 h 412746"/>
                <a:gd name="connsiteX27" fmla="*/ 261065 w 609616"/>
                <a:gd name="connsiteY27" fmla="*/ 353761 h 412746"/>
                <a:gd name="connsiteX28" fmla="*/ 238829 w 609616"/>
                <a:gd name="connsiteY28" fmla="*/ 371210 h 412746"/>
                <a:gd name="connsiteX29" fmla="*/ 388302 w 609616"/>
                <a:gd name="connsiteY29" fmla="*/ 284121 h 412746"/>
                <a:gd name="connsiteX30" fmla="*/ 322058 w 609616"/>
                <a:gd name="connsiteY30" fmla="*/ 410740 h 412746"/>
                <a:gd name="connsiteX31" fmla="*/ 331169 w 609616"/>
                <a:gd name="connsiteY31" fmla="*/ 410585 h 412746"/>
                <a:gd name="connsiteX32" fmla="*/ 416096 w 609616"/>
                <a:gd name="connsiteY32" fmla="*/ 367967 h 412746"/>
                <a:gd name="connsiteX33" fmla="*/ 437251 w 609616"/>
                <a:gd name="connsiteY33" fmla="*/ 342643 h 412746"/>
                <a:gd name="connsiteX34" fmla="*/ 520016 w 609616"/>
                <a:gd name="connsiteY34" fmla="*/ 309599 h 412746"/>
                <a:gd name="connsiteX35" fmla="*/ 605252 w 609616"/>
                <a:gd name="connsiteY35" fmla="*/ 311452 h 412746"/>
                <a:gd name="connsiteX36" fmla="*/ 603245 w 609616"/>
                <a:gd name="connsiteY36" fmla="*/ 299716 h 4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616" h="412746">
                  <a:moveTo>
                    <a:pt x="603245" y="299716"/>
                  </a:moveTo>
                  <a:cubicBezTo>
                    <a:pt x="578076" y="307437"/>
                    <a:pt x="510906" y="291224"/>
                    <a:pt x="534685" y="249223"/>
                  </a:cubicBezTo>
                  <a:cubicBezTo>
                    <a:pt x="539781" y="240267"/>
                    <a:pt x="539936" y="232238"/>
                    <a:pt x="538237" y="222355"/>
                  </a:cubicBezTo>
                  <a:cubicBezTo>
                    <a:pt x="534222" y="197340"/>
                    <a:pt x="500715" y="193634"/>
                    <a:pt x="510134" y="164296"/>
                  </a:cubicBezTo>
                  <a:cubicBezTo>
                    <a:pt x="511678" y="159818"/>
                    <a:pt x="508126" y="155340"/>
                    <a:pt x="503803" y="156575"/>
                  </a:cubicBezTo>
                  <a:cubicBezTo>
                    <a:pt x="427523" y="180509"/>
                    <a:pt x="425361" y="251539"/>
                    <a:pt x="474001" y="285819"/>
                  </a:cubicBezTo>
                  <a:cubicBezTo>
                    <a:pt x="445126" y="279179"/>
                    <a:pt x="416096" y="274084"/>
                    <a:pt x="386603" y="271767"/>
                  </a:cubicBezTo>
                  <a:cubicBezTo>
                    <a:pt x="335029" y="267907"/>
                    <a:pt x="285617" y="279025"/>
                    <a:pt x="238984" y="298327"/>
                  </a:cubicBezTo>
                  <a:cubicBezTo>
                    <a:pt x="224932" y="249841"/>
                    <a:pt x="202851" y="204289"/>
                    <a:pt x="167645" y="166457"/>
                  </a:cubicBezTo>
                  <a:cubicBezTo>
                    <a:pt x="147571" y="144840"/>
                    <a:pt x="125336" y="125229"/>
                    <a:pt x="102174" y="106854"/>
                  </a:cubicBezTo>
                  <a:cubicBezTo>
                    <a:pt x="159307" y="123531"/>
                    <a:pt x="213351" y="77516"/>
                    <a:pt x="184630" y="3088"/>
                  </a:cubicBezTo>
                  <a:cubicBezTo>
                    <a:pt x="183086" y="-1081"/>
                    <a:pt x="177218" y="-927"/>
                    <a:pt x="174593" y="2934"/>
                  </a:cubicBezTo>
                  <a:cubicBezTo>
                    <a:pt x="157608" y="28566"/>
                    <a:pt x="133828" y="4787"/>
                    <a:pt x="111747" y="17140"/>
                  </a:cubicBezTo>
                  <a:cubicBezTo>
                    <a:pt x="103100" y="22081"/>
                    <a:pt x="96769" y="27177"/>
                    <a:pt x="92909" y="36750"/>
                  </a:cubicBezTo>
                  <a:cubicBezTo>
                    <a:pt x="74842" y="81530"/>
                    <a:pt x="20335" y="39066"/>
                    <a:pt x="10607" y="14515"/>
                  </a:cubicBezTo>
                  <a:cubicBezTo>
                    <a:pt x="7827" y="7566"/>
                    <a:pt x="-2519" y="13588"/>
                    <a:pt x="570" y="20074"/>
                  </a:cubicBezTo>
                  <a:cubicBezTo>
                    <a:pt x="18945" y="58986"/>
                    <a:pt x="54923" y="85390"/>
                    <a:pt x="55232" y="85545"/>
                  </a:cubicBezTo>
                  <a:cubicBezTo>
                    <a:pt x="69438" y="95891"/>
                    <a:pt x="104027" y="129862"/>
                    <a:pt x="81019" y="170936"/>
                  </a:cubicBezTo>
                  <a:cubicBezTo>
                    <a:pt x="75306" y="181127"/>
                    <a:pt x="73916" y="191473"/>
                    <a:pt x="74379" y="203208"/>
                  </a:cubicBezTo>
                  <a:cubicBezTo>
                    <a:pt x="75615" y="236561"/>
                    <a:pt x="103409" y="261113"/>
                    <a:pt x="93990" y="296165"/>
                  </a:cubicBezTo>
                  <a:cubicBezTo>
                    <a:pt x="93063" y="299716"/>
                    <a:pt x="95843" y="302959"/>
                    <a:pt x="99394" y="303422"/>
                  </a:cubicBezTo>
                  <a:cubicBezTo>
                    <a:pt x="145101" y="308518"/>
                    <a:pt x="185557" y="231157"/>
                    <a:pt x="157145" y="172788"/>
                  </a:cubicBezTo>
                  <a:cubicBezTo>
                    <a:pt x="244388" y="292922"/>
                    <a:pt x="197910" y="356695"/>
                    <a:pt x="182160" y="343879"/>
                  </a:cubicBezTo>
                  <a:cubicBezTo>
                    <a:pt x="174130" y="337393"/>
                    <a:pt x="186638" y="321334"/>
                    <a:pt x="182005" y="315621"/>
                  </a:cubicBezTo>
                  <a:cubicBezTo>
                    <a:pt x="160233" y="288444"/>
                    <a:pt x="132130" y="340636"/>
                    <a:pt x="151740" y="361018"/>
                  </a:cubicBezTo>
                  <a:cubicBezTo>
                    <a:pt x="171351" y="381401"/>
                    <a:pt x="191116" y="377232"/>
                    <a:pt x="206403" y="366114"/>
                  </a:cubicBezTo>
                  <a:cubicBezTo>
                    <a:pt x="207175" y="385107"/>
                    <a:pt x="216285" y="403173"/>
                    <a:pt x="244388" y="405798"/>
                  </a:cubicBezTo>
                  <a:cubicBezTo>
                    <a:pt x="272492" y="408423"/>
                    <a:pt x="295808" y="353761"/>
                    <a:pt x="261065" y="353761"/>
                  </a:cubicBezTo>
                  <a:cubicBezTo>
                    <a:pt x="253808" y="353761"/>
                    <a:pt x="248866" y="373526"/>
                    <a:pt x="238829" y="371210"/>
                  </a:cubicBezTo>
                  <a:cubicBezTo>
                    <a:pt x="219065" y="366886"/>
                    <a:pt x="239910" y="290760"/>
                    <a:pt x="388302" y="284121"/>
                  </a:cubicBezTo>
                  <a:cubicBezTo>
                    <a:pt x="324838" y="298327"/>
                    <a:pt x="289632" y="378159"/>
                    <a:pt x="322058" y="410740"/>
                  </a:cubicBezTo>
                  <a:cubicBezTo>
                    <a:pt x="324683" y="413365"/>
                    <a:pt x="329007" y="413519"/>
                    <a:pt x="331169" y="410585"/>
                  </a:cubicBezTo>
                  <a:cubicBezTo>
                    <a:pt x="352632" y="381401"/>
                    <a:pt x="389228" y="387732"/>
                    <a:pt x="416096" y="367967"/>
                  </a:cubicBezTo>
                  <a:cubicBezTo>
                    <a:pt x="425515" y="361018"/>
                    <a:pt x="432773" y="353452"/>
                    <a:pt x="437251" y="342643"/>
                  </a:cubicBezTo>
                  <a:cubicBezTo>
                    <a:pt x="455008" y="298944"/>
                    <a:pt x="503185" y="304812"/>
                    <a:pt x="520016" y="309599"/>
                  </a:cubicBezTo>
                  <a:cubicBezTo>
                    <a:pt x="520171" y="309599"/>
                    <a:pt x="563406" y="321334"/>
                    <a:pt x="605252" y="311452"/>
                  </a:cubicBezTo>
                  <a:cubicBezTo>
                    <a:pt x="612201" y="309290"/>
                    <a:pt x="610348" y="297555"/>
                    <a:pt x="603245" y="299716"/>
                  </a:cubicBezTo>
                  <a:close/>
                </a:path>
              </a:pathLst>
            </a:custGeom>
            <a:grpFill/>
            <a:ln w="15426" cap="flat">
              <a:noFill/>
              <a:prstDash val="solid"/>
              <a:miter/>
            </a:ln>
          </p:spPr>
          <p:txBody>
            <a:bodyPr rtlCol="0" anchor="ctr"/>
            <a:lstStyle/>
            <a:p>
              <a:endParaRPr lang="en-US"/>
            </a:p>
          </p:txBody>
        </p:sp>
        <p:sp>
          <p:nvSpPr>
            <p:cNvPr id="2896" name="Freeform: Shape 2895">
              <a:extLst>
                <a:ext uri="{FF2B5EF4-FFF2-40B4-BE49-F238E27FC236}">
                  <a16:creationId xmlns:a16="http://schemas.microsoft.com/office/drawing/2014/main" id="{788300C8-02A6-B76A-572E-5A2D08E4FD11}"/>
                </a:ext>
              </a:extLst>
            </p:cNvPr>
            <p:cNvSpPr/>
            <p:nvPr/>
          </p:nvSpPr>
          <p:spPr>
            <a:xfrm>
              <a:off x="5864629" y="5642532"/>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7" y="55211"/>
                    <a:pt x="42858" y="49807"/>
                    <a:pt x="49034" y="36990"/>
                  </a:cubicBezTo>
                  <a:cubicBezTo>
                    <a:pt x="55211" y="24174"/>
                    <a:pt x="49807" y="8733"/>
                    <a:pt x="36990" y="2556"/>
                  </a:cubicBezTo>
                  <a:close/>
                </a:path>
              </a:pathLst>
            </a:custGeom>
            <a:grpFill/>
            <a:ln w="15426" cap="flat">
              <a:noFill/>
              <a:prstDash val="solid"/>
              <a:miter/>
            </a:ln>
          </p:spPr>
          <p:txBody>
            <a:bodyPr rtlCol="0" anchor="ctr"/>
            <a:lstStyle/>
            <a:p>
              <a:endParaRPr lang="en-US"/>
            </a:p>
          </p:txBody>
        </p:sp>
        <p:sp>
          <p:nvSpPr>
            <p:cNvPr id="2897" name="Freeform: Shape 2896">
              <a:extLst>
                <a:ext uri="{FF2B5EF4-FFF2-40B4-BE49-F238E27FC236}">
                  <a16:creationId xmlns:a16="http://schemas.microsoft.com/office/drawing/2014/main" id="{4327FF04-1D23-6608-3761-EBA067D0F2A9}"/>
                </a:ext>
              </a:extLst>
            </p:cNvPr>
            <p:cNvSpPr/>
            <p:nvPr/>
          </p:nvSpPr>
          <p:spPr>
            <a:xfrm>
              <a:off x="6022370" y="5535896"/>
              <a:ext cx="198777" cy="125298"/>
            </a:xfrm>
            <a:custGeom>
              <a:avLst/>
              <a:gdLst>
                <a:gd name="connsiteX0" fmla="*/ 197957 w 198778"/>
                <a:gd name="connsiteY0" fmla="*/ 3727 h 125297"/>
                <a:gd name="connsiteX1" fmla="*/ 186994 w 198778"/>
                <a:gd name="connsiteY1" fmla="*/ 3573 h 125297"/>
                <a:gd name="connsiteX2" fmla="*/ 56360 w 198778"/>
                <a:gd name="connsiteY2" fmla="*/ 88963 h 125297"/>
                <a:gd name="connsiteX3" fmla="*/ 11581 w 198778"/>
                <a:gd name="connsiteY3" fmla="*/ 38933 h 125297"/>
                <a:gd name="connsiteX4" fmla="*/ 308 w 198778"/>
                <a:gd name="connsiteY4" fmla="*/ 40786 h 125297"/>
                <a:gd name="connsiteX5" fmla="*/ 197957 w 198778"/>
                <a:gd name="connsiteY5" fmla="*/ 3727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97957" y="3727"/>
                  </a:moveTo>
                  <a:cubicBezTo>
                    <a:pt x="197031" y="-2913"/>
                    <a:pt x="187457" y="793"/>
                    <a:pt x="186994" y="3573"/>
                  </a:cubicBezTo>
                  <a:cubicBezTo>
                    <a:pt x="174178" y="73213"/>
                    <a:pt x="65780" y="8359"/>
                    <a:pt x="56360" y="88963"/>
                  </a:cubicBezTo>
                  <a:cubicBezTo>
                    <a:pt x="36287" y="81088"/>
                    <a:pt x="19456" y="64875"/>
                    <a:pt x="11581" y="38933"/>
                  </a:cubicBezTo>
                  <a:cubicBezTo>
                    <a:pt x="9419" y="31985"/>
                    <a:pt x="-2008" y="33838"/>
                    <a:pt x="308" y="40786"/>
                  </a:cubicBezTo>
                  <a:cubicBezTo>
                    <a:pt x="52809" y="197207"/>
                    <a:pt x="211546" y="107647"/>
                    <a:pt x="197957" y="3727"/>
                  </a:cubicBezTo>
                  <a:close/>
                </a:path>
              </a:pathLst>
            </a:custGeom>
            <a:grpFill/>
            <a:ln w="15426" cap="flat">
              <a:noFill/>
              <a:prstDash val="solid"/>
              <a:miter/>
            </a:ln>
          </p:spPr>
          <p:txBody>
            <a:bodyPr rtlCol="0" anchor="ctr"/>
            <a:lstStyle/>
            <a:p>
              <a:endParaRPr lang="en-US"/>
            </a:p>
          </p:txBody>
        </p:sp>
        <p:sp>
          <p:nvSpPr>
            <p:cNvPr id="2898" name="Freeform: Shape 2897">
              <a:extLst>
                <a:ext uri="{FF2B5EF4-FFF2-40B4-BE49-F238E27FC236}">
                  <a16:creationId xmlns:a16="http://schemas.microsoft.com/office/drawing/2014/main" id="{0349D684-305F-5F34-36EA-7F9C1FA436FA}"/>
                </a:ext>
              </a:extLst>
            </p:cNvPr>
            <p:cNvSpPr/>
            <p:nvPr/>
          </p:nvSpPr>
          <p:spPr>
            <a:xfrm>
              <a:off x="6084358" y="5747998"/>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id="{3D6DA42E-2EDA-EA03-0BB6-E24BC57F36D7}"/>
                </a:ext>
              </a:extLst>
            </p:cNvPr>
            <p:cNvSpPr/>
            <p:nvPr/>
          </p:nvSpPr>
          <p:spPr>
            <a:xfrm>
              <a:off x="5947768" y="4793929"/>
              <a:ext cx="233219" cy="257688"/>
            </a:xfrm>
            <a:custGeom>
              <a:avLst/>
              <a:gdLst>
                <a:gd name="connsiteX0" fmla="*/ 230868 w 233219"/>
                <a:gd name="connsiteY0" fmla="*/ 124484 h 257686"/>
                <a:gd name="connsiteX1" fmla="*/ 111815 w 233219"/>
                <a:gd name="connsiteY1" fmla="*/ 232573 h 257686"/>
                <a:gd name="connsiteX2" fmla="*/ 116756 w 233219"/>
                <a:gd name="connsiteY2" fmla="*/ 167411 h 257686"/>
                <a:gd name="connsiteX3" fmla="*/ 163389 w 233219"/>
                <a:gd name="connsiteY3" fmla="*/ 105028 h 257686"/>
                <a:gd name="connsiteX4" fmla="*/ 155359 w 233219"/>
                <a:gd name="connsiteY4" fmla="*/ 8056 h 257686"/>
                <a:gd name="connsiteX5" fmla="*/ 146403 w 233219"/>
                <a:gd name="connsiteY5" fmla="*/ 1571 h 257686"/>
                <a:gd name="connsiteX6" fmla="*/ 92050 w 233219"/>
                <a:gd name="connsiteY6" fmla="*/ 194742 h 257686"/>
                <a:gd name="connsiteX7" fmla="*/ 96682 w 233219"/>
                <a:gd name="connsiteY7" fmla="*/ 199220 h 257686"/>
                <a:gd name="connsiteX8" fmla="*/ 96528 w 233219"/>
                <a:gd name="connsiteY8" fmla="*/ 203080 h 257686"/>
                <a:gd name="connsiteX9" fmla="*/ 76609 w 233219"/>
                <a:gd name="connsiteY9" fmla="*/ 176212 h 257686"/>
                <a:gd name="connsiteX10" fmla="*/ 3262 w 233219"/>
                <a:gd name="connsiteY10" fmla="*/ 182389 h 257686"/>
                <a:gd name="connsiteX11" fmla="*/ 3571 w 233219"/>
                <a:gd name="connsiteY11" fmla="*/ 192889 h 257686"/>
                <a:gd name="connsiteX12" fmla="*/ 109962 w 233219"/>
                <a:gd name="connsiteY12" fmla="*/ 255736 h 257686"/>
                <a:gd name="connsiteX13" fmla="*/ 112433 w 233219"/>
                <a:gd name="connsiteY13" fmla="*/ 254500 h 257686"/>
                <a:gd name="connsiteX14" fmla="*/ 120771 w 233219"/>
                <a:gd name="connsiteY14" fmla="*/ 252029 h 257686"/>
                <a:gd name="connsiteX15" fmla="*/ 168330 w 233219"/>
                <a:gd name="connsiteY15" fmla="*/ 209566 h 257686"/>
                <a:gd name="connsiteX16" fmla="*/ 209558 w 233219"/>
                <a:gd name="connsiteY16" fmla="*/ 203080 h 257686"/>
                <a:gd name="connsiteX17" fmla="*/ 232875 w 233219"/>
                <a:gd name="connsiteY17" fmla="*/ 131278 h 257686"/>
                <a:gd name="connsiteX18" fmla="*/ 230868 w 233219"/>
                <a:gd name="connsiteY18" fmla="*/ 124484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219" h="257686">
                  <a:moveTo>
                    <a:pt x="230868" y="124484"/>
                  </a:moveTo>
                  <a:cubicBezTo>
                    <a:pt x="162617" y="82792"/>
                    <a:pt x="113513" y="170808"/>
                    <a:pt x="111815" y="232573"/>
                  </a:cubicBezTo>
                  <a:cubicBezTo>
                    <a:pt x="104712" y="211264"/>
                    <a:pt x="109344" y="189337"/>
                    <a:pt x="116756" y="167411"/>
                  </a:cubicBezTo>
                  <a:cubicBezTo>
                    <a:pt x="125094" y="143168"/>
                    <a:pt x="149646" y="126182"/>
                    <a:pt x="163389" y="105028"/>
                  </a:cubicBezTo>
                  <a:cubicBezTo>
                    <a:pt x="187014" y="68741"/>
                    <a:pt x="144551" y="43108"/>
                    <a:pt x="155359" y="8056"/>
                  </a:cubicBezTo>
                  <a:cubicBezTo>
                    <a:pt x="156903" y="3115"/>
                    <a:pt x="150881" y="-2907"/>
                    <a:pt x="146403" y="1571"/>
                  </a:cubicBezTo>
                  <a:cubicBezTo>
                    <a:pt x="93903" y="54226"/>
                    <a:pt x="75219" y="122477"/>
                    <a:pt x="92050" y="194742"/>
                  </a:cubicBezTo>
                  <a:cubicBezTo>
                    <a:pt x="92668" y="197367"/>
                    <a:pt x="94521" y="198757"/>
                    <a:pt x="96682" y="199220"/>
                  </a:cubicBezTo>
                  <a:cubicBezTo>
                    <a:pt x="96528" y="200455"/>
                    <a:pt x="96528" y="201845"/>
                    <a:pt x="96528" y="203080"/>
                  </a:cubicBezTo>
                  <a:cubicBezTo>
                    <a:pt x="91123" y="192889"/>
                    <a:pt x="84947" y="183316"/>
                    <a:pt x="76609" y="176212"/>
                  </a:cubicBezTo>
                  <a:cubicBezTo>
                    <a:pt x="53601" y="156756"/>
                    <a:pt x="26116" y="168801"/>
                    <a:pt x="3262" y="182389"/>
                  </a:cubicBezTo>
                  <a:cubicBezTo>
                    <a:pt x="-907" y="184859"/>
                    <a:pt x="-1370" y="191036"/>
                    <a:pt x="3571" y="192889"/>
                  </a:cubicBezTo>
                  <a:cubicBezTo>
                    <a:pt x="45417" y="209411"/>
                    <a:pt x="56844" y="269169"/>
                    <a:pt x="109962" y="255736"/>
                  </a:cubicBezTo>
                  <a:cubicBezTo>
                    <a:pt x="110888" y="255426"/>
                    <a:pt x="111660" y="254963"/>
                    <a:pt x="112433" y="254500"/>
                  </a:cubicBezTo>
                  <a:cubicBezTo>
                    <a:pt x="115212" y="256199"/>
                    <a:pt x="119227" y="255890"/>
                    <a:pt x="120771" y="252029"/>
                  </a:cubicBezTo>
                  <a:cubicBezTo>
                    <a:pt x="130036" y="229794"/>
                    <a:pt x="146249" y="218059"/>
                    <a:pt x="168330" y="209566"/>
                  </a:cubicBezTo>
                  <a:cubicBezTo>
                    <a:pt x="181455" y="204625"/>
                    <a:pt x="196125" y="207558"/>
                    <a:pt x="209558" y="203080"/>
                  </a:cubicBezTo>
                  <a:cubicBezTo>
                    <a:pt x="233184" y="195051"/>
                    <a:pt x="226544" y="148881"/>
                    <a:pt x="232875" y="131278"/>
                  </a:cubicBezTo>
                  <a:cubicBezTo>
                    <a:pt x="233647" y="128962"/>
                    <a:pt x="233184" y="125874"/>
                    <a:pt x="230868" y="124484"/>
                  </a:cubicBezTo>
                  <a:close/>
                </a:path>
              </a:pathLst>
            </a:custGeom>
            <a:grpFill/>
            <a:ln w="15426" cap="flat">
              <a:noFill/>
              <a:prstDash val="solid"/>
              <a:miter/>
            </a:ln>
          </p:spPr>
          <p:txBody>
            <a:bodyPr rtlCol="0" anchor="ctr"/>
            <a:lstStyle/>
            <a:p>
              <a:endParaRPr lang="en-US"/>
            </a:p>
          </p:txBody>
        </p:sp>
        <p:sp>
          <p:nvSpPr>
            <p:cNvPr id="2900" name="Freeform: Shape 2899">
              <a:extLst>
                <a:ext uri="{FF2B5EF4-FFF2-40B4-BE49-F238E27FC236}">
                  <a16:creationId xmlns:a16="http://schemas.microsoft.com/office/drawing/2014/main" id="{5A719737-0016-EB78-30FA-DF8329696D01}"/>
                </a:ext>
              </a:extLst>
            </p:cNvPr>
            <p:cNvSpPr/>
            <p:nvPr/>
          </p:nvSpPr>
          <p:spPr>
            <a:xfrm>
              <a:off x="5974571" y="569549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0" y="27416"/>
                    <a:pt x="1784" y="42858"/>
                    <a:pt x="14600" y="49034"/>
                  </a:cubicBezTo>
                  <a:cubicBezTo>
                    <a:pt x="27417" y="55211"/>
                    <a:pt x="42858" y="49806"/>
                    <a:pt x="49034" y="36990"/>
                  </a:cubicBezTo>
                  <a:cubicBezTo>
                    <a:pt x="55211" y="24174"/>
                    <a:pt x="49806" y="8887"/>
                    <a:pt x="36990" y="2556"/>
                  </a:cubicBezTo>
                  <a:close/>
                </a:path>
              </a:pathLst>
            </a:custGeom>
            <a:grpFill/>
            <a:ln w="15426" cap="flat">
              <a:noFill/>
              <a:prstDash val="solid"/>
              <a:miter/>
            </a:ln>
          </p:spPr>
          <p:txBody>
            <a:bodyPr rtlCol="0" anchor="ctr"/>
            <a:lstStyle/>
            <a:p>
              <a:endParaRPr lang="en-US"/>
            </a:p>
          </p:txBody>
        </p:sp>
        <p:sp>
          <p:nvSpPr>
            <p:cNvPr id="2901" name="Freeform: Shape 2900">
              <a:extLst>
                <a:ext uri="{FF2B5EF4-FFF2-40B4-BE49-F238E27FC236}">
                  <a16:creationId xmlns:a16="http://schemas.microsoft.com/office/drawing/2014/main" id="{27C56345-58EA-6A0A-EFC5-5163CB438899}"/>
                </a:ext>
              </a:extLst>
            </p:cNvPr>
            <p:cNvSpPr/>
            <p:nvPr/>
          </p:nvSpPr>
          <p:spPr>
            <a:xfrm>
              <a:off x="6119100" y="4663389"/>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6" y="8732"/>
                    <a:pt x="36990" y="2556"/>
                  </a:cubicBezTo>
                  <a:cubicBezTo>
                    <a:pt x="24174" y="-3621"/>
                    <a:pt x="8732" y="1784"/>
                    <a:pt x="2556" y="14600"/>
                  </a:cubicBezTo>
                  <a:cubicBezTo>
                    <a:pt x="-3620" y="27417"/>
                    <a:pt x="1784" y="42858"/>
                    <a:pt x="14600" y="49034"/>
                  </a:cubicBezTo>
                  <a:cubicBezTo>
                    <a:pt x="27417" y="55211"/>
                    <a:pt x="42858" y="49807"/>
                    <a:pt x="49034" y="36990"/>
                  </a:cubicBezTo>
                  <a:close/>
                </a:path>
              </a:pathLst>
            </a:custGeom>
            <a:grpFill/>
            <a:ln w="15426" cap="flat">
              <a:noFill/>
              <a:prstDash val="solid"/>
              <a:miter/>
            </a:ln>
          </p:spPr>
          <p:txBody>
            <a:bodyPr rtlCol="0" anchor="ctr"/>
            <a:lstStyle/>
            <a:p>
              <a:endParaRPr lang="en-US"/>
            </a:p>
          </p:txBody>
        </p:sp>
        <p:sp>
          <p:nvSpPr>
            <p:cNvPr id="2902" name="Freeform: Shape 2901">
              <a:extLst>
                <a:ext uri="{FF2B5EF4-FFF2-40B4-BE49-F238E27FC236}">
                  <a16:creationId xmlns:a16="http://schemas.microsoft.com/office/drawing/2014/main" id="{D1E74960-4B05-C434-1745-D7EDAC777BAB}"/>
                </a:ext>
              </a:extLst>
            </p:cNvPr>
            <p:cNvSpPr/>
            <p:nvPr/>
          </p:nvSpPr>
          <p:spPr>
            <a:xfrm>
              <a:off x="6088682" y="4726545"/>
              <a:ext cx="51589" cy="51590"/>
            </a:xfrm>
            <a:custGeom>
              <a:avLst/>
              <a:gdLst>
                <a:gd name="connsiteX0" fmla="*/ 2556 w 51590"/>
                <a:gd name="connsiteY0" fmla="*/ 14600 h 51590"/>
                <a:gd name="connsiteX1" fmla="*/ 14600 w 51590"/>
                <a:gd name="connsiteY1" fmla="*/ 49034 h 51590"/>
                <a:gd name="connsiteX2" fmla="*/ 49034 w 51590"/>
                <a:gd name="connsiteY2" fmla="*/ 36990 h 51590"/>
                <a:gd name="connsiteX3" fmla="*/ 36990 w 51590"/>
                <a:gd name="connsiteY3" fmla="*/ 2556 h 51590"/>
                <a:gd name="connsiteX4" fmla="*/ 2556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2556" y="14600"/>
                  </a:moveTo>
                  <a:cubicBezTo>
                    <a:pt x="-3620" y="27417"/>
                    <a:pt x="1784" y="42858"/>
                    <a:pt x="14600" y="49034"/>
                  </a:cubicBezTo>
                  <a:cubicBezTo>
                    <a:pt x="27417" y="55211"/>
                    <a:pt x="42858" y="49807"/>
                    <a:pt x="49034" y="36990"/>
                  </a:cubicBezTo>
                  <a:cubicBezTo>
                    <a:pt x="55211" y="24174"/>
                    <a:pt x="49806" y="8732"/>
                    <a:pt x="36990" y="2556"/>
                  </a:cubicBezTo>
                  <a:cubicBezTo>
                    <a:pt x="24174" y="-3621"/>
                    <a:pt x="8733" y="1784"/>
                    <a:pt x="2556" y="14600"/>
                  </a:cubicBezTo>
                  <a:close/>
                </a:path>
              </a:pathLst>
            </a:custGeom>
            <a:grpFill/>
            <a:ln w="15426" cap="flat">
              <a:noFill/>
              <a:prstDash val="solid"/>
              <a:miter/>
            </a:ln>
          </p:spPr>
          <p:txBody>
            <a:bodyPr rtlCol="0" anchor="ctr"/>
            <a:lstStyle/>
            <a:p>
              <a:endParaRPr lang="en-US"/>
            </a:p>
          </p:txBody>
        </p:sp>
        <p:sp>
          <p:nvSpPr>
            <p:cNvPr id="2903" name="Freeform: Shape 2902">
              <a:extLst>
                <a:ext uri="{FF2B5EF4-FFF2-40B4-BE49-F238E27FC236}">
                  <a16:creationId xmlns:a16="http://schemas.microsoft.com/office/drawing/2014/main" id="{099A779F-F691-2962-CEA1-BBD0F2F2EA9B}"/>
                </a:ext>
              </a:extLst>
            </p:cNvPr>
            <p:cNvSpPr/>
            <p:nvPr/>
          </p:nvSpPr>
          <p:spPr>
            <a:xfrm>
              <a:off x="5805756" y="5224926"/>
              <a:ext cx="380942" cy="407683"/>
            </a:xfrm>
            <a:custGeom>
              <a:avLst/>
              <a:gdLst>
                <a:gd name="connsiteX0" fmla="*/ 211518 w 380943"/>
                <a:gd name="connsiteY0" fmla="*/ 312687 h 407680"/>
                <a:gd name="connsiteX1" fmla="*/ 256761 w 380943"/>
                <a:gd name="connsiteY1" fmla="*/ 339246 h 407680"/>
                <a:gd name="connsiteX2" fmla="*/ 263092 w 380943"/>
                <a:gd name="connsiteY2" fmla="*/ 334151 h 407680"/>
                <a:gd name="connsiteX3" fmla="*/ 273284 w 380943"/>
                <a:gd name="connsiteY3" fmla="*/ 261731 h 407680"/>
                <a:gd name="connsiteX4" fmla="*/ 291195 w 380943"/>
                <a:gd name="connsiteY4" fmla="*/ 121369 h 407680"/>
                <a:gd name="connsiteX5" fmla="*/ 310961 w 380943"/>
                <a:gd name="connsiteY5" fmla="*/ 79677 h 407680"/>
                <a:gd name="connsiteX6" fmla="*/ 368248 w 380943"/>
                <a:gd name="connsiteY6" fmla="*/ 183598 h 407680"/>
                <a:gd name="connsiteX7" fmla="*/ 375505 w 380943"/>
                <a:gd name="connsiteY7" fmla="*/ 175877 h 407680"/>
                <a:gd name="connsiteX8" fmla="*/ 376741 w 380943"/>
                <a:gd name="connsiteY8" fmla="*/ 82611 h 407680"/>
                <a:gd name="connsiteX9" fmla="*/ 283629 w 380943"/>
                <a:gd name="connsiteY9" fmla="*/ 0 h 407680"/>
                <a:gd name="connsiteX10" fmla="*/ 169827 w 380943"/>
                <a:gd name="connsiteY10" fmla="*/ 145766 h 407680"/>
                <a:gd name="connsiteX11" fmla="*/ 177547 w 380943"/>
                <a:gd name="connsiteY11" fmla="*/ 153024 h 407680"/>
                <a:gd name="connsiteX12" fmla="*/ 294747 w 380943"/>
                <a:gd name="connsiteY12" fmla="*/ 53427 h 407680"/>
                <a:gd name="connsiteX13" fmla="*/ 197158 w 380943"/>
                <a:gd name="connsiteY13" fmla="*/ 193326 h 407680"/>
                <a:gd name="connsiteX14" fmla="*/ 4604 w 380943"/>
                <a:gd name="connsiteY14" fmla="*/ 190701 h 407680"/>
                <a:gd name="connsiteX15" fmla="*/ 6457 w 380943"/>
                <a:gd name="connsiteY15" fmla="*/ 201973 h 407680"/>
                <a:gd name="connsiteX16" fmla="*/ 166893 w 380943"/>
                <a:gd name="connsiteY16" fmla="*/ 207841 h 407680"/>
                <a:gd name="connsiteX17" fmla="*/ 55406 w 380943"/>
                <a:gd name="connsiteY17" fmla="*/ 290761 h 407680"/>
                <a:gd name="connsiteX18" fmla="*/ 60193 w 380943"/>
                <a:gd name="connsiteY18" fmla="*/ 298481 h 407680"/>
                <a:gd name="connsiteX19" fmla="*/ 147282 w 380943"/>
                <a:gd name="connsiteY19" fmla="*/ 283040 h 407680"/>
                <a:gd name="connsiteX20" fmla="*/ 144812 w 380943"/>
                <a:gd name="connsiteY20" fmla="*/ 406262 h 407680"/>
                <a:gd name="connsiteX21" fmla="*/ 153613 w 380943"/>
                <a:gd name="connsiteY21" fmla="*/ 403791 h 407680"/>
                <a:gd name="connsiteX22" fmla="*/ 197621 w 380943"/>
                <a:gd name="connsiteY22" fmla="*/ 345732 h 407680"/>
                <a:gd name="connsiteX23" fmla="*/ 211518 w 380943"/>
                <a:gd name="connsiteY23" fmla="*/ 312687 h 40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943" h="407680">
                  <a:moveTo>
                    <a:pt x="211518" y="312687"/>
                  </a:moveTo>
                  <a:cubicBezTo>
                    <a:pt x="221246" y="327511"/>
                    <a:pt x="236224" y="336930"/>
                    <a:pt x="256761" y="339246"/>
                  </a:cubicBezTo>
                  <a:cubicBezTo>
                    <a:pt x="259850" y="339555"/>
                    <a:pt x="262783" y="337239"/>
                    <a:pt x="263092" y="334151"/>
                  </a:cubicBezTo>
                  <a:cubicBezTo>
                    <a:pt x="265717" y="309753"/>
                    <a:pt x="285482" y="283040"/>
                    <a:pt x="273284" y="261731"/>
                  </a:cubicBezTo>
                  <a:cubicBezTo>
                    <a:pt x="249967" y="220348"/>
                    <a:pt x="258306" y="179892"/>
                    <a:pt x="291195" y="121369"/>
                  </a:cubicBezTo>
                  <a:cubicBezTo>
                    <a:pt x="296754" y="111641"/>
                    <a:pt x="309725" y="89097"/>
                    <a:pt x="310961" y="79677"/>
                  </a:cubicBezTo>
                  <a:cubicBezTo>
                    <a:pt x="292431" y="148700"/>
                    <a:pt x="344314" y="175568"/>
                    <a:pt x="368248" y="183598"/>
                  </a:cubicBezTo>
                  <a:cubicBezTo>
                    <a:pt x="373344" y="185296"/>
                    <a:pt x="377204" y="180664"/>
                    <a:pt x="375505" y="175877"/>
                  </a:cubicBezTo>
                  <a:cubicBezTo>
                    <a:pt x="364696" y="143913"/>
                    <a:pt x="390638" y="114729"/>
                    <a:pt x="376741" y="82611"/>
                  </a:cubicBezTo>
                  <a:cubicBezTo>
                    <a:pt x="364079" y="53118"/>
                    <a:pt x="302931" y="21155"/>
                    <a:pt x="283629" y="0"/>
                  </a:cubicBezTo>
                  <a:cubicBezTo>
                    <a:pt x="278534" y="40765"/>
                    <a:pt x="181716" y="96972"/>
                    <a:pt x="169827" y="145766"/>
                  </a:cubicBezTo>
                  <a:cubicBezTo>
                    <a:pt x="168746" y="150399"/>
                    <a:pt x="172297" y="151789"/>
                    <a:pt x="177547" y="153024"/>
                  </a:cubicBezTo>
                  <a:cubicBezTo>
                    <a:pt x="219702" y="162906"/>
                    <a:pt x="262166" y="145149"/>
                    <a:pt x="294747" y="53427"/>
                  </a:cubicBezTo>
                  <a:cubicBezTo>
                    <a:pt x="309880" y="81067"/>
                    <a:pt x="243636" y="183906"/>
                    <a:pt x="197158" y="193326"/>
                  </a:cubicBezTo>
                  <a:cubicBezTo>
                    <a:pt x="133694" y="206142"/>
                    <a:pt x="68377" y="180818"/>
                    <a:pt x="4604" y="190701"/>
                  </a:cubicBezTo>
                  <a:cubicBezTo>
                    <a:pt x="-2653" y="191782"/>
                    <a:pt x="-800" y="203054"/>
                    <a:pt x="6457" y="201973"/>
                  </a:cubicBezTo>
                  <a:cubicBezTo>
                    <a:pt x="58340" y="193943"/>
                    <a:pt x="113929" y="209385"/>
                    <a:pt x="166893" y="207841"/>
                  </a:cubicBezTo>
                  <a:cubicBezTo>
                    <a:pt x="124892" y="214789"/>
                    <a:pt x="79649" y="233628"/>
                    <a:pt x="55406" y="290761"/>
                  </a:cubicBezTo>
                  <a:cubicBezTo>
                    <a:pt x="54017" y="294003"/>
                    <a:pt x="56333" y="298481"/>
                    <a:pt x="60193" y="298481"/>
                  </a:cubicBezTo>
                  <a:cubicBezTo>
                    <a:pt x="85054" y="298790"/>
                    <a:pt x="116554" y="318092"/>
                    <a:pt x="147282" y="283040"/>
                  </a:cubicBezTo>
                  <a:cubicBezTo>
                    <a:pt x="130451" y="315621"/>
                    <a:pt x="109914" y="360710"/>
                    <a:pt x="144812" y="406262"/>
                  </a:cubicBezTo>
                  <a:cubicBezTo>
                    <a:pt x="147128" y="409350"/>
                    <a:pt x="152223" y="406879"/>
                    <a:pt x="153613" y="403791"/>
                  </a:cubicBezTo>
                  <a:cubicBezTo>
                    <a:pt x="163496" y="379548"/>
                    <a:pt x="181253" y="364879"/>
                    <a:pt x="197621" y="345732"/>
                  </a:cubicBezTo>
                  <a:cubicBezTo>
                    <a:pt x="205959" y="336158"/>
                    <a:pt x="209820" y="324731"/>
                    <a:pt x="211518" y="312687"/>
                  </a:cubicBezTo>
                  <a:close/>
                </a:path>
              </a:pathLst>
            </a:custGeom>
            <a:grpFill/>
            <a:ln w="15426" cap="flat">
              <a:noFill/>
              <a:prstDash val="solid"/>
              <a:miter/>
            </a:ln>
          </p:spPr>
          <p:txBody>
            <a:bodyPr rtlCol="0" anchor="ctr"/>
            <a:lstStyle/>
            <a:p>
              <a:endParaRPr lang="en-US"/>
            </a:p>
          </p:txBody>
        </p:sp>
        <p:sp>
          <p:nvSpPr>
            <p:cNvPr id="2904" name="Freeform: Shape 2903">
              <a:extLst>
                <a:ext uri="{FF2B5EF4-FFF2-40B4-BE49-F238E27FC236}">
                  <a16:creationId xmlns:a16="http://schemas.microsoft.com/office/drawing/2014/main" id="{DEFED893-2794-B666-90F9-5AA8D86EAC05}"/>
                </a:ext>
              </a:extLst>
            </p:cNvPr>
            <p:cNvSpPr/>
            <p:nvPr/>
          </p:nvSpPr>
          <p:spPr>
            <a:xfrm>
              <a:off x="6146278" y="4606874"/>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7"/>
                    <a:pt x="1784" y="42858"/>
                    <a:pt x="14600" y="49034"/>
                  </a:cubicBezTo>
                  <a:cubicBezTo>
                    <a:pt x="27416" y="55211"/>
                    <a:pt x="42858" y="49807"/>
                    <a:pt x="49034" y="36990"/>
                  </a:cubicBezTo>
                  <a:close/>
                </a:path>
              </a:pathLst>
            </a:custGeom>
            <a:grpFill/>
            <a:ln w="15426" cap="flat">
              <a:noFill/>
              <a:prstDash val="solid"/>
              <a:miter/>
            </a:ln>
          </p:spPr>
          <p:txBody>
            <a:bodyPr rtlCol="0" anchor="ctr"/>
            <a:lstStyle/>
            <a:p>
              <a:endParaRPr lang="en-US"/>
            </a:p>
          </p:txBody>
        </p:sp>
        <p:sp>
          <p:nvSpPr>
            <p:cNvPr id="2905" name="Freeform: Shape 2904">
              <a:extLst>
                <a:ext uri="{FF2B5EF4-FFF2-40B4-BE49-F238E27FC236}">
                  <a16:creationId xmlns:a16="http://schemas.microsoft.com/office/drawing/2014/main" id="{B6B8AF1B-5A9B-06AD-236B-5886F9FD7214}"/>
                </a:ext>
              </a:extLst>
            </p:cNvPr>
            <p:cNvSpPr/>
            <p:nvPr/>
          </p:nvSpPr>
          <p:spPr>
            <a:xfrm>
              <a:off x="5998573" y="5069035"/>
              <a:ext cx="69657" cy="62027"/>
            </a:xfrm>
            <a:custGeom>
              <a:avLst/>
              <a:gdLst>
                <a:gd name="connsiteX0" fmla="*/ 69658 w 69657"/>
                <a:gd name="connsiteY0" fmla="*/ 43014 h 62027"/>
                <a:gd name="connsiteX1" fmla="*/ 4804 w 69657"/>
                <a:gd name="connsiteY1" fmla="*/ 9970 h 62027"/>
                <a:gd name="connsiteX2" fmla="*/ 45415 w 69657"/>
                <a:gd name="connsiteY2" fmla="*/ 62007 h 62027"/>
                <a:gd name="connsiteX3" fmla="*/ 69658 w 69657"/>
                <a:gd name="connsiteY3" fmla="*/ 43014 h 62027"/>
              </a:gdLst>
              <a:ahLst/>
              <a:cxnLst>
                <a:cxn ang="0">
                  <a:pos x="connsiteX0" y="connsiteY0"/>
                </a:cxn>
                <a:cxn ang="0">
                  <a:pos x="connsiteX1" y="connsiteY1"/>
                </a:cxn>
                <a:cxn ang="0">
                  <a:pos x="connsiteX2" y="connsiteY2"/>
                </a:cxn>
                <a:cxn ang="0">
                  <a:pos x="connsiteX3" y="connsiteY3"/>
                </a:cxn>
              </a:cxnLst>
              <a:rect l="l" t="t" r="r" b="b"/>
              <a:pathLst>
                <a:path w="69657" h="62027">
                  <a:moveTo>
                    <a:pt x="69658" y="43014"/>
                  </a:moveTo>
                  <a:cubicBezTo>
                    <a:pt x="66724" y="30044"/>
                    <a:pt x="28893" y="-21376"/>
                    <a:pt x="4804" y="9970"/>
                  </a:cubicBezTo>
                  <a:cubicBezTo>
                    <a:pt x="-11718" y="31588"/>
                    <a:pt x="17466" y="62934"/>
                    <a:pt x="45415" y="62007"/>
                  </a:cubicBezTo>
                  <a:cubicBezTo>
                    <a:pt x="48812" y="55213"/>
                    <a:pt x="58386" y="42088"/>
                    <a:pt x="69658" y="43014"/>
                  </a:cubicBezTo>
                  <a:close/>
                </a:path>
              </a:pathLst>
            </a:custGeom>
            <a:grpFill/>
            <a:ln w="15426" cap="flat">
              <a:noFill/>
              <a:prstDash val="solid"/>
              <a:miter/>
            </a:ln>
          </p:spPr>
          <p:txBody>
            <a:bodyPr rtlCol="0" anchor="ctr"/>
            <a:lstStyle/>
            <a:p>
              <a:endParaRPr lang="en-US"/>
            </a:p>
          </p:txBody>
        </p:sp>
        <p:sp>
          <p:nvSpPr>
            <p:cNvPr id="2906" name="Freeform: Shape 2905">
              <a:extLst>
                <a:ext uri="{FF2B5EF4-FFF2-40B4-BE49-F238E27FC236}">
                  <a16:creationId xmlns:a16="http://schemas.microsoft.com/office/drawing/2014/main" id="{E993E717-5006-CD1C-16DF-778507273FD3}"/>
                </a:ext>
              </a:extLst>
            </p:cNvPr>
            <p:cNvSpPr/>
            <p:nvPr/>
          </p:nvSpPr>
          <p:spPr>
            <a:xfrm>
              <a:off x="6048902" y="5121944"/>
              <a:ext cx="46003" cy="46539"/>
            </a:xfrm>
            <a:custGeom>
              <a:avLst/>
              <a:gdLst>
                <a:gd name="connsiteX0" fmla="*/ 45733 w 46003"/>
                <a:gd name="connsiteY0" fmla="*/ 20525 h 46538"/>
                <a:gd name="connsiteX1" fmla="*/ 26 w 46003"/>
                <a:gd name="connsiteY1" fmla="*/ 27474 h 46538"/>
                <a:gd name="connsiteX2" fmla="*/ 45733 w 46003"/>
                <a:gd name="connsiteY2" fmla="*/ 20525 h 46538"/>
              </a:gdLst>
              <a:ahLst/>
              <a:cxnLst>
                <a:cxn ang="0">
                  <a:pos x="connsiteX0" y="connsiteY0"/>
                </a:cxn>
                <a:cxn ang="0">
                  <a:pos x="connsiteX1" y="connsiteY1"/>
                </a:cxn>
                <a:cxn ang="0">
                  <a:pos x="connsiteX2" y="connsiteY2"/>
                </a:cxn>
              </a:cxnLst>
              <a:rect l="l" t="t" r="r" b="b"/>
              <a:pathLst>
                <a:path w="46003" h="46538">
                  <a:moveTo>
                    <a:pt x="45733" y="20525"/>
                  </a:moveTo>
                  <a:cubicBezTo>
                    <a:pt x="41563" y="-11438"/>
                    <a:pt x="-1209" y="-3718"/>
                    <a:pt x="26" y="27474"/>
                  </a:cubicBezTo>
                  <a:cubicBezTo>
                    <a:pt x="1262" y="54959"/>
                    <a:pt x="50056" y="52797"/>
                    <a:pt x="45733" y="20525"/>
                  </a:cubicBezTo>
                  <a:close/>
                </a:path>
              </a:pathLst>
            </a:custGeom>
            <a:grpFill/>
            <a:ln w="15426" cap="flat">
              <a:noFill/>
              <a:prstDash val="solid"/>
              <a:miter/>
            </a:ln>
          </p:spPr>
          <p:txBody>
            <a:bodyPr rtlCol="0" anchor="ctr"/>
            <a:lstStyle/>
            <a:p>
              <a:endParaRPr lang="en-US"/>
            </a:p>
          </p:txBody>
        </p:sp>
        <p:sp>
          <p:nvSpPr>
            <p:cNvPr id="2907" name="Freeform: Shape 2906">
              <a:extLst>
                <a:ext uri="{FF2B5EF4-FFF2-40B4-BE49-F238E27FC236}">
                  <a16:creationId xmlns:a16="http://schemas.microsoft.com/office/drawing/2014/main" id="{4D7283DD-B5ED-CA69-A25B-1A4E2AEF3240}"/>
                </a:ext>
              </a:extLst>
            </p:cNvPr>
            <p:cNvSpPr/>
            <p:nvPr/>
          </p:nvSpPr>
          <p:spPr>
            <a:xfrm>
              <a:off x="5982826" y="5135358"/>
              <a:ext cx="69345" cy="58064"/>
            </a:xfrm>
            <a:custGeom>
              <a:avLst/>
              <a:gdLst>
                <a:gd name="connsiteX0" fmla="*/ 1713 w 69345"/>
                <a:gd name="connsiteY0" fmla="*/ 40155 h 58063"/>
                <a:gd name="connsiteX1" fmla="*/ 69346 w 69345"/>
                <a:gd name="connsiteY1" fmla="*/ 31353 h 58063"/>
                <a:gd name="connsiteX2" fmla="*/ 59309 w 69345"/>
                <a:gd name="connsiteY2" fmla="*/ 1397 h 58063"/>
                <a:gd name="connsiteX3" fmla="*/ 1713 w 69345"/>
                <a:gd name="connsiteY3" fmla="*/ 40155 h 58063"/>
              </a:gdLst>
              <a:ahLst/>
              <a:cxnLst>
                <a:cxn ang="0">
                  <a:pos x="connsiteX0" y="connsiteY0"/>
                </a:cxn>
                <a:cxn ang="0">
                  <a:pos x="connsiteX1" y="connsiteY1"/>
                </a:cxn>
                <a:cxn ang="0">
                  <a:pos x="connsiteX2" y="connsiteY2"/>
                </a:cxn>
                <a:cxn ang="0">
                  <a:pos x="connsiteX3" y="connsiteY3"/>
                </a:cxn>
              </a:cxnLst>
              <a:rect l="l" t="t" r="r" b="b"/>
              <a:pathLst>
                <a:path w="69345" h="58063">
                  <a:moveTo>
                    <a:pt x="1713" y="40155"/>
                  </a:moveTo>
                  <a:cubicBezTo>
                    <a:pt x="8816" y="59457"/>
                    <a:pt x="35684" y="71501"/>
                    <a:pt x="69346" y="31353"/>
                  </a:cubicBezTo>
                  <a:cubicBezTo>
                    <a:pt x="63941" y="27956"/>
                    <a:pt x="55912" y="13904"/>
                    <a:pt x="59309" y="1397"/>
                  </a:cubicBezTo>
                  <a:cubicBezTo>
                    <a:pt x="24257" y="-5551"/>
                    <a:pt x="-7861" y="14368"/>
                    <a:pt x="1713" y="40155"/>
                  </a:cubicBezTo>
                  <a:close/>
                </a:path>
              </a:pathLst>
            </a:custGeom>
            <a:grpFill/>
            <a:ln w="15426" cap="flat">
              <a:noFill/>
              <a:prstDash val="solid"/>
              <a:miter/>
            </a:ln>
          </p:spPr>
          <p:txBody>
            <a:bodyPr rtlCol="0" anchor="ctr"/>
            <a:lstStyle/>
            <a:p>
              <a:endParaRPr lang="en-US"/>
            </a:p>
          </p:txBody>
        </p:sp>
        <p:sp>
          <p:nvSpPr>
            <p:cNvPr id="2908" name="Freeform: Shape 2907">
              <a:extLst>
                <a:ext uri="{FF2B5EF4-FFF2-40B4-BE49-F238E27FC236}">
                  <a16:creationId xmlns:a16="http://schemas.microsoft.com/office/drawing/2014/main" id="{8E91DF32-687B-3584-F75B-FF7653C2D9EE}"/>
                </a:ext>
              </a:extLst>
            </p:cNvPr>
            <p:cNvSpPr/>
            <p:nvPr/>
          </p:nvSpPr>
          <p:spPr>
            <a:xfrm>
              <a:off x="5856583" y="5132397"/>
              <a:ext cx="99007" cy="135853"/>
            </a:xfrm>
            <a:custGeom>
              <a:avLst/>
              <a:gdLst>
                <a:gd name="connsiteX0" fmla="*/ 84720 w 99008"/>
                <a:gd name="connsiteY0" fmla="*/ 128970 h 135852"/>
                <a:gd name="connsiteX1" fmla="*/ 87036 w 99008"/>
                <a:gd name="connsiteY1" fmla="*/ 126654 h 135852"/>
                <a:gd name="connsiteX2" fmla="*/ 34690 w 99008"/>
                <a:gd name="connsiteY2" fmla="*/ 343 h 135852"/>
                <a:gd name="connsiteX3" fmla="*/ 26043 w 99008"/>
                <a:gd name="connsiteY3" fmla="*/ 7292 h 135852"/>
                <a:gd name="connsiteX4" fmla="*/ 3344 w 99008"/>
                <a:gd name="connsiteY4" fmla="*/ 85888 h 135852"/>
                <a:gd name="connsiteX5" fmla="*/ 1337 w 99008"/>
                <a:gd name="connsiteY5" fmla="*/ 94690 h 135852"/>
                <a:gd name="connsiteX6" fmla="*/ 80242 w 99008"/>
                <a:gd name="connsiteY6" fmla="*/ 135301 h 135852"/>
                <a:gd name="connsiteX7" fmla="*/ 84720 w 99008"/>
                <a:gd name="connsiteY7" fmla="*/ 128970 h 13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852">
                  <a:moveTo>
                    <a:pt x="84720" y="128970"/>
                  </a:moveTo>
                  <a:cubicBezTo>
                    <a:pt x="85647" y="128352"/>
                    <a:pt x="86419" y="127734"/>
                    <a:pt x="87036" y="126654"/>
                  </a:cubicBezTo>
                  <a:cubicBezTo>
                    <a:pt x="113750" y="73844"/>
                    <a:pt x="95529" y="16711"/>
                    <a:pt x="34690" y="343"/>
                  </a:cubicBezTo>
                  <a:cubicBezTo>
                    <a:pt x="29286" y="-1047"/>
                    <a:pt x="23727" y="1887"/>
                    <a:pt x="26043" y="7292"/>
                  </a:cubicBezTo>
                  <a:cubicBezTo>
                    <a:pt x="39168" y="37248"/>
                    <a:pt x="33609" y="69675"/>
                    <a:pt x="3344" y="85888"/>
                  </a:cubicBezTo>
                  <a:cubicBezTo>
                    <a:pt x="256" y="87587"/>
                    <a:pt x="-1288" y="91756"/>
                    <a:pt x="1337" y="94690"/>
                  </a:cubicBezTo>
                  <a:cubicBezTo>
                    <a:pt x="21719" y="117852"/>
                    <a:pt x="47506" y="139624"/>
                    <a:pt x="80242" y="135301"/>
                  </a:cubicBezTo>
                  <a:cubicBezTo>
                    <a:pt x="83793" y="134838"/>
                    <a:pt x="85029" y="131904"/>
                    <a:pt x="84720" y="128970"/>
                  </a:cubicBezTo>
                  <a:close/>
                </a:path>
              </a:pathLst>
            </a:custGeom>
            <a:grpFill/>
            <a:ln w="15426" cap="flat">
              <a:noFill/>
              <a:prstDash val="solid"/>
              <a:miter/>
            </a:ln>
          </p:spPr>
          <p:txBody>
            <a:bodyPr rtlCol="0" anchor="ctr"/>
            <a:lstStyle/>
            <a:p>
              <a:endParaRPr lang="en-US"/>
            </a:p>
          </p:txBody>
        </p:sp>
        <p:sp>
          <p:nvSpPr>
            <p:cNvPr id="2909" name="Freeform: Shape 2908">
              <a:extLst>
                <a:ext uri="{FF2B5EF4-FFF2-40B4-BE49-F238E27FC236}">
                  <a16:creationId xmlns:a16="http://schemas.microsoft.com/office/drawing/2014/main" id="{CA944C8F-379B-20F6-73AF-14F05DD93009}"/>
                </a:ext>
              </a:extLst>
            </p:cNvPr>
            <p:cNvSpPr/>
            <p:nvPr/>
          </p:nvSpPr>
          <p:spPr>
            <a:xfrm>
              <a:off x="6025315" y="5173352"/>
              <a:ext cx="55994" cy="72144"/>
            </a:xfrm>
            <a:custGeom>
              <a:avLst/>
              <a:gdLst>
                <a:gd name="connsiteX0" fmla="*/ 18826 w 55994"/>
                <a:gd name="connsiteY0" fmla="*/ 71648 h 72143"/>
                <a:gd name="connsiteX1" fmla="*/ 50018 w 55994"/>
                <a:gd name="connsiteY1" fmla="*/ 1544 h 72143"/>
                <a:gd name="connsiteX2" fmla="*/ 27628 w 55994"/>
                <a:gd name="connsiteY2" fmla="*/ 0 h 72143"/>
                <a:gd name="connsiteX3" fmla="*/ 18826 w 55994"/>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994" h="72143">
                  <a:moveTo>
                    <a:pt x="18826" y="71648"/>
                  </a:moveTo>
                  <a:cubicBezTo>
                    <a:pt x="52025" y="77979"/>
                    <a:pt x="64533" y="21927"/>
                    <a:pt x="50018" y="1544"/>
                  </a:cubicBezTo>
                  <a:cubicBezTo>
                    <a:pt x="46930" y="2007"/>
                    <a:pt x="30407" y="463"/>
                    <a:pt x="27628" y="0"/>
                  </a:cubicBezTo>
                  <a:cubicBezTo>
                    <a:pt x="-5571" y="33971"/>
                    <a:pt x="-9277" y="66398"/>
                    <a:pt x="18826" y="71648"/>
                  </a:cubicBezTo>
                  <a:close/>
                </a:path>
              </a:pathLst>
            </a:custGeom>
            <a:grpFill/>
            <a:ln w="15426" cap="flat">
              <a:noFill/>
              <a:prstDash val="solid"/>
              <a:miter/>
            </a:ln>
          </p:spPr>
          <p:txBody>
            <a:bodyPr rtlCol="0" anchor="ctr"/>
            <a:lstStyle/>
            <a:p>
              <a:endParaRPr lang="en-US"/>
            </a:p>
          </p:txBody>
        </p:sp>
        <p:sp>
          <p:nvSpPr>
            <p:cNvPr id="2910" name="Freeform: Shape 2909">
              <a:extLst>
                <a:ext uri="{FF2B5EF4-FFF2-40B4-BE49-F238E27FC236}">
                  <a16:creationId xmlns:a16="http://schemas.microsoft.com/office/drawing/2014/main" id="{F9F5F552-9682-431E-C633-5842C7767239}"/>
                </a:ext>
              </a:extLst>
            </p:cNvPr>
            <p:cNvSpPr/>
            <p:nvPr/>
          </p:nvSpPr>
          <p:spPr>
            <a:xfrm>
              <a:off x="5759010" y="5563163"/>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2" y="1784"/>
                    <a:pt x="2556" y="14600"/>
                  </a:cubicBezTo>
                  <a:cubicBezTo>
                    <a:pt x="-3621" y="27417"/>
                    <a:pt x="1784" y="42858"/>
                    <a:pt x="14600" y="49034"/>
                  </a:cubicBezTo>
                  <a:cubicBezTo>
                    <a:pt x="27416" y="55211"/>
                    <a:pt x="42858" y="49806"/>
                    <a:pt x="49034" y="36990"/>
                  </a:cubicBezTo>
                  <a:cubicBezTo>
                    <a:pt x="55211" y="24020"/>
                    <a:pt x="49807" y="8732"/>
                    <a:pt x="36990" y="2556"/>
                  </a:cubicBezTo>
                  <a:close/>
                </a:path>
              </a:pathLst>
            </a:custGeom>
            <a:grpFill/>
            <a:ln w="15426" cap="flat">
              <a:noFill/>
              <a:prstDash val="solid"/>
              <a:miter/>
            </a:ln>
          </p:spPr>
          <p:txBody>
            <a:bodyPr rtlCol="0" anchor="ctr"/>
            <a:lstStyle/>
            <a:p>
              <a:endParaRPr lang="en-US"/>
            </a:p>
          </p:txBody>
        </p:sp>
        <p:sp>
          <p:nvSpPr>
            <p:cNvPr id="2911" name="Freeform: Shape 2910">
              <a:extLst>
                <a:ext uri="{FF2B5EF4-FFF2-40B4-BE49-F238E27FC236}">
                  <a16:creationId xmlns:a16="http://schemas.microsoft.com/office/drawing/2014/main" id="{2F166A31-D5F6-C56C-6334-B7CD030FE2AA}"/>
                </a:ext>
              </a:extLst>
            </p:cNvPr>
            <p:cNvSpPr/>
            <p:nvPr/>
          </p:nvSpPr>
          <p:spPr>
            <a:xfrm>
              <a:off x="5086196" y="4850187"/>
              <a:ext cx="616659" cy="548609"/>
            </a:xfrm>
            <a:custGeom>
              <a:avLst/>
              <a:gdLst>
                <a:gd name="connsiteX0" fmla="*/ 186345 w 616661"/>
                <a:gd name="connsiteY0" fmla="*/ 548605 h 548604"/>
                <a:gd name="connsiteX1" fmla="*/ 299530 w 616661"/>
                <a:gd name="connsiteY1" fmla="*/ 434030 h 548604"/>
                <a:gd name="connsiteX2" fmla="*/ 366854 w 616661"/>
                <a:gd name="connsiteY2" fmla="*/ 451325 h 548604"/>
                <a:gd name="connsiteX3" fmla="*/ 400362 w 616661"/>
                <a:gd name="connsiteY3" fmla="*/ 400214 h 548604"/>
                <a:gd name="connsiteX4" fmla="*/ 402523 w 616661"/>
                <a:gd name="connsiteY4" fmla="*/ 404537 h 548604"/>
                <a:gd name="connsiteX5" fmla="*/ 613452 w 616661"/>
                <a:gd name="connsiteY5" fmla="*/ 446383 h 548604"/>
                <a:gd name="connsiteX6" fmla="*/ 611599 w 616661"/>
                <a:gd name="connsiteY6" fmla="*/ 435420 h 548604"/>
                <a:gd name="connsiteX7" fmla="*/ 548599 w 616661"/>
                <a:gd name="connsiteY7" fmla="*/ 146204 h 548604"/>
                <a:gd name="connsiteX8" fmla="*/ 444369 w 616661"/>
                <a:gd name="connsiteY8" fmla="*/ 12945 h 548604"/>
                <a:gd name="connsiteX9" fmla="*/ 275132 w 616661"/>
                <a:gd name="connsiteY9" fmla="*/ 14489 h 548604"/>
                <a:gd name="connsiteX10" fmla="*/ 9696 w 616661"/>
                <a:gd name="connsiteY10" fmla="*/ 145586 h 548604"/>
                <a:gd name="connsiteX11" fmla="*/ 122 w 616661"/>
                <a:gd name="connsiteY11" fmla="*/ 150990 h 548604"/>
                <a:gd name="connsiteX12" fmla="*/ 164418 w 616661"/>
                <a:gd name="connsiteY12" fmla="*/ 289808 h 548604"/>
                <a:gd name="connsiteX13" fmla="*/ 169050 w 616661"/>
                <a:gd name="connsiteY13" fmla="*/ 288881 h 548604"/>
                <a:gd name="connsiteX14" fmla="*/ 150058 w 616661"/>
                <a:gd name="connsiteY14" fmla="*/ 346941 h 548604"/>
                <a:gd name="connsiteX15" fmla="*/ 205492 w 616661"/>
                <a:gd name="connsiteY15" fmla="*/ 388787 h 548604"/>
                <a:gd name="connsiteX16" fmla="*/ 186345 w 616661"/>
                <a:gd name="connsiteY16" fmla="*/ 548605 h 548604"/>
                <a:gd name="connsiteX17" fmla="*/ 222323 w 616661"/>
                <a:gd name="connsiteY17" fmla="*/ 381529 h 548604"/>
                <a:gd name="connsiteX18" fmla="*/ 214602 w 616661"/>
                <a:gd name="connsiteY18" fmla="*/ 373655 h 548604"/>
                <a:gd name="connsiteX19" fmla="*/ 190051 w 616661"/>
                <a:gd name="connsiteY19" fmla="*/ 283477 h 548604"/>
                <a:gd name="connsiteX20" fmla="*/ 373339 w 616661"/>
                <a:gd name="connsiteY20" fmla="*/ 160255 h 548604"/>
                <a:gd name="connsiteX21" fmla="*/ 391251 w 616661"/>
                <a:gd name="connsiteY21" fmla="*/ 380294 h 548604"/>
                <a:gd name="connsiteX22" fmla="*/ 305552 w 616661"/>
                <a:gd name="connsiteY22" fmla="*/ 417353 h 548604"/>
                <a:gd name="connsiteX23" fmla="*/ 294589 w 616661"/>
                <a:gd name="connsiteY23" fmla="*/ 416272 h 548604"/>
                <a:gd name="connsiteX24" fmla="*/ 208889 w 616661"/>
                <a:gd name="connsiteY24" fmla="*/ 501663 h 548604"/>
                <a:gd name="connsiteX25" fmla="*/ 222323 w 616661"/>
                <a:gd name="connsiteY25" fmla="*/ 381529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61" h="548604">
                  <a:moveTo>
                    <a:pt x="186345" y="548605"/>
                  </a:moveTo>
                  <a:cubicBezTo>
                    <a:pt x="236684" y="530539"/>
                    <a:pt x="292736" y="498729"/>
                    <a:pt x="299530" y="434030"/>
                  </a:cubicBezTo>
                  <a:cubicBezTo>
                    <a:pt x="312346" y="461825"/>
                    <a:pt x="336898" y="473406"/>
                    <a:pt x="366854" y="451325"/>
                  </a:cubicBezTo>
                  <a:cubicBezTo>
                    <a:pt x="382913" y="439434"/>
                    <a:pt x="395420" y="420442"/>
                    <a:pt x="400362" y="400214"/>
                  </a:cubicBezTo>
                  <a:cubicBezTo>
                    <a:pt x="401134" y="401603"/>
                    <a:pt x="401751" y="403148"/>
                    <a:pt x="402523" y="404537"/>
                  </a:cubicBezTo>
                  <a:cubicBezTo>
                    <a:pt x="444678" y="476494"/>
                    <a:pt x="546437" y="482053"/>
                    <a:pt x="613452" y="446383"/>
                  </a:cubicBezTo>
                  <a:cubicBezTo>
                    <a:pt x="618548" y="443604"/>
                    <a:pt x="617312" y="436501"/>
                    <a:pt x="611599" y="435420"/>
                  </a:cubicBezTo>
                  <a:cubicBezTo>
                    <a:pt x="484671" y="414265"/>
                    <a:pt x="560952" y="221557"/>
                    <a:pt x="548599" y="146204"/>
                  </a:cubicBezTo>
                  <a:cubicBezTo>
                    <a:pt x="536400" y="72239"/>
                    <a:pt x="464906" y="55718"/>
                    <a:pt x="444369" y="12945"/>
                  </a:cubicBezTo>
                  <a:cubicBezTo>
                    <a:pt x="398045" y="23445"/>
                    <a:pt x="340604" y="-22107"/>
                    <a:pt x="275132" y="14489"/>
                  </a:cubicBezTo>
                  <a:cubicBezTo>
                    <a:pt x="208580" y="51703"/>
                    <a:pt x="105432" y="231440"/>
                    <a:pt x="9696" y="145586"/>
                  </a:cubicBezTo>
                  <a:cubicBezTo>
                    <a:pt x="5372" y="141726"/>
                    <a:pt x="-959" y="145277"/>
                    <a:pt x="122" y="150990"/>
                  </a:cubicBezTo>
                  <a:cubicBezTo>
                    <a:pt x="14019" y="225726"/>
                    <a:pt x="81807" y="301698"/>
                    <a:pt x="164418" y="289808"/>
                  </a:cubicBezTo>
                  <a:cubicBezTo>
                    <a:pt x="165962" y="289654"/>
                    <a:pt x="167506" y="289191"/>
                    <a:pt x="169050" y="288881"/>
                  </a:cubicBezTo>
                  <a:cubicBezTo>
                    <a:pt x="156389" y="305249"/>
                    <a:pt x="149286" y="326867"/>
                    <a:pt x="150058" y="346941"/>
                  </a:cubicBezTo>
                  <a:cubicBezTo>
                    <a:pt x="151447" y="384000"/>
                    <a:pt x="175690" y="396044"/>
                    <a:pt x="205492" y="388787"/>
                  </a:cubicBezTo>
                  <a:cubicBezTo>
                    <a:pt x="159014" y="434339"/>
                    <a:pt x="169050" y="497957"/>
                    <a:pt x="186345" y="548605"/>
                  </a:cubicBezTo>
                  <a:close/>
                  <a:moveTo>
                    <a:pt x="222323" y="381529"/>
                  </a:moveTo>
                  <a:cubicBezTo>
                    <a:pt x="225257" y="376279"/>
                    <a:pt x="220007" y="374427"/>
                    <a:pt x="214602" y="373655"/>
                  </a:cubicBezTo>
                  <a:cubicBezTo>
                    <a:pt x="189587" y="370412"/>
                    <a:pt x="145425" y="339992"/>
                    <a:pt x="190051" y="283477"/>
                  </a:cubicBezTo>
                  <a:cubicBezTo>
                    <a:pt x="253051" y="285793"/>
                    <a:pt x="311111" y="198704"/>
                    <a:pt x="373339" y="160255"/>
                  </a:cubicBezTo>
                  <a:cubicBezTo>
                    <a:pt x="382141" y="232829"/>
                    <a:pt x="350177" y="332581"/>
                    <a:pt x="391251" y="380294"/>
                  </a:cubicBezTo>
                  <a:cubicBezTo>
                    <a:pt x="375038" y="450398"/>
                    <a:pt x="323618" y="434802"/>
                    <a:pt x="305552" y="417353"/>
                  </a:cubicBezTo>
                  <a:cubicBezTo>
                    <a:pt x="301692" y="413648"/>
                    <a:pt x="296750" y="410559"/>
                    <a:pt x="294589" y="416272"/>
                  </a:cubicBezTo>
                  <a:cubicBezTo>
                    <a:pt x="277449" y="459045"/>
                    <a:pt x="256294" y="499502"/>
                    <a:pt x="208889" y="501663"/>
                  </a:cubicBezTo>
                  <a:cubicBezTo>
                    <a:pt x="180940" y="463369"/>
                    <a:pt x="199470" y="421522"/>
                    <a:pt x="222323" y="381529"/>
                  </a:cubicBezTo>
                  <a:close/>
                </a:path>
              </a:pathLst>
            </a:custGeom>
            <a:grpFill/>
            <a:ln w="15426"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id="{D8F85302-0FD6-9E9A-D0F6-7448149FABD1}"/>
                </a:ext>
              </a:extLst>
            </p:cNvPr>
            <p:cNvSpPr/>
            <p:nvPr/>
          </p:nvSpPr>
          <p:spPr>
            <a:xfrm>
              <a:off x="4933114" y="5121005"/>
              <a:ext cx="54663" cy="67753"/>
            </a:xfrm>
            <a:custGeom>
              <a:avLst/>
              <a:gdLst>
                <a:gd name="connsiteX0" fmla="*/ 15932 w 54664"/>
                <a:gd name="connsiteY0" fmla="*/ 0 h 67753"/>
                <a:gd name="connsiteX1" fmla="*/ 24733 w 54664"/>
                <a:gd name="connsiteY1" fmla="*/ 67633 h 67753"/>
                <a:gd name="connsiteX2" fmla="*/ 47586 w 54664"/>
                <a:gd name="connsiteY2" fmla="*/ 2007 h 67753"/>
                <a:gd name="connsiteX3" fmla="*/ 15932 w 54664"/>
                <a:gd name="connsiteY3" fmla="*/ 0 h 67753"/>
              </a:gdLst>
              <a:ahLst/>
              <a:cxnLst>
                <a:cxn ang="0">
                  <a:pos x="connsiteX0" y="connsiteY0"/>
                </a:cxn>
                <a:cxn ang="0">
                  <a:pos x="connsiteX1" y="connsiteY1"/>
                </a:cxn>
                <a:cxn ang="0">
                  <a:pos x="connsiteX2" y="connsiteY2"/>
                </a:cxn>
                <a:cxn ang="0">
                  <a:pos x="connsiteX3" y="connsiteY3"/>
                </a:cxn>
              </a:cxnLst>
              <a:rect l="l" t="t" r="r" b="b"/>
              <a:pathLst>
                <a:path w="54664" h="67753">
                  <a:moveTo>
                    <a:pt x="15932" y="0"/>
                  </a:moveTo>
                  <a:cubicBezTo>
                    <a:pt x="-14333" y="42772"/>
                    <a:pt x="4196" y="65780"/>
                    <a:pt x="24733" y="67633"/>
                  </a:cubicBezTo>
                  <a:cubicBezTo>
                    <a:pt x="52219" y="70103"/>
                    <a:pt x="63028" y="33971"/>
                    <a:pt x="47586" y="2007"/>
                  </a:cubicBezTo>
                  <a:cubicBezTo>
                    <a:pt x="36314" y="8338"/>
                    <a:pt x="20564" y="4169"/>
                    <a:pt x="15932" y="0"/>
                  </a:cubicBezTo>
                  <a:close/>
                </a:path>
              </a:pathLst>
            </a:custGeom>
            <a:grpFill/>
            <a:ln w="15426"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id="{9BF9C8E4-19BD-A475-AC1C-DE949ACBBAA9}"/>
                </a:ext>
              </a:extLst>
            </p:cNvPr>
            <p:cNvSpPr/>
            <p:nvPr/>
          </p:nvSpPr>
          <p:spPr>
            <a:xfrm>
              <a:off x="4867179" y="5033088"/>
              <a:ext cx="78161" cy="59874"/>
            </a:xfrm>
            <a:custGeom>
              <a:avLst/>
              <a:gdLst>
                <a:gd name="connsiteX0" fmla="*/ 65500 w 78161"/>
                <a:gd name="connsiteY0" fmla="*/ 56725 h 59873"/>
                <a:gd name="connsiteX1" fmla="*/ 65500 w 78161"/>
                <a:gd name="connsiteY1" fmla="*/ 56725 h 59873"/>
                <a:gd name="connsiteX2" fmla="*/ 78162 w 78161"/>
                <a:gd name="connsiteY2" fmla="*/ 36960 h 59873"/>
                <a:gd name="connsiteX3" fmla="*/ 4043 w 78161"/>
                <a:gd name="connsiteY3" fmla="*/ 11636 h 59873"/>
                <a:gd name="connsiteX4" fmla="*/ 65500 w 78161"/>
                <a:gd name="connsiteY4" fmla="*/ 56725 h 59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1" h="59873">
                  <a:moveTo>
                    <a:pt x="65500" y="56725"/>
                  </a:moveTo>
                  <a:cubicBezTo>
                    <a:pt x="65500" y="56725"/>
                    <a:pt x="65500" y="56725"/>
                    <a:pt x="65500" y="56725"/>
                  </a:cubicBezTo>
                  <a:cubicBezTo>
                    <a:pt x="69206" y="50239"/>
                    <a:pt x="71059" y="40203"/>
                    <a:pt x="78162" y="36960"/>
                  </a:cubicBezTo>
                  <a:cubicBezTo>
                    <a:pt x="55772" y="827"/>
                    <a:pt x="19176" y="-11217"/>
                    <a:pt x="4043" y="11636"/>
                  </a:cubicBezTo>
                  <a:cubicBezTo>
                    <a:pt x="-11861" y="35416"/>
                    <a:pt x="21337" y="70622"/>
                    <a:pt x="65500" y="56725"/>
                  </a:cubicBezTo>
                  <a:close/>
                </a:path>
              </a:pathLst>
            </a:custGeom>
            <a:grpFill/>
            <a:ln w="15426" cap="flat">
              <a:noFill/>
              <a:prstDash val="solid"/>
              <a:miter/>
            </a:ln>
          </p:spPr>
          <p:txBody>
            <a:bodyPr rtlCol="0" anchor="ctr"/>
            <a:lstStyle/>
            <a:p>
              <a:endParaRPr lang="en-US"/>
            </a:p>
          </p:txBody>
        </p:sp>
        <p:sp>
          <p:nvSpPr>
            <p:cNvPr id="2914" name="Freeform: Shape 2913">
              <a:extLst>
                <a:ext uri="{FF2B5EF4-FFF2-40B4-BE49-F238E27FC236}">
                  <a16:creationId xmlns:a16="http://schemas.microsoft.com/office/drawing/2014/main" id="{BFD97C36-8A30-478C-0156-BC05819949E1}"/>
                </a:ext>
              </a:extLst>
            </p:cNvPr>
            <p:cNvSpPr/>
            <p:nvPr/>
          </p:nvSpPr>
          <p:spPr>
            <a:xfrm>
              <a:off x="4937196" y="4990774"/>
              <a:ext cx="56520" cy="75105"/>
            </a:xfrm>
            <a:custGeom>
              <a:avLst/>
              <a:gdLst>
                <a:gd name="connsiteX0" fmla="*/ 37018 w 56520"/>
                <a:gd name="connsiteY0" fmla="*/ 75104 h 75104"/>
                <a:gd name="connsiteX1" fmla="*/ 47827 w 56520"/>
                <a:gd name="connsiteY1" fmla="*/ 5927 h 75104"/>
                <a:gd name="connsiteX2" fmla="*/ 13084 w 56520"/>
                <a:gd name="connsiteY2" fmla="*/ 7471 h 75104"/>
                <a:gd name="connsiteX3" fmla="*/ 15864 w 56520"/>
                <a:gd name="connsiteY3" fmla="*/ 73715 h 75104"/>
                <a:gd name="connsiteX4" fmla="*/ 37018 w 56520"/>
                <a:gd name="connsiteY4" fmla="*/ 75104 h 75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0" h="75104">
                  <a:moveTo>
                    <a:pt x="37018" y="75104"/>
                  </a:moveTo>
                  <a:cubicBezTo>
                    <a:pt x="58173" y="56729"/>
                    <a:pt x="62651" y="24302"/>
                    <a:pt x="47827" y="5927"/>
                  </a:cubicBezTo>
                  <a:cubicBezTo>
                    <a:pt x="40261" y="-3492"/>
                    <a:pt x="19724" y="-713"/>
                    <a:pt x="13084" y="7471"/>
                  </a:cubicBezTo>
                  <a:cubicBezTo>
                    <a:pt x="7525" y="14420"/>
                    <a:pt x="-14865" y="38663"/>
                    <a:pt x="15864" y="73715"/>
                  </a:cubicBezTo>
                  <a:cubicBezTo>
                    <a:pt x="23430" y="71399"/>
                    <a:pt x="30687" y="72016"/>
                    <a:pt x="37018" y="75104"/>
                  </a:cubicBezTo>
                  <a:close/>
                </a:path>
              </a:pathLst>
            </a:custGeom>
            <a:grpFill/>
            <a:ln w="15426"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id="{4809A37C-9C24-9418-C9F4-A2FE6CF4BBDD}"/>
                </a:ext>
              </a:extLst>
            </p:cNvPr>
            <p:cNvSpPr/>
            <p:nvPr/>
          </p:nvSpPr>
          <p:spPr>
            <a:xfrm>
              <a:off x="4916930" y="4514959"/>
              <a:ext cx="57380" cy="76404"/>
            </a:xfrm>
            <a:custGeom>
              <a:avLst/>
              <a:gdLst>
                <a:gd name="connsiteX0" fmla="*/ 32270 w 57380"/>
                <a:gd name="connsiteY0" fmla="*/ 76404 h 76404"/>
                <a:gd name="connsiteX1" fmla="*/ 52035 w 57380"/>
                <a:gd name="connsiteY1" fmla="*/ 69147 h 76404"/>
                <a:gd name="connsiteX2" fmla="*/ 34123 w 57380"/>
                <a:gd name="connsiteY2" fmla="*/ 1514 h 76404"/>
                <a:gd name="connsiteX3" fmla="*/ 2931 w 57380"/>
                <a:gd name="connsiteY3" fmla="*/ 16801 h 76404"/>
                <a:gd name="connsiteX4" fmla="*/ 32270 w 57380"/>
                <a:gd name="connsiteY4" fmla="*/ 76404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0" h="76404">
                  <a:moveTo>
                    <a:pt x="32270" y="76404"/>
                  </a:moveTo>
                  <a:cubicBezTo>
                    <a:pt x="38138" y="71154"/>
                    <a:pt x="45086" y="68684"/>
                    <a:pt x="52035" y="69147"/>
                  </a:cubicBezTo>
                  <a:cubicBezTo>
                    <a:pt x="63925" y="43823"/>
                    <a:pt x="55123" y="12322"/>
                    <a:pt x="34123" y="1514"/>
                  </a:cubicBezTo>
                  <a:cubicBezTo>
                    <a:pt x="23468" y="-4045"/>
                    <a:pt x="5711" y="6764"/>
                    <a:pt x="2931" y="16801"/>
                  </a:cubicBezTo>
                  <a:cubicBezTo>
                    <a:pt x="615" y="25293"/>
                    <a:pt x="-10194" y="56639"/>
                    <a:pt x="32270" y="76404"/>
                  </a:cubicBezTo>
                  <a:close/>
                </a:path>
              </a:pathLst>
            </a:custGeom>
            <a:grpFill/>
            <a:ln w="15426"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id="{6CE2D187-A3F0-94D9-885A-471E81E58E55}"/>
                </a:ext>
              </a:extLst>
            </p:cNvPr>
            <p:cNvSpPr/>
            <p:nvPr/>
          </p:nvSpPr>
          <p:spPr>
            <a:xfrm>
              <a:off x="4865461" y="4583336"/>
              <a:ext cx="78488" cy="54817"/>
            </a:xfrm>
            <a:custGeom>
              <a:avLst/>
              <a:gdLst>
                <a:gd name="connsiteX0" fmla="*/ 74937 w 78488"/>
                <a:gd name="connsiteY0" fmla="*/ 39218 h 54817"/>
                <a:gd name="connsiteX1" fmla="*/ 74937 w 78488"/>
                <a:gd name="connsiteY1" fmla="*/ 39218 h 54817"/>
                <a:gd name="connsiteX2" fmla="*/ 78488 w 78488"/>
                <a:gd name="connsiteY2" fmla="*/ 16056 h 54817"/>
                <a:gd name="connsiteX3" fmla="*/ 355 w 78488"/>
                <a:gd name="connsiteY3" fmla="*/ 22542 h 54817"/>
                <a:gd name="connsiteX4" fmla="*/ 74937 w 78488"/>
                <a:gd name="connsiteY4" fmla="*/ 39218 h 5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8" h="54817">
                  <a:moveTo>
                    <a:pt x="74937" y="39218"/>
                  </a:moveTo>
                  <a:cubicBezTo>
                    <a:pt x="74937" y="39218"/>
                    <a:pt x="74937" y="39218"/>
                    <a:pt x="74937" y="39218"/>
                  </a:cubicBezTo>
                  <a:cubicBezTo>
                    <a:pt x="75709" y="31807"/>
                    <a:pt x="73392" y="21770"/>
                    <a:pt x="78488" y="16056"/>
                  </a:cubicBezTo>
                  <a:cubicBezTo>
                    <a:pt x="43436" y="-8032"/>
                    <a:pt x="4987" y="-4326"/>
                    <a:pt x="355" y="22542"/>
                  </a:cubicBezTo>
                  <a:cubicBezTo>
                    <a:pt x="-4432" y="50954"/>
                    <a:pt x="40194" y="69638"/>
                    <a:pt x="74937" y="39218"/>
                  </a:cubicBezTo>
                  <a:close/>
                </a:path>
              </a:pathLst>
            </a:custGeom>
            <a:grpFill/>
            <a:ln w="15426"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id="{2EB6ED15-D157-9691-90BD-8B49B112CA56}"/>
                </a:ext>
              </a:extLst>
            </p:cNvPr>
            <p:cNvSpPr/>
            <p:nvPr/>
          </p:nvSpPr>
          <p:spPr>
            <a:xfrm>
              <a:off x="4941418" y="5073318"/>
              <a:ext cx="46164" cy="46644"/>
            </a:xfrm>
            <a:custGeom>
              <a:avLst/>
              <a:gdLst>
                <a:gd name="connsiteX0" fmla="*/ 25076 w 46164"/>
                <a:gd name="connsiteY0" fmla="*/ 46142 h 46643"/>
                <a:gd name="connsiteX1" fmla="*/ 20135 w 46164"/>
                <a:gd name="connsiteY1" fmla="*/ 282 h 46643"/>
                <a:gd name="connsiteX2" fmla="*/ 25076 w 46164"/>
                <a:gd name="connsiteY2" fmla="*/ 46142 h 46643"/>
              </a:gdLst>
              <a:ahLst/>
              <a:cxnLst>
                <a:cxn ang="0">
                  <a:pos x="connsiteX0" y="connsiteY0"/>
                </a:cxn>
                <a:cxn ang="0">
                  <a:pos x="connsiteX1" y="connsiteY1"/>
                </a:cxn>
                <a:cxn ang="0">
                  <a:pos x="connsiteX2" y="connsiteY2"/>
                </a:cxn>
              </a:cxnLst>
              <a:rect l="l" t="t" r="r" b="b"/>
              <a:pathLst>
                <a:path w="46164" h="46643">
                  <a:moveTo>
                    <a:pt x="25076" y="46142"/>
                  </a:moveTo>
                  <a:cubicBezTo>
                    <a:pt x="55650" y="39503"/>
                    <a:pt x="52098" y="-3887"/>
                    <a:pt x="20135" y="282"/>
                  </a:cubicBezTo>
                  <a:cubicBezTo>
                    <a:pt x="-12292" y="4451"/>
                    <a:pt x="-1792" y="52010"/>
                    <a:pt x="25076" y="46142"/>
                  </a:cubicBezTo>
                  <a:close/>
                </a:path>
              </a:pathLst>
            </a:custGeom>
            <a:grpFill/>
            <a:ln w="15426" cap="flat">
              <a:noFill/>
              <a:prstDash val="solid"/>
              <a:miter/>
            </a:ln>
          </p:spPr>
          <p:txBody>
            <a:bodyPr rtlCol="0" anchor="ctr"/>
            <a:lstStyle/>
            <a:p>
              <a:endParaRPr lang="en-US"/>
            </a:p>
          </p:txBody>
        </p:sp>
        <p:sp>
          <p:nvSpPr>
            <p:cNvPr id="2918" name="Freeform: Shape 2917">
              <a:extLst>
                <a:ext uri="{FF2B5EF4-FFF2-40B4-BE49-F238E27FC236}">
                  <a16:creationId xmlns:a16="http://schemas.microsoft.com/office/drawing/2014/main" id="{1928334C-5935-32F8-5252-1A70E4DC8E82}"/>
                </a:ext>
              </a:extLst>
            </p:cNvPr>
            <p:cNvSpPr/>
            <p:nvPr/>
          </p:nvSpPr>
          <p:spPr>
            <a:xfrm>
              <a:off x="4985795" y="5027694"/>
              <a:ext cx="68117" cy="59080"/>
            </a:xfrm>
            <a:custGeom>
              <a:avLst/>
              <a:gdLst>
                <a:gd name="connsiteX0" fmla="*/ 66089 w 68118"/>
                <a:gd name="connsiteY0" fmla="*/ 14251 h 59080"/>
                <a:gd name="connsiteX1" fmla="*/ 0 w 68118"/>
                <a:gd name="connsiteY1" fmla="*/ 38648 h 59080"/>
                <a:gd name="connsiteX2" fmla="*/ 9574 w 68118"/>
                <a:gd name="connsiteY2" fmla="*/ 57486 h 59080"/>
                <a:gd name="connsiteX3" fmla="*/ 66089 w 68118"/>
                <a:gd name="connsiteY3" fmla="*/ 14251 h 59080"/>
              </a:gdLst>
              <a:ahLst/>
              <a:cxnLst>
                <a:cxn ang="0">
                  <a:pos x="connsiteX0" y="connsiteY0"/>
                </a:cxn>
                <a:cxn ang="0">
                  <a:pos x="connsiteX1" y="connsiteY1"/>
                </a:cxn>
                <a:cxn ang="0">
                  <a:pos x="connsiteX2" y="connsiteY2"/>
                </a:cxn>
                <a:cxn ang="0">
                  <a:pos x="connsiteX3" y="connsiteY3"/>
                </a:cxn>
              </a:cxnLst>
              <a:rect l="l" t="t" r="r" b="b"/>
              <a:pathLst>
                <a:path w="68118" h="59080">
                  <a:moveTo>
                    <a:pt x="66089" y="14251"/>
                  </a:moveTo>
                  <a:cubicBezTo>
                    <a:pt x="54045" y="-9066"/>
                    <a:pt x="14669" y="-5669"/>
                    <a:pt x="0" y="38648"/>
                  </a:cubicBezTo>
                  <a:cubicBezTo>
                    <a:pt x="5868" y="43743"/>
                    <a:pt x="9110" y="50537"/>
                    <a:pt x="9574" y="57486"/>
                  </a:cubicBezTo>
                  <a:cubicBezTo>
                    <a:pt x="35978" y="66288"/>
                    <a:pt x="77824" y="36795"/>
                    <a:pt x="66089" y="14251"/>
                  </a:cubicBezTo>
                  <a:close/>
                </a:path>
              </a:pathLst>
            </a:custGeom>
            <a:grpFill/>
            <a:ln w="15426"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id="{7808F772-62B0-3D5E-E9E0-96D1E0E7DD6E}"/>
                </a:ext>
              </a:extLst>
            </p:cNvPr>
            <p:cNvSpPr/>
            <p:nvPr/>
          </p:nvSpPr>
          <p:spPr>
            <a:xfrm>
              <a:off x="4985487" y="5091197"/>
              <a:ext cx="66532" cy="63208"/>
            </a:xfrm>
            <a:custGeom>
              <a:avLst/>
              <a:gdLst>
                <a:gd name="connsiteX0" fmla="*/ 60839 w 66533"/>
                <a:gd name="connsiteY0" fmla="*/ 54206 h 63208"/>
                <a:gd name="connsiteX1" fmla="*/ 12199 w 66533"/>
                <a:gd name="connsiteY1" fmla="*/ 7 h 63208"/>
                <a:gd name="connsiteX2" fmla="*/ 0 w 66533"/>
                <a:gd name="connsiteY2" fmla="*/ 28264 h 63208"/>
                <a:gd name="connsiteX3" fmla="*/ 60839 w 66533"/>
                <a:gd name="connsiteY3" fmla="*/ 54206 h 63208"/>
              </a:gdLst>
              <a:ahLst/>
              <a:cxnLst>
                <a:cxn ang="0">
                  <a:pos x="connsiteX0" y="connsiteY0"/>
                </a:cxn>
                <a:cxn ang="0">
                  <a:pos x="connsiteX1" y="connsiteY1"/>
                </a:cxn>
                <a:cxn ang="0">
                  <a:pos x="connsiteX2" y="connsiteY2"/>
                </a:cxn>
                <a:cxn ang="0">
                  <a:pos x="connsiteX3" y="connsiteY3"/>
                </a:cxn>
              </a:cxnLst>
              <a:rect l="l" t="t" r="r" b="b"/>
              <a:pathLst>
                <a:path w="66533" h="63208">
                  <a:moveTo>
                    <a:pt x="60839" y="54206"/>
                  </a:moveTo>
                  <a:cubicBezTo>
                    <a:pt x="84927" y="22860"/>
                    <a:pt x="25633" y="-457"/>
                    <a:pt x="12199" y="7"/>
                  </a:cubicBezTo>
                  <a:cubicBezTo>
                    <a:pt x="16059" y="10661"/>
                    <a:pt x="5713" y="23323"/>
                    <a:pt x="0" y="28264"/>
                  </a:cubicBezTo>
                  <a:cubicBezTo>
                    <a:pt x="6331" y="55441"/>
                    <a:pt x="44162" y="75669"/>
                    <a:pt x="60839" y="54206"/>
                  </a:cubicBezTo>
                  <a:close/>
                </a:path>
              </a:pathLst>
            </a:custGeom>
            <a:grpFill/>
            <a:ln w="15426"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id="{3233D050-F511-1928-4E02-086AA7444A98}"/>
                </a:ext>
              </a:extLst>
            </p:cNvPr>
            <p:cNvSpPr/>
            <p:nvPr/>
          </p:nvSpPr>
          <p:spPr>
            <a:xfrm>
              <a:off x="4872782" y="5099013"/>
              <a:ext cx="69622" cy="63293"/>
            </a:xfrm>
            <a:custGeom>
              <a:avLst/>
              <a:gdLst>
                <a:gd name="connsiteX0" fmla="*/ 62366 w 69623"/>
                <a:gd name="connsiteY0" fmla="*/ 1763 h 63292"/>
                <a:gd name="connsiteX1" fmla="*/ 2608 w 69623"/>
                <a:gd name="connsiteY1" fmla="*/ 49786 h 63292"/>
                <a:gd name="connsiteX2" fmla="*/ 69623 w 69623"/>
                <a:gd name="connsiteY2" fmla="*/ 22918 h 63292"/>
                <a:gd name="connsiteX3" fmla="*/ 62366 w 69623"/>
                <a:gd name="connsiteY3" fmla="*/ 1763 h 63292"/>
              </a:gdLst>
              <a:ahLst/>
              <a:cxnLst>
                <a:cxn ang="0">
                  <a:pos x="connsiteX0" y="connsiteY0"/>
                </a:cxn>
                <a:cxn ang="0">
                  <a:pos x="connsiteX1" y="connsiteY1"/>
                </a:cxn>
                <a:cxn ang="0">
                  <a:pos x="connsiteX2" y="connsiteY2"/>
                </a:cxn>
                <a:cxn ang="0">
                  <a:pos x="connsiteX3" y="connsiteY3"/>
                </a:cxn>
              </a:cxnLst>
              <a:rect l="l" t="t" r="r" b="b"/>
              <a:pathLst>
                <a:path w="69623" h="63292">
                  <a:moveTo>
                    <a:pt x="62366" y="1763"/>
                  </a:moveTo>
                  <a:cubicBezTo>
                    <a:pt x="38895" y="-7193"/>
                    <a:pt x="-12061" y="19366"/>
                    <a:pt x="2608" y="49786"/>
                  </a:cubicBezTo>
                  <a:cubicBezTo>
                    <a:pt x="14961" y="75418"/>
                    <a:pt x="45380" y="63529"/>
                    <a:pt x="69623" y="22918"/>
                  </a:cubicBezTo>
                  <a:cubicBezTo>
                    <a:pt x="68388" y="20293"/>
                    <a:pt x="62675" y="4851"/>
                    <a:pt x="62366" y="1763"/>
                  </a:cubicBezTo>
                  <a:close/>
                </a:path>
              </a:pathLst>
            </a:custGeom>
            <a:grpFill/>
            <a:ln w="15426"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id="{F1D795E7-E0FC-6458-07C5-387F05DEE486}"/>
                </a:ext>
              </a:extLst>
            </p:cNvPr>
            <p:cNvSpPr/>
            <p:nvPr/>
          </p:nvSpPr>
          <p:spPr>
            <a:xfrm>
              <a:off x="5634153" y="3733591"/>
              <a:ext cx="188869" cy="156934"/>
            </a:xfrm>
            <a:custGeom>
              <a:avLst/>
              <a:gdLst>
                <a:gd name="connsiteX0" fmla="*/ 3883 w 188870"/>
                <a:gd name="connsiteY0" fmla="*/ 147773 h 156933"/>
                <a:gd name="connsiteX1" fmla="*/ 3883 w 188870"/>
                <a:gd name="connsiteY1" fmla="*/ 147773 h 156933"/>
                <a:gd name="connsiteX2" fmla="*/ 3883 w 188870"/>
                <a:gd name="connsiteY2" fmla="*/ 147773 h 156933"/>
                <a:gd name="connsiteX3" fmla="*/ 103325 w 188870"/>
                <a:gd name="connsiteY3" fmla="*/ 117972 h 156933"/>
                <a:gd name="connsiteX4" fmla="*/ 156598 w 188870"/>
                <a:gd name="connsiteY4" fmla="*/ 51729 h 156933"/>
                <a:gd name="connsiteX5" fmla="*/ 188870 w 188870"/>
                <a:gd name="connsiteY5" fmla="*/ 0 h 156933"/>
                <a:gd name="connsiteX6" fmla="*/ 188870 w 188870"/>
                <a:gd name="connsiteY6" fmla="*/ 0 h 156933"/>
                <a:gd name="connsiteX7" fmla="*/ 131274 w 188870"/>
                <a:gd name="connsiteY7" fmla="*/ 19919 h 156933"/>
                <a:gd name="connsiteX8" fmla="*/ 54840 w 188870"/>
                <a:gd name="connsiteY8" fmla="*/ 57133 h 156933"/>
                <a:gd name="connsiteX9" fmla="*/ 3883 w 188870"/>
                <a:gd name="connsiteY9" fmla="*/ 147773 h 156933"/>
                <a:gd name="connsiteX10" fmla="*/ 3883 w 188870"/>
                <a:gd name="connsiteY10" fmla="*/ 147773 h 156933"/>
                <a:gd name="connsiteX11" fmla="*/ 3883 w 188870"/>
                <a:gd name="connsiteY11" fmla="*/ 147773 h 1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70" h="156933">
                  <a:moveTo>
                    <a:pt x="3883" y="147773"/>
                  </a:moveTo>
                  <a:cubicBezTo>
                    <a:pt x="3883" y="147773"/>
                    <a:pt x="3883" y="147773"/>
                    <a:pt x="3883" y="147773"/>
                  </a:cubicBezTo>
                  <a:lnTo>
                    <a:pt x="3883" y="147773"/>
                  </a:lnTo>
                  <a:cubicBezTo>
                    <a:pt x="37237" y="171553"/>
                    <a:pt x="77230" y="144531"/>
                    <a:pt x="103325" y="117972"/>
                  </a:cubicBezTo>
                  <a:cubicBezTo>
                    <a:pt x="123245" y="97744"/>
                    <a:pt x="140848" y="75354"/>
                    <a:pt x="156598" y="51729"/>
                  </a:cubicBezTo>
                  <a:cubicBezTo>
                    <a:pt x="167870" y="34743"/>
                    <a:pt x="177753" y="16986"/>
                    <a:pt x="188870" y="0"/>
                  </a:cubicBezTo>
                  <a:lnTo>
                    <a:pt x="188870" y="0"/>
                  </a:lnTo>
                  <a:cubicBezTo>
                    <a:pt x="169878" y="7103"/>
                    <a:pt x="150421" y="12816"/>
                    <a:pt x="131274" y="19919"/>
                  </a:cubicBezTo>
                  <a:cubicBezTo>
                    <a:pt x="104870" y="29956"/>
                    <a:pt x="78928" y="42155"/>
                    <a:pt x="54840" y="57133"/>
                  </a:cubicBezTo>
                  <a:cubicBezTo>
                    <a:pt x="23339" y="77052"/>
                    <a:pt x="-11867" y="109942"/>
                    <a:pt x="3883" y="147773"/>
                  </a:cubicBezTo>
                  <a:lnTo>
                    <a:pt x="3883" y="147773"/>
                  </a:lnTo>
                  <a:lnTo>
                    <a:pt x="3883" y="147773"/>
                  </a:lnTo>
                  <a:close/>
                </a:path>
              </a:pathLst>
            </a:custGeom>
            <a:grpFill/>
            <a:ln w="15426"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id="{2778A331-3D20-A283-88E3-4D0B6FA5FFF8}"/>
                </a:ext>
              </a:extLst>
            </p:cNvPr>
            <p:cNvSpPr/>
            <p:nvPr/>
          </p:nvSpPr>
          <p:spPr>
            <a:xfrm>
              <a:off x="4979251" y="4525027"/>
              <a:ext cx="57888" cy="68188"/>
            </a:xfrm>
            <a:custGeom>
              <a:avLst/>
              <a:gdLst>
                <a:gd name="connsiteX0" fmla="*/ 369 w 57888"/>
                <a:gd name="connsiteY0" fmla="*/ 54755 h 68188"/>
                <a:gd name="connsiteX1" fmla="*/ 16582 w 57888"/>
                <a:gd name="connsiteY1" fmla="*/ 68189 h 68188"/>
                <a:gd name="connsiteX2" fmla="*/ 51016 w 57888"/>
                <a:gd name="connsiteY2" fmla="*/ 5806 h 68188"/>
                <a:gd name="connsiteX3" fmla="*/ 369 w 57888"/>
                <a:gd name="connsiteY3" fmla="*/ 54755 h 68188"/>
              </a:gdLst>
              <a:ahLst/>
              <a:cxnLst>
                <a:cxn ang="0">
                  <a:pos x="connsiteX0" y="connsiteY0"/>
                </a:cxn>
                <a:cxn ang="0">
                  <a:pos x="connsiteX1" y="connsiteY1"/>
                </a:cxn>
                <a:cxn ang="0">
                  <a:pos x="connsiteX2" y="connsiteY2"/>
                </a:cxn>
                <a:cxn ang="0">
                  <a:pos x="connsiteX3" y="connsiteY3"/>
                </a:cxn>
              </a:cxnLst>
              <a:rect l="l" t="t" r="r" b="b"/>
              <a:pathLst>
                <a:path w="57888" h="68188">
                  <a:moveTo>
                    <a:pt x="369" y="54755"/>
                  </a:moveTo>
                  <a:cubicBezTo>
                    <a:pt x="7780" y="57071"/>
                    <a:pt x="13494" y="61858"/>
                    <a:pt x="16582" y="68189"/>
                  </a:cubicBezTo>
                  <a:cubicBezTo>
                    <a:pt x="44376" y="65718"/>
                    <a:pt x="70781" y="21711"/>
                    <a:pt x="51016" y="5806"/>
                  </a:cubicBezTo>
                  <a:cubicBezTo>
                    <a:pt x="30788" y="-10562"/>
                    <a:pt x="-3955" y="8277"/>
                    <a:pt x="369" y="54755"/>
                  </a:cubicBezTo>
                  <a:close/>
                </a:path>
              </a:pathLst>
            </a:custGeom>
            <a:grpFill/>
            <a:ln w="15426" cap="flat">
              <a:noFill/>
              <a:prstDash val="solid"/>
              <a:miter/>
            </a:ln>
          </p:spPr>
          <p:txBody>
            <a:bodyPr rtlCol="0" anchor="ctr"/>
            <a:lstStyle/>
            <a:p>
              <a:endParaRPr lang="en-US"/>
            </a:p>
          </p:txBody>
        </p:sp>
        <p:sp>
          <p:nvSpPr>
            <p:cNvPr id="2923" name="Freeform: Shape 2922">
              <a:extLst>
                <a:ext uri="{FF2B5EF4-FFF2-40B4-BE49-F238E27FC236}">
                  <a16:creationId xmlns:a16="http://schemas.microsoft.com/office/drawing/2014/main" id="{F5097002-2202-FEA9-CFCD-89C6C41E7E00}"/>
                </a:ext>
              </a:extLst>
            </p:cNvPr>
            <p:cNvSpPr/>
            <p:nvPr/>
          </p:nvSpPr>
          <p:spPr>
            <a:xfrm>
              <a:off x="5818074" y="3911631"/>
              <a:ext cx="187495" cy="217587"/>
            </a:xfrm>
            <a:custGeom>
              <a:avLst/>
              <a:gdLst>
                <a:gd name="connsiteX0" fmla="*/ 167237 w 187496"/>
                <a:gd name="connsiteY0" fmla="*/ 216179 h 217585"/>
                <a:gd name="connsiteX1" fmla="*/ 187311 w 187496"/>
                <a:gd name="connsiteY1" fmla="*/ 195487 h 217585"/>
                <a:gd name="connsiteX2" fmla="*/ 170634 w 187496"/>
                <a:gd name="connsiteY2" fmla="*/ 0 h 217585"/>
                <a:gd name="connsiteX3" fmla="*/ 7419 w 187496"/>
                <a:gd name="connsiteY3" fmla="*/ 108707 h 217585"/>
                <a:gd name="connsiteX4" fmla="*/ 3713 w 187496"/>
                <a:gd name="connsiteY4" fmla="*/ 137273 h 217585"/>
                <a:gd name="connsiteX5" fmla="*/ 152722 w 187496"/>
                <a:gd name="connsiteY5" fmla="*/ 37059 h 217585"/>
                <a:gd name="connsiteX6" fmla="*/ 167237 w 187496"/>
                <a:gd name="connsiteY6" fmla="*/ 216179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96" h="217585">
                  <a:moveTo>
                    <a:pt x="167237" y="216179"/>
                  </a:moveTo>
                  <a:cubicBezTo>
                    <a:pt x="169553" y="223127"/>
                    <a:pt x="189627" y="202436"/>
                    <a:pt x="187311" y="195487"/>
                  </a:cubicBezTo>
                  <a:cubicBezTo>
                    <a:pt x="163222" y="124303"/>
                    <a:pt x="161524" y="65626"/>
                    <a:pt x="170634" y="0"/>
                  </a:cubicBezTo>
                  <a:cubicBezTo>
                    <a:pt x="125082" y="47868"/>
                    <a:pt x="77986" y="83229"/>
                    <a:pt x="7419" y="108707"/>
                  </a:cubicBezTo>
                  <a:cubicBezTo>
                    <a:pt x="470" y="111178"/>
                    <a:pt x="-3235" y="139744"/>
                    <a:pt x="3713" y="137273"/>
                  </a:cubicBezTo>
                  <a:cubicBezTo>
                    <a:pt x="64398" y="115347"/>
                    <a:pt x="110722" y="79677"/>
                    <a:pt x="152722" y="37059"/>
                  </a:cubicBezTo>
                  <a:cubicBezTo>
                    <a:pt x="145619" y="96508"/>
                    <a:pt x="146546" y="155031"/>
                    <a:pt x="167237" y="216179"/>
                  </a:cubicBezTo>
                  <a:close/>
                </a:path>
              </a:pathLst>
            </a:custGeom>
            <a:grpFill/>
            <a:ln w="15426"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id="{4153923F-8A84-13E2-2A77-019D294EB18E}"/>
                </a:ext>
              </a:extLst>
            </p:cNvPr>
            <p:cNvSpPr/>
            <p:nvPr/>
          </p:nvSpPr>
          <p:spPr>
            <a:xfrm>
              <a:off x="5173186" y="5538851"/>
              <a:ext cx="36999" cy="60366"/>
            </a:xfrm>
            <a:custGeom>
              <a:avLst/>
              <a:gdLst>
                <a:gd name="connsiteX0" fmla="*/ 2228 w 36999"/>
                <a:gd name="connsiteY0" fmla="*/ 28721 h 60366"/>
                <a:gd name="connsiteX1" fmla="*/ 3463 w 36999"/>
                <a:gd name="connsiteY1" fmla="*/ 33353 h 60366"/>
                <a:gd name="connsiteX2" fmla="*/ 2228 w 36999"/>
                <a:gd name="connsiteY2" fmla="*/ 48640 h 60366"/>
                <a:gd name="connsiteX3" fmla="*/ 683 w 36999"/>
                <a:gd name="connsiteY3" fmla="*/ 51729 h 60366"/>
                <a:gd name="connsiteX4" fmla="*/ 2691 w 36999"/>
                <a:gd name="connsiteY4" fmla="*/ 59603 h 60366"/>
                <a:gd name="connsiteX5" fmla="*/ 3000 w 36999"/>
                <a:gd name="connsiteY5" fmla="*/ 59758 h 60366"/>
                <a:gd name="connsiteX6" fmla="*/ 3463 w 36999"/>
                <a:gd name="connsiteY6" fmla="*/ 59912 h 60366"/>
                <a:gd name="connsiteX7" fmla="*/ 10875 w 36999"/>
                <a:gd name="connsiteY7" fmla="*/ 56669 h 60366"/>
                <a:gd name="connsiteX8" fmla="*/ 12419 w 36999"/>
                <a:gd name="connsiteY8" fmla="*/ 53581 h 60366"/>
                <a:gd name="connsiteX9" fmla="*/ 23537 w 36999"/>
                <a:gd name="connsiteY9" fmla="*/ 43081 h 60366"/>
                <a:gd name="connsiteX10" fmla="*/ 27860 w 36999"/>
                <a:gd name="connsiteY10" fmla="*/ 41074 h 60366"/>
                <a:gd name="connsiteX11" fmla="*/ 31875 w 36999"/>
                <a:gd name="connsiteY11" fmla="*/ 0 h 60366"/>
                <a:gd name="connsiteX12" fmla="*/ 2228 w 36999"/>
                <a:gd name="connsiteY12" fmla="*/ 28721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60366">
                  <a:moveTo>
                    <a:pt x="2228" y="28721"/>
                  </a:moveTo>
                  <a:cubicBezTo>
                    <a:pt x="1919" y="30574"/>
                    <a:pt x="2382" y="32118"/>
                    <a:pt x="3463" y="33353"/>
                  </a:cubicBezTo>
                  <a:cubicBezTo>
                    <a:pt x="2845" y="38449"/>
                    <a:pt x="2228" y="43545"/>
                    <a:pt x="2228" y="48640"/>
                  </a:cubicBezTo>
                  <a:lnTo>
                    <a:pt x="683" y="51729"/>
                  </a:lnTo>
                  <a:cubicBezTo>
                    <a:pt x="-552" y="54353"/>
                    <a:pt x="-243" y="58060"/>
                    <a:pt x="2691" y="59603"/>
                  </a:cubicBezTo>
                  <a:lnTo>
                    <a:pt x="3000" y="59758"/>
                  </a:lnTo>
                  <a:lnTo>
                    <a:pt x="3463" y="59912"/>
                  </a:lnTo>
                  <a:cubicBezTo>
                    <a:pt x="6397" y="61302"/>
                    <a:pt x="9639" y="59295"/>
                    <a:pt x="10875" y="56669"/>
                  </a:cubicBezTo>
                  <a:lnTo>
                    <a:pt x="12419" y="53581"/>
                  </a:lnTo>
                  <a:cubicBezTo>
                    <a:pt x="16434" y="50339"/>
                    <a:pt x="19985" y="46787"/>
                    <a:pt x="23537" y="43081"/>
                  </a:cubicBezTo>
                  <a:cubicBezTo>
                    <a:pt x="25081" y="43081"/>
                    <a:pt x="26625" y="42464"/>
                    <a:pt x="27860" y="41074"/>
                  </a:cubicBezTo>
                  <a:cubicBezTo>
                    <a:pt x="40676" y="27022"/>
                    <a:pt x="38051" y="13743"/>
                    <a:pt x="31875" y="0"/>
                  </a:cubicBezTo>
                  <a:cubicBezTo>
                    <a:pt x="17360" y="3706"/>
                    <a:pt x="5161" y="10037"/>
                    <a:pt x="2228" y="28721"/>
                  </a:cubicBezTo>
                  <a:close/>
                </a:path>
              </a:pathLst>
            </a:custGeom>
            <a:grpFill/>
            <a:ln w="15426"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id="{6CB1C776-F6E3-0E7C-9BBC-0434D36782A1}"/>
                </a:ext>
              </a:extLst>
            </p:cNvPr>
            <p:cNvSpPr/>
            <p:nvPr/>
          </p:nvSpPr>
          <p:spPr>
            <a:xfrm>
              <a:off x="4650634" y="5058074"/>
              <a:ext cx="51589" cy="51590"/>
            </a:xfrm>
            <a:custGeom>
              <a:avLst/>
              <a:gdLst>
                <a:gd name="connsiteX0" fmla="*/ 36990 w 51590"/>
                <a:gd name="connsiteY0" fmla="*/ 2556 h 51590"/>
                <a:gd name="connsiteX1" fmla="*/ 2556 w 51590"/>
                <a:gd name="connsiteY1" fmla="*/ 14600 h 51590"/>
                <a:gd name="connsiteX2" fmla="*/ 14600 w 51590"/>
                <a:gd name="connsiteY2" fmla="*/ 49035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2" y="1784"/>
                    <a:pt x="2556" y="14600"/>
                  </a:cubicBezTo>
                  <a:cubicBezTo>
                    <a:pt x="-3621" y="27416"/>
                    <a:pt x="1784" y="42858"/>
                    <a:pt x="14600" y="49035"/>
                  </a:cubicBezTo>
                  <a:cubicBezTo>
                    <a:pt x="27417" y="55211"/>
                    <a:pt x="42858" y="49806"/>
                    <a:pt x="49034" y="36990"/>
                  </a:cubicBezTo>
                  <a:cubicBezTo>
                    <a:pt x="55211" y="24019"/>
                    <a:pt x="49806" y="8578"/>
                    <a:pt x="36990" y="2556"/>
                  </a:cubicBezTo>
                  <a:close/>
                </a:path>
              </a:pathLst>
            </a:custGeom>
            <a:grpFill/>
            <a:ln w="15426"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id="{2FE76A76-87B0-3926-8C6F-941474323432}"/>
                </a:ext>
              </a:extLst>
            </p:cNvPr>
            <p:cNvSpPr/>
            <p:nvPr/>
          </p:nvSpPr>
          <p:spPr>
            <a:xfrm>
              <a:off x="4521047" y="4744756"/>
              <a:ext cx="147778" cy="189184"/>
            </a:xfrm>
            <a:custGeom>
              <a:avLst/>
              <a:gdLst>
                <a:gd name="connsiteX0" fmla="*/ 139093 w 147779"/>
                <a:gd name="connsiteY0" fmla="*/ 168406 h 189183"/>
                <a:gd name="connsiteX1" fmla="*/ 72077 w 147779"/>
                <a:gd name="connsiteY1" fmla="*/ 164545 h 189183"/>
                <a:gd name="connsiteX2" fmla="*/ 57408 w 147779"/>
                <a:gd name="connsiteY2" fmla="*/ 9206 h 189183"/>
                <a:gd name="connsiteX3" fmla="*/ 50460 w 147779"/>
                <a:gd name="connsiteY3" fmla="*/ 713 h 189183"/>
                <a:gd name="connsiteX4" fmla="*/ 144652 w 147779"/>
                <a:gd name="connsiteY4" fmla="*/ 178288 h 189183"/>
                <a:gd name="connsiteX5" fmla="*/ 139093 w 147779"/>
                <a:gd name="connsiteY5" fmla="*/ 168406 h 18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779" h="189183">
                  <a:moveTo>
                    <a:pt x="139093" y="168406"/>
                  </a:moveTo>
                  <a:cubicBezTo>
                    <a:pt x="114078" y="178443"/>
                    <a:pt x="90761" y="175354"/>
                    <a:pt x="72077" y="164545"/>
                  </a:cubicBezTo>
                  <a:cubicBezTo>
                    <a:pt x="129210" y="106949"/>
                    <a:pt x="10930" y="62633"/>
                    <a:pt x="57408" y="9206"/>
                  </a:cubicBezTo>
                  <a:cubicBezTo>
                    <a:pt x="59261" y="7044"/>
                    <a:pt x="56173" y="-2684"/>
                    <a:pt x="50460" y="713"/>
                  </a:cubicBezTo>
                  <a:cubicBezTo>
                    <a:pt x="-39255" y="54758"/>
                    <a:pt x="-10225" y="234958"/>
                    <a:pt x="144652" y="178288"/>
                  </a:cubicBezTo>
                  <a:cubicBezTo>
                    <a:pt x="151600" y="175818"/>
                    <a:pt x="145733" y="165626"/>
                    <a:pt x="139093" y="168406"/>
                  </a:cubicBezTo>
                  <a:close/>
                </a:path>
              </a:pathLst>
            </a:custGeom>
            <a:grpFill/>
            <a:ln w="15426"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id="{376E56CD-098E-7D42-4065-0B7E4F0187F8}"/>
                </a:ext>
              </a:extLst>
            </p:cNvPr>
            <p:cNvSpPr/>
            <p:nvPr/>
          </p:nvSpPr>
          <p:spPr>
            <a:xfrm>
              <a:off x="4431214" y="4951836"/>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7"/>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id="{51AB59FD-DB36-5407-1BDE-6FF905024BB9}"/>
                </a:ext>
              </a:extLst>
            </p:cNvPr>
            <p:cNvSpPr/>
            <p:nvPr/>
          </p:nvSpPr>
          <p:spPr>
            <a:xfrm>
              <a:off x="5033850" y="4374642"/>
              <a:ext cx="197975" cy="236973"/>
            </a:xfrm>
            <a:custGeom>
              <a:avLst/>
              <a:gdLst>
                <a:gd name="connsiteX0" fmla="*/ 197926 w 197975"/>
                <a:gd name="connsiteY0" fmla="*/ 5482 h 236971"/>
                <a:gd name="connsiteX1" fmla="*/ 187272 w 197975"/>
                <a:gd name="connsiteY1" fmla="*/ 2548 h 236971"/>
                <a:gd name="connsiteX2" fmla="*/ 106359 w 197975"/>
                <a:gd name="connsiteY2" fmla="*/ 56747 h 236971"/>
                <a:gd name="connsiteX3" fmla="*/ 86748 w 197975"/>
                <a:gd name="connsiteY3" fmla="*/ 132101 h 236971"/>
                <a:gd name="connsiteX4" fmla="*/ 38880 w 197975"/>
                <a:gd name="connsiteY4" fmla="*/ 176572 h 236971"/>
                <a:gd name="connsiteX5" fmla="*/ 49226 w 197975"/>
                <a:gd name="connsiteY5" fmla="*/ 15982 h 236971"/>
                <a:gd name="connsiteX6" fmla="*/ 42741 w 197975"/>
                <a:gd name="connsiteY6" fmla="*/ 18607 h 236971"/>
                <a:gd name="connsiteX7" fmla="*/ 1203 w 197975"/>
                <a:gd name="connsiteY7" fmla="*/ 81608 h 236971"/>
                <a:gd name="connsiteX8" fmla="*/ 21740 w 197975"/>
                <a:gd name="connsiteY8" fmla="*/ 117895 h 236971"/>
                <a:gd name="connsiteX9" fmla="*/ 18189 w 197975"/>
                <a:gd name="connsiteY9" fmla="*/ 181513 h 236971"/>
                <a:gd name="connsiteX10" fmla="*/ 21586 w 197975"/>
                <a:gd name="connsiteY10" fmla="*/ 189542 h 236971"/>
                <a:gd name="connsiteX11" fmla="*/ 22049 w 197975"/>
                <a:gd name="connsiteY11" fmla="*/ 192167 h 236971"/>
                <a:gd name="connsiteX12" fmla="*/ 137550 w 197975"/>
                <a:gd name="connsiteY12" fmla="*/ 236175 h 236971"/>
                <a:gd name="connsiteX13" fmla="*/ 146043 w 197975"/>
                <a:gd name="connsiteY13" fmla="*/ 229844 h 236971"/>
                <a:gd name="connsiteX14" fmla="*/ 105124 w 197975"/>
                <a:gd name="connsiteY14" fmla="*/ 168697 h 236971"/>
                <a:gd name="connsiteX15" fmla="*/ 79182 w 197975"/>
                <a:gd name="connsiteY15" fmla="*/ 168542 h 236971"/>
                <a:gd name="connsiteX16" fmla="*/ 80726 w 197975"/>
                <a:gd name="connsiteY16" fmla="*/ 168079 h 236971"/>
                <a:gd name="connsiteX17" fmla="*/ 197926 w 197975"/>
                <a:gd name="connsiteY17" fmla="*/ 5482 h 236971"/>
                <a:gd name="connsiteX18" fmla="*/ 71616 w 197975"/>
                <a:gd name="connsiteY18" fmla="*/ 170086 h 236971"/>
                <a:gd name="connsiteX19" fmla="*/ 74550 w 197975"/>
                <a:gd name="connsiteY19" fmla="*/ 167461 h 236971"/>
                <a:gd name="connsiteX20" fmla="*/ 78873 w 197975"/>
                <a:gd name="connsiteY20" fmla="*/ 168851 h 236971"/>
                <a:gd name="connsiteX21" fmla="*/ 71616 w 197975"/>
                <a:gd name="connsiteY21" fmla="*/ 170086 h 2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75" h="236971">
                  <a:moveTo>
                    <a:pt x="197926" y="5482"/>
                  </a:moveTo>
                  <a:cubicBezTo>
                    <a:pt x="198698" y="-695"/>
                    <a:pt x="190205" y="-1621"/>
                    <a:pt x="187272" y="2548"/>
                  </a:cubicBezTo>
                  <a:cubicBezTo>
                    <a:pt x="166580" y="32967"/>
                    <a:pt x="120102" y="15673"/>
                    <a:pt x="106359" y="56747"/>
                  </a:cubicBezTo>
                  <a:cubicBezTo>
                    <a:pt x="98484" y="80527"/>
                    <a:pt x="100491" y="110483"/>
                    <a:pt x="86748" y="132101"/>
                  </a:cubicBezTo>
                  <a:cubicBezTo>
                    <a:pt x="74241" y="151711"/>
                    <a:pt x="59881" y="169005"/>
                    <a:pt x="38880" y="176572"/>
                  </a:cubicBezTo>
                  <a:cubicBezTo>
                    <a:pt x="86131" y="136579"/>
                    <a:pt x="124271" y="43467"/>
                    <a:pt x="49226" y="15982"/>
                  </a:cubicBezTo>
                  <a:cubicBezTo>
                    <a:pt x="46755" y="15055"/>
                    <a:pt x="43976" y="16599"/>
                    <a:pt x="42741" y="18607"/>
                  </a:cubicBezTo>
                  <a:cubicBezTo>
                    <a:pt x="33013" y="34666"/>
                    <a:pt x="-7444" y="58137"/>
                    <a:pt x="1203" y="81608"/>
                  </a:cubicBezTo>
                  <a:cubicBezTo>
                    <a:pt x="5990" y="94887"/>
                    <a:pt x="17571" y="104461"/>
                    <a:pt x="21740" y="117895"/>
                  </a:cubicBezTo>
                  <a:cubicBezTo>
                    <a:pt x="28843" y="140439"/>
                    <a:pt x="29770" y="160358"/>
                    <a:pt x="18189" y="181513"/>
                  </a:cubicBezTo>
                  <a:cubicBezTo>
                    <a:pt x="16182" y="185219"/>
                    <a:pt x="18498" y="188462"/>
                    <a:pt x="21586" y="189542"/>
                  </a:cubicBezTo>
                  <a:cubicBezTo>
                    <a:pt x="21586" y="190314"/>
                    <a:pt x="21740" y="191241"/>
                    <a:pt x="22049" y="192167"/>
                  </a:cubicBezTo>
                  <a:cubicBezTo>
                    <a:pt x="44748" y="242197"/>
                    <a:pt x="98484" y="213940"/>
                    <a:pt x="137550" y="236175"/>
                  </a:cubicBezTo>
                  <a:cubicBezTo>
                    <a:pt x="142183" y="238800"/>
                    <a:pt x="146661" y="234477"/>
                    <a:pt x="146043" y="229844"/>
                  </a:cubicBezTo>
                  <a:cubicBezTo>
                    <a:pt x="142183" y="203440"/>
                    <a:pt x="134617" y="174410"/>
                    <a:pt x="105124" y="168697"/>
                  </a:cubicBezTo>
                  <a:cubicBezTo>
                    <a:pt x="96785" y="166998"/>
                    <a:pt x="88138" y="167461"/>
                    <a:pt x="79182" y="168542"/>
                  </a:cubicBezTo>
                  <a:cubicBezTo>
                    <a:pt x="79645" y="168388"/>
                    <a:pt x="80263" y="168233"/>
                    <a:pt x="80726" y="168079"/>
                  </a:cubicBezTo>
                  <a:cubicBezTo>
                    <a:pt x="147742" y="136579"/>
                    <a:pt x="189433" y="79291"/>
                    <a:pt x="197926" y="5482"/>
                  </a:cubicBezTo>
                  <a:close/>
                  <a:moveTo>
                    <a:pt x="71616" y="170086"/>
                  </a:moveTo>
                  <a:cubicBezTo>
                    <a:pt x="72542" y="169160"/>
                    <a:pt x="73623" y="168388"/>
                    <a:pt x="74550" y="167461"/>
                  </a:cubicBezTo>
                  <a:cubicBezTo>
                    <a:pt x="75785" y="168388"/>
                    <a:pt x="77175" y="169005"/>
                    <a:pt x="78873" y="168851"/>
                  </a:cubicBezTo>
                  <a:cubicBezTo>
                    <a:pt x="76403" y="169160"/>
                    <a:pt x="74087" y="169623"/>
                    <a:pt x="71616" y="170086"/>
                  </a:cubicBezTo>
                  <a:close/>
                </a:path>
              </a:pathLst>
            </a:custGeom>
            <a:grpFill/>
            <a:ln w="15426" cap="flat">
              <a:noFill/>
              <a:prstDash val="solid"/>
              <a:miter/>
            </a:ln>
          </p:spPr>
          <p:txBody>
            <a:bodyPr rtlCol="0" anchor="ctr"/>
            <a:lstStyle/>
            <a:p>
              <a:endParaRPr lang="en-US"/>
            </a:p>
          </p:txBody>
        </p:sp>
        <p:sp>
          <p:nvSpPr>
            <p:cNvPr id="2929" name="Freeform: Shape 2928">
              <a:extLst>
                <a:ext uri="{FF2B5EF4-FFF2-40B4-BE49-F238E27FC236}">
                  <a16:creationId xmlns:a16="http://schemas.microsoft.com/office/drawing/2014/main" id="{76DF52F2-A72C-1597-9B76-CE323688A3C0}"/>
                </a:ext>
              </a:extLst>
            </p:cNvPr>
            <p:cNvSpPr/>
            <p:nvPr/>
          </p:nvSpPr>
          <p:spPr>
            <a:xfrm>
              <a:off x="4540692" y="500495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1"/>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id="{2C851E12-F518-B439-8447-DF47F60E9096}"/>
                </a:ext>
              </a:extLst>
            </p:cNvPr>
            <p:cNvSpPr/>
            <p:nvPr/>
          </p:nvSpPr>
          <p:spPr>
            <a:xfrm>
              <a:off x="5257478" y="4248323"/>
              <a:ext cx="51589" cy="51617"/>
            </a:xfrm>
            <a:custGeom>
              <a:avLst/>
              <a:gdLst>
                <a:gd name="connsiteX0" fmla="*/ 49034 w 51590"/>
                <a:gd name="connsiteY0" fmla="*/ 36990 h 51616"/>
                <a:gd name="connsiteX1" fmla="*/ 36990 w 51590"/>
                <a:gd name="connsiteY1" fmla="*/ 2556 h 51616"/>
                <a:gd name="connsiteX2" fmla="*/ 2556 w 51590"/>
                <a:gd name="connsiteY2" fmla="*/ 14600 h 51616"/>
                <a:gd name="connsiteX3" fmla="*/ 14600 w 51590"/>
                <a:gd name="connsiteY3" fmla="*/ 49034 h 51616"/>
                <a:gd name="connsiteX4" fmla="*/ 49034 w 51590"/>
                <a:gd name="connsiteY4" fmla="*/ 36990 h 51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616">
                  <a:moveTo>
                    <a:pt x="49034" y="36990"/>
                  </a:moveTo>
                  <a:cubicBezTo>
                    <a:pt x="55211" y="24174"/>
                    <a:pt x="49806" y="8732"/>
                    <a:pt x="36990" y="2556"/>
                  </a:cubicBezTo>
                  <a:cubicBezTo>
                    <a:pt x="24174" y="-3620"/>
                    <a:pt x="8732" y="1784"/>
                    <a:pt x="2556" y="14600"/>
                  </a:cubicBezTo>
                  <a:cubicBezTo>
                    <a:pt x="-3621" y="27417"/>
                    <a:pt x="1784" y="42858"/>
                    <a:pt x="14600" y="49034"/>
                  </a:cubicBezTo>
                  <a:cubicBezTo>
                    <a:pt x="27571" y="55211"/>
                    <a:pt x="42858" y="49961"/>
                    <a:pt x="49034" y="36990"/>
                  </a:cubicBezTo>
                  <a:close/>
                </a:path>
              </a:pathLst>
            </a:custGeom>
            <a:grpFill/>
            <a:ln w="15426" cap="flat">
              <a:noFill/>
              <a:prstDash val="solid"/>
              <a:miter/>
            </a:ln>
          </p:spPr>
          <p:txBody>
            <a:bodyPr rtlCol="0" anchor="ctr"/>
            <a:lstStyle/>
            <a:p>
              <a:endParaRPr lang="en-US"/>
            </a:p>
          </p:txBody>
        </p:sp>
        <p:sp>
          <p:nvSpPr>
            <p:cNvPr id="2931" name="Freeform: Shape 2930">
              <a:extLst>
                <a:ext uri="{FF2B5EF4-FFF2-40B4-BE49-F238E27FC236}">
                  <a16:creationId xmlns:a16="http://schemas.microsoft.com/office/drawing/2014/main" id="{1C4E158A-66B6-91FA-A1F0-D43B1A11C3B7}"/>
                </a:ext>
              </a:extLst>
            </p:cNvPr>
            <p:cNvSpPr/>
            <p:nvPr/>
          </p:nvSpPr>
          <p:spPr>
            <a:xfrm>
              <a:off x="5227213" y="4311633"/>
              <a:ext cx="51589" cy="51590"/>
            </a:xfrm>
            <a:custGeom>
              <a:avLst/>
              <a:gdLst>
                <a:gd name="connsiteX0" fmla="*/ 14600 w 51590"/>
                <a:gd name="connsiteY0" fmla="*/ 49034 h 51590"/>
                <a:gd name="connsiteX1" fmla="*/ 49034 w 51590"/>
                <a:gd name="connsiteY1" fmla="*/ 36990 h 51590"/>
                <a:gd name="connsiteX2" fmla="*/ 36990 w 51590"/>
                <a:gd name="connsiteY2" fmla="*/ 2556 h 51590"/>
                <a:gd name="connsiteX3" fmla="*/ 2556 w 51590"/>
                <a:gd name="connsiteY3" fmla="*/ 14600 h 51590"/>
                <a:gd name="connsiteX4" fmla="*/ 1460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49034"/>
                  </a:moveTo>
                  <a:cubicBezTo>
                    <a:pt x="27416" y="55211"/>
                    <a:pt x="42858" y="49807"/>
                    <a:pt x="49034" y="36990"/>
                  </a:cubicBezTo>
                  <a:cubicBezTo>
                    <a:pt x="55211" y="24174"/>
                    <a:pt x="49806" y="8732"/>
                    <a:pt x="36990" y="2556"/>
                  </a:cubicBezTo>
                  <a:cubicBezTo>
                    <a:pt x="24174" y="-3621"/>
                    <a:pt x="8732" y="1784"/>
                    <a:pt x="2556" y="14600"/>
                  </a:cubicBezTo>
                  <a:cubicBezTo>
                    <a:pt x="-3621" y="27416"/>
                    <a:pt x="1784" y="42858"/>
                    <a:pt x="14600" y="49034"/>
                  </a:cubicBezTo>
                  <a:close/>
                </a:path>
              </a:pathLst>
            </a:custGeom>
            <a:grpFill/>
            <a:ln w="15426"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id="{E1432630-C9BA-2B5D-982E-161DBC9BCC56}"/>
                </a:ext>
              </a:extLst>
            </p:cNvPr>
            <p:cNvSpPr/>
            <p:nvPr/>
          </p:nvSpPr>
          <p:spPr>
            <a:xfrm>
              <a:off x="5377641" y="3940600"/>
              <a:ext cx="830138" cy="682409"/>
            </a:xfrm>
            <a:custGeom>
              <a:avLst/>
              <a:gdLst>
                <a:gd name="connsiteX0" fmla="*/ 781850 w 830140"/>
                <a:gd name="connsiteY0" fmla="*/ 378837 h 682403"/>
                <a:gd name="connsiteX1" fmla="*/ 791424 w 830140"/>
                <a:gd name="connsiteY1" fmla="*/ 338998 h 682403"/>
                <a:gd name="connsiteX2" fmla="*/ 799607 w 830140"/>
                <a:gd name="connsiteY2" fmla="*/ 318924 h 682403"/>
                <a:gd name="connsiteX3" fmla="*/ 788181 w 830140"/>
                <a:gd name="connsiteY3" fmla="*/ 243416 h 682403"/>
                <a:gd name="connsiteX4" fmla="*/ 780460 w 830140"/>
                <a:gd name="connsiteY4" fmla="*/ 236159 h 682403"/>
                <a:gd name="connsiteX5" fmla="*/ 750813 w 830140"/>
                <a:gd name="connsiteY5" fmla="*/ 364785 h 682403"/>
                <a:gd name="connsiteX6" fmla="*/ 695996 w 830140"/>
                <a:gd name="connsiteY6" fmla="*/ 366638 h 682403"/>
                <a:gd name="connsiteX7" fmla="*/ 745871 w 830140"/>
                <a:gd name="connsiteY7" fmla="*/ 478742 h 682403"/>
                <a:gd name="connsiteX8" fmla="*/ 747107 w 830140"/>
                <a:gd name="connsiteY8" fmla="*/ 409874 h 682403"/>
                <a:gd name="connsiteX9" fmla="*/ 797600 w 830140"/>
                <a:gd name="connsiteY9" fmla="*/ 507926 h 682403"/>
                <a:gd name="connsiteX10" fmla="*/ 617709 w 830140"/>
                <a:gd name="connsiteY10" fmla="*/ 603354 h 682403"/>
                <a:gd name="connsiteX11" fmla="*/ 582966 w 830140"/>
                <a:gd name="connsiteY11" fmla="*/ 518426 h 682403"/>
                <a:gd name="connsiteX12" fmla="*/ 570304 w 830140"/>
                <a:gd name="connsiteY12" fmla="*/ 446624 h 682403"/>
                <a:gd name="connsiteX13" fmla="*/ 479354 w 830140"/>
                <a:gd name="connsiteY13" fmla="*/ 407249 h 682403"/>
                <a:gd name="connsiteX14" fmla="*/ 433184 w 830140"/>
                <a:gd name="connsiteY14" fmla="*/ 467007 h 682403"/>
                <a:gd name="connsiteX15" fmla="*/ 409405 w 830140"/>
                <a:gd name="connsiteY15" fmla="*/ 390263 h 682403"/>
                <a:gd name="connsiteX16" fmla="*/ 411721 w 830140"/>
                <a:gd name="connsiteY16" fmla="*/ 388102 h 682403"/>
                <a:gd name="connsiteX17" fmla="*/ 637628 w 830140"/>
                <a:gd name="connsiteY17" fmla="*/ 343167 h 682403"/>
                <a:gd name="connsiteX18" fmla="*/ 643959 w 830140"/>
                <a:gd name="connsiteY18" fmla="*/ 318152 h 682403"/>
                <a:gd name="connsiteX19" fmla="*/ 661562 w 830140"/>
                <a:gd name="connsiteY19" fmla="*/ 188908 h 682403"/>
                <a:gd name="connsiteX20" fmla="*/ 664959 w 830140"/>
                <a:gd name="connsiteY20" fmla="*/ 202960 h 682403"/>
                <a:gd name="connsiteX21" fmla="*/ 641334 w 830140"/>
                <a:gd name="connsiteY21" fmla="*/ 208364 h 682403"/>
                <a:gd name="connsiteX22" fmla="*/ 634540 w 830140"/>
                <a:gd name="connsiteY22" fmla="*/ 217629 h 682403"/>
                <a:gd name="connsiteX23" fmla="*/ 656157 w 830140"/>
                <a:gd name="connsiteY23" fmla="*/ 173776 h 682403"/>
                <a:gd name="connsiteX24" fmla="*/ 600105 w 830140"/>
                <a:gd name="connsiteY24" fmla="*/ 228592 h 682403"/>
                <a:gd name="connsiteX25" fmla="*/ 628363 w 830140"/>
                <a:gd name="connsiteY25" fmla="*/ 316299 h 682403"/>
                <a:gd name="connsiteX26" fmla="*/ 453876 w 830140"/>
                <a:gd name="connsiteY26" fmla="*/ 350734 h 682403"/>
                <a:gd name="connsiteX27" fmla="*/ 589760 w 830140"/>
                <a:gd name="connsiteY27" fmla="*/ 291130 h 682403"/>
                <a:gd name="connsiteX28" fmla="*/ 594855 w 830140"/>
                <a:gd name="connsiteY28" fmla="*/ 281865 h 682403"/>
                <a:gd name="connsiteX29" fmla="*/ 567524 w 830140"/>
                <a:gd name="connsiteY29" fmla="*/ 62444 h 682403"/>
                <a:gd name="connsiteX30" fmla="*/ 378985 w 830140"/>
                <a:gd name="connsiteY30" fmla="*/ 177791 h 682403"/>
                <a:gd name="connsiteX31" fmla="*/ 374816 w 830140"/>
                <a:gd name="connsiteY31" fmla="*/ 187519 h 682403"/>
                <a:gd name="connsiteX32" fmla="*/ 412956 w 830140"/>
                <a:gd name="connsiteY32" fmla="*/ 330969 h 682403"/>
                <a:gd name="connsiteX33" fmla="*/ 331117 w 830140"/>
                <a:gd name="connsiteY33" fmla="*/ 173158 h 682403"/>
                <a:gd name="connsiteX34" fmla="*/ 417280 w 830140"/>
                <a:gd name="connsiteY34" fmla="*/ 140577 h 682403"/>
                <a:gd name="connsiteX35" fmla="*/ 425155 w 830140"/>
                <a:gd name="connsiteY35" fmla="*/ 62598 h 682403"/>
                <a:gd name="connsiteX36" fmla="*/ 404309 w 830140"/>
                <a:gd name="connsiteY36" fmla="*/ 106760 h 682403"/>
                <a:gd name="connsiteX37" fmla="*/ 407243 w 830140"/>
                <a:gd name="connsiteY37" fmla="*/ 95643 h 682403"/>
                <a:gd name="connsiteX38" fmla="*/ 396743 w 830140"/>
                <a:gd name="connsiteY38" fmla="*/ 73716 h 682403"/>
                <a:gd name="connsiteX39" fmla="*/ 409868 w 830140"/>
                <a:gd name="connsiteY39" fmla="*/ 67539 h 682403"/>
                <a:gd name="connsiteX40" fmla="*/ 319845 w 830140"/>
                <a:gd name="connsiteY40" fmla="*/ 162040 h 682403"/>
                <a:gd name="connsiteX41" fmla="*/ 304249 w 830140"/>
                <a:gd name="connsiteY41" fmla="*/ 182577 h 682403"/>
                <a:gd name="connsiteX42" fmla="*/ 409868 w 830140"/>
                <a:gd name="connsiteY42" fmla="*/ 387330 h 682403"/>
                <a:gd name="connsiteX43" fmla="*/ 409559 w 830140"/>
                <a:gd name="connsiteY43" fmla="*/ 390418 h 682403"/>
                <a:gd name="connsiteX44" fmla="*/ 334823 w 830140"/>
                <a:gd name="connsiteY44" fmla="*/ 419602 h 682403"/>
                <a:gd name="connsiteX45" fmla="*/ 352735 w 830140"/>
                <a:gd name="connsiteY45" fmla="*/ 346256 h 682403"/>
                <a:gd name="connsiteX46" fmla="*/ 265183 w 830140"/>
                <a:gd name="connsiteY46" fmla="*/ 299777 h 682403"/>
                <a:gd name="connsiteX47" fmla="*/ 201101 w 830140"/>
                <a:gd name="connsiteY47" fmla="*/ 334675 h 682403"/>
                <a:gd name="connsiteX48" fmla="*/ 112931 w 830140"/>
                <a:gd name="connsiteY48" fmla="*/ 360462 h 682403"/>
                <a:gd name="connsiteX49" fmla="*/ 75254 w 830140"/>
                <a:gd name="connsiteY49" fmla="*/ 160342 h 682403"/>
                <a:gd name="connsiteX50" fmla="*/ 183344 w 830140"/>
                <a:gd name="connsiteY50" fmla="*/ 138724 h 682403"/>
                <a:gd name="connsiteX51" fmla="*/ 130225 w 830140"/>
                <a:gd name="connsiteY51" fmla="*/ 182577 h 682403"/>
                <a:gd name="connsiteX52" fmla="*/ 248969 w 830140"/>
                <a:gd name="connsiteY52" fmla="*/ 151695 h 682403"/>
                <a:gd name="connsiteX53" fmla="*/ 216234 w 830140"/>
                <a:gd name="connsiteY53" fmla="*/ 107687 h 682403"/>
                <a:gd name="connsiteX54" fmla="*/ 298382 w 830140"/>
                <a:gd name="connsiteY54" fmla="*/ 4230 h 682403"/>
                <a:gd name="connsiteX55" fmla="*/ 287881 w 830140"/>
                <a:gd name="connsiteY55" fmla="*/ 2686 h 682403"/>
                <a:gd name="connsiteX56" fmla="*/ 221638 w 830140"/>
                <a:gd name="connsiteY56" fmla="*/ 40826 h 682403"/>
                <a:gd name="connsiteX57" fmla="*/ 211138 w 830140"/>
                <a:gd name="connsiteY57" fmla="*/ 59819 h 682403"/>
                <a:gd name="connsiteX58" fmla="*/ 185814 w 830140"/>
                <a:gd name="connsiteY58" fmla="*/ 92091 h 682403"/>
                <a:gd name="connsiteX59" fmla="*/ 4996 w 830140"/>
                <a:gd name="connsiteY59" fmla="*/ 227048 h 682403"/>
                <a:gd name="connsiteX60" fmla="*/ 101504 w 830140"/>
                <a:gd name="connsiteY60" fmla="*/ 455117 h 682403"/>
                <a:gd name="connsiteX61" fmla="*/ 383309 w 830140"/>
                <a:gd name="connsiteY61" fmla="*/ 444617 h 682403"/>
                <a:gd name="connsiteX62" fmla="*/ 550848 w 830140"/>
                <a:gd name="connsiteY62" fmla="*/ 671450 h 682403"/>
                <a:gd name="connsiteX63" fmla="*/ 789262 w 830140"/>
                <a:gd name="connsiteY63" fmla="*/ 604744 h 682403"/>
                <a:gd name="connsiteX64" fmla="*/ 781850 w 830140"/>
                <a:gd name="connsiteY64" fmla="*/ 378837 h 68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140" h="682403">
                  <a:moveTo>
                    <a:pt x="781850" y="378837"/>
                  </a:moveTo>
                  <a:cubicBezTo>
                    <a:pt x="774438" y="366947"/>
                    <a:pt x="779843" y="352432"/>
                    <a:pt x="791424" y="338998"/>
                  </a:cubicBezTo>
                  <a:cubicBezTo>
                    <a:pt x="796982" y="332358"/>
                    <a:pt x="798681" y="327572"/>
                    <a:pt x="799607" y="318924"/>
                  </a:cubicBezTo>
                  <a:cubicBezTo>
                    <a:pt x="802541" y="292674"/>
                    <a:pt x="781078" y="269821"/>
                    <a:pt x="788181" y="243416"/>
                  </a:cubicBezTo>
                  <a:cubicBezTo>
                    <a:pt x="789570" y="238475"/>
                    <a:pt x="785401" y="234306"/>
                    <a:pt x="780460" y="236159"/>
                  </a:cubicBezTo>
                  <a:cubicBezTo>
                    <a:pt x="719621" y="257931"/>
                    <a:pt x="707268" y="323557"/>
                    <a:pt x="750813" y="364785"/>
                  </a:cubicBezTo>
                  <a:cubicBezTo>
                    <a:pt x="732592" y="359998"/>
                    <a:pt x="712673" y="358609"/>
                    <a:pt x="695996" y="366638"/>
                  </a:cubicBezTo>
                  <a:cubicBezTo>
                    <a:pt x="590841" y="417749"/>
                    <a:pt x="686577" y="529390"/>
                    <a:pt x="745871" y="478742"/>
                  </a:cubicBezTo>
                  <a:cubicBezTo>
                    <a:pt x="768879" y="458977"/>
                    <a:pt x="767335" y="420683"/>
                    <a:pt x="747107" y="409874"/>
                  </a:cubicBezTo>
                  <a:cubicBezTo>
                    <a:pt x="788181" y="401227"/>
                    <a:pt x="811497" y="464691"/>
                    <a:pt x="797600" y="507926"/>
                  </a:cubicBezTo>
                  <a:cubicBezTo>
                    <a:pt x="776445" y="574015"/>
                    <a:pt x="697695" y="630685"/>
                    <a:pt x="617709" y="603354"/>
                  </a:cubicBezTo>
                  <a:cubicBezTo>
                    <a:pt x="578333" y="589920"/>
                    <a:pt x="580186" y="551625"/>
                    <a:pt x="582966" y="518426"/>
                  </a:cubicBezTo>
                  <a:cubicBezTo>
                    <a:pt x="585127" y="493257"/>
                    <a:pt x="581885" y="469169"/>
                    <a:pt x="570304" y="446624"/>
                  </a:cubicBezTo>
                  <a:cubicBezTo>
                    <a:pt x="553473" y="413425"/>
                    <a:pt x="514715" y="396749"/>
                    <a:pt x="479354" y="407249"/>
                  </a:cubicBezTo>
                  <a:cubicBezTo>
                    <a:pt x="450787" y="415742"/>
                    <a:pt x="437199" y="440293"/>
                    <a:pt x="433184" y="467007"/>
                  </a:cubicBezTo>
                  <a:cubicBezTo>
                    <a:pt x="423765" y="441838"/>
                    <a:pt x="414655" y="416668"/>
                    <a:pt x="409405" y="390263"/>
                  </a:cubicBezTo>
                  <a:cubicBezTo>
                    <a:pt x="410177" y="389491"/>
                    <a:pt x="410949" y="388874"/>
                    <a:pt x="411721" y="388102"/>
                  </a:cubicBezTo>
                  <a:cubicBezTo>
                    <a:pt x="473795" y="340697"/>
                    <a:pt x="562737" y="348109"/>
                    <a:pt x="637628" y="343167"/>
                  </a:cubicBezTo>
                  <a:cubicBezTo>
                    <a:pt x="651216" y="342241"/>
                    <a:pt x="652606" y="328189"/>
                    <a:pt x="643959" y="318152"/>
                  </a:cubicBezTo>
                  <a:cubicBezTo>
                    <a:pt x="579260" y="244188"/>
                    <a:pt x="627900" y="166827"/>
                    <a:pt x="661562" y="188908"/>
                  </a:cubicBezTo>
                  <a:cubicBezTo>
                    <a:pt x="665731" y="191533"/>
                    <a:pt x="665113" y="198328"/>
                    <a:pt x="664959" y="202960"/>
                  </a:cubicBezTo>
                  <a:cubicBezTo>
                    <a:pt x="664187" y="217784"/>
                    <a:pt x="649826" y="213615"/>
                    <a:pt x="641334" y="208364"/>
                  </a:cubicBezTo>
                  <a:cubicBezTo>
                    <a:pt x="635003" y="204504"/>
                    <a:pt x="628209" y="213769"/>
                    <a:pt x="634540" y="217629"/>
                  </a:cubicBezTo>
                  <a:cubicBezTo>
                    <a:pt x="676694" y="243262"/>
                    <a:pt x="691827" y="180879"/>
                    <a:pt x="656157" y="173776"/>
                  </a:cubicBezTo>
                  <a:cubicBezTo>
                    <a:pt x="628981" y="168371"/>
                    <a:pt x="603502" y="208364"/>
                    <a:pt x="600105" y="228592"/>
                  </a:cubicBezTo>
                  <a:cubicBezTo>
                    <a:pt x="595318" y="257468"/>
                    <a:pt x="611378" y="290976"/>
                    <a:pt x="628363" y="316299"/>
                  </a:cubicBezTo>
                  <a:cubicBezTo>
                    <a:pt x="571076" y="317689"/>
                    <a:pt x="507921" y="326336"/>
                    <a:pt x="453876" y="350734"/>
                  </a:cubicBezTo>
                  <a:cubicBezTo>
                    <a:pt x="494486" y="318152"/>
                    <a:pt x="541274" y="291593"/>
                    <a:pt x="589760" y="291130"/>
                  </a:cubicBezTo>
                  <a:cubicBezTo>
                    <a:pt x="595010" y="291130"/>
                    <a:pt x="597017" y="286498"/>
                    <a:pt x="594855" y="281865"/>
                  </a:cubicBezTo>
                  <a:cubicBezTo>
                    <a:pt x="556715" y="203886"/>
                    <a:pt x="561965" y="136253"/>
                    <a:pt x="567524" y="62444"/>
                  </a:cubicBezTo>
                  <a:cubicBezTo>
                    <a:pt x="513325" y="112782"/>
                    <a:pt x="463758" y="159106"/>
                    <a:pt x="378985" y="177791"/>
                  </a:cubicBezTo>
                  <a:cubicBezTo>
                    <a:pt x="373890" y="178872"/>
                    <a:pt x="371573" y="183349"/>
                    <a:pt x="374816" y="187519"/>
                  </a:cubicBezTo>
                  <a:cubicBezTo>
                    <a:pt x="404618" y="225813"/>
                    <a:pt x="413111" y="278931"/>
                    <a:pt x="412956" y="330969"/>
                  </a:cubicBezTo>
                  <a:cubicBezTo>
                    <a:pt x="398287" y="273527"/>
                    <a:pt x="365706" y="218710"/>
                    <a:pt x="331117" y="173158"/>
                  </a:cubicBezTo>
                  <a:cubicBezTo>
                    <a:pt x="361537" y="170687"/>
                    <a:pt x="397824" y="162349"/>
                    <a:pt x="417280" y="140577"/>
                  </a:cubicBezTo>
                  <a:cubicBezTo>
                    <a:pt x="431023" y="125290"/>
                    <a:pt x="446310" y="80356"/>
                    <a:pt x="425155" y="62598"/>
                  </a:cubicBezTo>
                  <a:cubicBezTo>
                    <a:pt x="397361" y="38973"/>
                    <a:pt x="357985" y="89775"/>
                    <a:pt x="404309" y="106760"/>
                  </a:cubicBezTo>
                  <a:cubicBezTo>
                    <a:pt x="411258" y="109231"/>
                    <a:pt x="414192" y="98268"/>
                    <a:pt x="407243" y="95643"/>
                  </a:cubicBezTo>
                  <a:cubicBezTo>
                    <a:pt x="397978" y="92246"/>
                    <a:pt x="385780" y="83598"/>
                    <a:pt x="396743" y="73716"/>
                  </a:cubicBezTo>
                  <a:cubicBezTo>
                    <a:pt x="400140" y="70628"/>
                    <a:pt x="405081" y="65995"/>
                    <a:pt x="409868" y="67539"/>
                  </a:cubicBezTo>
                  <a:cubicBezTo>
                    <a:pt x="448008" y="80201"/>
                    <a:pt x="417898" y="166364"/>
                    <a:pt x="319845" y="162040"/>
                  </a:cubicBezTo>
                  <a:cubicBezTo>
                    <a:pt x="306565" y="161423"/>
                    <a:pt x="296529" y="171460"/>
                    <a:pt x="304249" y="182577"/>
                  </a:cubicBezTo>
                  <a:cubicBezTo>
                    <a:pt x="347022" y="244188"/>
                    <a:pt x="408169" y="309196"/>
                    <a:pt x="409868" y="387330"/>
                  </a:cubicBezTo>
                  <a:cubicBezTo>
                    <a:pt x="409714" y="388410"/>
                    <a:pt x="409714" y="389337"/>
                    <a:pt x="409559" y="390418"/>
                  </a:cubicBezTo>
                  <a:cubicBezTo>
                    <a:pt x="385625" y="402771"/>
                    <a:pt x="360301" y="411418"/>
                    <a:pt x="334823" y="419602"/>
                  </a:cubicBezTo>
                  <a:cubicBezTo>
                    <a:pt x="353353" y="399837"/>
                    <a:pt x="364007" y="373896"/>
                    <a:pt x="352735" y="346256"/>
                  </a:cubicBezTo>
                  <a:cubicBezTo>
                    <a:pt x="338838" y="312130"/>
                    <a:pt x="301624" y="292211"/>
                    <a:pt x="265183" y="299777"/>
                  </a:cubicBezTo>
                  <a:cubicBezTo>
                    <a:pt x="240322" y="304873"/>
                    <a:pt x="219476" y="317380"/>
                    <a:pt x="201101" y="334675"/>
                  </a:cubicBezTo>
                  <a:cubicBezTo>
                    <a:pt x="176858" y="357682"/>
                    <a:pt x="148137" y="383006"/>
                    <a:pt x="112931" y="360462"/>
                  </a:cubicBezTo>
                  <a:cubicBezTo>
                    <a:pt x="41592" y="314910"/>
                    <a:pt x="36960" y="218092"/>
                    <a:pt x="75254" y="160342"/>
                  </a:cubicBezTo>
                  <a:cubicBezTo>
                    <a:pt x="100424" y="122511"/>
                    <a:pt x="164505" y="101201"/>
                    <a:pt x="183344" y="138724"/>
                  </a:cubicBezTo>
                  <a:cubicBezTo>
                    <a:pt x="162189" y="129614"/>
                    <a:pt x="131152" y="152312"/>
                    <a:pt x="130225" y="182577"/>
                  </a:cubicBezTo>
                  <a:cubicBezTo>
                    <a:pt x="127600" y="260556"/>
                    <a:pt x="274448" y="265806"/>
                    <a:pt x="248969" y="151695"/>
                  </a:cubicBezTo>
                  <a:cubicBezTo>
                    <a:pt x="244955" y="133628"/>
                    <a:pt x="231366" y="118805"/>
                    <a:pt x="216234" y="107687"/>
                  </a:cubicBezTo>
                  <a:cubicBezTo>
                    <a:pt x="275683" y="115871"/>
                    <a:pt x="319227" y="65223"/>
                    <a:pt x="298382" y="4230"/>
                  </a:cubicBezTo>
                  <a:cubicBezTo>
                    <a:pt x="296683" y="-866"/>
                    <a:pt x="290970" y="-1329"/>
                    <a:pt x="287881" y="2686"/>
                  </a:cubicBezTo>
                  <a:cubicBezTo>
                    <a:pt x="271668" y="24767"/>
                    <a:pt x="240322" y="22142"/>
                    <a:pt x="221638" y="40826"/>
                  </a:cubicBezTo>
                  <a:cubicBezTo>
                    <a:pt x="215462" y="47002"/>
                    <a:pt x="212682" y="51326"/>
                    <a:pt x="211138" y="59819"/>
                  </a:cubicBezTo>
                  <a:cubicBezTo>
                    <a:pt x="207741" y="77268"/>
                    <a:pt x="199711" y="90547"/>
                    <a:pt x="185814" y="92091"/>
                  </a:cubicBezTo>
                  <a:cubicBezTo>
                    <a:pt x="76181" y="79120"/>
                    <a:pt x="19048" y="165283"/>
                    <a:pt x="4996" y="227048"/>
                  </a:cubicBezTo>
                  <a:cubicBezTo>
                    <a:pt x="-14460" y="311667"/>
                    <a:pt x="23989" y="402771"/>
                    <a:pt x="101504" y="455117"/>
                  </a:cubicBezTo>
                  <a:cubicBezTo>
                    <a:pt x="188285" y="513640"/>
                    <a:pt x="297764" y="496963"/>
                    <a:pt x="383309" y="444617"/>
                  </a:cubicBezTo>
                  <a:cubicBezTo>
                    <a:pt x="395662" y="544059"/>
                    <a:pt x="450942" y="640104"/>
                    <a:pt x="550848" y="671450"/>
                  </a:cubicBezTo>
                  <a:cubicBezTo>
                    <a:pt x="640098" y="699399"/>
                    <a:pt x="735217" y="672686"/>
                    <a:pt x="789262" y="604744"/>
                  </a:cubicBezTo>
                  <a:cubicBezTo>
                    <a:pt x="828483" y="554714"/>
                    <a:pt x="860292" y="456507"/>
                    <a:pt x="781850" y="378837"/>
                  </a:cubicBezTo>
                  <a:close/>
                </a:path>
              </a:pathLst>
            </a:custGeom>
            <a:grpFill/>
            <a:ln w="15426"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id="{B9BF4493-DEB2-725D-FB02-0CE36D52BDC8}"/>
                </a:ext>
              </a:extLst>
            </p:cNvPr>
            <p:cNvSpPr/>
            <p:nvPr/>
          </p:nvSpPr>
          <p:spPr>
            <a:xfrm>
              <a:off x="4648885" y="4628821"/>
              <a:ext cx="275739" cy="385363"/>
            </a:xfrm>
            <a:custGeom>
              <a:avLst/>
              <a:gdLst>
                <a:gd name="connsiteX0" fmla="*/ 274991 w 275740"/>
                <a:gd name="connsiteY0" fmla="*/ 360003 h 385360"/>
                <a:gd name="connsiteX1" fmla="*/ 153005 w 275740"/>
                <a:gd name="connsiteY1" fmla="*/ 211148 h 385360"/>
                <a:gd name="connsiteX2" fmla="*/ 201491 w 275740"/>
                <a:gd name="connsiteY2" fmla="*/ 47624 h 385360"/>
                <a:gd name="connsiteX3" fmla="*/ 196704 w 275740"/>
                <a:gd name="connsiteY3" fmla="*/ 201420 h 385360"/>
                <a:gd name="connsiteX4" fmla="*/ 207204 w 275740"/>
                <a:gd name="connsiteY4" fmla="*/ 202810 h 385360"/>
                <a:gd name="connsiteX5" fmla="*/ 250285 w 275740"/>
                <a:gd name="connsiteY5" fmla="*/ 22918 h 385360"/>
                <a:gd name="connsiteX6" fmla="*/ 127527 w 275740"/>
                <a:gd name="connsiteY6" fmla="*/ 1609 h 385360"/>
                <a:gd name="connsiteX7" fmla="*/ 55416 w 275740"/>
                <a:gd name="connsiteY7" fmla="*/ 60749 h 385360"/>
                <a:gd name="connsiteX8" fmla="*/ 53871 w 275740"/>
                <a:gd name="connsiteY8" fmla="*/ 71249 h 385360"/>
                <a:gd name="connsiteX9" fmla="*/ 170917 w 275740"/>
                <a:gd name="connsiteY9" fmla="*/ 51176 h 385360"/>
                <a:gd name="connsiteX10" fmla="*/ 150534 w 275740"/>
                <a:gd name="connsiteY10" fmla="*/ 92713 h 385360"/>
                <a:gd name="connsiteX11" fmla="*/ 52019 w 275740"/>
                <a:gd name="connsiteY11" fmla="*/ 194163 h 385360"/>
                <a:gd name="connsiteX12" fmla="*/ 1680 w 275740"/>
                <a:gd name="connsiteY12" fmla="*/ 247281 h 385360"/>
                <a:gd name="connsiteX13" fmla="*/ 1680 w 275740"/>
                <a:gd name="connsiteY13" fmla="*/ 255310 h 385360"/>
                <a:gd name="connsiteX14" fmla="*/ 50629 w 275740"/>
                <a:gd name="connsiteY14" fmla="*/ 273994 h 385360"/>
                <a:gd name="connsiteX15" fmla="*/ 33489 w 275740"/>
                <a:gd name="connsiteY15" fmla="*/ 305649 h 385360"/>
                <a:gd name="connsiteX16" fmla="*/ 15577 w 275740"/>
                <a:gd name="connsiteY16" fmla="*/ 376370 h 385360"/>
                <a:gd name="connsiteX17" fmla="*/ 18974 w 275740"/>
                <a:gd name="connsiteY17" fmla="*/ 384708 h 385360"/>
                <a:gd name="connsiteX18" fmla="*/ 113784 w 275740"/>
                <a:gd name="connsiteY18" fmla="*/ 305958 h 385360"/>
                <a:gd name="connsiteX19" fmla="*/ 155939 w 275740"/>
                <a:gd name="connsiteY19" fmla="*/ 383628 h 385360"/>
                <a:gd name="connsiteX20" fmla="*/ 164895 w 275740"/>
                <a:gd name="connsiteY20" fmla="*/ 382547 h 385360"/>
                <a:gd name="connsiteX21" fmla="*/ 160262 w 275740"/>
                <a:gd name="connsiteY21" fmla="*/ 243729 h 385360"/>
                <a:gd name="connsiteX22" fmla="*/ 264800 w 275740"/>
                <a:gd name="connsiteY22" fmla="*/ 365561 h 385360"/>
                <a:gd name="connsiteX23" fmla="*/ 274991 w 275740"/>
                <a:gd name="connsiteY23" fmla="*/ 360003 h 3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740" h="385360">
                  <a:moveTo>
                    <a:pt x="274991" y="360003"/>
                  </a:moveTo>
                  <a:cubicBezTo>
                    <a:pt x="243028" y="303951"/>
                    <a:pt x="182498" y="268744"/>
                    <a:pt x="153005" y="211148"/>
                  </a:cubicBezTo>
                  <a:cubicBezTo>
                    <a:pt x="131387" y="168993"/>
                    <a:pt x="170299" y="53029"/>
                    <a:pt x="201491" y="47624"/>
                  </a:cubicBezTo>
                  <a:cubicBezTo>
                    <a:pt x="150071" y="130235"/>
                    <a:pt x="162733" y="174552"/>
                    <a:pt x="196704" y="201420"/>
                  </a:cubicBezTo>
                  <a:cubicBezTo>
                    <a:pt x="200873" y="204817"/>
                    <a:pt x="204270" y="206670"/>
                    <a:pt x="207204" y="202810"/>
                  </a:cubicBezTo>
                  <a:cubicBezTo>
                    <a:pt x="237932" y="163125"/>
                    <a:pt x="221564" y="52257"/>
                    <a:pt x="250285" y="22918"/>
                  </a:cubicBezTo>
                  <a:cubicBezTo>
                    <a:pt x="221719" y="20911"/>
                    <a:pt x="158564" y="-6884"/>
                    <a:pt x="127527" y="1609"/>
                  </a:cubicBezTo>
                  <a:cubicBezTo>
                    <a:pt x="93865" y="10874"/>
                    <a:pt x="87070" y="49168"/>
                    <a:pt x="55416" y="60749"/>
                  </a:cubicBezTo>
                  <a:cubicBezTo>
                    <a:pt x="50629" y="62448"/>
                    <a:pt x="49548" y="68316"/>
                    <a:pt x="53871" y="71249"/>
                  </a:cubicBezTo>
                  <a:cubicBezTo>
                    <a:pt x="75026" y="84992"/>
                    <a:pt x="128453" y="108772"/>
                    <a:pt x="170917" y="51176"/>
                  </a:cubicBezTo>
                  <a:cubicBezTo>
                    <a:pt x="164277" y="57970"/>
                    <a:pt x="154703" y="82213"/>
                    <a:pt x="150534" y="92713"/>
                  </a:cubicBezTo>
                  <a:cubicBezTo>
                    <a:pt x="125365" y="154941"/>
                    <a:pt x="98960" y="186751"/>
                    <a:pt x="52019" y="194163"/>
                  </a:cubicBezTo>
                  <a:cubicBezTo>
                    <a:pt x="27776" y="198023"/>
                    <a:pt x="19128" y="230141"/>
                    <a:pt x="1680" y="247281"/>
                  </a:cubicBezTo>
                  <a:cubicBezTo>
                    <a:pt x="-482" y="249443"/>
                    <a:pt x="-636" y="253148"/>
                    <a:pt x="1680" y="255310"/>
                  </a:cubicBezTo>
                  <a:cubicBezTo>
                    <a:pt x="16349" y="269979"/>
                    <a:pt x="33026" y="275693"/>
                    <a:pt x="50629" y="273994"/>
                  </a:cubicBezTo>
                  <a:cubicBezTo>
                    <a:pt x="42290" y="282796"/>
                    <a:pt x="35960" y="292987"/>
                    <a:pt x="33489" y="305649"/>
                  </a:cubicBezTo>
                  <a:cubicBezTo>
                    <a:pt x="28702" y="330510"/>
                    <a:pt x="28239" y="353517"/>
                    <a:pt x="15577" y="376370"/>
                  </a:cubicBezTo>
                  <a:cubicBezTo>
                    <a:pt x="13878" y="379304"/>
                    <a:pt x="15268" y="384863"/>
                    <a:pt x="18974" y="384708"/>
                  </a:cubicBezTo>
                  <a:cubicBezTo>
                    <a:pt x="76416" y="383628"/>
                    <a:pt x="98806" y="339465"/>
                    <a:pt x="113784" y="305958"/>
                  </a:cubicBezTo>
                  <a:cubicBezTo>
                    <a:pt x="105446" y="351664"/>
                    <a:pt x="140188" y="364326"/>
                    <a:pt x="155939" y="383628"/>
                  </a:cubicBezTo>
                  <a:cubicBezTo>
                    <a:pt x="158255" y="386562"/>
                    <a:pt x="163350" y="385481"/>
                    <a:pt x="164895" y="382547"/>
                  </a:cubicBezTo>
                  <a:cubicBezTo>
                    <a:pt x="194388" y="327884"/>
                    <a:pt x="180954" y="280789"/>
                    <a:pt x="160262" y="243729"/>
                  </a:cubicBezTo>
                  <a:cubicBezTo>
                    <a:pt x="191917" y="286193"/>
                    <a:pt x="238704" y="319855"/>
                    <a:pt x="264800" y="365561"/>
                  </a:cubicBezTo>
                  <a:cubicBezTo>
                    <a:pt x="268506" y="372047"/>
                    <a:pt x="278543" y="366488"/>
                    <a:pt x="274991" y="360003"/>
                  </a:cubicBezTo>
                  <a:close/>
                </a:path>
              </a:pathLst>
            </a:custGeom>
            <a:grpFill/>
            <a:ln w="15426" cap="flat">
              <a:noFill/>
              <a:prstDash val="solid"/>
              <a:miter/>
            </a:ln>
          </p:spPr>
          <p:txBody>
            <a:bodyPr rtlCol="0" anchor="ctr"/>
            <a:lstStyle/>
            <a:p>
              <a:endParaRPr lang="en-US"/>
            </a:p>
          </p:txBody>
        </p:sp>
        <p:sp>
          <p:nvSpPr>
            <p:cNvPr id="2934" name="Freeform: Shape 2933">
              <a:extLst>
                <a:ext uri="{FF2B5EF4-FFF2-40B4-BE49-F238E27FC236}">
                  <a16:creationId xmlns:a16="http://schemas.microsoft.com/office/drawing/2014/main" id="{4B537BD9-D1D4-880C-75CC-3A5FBAB6C14A}"/>
                </a:ext>
              </a:extLst>
            </p:cNvPr>
            <p:cNvSpPr/>
            <p:nvPr/>
          </p:nvSpPr>
          <p:spPr>
            <a:xfrm>
              <a:off x="5284653" y="4191962"/>
              <a:ext cx="51589" cy="51590"/>
            </a:xfrm>
            <a:custGeom>
              <a:avLst/>
              <a:gdLst>
                <a:gd name="connsiteX0" fmla="*/ 49034 w 51590"/>
                <a:gd name="connsiteY0" fmla="*/ 36990 h 51590"/>
                <a:gd name="connsiteX1" fmla="*/ 36990 w 51590"/>
                <a:gd name="connsiteY1" fmla="*/ 2556 h 51590"/>
                <a:gd name="connsiteX2" fmla="*/ 2556 w 51590"/>
                <a:gd name="connsiteY2" fmla="*/ 14600 h 51590"/>
                <a:gd name="connsiteX3" fmla="*/ 14600 w 51590"/>
                <a:gd name="connsiteY3" fmla="*/ 49034 h 51590"/>
                <a:gd name="connsiteX4" fmla="*/ 49034 w 51590"/>
                <a:gd name="connsiteY4" fmla="*/ 3699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36990"/>
                  </a:moveTo>
                  <a:cubicBezTo>
                    <a:pt x="55211" y="24174"/>
                    <a:pt x="49807" y="8732"/>
                    <a:pt x="36990" y="2556"/>
                  </a:cubicBezTo>
                  <a:cubicBezTo>
                    <a:pt x="24174" y="-3621"/>
                    <a:pt x="8733" y="1784"/>
                    <a:pt x="2556" y="14600"/>
                  </a:cubicBezTo>
                  <a:cubicBezTo>
                    <a:pt x="-3621" y="27416"/>
                    <a:pt x="1784" y="42858"/>
                    <a:pt x="14600" y="49034"/>
                  </a:cubicBezTo>
                  <a:cubicBezTo>
                    <a:pt x="27571" y="55211"/>
                    <a:pt x="42858" y="49807"/>
                    <a:pt x="49034" y="36990"/>
                  </a:cubicBezTo>
                  <a:close/>
                </a:path>
              </a:pathLst>
            </a:custGeom>
            <a:grpFill/>
            <a:ln w="15426"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id="{A8C1C869-D7E0-8CAD-5712-514105B21B33}"/>
                </a:ext>
              </a:extLst>
            </p:cNvPr>
            <p:cNvSpPr/>
            <p:nvPr/>
          </p:nvSpPr>
          <p:spPr>
            <a:xfrm>
              <a:off x="5000465" y="4594588"/>
              <a:ext cx="67218" cy="51933"/>
            </a:xfrm>
            <a:custGeom>
              <a:avLst/>
              <a:gdLst>
                <a:gd name="connsiteX0" fmla="*/ 66243 w 67218"/>
                <a:gd name="connsiteY0" fmla="*/ 33372 h 51933"/>
                <a:gd name="connsiteX1" fmla="*/ 0 w 67218"/>
                <a:gd name="connsiteY1" fmla="*/ 3261 h 51933"/>
                <a:gd name="connsiteX2" fmla="*/ 309 w 67218"/>
                <a:gd name="connsiteY2" fmla="*/ 33989 h 51933"/>
                <a:gd name="connsiteX3" fmla="*/ 66243 w 67218"/>
                <a:gd name="connsiteY3" fmla="*/ 33372 h 51933"/>
              </a:gdLst>
              <a:ahLst/>
              <a:cxnLst>
                <a:cxn ang="0">
                  <a:pos x="connsiteX0" y="connsiteY0"/>
                </a:cxn>
                <a:cxn ang="0">
                  <a:pos x="connsiteX1" y="connsiteY1"/>
                </a:cxn>
                <a:cxn ang="0">
                  <a:pos x="connsiteX2" y="connsiteY2"/>
                </a:cxn>
                <a:cxn ang="0">
                  <a:pos x="connsiteX3" y="connsiteY3"/>
                </a:cxn>
              </a:cxnLst>
              <a:rect l="l" t="t" r="r" b="b"/>
              <a:pathLst>
                <a:path w="67218" h="51933">
                  <a:moveTo>
                    <a:pt x="66243" y="33372"/>
                  </a:moveTo>
                  <a:cubicBezTo>
                    <a:pt x="75817" y="-4923"/>
                    <a:pt x="12044" y="-2452"/>
                    <a:pt x="0" y="3261"/>
                  </a:cubicBezTo>
                  <a:cubicBezTo>
                    <a:pt x="7721" y="11599"/>
                    <a:pt x="3397" y="27195"/>
                    <a:pt x="309" y="33989"/>
                  </a:cubicBezTo>
                  <a:cubicBezTo>
                    <a:pt x="16985" y="56379"/>
                    <a:pt x="59758" y="59622"/>
                    <a:pt x="66243" y="33372"/>
                  </a:cubicBezTo>
                  <a:close/>
                </a:path>
              </a:pathLst>
            </a:custGeom>
            <a:grpFill/>
            <a:ln w="15426"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id="{3EFF539C-1568-D03E-BF71-A2DF985A26DB}"/>
                </a:ext>
              </a:extLst>
            </p:cNvPr>
            <p:cNvSpPr/>
            <p:nvPr/>
          </p:nvSpPr>
          <p:spPr>
            <a:xfrm>
              <a:off x="4948756" y="4592043"/>
              <a:ext cx="46024" cy="47936"/>
            </a:xfrm>
            <a:custGeom>
              <a:avLst/>
              <a:gdLst>
                <a:gd name="connsiteX0" fmla="*/ 34569 w 46024"/>
                <a:gd name="connsiteY0" fmla="*/ 44100 h 47936"/>
                <a:gd name="connsiteX1" fmla="*/ 11561 w 46024"/>
                <a:gd name="connsiteY1" fmla="*/ 4107 h 47936"/>
                <a:gd name="connsiteX2" fmla="*/ 34569 w 46024"/>
                <a:gd name="connsiteY2" fmla="*/ 44100 h 47936"/>
              </a:gdLst>
              <a:ahLst/>
              <a:cxnLst>
                <a:cxn ang="0">
                  <a:pos x="connsiteX0" y="connsiteY0"/>
                </a:cxn>
                <a:cxn ang="0">
                  <a:pos x="connsiteX1" y="connsiteY1"/>
                </a:cxn>
                <a:cxn ang="0">
                  <a:pos x="connsiteX2" y="connsiteY2"/>
                </a:cxn>
              </a:cxnLst>
              <a:rect l="l" t="t" r="r" b="b"/>
              <a:pathLst>
                <a:path w="46024" h="47936">
                  <a:moveTo>
                    <a:pt x="34569" y="44100"/>
                  </a:moveTo>
                  <a:cubicBezTo>
                    <a:pt x="59892" y="25725"/>
                    <a:pt x="39201" y="-12569"/>
                    <a:pt x="11561" y="4107"/>
                  </a:cubicBezTo>
                  <a:cubicBezTo>
                    <a:pt x="-16388" y="20938"/>
                    <a:pt x="12333" y="60314"/>
                    <a:pt x="34569" y="44100"/>
                  </a:cubicBezTo>
                  <a:close/>
                </a:path>
              </a:pathLst>
            </a:custGeom>
            <a:grpFill/>
            <a:ln w="15426" cap="flat">
              <a:noFill/>
              <a:prstDash val="solid"/>
              <a:miter/>
            </a:ln>
          </p:spPr>
          <p:txBody>
            <a:bodyPr rtlCol="0" anchor="ctr"/>
            <a:lstStyle/>
            <a:p>
              <a:endParaRPr lang="en-US"/>
            </a:p>
          </p:txBody>
        </p:sp>
        <p:sp>
          <p:nvSpPr>
            <p:cNvPr id="2937" name="Freeform: Shape 2936">
              <a:extLst>
                <a:ext uri="{FF2B5EF4-FFF2-40B4-BE49-F238E27FC236}">
                  <a16:creationId xmlns:a16="http://schemas.microsoft.com/office/drawing/2014/main" id="{0E3B83F3-9624-8C48-D82A-B2D52CDFCDC8}"/>
                </a:ext>
              </a:extLst>
            </p:cNvPr>
            <p:cNvSpPr/>
            <p:nvPr/>
          </p:nvSpPr>
          <p:spPr>
            <a:xfrm>
              <a:off x="4965632" y="4633672"/>
              <a:ext cx="54871" cy="70741"/>
            </a:xfrm>
            <a:custGeom>
              <a:avLst/>
              <a:gdLst>
                <a:gd name="connsiteX0" fmla="*/ 32054 w 54871"/>
                <a:gd name="connsiteY0" fmla="*/ 0 h 70741"/>
                <a:gd name="connsiteX1" fmla="*/ 2406 w 54871"/>
                <a:gd name="connsiteY1" fmla="*/ 10809 h 70741"/>
                <a:gd name="connsiteX2" fmla="*/ 37612 w 54871"/>
                <a:gd name="connsiteY2" fmla="*/ 69177 h 70741"/>
                <a:gd name="connsiteX3" fmla="*/ 32054 w 54871"/>
                <a:gd name="connsiteY3" fmla="*/ 0 h 70741"/>
              </a:gdLst>
              <a:ahLst/>
              <a:cxnLst>
                <a:cxn ang="0">
                  <a:pos x="connsiteX0" y="connsiteY0"/>
                </a:cxn>
                <a:cxn ang="0">
                  <a:pos x="connsiteX1" y="connsiteY1"/>
                </a:cxn>
                <a:cxn ang="0">
                  <a:pos x="connsiteX2" y="connsiteY2"/>
                </a:cxn>
                <a:cxn ang="0">
                  <a:pos x="connsiteX3" y="connsiteY3"/>
                </a:cxn>
              </a:cxnLst>
              <a:rect l="l" t="t" r="r" b="b"/>
              <a:pathLst>
                <a:path w="54871" h="70741">
                  <a:moveTo>
                    <a:pt x="32054" y="0"/>
                  </a:moveTo>
                  <a:cubicBezTo>
                    <a:pt x="24333" y="10346"/>
                    <a:pt x="8274" y="12816"/>
                    <a:pt x="2406" y="10809"/>
                  </a:cubicBezTo>
                  <a:cubicBezTo>
                    <a:pt x="-8094" y="62229"/>
                    <a:pt x="18002" y="75817"/>
                    <a:pt x="37612" y="69177"/>
                  </a:cubicBezTo>
                  <a:cubicBezTo>
                    <a:pt x="63554" y="60530"/>
                    <a:pt x="59076" y="23162"/>
                    <a:pt x="32054" y="0"/>
                  </a:cubicBezTo>
                  <a:close/>
                </a:path>
              </a:pathLst>
            </a:custGeom>
            <a:grpFill/>
            <a:ln w="15426"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id="{9D227BB3-1A42-5B4B-BF4C-BEE21C2FCA9F}"/>
                </a:ext>
              </a:extLst>
            </p:cNvPr>
            <p:cNvSpPr/>
            <p:nvPr/>
          </p:nvSpPr>
          <p:spPr>
            <a:xfrm>
              <a:off x="4959964" y="4730484"/>
              <a:ext cx="138600" cy="103777"/>
            </a:xfrm>
            <a:custGeom>
              <a:avLst/>
              <a:gdLst>
                <a:gd name="connsiteX0" fmla="*/ 134694 w 138600"/>
                <a:gd name="connsiteY0" fmla="*/ 29809 h 103776"/>
                <a:gd name="connsiteX1" fmla="*/ 134848 w 138600"/>
                <a:gd name="connsiteY1" fmla="*/ 18691 h 103776"/>
                <a:gd name="connsiteX2" fmla="*/ 3443 w 138600"/>
                <a:gd name="connsiteY2" fmla="*/ 56522 h 103776"/>
                <a:gd name="connsiteX3" fmla="*/ 2979 w 138600"/>
                <a:gd name="connsiteY3" fmla="*/ 59765 h 103776"/>
                <a:gd name="connsiteX4" fmla="*/ 818 w 138600"/>
                <a:gd name="connsiteY4" fmla="*/ 67331 h 103776"/>
                <a:gd name="connsiteX5" fmla="*/ 81885 w 138600"/>
                <a:gd name="connsiteY5" fmla="*/ 103772 h 103776"/>
                <a:gd name="connsiteX6" fmla="*/ 87443 w 138600"/>
                <a:gd name="connsiteY6" fmla="*/ 96669 h 103776"/>
                <a:gd name="connsiteX7" fmla="*/ 134694 w 138600"/>
                <a:gd name="connsiteY7" fmla="*/ 29809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00" h="103776">
                  <a:moveTo>
                    <a:pt x="134694" y="29809"/>
                  </a:moveTo>
                  <a:cubicBezTo>
                    <a:pt x="140407" y="28264"/>
                    <a:pt x="139326" y="22088"/>
                    <a:pt x="134848" y="18691"/>
                  </a:cubicBezTo>
                  <a:cubicBezTo>
                    <a:pt x="84046" y="-18523"/>
                    <a:pt x="28149" y="2786"/>
                    <a:pt x="3443" y="56522"/>
                  </a:cubicBezTo>
                  <a:cubicBezTo>
                    <a:pt x="2979" y="57603"/>
                    <a:pt x="2825" y="58838"/>
                    <a:pt x="2979" y="59765"/>
                  </a:cubicBezTo>
                  <a:cubicBezTo>
                    <a:pt x="509" y="61154"/>
                    <a:pt x="-1035" y="64088"/>
                    <a:pt x="818" y="67331"/>
                  </a:cubicBezTo>
                  <a:cubicBezTo>
                    <a:pt x="17803" y="95589"/>
                    <a:pt x="51002" y="102383"/>
                    <a:pt x="81885" y="103772"/>
                  </a:cubicBezTo>
                  <a:cubicBezTo>
                    <a:pt x="85745" y="103927"/>
                    <a:pt x="88216" y="100066"/>
                    <a:pt x="87443" y="96669"/>
                  </a:cubicBezTo>
                  <a:cubicBezTo>
                    <a:pt x="81267" y="62698"/>
                    <a:pt x="103194" y="38147"/>
                    <a:pt x="134694" y="29809"/>
                  </a:cubicBezTo>
                  <a:close/>
                </a:path>
              </a:pathLst>
            </a:custGeom>
            <a:grpFill/>
            <a:ln w="15426"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id="{F069546E-A016-9F8C-1D52-30FD32C0EA97}"/>
                </a:ext>
              </a:extLst>
            </p:cNvPr>
            <p:cNvSpPr/>
            <p:nvPr/>
          </p:nvSpPr>
          <p:spPr>
            <a:xfrm>
              <a:off x="4902865" y="4631665"/>
              <a:ext cx="59306" cy="74485"/>
            </a:xfrm>
            <a:custGeom>
              <a:avLst/>
              <a:gdLst>
                <a:gd name="connsiteX0" fmla="*/ 59307 w 59306"/>
                <a:gd name="connsiteY0" fmla="*/ 16522 h 74484"/>
                <a:gd name="connsiteX1" fmla="*/ 44174 w 59306"/>
                <a:gd name="connsiteY1" fmla="*/ 0 h 74484"/>
                <a:gd name="connsiteX2" fmla="*/ 8813 w 59306"/>
                <a:gd name="connsiteY2" fmla="*/ 68096 h 74484"/>
                <a:gd name="connsiteX3" fmla="*/ 59307 w 59306"/>
                <a:gd name="connsiteY3" fmla="*/ 16522 h 74484"/>
              </a:gdLst>
              <a:ahLst/>
              <a:cxnLst>
                <a:cxn ang="0">
                  <a:pos x="connsiteX0" y="connsiteY0"/>
                </a:cxn>
                <a:cxn ang="0">
                  <a:pos x="connsiteX1" y="connsiteY1"/>
                </a:cxn>
                <a:cxn ang="0">
                  <a:pos x="connsiteX2" y="connsiteY2"/>
                </a:cxn>
                <a:cxn ang="0">
                  <a:pos x="connsiteX3" y="connsiteY3"/>
                </a:cxn>
              </a:cxnLst>
              <a:rect l="l" t="t" r="r" b="b"/>
              <a:pathLst>
                <a:path w="59306" h="74484">
                  <a:moveTo>
                    <a:pt x="59307" y="16522"/>
                  </a:moveTo>
                  <a:cubicBezTo>
                    <a:pt x="57145" y="14669"/>
                    <a:pt x="45718" y="2779"/>
                    <a:pt x="44174" y="0"/>
                  </a:cubicBezTo>
                  <a:cubicBezTo>
                    <a:pt x="19159" y="1235"/>
                    <a:pt x="-16819" y="46015"/>
                    <a:pt x="8813" y="68096"/>
                  </a:cubicBezTo>
                  <a:cubicBezTo>
                    <a:pt x="30277" y="86626"/>
                    <a:pt x="53439" y="63464"/>
                    <a:pt x="59307" y="16522"/>
                  </a:cubicBezTo>
                  <a:close/>
                </a:path>
              </a:pathLst>
            </a:custGeom>
            <a:grpFill/>
            <a:ln w="15426"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id="{ADD342EA-AD52-D276-EFD1-F4B7A3975E7C}"/>
                </a:ext>
              </a:extLst>
            </p:cNvPr>
            <p:cNvSpPr/>
            <p:nvPr/>
          </p:nvSpPr>
          <p:spPr>
            <a:xfrm>
              <a:off x="4940721" y="4457640"/>
              <a:ext cx="1022815" cy="880780"/>
            </a:xfrm>
            <a:custGeom>
              <a:avLst/>
              <a:gdLst>
                <a:gd name="connsiteX0" fmla="*/ 984989 w 1022818"/>
                <a:gd name="connsiteY0" fmla="*/ 837229 h 880774"/>
                <a:gd name="connsiteX1" fmla="*/ 984371 w 1022818"/>
                <a:gd name="connsiteY1" fmla="*/ 821942 h 880774"/>
                <a:gd name="connsiteX2" fmla="*/ 885392 w 1022818"/>
                <a:gd name="connsiteY2" fmla="*/ 693162 h 880774"/>
                <a:gd name="connsiteX3" fmla="*/ 938973 w 1022818"/>
                <a:gd name="connsiteY3" fmla="*/ 573800 h 880774"/>
                <a:gd name="connsiteX4" fmla="*/ 1022357 w 1022818"/>
                <a:gd name="connsiteY4" fmla="*/ 380011 h 880774"/>
                <a:gd name="connsiteX5" fmla="*/ 911951 w 1022818"/>
                <a:gd name="connsiteY5" fmla="*/ 194870 h 880774"/>
                <a:gd name="connsiteX6" fmla="*/ 822546 w 1022818"/>
                <a:gd name="connsiteY6" fmla="*/ 105310 h 880774"/>
                <a:gd name="connsiteX7" fmla="*/ 784869 w 1022818"/>
                <a:gd name="connsiteY7" fmla="*/ 0 h 880774"/>
                <a:gd name="connsiteX8" fmla="*/ 679096 w 1022818"/>
                <a:gd name="connsiteY8" fmla="*/ 36133 h 880774"/>
                <a:gd name="connsiteX9" fmla="*/ 553403 w 1022818"/>
                <a:gd name="connsiteY9" fmla="*/ 22081 h 880774"/>
                <a:gd name="connsiteX10" fmla="*/ 340004 w 1022818"/>
                <a:gd name="connsiteY10" fmla="*/ 51265 h 880774"/>
                <a:gd name="connsiteX11" fmla="*/ 240562 w 1022818"/>
                <a:gd name="connsiteY11" fmla="*/ 237179 h 880774"/>
                <a:gd name="connsiteX12" fmla="*/ 180495 w 1022818"/>
                <a:gd name="connsiteY12" fmla="*/ 353452 h 880774"/>
                <a:gd name="connsiteX13" fmla="*/ 18052 w 1022818"/>
                <a:gd name="connsiteY13" fmla="*/ 356386 h 880774"/>
                <a:gd name="connsiteX14" fmla="*/ 5699 w 1022818"/>
                <a:gd name="connsiteY14" fmla="*/ 365496 h 880774"/>
                <a:gd name="connsiteX15" fmla="*/ 155943 w 1022818"/>
                <a:gd name="connsiteY15" fmla="*/ 480998 h 880774"/>
                <a:gd name="connsiteX16" fmla="*/ 295842 w 1022818"/>
                <a:gd name="connsiteY16" fmla="*/ 445019 h 880774"/>
                <a:gd name="connsiteX17" fmla="*/ 369034 w 1022818"/>
                <a:gd name="connsiteY17" fmla="*/ 310216 h 880774"/>
                <a:gd name="connsiteX18" fmla="*/ 337533 w 1022818"/>
                <a:gd name="connsiteY18" fmla="*/ 246753 h 880774"/>
                <a:gd name="connsiteX19" fmla="*/ 378453 w 1022818"/>
                <a:gd name="connsiteY19" fmla="*/ 301569 h 880774"/>
                <a:gd name="connsiteX20" fmla="*/ 456123 w 1022818"/>
                <a:gd name="connsiteY20" fmla="*/ 289988 h 880774"/>
                <a:gd name="connsiteX21" fmla="*/ 519432 w 1022818"/>
                <a:gd name="connsiteY21" fmla="*/ 381092 h 880774"/>
                <a:gd name="connsiteX22" fmla="*/ 530087 w 1022818"/>
                <a:gd name="connsiteY22" fmla="*/ 384026 h 880774"/>
                <a:gd name="connsiteX23" fmla="*/ 557881 w 1022818"/>
                <a:gd name="connsiteY23" fmla="*/ 226524 h 880774"/>
                <a:gd name="connsiteX24" fmla="*/ 558653 w 1022818"/>
                <a:gd name="connsiteY24" fmla="*/ 145457 h 880774"/>
                <a:gd name="connsiteX25" fmla="*/ 473263 w 1022818"/>
                <a:gd name="connsiteY25" fmla="*/ 85699 h 880774"/>
                <a:gd name="connsiteX26" fmla="*/ 587683 w 1022818"/>
                <a:gd name="connsiteY26" fmla="*/ 75971 h 880774"/>
                <a:gd name="connsiteX27" fmla="*/ 694537 w 1022818"/>
                <a:gd name="connsiteY27" fmla="*/ 79986 h 880774"/>
                <a:gd name="connsiteX28" fmla="*/ 603588 w 1022818"/>
                <a:gd name="connsiteY28" fmla="*/ 115656 h 880774"/>
                <a:gd name="connsiteX29" fmla="*/ 598029 w 1022818"/>
                <a:gd name="connsiteY29" fmla="*/ 125229 h 880774"/>
                <a:gd name="connsiteX30" fmla="*/ 725265 w 1022818"/>
                <a:gd name="connsiteY30" fmla="*/ 123840 h 880774"/>
                <a:gd name="connsiteX31" fmla="*/ 803553 w 1022818"/>
                <a:gd name="connsiteY31" fmla="*/ 224208 h 880774"/>
                <a:gd name="connsiteX32" fmla="*/ 807568 w 1022818"/>
                <a:gd name="connsiteY32" fmla="*/ 213863 h 880774"/>
                <a:gd name="connsiteX33" fmla="*/ 778692 w 1022818"/>
                <a:gd name="connsiteY33" fmla="*/ 120442 h 880774"/>
                <a:gd name="connsiteX34" fmla="*/ 848487 w 1022818"/>
                <a:gd name="connsiteY34" fmla="*/ 201510 h 880774"/>
                <a:gd name="connsiteX35" fmla="*/ 912260 w 1022818"/>
                <a:gd name="connsiteY35" fmla="*/ 297091 h 880774"/>
                <a:gd name="connsiteX36" fmla="*/ 812355 w 1022818"/>
                <a:gd name="connsiteY36" fmla="*/ 267598 h 880774"/>
                <a:gd name="connsiteX37" fmla="*/ 749508 w 1022818"/>
                <a:gd name="connsiteY37" fmla="*/ 318864 h 880774"/>
                <a:gd name="connsiteX38" fmla="*/ 643735 w 1022818"/>
                <a:gd name="connsiteY38" fmla="*/ 438843 h 880774"/>
                <a:gd name="connsiteX39" fmla="*/ 652691 w 1022818"/>
                <a:gd name="connsiteY39" fmla="*/ 445328 h 880774"/>
                <a:gd name="connsiteX40" fmla="*/ 763251 w 1022818"/>
                <a:gd name="connsiteY40" fmla="*/ 438071 h 880774"/>
                <a:gd name="connsiteX41" fmla="*/ 802626 w 1022818"/>
                <a:gd name="connsiteY41" fmla="*/ 506013 h 880774"/>
                <a:gd name="connsiteX42" fmla="*/ 870877 w 1022818"/>
                <a:gd name="connsiteY42" fmla="*/ 503851 h 880774"/>
                <a:gd name="connsiteX43" fmla="*/ 801700 w 1022818"/>
                <a:gd name="connsiteY43" fmla="*/ 518829 h 880774"/>
                <a:gd name="connsiteX44" fmla="*/ 741942 w 1022818"/>
                <a:gd name="connsiteY44" fmla="*/ 660272 h 880774"/>
                <a:gd name="connsiteX45" fmla="*/ 801082 w 1022818"/>
                <a:gd name="connsiteY45" fmla="*/ 792141 h 880774"/>
                <a:gd name="connsiteX46" fmla="*/ 984989 w 1022818"/>
                <a:gd name="connsiteY46" fmla="*/ 837229 h 880774"/>
                <a:gd name="connsiteX47" fmla="*/ 314063 w 1022818"/>
                <a:gd name="connsiteY47" fmla="*/ 374916 h 880774"/>
                <a:gd name="connsiteX48" fmla="*/ 280246 w 1022818"/>
                <a:gd name="connsiteY48" fmla="*/ 380475 h 880774"/>
                <a:gd name="connsiteX49" fmla="*/ 237937 w 1022818"/>
                <a:gd name="connsiteY49" fmla="*/ 473123 h 880774"/>
                <a:gd name="connsiteX50" fmla="*/ 215392 w 1022818"/>
                <a:gd name="connsiteY50" fmla="*/ 424173 h 880774"/>
                <a:gd name="connsiteX51" fmla="*/ 139112 w 1022818"/>
                <a:gd name="connsiteY51" fmla="*/ 439769 h 880774"/>
                <a:gd name="connsiteX52" fmla="*/ 139267 w 1022818"/>
                <a:gd name="connsiteY52" fmla="*/ 428651 h 880774"/>
                <a:gd name="connsiteX53" fmla="*/ 267430 w 1022818"/>
                <a:gd name="connsiteY53" fmla="*/ 277327 h 880774"/>
                <a:gd name="connsiteX54" fmla="*/ 277621 w 1022818"/>
                <a:gd name="connsiteY54" fmla="*/ 276400 h 880774"/>
                <a:gd name="connsiteX55" fmla="*/ 314063 w 1022818"/>
                <a:gd name="connsiteY55" fmla="*/ 374916 h 880774"/>
                <a:gd name="connsiteX56" fmla="*/ 512020 w 1022818"/>
                <a:gd name="connsiteY56" fmla="*/ 199965 h 880774"/>
                <a:gd name="connsiteX57" fmla="*/ 491175 w 1022818"/>
                <a:gd name="connsiteY57" fmla="*/ 204443 h 880774"/>
                <a:gd name="connsiteX58" fmla="*/ 523293 w 1022818"/>
                <a:gd name="connsiteY58" fmla="*/ 299408 h 880774"/>
                <a:gd name="connsiteX59" fmla="*/ 451027 w 1022818"/>
                <a:gd name="connsiteY59" fmla="*/ 215870 h 880774"/>
                <a:gd name="connsiteX60" fmla="*/ 410108 w 1022818"/>
                <a:gd name="connsiteY60" fmla="*/ 250150 h 880774"/>
                <a:gd name="connsiteX61" fmla="*/ 410108 w 1022818"/>
                <a:gd name="connsiteY61" fmla="*/ 118744 h 880774"/>
                <a:gd name="connsiteX62" fmla="*/ 420608 w 1022818"/>
                <a:gd name="connsiteY62" fmla="*/ 120288 h 880774"/>
                <a:gd name="connsiteX63" fmla="*/ 512020 w 1022818"/>
                <a:gd name="connsiteY63" fmla="*/ 199965 h 880774"/>
                <a:gd name="connsiteX64" fmla="*/ 823318 w 1022818"/>
                <a:gd name="connsiteY64" fmla="*/ 449034 h 880774"/>
                <a:gd name="connsiteX65" fmla="*/ 824708 w 1022818"/>
                <a:gd name="connsiteY65" fmla="*/ 395607 h 880774"/>
                <a:gd name="connsiteX66" fmla="*/ 714302 w 1022818"/>
                <a:gd name="connsiteY66" fmla="*/ 391129 h 880774"/>
                <a:gd name="connsiteX67" fmla="*/ 808494 w 1022818"/>
                <a:gd name="connsiteY67" fmla="*/ 357004 h 880774"/>
                <a:gd name="connsiteX68" fmla="*/ 799075 w 1022818"/>
                <a:gd name="connsiteY68" fmla="*/ 338011 h 880774"/>
                <a:gd name="connsiteX69" fmla="*/ 918436 w 1022818"/>
                <a:gd name="connsiteY69" fmla="*/ 359783 h 880774"/>
                <a:gd name="connsiteX70" fmla="*/ 926157 w 1022818"/>
                <a:gd name="connsiteY70" fmla="*/ 367041 h 880774"/>
                <a:gd name="connsiteX71" fmla="*/ 823318 w 1022818"/>
                <a:gd name="connsiteY71" fmla="*/ 449034 h 880774"/>
                <a:gd name="connsiteX72" fmla="*/ 844009 w 1022818"/>
                <a:gd name="connsiteY72" fmla="*/ 779324 h 880774"/>
                <a:gd name="connsiteX73" fmla="*/ 808649 w 1022818"/>
                <a:gd name="connsiteY73" fmla="*/ 709993 h 880774"/>
                <a:gd name="connsiteX74" fmla="*/ 756302 w 1022818"/>
                <a:gd name="connsiteY74" fmla="*/ 722963 h 880774"/>
                <a:gd name="connsiteX75" fmla="*/ 802318 w 1022818"/>
                <a:gd name="connsiteY75" fmla="*/ 632168 h 880774"/>
                <a:gd name="connsiteX76" fmla="*/ 785641 w 1022818"/>
                <a:gd name="connsiteY76" fmla="*/ 602212 h 880774"/>
                <a:gd name="connsiteX77" fmla="*/ 885392 w 1022818"/>
                <a:gd name="connsiteY77" fmla="*/ 569476 h 880774"/>
                <a:gd name="connsiteX78" fmla="*/ 891105 w 1022818"/>
                <a:gd name="connsiteY78" fmla="*/ 577969 h 880774"/>
                <a:gd name="connsiteX79" fmla="*/ 852656 w 1022818"/>
                <a:gd name="connsiteY79" fmla="*/ 772530 h 880774"/>
                <a:gd name="connsiteX80" fmla="*/ 844009 w 1022818"/>
                <a:gd name="connsiteY80" fmla="*/ 779324 h 88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8" h="880774">
                  <a:moveTo>
                    <a:pt x="984989" y="837229"/>
                  </a:moveTo>
                  <a:cubicBezTo>
                    <a:pt x="986070" y="835222"/>
                    <a:pt x="990393" y="822406"/>
                    <a:pt x="984371" y="821942"/>
                  </a:cubicBezTo>
                  <a:cubicBezTo>
                    <a:pt x="917819" y="817156"/>
                    <a:pt x="881995" y="755390"/>
                    <a:pt x="885392" y="693162"/>
                  </a:cubicBezTo>
                  <a:cubicBezTo>
                    <a:pt x="887708" y="651007"/>
                    <a:pt x="917973" y="609006"/>
                    <a:pt x="938973" y="573800"/>
                  </a:cubicBezTo>
                  <a:cubicBezTo>
                    <a:pt x="974643" y="513888"/>
                    <a:pt x="1016798" y="451505"/>
                    <a:pt x="1022357" y="380011"/>
                  </a:cubicBezTo>
                  <a:cubicBezTo>
                    <a:pt x="1028688" y="298327"/>
                    <a:pt x="968775" y="243510"/>
                    <a:pt x="911951" y="194870"/>
                  </a:cubicBezTo>
                  <a:cubicBezTo>
                    <a:pt x="879833" y="167384"/>
                    <a:pt x="847561" y="139744"/>
                    <a:pt x="822546" y="105310"/>
                  </a:cubicBezTo>
                  <a:cubicBezTo>
                    <a:pt x="799693" y="73964"/>
                    <a:pt x="788729" y="37677"/>
                    <a:pt x="784869" y="0"/>
                  </a:cubicBezTo>
                  <a:cubicBezTo>
                    <a:pt x="753060" y="20537"/>
                    <a:pt x="717854" y="34589"/>
                    <a:pt x="679096" y="36133"/>
                  </a:cubicBezTo>
                  <a:cubicBezTo>
                    <a:pt x="636632" y="37986"/>
                    <a:pt x="594940" y="29956"/>
                    <a:pt x="553403" y="22081"/>
                  </a:cubicBezTo>
                  <a:cubicBezTo>
                    <a:pt x="480211" y="8030"/>
                    <a:pt x="399762" y="-4632"/>
                    <a:pt x="340004" y="51265"/>
                  </a:cubicBezTo>
                  <a:cubicBezTo>
                    <a:pt x="287503" y="100214"/>
                    <a:pt x="265114" y="172016"/>
                    <a:pt x="240562" y="237179"/>
                  </a:cubicBezTo>
                  <a:cubicBezTo>
                    <a:pt x="226047" y="275473"/>
                    <a:pt x="212150" y="325349"/>
                    <a:pt x="180495" y="353452"/>
                  </a:cubicBezTo>
                  <a:cubicBezTo>
                    <a:pt x="134016" y="394989"/>
                    <a:pt x="63295" y="405489"/>
                    <a:pt x="18052" y="356386"/>
                  </a:cubicBezTo>
                  <a:cubicBezTo>
                    <a:pt x="14037" y="352063"/>
                    <a:pt x="6471" y="363489"/>
                    <a:pt x="5699" y="365496"/>
                  </a:cubicBezTo>
                  <a:cubicBezTo>
                    <a:pt x="-27191" y="449034"/>
                    <a:pt x="90163" y="542609"/>
                    <a:pt x="155943" y="480998"/>
                  </a:cubicBezTo>
                  <a:cubicBezTo>
                    <a:pt x="189760" y="549094"/>
                    <a:pt x="292290" y="514814"/>
                    <a:pt x="295842" y="445019"/>
                  </a:cubicBezTo>
                  <a:cubicBezTo>
                    <a:pt x="348806" y="487946"/>
                    <a:pt x="408718" y="356695"/>
                    <a:pt x="369034" y="310216"/>
                  </a:cubicBezTo>
                  <a:cubicBezTo>
                    <a:pt x="356526" y="295547"/>
                    <a:pt x="307423" y="264665"/>
                    <a:pt x="337533" y="246753"/>
                  </a:cubicBezTo>
                  <a:cubicBezTo>
                    <a:pt x="373357" y="225444"/>
                    <a:pt x="369806" y="283194"/>
                    <a:pt x="378453" y="301569"/>
                  </a:cubicBezTo>
                  <a:cubicBezTo>
                    <a:pt x="396983" y="341254"/>
                    <a:pt x="435895" y="317011"/>
                    <a:pt x="456123" y="289988"/>
                  </a:cubicBezTo>
                  <a:cubicBezTo>
                    <a:pt x="465079" y="325967"/>
                    <a:pt x="519123" y="337239"/>
                    <a:pt x="519432" y="381092"/>
                  </a:cubicBezTo>
                  <a:cubicBezTo>
                    <a:pt x="519432" y="387269"/>
                    <a:pt x="526844" y="388504"/>
                    <a:pt x="530087" y="384026"/>
                  </a:cubicBezTo>
                  <a:cubicBezTo>
                    <a:pt x="566528" y="334614"/>
                    <a:pt x="595712" y="282113"/>
                    <a:pt x="557881" y="226524"/>
                  </a:cubicBezTo>
                  <a:cubicBezTo>
                    <a:pt x="590926" y="206914"/>
                    <a:pt x="587065" y="171090"/>
                    <a:pt x="558653" y="145457"/>
                  </a:cubicBezTo>
                  <a:cubicBezTo>
                    <a:pt x="539352" y="128163"/>
                    <a:pt x="447167" y="128626"/>
                    <a:pt x="473263" y="85699"/>
                  </a:cubicBezTo>
                  <a:cubicBezTo>
                    <a:pt x="492101" y="54662"/>
                    <a:pt x="559425" y="71802"/>
                    <a:pt x="587683" y="75971"/>
                  </a:cubicBezTo>
                  <a:cubicBezTo>
                    <a:pt x="613161" y="79677"/>
                    <a:pt x="668441" y="83846"/>
                    <a:pt x="694537" y="79986"/>
                  </a:cubicBezTo>
                  <a:cubicBezTo>
                    <a:pt x="693147" y="112722"/>
                    <a:pt x="633698" y="122141"/>
                    <a:pt x="603588" y="115656"/>
                  </a:cubicBezTo>
                  <a:cubicBezTo>
                    <a:pt x="598029" y="114420"/>
                    <a:pt x="594014" y="120906"/>
                    <a:pt x="598029" y="125229"/>
                  </a:cubicBezTo>
                  <a:cubicBezTo>
                    <a:pt x="630455" y="160435"/>
                    <a:pt x="685427" y="153641"/>
                    <a:pt x="725265" y="123840"/>
                  </a:cubicBezTo>
                  <a:cubicBezTo>
                    <a:pt x="726810" y="173561"/>
                    <a:pt x="755839" y="220811"/>
                    <a:pt x="803553" y="224208"/>
                  </a:cubicBezTo>
                  <a:cubicBezTo>
                    <a:pt x="809421" y="224672"/>
                    <a:pt x="811891" y="217414"/>
                    <a:pt x="807568" y="213863"/>
                  </a:cubicBezTo>
                  <a:cubicBezTo>
                    <a:pt x="783634" y="194406"/>
                    <a:pt x="753986" y="141906"/>
                    <a:pt x="778692" y="120442"/>
                  </a:cubicBezTo>
                  <a:cubicBezTo>
                    <a:pt x="791972" y="143296"/>
                    <a:pt x="829649" y="183906"/>
                    <a:pt x="848487" y="201510"/>
                  </a:cubicBezTo>
                  <a:cubicBezTo>
                    <a:pt x="869333" y="221120"/>
                    <a:pt x="924767" y="262966"/>
                    <a:pt x="912260" y="297091"/>
                  </a:cubicBezTo>
                  <a:cubicBezTo>
                    <a:pt x="894966" y="344342"/>
                    <a:pt x="837833" y="271922"/>
                    <a:pt x="812355" y="267598"/>
                  </a:cubicBezTo>
                  <a:cubicBezTo>
                    <a:pt x="774523" y="261422"/>
                    <a:pt x="744104" y="280723"/>
                    <a:pt x="749508" y="318864"/>
                  </a:cubicBezTo>
                  <a:cubicBezTo>
                    <a:pt x="682493" y="323959"/>
                    <a:pt x="659794" y="379548"/>
                    <a:pt x="643735" y="438843"/>
                  </a:cubicBezTo>
                  <a:cubicBezTo>
                    <a:pt x="642345" y="444093"/>
                    <a:pt x="647904" y="449189"/>
                    <a:pt x="652691" y="445328"/>
                  </a:cubicBezTo>
                  <a:cubicBezTo>
                    <a:pt x="687125" y="418306"/>
                    <a:pt x="729589" y="453512"/>
                    <a:pt x="763251" y="438071"/>
                  </a:cubicBezTo>
                  <a:cubicBezTo>
                    <a:pt x="754758" y="470806"/>
                    <a:pt x="760008" y="516358"/>
                    <a:pt x="802626" y="506013"/>
                  </a:cubicBezTo>
                  <a:cubicBezTo>
                    <a:pt x="822391" y="501226"/>
                    <a:pt x="865318" y="462468"/>
                    <a:pt x="870877" y="503851"/>
                  </a:cubicBezTo>
                  <a:cubicBezTo>
                    <a:pt x="875664" y="538594"/>
                    <a:pt x="820847" y="519447"/>
                    <a:pt x="801700" y="518829"/>
                  </a:cubicBezTo>
                  <a:cubicBezTo>
                    <a:pt x="740707" y="516821"/>
                    <a:pt x="675390" y="645603"/>
                    <a:pt x="741942" y="660272"/>
                  </a:cubicBezTo>
                  <a:cubicBezTo>
                    <a:pt x="689596" y="706441"/>
                    <a:pt x="726655" y="808045"/>
                    <a:pt x="801082" y="792141"/>
                  </a:cubicBezTo>
                  <a:cubicBezTo>
                    <a:pt x="793825" y="881546"/>
                    <a:pt x="940209" y="915054"/>
                    <a:pt x="984989" y="837229"/>
                  </a:cubicBezTo>
                  <a:close/>
                  <a:moveTo>
                    <a:pt x="314063" y="374916"/>
                  </a:moveTo>
                  <a:cubicBezTo>
                    <a:pt x="312364" y="398232"/>
                    <a:pt x="293680" y="390048"/>
                    <a:pt x="280246" y="380475"/>
                  </a:cubicBezTo>
                  <a:cubicBezTo>
                    <a:pt x="280092" y="414600"/>
                    <a:pt x="269128" y="455211"/>
                    <a:pt x="237937" y="473123"/>
                  </a:cubicBezTo>
                  <a:cubicBezTo>
                    <a:pt x="214775" y="486402"/>
                    <a:pt x="217400" y="447644"/>
                    <a:pt x="215392" y="424173"/>
                  </a:cubicBezTo>
                  <a:cubicBezTo>
                    <a:pt x="188216" y="452277"/>
                    <a:pt x="153473" y="447953"/>
                    <a:pt x="139112" y="439769"/>
                  </a:cubicBezTo>
                  <a:cubicBezTo>
                    <a:pt x="133862" y="436681"/>
                    <a:pt x="134016" y="430504"/>
                    <a:pt x="139267" y="428651"/>
                  </a:cubicBezTo>
                  <a:cubicBezTo>
                    <a:pt x="207054" y="405026"/>
                    <a:pt x="239327" y="340482"/>
                    <a:pt x="267430" y="277327"/>
                  </a:cubicBezTo>
                  <a:cubicBezTo>
                    <a:pt x="269592" y="272540"/>
                    <a:pt x="274070" y="273466"/>
                    <a:pt x="277621" y="276400"/>
                  </a:cubicBezTo>
                  <a:cubicBezTo>
                    <a:pt x="314063" y="308055"/>
                    <a:pt x="315916" y="348820"/>
                    <a:pt x="314063" y="374916"/>
                  </a:cubicBezTo>
                  <a:close/>
                  <a:moveTo>
                    <a:pt x="512020" y="199965"/>
                  </a:moveTo>
                  <a:cubicBezTo>
                    <a:pt x="511094" y="201510"/>
                    <a:pt x="492873" y="204907"/>
                    <a:pt x="491175" y="204443"/>
                  </a:cubicBezTo>
                  <a:cubicBezTo>
                    <a:pt x="536263" y="226216"/>
                    <a:pt x="530550" y="261267"/>
                    <a:pt x="523293" y="299408"/>
                  </a:cubicBezTo>
                  <a:cubicBezTo>
                    <a:pt x="507542" y="269606"/>
                    <a:pt x="460138" y="275628"/>
                    <a:pt x="451027" y="215870"/>
                  </a:cubicBezTo>
                  <a:cubicBezTo>
                    <a:pt x="444696" y="234554"/>
                    <a:pt x="430181" y="262348"/>
                    <a:pt x="410108" y="250150"/>
                  </a:cubicBezTo>
                  <a:cubicBezTo>
                    <a:pt x="381850" y="233010"/>
                    <a:pt x="373666" y="177884"/>
                    <a:pt x="410108" y="118744"/>
                  </a:cubicBezTo>
                  <a:cubicBezTo>
                    <a:pt x="412887" y="114266"/>
                    <a:pt x="419064" y="115501"/>
                    <a:pt x="420608" y="120288"/>
                  </a:cubicBezTo>
                  <a:cubicBezTo>
                    <a:pt x="434196" y="159818"/>
                    <a:pt x="539969" y="149163"/>
                    <a:pt x="512020" y="199965"/>
                  </a:cubicBezTo>
                  <a:close/>
                  <a:moveTo>
                    <a:pt x="823318" y="449034"/>
                  </a:moveTo>
                  <a:cubicBezTo>
                    <a:pt x="801237" y="440850"/>
                    <a:pt x="813899" y="412129"/>
                    <a:pt x="824708" y="395607"/>
                  </a:cubicBezTo>
                  <a:cubicBezTo>
                    <a:pt x="772361" y="425718"/>
                    <a:pt x="747501" y="384952"/>
                    <a:pt x="714302" y="391129"/>
                  </a:cubicBezTo>
                  <a:cubicBezTo>
                    <a:pt x="739626" y="361636"/>
                    <a:pt x="763405" y="335386"/>
                    <a:pt x="808494" y="357004"/>
                  </a:cubicBezTo>
                  <a:cubicBezTo>
                    <a:pt x="807104" y="356077"/>
                    <a:pt x="798303" y="339555"/>
                    <a:pt x="799075" y="338011"/>
                  </a:cubicBezTo>
                  <a:cubicBezTo>
                    <a:pt x="821311" y="284429"/>
                    <a:pt x="878752" y="373835"/>
                    <a:pt x="918436" y="359783"/>
                  </a:cubicBezTo>
                  <a:cubicBezTo>
                    <a:pt x="923069" y="358085"/>
                    <a:pt x="928010" y="362099"/>
                    <a:pt x="926157" y="367041"/>
                  </a:cubicBezTo>
                  <a:cubicBezTo>
                    <a:pt x="902378" y="432512"/>
                    <a:pt x="854200" y="460461"/>
                    <a:pt x="823318" y="449034"/>
                  </a:cubicBezTo>
                  <a:close/>
                  <a:moveTo>
                    <a:pt x="844009" y="779324"/>
                  </a:moveTo>
                  <a:cubicBezTo>
                    <a:pt x="828722" y="773148"/>
                    <a:pt x="803553" y="748905"/>
                    <a:pt x="808649" y="709993"/>
                  </a:cubicBezTo>
                  <a:cubicBezTo>
                    <a:pt x="789038" y="723118"/>
                    <a:pt x="760317" y="749368"/>
                    <a:pt x="756302" y="722963"/>
                  </a:cubicBezTo>
                  <a:cubicBezTo>
                    <a:pt x="750898" y="687448"/>
                    <a:pt x="775759" y="653477"/>
                    <a:pt x="802318" y="632168"/>
                  </a:cubicBezTo>
                  <a:cubicBezTo>
                    <a:pt x="786413" y="627536"/>
                    <a:pt x="768347" y="617962"/>
                    <a:pt x="785641" y="602212"/>
                  </a:cubicBezTo>
                  <a:cubicBezTo>
                    <a:pt x="804788" y="584609"/>
                    <a:pt x="837833" y="560521"/>
                    <a:pt x="885392" y="569476"/>
                  </a:cubicBezTo>
                  <a:cubicBezTo>
                    <a:pt x="890024" y="570403"/>
                    <a:pt x="893422" y="573337"/>
                    <a:pt x="891105" y="577969"/>
                  </a:cubicBezTo>
                  <a:cubicBezTo>
                    <a:pt x="859142" y="639272"/>
                    <a:pt x="828877" y="704897"/>
                    <a:pt x="852656" y="772530"/>
                  </a:cubicBezTo>
                  <a:cubicBezTo>
                    <a:pt x="854355" y="777471"/>
                    <a:pt x="849568" y="781486"/>
                    <a:pt x="844009" y="779324"/>
                  </a:cubicBezTo>
                  <a:close/>
                </a:path>
              </a:pathLst>
            </a:custGeom>
            <a:grpFill/>
            <a:ln w="15426" cap="flat">
              <a:noFill/>
              <a:prstDash val="solid"/>
              <a:miter/>
            </a:ln>
          </p:spPr>
          <p:txBody>
            <a:bodyPr rtlCol="0" anchor="ctr"/>
            <a:lstStyle/>
            <a:p>
              <a:endParaRPr lang="en-US"/>
            </a:p>
          </p:txBody>
        </p:sp>
        <p:sp>
          <p:nvSpPr>
            <p:cNvPr id="2941" name="Freeform: Shape 2940">
              <a:extLst>
                <a:ext uri="{FF2B5EF4-FFF2-40B4-BE49-F238E27FC236}">
                  <a16:creationId xmlns:a16="http://schemas.microsoft.com/office/drawing/2014/main" id="{97C4BE7C-FFA9-A0D7-670F-C52445DB0068}"/>
                </a:ext>
              </a:extLst>
            </p:cNvPr>
            <p:cNvSpPr/>
            <p:nvPr/>
          </p:nvSpPr>
          <p:spPr>
            <a:xfrm>
              <a:off x="4778643" y="5090964"/>
              <a:ext cx="51589" cy="51590"/>
            </a:xfrm>
            <a:custGeom>
              <a:avLst/>
              <a:gdLst>
                <a:gd name="connsiteX0" fmla="*/ 36990 w 51590"/>
                <a:gd name="connsiteY0" fmla="*/ 2556 h 51590"/>
                <a:gd name="connsiteX1" fmla="*/ 2556 w 51590"/>
                <a:gd name="connsiteY1" fmla="*/ 14600 h 51590"/>
                <a:gd name="connsiteX2" fmla="*/ 14600 w 51590"/>
                <a:gd name="connsiteY2" fmla="*/ 49034 h 51590"/>
                <a:gd name="connsiteX3" fmla="*/ 49034 w 51590"/>
                <a:gd name="connsiteY3" fmla="*/ 36990 h 51590"/>
                <a:gd name="connsiteX4" fmla="*/ 3699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2556"/>
                  </a:moveTo>
                  <a:cubicBezTo>
                    <a:pt x="24174" y="-3620"/>
                    <a:pt x="8733" y="1784"/>
                    <a:pt x="2556" y="14600"/>
                  </a:cubicBezTo>
                  <a:cubicBezTo>
                    <a:pt x="-3621" y="27416"/>
                    <a:pt x="1784" y="42858"/>
                    <a:pt x="14600" y="49034"/>
                  </a:cubicBezTo>
                  <a:cubicBezTo>
                    <a:pt x="27417" y="55211"/>
                    <a:pt x="42858" y="49806"/>
                    <a:pt x="49034" y="36990"/>
                  </a:cubicBezTo>
                  <a:cubicBezTo>
                    <a:pt x="55211" y="24174"/>
                    <a:pt x="49806" y="8732"/>
                    <a:pt x="36990" y="2556"/>
                  </a:cubicBezTo>
                  <a:close/>
                </a:path>
              </a:pathLst>
            </a:custGeom>
            <a:grpFill/>
            <a:ln w="15426"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id="{5962A8EF-B900-6C7E-1EED-53151DAB6890}"/>
                </a:ext>
              </a:extLst>
            </p:cNvPr>
            <p:cNvSpPr/>
            <p:nvPr/>
          </p:nvSpPr>
          <p:spPr>
            <a:xfrm>
              <a:off x="7474185" y="5120851"/>
              <a:ext cx="54663" cy="67753"/>
            </a:xfrm>
            <a:custGeom>
              <a:avLst/>
              <a:gdLst>
                <a:gd name="connsiteX0" fmla="*/ 7078 w 54664"/>
                <a:gd name="connsiteY0" fmla="*/ 2007 h 67753"/>
                <a:gd name="connsiteX1" fmla="*/ 29931 w 54664"/>
                <a:gd name="connsiteY1" fmla="*/ 67633 h 67753"/>
                <a:gd name="connsiteX2" fmla="*/ 38733 w 54664"/>
                <a:gd name="connsiteY2" fmla="*/ 0 h 67753"/>
                <a:gd name="connsiteX3" fmla="*/ 7078 w 54664"/>
                <a:gd name="connsiteY3" fmla="*/ 2007 h 67753"/>
              </a:gdLst>
              <a:ahLst/>
              <a:cxnLst>
                <a:cxn ang="0">
                  <a:pos x="connsiteX0" y="connsiteY0"/>
                </a:cxn>
                <a:cxn ang="0">
                  <a:pos x="connsiteX1" y="connsiteY1"/>
                </a:cxn>
                <a:cxn ang="0">
                  <a:pos x="connsiteX2" y="connsiteY2"/>
                </a:cxn>
                <a:cxn ang="0">
                  <a:pos x="connsiteX3" y="connsiteY3"/>
                </a:cxn>
              </a:cxnLst>
              <a:rect l="l" t="t" r="r" b="b"/>
              <a:pathLst>
                <a:path w="54664" h="67753">
                  <a:moveTo>
                    <a:pt x="7078" y="2007"/>
                  </a:moveTo>
                  <a:cubicBezTo>
                    <a:pt x="-8363" y="33971"/>
                    <a:pt x="2446" y="70104"/>
                    <a:pt x="29931" y="67633"/>
                  </a:cubicBezTo>
                  <a:cubicBezTo>
                    <a:pt x="50468" y="65780"/>
                    <a:pt x="68998" y="42772"/>
                    <a:pt x="38733" y="0"/>
                  </a:cubicBezTo>
                  <a:cubicBezTo>
                    <a:pt x="33946" y="4324"/>
                    <a:pt x="18196" y="8493"/>
                    <a:pt x="7078" y="2007"/>
                  </a:cubicBezTo>
                  <a:close/>
                </a:path>
              </a:pathLst>
            </a:custGeom>
            <a:grpFill/>
            <a:ln w="15426"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id="{623F7142-3FAB-0653-7BFA-B22E014F97AC}"/>
                </a:ext>
              </a:extLst>
            </p:cNvPr>
            <p:cNvSpPr/>
            <p:nvPr/>
          </p:nvSpPr>
          <p:spPr>
            <a:xfrm>
              <a:off x="7516623" y="5033009"/>
              <a:ext cx="78237" cy="59809"/>
            </a:xfrm>
            <a:custGeom>
              <a:avLst/>
              <a:gdLst>
                <a:gd name="connsiteX0" fmla="*/ 0 w 78237"/>
                <a:gd name="connsiteY0" fmla="*/ 37039 h 59808"/>
                <a:gd name="connsiteX1" fmla="*/ 12507 w 78237"/>
                <a:gd name="connsiteY1" fmla="*/ 56650 h 59808"/>
                <a:gd name="connsiteX2" fmla="*/ 12662 w 78237"/>
                <a:gd name="connsiteY2" fmla="*/ 56650 h 59808"/>
                <a:gd name="connsiteX3" fmla="*/ 74273 w 78237"/>
                <a:gd name="connsiteY3" fmla="*/ 11561 h 59808"/>
                <a:gd name="connsiteX4" fmla="*/ 0 w 78237"/>
                <a:gd name="connsiteY4" fmla="*/ 37039 h 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7" h="59808">
                  <a:moveTo>
                    <a:pt x="0" y="37039"/>
                  </a:moveTo>
                  <a:cubicBezTo>
                    <a:pt x="6949" y="40128"/>
                    <a:pt x="8956" y="50319"/>
                    <a:pt x="12507" y="56650"/>
                  </a:cubicBezTo>
                  <a:cubicBezTo>
                    <a:pt x="12662" y="56650"/>
                    <a:pt x="12662" y="56650"/>
                    <a:pt x="12662" y="56650"/>
                  </a:cubicBezTo>
                  <a:cubicBezTo>
                    <a:pt x="56670" y="70547"/>
                    <a:pt x="90023" y="35495"/>
                    <a:pt x="74273" y="11561"/>
                  </a:cubicBezTo>
                  <a:cubicBezTo>
                    <a:pt x="58986" y="-11138"/>
                    <a:pt x="22390" y="752"/>
                    <a:pt x="0" y="37039"/>
                  </a:cubicBezTo>
                  <a:close/>
                </a:path>
              </a:pathLst>
            </a:custGeom>
            <a:grpFill/>
            <a:ln w="15426"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id="{21AF2295-E1F5-8999-F6C9-76A43AED92BE}"/>
                </a:ext>
              </a:extLst>
            </p:cNvPr>
            <p:cNvSpPr/>
            <p:nvPr/>
          </p:nvSpPr>
          <p:spPr>
            <a:xfrm>
              <a:off x="7468135" y="4990801"/>
              <a:ext cx="56441" cy="75077"/>
            </a:xfrm>
            <a:custGeom>
              <a:avLst/>
              <a:gdLst>
                <a:gd name="connsiteX0" fmla="*/ 43393 w 56441"/>
                <a:gd name="connsiteY0" fmla="*/ 7444 h 75077"/>
                <a:gd name="connsiteX1" fmla="*/ 8650 w 56441"/>
                <a:gd name="connsiteY1" fmla="*/ 6055 h 75077"/>
                <a:gd name="connsiteX2" fmla="*/ 19459 w 56441"/>
                <a:gd name="connsiteY2" fmla="*/ 75077 h 75077"/>
                <a:gd name="connsiteX3" fmla="*/ 40459 w 56441"/>
                <a:gd name="connsiteY3" fmla="*/ 73842 h 75077"/>
                <a:gd name="connsiteX4" fmla="*/ 43393 w 56441"/>
                <a:gd name="connsiteY4" fmla="*/ 7444 h 7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1" h="75077">
                  <a:moveTo>
                    <a:pt x="43393" y="7444"/>
                  </a:moveTo>
                  <a:cubicBezTo>
                    <a:pt x="36753" y="-740"/>
                    <a:pt x="16216" y="-3519"/>
                    <a:pt x="8650" y="6055"/>
                  </a:cubicBezTo>
                  <a:cubicBezTo>
                    <a:pt x="-6174" y="24275"/>
                    <a:pt x="-1542" y="56702"/>
                    <a:pt x="19459" y="75077"/>
                  </a:cubicBezTo>
                  <a:cubicBezTo>
                    <a:pt x="25789" y="71989"/>
                    <a:pt x="33047" y="71372"/>
                    <a:pt x="40459" y="73842"/>
                  </a:cubicBezTo>
                  <a:cubicBezTo>
                    <a:pt x="71342" y="38790"/>
                    <a:pt x="48951" y="14393"/>
                    <a:pt x="43393" y="7444"/>
                  </a:cubicBezTo>
                  <a:close/>
                </a:path>
              </a:pathLst>
            </a:custGeom>
            <a:grpFill/>
            <a:ln w="15426" cap="flat">
              <a:noFill/>
              <a:prstDash val="solid"/>
              <a:miter/>
            </a:ln>
          </p:spPr>
          <p:txBody>
            <a:bodyPr rtlCol="0" anchor="ctr"/>
            <a:lstStyle/>
            <a:p>
              <a:endParaRPr lang="en-US"/>
            </a:p>
          </p:txBody>
        </p:sp>
        <p:sp>
          <p:nvSpPr>
            <p:cNvPr id="2945" name="Freeform: Shape 2944">
              <a:extLst>
                <a:ext uri="{FF2B5EF4-FFF2-40B4-BE49-F238E27FC236}">
                  <a16:creationId xmlns:a16="http://schemas.microsoft.com/office/drawing/2014/main" id="{152B71B0-0192-C776-01F4-5491B9233EF1}"/>
                </a:ext>
              </a:extLst>
            </p:cNvPr>
            <p:cNvSpPr/>
            <p:nvPr/>
          </p:nvSpPr>
          <p:spPr>
            <a:xfrm>
              <a:off x="7487682" y="4514959"/>
              <a:ext cx="57242" cy="76404"/>
            </a:xfrm>
            <a:custGeom>
              <a:avLst/>
              <a:gdLst>
                <a:gd name="connsiteX0" fmla="*/ 54419 w 57242"/>
                <a:gd name="connsiteY0" fmla="*/ 16801 h 76404"/>
                <a:gd name="connsiteX1" fmla="*/ 23228 w 57242"/>
                <a:gd name="connsiteY1" fmla="*/ 1514 h 76404"/>
                <a:gd name="connsiteX2" fmla="*/ 5316 w 57242"/>
                <a:gd name="connsiteY2" fmla="*/ 69147 h 76404"/>
                <a:gd name="connsiteX3" fmla="*/ 25081 w 57242"/>
                <a:gd name="connsiteY3" fmla="*/ 76404 h 76404"/>
                <a:gd name="connsiteX4" fmla="*/ 54419 w 57242"/>
                <a:gd name="connsiteY4" fmla="*/ 16801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42" h="76404">
                  <a:moveTo>
                    <a:pt x="54419" y="16801"/>
                  </a:moveTo>
                  <a:cubicBezTo>
                    <a:pt x="51640" y="6764"/>
                    <a:pt x="33882" y="-4045"/>
                    <a:pt x="23228" y="1514"/>
                  </a:cubicBezTo>
                  <a:cubicBezTo>
                    <a:pt x="2382" y="12322"/>
                    <a:pt x="-6574" y="43823"/>
                    <a:pt x="5316" y="69147"/>
                  </a:cubicBezTo>
                  <a:cubicBezTo>
                    <a:pt x="12264" y="68684"/>
                    <a:pt x="19367" y="71154"/>
                    <a:pt x="25081" y="76404"/>
                  </a:cubicBezTo>
                  <a:cubicBezTo>
                    <a:pt x="67390" y="56639"/>
                    <a:pt x="56581" y="25293"/>
                    <a:pt x="54419" y="16801"/>
                  </a:cubicBezTo>
                  <a:close/>
                </a:path>
              </a:pathLst>
            </a:custGeom>
            <a:grpFill/>
            <a:ln w="15426"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id="{DE66C823-AF92-13DD-F883-38ADD6EB8F32}"/>
                </a:ext>
              </a:extLst>
            </p:cNvPr>
            <p:cNvSpPr/>
            <p:nvPr/>
          </p:nvSpPr>
          <p:spPr>
            <a:xfrm>
              <a:off x="7517858" y="4583376"/>
              <a:ext cx="78510" cy="54825"/>
            </a:xfrm>
            <a:custGeom>
              <a:avLst/>
              <a:gdLst>
                <a:gd name="connsiteX0" fmla="*/ 78133 w 78510"/>
                <a:gd name="connsiteY0" fmla="*/ 22657 h 54825"/>
                <a:gd name="connsiteX1" fmla="*/ 0 w 78510"/>
                <a:gd name="connsiteY1" fmla="*/ 16171 h 54825"/>
                <a:gd name="connsiteX2" fmla="*/ 3551 w 78510"/>
                <a:gd name="connsiteY2" fmla="*/ 39179 h 54825"/>
                <a:gd name="connsiteX3" fmla="*/ 3706 w 78510"/>
                <a:gd name="connsiteY3" fmla="*/ 39333 h 54825"/>
                <a:gd name="connsiteX4" fmla="*/ 78133 w 78510"/>
                <a:gd name="connsiteY4" fmla="*/ 22657 h 54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54825">
                  <a:moveTo>
                    <a:pt x="78133" y="22657"/>
                  </a:moveTo>
                  <a:cubicBezTo>
                    <a:pt x="73501" y="-4366"/>
                    <a:pt x="35052" y="-8072"/>
                    <a:pt x="0" y="16171"/>
                  </a:cubicBezTo>
                  <a:cubicBezTo>
                    <a:pt x="5096" y="21884"/>
                    <a:pt x="2934" y="31921"/>
                    <a:pt x="3551" y="39179"/>
                  </a:cubicBezTo>
                  <a:cubicBezTo>
                    <a:pt x="3706" y="39333"/>
                    <a:pt x="3706" y="39333"/>
                    <a:pt x="3706" y="39333"/>
                  </a:cubicBezTo>
                  <a:cubicBezTo>
                    <a:pt x="38449" y="69598"/>
                    <a:pt x="83074" y="50914"/>
                    <a:pt x="78133" y="22657"/>
                  </a:cubicBezTo>
                  <a:close/>
                </a:path>
              </a:pathLst>
            </a:custGeom>
            <a:grpFill/>
            <a:ln w="15426"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id="{E0A291CA-CA22-0ACE-3853-1FD55AB8D800}"/>
                </a:ext>
              </a:extLst>
            </p:cNvPr>
            <p:cNvSpPr/>
            <p:nvPr/>
          </p:nvSpPr>
          <p:spPr>
            <a:xfrm>
              <a:off x="7474341" y="5073297"/>
              <a:ext cx="46049" cy="46663"/>
            </a:xfrm>
            <a:custGeom>
              <a:avLst/>
              <a:gdLst>
                <a:gd name="connsiteX0" fmla="*/ 20974 w 46049"/>
                <a:gd name="connsiteY0" fmla="*/ 46163 h 46663"/>
                <a:gd name="connsiteX1" fmla="*/ 25915 w 46049"/>
                <a:gd name="connsiteY1" fmla="*/ 302 h 46663"/>
                <a:gd name="connsiteX2" fmla="*/ 20974 w 46049"/>
                <a:gd name="connsiteY2" fmla="*/ 46163 h 46663"/>
              </a:gdLst>
              <a:ahLst/>
              <a:cxnLst>
                <a:cxn ang="0">
                  <a:pos x="connsiteX0" y="connsiteY0"/>
                </a:cxn>
                <a:cxn ang="0">
                  <a:pos x="connsiteX1" y="connsiteY1"/>
                </a:cxn>
                <a:cxn ang="0">
                  <a:pos x="connsiteX2" y="connsiteY2"/>
                </a:cxn>
              </a:cxnLst>
              <a:rect l="l" t="t" r="r" b="b"/>
              <a:pathLst>
                <a:path w="46049" h="46663">
                  <a:moveTo>
                    <a:pt x="20974" y="46163"/>
                  </a:moveTo>
                  <a:cubicBezTo>
                    <a:pt x="47841" y="52031"/>
                    <a:pt x="58342" y="4471"/>
                    <a:pt x="25915" y="302"/>
                  </a:cubicBezTo>
                  <a:cubicBezTo>
                    <a:pt x="-5894" y="-4021"/>
                    <a:pt x="-9446" y="39369"/>
                    <a:pt x="20974" y="46163"/>
                  </a:cubicBezTo>
                  <a:close/>
                </a:path>
              </a:pathLst>
            </a:custGeom>
            <a:grpFill/>
            <a:ln w="15426"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id="{9D5D10AC-F41B-CA8F-4BAF-9393047E7418}"/>
                </a:ext>
              </a:extLst>
            </p:cNvPr>
            <p:cNvSpPr/>
            <p:nvPr/>
          </p:nvSpPr>
          <p:spPr>
            <a:xfrm>
              <a:off x="6793140" y="4604180"/>
              <a:ext cx="123395" cy="180653"/>
            </a:xfrm>
            <a:custGeom>
              <a:avLst/>
              <a:gdLst>
                <a:gd name="connsiteX0" fmla="*/ 121737 w 123395"/>
                <a:gd name="connsiteY0" fmla="*/ 146075 h 180651"/>
                <a:gd name="connsiteX1" fmla="*/ 91781 w 123395"/>
                <a:gd name="connsiteY1" fmla="*/ 46478 h 180651"/>
                <a:gd name="connsiteX2" fmla="*/ 13493 w 123395"/>
                <a:gd name="connsiteY2" fmla="*/ 0 h 180651"/>
                <a:gd name="connsiteX3" fmla="*/ 986 w 123395"/>
                <a:gd name="connsiteY3" fmla="*/ 90177 h 180651"/>
                <a:gd name="connsiteX4" fmla="*/ 60280 w 123395"/>
                <a:gd name="connsiteY4" fmla="*/ 175568 h 180651"/>
                <a:gd name="connsiteX5" fmla="*/ 69391 w 123395"/>
                <a:gd name="connsiteY5" fmla="*/ 179583 h 180651"/>
                <a:gd name="connsiteX6" fmla="*/ 86994 w 123395"/>
                <a:gd name="connsiteY6" fmla="*/ 152560 h 180651"/>
                <a:gd name="connsiteX7" fmla="*/ 119112 w 123395"/>
                <a:gd name="connsiteY7" fmla="*/ 155648 h 180651"/>
                <a:gd name="connsiteX8" fmla="*/ 121737 w 123395"/>
                <a:gd name="connsiteY8" fmla="*/ 146075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95" h="180651">
                  <a:moveTo>
                    <a:pt x="121737" y="146075"/>
                  </a:moveTo>
                  <a:cubicBezTo>
                    <a:pt x="92553" y="119361"/>
                    <a:pt x="117722" y="74581"/>
                    <a:pt x="91781" y="46478"/>
                  </a:cubicBezTo>
                  <a:cubicBezTo>
                    <a:pt x="70935" y="23934"/>
                    <a:pt x="40052" y="15750"/>
                    <a:pt x="13493" y="0"/>
                  </a:cubicBezTo>
                  <a:cubicBezTo>
                    <a:pt x="9324" y="30419"/>
                    <a:pt x="-3647" y="59758"/>
                    <a:pt x="986" y="90177"/>
                  </a:cubicBezTo>
                  <a:cubicBezTo>
                    <a:pt x="6853" y="128009"/>
                    <a:pt x="57501" y="136192"/>
                    <a:pt x="60280" y="175568"/>
                  </a:cubicBezTo>
                  <a:cubicBezTo>
                    <a:pt x="60589" y="180046"/>
                    <a:pt x="65994" y="182053"/>
                    <a:pt x="69391" y="179583"/>
                  </a:cubicBezTo>
                  <a:cubicBezTo>
                    <a:pt x="79119" y="172634"/>
                    <a:pt x="84369" y="163060"/>
                    <a:pt x="86994" y="152560"/>
                  </a:cubicBezTo>
                  <a:cubicBezTo>
                    <a:pt x="96876" y="157038"/>
                    <a:pt x="107685" y="158891"/>
                    <a:pt x="119112" y="155648"/>
                  </a:cubicBezTo>
                  <a:cubicBezTo>
                    <a:pt x="123127" y="154413"/>
                    <a:pt x="124980" y="149009"/>
                    <a:pt x="121737" y="146075"/>
                  </a:cubicBezTo>
                  <a:close/>
                </a:path>
              </a:pathLst>
            </a:custGeom>
            <a:grpFill/>
            <a:ln w="15426"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id="{2E962200-2290-5AC2-F091-59A7AE385D61}"/>
                </a:ext>
              </a:extLst>
            </p:cNvPr>
            <p:cNvSpPr/>
            <p:nvPr/>
          </p:nvSpPr>
          <p:spPr>
            <a:xfrm>
              <a:off x="7408049" y="5027849"/>
              <a:ext cx="68117" cy="58926"/>
            </a:xfrm>
            <a:custGeom>
              <a:avLst/>
              <a:gdLst>
                <a:gd name="connsiteX0" fmla="*/ 58545 w 68118"/>
                <a:gd name="connsiteY0" fmla="*/ 57332 h 58926"/>
                <a:gd name="connsiteX1" fmla="*/ 68118 w 68118"/>
                <a:gd name="connsiteY1" fmla="*/ 38648 h 58926"/>
                <a:gd name="connsiteX2" fmla="*/ 2030 w 68118"/>
                <a:gd name="connsiteY2" fmla="*/ 14250 h 58926"/>
                <a:gd name="connsiteX3" fmla="*/ 58545 w 68118"/>
                <a:gd name="connsiteY3" fmla="*/ 57332 h 58926"/>
              </a:gdLst>
              <a:ahLst/>
              <a:cxnLst>
                <a:cxn ang="0">
                  <a:pos x="connsiteX0" y="connsiteY0"/>
                </a:cxn>
                <a:cxn ang="0">
                  <a:pos x="connsiteX1" y="connsiteY1"/>
                </a:cxn>
                <a:cxn ang="0">
                  <a:pos x="connsiteX2" y="connsiteY2"/>
                </a:cxn>
                <a:cxn ang="0">
                  <a:pos x="connsiteX3" y="connsiteY3"/>
                </a:cxn>
              </a:cxnLst>
              <a:rect l="l" t="t" r="r" b="b"/>
              <a:pathLst>
                <a:path w="68118" h="58926">
                  <a:moveTo>
                    <a:pt x="58545" y="57332"/>
                  </a:moveTo>
                  <a:cubicBezTo>
                    <a:pt x="59008" y="50383"/>
                    <a:pt x="62251" y="43743"/>
                    <a:pt x="68118" y="38648"/>
                  </a:cubicBezTo>
                  <a:cubicBezTo>
                    <a:pt x="53449" y="-5669"/>
                    <a:pt x="14074" y="-9066"/>
                    <a:pt x="2030" y="14250"/>
                  </a:cubicBezTo>
                  <a:cubicBezTo>
                    <a:pt x="-9706" y="36640"/>
                    <a:pt x="32140" y="66133"/>
                    <a:pt x="58545" y="57332"/>
                  </a:cubicBezTo>
                  <a:close/>
                </a:path>
              </a:pathLst>
            </a:custGeom>
            <a:grpFill/>
            <a:ln w="15426"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id="{DF552F61-E48B-FE0B-0F44-958CD401BFDB}"/>
                </a:ext>
              </a:extLst>
            </p:cNvPr>
            <p:cNvSpPr/>
            <p:nvPr/>
          </p:nvSpPr>
          <p:spPr>
            <a:xfrm>
              <a:off x="7409889" y="5091197"/>
              <a:ext cx="66432" cy="63213"/>
            </a:xfrm>
            <a:custGeom>
              <a:avLst/>
              <a:gdLst>
                <a:gd name="connsiteX0" fmla="*/ 54234 w 66432"/>
                <a:gd name="connsiteY0" fmla="*/ 7 h 63212"/>
                <a:gd name="connsiteX1" fmla="*/ 5748 w 66432"/>
                <a:gd name="connsiteY1" fmla="*/ 54206 h 63212"/>
                <a:gd name="connsiteX2" fmla="*/ 66433 w 66432"/>
                <a:gd name="connsiteY2" fmla="*/ 28419 h 63212"/>
                <a:gd name="connsiteX3" fmla="*/ 54234 w 66432"/>
                <a:gd name="connsiteY3" fmla="*/ 7 h 63212"/>
              </a:gdLst>
              <a:ahLst/>
              <a:cxnLst>
                <a:cxn ang="0">
                  <a:pos x="connsiteX0" y="connsiteY0"/>
                </a:cxn>
                <a:cxn ang="0">
                  <a:pos x="connsiteX1" y="connsiteY1"/>
                </a:cxn>
                <a:cxn ang="0">
                  <a:pos x="connsiteX2" y="connsiteY2"/>
                </a:cxn>
                <a:cxn ang="0">
                  <a:pos x="connsiteX3" y="connsiteY3"/>
                </a:cxn>
              </a:cxnLst>
              <a:rect l="l" t="t" r="r" b="b"/>
              <a:pathLst>
                <a:path w="66432" h="63212">
                  <a:moveTo>
                    <a:pt x="54234" y="7"/>
                  </a:moveTo>
                  <a:cubicBezTo>
                    <a:pt x="40955" y="-457"/>
                    <a:pt x="-18495" y="22860"/>
                    <a:pt x="5748" y="54206"/>
                  </a:cubicBezTo>
                  <a:cubicBezTo>
                    <a:pt x="22425" y="75669"/>
                    <a:pt x="60102" y="55441"/>
                    <a:pt x="66433" y="28419"/>
                  </a:cubicBezTo>
                  <a:cubicBezTo>
                    <a:pt x="60720" y="23323"/>
                    <a:pt x="50528" y="10661"/>
                    <a:pt x="54234" y="7"/>
                  </a:cubicBezTo>
                  <a:close/>
                </a:path>
              </a:pathLst>
            </a:custGeom>
            <a:grpFill/>
            <a:ln w="15426" cap="flat">
              <a:noFill/>
              <a:prstDash val="solid"/>
              <a:miter/>
            </a:ln>
          </p:spPr>
          <p:txBody>
            <a:bodyPr rtlCol="0" anchor="ctr"/>
            <a:lstStyle/>
            <a:p>
              <a:endParaRPr lang="en-US"/>
            </a:p>
          </p:txBody>
        </p:sp>
        <p:sp>
          <p:nvSpPr>
            <p:cNvPr id="2951" name="Freeform: Shape 2950">
              <a:extLst>
                <a:ext uri="{FF2B5EF4-FFF2-40B4-BE49-F238E27FC236}">
                  <a16:creationId xmlns:a16="http://schemas.microsoft.com/office/drawing/2014/main" id="{48304F75-C58C-3DFC-555F-5F25EA738630}"/>
                </a:ext>
              </a:extLst>
            </p:cNvPr>
            <p:cNvSpPr/>
            <p:nvPr/>
          </p:nvSpPr>
          <p:spPr>
            <a:xfrm>
              <a:off x="7015862" y="5038548"/>
              <a:ext cx="125976" cy="245673"/>
            </a:xfrm>
            <a:custGeom>
              <a:avLst/>
              <a:gdLst>
                <a:gd name="connsiteX0" fmla="*/ 112722 w 125976"/>
                <a:gd name="connsiteY0" fmla="*/ 98670 h 245671"/>
                <a:gd name="connsiteX1" fmla="*/ 0 w 125976"/>
                <a:gd name="connsiteY1" fmla="*/ 0 h 245671"/>
                <a:gd name="connsiteX2" fmla="*/ 6949 w 125976"/>
                <a:gd name="connsiteY2" fmla="*/ 149627 h 245671"/>
                <a:gd name="connsiteX3" fmla="*/ 55743 w 125976"/>
                <a:gd name="connsiteY3" fmla="*/ 174024 h 245671"/>
                <a:gd name="connsiteX4" fmla="*/ 118281 w 125976"/>
                <a:gd name="connsiteY4" fmla="*/ 245672 h 245671"/>
                <a:gd name="connsiteX5" fmla="*/ 101295 w 125976"/>
                <a:gd name="connsiteY5" fmla="*/ 152097 h 245671"/>
                <a:gd name="connsiteX6" fmla="*/ 112722 w 125976"/>
                <a:gd name="connsiteY6" fmla="*/ 98670 h 2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76" h="245671">
                  <a:moveTo>
                    <a:pt x="112722" y="98670"/>
                  </a:moveTo>
                  <a:cubicBezTo>
                    <a:pt x="74736" y="74273"/>
                    <a:pt x="25941" y="36596"/>
                    <a:pt x="0" y="0"/>
                  </a:cubicBezTo>
                  <a:cubicBezTo>
                    <a:pt x="12507" y="43081"/>
                    <a:pt x="11426" y="104692"/>
                    <a:pt x="6949" y="149627"/>
                  </a:cubicBezTo>
                  <a:cubicBezTo>
                    <a:pt x="4169" y="176803"/>
                    <a:pt x="34897" y="189928"/>
                    <a:pt x="55743" y="174024"/>
                  </a:cubicBezTo>
                  <a:cubicBezTo>
                    <a:pt x="50802" y="198730"/>
                    <a:pt x="89560" y="225135"/>
                    <a:pt x="118281" y="245672"/>
                  </a:cubicBezTo>
                  <a:cubicBezTo>
                    <a:pt x="120134" y="210311"/>
                    <a:pt x="123685" y="163678"/>
                    <a:pt x="101295" y="152097"/>
                  </a:cubicBezTo>
                  <a:cubicBezTo>
                    <a:pt x="126773" y="145766"/>
                    <a:pt x="135729" y="113493"/>
                    <a:pt x="112722" y="98670"/>
                  </a:cubicBezTo>
                  <a:close/>
                </a:path>
              </a:pathLst>
            </a:custGeom>
            <a:grpFill/>
            <a:ln w="15426"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id="{08298EC3-85BE-6462-7A8F-EE1EBDCD6B86}"/>
                </a:ext>
              </a:extLst>
            </p:cNvPr>
            <p:cNvSpPr/>
            <p:nvPr/>
          </p:nvSpPr>
          <p:spPr>
            <a:xfrm>
              <a:off x="7519556" y="5099007"/>
              <a:ext cx="69617" cy="63300"/>
            </a:xfrm>
            <a:custGeom>
              <a:avLst/>
              <a:gdLst>
                <a:gd name="connsiteX0" fmla="*/ 7257 w 69617"/>
                <a:gd name="connsiteY0" fmla="*/ 1771 h 63299"/>
                <a:gd name="connsiteX1" fmla="*/ 0 w 69617"/>
                <a:gd name="connsiteY1" fmla="*/ 22925 h 63299"/>
                <a:gd name="connsiteX2" fmla="*/ 67015 w 69617"/>
                <a:gd name="connsiteY2" fmla="*/ 49793 h 63299"/>
                <a:gd name="connsiteX3" fmla="*/ 7257 w 69617"/>
                <a:gd name="connsiteY3" fmla="*/ 1771 h 63299"/>
              </a:gdLst>
              <a:ahLst/>
              <a:cxnLst>
                <a:cxn ang="0">
                  <a:pos x="connsiteX0" y="connsiteY0"/>
                </a:cxn>
                <a:cxn ang="0">
                  <a:pos x="connsiteX1" y="connsiteY1"/>
                </a:cxn>
                <a:cxn ang="0">
                  <a:pos x="connsiteX2" y="connsiteY2"/>
                </a:cxn>
                <a:cxn ang="0">
                  <a:pos x="connsiteX3" y="connsiteY3"/>
                </a:cxn>
              </a:cxnLst>
              <a:rect l="l" t="t" r="r" b="b"/>
              <a:pathLst>
                <a:path w="69617" h="63299">
                  <a:moveTo>
                    <a:pt x="7257" y="1771"/>
                  </a:moveTo>
                  <a:cubicBezTo>
                    <a:pt x="6949" y="4859"/>
                    <a:pt x="1235" y="20455"/>
                    <a:pt x="0" y="22925"/>
                  </a:cubicBezTo>
                  <a:cubicBezTo>
                    <a:pt x="24243" y="63536"/>
                    <a:pt x="54662" y="75426"/>
                    <a:pt x="67015" y="49793"/>
                  </a:cubicBezTo>
                  <a:cubicBezTo>
                    <a:pt x="81685" y="19219"/>
                    <a:pt x="30574" y="-7186"/>
                    <a:pt x="7257" y="1771"/>
                  </a:cubicBezTo>
                  <a:close/>
                </a:path>
              </a:pathLst>
            </a:custGeom>
            <a:grpFill/>
            <a:ln w="15426"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id="{8440281D-7A6E-7C4F-3369-43D610A11A32}"/>
                </a:ext>
              </a:extLst>
            </p:cNvPr>
            <p:cNvSpPr/>
            <p:nvPr/>
          </p:nvSpPr>
          <p:spPr>
            <a:xfrm>
              <a:off x="7424515" y="4524962"/>
              <a:ext cx="58043" cy="68253"/>
            </a:xfrm>
            <a:custGeom>
              <a:avLst/>
              <a:gdLst>
                <a:gd name="connsiteX0" fmla="*/ 57674 w 58044"/>
                <a:gd name="connsiteY0" fmla="*/ 54819 h 68253"/>
                <a:gd name="connsiteX1" fmla="*/ 6872 w 58044"/>
                <a:gd name="connsiteY1" fmla="*/ 5870 h 68253"/>
                <a:gd name="connsiteX2" fmla="*/ 41307 w 58044"/>
                <a:gd name="connsiteY2" fmla="*/ 68253 h 68253"/>
                <a:gd name="connsiteX3" fmla="*/ 57674 w 58044"/>
                <a:gd name="connsiteY3" fmla="*/ 54819 h 68253"/>
              </a:gdLst>
              <a:ahLst/>
              <a:cxnLst>
                <a:cxn ang="0">
                  <a:pos x="connsiteX0" y="connsiteY0"/>
                </a:cxn>
                <a:cxn ang="0">
                  <a:pos x="connsiteX1" y="connsiteY1"/>
                </a:cxn>
                <a:cxn ang="0">
                  <a:pos x="connsiteX2" y="connsiteY2"/>
                </a:cxn>
                <a:cxn ang="0">
                  <a:pos x="connsiteX3" y="connsiteY3"/>
                </a:cxn>
              </a:cxnLst>
              <a:rect l="l" t="t" r="r" b="b"/>
              <a:pathLst>
                <a:path w="58044" h="68253">
                  <a:moveTo>
                    <a:pt x="57674" y="54819"/>
                  </a:moveTo>
                  <a:cubicBezTo>
                    <a:pt x="61998" y="8341"/>
                    <a:pt x="27409" y="-10652"/>
                    <a:pt x="6872" y="5870"/>
                  </a:cubicBezTo>
                  <a:cubicBezTo>
                    <a:pt x="-12893" y="21775"/>
                    <a:pt x="13512" y="65628"/>
                    <a:pt x="41307" y="68253"/>
                  </a:cubicBezTo>
                  <a:cubicBezTo>
                    <a:pt x="44704" y="62077"/>
                    <a:pt x="50263" y="57290"/>
                    <a:pt x="57674" y="54819"/>
                  </a:cubicBezTo>
                  <a:close/>
                </a:path>
              </a:pathLst>
            </a:custGeom>
            <a:grpFill/>
            <a:ln w="15426"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id="{605F2C60-3526-D863-6B43-8ADBB52E70EA}"/>
                </a:ext>
              </a:extLst>
            </p:cNvPr>
            <p:cNvSpPr/>
            <p:nvPr/>
          </p:nvSpPr>
          <p:spPr>
            <a:xfrm>
              <a:off x="6850627" y="5166327"/>
              <a:ext cx="609425" cy="412518"/>
            </a:xfrm>
            <a:custGeom>
              <a:avLst/>
              <a:gdLst>
                <a:gd name="connsiteX0" fmla="*/ 598828 w 609427"/>
                <a:gd name="connsiteY0" fmla="*/ 14592 h 412515"/>
                <a:gd name="connsiteX1" fmla="*/ 516525 w 609427"/>
                <a:gd name="connsiteY1" fmla="*/ 36828 h 412515"/>
                <a:gd name="connsiteX2" fmla="*/ 497687 w 609427"/>
                <a:gd name="connsiteY2" fmla="*/ 17217 h 412515"/>
                <a:gd name="connsiteX3" fmla="*/ 434840 w 609427"/>
                <a:gd name="connsiteY3" fmla="*/ 3011 h 412515"/>
                <a:gd name="connsiteX4" fmla="*/ 424958 w 609427"/>
                <a:gd name="connsiteY4" fmla="*/ 3011 h 412515"/>
                <a:gd name="connsiteX5" fmla="*/ 507415 w 609427"/>
                <a:gd name="connsiteY5" fmla="*/ 106777 h 412515"/>
                <a:gd name="connsiteX6" fmla="*/ 441944 w 609427"/>
                <a:gd name="connsiteY6" fmla="*/ 166380 h 412515"/>
                <a:gd name="connsiteX7" fmla="*/ 370605 w 609427"/>
                <a:gd name="connsiteY7" fmla="*/ 298404 h 412515"/>
                <a:gd name="connsiteX8" fmla="*/ 222985 w 609427"/>
                <a:gd name="connsiteY8" fmla="*/ 271844 h 412515"/>
                <a:gd name="connsiteX9" fmla="*/ 135587 w 609427"/>
                <a:gd name="connsiteY9" fmla="*/ 285896 h 412515"/>
                <a:gd name="connsiteX10" fmla="*/ 105786 w 609427"/>
                <a:gd name="connsiteY10" fmla="*/ 156652 h 412515"/>
                <a:gd name="connsiteX11" fmla="*/ 99455 w 609427"/>
                <a:gd name="connsiteY11" fmla="*/ 164373 h 412515"/>
                <a:gd name="connsiteX12" fmla="*/ 71351 w 609427"/>
                <a:gd name="connsiteY12" fmla="*/ 222432 h 412515"/>
                <a:gd name="connsiteX13" fmla="*/ 74903 w 609427"/>
                <a:gd name="connsiteY13" fmla="*/ 249455 h 412515"/>
                <a:gd name="connsiteX14" fmla="*/ 6343 w 609427"/>
                <a:gd name="connsiteY14" fmla="*/ 299948 h 412515"/>
                <a:gd name="connsiteX15" fmla="*/ 4490 w 609427"/>
                <a:gd name="connsiteY15" fmla="*/ 311220 h 412515"/>
                <a:gd name="connsiteX16" fmla="*/ 89727 w 609427"/>
                <a:gd name="connsiteY16" fmla="*/ 309367 h 412515"/>
                <a:gd name="connsiteX17" fmla="*/ 172492 w 609427"/>
                <a:gd name="connsiteY17" fmla="*/ 342411 h 412515"/>
                <a:gd name="connsiteX18" fmla="*/ 193647 w 609427"/>
                <a:gd name="connsiteY18" fmla="*/ 367736 h 412515"/>
                <a:gd name="connsiteX19" fmla="*/ 278574 w 609427"/>
                <a:gd name="connsiteY19" fmla="*/ 410353 h 412515"/>
                <a:gd name="connsiteX20" fmla="*/ 287685 w 609427"/>
                <a:gd name="connsiteY20" fmla="*/ 410508 h 412515"/>
                <a:gd name="connsiteX21" fmla="*/ 221441 w 609427"/>
                <a:gd name="connsiteY21" fmla="*/ 283889 h 412515"/>
                <a:gd name="connsiteX22" fmla="*/ 370759 w 609427"/>
                <a:gd name="connsiteY22" fmla="*/ 370978 h 412515"/>
                <a:gd name="connsiteX23" fmla="*/ 348523 w 609427"/>
                <a:gd name="connsiteY23" fmla="*/ 353529 h 412515"/>
                <a:gd name="connsiteX24" fmla="*/ 365200 w 609427"/>
                <a:gd name="connsiteY24" fmla="*/ 405566 h 412515"/>
                <a:gd name="connsiteX25" fmla="*/ 403186 w 609427"/>
                <a:gd name="connsiteY25" fmla="*/ 365883 h 412515"/>
                <a:gd name="connsiteX26" fmla="*/ 457848 w 609427"/>
                <a:gd name="connsiteY26" fmla="*/ 360787 h 412515"/>
                <a:gd name="connsiteX27" fmla="*/ 427583 w 609427"/>
                <a:gd name="connsiteY27" fmla="*/ 315389 h 412515"/>
                <a:gd name="connsiteX28" fmla="*/ 427429 w 609427"/>
                <a:gd name="connsiteY28" fmla="*/ 343647 h 412515"/>
                <a:gd name="connsiteX29" fmla="*/ 452444 w 609427"/>
                <a:gd name="connsiteY29" fmla="*/ 172557 h 412515"/>
                <a:gd name="connsiteX30" fmla="*/ 510194 w 609427"/>
                <a:gd name="connsiteY30" fmla="*/ 303345 h 412515"/>
                <a:gd name="connsiteX31" fmla="*/ 515753 w 609427"/>
                <a:gd name="connsiteY31" fmla="*/ 296087 h 412515"/>
                <a:gd name="connsiteX32" fmla="*/ 535364 w 609427"/>
                <a:gd name="connsiteY32" fmla="*/ 203131 h 412515"/>
                <a:gd name="connsiteX33" fmla="*/ 528724 w 609427"/>
                <a:gd name="connsiteY33" fmla="*/ 170858 h 412515"/>
                <a:gd name="connsiteX34" fmla="*/ 554356 w 609427"/>
                <a:gd name="connsiteY34" fmla="*/ 85468 h 412515"/>
                <a:gd name="connsiteX35" fmla="*/ 608864 w 609427"/>
                <a:gd name="connsiteY35" fmla="*/ 19996 h 412515"/>
                <a:gd name="connsiteX36" fmla="*/ 598828 w 609427"/>
                <a:gd name="connsiteY36" fmla="*/ 14592 h 4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9427" h="412515">
                  <a:moveTo>
                    <a:pt x="598828" y="14592"/>
                  </a:moveTo>
                  <a:cubicBezTo>
                    <a:pt x="589099" y="39144"/>
                    <a:pt x="534592" y="81608"/>
                    <a:pt x="516525" y="36828"/>
                  </a:cubicBezTo>
                  <a:cubicBezTo>
                    <a:pt x="512665" y="27254"/>
                    <a:pt x="506488" y="22158"/>
                    <a:pt x="497687" y="17217"/>
                  </a:cubicBezTo>
                  <a:cubicBezTo>
                    <a:pt x="475606" y="4864"/>
                    <a:pt x="451826" y="28643"/>
                    <a:pt x="434840" y="3011"/>
                  </a:cubicBezTo>
                  <a:cubicBezTo>
                    <a:pt x="432215" y="-1004"/>
                    <a:pt x="426502" y="-1004"/>
                    <a:pt x="424958" y="3011"/>
                  </a:cubicBezTo>
                  <a:cubicBezTo>
                    <a:pt x="396237" y="77593"/>
                    <a:pt x="450282" y="123608"/>
                    <a:pt x="507415" y="106777"/>
                  </a:cubicBezTo>
                  <a:cubicBezTo>
                    <a:pt x="484253" y="125152"/>
                    <a:pt x="462172" y="144608"/>
                    <a:pt x="441944" y="166380"/>
                  </a:cubicBezTo>
                  <a:cubicBezTo>
                    <a:pt x="406737" y="204366"/>
                    <a:pt x="384656" y="249763"/>
                    <a:pt x="370605" y="298404"/>
                  </a:cubicBezTo>
                  <a:cubicBezTo>
                    <a:pt x="323972" y="279102"/>
                    <a:pt x="274560" y="267984"/>
                    <a:pt x="222985" y="271844"/>
                  </a:cubicBezTo>
                  <a:cubicBezTo>
                    <a:pt x="193492" y="274006"/>
                    <a:pt x="164463" y="279256"/>
                    <a:pt x="135587" y="285896"/>
                  </a:cubicBezTo>
                  <a:cubicBezTo>
                    <a:pt x="184228" y="251616"/>
                    <a:pt x="182066" y="180741"/>
                    <a:pt x="105786" y="156652"/>
                  </a:cubicBezTo>
                  <a:cubicBezTo>
                    <a:pt x="101616" y="155417"/>
                    <a:pt x="98065" y="159895"/>
                    <a:pt x="99455" y="164373"/>
                  </a:cubicBezTo>
                  <a:cubicBezTo>
                    <a:pt x="108874" y="193557"/>
                    <a:pt x="75366" y="197418"/>
                    <a:pt x="71351" y="222432"/>
                  </a:cubicBezTo>
                  <a:cubicBezTo>
                    <a:pt x="69807" y="232315"/>
                    <a:pt x="69807" y="240344"/>
                    <a:pt x="74903" y="249455"/>
                  </a:cubicBezTo>
                  <a:cubicBezTo>
                    <a:pt x="98683" y="291610"/>
                    <a:pt x="31513" y="307668"/>
                    <a:pt x="6343" y="299948"/>
                  </a:cubicBezTo>
                  <a:cubicBezTo>
                    <a:pt x="-760" y="297786"/>
                    <a:pt x="-2613" y="309521"/>
                    <a:pt x="4490" y="311220"/>
                  </a:cubicBezTo>
                  <a:cubicBezTo>
                    <a:pt x="46337" y="321102"/>
                    <a:pt x="89418" y="309367"/>
                    <a:pt x="89727" y="309367"/>
                  </a:cubicBezTo>
                  <a:cubicBezTo>
                    <a:pt x="106558" y="304735"/>
                    <a:pt x="154735" y="298867"/>
                    <a:pt x="172492" y="342411"/>
                  </a:cubicBezTo>
                  <a:cubicBezTo>
                    <a:pt x="176970" y="353221"/>
                    <a:pt x="184073" y="360787"/>
                    <a:pt x="193647" y="367736"/>
                  </a:cubicBezTo>
                  <a:cubicBezTo>
                    <a:pt x="220515" y="387500"/>
                    <a:pt x="257111" y="381169"/>
                    <a:pt x="278574" y="410353"/>
                  </a:cubicBezTo>
                  <a:cubicBezTo>
                    <a:pt x="280736" y="413287"/>
                    <a:pt x="285060" y="413133"/>
                    <a:pt x="287685" y="410508"/>
                  </a:cubicBezTo>
                  <a:cubicBezTo>
                    <a:pt x="320111" y="377927"/>
                    <a:pt x="284905" y="298095"/>
                    <a:pt x="221441" y="283889"/>
                  </a:cubicBezTo>
                  <a:cubicBezTo>
                    <a:pt x="369833" y="290529"/>
                    <a:pt x="390678" y="366654"/>
                    <a:pt x="370759" y="370978"/>
                  </a:cubicBezTo>
                  <a:cubicBezTo>
                    <a:pt x="360722" y="373140"/>
                    <a:pt x="355935" y="353375"/>
                    <a:pt x="348523" y="353529"/>
                  </a:cubicBezTo>
                  <a:cubicBezTo>
                    <a:pt x="313626" y="353684"/>
                    <a:pt x="336942" y="408192"/>
                    <a:pt x="365200" y="405566"/>
                  </a:cubicBezTo>
                  <a:cubicBezTo>
                    <a:pt x="393303" y="402942"/>
                    <a:pt x="402414" y="385030"/>
                    <a:pt x="403186" y="365883"/>
                  </a:cubicBezTo>
                  <a:cubicBezTo>
                    <a:pt x="418473" y="377154"/>
                    <a:pt x="438238" y="381169"/>
                    <a:pt x="457848" y="360787"/>
                  </a:cubicBezTo>
                  <a:cubicBezTo>
                    <a:pt x="477459" y="340404"/>
                    <a:pt x="449355" y="288213"/>
                    <a:pt x="427583" y="315389"/>
                  </a:cubicBezTo>
                  <a:cubicBezTo>
                    <a:pt x="422951" y="321102"/>
                    <a:pt x="435458" y="337316"/>
                    <a:pt x="427429" y="343647"/>
                  </a:cubicBezTo>
                  <a:cubicBezTo>
                    <a:pt x="411678" y="356463"/>
                    <a:pt x="365200" y="292536"/>
                    <a:pt x="452444" y="172557"/>
                  </a:cubicBezTo>
                  <a:cubicBezTo>
                    <a:pt x="424032" y="230925"/>
                    <a:pt x="464488" y="308441"/>
                    <a:pt x="510194" y="303345"/>
                  </a:cubicBezTo>
                  <a:cubicBezTo>
                    <a:pt x="513900" y="302882"/>
                    <a:pt x="516680" y="299639"/>
                    <a:pt x="515753" y="296087"/>
                  </a:cubicBezTo>
                  <a:cubicBezTo>
                    <a:pt x="506334" y="261190"/>
                    <a:pt x="534128" y="236484"/>
                    <a:pt x="535364" y="203131"/>
                  </a:cubicBezTo>
                  <a:cubicBezTo>
                    <a:pt x="535827" y="191395"/>
                    <a:pt x="534437" y="181050"/>
                    <a:pt x="528724" y="170858"/>
                  </a:cubicBezTo>
                  <a:cubicBezTo>
                    <a:pt x="505716" y="129784"/>
                    <a:pt x="540305" y="95813"/>
                    <a:pt x="554356" y="85468"/>
                  </a:cubicBezTo>
                  <a:cubicBezTo>
                    <a:pt x="554511" y="85313"/>
                    <a:pt x="590644" y="58909"/>
                    <a:pt x="608864" y="19996"/>
                  </a:cubicBezTo>
                  <a:cubicBezTo>
                    <a:pt x="611953" y="13511"/>
                    <a:pt x="601453" y="7643"/>
                    <a:pt x="598828" y="14592"/>
                  </a:cubicBezTo>
                  <a:close/>
                </a:path>
              </a:pathLst>
            </a:custGeom>
            <a:grpFill/>
            <a:ln w="15426"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id="{EC6AB52A-0FBF-26A2-92EB-95627617606A}"/>
                </a:ext>
              </a:extLst>
            </p:cNvPr>
            <p:cNvSpPr/>
            <p:nvPr/>
          </p:nvSpPr>
          <p:spPr>
            <a:xfrm>
              <a:off x="7759584" y="505791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5" y="14600"/>
                  </a:cubicBezTo>
                  <a:cubicBezTo>
                    <a:pt x="42858" y="1784"/>
                    <a:pt x="27416" y="-3621"/>
                    <a:pt x="14600" y="2556"/>
                  </a:cubicBezTo>
                  <a:close/>
                </a:path>
              </a:pathLst>
            </a:custGeom>
            <a:grpFill/>
            <a:ln w="15426"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id="{FA553AFF-EC1F-B474-33B9-B34398848B3E}"/>
                </a:ext>
              </a:extLst>
            </p:cNvPr>
            <p:cNvSpPr/>
            <p:nvPr/>
          </p:nvSpPr>
          <p:spPr>
            <a:xfrm>
              <a:off x="7793105" y="4744910"/>
              <a:ext cx="147812" cy="189240"/>
            </a:xfrm>
            <a:custGeom>
              <a:avLst/>
              <a:gdLst>
                <a:gd name="connsiteX0" fmla="*/ 97353 w 147812"/>
                <a:gd name="connsiteY0" fmla="*/ 713 h 189238"/>
                <a:gd name="connsiteX1" fmla="*/ 90404 w 147812"/>
                <a:gd name="connsiteY1" fmla="*/ 9206 h 189238"/>
                <a:gd name="connsiteX2" fmla="*/ 75735 w 147812"/>
                <a:gd name="connsiteY2" fmla="*/ 164546 h 189238"/>
                <a:gd name="connsiteX3" fmla="*/ 8719 w 147812"/>
                <a:gd name="connsiteY3" fmla="*/ 168406 h 189238"/>
                <a:gd name="connsiteX4" fmla="*/ 3160 w 147812"/>
                <a:gd name="connsiteY4" fmla="*/ 178443 h 189238"/>
                <a:gd name="connsiteX5" fmla="*/ 97353 w 147812"/>
                <a:gd name="connsiteY5" fmla="*/ 713 h 18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2" h="189238">
                  <a:moveTo>
                    <a:pt x="97353" y="713"/>
                  </a:moveTo>
                  <a:cubicBezTo>
                    <a:pt x="91639" y="-2684"/>
                    <a:pt x="88551" y="7044"/>
                    <a:pt x="90404" y="9206"/>
                  </a:cubicBezTo>
                  <a:cubicBezTo>
                    <a:pt x="136882" y="62633"/>
                    <a:pt x="18602" y="106950"/>
                    <a:pt x="75735" y="164546"/>
                  </a:cubicBezTo>
                  <a:cubicBezTo>
                    <a:pt x="57050" y="175200"/>
                    <a:pt x="33734" y="178443"/>
                    <a:pt x="8719" y="168406"/>
                  </a:cubicBezTo>
                  <a:cubicBezTo>
                    <a:pt x="1925" y="165781"/>
                    <a:pt x="-3788" y="175972"/>
                    <a:pt x="3160" y="178443"/>
                  </a:cubicBezTo>
                  <a:cubicBezTo>
                    <a:pt x="158037" y="234804"/>
                    <a:pt x="187067" y="54758"/>
                    <a:pt x="97353" y="713"/>
                  </a:cubicBezTo>
                  <a:close/>
                </a:path>
              </a:pathLst>
            </a:custGeom>
            <a:grpFill/>
            <a:ln w="15426" cap="flat">
              <a:noFill/>
              <a:prstDash val="solid"/>
              <a:miter/>
            </a:ln>
          </p:spPr>
          <p:txBody>
            <a:bodyPr rtlCol="0" anchor="ctr"/>
            <a:lstStyle/>
            <a:p>
              <a:endParaRPr lang="en-US"/>
            </a:p>
          </p:txBody>
        </p:sp>
        <p:sp>
          <p:nvSpPr>
            <p:cNvPr id="2957" name="Freeform: Shape 2956">
              <a:extLst>
                <a:ext uri="{FF2B5EF4-FFF2-40B4-BE49-F238E27FC236}">
                  <a16:creationId xmlns:a16="http://schemas.microsoft.com/office/drawing/2014/main" id="{1B325D41-8A5E-95FE-3322-253EBA720E05}"/>
                </a:ext>
              </a:extLst>
            </p:cNvPr>
            <p:cNvSpPr/>
            <p:nvPr/>
          </p:nvSpPr>
          <p:spPr>
            <a:xfrm>
              <a:off x="7979004" y="495183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2" y="49806"/>
                    <a:pt x="24174" y="55211"/>
                    <a:pt x="36990" y="49034"/>
                  </a:cubicBezTo>
                  <a:cubicBezTo>
                    <a:pt x="49806" y="42858"/>
                    <a:pt x="55211" y="27417"/>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id="{3DAE406C-4FF0-AAA5-1D5F-A24CBA8D4280}"/>
                </a:ext>
              </a:extLst>
            </p:cNvPr>
            <p:cNvSpPr/>
            <p:nvPr/>
          </p:nvSpPr>
          <p:spPr>
            <a:xfrm>
              <a:off x="7230293" y="4374885"/>
              <a:ext cx="197938" cy="237117"/>
            </a:xfrm>
            <a:custGeom>
              <a:avLst/>
              <a:gdLst>
                <a:gd name="connsiteX0" fmla="*/ 92697 w 197939"/>
                <a:gd name="connsiteY0" fmla="*/ 168763 h 237115"/>
                <a:gd name="connsiteX1" fmla="*/ 51778 w 197939"/>
                <a:gd name="connsiteY1" fmla="*/ 229911 h 237115"/>
                <a:gd name="connsiteX2" fmla="*/ 60271 w 197939"/>
                <a:gd name="connsiteY2" fmla="*/ 236242 h 237115"/>
                <a:gd name="connsiteX3" fmla="*/ 175772 w 197939"/>
                <a:gd name="connsiteY3" fmla="*/ 192234 h 237115"/>
                <a:gd name="connsiteX4" fmla="*/ 176235 w 197939"/>
                <a:gd name="connsiteY4" fmla="*/ 189609 h 237115"/>
                <a:gd name="connsiteX5" fmla="*/ 179632 w 197939"/>
                <a:gd name="connsiteY5" fmla="*/ 181579 h 237115"/>
                <a:gd name="connsiteX6" fmla="*/ 176081 w 197939"/>
                <a:gd name="connsiteY6" fmla="*/ 117961 h 237115"/>
                <a:gd name="connsiteX7" fmla="*/ 196772 w 197939"/>
                <a:gd name="connsiteY7" fmla="*/ 81674 h 237115"/>
                <a:gd name="connsiteX8" fmla="*/ 155235 w 197939"/>
                <a:gd name="connsiteY8" fmla="*/ 18673 h 237115"/>
                <a:gd name="connsiteX9" fmla="*/ 148750 w 197939"/>
                <a:gd name="connsiteY9" fmla="*/ 16048 h 237115"/>
                <a:gd name="connsiteX10" fmla="*/ 159095 w 197939"/>
                <a:gd name="connsiteY10" fmla="*/ 176638 h 237115"/>
                <a:gd name="connsiteX11" fmla="*/ 111227 w 197939"/>
                <a:gd name="connsiteY11" fmla="*/ 132167 h 237115"/>
                <a:gd name="connsiteX12" fmla="*/ 91616 w 197939"/>
                <a:gd name="connsiteY12" fmla="*/ 56813 h 237115"/>
                <a:gd name="connsiteX13" fmla="*/ 10704 w 197939"/>
                <a:gd name="connsiteY13" fmla="*/ 2614 h 237115"/>
                <a:gd name="connsiteX14" fmla="*/ 49 w 197939"/>
                <a:gd name="connsiteY14" fmla="*/ 5548 h 237115"/>
                <a:gd name="connsiteX15" fmla="*/ 117095 w 197939"/>
                <a:gd name="connsiteY15" fmla="*/ 168454 h 237115"/>
                <a:gd name="connsiteX16" fmla="*/ 118793 w 197939"/>
                <a:gd name="connsiteY16" fmla="*/ 168917 h 237115"/>
                <a:gd name="connsiteX17" fmla="*/ 92697 w 197939"/>
                <a:gd name="connsiteY17" fmla="*/ 168763 h 237115"/>
                <a:gd name="connsiteX18" fmla="*/ 123271 w 197939"/>
                <a:gd name="connsiteY18" fmla="*/ 167219 h 237115"/>
                <a:gd name="connsiteX19" fmla="*/ 126205 w 197939"/>
                <a:gd name="connsiteY19" fmla="*/ 169844 h 237115"/>
                <a:gd name="connsiteX20" fmla="*/ 118948 w 197939"/>
                <a:gd name="connsiteY20" fmla="*/ 168609 h 237115"/>
                <a:gd name="connsiteX21" fmla="*/ 123271 w 197939"/>
                <a:gd name="connsiteY21" fmla="*/ 167219 h 23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939" h="237115">
                  <a:moveTo>
                    <a:pt x="92697" y="168763"/>
                  </a:moveTo>
                  <a:cubicBezTo>
                    <a:pt x="63050" y="174631"/>
                    <a:pt x="55484" y="203660"/>
                    <a:pt x="51778" y="229911"/>
                  </a:cubicBezTo>
                  <a:cubicBezTo>
                    <a:pt x="51160" y="234697"/>
                    <a:pt x="55638" y="239021"/>
                    <a:pt x="60271" y="236242"/>
                  </a:cubicBezTo>
                  <a:cubicBezTo>
                    <a:pt x="99337" y="213852"/>
                    <a:pt x="153073" y="242264"/>
                    <a:pt x="175772" y="192234"/>
                  </a:cubicBezTo>
                  <a:cubicBezTo>
                    <a:pt x="176235" y="191307"/>
                    <a:pt x="176235" y="190381"/>
                    <a:pt x="176235" y="189609"/>
                  </a:cubicBezTo>
                  <a:cubicBezTo>
                    <a:pt x="179169" y="188528"/>
                    <a:pt x="181639" y="185131"/>
                    <a:pt x="179632" y="181579"/>
                  </a:cubicBezTo>
                  <a:cubicBezTo>
                    <a:pt x="168051" y="160425"/>
                    <a:pt x="168978" y="140351"/>
                    <a:pt x="176081" y="117961"/>
                  </a:cubicBezTo>
                  <a:cubicBezTo>
                    <a:pt x="180404" y="104527"/>
                    <a:pt x="191831" y="94953"/>
                    <a:pt x="196772" y="81674"/>
                  </a:cubicBezTo>
                  <a:cubicBezTo>
                    <a:pt x="205265" y="58203"/>
                    <a:pt x="164963" y="34732"/>
                    <a:pt x="155235" y="18673"/>
                  </a:cubicBezTo>
                  <a:cubicBezTo>
                    <a:pt x="154000" y="16666"/>
                    <a:pt x="151220" y="15122"/>
                    <a:pt x="148750" y="16048"/>
                  </a:cubicBezTo>
                  <a:cubicBezTo>
                    <a:pt x="73550" y="43379"/>
                    <a:pt x="111690" y="136645"/>
                    <a:pt x="159095" y="176638"/>
                  </a:cubicBezTo>
                  <a:cubicBezTo>
                    <a:pt x="138095" y="168917"/>
                    <a:pt x="123734" y="151623"/>
                    <a:pt x="111227" y="132167"/>
                  </a:cubicBezTo>
                  <a:cubicBezTo>
                    <a:pt x="97484" y="110549"/>
                    <a:pt x="99492" y="80747"/>
                    <a:pt x="91616" y="56813"/>
                  </a:cubicBezTo>
                  <a:cubicBezTo>
                    <a:pt x="78028" y="15739"/>
                    <a:pt x="31550" y="33034"/>
                    <a:pt x="10704" y="2614"/>
                  </a:cubicBezTo>
                  <a:cubicBezTo>
                    <a:pt x="7770" y="-1709"/>
                    <a:pt x="-723" y="-628"/>
                    <a:pt x="49" y="5548"/>
                  </a:cubicBezTo>
                  <a:cubicBezTo>
                    <a:pt x="8388" y="79358"/>
                    <a:pt x="50234" y="136645"/>
                    <a:pt x="117095" y="168454"/>
                  </a:cubicBezTo>
                  <a:cubicBezTo>
                    <a:pt x="117712" y="168763"/>
                    <a:pt x="118176" y="168917"/>
                    <a:pt x="118793" y="168917"/>
                  </a:cubicBezTo>
                  <a:cubicBezTo>
                    <a:pt x="109683" y="167373"/>
                    <a:pt x="101036" y="167065"/>
                    <a:pt x="92697" y="168763"/>
                  </a:cubicBezTo>
                  <a:close/>
                  <a:moveTo>
                    <a:pt x="123271" y="167219"/>
                  </a:moveTo>
                  <a:cubicBezTo>
                    <a:pt x="124198" y="168145"/>
                    <a:pt x="125279" y="168917"/>
                    <a:pt x="126205" y="169844"/>
                  </a:cubicBezTo>
                  <a:cubicBezTo>
                    <a:pt x="123734" y="169381"/>
                    <a:pt x="121418" y="169072"/>
                    <a:pt x="118948" y="168609"/>
                  </a:cubicBezTo>
                  <a:cubicBezTo>
                    <a:pt x="120492" y="168917"/>
                    <a:pt x="122036" y="168300"/>
                    <a:pt x="123271" y="167219"/>
                  </a:cubicBezTo>
                  <a:close/>
                </a:path>
              </a:pathLst>
            </a:custGeom>
            <a:grpFill/>
            <a:ln w="15426"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id="{ED9C5E6E-640E-4105-0939-8B80DEF33C69}"/>
                </a:ext>
              </a:extLst>
            </p:cNvPr>
            <p:cNvSpPr/>
            <p:nvPr/>
          </p:nvSpPr>
          <p:spPr>
            <a:xfrm>
              <a:off x="7869680" y="500495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id="{522A2B75-A15B-346D-DFFC-2D5C315B4E2F}"/>
                </a:ext>
              </a:extLst>
            </p:cNvPr>
            <p:cNvSpPr/>
            <p:nvPr/>
          </p:nvSpPr>
          <p:spPr>
            <a:xfrm>
              <a:off x="7152741" y="424832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0"/>
                    <a:pt x="14600" y="2556"/>
                  </a:cubicBezTo>
                  <a:cubicBezTo>
                    <a:pt x="1784" y="8732"/>
                    <a:pt x="-3621" y="24174"/>
                    <a:pt x="2556" y="36990"/>
                  </a:cubicBezTo>
                  <a:cubicBezTo>
                    <a:pt x="8732" y="49806"/>
                    <a:pt x="24174" y="55211"/>
                    <a:pt x="36990" y="49034"/>
                  </a:cubicBezTo>
                  <a:close/>
                </a:path>
              </a:pathLst>
            </a:custGeom>
            <a:grpFill/>
            <a:ln w="15426"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id="{7546EAF4-C67F-3BCF-7379-2507A914B4AF}"/>
                </a:ext>
              </a:extLst>
            </p:cNvPr>
            <p:cNvSpPr/>
            <p:nvPr/>
          </p:nvSpPr>
          <p:spPr>
            <a:xfrm>
              <a:off x="7183160" y="4311633"/>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id="{1D92B435-8F63-F9A5-8FBB-50583BA98154}"/>
                </a:ext>
              </a:extLst>
            </p:cNvPr>
            <p:cNvSpPr/>
            <p:nvPr/>
          </p:nvSpPr>
          <p:spPr>
            <a:xfrm>
              <a:off x="7536969" y="4628666"/>
              <a:ext cx="275875" cy="385255"/>
            </a:xfrm>
            <a:custGeom>
              <a:avLst/>
              <a:gdLst>
                <a:gd name="connsiteX0" fmla="*/ 260531 w 275876"/>
                <a:gd name="connsiteY0" fmla="*/ 376525 h 385252"/>
                <a:gd name="connsiteX1" fmla="*/ 242465 w 275876"/>
                <a:gd name="connsiteY1" fmla="*/ 305803 h 385252"/>
                <a:gd name="connsiteX2" fmla="*/ 225325 w 275876"/>
                <a:gd name="connsiteY2" fmla="*/ 274149 h 385252"/>
                <a:gd name="connsiteX3" fmla="*/ 274274 w 275876"/>
                <a:gd name="connsiteY3" fmla="*/ 255465 h 385252"/>
                <a:gd name="connsiteX4" fmla="*/ 274119 w 275876"/>
                <a:gd name="connsiteY4" fmla="*/ 247281 h 385252"/>
                <a:gd name="connsiteX5" fmla="*/ 223781 w 275876"/>
                <a:gd name="connsiteY5" fmla="*/ 194163 h 385252"/>
                <a:gd name="connsiteX6" fmla="*/ 125265 w 275876"/>
                <a:gd name="connsiteY6" fmla="*/ 92559 h 385252"/>
                <a:gd name="connsiteX7" fmla="*/ 104882 w 275876"/>
                <a:gd name="connsiteY7" fmla="*/ 51176 h 385252"/>
                <a:gd name="connsiteX8" fmla="*/ 221773 w 275876"/>
                <a:gd name="connsiteY8" fmla="*/ 71250 h 385252"/>
                <a:gd name="connsiteX9" fmla="*/ 220384 w 275876"/>
                <a:gd name="connsiteY9" fmla="*/ 60749 h 385252"/>
                <a:gd name="connsiteX10" fmla="*/ 148272 w 275876"/>
                <a:gd name="connsiteY10" fmla="*/ 1609 h 385252"/>
                <a:gd name="connsiteX11" fmla="*/ 25514 w 275876"/>
                <a:gd name="connsiteY11" fmla="*/ 22918 h 385252"/>
                <a:gd name="connsiteX12" fmla="*/ 68595 w 275876"/>
                <a:gd name="connsiteY12" fmla="*/ 202810 h 385252"/>
                <a:gd name="connsiteX13" fmla="*/ 79095 w 275876"/>
                <a:gd name="connsiteY13" fmla="*/ 201266 h 385252"/>
                <a:gd name="connsiteX14" fmla="*/ 74309 w 275876"/>
                <a:gd name="connsiteY14" fmla="*/ 47470 h 385252"/>
                <a:gd name="connsiteX15" fmla="*/ 122794 w 275876"/>
                <a:gd name="connsiteY15" fmla="*/ 210994 h 385252"/>
                <a:gd name="connsiteX16" fmla="*/ 808 w 275876"/>
                <a:gd name="connsiteY16" fmla="*/ 359848 h 385252"/>
                <a:gd name="connsiteX17" fmla="*/ 10845 w 275876"/>
                <a:gd name="connsiteY17" fmla="*/ 365407 h 385252"/>
                <a:gd name="connsiteX18" fmla="*/ 115383 w 275876"/>
                <a:gd name="connsiteY18" fmla="*/ 243575 h 385252"/>
                <a:gd name="connsiteX19" fmla="*/ 110750 w 275876"/>
                <a:gd name="connsiteY19" fmla="*/ 382393 h 385252"/>
                <a:gd name="connsiteX20" fmla="*/ 119860 w 275876"/>
                <a:gd name="connsiteY20" fmla="*/ 383473 h 385252"/>
                <a:gd name="connsiteX21" fmla="*/ 162015 w 275876"/>
                <a:gd name="connsiteY21" fmla="*/ 305803 h 385252"/>
                <a:gd name="connsiteX22" fmla="*/ 256825 w 275876"/>
                <a:gd name="connsiteY22" fmla="*/ 384554 h 385252"/>
                <a:gd name="connsiteX23" fmla="*/ 260531 w 275876"/>
                <a:gd name="connsiteY23" fmla="*/ 376525 h 38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876" h="385252">
                  <a:moveTo>
                    <a:pt x="260531" y="376525"/>
                  </a:moveTo>
                  <a:cubicBezTo>
                    <a:pt x="247869" y="353672"/>
                    <a:pt x="247252" y="330664"/>
                    <a:pt x="242465" y="305803"/>
                  </a:cubicBezTo>
                  <a:cubicBezTo>
                    <a:pt x="240149" y="293142"/>
                    <a:pt x="233663" y="282950"/>
                    <a:pt x="225325" y="274149"/>
                  </a:cubicBezTo>
                  <a:cubicBezTo>
                    <a:pt x="243083" y="275847"/>
                    <a:pt x="259604" y="269980"/>
                    <a:pt x="274274" y="255465"/>
                  </a:cubicBezTo>
                  <a:cubicBezTo>
                    <a:pt x="276436" y="253303"/>
                    <a:pt x="276436" y="249597"/>
                    <a:pt x="274119" y="247281"/>
                  </a:cubicBezTo>
                  <a:cubicBezTo>
                    <a:pt x="256671" y="230141"/>
                    <a:pt x="248178" y="198023"/>
                    <a:pt x="223781" y="194163"/>
                  </a:cubicBezTo>
                  <a:cubicBezTo>
                    <a:pt x="176839" y="186596"/>
                    <a:pt x="150434" y="154787"/>
                    <a:pt x="125265" y="92559"/>
                  </a:cubicBezTo>
                  <a:cubicBezTo>
                    <a:pt x="121096" y="82213"/>
                    <a:pt x="111677" y="57970"/>
                    <a:pt x="104882" y="51176"/>
                  </a:cubicBezTo>
                  <a:cubicBezTo>
                    <a:pt x="147346" y="108772"/>
                    <a:pt x="200619" y="84992"/>
                    <a:pt x="221773" y="71250"/>
                  </a:cubicBezTo>
                  <a:cubicBezTo>
                    <a:pt x="226252" y="68316"/>
                    <a:pt x="225016" y="62448"/>
                    <a:pt x="220384" y="60749"/>
                  </a:cubicBezTo>
                  <a:cubicBezTo>
                    <a:pt x="188729" y="49168"/>
                    <a:pt x="181935" y="10874"/>
                    <a:pt x="148272" y="1609"/>
                  </a:cubicBezTo>
                  <a:cubicBezTo>
                    <a:pt x="117235" y="-6884"/>
                    <a:pt x="54080" y="20911"/>
                    <a:pt x="25514" y="22918"/>
                  </a:cubicBezTo>
                  <a:cubicBezTo>
                    <a:pt x="54235" y="52257"/>
                    <a:pt x="37867" y="163126"/>
                    <a:pt x="68595" y="202810"/>
                  </a:cubicBezTo>
                  <a:cubicBezTo>
                    <a:pt x="71529" y="206516"/>
                    <a:pt x="74926" y="204663"/>
                    <a:pt x="79095" y="201266"/>
                  </a:cubicBezTo>
                  <a:cubicBezTo>
                    <a:pt x="113066" y="174552"/>
                    <a:pt x="125728" y="130235"/>
                    <a:pt x="74309" y="47470"/>
                  </a:cubicBezTo>
                  <a:cubicBezTo>
                    <a:pt x="105500" y="52874"/>
                    <a:pt x="144412" y="168839"/>
                    <a:pt x="122794" y="210994"/>
                  </a:cubicBezTo>
                  <a:cubicBezTo>
                    <a:pt x="93301" y="268744"/>
                    <a:pt x="32771" y="303796"/>
                    <a:pt x="808" y="359848"/>
                  </a:cubicBezTo>
                  <a:cubicBezTo>
                    <a:pt x="-2898" y="366334"/>
                    <a:pt x="7139" y="371892"/>
                    <a:pt x="10845" y="365407"/>
                  </a:cubicBezTo>
                  <a:cubicBezTo>
                    <a:pt x="36786" y="319701"/>
                    <a:pt x="83728" y="286038"/>
                    <a:pt x="115383" y="243575"/>
                  </a:cubicBezTo>
                  <a:cubicBezTo>
                    <a:pt x="94691" y="280788"/>
                    <a:pt x="81257" y="327885"/>
                    <a:pt x="110750" y="382393"/>
                  </a:cubicBezTo>
                  <a:cubicBezTo>
                    <a:pt x="112449" y="385481"/>
                    <a:pt x="117390" y="386407"/>
                    <a:pt x="119860" y="383473"/>
                  </a:cubicBezTo>
                  <a:cubicBezTo>
                    <a:pt x="135611" y="364172"/>
                    <a:pt x="170354" y="351664"/>
                    <a:pt x="162015" y="305803"/>
                  </a:cubicBezTo>
                  <a:cubicBezTo>
                    <a:pt x="176993" y="339311"/>
                    <a:pt x="199383" y="383473"/>
                    <a:pt x="256825" y="384554"/>
                  </a:cubicBezTo>
                  <a:cubicBezTo>
                    <a:pt x="260840" y="385017"/>
                    <a:pt x="262230" y="379613"/>
                    <a:pt x="260531" y="376525"/>
                  </a:cubicBezTo>
                  <a:close/>
                </a:path>
              </a:pathLst>
            </a:custGeom>
            <a:grpFill/>
            <a:ln w="15426" cap="flat">
              <a:noFill/>
              <a:prstDash val="solid"/>
              <a:miter/>
            </a:ln>
          </p:spPr>
          <p:txBody>
            <a:bodyPr rtlCol="0" anchor="ctr"/>
            <a:lstStyle/>
            <a:p>
              <a:endParaRPr lang="en-US"/>
            </a:p>
          </p:txBody>
        </p:sp>
        <p:sp>
          <p:nvSpPr>
            <p:cNvPr id="2963" name="Freeform: Shape 2962">
              <a:extLst>
                <a:ext uri="{FF2B5EF4-FFF2-40B4-BE49-F238E27FC236}">
                  <a16:creationId xmlns:a16="http://schemas.microsoft.com/office/drawing/2014/main" id="{07F80851-4134-45FF-7FB1-CAD84C665B13}"/>
                </a:ext>
              </a:extLst>
            </p:cNvPr>
            <p:cNvSpPr/>
            <p:nvPr/>
          </p:nvSpPr>
          <p:spPr>
            <a:xfrm>
              <a:off x="7125563" y="4191962"/>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6"/>
                    <a:pt x="49034" y="14600"/>
                  </a:cubicBezTo>
                  <a:cubicBezTo>
                    <a:pt x="42858" y="1784"/>
                    <a:pt x="27416"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id="{DF4918E8-61FE-7682-D03D-55F13174A9E9}"/>
                </a:ext>
              </a:extLst>
            </p:cNvPr>
            <p:cNvSpPr/>
            <p:nvPr/>
          </p:nvSpPr>
          <p:spPr>
            <a:xfrm>
              <a:off x="7394125" y="4594433"/>
              <a:ext cx="67218" cy="52012"/>
            </a:xfrm>
            <a:custGeom>
              <a:avLst/>
              <a:gdLst>
                <a:gd name="connsiteX0" fmla="*/ 975 w 67218"/>
                <a:gd name="connsiteY0" fmla="*/ 33372 h 52011"/>
                <a:gd name="connsiteX1" fmla="*/ 66910 w 67218"/>
                <a:gd name="connsiteY1" fmla="*/ 34144 h 52011"/>
                <a:gd name="connsiteX2" fmla="*/ 67218 w 67218"/>
                <a:gd name="connsiteY2" fmla="*/ 3261 h 52011"/>
                <a:gd name="connsiteX3" fmla="*/ 975 w 67218"/>
                <a:gd name="connsiteY3" fmla="*/ 33372 h 52011"/>
              </a:gdLst>
              <a:ahLst/>
              <a:cxnLst>
                <a:cxn ang="0">
                  <a:pos x="connsiteX0" y="connsiteY0"/>
                </a:cxn>
                <a:cxn ang="0">
                  <a:pos x="connsiteX1" y="connsiteY1"/>
                </a:cxn>
                <a:cxn ang="0">
                  <a:pos x="connsiteX2" y="connsiteY2"/>
                </a:cxn>
                <a:cxn ang="0">
                  <a:pos x="connsiteX3" y="connsiteY3"/>
                </a:cxn>
              </a:cxnLst>
              <a:rect l="l" t="t" r="r" b="b"/>
              <a:pathLst>
                <a:path w="67218" h="52011">
                  <a:moveTo>
                    <a:pt x="975" y="33372"/>
                  </a:moveTo>
                  <a:cubicBezTo>
                    <a:pt x="7615" y="59776"/>
                    <a:pt x="50233" y="56379"/>
                    <a:pt x="66910" y="34144"/>
                  </a:cubicBezTo>
                  <a:cubicBezTo>
                    <a:pt x="63667" y="27350"/>
                    <a:pt x="59343" y="11600"/>
                    <a:pt x="67218" y="3261"/>
                  </a:cubicBezTo>
                  <a:cubicBezTo>
                    <a:pt x="55174" y="-2452"/>
                    <a:pt x="-8598" y="-4923"/>
                    <a:pt x="975" y="33372"/>
                  </a:cubicBezTo>
                  <a:close/>
                </a:path>
              </a:pathLst>
            </a:custGeom>
            <a:grpFill/>
            <a:ln w="15426" cap="flat">
              <a:noFill/>
              <a:prstDash val="solid"/>
              <a:miter/>
            </a:ln>
          </p:spPr>
          <p:txBody>
            <a:bodyPr rtlCol="0" anchor="ctr"/>
            <a:lstStyle/>
            <a:p>
              <a:endParaRPr lang="en-US"/>
            </a:p>
          </p:txBody>
        </p:sp>
        <p:sp>
          <p:nvSpPr>
            <p:cNvPr id="2965" name="Freeform: Shape 2964">
              <a:extLst>
                <a:ext uri="{FF2B5EF4-FFF2-40B4-BE49-F238E27FC236}">
                  <a16:creationId xmlns:a16="http://schemas.microsoft.com/office/drawing/2014/main" id="{9018B971-3F4A-1C7D-AE37-E57F9602DE8A}"/>
                </a:ext>
              </a:extLst>
            </p:cNvPr>
            <p:cNvSpPr/>
            <p:nvPr/>
          </p:nvSpPr>
          <p:spPr>
            <a:xfrm>
              <a:off x="7467181" y="4592043"/>
              <a:ext cx="46024" cy="47936"/>
            </a:xfrm>
            <a:custGeom>
              <a:avLst/>
              <a:gdLst>
                <a:gd name="connsiteX0" fmla="*/ 34463 w 46024"/>
                <a:gd name="connsiteY0" fmla="*/ 4107 h 47936"/>
                <a:gd name="connsiteX1" fmla="*/ 11455 w 46024"/>
                <a:gd name="connsiteY1" fmla="*/ 44100 h 47936"/>
                <a:gd name="connsiteX2" fmla="*/ 34463 w 46024"/>
                <a:gd name="connsiteY2" fmla="*/ 4107 h 47936"/>
              </a:gdLst>
              <a:ahLst/>
              <a:cxnLst>
                <a:cxn ang="0">
                  <a:pos x="connsiteX0" y="connsiteY0"/>
                </a:cxn>
                <a:cxn ang="0">
                  <a:pos x="connsiteX1" y="connsiteY1"/>
                </a:cxn>
                <a:cxn ang="0">
                  <a:pos x="connsiteX2" y="connsiteY2"/>
                </a:cxn>
              </a:cxnLst>
              <a:rect l="l" t="t" r="r" b="b"/>
              <a:pathLst>
                <a:path w="46024" h="47936">
                  <a:moveTo>
                    <a:pt x="34463" y="4107"/>
                  </a:moveTo>
                  <a:cubicBezTo>
                    <a:pt x="6823" y="-12569"/>
                    <a:pt x="-13868" y="25725"/>
                    <a:pt x="11455" y="44100"/>
                  </a:cubicBezTo>
                  <a:cubicBezTo>
                    <a:pt x="33691" y="60314"/>
                    <a:pt x="62412" y="20938"/>
                    <a:pt x="34463" y="4107"/>
                  </a:cubicBezTo>
                  <a:close/>
                </a:path>
              </a:pathLst>
            </a:custGeom>
            <a:grpFill/>
            <a:ln w="15426"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id="{3D701900-9872-A227-13D1-982105E11B7B}"/>
                </a:ext>
              </a:extLst>
            </p:cNvPr>
            <p:cNvSpPr/>
            <p:nvPr/>
          </p:nvSpPr>
          <p:spPr>
            <a:xfrm>
              <a:off x="7441343" y="4633672"/>
              <a:ext cx="54977" cy="70741"/>
            </a:xfrm>
            <a:custGeom>
              <a:avLst/>
              <a:gdLst>
                <a:gd name="connsiteX0" fmla="*/ 17374 w 54977"/>
                <a:gd name="connsiteY0" fmla="*/ 69177 h 70741"/>
                <a:gd name="connsiteX1" fmla="*/ 52580 w 54977"/>
                <a:gd name="connsiteY1" fmla="*/ 10809 h 70741"/>
                <a:gd name="connsiteX2" fmla="*/ 22933 w 54977"/>
                <a:gd name="connsiteY2" fmla="*/ 0 h 70741"/>
                <a:gd name="connsiteX3" fmla="*/ 17374 w 54977"/>
                <a:gd name="connsiteY3" fmla="*/ 69177 h 70741"/>
              </a:gdLst>
              <a:ahLst/>
              <a:cxnLst>
                <a:cxn ang="0">
                  <a:pos x="connsiteX0" y="connsiteY0"/>
                </a:cxn>
                <a:cxn ang="0">
                  <a:pos x="connsiteX1" y="connsiteY1"/>
                </a:cxn>
                <a:cxn ang="0">
                  <a:pos x="connsiteX2" y="connsiteY2"/>
                </a:cxn>
                <a:cxn ang="0">
                  <a:pos x="connsiteX3" y="connsiteY3"/>
                </a:cxn>
              </a:cxnLst>
              <a:rect l="l" t="t" r="r" b="b"/>
              <a:pathLst>
                <a:path w="54977" h="70741">
                  <a:moveTo>
                    <a:pt x="17374" y="69177"/>
                  </a:moveTo>
                  <a:cubicBezTo>
                    <a:pt x="36830" y="75817"/>
                    <a:pt x="63081" y="62229"/>
                    <a:pt x="52580" y="10809"/>
                  </a:cubicBezTo>
                  <a:cubicBezTo>
                    <a:pt x="46558" y="12816"/>
                    <a:pt x="30499" y="10346"/>
                    <a:pt x="22933" y="0"/>
                  </a:cubicBezTo>
                  <a:cubicBezTo>
                    <a:pt x="-4244" y="23008"/>
                    <a:pt x="-8722" y="60530"/>
                    <a:pt x="17374" y="69177"/>
                  </a:cubicBezTo>
                  <a:close/>
                </a:path>
              </a:pathLst>
            </a:custGeom>
            <a:grpFill/>
            <a:ln w="15426" cap="flat">
              <a:noFill/>
              <a:prstDash val="solid"/>
              <a:miter/>
            </a:ln>
          </p:spPr>
          <p:txBody>
            <a:bodyPr rtlCol="0" anchor="ctr"/>
            <a:lstStyle/>
            <a:p>
              <a:endParaRPr lang="en-US"/>
            </a:p>
          </p:txBody>
        </p:sp>
        <p:sp>
          <p:nvSpPr>
            <p:cNvPr id="2967" name="Freeform: Shape 2966">
              <a:extLst>
                <a:ext uri="{FF2B5EF4-FFF2-40B4-BE49-F238E27FC236}">
                  <a16:creationId xmlns:a16="http://schemas.microsoft.com/office/drawing/2014/main" id="{B9D039DE-A27A-B5D1-A9C1-A6E1CB25B9A5}"/>
                </a:ext>
              </a:extLst>
            </p:cNvPr>
            <p:cNvSpPr/>
            <p:nvPr/>
          </p:nvSpPr>
          <p:spPr>
            <a:xfrm>
              <a:off x="7363344" y="4730484"/>
              <a:ext cx="138656" cy="103778"/>
            </a:xfrm>
            <a:custGeom>
              <a:avLst/>
              <a:gdLst>
                <a:gd name="connsiteX0" fmla="*/ 135214 w 138656"/>
                <a:gd name="connsiteY0" fmla="*/ 56522 h 103777"/>
                <a:gd name="connsiteX1" fmla="*/ 3808 w 138656"/>
                <a:gd name="connsiteY1" fmla="*/ 18691 h 103777"/>
                <a:gd name="connsiteX2" fmla="*/ 3962 w 138656"/>
                <a:gd name="connsiteY2" fmla="*/ 29809 h 103777"/>
                <a:gd name="connsiteX3" fmla="*/ 51213 w 138656"/>
                <a:gd name="connsiteY3" fmla="*/ 96669 h 103777"/>
                <a:gd name="connsiteX4" fmla="*/ 56772 w 138656"/>
                <a:gd name="connsiteY4" fmla="*/ 103772 h 103777"/>
                <a:gd name="connsiteX5" fmla="*/ 137839 w 138656"/>
                <a:gd name="connsiteY5" fmla="*/ 67331 h 103777"/>
                <a:gd name="connsiteX6" fmla="*/ 135677 w 138656"/>
                <a:gd name="connsiteY6" fmla="*/ 59765 h 103777"/>
                <a:gd name="connsiteX7" fmla="*/ 135214 w 138656"/>
                <a:gd name="connsiteY7" fmla="*/ 56522 h 10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56" h="103777">
                  <a:moveTo>
                    <a:pt x="135214" y="56522"/>
                  </a:moveTo>
                  <a:cubicBezTo>
                    <a:pt x="110508" y="2786"/>
                    <a:pt x="54610" y="-18523"/>
                    <a:pt x="3808" y="18691"/>
                  </a:cubicBezTo>
                  <a:cubicBezTo>
                    <a:pt x="-825" y="22088"/>
                    <a:pt x="-1751" y="28264"/>
                    <a:pt x="3962" y="29809"/>
                  </a:cubicBezTo>
                  <a:cubicBezTo>
                    <a:pt x="35463" y="38147"/>
                    <a:pt x="57544" y="62853"/>
                    <a:pt x="51213" y="96669"/>
                  </a:cubicBezTo>
                  <a:cubicBezTo>
                    <a:pt x="50595" y="100221"/>
                    <a:pt x="52911" y="103927"/>
                    <a:pt x="56772" y="103772"/>
                  </a:cubicBezTo>
                  <a:cubicBezTo>
                    <a:pt x="87654" y="102383"/>
                    <a:pt x="120699" y="95743"/>
                    <a:pt x="137839" y="67331"/>
                  </a:cubicBezTo>
                  <a:cubicBezTo>
                    <a:pt x="139692" y="64243"/>
                    <a:pt x="138147" y="61309"/>
                    <a:pt x="135677" y="59765"/>
                  </a:cubicBezTo>
                  <a:cubicBezTo>
                    <a:pt x="135831" y="58838"/>
                    <a:pt x="135677" y="57603"/>
                    <a:pt x="135214" y="56522"/>
                  </a:cubicBezTo>
                  <a:close/>
                </a:path>
              </a:pathLst>
            </a:custGeom>
            <a:grpFill/>
            <a:ln w="15426"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id="{0C979032-0B7C-1102-AE87-C17A3532F369}"/>
                </a:ext>
              </a:extLst>
            </p:cNvPr>
            <p:cNvSpPr/>
            <p:nvPr/>
          </p:nvSpPr>
          <p:spPr>
            <a:xfrm>
              <a:off x="7499792" y="4631665"/>
              <a:ext cx="59285" cy="74485"/>
            </a:xfrm>
            <a:custGeom>
              <a:avLst/>
              <a:gdLst>
                <a:gd name="connsiteX0" fmla="*/ 50493 w 59285"/>
                <a:gd name="connsiteY0" fmla="*/ 68096 h 74484"/>
                <a:gd name="connsiteX1" fmla="*/ 15132 w 59285"/>
                <a:gd name="connsiteY1" fmla="*/ 0 h 74484"/>
                <a:gd name="connsiteX2" fmla="*/ 0 w 59285"/>
                <a:gd name="connsiteY2" fmla="*/ 16522 h 74484"/>
                <a:gd name="connsiteX3" fmla="*/ 50493 w 59285"/>
                <a:gd name="connsiteY3" fmla="*/ 68096 h 74484"/>
              </a:gdLst>
              <a:ahLst/>
              <a:cxnLst>
                <a:cxn ang="0">
                  <a:pos x="connsiteX0" y="connsiteY0"/>
                </a:cxn>
                <a:cxn ang="0">
                  <a:pos x="connsiteX1" y="connsiteY1"/>
                </a:cxn>
                <a:cxn ang="0">
                  <a:pos x="connsiteX2" y="connsiteY2"/>
                </a:cxn>
                <a:cxn ang="0">
                  <a:pos x="connsiteX3" y="connsiteY3"/>
                </a:cxn>
              </a:cxnLst>
              <a:rect l="l" t="t" r="r" b="b"/>
              <a:pathLst>
                <a:path w="59285" h="74484">
                  <a:moveTo>
                    <a:pt x="50493" y="68096"/>
                  </a:moveTo>
                  <a:cubicBezTo>
                    <a:pt x="76126" y="46015"/>
                    <a:pt x="39993" y="1390"/>
                    <a:pt x="15132" y="0"/>
                  </a:cubicBezTo>
                  <a:cubicBezTo>
                    <a:pt x="13434" y="2779"/>
                    <a:pt x="2162" y="14669"/>
                    <a:pt x="0" y="16522"/>
                  </a:cubicBezTo>
                  <a:cubicBezTo>
                    <a:pt x="5868" y="63464"/>
                    <a:pt x="28875" y="86626"/>
                    <a:pt x="50493" y="68096"/>
                  </a:cubicBezTo>
                  <a:close/>
                </a:path>
              </a:pathLst>
            </a:custGeom>
            <a:grpFill/>
            <a:ln w="15426"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id="{986CDD65-EB07-F7F5-5F95-48A7550D37C7}"/>
                </a:ext>
              </a:extLst>
            </p:cNvPr>
            <p:cNvSpPr/>
            <p:nvPr/>
          </p:nvSpPr>
          <p:spPr>
            <a:xfrm>
              <a:off x="7631575" y="5090964"/>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5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3" y="49806"/>
                    <a:pt x="24174" y="55211"/>
                    <a:pt x="36990" y="49034"/>
                  </a:cubicBezTo>
                  <a:cubicBezTo>
                    <a:pt x="49806" y="42858"/>
                    <a:pt x="55211" y="27416"/>
                    <a:pt x="49035" y="14600"/>
                  </a:cubicBezTo>
                  <a:cubicBezTo>
                    <a:pt x="42858" y="1784"/>
                    <a:pt x="27417" y="-3620"/>
                    <a:pt x="14600" y="2556"/>
                  </a:cubicBezTo>
                  <a:close/>
                </a:path>
              </a:pathLst>
            </a:custGeom>
            <a:grpFill/>
            <a:ln w="15426" cap="flat">
              <a:noFill/>
              <a:prstDash val="solid"/>
              <a:miter/>
            </a:ln>
          </p:spPr>
          <p:txBody>
            <a:bodyPr rtlCol="0" anchor="ctr"/>
            <a:lstStyle/>
            <a:p>
              <a:endParaRPr lang="en-US"/>
            </a:p>
          </p:txBody>
        </p:sp>
        <p:sp>
          <p:nvSpPr>
            <p:cNvPr id="2970" name="Freeform: Shape 2969">
              <a:extLst>
                <a:ext uri="{FF2B5EF4-FFF2-40B4-BE49-F238E27FC236}">
                  <a16:creationId xmlns:a16="http://schemas.microsoft.com/office/drawing/2014/main" id="{908B56E7-057F-7A11-72D7-9844A9A97C4E}"/>
                </a:ext>
              </a:extLst>
            </p:cNvPr>
            <p:cNvSpPr/>
            <p:nvPr/>
          </p:nvSpPr>
          <p:spPr>
            <a:xfrm>
              <a:off x="6758981" y="4850187"/>
              <a:ext cx="616782" cy="548609"/>
            </a:xfrm>
            <a:custGeom>
              <a:avLst/>
              <a:gdLst>
                <a:gd name="connsiteX0" fmla="*/ 616665 w 616784"/>
                <a:gd name="connsiteY0" fmla="*/ 150990 h 548604"/>
                <a:gd name="connsiteX1" fmla="*/ 606937 w 616784"/>
                <a:gd name="connsiteY1" fmla="*/ 145586 h 548604"/>
                <a:gd name="connsiteX2" fmla="*/ 341500 w 616784"/>
                <a:gd name="connsiteY2" fmla="*/ 14489 h 548604"/>
                <a:gd name="connsiteX3" fmla="*/ 172263 w 616784"/>
                <a:gd name="connsiteY3" fmla="*/ 12945 h 548604"/>
                <a:gd name="connsiteX4" fmla="*/ 68034 w 616784"/>
                <a:gd name="connsiteY4" fmla="*/ 146204 h 548604"/>
                <a:gd name="connsiteX5" fmla="*/ 5034 w 616784"/>
                <a:gd name="connsiteY5" fmla="*/ 435420 h 548604"/>
                <a:gd name="connsiteX6" fmla="*/ 3335 w 616784"/>
                <a:gd name="connsiteY6" fmla="*/ 446383 h 548604"/>
                <a:gd name="connsiteX7" fmla="*/ 214264 w 616784"/>
                <a:gd name="connsiteY7" fmla="*/ 404537 h 548604"/>
                <a:gd name="connsiteX8" fmla="*/ 216425 w 616784"/>
                <a:gd name="connsiteY8" fmla="*/ 400214 h 548604"/>
                <a:gd name="connsiteX9" fmla="*/ 249933 w 616784"/>
                <a:gd name="connsiteY9" fmla="*/ 451325 h 548604"/>
                <a:gd name="connsiteX10" fmla="*/ 317258 w 616784"/>
                <a:gd name="connsiteY10" fmla="*/ 434030 h 548604"/>
                <a:gd name="connsiteX11" fmla="*/ 430442 w 616784"/>
                <a:gd name="connsiteY11" fmla="*/ 548605 h 548604"/>
                <a:gd name="connsiteX12" fmla="*/ 411450 w 616784"/>
                <a:gd name="connsiteY12" fmla="*/ 388633 h 548604"/>
                <a:gd name="connsiteX13" fmla="*/ 466884 w 616784"/>
                <a:gd name="connsiteY13" fmla="*/ 346786 h 548604"/>
                <a:gd name="connsiteX14" fmla="*/ 447891 w 616784"/>
                <a:gd name="connsiteY14" fmla="*/ 288727 h 548604"/>
                <a:gd name="connsiteX15" fmla="*/ 452524 w 616784"/>
                <a:gd name="connsiteY15" fmla="*/ 289654 h 548604"/>
                <a:gd name="connsiteX16" fmla="*/ 616665 w 616784"/>
                <a:gd name="connsiteY16" fmla="*/ 150990 h 548604"/>
                <a:gd name="connsiteX17" fmla="*/ 402185 w 616784"/>
                <a:gd name="connsiteY17" fmla="*/ 373655 h 548604"/>
                <a:gd name="connsiteX18" fmla="*/ 394464 w 616784"/>
                <a:gd name="connsiteY18" fmla="*/ 381529 h 548604"/>
                <a:gd name="connsiteX19" fmla="*/ 407898 w 616784"/>
                <a:gd name="connsiteY19" fmla="*/ 501818 h 548604"/>
                <a:gd name="connsiteX20" fmla="*/ 322199 w 616784"/>
                <a:gd name="connsiteY20" fmla="*/ 416427 h 548604"/>
                <a:gd name="connsiteX21" fmla="*/ 311235 w 616784"/>
                <a:gd name="connsiteY21" fmla="*/ 417508 h 548604"/>
                <a:gd name="connsiteX22" fmla="*/ 225536 w 616784"/>
                <a:gd name="connsiteY22" fmla="*/ 380449 h 548604"/>
                <a:gd name="connsiteX23" fmla="*/ 243448 w 616784"/>
                <a:gd name="connsiteY23" fmla="*/ 160410 h 548604"/>
                <a:gd name="connsiteX24" fmla="*/ 426737 w 616784"/>
                <a:gd name="connsiteY24" fmla="*/ 283631 h 548604"/>
                <a:gd name="connsiteX25" fmla="*/ 402185 w 616784"/>
                <a:gd name="connsiteY25" fmla="*/ 373655 h 54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784" h="548604">
                  <a:moveTo>
                    <a:pt x="616665" y="150990"/>
                  </a:moveTo>
                  <a:cubicBezTo>
                    <a:pt x="617746" y="145277"/>
                    <a:pt x="611260" y="141726"/>
                    <a:pt x="606937" y="145586"/>
                  </a:cubicBezTo>
                  <a:cubicBezTo>
                    <a:pt x="511201" y="231594"/>
                    <a:pt x="408207" y="51857"/>
                    <a:pt x="341500" y="14489"/>
                  </a:cubicBezTo>
                  <a:cubicBezTo>
                    <a:pt x="276029" y="-22107"/>
                    <a:pt x="218587" y="23445"/>
                    <a:pt x="172263" y="12945"/>
                  </a:cubicBezTo>
                  <a:cubicBezTo>
                    <a:pt x="151726" y="55718"/>
                    <a:pt x="80233" y="72085"/>
                    <a:pt x="68034" y="146204"/>
                  </a:cubicBezTo>
                  <a:cubicBezTo>
                    <a:pt x="55681" y="221557"/>
                    <a:pt x="131961" y="414111"/>
                    <a:pt x="5034" y="435420"/>
                  </a:cubicBezTo>
                  <a:cubicBezTo>
                    <a:pt x="-680" y="436347"/>
                    <a:pt x="-1915" y="443604"/>
                    <a:pt x="3335" y="446383"/>
                  </a:cubicBezTo>
                  <a:cubicBezTo>
                    <a:pt x="70350" y="482053"/>
                    <a:pt x="172109" y="476494"/>
                    <a:pt x="214264" y="404537"/>
                  </a:cubicBezTo>
                  <a:cubicBezTo>
                    <a:pt x="215036" y="403148"/>
                    <a:pt x="215654" y="401758"/>
                    <a:pt x="216425" y="400214"/>
                  </a:cubicBezTo>
                  <a:cubicBezTo>
                    <a:pt x="221367" y="420442"/>
                    <a:pt x="233874" y="439280"/>
                    <a:pt x="249933" y="451325"/>
                  </a:cubicBezTo>
                  <a:cubicBezTo>
                    <a:pt x="279735" y="473406"/>
                    <a:pt x="304441" y="461979"/>
                    <a:pt x="317258" y="434030"/>
                  </a:cubicBezTo>
                  <a:cubicBezTo>
                    <a:pt x="324052" y="498729"/>
                    <a:pt x="380104" y="530539"/>
                    <a:pt x="430442" y="548605"/>
                  </a:cubicBezTo>
                  <a:cubicBezTo>
                    <a:pt x="447582" y="497957"/>
                    <a:pt x="457774" y="434339"/>
                    <a:pt x="411450" y="388633"/>
                  </a:cubicBezTo>
                  <a:cubicBezTo>
                    <a:pt x="441251" y="396044"/>
                    <a:pt x="465494" y="383846"/>
                    <a:pt x="466884" y="346786"/>
                  </a:cubicBezTo>
                  <a:cubicBezTo>
                    <a:pt x="467656" y="326713"/>
                    <a:pt x="460553" y="305249"/>
                    <a:pt x="447891" y="288727"/>
                  </a:cubicBezTo>
                  <a:cubicBezTo>
                    <a:pt x="449435" y="289036"/>
                    <a:pt x="450979" y="289499"/>
                    <a:pt x="452524" y="289654"/>
                  </a:cubicBezTo>
                  <a:cubicBezTo>
                    <a:pt x="534826" y="301698"/>
                    <a:pt x="602768" y="225572"/>
                    <a:pt x="616665" y="150990"/>
                  </a:cubicBezTo>
                  <a:close/>
                  <a:moveTo>
                    <a:pt x="402185" y="373655"/>
                  </a:moveTo>
                  <a:cubicBezTo>
                    <a:pt x="396780" y="374427"/>
                    <a:pt x="391530" y="376279"/>
                    <a:pt x="394464" y="381529"/>
                  </a:cubicBezTo>
                  <a:cubicBezTo>
                    <a:pt x="417163" y="421677"/>
                    <a:pt x="435693" y="463369"/>
                    <a:pt x="407898" y="501818"/>
                  </a:cubicBezTo>
                  <a:cubicBezTo>
                    <a:pt x="360493" y="499656"/>
                    <a:pt x="339339" y="459199"/>
                    <a:pt x="322199" y="416427"/>
                  </a:cubicBezTo>
                  <a:cubicBezTo>
                    <a:pt x="320037" y="410868"/>
                    <a:pt x="315096" y="413802"/>
                    <a:pt x="311235" y="417508"/>
                  </a:cubicBezTo>
                  <a:cubicBezTo>
                    <a:pt x="293015" y="434957"/>
                    <a:pt x="241749" y="450552"/>
                    <a:pt x="225536" y="380449"/>
                  </a:cubicBezTo>
                  <a:cubicBezTo>
                    <a:pt x="266610" y="332581"/>
                    <a:pt x="234646" y="232984"/>
                    <a:pt x="243448" y="160410"/>
                  </a:cubicBezTo>
                  <a:cubicBezTo>
                    <a:pt x="305677" y="198704"/>
                    <a:pt x="363736" y="285948"/>
                    <a:pt x="426737" y="283631"/>
                  </a:cubicBezTo>
                  <a:cubicBezTo>
                    <a:pt x="471362" y="339992"/>
                    <a:pt x="427200" y="370258"/>
                    <a:pt x="402185" y="373655"/>
                  </a:cubicBezTo>
                  <a:close/>
                </a:path>
              </a:pathLst>
            </a:custGeom>
            <a:grpFill/>
            <a:ln w="15426"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id="{6A511987-3751-1F1E-12DF-77C8F2206CBA}"/>
                </a:ext>
              </a:extLst>
            </p:cNvPr>
            <p:cNvSpPr/>
            <p:nvPr/>
          </p:nvSpPr>
          <p:spPr>
            <a:xfrm>
              <a:off x="6770500" y="5455003"/>
              <a:ext cx="65459" cy="67471"/>
            </a:xfrm>
            <a:custGeom>
              <a:avLst/>
              <a:gdLst>
                <a:gd name="connsiteX0" fmla="*/ 21309 w 65459"/>
                <a:gd name="connsiteY0" fmla="*/ 0 h 67470"/>
                <a:gd name="connsiteX1" fmla="*/ 0 w 65459"/>
                <a:gd name="connsiteY1" fmla="*/ 23471 h 67470"/>
                <a:gd name="connsiteX2" fmla="*/ 58368 w 65459"/>
                <a:gd name="connsiteY2" fmla="*/ 58831 h 67470"/>
                <a:gd name="connsiteX3" fmla="*/ 21309 w 65459"/>
                <a:gd name="connsiteY3" fmla="*/ 0 h 67470"/>
              </a:gdLst>
              <a:ahLst/>
              <a:cxnLst>
                <a:cxn ang="0">
                  <a:pos x="connsiteX0" y="connsiteY0"/>
                </a:cxn>
                <a:cxn ang="0">
                  <a:pos x="connsiteX1" y="connsiteY1"/>
                </a:cxn>
                <a:cxn ang="0">
                  <a:pos x="connsiteX2" y="connsiteY2"/>
                </a:cxn>
                <a:cxn ang="0">
                  <a:pos x="connsiteX3" y="connsiteY3"/>
                </a:cxn>
              </a:cxnLst>
              <a:rect l="l" t="t" r="r" b="b"/>
              <a:pathLst>
                <a:path w="65459" h="67470">
                  <a:moveTo>
                    <a:pt x="21309" y="0"/>
                  </a:moveTo>
                  <a:cubicBezTo>
                    <a:pt x="19302" y="12816"/>
                    <a:pt x="6331" y="22544"/>
                    <a:pt x="0" y="23471"/>
                  </a:cubicBezTo>
                  <a:cubicBezTo>
                    <a:pt x="14515" y="73810"/>
                    <a:pt x="44008" y="73655"/>
                    <a:pt x="58368" y="58831"/>
                  </a:cubicBezTo>
                  <a:cubicBezTo>
                    <a:pt x="77361" y="38757"/>
                    <a:pt x="55898" y="7721"/>
                    <a:pt x="21309" y="0"/>
                  </a:cubicBezTo>
                  <a:close/>
                </a:path>
              </a:pathLst>
            </a:custGeom>
            <a:grpFill/>
            <a:ln w="15426"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id="{98C3272E-7059-989B-2A20-738900B41529}"/>
                </a:ext>
              </a:extLst>
            </p:cNvPr>
            <p:cNvSpPr/>
            <p:nvPr/>
          </p:nvSpPr>
          <p:spPr>
            <a:xfrm>
              <a:off x="6660932" y="5448991"/>
              <a:ext cx="74979" cy="60140"/>
            </a:xfrm>
            <a:custGeom>
              <a:avLst/>
              <a:gdLst>
                <a:gd name="connsiteX0" fmla="*/ 74979 w 74979"/>
                <a:gd name="connsiteY0" fmla="*/ 22689 h 60139"/>
                <a:gd name="connsiteX1" fmla="*/ 67413 w 74979"/>
                <a:gd name="connsiteY1" fmla="*/ 763 h 60139"/>
                <a:gd name="connsiteX2" fmla="*/ 1324 w 74979"/>
                <a:gd name="connsiteY2" fmla="*/ 42918 h 60139"/>
                <a:gd name="connsiteX3" fmla="*/ 74979 w 74979"/>
                <a:gd name="connsiteY3" fmla="*/ 22998 h 60139"/>
                <a:gd name="connsiteX4" fmla="*/ 74979 w 74979"/>
                <a:gd name="connsiteY4" fmla="*/ 2268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79" h="60139">
                  <a:moveTo>
                    <a:pt x="74979" y="22689"/>
                  </a:moveTo>
                  <a:cubicBezTo>
                    <a:pt x="72045" y="15895"/>
                    <a:pt x="65406" y="8175"/>
                    <a:pt x="67413" y="763"/>
                  </a:cubicBezTo>
                  <a:cubicBezTo>
                    <a:pt x="25104" y="-4333"/>
                    <a:pt x="-7014" y="16822"/>
                    <a:pt x="1324" y="42918"/>
                  </a:cubicBezTo>
                  <a:cubicBezTo>
                    <a:pt x="10126" y="70249"/>
                    <a:pt x="58303" y="66080"/>
                    <a:pt x="74979" y="22998"/>
                  </a:cubicBezTo>
                  <a:cubicBezTo>
                    <a:pt x="74979" y="22844"/>
                    <a:pt x="74979" y="22844"/>
                    <a:pt x="74979" y="22689"/>
                  </a:cubicBezTo>
                  <a:close/>
                </a:path>
              </a:pathLst>
            </a:custGeom>
            <a:grpFill/>
            <a:ln w="15426"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id="{B0D6A5C2-DCB6-D31B-B8F3-71611220AB38}"/>
                </a:ext>
              </a:extLst>
            </p:cNvPr>
            <p:cNvSpPr/>
            <p:nvPr/>
          </p:nvSpPr>
          <p:spPr>
            <a:xfrm>
              <a:off x="6675101" y="5372855"/>
              <a:ext cx="68068" cy="67287"/>
            </a:xfrm>
            <a:custGeom>
              <a:avLst/>
              <a:gdLst>
                <a:gd name="connsiteX0" fmla="*/ 20818 w 68068"/>
                <a:gd name="connsiteY0" fmla="*/ 1 h 67287"/>
                <a:gd name="connsiteX1" fmla="*/ 281 w 68068"/>
                <a:gd name="connsiteY1" fmla="*/ 28104 h 67287"/>
                <a:gd name="connsiteX2" fmla="*/ 53862 w 68068"/>
                <a:gd name="connsiteY2" fmla="*/ 67171 h 67287"/>
                <a:gd name="connsiteX3" fmla="*/ 68068 w 68068"/>
                <a:gd name="connsiteY3" fmla="*/ 51575 h 67287"/>
                <a:gd name="connsiteX4" fmla="*/ 20818 w 68068"/>
                <a:gd name="connsiteY4" fmla="*/ 1 h 6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68" h="67287">
                  <a:moveTo>
                    <a:pt x="20818" y="1"/>
                  </a:moveTo>
                  <a:cubicBezTo>
                    <a:pt x="8774" y="1"/>
                    <a:pt x="-1881" y="17758"/>
                    <a:pt x="281" y="28104"/>
                  </a:cubicBezTo>
                  <a:cubicBezTo>
                    <a:pt x="2288" y="36751"/>
                    <a:pt x="7229" y="69487"/>
                    <a:pt x="53862" y="67171"/>
                  </a:cubicBezTo>
                  <a:cubicBezTo>
                    <a:pt x="56642" y="59913"/>
                    <a:pt x="61583" y="54509"/>
                    <a:pt x="68068" y="51575"/>
                  </a:cubicBezTo>
                  <a:cubicBezTo>
                    <a:pt x="66833" y="23626"/>
                    <a:pt x="44289" y="-154"/>
                    <a:pt x="20818" y="1"/>
                  </a:cubicBezTo>
                  <a:close/>
                </a:path>
              </a:pathLst>
            </a:custGeom>
            <a:grpFill/>
            <a:ln w="15426"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id="{76EA6725-703A-78F0-CBA9-C63845A9246D}"/>
                </a:ext>
              </a:extLst>
            </p:cNvPr>
            <p:cNvSpPr/>
            <p:nvPr/>
          </p:nvSpPr>
          <p:spPr>
            <a:xfrm>
              <a:off x="6288353" y="5096808"/>
              <a:ext cx="74651" cy="58963"/>
            </a:xfrm>
            <a:custGeom>
              <a:avLst/>
              <a:gdLst>
                <a:gd name="connsiteX0" fmla="*/ 10725 w 74652"/>
                <a:gd name="connsiteY0" fmla="*/ 3196 h 58962"/>
                <a:gd name="connsiteX1" fmla="*/ 3159 w 74652"/>
                <a:gd name="connsiteY1" fmla="*/ 37167 h 58962"/>
                <a:gd name="connsiteX2" fmla="*/ 68012 w 74652"/>
                <a:gd name="connsiteY2" fmla="*/ 51373 h 58962"/>
                <a:gd name="connsiteX3" fmla="*/ 74652 w 74652"/>
                <a:gd name="connsiteY3" fmla="*/ 31454 h 58962"/>
                <a:gd name="connsiteX4" fmla="*/ 10725 w 74652"/>
                <a:gd name="connsiteY4" fmla="*/ 3196 h 5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2" h="58962">
                  <a:moveTo>
                    <a:pt x="10725" y="3196"/>
                  </a:moveTo>
                  <a:cubicBezTo>
                    <a:pt x="-238" y="8137"/>
                    <a:pt x="-2863" y="28674"/>
                    <a:pt x="3159" y="37167"/>
                  </a:cubicBezTo>
                  <a:cubicBezTo>
                    <a:pt x="8409" y="44270"/>
                    <a:pt x="26166" y="72219"/>
                    <a:pt x="68012" y="51373"/>
                  </a:cubicBezTo>
                  <a:cubicBezTo>
                    <a:pt x="67549" y="43652"/>
                    <a:pt x="70020" y="36704"/>
                    <a:pt x="74652" y="31454"/>
                  </a:cubicBezTo>
                  <a:cubicBezTo>
                    <a:pt x="62453" y="6285"/>
                    <a:pt x="32188" y="-6377"/>
                    <a:pt x="10725" y="3196"/>
                  </a:cubicBezTo>
                  <a:close/>
                </a:path>
              </a:pathLst>
            </a:custGeom>
            <a:grpFill/>
            <a:ln w="15426"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id="{B6FBD673-000E-A7A4-5E3E-136660E315C2}"/>
                </a:ext>
              </a:extLst>
            </p:cNvPr>
            <p:cNvSpPr/>
            <p:nvPr/>
          </p:nvSpPr>
          <p:spPr>
            <a:xfrm>
              <a:off x="6309601" y="5157138"/>
              <a:ext cx="65979" cy="73235"/>
            </a:xfrm>
            <a:custGeom>
              <a:avLst/>
              <a:gdLst>
                <a:gd name="connsiteX0" fmla="*/ 65911 w 65979"/>
                <a:gd name="connsiteY0" fmla="*/ 17294 h 73235"/>
                <a:gd name="connsiteX1" fmla="*/ 65911 w 65979"/>
                <a:gd name="connsiteY1" fmla="*/ 17294 h 73235"/>
                <a:gd name="connsiteX2" fmla="*/ 50161 w 65979"/>
                <a:gd name="connsiteY2" fmla="*/ 0 h 73235"/>
                <a:gd name="connsiteX3" fmla="*/ 6616 w 65979"/>
                <a:gd name="connsiteY3" fmla="*/ 65162 h 73235"/>
                <a:gd name="connsiteX4" fmla="*/ 65911 w 65979"/>
                <a:gd name="connsiteY4" fmla="*/ 17294 h 7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79" h="73235">
                  <a:moveTo>
                    <a:pt x="65911" y="17294"/>
                  </a:moveTo>
                  <a:cubicBezTo>
                    <a:pt x="65911" y="17294"/>
                    <a:pt x="65911" y="17294"/>
                    <a:pt x="65911" y="17294"/>
                  </a:cubicBezTo>
                  <a:cubicBezTo>
                    <a:pt x="60506" y="12199"/>
                    <a:pt x="51396" y="7566"/>
                    <a:pt x="50161" y="0"/>
                  </a:cubicBezTo>
                  <a:cubicBezTo>
                    <a:pt x="9396" y="12353"/>
                    <a:pt x="-11605" y="44625"/>
                    <a:pt x="6616" y="65162"/>
                  </a:cubicBezTo>
                  <a:cubicBezTo>
                    <a:pt x="25455" y="86626"/>
                    <a:pt x="67919" y="63464"/>
                    <a:pt x="65911" y="17294"/>
                  </a:cubicBezTo>
                  <a:close/>
                </a:path>
              </a:pathLst>
            </a:custGeom>
            <a:grpFill/>
            <a:ln w="15426"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id="{D814A930-7DD1-F280-DAA1-4DC60AA6C7FF}"/>
                </a:ext>
              </a:extLst>
            </p:cNvPr>
            <p:cNvSpPr/>
            <p:nvPr/>
          </p:nvSpPr>
          <p:spPr>
            <a:xfrm>
              <a:off x="6737446" y="5426921"/>
              <a:ext cx="45844" cy="47732"/>
            </a:xfrm>
            <a:custGeom>
              <a:avLst/>
              <a:gdLst>
                <a:gd name="connsiteX0" fmla="*/ 42782 w 45845"/>
                <a:gd name="connsiteY0" fmla="*/ 36884 h 47732"/>
                <a:gd name="connsiteX1" fmla="*/ 3870 w 45845"/>
                <a:gd name="connsiteY1" fmla="*/ 12178 h 47732"/>
                <a:gd name="connsiteX2" fmla="*/ 42782 w 45845"/>
                <a:gd name="connsiteY2" fmla="*/ 36884 h 47732"/>
              </a:gdLst>
              <a:ahLst/>
              <a:cxnLst>
                <a:cxn ang="0">
                  <a:pos x="connsiteX0" y="connsiteY0"/>
                </a:cxn>
                <a:cxn ang="0">
                  <a:pos x="connsiteX1" y="connsiteY1"/>
                </a:cxn>
                <a:cxn ang="0">
                  <a:pos x="connsiteX2" y="connsiteY2"/>
                </a:cxn>
              </a:cxnLst>
              <a:rect l="l" t="t" r="r" b="b"/>
              <a:pathLst>
                <a:path w="45845" h="47732">
                  <a:moveTo>
                    <a:pt x="42782" y="36884"/>
                  </a:moveTo>
                  <a:cubicBezTo>
                    <a:pt x="56525" y="8781"/>
                    <a:pt x="20547" y="-15462"/>
                    <a:pt x="3870" y="12178"/>
                  </a:cubicBezTo>
                  <a:cubicBezTo>
                    <a:pt x="-13115" y="40127"/>
                    <a:pt x="30584" y="61590"/>
                    <a:pt x="42782" y="36884"/>
                  </a:cubicBezTo>
                  <a:close/>
                </a:path>
              </a:pathLst>
            </a:custGeom>
            <a:grpFill/>
            <a:ln w="15426"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id="{49F41491-D98E-B81B-828A-D360017AC827}"/>
                </a:ext>
              </a:extLst>
            </p:cNvPr>
            <p:cNvSpPr/>
            <p:nvPr/>
          </p:nvSpPr>
          <p:spPr>
            <a:xfrm>
              <a:off x="6739372" y="5348244"/>
              <a:ext cx="50851" cy="71862"/>
            </a:xfrm>
            <a:custGeom>
              <a:avLst/>
              <a:gdLst>
                <a:gd name="connsiteX0" fmla="*/ 33444 w 50851"/>
                <a:gd name="connsiteY0" fmla="*/ 523 h 71861"/>
                <a:gd name="connsiteX1" fmla="*/ 11363 w 50851"/>
                <a:gd name="connsiteY1" fmla="*/ 67538 h 71861"/>
                <a:gd name="connsiteX2" fmla="*/ 32054 w 50851"/>
                <a:gd name="connsiteY2" fmla="*/ 71862 h 71861"/>
                <a:gd name="connsiteX3" fmla="*/ 33444 w 50851"/>
                <a:gd name="connsiteY3" fmla="*/ 523 h 71861"/>
              </a:gdLst>
              <a:ahLst/>
              <a:cxnLst>
                <a:cxn ang="0">
                  <a:pos x="connsiteX0" y="connsiteY0"/>
                </a:cxn>
                <a:cxn ang="0">
                  <a:pos x="connsiteX1" y="connsiteY1"/>
                </a:cxn>
                <a:cxn ang="0">
                  <a:pos x="connsiteX2" y="connsiteY2"/>
                </a:cxn>
                <a:cxn ang="0">
                  <a:pos x="connsiteX3" y="connsiteY3"/>
                </a:cxn>
              </a:cxnLst>
              <a:rect l="l" t="t" r="r" b="b"/>
              <a:pathLst>
                <a:path w="50851" h="71861">
                  <a:moveTo>
                    <a:pt x="33444" y="523"/>
                  </a:moveTo>
                  <a:cubicBezTo>
                    <a:pt x="7657" y="-4573"/>
                    <a:pt x="-14115" y="28317"/>
                    <a:pt x="11363" y="67538"/>
                  </a:cubicBezTo>
                  <a:cubicBezTo>
                    <a:pt x="19084" y="66148"/>
                    <a:pt x="26187" y="67847"/>
                    <a:pt x="32054" y="71862"/>
                  </a:cubicBezTo>
                  <a:cubicBezTo>
                    <a:pt x="55371" y="56575"/>
                    <a:pt x="58305" y="5464"/>
                    <a:pt x="33444" y="523"/>
                  </a:cubicBezTo>
                  <a:close/>
                </a:path>
              </a:pathLst>
            </a:custGeom>
            <a:grpFill/>
            <a:ln w="15426"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id="{DBE3E179-18B9-7D74-9628-156C5CA4D9CC}"/>
                </a:ext>
              </a:extLst>
            </p:cNvPr>
            <p:cNvSpPr/>
            <p:nvPr/>
          </p:nvSpPr>
          <p:spPr>
            <a:xfrm>
              <a:off x="6777603" y="5399205"/>
              <a:ext cx="73285" cy="53738"/>
            </a:xfrm>
            <a:custGeom>
              <a:avLst/>
              <a:gdLst>
                <a:gd name="connsiteX0" fmla="*/ 72574 w 73285"/>
                <a:gd name="connsiteY0" fmla="*/ 18430 h 53738"/>
                <a:gd name="connsiteX1" fmla="*/ 0 w 73285"/>
                <a:gd name="connsiteY1" fmla="*/ 22599 h 53738"/>
                <a:gd name="connsiteX2" fmla="*/ 14515 w 73285"/>
                <a:gd name="connsiteY2" fmla="*/ 49776 h 53738"/>
                <a:gd name="connsiteX3" fmla="*/ 72574 w 73285"/>
                <a:gd name="connsiteY3" fmla="*/ 18430 h 53738"/>
              </a:gdLst>
              <a:ahLst/>
              <a:cxnLst>
                <a:cxn ang="0">
                  <a:pos x="connsiteX0" y="connsiteY0"/>
                </a:cxn>
                <a:cxn ang="0">
                  <a:pos x="connsiteX1" y="connsiteY1"/>
                </a:cxn>
                <a:cxn ang="0">
                  <a:pos x="connsiteX2" y="connsiteY2"/>
                </a:cxn>
                <a:cxn ang="0">
                  <a:pos x="connsiteX3" y="connsiteY3"/>
                </a:cxn>
              </a:cxnLst>
              <a:rect l="l" t="t" r="r" b="b"/>
              <a:pathLst>
                <a:path w="73285" h="53738">
                  <a:moveTo>
                    <a:pt x="72574" y="18430"/>
                  </a:moveTo>
                  <a:cubicBezTo>
                    <a:pt x="63155" y="-20018"/>
                    <a:pt x="7875" y="11945"/>
                    <a:pt x="0" y="22599"/>
                  </a:cubicBezTo>
                  <a:cubicBezTo>
                    <a:pt x="10809" y="26306"/>
                    <a:pt x="14206" y="42210"/>
                    <a:pt x="14515" y="49776"/>
                  </a:cubicBezTo>
                  <a:cubicBezTo>
                    <a:pt x="39684" y="61821"/>
                    <a:pt x="79060" y="44990"/>
                    <a:pt x="72574" y="18430"/>
                  </a:cubicBezTo>
                  <a:close/>
                </a:path>
              </a:pathLst>
            </a:custGeom>
            <a:grpFill/>
            <a:ln w="15426" cap="flat">
              <a:noFill/>
              <a:prstDash val="solid"/>
              <a:miter/>
            </a:ln>
          </p:spPr>
          <p:txBody>
            <a:bodyPr rtlCol="0" anchor="ctr"/>
            <a:lstStyle/>
            <a:p>
              <a:endParaRPr lang="en-US"/>
            </a:p>
          </p:txBody>
        </p:sp>
        <p:sp>
          <p:nvSpPr>
            <p:cNvPr id="2979" name="Freeform: Shape 2978">
              <a:extLst>
                <a:ext uri="{FF2B5EF4-FFF2-40B4-BE49-F238E27FC236}">
                  <a16:creationId xmlns:a16="http://schemas.microsoft.com/office/drawing/2014/main" id="{98728944-DA1E-E578-EBD5-B4FFF03D35FF}"/>
                </a:ext>
              </a:extLst>
            </p:cNvPr>
            <p:cNvSpPr/>
            <p:nvPr/>
          </p:nvSpPr>
          <p:spPr>
            <a:xfrm>
              <a:off x="6725471" y="5476776"/>
              <a:ext cx="49747" cy="77560"/>
            </a:xfrm>
            <a:custGeom>
              <a:avLst/>
              <a:gdLst>
                <a:gd name="connsiteX0" fmla="*/ 20478 w 49747"/>
                <a:gd name="connsiteY0" fmla="*/ 0 h 77559"/>
                <a:gd name="connsiteX1" fmla="*/ 20786 w 49747"/>
                <a:gd name="connsiteY1" fmla="*/ 76743 h 77559"/>
                <a:gd name="connsiteX2" fmla="*/ 41632 w 49747"/>
                <a:gd name="connsiteY2" fmla="*/ 7567 h 77559"/>
                <a:gd name="connsiteX3" fmla="*/ 20478 w 49747"/>
                <a:gd name="connsiteY3" fmla="*/ 0 h 77559"/>
              </a:gdLst>
              <a:ahLst/>
              <a:cxnLst>
                <a:cxn ang="0">
                  <a:pos x="connsiteX0" y="connsiteY0"/>
                </a:cxn>
                <a:cxn ang="0">
                  <a:pos x="connsiteX1" y="connsiteY1"/>
                </a:cxn>
                <a:cxn ang="0">
                  <a:pos x="connsiteX2" y="connsiteY2"/>
                </a:cxn>
                <a:cxn ang="0">
                  <a:pos x="connsiteX3" y="connsiteY3"/>
                </a:cxn>
              </a:cxnLst>
              <a:rect l="l" t="t" r="r" b="b"/>
              <a:pathLst>
                <a:path w="49747" h="77559">
                  <a:moveTo>
                    <a:pt x="20478" y="0"/>
                  </a:moveTo>
                  <a:cubicBezTo>
                    <a:pt x="-1140" y="12817"/>
                    <a:pt x="-12104" y="69177"/>
                    <a:pt x="20786" y="76743"/>
                  </a:cubicBezTo>
                  <a:cubicBezTo>
                    <a:pt x="48581" y="83074"/>
                    <a:pt x="58154" y="51883"/>
                    <a:pt x="41632" y="7567"/>
                  </a:cubicBezTo>
                  <a:cubicBezTo>
                    <a:pt x="38853" y="6794"/>
                    <a:pt x="23257" y="1544"/>
                    <a:pt x="20478" y="0"/>
                  </a:cubicBezTo>
                  <a:close/>
                </a:path>
              </a:pathLst>
            </a:custGeom>
            <a:grpFill/>
            <a:ln w="15426"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id="{3BDA48C0-8832-7E07-9A52-5559400E4D4C}"/>
                </a:ext>
              </a:extLst>
            </p:cNvPr>
            <p:cNvSpPr/>
            <p:nvPr/>
          </p:nvSpPr>
          <p:spPr>
            <a:xfrm>
              <a:off x="6190754" y="3930160"/>
              <a:ext cx="80452" cy="236717"/>
            </a:xfrm>
            <a:custGeom>
              <a:avLst/>
              <a:gdLst>
                <a:gd name="connsiteX0" fmla="*/ 78984 w 80453"/>
                <a:gd name="connsiteY0" fmla="*/ 140362 h 236715"/>
                <a:gd name="connsiteX1" fmla="*/ 60455 w 80453"/>
                <a:gd name="connsiteY1" fmla="*/ 57442 h 236715"/>
                <a:gd name="connsiteX2" fmla="*/ 40227 w 80453"/>
                <a:gd name="connsiteY2" fmla="*/ 0 h 236715"/>
                <a:gd name="connsiteX3" fmla="*/ 40227 w 80453"/>
                <a:gd name="connsiteY3" fmla="*/ 0 h 236715"/>
                <a:gd name="connsiteX4" fmla="*/ 19999 w 80453"/>
                <a:gd name="connsiteY4" fmla="*/ 57442 h 236715"/>
                <a:gd name="connsiteX5" fmla="*/ 1469 w 80453"/>
                <a:gd name="connsiteY5" fmla="*/ 140362 h 236715"/>
                <a:gd name="connsiteX6" fmla="*/ 40227 w 80453"/>
                <a:gd name="connsiteY6" fmla="*/ 236716 h 236715"/>
                <a:gd name="connsiteX7" fmla="*/ 40227 w 80453"/>
                <a:gd name="connsiteY7" fmla="*/ 236716 h 236715"/>
                <a:gd name="connsiteX8" fmla="*/ 40227 w 80453"/>
                <a:gd name="connsiteY8" fmla="*/ 236716 h 236715"/>
                <a:gd name="connsiteX9" fmla="*/ 40227 w 80453"/>
                <a:gd name="connsiteY9" fmla="*/ 236716 h 236715"/>
                <a:gd name="connsiteX10" fmla="*/ 40227 w 80453"/>
                <a:gd name="connsiteY10" fmla="*/ 236716 h 236715"/>
                <a:gd name="connsiteX11" fmla="*/ 78984 w 80453"/>
                <a:gd name="connsiteY11" fmla="*/ 140362 h 2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453" h="236715">
                  <a:moveTo>
                    <a:pt x="78984" y="140362"/>
                  </a:moveTo>
                  <a:cubicBezTo>
                    <a:pt x="75587" y="112259"/>
                    <a:pt x="69102" y="84464"/>
                    <a:pt x="60455" y="57442"/>
                  </a:cubicBezTo>
                  <a:cubicBezTo>
                    <a:pt x="54278" y="37986"/>
                    <a:pt x="46403" y="19302"/>
                    <a:pt x="40227" y="0"/>
                  </a:cubicBezTo>
                  <a:lnTo>
                    <a:pt x="40227" y="0"/>
                  </a:lnTo>
                  <a:cubicBezTo>
                    <a:pt x="34050" y="19302"/>
                    <a:pt x="26175" y="37986"/>
                    <a:pt x="19999" y="57442"/>
                  </a:cubicBezTo>
                  <a:cubicBezTo>
                    <a:pt x="11351" y="84464"/>
                    <a:pt x="4866" y="112259"/>
                    <a:pt x="1469" y="140362"/>
                  </a:cubicBezTo>
                  <a:cubicBezTo>
                    <a:pt x="-3009" y="177421"/>
                    <a:pt x="851" y="225444"/>
                    <a:pt x="40227" y="236716"/>
                  </a:cubicBezTo>
                  <a:lnTo>
                    <a:pt x="40227" y="236716"/>
                  </a:lnTo>
                  <a:cubicBezTo>
                    <a:pt x="40227" y="236716"/>
                    <a:pt x="40227" y="236716"/>
                    <a:pt x="40227" y="236716"/>
                  </a:cubicBezTo>
                  <a:cubicBezTo>
                    <a:pt x="40227" y="236716"/>
                    <a:pt x="40227" y="236716"/>
                    <a:pt x="40227" y="236716"/>
                  </a:cubicBezTo>
                  <a:lnTo>
                    <a:pt x="40227" y="236716"/>
                  </a:lnTo>
                  <a:cubicBezTo>
                    <a:pt x="79602" y="225444"/>
                    <a:pt x="83462" y="177421"/>
                    <a:pt x="78984" y="140362"/>
                  </a:cubicBezTo>
                  <a:close/>
                </a:path>
              </a:pathLst>
            </a:custGeom>
            <a:grpFill/>
            <a:ln w="15426"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id="{281DA2CF-CAFF-AD91-10A9-193C1EC2C43B}"/>
                </a:ext>
              </a:extLst>
            </p:cNvPr>
            <p:cNvSpPr/>
            <p:nvPr/>
          </p:nvSpPr>
          <p:spPr>
            <a:xfrm>
              <a:off x="6205418" y="4560326"/>
              <a:ext cx="51127" cy="51419"/>
            </a:xfrm>
            <a:custGeom>
              <a:avLst/>
              <a:gdLst>
                <a:gd name="connsiteX0" fmla="*/ 25564 w 51127"/>
                <a:gd name="connsiteY0" fmla="*/ 51420 h 51419"/>
                <a:gd name="connsiteX1" fmla="*/ 25564 w 51127"/>
                <a:gd name="connsiteY1" fmla="*/ 51420 h 51419"/>
                <a:gd name="connsiteX2" fmla="*/ 25564 w 51127"/>
                <a:gd name="connsiteY2" fmla="*/ 51420 h 51419"/>
                <a:gd name="connsiteX3" fmla="*/ 36527 w 51127"/>
                <a:gd name="connsiteY3" fmla="*/ 48949 h 51419"/>
                <a:gd name="connsiteX4" fmla="*/ 48571 w 51127"/>
                <a:gd name="connsiteY4" fmla="*/ 14515 h 51419"/>
                <a:gd name="connsiteX5" fmla="*/ 25564 w 51127"/>
                <a:gd name="connsiteY5" fmla="*/ 0 h 51419"/>
                <a:gd name="connsiteX6" fmla="*/ 25564 w 51127"/>
                <a:gd name="connsiteY6" fmla="*/ 0 h 51419"/>
                <a:gd name="connsiteX7" fmla="*/ 2556 w 51127"/>
                <a:gd name="connsiteY7" fmla="*/ 14515 h 51419"/>
                <a:gd name="connsiteX8" fmla="*/ 14600 w 51127"/>
                <a:gd name="connsiteY8" fmla="*/ 48949 h 51419"/>
                <a:gd name="connsiteX9" fmla="*/ 25564 w 51127"/>
                <a:gd name="connsiteY9" fmla="*/ 51420 h 51419"/>
                <a:gd name="connsiteX10" fmla="*/ 25564 w 51127"/>
                <a:gd name="connsiteY10" fmla="*/ 51420 h 51419"/>
                <a:gd name="connsiteX11" fmla="*/ 25564 w 51127"/>
                <a:gd name="connsiteY11" fmla="*/ 5142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27" h="51419">
                  <a:moveTo>
                    <a:pt x="25564" y="51420"/>
                  </a:moveTo>
                  <a:lnTo>
                    <a:pt x="25564" y="51420"/>
                  </a:lnTo>
                  <a:lnTo>
                    <a:pt x="25564" y="51420"/>
                  </a:lnTo>
                  <a:cubicBezTo>
                    <a:pt x="29270" y="51420"/>
                    <a:pt x="32975" y="50648"/>
                    <a:pt x="36527" y="48949"/>
                  </a:cubicBezTo>
                  <a:cubicBezTo>
                    <a:pt x="49343" y="42773"/>
                    <a:pt x="54748" y="27331"/>
                    <a:pt x="48571" y="14515"/>
                  </a:cubicBezTo>
                  <a:cubicBezTo>
                    <a:pt x="44248" y="5405"/>
                    <a:pt x="35137" y="155"/>
                    <a:pt x="25564" y="0"/>
                  </a:cubicBezTo>
                  <a:lnTo>
                    <a:pt x="25564" y="0"/>
                  </a:lnTo>
                  <a:cubicBezTo>
                    <a:pt x="15990" y="155"/>
                    <a:pt x="6880" y="5405"/>
                    <a:pt x="2556" y="14515"/>
                  </a:cubicBezTo>
                  <a:cubicBezTo>
                    <a:pt x="-3620" y="27331"/>
                    <a:pt x="1784" y="42773"/>
                    <a:pt x="14600" y="48949"/>
                  </a:cubicBezTo>
                  <a:cubicBezTo>
                    <a:pt x="18152" y="50648"/>
                    <a:pt x="21858" y="51420"/>
                    <a:pt x="25564" y="51420"/>
                  </a:cubicBezTo>
                  <a:lnTo>
                    <a:pt x="25564" y="51420"/>
                  </a:lnTo>
                  <a:lnTo>
                    <a:pt x="25564" y="51420"/>
                  </a:lnTo>
                  <a:close/>
                </a:path>
              </a:pathLst>
            </a:custGeom>
            <a:grpFill/>
            <a:ln w="15426" cap="flat">
              <a:noFill/>
              <a:prstDash val="solid"/>
              <a:miter/>
            </a:ln>
          </p:spPr>
          <p:txBody>
            <a:bodyPr rtlCol="0" anchor="ctr"/>
            <a:lstStyle/>
            <a:p>
              <a:endParaRPr lang="en-US"/>
            </a:p>
          </p:txBody>
        </p:sp>
        <p:sp>
          <p:nvSpPr>
            <p:cNvPr id="2982" name="Freeform: Shape 2981">
              <a:extLst>
                <a:ext uri="{FF2B5EF4-FFF2-40B4-BE49-F238E27FC236}">
                  <a16:creationId xmlns:a16="http://schemas.microsoft.com/office/drawing/2014/main" id="{6FE6E1A0-BD0A-CA41-6676-F958B3AE5CC8}"/>
                </a:ext>
              </a:extLst>
            </p:cNvPr>
            <p:cNvSpPr/>
            <p:nvPr/>
          </p:nvSpPr>
          <p:spPr>
            <a:xfrm>
              <a:off x="6338916" y="5046596"/>
              <a:ext cx="53923" cy="70547"/>
            </a:xfrm>
            <a:custGeom>
              <a:avLst/>
              <a:gdLst>
                <a:gd name="connsiteX0" fmla="*/ 27640 w 53924"/>
                <a:gd name="connsiteY0" fmla="*/ 70548 h 70547"/>
                <a:gd name="connsiteX1" fmla="*/ 48177 w 53924"/>
                <a:gd name="connsiteY1" fmla="*/ 66224 h 70547"/>
                <a:gd name="connsiteX2" fmla="*/ 21000 w 53924"/>
                <a:gd name="connsiteY2" fmla="*/ 444 h 70547"/>
                <a:gd name="connsiteX3" fmla="*/ 27640 w 53924"/>
                <a:gd name="connsiteY3" fmla="*/ 70548 h 70547"/>
              </a:gdLst>
              <a:ahLst/>
              <a:cxnLst>
                <a:cxn ang="0">
                  <a:pos x="connsiteX0" y="connsiteY0"/>
                </a:cxn>
                <a:cxn ang="0">
                  <a:pos x="connsiteX1" y="connsiteY1"/>
                </a:cxn>
                <a:cxn ang="0">
                  <a:pos x="connsiteX2" y="connsiteY2"/>
                </a:cxn>
                <a:cxn ang="0">
                  <a:pos x="connsiteX3" y="connsiteY3"/>
                </a:cxn>
              </a:cxnLst>
              <a:rect l="l" t="t" r="r" b="b"/>
              <a:pathLst>
                <a:path w="53924" h="70547">
                  <a:moveTo>
                    <a:pt x="27640" y="70548"/>
                  </a:moveTo>
                  <a:cubicBezTo>
                    <a:pt x="34125" y="66224"/>
                    <a:pt x="41383" y="64835"/>
                    <a:pt x="48177" y="66224"/>
                  </a:cubicBezTo>
                  <a:cubicBezTo>
                    <a:pt x="63618" y="42908"/>
                    <a:pt x="45706" y="-5115"/>
                    <a:pt x="21000" y="444"/>
                  </a:cubicBezTo>
                  <a:cubicBezTo>
                    <a:pt x="-4632" y="6003"/>
                    <a:pt x="-11581" y="44915"/>
                    <a:pt x="27640" y="70548"/>
                  </a:cubicBezTo>
                  <a:close/>
                </a:path>
              </a:pathLst>
            </a:custGeom>
            <a:grpFill/>
            <a:ln w="15426"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id="{7D3FEC8E-4C11-CC1C-42C7-601A7CC281FE}"/>
                </a:ext>
              </a:extLst>
            </p:cNvPr>
            <p:cNvSpPr/>
            <p:nvPr/>
          </p:nvSpPr>
          <p:spPr>
            <a:xfrm>
              <a:off x="6206499" y="5778348"/>
              <a:ext cx="48965" cy="51419"/>
            </a:xfrm>
            <a:custGeom>
              <a:avLst/>
              <a:gdLst>
                <a:gd name="connsiteX0" fmla="*/ 24483 w 48965"/>
                <a:gd name="connsiteY0" fmla="*/ 0 h 51419"/>
                <a:gd name="connsiteX1" fmla="*/ 24483 w 48965"/>
                <a:gd name="connsiteY1" fmla="*/ 0 h 51419"/>
                <a:gd name="connsiteX2" fmla="*/ 2556 w 48965"/>
                <a:gd name="connsiteY2" fmla="*/ 14514 h 51419"/>
                <a:gd name="connsiteX3" fmla="*/ 14600 w 48965"/>
                <a:gd name="connsiteY3" fmla="*/ 48949 h 51419"/>
                <a:gd name="connsiteX4" fmla="*/ 24483 w 48965"/>
                <a:gd name="connsiteY4" fmla="*/ 51419 h 51419"/>
                <a:gd name="connsiteX5" fmla="*/ 24483 w 48965"/>
                <a:gd name="connsiteY5" fmla="*/ 51419 h 51419"/>
                <a:gd name="connsiteX6" fmla="*/ 34365 w 48965"/>
                <a:gd name="connsiteY6" fmla="*/ 48949 h 51419"/>
                <a:gd name="connsiteX7" fmla="*/ 46409 w 48965"/>
                <a:gd name="connsiteY7" fmla="*/ 14514 h 51419"/>
                <a:gd name="connsiteX8" fmla="*/ 24483 w 48965"/>
                <a:gd name="connsiteY8" fmla="*/ 0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65" h="51419">
                  <a:moveTo>
                    <a:pt x="24483" y="0"/>
                  </a:moveTo>
                  <a:lnTo>
                    <a:pt x="24483" y="0"/>
                  </a:lnTo>
                  <a:cubicBezTo>
                    <a:pt x="15372" y="463"/>
                    <a:pt x="6725" y="5713"/>
                    <a:pt x="2556" y="14514"/>
                  </a:cubicBezTo>
                  <a:cubicBezTo>
                    <a:pt x="-3621" y="27331"/>
                    <a:pt x="1784" y="42772"/>
                    <a:pt x="14600" y="48949"/>
                  </a:cubicBezTo>
                  <a:cubicBezTo>
                    <a:pt x="17843" y="50493"/>
                    <a:pt x="21086" y="51265"/>
                    <a:pt x="24483" y="51419"/>
                  </a:cubicBezTo>
                  <a:lnTo>
                    <a:pt x="24483" y="51419"/>
                  </a:lnTo>
                  <a:cubicBezTo>
                    <a:pt x="27880" y="51265"/>
                    <a:pt x="31122" y="50493"/>
                    <a:pt x="34365" y="48949"/>
                  </a:cubicBezTo>
                  <a:cubicBezTo>
                    <a:pt x="47182" y="42772"/>
                    <a:pt x="52586" y="27331"/>
                    <a:pt x="46409" y="14514"/>
                  </a:cubicBezTo>
                  <a:cubicBezTo>
                    <a:pt x="42086" y="5559"/>
                    <a:pt x="33593" y="463"/>
                    <a:pt x="24483" y="0"/>
                  </a:cubicBezTo>
                  <a:close/>
                </a:path>
              </a:pathLst>
            </a:custGeom>
            <a:grpFill/>
            <a:ln w="15426" cap="flat">
              <a:noFill/>
              <a:prstDash val="solid"/>
              <a:miter/>
            </a:ln>
          </p:spPr>
          <p:txBody>
            <a:bodyPr rtlCol="0" anchor="ctr"/>
            <a:lstStyle/>
            <a:p>
              <a:endParaRPr lang="en-US"/>
            </a:p>
          </p:txBody>
        </p:sp>
        <p:sp>
          <p:nvSpPr>
            <p:cNvPr id="2984" name="Freeform: Shape 2983">
              <a:extLst>
                <a:ext uri="{FF2B5EF4-FFF2-40B4-BE49-F238E27FC236}">
                  <a16:creationId xmlns:a16="http://schemas.microsoft.com/office/drawing/2014/main" id="{3588FF4C-7F1C-8A19-FE93-B9BEDC104057}"/>
                </a:ext>
              </a:extLst>
            </p:cNvPr>
            <p:cNvSpPr/>
            <p:nvPr/>
          </p:nvSpPr>
          <p:spPr>
            <a:xfrm>
              <a:off x="6456237" y="3911785"/>
              <a:ext cx="187546" cy="217587"/>
            </a:xfrm>
            <a:custGeom>
              <a:avLst/>
              <a:gdLst>
                <a:gd name="connsiteX0" fmla="*/ 180233 w 187546"/>
                <a:gd name="connsiteY0" fmla="*/ 108707 h 217585"/>
                <a:gd name="connsiteX1" fmla="*/ 17018 w 187546"/>
                <a:gd name="connsiteY1" fmla="*/ 0 h 217585"/>
                <a:gd name="connsiteX2" fmla="*/ 187 w 187546"/>
                <a:gd name="connsiteY2" fmla="*/ 195487 h 217585"/>
                <a:gd name="connsiteX3" fmla="*/ 20261 w 187546"/>
                <a:gd name="connsiteY3" fmla="*/ 216179 h 217585"/>
                <a:gd name="connsiteX4" fmla="*/ 34775 w 187546"/>
                <a:gd name="connsiteY4" fmla="*/ 37059 h 217585"/>
                <a:gd name="connsiteX5" fmla="*/ 183785 w 187546"/>
                <a:gd name="connsiteY5" fmla="*/ 137428 h 217585"/>
                <a:gd name="connsiteX6" fmla="*/ 180233 w 187546"/>
                <a:gd name="connsiteY6" fmla="*/ 108707 h 2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546" h="217585">
                  <a:moveTo>
                    <a:pt x="180233" y="108707"/>
                  </a:moveTo>
                  <a:cubicBezTo>
                    <a:pt x="109511" y="83074"/>
                    <a:pt x="62570" y="47868"/>
                    <a:pt x="17018" y="0"/>
                  </a:cubicBezTo>
                  <a:cubicBezTo>
                    <a:pt x="25974" y="65471"/>
                    <a:pt x="24275" y="124303"/>
                    <a:pt x="187" y="195487"/>
                  </a:cubicBezTo>
                  <a:cubicBezTo>
                    <a:pt x="-2129" y="202436"/>
                    <a:pt x="17790" y="223128"/>
                    <a:pt x="20261" y="216179"/>
                  </a:cubicBezTo>
                  <a:cubicBezTo>
                    <a:pt x="40952" y="155031"/>
                    <a:pt x="41879" y="96508"/>
                    <a:pt x="34775" y="37059"/>
                  </a:cubicBezTo>
                  <a:cubicBezTo>
                    <a:pt x="76776" y="79677"/>
                    <a:pt x="123100" y="115347"/>
                    <a:pt x="183785" y="137428"/>
                  </a:cubicBezTo>
                  <a:cubicBezTo>
                    <a:pt x="190733" y="139744"/>
                    <a:pt x="187181" y="111178"/>
                    <a:pt x="180233" y="108707"/>
                  </a:cubicBezTo>
                  <a:close/>
                </a:path>
              </a:pathLst>
            </a:custGeom>
            <a:grpFill/>
            <a:ln w="15426" cap="flat">
              <a:noFill/>
              <a:prstDash val="solid"/>
              <a:miter/>
            </a:ln>
          </p:spPr>
          <p:txBody>
            <a:bodyPr rtlCol="0" anchor="ctr"/>
            <a:lstStyle/>
            <a:p>
              <a:endParaRPr lang="en-US"/>
            </a:p>
          </p:txBody>
        </p:sp>
        <p:sp>
          <p:nvSpPr>
            <p:cNvPr id="2985" name="Freeform: Shape 2984">
              <a:extLst>
                <a:ext uri="{FF2B5EF4-FFF2-40B4-BE49-F238E27FC236}">
                  <a16:creationId xmlns:a16="http://schemas.microsoft.com/office/drawing/2014/main" id="{36CFF752-C2A8-FAE7-7CEE-AD12C1F0716E}"/>
                </a:ext>
              </a:extLst>
            </p:cNvPr>
            <p:cNvSpPr/>
            <p:nvPr/>
          </p:nvSpPr>
          <p:spPr>
            <a:xfrm>
              <a:off x="7251621" y="5538851"/>
              <a:ext cx="37111" cy="60366"/>
            </a:xfrm>
            <a:custGeom>
              <a:avLst/>
              <a:gdLst>
                <a:gd name="connsiteX0" fmla="*/ 34926 w 37111"/>
                <a:gd name="connsiteY0" fmla="*/ 48640 h 60366"/>
                <a:gd name="connsiteX1" fmla="*/ 33691 w 37111"/>
                <a:gd name="connsiteY1" fmla="*/ 33353 h 60366"/>
                <a:gd name="connsiteX2" fmla="*/ 34772 w 37111"/>
                <a:gd name="connsiteY2" fmla="*/ 28721 h 60366"/>
                <a:gd name="connsiteX3" fmla="*/ 5124 w 37111"/>
                <a:gd name="connsiteY3" fmla="*/ 0 h 60366"/>
                <a:gd name="connsiteX4" fmla="*/ 9139 w 37111"/>
                <a:gd name="connsiteY4" fmla="*/ 41074 h 60366"/>
                <a:gd name="connsiteX5" fmla="*/ 13463 w 37111"/>
                <a:gd name="connsiteY5" fmla="*/ 43081 h 60366"/>
                <a:gd name="connsiteX6" fmla="*/ 24581 w 37111"/>
                <a:gd name="connsiteY6" fmla="*/ 53581 h 60366"/>
                <a:gd name="connsiteX7" fmla="*/ 26125 w 37111"/>
                <a:gd name="connsiteY7" fmla="*/ 56669 h 60366"/>
                <a:gd name="connsiteX8" fmla="*/ 33537 w 37111"/>
                <a:gd name="connsiteY8" fmla="*/ 59912 h 60366"/>
                <a:gd name="connsiteX9" fmla="*/ 34000 w 37111"/>
                <a:gd name="connsiteY9" fmla="*/ 59758 h 60366"/>
                <a:gd name="connsiteX10" fmla="*/ 34309 w 37111"/>
                <a:gd name="connsiteY10" fmla="*/ 59603 h 60366"/>
                <a:gd name="connsiteX11" fmla="*/ 36470 w 37111"/>
                <a:gd name="connsiteY11" fmla="*/ 51729 h 60366"/>
                <a:gd name="connsiteX12" fmla="*/ 34926 w 37111"/>
                <a:gd name="connsiteY12" fmla="*/ 48640 h 6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1" h="60366">
                  <a:moveTo>
                    <a:pt x="34926" y="48640"/>
                  </a:moveTo>
                  <a:cubicBezTo>
                    <a:pt x="34926" y="43545"/>
                    <a:pt x="34309" y="38449"/>
                    <a:pt x="33691" y="33353"/>
                  </a:cubicBezTo>
                  <a:cubicBezTo>
                    <a:pt x="34617" y="32118"/>
                    <a:pt x="35081" y="30574"/>
                    <a:pt x="34772" y="28721"/>
                  </a:cubicBezTo>
                  <a:cubicBezTo>
                    <a:pt x="31838" y="10037"/>
                    <a:pt x="19639" y="3706"/>
                    <a:pt x="5124" y="0"/>
                  </a:cubicBezTo>
                  <a:cubicBezTo>
                    <a:pt x="-1052" y="13588"/>
                    <a:pt x="-3677" y="27022"/>
                    <a:pt x="9139" y="41074"/>
                  </a:cubicBezTo>
                  <a:cubicBezTo>
                    <a:pt x="10375" y="42464"/>
                    <a:pt x="11919" y="43081"/>
                    <a:pt x="13463" y="43081"/>
                  </a:cubicBezTo>
                  <a:cubicBezTo>
                    <a:pt x="17014" y="46787"/>
                    <a:pt x="20720" y="50339"/>
                    <a:pt x="24581" y="53581"/>
                  </a:cubicBezTo>
                  <a:lnTo>
                    <a:pt x="26125" y="56669"/>
                  </a:lnTo>
                  <a:cubicBezTo>
                    <a:pt x="27360" y="59295"/>
                    <a:pt x="30603" y="61302"/>
                    <a:pt x="33537" y="59912"/>
                  </a:cubicBezTo>
                  <a:lnTo>
                    <a:pt x="34000" y="59758"/>
                  </a:lnTo>
                  <a:lnTo>
                    <a:pt x="34309" y="59603"/>
                  </a:lnTo>
                  <a:cubicBezTo>
                    <a:pt x="37242" y="58214"/>
                    <a:pt x="37706" y="54353"/>
                    <a:pt x="36470" y="51729"/>
                  </a:cubicBezTo>
                  <a:lnTo>
                    <a:pt x="34926" y="48640"/>
                  </a:lnTo>
                  <a:close/>
                </a:path>
              </a:pathLst>
            </a:custGeom>
            <a:grpFill/>
            <a:ln w="15426" cap="flat">
              <a:noFill/>
              <a:prstDash val="solid"/>
              <a:miter/>
            </a:ln>
          </p:spPr>
          <p:txBody>
            <a:bodyPr rtlCol="0" anchor="ctr"/>
            <a:lstStyle/>
            <a:p>
              <a:endParaRPr lang="en-US"/>
            </a:p>
          </p:txBody>
        </p:sp>
        <p:sp>
          <p:nvSpPr>
            <p:cNvPr id="2986" name="Freeform: Shape 2985">
              <a:extLst>
                <a:ext uri="{FF2B5EF4-FFF2-40B4-BE49-F238E27FC236}">
                  <a16:creationId xmlns:a16="http://schemas.microsoft.com/office/drawing/2014/main" id="{BEDB921B-5F05-2062-F831-C4EAF4030ACE}"/>
                </a:ext>
              </a:extLst>
            </p:cNvPr>
            <p:cNvSpPr/>
            <p:nvPr/>
          </p:nvSpPr>
          <p:spPr>
            <a:xfrm>
              <a:off x="6545743" y="5642536"/>
              <a:ext cx="51589" cy="51587"/>
            </a:xfrm>
            <a:custGeom>
              <a:avLst/>
              <a:gdLst>
                <a:gd name="connsiteX0" fmla="*/ 14600 w 51590"/>
                <a:gd name="connsiteY0" fmla="*/ 2553 h 51587"/>
                <a:gd name="connsiteX1" fmla="*/ 2556 w 51590"/>
                <a:gd name="connsiteY1" fmla="*/ 36987 h 51587"/>
                <a:gd name="connsiteX2" fmla="*/ 36990 w 51590"/>
                <a:gd name="connsiteY2" fmla="*/ 49031 h 51587"/>
                <a:gd name="connsiteX3" fmla="*/ 49034 w 51590"/>
                <a:gd name="connsiteY3" fmla="*/ 14751 h 51587"/>
                <a:gd name="connsiteX4" fmla="*/ 14600 w 51590"/>
                <a:gd name="connsiteY4" fmla="*/ 2553 h 51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87">
                  <a:moveTo>
                    <a:pt x="14600" y="2553"/>
                  </a:moveTo>
                  <a:cubicBezTo>
                    <a:pt x="1784" y="8729"/>
                    <a:pt x="-3621" y="24171"/>
                    <a:pt x="2556" y="36987"/>
                  </a:cubicBezTo>
                  <a:cubicBezTo>
                    <a:pt x="8732" y="49803"/>
                    <a:pt x="24174" y="55208"/>
                    <a:pt x="36990" y="49031"/>
                  </a:cubicBezTo>
                  <a:cubicBezTo>
                    <a:pt x="49807" y="42854"/>
                    <a:pt x="55211" y="27413"/>
                    <a:pt x="49034" y="14751"/>
                  </a:cubicBezTo>
                  <a:cubicBezTo>
                    <a:pt x="42858" y="1780"/>
                    <a:pt x="27417" y="-3624"/>
                    <a:pt x="14600" y="2553"/>
                  </a:cubicBezTo>
                  <a:close/>
                </a:path>
              </a:pathLst>
            </a:custGeom>
            <a:grpFill/>
            <a:ln w="15426"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id="{B1178170-41E8-054C-3913-5271CAE30529}"/>
                </a:ext>
              </a:extLst>
            </p:cNvPr>
            <p:cNvSpPr/>
            <p:nvPr/>
          </p:nvSpPr>
          <p:spPr>
            <a:xfrm>
              <a:off x="6240659" y="5535896"/>
              <a:ext cx="198777" cy="125298"/>
            </a:xfrm>
            <a:custGeom>
              <a:avLst/>
              <a:gdLst>
                <a:gd name="connsiteX0" fmla="*/ 187199 w 198778"/>
                <a:gd name="connsiteY0" fmla="*/ 38933 h 125297"/>
                <a:gd name="connsiteX1" fmla="*/ 142419 w 198778"/>
                <a:gd name="connsiteY1" fmla="*/ 88963 h 125297"/>
                <a:gd name="connsiteX2" fmla="*/ 11785 w 198778"/>
                <a:gd name="connsiteY2" fmla="*/ 3573 h 125297"/>
                <a:gd name="connsiteX3" fmla="*/ 822 w 198778"/>
                <a:gd name="connsiteY3" fmla="*/ 3727 h 125297"/>
                <a:gd name="connsiteX4" fmla="*/ 198471 w 198778"/>
                <a:gd name="connsiteY4" fmla="*/ 40786 h 125297"/>
                <a:gd name="connsiteX5" fmla="*/ 187199 w 198778"/>
                <a:gd name="connsiteY5" fmla="*/ 38933 h 12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778" h="125297">
                  <a:moveTo>
                    <a:pt x="187199" y="38933"/>
                  </a:moveTo>
                  <a:cubicBezTo>
                    <a:pt x="179478" y="64720"/>
                    <a:pt x="162492" y="81088"/>
                    <a:pt x="142419" y="88963"/>
                  </a:cubicBezTo>
                  <a:cubicBezTo>
                    <a:pt x="133000" y="8359"/>
                    <a:pt x="24601" y="73213"/>
                    <a:pt x="11785" y="3573"/>
                  </a:cubicBezTo>
                  <a:cubicBezTo>
                    <a:pt x="11322" y="793"/>
                    <a:pt x="1748" y="-2913"/>
                    <a:pt x="822" y="3727"/>
                  </a:cubicBezTo>
                  <a:cubicBezTo>
                    <a:pt x="-12767" y="107647"/>
                    <a:pt x="145970" y="197207"/>
                    <a:pt x="198471" y="40786"/>
                  </a:cubicBezTo>
                  <a:cubicBezTo>
                    <a:pt x="200787" y="33838"/>
                    <a:pt x="189360" y="31985"/>
                    <a:pt x="187199" y="38933"/>
                  </a:cubicBezTo>
                  <a:close/>
                </a:path>
              </a:pathLst>
            </a:custGeom>
            <a:grpFill/>
            <a:ln w="15426" cap="flat">
              <a:noFill/>
              <a:prstDash val="solid"/>
              <a:miter/>
            </a:ln>
          </p:spPr>
          <p:txBody>
            <a:bodyPr rtlCol="0" anchor="ctr"/>
            <a:lstStyle/>
            <a:p>
              <a:endParaRPr lang="en-US"/>
            </a:p>
          </p:txBody>
        </p:sp>
        <p:sp>
          <p:nvSpPr>
            <p:cNvPr id="2988" name="Freeform: Shape 2987">
              <a:extLst>
                <a:ext uri="{FF2B5EF4-FFF2-40B4-BE49-F238E27FC236}">
                  <a16:creationId xmlns:a16="http://schemas.microsoft.com/office/drawing/2014/main" id="{BA28FB04-24C0-0986-A221-95D06C03B9F5}"/>
                </a:ext>
              </a:extLst>
            </p:cNvPr>
            <p:cNvSpPr/>
            <p:nvPr/>
          </p:nvSpPr>
          <p:spPr>
            <a:xfrm>
              <a:off x="6326014" y="5747998"/>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1" y="24174"/>
                    <a:pt x="2556" y="36990"/>
                  </a:cubicBezTo>
                  <a:cubicBezTo>
                    <a:pt x="8733" y="49806"/>
                    <a:pt x="24174" y="55211"/>
                    <a:pt x="36990" y="49034"/>
                  </a:cubicBezTo>
                  <a:cubicBezTo>
                    <a:pt x="49807" y="42858"/>
                    <a:pt x="55211" y="27417"/>
                    <a:pt x="49034" y="14600"/>
                  </a:cubicBezTo>
                  <a:cubicBezTo>
                    <a:pt x="42703" y="1784"/>
                    <a:pt x="27416" y="-3621"/>
                    <a:pt x="14600" y="2556"/>
                  </a:cubicBezTo>
                  <a:close/>
                </a:path>
              </a:pathLst>
            </a:custGeom>
            <a:grpFill/>
            <a:ln w="15426"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id="{6D8C9326-C437-820D-A848-6195C4B48936}"/>
                </a:ext>
              </a:extLst>
            </p:cNvPr>
            <p:cNvSpPr/>
            <p:nvPr/>
          </p:nvSpPr>
          <p:spPr>
            <a:xfrm>
              <a:off x="6281001" y="4793929"/>
              <a:ext cx="233192" cy="257425"/>
            </a:xfrm>
            <a:custGeom>
              <a:avLst/>
              <a:gdLst>
                <a:gd name="connsiteX0" fmla="*/ 229622 w 233193"/>
                <a:gd name="connsiteY0" fmla="*/ 192735 h 257423"/>
                <a:gd name="connsiteX1" fmla="*/ 229931 w 233193"/>
                <a:gd name="connsiteY1" fmla="*/ 182235 h 257423"/>
                <a:gd name="connsiteX2" fmla="*/ 156585 w 233193"/>
                <a:gd name="connsiteY2" fmla="*/ 176058 h 257423"/>
                <a:gd name="connsiteX3" fmla="*/ 136666 w 233193"/>
                <a:gd name="connsiteY3" fmla="*/ 202926 h 257423"/>
                <a:gd name="connsiteX4" fmla="*/ 136511 w 233193"/>
                <a:gd name="connsiteY4" fmla="*/ 199066 h 257423"/>
                <a:gd name="connsiteX5" fmla="*/ 141144 w 233193"/>
                <a:gd name="connsiteY5" fmla="*/ 194742 h 257423"/>
                <a:gd name="connsiteX6" fmla="*/ 86790 w 233193"/>
                <a:gd name="connsiteY6" fmla="*/ 1571 h 257423"/>
                <a:gd name="connsiteX7" fmla="*/ 77834 w 233193"/>
                <a:gd name="connsiteY7" fmla="*/ 8056 h 257423"/>
                <a:gd name="connsiteX8" fmla="*/ 69804 w 233193"/>
                <a:gd name="connsiteY8" fmla="*/ 105028 h 257423"/>
                <a:gd name="connsiteX9" fmla="*/ 116437 w 233193"/>
                <a:gd name="connsiteY9" fmla="*/ 167411 h 257423"/>
                <a:gd name="connsiteX10" fmla="*/ 121379 w 233193"/>
                <a:gd name="connsiteY10" fmla="*/ 232573 h 257423"/>
                <a:gd name="connsiteX11" fmla="*/ 2326 w 233193"/>
                <a:gd name="connsiteY11" fmla="*/ 124330 h 257423"/>
                <a:gd name="connsiteX12" fmla="*/ 318 w 233193"/>
                <a:gd name="connsiteY12" fmla="*/ 130969 h 257423"/>
                <a:gd name="connsiteX13" fmla="*/ 23635 w 233193"/>
                <a:gd name="connsiteY13" fmla="*/ 202771 h 257423"/>
                <a:gd name="connsiteX14" fmla="*/ 64863 w 233193"/>
                <a:gd name="connsiteY14" fmla="*/ 209257 h 257423"/>
                <a:gd name="connsiteX15" fmla="*/ 112423 w 233193"/>
                <a:gd name="connsiteY15" fmla="*/ 251721 h 257423"/>
                <a:gd name="connsiteX16" fmla="*/ 120761 w 233193"/>
                <a:gd name="connsiteY16" fmla="*/ 254191 h 257423"/>
                <a:gd name="connsiteX17" fmla="*/ 123232 w 233193"/>
                <a:gd name="connsiteY17" fmla="*/ 255426 h 257423"/>
                <a:gd name="connsiteX18" fmla="*/ 229622 w 233193"/>
                <a:gd name="connsiteY18" fmla="*/ 192735 h 2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193" h="257423">
                  <a:moveTo>
                    <a:pt x="229622" y="192735"/>
                  </a:moveTo>
                  <a:cubicBezTo>
                    <a:pt x="234564" y="190727"/>
                    <a:pt x="234100" y="184551"/>
                    <a:pt x="229931" y="182235"/>
                  </a:cubicBezTo>
                  <a:cubicBezTo>
                    <a:pt x="206924" y="168801"/>
                    <a:pt x="179592" y="156602"/>
                    <a:pt x="156585" y="176058"/>
                  </a:cubicBezTo>
                  <a:cubicBezTo>
                    <a:pt x="148247" y="183161"/>
                    <a:pt x="142070" y="192735"/>
                    <a:pt x="136666" y="202926"/>
                  </a:cubicBezTo>
                  <a:cubicBezTo>
                    <a:pt x="136511" y="201691"/>
                    <a:pt x="136666" y="200301"/>
                    <a:pt x="136511" y="199066"/>
                  </a:cubicBezTo>
                  <a:cubicBezTo>
                    <a:pt x="138518" y="198602"/>
                    <a:pt x="140526" y="197367"/>
                    <a:pt x="141144" y="194742"/>
                  </a:cubicBezTo>
                  <a:cubicBezTo>
                    <a:pt x="157975" y="122477"/>
                    <a:pt x="139291" y="54226"/>
                    <a:pt x="86790" y="1571"/>
                  </a:cubicBezTo>
                  <a:cubicBezTo>
                    <a:pt x="82466" y="-2907"/>
                    <a:pt x="76290" y="3115"/>
                    <a:pt x="77834" y="8056"/>
                  </a:cubicBezTo>
                  <a:cubicBezTo>
                    <a:pt x="88643" y="43263"/>
                    <a:pt x="46179" y="68741"/>
                    <a:pt x="69804" y="105028"/>
                  </a:cubicBezTo>
                  <a:cubicBezTo>
                    <a:pt x="83547" y="126182"/>
                    <a:pt x="108099" y="143168"/>
                    <a:pt x="116437" y="167411"/>
                  </a:cubicBezTo>
                  <a:cubicBezTo>
                    <a:pt x="124004" y="189337"/>
                    <a:pt x="128482" y="211264"/>
                    <a:pt x="121379" y="232573"/>
                  </a:cubicBezTo>
                  <a:cubicBezTo>
                    <a:pt x="119680" y="170654"/>
                    <a:pt x="70577" y="82792"/>
                    <a:pt x="2326" y="124330"/>
                  </a:cubicBezTo>
                  <a:cubicBezTo>
                    <a:pt x="164" y="125719"/>
                    <a:pt x="-454" y="128808"/>
                    <a:pt x="318" y="130969"/>
                  </a:cubicBezTo>
                  <a:cubicBezTo>
                    <a:pt x="6804" y="148573"/>
                    <a:pt x="10" y="194742"/>
                    <a:pt x="23635" y="202771"/>
                  </a:cubicBezTo>
                  <a:cubicBezTo>
                    <a:pt x="37069" y="207249"/>
                    <a:pt x="51738" y="204316"/>
                    <a:pt x="64863" y="209257"/>
                  </a:cubicBezTo>
                  <a:cubicBezTo>
                    <a:pt x="86944" y="217749"/>
                    <a:pt x="103158" y="229485"/>
                    <a:pt x="112423" y="251721"/>
                  </a:cubicBezTo>
                  <a:cubicBezTo>
                    <a:pt x="113967" y="255581"/>
                    <a:pt x="117982" y="255736"/>
                    <a:pt x="120761" y="254191"/>
                  </a:cubicBezTo>
                  <a:cubicBezTo>
                    <a:pt x="121379" y="254809"/>
                    <a:pt x="122151" y="255272"/>
                    <a:pt x="123232" y="255426"/>
                  </a:cubicBezTo>
                  <a:cubicBezTo>
                    <a:pt x="176350" y="269015"/>
                    <a:pt x="187776" y="209411"/>
                    <a:pt x="229622" y="192735"/>
                  </a:cubicBezTo>
                  <a:close/>
                </a:path>
              </a:pathLst>
            </a:custGeom>
            <a:grpFill/>
            <a:ln w="15426"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id="{475326CA-0353-B08A-E0B6-E3F7BD4564E5}"/>
                </a:ext>
              </a:extLst>
            </p:cNvPr>
            <p:cNvSpPr/>
            <p:nvPr/>
          </p:nvSpPr>
          <p:spPr>
            <a:xfrm>
              <a:off x="6435648" y="5695496"/>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6"/>
                    <a:pt x="49034" y="14600"/>
                  </a:cubicBezTo>
                  <a:cubicBezTo>
                    <a:pt x="42858" y="1784"/>
                    <a:pt x="27417" y="-3621"/>
                    <a:pt x="14600" y="2556"/>
                  </a:cubicBezTo>
                  <a:close/>
                </a:path>
              </a:pathLst>
            </a:custGeom>
            <a:grpFill/>
            <a:ln w="15426"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id="{9AB1045F-DB80-F79C-9CF3-714C82BF6BBE}"/>
                </a:ext>
              </a:extLst>
            </p:cNvPr>
            <p:cNvSpPr/>
            <p:nvPr/>
          </p:nvSpPr>
          <p:spPr>
            <a:xfrm>
              <a:off x="6291117" y="4663389"/>
              <a:ext cx="51589" cy="51590"/>
            </a:xfrm>
            <a:custGeom>
              <a:avLst/>
              <a:gdLst>
                <a:gd name="connsiteX0" fmla="*/ 49034 w 51590"/>
                <a:gd name="connsiteY0" fmla="*/ 14600 h 51590"/>
                <a:gd name="connsiteX1" fmla="*/ 14600 w 51590"/>
                <a:gd name="connsiteY1" fmla="*/ 2556 h 51590"/>
                <a:gd name="connsiteX2" fmla="*/ 2556 w 51590"/>
                <a:gd name="connsiteY2" fmla="*/ 36990 h 51590"/>
                <a:gd name="connsiteX3" fmla="*/ 36990 w 51590"/>
                <a:gd name="connsiteY3" fmla="*/ 49034 h 51590"/>
                <a:gd name="connsiteX4" fmla="*/ 49034 w 51590"/>
                <a:gd name="connsiteY4" fmla="*/ 14600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49034" y="14600"/>
                  </a:moveTo>
                  <a:cubicBezTo>
                    <a:pt x="42858" y="1784"/>
                    <a:pt x="27417" y="-3621"/>
                    <a:pt x="14600" y="2556"/>
                  </a:cubicBezTo>
                  <a:cubicBezTo>
                    <a:pt x="1784" y="8732"/>
                    <a:pt x="-3620" y="24174"/>
                    <a:pt x="2556" y="36990"/>
                  </a:cubicBezTo>
                  <a:cubicBezTo>
                    <a:pt x="8732" y="49807"/>
                    <a:pt x="24174" y="55211"/>
                    <a:pt x="36990" y="49034"/>
                  </a:cubicBezTo>
                  <a:cubicBezTo>
                    <a:pt x="49806" y="42703"/>
                    <a:pt x="55211" y="27417"/>
                    <a:pt x="49034" y="14600"/>
                  </a:cubicBezTo>
                  <a:close/>
                </a:path>
              </a:pathLst>
            </a:custGeom>
            <a:grpFill/>
            <a:ln w="15426" cap="flat">
              <a:noFill/>
              <a:prstDash val="solid"/>
              <a:miter/>
            </a:ln>
          </p:spPr>
          <p:txBody>
            <a:bodyPr rtlCol="0" anchor="ctr"/>
            <a:lstStyle/>
            <a:p>
              <a:endParaRPr lang="en-US"/>
            </a:p>
          </p:txBody>
        </p:sp>
        <p:sp>
          <p:nvSpPr>
            <p:cNvPr id="2992" name="Freeform: Shape 2991">
              <a:extLst>
                <a:ext uri="{FF2B5EF4-FFF2-40B4-BE49-F238E27FC236}">
                  <a16:creationId xmlns:a16="http://schemas.microsoft.com/office/drawing/2014/main" id="{5A115ADD-F063-4C74-F48A-D48B85C29BC5}"/>
                </a:ext>
              </a:extLst>
            </p:cNvPr>
            <p:cNvSpPr/>
            <p:nvPr/>
          </p:nvSpPr>
          <p:spPr>
            <a:xfrm>
              <a:off x="6321536" y="4726545"/>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6" y="42858"/>
                    <a:pt x="55211" y="27417"/>
                    <a:pt x="49034" y="14600"/>
                  </a:cubicBezTo>
                  <a:cubicBezTo>
                    <a:pt x="42858" y="1784"/>
                    <a:pt x="27417" y="-3621"/>
                    <a:pt x="14600" y="2556"/>
                  </a:cubicBezTo>
                  <a:cubicBezTo>
                    <a:pt x="1784" y="8732"/>
                    <a:pt x="-3620"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2993" name="Freeform: Shape 2992">
              <a:extLst>
                <a:ext uri="{FF2B5EF4-FFF2-40B4-BE49-F238E27FC236}">
                  <a16:creationId xmlns:a16="http://schemas.microsoft.com/office/drawing/2014/main" id="{C2D44987-A9CE-FB4A-B199-202F4A65E1EF}"/>
                </a:ext>
              </a:extLst>
            </p:cNvPr>
            <p:cNvSpPr/>
            <p:nvPr/>
          </p:nvSpPr>
          <p:spPr>
            <a:xfrm>
              <a:off x="6254392" y="3940214"/>
              <a:ext cx="830083" cy="682482"/>
            </a:xfrm>
            <a:custGeom>
              <a:avLst/>
              <a:gdLst>
                <a:gd name="connsiteX0" fmla="*/ 279239 w 830086"/>
                <a:gd name="connsiteY0" fmla="*/ 671527 h 682477"/>
                <a:gd name="connsiteX1" fmla="*/ 446777 w 830086"/>
                <a:gd name="connsiteY1" fmla="*/ 444694 h 682477"/>
                <a:gd name="connsiteX2" fmla="*/ 728582 w 830086"/>
                <a:gd name="connsiteY2" fmla="*/ 455194 h 682477"/>
                <a:gd name="connsiteX3" fmla="*/ 825090 w 830086"/>
                <a:gd name="connsiteY3" fmla="*/ 227126 h 682477"/>
                <a:gd name="connsiteX4" fmla="*/ 644272 w 830086"/>
                <a:gd name="connsiteY4" fmla="*/ 92168 h 682477"/>
                <a:gd name="connsiteX5" fmla="*/ 618949 w 830086"/>
                <a:gd name="connsiteY5" fmla="*/ 59896 h 682477"/>
                <a:gd name="connsiteX6" fmla="*/ 608448 w 830086"/>
                <a:gd name="connsiteY6" fmla="*/ 40903 h 682477"/>
                <a:gd name="connsiteX7" fmla="*/ 542205 w 830086"/>
                <a:gd name="connsiteY7" fmla="*/ 2763 h 682477"/>
                <a:gd name="connsiteX8" fmla="*/ 531705 w 830086"/>
                <a:gd name="connsiteY8" fmla="*/ 4153 h 682477"/>
                <a:gd name="connsiteX9" fmla="*/ 613853 w 830086"/>
                <a:gd name="connsiteY9" fmla="*/ 107610 h 682477"/>
                <a:gd name="connsiteX10" fmla="*/ 581117 w 830086"/>
                <a:gd name="connsiteY10" fmla="*/ 151772 h 682477"/>
                <a:gd name="connsiteX11" fmla="*/ 699861 w 830086"/>
                <a:gd name="connsiteY11" fmla="*/ 182654 h 682477"/>
                <a:gd name="connsiteX12" fmla="*/ 646743 w 830086"/>
                <a:gd name="connsiteY12" fmla="*/ 138801 h 682477"/>
                <a:gd name="connsiteX13" fmla="*/ 754832 w 830086"/>
                <a:gd name="connsiteY13" fmla="*/ 160419 h 682477"/>
                <a:gd name="connsiteX14" fmla="*/ 717155 w 830086"/>
                <a:gd name="connsiteY14" fmla="*/ 360539 h 682477"/>
                <a:gd name="connsiteX15" fmla="*/ 629140 w 830086"/>
                <a:gd name="connsiteY15" fmla="*/ 334597 h 682477"/>
                <a:gd name="connsiteX16" fmla="*/ 565058 w 830086"/>
                <a:gd name="connsiteY16" fmla="*/ 299700 h 682477"/>
                <a:gd name="connsiteX17" fmla="*/ 477660 w 830086"/>
                <a:gd name="connsiteY17" fmla="*/ 346178 h 682477"/>
                <a:gd name="connsiteX18" fmla="*/ 495572 w 830086"/>
                <a:gd name="connsiteY18" fmla="*/ 419525 h 682477"/>
                <a:gd name="connsiteX19" fmla="*/ 420836 w 830086"/>
                <a:gd name="connsiteY19" fmla="*/ 390341 h 682477"/>
                <a:gd name="connsiteX20" fmla="*/ 420527 w 830086"/>
                <a:gd name="connsiteY20" fmla="*/ 387252 h 682477"/>
                <a:gd name="connsiteX21" fmla="*/ 526146 w 830086"/>
                <a:gd name="connsiteY21" fmla="*/ 182500 h 682477"/>
                <a:gd name="connsiteX22" fmla="*/ 510550 w 830086"/>
                <a:gd name="connsiteY22" fmla="*/ 161963 h 682477"/>
                <a:gd name="connsiteX23" fmla="*/ 420373 w 830086"/>
                <a:gd name="connsiteY23" fmla="*/ 67462 h 682477"/>
                <a:gd name="connsiteX24" fmla="*/ 433498 w 830086"/>
                <a:gd name="connsiteY24" fmla="*/ 73639 h 682477"/>
                <a:gd name="connsiteX25" fmla="*/ 422998 w 830086"/>
                <a:gd name="connsiteY25" fmla="*/ 95565 h 682477"/>
                <a:gd name="connsiteX26" fmla="*/ 425932 w 830086"/>
                <a:gd name="connsiteY26" fmla="*/ 106529 h 682477"/>
                <a:gd name="connsiteX27" fmla="*/ 405086 w 830086"/>
                <a:gd name="connsiteY27" fmla="*/ 62367 h 682477"/>
                <a:gd name="connsiteX28" fmla="*/ 412961 w 830086"/>
                <a:gd name="connsiteY28" fmla="*/ 140500 h 682477"/>
                <a:gd name="connsiteX29" fmla="*/ 499278 w 830086"/>
                <a:gd name="connsiteY29" fmla="*/ 173081 h 682477"/>
                <a:gd name="connsiteX30" fmla="*/ 417439 w 830086"/>
                <a:gd name="connsiteY30" fmla="*/ 330891 h 682477"/>
                <a:gd name="connsiteX31" fmla="*/ 455579 w 830086"/>
                <a:gd name="connsiteY31" fmla="*/ 187441 h 682477"/>
                <a:gd name="connsiteX32" fmla="*/ 451410 w 830086"/>
                <a:gd name="connsiteY32" fmla="*/ 177713 h 682477"/>
                <a:gd name="connsiteX33" fmla="*/ 262871 w 830086"/>
                <a:gd name="connsiteY33" fmla="*/ 62367 h 682477"/>
                <a:gd name="connsiteX34" fmla="*/ 235540 w 830086"/>
                <a:gd name="connsiteY34" fmla="*/ 281788 h 682477"/>
                <a:gd name="connsiteX35" fmla="*/ 240636 w 830086"/>
                <a:gd name="connsiteY35" fmla="*/ 291053 h 682477"/>
                <a:gd name="connsiteX36" fmla="*/ 376519 w 830086"/>
                <a:gd name="connsiteY36" fmla="*/ 350656 h 682477"/>
                <a:gd name="connsiteX37" fmla="*/ 202032 w 830086"/>
                <a:gd name="connsiteY37" fmla="*/ 316222 h 682477"/>
                <a:gd name="connsiteX38" fmla="*/ 230290 w 830086"/>
                <a:gd name="connsiteY38" fmla="*/ 228515 h 682477"/>
                <a:gd name="connsiteX39" fmla="*/ 174238 w 830086"/>
                <a:gd name="connsiteY39" fmla="*/ 173699 h 682477"/>
                <a:gd name="connsiteX40" fmla="*/ 195856 w 830086"/>
                <a:gd name="connsiteY40" fmla="*/ 217552 h 682477"/>
                <a:gd name="connsiteX41" fmla="*/ 189062 w 830086"/>
                <a:gd name="connsiteY41" fmla="*/ 208287 h 682477"/>
                <a:gd name="connsiteX42" fmla="*/ 165436 w 830086"/>
                <a:gd name="connsiteY42" fmla="*/ 202883 h 682477"/>
                <a:gd name="connsiteX43" fmla="*/ 168833 w 830086"/>
                <a:gd name="connsiteY43" fmla="*/ 188831 h 682477"/>
                <a:gd name="connsiteX44" fmla="*/ 186437 w 830086"/>
                <a:gd name="connsiteY44" fmla="*/ 318075 h 682477"/>
                <a:gd name="connsiteX45" fmla="*/ 192613 w 830086"/>
                <a:gd name="connsiteY45" fmla="*/ 343090 h 682477"/>
                <a:gd name="connsiteX46" fmla="*/ 418520 w 830086"/>
                <a:gd name="connsiteY46" fmla="*/ 388179 h 682477"/>
                <a:gd name="connsiteX47" fmla="*/ 420836 w 830086"/>
                <a:gd name="connsiteY47" fmla="*/ 390341 h 682477"/>
                <a:gd name="connsiteX48" fmla="*/ 397056 w 830086"/>
                <a:gd name="connsiteY48" fmla="*/ 467084 h 682477"/>
                <a:gd name="connsiteX49" fmla="*/ 350887 w 830086"/>
                <a:gd name="connsiteY49" fmla="*/ 407326 h 682477"/>
                <a:gd name="connsiteX50" fmla="*/ 259937 w 830086"/>
                <a:gd name="connsiteY50" fmla="*/ 446701 h 682477"/>
                <a:gd name="connsiteX51" fmla="*/ 247275 w 830086"/>
                <a:gd name="connsiteY51" fmla="*/ 518504 h 682477"/>
                <a:gd name="connsiteX52" fmla="*/ 212532 w 830086"/>
                <a:gd name="connsiteY52" fmla="*/ 603585 h 682477"/>
                <a:gd name="connsiteX53" fmla="*/ 32641 w 830086"/>
                <a:gd name="connsiteY53" fmla="*/ 508158 h 682477"/>
                <a:gd name="connsiteX54" fmla="*/ 83134 w 830086"/>
                <a:gd name="connsiteY54" fmla="*/ 410106 h 682477"/>
                <a:gd name="connsiteX55" fmla="*/ 84215 w 830086"/>
                <a:gd name="connsiteY55" fmla="*/ 478974 h 682477"/>
                <a:gd name="connsiteX56" fmla="*/ 134090 w 830086"/>
                <a:gd name="connsiteY56" fmla="*/ 366870 h 682477"/>
                <a:gd name="connsiteX57" fmla="*/ 79274 w 830086"/>
                <a:gd name="connsiteY57" fmla="*/ 365017 h 682477"/>
                <a:gd name="connsiteX58" fmla="*/ 49626 w 830086"/>
                <a:gd name="connsiteY58" fmla="*/ 236390 h 682477"/>
                <a:gd name="connsiteX59" fmla="*/ 41906 w 830086"/>
                <a:gd name="connsiteY59" fmla="*/ 243648 h 682477"/>
                <a:gd name="connsiteX60" fmla="*/ 30479 w 830086"/>
                <a:gd name="connsiteY60" fmla="*/ 319156 h 682477"/>
                <a:gd name="connsiteX61" fmla="*/ 38817 w 830086"/>
                <a:gd name="connsiteY61" fmla="*/ 339230 h 682477"/>
                <a:gd name="connsiteX62" fmla="*/ 48391 w 830086"/>
                <a:gd name="connsiteY62" fmla="*/ 379068 h 682477"/>
                <a:gd name="connsiteX63" fmla="*/ 41133 w 830086"/>
                <a:gd name="connsiteY63" fmla="*/ 604666 h 682477"/>
                <a:gd name="connsiteX64" fmla="*/ 279239 w 830086"/>
                <a:gd name="connsiteY64" fmla="*/ 671527 h 6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0086" h="682477">
                  <a:moveTo>
                    <a:pt x="279239" y="671527"/>
                  </a:moveTo>
                  <a:cubicBezTo>
                    <a:pt x="379144" y="640181"/>
                    <a:pt x="434424" y="544136"/>
                    <a:pt x="446777" y="444694"/>
                  </a:cubicBezTo>
                  <a:cubicBezTo>
                    <a:pt x="532323" y="497040"/>
                    <a:pt x="641802" y="513717"/>
                    <a:pt x="728582" y="455194"/>
                  </a:cubicBezTo>
                  <a:cubicBezTo>
                    <a:pt x="806097" y="402848"/>
                    <a:pt x="844546" y="311744"/>
                    <a:pt x="825090" y="227126"/>
                  </a:cubicBezTo>
                  <a:cubicBezTo>
                    <a:pt x="810884" y="165360"/>
                    <a:pt x="753906" y="79198"/>
                    <a:pt x="644272" y="92168"/>
                  </a:cubicBezTo>
                  <a:cubicBezTo>
                    <a:pt x="630375" y="90624"/>
                    <a:pt x="622345" y="77190"/>
                    <a:pt x="618949" y="59896"/>
                  </a:cubicBezTo>
                  <a:cubicBezTo>
                    <a:pt x="617250" y="51403"/>
                    <a:pt x="614470" y="47079"/>
                    <a:pt x="608448" y="40903"/>
                  </a:cubicBezTo>
                  <a:cubicBezTo>
                    <a:pt x="589764" y="22219"/>
                    <a:pt x="558418" y="24844"/>
                    <a:pt x="542205" y="2763"/>
                  </a:cubicBezTo>
                  <a:cubicBezTo>
                    <a:pt x="539117" y="-1406"/>
                    <a:pt x="533403" y="-789"/>
                    <a:pt x="531705" y="4153"/>
                  </a:cubicBezTo>
                  <a:cubicBezTo>
                    <a:pt x="510859" y="65300"/>
                    <a:pt x="554404" y="115794"/>
                    <a:pt x="613853" y="107610"/>
                  </a:cubicBezTo>
                  <a:cubicBezTo>
                    <a:pt x="598720" y="118882"/>
                    <a:pt x="585132" y="133551"/>
                    <a:pt x="581117" y="151772"/>
                  </a:cubicBezTo>
                  <a:cubicBezTo>
                    <a:pt x="555639" y="265883"/>
                    <a:pt x="702486" y="260633"/>
                    <a:pt x="699861" y="182654"/>
                  </a:cubicBezTo>
                  <a:cubicBezTo>
                    <a:pt x="698780" y="152390"/>
                    <a:pt x="667743" y="129691"/>
                    <a:pt x="646743" y="138801"/>
                  </a:cubicBezTo>
                  <a:cubicBezTo>
                    <a:pt x="665736" y="101279"/>
                    <a:pt x="729817" y="122742"/>
                    <a:pt x="754832" y="160419"/>
                  </a:cubicBezTo>
                  <a:cubicBezTo>
                    <a:pt x="793281" y="218170"/>
                    <a:pt x="788494" y="314987"/>
                    <a:pt x="717155" y="360539"/>
                  </a:cubicBezTo>
                  <a:cubicBezTo>
                    <a:pt x="682104" y="382929"/>
                    <a:pt x="653383" y="357605"/>
                    <a:pt x="629140" y="334597"/>
                  </a:cubicBezTo>
                  <a:cubicBezTo>
                    <a:pt x="610919" y="317303"/>
                    <a:pt x="589919" y="304795"/>
                    <a:pt x="565058" y="299700"/>
                  </a:cubicBezTo>
                  <a:cubicBezTo>
                    <a:pt x="528617" y="292134"/>
                    <a:pt x="491403" y="312053"/>
                    <a:pt x="477660" y="346178"/>
                  </a:cubicBezTo>
                  <a:cubicBezTo>
                    <a:pt x="466388" y="373818"/>
                    <a:pt x="477197" y="399760"/>
                    <a:pt x="495572" y="419525"/>
                  </a:cubicBezTo>
                  <a:cubicBezTo>
                    <a:pt x="469939" y="411186"/>
                    <a:pt x="444616" y="402693"/>
                    <a:pt x="420836" y="390341"/>
                  </a:cubicBezTo>
                  <a:cubicBezTo>
                    <a:pt x="420682" y="389260"/>
                    <a:pt x="420682" y="388333"/>
                    <a:pt x="420527" y="387252"/>
                  </a:cubicBezTo>
                  <a:cubicBezTo>
                    <a:pt x="422226" y="309119"/>
                    <a:pt x="483373" y="244111"/>
                    <a:pt x="526146" y="182500"/>
                  </a:cubicBezTo>
                  <a:cubicBezTo>
                    <a:pt x="533867" y="171382"/>
                    <a:pt x="523675" y="161346"/>
                    <a:pt x="510550" y="161963"/>
                  </a:cubicBezTo>
                  <a:cubicBezTo>
                    <a:pt x="412343" y="166441"/>
                    <a:pt x="382233" y="80124"/>
                    <a:pt x="420373" y="67462"/>
                  </a:cubicBezTo>
                  <a:cubicBezTo>
                    <a:pt x="425005" y="65918"/>
                    <a:pt x="430101" y="70550"/>
                    <a:pt x="433498" y="73639"/>
                  </a:cubicBezTo>
                  <a:cubicBezTo>
                    <a:pt x="444461" y="83521"/>
                    <a:pt x="432263" y="92168"/>
                    <a:pt x="422998" y="95565"/>
                  </a:cubicBezTo>
                  <a:cubicBezTo>
                    <a:pt x="416049" y="98036"/>
                    <a:pt x="419138" y="109154"/>
                    <a:pt x="425932" y="106529"/>
                  </a:cubicBezTo>
                  <a:cubicBezTo>
                    <a:pt x="472256" y="89543"/>
                    <a:pt x="432880" y="38896"/>
                    <a:pt x="405086" y="62367"/>
                  </a:cubicBezTo>
                  <a:cubicBezTo>
                    <a:pt x="384086" y="80279"/>
                    <a:pt x="399218" y="125213"/>
                    <a:pt x="412961" y="140500"/>
                  </a:cubicBezTo>
                  <a:cubicBezTo>
                    <a:pt x="432417" y="162272"/>
                    <a:pt x="468859" y="170610"/>
                    <a:pt x="499278" y="173081"/>
                  </a:cubicBezTo>
                  <a:cubicBezTo>
                    <a:pt x="464535" y="218633"/>
                    <a:pt x="432108" y="273450"/>
                    <a:pt x="417439" y="330891"/>
                  </a:cubicBezTo>
                  <a:cubicBezTo>
                    <a:pt x="417284" y="278854"/>
                    <a:pt x="425777" y="225736"/>
                    <a:pt x="455579" y="187441"/>
                  </a:cubicBezTo>
                  <a:cubicBezTo>
                    <a:pt x="458822" y="183272"/>
                    <a:pt x="456506" y="178794"/>
                    <a:pt x="451410" y="177713"/>
                  </a:cubicBezTo>
                  <a:cubicBezTo>
                    <a:pt x="366637" y="159029"/>
                    <a:pt x="317070" y="112705"/>
                    <a:pt x="262871" y="62367"/>
                  </a:cubicBezTo>
                  <a:cubicBezTo>
                    <a:pt x="268430" y="136176"/>
                    <a:pt x="273680" y="203809"/>
                    <a:pt x="235540" y="281788"/>
                  </a:cubicBezTo>
                  <a:cubicBezTo>
                    <a:pt x="233224" y="286420"/>
                    <a:pt x="235386" y="291053"/>
                    <a:pt x="240636" y="291053"/>
                  </a:cubicBezTo>
                  <a:cubicBezTo>
                    <a:pt x="289122" y="291516"/>
                    <a:pt x="335909" y="318075"/>
                    <a:pt x="376519" y="350656"/>
                  </a:cubicBezTo>
                  <a:cubicBezTo>
                    <a:pt x="322475" y="326259"/>
                    <a:pt x="259320" y="317612"/>
                    <a:pt x="202032" y="316222"/>
                  </a:cubicBezTo>
                  <a:cubicBezTo>
                    <a:pt x="219018" y="290898"/>
                    <a:pt x="235231" y="257391"/>
                    <a:pt x="230290" y="228515"/>
                  </a:cubicBezTo>
                  <a:cubicBezTo>
                    <a:pt x="226893" y="208287"/>
                    <a:pt x="201260" y="168294"/>
                    <a:pt x="174238" y="173699"/>
                  </a:cubicBezTo>
                  <a:cubicBezTo>
                    <a:pt x="138569" y="180647"/>
                    <a:pt x="153546" y="243185"/>
                    <a:pt x="195856" y="217552"/>
                  </a:cubicBezTo>
                  <a:cubicBezTo>
                    <a:pt x="202187" y="213692"/>
                    <a:pt x="195393" y="204581"/>
                    <a:pt x="189062" y="208287"/>
                  </a:cubicBezTo>
                  <a:cubicBezTo>
                    <a:pt x="180569" y="213383"/>
                    <a:pt x="166208" y="217552"/>
                    <a:pt x="165436" y="202883"/>
                  </a:cubicBezTo>
                  <a:cubicBezTo>
                    <a:pt x="165127" y="198405"/>
                    <a:pt x="164664" y="191610"/>
                    <a:pt x="168833" y="188831"/>
                  </a:cubicBezTo>
                  <a:cubicBezTo>
                    <a:pt x="202496" y="166904"/>
                    <a:pt x="251136" y="244111"/>
                    <a:pt x="186437" y="318075"/>
                  </a:cubicBezTo>
                  <a:cubicBezTo>
                    <a:pt x="177789" y="328112"/>
                    <a:pt x="179179" y="342163"/>
                    <a:pt x="192613" y="343090"/>
                  </a:cubicBezTo>
                  <a:cubicBezTo>
                    <a:pt x="267504" y="348031"/>
                    <a:pt x="356291" y="340774"/>
                    <a:pt x="418520" y="388179"/>
                  </a:cubicBezTo>
                  <a:cubicBezTo>
                    <a:pt x="419292" y="388951"/>
                    <a:pt x="420064" y="389569"/>
                    <a:pt x="420836" y="390341"/>
                  </a:cubicBezTo>
                  <a:cubicBezTo>
                    <a:pt x="415586" y="416745"/>
                    <a:pt x="406476" y="441915"/>
                    <a:pt x="397056" y="467084"/>
                  </a:cubicBezTo>
                  <a:cubicBezTo>
                    <a:pt x="393196" y="440370"/>
                    <a:pt x="379608" y="415819"/>
                    <a:pt x="350887" y="407326"/>
                  </a:cubicBezTo>
                  <a:cubicBezTo>
                    <a:pt x="315526" y="396826"/>
                    <a:pt x="276768" y="413503"/>
                    <a:pt x="259937" y="446701"/>
                  </a:cubicBezTo>
                  <a:cubicBezTo>
                    <a:pt x="248511" y="469246"/>
                    <a:pt x="245114" y="493489"/>
                    <a:pt x="247275" y="518504"/>
                  </a:cubicBezTo>
                  <a:cubicBezTo>
                    <a:pt x="250055" y="551857"/>
                    <a:pt x="252062" y="589997"/>
                    <a:pt x="212532" y="603585"/>
                  </a:cubicBezTo>
                  <a:cubicBezTo>
                    <a:pt x="132546" y="630917"/>
                    <a:pt x="53795" y="574247"/>
                    <a:pt x="32641" y="508158"/>
                  </a:cubicBezTo>
                  <a:cubicBezTo>
                    <a:pt x="18744" y="464922"/>
                    <a:pt x="42060" y="401458"/>
                    <a:pt x="83134" y="410106"/>
                  </a:cubicBezTo>
                  <a:cubicBezTo>
                    <a:pt x="62751" y="420914"/>
                    <a:pt x="61207" y="459363"/>
                    <a:pt x="84215" y="478974"/>
                  </a:cubicBezTo>
                  <a:cubicBezTo>
                    <a:pt x="143510" y="529621"/>
                    <a:pt x="239246" y="418135"/>
                    <a:pt x="134090" y="366870"/>
                  </a:cubicBezTo>
                  <a:cubicBezTo>
                    <a:pt x="117414" y="358686"/>
                    <a:pt x="97340" y="360230"/>
                    <a:pt x="79274" y="365017"/>
                  </a:cubicBezTo>
                  <a:cubicBezTo>
                    <a:pt x="122664" y="323634"/>
                    <a:pt x="110311" y="258008"/>
                    <a:pt x="49626" y="236390"/>
                  </a:cubicBezTo>
                  <a:cubicBezTo>
                    <a:pt x="44685" y="234537"/>
                    <a:pt x="40516" y="238707"/>
                    <a:pt x="41906" y="243648"/>
                  </a:cubicBezTo>
                  <a:cubicBezTo>
                    <a:pt x="49009" y="270052"/>
                    <a:pt x="27545" y="292906"/>
                    <a:pt x="30479" y="319156"/>
                  </a:cubicBezTo>
                  <a:cubicBezTo>
                    <a:pt x="31560" y="327803"/>
                    <a:pt x="33104" y="332590"/>
                    <a:pt x="38817" y="339230"/>
                  </a:cubicBezTo>
                  <a:cubicBezTo>
                    <a:pt x="50244" y="352664"/>
                    <a:pt x="55803" y="367333"/>
                    <a:pt x="48391" y="379068"/>
                  </a:cubicBezTo>
                  <a:cubicBezTo>
                    <a:pt x="-30205" y="456738"/>
                    <a:pt x="1604" y="554945"/>
                    <a:pt x="41133" y="604666"/>
                  </a:cubicBezTo>
                  <a:cubicBezTo>
                    <a:pt x="94869" y="672763"/>
                    <a:pt x="189988" y="699476"/>
                    <a:pt x="279239" y="671527"/>
                  </a:cubicBezTo>
                  <a:close/>
                </a:path>
              </a:pathLst>
            </a:custGeom>
            <a:grpFill/>
            <a:ln w="15426" cap="flat">
              <a:noFill/>
              <a:prstDash val="solid"/>
              <a:miter/>
            </a:ln>
          </p:spPr>
          <p:txBody>
            <a:bodyPr rtlCol="0" anchor="ctr"/>
            <a:lstStyle/>
            <a:p>
              <a:endParaRPr lang="en-US"/>
            </a:p>
          </p:txBody>
        </p:sp>
        <p:sp>
          <p:nvSpPr>
            <p:cNvPr id="2994" name="Freeform: Shape 2993">
              <a:extLst>
                <a:ext uri="{FF2B5EF4-FFF2-40B4-BE49-F238E27FC236}">
                  <a16:creationId xmlns:a16="http://schemas.microsoft.com/office/drawing/2014/main" id="{93256E86-C88E-9E18-ECAA-6B433A510C43}"/>
                </a:ext>
              </a:extLst>
            </p:cNvPr>
            <p:cNvSpPr/>
            <p:nvPr/>
          </p:nvSpPr>
          <p:spPr>
            <a:xfrm>
              <a:off x="6275171" y="5225080"/>
              <a:ext cx="380879" cy="407732"/>
            </a:xfrm>
            <a:custGeom>
              <a:avLst/>
              <a:gdLst>
                <a:gd name="connsiteX0" fmla="*/ 376277 w 380881"/>
                <a:gd name="connsiteY0" fmla="*/ 190701 h 407729"/>
                <a:gd name="connsiteX1" fmla="*/ 183724 w 380881"/>
                <a:gd name="connsiteY1" fmla="*/ 193325 h 407729"/>
                <a:gd name="connsiteX2" fmla="*/ 86135 w 380881"/>
                <a:gd name="connsiteY2" fmla="*/ 53427 h 407729"/>
                <a:gd name="connsiteX3" fmla="*/ 203334 w 380881"/>
                <a:gd name="connsiteY3" fmla="*/ 153024 h 407729"/>
                <a:gd name="connsiteX4" fmla="*/ 211055 w 380881"/>
                <a:gd name="connsiteY4" fmla="*/ 145766 h 407729"/>
                <a:gd name="connsiteX5" fmla="*/ 97252 w 380881"/>
                <a:gd name="connsiteY5" fmla="*/ 0 h 407729"/>
                <a:gd name="connsiteX6" fmla="*/ 4141 w 380881"/>
                <a:gd name="connsiteY6" fmla="*/ 82611 h 407729"/>
                <a:gd name="connsiteX7" fmla="*/ 5376 w 380881"/>
                <a:gd name="connsiteY7" fmla="*/ 175877 h 407729"/>
                <a:gd name="connsiteX8" fmla="*/ 12634 w 380881"/>
                <a:gd name="connsiteY8" fmla="*/ 183598 h 407729"/>
                <a:gd name="connsiteX9" fmla="*/ 69921 w 380881"/>
                <a:gd name="connsiteY9" fmla="*/ 79677 h 407729"/>
                <a:gd name="connsiteX10" fmla="*/ 89686 w 380881"/>
                <a:gd name="connsiteY10" fmla="*/ 121369 h 407729"/>
                <a:gd name="connsiteX11" fmla="*/ 107598 w 380881"/>
                <a:gd name="connsiteY11" fmla="*/ 261731 h 407729"/>
                <a:gd name="connsiteX12" fmla="*/ 117789 w 380881"/>
                <a:gd name="connsiteY12" fmla="*/ 334151 h 407729"/>
                <a:gd name="connsiteX13" fmla="*/ 124120 w 380881"/>
                <a:gd name="connsiteY13" fmla="*/ 339246 h 407729"/>
                <a:gd name="connsiteX14" fmla="*/ 169363 w 380881"/>
                <a:gd name="connsiteY14" fmla="*/ 312687 h 407729"/>
                <a:gd name="connsiteX15" fmla="*/ 183415 w 380881"/>
                <a:gd name="connsiteY15" fmla="*/ 345732 h 407729"/>
                <a:gd name="connsiteX16" fmla="*/ 227423 w 380881"/>
                <a:gd name="connsiteY16" fmla="*/ 403791 h 407729"/>
                <a:gd name="connsiteX17" fmla="*/ 236070 w 380881"/>
                <a:gd name="connsiteY17" fmla="*/ 406416 h 407729"/>
                <a:gd name="connsiteX18" fmla="*/ 233754 w 380881"/>
                <a:gd name="connsiteY18" fmla="*/ 283194 h 407729"/>
                <a:gd name="connsiteX19" fmla="*/ 320689 w 380881"/>
                <a:gd name="connsiteY19" fmla="*/ 298635 h 407729"/>
                <a:gd name="connsiteX20" fmla="*/ 325475 w 380881"/>
                <a:gd name="connsiteY20" fmla="*/ 290915 h 407729"/>
                <a:gd name="connsiteX21" fmla="*/ 213989 w 380881"/>
                <a:gd name="connsiteY21" fmla="*/ 207840 h 407729"/>
                <a:gd name="connsiteX22" fmla="*/ 374424 w 380881"/>
                <a:gd name="connsiteY22" fmla="*/ 202127 h 407729"/>
                <a:gd name="connsiteX23" fmla="*/ 376277 w 380881"/>
                <a:gd name="connsiteY23" fmla="*/ 190701 h 40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881" h="407729">
                  <a:moveTo>
                    <a:pt x="376277" y="190701"/>
                  </a:moveTo>
                  <a:cubicBezTo>
                    <a:pt x="312505" y="180664"/>
                    <a:pt x="247342" y="206142"/>
                    <a:pt x="183724" y="193325"/>
                  </a:cubicBezTo>
                  <a:cubicBezTo>
                    <a:pt x="137245" y="183906"/>
                    <a:pt x="70848" y="81067"/>
                    <a:pt x="86135" y="53427"/>
                  </a:cubicBezTo>
                  <a:cubicBezTo>
                    <a:pt x="118716" y="145148"/>
                    <a:pt x="161180" y="162906"/>
                    <a:pt x="203334" y="153024"/>
                  </a:cubicBezTo>
                  <a:cubicBezTo>
                    <a:pt x="208584" y="151789"/>
                    <a:pt x="212136" y="150398"/>
                    <a:pt x="211055" y="145766"/>
                  </a:cubicBezTo>
                  <a:cubicBezTo>
                    <a:pt x="199165" y="96972"/>
                    <a:pt x="102348" y="40611"/>
                    <a:pt x="97252" y="0"/>
                  </a:cubicBezTo>
                  <a:cubicBezTo>
                    <a:pt x="77951" y="21155"/>
                    <a:pt x="16803" y="53273"/>
                    <a:pt x="4141" y="82611"/>
                  </a:cubicBezTo>
                  <a:cubicBezTo>
                    <a:pt x="-9602" y="114729"/>
                    <a:pt x="16185" y="143913"/>
                    <a:pt x="5376" y="175877"/>
                  </a:cubicBezTo>
                  <a:cubicBezTo>
                    <a:pt x="3678" y="180664"/>
                    <a:pt x="7538" y="185296"/>
                    <a:pt x="12634" y="183598"/>
                  </a:cubicBezTo>
                  <a:cubicBezTo>
                    <a:pt x="36568" y="175568"/>
                    <a:pt x="88451" y="148700"/>
                    <a:pt x="69921" y="79677"/>
                  </a:cubicBezTo>
                  <a:cubicBezTo>
                    <a:pt x="71002" y="89096"/>
                    <a:pt x="84127" y="111641"/>
                    <a:pt x="89686" y="121369"/>
                  </a:cubicBezTo>
                  <a:cubicBezTo>
                    <a:pt x="122576" y="179891"/>
                    <a:pt x="131069" y="220348"/>
                    <a:pt x="107598" y="261731"/>
                  </a:cubicBezTo>
                  <a:cubicBezTo>
                    <a:pt x="95554" y="283194"/>
                    <a:pt x="115319" y="309908"/>
                    <a:pt x="117789" y="334151"/>
                  </a:cubicBezTo>
                  <a:cubicBezTo>
                    <a:pt x="118098" y="337239"/>
                    <a:pt x="121032" y="339555"/>
                    <a:pt x="124120" y="339246"/>
                  </a:cubicBezTo>
                  <a:cubicBezTo>
                    <a:pt x="144657" y="336930"/>
                    <a:pt x="159635" y="327511"/>
                    <a:pt x="169363" y="312687"/>
                  </a:cubicBezTo>
                  <a:cubicBezTo>
                    <a:pt x="171062" y="324731"/>
                    <a:pt x="174922" y="336004"/>
                    <a:pt x="183415" y="345732"/>
                  </a:cubicBezTo>
                  <a:cubicBezTo>
                    <a:pt x="199783" y="364879"/>
                    <a:pt x="217540" y="379702"/>
                    <a:pt x="227423" y="403791"/>
                  </a:cubicBezTo>
                  <a:cubicBezTo>
                    <a:pt x="228658" y="406879"/>
                    <a:pt x="233754" y="409350"/>
                    <a:pt x="236070" y="406416"/>
                  </a:cubicBezTo>
                  <a:cubicBezTo>
                    <a:pt x="271122" y="360864"/>
                    <a:pt x="250430" y="315776"/>
                    <a:pt x="233754" y="283194"/>
                  </a:cubicBezTo>
                  <a:cubicBezTo>
                    <a:pt x="264328" y="318246"/>
                    <a:pt x="295828" y="298945"/>
                    <a:pt x="320689" y="298635"/>
                  </a:cubicBezTo>
                  <a:cubicBezTo>
                    <a:pt x="324394" y="298635"/>
                    <a:pt x="326865" y="294003"/>
                    <a:pt x="325475" y="290915"/>
                  </a:cubicBezTo>
                  <a:cubicBezTo>
                    <a:pt x="301232" y="233782"/>
                    <a:pt x="255989" y="214944"/>
                    <a:pt x="213989" y="207840"/>
                  </a:cubicBezTo>
                  <a:cubicBezTo>
                    <a:pt x="266953" y="209539"/>
                    <a:pt x="322541" y="193943"/>
                    <a:pt x="374424" y="202127"/>
                  </a:cubicBezTo>
                  <a:cubicBezTo>
                    <a:pt x="381682" y="203208"/>
                    <a:pt x="383535" y="191936"/>
                    <a:pt x="376277" y="190701"/>
                  </a:cubicBezTo>
                  <a:close/>
                </a:path>
              </a:pathLst>
            </a:custGeom>
            <a:grpFill/>
            <a:ln w="15426" cap="flat">
              <a:noFill/>
              <a:prstDash val="solid"/>
              <a:miter/>
            </a:ln>
          </p:spPr>
          <p:txBody>
            <a:bodyPr rtlCol="0" anchor="ctr"/>
            <a:lstStyle/>
            <a:p>
              <a:endParaRPr lang="en-US"/>
            </a:p>
          </p:txBody>
        </p:sp>
        <p:sp>
          <p:nvSpPr>
            <p:cNvPr id="2995" name="Freeform: Shape 2994">
              <a:extLst>
                <a:ext uri="{FF2B5EF4-FFF2-40B4-BE49-F238E27FC236}">
                  <a16:creationId xmlns:a16="http://schemas.microsoft.com/office/drawing/2014/main" id="{45C64D21-2BE2-33C8-F07F-96892A330799}"/>
                </a:ext>
              </a:extLst>
            </p:cNvPr>
            <p:cNvSpPr/>
            <p:nvPr/>
          </p:nvSpPr>
          <p:spPr>
            <a:xfrm>
              <a:off x="6263941" y="4606874"/>
              <a:ext cx="51589" cy="51590"/>
            </a:xfrm>
            <a:custGeom>
              <a:avLst/>
              <a:gdLst>
                <a:gd name="connsiteX0" fmla="*/ 36990 w 51590"/>
                <a:gd name="connsiteY0" fmla="*/ 49034 h 51590"/>
                <a:gd name="connsiteX1" fmla="*/ 49034 w 51590"/>
                <a:gd name="connsiteY1" fmla="*/ 14600 h 51590"/>
                <a:gd name="connsiteX2" fmla="*/ 14600 w 51590"/>
                <a:gd name="connsiteY2" fmla="*/ 2556 h 51590"/>
                <a:gd name="connsiteX3" fmla="*/ 2556 w 51590"/>
                <a:gd name="connsiteY3" fmla="*/ 36990 h 51590"/>
                <a:gd name="connsiteX4" fmla="*/ 36990 w 51590"/>
                <a:gd name="connsiteY4" fmla="*/ 49034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36990" y="49034"/>
                  </a:moveTo>
                  <a:cubicBezTo>
                    <a:pt x="49807" y="42858"/>
                    <a:pt x="55211" y="27417"/>
                    <a:pt x="49034" y="14600"/>
                  </a:cubicBezTo>
                  <a:cubicBezTo>
                    <a:pt x="42858" y="1784"/>
                    <a:pt x="27417" y="-3621"/>
                    <a:pt x="14600" y="2556"/>
                  </a:cubicBezTo>
                  <a:cubicBezTo>
                    <a:pt x="1784" y="8732"/>
                    <a:pt x="-3621" y="24174"/>
                    <a:pt x="2556" y="36990"/>
                  </a:cubicBezTo>
                  <a:cubicBezTo>
                    <a:pt x="8732" y="49807"/>
                    <a:pt x="24174" y="55211"/>
                    <a:pt x="36990" y="49034"/>
                  </a:cubicBezTo>
                  <a:close/>
                </a:path>
              </a:pathLst>
            </a:custGeom>
            <a:grpFill/>
            <a:ln w="15426" cap="flat">
              <a:noFill/>
              <a:prstDash val="solid"/>
              <a:miter/>
            </a:ln>
          </p:spPr>
          <p:txBody>
            <a:bodyPr rtlCol="0" anchor="ctr"/>
            <a:lstStyle/>
            <a:p>
              <a:endParaRPr lang="en-US"/>
            </a:p>
          </p:txBody>
        </p:sp>
        <p:sp>
          <p:nvSpPr>
            <p:cNvPr id="2996" name="Freeform: Shape 2995">
              <a:extLst>
                <a:ext uri="{FF2B5EF4-FFF2-40B4-BE49-F238E27FC236}">
                  <a16:creationId xmlns:a16="http://schemas.microsoft.com/office/drawing/2014/main" id="{213344E7-10F4-32AB-EA9D-EB61800687F1}"/>
                </a:ext>
              </a:extLst>
            </p:cNvPr>
            <p:cNvSpPr/>
            <p:nvPr/>
          </p:nvSpPr>
          <p:spPr>
            <a:xfrm>
              <a:off x="6393578" y="5069035"/>
              <a:ext cx="69643" cy="62027"/>
            </a:xfrm>
            <a:custGeom>
              <a:avLst/>
              <a:gdLst>
                <a:gd name="connsiteX0" fmla="*/ 24243 w 69643"/>
                <a:gd name="connsiteY0" fmla="*/ 62007 h 62027"/>
                <a:gd name="connsiteX1" fmla="*/ 64854 w 69643"/>
                <a:gd name="connsiteY1" fmla="*/ 9970 h 62027"/>
                <a:gd name="connsiteX2" fmla="*/ 0 w 69643"/>
                <a:gd name="connsiteY2" fmla="*/ 43014 h 62027"/>
                <a:gd name="connsiteX3" fmla="*/ 24243 w 69643"/>
                <a:gd name="connsiteY3" fmla="*/ 62007 h 62027"/>
              </a:gdLst>
              <a:ahLst/>
              <a:cxnLst>
                <a:cxn ang="0">
                  <a:pos x="connsiteX0" y="connsiteY0"/>
                </a:cxn>
                <a:cxn ang="0">
                  <a:pos x="connsiteX1" y="connsiteY1"/>
                </a:cxn>
                <a:cxn ang="0">
                  <a:pos x="connsiteX2" y="connsiteY2"/>
                </a:cxn>
                <a:cxn ang="0">
                  <a:pos x="connsiteX3" y="connsiteY3"/>
                </a:cxn>
              </a:cxnLst>
              <a:rect l="l" t="t" r="r" b="b"/>
              <a:pathLst>
                <a:path w="69643" h="62027">
                  <a:moveTo>
                    <a:pt x="24243" y="62007"/>
                  </a:moveTo>
                  <a:cubicBezTo>
                    <a:pt x="52037" y="62934"/>
                    <a:pt x="81376" y="31588"/>
                    <a:pt x="64854" y="9970"/>
                  </a:cubicBezTo>
                  <a:cubicBezTo>
                    <a:pt x="40919" y="-21376"/>
                    <a:pt x="2934" y="30044"/>
                    <a:pt x="0" y="43014"/>
                  </a:cubicBezTo>
                  <a:cubicBezTo>
                    <a:pt x="11272" y="42088"/>
                    <a:pt x="20846" y="55213"/>
                    <a:pt x="24243" y="62007"/>
                  </a:cubicBezTo>
                  <a:close/>
                </a:path>
              </a:pathLst>
            </a:custGeom>
            <a:grpFill/>
            <a:ln w="15426" cap="flat">
              <a:noFill/>
              <a:prstDash val="solid"/>
              <a:miter/>
            </a:ln>
          </p:spPr>
          <p:txBody>
            <a:bodyPr rtlCol="0" anchor="ctr"/>
            <a:lstStyle/>
            <a:p>
              <a:endParaRPr lang="en-US"/>
            </a:p>
          </p:txBody>
        </p:sp>
        <p:sp>
          <p:nvSpPr>
            <p:cNvPr id="2997" name="Freeform: Shape 2996">
              <a:extLst>
                <a:ext uri="{FF2B5EF4-FFF2-40B4-BE49-F238E27FC236}">
                  <a16:creationId xmlns:a16="http://schemas.microsoft.com/office/drawing/2014/main" id="{6877D2EF-33A8-251F-8B43-5C9C5A8B0E68}"/>
                </a:ext>
              </a:extLst>
            </p:cNvPr>
            <p:cNvSpPr/>
            <p:nvPr/>
          </p:nvSpPr>
          <p:spPr>
            <a:xfrm>
              <a:off x="6366920" y="5121944"/>
              <a:ext cx="45992" cy="46592"/>
            </a:xfrm>
            <a:custGeom>
              <a:avLst/>
              <a:gdLst>
                <a:gd name="connsiteX0" fmla="*/ 45960 w 45992"/>
                <a:gd name="connsiteY0" fmla="*/ 27474 h 46592"/>
                <a:gd name="connsiteX1" fmla="*/ 253 w 45992"/>
                <a:gd name="connsiteY1" fmla="*/ 20525 h 46592"/>
                <a:gd name="connsiteX2" fmla="*/ 45960 w 45992"/>
                <a:gd name="connsiteY2" fmla="*/ 27474 h 46592"/>
              </a:gdLst>
              <a:ahLst/>
              <a:cxnLst>
                <a:cxn ang="0">
                  <a:pos x="connsiteX0" y="connsiteY0"/>
                </a:cxn>
                <a:cxn ang="0">
                  <a:pos x="connsiteX1" y="connsiteY1"/>
                </a:cxn>
                <a:cxn ang="0">
                  <a:pos x="connsiteX2" y="connsiteY2"/>
                </a:cxn>
              </a:cxnLst>
              <a:rect l="l" t="t" r="r" b="b"/>
              <a:pathLst>
                <a:path w="45992" h="46592">
                  <a:moveTo>
                    <a:pt x="45960" y="27474"/>
                  </a:moveTo>
                  <a:cubicBezTo>
                    <a:pt x="47350" y="-3718"/>
                    <a:pt x="4577" y="-11438"/>
                    <a:pt x="253" y="20525"/>
                  </a:cubicBezTo>
                  <a:cubicBezTo>
                    <a:pt x="-3916" y="52952"/>
                    <a:pt x="44725" y="54959"/>
                    <a:pt x="45960" y="27474"/>
                  </a:cubicBezTo>
                  <a:close/>
                </a:path>
              </a:pathLst>
            </a:custGeom>
            <a:grpFill/>
            <a:ln w="15426" cap="flat">
              <a:noFill/>
              <a:prstDash val="solid"/>
              <a:miter/>
            </a:ln>
          </p:spPr>
          <p:txBody>
            <a:bodyPr rtlCol="0" anchor="ctr"/>
            <a:lstStyle/>
            <a:p>
              <a:endParaRPr lang="en-US"/>
            </a:p>
          </p:txBody>
        </p:sp>
        <p:sp>
          <p:nvSpPr>
            <p:cNvPr id="2998" name="Freeform: Shape 2997">
              <a:extLst>
                <a:ext uri="{FF2B5EF4-FFF2-40B4-BE49-F238E27FC236}">
                  <a16:creationId xmlns:a16="http://schemas.microsoft.com/office/drawing/2014/main" id="{660F23D8-FB38-9321-C52C-5A1AD4FD4B7D}"/>
                </a:ext>
              </a:extLst>
            </p:cNvPr>
            <p:cNvSpPr/>
            <p:nvPr/>
          </p:nvSpPr>
          <p:spPr>
            <a:xfrm>
              <a:off x="6409791" y="5135258"/>
              <a:ext cx="69296" cy="58143"/>
            </a:xfrm>
            <a:custGeom>
              <a:avLst/>
              <a:gdLst>
                <a:gd name="connsiteX0" fmla="*/ 67633 w 69296"/>
                <a:gd name="connsiteY0" fmla="*/ 40255 h 58142"/>
                <a:gd name="connsiteX1" fmla="*/ 10037 w 69296"/>
                <a:gd name="connsiteY1" fmla="*/ 1342 h 58142"/>
                <a:gd name="connsiteX2" fmla="*/ 0 w 69296"/>
                <a:gd name="connsiteY2" fmla="*/ 31299 h 58142"/>
                <a:gd name="connsiteX3" fmla="*/ 67633 w 69296"/>
                <a:gd name="connsiteY3" fmla="*/ 40255 h 58142"/>
              </a:gdLst>
              <a:ahLst/>
              <a:cxnLst>
                <a:cxn ang="0">
                  <a:pos x="connsiteX0" y="connsiteY0"/>
                </a:cxn>
                <a:cxn ang="0">
                  <a:pos x="connsiteX1" y="connsiteY1"/>
                </a:cxn>
                <a:cxn ang="0">
                  <a:pos x="connsiteX2" y="connsiteY2"/>
                </a:cxn>
                <a:cxn ang="0">
                  <a:pos x="connsiteX3" y="connsiteY3"/>
                </a:cxn>
              </a:cxnLst>
              <a:rect l="l" t="t" r="r" b="b"/>
              <a:pathLst>
                <a:path w="69296" h="58142">
                  <a:moveTo>
                    <a:pt x="67633" y="40255"/>
                  </a:moveTo>
                  <a:cubicBezTo>
                    <a:pt x="77052" y="14468"/>
                    <a:pt x="44934" y="-5451"/>
                    <a:pt x="10037" y="1342"/>
                  </a:cubicBezTo>
                  <a:cubicBezTo>
                    <a:pt x="13280" y="13850"/>
                    <a:pt x="5404" y="27901"/>
                    <a:pt x="0" y="31299"/>
                  </a:cubicBezTo>
                  <a:cubicBezTo>
                    <a:pt x="33662" y="71601"/>
                    <a:pt x="60530" y="59556"/>
                    <a:pt x="67633" y="40255"/>
                  </a:cubicBezTo>
                  <a:close/>
                </a:path>
              </a:pathLst>
            </a:custGeom>
            <a:grpFill/>
            <a:ln w="15426" cap="flat">
              <a:noFill/>
              <a:prstDash val="solid"/>
              <a:miter/>
            </a:ln>
          </p:spPr>
          <p:txBody>
            <a:bodyPr rtlCol="0" anchor="ctr"/>
            <a:lstStyle/>
            <a:p>
              <a:endParaRPr lang="en-US"/>
            </a:p>
          </p:txBody>
        </p:sp>
        <p:sp>
          <p:nvSpPr>
            <p:cNvPr id="2999" name="Freeform: Shape 2998">
              <a:extLst>
                <a:ext uri="{FF2B5EF4-FFF2-40B4-BE49-F238E27FC236}">
                  <a16:creationId xmlns:a16="http://schemas.microsoft.com/office/drawing/2014/main" id="{8F82C8E9-D7E4-B571-68B7-6BDBB8D3685F}"/>
                </a:ext>
              </a:extLst>
            </p:cNvPr>
            <p:cNvSpPr/>
            <p:nvPr/>
          </p:nvSpPr>
          <p:spPr>
            <a:xfrm>
              <a:off x="6506371" y="5132343"/>
              <a:ext cx="99007" cy="135908"/>
            </a:xfrm>
            <a:custGeom>
              <a:avLst/>
              <a:gdLst>
                <a:gd name="connsiteX0" fmla="*/ 18767 w 99008"/>
                <a:gd name="connsiteY0" fmla="*/ 135355 h 135907"/>
                <a:gd name="connsiteX1" fmla="*/ 97672 w 99008"/>
                <a:gd name="connsiteY1" fmla="*/ 94744 h 135907"/>
                <a:gd name="connsiteX2" fmla="*/ 95664 w 99008"/>
                <a:gd name="connsiteY2" fmla="*/ 85942 h 135907"/>
                <a:gd name="connsiteX3" fmla="*/ 72966 w 99008"/>
                <a:gd name="connsiteY3" fmla="*/ 7346 h 135907"/>
                <a:gd name="connsiteX4" fmla="*/ 64319 w 99008"/>
                <a:gd name="connsiteY4" fmla="*/ 397 h 135907"/>
                <a:gd name="connsiteX5" fmla="*/ 11972 w 99008"/>
                <a:gd name="connsiteY5" fmla="*/ 126708 h 135907"/>
                <a:gd name="connsiteX6" fmla="*/ 14289 w 99008"/>
                <a:gd name="connsiteY6" fmla="*/ 129024 h 135907"/>
                <a:gd name="connsiteX7" fmla="*/ 18767 w 99008"/>
                <a:gd name="connsiteY7" fmla="*/ 135355 h 1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08" h="135907">
                  <a:moveTo>
                    <a:pt x="18767" y="135355"/>
                  </a:moveTo>
                  <a:cubicBezTo>
                    <a:pt x="51502" y="139679"/>
                    <a:pt x="77444" y="117906"/>
                    <a:pt x="97672" y="94744"/>
                  </a:cubicBezTo>
                  <a:cubicBezTo>
                    <a:pt x="100297" y="91810"/>
                    <a:pt x="98753" y="87641"/>
                    <a:pt x="95664" y="85942"/>
                  </a:cubicBezTo>
                  <a:cubicBezTo>
                    <a:pt x="65245" y="69729"/>
                    <a:pt x="59840" y="37302"/>
                    <a:pt x="72966" y="7346"/>
                  </a:cubicBezTo>
                  <a:cubicBezTo>
                    <a:pt x="75282" y="1942"/>
                    <a:pt x="69877" y="-1146"/>
                    <a:pt x="64319" y="397"/>
                  </a:cubicBezTo>
                  <a:cubicBezTo>
                    <a:pt x="3480" y="16920"/>
                    <a:pt x="-14741" y="73898"/>
                    <a:pt x="11972" y="126708"/>
                  </a:cubicBezTo>
                  <a:cubicBezTo>
                    <a:pt x="12590" y="127788"/>
                    <a:pt x="13362" y="128561"/>
                    <a:pt x="14289" y="129024"/>
                  </a:cubicBezTo>
                  <a:cubicBezTo>
                    <a:pt x="13825" y="131958"/>
                    <a:pt x="15215" y="134892"/>
                    <a:pt x="18767" y="135355"/>
                  </a:cubicBezTo>
                  <a:close/>
                </a:path>
              </a:pathLst>
            </a:custGeom>
            <a:grpFill/>
            <a:ln w="15426" cap="flat">
              <a:noFill/>
              <a:prstDash val="solid"/>
              <a:miter/>
            </a:ln>
          </p:spPr>
          <p:txBody>
            <a:bodyPr rtlCol="0" anchor="ctr"/>
            <a:lstStyle/>
            <a:p>
              <a:endParaRPr lang="en-US"/>
            </a:p>
          </p:txBody>
        </p:sp>
        <p:sp>
          <p:nvSpPr>
            <p:cNvPr id="3000" name="Freeform: Shape 2999">
              <a:extLst>
                <a:ext uri="{FF2B5EF4-FFF2-40B4-BE49-F238E27FC236}">
                  <a16:creationId xmlns:a16="http://schemas.microsoft.com/office/drawing/2014/main" id="{8154B5C3-ADD2-7F1E-3286-067EE1F39356}"/>
                </a:ext>
              </a:extLst>
            </p:cNvPr>
            <p:cNvSpPr/>
            <p:nvPr/>
          </p:nvSpPr>
          <p:spPr>
            <a:xfrm>
              <a:off x="6380653" y="5173352"/>
              <a:ext cx="55878" cy="72144"/>
            </a:xfrm>
            <a:custGeom>
              <a:avLst/>
              <a:gdLst>
                <a:gd name="connsiteX0" fmla="*/ 37168 w 55879"/>
                <a:gd name="connsiteY0" fmla="*/ 71648 h 72143"/>
                <a:gd name="connsiteX1" fmla="*/ 28366 w 55879"/>
                <a:gd name="connsiteY1" fmla="*/ 0 h 72143"/>
                <a:gd name="connsiteX2" fmla="*/ 5976 w 55879"/>
                <a:gd name="connsiteY2" fmla="*/ 1544 h 72143"/>
                <a:gd name="connsiteX3" fmla="*/ 37168 w 55879"/>
                <a:gd name="connsiteY3" fmla="*/ 71648 h 72143"/>
              </a:gdLst>
              <a:ahLst/>
              <a:cxnLst>
                <a:cxn ang="0">
                  <a:pos x="connsiteX0" y="connsiteY0"/>
                </a:cxn>
                <a:cxn ang="0">
                  <a:pos x="connsiteX1" y="connsiteY1"/>
                </a:cxn>
                <a:cxn ang="0">
                  <a:pos x="connsiteX2" y="connsiteY2"/>
                </a:cxn>
                <a:cxn ang="0">
                  <a:pos x="connsiteX3" y="connsiteY3"/>
                </a:cxn>
              </a:cxnLst>
              <a:rect l="l" t="t" r="r" b="b"/>
              <a:pathLst>
                <a:path w="55879" h="72143">
                  <a:moveTo>
                    <a:pt x="37168" y="71648"/>
                  </a:moveTo>
                  <a:cubicBezTo>
                    <a:pt x="65117" y="66398"/>
                    <a:pt x="61411" y="33971"/>
                    <a:pt x="28366" y="0"/>
                  </a:cubicBezTo>
                  <a:cubicBezTo>
                    <a:pt x="25587" y="463"/>
                    <a:pt x="9219" y="2007"/>
                    <a:pt x="5976" y="1544"/>
                  </a:cubicBezTo>
                  <a:cubicBezTo>
                    <a:pt x="-8539" y="21927"/>
                    <a:pt x="3969" y="77979"/>
                    <a:pt x="37168" y="71648"/>
                  </a:cubicBezTo>
                  <a:close/>
                </a:path>
              </a:pathLst>
            </a:custGeom>
            <a:grpFill/>
            <a:ln w="15426" cap="flat">
              <a:noFill/>
              <a:prstDash val="solid"/>
              <a:miter/>
            </a:ln>
          </p:spPr>
          <p:txBody>
            <a:bodyPr rtlCol="0" anchor="ctr"/>
            <a:lstStyle/>
            <a:p>
              <a:endParaRPr lang="en-US"/>
            </a:p>
          </p:txBody>
        </p:sp>
        <p:sp>
          <p:nvSpPr>
            <p:cNvPr id="3001" name="Freeform: Shape 3000">
              <a:extLst>
                <a:ext uri="{FF2B5EF4-FFF2-40B4-BE49-F238E27FC236}">
                  <a16:creationId xmlns:a16="http://schemas.microsoft.com/office/drawing/2014/main" id="{BC3B0B45-7387-8862-A062-E7A90ADAC3D0}"/>
                </a:ext>
              </a:extLst>
            </p:cNvPr>
            <p:cNvSpPr/>
            <p:nvPr/>
          </p:nvSpPr>
          <p:spPr>
            <a:xfrm>
              <a:off x="6498273" y="4457795"/>
              <a:ext cx="1022814" cy="880754"/>
            </a:xfrm>
            <a:custGeom>
              <a:avLst/>
              <a:gdLst>
                <a:gd name="connsiteX0" fmla="*/ 1017118 w 1022817"/>
                <a:gd name="connsiteY0" fmla="*/ 365496 h 880747"/>
                <a:gd name="connsiteX1" fmla="*/ 1004765 w 1022817"/>
                <a:gd name="connsiteY1" fmla="*/ 356386 h 880747"/>
                <a:gd name="connsiteX2" fmla="*/ 842322 w 1022817"/>
                <a:gd name="connsiteY2" fmla="*/ 353452 h 880747"/>
                <a:gd name="connsiteX3" fmla="*/ 782410 w 1022817"/>
                <a:gd name="connsiteY3" fmla="*/ 237179 h 880747"/>
                <a:gd name="connsiteX4" fmla="*/ 682968 w 1022817"/>
                <a:gd name="connsiteY4" fmla="*/ 51265 h 880747"/>
                <a:gd name="connsiteX5" fmla="*/ 469414 w 1022817"/>
                <a:gd name="connsiteY5" fmla="*/ 22081 h 880747"/>
                <a:gd name="connsiteX6" fmla="*/ 343721 w 1022817"/>
                <a:gd name="connsiteY6" fmla="*/ 36133 h 880747"/>
                <a:gd name="connsiteX7" fmla="*/ 237948 w 1022817"/>
                <a:gd name="connsiteY7" fmla="*/ 0 h 880747"/>
                <a:gd name="connsiteX8" fmla="*/ 200272 w 1022817"/>
                <a:gd name="connsiteY8" fmla="*/ 105310 h 880747"/>
                <a:gd name="connsiteX9" fmla="*/ 110866 w 1022817"/>
                <a:gd name="connsiteY9" fmla="*/ 194870 h 880747"/>
                <a:gd name="connsiteX10" fmla="*/ 461 w 1022817"/>
                <a:gd name="connsiteY10" fmla="*/ 380011 h 880747"/>
                <a:gd name="connsiteX11" fmla="*/ 83844 w 1022817"/>
                <a:gd name="connsiteY11" fmla="*/ 573800 h 880747"/>
                <a:gd name="connsiteX12" fmla="*/ 137425 w 1022817"/>
                <a:gd name="connsiteY12" fmla="*/ 693162 h 880747"/>
                <a:gd name="connsiteX13" fmla="*/ 38446 w 1022817"/>
                <a:gd name="connsiteY13" fmla="*/ 821943 h 880747"/>
                <a:gd name="connsiteX14" fmla="*/ 37829 w 1022817"/>
                <a:gd name="connsiteY14" fmla="*/ 837229 h 880747"/>
                <a:gd name="connsiteX15" fmla="*/ 221735 w 1022817"/>
                <a:gd name="connsiteY15" fmla="*/ 791678 h 880747"/>
                <a:gd name="connsiteX16" fmla="*/ 280875 w 1022817"/>
                <a:gd name="connsiteY16" fmla="*/ 659809 h 880747"/>
                <a:gd name="connsiteX17" fmla="*/ 221117 w 1022817"/>
                <a:gd name="connsiteY17" fmla="*/ 518366 h 880747"/>
                <a:gd name="connsiteX18" fmla="*/ 151940 w 1022817"/>
                <a:gd name="connsiteY18" fmla="*/ 503388 h 880747"/>
                <a:gd name="connsiteX19" fmla="*/ 220345 w 1022817"/>
                <a:gd name="connsiteY19" fmla="*/ 505549 h 880747"/>
                <a:gd name="connsiteX20" fmla="*/ 259721 w 1022817"/>
                <a:gd name="connsiteY20" fmla="*/ 437607 h 880747"/>
                <a:gd name="connsiteX21" fmla="*/ 370281 w 1022817"/>
                <a:gd name="connsiteY21" fmla="*/ 444865 h 880747"/>
                <a:gd name="connsiteX22" fmla="*/ 379237 w 1022817"/>
                <a:gd name="connsiteY22" fmla="*/ 438380 h 880747"/>
                <a:gd name="connsiteX23" fmla="*/ 273464 w 1022817"/>
                <a:gd name="connsiteY23" fmla="*/ 318401 h 880747"/>
                <a:gd name="connsiteX24" fmla="*/ 210617 w 1022817"/>
                <a:gd name="connsiteY24" fmla="*/ 267135 h 880747"/>
                <a:gd name="connsiteX25" fmla="*/ 110712 w 1022817"/>
                <a:gd name="connsiteY25" fmla="*/ 296628 h 880747"/>
                <a:gd name="connsiteX26" fmla="*/ 174485 w 1022817"/>
                <a:gd name="connsiteY26" fmla="*/ 201046 h 880747"/>
                <a:gd name="connsiteX27" fmla="*/ 244279 w 1022817"/>
                <a:gd name="connsiteY27" fmla="*/ 119979 h 880747"/>
                <a:gd name="connsiteX28" fmla="*/ 215404 w 1022817"/>
                <a:gd name="connsiteY28" fmla="*/ 213399 h 880747"/>
                <a:gd name="connsiteX29" fmla="*/ 219419 w 1022817"/>
                <a:gd name="connsiteY29" fmla="*/ 223745 h 880747"/>
                <a:gd name="connsiteX30" fmla="*/ 297552 w 1022817"/>
                <a:gd name="connsiteY30" fmla="*/ 123376 h 880747"/>
                <a:gd name="connsiteX31" fmla="*/ 424788 w 1022817"/>
                <a:gd name="connsiteY31" fmla="*/ 124766 h 880747"/>
                <a:gd name="connsiteX32" fmla="*/ 419230 w 1022817"/>
                <a:gd name="connsiteY32" fmla="*/ 115192 h 880747"/>
                <a:gd name="connsiteX33" fmla="*/ 328280 w 1022817"/>
                <a:gd name="connsiteY33" fmla="*/ 79523 h 880747"/>
                <a:gd name="connsiteX34" fmla="*/ 435134 w 1022817"/>
                <a:gd name="connsiteY34" fmla="*/ 75508 h 880747"/>
                <a:gd name="connsiteX35" fmla="*/ 549555 w 1022817"/>
                <a:gd name="connsiteY35" fmla="*/ 85236 h 880747"/>
                <a:gd name="connsiteX36" fmla="*/ 464164 w 1022817"/>
                <a:gd name="connsiteY36" fmla="*/ 144994 h 880747"/>
                <a:gd name="connsiteX37" fmla="*/ 464936 w 1022817"/>
                <a:gd name="connsiteY37" fmla="*/ 226061 h 880747"/>
                <a:gd name="connsiteX38" fmla="*/ 492731 w 1022817"/>
                <a:gd name="connsiteY38" fmla="*/ 383563 h 880747"/>
                <a:gd name="connsiteX39" fmla="*/ 503385 w 1022817"/>
                <a:gd name="connsiteY39" fmla="*/ 380629 h 880747"/>
                <a:gd name="connsiteX40" fmla="*/ 566694 w 1022817"/>
                <a:gd name="connsiteY40" fmla="*/ 289525 h 880747"/>
                <a:gd name="connsiteX41" fmla="*/ 644364 w 1022817"/>
                <a:gd name="connsiteY41" fmla="*/ 301106 h 880747"/>
                <a:gd name="connsiteX42" fmla="*/ 685284 w 1022817"/>
                <a:gd name="connsiteY42" fmla="*/ 246290 h 880747"/>
                <a:gd name="connsiteX43" fmla="*/ 653784 w 1022817"/>
                <a:gd name="connsiteY43" fmla="*/ 309753 h 880747"/>
                <a:gd name="connsiteX44" fmla="*/ 726976 w 1022817"/>
                <a:gd name="connsiteY44" fmla="*/ 444556 h 880747"/>
                <a:gd name="connsiteX45" fmla="*/ 866874 w 1022817"/>
                <a:gd name="connsiteY45" fmla="*/ 480534 h 880747"/>
                <a:gd name="connsiteX46" fmla="*/ 1017118 w 1022817"/>
                <a:gd name="connsiteY46" fmla="*/ 365496 h 880747"/>
                <a:gd name="connsiteX47" fmla="*/ 237331 w 1022817"/>
                <a:gd name="connsiteY47" fmla="*/ 601749 h 880747"/>
                <a:gd name="connsiteX48" fmla="*/ 220500 w 1022817"/>
                <a:gd name="connsiteY48" fmla="*/ 631705 h 880747"/>
                <a:gd name="connsiteX49" fmla="*/ 266515 w 1022817"/>
                <a:gd name="connsiteY49" fmla="*/ 722655 h 880747"/>
                <a:gd name="connsiteX50" fmla="*/ 214169 w 1022817"/>
                <a:gd name="connsiteY50" fmla="*/ 709684 h 880747"/>
                <a:gd name="connsiteX51" fmla="*/ 178808 w 1022817"/>
                <a:gd name="connsiteY51" fmla="*/ 779016 h 880747"/>
                <a:gd name="connsiteX52" fmla="*/ 170161 w 1022817"/>
                <a:gd name="connsiteY52" fmla="*/ 772067 h 880747"/>
                <a:gd name="connsiteX53" fmla="*/ 131712 w 1022817"/>
                <a:gd name="connsiteY53" fmla="*/ 577506 h 880747"/>
                <a:gd name="connsiteX54" fmla="*/ 137271 w 1022817"/>
                <a:gd name="connsiteY54" fmla="*/ 569013 h 880747"/>
                <a:gd name="connsiteX55" fmla="*/ 237331 w 1022817"/>
                <a:gd name="connsiteY55" fmla="*/ 601749 h 880747"/>
                <a:gd name="connsiteX56" fmla="*/ 223897 w 1022817"/>
                <a:gd name="connsiteY56" fmla="*/ 338011 h 880747"/>
                <a:gd name="connsiteX57" fmla="*/ 214323 w 1022817"/>
                <a:gd name="connsiteY57" fmla="*/ 357004 h 880747"/>
                <a:gd name="connsiteX58" fmla="*/ 308515 w 1022817"/>
                <a:gd name="connsiteY58" fmla="*/ 391129 h 880747"/>
                <a:gd name="connsiteX59" fmla="*/ 198110 w 1022817"/>
                <a:gd name="connsiteY59" fmla="*/ 395607 h 880747"/>
                <a:gd name="connsiteX60" fmla="*/ 199345 w 1022817"/>
                <a:gd name="connsiteY60" fmla="*/ 449034 h 880747"/>
                <a:gd name="connsiteX61" fmla="*/ 96660 w 1022817"/>
                <a:gd name="connsiteY61" fmla="*/ 367041 h 880747"/>
                <a:gd name="connsiteX62" fmla="*/ 104381 w 1022817"/>
                <a:gd name="connsiteY62" fmla="*/ 359783 h 880747"/>
                <a:gd name="connsiteX63" fmla="*/ 223897 w 1022817"/>
                <a:gd name="connsiteY63" fmla="*/ 338011 h 880747"/>
                <a:gd name="connsiteX64" fmla="*/ 612864 w 1022817"/>
                <a:gd name="connsiteY64" fmla="*/ 249995 h 880747"/>
                <a:gd name="connsiteX65" fmla="*/ 571945 w 1022817"/>
                <a:gd name="connsiteY65" fmla="*/ 215716 h 880747"/>
                <a:gd name="connsiteX66" fmla="*/ 499679 w 1022817"/>
                <a:gd name="connsiteY66" fmla="*/ 299253 h 880747"/>
                <a:gd name="connsiteX67" fmla="*/ 531797 w 1022817"/>
                <a:gd name="connsiteY67" fmla="*/ 204289 h 880747"/>
                <a:gd name="connsiteX68" fmla="*/ 511106 w 1022817"/>
                <a:gd name="connsiteY68" fmla="*/ 199811 h 880747"/>
                <a:gd name="connsiteX69" fmla="*/ 602518 w 1022817"/>
                <a:gd name="connsiteY69" fmla="*/ 119979 h 880747"/>
                <a:gd name="connsiteX70" fmla="*/ 613018 w 1022817"/>
                <a:gd name="connsiteY70" fmla="*/ 118590 h 880747"/>
                <a:gd name="connsiteX71" fmla="*/ 612864 w 1022817"/>
                <a:gd name="connsiteY71" fmla="*/ 249995 h 880747"/>
                <a:gd name="connsiteX72" fmla="*/ 883860 w 1022817"/>
                <a:gd name="connsiteY72" fmla="*/ 439615 h 880747"/>
                <a:gd name="connsiteX73" fmla="*/ 807579 w 1022817"/>
                <a:gd name="connsiteY73" fmla="*/ 424019 h 880747"/>
                <a:gd name="connsiteX74" fmla="*/ 785035 w 1022817"/>
                <a:gd name="connsiteY74" fmla="*/ 472968 h 880747"/>
                <a:gd name="connsiteX75" fmla="*/ 742726 w 1022817"/>
                <a:gd name="connsiteY75" fmla="*/ 380320 h 880747"/>
                <a:gd name="connsiteX76" fmla="*/ 708909 w 1022817"/>
                <a:gd name="connsiteY76" fmla="*/ 374761 h 880747"/>
                <a:gd name="connsiteX77" fmla="*/ 745505 w 1022817"/>
                <a:gd name="connsiteY77" fmla="*/ 276246 h 880747"/>
                <a:gd name="connsiteX78" fmla="*/ 755696 w 1022817"/>
                <a:gd name="connsiteY78" fmla="*/ 277172 h 880747"/>
                <a:gd name="connsiteX79" fmla="*/ 883860 w 1022817"/>
                <a:gd name="connsiteY79" fmla="*/ 428497 h 880747"/>
                <a:gd name="connsiteX80" fmla="*/ 883860 w 1022817"/>
                <a:gd name="connsiteY80" fmla="*/ 439615 h 88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22817" h="880747">
                  <a:moveTo>
                    <a:pt x="1017118" y="365496"/>
                  </a:moveTo>
                  <a:cubicBezTo>
                    <a:pt x="1016346" y="363489"/>
                    <a:pt x="1008780" y="352063"/>
                    <a:pt x="1004765" y="356386"/>
                  </a:cubicBezTo>
                  <a:cubicBezTo>
                    <a:pt x="959522" y="405335"/>
                    <a:pt x="888801" y="394835"/>
                    <a:pt x="842322" y="353452"/>
                  </a:cubicBezTo>
                  <a:cubicBezTo>
                    <a:pt x="810822" y="325349"/>
                    <a:pt x="796770" y="275474"/>
                    <a:pt x="782410" y="237179"/>
                  </a:cubicBezTo>
                  <a:cubicBezTo>
                    <a:pt x="757704" y="171862"/>
                    <a:pt x="735314" y="100214"/>
                    <a:pt x="682968" y="51265"/>
                  </a:cubicBezTo>
                  <a:cubicBezTo>
                    <a:pt x="623055" y="-4632"/>
                    <a:pt x="542760" y="8030"/>
                    <a:pt x="469414" y="22081"/>
                  </a:cubicBezTo>
                  <a:cubicBezTo>
                    <a:pt x="427877" y="30111"/>
                    <a:pt x="386185" y="37986"/>
                    <a:pt x="343721" y="36133"/>
                  </a:cubicBezTo>
                  <a:cubicBezTo>
                    <a:pt x="304964" y="34434"/>
                    <a:pt x="269758" y="20383"/>
                    <a:pt x="237948" y="0"/>
                  </a:cubicBezTo>
                  <a:cubicBezTo>
                    <a:pt x="234088" y="37677"/>
                    <a:pt x="223125" y="73964"/>
                    <a:pt x="200272" y="105310"/>
                  </a:cubicBezTo>
                  <a:cubicBezTo>
                    <a:pt x="175257" y="139590"/>
                    <a:pt x="142984" y="167384"/>
                    <a:pt x="110866" y="194870"/>
                  </a:cubicBezTo>
                  <a:cubicBezTo>
                    <a:pt x="54196" y="243356"/>
                    <a:pt x="-5870" y="298327"/>
                    <a:pt x="461" y="380011"/>
                  </a:cubicBezTo>
                  <a:cubicBezTo>
                    <a:pt x="6019" y="451505"/>
                    <a:pt x="48174" y="513734"/>
                    <a:pt x="83844" y="573800"/>
                  </a:cubicBezTo>
                  <a:cubicBezTo>
                    <a:pt x="104690" y="609006"/>
                    <a:pt x="135109" y="651007"/>
                    <a:pt x="137425" y="693162"/>
                  </a:cubicBezTo>
                  <a:cubicBezTo>
                    <a:pt x="140822" y="755390"/>
                    <a:pt x="104999" y="817156"/>
                    <a:pt x="38446" y="821943"/>
                  </a:cubicBezTo>
                  <a:cubicBezTo>
                    <a:pt x="32579" y="822406"/>
                    <a:pt x="36748" y="835376"/>
                    <a:pt x="37829" y="837229"/>
                  </a:cubicBezTo>
                  <a:cubicBezTo>
                    <a:pt x="82609" y="915054"/>
                    <a:pt x="228992" y="881546"/>
                    <a:pt x="221735" y="791678"/>
                  </a:cubicBezTo>
                  <a:cubicBezTo>
                    <a:pt x="296162" y="807582"/>
                    <a:pt x="333221" y="706133"/>
                    <a:pt x="280875" y="659809"/>
                  </a:cubicBezTo>
                  <a:cubicBezTo>
                    <a:pt x="347427" y="645294"/>
                    <a:pt x="282111" y="516513"/>
                    <a:pt x="221117" y="518366"/>
                  </a:cubicBezTo>
                  <a:cubicBezTo>
                    <a:pt x="201970" y="518984"/>
                    <a:pt x="147153" y="538131"/>
                    <a:pt x="151940" y="503388"/>
                  </a:cubicBezTo>
                  <a:cubicBezTo>
                    <a:pt x="157654" y="462159"/>
                    <a:pt x="200426" y="500917"/>
                    <a:pt x="220345" y="505549"/>
                  </a:cubicBezTo>
                  <a:cubicBezTo>
                    <a:pt x="262963" y="515741"/>
                    <a:pt x="268213" y="470189"/>
                    <a:pt x="259721" y="437607"/>
                  </a:cubicBezTo>
                  <a:cubicBezTo>
                    <a:pt x="293383" y="453049"/>
                    <a:pt x="335846" y="417843"/>
                    <a:pt x="370281" y="444865"/>
                  </a:cubicBezTo>
                  <a:cubicBezTo>
                    <a:pt x="375068" y="448725"/>
                    <a:pt x="380626" y="443630"/>
                    <a:pt x="379237" y="438380"/>
                  </a:cubicBezTo>
                  <a:cubicBezTo>
                    <a:pt x="363332" y="379085"/>
                    <a:pt x="340479" y="323496"/>
                    <a:pt x="273464" y="318401"/>
                  </a:cubicBezTo>
                  <a:cubicBezTo>
                    <a:pt x="278714" y="280260"/>
                    <a:pt x="248294" y="260959"/>
                    <a:pt x="210617" y="267135"/>
                  </a:cubicBezTo>
                  <a:cubicBezTo>
                    <a:pt x="184985" y="271304"/>
                    <a:pt x="127852" y="343879"/>
                    <a:pt x="110712" y="296628"/>
                  </a:cubicBezTo>
                  <a:cubicBezTo>
                    <a:pt x="98204" y="262503"/>
                    <a:pt x="153639" y="220502"/>
                    <a:pt x="174485" y="201046"/>
                  </a:cubicBezTo>
                  <a:cubicBezTo>
                    <a:pt x="193323" y="183443"/>
                    <a:pt x="231000" y="142832"/>
                    <a:pt x="244279" y="119979"/>
                  </a:cubicBezTo>
                  <a:cubicBezTo>
                    <a:pt x="268985" y="141443"/>
                    <a:pt x="239338" y="193789"/>
                    <a:pt x="215404" y="213399"/>
                  </a:cubicBezTo>
                  <a:cubicBezTo>
                    <a:pt x="210926" y="216951"/>
                    <a:pt x="213551" y="224208"/>
                    <a:pt x="219419" y="223745"/>
                  </a:cubicBezTo>
                  <a:cubicBezTo>
                    <a:pt x="267133" y="220348"/>
                    <a:pt x="296008" y="173098"/>
                    <a:pt x="297552" y="123376"/>
                  </a:cubicBezTo>
                  <a:cubicBezTo>
                    <a:pt x="337391" y="153178"/>
                    <a:pt x="392362" y="159972"/>
                    <a:pt x="424788" y="124766"/>
                  </a:cubicBezTo>
                  <a:cubicBezTo>
                    <a:pt x="428803" y="120442"/>
                    <a:pt x="424788" y="113957"/>
                    <a:pt x="419230" y="115192"/>
                  </a:cubicBezTo>
                  <a:cubicBezTo>
                    <a:pt x="388965" y="121832"/>
                    <a:pt x="329515" y="112259"/>
                    <a:pt x="328280" y="79523"/>
                  </a:cubicBezTo>
                  <a:cubicBezTo>
                    <a:pt x="354376" y="83383"/>
                    <a:pt x="409656" y="79214"/>
                    <a:pt x="435134" y="75508"/>
                  </a:cubicBezTo>
                  <a:cubicBezTo>
                    <a:pt x="463392" y="71339"/>
                    <a:pt x="530716" y="54354"/>
                    <a:pt x="549555" y="85236"/>
                  </a:cubicBezTo>
                  <a:cubicBezTo>
                    <a:pt x="575650" y="128163"/>
                    <a:pt x="483466" y="127700"/>
                    <a:pt x="464164" y="144994"/>
                  </a:cubicBezTo>
                  <a:cubicBezTo>
                    <a:pt x="435752" y="170627"/>
                    <a:pt x="431892" y="206451"/>
                    <a:pt x="464936" y="226061"/>
                  </a:cubicBezTo>
                  <a:cubicBezTo>
                    <a:pt x="427105" y="281650"/>
                    <a:pt x="456443" y="334151"/>
                    <a:pt x="492731" y="383563"/>
                  </a:cubicBezTo>
                  <a:cubicBezTo>
                    <a:pt x="495973" y="388041"/>
                    <a:pt x="503385" y="386806"/>
                    <a:pt x="503385" y="380629"/>
                  </a:cubicBezTo>
                  <a:cubicBezTo>
                    <a:pt x="503694" y="336776"/>
                    <a:pt x="557738" y="325503"/>
                    <a:pt x="566694" y="289525"/>
                  </a:cubicBezTo>
                  <a:cubicBezTo>
                    <a:pt x="586923" y="316547"/>
                    <a:pt x="625835" y="340790"/>
                    <a:pt x="644364" y="301106"/>
                  </a:cubicBezTo>
                  <a:cubicBezTo>
                    <a:pt x="653012" y="282731"/>
                    <a:pt x="649460" y="224980"/>
                    <a:pt x="685284" y="246290"/>
                  </a:cubicBezTo>
                  <a:cubicBezTo>
                    <a:pt x="715395" y="264201"/>
                    <a:pt x="666291" y="295084"/>
                    <a:pt x="653784" y="309753"/>
                  </a:cubicBezTo>
                  <a:cubicBezTo>
                    <a:pt x="614254" y="356232"/>
                    <a:pt x="674166" y="487638"/>
                    <a:pt x="726976" y="444556"/>
                  </a:cubicBezTo>
                  <a:cubicBezTo>
                    <a:pt x="730527" y="514351"/>
                    <a:pt x="833057" y="548631"/>
                    <a:pt x="866874" y="480534"/>
                  </a:cubicBezTo>
                  <a:cubicBezTo>
                    <a:pt x="932654" y="542609"/>
                    <a:pt x="1050008" y="449034"/>
                    <a:pt x="1017118" y="365496"/>
                  </a:cubicBezTo>
                  <a:close/>
                  <a:moveTo>
                    <a:pt x="237331" y="601749"/>
                  </a:moveTo>
                  <a:cubicBezTo>
                    <a:pt x="254471" y="617654"/>
                    <a:pt x="236404" y="627073"/>
                    <a:pt x="220500" y="631705"/>
                  </a:cubicBezTo>
                  <a:cubicBezTo>
                    <a:pt x="247213" y="653169"/>
                    <a:pt x="271919" y="686985"/>
                    <a:pt x="266515" y="722655"/>
                  </a:cubicBezTo>
                  <a:cubicBezTo>
                    <a:pt x="262500" y="749059"/>
                    <a:pt x="233779" y="722809"/>
                    <a:pt x="214169" y="709684"/>
                  </a:cubicBezTo>
                  <a:cubicBezTo>
                    <a:pt x="219264" y="748596"/>
                    <a:pt x="194095" y="772993"/>
                    <a:pt x="178808" y="779016"/>
                  </a:cubicBezTo>
                  <a:cubicBezTo>
                    <a:pt x="173095" y="781332"/>
                    <a:pt x="168462" y="777163"/>
                    <a:pt x="170161" y="772067"/>
                  </a:cubicBezTo>
                  <a:cubicBezTo>
                    <a:pt x="193941" y="704434"/>
                    <a:pt x="163521" y="638808"/>
                    <a:pt x="131712" y="577506"/>
                  </a:cubicBezTo>
                  <a:cubicBezTo>
                    <a:pt x="129241" y="572874"/>
                    <a:pt x="132793" y="569785"/>
                    <a:pt x="137271" y="569013"/>
                  </a:cubicBezTo>
                  <a:cubicBezTo>
                    <a:pt x="185139" y="560058"/>
                    <a:pt x="218184" y="584146"/>
                    <a:pt x="237331" y="601749"/>
                  </a:cubicBezTo>
                  <a:close/>
                  <a:moveTo>
                    <a:pt x="223897" y="338011"/>
                  </a:moveTo>
                  <a:cubicBezTo>
                    <a:pt x="224515" y="339555"/>
                    <a:pt x="215867" y="356077"/>
                    <a:pt x="214323" y="357004"/>
                  </a:cubicBezTo>
                  <a:cubicBezTo>
                    <a:pt x="259412" y="335232"/>
                    <a:pt x="283346" y="361636"/>
                    <a:pt x="308515" y="391129"/>
                  </a:cubicBezTo>
                  <a:cubicBezTo>
                    <a:pt x="275316" y="384798"/>
                    <a:pt x="250456" y="425718"/>
                    <a:pt x="198110" y="395607"/>
                  </a:cubicBezTo>
                  <a:cubicBezTo>
                    <a:pt x="208764" y="412129"/>
                    <a:pt x="221426" y="440850"/>
                    <a:pt x="199345" y="449034"/>
                  </a:cubicBezTo>
                  <a:cubicBezTo>
                    <a:pt x="168308" y="460461"/>
                    <a:pt x="120131" y="432512"/>
                    <a:pt x="96660" y="367041"/>
                  </a:cubicBezTo>
                  <a:cubicBezTo>
                    <a:pt x="94807" y="362100"/>
                    <a:pt x="99749" y="358085"/>
                    <a:pt x="104381" y="359783"/>
                  </a:cubicBezTo>
                  <a:cubicBezTo>
                    <a:pt x="144219" y="373681"/>
                    <a:pt x="201661" y="284429"/>
                    <a:pt x="223897" y="338011"/>
                  </a:cubicBezTo>
                  <a:close/>
                  <a:moveTo>
                    <a:pt x="612864" y="249995"/>
                  </a:moveTo>
                  <a:cubicBezTo>
                    <a:pt x="592790" y="262194"/>
                    <a:pt x="578121" y="234400"/>
                    <a:pt x="571945" y="215716"/>
                  </a:cubicBezTo>
                  <a:cubicBezTo>
                    <a:pt x="562834" y="275474"/>
                    <a:pt x="515429" y="269297"/>
                    <a:pt x="499679" y="299253"/>
                  </a:cubicBezTo>
                  <a:cubicBezTo>
                    <a:pt x="492422" y="261113"/>
                    <a:pt x="486708" y="226061"/>
                    <a:pt x="531797" y="204289"/>
                  </a:cubicBezTo>
                  <a:cubicBezTo>
                    <a:pt x="530253" y="204752"/>
                    <a:pt x="511878" y="201355"/>
                    <a:pt x="511106" y="199811"/>
                  </a:cubicBezTo>
                  <a:cubicBezTo>
                    <a:pt x="483002" y="149009"/>
                    <a:pt x="588776" y="159818"/>
                    <a:pt x="602518" y="119979"/>
                  </a:cubicBezTo>
                  <a:cubicBezTo>
                    <a:pt x="604062" y="115347"/>
                    <a:pt x="610239" y="113957"/>
                    <a:pt x="613018" y="118590"/>
                  </a:cubicBezTo>
                  <a:cubicBezTo>
                    <a:pt x="649306" y="177730"/>
                    <a:pt x="640967" y="232855"/>
                    <a:pt x="612864" y="249995"/>
                  </a:cubicBezTo>
                  <a:close/>
                  <a:moveTo>
                    <a:pt x="883860" y="439615"/>
                  </a:moveTo>
                  <a:cubicBezTo>
                    <a:pt x="869499" y="447799"/>
                    <a:pt x="834911" y="452277"/>
                    <a:pt x="807579" y="424019"/>
                  </a:cubicBezTo>
                  <a:cubicBezTo>
                    <a:pt x="805572" y="447490"/>
                    <a:pt x="808197" y="486248"/>
                    <a:pt x="785035" y="472968"/>
                  </a:cubicBezTo>
                  <a:cubicBezTo>
                    <a:pt x="753844" y="455056"/>
                    <a:pt x="742880" y="414445"/>
                    <a:pt x="742726" y="380320"/>
                  </a:cubicBezTo>
                  <a:cubicBezTo>
                    <a:pt x="729292" y="389894"/>
                    <a:pt x="710453" y="398078"/>
                    <a:pt x="708909" y="374761"/>
                  </a:cubicBezTo>
                  <a:cubicBezTo>
                    <a:pt x="707056" y="348820"/>
                    <a:pt x="708909" y="307900"/>
                    <a:pt x="745505" y="276246"/>
                  </a:cubicBezTo>
                  <a:cubicBezTo>
                    <a:pt x="749057" y="273157"/>
                    <a:pt x="753535" y="272385"/>
                    <a:pt x="755696" y="277172"/>
                  </a:cubicBezTo>
                  <a:cubicBezTo>
                    <a:pt x="783800" y="340327"/>
                    <a:pt x="816072" y="405026"/>
                    <a:pt x="883860" y="428497"/>
                  </a:cubicBezTo>
                  <a:cubicBezTo>
                    <a:pt x="888955" y="430350"/>
                    <a:pt x="889264" y="436527"/>
                    <a:pt x="883860" y="439615"/>
                  </a:cubicBezTo>
                  <a:close/>
                </a:path>
              </a:pathLst>
            </a:custGeom>
            <a:grpFill/>
            <a:ln w="15426" cap="flat">
              <a:noFill/>
              <a:prstDash val="solid"/>
              <a:miter/>
            </a:ln>
          </p:spPr>
          <p:txBody>
            <a:bodyPr rtlCol="0" anchor="ctr"/>
            <a:lstStyle/>
            <a:p>
              <a:endParaRPr lang="en-US"/>
            </a:p>
          </p:txBody>
        </p:sp>
        <p:sp>
          <p:nvSpPr>
            <p:cNvPr id="3002" name="Freeform: Shape 3001">
              <a:extLst>
                <a:ext uri="{FF2B5EF4-FFF2-40B4-BE49-F238E27FC236}">
                  <a16:creationId xmlns:a16="http://schemas.microsoft.com/office/drawing/2014/main" id="{22817E65-4C8B-49FB-932D-485AAFD54D8D}"/>
                </a:ext>
              </a:extLst>
            </p:cNvPr>
            <p:cNvSpPr/>
            <p:nvPr/>
          </p:nvSpPr>
          <p:spPr>
            <a:xfrm>
              <a:off x="6651362" y="5563163"/>
              <a:ext cx="51589" cy="51590"/>
            </a:xfrm>
            <a:custGeom>
              <a:avLst/>
              <a:gdLst>
                <a:gd name="connsiteX0" fmla="*/ 14600 w 51590"/>
                <a:gd name="connsiteY0" fmla="*/ 2556 h 51590"/>
                <a:gd name="connsiteX1" fmla="*/ 2556 w 51590"/>
                <a:gd name="connsiteY1" fmla="*/ 36990 h 51590"/>
                <a:gd name="connsiteX2" fmla="*/ 36990 w 51590"/>
                <a:gd name="connsiteY2" fmla="*/ 49034 h 51590"/>
                <a:gd name="connsiteX3" fmla="*/ 49034 w 51590"/>
                <a:gd name="connsiteY3" fmla="*/ 14600 h 51590"/>
                <a:gd name="connsiteX4" fmla="*/ 14600 w 51590"/>
                <a:gd name="connsiteY4" fmla="*/ 2556 h 5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0" h="51590">
                  <a:moveTo>
                    <a:pt x="14600" y="2556"/>
                  </a:moveTo>
                  <a:cubicBezTo>
                    <a:pt x="1784" y="8732"/>
                    <a:pt x="-3620" y="24174"/>
                    <a:pt x="2556" y="36990"/>
                  </a:cubicBezTo>
                  <a:cubicBezTo>
                    <a:pt x="8732" y="49806"/>
                    <a:pt x="24174" y="55211"/>
                    <a:pt x="36990" y="49034"/>
                  </a:cubicBezTo>
                  <a:cubicBezTo>
                    <a:pt x="49806" y="42858"/>
                    <a:pt x="55211" y="27417"/>
                    <a:pt x="49034" y="14600"/>
                  </a:cubicBezTo>
                  <a:cubicBezTo>
                    <a:pt x="42704" y="1784"/>
                    <a:pt x="27417" y="-3621"/>
                    <a:pt x="14600" y="2556"/>
                  </a:cubicBezTo>
                  <a:close/>
                </a:path>
              </a:pathLst>
            </a:custGeom>
            <a:grpFill/>
            <a:ln w="15426" cap="flat">
              <a:noFill/>
              <a:prstDash val="solid"/>
              <a:miter/>
            </a:ln>
          </p:spPr>
          <p:txBody>
            <a:bodyPr rtlCol="0" anchor="ctr"/>
            <a:lstStyle/>
            <a:p>
              <a:endParaRPr lang="en-US"/>
            </a:p>
          </p:txBody>
        </p:sp>
        <p:sp>
          <p:nvSpPr>
            <p:cNvPr id="3003" name="Freeform: Shape 3002">
              <a:extLst>
                <a:ext uri="{FF2B5EF4-FFF2-40B4-BE49-F238E27FC236}">
                  <a16:creationId xmlns:a16="http://schemas.microsoft.com/office/drawing/2014/main" id="{3C294D3E-7B6E-B8DB-D067-42C6CB440B7A}"/>
                </a:ext>
              </a:extLst>
            </p:cNvPr>
            <p:cNvSpPr/>
            <p:nvPr/>
          </p:nvSpPr>
          <p:spPr>
            <a:xfrm>
              <a:off x="8350916" y="3473865"/>
              <a:ext cx="70195" cy="60465"/>
            </a:xfrm>
            <a:custGeom>
              <a:avLst/>
              <a:gdLst>
                <a:gd name="connsiteX0" fmla="*/ 65471 w 70195"/>
                <a:gd name="connsiteY0" fmla="*/ 49104 h 60465"/>
                <a:gd name="connsiteX1" fmla="*/ 18066 w 70195"/>
                <a:gd name="connsiteY1" fmla="*/ 0 h 60465"/>
                <a:gd name="connsiteX2" fmla="*/ 0 w 70195"/>
                <a:gd name="connsiteY2" fmla="*/ 25942 h 60465"/>
                <a:gd name="connsiteX3" fmla="*/ 65471 w 70195"/>
                <a:gd name="connsiteY3" fmla="*/ 49104 h 60465"/>
              </a:gdLst>
              <a:ahLst/>
              <a:cxnLst>
                <a:cxn ang="0">
                  <a:pos x="connsiteX0" y="connsiteY0"/>
                </a:cxn>
                <a:cxn ang="0">
                  <a:pos x="connsiteX1" y="connsiteY1"/>
                </a:cxn>
                <a:cxn ang="0">
                  <a:pos x="connsiteX2" y="connsiteY2"/>
                </a:cxn>
                <a:cxn ang="0">
                  <a:pos x="connsiteX3" y="connsiteY3"/>
                </a:cxn>
              </a:cxnLst>
              <a:rect l="l" t="t" r="r" b="b"/>
              <a:pathLst>
                <a:path w="70195" h="60465">
                  <a:moveTo>
                    <a:pt x="65471" y="49104"/>
                  </a:moveTo>
                  <a:cubicBezTo>
                    <a:pt x="76743" y="31964"/>
                    <a:pt x="70412" y="3088"/>
                    <a:pt x="18066" y="0"/>
                  </a:cubicBezTo>
                  <a:cubicBezTo>
                    <a:pt x="18529" y="6331"/>
                    <a:pt x="11890" y="21155"/>
                    <a:pt x="0" y="25942"/>
                  </a:cubicBezTo>
                  <a:cubicBezTo>
                    <a:pt x="15287" y="58060"/>
                    <a:pt x="50338" y="72111"/>
                    <a:pt x="65471" y="49104"/>
                  </a:cubicBezTo>
                  <a:close/>
                </a:path>
              </a:pathLst>
            </a:custGeom>
            <a:grpFill/>
            <a:ln w="15426" cap="flat">
              <a:noFill/>
              <a:prstDash val="solid"/>
              <a:miter/>
            </a:ln>
          </p:spPr>
          <p:txBody>
            <a:bodyPr rtlCol="0" anchor="ctr"/>
            <a:lstStyle/>
            <a:p>
              <a:endParaRPr lang="en-US"/>
            </a:p>
          </p:txBody>
        </p:sp>
        <p:sp>
          <p:nvSpPr>
            <p:cNvPr id="3004" name="Freeform: Shape 3003">
              <a:extLst>
                <a:ext uri="{FF2B5EF4-FFF2-40B4-BE49-F238E27FC236}">
                  <a16:creationId xmlns:a16="http://schemas.microsoft.com/office/drawing/2014/main" id="{88D9F6A6-914A-62EE-DB74-5ABBEB5C094F}"/>
                </a:ext>
              </a:extLst>
            </p:cNvPr>
            <p:cNvSpPr/>
            <p:nvPr/>
          </p:nvSpPr>
          <p:spPr>
            <a:xfrm>
              <a:off x="8325629" y="3365346"/>
              <a:ext cx="55761" cy="76400"/>
            </a:xfrm>
            <a:custGeom>
              <a:avLst/>
              <a:gdLst>
                <a:gd name="connsiteX0" fmla="*/ 28993 w 55761"/>
                <a:gd name="connsiteY0" fmla="*/ 76400 h 76399"/>
                <a:gd name="connsiteX1" fmla="*/ 28993 w 55761"/>
                <a:gd name="connsiteY1" fmla="*/ 76400 h 76399"/>
                <a:gd name="connsiteX2" fmla="*/ 32236 w 55761"/>
                <a:gd name="connsiteY2" fmla="*/ 120 h 76399"/>
                <a:gd name="connsiteX3" fmla="*/ 5831 w 55761"/>
                <a:gd name="connsiteY3" fmla="*/ 73929 h 76399"/>
                <a:gd name="connsiteX4" fmla="*/ 28993 w 55761"/>
                <a:gd name="connsiteY4" fmla="*/ 76400 h 7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1" h="76399">
                  <a:moveTo>
                    <a:pt x="28993" y="76400"/>
                  </a:moveTo>
                  <a:cubicBezTo>
                    <a:pt x="29148" y="76400"/>
                    <a:pt x="29148" y="76400"/>
                    <a:pt x="28993" y="76400"/>
                  </a:cubicBezTo>
                  <a:cubicBezTo>
                    <a:pt x="67442" y="50613"/>
                    <a:pt x="60802" y="2590"/>
                    <a:pt x="32236" y="120"/>
                  </a:cubicBezTo>
                  <a:cubicBezTo>
                    <a:pt x="4905" y="-2351"/>
                    <a:pt x="-8529" y="33782"/>
                    <a:pt x="5831" y="73929"/>
                  </a:cubicBezTo>
                  <a:cubicBezTo>
                    <a:pt x="12780" y="70378"/>
                    <a:pt x="21890" y="75165"/>
                    <a:pt x="28993" y="76400"/>
                  </a:cubicBezTo>
                  <a:close/>
                </a:path>
              </a:pathLst>
            </a:custGeom>
            <a:grpFill/>
            <a:ln w="15426" cap="flat">
              <a:noFill/>
              <a:prstDash val="solid"/>
              <a:miter/>
            </a:ln>
          </p:spPr>
          <p:txBody>
            <a:bodyPr rtlCol="0" anchor="ctr"/>
            <a:lstStyle/>
            <a:p>
              <a:endParaRPr lang="en-US"/>
            </a:p>
          </p:txBody>
        </p:sp>
        <p:sp>
          <p:nvSpPr>
            <p:cNvPr id="3005" name="Freeform: Shape 3004">
              <a:extLst>
                <a:ext uri="{FF2B5EF4-FFF2-40B4-BE49-F238E27FC236}">
                  <a16:creationId xmlns:a16="http://schemas.microsoft.com/office/drawing/2014/main" id="{4CD020C9-E68A-24F5-3F77-375ED2720BD4}"/>
                </a:ext>
              </a:extLst>
            </p:cNvPr>
            <p:cNvSpPr/>
            <p:nvPr/>
          </p:nvSpPr>
          <p:spPr>
            <a:xfrm>
              <a:off x="8249283" y="3398488"/>
              <a:ext cx="73065" cy="61782"/>
            </a:xfrm>
            <a:custGeom>
              <a:avLst/>
              <a:gdLst>
                <a:gd name="connsiteX0" fmla="*/ 23037 w 73066"/>
                <a:gd name="connsiteY0" fmla="*/ 23 h 61782"/>
                <a:gd name="connsiteX1" fmla="*/ 338 w 73066"/>
                <a:gd name="connsiteY1" fmla="*/ 26273 h 61782"/>
                <a:gd name="connsiteX2" fmla="*/ 61022 w 73066"/>
                <a:gd name="connsiteY2" fmla="*/ 60862 h 61782"/>
                <a:gd name="connsiteX3" fmla="*/ 73066 w 73066"/>
                <a:gd name="connsiteY3" fmla="*/ 43568 h 61782"/>
                <a:gd name="connsiteX4" fmla="*/ 23037 w 73066"/>
                <a:gd name="connsiteY4" fmla="*/ 23 h 6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6" h="61782">
                  <a:moveTo>
                    <a:pt x="23037" y="23"/>
                  </a:moveTo>
                  <a:cubicBezTo>
                    <a:pt x="12536" y="178"/>
                    <a:pt x="-2442" y="14384"/>
                    <a:pt x="338" y="26273"/>
                  </a:cubicBezTo>
                  <a:cubicBezTo>
                    <a:pt x="5433" y="49281"/>
                    <a:pt x="33537" y="65958"/>
                    <a:pt x="61022" y="60862"/>
                  </a:cubicBezTo>
                  <a:cubicBezTo>
                    <a:pt x="62412" y="54068"/>
                    <a:pt x="66581" y="47891"/>
                    <a:pt x="73066" y="43568"/>
                  </a:cubicBezTo>
                  <a:cubicBezTo>
                    <a:pt x="64883" y="-2447"/>
                    <a:pt x="31838" y="23"/>
                    <a:pt x="23037" y="23"/>
                  </a:cubicBezTo>
                  <a:close/>
                </a:path>
              </a:pathLst>
            </a:custGeom>
            <a:grpFill/>
            <a:ln w="15426" cap="flat">
              <a:noFill/>
              <a:prstDash val="solid"/>
              <a:miter/>
            </a:ln>
          </p:spPr>
          <p:txBody>
            <a:bodyPr rtlCol="0" anchor="ctr"/>
            <a:lstStyle/>
            <a:p>
              <a:endParaRPr lang="en-US"/>
            </a:p>
          </p:txBody>
        </p:sp>
        <p:sp>
          <p:nvSpPr>
            <p:cNvPr id="3006" name="Freeform: Shape 3005">
              <a:extLst>
                <a:ext uri="{FF2B5EF4-FFF2-40B4-BE49-F238E27FC236}">
                  <a16:creationId xmlns:a16="http://schemas.microsoft.com/office/drawing/2014/main" id="{D30B7CF4-BBAE-0F13-27D0-647E8E7EF3AE}"/>
                </a:ext>
              </a:extLst>
            </p:cNvPr>
            <p:cNvSpPr/>
            <p:nvPr/>
          </p:nvSpPr>
          <p:spPr>
            <a:xfrm>
              <a:off x="7894552" y="3082685"/>
              <a:ext cx="62701" cy="72004"/>
            </a:xfrm>
            <a:custGeom>
              <a:avLst/>
              <a:gdLst>
                <a:gd name="connsiteX0" fmla="*/ 32038 w 62701"/>
                <a:gd name="connsiteY0" fmla="*/ 1129 h 72004"/>
                <a:gd name="connsiteX1" fmla="*/ 692 w 62701"/>
                <a:gd name="connsiteY1" fmla="*/ 15953 h 72004"/>
                <a:gd name="connsiteX2" fmla="*/ 42384 w 62701"/>
                <a:gd name="connsiteY2" fmla="*/ 72005 h 72004"/>
                <a:gd name="connsiteX3" fmla="*/ 60450 w 62701"/>
                <a:gd name="connsiteY3" fmla="*/ 61041 h 72004"/>
                <a:gd name="connsiteX4" fmla="*/ 32038 w 62701"/>
                <a:gd name="connsiteY4" fmla="*/ 1129 h 7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01" h="72004">
                  <a:moveTo>
                    <a:pt x="32038" y="1129"/>
                  </a:moveTo>
                  <a:cubicBezTo>
                    <a:pt x="22464" y="-2886"/>
                    <a:pt x="2854" y="4217"/>
                    <a:pt x="692" y="15953"/>
                  </a:cubicBezTo>
                  <a:cubicBezTo>
                    <a:pt x="-3940" y="38960"/>
                    <a:pt x="15207" y="65519"/>
                    <a:pt x="42384" y="72005"/>
                  </a:cubicBezTo>
                  <a:cubicBezTo>
                    <a:pt x="46398" y="66291"/>
                    <a:pt x="52729" y="62277"/>
                    <a:pt x="60450" y="61041"/>
                  </a:cubicBezTo>
                  <a:cubicBezTo>
                    <a:pt x="71259" y="15644"/>
                    <a:pt x="40067" y="4680"/>
                    <a:pt x="32038" y="1129"/>
                  </a:cubicBezTo>
                  <a:close/>
                </a:path>
              </a:pathLst>
            </a:custGeom>
            <a:grpFill/>
            <a:ln w="15426" cap="flat">
              <a:noFill/>
              <a:prstDash val="solid"/>
              <a:miter/>
            </a:ln>
          </p:spPr>
          <p:txBody>
            <a:bodyPr rtlCol="0" anchor="ctr"/>
            <a:lstStyle/>
            <a:p>
              <a:endParaRPr lang="en-US"/>
            </a:p>
          </p:txBody>
        </p:sp>
        <p:sp>
          <p:nvSpPr>
            <p:cNvPr id="3007" name="Freeform: Shape 3006">
              <a:extLst>
                <a:ext uri="{FF2B5EF4-FFF2-40B4-BE49-F238E27FC236}">
                  <a16:creationId xmlns:a16="http://schemas.microsoft.com/office/drawing/2014/main" id="{BCA3AC69-1D1C-F6C5-E528-2604245D25CC}"/>
                </a:ext>
              </a:extLst>
            </p:cNvPr>
            <p:cNvSpPr/>
            <p:nvPr/>
          </p:nvSpPr>
          <p:spPr>
            <a:xfrm>
              <a:off x="7964266" y="3084696"/>
              <a:ext cx="66513" cy="71847"/>
            </a:xfrm>
            <a:custGeom>
              <a:avLst/>
              <a:gdLst>
                <a:gd name="connsiteX0" fmla="*/ 53890 w 66513"/>
                <a:gd name="connsiteY0" fmla="*/ 3287 h 71846"/>
                <a:gd name="connsiteX1" fmla="*/ 0 w 66513"/>
                <a:gd name="connsiteY1" fmla="*/ 60266 h 71846"/>
                <a:gd name="connsiteX2" fmla="*/ 20228 w 66513"/>
                <a:gd name="connsiteY2" fmla="*/ 71847 h 71846"/>
                <a:gd name="connsiteX3" fmla="*/ 20383 w 66513"/>
                <a:gd name="connsiteY3" fmla="*/ 71847 h 71846"/>
                <a:gd name="connsiteX4" fmla="*/ 53890 w 66513"/>
                <a:gd name="connsiteY4" fmla="*/ 3287 h 7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13" h="71846">
                  <a:moveTo>
                    <a:pt x="53890" y="3287"/>
                  </a:moveTo>
                  <a:cubicBezTo>
                    <a:pt x="29802" y="-9838"/>
                    <a:pt x="3088" y="17802"/>
                    <a:pt x="0" y="60266"/>
                  </a:cubicBezTo>
                  <a:cubicBezTo>
                    <a:pt x="7566" y="59802"/>
                    <a:pt x="14052" y="67832"/>
                    <a:pt x="20228" y="71847"/>
                  </a:cubicBezTo>
                  <a:cubicBezTo>
                    <a:pt x="20383" y="71847"/>
                    <a:pt x="20383" y="71847"/>
                    <a:pt x="20383" y="71847"/>
                  </a:cubicBezTo>
                  <a:cubicBezTo>
                    <a:pt x="65934" y="63508"/>
                    <a:pt x="79060" y="17030"/>
                    <a:pt x="53890" y="3287"/>
                  </a:cubicBezTo>
                  <a:close/>
                </a:path>
              </a:pathLst>
            </a:custGeom>
            <a:grpFill/>
            <a:ln w="15426" cap="flat">
              <a:noFill/>
              <a:prstDash val="solid"/>
              <a:miter/>
            </a:ln>
          </p:spPr>
          <p:txBody>
            <a:bodyPr rtlCol="0" anchor="ctr"/>
            <a:lstStyle/>
            <a:p>
              <a:endParaRPr lang="en-US"/>
            </a:p>
          </p:txBody>
        </p:sp>
        <p:sp>
          <p:nvSpPr>
            <p:cNvPr id="3008" name="Freeform: Shape 3007">
              <a:extLst>
                <a:ext uri="{FF2B5EF4-FFF2-40B4-BE49-F238E27FC236}">
                  <a16:creationId xmlns:a16="http://schemas.microsoft.com/office/drawing/2014/main" id="{BCC6178B-6226-EF77-2849-F656A7394900}"/>
                </a:ext>
              </a:extLst>
            </p:cNvPr>
            <p:cNvSpPr/>
            <p:nvPr/>
          </p:nvSpPr>
          <p:spPr>
            <a:xfrm>
              <a:off x="8316069" y="3447064"/>
              <a:ext cx="48125" cy="45998"/>
            </a:xfrm>
            <a:custGeom>
              <a:avLst/>
              <a:gdLst>
                <a:gd name="connsiteX0" fmla="*/ 40869 w 48125"/>
                <a:gd name="connsiteY0" fmla="*/ 39618 h 45998"/>
                <a:gd name="connsiteX1" fmla="*/ 8133 w 48125"/>
                <a:gd name="connsiteY1" fmla="*/ 7036 h 45998"/>
                <a:gd name="connsiteX2" fmla="*/ 40869 w 48125"/>
                <a:gd name="connsiteY2" fmla="*/ 39618 h 45998"/>
              </a:gdLst>
              <a:ahLst/>
              <a:cxnLst>
                <a:cxn ang="0">
                  <a:pos x="connsiteX0" y="connsiteY0"/>
                </a:cxn>
                <a:cxn ang="0">
                  <a:pos x="connsiteX1" y="connsiteY1"/>
                </a:cxn>
                <a:cxn ang="0">
                  <a:pos x="connsiteX2" y="connsiteY2"/>
                </a:cxn>
              </a:cxnLst>
              <a:rect l="l" t="t" r="r" b="b"/>
              <a:pathLst>
                <a:path w="48125" h="45998">
                  <a:moveTo>
                    <a:pt x="40869" y="39618"/>
                  </a:moveTo>
                  <a:cubicBezTo>
                    <a:pt x="62332" y="22323"/>
                    <a:pt x="31604" y="-15662"/>
                    <a:pt x="8133" y="7036"/>
                  </a:cubicBezTo>
                  <a:cubicBezTo>
                    <a:pt x="-15184" y="29426"/>
                    <a:pt x="16626" y="59228"/>
                    <a:pt x="40869" y="39618"/>
                  </a:cubicBezTo>
                  <a:close/>
                </a:path>
              </a:pathLst>
            </a:custGeom>
            <a:grpFill/>
            <a:ln w="15426" cap="flat">
              <a:noFill/>
              <a:prstDash val="solid"/>
              <a:miter/>
            </a:ln>
          </p:spPr>
          <p:txBody>
            <a:bodyPr rtlCol="0" anchor="ctr"/>
            <a:lstStyle/>
            <a:p>
              <a:endParaRPr lang="en-US"/>
            </a:p>
          </p:txBody>
        </p:sp>
        <p:sp>
          <p:nvSpPr>
            <p:cNvPr id="3009" name="Freeform: Shape 3008">
              <a:extLst>
                <a:ext uri="{FF2B5EF4-FFF2-40B4-BE49-F238E27FC236}">
                  <a16:creationId xmlns:a16="http://schemas.microsoft.com/office/drawing/2014/main" id="{EECE045C-C11E-45C9-0D60-9CCEA34B6115}"/>
                </a:ext>
              </a:extLst>
            </p:cNvPr>
            <p:cNvSpPr/>
            <p:nvPr/>
          </p:nvSpPr>
          <p:spPr>
            <a:xfrm>
              <a:off x="7524653" y="3671399"/>
              <a:ext cx="188014" cy="106046"/>
            </a:xfrm>
            <a:custGeom>
              <a:avLst/>
              <a:gdLst>
                <a:gd name="connsiteX0" fmla="*/ 187612 w 188014"/>
                <a:gd name="connsiteY0" fmla="*/ 46904 h 106045"/>
                <a:gd name="connsiteX1" fmla="*/ 181590 w 188014"/>
                <a:gd name="connsiteY1" fmla="*/ 38875 h 106045"/>
                <a:gd name="connsiteX2" fmla="*/ 85082 w 188014"/>
                <a:gd name="connsiteY2" fmla="*/ 117 h 106045"/>
                <a:gd name="connsiteX3" fmla="*/ 0 w 188014"/>
                <a:gd name="connsiteY3" fmla="*/ 32235 h 106045"/>
                <a:gd name="connsiteX4" fmla="*/ 62692 w 188014"/>
                <a:gd name="connsiteY4" fmla="*/ 98170 h 106045"/>
                <a:gd name="connsiteX5" fmla="*/ 166458 w 188014"/>
                <a:gd name="connsiteY5" fmla="*/ 105118 h 106045"/>
                <a:gd name="connsiteX6" fmla="*/ 175259 w 188014"/>
                <a:gd name="connsiteY6" fmla="*/ 100486 h 106045"/>
                <a:gd name="connsiteX7" fmla="*/ 165068 w 188014"/>
                <a:gd name="connsiteY7" fmla="*/ 69912 h 106045"/>
                <a:gd name="connsiteX8" fmla="*/ 187612 w 188014"/>
                <a:gd name="connsiteY8" fmla="*/ 46904 h 10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14" h="106045">
                  <a:moveTo>
                    <a:pt x="187612" y="46904"/>
                  </a:moveTo>
                  <a:cubicBezTo>
                    <a:pt x="189156" y="43044"/>
                    <a:pt x="186068" y="38257"/>
                    <a:pt x="181590" y="38875"/>
                  </a:cubicBezTo>
                  <a:cubicBezTo>
                    <a:pt x="142678" y="45051"/>
                    <a:pt x="123222" y="-2662"/>
                    <a:pt x="85082" y="117"/>
                  </a:cubicBezTo>
                  <a:cubicBezTo>
                    <a:pt x="54508" y="2279"/>
                    <a:pt x="28721" y="21426"/>
                    <a:pt x="0" y="32235"/>
                  </a:cubicBezTo>
                  <a:cubicBezTo>
                    <a:pt x="21155" y="54471"/>
                    <a:pt x="36133" y="83037"/>
                    <a:pt x="62692" y="98170"/>
                  </a:cubicBezTo>
                  <a:cubicBezTo>
                    <a:pt x="95891" y="117162"/>
                    <a:pt x="134031" y="82574"/>
                    <a:pt x="166458" y="105118"/>
                  </a:cubicBezTo>
                  <a:cubicBezTo>
                    <a:pt x="170164" y="107589"/>
                    <a:pt x="175105" y="104809"/>
                    <a:pt x="175259" y="100486"/>
                  </a:cubicBezTo>
                  <a:cubicBezTo>
                    <a:pt x="175877" y="88596"/>
                    <a:pt x="171708" y="78559"/>
                    <a:pt x="165068" y="69912"/>
                  </a:cubicBezTo>
                  <a:cubicBezTo>
                    <a:pt x="174796" y="65125"/>
                    <a:pt x="182980" y="57868"/>
                    <a:pt x="187612" y="46904"/>
                  </a:cubicBezTo>
                  <a:close/>
                </a:path>
              </a:pathLst>
            </a:custGeom>
            <a:grpFill/>
            <a:ln w="15426" cap="flat">
              <a:noFill/>
              <a:prstDash val="solid"/>
              <a:miter/>
            </a:ln>
          </p:spPr>
          <p:txBody>
            <a:bodyPr rtlCol="0" anchor="ctr"/>
            <a:lstStyle/>
            <a:p>
              <a:endParaRPr lang="en-US"/>
            </a:p>
          </p:txBody>
        </p:sp>
        <p:sp>
          <p:nvSpPr>
            <p:cNvPr id="3010" name="Freeform: Shape 3009">
              <a:extLst>
                <a:ext uri="{FF2B5EF4-FFF2-40B4-BE49-F238E27FC236}">
                  <a16:creationId xmlns:a16="http://schemas.microsoft.com/office/drawing/2014/main" id="{AA947549-FAA1-DB96-3A4C-3CEDA6AC5215}"/>
                </a:ext>
              </a:extLst>
            </p:cNvPr>
            <p:cNvSpPr/>
            <p:nvPr/>
          </p:nvSpPr>
          <p:spPr>
            <a:xfrm>
              <a:off x="8240668" y="3463880"/>
              <a:ext cx="71490" cy="52850"/>
            </a:xfrm>
            <a:custGeom>
              <a:avLst/>
              <a:gdLst>
                <a:gd name="connsiteX0" fmla="*/ 71491 w 71490"/>
                <a:gd name="connsiteY0" fmla="*/ 23882 h 52849"/>
                <a:gd name="connsiteX1" fmla="*/ 62689 w 71490"/>
                <a:gd name="connsiteY1" fmla="*/ 4735 h 52849"/>
                <a:gd name="connsiteX2" fmla="*/ 2313 w 71490"/>
                <a:gd name="connsiteY2" fmla="*/ 41176 h 52849"/>
                <a:gd name="connsiteX3" fmla="*/ 71491 w 71490"/>
                <a:gd name="connsiteY3" fmla="*/ 23882 h 52849"/>
              </a:gdLst>
              <a:ahLst/>
              <a:cxnLst>
                <a:cxn ang="0">
                  <a:pos x="connsiteX0" y="connsiteY0"/>
                </a:cxn>
                <a:cxn ang="0">
                  <a:pos x="connsiteX1" y="connsiteY1"/>
                </a:cxn>
                <a:cxn ang="0">
                  <a:pos x="connsiteX2" y="connsiteY2"/>
                </a:cxn>
                <a:cxn ang="0">
                  <a:pos x="connsiteX3" y="connsiteY3"/>
                </a:cxn>
              </a:cxnLst>
              <a:rect l="l" t="t" r="r" b="b"/>
              <a:pathLst>
                <a:path w="71490" h="52849">
                  <a:moveTo>
                    <a:pt x="71491" y="23882"/>
                  </a:moveTo>
                  <a:cubicBezTo>
                    <a:pt x="66241" y="19250"/>
                    <a:pt x="63152" y="12610"/>
                    <a:pt x="62689" y="4735"/>
                  </a:cubicBezTo>
                  <a:cubicBezTo>
                    <a:pt x="18836" y="-11479"/>
                    <a:pt x="-8341" y="17242"/>
                    <a:pt x="2313" y="41176"/>
                  </a:cubicBezTo>
                  <a:cubicBezTo>
                    <a:pt x="12814" y="64338"/>
                    <a:pt x="61917" y="50132"/>
                    <a:pt x="71491" y="23882"/>
                  </a:cubicBezTo>
                  <a:close/>
                </a:path>
              </a:pathLst>
            </a:custGeom>
            <a:grpFill/>
            <a:ln w="15426" cap="flat">
              <a:noFill/>
              <a:prstDash val="solid"/>
              <a:miter/>
            </a:ln>
          </p:spPr>
          <p:txBody>
            <a:bodyPr rtlCol="0" anchor="ctr"/>
            <a:lstStyle/>
            <a:p>
              <a:endParaRPr lang="en-US"/>
            </a:p>
          </p:txBody>
        </p:sp>
        <p:sp>
          <p:nvSpPr>
            <p:cNvPr id="3011" name="Freeform: Shape 3010">
              <a:extLst>
                <a:ext uri="{FF2B5EF4-FFF2-40B4-BE49-F238E27FC236}">
                  <a16:creationId xmlns:a16="http://schemas.microsoft.com/office/drawing/2014/main" id="{78FC4BC1-0D2C-26C2-168E-66C3FEFFA1C2}"/>
                </a:ext>
              </a:extLst>
            </p:cNvPr>
            <p:cNvSpPr/>
            <p:nvPr/>
          </p:nvSpPr>
          <p:spPr>
            <a:xfrm>
              <a:off x="8303254" y="3493475"/>
              <a:ext cx="51005" cy="71807"/>
            </a:xfrm>
            <a:custGeom>
              <a:avLst/>
              <a:gdLst>
                <a:gd name="connsiteX0" fmla="*/ 24191 w 51005"/>
                <a:gd name="connsiteY0" fmla="*/ 71802 h 71806"/>
                <a:gd name="connsiteX1" fmla="*/ 41794 w 51005"/>
                <a:gd name="connsiteY1" fmla="*/ 8184 h 71806"/>
                <a:gd name="connsiteX2" fmla="*/ 11993 w 51005"/>
                <a:gd name="connsiteY2" fmla="*/ 0 h 71806"/>
                <a:gd name="connsiteX3" fmla="*/ 24191 w 51005"/>
                <a:gd name="connsiteY3" fmla="*/ 71802 h 71806"/>
              </a:gdLst>
              <a:ahLst/>
              <a:cxnLst>
                <a:cxn ang="0">
                  <a:pos x="connsiteX0" y="connsiteY0"/>
                </a:cxn>
                <a:cxn ang="0">
                  <a:pos x="connsiteX1" y="connsiteY1"/>
                </a:cxn>
                <a:cxn ang="0">
                  <a:pos x="connsiteX2" y="connsiteY2"/>
                </a:cxn>
                <a:cxn ang="0">
                  <a:pos x="connsiteX3" y="connsiteY3"/>
                </a:cxn>
              </a:cxnLst>
              <a:rect l="l" t="t" r="r" b="b"/>
              <a:pathLst>
                <a:path w="51005" h="71806">
                  <a:moveTo>
                    <a:pt x="24191" y="71802"/>
                  </a:moveTo>
                  <a:cubicBezTo>
                    <a:pt x="51368" y="72266"/>
                    <a:pt x="59089" y="30111"/>
                    <a:pt x="41794" y="8184"/>
                  </a:cubicBezTo>
                  <a:cubicBezTo>
                    <a:pt x="34382" y="9419"/>
                    <a:pt x="18169" y="9574"/>
                    <a:pt x="11993" y="0"/>
                  </a:cubicBezTo>
                  <a:cubicBezTo>
                    <a:pt x="3500" y="10191"/>
                    <a:pt x="-15339" y="71185"/>
                    <a:pt x="24191" y="71802"/>
                  </a:cubicBezTo>
                  <a:close/>
                </a:path>
              </a:pathLst>
            </a:custGeom>
            <a:grpFill/>
            <a:ln w="15426" cap="flat">
              <a:noFill/>
              <a:prstDash val="solid"/>
              <a:miter/>
            </a:ln>
          </p:spPr>
          <p:txBody>
            <a:bodyPr rtlCol="0" anchor="ctr"/>
            <a:lstStyle/>
            <a:p>
              <a:endParaRPr lang="en-US"/>
            </a:p>
          </p:txBody>
        </p:sp>
        <p:sp>
          <p:nvSpPr>
            <p:cNvPr id="3012" name="Freeform: Shape 3011">
              <a:extLst>
                <a:ext uri="{FF2B5EF4-FFF2-40B4-BE49-F238E27FC236}">
                  <a16:creationId xmlns:a16="http://schemas.microsoft.com/office/drawing/2014/main" id="{7F2E502C-EBD9-BBF5-712F-54AB987CD8BF}"/>
                </a:ext>
              </a:extLst>
            </p:cNvPr>
            <p:cNvSpPr/>
            <p:nvPr/>
          </p:nvSpPr>
          <p:spPr>
            <a:xfrm>
              <a:off x="7994531" y="3782845"/>
              <a:ext cx="266053" cy="124562"/>
            </a:xfrm>
            <a:custGeom>
              <a:avLst/>
              <a:gdLst>
                <a:gd name="connsiteX0" fmla="*/ 182208 w 266054"/>
                <a:gd name="connsiteY0" fmla="*/ 43857 h 124561"/>
                <a:gd name="connsiteX1" fmla="*/ 147465 w 266054"/>
                <a:gd name="connsiteY1" fmla="*/ 1702 h 124561"/>
                <a:gd name="connsiteX2" fmla="*/ 0 w 266054"/>
                <a:gd name="connsiteY2" fmla="*/ 28261 h 124561"/>
                <a:gd name="connsiteX3" fmla="*/ 121369 w 266054"/>
                <a:gd name="connsiteY3" fmla="*/ 116123 h 124561"/>
                <a:gd name="connsiteX4" fmla="*/ 170936 w 266054"/>
                <a:gd name="connsiteY4" fmla="*/ 93115 h 124561"/>
                <a:gd name="connsiteX5" fmla="*/ 266054 w 266054"/>
                <a:gd name="connsiteY5" fmla="*/ 88946 h 124561"/>
                <a:gd name="connsiteX6" fmla="*/ 182208 w 266054"/>
                <a:gd name="connsiteY6" fmla="*/ 43857 h 12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54" h="124561">
                  <a:moveTo>
                    <a:pt x="182208" y="43857"/>
                  </a:moveTo>
                  <a:cubicBezTo>
                    <a:pt x="193017" y="19923"/>
                    <a:pt x="173406" y="-7099"/>
                    <a:pt x="147465" y="1702"/>
                  </a:cubicBezTo>
                  <a:cubicBezTo>
                    <a:pt x="104692" y="16217"/>
                    <a:pt x="44780" y="30732"/>
                    <a:pt x="0" y="28261"/>
                  </a:cubicBezTo>
                  <a:cubicBezTo>
                    <a:pt x="41383" y="45401"/>
                    <a:pt x="88942" y="84622"/>
                    <a:pt x="121369" y="116123"/>
                  </a:cubicBezTo>
                  <a:cubicBezTo>
                    <a:pt x="140979" y="135270"/>
                    <a:pt x="170318" y="119365"/>
                    <a:pt x="170936" y="93115"/>
                  </a:cubicBezTo>
                  <a:cubicBezTo>
                    <a:pt x="187303" y="112417"/>
                    <a:pt x="231929" y="98519"/>
                    <a:pt x="266054" y="88946"/>
                  </a:cubicBezTo>
                  <a:cubicBezTo>
                    <a:pt x="239650" y="65630"/>
                    <a:pt x="205370" y="33666"/>
                    <a:pt x="182208" y="43857"/>
                  </a:cubicBezTo>
                  <a:close/>
                </a:path>
              </a:pathLst>
            </a:custGeom>
            <a:grpFill/>
            <a:ln w="15426" cap="flat">
              <a:noFill/>
              <a:prstDash val="solid"/>
              <a:miter/>
            </a:ln>
          </p:spPr>
          <p:txBody>
            <a:bodyPr rtlCol="0" anchor="ctr"/>
            <a:lstStyle/>
            <a:p>
              <a:endParaRPr lang="en-US"/>
            </a:p>
          </p:txBody>
        </p:sp>
        <p:sp>
          <p:nvSpPr>
            <p:cNvPr id="3013" name="Freeform: Shape 3012">
              <a:extLst>
                <a:ext uri="{FF2B5EF4-FFF2-40B4-BE49-F238E27FC236}">
                  <a16:creationId xmlns:a16="http://schemas.microsoft.com/office/drawing/2014/main" id="{01A68E88-2800-A94D-B7F0-E044DB5FCAA1}"/>
                </a:ext>
              </a:extLst>
            </p:cNvPr>
            <p:cNvSpPr/>
            <p:nvPr/>
          </p:nvSpPr>
          <p:spPr>
            <a:xfrm>
              <a:off x="8361879" y="3419187"/>
              <a:ext cx="77791" cy="51409"/>
            </a:xfrm>
            <a:custGeom>
              <a:avLst/>
              <a:gdLst>
                <a:gd name="connsiteX0" fmla="*/ 0 w 77791"/>
                <a:gd name="connsiteY0" fmla="*/ 31207 h 51408"/>
                <a:gd name="connsiteX1" fmla="*/ 12044 w 77791"/>
                <a:gd name="connsiteY1" fmla="*/ 50046 h 51408"/>
                <a:gd name="connsiteX2" fmla="*/ 74891 w 77791"/>
                <a:gd name="connsiteY2" fmla="*/ 14376 h 51408"/>
                <a:gd name="connsiteX3" fmla="*/ 0 w 77791"/>
                <a:gd name="connsiteY3" fmla="*/ 31207 h 51408"/>
              </a:gdLst>
              <a:ahLst/>
              <a:cxnLst>
                <a:cxn ang="0">
                  <a:pos x="connsiteX0" y="connsiteY0"/>
                </a:cxn>
                <a:cxn ang="0">
                  <a:pos x="connsiteX1" y="connsiteY1"/>
                </a:cxn>
                <a:cxn ang="0">
                  <a:pos x="connsiteX2" y="connsiteY2"/>
                </a:cxn>
                <a:cxn ang="0">
                  <a:pos x="connsiteX3" y="connsiteY3"/>
                </a:cxn>
              </a:cxnLst>
              <a:rect l="l" t="t" r="r" b="b"/>
              <a:pathLst>
                <a:path w="77791" h="51408">
                  <a:moveTo>
                    <a:pt x="0" y="31207"/>
                  </a:moveTo>
                  <a:cubicBezTo>
                    <a:pt x="2162" y="33523"/>
                    <a:pt x="10809" y="47575"/>
                    <a:pt x="12044" y="50046"/>
                  </a:cubicBezTo>
                  <a:cubicBezTo>
                    <a:pt x="58986" y="56376"/>
                    <a:pt x="87243" y="40009"/>
                    <a:pt x="74891" y="14376"/>
                  </a:cubicBezTo>
                  <a:cubicBezTo>
                    <a:pt x="60221" y="-15889"/>
                    <a:pt x="7721" y="7427"/>
                    <a:pt x="0" y="31207"/>
                  </a:cubicBezTo>
                  <a:close/>
                </a:path>
              </a:pathLst>
            </a:custGeom>
            <a:grpFill/>
            <a:ln w="15426" cap="flat">
              <a:noFill/>
              <a:prstDash val="solid"/>
              <a:miter/>
            </a:ln>
          </p:spPr>
          <p:txBody>
            <a:bodyPr rtlCol="0" anchor="ctr"/>
            <a:lstStyle/>
            <a:p>
              <a:endParaRPr lang="en-US"/>
            </a:p>
          </p:txBody>
        </p:sp>
        <p:sp>
          <p:nvSpPr>
            <p:cNvPr id="3014" name="Freeform: Shape 3013">
              <a:extLst>
                <a:ext uri="{FF2B5EF4-FFF2-40B4-BE49-F238E27FC236}">
                  <a16:creationId xmlns:a16="http://schemas.microsoft.com/office/drawing/2014/main" id="{FDB59972-ED58-E62B-029A-BC696E2FE99D}"/>
                </a:ext>
              </a:extLst>
            </p:cNvPr>
            <p:cNvSpPr/>
            <p:nvPr/>
          </p:nvSpPr>
          <p:spPr>
            <a:xfrm>
              <a:off x="6739463" y="3213288"/>
              <a:ext cx="230847" cy="88097"/>
            </a:xfrm>
            <a:custGeom>
              <a:avLst/>
              <a:gdLst>
                <a:gd name="connsiteX0" fmla="*/ 230848 w 230848"/>
                <a:gd name="connsiteY0" fmla="*/ 26485 h 88097"/>
                <a:gd name="connsiteX1" fmla="*/ 128318 w 230848"/>
                <a:gd name="connsiteY1" fmla="*/ 10117 h 88097"/>
                <a:gd name="connsiteX2" fmla="*/ 51574 w 230848"/>
                <a:gd name="connsiteY2" fmla="*/ 46713 h 88097"/>
                <a:gd name="connsiteX3" fmla="*/ 0 w 230848"/>
                <a:gd name="connsiteY3" fmla="*/ 79294 h 88097"/>
                <a:gd name="connsiteX4" fmla="*/ 0 w 230848"/>
                <a:gd name="connsiteY4" fmla="*/ 79294 h 88097"/>
                <a:gd name="connsiteX5" fmla="*/ 60530 w 230848"/>
                <a:gd name="connsiteY5" fmla="*/ 86243 h 88097"/>
                <a:gd name="connsiteX6" fmla="*/ 145458 w 230848"/>
                <a:gd name="connsiteY6" fmla="*/ 85780 h 88097"/>
                <a:gd name="connsiteX7" fmla="*/ 230848 w 230848"/>
                <a:gd name="connsiteY7" fmla="*/ 26485 h 88097"/>
                <a:gd name="connsiteX8" fmla="*/ 230848 w 230848"/>
                <a:gd name="connsiteY8" fmla="*/ 26485 h 88097"/>
                <a:gd name="connsiteX9" fmla="*/ 230848 w 230848"/>
                <a:gd name="connsiteY9" fmla="*/ 26485 h 88097"/>
                <a:gd name="connsiteX10" fmla="*/ 230848 w 230848"/>
                <a:gd name="connsiteY10" fmla="*/ 26485 h 88097"/>
                <a:gd name="connsiteX11" fmla="*/ 230848 w 230848"/>
                <a:gd name="connsiteY11" fmla="*/ 26485 h 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848" h="88097">
                  <a:moveTo>
                    <a:pt x="230848" y="26485"/>
                  </a:moveTo>
                  <a:cubicBezTo>
                    <a:pt x="211238" y="-9339"/>
                    <a:pt x="163369" y="-2390"/>
                    <a:pt x="128318" y="10117"/>
                  </a:cubicBezTo>
                  <a:cubicBezTo>
                    <a:pt x="101604" y="19691"/>
                    <a:pt x="75972" y="32198"/>
                    <a:pt x="51574" y="46713"/>
                  </a:cubicBezTo>
                  <a:cubicBezTo>
                    <a:pt x="33971" y="57059"/>
                    <a:pt x="17449" y="68794"/>
                    <a:pt x="0" y="79294"/>
                  </a:cubicBezTo>
                  <a:lnTo>
                    <a:pt x="0" y="79294"/>
                  </a:lnTo>
                  <a:cubicBezTo>
                    <a:pt x="20228" y="81147"/>
                    <a:pt x="40148" y="84544"/>
                    <a:pt x="60530" y="86243"/>
                  </a:cubicBezTo>
                  <a:cubicBezTo>
                    <a:pt x="88788" y="88714"/>
                    <a:pt x="117354" y="88868"/>
                    <a:pt x="145458" y="85780"/>
                  </a:cubicBezTo>
                  <a:cubicBezTo>
                    <a:pt x="182517" y="81919"/>
                    <a:pt x="228686" y="67404"/>
                    <a:pt x="230848" y="26485"/>
                  </a:cubicBezTo>
                  <a:lnTo>
                    <a:pt x="230848" y="26485"/>
                  </a:lnTo>
                  <a:lnTo>
                    <a:pt x="230848" y="26485"/>
                  </a:lnTo>
                  <a:lnTo>
                    <a:pt x="230848" y="26485"/>
                  </a:lnTo>
                  <a:lnTo>
                    <a:pt x="230848" y="26485"/>
                  </a:lnTo>
                  <a:close/>
                </a:path>
              </a:pathLst>
            </a:custGeom>
            <a:grpFill/>
            <a:ln w="15426" cap="flat">
              <a:noFill/>
              <a:prstDash val="solid"/>
              <a:miter/>
            </a:ln>
          </p:spPr>
          <p:txBody>
            <a:bodyPr rtlCol="0" anchor="ctr"/>
            <a:lstStyle/>
            <a:p>
              <a:endParaRPr lang="en-US"/>
            </a:p>
          </p:txBody>
        </p:sp>
        <p:sp>
          <p:nvSpPr>
            <p:cNvPr id="3015" name="Freeform: Shape 3014">
              <a:extLst>
                <a:ext uri="{FF2B5EF4-FFF2-40B4-BE49-F238E27FC236}">
                  <a16:creationId xmlns:a16="http://schemas.microsoft.com/office/drawing/2014/main" id="{DC77B158-022C-C233-A6DC-39DA28D24ABA}"/>
                </a:ext>
              </a:extLst>
            </p:cNvPr>
            <p:cNvSpPr/>
            <p:nvPr/>
          </p:nvSpPr>
          <p:spPr>
            <a:xfrm>
              <a:off x="7856948" y="3142196"/>
              <a:ext cx="70257" cy="51208"/>
            </a:xfrm>
            <a:custGeom>
              <a:avLst/>
              <a:gdLst>
                <a:gd name="connsiteX0" fmla="*/ 0 w 70258"/>
                <a:gd name="connsiteY0" fmla="*/ 27472 h 51208"/>
                <a:gd name="connsiteX1" fmla="*/ 70259 w 70258"/>
                <a:gd name="connsiteY1" fmla="*/ 39362 h 51208"/>
                <a:gd name="connsiteX2" fmla="*/ 69950 w 70258"/>
                <a:gd name="connsiteY2" fmla="*/ 18362 h 51208"/>
                <a:gd name="connsiteX3" fmla="*/ 0 w 70258"/>
                <a:gd name="connsiteY3" fmla="*/ 27472 h 51208"/>
              </a:gdLst>
              <a:ahLst/>
              <a:cxnLst>
                <a:cxn ang="0">
                  <a:pos x="connsiteX0" y="connsiteY0"/>
                </a:cxn>
                <a:cxn ang="0">
                  <a:pos x="connsiteX1" y="connsiteY1"/>
                </a:cxn>
                <a:cxn ang="0">
                  <a:pos x="connsiteX2" y="connsiteY2"/>
                </a:cxn>
                <a:cxn ang="0">
                  <a:pos x="connsiteX3" y="connsiteY3"/>
                </a:cxn>
              </a:cxnLst>
              <a:rect l="l" t="t" r="r" b="b"/>
              <a:pathLst>
                <a:path w="70258" h="51208">
                  <a:moveTo>
                    <a:pt x="0" y="27472"/>
                  </a:moveTo>
                  <a:cubicBezTo>
                    <a:pt x="155" y="52796"/>
                    <a:pt x="50957" y="59590"/>
                    <a:pt x="70259" y="39362"/>
                  </a:cubicBezTo>
                  <a:cubicBezTo>
                    <a:pt x="67480" y="33031"/>
                    <a:pt x="67170" y="25620"/>
                    <a:pt x="69950" y="18362"/>
                  </a:cubicBezTo>
                  <a:cubicBezTo>
                    <a:pt x="36288" y="-14065"/>
                    <a:pt x="-154" y="1222"/>
                    <a:pt x="0" y="27472"/>
                  </a:cubicBezTo>
                  <a:close/>
                </a:path>
              </a:pathLst>
            </a:custGeom>
            <a:grpFill/>
            <a:ln w="15426" cap="flat">
              <a:noFill/>
              <a:prstDash val="solid"/>
              <a:miter/>
            </a:ln>
          </p:spPr>
          <p:txBody>
            <a:bodyPr rtlCol="0" anchor="ctr"/>
            <a:lstStyle/>
            <a:p>
              <a:endParaRPr lang="en-US"/>
            </a:p>
          </p:txBody>
        </p:sp>
        <p:sp>
          <p:nvSpPr>
            <p:cNvPr id="3016" name="Freeform: Shape 3015">
              <a:extLst>
                <a:ext uri="{FF2B5EF4-FFF2-40B4-BE49-F238E27FC236}">
                  <a16:creationId xmlns:a16="http://schemas.microsoft.com/office/drawing/2014/main" id="{DE80FDCB-1106-B538-B2D4-8A8E83E8EF7B}"/>
                </a:ext>
              </a:extLst>
            </p:cNvPr>
            <p:cNvSpPr/>
            <p:nvPr/>
          </p:nvSpPr>
          <p:spPr>
            <a:xfrm>
              <a:off x="8177697" y="3553305"/>
              <a:ext cx="382230" cy="658355"/>
            </a:xfrm>
            <a:custGeom>
              <a:avLst/>
              <a:gdLst>
                <a:gd name="connsiteX0" fmla="*/ 306479 w 382231"/>
                <a:gd name="connsiteY0" fmla="*/ 175034 h 658350"/>
                <a:gd name="connsiteX1" fmla="*/ 277140 w 382231"/>
                <a:gd name="connsiteY1" fmla="*/ 160056 h 658350"/>
                <a:gd name="connsiteX2" fmla="*/ 226339 w 382231"/>
                <a:gd name="connsiteY2" fmla="*/ 86709 h 658350"/>
                <a:gd name="connsiteX3" fmla="*/ 209198 w 382231"/>
                <a:gd name="connsiteY3" fmla="*/ 3172 h 658350"/>
                <a:gd name="connsiteX4" fmla="*/ 198544 w 382231"/>
                <a:gd name="connsiteY4" fmla="*/ 7495 h 658350"/>
                <a:gd name="connsiteX5" fmla="*/ 164573 w 382231"/>
                <a:gd name="connsiteY5" fmla="*/ 85628 h 658350"/>
                <a:gd name="connsiteX6" fmla="*/ 137551 w 382231"/>
                <a:gd name="connsiteY6" fmla="*/ 88099 h 658350"/>
                <a:gd name="connsiteX7" fmla="*/ 87212 w 382231"/>
                <a:gd name="connsiteY7" fmla="*/ 128401 h 658350"/>
                <a:gd name="connsiteX8" fmla="*/ 81035 w 382231"/>
                <a:gd name="connsiteY8" fmla="*/ 136276 h 658350"/>
                <a:gd name="connsiteX9" fmla="*/ 213522 w 382231"/>
                <a:gd name="connsiteY9" fmla="*/ 136585 h 658350"/>
                <a:gd name="connsiteX10" fmla="*/ 219235 w 382231"/>
                <a:gd name="connsiteY10" fmla="*/ 224909 h 658350"/>
                <a:gd name="connsiteX11" fmla="*/ 277913 w 382231"/>
                <a:gd name="connsiteY11" fmla="*/ 362955 h 658350"/>
                <a:gd name="connsiteX12" fmla="*/ 165190 w 382231"/>
                <a:gd name="connsiteY12" fmla="*/ 461779 h 658350"/>
                <a:gd name="connsiteX13" fmla="*/ 121646 w 382231"/>
                <a:gd name="connsiteY13" fmla="*/ 538832 h 658350"/>
                <a:gd name="connsiteX14" fmla="*/ 2130 w 382231"/>
                <a:gd name="connsiteY14" fmla="*/ 481544 h 658350"/>
                <a:gd name="connsiteX15" fmla="*/ 4292 w 382231"/>
                <a:gd name="connsiteY15" fmla="*/ 491272 h 658350"/>
                <a:gd name="connsiteX16" fmla="*/ 32086 w 382231"/>
                <a:gd name="connsiteY16" fmla="*/ 549486 h 658350"/>
                <a:gd name="connsiteX17" fmla="*/ 55403 w 382231"/>
                <a:gd name="connsiteY17" fmla="*/ 563538 h 658350"/>
                <a:gd name="connsiteX18" fmla="*/ 52160 w 382231"/>
                <a:gd name="connsiteY18" fmla="*/ 648620 h 658350"/>
                <a:gd name="connsiteX19" fmla="*/ 59726 w 382231"/>
                <a:gd name="connsiteY19" fmla="*/ 657112 h 658350"/>
                <a:gd name="connsiteX20" fmla="*/ 111455 w 382231"/>
                <a:gd name="connsiteY20" fmla="*/ 589325 h 658350"/>
                <a:gd name="connsiteX21" fmla="*/ 188970 w 382231"/>
                <a:gd name="connsiteY21" fmla="*/ 545317 h 658350"/>
                <a:gd name="connsiteX22" fmla="*/ 221860 w 382231"/>
                <a:gd name="connsiteY22" fmla="*/ 544700 h 658350"/>
                <a:gd name="connsiteX23" fmla="*/ 308177 w 382231"/>
                <a:gd name="connsiteY23" fmla="*/ 504861 h 658350"/>
                <a:gd name="connsiteX24" fmla="*/ 314045 w 382231"/>
                <a:gd name="connsiteY24" fmla="*/ 497912 h 658350"/>
                <a:gd name="connsiteX25" fmla="*/ 173838 w 382231"/>
                <a:gd name="connsiteY25" fmla="*/ 470735 h 658350"/>
                <a:gd name="connsiteX26" fmla="*/ 335200 w 382231"/>
                <a:gd name="connsiteY26" fmla="*/ 408353 h 658350"/>
                <a:gd name="connsiteX27" fmla="*/ 307714 w 382231"/>
                <a:gd name="connsiteY27" fmla="*/ 414683 h 658350"/>
                <a:gd name="connsiteX28" fmla="*/ 358825 w 382231"/>
                <a:gd name="connsiteY28" fmla="*/ 434140 h 658350"/>
                <a:gd name="connsiteX29" fmla="*/ 351568 w 382231"/>
                <a:gd name="connsiteY29" fmla="*/ 379632 h 658350"/>
                <a:gd name="connsiteX30" fmla="*/ 381678 w 382231"/>
                <a:gd name="connsiteY30" fmla="*/ 333771 h 658350"/>
                <a:gd name="connsiteX31" fmla="*/ 327325 w 382231"/>
                <a:gd name="connsiteY31" fmla="*/ 329138 h 658350"/>
                <a:gd name="connsiteX32" fmla="*/ 349406 w 382231"/>
                <a:gd name="connsiteY32" fmla="*/ 346896 h 658350"/>
                <a:gd name="connsiteX33" fmla="*/ 231125 w 382231"/>
                <a:gd name="connsiteY33" fmla="*/ 220586 h 658350"/>
                <a:gd name="connsiteX34" fmla="*/ 369325 w 382231"/>
                <a:gd name="connsiteY34" fmla="*/ 257027 h 658350"/>
                <a:gd name="connsiteX35" fmla="*/ 367009 w 382231"/>
                <a:gd name="connsiteY35" fmla="*/ 248226 h 658350"/>
                <a:gd name="connsiteX36" fmla="*/ 306479 w 382231"/>
                <a:gd name="connsiteY36" fmla="*/ 175034 h 65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2231" h="658350">
                  <a:moveTo>
                    <a:pt x="306479" y="175034"/>
                  </a:moveTo>
                  <a:cubicBezTo>
                    <a:pt x="297523" y="167313"/>
                    <a:pt x="288721" y="162063"/>
                    <a:pt x="277140" y="160056"/>
                  </a:cubicBezTo>
                  <a:cubicBezTo>
                    <a:pt x="230662" y="152489"/>
                    <a:pt x="225566" y="104158"/>
                    <a:pt x="226339" y="86709"/>
                  </a:cubicBezTo>
                  <a:cubicBezTo>
                    <a:pt x="226339" y="86555"/>
                    <a:pt x="228191" y="41775"/>
                    <a:pt x="209198" y="3172"/>
                  </a:cubicBezTo>
                  <a:cubicBezTo>
                    <a:pt x="205956" y="-3314"/>
                    <a:pt x="194993" y="1164"/>
                    <a:pt x="198544" y="7495"/>
                  </a:cubicBezTo>
                  <a:cubicBezTo>
                    <a:pt x="211669" y="30348"/>
                    <a:pt x="210897" y="99371"/>
                    <a:pt x="164573" y="85628"/>
                  </a:cubicBezTo>
                  <a:cubicBezTo>
                    <a:pt x="154690" y="82695"/>
                    <a:pt x="146815" y="84393"/>
                    <a:pt x="137551" y="88099"/>
                  </a:cubicBezTo>
                  <a:cubicBezTo>
                    <a:pt x="114080" y="97673"/>
                    <a:pt x="117940" y="131180"/>
                    <a:pt x="87212" y="128401"/>
                  </a:cubicBezTo>
                  <a:cubicBezTo>
                    <a:pt x="82425" y="127938"/>
                    <a:pt x="78873" y="132416"/>
                    <a:pt x="81035" y="136276"/>
                  </a:cubicBezTo>
                  <a:cubicBezTo>
                    <a:pt x="121337" y="205299"/>
                    <a:pt x="191132" y="191556"/>
                    <a:pt x="213522" y="136585"/>
                  </a:cubicBezTo>
                  <a:cubicBezTo>
                    <a:pt x="213522" y="166078"/>
                    <a:pt x="214912" y="195571"/>
                    <a:pt x="219235" y="224909"/>
                  </a:cubicBezTo>
                  <a:cubicBezTo>
                    <a:pt x="226956" y="276020"/>
                    <a:pt x="248728" y="321727"/>
                    <a:pt x="277913" y="362955"/>
                  </a:cubicBezTo>
                  <a:cubicBezTo>
                    <a:pt x="233750" y="387352"/>
                    <a:pt x="194220" y="419161"/>
                    <a:pt x="165190" y="461779"/>
                  </a:cubicBezTo>
                  <a:cubicBezTo>
                    <a:pt x="148514" y="486177"/>
                    <a:pt x="134462" y="512118"/>
                    <a:pt x="121646" y="538832"/>
                  </a:cubicBezTo>
                  <a:cubicBezTo>
                    <a:pt x="125197" y="479537"/>
                    <a:pt x="68373" y="437073"/>
                    <a:pt x="2130" y="481544"/>
                  </a:cubicBezTo>
                  <a:cubicBezTo>
                    <a:pt x="-1576" y="484015"/>
                    <a:pt x="-186" y="489574"/>
                    <a:pt x="4292" y="491272"/>
                  </a:cubicBezTo>
                  <a:cubicBezTo>
                    <a:pt x="33013" y="502081"/>
                    <a:pt x="15101" y="530648"/>
                    <a:pt x="32086" y="549486"/>
                  </a:cubicBezTo>
                  <a:cubicBezTo>
                    <a:pt x="38880" y="556898"/>
                    <a:pt x="45211" y="561839"/>
                    <a:pt x="55403" y="563538"/>
                  </a:cubicBezTo>
                  <a:cubicBezTo>
                    <a:pt x="103116" y="571258"/>
                    <a:pt x="73932" y="633796"/>
                    <a:pt x="52160" y="648620"/>
                  </a:cubicBezTo>
                  <a:cubicBezTo>
                    <a:pt x="45983" y="652789"/>
                    <a:pt x="54167" y="661590"/>
                    <a:pt x="59726" y="657112"/>
                  </a:cubicBezTo>
                  <a:cubicBezTo>
                    <a:pt x="93543" y="630553"/>
                    <a:pt x="111300" y="589479"/>
                    <a:pt x="111455" y="589325"/>
                  </a:cubicBezTo>
                  <a:cubicBezTo>
                    <a:pt x="118403" y="573266"/>
                    <a:pt x="143727" y="531883"/>
                    <a:pt x="188970" y="545317"/>
                  </a:cubicBezTo>
                  <a:cubicBezTo>
                    <a:pt x="200243" y="548560"/>
                    <a:pt x="210588" y="547633"/>
                    <a:pt x="221860" y="544700"/>
                  </a:cubicBezTo>
                  <a:cubicBezTo>
                    <a:pt x="253978" y="536052"/>
                    <a:pt x="271890" y="503471"/>
                    <a:pt x="308177" y="504861"/>
                  </a:cubicBezTo>
                  <a:cubicBezTo>
                    <a:pt x="311729" y="505015"/>
                    <a:pt x="314354" y="501618"/>
                    <a:pt x="314045" y="497912"/>
                  </a:cubicBezTo>
                  <a:cubicBezTo>
                    <a:pt x="308795" y="452206"/>
                    <a:pt x="224331" y="429970"/>
                    <a:pt x="173838" y="470735"/>
                  </a:cubicBezTo>
                  <a:cubicBezTo>
                    <a:pt x="271582" y="358940"/>
                    <a:pt x="344001" y="390132"/>
                    <a:pt x="335200" y="408353"/>
                  </a:cubicBezTo>
                  <a:cubicBezTo>
                    <a:pt x="330722" y="417617"/>
                    <a:pt x="312192" y="408970"/>
                    <a:pt x="307714" y="414683"/>
                  </a:cubicBezTo>
                  <a:cubicBezTo>
                    <a:pt x="286096" y="442015"/>
                    <a:pt x="343229" y="457765"/>
                    <a:pt x="358825" y="434140"/>
                  </a:cubicBezTo>
                  <a:cubicBezTo>
                    <a:pt x="374266" y="410514"/>
                    <a:pt x="365928" y="392139"/>
                    <a:pt x="351568" y="379632"/>
                  </a:cubicBezTo>
                  <a:cubicBezTo>
                    <a:pt x="369943" y="374690"/>
                    <a:pt x="385384" y="361720"/>
                    <a:pt x="381678" y="333771"/>
                  </a:cubicBezTo>
                  <a:cubicBezTo>
                    <a:pt x="377972" y="305822"/>
                    <a:pt x="319604" y="295167"/>
                    <a:pt x="327325" y="329138"/>
                  </a:cubicBezTo>
                  <a:cubicBezTo>
                    <a:pt x="328869" y="336242"/>
                    <a:pt x="349251" y="336705"/>
                    <a:pt x="349406" y="346896"/>
                  </a:cubicBezTo>
                  <a:cubicBezTo>
                    <a:pt x="349560" y="367279"/>
                    <a:pt x="270655" y="363727"/>
                    <a:pt x="231125" y="220586"/>
                  </a:cubicBezTo>
                  <a:cubicBezTo>
                    <a:pt x="259074" y="279263"/>
                    <a:pt x="344773" y="295940"/>
                    <a:pt x="369325" y="257027"/>
                  </a:cubicBezTo>
                  <a:cubicBezTo>
                    <a:pt x="371332" y="253939"/>
                    <a:pt x="370406" y="249616"/>
                    <a:pt x="367009" y="248226"/>
                  </a:cubicBezTo>
                  <a:cubicBezTo>
                    <a:pt x="333656" y="233865"/>
                    <a:pt x="331648" y="196806"/>
                    <a:pt x="306479" y="175034"/>
                  </a:cubicBezTo>
                  <a:close/>
                </a:path>
              </a:pathLst>
            </a:custGeom>
            <a:grpFill/>
            <a:ln w="15426" cap="flat">
              <a:noFill/>
              <a:prstDash val="solid"/>
              <a:miter/>
            </a:ln>
          </p:spPr>
          <p:txBody>
            <a:bodyPr rtlCol="0" anchor="ctr"/>
            <a:lstStyle/>
            <a:p>
              <a:endParaRPr lang="en-US"/>
            </a:p>
          </p:txBody>
        </p:sp>
        <p:sp>
          <p:nvSpPr>
            <p:cNvPr id="3017" name="Freeform: Shape 3016">
              <a:extLst>
                <a:ext uri="{FF2B5EF4-FFF2-40B4-BE49-F238E27FC236}">
                  <a16:creationId xmlns:a16="http://schemas.microsoft.com/office/drawing/2014/main" id="{F715A152-4C07-FAA7-CF4F-E4D92E619075}"/>
                </a:ext>
              </a:extLst>
            </p:cNvPr>
            <p:cNvSpPr/>
            <p:nvPr/>
          </p:nvSpPr>
          <p:spPr>
            <a:xfrm>
              <a:off x="8484111" y="3211768"/>
              <a:ext cx="51538" cy="51636"/>
            </a:xfrm>
            <a:custGeom>
              <a:avLst/>
              <a:gdLst>
                <a:gd name="connsiteX0" fmla="*/ 19983 w 51538"/>
                <a:gd name="connsiteY0" fmla="*/ 51012 h 51636"/>
                <a:gd name="connsiteX1" fmla="*/ 50865 w 51538"/>
                <a:gd name="connsiteY1" fmla="*/ 31556 h 51636"/>
                <a:gd name="connsiteX2" fmla="*/ 31564 w 51538"/>
                <a:gd name="connsiteY2" fmla="*/ 673 h 51636"/>
                <a:gd name="connsiteX3" fmla="*/ 681 w 51538"/>
                <a:gd name="connsiteY3" fmla="*/ 20129 h 51636"/>
                <a:gd name="connsiteX4" fmla="*/ 19983 w 51538"/>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8" h="51636">
                  <a:moveTo>
                    <a:pt x="19983" y="51012"/>
                  </a:moveTo>
                  <a:cubicBezTo>
                    <a:pt x="33880" y="54100"/>
                    <a:pt x="47623" y="45453"/>
                    <a:pt x="50865" y="31556"/>
                  </a:cubicBezTo>
                  <a:cubicBezTo>
                    <a:pt x="54108" y="17658"/>
                    <a:pt x="45307" y="3915"/>
                    <a:pt x="31564" y="673"/>
                  </a:cubicBezTo>
                  <a:cubicBezTo>
                    <a:pt x="17667" y="-2570"/>
                    <a:pt x="3924" y="6232"/>
                    <a:pt x="681" y="20129"/>
                  </a:cubicBezTo>
                  <a:cubicBezTo>
                    <a:pt x="-2561" y="34026"/>
                    <a:pt x="6086" y="47923"/>
                    <a:pt x="19983" y="51012"/>
                  </a:cubicBezTo>
                  <a:close/>
                </a:path>
              </a:pathLst>
            </a:custGeom>
            <a:grpFill/>
            <a:ln w="15426" cap="flat">
              <a:noFill/>
              <a:prstDash val="solid"/>
              <a:miter/>
            </a:ln>
          </p:spPr>
          <p:txBody>
            <a:bodyPr rtlCol="0" anchor="ctr"/>
            <a:lstStyle/>
            <a:p>
              <a:endParaRPr lang="en-US"/>
            </a:p>
          </p:txBody>
        </p:sp>
        <p:sp>
          <p:nvSpPr>
            <p:cNvPr id="3018" name="Freeform: Shape 3017">
              <a:extLst>
                <a:ext uri="{FF2B5EF4-FFF2-40B4-BE49-F238E27FC236}">
                  <a16:creationId xmlns:a16="http://schemas.microsoft.com/office/drawing/2014/main" id="{E33DF3C9-78DB-8397-4D49-72FB75F98900}"/>
                </a:ext>
              </a:extLst>
            </p:cNvPr>
            <p:cNvSpPr/>
            <p:nvPr/>
          </p:nvSpPr>
          <p:spPr>
            <a:xfrm>
              <a:off x="8308126" y="2938579"/>
              <a:ext cx="146609" cy="191445"/>
            </a:xfrm>
            <a:custGeom>
              <a:avLst/>
              <a:gdLst>
                <a:gd name="connsiteX0" fmla="*/ 2797 w 146609"/>
                <a:gd name="connsiteY0" fmla="*/ 6107 h 191443"/>
                <a:gd name="connsiteX1" fmla="*/ 5113 w 146609"/>
                <a:gd name="connsiteY1" fmla="*/ 16762 h 191443"/>
                <a:gd name="connsiteX2" fmla="*/ 117372 w 146609"/>
                <a:gd name="connsiteY2" fmla="*/ 125160 h 191443"/>
                <a:gd name="connsiteX3" fmla="*/ 78614 w 146609"/>
                <a:gd name="connsiteY3" fmla="*/ 179977 h 191443"/>
                <a:gd name="connsiteX4" fmla="*/ 82937 w 146609"/>
                <a:gd name="connsiteY4" fmla="*/ 190631 h 191443"/>
                <a:gd name="connsiteX5" fmla="*/ 2797 w 146609"/>
                <a:gd name="connsiteY5" fmla="*/ 6107 h 19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09" h="191443">
                  <a:moveTo>
                    <a:pt x="2797" y="6107"/>
                  </a:moveTo>
                  <a:cubicBezTo>
                    <a:pt x="-3380" y="8423"/>
                    <a:pt x="2179" y="16916"/>
                    <a:pt x="5113" y="16762"/>
                  </a:cubicBezTo>
                  <a:cubicBezTo>
                    <a:pt x="75834" y="13673"/>
                    <a:pt x="36613" y="133807"/>
                    <a:pt x="117372" y="125160"/>
                  </a:cubicBezTo>
                  <a:cubicBezTo>
                    <a:pt x="114129" y="146469"/>
                    <a:pt x="102085" y="166543"/>
                    <a:pt x="78614" y="179977"/>
                  </a:cubicBezTo>
                  <a:cubicBezTo>
                    <a:pt x="72283" y="183528"/>
                    <a:pt x="76607" y="194492"/>
                    <a:pt x="82937" y="190631"/>
                  </a:cubicBezTo>
                  <a:cubicBezTo>
                    <a:pt x="223763" y="104623"/>
                    <a:pt x="101004" y="-30334"/>
                    <a:pt x="2797" y="6107"/>
                  </a:cubicBezTo>
                  <a:close/>
                </a:path>
              </a:pathLst>
            </a:custGeom>
            <a:grpFill/>
            <a:ln w="15426" cap="flat">
              <a:noFill/>
              <a:prstDash val="solid"/>
              <a:miter/>
            </a:ln>
          </p:spPr>
          <p:txBody>
            <a:bodyPr rtlCol="0" anchor="ctr"/>
            <a:lstStyle/>
            <a:p>
              <a:endParaRPr lang="en-US"/>
            </a:p>
          </p:txBody>
        </p:sp>
        <p:sp>
          <p:nvSpPr>
            <p:cNvPr id="3019" name="Freeform: Shape 3018">
              <a:extLst>
                <a:ext uri="{FF2B5EF4-FFF2-40B4-BE49-F238E27FC236}">
                  <a16:creationId xmlns:a16="http://schemas.microsoft.com/office/drawing/2014/main" id="{1BCDCD26-DE0A-13CA-E044-43CC046B1E99}"/>
                </a:ext>
              </a:extLst>
            </p:cNvPr>
            <p:cNvSpPr/>
            <p:nvPr/>
          </p:nvSpPr>
          <p:spPr>
            <a:xfrm>
              <a:off x="8537902" y="2974125"/>
              <a:ext cx="51589" cy="51636"/>
            </a:xfrm>
            <a:custGeom>
              <a:avLst/>
              <a:gdLst>
                <a:gd name="connsiteX0" fmla="*/ 20081 w 51589"/>
                <a:gd name="connsiteY0" fmla="*/ 51012 h 51636"/>
                <a:gd name="connsiteX1" fmla="*/ 50964 w 51589"/>
                <a:gd name="connsiteY1" fmla="*/ 31556 h 51636"/>
                <a:gd name="connsiteX2" fmla="*/ 31508 w 51589"/>
                <a:gd name="connsiteY2" fmla="*/ 673 h 51636"/>
                <a:gd name="connsiteX3" fmla="*/ 625 w 51589"/>
                <a:gd name="connsiteY3" fmla="*/ 20129 h 51636"/>
                <a:gd name="connsiteX4" fmla="*/ 20081 w 51589"/>
                <a:gd name="connsiteY4" fmla="*/ 51012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20081" y="51012"/>
                  </a:moveTo>
                  <a:cubicBezTo>
                    <a:pt x="33979" y="54100"/>
                    <a:pt x="47721" y="45453"/>
                    <a:pt x="50964" y="31556"/>
                  </a:cubicBezTo>
                  <a:cubicBezTo>
                    <a:pt x="54052" y="17658"/>
                    <a:pt x="45405" y="3915"/>
                    <a:pt x="31508" y="673"/>
                  </a:cubicBezTo>
                  <a:cubicBezTo>
                    <a:pt x="17611" y="-2570"/>
                    <a:pt x="3868" y="6232"/>
                    <a:pt x="625" y="20129"/>
                  </a:cubicBezTo>
                  <a:cubicBezTo>
                    <a:pt x="-2463" y="34026"/>
                    <a:pt x="6184" y="47923"/>
                    <a:pt x="20081" y="51012"/>
                  </a:cubicBezTo>
                  <a:close/>
                </a:path>
              </a:pathLst>
            </a:custGeom>
            <a:grpFill/>
            <a:ln w="15426" cap="flat">
              <a:noFill/>
              <a:prstDash val="solid"/>
              <a:miter/>
            </a:ln>
          </p:spPr>
          <p:txBody>
            <a:bodyPr rtlCol="0" anchor="ctr"/>
            <a:lstStyle/>
            <a:p>
              <a:endParaRPr lang="en-US"/>
            </a:p>
          </p:txBody>
        </p:sp>
        <p:sp>
          <p:nvSpPr>
            <p:cNvPr id="3020" name="Freeform: Shape 3019">
              <a:extLst>
                <a:ext uri="{FF2B5EF4-FFF2-40B4-BE49-F238E27FC236}">
                  <a16:creationId xmlns:a16="http://schemas.microsoft.com/office/drawing/2014/main" id="{C228CBD6-8001-E8E7-0062-7F3D9EA42408}"/>
                </a:ext>
              </a:extLst>
            </p:cNvPr>
            <p:cNvSpPr/>
            <p:nvPr/>
          </p:nvSpPr>
          <p:spPr>
            <a:xfrm>
              <a:off x="7611021" y="3116031"/>
              <a:ext cx="264708" cy="218754"/>
            </a:xfrm>
            <a:custGeom>
              <a:avLst/>
              <a:gdLst>
                <a:gd name="connsiteX0" fmla="*/ 109582 w 264709"/>
                <a:gd name="connsiteY0" fmla="*/ 4069 h 218752"/>
                <a:gd name="connsiteX1" fmla="*/ 103560 w 264709"/>
                <a:gd name="connsiteY1" fmla="*/ 7467 h 218752"/>
                <a:gd name="connsiteX2" fmla="*/ 235429 w 264709"/>
                <a:gd name="connsiteY2" fmla="*/ 99497 h 218752"/>
                <a:gd name="connsiteX3" fmla="*/ 170729 w 264709"/>
                <a:gd name="connsiteY3" fmla="*/ 109070 h 218752"/>
                <a:gd name="connsiteX4" fmla="*/ 99545 w 264709"/>
                <a:gd name="connsiteY4" fmla="*/ 77416 h 218752"/>
                <a:gd name="connsiteX5" fmla="*/ 6742 w 264709"/>
                <a:gd name="connsiteY5" fmla="*/ 106754 h 218752"/>
                <a:gd name="connsiteX6" fmla="*/ 2419 w 264709"/>
                <a:gd name="connsiteY6" fmla="*/ 116946 h 218752"/>
                <a:gd name="connsiteX7" fmla="*/ 202848 w 264709"/>
                <a:gd name="connsiteY7" fmla="*/ 126982 h 218752"/>
                <a:gd name="connsiteX8" fmla="*/ 206090 w 264709"/>
                <a:gd name="connsiteY8" fmla="*/ 121578 h 218752"/>
                <a:gd name="connsiteX9" fmla="*/ 209950 w 264709"/>
                <a:gd name="connsiteY9" fmla="*/ 120960 h 218752"/>
                <a:gd name="connsiteX10" fmla="*/ 188333 w 264709"/>
                <a:gd name="connsiteY10" fmla="*/ 146439 h 218752"/>
                <a:gd name="connsiteX11" fmla="*/ 210568 w 264709"/>
                <a:gd name="connsiteY11" fmla="*/ 216696 h 218752"/>
                <a:gd name="connsiteX12" fmla="*/ 220760 w 264709"/>
                <a:gd name="connsiteY12" fmla="*/ 214071 h 218752"/>
                <a:gd name="connsiteX13" fmla="*/ 258282 w 264709"/>
                <a:gd name="connsiteY13" fmla="*/ 96409 h 218752"/>
                <a:gd name="connsiteX14" fmla="*/ 256429 w 264709"/>
                <a:gd name="connsiteY14" fmla="*/ 94401 h 218752"/>
                <a:gd name="connsiteX15" fmla="*/ 252260 w 264709"/>
                <a:gd name="connsiteY15" fmla="*/ 86835 h 218752"/>
                <a:gd name="connsiteX16" fmla="*/ 200222 w 264709"/>
                <a:gd name="connsiteY16" fmla="*/ 49930 h 218752"/>
                <a:gd name="connsiteX17" fmla="*/ 184781 w 264709"/>
                <a:gd name="connsiteY17" fmla="*/ 11172 h 218752"/>
                <a:gd name="connsiteX18" fmla="*/ 109582 w 264709"/>
                <a:gd name="connsiteY18" fmla="*/ 4069 h 2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09" h="218752">
                  <a:moveTo>
                    <a:pt x="109582" y="4069"/>
                  </a:moveTo>
                  <a:cubicBezTo>
                    <a:pt x="107265" y="3761"/>
                    <a:pt x="104332" y="4996"/>
                    <a:pt x="103560" y="7467"/>
                  </a:cubicBezTo>
                  <a:cubicBezTo>
                    <a:pt x="78081" y="83283"/>
                    <a:pt x="174744" y="111541"/>
                    <a:pt x="235429" y="99497"/>
                  </a:cubicBezTo>
                  <a:cubicBezTo>
                    <a:pt x="216281" y="111078"/>
                    <a:pt x="193891" y="111541"/>
                    <a:pt x="170729" y="109070"/>
                  </a:cubicBezTo>
                  <a:cubicBezTo>
                    <a:pt x="145251" y="106291"/>
                    <a:pt x="123170" y="86063"/>
                    <a:pt x="99545" y="77416"/>
                  </a:cubicBezTo>
                  <a:cubicBezTo>
                    <a:pt x="58934" y="62438"/>
                    <a:pt x="43493" y="109534"/>
                    <a:pt x="6742" y="106754"/>
                  </a:cubicBezTo>
                  <a:cubicBezTo>
                    <a:pt x="1647" y="106445"/>
                    <a:pt x="-2986" y="113548"/>
                    <a:pt x="2419" y="116946"/>
                  </a:cubicBezTo>
                  <a:cubicBezTo>
                    <a:pt x="65420" y="156475"/>
                    <a:pt x="136141" y="159409"/>
                    <a:pt x="202848" y="126982"/>
                  </a:cubicBezTo>
                  <a:cubicBezTo>
                    <a:pt x="205164" y="125747"/>
                    <a:pt x="206245" y="123585"/>
                    <a:pt x="206090" y="121578"/>
                  </a:cubicBezTo>
                  <a:cubicBezTo>
                    <a:pt x="207325" y="121423"/>
                    <a:pt x="208561" y="121115"/>
                    <a:pt x="209950" y="120960"/>
                  </a:cubicBezTo>
                  <a:cubicBezTo>
                    <a:pt x="201149" y="128527"/>
                    <a:pt x="193274" y="136710"/>
                    <a:pt x="188333" y="146439"/>
                  </a:cubicBezTo>
                  <a:cubicBezTo>
                    <a:pt x="174436" y="173152"/>
                    <a:pt x="192347" y="197240"/>
                    <a:pt x="210568" y="216696"/>
                  </a:cubicBezTo>
                  <a:cubicBezTo>
                    <a:pt x="213811" y="220094"/>
                    <a:pt x="219987" y="219321"/>
                    <a:pt x="220760" y="214071"/>
                  </a:cubicBezTo>
                  <a:cubicBezTo>
                    <a:pt x="227708" y="169601"/>
                    <a:pt x="283297" y="145203"/>
                    <a:pt x="258282" y="96409"/>
                  </a:cubicBezTo>
                  <a:cubicBezTo>
                    <a:pt x="257819" y="95482"/>
                    <a:pt x="257201" y="94864"/>
                    <a:pt x="256429" y="94401"/>
                  </a:cubicBezTo>
                  <a:cubicBezTo>
                    <a:pt x="257356" y="91313"/>
                    <a:pt x="256275" y="87453"/>
                    <a:pt x="252260" y="86835"/>
                  </a:cubicBezTo>
                  <a:cubicBezTo>
                    <a:pt x="228480" y="82666"/>
                    <a:pt x="213502" y="69541"/>
                    <a:pt x="200222" y="49930"/>
                  </a:cubicBezTo>
                  <a:cubicBezTo>
                    <a:pt x="192347" y="38195"/>
                    <a:pt x="192038" y="23217"/>
                    <a:pt x="184781" y="11172"/>
                  </a:cubicBezTo>
                  <a:cubicBezTo>
                    <a:pt x="171810" y="-10445"/>
                    <a:pt x="128266" y="6386"/>
                    <a:pt x="109582" y="4069"/>
                  </a:cubicBezTo>
                  <a:close/>
                </a:path>
              </a:pathLst>
            </a:custGeom>
            <a:grpFill/>
            <a:ln w="15426" cap="flat">
              <a:noFill/>
              <a:prstDash val="solid"/>
              <a:miter/>
            </a:ln>
          </p:spPr>
          <p:txBody>
            <a:bodyPr rtlCol="0" anchor="ctr"/>
            <a:lstStyle/>
            <a:p>
              <a:endParaRPr lang="en-US"/>
            </a:p>
          </p:txBody>
        </p:sp>
        <p:sp>
          <p:nvSpPr>
            <p:cNvPr id="3021" name="Freeform: Shape 3020">
              <a:extLst>
                <a:ext uri="{FF2B5EF4-FFF2-40B4-BE49-F238E27FC236}">
                  <a16:creationId xmlns:a16="http://schemas.microsoft.com/office/drawing/2014/main" id="{A8617316-8902-2330-D561-EE62F59F100E}"/>
                </a:ext>
              </a:extLst>
            </p:cNvPr>
            <p:cNvSpPr/>
            <p:nvPr/>
          </p:nvSpPr>
          <p:spPr>
            <a:xfrm>
              <a:off x="8511295" y="3092861"/>
              <a:ext cx="51530" cy="51538"/>
            </a:xfrm>
            <a:custGeom>
              <a:avLst/>
              <a:gdLst>
                <a:gd name="connsiteX0" fmla="*/ 673 w 51530"/>
                <a:gd name="connsiteY0" fmla="*/ 19983 h 51538"/>
                <a:gd name="connsiteX1" fmla="*/ 19975 w 51530"/>
                <a:gd name="connsiteY1" fmla="*/ 50866 h 51538"/>
                <a:gd name="connsiteX2" fmla="*/ 50858 w 51530"/>
                <a:gd name="connsiteY2" fmla="*/ 31564 h 51538"/>
                <a:gd name="connsiteX3" fmla="*/ 31401 w 51530"/>
                <a:gd name="connsiteY3" fmla="*/ 681 h 51538"/>
                <a:gd name="connsiteX4" fmla="*/ 673 w 51530"/>
                <a:gd name="connsiteY4" fmla="*/ 19983 h 5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538">
                  <a:moveTo>
                    <a:pt x="673" y="19983"/>
                  </a:moveTo>
                  <a:cubicBezTo>
                    <a:pt x="-2569" y="33880"/>
                    <a:pt x="6232" y="47623"/>
                    <a:pt x="19975" y="50866"/>
                  </a:cubicBezTo>
                  <a:cubicBezTo>
                    <a:pt x="33872" y="54108"/>
                    <a:pt x="47769" y="45307"/>
                    <a:pt x="50858" y="31564"/>
                  </a:cubicBezTo>
                  <a:cubicBezTo>
                    <a:pt x="54100" y="17667"/>
                    <a:pt x="45298" y="3924"/>
                    <a:pt x="31401" y="681"/>
                  </a:cubicBezTo>
                  <a:cubicBezTo>
                    <a:pt x="17659" y="-2562"/>
                    <a:pt x="3762" y="6086"/>
                    <a:pt x="673" y="19983"/>
                  </a:cubicBezTo>
                  <a:close/>
                </a:path>
              </a:pathLst>
            </a:custGeom>
            <a:grpFill/>
            <a:ln w="15426" cap="flat">
              <a:noFill/>
              <a:prstDash val="solid"/>
              <a:miter/>
            </a:ln>
          </p:spPr>
          <p:txBody>
            <a:bodyPr rtlCol="0" anchor="ctr"/>
            <a:lstStyle/>
            <a:p>
              <a:endParaRPr lang="en-US"/>
            </a:p>
          </p:txBody>
        </p:sp>
        <p:sp>
          <p:nvSpPr>
            <p:cNvPr id="3022" name="Freeform: Shape 3021">
              <a:extLst>
                <a:ext uri="{FF2B5EF4-FFF2-40B4-BE49-F238E27FC236}">
                  <a16:creationId xmlns:a16="http://schemas.microsoft.com/office/drawing/2014/main" id="{C0576FA3-0BE7-0202-95F9-AE3E9A686C4B}"/>
                </a:ext>
              </a:extLst>
            </p:cNvPr>
            <p:cNvSpPr/>
            <p:nvPr/>
          </p:nvSpPr>
          <p:spPr>
            <a:xfrm>
              <a:off x="7472715" y="3181551"/>
              <a:ext cx="51684" cy="51589"/>
            </a:xfrm>
            <a:custGeom>
              <a:avLst/>
              <a:gdLst>
                <a:gd name="connsiteX0" fmla="*/ 673 w 51684"/>
                <a:gd name="connsiteY0" fmla="*/ 20081 h 51589"/>
                <a:gd name="connsiteX1" fmla="*/ 20129 w 51684"/>
                <a:gd name="connsiteY1" fmla="*/ 50964 h 51589"/>
                <a:gd name="connsiteX2" fmla="*/ 51012 w 51684"/>
                <a:gd name="connsiteY2" fmla="*/ 31508 h 51589"/>
                <a:gd name="connsiteX3" fmla="*/ 31555 w 51684"/>
                <a:gd name="connsiteY3" fmla="*/ 625 h 51589"/>
                <a:gd name="connsiteX4" fmla="*/ 673 w 51684"/>
                <a:gd name="connsiteY4" fmla="*/ 20081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589">
                  <a:moveTo>
                    <a:pt x="673" y="20081"/>
                  </a:moveTo>
                  <a:cubicBezTo>
                    <a:pt x="-2570" y="33979"/>
                    <a:pt x="6232" y="47721"/>
                    <a:pt x="20129" y="50964"/>
                  </a:cubicBezTo>
                  <a:cubicBezTo>
                    <a:pt x="34026" y="54052"/>
                    <a:pt x="47769" y="45405"/>
                    <a:pt x="51012" y="31508"/>
                  </a:cubicBezTo>
                  <a:cubicBezTo>
                    <a:pt x="54254" y="17611"/>
                    <a:pt x="45453" y="3868"/>
                    <a:pt x="31555" y="625"/>
                  </a:cubicBezTo>
                  <a:cubicBezTo>
                    <a:pt x="17658" y="-2463"/>
                    <a:pt x="3916" y="6184"/>
                    <a:pt x="673" y="20081"/>
                  </a:cubicBezTo>
                  <a:close/>
                </a:path>
              </a:pathLst>
            </a:custGeom>
            <a:grpFill/>
            <a:ln w="15426" cap="flat">
              <a:noFill/>
              <a:prstDash val="solid"/>
              <a:miter/>
            </a:ln>
          </p:spPr>
          <p:txBody>
            <a:bodyPr rtlCol="0" anchor="ctr"/>
            <a:lstStyle/>
            <a:p>
              <a:endParaRPr lang="en-US"/>
            </a:p>
          </p:txBody>
        </p:sp>
        <p:sp>
          <p:nvSpPr>
            <p:cNvPr id="3023" name="Freeform: Shape 3022">
              <a:extLst>
                <a:ext uri="{FF2B5EF4-FFF2-40B4-BE49-F238E27FC236}">
                  <a16:creationId xmlns:a16="http://schemas.microsoft.com/office/drawing/2014/main" id="{3714BD2A-B605-B855-0166-B19FBEE38DAA}"/>
                </a:ext>
              </a:extLst>
            </p:cNvPr>
            <p:cNvSpPr/>
            <p:nvPr/>
          </p:nvSpPr>
          <p:spPr>
            <a:xfrm>
              <a:off x="7541119" y="3197154"/>
              <a:ext cx="51530" cy="51629"/>
            </a:xfrm>
            <a:custGeom>
              <a:avLst/>
              <a:gdLst>
                <a:gd name="connsiteX0" fmla="*/ 673 w 51530"/>
                <a:gd name="connsiteY0" fmla="*/ 20074 h 51629"/>
                <a:gd name="connsiteX1" fmla="*/ 19975 w 51530"/>
                <a:gd name="connsiteY1" fmla="*/ 50956 h 51629"/>
                <a:gd name="connsiteX2" fmla="*/ 50858 w 51530"/>
                <a:gd name="connsiteY2" fmla="*/ 31500 h 51629"/>
                <a:gd name="connsiteX3" fmla="*/ 31556 w 51530"/>
                <a:gd name="connsiteY3" fmla="*/ 618 h 51629"/>
                <a:gd name="connsiteX4" fmla="*/ 673 w 51530"/>
                <a:gd name="connsiteY4" fmla="*/ 20074 h 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0" h="51629">
                  <a:moveTo>
                    <a:pt x="673" y="20074"/>
                  </a:moveTo>
                  <a:cubicBezTo>
                    <a:pt x="-2570" y="33971"/>
                    <a:pt x="6232" y="47714"/>
                    <a:pt x="19975" y="50956"/>
                  </a:cubicBezTo>
                  <a:cubicBezTo>
                    <a:pt x="33872" y="54199"/>
                    <a:pt x="47615" y="45398"/>
                    <a:pt x="50858" y="31500"/>
                  </a:cubicBezTo>
                  <a:cubicBezTo>
                    <a:pt x="54100" y="17603"/>
                    <a:pt x="45299" y="3860"/>
                    <a:pt x="31556" y="618"/>
                  </a:cubicBezTo>
                  <a:cubicBezTo>
                    <a:pt x="17659" y="-2470"/>
                    <a:pt x="3916" y="6331"/>
                    <a:pt x="673" y="20074"/>
                  </a:cubicBezTo>
                  <a:close/>
                </a:path>
              </a:pathLst>
            </a:custGeom>
            <a:grpFill/>
            <a:ln w="15426" cap="flat">
              <a:noFill/>
              <a:prstDash val="solid"/>
              <a:miter/>
            </a:ln>
          </p:spPr>
          <p:txBody>
            <a:bodyPr rtlCol="0" anchor="ctr"/>
            <a:lstStyle/>
            <a:p>
              <a:endParaRPr lang="en-US"/>
            </a:p>
          </p:txBody>
        </p:sp>
        <p:sp>
          <p:nvSpPr>
            <p:cNvPr id="3024" name="Freeform: Shape 3023">
              <a:extLst>
                <a:ext uri="{FF2B5EF4-FFF2-40B4-BE49-F238E27FC236}">
                  <a16:creationId xmlns:a16="http://schemas.microsoft.com/office/drawing/2014/main" id="{499C7265-C11C-D0D9-35ED-0CAB4E50BCCC}"/>
                </a:ext>
              </a:extLst>
            </p:cNvPr>
            <p:cNvSpPr/>
            <p:nvPr/>
          </p:nvSpPr>
          <p:spPr>
            <a:xfrm>
              <a:off x="8033443" y="3012707"/>
              <a:ext cx="427778" cy="362509"/>
            </a:xfrm>
            <a:custGeom>
              <a:avLst/>
              <a:gdLst>
                <a:gd name="connsiteX0" fmla="*/ 422629 w 427779"/>
                <a:gd name="connsiteY0" fmla="*/ 166534 h 362506"/>
                <a:gd name="connsiteX1" fmla="*/ 356231 w 427779"/>
                <a:gd name="connsiteY1" fmla="*/ 136578 h 362506"/>
                <a:gd name="connsiteX2" fmla="*/ 320871 w 427779"/>
                <a:gd name="connsiteY2" fmla="*/ 130247 h 362506"/>
                <a:gd name="connsiteX3" fmla="*/ 336776 w 427779"/>
                <a:gd name="connsiteY3" fmla="*/ 80217 h 362506"/>
                <a:gd name="connsiteX4" fmla="*/ 330445 w 427779"/>
                <a:gd name="connsiteY4" fmla="*/ 75276 h 362506"/>
                <a:gd name="connsiteX5" fmla="*/ 257561 w 427779"/>
                <a:gd name="connsiteY5" fmla="*/ 81452 h 362506"/>
                <a:gd name="connsiteX6" fmla="*/ 116736 w 427779"/>
                <a:gd name="connsiteY6" fmla="*/ 95195 h 362506"/>
                <a:gd name="connsiteX7" fmla="*/ 71648 w 427779"/>
                <a:gd name="connsiteY7" fmla="*/ 85313 h 362506"/>
                <a:gd name="connsiteX8" fmla="*/ 160281 w 427779"/>
                <a:gd name="connsiteY8" fmla="*/ 6408 h 362506"/>
                <a:gd name="connsiteX9" fmla="*/ 151170 w 427779"/>
                <a:gd name="connsiteY9" fmla="*/ 1003 h 362506"/>
                <a:gd name="connsiteX10" fmla="*/ 59912 w 427779"/>
                <a:gd name="connsiteY10" fmla="*/ 20459 h 362506"/>
                <a:gd name="connsiteX11" fmla="*/ 0 w 427779"/>
                <a:gd name="connsiteY11" fmla="*/ 129629 h 362506"/>
                <a:gd name="connsiteX12" fmla="*/ 167538 w 427779"/>
                <a:gd name="connsiteY12" fmla="*/ 208071 h 362506"/>
                <a:gd name="connsiteX13" fmla="*/ 172943 w 427779"/>
                <a:gd name="connsiteY13" fmla="*/ 198961 h 362506"/>
                <a:gd name="connsiteX14" fmla="*/ 49721 w 427779"/>
                <a:gd name="connsiteY14" fmla="*/ 106776 h 362506"/>
                <a:gd name="connsiteX15" fmla="*/ 207840 w 427779"/>
                <a:gd name="connsiteY15" fmla="*/ 170858 h 362506"/>
                <a:gd name="connsiteX16" fmla="*/ 248142 w 427779"/>
                <a:gd name="connsiteY16" fmla="*/ 359088 h 362506"/>
                <a:gd name="connsiteX17" fmla="*/ 258796 w 427779"/>
                <a:gd name="connsiteY17" fmla="*/ 354764 h 362506"/>
                <a:gd name="connsiteX18" fmla="*/ 228686 w 427779"/>
                <a:gd name="connsiteY18" fmla="*/ 197108 h 362506"/>
                <a:gd name="connsiteX19" fmla="*/ 334305 w 427779"/>
                <a:gd name="connsiteY19" fmla="*/ 287285 h 362506"/>
                <a:gd name="connsiteX20" fmla="*/ 340790 w 427779"/>
                <a:gd name="connsiteY20" fmla="*/ 280954 h 362506"/>
                <a:gd name="connsiteX21" fmla="*/ 306356 w 427779"/>
                <a:gd name="connsiteY21" fmla="*/ 199579 h 362506"/>
                <a:gd name="connsiteX22" fmla="*/ 426953 w 427779"/>
                <a:gd name="connsiteY22" fmla="*/ 174564 h 362506"/>
                <a:gd name="connsiteX23" fmla="*/ 422629 w 427779"/>
                <a:gd name="connsiteY23" fmla="*/ 166534 h 36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7779" h="362506">
                  <a:moveTo>
                    <a:pt x="422629" y="166534"/>
                  </a:moveTo>
                  <a:cubicBezTo>
                    <a:pt x="396842" y="162211"/>
                    <a:pt x="378621" y="148313"/>
                    <a:pt x="356231" y="136578"/>
                  </a:cubicBezTo>
                  <a:cubicBezTo>
                    <a:pt x="344805" y="130556"/>
                    <a:pt x="332915" y="129321"/>
                    <a:pt x="320871" y="130247"/>
                  </a:cubicBezTo>
                  <a:cubicBezTo>
                    <a:pt x="333224" y="117431"/>
                    <a:pt x="339092" y="100754"/>
                    <a:pt x="336776" y="80217"/>
                  </a:cubicBezTo>
                  <a:cubicBezTo>
                    <a:pt x="336466" y="77129"/>
                    <a:pt x="333533" y="74813"/>
                    <a:pt x="330445" y="75276"/>
                  </a:cubicBezTo>
                  <a:cubicBezTo>
                    <a:pt x="306047" y="78210"/>
                    <a:pt x="275627" y="64930"/>
                    <a:pt x="257561" y="81452"/>
                  </a:cubicBezTo>
                  <a:cubicBezTo>
                    <a:pt x="222509" y="113416"/>
                    <a:pt x="181127" y="114188"/>
                    <a:pt x="116736" y="95195"/>
                  </a:cubicBezTo>
                  <a:cubicBezTo>
                    <a:pt x="106082" y="91953"/>
                    <a:pt x="81221" y="84232"/>
                    <a:pt x="71648" y="85313"/>
                  </a:cubicBezTo>
                  <a:cubicBezTo>
                    <a:pt x="143141" y="88092"/>
                    <a:pt x="157810" y="31423"/>
                    <a:pt x="160281" y="6408"/>
                  </a:cubicBezTo>
                  <a:cubicBezTo>
                    <a:pt x="160744" y="1158"/>
                    <a:pt x="155494" y="-1622"/>
                    <a:pt x="151170" y="1003"/>
                  </a:cubicBezTo>
                  <a:cubicBezTo>
                    <a:pt x="122450" y="18606"/>
                    <a:pt x="88170" y="-78"/>
                    <a:pt x="59912" y="20459"/>
                  </a:cubicBezTo>
                  <a:cubicBezTo>
                    <a:pt x="33971" y="39452"/>
                    <a:pt x="16368" y="106159"/>
                    <a:pt x="0" y="129629"/>
                  </a:cubicBezTo>
                  <a:cubicBezTo>
                    <a:pt x="40765" y="125460"/>
                    <a:pt x="117200" y="207454"/>
                    <a:pt x="167538" y="208071"/>
                  </a:cubicBezTo>
                  <a:cubicBezTo>
                    <a:pt x="172171" y="208071"/>
                    <a:pt x="172943" y="204366"/>
                    <a:pt x="172943" y="198961"/>
                  </a:cubicBezTo>
                  <a:cubicBezTo>
                    <a:pt x="173252" y="155725"/>
                    <a:pt x="146538" y="118203"/>
                    <a:pt x="49721" y="106776"/>
                  </a:cubicBezTo>
                  <a:cubicBezTo>
                    <a:pt x="73346" y="85776"/>
                    <a:pt x="188384" y="127622"/>
                    <a:pt x="207840" y="170858"/>
                  </a:cubicBezTo>
                  <a:cubicBezTo>
                    <a:pt x="234554" y="229998"/>
                    <a:pt x="224363" y="299175"/>
                    <a:pt x="248142" y="359088"/>
                  </a:cubicBezTo>
                  <a:cubicBezTo>
                    <a:pt x="250922" y="365882"/>
                    <a:pt x="261576" y="361558"/>
                    <a:pt x="258796" y="354764"/>
                  </a:cubicBezTo>
                  <a:cubicBezTo>
                    <a:pt x="239341" y="305970"/>
                    <a:pt x="242120" y="248373"/>
                    <a:pt x="228686" y="197108"/>
                  </a:cubicBezTo>
                  <a:cubicBezTo>
                    <a:pt x="244899" y="236484"/>
                    <a:pt x="273311" y="276322"/>
                    <a:pt x="334305" y="287285"/>
                  </a:cubicBezTo>
                  <a:cubicBezTo>
                    <a:pt x="337702" y="287903"/>
                    <a:pt x="341562" y="284661"/>
                    <a:pt x="340790" y="280954"/>
                  </a:cubicBezTo>
                  <a:cubicBezTo>
                    <a:pt x="335540" y="256712"/>
                    <a:pt x="347276" y="221660"/>
                    <a:pt x="306356" y="199579"/>
                  </a:cubicBezTo>
                  <a:cubicBezTo>
                    <a:pt x="341871" y="208689"/>
                    <a:pt x="390357" y="218726"/>
                    <a:pt x="426953" y="174564"/>
                  </a:cubicBezTo>
                  <a:cubicBezTo>
                    <a:pt x="429424" y="171630"/>
                    <a:pt x="425872" y="167152"/>
                    <a:pt x="422629" y="166534"/>
                  </a:cubicBezTo>
                  <a:close/>
                </a:path>
              </a:pathLst>
            </a:custGeom>
            <a:grpFill/>
            <a:ln w="15426" cap="flat">
              <a:noFill/>
              <a:prstDash val="solid"/>
              <a:miter/>
            </a:ln>
          </p:spPr>
          <p:txBody>
            <a:bodyPr rtlCol="0" anchor="ctr"/>
            <a:lstStyle/>
            <a:p>
              <a:endParaRPr lang="en-US"/>
            </a:p>
          </p:txBody>
        </p:sp>
        <p:sp>
          <p:nvSpPr>
            <p:cNvPr id="3025" name="Freeform: Shape 3024">
              <a:extLst>
                <a:ext uri="{FF2B5EF4-FFF2-40B4-BE49-F238E27FC236}">
                  <a16:creationId xmlns:a16="http://schemas.microsoft.com/office/drawing/2014/main" id="{0C869CB7-42B2-451D-0E59-8FFB67E2AF0B}"/>
                </a:ext>
              </a:extLst>
            </p:cNvPr>
            <p:cNvSpPr/>
            <p:nvPr/>
          </p:nvSpPr>
          <p:spPr>
            <a:xfrm>
              <a:off x="7411567" y="3167606"/>
              <a:ext cx="51587" cy="51636"/>
            </a:xfrm>
            <a:custGeom>
              <a:avLst/>
              <a:gdLst>
                <a:gd name="connsiteX0" fmla="*/ 31556 w 51587"/>
                <a:gd name="connsiteY0" fmla="*/ 673 h 51636"/>
                <a:gd name="connsiteX1" fmla="*/ 673 w 51587"/>
                <a:gd name="connsiteY1" fmla="*/ 20129 h 51636"/>
                <a:gd name="connsiteX2" fmla="*/ 19975 w 51587"/>
                <a:gd name="connsiteY2" fmla="*/ 51012 h 51636"/>
                <a:gd name="connsiteX3" fmla="*/ 50858 w 51587"/>
                <a:gd name="connsiteY3" fmla="*/ 31556 h 51636"/>
                <a:gd name="connsiteX4" fmla="*/ 31556 w 51587"/>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7" h="51636">
                  <a:moveTo>
                    <a:pt x="31556" y="673"/>
                  </a:moveTo>
                  <a:cubicBezTo>
                    <a:pt x="17659" y="-2570"/>
                    <a:pt x="3916" y="6232"/>
                    <a:pt x="673" y="20129"/>
                  </a:cubicBezTo>
                  <a:cubicBezTo>
                    <a:pt x="-2570" y="34026"/>
                    <a:pt x="6232" y="47769"/>
                    <a:pt x="19975" y="51012"/>
                  </a:cubicBezTo>
                  <a:cubicBezTo>
                    <a:pt x="33872" y="54100"/>
                    <a:pt x="47615" y="45453"/>
                    <a:pt x="50858" y="31556"/>
                  </a:cubicBezTo>
                  <a:cubicBezTo>
                    <a:pt x="54255" y="17813"/>
                    <a:pt x="45453" y="3916"/>
                    <a:pt x="31556" y="673"/>
                  </a:cubicBezTo>
                  <a:close/>
                </a:path>
              </a:pathLst>
            </a:custGeom>
            <a:grpFill/>
            <a:ln w="15426" cap="flat">
              <a:noFill/>
              <a:prstDash val="solid"/>
              <a:miter/>
            </a:ln>
          </p:spPr>
          <p:txBody>
            <a:bodyPr rtlCol="0" anchor="ctr"/>
            <a:lstStyle/>
            <a:p>
              <a:endParaRPr lang="en-US"/>
            </a:p>
          </p:txBody>
        </p:sp>
        <p:sp>
          <p:nvSpPr>
            <p:cNvPr id="3026" name="Freeform: Shape 3025">
              <a:extLst>
                <a:ext uri="{FF2B5EF4-FFF2-40B4-BE49-F238E27FC236}">
                  <a16:creationId xmlns:a16="http://schemas.microsoft.com/office/drawing/2014/main" id="{298C5172-C762-3044-351B-783EB4A08425}"/>
                </a:ext>
              </a:extLst>
            </p:cNvPr>
            <p:cNvSpPr/>
            <p:nvPr/>
          </p:nvSpPr>
          <p:spPr>
            <a:xfrm>
              <a:off x="7895745" y="3188044"/>
              <a:ext cx="57276" cy="72719"/>
            </a:xfrm>
            <a:custGeom>
              <a:avLst/>
              <a:gdLst>
                <a:gd name="connsiteX0" fmla="*/ 14322 w 57276"/>
                <a:gd name="connsiteY0" fmla="*/ 70567 h 72719"/>
                <a:gd name="connsiteX1" fmla="*/ 56014 w 57276"/>
                <a:gd name="connsiteY1" fmla="*/ 19456 h 72719"/>
                <a:gd name="connsiteX2" fmla="*/ 32080 w 57276"/>
                <a:gd name="connsiteY2" fmla="*/ 0 h 72719"/>
                <a:gd name="connsiteX3" fmla="*/ 14322 w 57276"/>
                <a:gd name="connsiteY3" fmla="*/ 70567 h 72719"/>
              </a:gdLst>
              <a:ahLst/>
              <a:cxnLst>
                <a:cxn ang="0">
                  <a:pos x="connsiteX0" y="connsiteY0"/>
                </a:cxn>
                <a:cxn ang="0">
                  <a:pos x="connsiteX1" y="connsiteY1"/>
                </a:cxn>
                <a:cxn ang="0">
                  <a:pos x="connsiteX2" y="connsiteY2"/>
                </a:cxn>
                <a:cxn ang="0">
                  <a:pos x="connsiteX3" y="connsiteY3"/>
                </a:cxn>
              </a:cxnLst>
              <a:rect l="l" t="t" r="r" b="b"/>
              <a:pathLst>
                <a:path w="57276" h="72719">
                  <a:moveTo>
                    <a:pt x="14322" y="70567"/>
                  </a:moveTo>
                  <a:cubicBezTo>
                    <a:pt x="39029" y="81839"/>
                    <a:pt x="63117" y="46478"/>
                    <a:pt x="56014" y="19456"/>
                  </a:cubicBezTo>
                  <a:cubicBezTo>
                    <a:pt x="48602" y="17603"/>
                    <a:pt x="33779" y="11272"/>
                    <a:pt x="32080" y="0"/>
                  </a:cubicBezTo>
                  <a:cubicBezTo>
                    <a:pt x="20036" y="5868"/>
                    <a:pt x="-21656" y="54199"/>
                    <a:pt x="14322" y="70567"/>
                  </a:cubicBezTo>
                  <a:close/>
                </a:path>
              </a:pathLst>
            </a:custGeom>
            <a:grpFill/>
            <a:ln w="15426" cap="flat">
              <a:noFill/>
              <a:prstDash val="solid"/>
              <a:miter/>
            </a:ln>
          </p:spPr>
          <p:txBody>
            <a:bodyPr rtlCol="0" anchor="ctr"/>
            <a:lstStyle/>
            <a:p>
              <a:endParaRPr lang="en-US"/>
            </a:p>
          </p:txBody>
        </p:sp>
        <p:sp>
          <p:nvSpPr>
            <p:cNvPr id="3027" name="Freeform: Shape 3026">
              <a:extLst>
                <a:ext uri="{FF2B5EF4-FFF2-40B4-BE49-F238E27FC236}">
                  <a16:creationId xmlns:a16="http://schemas.microsoft.com/office/drawing/2014/main" id="{7CB7F1A8-C6B1-5144-C450-4D2991E3D5E9}"/>
                </a:ext>
              </a:extLst>
            </p:cNvPr>
            <p:cNvSpPr/>
            <p:nvPr/>
          </p:nvSpPr>
          <p:spPr>
            <a:xfrm>
              <a:off x="7935735" y="3153838"/>
              <a:ext cx="47254" cy="45840"/>
            </a:xfrm>
            <a:custGeom>
              <a:avLst/>
              <a:gdLst>
                <a:gd name="connsiteX0" fmla="*/ 15869 w 47254"/>
                <a:gd name="connsiteY0" fmla="*/ 1778 h 45839"/>
                <a:gd name="connsiteX1" fmla="*/ 32855 w 47254"/>
                <a:gd name="connsiteY1" fmla="*/ 44705 h 45839"/>
                <a:gd name="connsiteX2" fmla="*/ 15869 w 47254"/>
                <a:gd name="connsiteY2" fmla="*/ 1778 h 45839"/>
              </a:gdLst>
              <a:ahLst/>
              <a:cxnLst>
                <a:cxn ang="0">
                  <a:pos x="connsiteX0" y="connsiteY0"/>
                </a:cxn>
                <a:cxn ang="0">
                  <a:pos x="connsiteX1" y="connsiteY1"/>
                </a:cxn>
                <a:cxn ang="0">
                  <a:pos x="connsiteX2" y="connsiteY2"/>
                </a:cxn>
              </a:cxnLst>
              <a:rect l="l" t="t" r="r" b="b"/>
              <a:pathLst>
                <a:path w="47254" h="45839">
                  <a:moveTo>
                    <a:pt x="15869" y="1778"/>
                  </a:moveTo>
                  <a:cubicBezTo>
                    <a:pt x="-14396" y="13051"/>
                    <a:pt x="2744" y="53044"/>
                    <a:pt x="32855" y="44705"/>
                  </a:cubicBezTo>
                  <a:cubicBezTo>
                    <a:pt x="59414" y="37448"/>
                    <a:pt x="46598" y="-9648"/>
                    <a:pt x="15869" y="1778"/>
                  </a:cubicBezTo>
                  <a:close/>
                </a:path>
              </a:pathLst>
            </a:custGeom>
            <a:grpFill/>
            <a:ln w="15426" cap="flat">
              <a:noFill/>
              <a:prstDash val="solid"/>
              <a:miter/>
            </a:ln>
          </p:spPr>
          <p:txBody>
            <a:bodyPr rtlCol="0" anchor="ctr"/>
            <a:lstStyle/>
            <a:p>
              <a:endParaRPr lang="en-US"/>
            </a:p>
          </p:txBody>
        </p:sp>
        <p:sp>
          <p:nvSpPr>
            <p:cNvPr id="3028" name="Freeform: Shape 3027">
              <a:extLst>
                <a:ext uri="{FF2B5EF4-FFF2-40B4-BE49-F238E27FC236}">
                  <a16:creationId xmlns:a16="http://schemas.microsoft.com/office/drawing/2014/main" id="{41280363-ABEF-AB28-4C98-C59C6B484CED}"/>
                </a:ext>
              </a:extLst>
            </p:cNvPr>
            <p:cNvSpPr/>
            <p:nvPr/>
          </p:nvSpPr>
          <p:spPr>
            <a:xfrm>
              <a:off x="7957780" y="3191750"/>
              <a:ext cx="63293" cy="68163"/>
            </a:xfrm>
            <a:custGeom>
              <a:avLst/>
              <a:gdLst>
                <a:gd name="connsiteX0" fmla="*/ 50648 w 63293"/>
                <a:gd name="connsiteY0" fmla="*/ 63927 h 68162"/>
                <a:gd name="connsiteX1" fmla="*/ 27022 w 63293"/>
                <a:gd name="connsiteY1" fmla="*/ 0 h 68162"/>
                <a:gd name="connsiteX2" fmla="*/ 0 w 63293"/>
                <a:gd name="connsiteY2" fmla="*/ 16522 h 68162"/>
                <a:gd name="connsiteX3" fmla="*/ 50648 w 63293"/>
                <a:gd name="connsiteY3" fmla="*/ 63927 h 68162"/>
              </a:gdLst>
              <a:ahLst/>
              <a:cxnLst>
                <a:cxn ang="0">
                  <a:pos x="connsiteX0" y="connsiteY0"/>
                </a:cxn>
                <a:cxn ang="0">
                  <a:pos x="connsiteX1" y="connsiteY1"/>
                </a:cxn>
                <a:cxn ang="0">
                  <a:pos x="connsiteX2" y="connsiteY2"/>
                </a:cxn>
                <a:cxn ang="0">
                  <a:pos x="connsiteX3" y="connsiteY3"/>
                </a:cxn>
              </a:cxnLst>
              <a:rect l="l" t="t" r="r" b="b"/>
              <a:pathLst>
                <a:path w="63293" h="68162">
                  <a:moveTo>
                    <a:pt x="50648" y="63927"/>
                  </a:moveTo>
                  <a:cubicBezTo>
                    <a:pt x="67942" y="52809"/>
                    <a:pt x="73655" y="23780"/>
                    <a:pt x="27022" y="0"/>
                  </a:cubicBezTo>
                  <a:cubicBezTo>
                    <a:pt x="24861" y="6022"/>
                    <a:pt x="12971" y="16985"/>
                    <a:pt x="0" y="16522"/>
                  </a:cubicBezTo>
                  <a:cubicBezTo>
                    <a:pt x="1081" y="52037"/>
                    <a:pt x="27486" y="78905"/>
                    <a:pt x="50648" y="63927"/>
                  </a:cubicBezTo>
                  <a:close/>
                </a:path>
              </a:pathLst>
            </a:custGeom>
            <a:grpFill/>
            <a:ln w="15426" cap="flat">
              <a:noFill/>
              <a:prstDash val="solid"/>
              <a:miter/>
            </a:ln>
          </p:spPr>
          <p:txBody>
            <a:bodyPr rtlCol="0" anchor="ctr"/>
            <a:lstStyle/>
            <a:p>
              <a:endParaRPr lang="en-US"/>
            </a:p>
          </p:txBody>
        </p:sp>
        <p:sp>
          <p:nvSpPr>
            <p:cNvPr id="3029" name="Freeform: Shape 3028">
              <a:extLst>
                <a:ext uri="{FF2B5EF4-FFF2-40B4-BE49-F238E27FC236}">
                  <a16:creationId xmlns:a16="http://schemas.microsoft.com/office/drawing/2014/main" id="{8127D1B3-DAEC-39D4-010F-55629A0F7C06}"/>
                </a:ext>
              </a:extLst>
            </p:cNvPr>
            <p:cNvSpPr/>
            <p:nvPr/>
          </p:nvSpPr>
          <p:spPr>
            <a:xfrm>
              <a:off x="7987578" y="3273545"/>
              <a:ext cx="125600" cy="96289"/>
            </a:xfrm>
            <a:custGeom>
              <a:avLst/>
              <a:gdLst>
                <a:gd name="connsiteX0" fmla="*/ 114270 w 125601"/>
                <a:gd name="connsiteY0" fmla="*/ 5140 h 96289"/>
                <a:gd name="connsiteX1" fmla="*/ 111491 w 125601"/>
                <a:gd name="connsiteY1" fmla="*/ 3442 h 96289"/>
                <a:gd name="connsiteX2" fmla="*/ 4 w 125601"/>
                <a:gd name="connsiteY2" fmla="*/ 82656 h 96289"/>
                <a:gd name="connsiteX3" fmla="*/ 8805 w 125601"/>
                <a:gd name="connsiteY3" fmla="*/ 89450 h 96289"/>
                <a:gd name="connsiteX4" fmla="*/ 90490 w 125601"/>
                <a:gd name="connsiteY4" fmla="*/ 94083 h 96289"/>
                <a:gd name="connsiteX5" fmla="*/ 99601 w 125601"/>
                <a:gd name="connsiteY5" fmla="*/ 94083 h 96289"/>
                <a:gd name="connsiteX6" fmla="*/ 121682 w 125601"/>
                <a:gd name="connsiteY6" fmla="*/ 8074 h 96289"/>
                <a:gd name="connsiteX7" fmla="*/ 114270 w 125601"/>
                <a:gd name="connsiteY7" fmla="*/ 5140 h 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01" h="96289">
                  <a:moveTo>
                    <a:pt x="114270" y="5140"/>
                  </a:moveTo>
                  <a:cubicBezTo>
                    <a:pt x="113498" y="4369"/>
                    <a:pt x="112726" y="3751"/>
                    <a:pt x="111491" y="3442"/>
                  </a:cubicBezTo>
                  <a:cubicBezTo>
                    <a:pt x="54049" y="-10764"/>
                    <a:pt x="2475" y="19655"/>
                    <a:pt x="4" y="82656"/>
                  </a:cubicBezTo>
                  <a:cubicBezTo>
                    <a:pt x="-150" y="88369"/>
                    <a:pt x="4019" y="93002"/>
                    <a:pt x="8805" y="89450"/>
                  </a:cubicBezTo>
                  <a:cubicBezTo>
                    <a:pt x="35056" y="69994"/>
                    <a:pt x="67946" y="68141"/>
                    <a:pt x="90490" y="94083"/>
                  </a:cubicBezTo>
                  <a:cubicBezTo>
                    <a:pt x="92806" y="96708"/>
                    <a:pt x="97284" y="97325"/>
                    <a:pt x="99601" y="94083"/>
                  </a:cubicBezTo>
                  <a:cubicBezTo>
                    <a:pt x="117667" y="69068"/>
                    <a:pt x="133108" y="38957"/>
                    <a:pt x="121682" y="8074"/>
                  </a:cubicBezTo>
                  <a:cubicBezTo>
                    <a:pt x="120138" y="4677"/>
                    <a:pt x="116895" y="4060"/>
                    <a:pt x="114270" y="5140"/>
                  </a:cubicBezTo>
                  <a:close/>
                </a:path>
              </a:pathLst>
            </a:custGeom>
            <a:grpFill/>
            <a:ln w="15426" cap="flat">
              <a:noFill/>
              <a:prstDash val="solid"/>
              <a:miter/>
            </a:ln>
          </p:spPr>
          <p:txBody>
            <a:bodyPr rtlCol="0" anchor="ctr"/>
            <a:lstStyle/>
            <a:p>
              <a:endParaRPr lang="en-US"/>
            </a:p>
          </p:txBody>
        </p:sp>
        <p:sp>
          <p:nvSpPr>
            <p:cNvPr id="3030" name="Freeform: Shape 3029">
              <a:extLst>
                <a:ext uri="{FF2B5EF4-FFF2-40B4-BE49-F238E27FC236}">
                  <a16:creationId xmlns:a16="http://schemas.microsoft.com/office/drawing/2014/main" id="{4B63B5AF-9C69-4C13-20C1-CCABE9DD4B38}"/>
                </a:ext>
              </a:extLst>
            </p:cNvPr>
            <p:cNvSpPr/>
            <p:nvPr/>
          </p:nvSpPr>
          <p:spPr>
            <a:xfrm>
              <a:off x="7987736" y="3154569"/>
              <a:ext cx="75380" cy="51296"/>
            </a:xfrm>
            <a:custGeom>
              <a:avLst/>
              <a:gdLst>
                <a:gd name="connsiteX0" fmla="*/ 0 w 75380"/>
                <a:gd name="connsiteY0" fmla="*/ 12783 h 51295"/>
                <a:gd name="connsiteX1" fmla="*/ 3552 w 75380"/>
                <a:gd name="connsiteY1" fmla="*/ 34864 h 51295"/>
                <a:gd name="connsiteX2" fmla="*/ 75354 w 75380"/>
                <a:gd name="connsiteY2" fmla="*/ 27453 h 51295"/>
                <a:gd name="connsiteX3" fmla="*/ 0 w 75380"/>
                <a:gd name="connsiteY3" fmla="*/ 12783 h 51295"/>
              </a:gdLst>
              <a:ahLst/>
              <a:cxnLst>
                <a:cxn ang="0">
                  <a:pos x="connsiteX0" y="connsiteY0"/>
                </a:cxn>
                <a:cxn ang="0">
                  <a:pos x="connsiteX1" y="connsiteY1"/>
                </a:cxn>
                <a:cxn ang="0">
                  <a:pos x="connsiteX2" y="connsiteY2"/>
                </a:cxn>
                <a:cxn ang="0">
                  <a:pos x="connsiteX3" y="connsiteY3"/>
                </a:cxn>
              </a:cxnLst>
              <a:rect l="l" t="t" r="r" b="b"/>
              <a:pathLst>
                <a:path w="75380" h="51295">
                  <a:moveTo>
                    <a:pt x="0" y="12783"/>
                  </a:moveTo>
                  <a:cubicBezTo>
                    <a:pt x="1081" y="15717"/>
                    <a:pt x="3243" y="32085"/>
                    <a:pt x="3552" y="34864"/>
                  </a:cubicBezTo>
                  <a:cubicBezTo>
                    <a:pt x="44008" y="59571"/>
                    <a:pt x="76435" y="55865"/>
                    <a:pt x="75354" y="27453"/>
                  </a:cubicBezTo>
                  <a:cubicBezTo>
                    <a:pt x="73964" y="-6364"/>
                    <a:pt x="16522" y="-6055"/>
                    <a:pt x="0" y="12783"/>
                  </a:cubicBezTo>
                  <a:close/>
                </a:path>
              </a:pathLst>
            </a:custGeom>
            <a:grpFill/>
            <a:ln w="15426" cap="flat">
              <a:noFill/>
              <a:prstDash val="solid"/>
              <a:miter/>
            </a:ln>
          </p:spPr>
          <p:txBody>
            <a:bodyPr rtlCol="0" anchor="ctr"/>
            <a:lstStyle/>
            <a:p>
              <a:endParaRPr lang="en-US"/>
            </a:p>
          </p:txBody>
        </p:sp>
        <p:sp>
          <p:nvSpPr>
            <p:cNvPr id="3031" name="Freeform: Shape 3030">
              <a:extLst>
                <a:ext uri="{FF2B5EF4-FFF2-40B4-BE49-F238E27FC236}">
                  <a16:creationId xmlns:a16="http://schemas.microsoft.com/office/drawing/2014/main" id="{16CFD38E-034C-6B62-FE48-AFC40C32B329}"/>
                </a:ext>
              </a:extLst>
            </p:cNvPr>
            <p:cNvSpPr/>
            <p:nvPr/>
          </p:nvSpPr>
          <p:spPr>
            <a:xfrm>
              <a:off x="8430121" y="3332569"/>
              <a:ext cx="51637" cy="51636"/>
            </a:xfrm>
            <a:custGeom>
              <a:avLst/>
              <a:gdLst>
                <a:gd name="connsiteX0" fmla="*/ 625 w 51637"/>
                <a:gd name="connsiteY0" fmla="*/ 20081 h 51636"/>
                <a:gd name="connsiteX1" fmla="*/ 20081 w 51637"/>
                <a:gd name="connsiteY1" fmla="*/ 50964 h 51636"/>
                <a:gd name="connsiteX2" fmla="*/ 50964 w 51637"/>
                <a:gd name="connsiteY2" fmla="*/ 31508 h 51636"/>
                <a:gd name="connsiteX3" fmla="*/ 31662 w 51637"/>
                <a:gd name="connsiteY3" fmla="*/ 625 h 51636"/>
                <a:gd name="connsiteX4" fmla="*/ 625 w 51637"/>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7" h="51636">
                  <a:moveTo>
                    <a:pt x="625" y="20081"/>
                  </a:moveTo>
                  <a:cubicBezTo>
                    <a:pt x="-2463" y="33979"/>
                    <a:pt x="6184" y="47721"/>
                    <a:pt x="20081" y="50964"/>
                  </a:cubicBezTo>
                  <a:cubicBezTo>
                    <a:pt x="33978" y="54207"/>
                    <a:pt x="47721" y="45405"/>
                    <a:pt x="50964" y="31508"/>
                  </a:cubicBezTo>
                  <a:cubicBezTo>
                    <a:pt x="54207" y="17611"/>
                    <a:pt x="45405" y="3868"/>
                    <a:pt x="31662" y="625"/>
                  </a:cubicBezTo>
                  <a:cubicBezTo>
                    <a:pt x="17611" y="-2463"/>
                    <a:pt x="3714" y="6184"/>
                    <a:pt x="625" y="20081"/>
                  </a:cubicBezTo>
                  <a:close/>
                </a:path>
              </a:pathLst>
            </a:custGeom>
            <a:grpFill/>
            <a:ln w="15426" cap="flat">
              <a:noFill/>
              <a:prstDash val="solid"/>
              <a:miter/>
            </a:ln>
          </p:spPr>
          <p:txBody>
            <a:bodyPr rtlCol="0" anchor="ctr"/>
            <a:lstStyle/>
            <a:p>
              <a:endParaRPr lang="en-US"/>
            </a:p>
          </p:txBody>
        </p:sp>
        <p:sp>
          <p:nvSpPr>
            <p:cNvPr id="3032" name="Freeform: Shape 3031">
              <a:extLst>
                <a:ext uri="{FF2B5EF4-FFF2-40B4-BE49-F238E27FC236}">
                  <a16:creationId xmlns:a16="http://schemas.microsoft.com/office/drawing/2014/main" id="{ED7D0417-72F1-6E83-BE27-FB2AD374E0C3}"/>
                </a:ext>
              </a:extLst>
            </p:cNvPr>
            <p:cNvSpPr/>
            <p:nvPr/>
          </p:nvSpPr>
          <p:spPr>
            <a:xfrm>
              <a:off x="7804911" y="3504268"/>
              <a:ext cx="579665" cy="666405"/>
            </a:xfrm>
            <a:custGeom>
              <a:avLst/>
              <a:gdLst>
                <a:gd name="connsiteX0" fmla="*/ 444556 w 579667"/>
                <a:gd name="connsiteY0" fmla="*/ 241520 h 666400"/>
                <a:gd name="connsiteX1" fmla="*/ 387269 w 579667"/>
                <a:gd name="connsiteY1" fmla="*/ 220211 h 666400"/>
                <a:gd name="connsiteX2" fmla="*/ 390975 w 579667"/>
                <a:gd name="connsiteY2" fmla="*/ 217123 h 666400"/>
                <a:gd name="connsiteX3" fmla="*/ 384798 w 579667"/>
                <a:gd name="connsiteY3" fmla="*/ 2179 h 666400"/>
                <a:gd name="connsiteX4" fmla="*/ 374607 w 579667"/>
                <a:gd name="connsiteY4" fmla="*/ 6348 h 666400"/>
                <a:gd name="connsiteX5" fmla="*/ 106700 w 579667"/>
                <a:gd name="connsiteY5" fmla="*/ 132195 h 666400"/>
                <a:gd name="connsiteX6" fmla="*/ 0 w 579667"/>
                <a:gd name="connsiteY6" fmla="*/ 263447 h 666400"/>
                <a:gd name="connsiteX7" fmla="*/ 39221 w 579667"/>
                <a:gd name="connsiteY7" fmla="*/ 428051 h 666400"/>
                <a:gd name="connsiteX8" fmla="*/ 226061 w 579667"/>
                <a:gd name="connsiteY8" fmla="*/ 657664 h 666400"/>
                <a:gd name="connsiteX9" fmla="*/ 233473 w 579667"/>
                <a:gd name="connsiteY9" fmla="*/ 665848 h 666400"/>
                <a:gd name="connsiteX10" fmla="*/ 332298 w 579667"/>
                <a:gd name="connsiteY10" fmla="*/ 474839 h 666400"/>
                <a:gd name="connsiteX11" fmla="*/ 330290 w 579667"/>
                <a:gd name="connsiteY11" fmla="*/ 470515 h 666400"/>
                <a:gd name="connsiteX12" fmla="*/ 391129 w 579667"/>
                <a:gd name="connsiteY12" fmla="*/ 476074 h 666400"/>
                <a:gd name="connsiteX13" fmla="*/ 419541 w 579667"/>
                <a:gd name="connsiteY13" fmla="*/ 412765 h 666400"/>
                <a:gd name="connsiteX14" fmla="*/ 579668 w 579667"/>
                <a:gd name="connsiteY14" fmla="*/ 395779 h 666400"/>
                <a:gd name="connsiteX15" fmla="*/ 442703 w 579667"/>
                <a:gd name="connsiteY15" fmla="*/ 310852 h 666400"/>
                <a:gd name="connsiteX16" fmla="*/ 444556 w 579667"/>
                <a:gd name="connsiteY16" fmla="*/ 241520 h 666400"/>
                <a:gd name="connsiteX17" fmla="*/ 528866 w 579667"/>
                <a:gd name="connsiteY17" fmla="*/ 384198 h 666400"/>
                <a:gd name="connsiteX18" fmla="*/ 408732 w 579667"/>
                <a:gd name="connsiteY18" fmla="*/ 397941 h 666400"/>
                <a:gd name="connsiteX19" fmla="*/ 402864 w 579667"/>
                <a:gd name="connsiteY19" fmla="*/ 407206 h 666400"/>
                <a:gd name="connsiteX20" fmla="*/ 320408 w 579667"/>
                <a:gd name="connsiteY20" fmla="*/ 451059 h 666400"/>
                <a:gd name="connsiteX21" fmla="*/ 159509 w 579667"/>
                <a:gd name="connsiteY21" fmla="*/ 299888 h 666400"/>
                <a:gd name="connsiteX22" fmla="*/ 370129 w 579667"/>
                <a:gd name="connsiteY22" fmla="*/ 233491 h 666400"/>
                <a:gd name="connsiteX23" fmla="*/ 425255 w 579667"/>
                <a:gd name="connsiteY23" fmla="*/ 308844 h 666400"/>
                <a:gd name="connsiteX24" fmla="*/ 426644 w 579667"/>
                <a:gd name="connsiteY24" fmla="*/ 319808 h 666400"/>
                <a:gd name="connsiteX25" fmla="*/ 528866 w 579667"/>
                <a:gd name="connsiteY25" fmla="*/ 384198 h 6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667" h="666400">
                  <a:moveTo>
                    <a:pt x="444556" y="241520"/>
                  </a:moveTo>
                  <a:cubicBezTo>
                    <a:pt x="429424" y="228549"/>
                    <a:pt x="408114" y="220520"/>
                    <a:pt x="387269" y="220211"/>
                  </a:cubicBezTo>
                  <a:cubicBezTo>
                    <a:pt x="388504" y="219130"/>
                    <a:pt x="389740" y="218204"/>
                    <a:pt x="390975" y="217123"/>
                  </a:cubicBezTo>
                  <a:cubicBezTo>
                    <a:pt x="451659" y="159990"/>
                    <a:pt x="434519" y="59621"/>
                    <a:pt x="384798" y="2179"/>
                  </a:cubicBezTo>
                  <a:cubicBezTo>
                    <a:pt x="380938" y="-2299"/>
                    <a:pt x="374298" y="635"/>
                    <a:pt x="374607" y="6348"/>
                  </a:cubicBezTo>
                  <a:cubicBezTo>
                    <a:pt x="382173" y="134820"/>
                    <a:pt x="177421" y="103320"/>
                    <a:pt x="106700" y="132195"/>
                  </a:cubicBezTo>
                  <a:cubicBezTo>
                    <a:pt x="37214" y="160453"/>
                    <a:pt x="37059" y="233954"/>
                    <a:pt x="0" y="263447"/>
                  </a:cubicBezTo>
                  <a:cubicBezTo>
                    <a:pt x="20537" y="306219"/>
                    <a:pt x="-11118" y="372308"/>
                    <a:pt x="39221" y="428051"/>
                  </a:cubicBezTo>
                  <a:cubicBezTo>
                    <a:pt x="90332" y="484721"/>
                    <a:pt x="288599" y="545251"/>
                    <a:pt x="226061" y="657664"/>
                  </a:cubicBezTo>
                  <a:cubicBezTo>
                    <a:pt x="223282" y="662760"/>
                    <a:pt x="228223" y="668164"/>
                    <a:pt x="233473" y="665848"/>
                  </a:cubicBezTo>
                  <a:cubicBezTo>
                    <a:pt x="303114" y="635583"/>
                    <a:pt x="362254" y="552663"/>
                    <a:pt x="332298" y="474839"/>
                  </a:cubicBezTo>
                  <a:cubicBezTo>
                    <a:pt x="331680" y="473295"/>
                    <a:pt x="330908" y="472059"/>
                    <a:pt x="330290" y="470515"/>
                  </a:cubicBezTo>
                  <a:cubicBezTo>
                    <a:pt x="349129" y="479162"/>
                    <a:pt x="371828" y="481324"/>
                    <a:pt x="391129" y="476074"/>
                  </a:cubicBezTo>
                  <a:cubicBezTo>
                    <a:pt x="426953" y="466500"/>
                    <a:pt x="433284" y="440096"/>
                    <a:pt x="419541" y="412765"/>
                  </a:cubicBezTo>
                  <a:cubicBezTo>
                    <a:pt x="474358" y="447816"/>
                    <a:pt x="534116" y="423728"/>
                    <a:pt x="579668" y="395779"/>
                  </a:cubicBezTo>
                  <a:cubicBezTo>
                    <a:pt x="550793" y="350690"/>
                    <a:pt x="507403" y="303131"/>
                    <a:pt x="442703" y="310852"/>
                  </a:cubicBezTo>
                  <a:cubicBezTo>
                    <a:pt x="466946" y="292322"/>
                    <a:pt x="472660" y="265763"/>
                    <a:pt x="444556" y="241520"/>
                  </a:cubicBezTo>
                  <a:close/>
                  <a:moveTo>
                    <a:pt x="528866" y="384198"/>
                  </a:moveTo>
                  <a:cubicBezTo>
                    <a:pt x="497674" y="420022"/>
                    <a:pt x="452740" y="411066"/>
                    <a:pt x="408732" y="397941"/>
                  </a:cubicBezTo>
                  <a:cubicBezTo>
                    <a:pt x="403019" y="396242"/>
                    <a:pt x="402247" y="401801"/>
                    <a:pt x="402864" y="407206"/>
                  </a:cubicBezTo>
                  <a:cubicBezTo>
                    <a:pt x="405181" y="432375"/>
                    <a:pt x="385416" y="482096"/>
                    <a:pt x="320408" y="451059"/>
                  </a:cubicBezTo>
                  <a:cubicBezTo>
                    <a:pt x="308673" y="389139"/>
                    <a:pt x="210774" y="351926"/>
                    <a:pt x="159509" y="299888"/>
                  </a:cubicBezTo>
                  <a:cubicBezTo>
                    <a:pt x="228378" y="275182"/>
                    <a:pt x="332607" y="283984"/>
                    <a:pt x="370129" y="233491"/>
                  </a:cubicBezTo>
                  <a:cubicBezTo>
                    <a:pt x="442086" y="233799"/>
                    <a:pt x="438380" y="287226"/>
                    <a:pt x="425255" y="308844"/>
                  </a:cubicBezTo>
                  <a:cubicBezTo>
                    <a:pt x="422475" y="313477"/>
                    <a:pt x="420622" y="318881"/>
                    <a:pt x="426644" y="319808"/>
                  </a:cubicBezTo>
                  <a:cubicBezTo>
                    <a:pt x="472042" y="326911"/>
                    <a:pt x="516204" y="338492"/>
                    <a:pt x="528866" y="384198"/>
                  </a:cubicBezTo>
                  <a:close/>
                </a:path>
              </a:pathLst>
            </a:custGeom>
            <a:grpFill/>
            <a:ln w="15426" cap="flat">
              <a:noFill/>
              <a:prstDash val="solid"/>
              <a:miter/>
            </a:ln>
          </p:spPr>
          <p:txBody>
            <a:bodyPr rtlCol="0" anchor="ctr"/>
            <a:lstStyle/>
            <a:p>
              <a:endParaRPr lang="en-US"/>
            </a:p>
          </p:txBody>
        </p:sp>
        <p:sp>
          <p:nvSpPr>
            <p:cNvPr id="3033" name="Freeform: Shape 3032">
              <a:extLst>
                <a:ext uri="{FF2B5EF4-FFF2-40B4-BE49-F238E27FC236}">
                  <a16:creationId xmlns:a16="http://schemas.microsoft.com/office/drawing/2014/main" id="{E034BBF7-6876-FC42-1865-C22DF7056FBE}"/>
                </a:ext>
              </a:extLst>
            </p:cNvPr>
            <p:cNvSpPr/>
            <p:nvPr/>
          </p:nvSpPr>
          <p:spPr>
            <a:xfrm>
              <a:off x="8180599" y="4230994"/>
              <a:ext cx="69296" cy="53751"/>
            </a:xfrm>
            <a:custGeom>
              <a:avLst/>
              <a:gdLst>
                <a:gd name="connsiteX0" fmla="*/ 0 w 69296"/>
                <a:gd name="connsiteY0" fmla="*/ 14943 h 53750"/>
                <a:gd name="connsiteX1" fmla="*/ 5095 w 69296"/>
                <a:gd name="connsiteY1" fmla="*/ 46135 h 53750"/>
                <a:gd name="connsiteX2" fmla="*/ 69023 w 69296"/>
                <a:gd name="connsiteY2" fmla="*/ 22510 h 53750"/>
                <a:gd name="connsiteX3" fmla="*/ 0 w 69296"/>
                <a:gd name="connsiteY3" fmla="*/ 14943 h 53750"/>
              </a:gdLst>
              <a:ahLst/>
              <a:cxnLst>
                <a:cxn ang="0">
                  <a:pos x="connsiteX0" y="connsiteY0"/>
                </a:cxn>
                <a:cxn ang="0">
                  <a:pos x="connsiteX1" y="connsiteY1"/>
                </a:cxn>
                <a:cxn ang="0">
                  <a:pos x="connsiteX2" y="connsiteY2"/>
                </a:cxn>
                <a:cxn ang="0">
                  <a:pos x="connsiteX3" y="connsiteY3"/>
                </a:cxn>
              </a:cxnLst>
              <a:rect l="l" t="t" r="r" b="b"/>
              <a:pathLst>
                <a:path w="69296" h="53750">
                  <a:moveTo>
                    <a:pt x="0" y="14943"/>
                  </a:moveTo>
                  <a:cubicBezTo>
                    <a:pt x="8801" y="24517"/>
                    <a:pt x="8184" y="40731"/>
                    <a:pt x="5095" y="46135"/>
                  </a:cubicBezTo>
                  <a:cubicBezTo>
                    <a:pt x="53581" y="66054"/>
                    <a:pt x="71802" y="42892"/>
                    <a:pt x="69023" y="22510"/>
                  </a:cubicBezTo>
                  <a:cubicBezTo>
                    <a:pt x="65317" y="-4667"/>
                    <a:pt x="27640" y="-7292"/>
                    <a:pt x="0" y="14943"/>
                  </a:cubicBezTo>
                  <a:close/>
                </a:path>
              </a:pathLst>
            </a:custGeom>
            <a:grpFill/>
            <a:ln w="15426" cap="flat">
              <a:noFill/>
              <a:prstDash val="solid"/>
              <a:miter/>
            </a:ln>
          </p:spPr>
          <p:txBody>
            <a:bodyPr rtlCol="0" anchor="ctr"/>
            <a:lstStyle/>
            <a:p>
              <a:endParaRPr lang="en-US"/>
            </a:p>
          </p:txBody>
        </p:sp>
        <p:sp>
          <p:nvSpPr>
            <p:cNvPr id="3034" name="Freeform: Shape 3033">
              <a:extLst>
                <a:ext uri="{FF2B5EF4-FFF2-40B4-BE49-F238E27FC236}">
                  <a16:creationId xmlns:a16="http://schemas.microsoft.com/office/drawing/2014/main" id="{1755DA67-4106-2EEB-806E-4C2E02A18A4F}"/>
                </a:ext>
              </a:extLst>
            </p:cNvPr>
            <p:cNvSpPr/>
            <p:nvPr/>
          </p:nvSpPr>
          <p:spPr>
            <a:xfrm>
              <a:off x="8111460" y="4292263"/>
              <a:ext cx="56358" cy="79539"/>
            </a:xfrm>
            <a:custGeom>
              <a:avLst/>
              <a:gdLst>
                <a:gd name="connsiteX0" fmla="*/ 47365 w 56358"/>
                <a:gd name="connsiteY0" fmla="*/ 7875 h 79538"/>
                <a:gd name="connsiteX1" fmla="*/ 47365 w 56358"/>
                <a:gd name="connsiteY1" fmla="*/ 7875 h 79538"/>
                <a:gd name="connsiteX2" fmla="*/ 25284 w 56358"/>
                <a:gd name="connsiteY2" fmla="*/ 0 h 79538"/>
                <a:gd name="connsiteX3" fmla="*/ 17100 w 56358"/>
                <a:gd name="connsiteY3" fmla="*/ 77979 h 79538"/>
                <a:gd name="connsiteX4" fmla="*/ 47365 w 56358"/>
                <a:gd name="connsiteY4" fmla="*/ 7875 h 79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58" h="79538">
                  <a:moveTo>
                    <a:pt x="47365" y="7875"/>
                  </a:moveTo>
                  <a:cubicBezTo>
                    <a:pt x="47365" y="7875"/>
                    <a:pt x="47365" y="7875"/>
                    <a:pt x="47365" y="7875"/>
                  </a:cubicBezTo>
                  <a:cubicBezTo>
                    <a:pt x="40262" y="5713"/>
                    <a:pt x="29917" y="6177"/>
                    <a:pt x="25284" y="0"/>
                  </a:cubicBezTo>
                  <a:cubicBezTo>
                    <a:pt x="-4981" y="29956"/>
                    <a:pt x="-8532" y="68251"/>
                    <a:pt x="17100" y="77979"/>
                  </a:cubicBezTo>
                  <a:cubicBezTo>
                    <a:pt x="43968" y="88016"/>
                    <a:pt x="70836" y="47868"/>
                    <a:pt x="47365" y="7875"/>
                  </a:cubicBezTo>
                  <a:close/>
                </a:path>
              </a:pathLst>
            </a:custGeom>
            <a:grpFill/>
            <a:ln w="15426" cap="flat">
              <a:noFill/>
              <a:prstDash val="solid"/>
              <a:miter/>
            </a:ln>
          </p:spPr>
          <p:txBody>
            <a:bodyPr rtlCol="0" anchor="ctr"/>
            <a:lstStyle/>
            <a:p>
              <a:endParaRPr lang="en-US"/>
            </a:p>
          </p:txBody>
        </p:sp>
        <p:sp>
          <p:nvSpPr>
            <p:cNvPr id="3035" name="Freeform: Shape 3034">
              <a:extLst>
                <a:ext uri="{FF2B5EF4-FFF2-40B4-BE49-F238E27FC236}">
                  <a16:creationId xmlns:a16="http://schemas.microsoft.com/office/drawing/2014/main" id="{B063FDB0-75D0-C9D7-66F4-4BD5193A2041}"/>
                </a:ext>
              </a:extLst>
            </p:cNvPr>
            <p:cNvSpPr/>
            <p:nvPr/>
          </p:nvSpPr>
          <p:spPr>
            <a:xfrm>
              <a:off x="8053549" y="4254027"/>
              <a:ext cx="76248" cy="56109"/>
            </a:xfrm>
            <a:custGeom>
              <a:avLst/>
              <a:gdLst>
                <a:gd name="connsiteX0" fmla="*/ 12167 w 76248"/>
                <a:gd name="connsiteY0" fmla="*/ 49198 h 56109"/>
                <a:gd name="connsiteX1" fmla="*/ 76248 w 76248"/>
                <a:gd name="connsiteY1" fmla="*/ 31749 h 56109"/>
                <a:gd name="connsiteX2" fmla="*/ 72851 w 76248"/>
                <a:gd name="connsiteY2" fmla="*/ 10904 h 56109"/>
                <a:gd name="connsiteX3" fmla="*/ 3056 w 76248"/>
                <a:gd name="connsiteY3" fmla="*/ 15690 h 56109"/>
                <a:gd name="connsiteX4" fmla="*/ 12167 w 76248"/>
                <a:gd name="connsiteY4" fmla="*/ 49198 h 5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8" h="56109">
                  <a:moveTo>
                    <a:pt x="12167" y="49198"/>
                  </a:moveTo>
                  <a:cubicBezTo>
                    <a:pt x="20196" y="53058"/>
                    <a:pt x="48762" y="69581"/>
                    <a:pt x="76248" y="31749"/>
                  </a:cubicBezTo>
                  <a:cubicBezTo>
                    <a:pt x="72233" y="25110"/>
                    <a:pt x="71152" y="17698"/>
                    <a:pt x="72851" y="10904"/>
                  </a:cubicBezTo>
                  <a:cubicBezTo>
                    <a:pt x="50307" y="-5619"/>
                    <a:pt x="17571" y="-2839"/>
                    <a:pt x="3056" y="15690"/>
                  </a:cubicBezTo>
                  <a:cubicBezTo>
                    <a:pt x="-4356" y="25264"/>
                    <a:pt x="2902" y="44566"/>
                    <a:pt x="12167" y="49198"/>
                  </a:cubicBezTo>
                  <a:close/>
                </a:path>
              </a:pathLst>
            </a:custGeom>
            <a:grpFill/>
            <a:ln w="15426" cap="flat">
              <a:noFill/>
              <a:prstDash val="solid"/>
              <a:miter/>
            </a:ln>
          </p:spPr>
          <p:txBody>
            <a:bodyPr rtlCol="0" anchor="ctr"/>
            <a:lstStyle/>
            <a:p>
              <a:endParaRPr lang="en-US"/>
            </a:p>
          </p:txBody>
        </p:sp>
        <p:sp>
          <p:nvSpPr>
            <p:cNvPr id="3036" name="Freeform: Shape 3035">
              <a:extLst>
                <a:ext uri="{FF2B5EF4-FFF2-40B4-BE49-F238E27FC236}">
                  <a16:creationId xmlns:a16="http://schemas.microsoft.com/office/drawing/2014/main" id="{18962D45-7743-A3C7-B95A-C676844218BC}"/>
                </a:ext>
              </a:extLst>
            </p:cNvPr>
            <p:cNvSpPr/>
            <p:nvPr/>
          </p:nvSpPr>
          <p:spPr>
            <a:xfrm>
              <a:off x="7595529" y="4376053"/>
              <a:ext cx="73808" cy="60922"/>
            </a:xfrm>
            <a:custGeom>
              <a:avLst/>
              <a:gdLst>
                <a:gd name="connsiteX0" fmla="*/ 22235 w 73808"/>
                <a:gd name="connsiteY0" fmla="*/ 60741 h 60922"/>
                <a:gd name="connsiteX1" fmla="*/ 73809 w 73808"/>
                <a:gd name="connsiteY1" fmla="*/ 18895 h 60922"/>
                <a:gd name="connsiteX2" fmla="*/ 62382 w 73808"/>
                <a:gd name="connsiteY2" fmla="*/ 1292 h 60922"/>
                <a:gd name="connsiteX3" fmla="*/ 462 w 73808"/>
                <a:gd name="connsiteY3" fmla="*/ 33718 h 60922"/>
                <a:gd name="connsiteX4" fmla="*/ 22235 w 73808"/>
                <a:gd name="connsiteY4" fmla="*/ 60741 h 6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8" h="60922">
                  <a:moveTo>
                    <a:pt x="22235" y="60741"/>
                  </a:moveTo>
                  <a:cubicBezTo>
                    <a:pt x="31036" y="61049"/>
                    <a:pt x="63926" y="64601"/>
                    <a:pt x="73809" y="18895"/>
                  </a:cubicBezTo>
                  <a:cubicBezTo>
                    <a:pt x="67478" y="14417"/>
                    <a:pt x="63463" y="8086"/>
                    <a:pt x="62382" y="1292"/>
                  </a:cubicBezTo>
                  <a:cubicBezTo>
                    <a:pt x="35051" y="-4731"/>
                    <a:pt x="6330" y="11019"/>
                    <a:pt x="462" y="33718"/>
                  </a:cubicBezTo>
                  <a:cubicBezTo>
                    <a:pt x="-2780" y="45454"/>
                    <a:pt x="11735" y="60277"/>
                    <a:pt x="22235" y="60741"/>
                  </a:cubicBezTo>
                  <a:close/>
                </a:path>
              </a:pathLst>
            </a:custGeom>
            <a:grpFill/>
            <a:ln w="15426" cap="flat">
              <a:noFill/>
              <a:prstDash val="solid"/>
              <a:miter/>
            </a:ln>
          </p:spPr>
          <p:txBody>
            <a:bodyPr rtlCol="0" anchor="ctr"/>
            <a:lstStyle/>
            <a:p>
              <a:endParaRPr lang="en-US"/>
            </a:p>
          </p:txBody>
        </p:sp>
        <p:sp>
          <p:nvSpPr>
            <p:cNvPr id="3037" name="Freeform: Shape 3036">
              <a:extLst>
                <a:ext uri="{FF2B5EF4-FFF2-40B4-BE49-F238E27FC236}">
                  <a16:creationId xmlns:a16="http://schemas.microsoft.com/office/drawing/2014/main" id="{E92749D1-B530-DB70-7FCA-B42AFD668189}"/>
                </a:ext>
              </a:extLst>
            </p:cNvPr>
            <p:cNvSpPr/>
            <p:nvPr/>
          </p:nvSpPr>
          <p:spPr>
            <a:xfrm>
              <a:off x="7671265" y="4396646"/>
              <a:ext cx="55450" cy="76319"/>
            </a:xfrm>
            <a:custGeom>
              <a:avLst/>
              <a:gdLst>
                <a:gd name="connsiteX0" fmla="*/ 30808 w 55450"/>
                <a:gd name="connsiteY0" fmla="*/ 76280 h 76318"/>
                <a:gd name="connsiteX1" fmla="*/ 30345 w 55450"/>
                <a:gd name="connsiteY1" fmla="*/ 0 h 76318"/>
                <a:gd name="connsiteX2" fmla="*/ 30190 w 55450"/>
                <a:gd name="connsiteY2" fmla="*/ 0 h 76318"/>
                <a:gd name="connsiteX3" fmla="*/ 6874 w 55450"/>
                <a:gd name="connsiteY3" fmla="*/ 1699 h 76318"/>
                <a:gd name="connsiteX4" fmla="*/ 30808 w 55450"/>
                <a:gd name="connsiteY4" fmla="*/ 76280 h 7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50" h="76318">
                  <a:moveTo>
                    <a:pt x="30808" y="76280"/>
                  </a:moveTo>
                  <a:cubicBezTo>
                    <a:pt x="59374" y="74736"/>
                    <a:pt x="67867" y="27022"/>
                    <a:pt x="30345" y="0"/>
                  </a:cubicBezTo>
                  <a:cubicBezTo>
                    <a:pt x="30345" y="0"/>
                    <a:pt x="30345" y="0"/>
                    <a:pt x="30190" y="0"/>
                  </a:cubicBezTo>
                  <a:cubicBezTo>
                    <a:pt x="22933" y="1081"/>
                    <a:pt x="13668" y="5404"/>
                    <a:pt x="6874" y="1699"/>
                  </a:cubicBezTo>
                  <a:cubicBezTo>
                    <a:pt x="-8722" y="41074"/>
                    <a:pt x="3477" y="77670"/>
                    <a:pt x="30808" y="76280"/>
                  </a:cubicBezTo>
                  <a:close/>
                </a:path>
              </a:pathLst>
            </a:custGeom>
            <a:grpFill/>
            <a:ln w="15426" cap="flat">
              <a:noFill/>
              <a:prstDash val="solid"/>
              <a:miter/>
            </a:ln>
          </p:spPr>
          <p:txBody>
            <a:bodyPr rtlCol="0" anchor="ctr"/>
            <a:lstStyle/>
            <a:p>
              <a:endParaRPr lang="en-US"/>
            </a:p>
          </p:txBody>
        </p:sp>
        <p:sp>
          <p:nvSpPr>
            <p:cNvPr id="3038" name="Freeform: Shape 3037">
              <a:extLst>
                <a:ext uri="{FF2B5EF4-FFF2-40B4-BE49-F238E27FC236}">
                  <a16:creationId xmlns:a16="http://schemas.microsoft.com/office/drawing/2014/main" id="{B36D1D5A-FC7D-1AF6-21EC-50043648B89C}"/>
                </a:ext>
              </a:extLst>
            </p:cNvPr>
            <p:cNvSpPr/>
            <p:nvPr/>
          </p:nvSpPr>
          <p:spPr>
            <a:xfrm>
              <a:off x="8134721" y="4244988"/>
              <a:ext cx="47534" cy="46061"/>
            </a:xfrm>
            <a:custGeom>
              <a:avLst/>
              <a:gdLst>
                <a:gd name="connsiteX0" fmla="*/ 1870 w 47534"/>
                <a:gd name="connsiteY0" fmla="*/ 30752 h 46061"/>
                <a:gd name="connsiteX1" fmla="*/ 45568 w 47534"/>
                <a:gd name="connsiteY1" fmla="*/ 15619 h 46061"/>
                <a:gd name="connsiteX2" fmla="*/ 1870 w 47534"/>
                <a:gd name="connsiteY2" fmla="*/ 30752 h 46061"/>
              </a:gdLst>
              <a:ahLst/>
              <a:cxnLst>
                <a:cxn ang="0">
                  <a:pos x="connsiteX0" y="connsiteY0"/>
                </a:cxn>
                <a:cxn ang="0">
                  <a:pos x="connsiteX1" y="connsiteY1"/>
                </a:cxn>
                <a:cxn ang="0">
                  <a:pos x="connsiteX2" y="connsiteY2"/>
                </a:cxn>
              </a:cxnLst>
              <a:rect l="l" t="t" r="r" b="b"/>
              <a:pathLst>
                <a:path w="47534" h="46061">
                  <a:moveTo>
                    <a:pt x="1870" y="30752"/>
                  </a:moveTo>
                  <a:cubicBezTo>
                    <a:pt x="13142" y="61480"/>
                    <a:pt x="57304" y="40480"/>
                    <a:pt x="45568" y="15619"/>
                  </a:cubicBezTo>
                  <a:cubicBezTo>
                    <a:pt x="32289" y="-12638"/>
                    <a:pt x="-9248" y="487"/>
                    <a:pt x="1870" y="30752"/>
                  </a:cubicBezTo>
                  <a:close/>
                </a:path>
              </a:pathLst>
            </a:custGeom>
            <a:grpFill/>
            <a:ln w="15426" cap="flat">
              <a:noFill/>
              <a:prstDash val="solid"/>
              <a:miter/>
            </a:ln>
          </p:spPr>
          <p:txBody>
            <a:bodyPr rtlCol="0" anchor="ctr"/>
            <a:lstStyle/>
            <a:p>
              <a:endParaRPr lang="en-US"/>
            </a:p>
          </p:txBody>
        </p:sp>
        <p:sp>
          <p:nvSpPr>
            <p:cNvPr id="3039" name="Freeform: Shape 3038">
              <a:extLst>
                <a:ext uri="{FF2B5EF4-FFF2-40B4-BE49-F238E27FC236}">
                  <a16:creationId xmlns:a16="http://schemas.microsoft.com/office/drawing/2014/main" id="{C01663DE-F98E-2ACF-D211-1F87208F74DF}"/>
                </a:ext>
              </a:extLst>
            </p:cNvPr>
            <p:cNvSpPr/>
            <p:nvPr/>
          </p:nvSpPr>
          <p:spPr>
            <a:xfrm>
              <a:off x="8076330" y="4190354"/>
              <a:ext cx="64265" cy="63304"/>
            </a:xfrm>
            <a:custGeom>
              <a:avLst/>
              <a:gdLst>
                <a:gd name="connsiteX0" fmla="*/ 64122 w 64265"/>
                <a:gd name="connsiteY0" fmla="*/ 49870 h 63304"/>
                <a:gd name="connsiteX1" fmla="*/ 9305 w 64265"/>
                <a:gd name="connsiteY1" fmla="*/ 4318 h 63304"/>
                <a:gd name="connsiteX2" fmla="*/ 47908 w 64265"/>
                <a:gd name="connsiteY2" fmla="*/ 63304 h 63304"/>
                <a:gd name="connsiteX3" fmla="*/ 64122 w 64265"/>
                <a:gd name="connsiteY3" fmla="*/ 49870 h 63304"/>
              </a:gdLst>
              <a:ahLst/>
              <a:cxnLst>
                <a:cxn ang="0">
                  <a:pos x="connsiteX0" y="connsiteY0"/>
                </a:cxn>
                <a:cxn ang="0">
                  <a:pos x="connsiteX1" y="connsiteY1"/>
                </a:cxn>
                <a:cxn ang="0">
                  <a:pos x="connsiteX2" y="connsiteY2"/>
                </a:cxn>
                <a:cxn ang="0">
                  <a:pos x="connsiteX3" y="connsiteY3"/>
                </a:cxn>
              </a:cxnLst>
              <a:rect l="l" t="t" r="r" b="b"/>
              <a:pathLst>
                <a:path w="64265" h="63304">
                  <a:moveTo>
                    <a:pt x="64122" y="49870"/>
                  </a:moveTo>
                  <a:cubicBezTo>
                    <a:pt x="66901" y="22076"/>
                    <a:pt x="28761" y="-12204"/>
                    <a:pt x="9305" y="4318"/>
                  </a:cubicBezTo>
                  <a:cubicBezTo>
                    <a:pt x="-10769" y="21304"/>
                    <a:pt x="1430" y="58981"/>
                    <a:pt x="47908" y="63304"/>
                  </a:cubicBezTo>
                  <a:cubicBezTo>
                    <a:pt x="51614" y="56356"/>
                    <a:pt x="57482" y="51878"/>
                    <a:pt x="64122" y="49870"/>
                  </a:cubicBezTo>
                  <a:close/>
                </a:path>
              </a:pathLst>
            </a:custGeom>
            <a:grpFill/>
            <a:ln w="15426" cap="flat">
              <a:noFill/>
              <a:prstDash val="solid"/>
              <a:miter/>
            </a:ln>
          </p:spPr>
          <p:txBody>
            <a:bodyPr rtlCol="0" anchor="ctr"/>
            <a:lstStyle/>
            <a:p>
              <a:endParaRPr lang="en-US"/>
            </a:p>
          </p:txBody>
        </p:sp>
        <p:sp>
          <p:nvSpPr>
            <p:cNvPr id="3040" name="Freeform: Shape 3039">
              <a:extLst>
                <a:ext uri="{FF2B5EF4-FFF2-40B4-BE49-F238E27FC236}">
                  <a16:creationId xmlns:a16="http://schemas.microsoft.com/office/drawing/2014/main" id="{B6661054-BBCE-8DB4-92FF-2BE9DF1749D9}"/>
                </a:ext>
              </a:extLst>
            </p:cNvPr>
            <p:cNvSpPr/>
            <p:nvPr/>
          </p:nvSpPr>
          <p:spPr>
            <a:xfrm>
              <a:off x="8145215" y="4174285"/>
              <a:ext cx="56396" cy="67792"/>
            </a:xfrm>
            <a:custGeom>
              <a:avLst/>
              <a:gdLst>
                <a:gd name="connsiteX0" fmla="*/ 42641 w 56396"/>
                <a:gd name="connsiteY0" fmla="*/ 2784 h 67791"/>
                <a:gd name="connsiteX1" fmla="*/ 640 w 56396"/>
                <a:gd name="connsiteY1" fmla="*/ 62233 h 67791"/>
                <a:gd name="connsiteX2" fmla="*/ 30905 w 56396"/>
                <a:gd name="connsiteY2" fmla="*/ 67792 h 67791"/>
                <a:gd name="connsiteX3" fmla="*/ 42641 w 56396"/>
                <a:gd name="connsiteY3" fmla="*/ 2784 h 67791"/>
              </a:gdLst>
              <a:ahLst/>
              <a:cxnLst>
                <a:cxn ang="0">
                  <a:pos x="connsiteX0" y="connsiteY0"/>
                </a:cxn>
                <a:cxn ang="0">
                  <a:pos x="connsiteX1" y="connsiteY1"/>
                </a:cxn>
                <a:cxn ang="0">
                  <a:pos x="connsiteX2" y="connsiteY2"/>
                </a:cxn>
                <a:cxn ang="0">
                  <a:pos x="connsiteX3" y="connsiteY3"/>
                </a:cxn>
              </a:cxnLst>
              <a:rect l="l" t="t" r="r" b="b"/>
              <a:pathLst>
                <a:path w="56396" h="67791">
                  <a:moveTo>
                    <a:pt x="42641" y="2784"/>
                  </a:moveTo>
                  <a:cubicBezTo>
                    <a:pt x="6817" y="-13893"/>
                    <a:pt x="-2757" y="49262"/>
                    <a:pt x="640" y="62233"/>
                  </a:cubicBezTo>
                  <a:cubicBezTo>
                    <a:pt x="10214" y="56211"/>
                    <a:pt x="24729" y="63314"/>
                    <a:pt x="30905" y="67792"/>
                  </a:cubicBezTo>
                  <a:cubicBezTo>
                    <a:pt x="55920" y="55439"/>
                    <a:pt x="67346" y="14210"/>
                    <a:pt x="42641" y="2784"/>
                  </a:cubicBezTo>
                  <a:close/>
                </a:path>
              </a:pathLst>
            </a:custGeom>
            <a:grpFill/>
            <a:ln w="15426" cap="flat">
              <a:noFill/>
              <a:prstDash val="solid"/>
              <a:miter/>
            </a:ln>
          </p:spPr>
          <p:txBody>
            <a:bodyPr rtlCol="0" anchor="ctr"/>
            <a:lstStyle/>
            <a:p>
              <a:endParaRPr lang="en-US"/>
            </a:p>
          </p:txBody>
        </p:sp>
        <p:sp>
          <p:nvSpPr>
            <p:cNvPr id="3041" name="Freeform: Shape 3040">
              <a:extLst>
                <a:ext uri="{FF2B5EF4-FFF2-40B4-BE49-F238E27FC236}">
                  <a16:creationId xmlns:a16="http://schemas.microsoft.com/office/drawing/2014/main" id="{C32044B5-C6BE-6210-9A61-9A7E6EBF1D2C}"/>
                </a:ext>
              </a:extLst>
            </p:cNvPr>
            <p:cNvSpPr/>
            <p:nvPr/>
          </p:nvSpPr>
          <p:spPr>
            <a:xfrm>
              <a:off x="8168935" y="4283614"/>
              <a:ext cx="69773" cy="64893"/>
            </a:xfrm>
            <a:custGeom>
              <a:avLst/>
              <a:gdLst>
                <a:gd name="connsiteX0" fmla="*/ 60304 w 69773"/>
                <a:gd name="connsiteY0" fmla="*/ 59295 h 64892"/>
                <a:gd name="connsiteX1" fmla="*/ 19230 w 69773"/>
                <a:gd name="connsiteY1" fmla="*/ 0 h 64892"/>
                <a:gd name="connsiteX2" fmla="*/ 237 w 69773"/>
                <a:gd name="connsiteY2" fmla="*/ 11736 h 64892"/>
                <a:gd name="connsiteX3" fmla="*/ 60304 w 69773"/>
                <a:gd name="connsiteY3" fmla="*/ 59295 h 64892"/>
              </a:gdLst>
              <a:ahLst/>
              <a:cxnLst>
                <a:cxn ang="0">
                  <a:pos x="connsiteX0" y="connsiteY0"/>
                </a:cxn>
                <a:cxn ang="0">
                  <a:pos x="connsiteX1" y="connsiteY1"/>
                </a:cxn>
                <a:cxn ang="0">
                  <a:pos x="connsiteX2" y="connsiteY2"/>
                </a:cxn>
                <a:cxn ang="0">
                  <a:pos x="connsiteX3" y="connsiteY3"/>
                </a:cxn>
              </a:cxnLst>
              <a:rect l="l" t="t" r="r" b="b"/>
              <a:pathLst>
                <a:path w="69773" h="64892">
                  <a:moveTo>
                    <a:pt x="60304" y="59295"/>
                  </a:moveTo>
                  <a:cubicBezTo>
                    <a:pt x="82540" y="41537"/>
                    <a:pt x="64319" y="14669"/>
                    <a:pt x="19230" y="0"/>
                  </a:cubicBezTo>
                  <a:cubicBezTo>
                    <a:pt x="16914" y="1699"/>
                    <a:pt x="3171" y="10655"/>
                    <a:pt x="237" y="11736"/>
                  </a:cubicBezTo>
                  <a:cubicBezTo>
                    <a:pt x="-3314" y="36596"/>
                    <a:pt x="33745" y="80449"/>
                    <a:pt x="60304" y="59295"/>
                  </a:cubicBezTo>
                  <a:close/>
                </a:path>
              </a:pathLst>
            </a:custGeom>
            <a:grpFill/>
            <a:ln w="15426" cap="flat">
              <a:noFill/>
              <a:prstDash val="solid"/>
              <a:miter/>
            </a:ln>
          </p:spPr>
          <p:txBody>
            <a:bodyPr rtlCol="0" anchor="ctr"/>
            <a:lstStyle/>
            <a:p>
              <a:endParaRPr lang="en-US"/>
            </a:p>
          </p:txBody>
        </p:sp>
        <p:sp>
          <p:nvSpPr>
            <p:cNvPr id="3042" name="Freeform: Shape 3041">
              <a:extLst>
                <a:ext uri="{FF2B5EF4-FFF2-40B4-BE49-F238E27FC236}">
                  <a16:creationId xmlns:a16="http://schemas.microsoft.com/office/drawing/2014/main" id="{B73857FB-2A79-9516-DEAC-66ADA2934AE4}"/>
                </a:ext>
              </a:extLst>
            </p:cNvPr>
            <p:cNvSpPr/>
            <p:nvPr/>
          </p:nvSpPr>
          <p:spPr>
            <a:xfrm>
              <a:off x="6638631" y="3733899"/>
              <a:ext cx="188989" cy="156780"/>
            </a:xfrm>
            <a:custGeom>
              <a:avLst/>
              <a:gdLst>
                <a:gd name="connsiteX0" fmla="*/ 134031 w 188990"/>
                <a:gd name="connsiteY0" fmla="*/ 57133 h 156779"/>
                <a:gd name="connsiteX1" fmla="*/ 57596 w 188990"/>
                <a:gd name="connsiteY1" fmla="*/ 19919 h 156779"/>
                <a:gd name="connsiteX2" fmla="*/ 0 w 188990"/>
                <a:gd name="connsiteY2" fmla="*/ 0 h 156779"/>
                <a:gd name="connsiteX3" fmla="*/ 0 w 188990"/>
                <a:gd name="connsiteY3" fmla="*/ 0 h 156779"/>
                <a:gd name="connsiteX4" fmla="*/ 32273 w 188990"/>
                <a:gd name="connsiteY4" fmla="*/ 51574 h 156779"/>
                <a:gd name="connsiteX5" fmla="*/ 85545 w 188990"/>
                <a:gd name="connsiteY5" fmla="*/ 117817 h 156779"/>
                <a:gd name="connsiteX6" fmla="*/ 184987 w 188990"/>
                <a:gd name="connsiteY6" fmla="*/ 147619 h 156779"/>
                <a:gd name="connsiteX7" fmla="*/ 184987 w 188990"/>
                <a:gd name="connsiteY7" fmla="*/ 147619 h 156779"/>
                <a:gd name="connsiteX8" fmla="*/ 184987 w 188990"/>
                <a:gd name="connsiteY8" fmla="*/ 147619 h 156779"/>
                <a:gd name="connsiteX9" fmla="*/ 184987 w 188990"/>
                <a:gd name="connsiteY9" fmla="*/ 147619 h 156779"/>
                <a:gd name="connsiteX10" fmla="*/ 184987 w 188990"/>
                <a:gd name="connsiteY10" fmla="*/ 147619 h 156779"/>
                <a:gd name="connsiteX11" fmla="*/ 134031 w 188990"/>
                <a:gd name="connsiteY11" fmla="*/ 57133 h 15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990" h="156779">
                  <a:moveTo>
                    <a:pt x="134031" y="57133"/>
                  </a:moveTo>
                  <a:cubicBezTo>
                    <a:pt x="109942" y="42309"/>
                    <a:pt x="84155" y="29956"/>
                    <a:pt x="57596" y="19919"/>
                  </a:cubicBezTo>
                  <a:cubicBezTo>
                    <a:pt x="38449" y="12662"/>
                    <a:pt x="18993" y="7103"/>
                    <a:pt x="0" y="0"/>
                  </a:cubicBezTo>
                  <a:lnTo>
                    <a:pt x="0" y="0"/>
                  </a:lnTo>
                  <a:cubicBezTo>
                    <a:pt x="11118" y="16831"/>
                    <a:pt x="21000" y="34588"/>
                    <a:pt x="32273" y="51574"/>
                  </a:cubicBezTo>
                  <a:cubicBezTo>
                    <a:pt x="48023" y="75199"/>
                    <a:pt x="65626" y="97589"/>
                    <a:pt x="85545" y="117817"/>
                  </a:cubicBezTo>
                  <a:cubicBezTo>
                    <a:pt x="111641" y="144376"/>
                    <a:pt x="151788" y="171399"/>
                    <a:pt x="184987" y="147619"/>
                  </a:cubicBezTo>
                  <a:lnTo>
                    <a:pt x="184987" y="147619"/>
                  </a:lnTo>
                  <a:lnTo>
                    <a:pt x="184987" y="147619"/>
                  </a:lnTo>
                  <a:cubicBezTo>
                    <a:pt x="184987" y="147619"/>
                    <a:pt x="184987" y="147619"/>
                    <a:pt x="184987" y="147619"/>
                  </a:cubicBezTo>
                  <a:lnTo>
                    <a:pt x="184987" y="147619"/>
                  </a:lnTo>
                  <a:cubicBezTo>
                    <a:pt x="201046" y="109633"/>
                    <a:pt x="165686" y="76589"/>
                    <a:pt x="134031" y="57133"/>
                  </a:cubicBezTo>
                  <a:close/>
                </a:path>
              </a:pathLst>
            </a:custGeom>
            <a:grpFill/>
            <a:ln w="15426" cap="flat">
              <a:noFill/>
              <a:prstDash val="solid"/>
              <a:miter/>
            </a:ln>
          </p:spPr>
          <p:txBody>
            <a:bodyPr rtlCol="0" anchor="ctr"/>
            <a:lstStyle/>
            <a:p>
              <a:endParaRPr lang="en-US"/>
            </a:p>
          </p:txBody>
        </p:sp>
        <p:sp>
          <p:nvSpPr>
            <p:cNvPr id="3043" name="Freeform: Shape 3042">
              <a:extLst>
                <a:ext uri="{FF2B5EF4-FFF2-40B4-BE49-F238E27FC236}">
                  <a16:creationId xmlns:a16="http://schemas.microsoft.com/office/drawing/2014/main" id="{93F5E7C8-13D2-8566-5739-F4BE1128301C}"/>
                </a:ext>
              </a:extLst>
            </p:cNvPr>
            <p:cNvSpPr/>
            <p:nvPr/>
          </p:nvSpPr>
          <p:spPr>
            <a:xfrm>
              <a:off x="7125956" y="4117104"/>
              <a:ext cx="51322" cy="51248"/>
            </a:xfrm>
            <a:custGeom>
              <a:avLst/>
              <a:gdLst>
                <a:gd name="connsiteX0" fmla="*/ 5561 w 51322"/>
                <a:gd name="connsiteY0" fmla="*/ 9626 h 51248"/>
                <a:gd name="connsiteX1" fmla="*/ 5561 w 51322"/>
                <a:gd name="connsiteY1" fmla="*/ 9626 h 51248"/>
                <a:gd name="connsiteX2" fmla="*/ 2473 w 51322"/>
                <a:gd name="connsiteY2" fmla="*/ 36648 h 51248"/>
                <a:gd name="connsiteX3" fmla="*/ 36907 w 51322"/>
                <a:gd name="connsiteY3" fmla="*/ 48692 h 51248"/>
                <a:gd name="connsiteX4" fmla="*/ 45709 w 51322"/>
                <a:gd name="connsiteY4" fmla="*/ 41744 h 51248"/>
                <a:gd name="connsiteX5" fmla="*/ 45709 w 51322"/>
                <a:gd name="connsiteY5" fmla="*/ 41744 h 51248"/>
                <a:gd name="connsiteX6" fmla="*/ 50650 w 51322"/>
                <a:gd name="connsiteY6" fmla="*/ 31553 h 51248"/>
                <a:gd name="connsiteX7" fmla="*/ 31194 w 51322"/>
                <a:gd name="connsiteY7" fmla="*/ 670 h 51248"/>
                <a:gd name="connsiteX8" fmla="*/ 5561 w 51322"/>
                <a:gd name="connsiteY8" fmla="*/ 9626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22" h="51248">
                  <a:moveTo>
                    <a:pt x="5561" y="9626"/>
                  </a:moveTo>
                  <a:lnTo>
                    <a:pt x="5561" y="9626"/>
                  </a:lnTo>
                  <a:cubicBezTo>
                    <a:pt x="-307" y="17038"/>
                    <a:pt x="-1851" y="27538"/>
                    <a:pt x="2473" y="36648"/>
                  </a:cubicBezTo>
                  <a:cubicBezTo>
                    <a:pt x="8649" y="49464"/>
                    <a:pt x="24091" y="54869"/>
                    <a:pt x="36907" y="48692"/>
                  </a:cubicBezTo>
                  <a:cubicBezTo>
                    <a:pt x="40459" y="46994"/>
                    <a:pt x="43392" y="44523"/>
                    <a:pt x="45709" y="41744"/>
                  </a:cubicBezTo>
                  <a:lnTo>
                    <a:pt x="45709" y="41744"/>
                  </a:lnTo>
                  <a:cubicBezTo>
                    <a:pt x="48025" y="38810"/>
                    <a:pt x="49723" y="35413"/>
                    <a:pt x="50650" y="31553"/>
                  </a:cubicBezTo>
                  <a:cubicBezTo>
                    <a:pt x="53892" y="17655"/>
                    <a:pt x="45091" y="3912"/>
                    <a:pt x="31194" y="670"/>
                  </a:cubicBezTo>
                  <a:cubicBezTo>
                    <a:pt x="21311" y="-1646"/>
                    <a:pt x="11429" y="2214"/>
                    <a:pt x="5561" y="9626"/>
                  </a:cubicBezTo>
                  <a:close/>
                </a:path>
              </a:pathLst>
            </a:custGeom>
            <a:grpFill/>
            <a:ln w="15426" cap="flat">
              <a:noFill/>
              <a:prstDash val="solid"/>
              <a:miter/>
            </a:ln>
          </p:spPr>
          <p:txBody>
            <a:bodyPr rtlCol="0" anchor="ctr"/>
            <a:lstStyle/>
            <a:p>
              <a:endParaRPr lang="en-US"/>
            </a:p>
          </p:txBody>
        </p:sp>
        <p:sp>
          <p:nvSpPr>
            <p:cNvPr id="3044" name="Freeform: Shape 3043">
              <a:extLst>
                <a:ext uri="{FF2B5EF4-FFF2-40B4-BE49-F238E27FC236}">
                  <a16:creationId xmlns:a16="http://schemas.microsoft.com/office/drawing/2014/main" id="{6B5F2556-4727-3CFC-72D5-8C238635AF76}"/>
                </a:ext>
              </a:extLst>
            </p:cNvPr>
            <p:cNvSpPr/>
            <p:nvPr/>
          </p:nvSpPr>
          <p:spPr>
            <a:xfrm>
              <a:off x="7589551" y="4318301"/>
              <a:ext cx="71139" cy="53380"/>
            </a:xfrm>
            <a:custGeom>
              <a:avLst/>
              <a:gdLst>
                <a:gd name="connsiteX0" fmla="*/ 61720 w 71139"/>
                <a:gd name="connsiteY0" fmla="*/ 49469 h 53379"/>
                <a:gd name="connsiteX1" fmla="*/ 71139 w 71139"/>
                <a:gd name="connsiteY1" fmla="*/ 30631 h 53379"/>
                <a:gd name="connsiteX2" fmla="*/ 2734 w 71139"/>
                <a:gd name="connsiteY2" fmla="*/ 10866 h 53379"/>
                <a:gd name="connsiteX3" fmla="*/ 61720 w 71139"/>
                <a:gd name="connsiteY3" fmla="*/ 49469 h 53379"/>
              </a:gdLst>
              <a:ahLst/>
              <a:cxnLst>
                <a:cxn ang="0">
                  <a:pos x="connsiteX0" y="connsiteY0"/>
                </a:cxn>
                <a:cxn ang="0">
                  <a:pos x="connsiteX1" y="connsiteY1"/>
                </a:cxn>
                <a:cxn ang="0">
                  <a:pos x="connsiteX2" y="connsiteY2"/>
                </a:cxn>
                <a:cxn ang="0">
                  <a:pos x="connsiteX3" y="connsiteY3"/>
                </a:cxn>
              </a:cxnLst>
              <a:rect l="l" t="t" r="r" b="b"/>
              <a:pathLst>
                <a:path w="71139" h="53379">
                  <a:moveTo>
                    <a:pt x="61720" y="49469"/>
                  </a:moveTo>
                  <a:cubicBezTo>
                    <a:pt x="62338" y="41749"/>
                    <a:pt x="65735" y="35109"/>
                    <a:pt x="71139" y="30631"/>
                  </a:cubicBezTo>
                  <a:cubicBezTo>
                    <a:pt x="62492" y="4072"/>
                    <a:pt x="13852" y="-11832"/>
                    <a:pt x="2734" y="10866"/>
                  </a:cubicBezTo>
                  <a:cubicBezTo>
                    <a:pt x="-8847" y="34492"/>
                    <a:pt x="17404" y="64139"/>
                    <a:pt x="61720" y="49469"/>
                  </a:cubicBezTo>
                  <a:close/>
                </a:path>
              </a:pathLst>
            </a:custGeom>
            <a:grpFill/>
            <a:ln w="15426" cap="flat">
              <a:noFill/>
              <a:prstDash val="solid"/>
              <a:miter/>
            </a:ln>
          </p:spPr>
          <p:txBody>
            <a:bodyPr rtlCol="0" anchor="ctr"/>
            <a:lstStyle/>
            <a:p>
              <a:endParaRPr lang="en-US"/>
            </a:p>
          </p:txBody>
        </p:sp>
        <p:sp>
          <p:nvSpPr>
            <p:cNvPr id="3045" name="Freeform: Shape 3044">
              <a:extLst>
                <a:ext uri="{FF2B5EF4-FFF2-40B4-BE49-F238E27FC236}">
                  <a16:creationId xmlns:a16="http://schemas.microsoft.com/office/drawing/2014/main" id="{946185E3-384F-4B49-CC71-720BF624DAD7}"/>
                </a:ext>
              </a:extLst>
            </p:cNvPr>
            <p:cNvSpPr/>
            <p:nvPr/>
          </p:nvSpPr>
          <p:spPr>
            <a:xfrm>
              <a:off x="8078746" y="4877325"/>
              <a:ext cx="49977" cy="49511"/>
            </a:xfrm>
            <a:custGeom>
              <a:avLst/>
              <a:gdLst>
                <a:gd name="connsiteX0" fmla="*/ 29896 w 49977"/>
                <a:gd name="connsiteY0" fmla="*/ 631 h 49511"/>
                <a:gd name="connsiteX1" fmla="*/ 4881 w 49977"/>
                <a:gd name="connsiteY1" fmla="*/ 8815 h 49511"/>
                <a:gd name="connsiteX2" fmla="*/ 4881 w 49977"/>
                <a:gd name="connsiteY2" fmla="*/ 8815 h 49511"/>
                <a:gd name="connsiteX3" fmla="*/ 2565 w 49977"/>
                <a:gd name="connsiteY3" fmla="*/ 34911 h 49511"/>
                <a:gd name="connsiteX4" fmla="*/ 36999 w 49977"/>
                <a:gd name="connsiteY4" fmla="*/ 46955 h 49511"/>
                <a:gd name="connsiteX5" fmla="*/ 45183 w 49977"/>
                <a:gd name="connsiteY5" fmla="*/ 40779 h 49511"/>
                <a:gd name="connsiteX6" fmla="*/ 45183 w 49977"/>
                <a:gd name="connsiteY6" fmla="*/ 40779 h 49511"/>
                <a:gd name="connsiteX7" fmla="*/ 49352 w 49977"/>
                <a:gd name="connsiteY7" fmla="*/ 31360 h 49511"/>
                <a:gd name="connsiteX8" fmla="*/ 29896 w 49977"/>
                <a:gd name="connsiteY8" fmla="*/ 631 h 4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77" h="49511">
                  <a:moveTo>
                    <a:pt x="29896" y="631"/>
                  </a:moveTo>
                  <a:cubicBezTo>
                    <a:pt x="20323" y="-1530"/>
                    <a:pt x="10903" y="2021"/>
                    <a:pt x="4881" y="8815"/>
                  </a:cubicBezTo>
                  <a:lnTo>
                    <a:pt x="4881" y="8815"/>
                  </a:lnTo>
                  <a:cubicBezTo>
                    <a:pt x="-369" y="16227"/>
                    <a:pt x="-1759" y="26110"/>
                    <a:pt x="2565" y="34911"/>
                  </a:cubicBezTo>
                  <a:cubicBezTo>
                    <a:pt x="8742" y="47728"/>
                    <a:pt x="24183" y="53132"/>
                    <a:pt x="36999" y="46955"/>
                  </a:cubicBezTo>
                  <a:cubicBezTo>
                    <a:pt x="40242" y="45411"/>
                    <a:pt x="42867" y="43249"/>
                    <a:pt x="45183" y="40779"/>
                  </a:cubicBezTo>
                  <a:lnTo>
                    <a:pt x="45183" y="40779"/>
                  </a:lnTo>
                  <a:cubicBezTo>
                    <a:pt x="47191" y="37999"/>
                    <a:pt x="48580" y="34911"/>
                    <a:pt x="49352" y="31360"/>
                  </a:cubicBezTo>
                  <a:cubicBezTo>
                    <a:pt x="52441" y="17617"/>
                    <a:pt x="43793" y="3720"/>
                    <a:pt x="29896" y="631"/>
                  </a:cubicBezTo>
                  <a:close/>
                </a:path>
              </a:pathLst>
            </a:custGeom>
            <a:grpFill/>
            <a:ln w="15426" cap="flat">
              <a:noFill/>
              <a:prstDash val="solid"/>
              <a:miter/>
            </a:ln>
          </p:spPr>
          <p:txBody>
            <a:bodyPr rtlCol="0" anchor="ctr"/>
            <a:lstStyle/>
            <a:p>
              <a:endParaRPr lang="en-US"/>
            </a:p>
          </p:txBody>
        </p:sp>
        <p:sp>
          <p:nvSpPr>
            <p:cNvPr id="3046" name="Freeform: Shape 3045">
              <a:extLst>
                <a:ext uri="{FF2B5EF4-FFF2-40B4-BE49-F238E27FC236}">
                  <a16:creationId xmlns:a16="http://schemas.microsoft.com/office/drawing/2014/main" id="{34E11FD1-4449-B26D-F6D2-8B7DC9A95A56}"/>
                </a:ext>
              </a:extLst>
            </p:cNvPr>
            <p:cNvSpPr/>
            <p:nvPr/>
          </p:nvSpPr>
          <p:spPr>
            <a:xfrm>
              <a:off x="6775287" y="3472309"/>
              <a:ext cx="212380" cy="198970"/>
            </a:xfrm>
            <a:custGeom>
              <a:avLst/>
              <a:gdLst>
                <a:gd name="connsiteX0" fmla="*/ 142369 w 212380"/>
                <a:gd name="connsiteY0" fmla="*/ 195500 h 198969"/>
                <a:gd name="connsiteX1" fmla="*/ 170935 w 212380"/>
                <a:gd name="connsiteY1" fmla="*/ 192721 h 198969"/>
                <a:gd name="connsiteX2" fmla="*/ 39993 w 212380"/>
                <a:gd name="connsiteY2" fmla="*/ 69653 h 198969"/>
                <a:gd name="connsiteX3" fmla="*/ 211392 w 212380"/>
                <a:gd name="connsiteY3" fmla="*/ 15608 h 198969"/>
                <a:gd name="connsiteX4" fmla="*/ 186840 w 212380"/>
                <a:gd name="connsiteY4" fmla="*/ 630 h 198969"/>
                <a:gd name="connsiteX5" fmla="*/ 0 w 212380"/>
                <a:gd name="connsiteY5" fmla="*/ 60388 h 198969"/>
                <a:gd name="connsiteX6" fmla="*/ 142369 w 212380"/>
                <a:gd name="connsiteY6" fmla="*/ 195500 h 19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80" h="198969">
                  <a:moveTo>
                    <a:pt x="142369" y="195500"/>
                  </a:moveTo>
                  <a:cubicBezTo>
                    <a:pt x="146384" y="201677"/>
                    <a:pt x="174950" y="198897"/>
                    <a:pt x="170935" y="192721"/>
                  </a:cubicBezTo>
                  <a:cubicBezTo>
                    <a:pt x="136038" y="138367"/>
                    <a:pt x="90949" y="101154"/>
                    <a:pt x="39993" y="69653"/>
                  </a:cubicBezTo>
                  <a:cubicBezTo>
                    <a:pt x="99597" y="63322"/>
                    <a:pt x="156266" y="49425"/>
                    <a:pt x="211392" y="15608"/>
                  </a:cubicBezTo>
                  <a:cubicBezTo>
                    <a:pt x="217568" y="11748"/>
                    <a:pt x="193017" y="-3230"/>
                    <a:pt x="186840" y="630"/>
                  </a:cubicBezTo>
                  <a:cubicBezTo>
                    <a:pt x="122759" y="39851"/>
                    <a:pt x="65935" y="54675"/>
                    <a:pt x="0" y="60388"/>
                  </a:cubicBezTo>
                  <a:cubicBezTo>
                    <a:pt x="56979" y="94359"/>
                    <a:pt x="101758" y="132191"/>
                    <a:pt x="142369" y="195500"/>
                  </a:cubicBezTo>
                  <a:close/>
                </a:path>
              </a:pathLst>
            </a:custGeom>
            <a:grpFill/>
            <a:ln w="15426" cap="flat">
              <a:noFill/>
              <a:prstDash val="solid"/>
              <a:miter/>
            </a:ln>
          </p:spPr>
          <p:txBody>
            <a:bodyPr rtlCol="0" anchor="ctr"/>
            <a:lstStyle/>
            <a:p>
              <a:endParaRPr lang="en-US"/>
            </a:p>
          </p:txBody>
        </p:sp>
        <p:sp>
          <p:nvSpPr>
            <p:cNvPr id="3047" name="Freeform: Shape 3046">
              <a:extLst>
                <a:ext uri="{FF2B5EF4-FFF2-40B4-BE49-F238E27FC236}">
                  <a16:creationId xmlns:a16="http://schemas.microsoft.com/office/drawing/2014/main" id="{B9882188-B73A-A6BA-2C5C-2E43CC5B688C}"/>
                </a:ext>
              </a:extLst>
            </p:cNvPr>
            <p:cNvSpPr/>
            <p:nvPr/>
          </p:nvSpPr>
          <p:spPr>
            <a:xfrm>
              <a:off x="8536212" y="3924659"/>
              <a:ext cx="64830" cy="32622"/>
            </a:xfrm>
            <a:custGeom>
              <a:avLst/>
              <a:gdLst>
                <a:gd name="connsiteX0" fmla="*/ 34588 w 64830"/>
                <a:gd name="connsiteY0" fmla="*/ 32523 h 32622"/>
                <a:gd name="connsiteX1" fmla="*/ 38757 w 64830"/>
                <a:gd name="connsiteY1" fmla="*/ 30361 h 32622"/>
                <a:gd name="connsiteX2" fmla="*/ 53890 w 64830"/>
                <a:gd name="connsiteY2" fmla="*/ 28200 h 32622"/>
                <a:gd name="connsiteX3" fmla="*/ 57287 w 64830"/>
                <a:gd name="connsiteY3" fmla="*/ 28972 h 32622"/>
                <a:gd name="connsiteX4" fmla="*/ 64390 w 64830"/>
                <a:gd name="connsiteY4" fmla="*/ 25266 h 32622"/>
                <a:gd name="connsiteX5" fmla="*/ 64545 w 64830"/>
                <a:gd name="connsiteY5" fmla="*/ 24803 h 32622"/>
                <a:gd name="connsiteX6" fmla="*/ 64699 w 64830"/>
                <a:gd name="connsiteY6" fmla="*/ 24339 h 32622"/>
                <a:gd name="connsiteX7" fmla="*/ 59912 w 64830"/>
                <a:gd name="connsiteY7" fmla="*/ 17854 h 32622"/>
                <a:gd name="connsiteX8" fmla="*/ 56515 w 64830"/>
                <a:gd name="connsiteY8" fmla="*/ 17082 h 32622"/>
                <a:gd name="connsiteX9" fmla="*/ 43853 w 64830"/>
                <a:gd name="connsiteY9" fmla="*/ 8589 h 32622"/>
                <a:gd name="connsiteX10" fmla="*/ 40919 w 64830"/>
                <a:gd name="connsiteY10" fmla="*/ 4883 h 32622"/>
                <a:gd name="connsiteX11" fmla="*/ 0 w 64830"/>
                <a:gd name="connsiteY11" fmla="*/ 10133 h 32622"/>
                <a:gd name="connsiteX12" fmla="*/ 34588 w 64830"/>
                <a:gd name="connsiteY12" fmla="*/ 32523 h 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30" h="32622">
                  <a:moveTo>
                    <a:pt x="34588" y="32523"/>
                  </a:moveTo>
                  <a:cubicBezTo>
                    <a:pt x="36441" y="32369"/>
                    <a:pt x="37831" y="31597"/>
                    <a:pt x="38757" y="30361"/>
                  </a:cubicBezTo>
                  <a:cubicBezTo>
                    <a:pt x="43853" y="29898"/>
                    <a:pt x="48949" y="29281"/>
                    <a:pt x="53890" y="28200"/>
                  </a:cubicBezTo>
                  <a:lnTo>
                    <a:pt x="57287" y="28972"/>
                  </a:lnTo>
                  <a:cubicBezTo>
                    <a:pt x="60221" y="29589"/>
                    <a:pt x="63773" y="28354"/>
                    <a:pt x="64390" y="25266"/>
                  </a:cubicBezTo>
                  <a:lnTo>
                    <a:pt x="64545" y="24803"/>
                  </a:lnTo>
                  <a:lnTo>
                    <a:pt x="64699" y="24339"/>
                  </a:lnTo>
                  <a:cubicBezTo>
                    <a:pt x="65471" y="21097"/>
                    <a:pt x="62692" y="18472"/>
                    <a:pt x="59912" y="17854"/>
                  </a:cubicBezTo>
                  <a:lnTo>
                    <a:pt x="56515" y="17082"/>
                  </a:lnTo>
                  <a:cubicBezTo>
                    <a:pt x="52500" y="13839"/>
                    <a:pt x="48177" y="11214"/>
                    <a:pt x="43853" y="8589"/>
                  </a:cubicBezTo>
                  <a:cubicBezTo>
                    <a:pt x="43544" y="7199"/>
                    <a:pt x="42618" y="5810"/>
                    <a:pt x="40919" y="4883"/>
                  </a:cubicBezTo>
                  <a:cubicBezTo>
                    <a:pt x="24397" y="-4536"/>
                    <a:pt x="11890" y="1023"/>
                    <a:pt x="0" y="10133"/>
                  </a:cubicBezTo>
                  <a:cubicBezTo>
                    <a:pt x="6794" y="23259"/>
                    <a:pt x="15595" y="33759"/>
                    <a:pt x="34588" y="32523"/>
                  </a:cubicBezTo>
                  <a:close/>
                </a:path>
              </a:pathLst>
            </a:custGeom>
            <a:grpFill/>
            <a:ln w="15426" cap="flat">
              <a:noFill/>
              <a:prstDash val="solid"/>
              <a:miter/>
            </a:ln>
          </p:spPr>
          <p:txBody>
            <a:bodyPr rtlCol="0" anchor="ctr"/>
            <a:lstStyle/>
            <a:p>
              <a:endParaRPr lang="en-US"/>
            </a:p>
          </p:txBody>
        </p:sp>
        <p:sp>
          <p:nvSpPr>
            <p:cNvPr id="3048" name="Freeform: Shape 3047">
              <a:extLst>
                <a:ext uri="{FF2B5EF4-FFF2-40B4-BE49-F238E27FC236}">
                  <a16:creationId xmlns:a16="http://schemas.microsoft.com/office/drawing/2014/main" id="{CE335D19-71D3-9C96-2988-C48197C90ACA}"/>
                </a:ext>
              </a:extLst>
            </p:cNvPr>
            <p:cNvSpPr/>
            <p:nvPr/>
          </p:nvSpPr>
          <p:spPr>
            <a:xfrm>
              <a:off x="3777249" y="897150"/>
              <a:ext cx="4908396" cy="5029281"/>
            </a:xfrm>
            <a:custGeom>
              <a:avLst/>
              <a:gdLst>
                <a:gd name="connsiteX0" fmla="*/ 4734425 w 4908411"/>
                <a:gd name="connsiteY0" fmla="*/ 2744235 h 5029243"/>
                <a:gd name="connsiteX1" fmla="*/ 4718521 w 4908411"/>
                <a:gd name="connsiteY1" fmla="*/ 2706867 h 5029243"/>
                <a:gd name="connsiteX2" fmla="*/ 4711109 w 4908411"/>
                <a:gd name="connsiteY2" fmla="*/ 2670116 h 5029243"/>
                <a:gd name="connsiteX3" fmla="*/ 4720682 w 4908411"/>
                <a:gd name="connsiteY3" fmla="*/ 2633211 h 5029243"/>
                <a:gd name="connsiteX4" fmla="*/ 4732109 w 4908411"/>
                <a:gd name="connsiteY4" fmla="*/ 2558939 h 5029243"/>
                <a:gd name="connsiteX5" fmla="*/ 4738594 w 4908411"/>
                <a:gd name="connsiteY5" fmla="*/ 2535159 h 5029243"/>
                <a:gd name="connsiteX6" fmla="*/ 4757741 w 4908411"/>
                <a:gd name="connsiteY6" fmla="*/ 2511225 h 5029243"/>
                <a:gd name="connsiteX7" fmla="*/ 4766698 w 4908411"/>
                <a:gd name="connsiteY7" fmla="*/ 2451776 h 5029243"/>
                <a:gd name="connsiteX8" fmla="*/ 4774572 w 4908411"/>
                <a:gd name="connsiteY8" fmla="*/ 2425525 h 5029243"/>
                <a:gd name="connsiteX9" fmla="*/ 4799124 w 4908411"/>
                <a:gd name="connsiteY9" fmla="*/ 2396341 h 5029243"/>
                <a:gd name="connsiteX10" fmla="*/ 4812713 w 4908411"/>
                <a:gd name="connsiteY10" fmla="*/ 2321605 h 5029243"/>
                <a:gd name="connsiteX11" fmla="*/ 4840044 w 4908411"/>
                <a:gd name="connsiteY11" fmla="*/ 2279450 h 5029243"/>
                <a:gd name="connsiteX12" fmla="*/ 4852397 w 4908411"/>
                <a:gd name="connsiteY12" fmla="*/ 2243009 h 5029243"/>
                <a:gd name="connsiteX13" fmla="*/ 4865059 w 4908411"/>
                <a:gd name="connsiteY13" fmla="*/ 2155765 h 5029243"/>
                <a:gd name="connsiteX14" fmla="*/ 4890382 w 4908411"/>
                <a:gd name="connsiteY14" fmla="*/ 2084117 h 5029243"/>
                <a:gd name="connsiteX15" fmla="*/ 4889302 w 4908411"/>
                <a:gd name="connsiteY15" fmla="*/ 2032543 h 5029243"/>
                <a:gd name="connsiteX16" fmla="*/ 4903508 w 4908411"/>
                <a:gd name="connsiteY16" fmla="*/ 1991933 h 5029243"/>
                <a:gd name="connsiteX17" fmla="*/ 4908294 w 4908411"/>
                <a:gd name="connsiteY17" fmla="*/ 1951322 h 5029243"/>
                <a:gd name="connsiteX18" fmla="*/ 4908294 w 4908411"/>
                <a:gd name="connsiteY18" fmla="*/ 1951322 h 5029243"/>
                <a:gd name="connsiteX19" fmla="*/ 4886368 w 4908411"/>
                <a:gd name="connsiteY19" fmla="*/ 1916888 h 5029243"/>
                <a:gd name="connsiteX20" fmla="*/ 4855949 w 4908411"/>
                <a:gd name="connsiteY20" fmla="*/ 1886314 h 5029243"/>
                <a:gd name="connsiteX21" fmla="*/ 4834485 w 4908411"/>
                <a:gd name="connsiteY21" fmla="*/ 1839527 h 5029243"/>
                <a:gd name="connsiteX22" fmla="*/ 4780595 w 4908411"/>
                <a:gd name="connsiteY22" fmla="*/ 1785945 h 5029243"/>
                <a:gd name="connsiteX23" fmla="*/ 4731337 w 4908411"/>
                <a:gd name="connsiteY23" fmla="*/ 1712908 h 5029243"/>
                <a:gd name="connsiteX24" fmla="*/ 4704315 w 4908411"/>
                <a:gd name="connsiteY24" fmla="*/ 1685422 h 5029243"/>
                <a:gd name="connsiteX25" fmla="*/ 4661388 w 4908411"/>
                <a:gd name="connsiteY25" fmla="*/ 1659326 h 5029243"/>
                <a:gd name="connsiteX26" fmla="*/ 4616762 w 4908411"/>
                <a:gd name="connsiteY26" fmla="*/ 1597870 h 5029243"/>
                <a:gd name="connsiteX27" fmla="*/ 4582019 w 4908411"/>
                <a:gd name="connsiteY27" fmla="*/ 1582274 h 5029243"/>
                <a:gd name="connsiteX28" fmla="*/ 4563490 w 4908411"/>
                <a:gd name="connsiteY28" fmla="*/ 1562046 h 5029243"/>
                <a:gd name="connsiteX29" fmla="*/ 4529673 w 4908411"/>
                <a:gd name="connsiteY29" fmla="*/ 1512325 h 5029243"/>
                <a:gd name="connsiteX30" fmla="*/ 4502033 w 4908411"/>
                <a:gd name="connsiteY30" fmla="*/ 1499200 h 5029243"/>
                <a:gd name="connsiteX31" fmla="*/ 4485974 w 4908411"/>
                <a:gd name="connsiteY31" fmla="*/ 1480516 h 5029243"/>
                <a:gd name="connsiteX32" fmla="*/ 4443510 w 4908411"/>
                <a:gd name="connsiteY32" fmla="*/ 1418596 h 5029243"/>
                <a:gd name="connsiteX33" fmla="*/ 4418958 w 4908411"/>
                <a:gd name="connsiteY33" fmla="*/ 1389412 h 5029243"/>
                <a:gd name="connsiteX34" fmla="*/ 4409694 w 4908411"/>
                <a:gd name="connsiteY34" fmla="*/ 1353125 h 5029243"/>
                <a:gd name="connsiteX35" fmla="*/ 4407687 w 4908411"/>
                <a:gd name="connsiteY35" fmla="*/ 1312514 h 5029243"/>
                <a:gd name="connsiteX36" fmla="*/ 4419113 w 4908411"/>
                <a:gd name="connsiteY36" fmla="*/ 1290124 h 5029243"/>
                <a:gd name="connsiteX37" fmla="*/ 4439959 w 4908411"/>
                <a:gd name="connsiteY37" fmla="*/ 1199946 h 5029243"/>
                <a:gd name="connsiteX38" fmla="*/ 4439032 w 4908411"/>
                <a:gd name="connsiteY38" fmla="*/ 1131387 h 5029243"/>
                <a:gd name="connsiteX39" fmla="*/ 4427142 w 4908411"/>
                <a:gd name="connsiteY39" fmla="*/ 1018356 h 5029243"/>
                <a:gd name="connsiteX40" fmla="*/ 4417569 w 4908411"/>
                <a:gd name="connsiteY40" fmla="*/ 945782 h 5029243"/>
                <a:gd name="connsiteX41" fmla="*/ 4349009 w 4908411"/>
                <a:gd name="connsiteY41" fmla="*/ 920304 h 5029243"/>
                <a:gd name="connsiteX42" fmla="*/ 4241383 w 4908411"/>
                <a:gd name="connsiteY42" fmla="*/ 883708 h 5029243"/>
                <a:gd name="connsiteX43" fmla="*/ 4174831 w 4908411"/>
                <a:gd name="connsiteY43" fmla="*/ 867494 h 5029243"/>
                <a:gd name="connsiteX44" fmla="*/ 4082337 w 4908411"/>
                <a:gd name="connsiteY44" fmla="*/ 867803 h 5029243"/>
                <a:gd name="connsiteX45" fmla="*/ 4057940 w 4908411"/>
                <a:gd name="connsiteY45" fmla="*/ 873980 h 5029243"/>
                <a:gd name="connsiteX46" fmla="*/ 4018873 w 4908411"/>
                <a:gd name="connsiteY46" fmla="*/ 863016 h 5029243"/>
                <a:gd name="connsiteX47" fmla="*/ 3985520 w 4908411"/>
                <a:gd name="connsiteY47" fmla="*/ 845877 h 5029243"/>
                <a:gd name="connsiteX48" fmla="*/ 3962512 w 4908411"/>
                <a:gd name="connsiteY48" fmla="*/ 815457 h 5029243"/>
                <a:gd name="connsiteX49" fmla="*/ 3911556 w 4908411"/>
                <a:gd name="connsiteY49" fmla="*/ 760177 h 5029243"/>
                <a:gd name="connsiteX50" fmla="*/ 3897041 w 4908411"/>
                <a:gd name="connsiteY50" fmla="*/ 740258 h 5029243"/>
                <a:gd name="connsiteX51" fmla="*/ 3890247 w 4908411"/>
                <a:gd name="connsiteY51" fmla="*/ 710456 h 5029243"/>
                <a:gd name="connsiteX52" fmla="*/ 3849328 w 4908411"/>
                <a:gd name="connsiteY52" fmla="*/ 666294 h 5029243"/>
                <a:gd name="connsiteX53" fmla="*/ 3833732 w 4908411"/>
                <a:gd name="connsiteY53" fmla="*/ 643749 h 5029243"/>
                <a:gd name="connsiteX54" fmla="*/ 3826166 w 4908411"/>
                <a:gd name="connsiteY54" fmla="*/ 606381 h 5029243"/>
                <a:gd name="connsiteX55" fmla="*/ 3776136 w 4908411"/>
                <a:gd name="connsiteY55" fmla="*/ 549248 h 5029243"/>
                <a:gd name="connsiteX56" fmla="*/ 3760231 w 4908411"/>
                <a:gd name="connsiteY56" fmla="*/ 501535 h 5029243"/>
                <a:gd name="connsiteX57" fmla="*/ 3739385 w 4908411"/>
                <a:gd name="connsiteY57" fmla="*/ 469108 h 5029243"/>
                <a:gd name="connsiteX58" fmla="*/ 3679164 w 4908411"/>
                <a:gd name="connsiteY58" fmla="*/ 404872 h 5029243"/>
                <a:gd name="connsiteX59" fmla="*/ 3638862 w 4908411"/>
                <a:gd name="connsiteY59" fmla="*/ 340327 h 5029243"/>
                <a:gd name="connsiteX60" fmla="*/ 3597943 w 4908411"/>
                <a:gd name="connsiteY60" fmla="*/ 308981 h 5029243"/>
                <a:gd name="connsiteX61" fmla="*/ 3574935 w 4908411"/>
                <a:gd name="connsiteY61" fmla="*/ 272540 h 5029243"/>
                <a:gd name="connsiteX62" fmla="*/ 3546214 w 4908411"/>
                <a:gd name="connsiteY62" fmla="*/ 243510 h 5029243"/>
                <a:gd name="connsiteX63" fmla="*/ 3546214 w 4908411"/>
                <a:gd name="connsiteY63" fmla="*/ 243510 h 5029243"/>
                <a:gd name="connsiteX64" fmla="*/ 3546214 w 4908411"/>
                <a:gd name="connsiteY64" fmla="*/ 243510 h 5029243"/>
                <a:gd name="connsiteX65" fmla="*/ 3546214 w 4908411"/>
                <a:gd name="connsiteY65" fmla="*/ 243510 h 5029243"/>
                <a:gd name="connsiteX66" fmla="*/ 3546214 w 4908411"/>
                <a:gd name="connsiteY66" fmla="*/ 243510 h 5029243"/>
                <a:gd name="connsiteX67" fmla="*/ 3505603 w 4908411"/>
                <a:gd name="connsiteY67" fmla="*/ 239186 h 5029243"/>
                <a:gd name="connsiteX68" fmla="*/ 3462831 w 4908411"/>
                <a:gd name="connsiteY68" fmla="*/ 243973 h 5029243"/>
                <a:gd name="connsiteX69" fmla="*/ 3412801 w 4908411"/>
                <a:gd name="connsiteY69" fmla="*/ 231466 h 5029243"/>
                <a:gd name="connsiteX70" fmla="*/ 3337293 w 4908411"/>
                <a:gd name="connsiteY70" fmla="*/ 240267 h 5029243"/>
                <a:gd name="connsiteX71" fmla="*/ 3249432 w 4908411"/>
                <a:gd name="connsiteY71" fmla="*/ 233319 h 5029243"/>
                <a:gd name="connsiteX72" fmla="*/ 3211137 w 4908411"/>
                <a:gd name="connsiteY72" fmla="*/ 237333 h 5029243"/>
                <a:gd name="connsiteX73" fmla="*/ 3163887 w 4908411"/>
                <a:gd name="connsiteY73" fmla="*/ 254628 h 5029243"/>
                <a:gd name="connsiteX74" fmla="*/ 3088070 w 4908411"/>
                <a:gd name="connsiteY74" fmla="*/ 251231 h 5029243"/>
                <a:gd name="connsiteX75" fmla="*/ 3054099 w 4908411"/>
                <a:gd name="connsiteY75" fmla="*/ 268679 h 5029243"/>
                <a:gd name="connsiteX76" fmla="*/ 3026768 w 4908411"/>
                <a:gd name="connsiteY76" fmla="*/ 270532 h 5029243"/>
                <a:gd name="connsiteX77" fmla="*/ 2966701 w 4908411"/>
                <a:gd name="connsiteY77" fmla="*/ 265900 h 5029243"/>
                <a:gd name="connsiteX78" fmla="*/ 2939215 w 4908411"/>
                <a:gd name="connsiteY78" fmla="*/ 279179 h 5029243"/>
                <a:gd name="connsiteX79" fmla="*/ 2914664 w 4908411"/>
                <a:gd name="connsiteY79" fmla="*/ 280106 h 5029243"/>
                <a:gd name="connsiteX80" fmla="*/ 2839773 w 4908411"/>
                <a:gd name="connsiteY80" fmla="*/ 274701 h 5029243"/>
                <a:gd name="connsiteX81" fmla="*/ 2801633 w 4908411"/>
                <a:gd name="connsiteY81" fmla="*/ 275782 h 5029243"/>
                <a:gd name="connsiteX82" fmla="*/ 2767507 w 4908411"/>
                <a:gd name="connsiteY82" fmla="*/ 260341 h 5029243"/>
                <a:gd name="connsiteX83" fmla="*/ 2734618 w 4908411"/>
                <a:gd name="connsiteY83" fmla="*/ 236561 h 5029243"/>
                <a:gd name="connsiteX84" fmla="*/ 2724272 w 4908411"/>
                <a:gd name="connsiteY84" fmla="*/ 213708 h 5029243"/>
                <a:gd name="connsiteX85" fmla="*/ 2666830 w 4908411"/>
                <a:gd name="connsiteY85" fmla="*/ 141134 h 5029243"/>
                <a:gd name="connsiteX86" fmla="*/ 2612631 w 4908411"/>
                <a:gd name="connsiteY86" fmla="*/ 99133 h 5029243"/>
                <a:gd name="connsiteX87" fmla="*/ 2516895 w 4908411"/>
                <a:gd name="connsiteY87" fmla="*/ 37831 h 5029243"/>
                <a:gd name="connsiteX88" fmla="*/ 2454203 w 4908411"/>
                <a:gd name="connsiteY88" fmla="*/ 0 h 5029243"/>
                <a:gd name="connsiteX89" fmla="*/ 2391511 w 4908411"/>
                <a:gd name="connsiteY89" fmla="*/ 37831 h 5029243"/>
                <a:gd name="connsiteX90" fmla="*/ 2295775 w 4908411"/>
                <a:gd name="connsiteY90" fmla="*/ 99133 h 5029243"/>
                <a:gd name="connsiteX91" fmla="*/ 2241576 w 4908411"/>
                <a:gd name="connsiteY91" fmla="*/ 141134 h 5029243"/>
                <a:gd name="connsiteX92" fmla="*/ 2184134 w 4908411"/>
                <a:gd name="connsiteY92" fmla="*/ 213708 h 5029243"/>
                <a:gd name="connsiteX93" fmla="*/ 2173788 w 4908411"/>
                <a:gd name="connsiteY93" fmla="*/ 236561 h 5029243"/>
                <a:gd name="connsiteX94" fmla="*/ 2140898 w 4908411"/>
                <a:gd name="connsiteY94" fmla="*/ 260341 h 5029243"/>
                <a:gd name="connsiteX95" fmla="*/ 2106773 w 4908411"/>
                <a:gd name="connsiteY95" fmla="*/ 275782 h 5029243"/>
                <a:gd name="connsiteX96" fmla="*/ 2068633 w 4908411"/>
                <a:gd name="connsiteY96" fmla="*/ 274701 h 5029243"/>
                <a:gd name="connsiteX97" fmla="*/ 1993742 w 4908411"/>
                <a:gd name="connsiteY97" fmla="*/ 280106 h 5029243"/>
                <a:gd name="connsiteX98" fmla="*/ 1969190 w 4908411"/>
                <a:gd name="connsiteY98" fmla="*/ 279179 h 5029243"/>
                <a:gd name="connsiteX99" fmla="*/ 1941705 w 4908411"/>
                <a:gd name="connsiteY99" fmla="*/ 265900 h 5029243"/>
                <a:gd name="connsiteX100" fmla="*/ 1881638 w 4908411"/>
                <a:gd name="connsiteY100" fmla="*/ 270532 h 5029243"/>
                <a:gd name="connsiteX101" fmla="*/ 1854307 w 4908411"/>
                <a:gd name="connsiteY101" fmla="*/ 268679 h 5029243"/>
                <a:gd name="connsiteX102" fmla="*/ 1820336 w 4908411"/>
                <a:gd name="connsiteY102" fmla="*/ 251231 h 5029243"/>
                <a:gd name="connsiteX103" fmla="*/ 1744519 w 4908411"/>
                <a:gd name="connsiteY103" fmla="*/ 254628 h 5029243"/>
                <a:gd name="connsiteX104" fmla="*/ 1697269 w 4908411"/>
                <a:gd name="connsiteY104" fmla="*/ 237333 h 5029243"/>
                <a:gd name="connsiteX105" fmla="*/ 1658974 w 4908411"/>
                <a:gd name="connsiteY105" fmla="*/ 233319 h 5029243"/>
                <a:gd name="connsiteX106" fmla="*/ 1571113 w 4908411"/>
                <a:gd name="connsiteY106" fmla="*/ 240267 h 5029243"/>
                <a:gd name="connsiteX107" fmla="*/ 1495605 w 4908411"/>
                <a:gd name="connsiteY107" fmla="*/ 231466 h 5029243"/>
                <a:gd name="connsiteX108" fmla="*/ 1445575 w 4908411"/>
                <a:gd name="connsiteY108" fmla="*/ 243973 h 5029243"/>
                <a:gd name="connsiteX109" fmla="*/ 1402802 w 4908411"/>
                <a:gd name="connsiteY109" fmla="*/ 239186 h 5029243"/>
                <a:gd name="connsiteX110" fmla="*/ 1362191 w 4908411"/>
                <a:gd name="connsiteY110" fmla="*/ 243510 h 5029243"/>
                <a:gd name="connsiteX111" fmla="*/ 1362191 w 4908411"/>
                <a:gd name="connsiteY111" fmla="*/ 243510 h 5029243"/>
                <a:gd name="connsiteX112" fmla="*/ 1362191 w 4908411"/>
                <a:gd name="connsiteY112" fmla="*/ 243510 h 5029243"/>
                <a:gd name="connsiteX113" fmla="*/ 1362191 w 4908411"/>
                <a:gd name="connsiteY113" fmla="*/ 243510 h 5029243"/>
                <a:gd name="connsiteX114" fmla="*/ 1362191 w 4908411"/>
                <a:gd name="connsiteY114" fmla="*/ 243510 h 5029243"/>
                <a:gd name="connsiteX115" fmla="*/ 1333471 w 4908411"/>
                <a:gd name="connsiteY115" fmla="*/ 272694 h 5029243"/>
                <a:gd name="connsiteX116" fmla="*/ 1310463 w 4908411"/>
                <a:gd name="connsiteY116" fmla="*/ 309136 h 5029243"/>
                <a:gd name="connsiteX117" fmla="*/ 1269543 w 4908411"/>
                <a:gd name="connsiteY117" fmla="*/ 340482 h 5029243"/>
                <a:gd name="connsiteX118" fmla="*/ 1229242 w 4908411"/>
                <a:gd name="connsiteY118" fmla="*/ 405026 h 5029243"/>
                <a:gd name="connsiteX119" fmla="*/ 1169020 w 4908411"/>
                <a:gd name="connsiteY119" fmla="*/ 469262 h 5029243"/>
                <a:gd name="connsiteX120" fmla="*/ 1148174 w 4908411"/>
                <a:gd name="connsiteY120" fmla="*/ 501689 h 5029243"/>
                <a:gd name="connsiteX121" fmla="*/ 1132270 w 4908411"/>
                <a:gd name="connsiteY121" fmla="*/ 549403 h 5029243"/>
                <a:gd name="connsiteX122" fmla="*/ 1082240 w 4908411"/>
                <a:gd name="connsiteY122" fmla="*/ 606536 h 5029243"/>
                <a:gd name="connsiteX123" fmla="*/ 1074674 w 4908411"/>
                <a:gd name="connsiteY123" fmla="*/ 643904 h 5029243"/>
                <a:gd name="connsiteX124" fmla="*/ 1059078 w 4908411"/>
                <a:gd name="connsiteY124" fmla="*/ 666448 h 5029243"/>
                <a:gd name="connsiteX125" fmla="*/ 1018004 w 4908411"/>
                <a:gd name="connsiteY125" fmla="*/ 710610 h 5029243"/>
                <a:gd name="connsiteX126" fmla="*/ 1011210 w 4908411"/>
                <a:gd name="connsiteY126" fmla="*/ 740412 h 5029243"/>
                <a:gd name="connsiteX127" fmla="*/ 996695 w 4908411"/>
                <a:gd name="connsiteY127" fmla="*/ 760331 h 5029243"/>
                <a:gd name="connsiteX128" fmla="*/ 945739 w 4908411"/>
                <a:gd name="connsiteY128" fmla="*/ 815611 h 5029243"/>
                <a:gd name="connsiteX129" fmla="*/ 922731 w 4908411"/>
                <a:gd name="connsiteY129" fmla="*/ 846185 h 5029243"/>
                <a:gd name="connsiteX130" fmla="*/ 889378 w 4908411"/>
                <a:gd name="connsiteY130" fmla="*/ 863325 h 5029243"/>
                <a:gd name="connsiteX131" fmla="*/ 850311 w 4908411"/>
                <a:gd name="connsiteY131" fmla="*/ 874289 h 5029243"/>
                <a:gd name="connsiteX132" fmla="*/ 825914 w 4908411"/>
                <a:gd name="connsiteY132" fmla="*/ 868112 h 5029243"/>
                <a:gd name="connsiteX133" fmla="*/ 733420 w 4908411"/>
                <a:gd name="connsiteY133" fmla="*/ 867803 h 5029243"/>
                <a:gd name="connsiteX134" fmla="*/ 666868 w 4908411"/>
                <a:gd name="connsiteY134" fmla="*/ 884017 h 5029243"/>
                <a:gd name="connsiteX135" fmla="*/ 559242 w 4908411"/>
                <a:gd name="connsiteY135" fmla="*/ 920613 h 5029243"/>
                <a:gd name="connsiteX136" fmla="*/ 490682 w 4908411"/>
                <a:gd name="connsiteY136" fmla="*/ 946091 h 5029243"/>
                <a:gd name="connsiteX137" fmla="*/ 481109 w 4908411"/>
                <a:gd name="connsiteY137" fmla="*/ 1018665 h 5029243"/>
                <a:gd name="connsiteX138" fmla="*/ 469373 w 4908411"/>
                <a:gd name="connsiteY138" fmla="*/ 1131696 h 5029243"/>
                <a:gd name="connsiteX139" fmla="*/ 468447 w 4908411"/>
                <a:gd name="connsiteY139" fmla="*/ 1200255 h 5029243"/>
                <a:gd name="connsiteX140" fmla="*/ 489293 w 4908411"/>
                <a:gd name="connsiteY140" fmla="*/ 1290433 h 5029243"/>
                <a:gd name="connsiteX141" fmla="*/ 500719 w 4908411"/>
                <a:gd name="connsiteY141" fmla="*/ 1312823 h 5029243"/>
                <a:gd name="connsiteX142" fmla="*/ 498712 w 4908411"/>
                <a:gd name="connsiteY142" fmla="*/ 1353433 h 5029243"/>
                <a:gd name="connsiteX143" fmla="*/ 489447 w 4908411"/>
                <a:gd name="connsiteY143" fmla="*/ 1389875 h 5029243"/>
                <a:gd name="connsiteX144" fmla="*/ 464895 w 4908411"/>
                <a:gd name="connsiteY144" fmla="*/ 1419059 h 5029243"/>
                <a:gd name="connsiteX145" fmla="*/ 422432 w 4908411"/>
                <a:gd name="connsiteY145" fmla="*/ 1480979 h 5029243"/>
                <a:gd name="connsiteX146" fmla="*/ 406373 w 4908411"/>
                <a:gd name="connsiteY146" fmla="*/ 1499663 h 5029243"/>
                <a:gd name="connsiteX147" fmla="*/ 378733 w 4908411"/>
                <a:gd name="connsiteY147" fmla="*/ 1512942 h 5029243"/>
                <a:gd name="connsiteX148" fmla="*/ 344916 w 4908411"/>
                <a:gd name="connsiteY148" fmla="*/ 1562663 h 5029243"/>
                <a:gd name="connsiteX149" fmla="*/ 326541 w 4908411"/>
                <a:gd name="connsiteY149" fmla="*/ 1582892 h 5029243"/>
                <a:gd name="connsiteX150" fmla="*/ 291798 w 4908411"/>
                <a:gd name="connsiteY150" fmla="*/ 1598487 h 5029243"/>
                <a:gd name="connsiteX151" fmla="*/ 247172 w 4908411"/>
                <a:gd name="connsiteY151" fmla="*/ 1659944 h 5029243"/>
                <a:gd name="connsiteX152" fmla="*/ 204246 w 4908411"/>
                <a:gd name="connsiteY152" fmla="*/ 1686040 h 5029243"/>
                <a:gd name="connsiteX153" fmla="*/ 177223 w 4908411"/>
                <a:gd name="connsiteY153" fmla="*/ 1713525 h 5029243"/>
                <a:gd name="connsiteX154" fmla="*/ 127965 w 4908411"/>
                <a:gd name="connsiteY154" fmla="*/ 1786563 h 5029243"/>
                <a:gd name="connsiteX155" fmla="*/ 74075 w 4908411"/>
                <a:gd name="connsiteY155" fmla="*/ 1840144 h 5029243"/>
                <a:gd name="connsiteX156" fmla="*/ 52612 w 4908411"/>
                <a:gd name="connsiteY156" fmla="*/ 1886932 h 5029243"/>
                <a:gd name="connsiteX157" fmla="*/ 22192 w 4908411"/>
                <a:gd name="connsiteY157" fmla="*/ 1917505 h 5029243"/>
                <a:gd name="connsiteX158" fmla="*/ 111 w 4908411"/>
                <a:gd name="connsiteY158" fmla="*/ 1951940 h 5029243"/>
                <a:gd name="connsiteX159" fmla="*/ 111 w 4908411"/>
                <a:gd name="connsiteY159" fmla="*/ 1951940 h 5029243"/>
                <a:gd name="connsiteX160" fmla="*/ 4898 w 4908411"/>
                <a:gd name="connsiteY160" fmla="*/ 1992550 h 5029243"/>
                <a:gd name="connsiteX161" fmla="*/ 18950 w 4908411"/>
                <a:gd name="connsiteY161" fmla="*/ 2033161 h 5029243"/>
                <a:gd name="connsiteX162" fmla="*/ 17869 w 4908411"/>
                <a:gd name="connsiteY162" fmla="*/ 2084581 h 5029243"/>
                <a:gd name="connsiteX163" fmla="*/ 43192 w 4908411"/>
                <a:gd name="connsiteY163" fmla="*/ 2156228 h 5029243"/>
                <a:gd name="connsiteX164" fmla="*/ 55854 w 4908411"/>
                <a:gd name="connsiteY164" fmla="*/ 2243472 h 5029243"/>
                <a:gd name="connsiteX165" fmla="*/ 68207 w 4908411"/>
                <a:gd name="connsiteY165" fmla="*/ 2279913 h 5029243"/>
                <a:gd name="connsiteX166" fmla="*/ 95539 w 4908411"/>
                <a:gd name="connsiteY166" fmla="*/ 2322069 h 5029243"/>
                <a:gd name="connsiteX167" fmla="*/ 109127 w 4908411"/>
                <a:gd name="connsiteY167" fmla="*/ 2396805 h 5029243"/>
                <a:gd name="connsiteX168" fmla="*/ 133679 w 4908411"/>
                <a:gd name="connsiteY168" fmla="*/ 2425989 h 5029243"/>
                <a:gd name="connsiteX169" fmla="*/ 141554 w 4908411"/>
                <a:gd name="connsiteY169" fmla="*/ 2452239 h 5029243"/>
                <a:gd name="connsiteX170" fmla="*/ 150510 w 4908411"/>
                <a:gd name="connsiteY170" fmla="*/ 2511842 h 5029243"/>
                <a:gd name="connsiteX171" fmla="*/ 169657 w 4908411"/>
                <a:gd name="connsiteY171" fmla="*/ 2535777 h 5029243"/>
                <a:gd name="connsiteX172" fmla="*/ 176142 w 4908411"/>
                <a:gd name="connsiteY172" fmla="*/ 2559556 h 5029243"/>
                <a:gd name="connsiteX173" fmla="*/ 187569 w 4908411"/>
                <a:gd name="connsiteY173" fmla="*/ 2633829 h 5029243"/>
                <a:gd name="connsiteX174" fmla="*/ 197143 w 4908411"/>
                <a:gd name="connsiteY174" fmla="*/ 2670734 h 5029243"/>
                <a:gd name="connsiteX175" fmla="*/ 189731 w 4908411"/>
                <a:gd name="connsiteY175" fmla="*/ 2707484 h 5029243"/>
                <a:gd name="connsiteX176" fmla="*/ 173981 w 4908411"/>
                <a:gd name="connsiteY176" fmla="*/ 2744852 h 5029243"/>
                <a:gd name="connsiteX177" fmla="*/ 153907 w 4908411"/>
                <a:gd name="connsiteY177" fmla="*/ 2759985 h 5029243"/>
                <a:gd name="connsiteX178" fmla="*/ 96002 w 4908411"/>
                <a:gd name="connsiteY178" fmla="*/ 2832250 h 5029243"/>
                <a:gd name="connsiteX179" fmla="*/ 67126 w 4908411"/>
                <a:gd name="connsiteY179" fmla="*/ 2894324 h 5029243"/>
                <a:gd name="connsiteX180" fmla="*/ 28678 w 4908411"/>
                <a:gd name="connsiteY180" fmla="*/ 3001333 h 5029243"/>
                <a:gd name="connsiteX181" fmla="*/ 5824 w 4908411"/>
                <a:gd name="connsiteY181" fmla="*/ 3070819 h 5029243"/>
                <a:gd name="connsiteX182" fmla="*/ 56626 w 4908411"/>
                <a:gd name="connsiteY182" fmla="*/ 3123628 h 5029243"/>
                <a:gd name="connsiteX183" fmla="*/ 137693 w 4908411"/>
                <a:gd name="connsiteY183" fmla="*/ 3203306 h 5029243"/>
                <a:gd name="connsiteX184" fmla="*/ 190657 w 4908411"/>
                <a:gd name="connsiteY184" fmla="*/ 3246696 h 5029243"/>
                <a:gd name="connsiteX185" fmla="*/ 274195 w 4908411"/>
                <a:gd name="connsiteY185" fmla="*/ 3286689 h 5029243"/>
                <a:gd name="connsiteX186" fmla="*/ 298747 w 4908411"/>
                <a:gd name="connsiteY186" fmla="*/ 3291630 h 5029243"/>
                <a:gd name="connsiteX187" fmla="*/ 329166 w 4908411"/>
                <a:gd name="connsiteY187" fmla="*/ 3318498 h 5029243"/>
                <a:gd name="connsiteX188" fmla="*/ 351865 w 4908411"/>
                <a:gd name="connsiteY188" fmla="*/ 3348454 h 5029243"/>
                <a:gd name="connsiteX189" fmla="*/ 359277 w 4908411"/>
                <a:gd name="connsiteY189" fmla="*/ 3385822 h 5029243"/>
                <a:gd name="connsiteX190" fmla="*/ 381203 w 4908411"/>
                <a:gd name="connsiteY190" fmla="*/ 3457624 h 5029243"/>
                <a:gd name="connsiteX191" fmla="*/ 385681 w 4908411"/>
                <a:gd name="connsiteY191" fmla="*/ 3481867 h 5029243"/>
                <a:gd name="connsiteX192" fmla="*/ 378887 w 4908411"/>
                <a:gd name="connsiteY192" fmla="*/ 3511669 h 5029243"/>
                <a:gd name="connsiteX193" fmla="*/ 396645 w 4908411"/>
                <a:gd name="connsiteY193" fmla="*/ 3569111 h 5029243"/>
                <a:gd name="connsiteX194" fmla="*/ 400968 w 4908411"/>
                <a:gd name="connsiteY194" fmla="*/ 3596133 h 5029243"/>
                <a:gd name="connsiteX195" fmla="*/ 391549 w 4908411"/>
                <a:gd name="connsiteY195" fmla="*/ 3633038 h 5029243"/>
                <a:gd name="connsiteX196" fmla="*/ 411777 w 4908411"/>
                <a:gd name="connsiteY196" fmla="*/ 3706230 h 5029243"/>
                <a:gd name="connsiteX197" fmla="*/ 405446 w 4908411"/>
                <a:gd name="connsiteY197" fmla="*/ 3756105 h 5029243"/>
                <a:gd name="connsiteX198" fmla="*/ 410079 w 4908411"/>
                <a:gd name="connsiteY198" fmla="*/ 3794400 h 5029243"/>
                <a:gd name="connsiteX199" fmla="*/ 436483 w 4908411"/>
                <a:gd name="connsiteY199" fmla="*/ 3878401 h 5029243"/>
                <a:gd name="connsiteX200" fmla="*/ 444822 w 4908411"/>
                <a:gd name="connsiteY200" fmla="*/ 3953909 h 5029243"/>
                <a:gd name="connsiteX201" fmla="*/ 468138 w 4908411"/>
                <a:gd name="connsiteY201" fmla="*/ 3999924 h 5029243"/>
                <a:gd name="connsiteX202" fmla="*/ 473079 w 4908411"/>
                <a:gd name="connsiteY202" fmla="*/ 4042697 h 5029243"/>
                <a:gd name="connsiteX203" fmla="*/ 486359 w 4908411"/>
                <a:gd name="connsiteY203" fmla="*/ 4081455 h 5029243"/>
                <a:gd name="connsiteX204" fmla="*/ 486359 w 4908411"/>
                <a:gd name="connsiteY204" fmla="*/ 4081455 h 5029243"/>
                <a:gd name="connsiteX205" fmla="*/ 486359 w 4908411"/>
                <a:gd name="connsiteY205" fmla="*/ 4081455 h 5029243"/>
                <a:gd name="connsiteX206" fmla="*/ 486359 w 4908411"/>
                <a:gd name="connsiteY206" fmla="*/ 4081455 h 5029243"/>
                <a:gd name="connsiteX207" fmla="*/ 486359 w 4908411"/>
                <a:gd name="connsiteY207" fmla="*/ 4081455 h 5029243"/>
                <a:gd name="connsiteX208" fmla="*/ 521102 w 4908411"/>
                <a:gd name="connsiteY208" fmla="*/ 4102918 h 5029243"/>
                <a:gd name="connsiteX209" fmla="*/ 561713 w 4908411"/>
                <a:gd name="connsiteY209" fmla="*/ 4117279 h 5029243"/>
                <a:gd name="connsiteX210" fmla="*/ 601397 w 4908411"/>
                <a:gd name="connsiteY210" fmla="*/ 4150168 h 5029243"/>
                <a:gd name="connsiteX211" fmla="*/ 673199 w 4908411"/>
                <a:gd name="connsiteY211" fmla="*/ 4175029 h 5029243"/>
                <a:gd name="connsiteX212" fmla="*/ 749325 w 4908411"/>
                <a:gd name="connsiteY212" fmla="*/ 4219500 h 5029243"/>
                <a:gd name="connsiteX213" fmla="*/ 785612 w 4908411"/>
                <a:gd name="connsiteY213" fmla="*/ 4232625 h 5029243"/>
                <a:gd name="connsiteX214" fmla="*/ 835642 w 4908411"/>
                <a:gd name="connsiteY214" fmla="*/ 4237566 h 5029243"/>
                <a:gd name="connsiteX215" fmla="*/ 902503 w 4908411"/>
                <a:gd name="connsiteY215" fmla="*/ 4273545 h 5029243"/>
                <a:gd name="connsiteX216" fmla="*/ 940643 w 4908411"/>
                <a:gd name="connsiteY216" fmla="*/ 4272464 h 5029243"/>
                <a:gd name="connsiteX217" fmla="*/ 966121 w 4908411"/>
                <a:gd name="connsiteY217" fmla="*/ 4282655 h 5029243"/>
                <a:gd name="connsiteX218" fmla="*/ 1018313 w 4908411"/>
                <a:gd name="connsiteY218" fmla="*/ 4312766 h 5029243"/>
                <a:gd name="connsiteX219" fmla="*/ 1048887 w 4908411"/>
                <a:gd name="connsiteY219" fmla="*/ 4312766 h 5029243"/>
                <a:gd name="connsiteX220" fmla="*/ 1071585 w 4908411"/>
                <a:gd name="connsiteY220" fmla="*/ 4322648 h 5029243"/>
                <a:gd name="connsiteX221" fmla="*/ 1136748 w 4908411"/>
                <a:gd name="connsiteY221" fmla="*/ 4360017 h 5029243"/>
                <a:gd name="connsiteX222" fmla="*/ 1171645 w 4908411"/>
                <a:gd name="connsiteY222" fmla="*/ 4375612 h 5029243"/>
                <a:gd name="connsiteX223" fmla="*/ 1195734 w 4908411"/>
                <a:gd name="connsiteY223" fmla="*/ 4404333 h 5029243"/>
                <a:gd name="connsiteX224" fmla="*/ 1215036 w 4908411"/>
                <a:gd name="connsiteY224" fmla="*/ 4440003 h 5029243"/>
                <a:gd name="connsiteX225" fmla="*/ 1214418 w 4908411"/>
                <a:gd name="connsiteY225" fmla="*/ 4465172 h 5029243"/>
                <a:gd name="connsiteX226" fmla="*/ 1234800 w 4908411"/>
                <a:gd name="connsiteY226" fmla="*/ 4555503 h 5029243"/>
                <a:gd name="connsiteX227" fmla="*/ 1265374 w 4908411"/>
                <a:gd name="connsiteY227" fmla="*/ 4616806 h 5029243"/>
                <a:gd name="connsiteX228" fmla="*/ 1324978 w 4908411"/>
                <a:gd name="connsiteY228" fmla="*/ 4713468 h 5029243"/>
                <a:gd name="connsiteX229" fmla="*/ 1365125 w 4908411"/>
                <a:gd name="connsiteY229" fmla="*/ 4774771 h 5029243"/>
                <a:gd name="connsiteX230" fmla="*/ 1438008 w 4908411"/>
                <a:gd name="connsiteY230" fmla="*/ 4767976 h 5029243"/>
                <a:gd name="connsiteX231" fmla="*/ 1550885 w 4908411"/>
                <a:gd name="connsiteY231" fmla="*/ 4754388 h 5029243"/>
                <a:gd name="connsiteX232" fmla="*/ 1617900 w 4908411"/>
                <a:gd name="connsiteY232" fmla="*/ 4740028 h 5029243"/>
                <a:gd name="connsiteX233" fmla="*/ 1701129 w 4908411"/>
                <a:gd name="connsiteY233" fmla="*/ 4699726 h 5029243"/>
                <a:gd name="connsiteX234" fmla="*/ 1720431 w 4908411"/>
                <a:gd name="connsiteY234" fmla="*/ 4683512 h 5029243"/>
                <a:gd name="connsiteX235" fmla="*/ 1760424 w 4908411"/>
                <a:gd name="connsiteY235" fmla="*/ 4676409 h 5029243"/>
                <a:gd name="connsiteX236" fmla="*/ 1797946 w 4908411"/>
                <a:gd name="connsiteY236" fmla="*/ 4677336 h 5029243"/>
                <a:gd name="connsiteX237" fmla="*/ 1831917 w 4908411"/>
                <a:gd name="connsiteY237" fmla="*/ 4694785 h 5029243"/>
                <a:gd name="connsiteX238" fmla="*/ 1901866 w 4908411"/>
                <a:gd name="connsiteY238" fmla="*/ 4722424 h 5029243"/>
                <a:gd name="connsiteX239" fmla="*/ 1923638 w 4908411"/>
                <a:gd name="connsiteY239" fmla="*/ 4734005 h 5029243"/>
                <a:gd name="connsiteX240" fmla="*/ 1942631 w 4908411"/>
                <a:gd name="connsiteY240" fmla="*/ 4757940 h 5029243"/>
                <a:gd name="connsiteX241" fmla="*/ 1998683 w 4908411"/>
                <a:gd name="connsiteY241" fmla="*/ 4779866 h 5029243"/>
                <a:gd name="connsiteX242" fmla="*/ 2022617 w 4908411"/>
                <a:gd name="connsiteY242" fmla="*/ 4793300 h 5029243"/>
                <a:gd name="connsiteX243" fmla="*/ 2045625 w 4908411"/>
                <a:gd name="connsiteY243" fmla="*/ 4823720 h 5029243"/>
                <a:gd name="connsiteX244" fmla="*/ 2115420 w 4908411"/>
                <a:gd name="connsiteY244" fmla="*/ 4853522 h 5029243"/>
                <a:gd name="connsiteX245" fmla="*/ 2150472 w 4908411"/>
                <a:gd name="connsiteY245" fmla="*/ 4889500 h 5029243"/>
                <a:gd name="connsiteX246" fmla="*/ 2183362 w 4908411"/>
                <a:gd name="connsiteY246" fmla="*/ 4909728 h 5029243"/>
                <a:gd name="connsiteX247" fmla="*/ 2265510 w 4908411"/>
                <a:gd name="connsiteY247" fmla="*/ 4941537 h 5029243"/>
                <a:gd name="connsiteX248" fmla="*/ 2329746 w 4908411"/>
                <a:gd name="connsiteY248" fmla="*/ 4982148 h 5029243"/>
                <a:gd name="connsiteX249" fmla="*/ 2380239 w 4908411"/>
                <a:gd name="connsiteY249" fmla="*/ 4992648 h 5029243"/>
                <a:gd name="connsiteX250" fmla="*/ 2416680 w 4908411"/>
                <a:gd name="connsiteY250" fmla="*/ 5015501 h 5029243"/>
                <a:gd name="connsiteX251" fmla="*/ 2455284 w 4908411"/>
                <a:gd name="connsiteY251" fmla="*/ 5029244 h 5029243"/>
                <a:gd name="connsiteX252" fmla="*/ 2455284 w 4908411"/>
                <a:gd name="connsiteY252" fmla="*/ 5029244 h 5029243"/>
                <a:gd name="connsiteX253" fmla="*/ 2493733 w 4908411"/>
                <a:gd name="connsiteY253" fmla="*/ 5015501 h 5029243"/>
                <a:gd name="connsiteX254" fmla="*/ 2530174 w 4908411"/>
                <a:gd name="connsiteY254" fmla="*/ 4992648 h 5029243"/>
                <a:gd name="connsiteX255" fmla="*/ 2580667 w 4908411"/>
                <a:gd name="connsiteY255" fmla="*/ 4982148 h 5029243"/>
                <a:gd name="connsiteX256" fmla="*/ 2644903 w 4908411"/>
                <a:gd name="connsiteY256" fmla="*/ 4941537 h 5029243"/>
                <a:gd name="connsiteX257" fmla="*/ 2727051 w 4908411"/>
                <a:gd name="connsiteY257" fmla="*/ 4909728 h 5029243"/>
                <a:gd name="connsiteX258" fmla="*/ 2759941 w 4908411"/>
                <a:gd name="connsiteY258" fmla="*/ 4889500 h 5029243"/>
                <a:gd name="connsiteX259" fmla="*/ 2794993 w 4908411"/>
                <a:gd name="connsiteY259" fmla="*/ 4853522 h 5029243"/>
                <a:gd name="connsiteX260" fmla="*/ 2864788 w 4908411"/>
                <a:gd name="connsiteY260" fmla="*/ 4823720 h 5029243"/>
                <a:gd name="connsiteX261" fmla="*/ 2887796 w 4908411"/>
                <a:gd name="connsiteY261" fmla="*/ 4793300 h 5029243"/>
                <a:gd name="connsiteX262" fmla="*/ 2911730 w 4908411"/>
                <a:gd name="connsiteY262" fmla="*/ 4779866 h 5029243"/>
                <a:gd name="connsiteX263" fmla="*/ 2967782 w 4908411"/>
                <a:gd name="connsiteY263" fmla="*/ 4757940 h 5029243"/>
                <a:gd name="connsiteX264" fmla="*/ 2986775 w 4908411"/>
                <a:gd name="connsiteY264" fmla="*/ 4734005 h 5029243"/>
                <a:gd name="connsiteX265" fmla="*/ 3008547 w 4908411"/>
                <a:gd name="connsiteY265" fmla="*/ 4722424 h 5029243"/>
                <a:gd name="connsiteX266" fmla="*/ 3078342 w 4908411"/>
                <a:gd name="connsiteY266" fmla="*/ 4694785 h 5029243"/>
                <a:gd name="connsiteX267" fmla="*/ 3112313 w 4908411"/>
                <a:gd name="connsiteY267" fmla="*/ 4677336 h 5029243"/>
                <a:gd name="connsiteX268" fmla="*/ 3149835 w 4908411"/>
                <a:gd name="connsiteY268" fmla="*/ 4676409 h 5029243"/>
                <a:gd name="connsiteX269" fmla="*/ 3189828 w 4908411"/>
                <a:gd name="connsiteY269" fmla="*/ 4683512 h 5029243"/>
                <a:gd name="connsiteX270" fmla="*/ 3209130 w 4908411"/>
                <a:gd name="connsiteY270" fmla="*/ 4699726 h 5029243"/>
                <a:gd name="connsiteX271" fmla="*/ 3292359 w 4908411"/>
                <a:gd name="connsiteY271" fmla="*/ 4740182 h 5029243"/>
                <a:gd name="connsiteX272" fmla="*/ 3359374 w 4908411"/>
                <a:gd name="connsiteY272" fmla="*/ 4754542 h 5029243"/>
                <a:gd name="connsiteX273" fmla="*/ 3472250 w 4908411"/>
                <a:gd name="connsiteY273" fmla="*/ 4768131 h 5029243"/>
                <a:gd name="connsiteX274" fmla="*/ 3545133 w 4908411"/>
                <a:gd name="connsiteY274" fmla="*/ 4774925 h 5029243"/>
                <a:gd name="connsiteX275" fmla="*/ 3585281 w 4908411"/>
                <a:gd name="connsiteY275" fmla="*/ 4713623 h 5029243"/>
                <a:gd name="connsiteX276" fmla="*/ 3644884 w 4908411"/>
                <a:gd name="connsiteY276" fmla="*/ 4616960 h 5029243"/>
                <a:gd name="connsiteX277" fmla="*/ 3675458 w 4908411"/>
                <a:gd name="connsiteY277" fmla="*/ 4555658 h 5029243"/>
                <a:gd name="connsiteX278" fmla="*/ 3695841 w 4908411"/>
                <a:gd name="connsiteY278" fmla="*/ 4465326 h 5029243"/>
                <a:gd name="connsiteX279" fmla="*/ 3695223 w 4908411"/>
                <a:gd name="connsiteY279" fmla="*/ 4440157 h 5029243"/>
                <a:gd name="connsiteX280" fmla="*/ 3714525 w 4908411"/>
                <a:gd name="connsiteY280" fmla="*/ 4404487 h 5029243"/>
                <a:gd name="connsiteX281" fmla="*/ 3738613 w 4908411"/>
                <a:gd name="connsiteY281" fmla="*/ 4375767 h 5029243"/>
                <a:gd name="connsiteX282" fmla="*/ 3773511 w 4908411"/>
                <a:gd name="connsiteY282" fmla="*/ 4360171 h 5029243"/>
                <a:gd name="connsiteX283" fmla="*/ 3838673 w 4908411"/>
                <a:gd name="connsiteY283" fmla="*/ 4322803 h 5029243"/>
                <a:gd name="connsiteX284" fmla="*/ 3861217 w 4908411"/>
                <a:gd name="connsiteY284" fmla="*/ 4313075 h 5029243"/>
                <a:gd name="connsiteX285" fmla="*/ 3891791 w 4908411"/>
                <a:gd name="connsiteY285" fmla="*/ 4313075 h 5029243"/>
                <a:gd name="connsiteX286" fmla="*/ 3943829 w 4908411"/>
                <a:gd name="connsiteY286" fmla="*/ 4282964 h 5029243"/>
                <a:gd name="connsiteX287" fmla="*/ 3969307 w 4908411"/>
                <a:gd name="connsiteY287" fmla="*/ 4272773 h 5029243"/>
                <a:gd name="connsiteX288" fmla="*/ 4007447 w 4908411"/>
                <a:gd name="connsiteY288" fmla="*/ 4273699 h 5029243"/>
                <a:gd name="connsiteX289" fmla="*/ 4074308 w 4908411"/>
                <a:gd name="connsiteY289" fmla="*/ 4237721 h 5029243"/>
                <a:gd name="connsiteX290" fmla="*/ 4124338 w 4908411"/>
                <a:gd name="connsiteY290" fmla="*/ 4232780 h 5029243"/>
                <a:gd name="connsiteX291" fmla="*/ 4160625 w 4908411"/>
                <a:gd name="connsiteY291" fmla="*/ 4219654 h 5029243"/>
                <a:gd name="connsiteX292" fmla="*/ 4236751 w 4908411"/>
                <a:gd name="connsiteY292" fmla="*/ 4175184 h 5029243"/>
                <a:gd name="connsiteX293" fmla="*/ 4308553 w 4908411"/>
                <a:gd name="connsiteY293" fmla="*/ 4150323 h 5029243"/>
                <a:gd name="connsiteX294" fmla="*/ 4348237 w 4908411"/>
                <a:gd name="connsiteY294" fmla="*/ 4117433 h 5029243"/>
                <a:gd name="connsiteX295" fmla="*/ 4388848 w 4908411"/>
                <a:gd name="connsiteY295" fmla="*/ 4103072 h 5029243"/>
                <a:gd name="connsiteX296" fmla="*/ 4423591 w 4908411"/>
                <a:gd name="connsiteY296" fmla="*/ 4081609 h 5029243"/>
                <a:gd name="connsiteX297" fmla="*/ 4423591 w 4908411"/>
                <a:gd name="connsiteY297" fmla="*/ 4081609 h 5029243"/>
                <a:gd name="connsiteX298" fmla="*/ 4436870 w 4908411"/>
                <a:gd name="connsiteY298" fmla="*/ 4042851 h 5029243"/>
                <a:gd name="connsiteX299" fmla="*/ 4441812 w 4908411"/>
                <a:gd name="connsiteY299" fmla="*/ 4000078 h 5029243"/>
                <a:gd name="connsiteX300" fmla="*/ 4465128 w 4908411"/>
                <a:gd name="connsiteY300" fmla="*/ 3954063 h 5029243"/>
                <a:gd name="connsiteX301" fmla="*/ 4473466 w 4908411"/>
                <a:gd name="connsiteY301" fmla="*/ 3878555 h 5029243"/>
                <a:gd name="connsiteX302" fmla="*/ 4499871 w 4908411"/>
                <a:gd name="connsiteY302" fmla="*/ 3794554 h 5029243"/>
                <a:gd name="connsiteX303" fmla="*/ 4504504 w 4908411"/>
                <a:gd name="connsiteY303" fmla="*/ 3756260 h 5029243"/>
                <a:gd name="connsiteX304" fmla="*/ 4498173 w 4908411"/>
                <a:gd name="connsiteY304" fmla="*/ 3706384 h 5029243"/>
                <a:gd name="connsiteX305" fmla="*/ 4518401 w 4908411"/>
                <a:gd name="connsiteY305" fmla="*/ 3633193 h 5029243"/>
                <a:gd name="connsiteX306" fmla="*/ 4508982 w 4908411"/>
                <a:gd name="connsiteY306" fmla="*/ 3596287 h 5029243"/>
                <a:gd name="connsiteX307" fmla="*/ 4513305 w 4908411"/>
                <a:gd name="connsiteY307" fmla="*/ 3569265 h 5029243"/>
                <a:gd name="connsiteX308" fmla="*/ 4531063 w 4908411"/>
                <a:gd name="connsiteY308" fmla="*/ 3511669 h 5029243"/>
                <a:gd name="connsiteX309" fmla="*/ 4524268 w 4908411"/>
                <a:gd name="connsiteY309" fmla="*/ 3481867 h 5029243"/>
                <a:gd name="connsiteX310" fmla="*/ 4528747 w 4908411"/>
                <a:gd name="connsiteY310" fmla="*/ 3457624 h 5029243"/>
                <a:gd name="connsiteX311" fmla="*/ 4550673 w 4908411"/>
                <a:gd name="connsiteY311" fmla="*/ 3385822 h 5029243"/>
                <a:gd name="connsiteX312" fmla="*/ 4558085 w 4908411"/>
                <a:gd name="connsiteY312" fmla="*/ 3348454 h 5029243"/>
                <a:gd name="connsiteX313" fmla="*/ 4580784 w 4908411"/>
                <a:gd name="connsiteY313" fmla="*/ 3318498 h 5029243"/>
                <a:gd name="connsiteX314" fmla="*/ 4611203 w 4908411"/>
                <a:gd name="connsiteY314" fmla="*/ 3291630 h 5029243"/>
                <a:gd name="connsiteX315" fmla="*/ 4635910 w 4908411"/>
                <a:gd name="connsiteY315" fmla="*/ 3286689 h 5029243"/>
                <a:gd name="connsiteX316" fmla="*/ 4719447 w 4908411"/>
                <a:gd name="connsiteY316" fmla="*/ 3246696 h 5029243"/>
                <a:gd name="connsiteX317" fmla="*/ 4772411 w 4908411"/>
                <a:gd name="connsiteY317" fmla="*/ 3203306 h 5029243"/>
                <a:gd name="connsiteX318" fmla="*/ 4853478 w 4908411"/>
                <a:gd name="connsiteY318" fmla="*/ 3123628 h 5029243"/>
                <a:gd name="connsiteX319" fmla="*/ 4904280 w 4908411"/>
                <a:gd name="connsiteY319" fmla="*/ 3070973 h 5029243"/>
                <a:gd name="connsiteX320" fmla="*/ 4881427 w 4908411"/>
                <a:gd name="connsiteY320" fmla="*/ 3001487 h 5029243"/>
                <a:gd name="connsiteX321" fmla="*/ 4842978 w 4908411"/>
                <a:gd name="connsiteY321" fmla="*/ 2894479 h 5029243"/>
                <a:gd name="connsiteX322" fmla="*/ 4814102 w 4908411"/>
                <a:gd name="connsiteY322" fmla="*/ 2832405 h 5029243"/>
                <a:gd name="connsiteX323" fmla="*/ 4756197 w 4908411"/>
                <a:gd name="connsiteY323" fmla="*/ 2760139 h 5029243"/>
                <a:gd name="connsiteX324" fmla="*/ 4734425 w 4908411"/>
                <a:gd name="connsiteY324" fmla="*/ 2744235 h 5029243"/>
                <a:gd name="connsiteX325" fmla="*/ 4799742 w 4908411"/>
                <a:gd name="connsiteY325" fmla="*/ 2835030 h 5029243"/>
                <a:gd name="connsiteX326" fmla="*/ 4830007 w 4908411"/>
                <a:gd name="connsiteY326" fmla="*/ 2895097 h 5029243"/>
                <a:gd name="connsiteX327" fmla="*/ 4889919 w 4908411"/>
                <a:gd name="connsiteY327" fmla="*/ 3067422 h 5029243"/>
                <a:gd name="connsiteX328" fmla="*/ 4761139 w 4908411"/>
                <a:gd name="connsiteY328" fmla="*/ 3196511 h 5029243"/>
                <a:gd name="connsiteX329" fmla="*/ 4707712 w 4908411"/>
                <a:gd name="connsiteY329" fmla="*/ 3237585 h 5029243"/>
                <a:gd name="connsiteX330" fmla="*/ 4676211 w 4908411"/>
                <a:gd name="connsiteY330" fmla="*/ 3249475 h 5029243"/>
                <a:gd name="connsiteX331" fmla="*/ 4593754 w 4908411"/>
                <a:gd name="connsiteY331" fmla="*/ 3278042 h 5029243"/>
                <a:gd name="connsiteX332" fmla="*/ 4588659 w 4908411"/>
                <a:gd name="connsiteY332" fmla="*/ 3280667 h 5029243"/>
                <a:gd name="connsiteX333" fmla="*/ 4534151 w 4908411"/>
                <a:gd name="connsiteY333" fmla="*/ 3351079 h 5029243"/>
                <a:gd name="connsiteX334" fmla="*/ 4532452 w 4908411"/>
                <a:gd name="connsiteY334" fmla="*/ 3356484 h 5029243"/>
                <a:gd name="connsiteX335" fmla="*/ 4504658 w 4908411"/>
                <a:gd name="connsiteY335" fmla="*/ 3469051 h 5029243"/>
                <a:gd name="connsiteX336" fmla="*/ 4505275 w 4908411"/>
                <a:gd name="connsiteY336" fmla="*/ 3476000 h 5029243"/>
                <a:gd name="connsiteX337" fmla="*/ 4490297 w 4908411"/>
                <a:gd name="connsiteY337" fmla="*/ 3577913 h 5029243"/>
                <a:gd name="connsiteX338" fmla="*/ 4489062 w 4908411"/>
                <a:gd name="connsiteY338" fmla="*/ 3584861 h 5029243"/>
                <a:gd name="connsiteX339" fmla="*/ 4500335 w 4908411"/>
                <a:gd name="connsiteY339" fmla="*/ 3675193 h 5029243"/>
                <a:gd name="connsiteX340" fmla="*/ 4481496 w 4908411"/>
                <a:gd name="connsiteY340" fmla="*/ 3716885 h 5029243"/>
                <a:gd name="connsiteX341" fmla="*/ 4490143 w 4908411"/>
                <a:gd name="connsiteY341" fmla="*/ 3749774 h 5029243"/>
                <a:gd name="connsiteX342" fmla="*/ 4484275 w 4908411"/>
                <a:gd name="connsiteY342" fmla="*/ 3799496 h 5029243"/>
                <a:gd name="connsiteX343" fmla="*/ 4461885 w 4908411"/>
                <a:gd name="connsiteY343" fmla="*/ 3851070 h 5029243"/>
                <a:gd name="connsiteX344" fmla="*/ 4463121 w 4908411"/>
                <a:gd name="connsiteY344" fmla="*/ 3896930 h 5029243"/>
                <a:gd name="connsiteX345" fmla="*/ 4430694 w 4908411"/>
                <a:gd name="connsiteY345" fmla="*/ 3980623 h 5029243"/>
                <a:gd name="connsiteX346" fmla="*/ 4425289 w 4908411"/>
                <a:gd name="connsiteY346" fmla="*/ 4032042 h 5029243"/>
                <a:gd name="connsiteX347" fmla="*/ 4412782 w 4908411"/>
                <a:gd name="connsiteY347" fmla="*/ 4073734 h 5029243"/>
                <a:gd name="connsiteX348" fmla="*/ 4374951 w 4908411"/>
                <a:gd name="connsiteY348" fmla="*/ 4095197 h 5029243"/>
                <a:gd name="connsiteX349" fmla="*/ 4326002 w 4908411"/>
                <a:gd name="connsiteY349" fmla="*/ 4111874 h 5029243"/>
                <a:gd name="connsiteX350" fmla="*/ 4251574 w 4908411"/>
                <a:gd name="connsiteY350" fmla="*/ 4162058 h 5029243"/>
                <a:gd name="connsiteX351" fmla="*/ 4206640 w 4908411"/>
                <a:gd name="connsiteY351" fmla="*/ 4171169 h 5029243"/>
                <a:gd name="connsiteX352" fmla="*/ 4161242 w 4908411"/>
                <a:gd name="connsiteY352" fmla="*/ 4204368 h 5029243"/>
                <a:gd name="connsiteX353" fmla="*/ 4113992 w 4908411"/>
                <a:gd name="connsiteY353" fmla="*/ 4221199 h 5029243"/>
                <a:gd name="connsiteX354" fmla="*/ 4079867 w 4908411"/>
                <a:gd name="connsiteY354" fmla="*/ 4220118 h 5029243"/>
                <a:gd name="connsiteX355" fmla="*/ 4043271 w 4908411"/>
                <a:gd name="connsiteY355" fmla="*/ 4247758 h 5029243"/>
                <a:gd name="connsiteX356" fmla="*/ 3952630 w 4908411"/>
                <a:gd name="connsiteY356" fmla="*/ 4256868 h 5029243"/>
                <a:gd name="connsiteX357" fmla="*/ 3946145 w 4908411"/>
                <a:gd name="connsiteY357" fmla="*/ 4259648 h 5029243"/>
                <a:gd name="connsiteX358" fmla="*/ 3850100 w 4908411"/>
                <a:gd name="connsiteY358" fmla="*/ 4296861 h 5029243"/>
                <a:gd name="connsiteX359" fmla="*/ 3843151 w 4908411"/>
                <a:gd name="connsiteY359" fmla="*/ 4297787 h 5029243"/>
                <a:gd name="connsiteX360" fmla="*/ 3739694 w 4908411"/>
                <a:gd name="connsiteY360" fmla="*/ 4349979 h 5029243"/>
                <a:gd name="connsiteX361" fmla="*/ 3734753 w 4908411"/>
                <a:gd name="connsiteY361" fmla="*/ 4352913 h 5029243"/>
                <a:gd name="connsiteX362" fmla="*/ 3678238 w 4908411"/>
                <a:gd name="connsiteY362" fmla="*/ 4421627 h 5029243"/>
                <a:gd name="connsiteX363" fmla="*/ 3676848 w 4908411"/>
                <a:gd name="connsiteY363" fmla="*/ 4427186 h 5029243"/>
                <a:gd name="connsiteX364" fmla="*/ 3667429 w 4908411"/>
                <a:gd name="connsiteY364" fmla="*/ 4513812 h 5029243"/>
                <a:gd name="connsiteX365" fmla="*/ 3662951 w 4908411"/>
                <a:gd name="connsiteY365" fmla="*/ 4547320 h 5029243"/>
                <a:gd name="connsiteX366" fmla="*/ 3634848 w 4908411"/>
                <a:gd name="connsiteY366" fmla="*/ 4608468 h 5029243"/>
                <a:gd name="connsiteX367" fmla="*/ 3537567 w 4908411"/>
                <a:gd name="connsiteY367" fmla="*/ 4762726 h 5029243"/>
                <a:gd name="connsiteX368" fmla="*/ 3356286 w 4908411"/>
                <a:gd name="connsiteY368" fmla="*/ 4742653 h 5029243"/>
                <a:gd name="connsiteX369" fmla="*/ 3290969 w 4908411"/>
                <a:gd name="connsiteY369" fmla="*/ 4726594 h 5029243"/>
                <a:gd name="connsiteX370" fmla="*/ 3262094 w 4908411"/>
                <a:gd name="connsiteY370" fmla="*/ 4709299 h 5029243"/>
                <a:gd name="connsiteX371" fmla="*/ 3188438 w 4908411"/>
                <a:gd name="connsiteY371" fmla="*/ 4662666 h 5029243"/>
                <a:gd name="connsiteX372" fmla="*/ 3183188 w 4908411"/>
                <a:gd name="connsiteY372" fmla="*/ 4660350 h 5029243"/>
                <a:gd name="connsiteX373" fmla="*/ 3094246 w 4908411"/>
                <a:gd name="connsiteY373" fmla="*/ 4661586 h 5029243"/>
                <a:gd name="connsiteX374" fmla="*/ 3088842 w 4908411"/>
                <a:gd name="connsiteY374" fmla="*/ 4663593 h 5029243"/>
                <a:gd name="connsiteX375" fmla="*/ 2983532 w 4908411"/>
                <a:gd name="connsiteY375" fmla="*/ 4711924 h 5029243"/>
                <a:gd name="connsiteX376" fmla="*/ 2978436 w 4908411"/>
                <a:gd name="connsiteY376" fmla="*/ 4716711 h 5029243"/>
                <a:gd name="connsiteX377" fmla="*/ 2889494 w 4908411"/>
                <a:gd name="connsiteY377" fmla="*/ 4768594 h 5029243"/>
                <a:gd name="connsiteX378" fmla="*/ 2883317 w 4908411"/>
                <a:gd name="connsiteY378" fmla="*/ 4771837 h 5029243"/>
                <a:gd name="connsiteX379" fmla="*/ 2819699 w 4908411"/>
                <a:gd name="connsiteY379" fmla="*/ 4836999 h 5029243"/>
                <a:gd name="connsiteX380" fmla="*/ 2775383 w 4908411"/>
                <a:gd name="connsiteY380" fmla="*/ 4848272 h 5029243"/>
                <a:gd name="connsiteX381" fmla="*/ 2755000 w 4908411"/>
                <a:gd name="connsiteY381" fmla="*/ 4875603 h 5029243"/>
                <a:gd name="connsiteX382" fmla="*/ 2712536 w 4908411"/>
                <a:gd name="connsiteY382" fmla="*/ 4902007 h 5029243"/>
                <a:gd name="connsiteX383" fmla="*/ 2658337 w 4908411"/>
                <a:gd name="connsiteY383" fmla="*/ 4916677 h 5029243"/>
                <a:gd name="connsiteX384" fmla="*/ 2623131 w 4908411"/>
                <a:gd name="connsiteY384" fmla="*/ 4946170 h 5029243"/>
                <a:gd name="connsiteX385" fmla="*/ 2537432 w 4908411"/>
                <a:gd name="connsiteY385" fmla="*/ 4973037 h 5029243"/>
                <a:gd name="connsiteX386" fmla="*/ 2493733 w 4908411"/>
                <a:gd name="connsiteY386" fmla="*/ 5000986 h 5029243"/>
                <a:gd name="connsiteX387" fmla="*/ 2453431 w 4908411"/>
                <a:gd name="connsiteY387" fmla="*/ 5017200 h 5029243"/>
                <a:gd name="connsiteX388" fmla="*/ 2412974 w 4908411"/>
                <a:gd name="connsiteY388" fmla="*/ 5000986 h 5029243"/>
                <a:gd name="connsiteX389" fmla="*/ 2369430 w 4908411"/>
                <a:gd name="connsiteY389" fmla="*/ 4973037 h 5029243"/>
                <a:gd name="connsiteX390" fmla="*/ 2283731 w 4908411"/>
                <a:gd name="connsiteY390" fmla="*/ 4946170 h 5029243"/>
                <a:gd name="connsiteX391" fmla="*/ 2248524 w 4908411"/>
                <a:gd name="connsiteY391" fmla="*/ 4916677 h 5029243"/>
                <a:gd name="connsiteX392" fmla="*/ 2194325 w 4908411"/>
                <a:gd name="connsiteY392" fmla="*/ 4901853 h 5029243"/>
                <a:gd name="connsiteX393" fmla="*/ 2151707 w 4908411"/>
                <a:gd name="connsiteY393" fmla="*/ 4875448 h 5029243"/>
                <a:gd name="connsiteX394" fmla="*/ 2131324 w 4908411"/>
                <a:gd name="connsiteY394" fmla="*/ 4848117 h 5029243"/>
                <a:gd name="connsiteX395" fmla="*/ 2087008 w 4908411"/>
                <a:gd name="connsiteY395" fmla="*/ 4836845 h 5029243"/>
                <a:gd name="connsiteX396" fmla="*/ 2023390 w 4908411"/>
                <a:gd name="connsiteY396" fmla="*/ 4771682 h 5029243"/>
                <a:gd name="connsiteX397" fmla="*/ 2017213 w 4908411"/>
                <a:gd name="connsiteY397" fmla="*/ 4768440 h 5029243"/>
                <a:gd name="connsiteX398" fmla="*/ 1928271 w 4908411"/>
                <a:gd name="connsiteY398" fmla="*/ 4716557 h 5029243"/>
                <a:gd name="connsiteX399" fmla="*/ 1923175 w 4908411"/>
                <a:gd name="connsiteY399" fmla="*/ 4711770 h 5029243"/>
                <a:gd name="connsiteX400" fmla="*/ 1817865 w 4908411"/>
                <a:gd name="connsiteY400" fmla="*/ 4663439 h 5029243"/>
                <a:gd name="connsiteX401" fmla="*/ 1812461 w 4908411"/>
                <a:gd name="connsiteY401" fmla="*/ 4661431 h 5029243"/>
                <a:gd name="connsiteX402" fmla="*/ 1723519 w 4908411"/>
                <a:gd name="connsiteY402" fmla="*/ 4660196 h 5029243"/>
                <a:gd name="connsiteX403" fmla="*/ 1718269 w 4908411"/>
                <a:gd name="connsiteY403" fmla="*/ 4662512 h 5029243"/>
                <a:gd name="connsiteX404" fmla="*/ 1644613 w 4908411"/>
                <a:gd name="connsiteY404" fmla="*/ 4709145 h 5029243"/>
                <a:gd name="connsiteX405" fmla="*/ 1615738 w 4908411"/>
                <a:gd name="connsiteY405" fmla="*/ 4726439 h 5029243"/>
                <a:gd name="connsiteX406" fmla="*/ 1550421 w 4908411"/>
                <a:gd name="connsiteY406" fmla="*/ 4742498 h 5029243"/>
                <a:gd name="connsiteX407" fmla="*/ 1369140 w 4908411"/>
                <a:gd name="connsiteY407" fmla="*/ 4762572 h 5029243"/>
                <a:gd name="connsiteX408" fmla="*/ 1271860 w 4908411"/>
                <a:gd name="connsiteY408" fmla="*/ 4608313 h 5029243"/>
                <a:gd name="connsiteX409" fmla="*/ 1243756 w 4908411"/>
                <a:gd name="connsiteY409" fmla="*/ 4547165 h 5029243"/>
                <a:gd name="connsiteX410" fmla="*/ 1239278 w 4908411"/>
                <a:gd name="connsiteY410" fmla="*/ 4513812 h 5029243"/>
                <a:gd name="connsiteX411" fmla="*/ 1229859 w 4908411"/>
                <a:gd name="connsiteY411" fmla="*/ 4427032 h 5029243"/>
                <a:gd name="connsiteX412" fmla="*/ 1228470 w 4908411"/>
                <a:gd name="connsiteY412" fmla="*/ 4421473 h 5029243"/>
                <a:gd name="connsiteX413" fmla="*/ 1171954 w 4908411"/>
                <a:gd name="connsiteY413" fmla="*/ 4352759 h 5029243"/>
                <a:gd name="connsiteX414" fmla="*/ 1167013 w 4908411"/>
                <a:gd name="connsiteY414" fmla="*/ 4349825 h 5029243"/>
                <a:gd name="connsiteX415" fmla="*/ 1063556 w 4908411"/>
                <a:gd name="connsiteY415" fmla="*/ 4297633 h 5029243"/>
                <a:gd name="connsiteX416" fmla="*/ 1056762 w 4908411"/>
                <a:gd name="connsiteY416" fmla="*/ 4296707 h 5029243"/>
                <a:gd name="connsiteX417" fmla="*/ 960717 w 4908411"/>
                <a:gd name="connsiteY417" fmla="*/ 4259493 h 5029243"/>
                <a:gd name="connsiteX418" fmla="*/ 954231 w 4908411"/>
                <a:gd name="connsiteY418" fmla="*/ 4256714 h 5029243"/>
                <a:gd name="connsiteX419" fmla="*/ 863591 w 4908411"/>
                <a:gd name="connsiteY419" fmla="*/ 4247603 h 5029243"/>
                <a:gd name="connsiteX420" fmla="*/ 827149 w 4908411"/>
                <a:gd name="connsiteY420" fmla="*/ 4219963 h 5029243"/>
                <a:gd name="connsiteX421" fmla="*/ 793024 w 4908411"/>
                <a:gd name="connsiteY421" fmla="*/ 4221044 h 5029243"/>
                <a:gd name="connsiteX422" fmla="*/ 745773 w 4908411"/>
                <a:gd name="connsiteY422" fmla="*/ 4204368 h 5029243"/>
                <a:gd name="connsiteX423" fmla="*/ 700376 w 4908411"/>
                <a:gd name="connsiteY423" fmla="*/ 4171169 h 5029243"/>
                <a:gd name="connsiteX424" fmla="*/ 655441 w 4908411"/>
                <a:gd name="connsiteY424" fmla="*/ 4162058 h 5029243"/>
                <a:gd name="connsiteX425" fmla="*/ 581014 w 4908411"/>
                <a:gd name="connsiteY425" fmla="*/ 4111874 h 5029243"/>
                <a:gd name="connsiteX426" fmla="*/ 532065 w 4908411"/>
                <a:gd name="connsiteY426" fmla="*/ 4095197 h 5029243"/>
                <a:gd name="connsiteX427" fmla="*/ 494234 w 4908411"/>
                <a:gd name="connsiteY427" fmla="*/ 4073734 h 5029243"/>
                <a:gd name="connsiteX428" fmla="*/ 481726 w 4908411"/>
                <a:gd name="connsiteY428" fmla="*/ 4032042 h 5029243"/>
                <a:gd name="connsiteX429" fmla="*/ 476322 w 4908411"/>
                <a:gd name="connsiteY429" fmla="*/ 3980623 h 5029243"/>
                <a:gd name="connsiteX430" fmla="*/ 443895 w 4908411"/>
                <a:gd name="connsiteY430" fmla="*/ 3896930 h 5029243"/>
                <a:gd name="connsiteX431" fmla="*/ 445130 w 4908411"/>
                <a:gd name="connsiteY431" fmla="*/ 3851070 h 5029243"/>
                <a:gd name="connsiteX432" fmla="*/ 422741 w 4908411"/>
                <a:gd name="connsiteY432" fmla="*/ 3799496 h 5029243"/>
                <a:gd name="connsiteX433" fmla="*/ 416873 w 4908411"/>
                <a:gd name="connsiteY433" fmla="*/ 3749774 h 5029243"/>
                <a:gd name="connsiteX434" fmla="*/ 425520 w 4908411"/>
                <a:gd name="connsiteY434" fmla="*/ 3716885 h 5029243"/>
                <a:gd name="connsiteX435" fmla="*/ 406681 w 4908411"/>
                <a:gd name="connsiteY435" fmla="*/ 3675193 h 5029243"/>
                <a:gd name="connsiteX436" fmla="*/ 417954 w 4908411"/>
                <a:gd name="connsiteY436" fmla="*/ 3584861 h 5029243"/>
                <a:gd name="connsiteX437" fmla="*/ 416718 w 4908411"/>
                <a:gd name="connsiteY437" fmla="*/ 3577913 h 5029243"/>
                <a:gd name="connsiteX438" fmla="*/ 401740 w 4908411"/>
                <a:gd name="connsiteY438" fmla="*/ 3476000 h 5029243"/>
                <a:gd name="connsiteX439" fmla="*/ 402358 w 4908411"/>
                <a:gd name="connsiteY439" fmla="*/ 3469051 h 5029243"/>
                <a:gd name="connsiteX440" fmla="*/ 374564 w 4908411"/>
                <a:gd name="connsiteY440" fmla="*/ 3356484 h 5029243"/>
                <a:gd name="connsiteX441" fmla="*/ 372711 w 4908411"/>
                <a:gd name="connsiteY441" fmla="*/ 3351079 h 5029243"/>
                <a:gd name="connsiteX442" fmla="*/ 318203 w 4908411"/>
                <a:gd name="connsiteY442" fmla="*/ 3280667 h 5029243"/>
                <a:gd name="connsiteX443" fmla="*/ 313107 w 4908411"/>
                <a:gd name="connsiteY443" fmla="*/ 3278042 h 5029243"/>
                <a:gd name="connsiteX444" fmla="*/ 230650 w 4908411"/>
                <a:gd name="connsiteY444" fmla="*/ 3249475 h 5029243"/>
                <a:gd name="connsiteX445" fmla="*/ 198996 w 4908411"/>
                <a:gd name="connsiteY445" fmla="*/ 3237740 h 5029243"/>
                <a:gd name="connsiteX446" fmla="*/ 145723 w 4908411"/>
                <a:gd name="connsiteY446" fmla="*/ 3196666 h 5029243"/>
                <a:gd name="connsiteX447" fmla="*/ 16942 w 4908411"/>
                <a:gd name="connsiteY447" fmla="*/ 3067422 h 5029243"/>
                <a:gd name="connsiteX448" fmla="*/ 76855 w 4908411"/>
                <a:gd name="connsiteY448" fmla="*/ 2895251 h 5029243"/>
                <a:gd name="connsiteX449" fmla="*/ 107120 w 4908411"/>
                <a:gd name="connsiteY449" fmla="*/ 2835184 h 5029243"/>
                <a:gd name="connsiteX450" fmla="*/ 130436 w 4908411"/>
                <a:gd name="connsiteY450" fmla="*/ 2810787 h 5029243"/>
                <a:gd name="connsiteX451" fmla="*/ 192356 w 4908411"/>
                <a:gd name="connsiteY451" fmla="*/ 2749330 h 5029243"/>
                <a:gd name="connsiteX452" fmla="*/ 195753 w 4908411"/>
                <a:gd name="connsiteY452" fmla="*/ 2744852 h 5029243"/>
                <a:gd name="connsiteX453" fmla="*/ 214282 w 4908411"/>
                <a:gd name="connsiteY453" fmla="*/ 2657763 h 5029243"/>
                <a:gd name="connsiteX454" fmla="*/ 213510 w 4908411"/>
                <a:gd name="connsiteY454" fmla="*/ 2652050 h 5029243"/>
                <a:gd name="connsiteX455" fmla="*/ 189731 w 4908411"/>
                <a:gd name="connsiteY455" fmla="*/ 2538556 h 5029243"/>
                <a:gd name="connsiteX456" fmla="*/ 186179 w 4908411"/>
                <a:gd name="connsiteY456" fmla="*/ 2532534 h 5029243"/>
                <a:gd name="connsiteX457" fmla="*/ 155297 w 4908411"/>
                <a:gd name="connsiteY457" fmla="*/ 2434173 h 5029243"/>
                <a:gd name="connsiteX458" fmla="*/ 153444 w 4908411"/>
                <a:gd name="connsiteY458" fmla="*/ 2427378 h 5029243"/>
                <a:gd name="connsiteX459" fmla="*/ 104031 w 4908411"/>
                <a:gd name="connsiteY459" fmla="*/ 2350789 h 5029243"/>
                <a:gd name="connsiteX460" fmla="*/ 102796 w 4908411"/>
                <a:gd name="connsiteY460" fmla="*/ 2305083 h 5029243"/>
                <a:gd name="connsiteX461" fmla="*/ 80715 w 4908411"/>
                <a:gd name="connsiteY461" fmla="*/ 2279142 h 5029243"/>
                <a:gd name="connsiteX462" fmla="*/ 64347 w 4908411"/>
                <a:gd name="connsiteY462" fmla="*/ 2231737 h 5029243"/>
                <a:gd name="connsiteX463" fmla="*/ 62031 w 4908411"/>
                <a:gd name="connsiteY463" fmla="*/ 2175530 h 5029243"/>
                <a:gd name="connsiteX464" fmla="*/ 41031 w 4908411"/>
                <a:gd name="connsiteY464" fmla="*/ 2134765 h 5029243"/>
                <a:gd name="connsiteX465" fmla="*/ 33928 w 4908411"/>
                <a:gd name="connsiteY465" fmla="*/ 2045205 h 5029243"/>
                <a:gd name="connsiteX466" fmla="*/ 16479 w 4908411"/>
                <a:gd name="connsiteY466" fmla="*/ 1996411 h 5029243"/>
                <a:gd name="connsiteX467" fmla="*/ 9685 w 4908411"/>
                <a:gd name="connsiteY467" fmla="*/ 1953484 h 5029243"/>
                <a:gd name="connsiteX468" fmla="*/ 34391 w 4908411"/>
                <a:gd name="connsiteY468" fmla="*/ 1917660 h 5029243"/>
                <a:gd name="connsiteX469" fmla="*/ 71296 w 4908411"/>
                <a:gd name="connsiteY469" fmla="*/ 1881373 h 5029243"/>
                <a:gd name="connsiteX470" fmla="*/ 116539 w 4908411"/>
                <a:gd name="connsiteY470" fmla="*/ 1803857 h 5029243"/>
                <a:gd name="connsiteX471" fmla="*/ 153135 w 4908411"/>
                <a:gd name="connsiteY471" fmla="*/ 1776217 h 5029243"/>
                <a:gd name="connsiteX472" fmla="*/ 179539 w 4908411"/>
                <a:gd name="connsiteY472" fmla="*/ 1726650 h 5029243"/>
                <a:gd name="connsiteX473" fmla="*/ 214746 w 4908411"/>
                <a:gd name="connsiteY473" fmla="*/ 1690981 h 5029243"/>
                <a:gd name="connsiteX474" fmla="*/ 245937 w 4908411"/>
                <a:gd name="connsiteY474" fmla="*/ 1677238 h 5029243"/>
                <a:gd name="connsiteX475" fmla="*/ 266937 w 4908411"/>
                <a:gd name="connsiteY475" fmla="*/ 1636473 h 5029243"/>
                <a:gd name="connsiteX476" fmla="*/ 344607 w 4908411"/>
                <a:gd name="connsiteY476" fmla="*/ 1588914 h 5029243"/>
                <a:gd name="connsiteX477" fmla="*/ 349240 w 4908411"/>
                <a:gd name="connsiteY477" fmla="*/ 1583664 h 5029243"/>
                <a:gd name="connsiteX478" fmla="*/ 419652 w 4908411"/>
                <a:gd name="connsiteY478" fmla="*/ 1508464 h 5029243"/>
                <a:gd name="connsiteX479" fmla="*/ 425366 w 4908411"/>
                <a:gd name="connsiteY479" fmla="*/ 1504604 h 5029243"/>
                <a:gd name="connsiteX480" fmla="*/ 495932 w 4908411"/>
                <a:gd name="connsiteY480" fmla="*/ 1412728 h 5029243"/>
                <a:gd name="connsiteX481" fmla="*/ 499175 w 4908411"/>
                <a:gd name="connsiteY481" fmla="*/ 1407941 h 5029243"/>
                <a:gd name="connsiteX482" fmla="*/ 520175 w 4908411"/>
                <a:gd name="connsiteY482" fmla="*/ 1321470 h 5029243"/>
                <a:gd name="connsiteX483" fmla="*/ 519094 w 4908411"/>
                <a:gd name="connsiteY483" fmla="*/ 1315911 h 5029243"/>
                <a:gd name="connsiteX484" fmla="*/ 490065 w 4908411"/>
                <a:gd name="connsiteY484" fmla="*/ 1233763 h 5029243"/>
                <a:gd name="connsiteX485" fmla="*/ 479565 w 4908411"/>
                <a:gd name="connsiteY485" fmla="*/ 1201645 h 5029243"/>
                <a:gd name="connsiteX486" fmla="*/ 478329 w 4908411"/>
                <a:gd name="connsiteY486" fmla="*/ 1134321 h 5029243"/>
                <a:gd name="connsiteX487" fmla="*/ 499021 w 4908411"/>
                <a:gd name="connsiteY487" fmla="*/ 953194 h 5029243"/>
                <a:gd name="connsiteX488" fmla="*/ 671037 w 4908411"/>
                <a:gd name="connsiteY488" fmla="*/ 892664 h 5029243"/>
                <a:gd name="connsiteX489" fmla="*/ 736972 w 4908411"/>
                <a:gd name="connsiteY489" fmla="*/ 878767 h 5029243"/>
                <a:gd name="connsiteX490" fmla="*/ 770479 w 4908411"/>
                <a:gd name="connsiteY490" fmla="*/ 881855 h 5029243"/>
                <a:gd name="connsiteX491" fmla="*/ 857105 w 4908411"/>
                <a:gd name="connsiteY491" fmla="*/ 891892 h 5029243"/>
                <a:gd name="connsiteX492" fmla="*/ 862819 w 4908411"/>
                <a:gd name="connsiteY492" fmla="*/ 891737 h 5029243"/>
                <a:gd name="connsiteX493" fmla="*/ 942496 w 4908411"/>
                <a:gd name="connsiteY493" fmla="*/ 852053 h 5029243"/>
                <a:gd name="connsiteX494" fmla="*/ 946511 w 4908411"/>
                <a:gd name="connsiteY494" fmla="*/ 847884 h 5029243"/>
                <a:gd name="connsiteX495" fmla="*/ 1020475 w 4908411"/>
                <a:gd name="connsiteY495" fmla="*/ 758633 h 5029243"/>
                <a:gd name="connsiteX496" fmla="*/ 1022945 w 4908411"/>
                <a:gd name="connsiteY496" fmla="*/ 752148 h 5029243"/>
                <a:gd name="connsiteX497" fmla="*/ 1080541 w 4908411"/>
                <a:gd name="connsiteY497" fmla="*/ 666757 h 5029243"/>
                <a:gd name="connsiteX498" fmla="*/ 1084711 w 4908411"/>
                <a:gd name="connsiteY498" fmla="*/ 661044 h 5029243"/>
                <a:gd name="connsiteX499" fmla="*/ 1113740 w 4908411"/>
                <a:gd name="connsiteY499" fmla="*/ 574727 h 5029243"/>
                <a:gd name="connsiteX500" fmla="*/ 1148792 w 4908411"/>
                <a:gd name="connsiteY500" fmla="*/ 545234 h 5029243"/>
                <a:gd name="connsiteX501" fmla="*/ 1155277 w 4908411"/>
                <a:gd name="connsiteY501" fmla="*/ 511726 h 5029243"/>
                <a:gd name="connsiteX502" fmla="*/ 1182146 w 4908411"/>
                <a:gd name="connsiteY502" fmla="*/ 469417 h 5029243"/>
                <a:gd name="connsiteX503" fmla="*/ 1224609 w 4908411"/>
                <a:gd name="connsiteY503" fmla="*/ 432666 h 5029243"/>
                <a:gd name="connsiteX504" fmla="*/ 1243448 w 4908411"/>
                <a:gd name="connsiteY504" fmla="*/ 390820 h 5029243"/>
                <a:gd name="connsiteX505" fmla="*/ 1308919 w 4908411"/>
                <a:gd name="connsiteY505" fmla="*/ 329364 h 5029243"/>
                <a:gd name="connsiteX506" fmla="*/ 1336096 w 4908411"/>
                <a:gd name="connsiteY506" fmla="*/ 285356 h 5029243"/>
                <a:gd name="connsiteX507" fmla="*/ 1365434 w 4908411"/>
                <a:gd name="connsiteY507" fmla="*/ 253238 h 5029243"/>
                <a:gd name="connsiteX508" fmla="*/ 1408824 w 4908411"/>
                <a:gd name="connsiteY508" fmla="*/ 250304 h 5029243"/>
                <a:gd name="connsiteX509" fmla="*/ 1460244 w 4908411"/>
                <a:gd name="connsiteY509" fmla="*/ 256481 h 5029243"/>
                <a:gd name="connsiteX510" fmla="*/ 1549032 w 4908411"/>
                <a:gd name="connsiteY510" fmla="*/ 243510 h 5029243"/>
                <a:gd name="connsiteX511" fmla="*/ 1593503 w 4908411"/>
                <a:gd name="connsiteY511" fmla="*/ 254937 h 5029243"/>
                <a:gd name="connsiteX512" fmla="*/ 1648783 w 4908411"/>
                <a:gd name="connsiteY512" fmla="*/ 244591 h 5029243"/>
                <a:gd name="connsiteX513" fmla="*/ 1698658 w 4908411"/>
                <a:gd name="connsiteY513" fmla="*/ 249995 h 5029243"/>
                <a:gd name="connsiteX514" fmla="*/ 1728769 w 4908411"/>
                <a:gd name="connsiteY514" fmla="*/ 265745 h 5029243"/>
                <a:gd name="connsiteX515" fmla="*/ 1773703 w 4908411"/>
                <a:gd name="connsiteY515" fmla="*/ 256789 h 5029243"/>
                <a:gd name="connsiteX516" fmla="*/ 1859248 w 4908411"/>
                <a:gd name="connsiteY516" fmla="*/ 287981 h 5029243"/>
                <a:gd name="connsiteX517" fmla="*/ 1866197 w 4908411"/>
                <a:gd name="connsiteY517" fmla="*/ 288290 h 5029243"/>
                <a:gd name="connsiteX518" fmla="*/ 1968882 w 4908411"/>
                <a:gd name="connsiteY518" fmla="*/ 296474 h 5029243"/>
                <a:gd name="connsiteX519" fmla="*/ 1975521 w 4908411"/>
                <a:gd name="connsiteY519" fmla="*/ 298481 h 5029243"/>
                <a:gd name="connsiteX520" fmla="*/ 2091331 w 4908411"/>
                <a:gd name="connsiteY520" fmla="*/ 296319 h 5029243"/>
                <a:gd name="connsiteX521" fmla="*/ 2097045 w 4908411"/>
                <a:gd name="connsiteY521" fmla="*/ 295856 h 5029243"/>
                <a:gd name="connsiteX522" fmla="*/ 2177803 w 4908411"/>
                <a:gd name="connsiteY522" fmla="*/ 258334 h 5029243"/>
                <a:gd name="connsiteX523" fmla="*/ 2181509 w 4908411"/>
                <a:gd name="connsiteY523" fmla="*/ 254010 h 5029243"/>
                <a:gd name="connsiteX524" fmla="*/ 2227678 w 4908411"/>
                <a:gd name="connsiteY524" fmla="*/ 180046 h 5029243"/>
                <a:gd name="connsiteX525" fmla="*/ 2246208 w 4908411"/>
                <a:gd name="connsiteY525" fmla="*/ 151943 h 5029243"/>
                <a:gd name="connsiteX526" fmla="*/ 2298091 w 4908411"/>
                <a:gd name="connsiteY526" fmla="*/ 109016 h 5029243"/>
                <a:gd name="connsiteX527" fmla="*/ 2452659 w 4908411"/>
                <a:gd name="connsiteY527" fmla="*/ 12199 h 5029243"/>
                <a:gd name="connsiteX528" fmla="*/ 2607227 w 4908411"/>
                <a:gd name="connsiteY528" fmla="*/ 109016 h 5029243"/>
                <a:gd name="connsiteX529" fmla="*/ 2659109 w 4908411"/>
                <a:gd name="connsiteY529" fmla="*/ 151943 h 5029243"/>
                <a:gd name="connsiteX530" fmla="*/ 2677639 w 4908411"/>
                <a:gd name="connsiteY530" fmla="*/ 180046 h 5029243"/>
                <a:gd name="connsiteX531" fmla="*/ 2723809 w 4908411"/>
                <a:gd name="connsiteY531" fmla="*/ 254010 h 5029243"/>
                <a:gd name="connsiteX532" fmla="*/ 2727514 w 4908411"/>
                <a:gd name="connsiteY532" fmla="*/ 258334 h 5029243"/>
                <a:gd name="connsiteX533" fmla="*/ 2808273 w 4908411"/>
                <a:gd name="connsiteY533" fmla="*/ 295856 h 5029243"/>
                <a:gd name="connsiteX534" fmla="*/ 2813986 w 4908411"/>
                <a:gd name="connsiteY534" fmla="*/ 296319 h 5029243"/>
                <a:gd name="connsiteX535" fmla="*/ 2929950 w 4908411"/>
                <a:gd name="connsiteY535" fmla="*/ 298481 h 5029243"/>
                <a:gd name="connsiteX536" fmla="*/ 2936590 w 4908411"/>
                <a:gd name="connsiteY536" fmla="*/ 296474 h 5029243"/>
                <a:gd name="connsiteX537" fmla="*/ 3039275 w 4908411"/>
                <a:gd name="connsiteY537" fmla="*/ 288290 h 5029243"/>
                <a:gd name="connsiteX538" fmla="*/ 3046224 w 4908411"/>
                <a:gd name="connsiteY538" fmla="*/ 287981 h 5029243"/>
                <a:gd name="connsiteX539" fmla="*/ 3131769 w 4908411"/>
                <a:gd name="connsiteY539" fmla="*/ 256789 h 5029243"/>
                <a:gd name="connsiteX540" fmla="*/ 3176703 w 4908411"/>
                <a:gd name="connsiteY540" fmla="*/ 265745 h 5029243"/>
                <a:gd name="connsiteX541" fmla="*/ 3206814 w 4908411"/>
                <a:gd name="connsiteY541" fmla="*/ 249995 h 5029243"/>
                <a:gd name="connsiteX542" fmla="*/ 3256689 w 4908411"/>
                <a:gd name="connsiteY542" fmla="*/ 244591 h 5029243"/>
                <a:gd name="connsiteX543" fmla="*/ 3311969 w 4908411"/>
                <a:gd name="connsiteY543" fmla="*/ 254937 h 5029243"/>
                <a:gd name="connsiteX544" fmla="*/ 3356440 w 4908411"/>
                <a:gd name="connsiteY544" fmla="*/ 243510 h 5029243"/>
                <a:gd name="connsiteX545" fmla="*/ 3445228 w 4908411"/>
                <a:gd name="connsiteY545" fmla="*/ 256481 h 5029243"/>
                <a:gd name="connsiteX546" fmla="*/ 3496647 w 4908411"/>
                <a:gd name="connsiteY546" fmla="*/ 250304 h 5029243"/>
                <a:gd name="connsiteX547" fmla="*/ 3540038 w 4908411"/>
                <a:gd name="connsiteY547" fmla="*/ 253238 h 5029243"/>
                <a:gd name="connsiteX548" fmla="*/ 3540038 w 4908411"/>
                <a:gd name="connsiteY548" fmla="*/ 253238 h 5029243"/>
                <a:gd name="connsiteX549" fmla="*/ 3569376 w 4908411"/>
                <a:gd name="connsiteY549" fmla="*/ 285356 h 5029243"/>
                <a:gd name="connsiteX550" fmla="*/ 3596553 w 4908411"/>
                <a:gd name="connsiteY550" fmla="*/ 329364 h 5029243"/>
                <a:gd name="connsiteX551" fmla="*/ 3662024 w 4908411"/>
                <a:gd name="connsiteY551" fmla="*/ 390666 h 5029243"/>
                <a:gd name="connsiteX552" fmla="*/ 3680863 w 4908411"/>
                <a:gd name="connsiteY552" fmla="*/ 432512 h 5029243"/>
                <a:gd name="connsiteX553" fmla="*/ 3723326 w 4908411"/>
                <a:gd name="connsiteY553" fmla="*/ 469262 h 5029243"/>
                <a:gd name="connsiteX554" fmla="*/ 3750194 w 4908411"/>
                <a:gd name="connsiteY554" fmla="*/ 511572 h 5029243"/>
                <a:gd name="connsiteX555" fmla="*/ 3756680 w 4908411"/>
                <a:gd name="connsiteY555" fmla="*/ 545079 h 5029243"/>
                <a:gd name="connsiteX556" fmla="*/ 3791731 w 4908411"/>
                <a:gd name="connsiteY556" fmla="*/ 574572 h 5029243"/>
                <a:gd name="connsiteX557" fmla="*/ 3820761 w 4908411"/>
                <a:gd name="connsiteY557" fmla="*/ 660889 h 5029243"/>
                <a:gd name="connsiteX558" fmla="*/ 3824930 w 4908411"/>
                <a:gd name="connsiteY558" fmla="*/ 666603 h 5029243"/>
                <a:gd name="connsiteX559" fmla="*/ 3882526 w 4908411"/>
                <a:gd name="connsiteY559" fmla="*/ 751993 h 5029243"/>
                <a:gd name="connsiteX560" fmla="*/ 3884997 w 4908411"/>
                <a:gd name="connsiteY560" fmla="*/ 758479 h 5029243"/>
                <a:gd name="connsiteX561" fmla="*/ 3958961 w 4908411"/>
                <a:gd name="connsiteY561" fmla="*/ 847729 h 5029243"/>
                <a:gd name="connsiteX562" fmla="*/ 3962976 w 4908411"/>
                <a:gd name="connsiteY562" fmla="*/ 851899 h 5029243"/>
                <a:gd name="connsiteX563" fmla="*/ 4042653 w 4908411"/>
                <a:gd name="connsiteY563" fmla="*/ 891737 h 5029243"/>
                <a:gd name="connsiteX564" fmla="*/ 4048366 w 4908411"/>
                <a:gd name="connsiteY564" fmla="*/ 891892 h 5029243"/>
                <a:gd name="connsiteX565" fmla="*/ 4134992 w 4908411"/>
                <a:gd name="connsiteY565" fmla="*/ 881855 h 5029243"/>
                <a:gd name="connsiteX566" fmla="*/ 4168500 w 4908411"/>
                <a:gd name="connsiteY566" fmla="*/ 878767 h 5029243"/>
                <a:gd name="connsiteX567" fmla="*/ 4234435 w 4908411"/>
                <a:gd name="connsiteY567" fmla="*/ 892664 h 5029243"/>
                <a:gd name="connsiteX568" fmla="*/ 4406451 w 4908411"/>
                <a:gd name="connsiteY568" fmla="*/ 953194 h 5029243"/>
                <a:gd name="connsiteX569" fmla="*/ 4427142 w 4908411"/>
                <a:gd name="connsiteY569" fmla="*/ 1134321 h 5029243"/>
                <a:gd name="connsiteX570" fmla="*/ 4425907 w 4908411"/>
                <a:gd name="connsiteY570" fmla="*/ 1201645 h 5029243"/>
                <a:gd name="connsiteX571" fmla="*/ 4415407 w 4908411"/>
                <a:gd name="connsiteY571" fmla="*/ 1233608 h 5029243"/>
                <a:gd name="connsiteX572" fmla="*/ 4386377 w 4908411"/>
                <a:gd name="connsiteY572" fmla="*/ 1315911 h 5029243"/>
                <a:gd name="connsiteX573" fmla="*/ 4385296 w 4908411"/>
                <a:gd name="connsiteY573" fmla="*/ 1321470 h 5029243"/>
                <a:gd name="connsiteX574" fmla="*/ 4406297 w 4908411"/>
                <a:gd name="connsiteY574" fmla="*/ 1407941 h 5029243"/>
                <a:gd name="connsiteX575" fmla="*/ 4409539 w 4908411"/>
                <a:gd name="connsiteY575" fmla="*/ 1412728 h 5029243"/>
                <a:gd name="connsiteX576" fmla="*/ 4480106 w 4908411"/>
                <a:gd name="connsiteY576" fmla="*/ 1504604 h 5029243"/>
                <a:gd name="connsiteX577" fmla="*/ 4485820 w 4908411"/>
                <a:gd name="connsiteY577" fmla="*/ 1508464 h 5029243"/>
                <a:gd name="connsiteX578" fmla="*/ 4556232 w 4908411"/>
                <a:gd name="connsiteY578" fmla="*/ 1583664 h 5029243"/>
                <a:gd name="connsiteX579" fmla="*/ 4560864 w 4908411"/>
                <a:gd name="connsiteY579" fmla="*/ 1588914 h 5029243"/>
                <a:gd name="connsiteX580" fmla="*/ 4638534 w 4908411"/>
                <a:gd name="connsiteY580" fmla="*/ 1636473 h 5029243"/>
                <a:gd name="connsiteX581" fmla="*/ 4659380 w 4908411"/>
                <a:gd name="connsiteY581" fmla="*/ 1677238 h 5029243"/>
                <a:gd name="connsiteX582" fmla="*/ 4690572 w 4908411"/>
                <a:gd name="connsiteY582" fmla="*/ 1690981 h 5029243"/>
                <a:gd name="connsiteX583" fmla="*/ 4725778 w 4908411"/>
                <a:gd name="connsiteY583" fmla="*/ 1726496 h 5029243"/>
                <a:gd name="connsiteX584" fmla="*/ 4752183 w 4908411"/>
                <a:gd name="connsiteY584" fmla="*/ 1776063 h 5029243"/>
                <a:gd name="connsiteX585" fmla="*/ 4788779 w 4908411"/>
                <a:gd name="connsiteY585" fmla="*/ 1803703 h 5029243"/>
                <a:gd name="connsiteX586" fmla="*/ 4834022 w 4908411"/>
                <a:gd name="connsiteY586" fmla="*/ 1881218 h 5029243"/>
                <a:gd name="connsiteX587" fmla="*/ 4870927 w 4908411"/>
                <a:gd name="connsiteY587" fmla="*/ 1917505 h 5029243"/>
                <a:gd name="connsiteX588" fmla="*/ 4895632 w 4908411"/>
                <a:gd name="connsiteY588" fmla="*/ 1953329 h 5029243"/>
                <a:gd name="connsiteX589" fmla="*/ 4888839 w 4908411"/>
                <a:gd name="connsiteY589" fmla="*/ 1996256 h 5029243"/>
                <a:gd name="connsiteX590" fmla="*/ 4871390 w 4908411"/>
                <a:gd name="connsiteY590" fmla="*/ 2045051 h 5029243"/>
                <a:gd name="connsiteX591" fmla="*/ 4864287 w 4908411"/>
                <a:gd name="connsiteY591" fmla="*/ 2134456 h 5029243"/>
                <a:gd name="connsiteX592" fmla="*/ 4843287 w 4908411"/>
                <a:gd name="connsiteY592" fmla="*/ 2175221 h 5029243"/>
                <a:gd name="connsiteX593" fmla="*/ 4840970 w 4908411"/>
                <a:gd name="connsiteY593" fmla="*/ 2231428 h 5029243"/>
                <a:gd name="connsiteX594" fmla="*/ 4824603 w 4908411"/>
                <a:gd name="connsiteY594" fmla="*/ 2278833 h 5029243"/>
                <a:gd name="connsiteX595" fmla="*/ 4802521 w 4908411"/>
                <a:gd name="connsiteY595" fmla="*/ 2304774 h 5029243"/>
                <a:gd name="connsiteX596" fmla="*/ 4801286 w 4908411"/>
                <a:gd name="connsiteY596" fmla="*/ 2350481 h 5029243"/>
                <a:gd name="connsiteX597" fmla="*/ 4751874 w 4908411"/>
                <a:gd name="connsiteY597" fmla="*/ 2426915 h 5029243"/>
                <a:gd name="connsiteX598" fmla="*/ 4750021 w 4908411"/>
                <a:gd name="connsiteY598" fmla="*/ 2433709 h 5029243"/>
                <a:gd name="connsiteX599" fmla="*/ 4719138 w 4908411"/>
                <a:gd name="connsiteY599" fmla="*/ 2532071 h 5029243"/>
                <a:gd name="connsiteX600" fmla="*/ 4715587 w 4908411"/>
                <a:gd name="connsiteY600" fmla="*/ 2538093 h 5029243"/>
                <a:gd name="connsiteX601" fmla="*/ 4691807 w 4908411"/>
                <a:gd name="connsiteY601" fmla="*/ 2651587 h 5029243"/>
                <a:gd name="connsiteX602" fmla="*/ 4691035 w 4908411"/>
                <a:gd name="connsiteY602" fmla="*/ 2657300 h 5029243"/>
                <a:gd name="connsiteX603" fmla="*/ 4709565 w 4908411"/>
                <a:gd name="connsiteY603" fmla="*/ 2744389 h 5029243"/>
                <a:gd name="connsiteX604" fmla="*/ 4712962 w 4908411"/>
                <a:gd name="connsiteY604" fmla="*/ 2748867 h 5029243"/>
                <a:gd name="connsiteX605" fmla="*/ 4774882 w 4908411"/>
                <a:gd name="connsiteY605" fmla="*/ 2810324 h 5029243"/>
                <a:gd name="connsiteX606" fmla="*/ 4799742 w 4908411"/>
                <a:gd name="connsiteY606" fmla="*/ 2835030 h 50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4908411" h="5029243">
                  <a:moveTo>
                    <a:pt x="4734425" y="2744235"/>
                  </a:moveTo>
                  <a:cubicBezTo>
                    <a:pt x="4718212" y="2734661"/>
                    <a:pt x="4720219" y="2724779"/>
                    <a:pt x="4718521" y="2706867"/>
                  </a:cubicBezTo>
                  <a:cubicBezTo>
                    <a:pt x="4717440" y="2694205"/>
                    <a:pt x="4714815" y="2682160"/>
                    <a:pt x="4711109" y="2670116"/>
                  </a:cubicBezTo>
                  <a:cubicBezTo>
                    <a:pt x="4705704" y="2652668"/>
                    <a:pt x="4712807" y="2648189"/>
                    <a:pt x="4720682" y="2633211"/>
                  </a:cubicBezTo>
                  <a:cubicBezTo>
                    <a:pt x="4732263" y="2610976"/>
                    <a:pt x="4733653" y="2583490"/>
                    <a:pt x="4732109" y="2558939"/>
                  </a:cubicBezTo>
                  <a:cubicBezTo>
                    <a:pt x="4731337" y="2545813"/>
                    <a:pt x="4727477" y="2542725"/>
                    <a:pt x="4738594" y="2535159"/>
                  </a:cubicBezTo>
                  <a:cubicBezTo>
                    <a:pt x="4747087" y="2529291"/>
                    <a:pt x="4752800" y="2520026"/>
                    <a:pt x="4757741" y="2511225"/>
                  </a:cubicBezTo>
                  <a:cubicBezTo>
                    <a:pt x="4767624" y="2493622"/>
                    <a:pt x="4768241" y="2471232"/>
                    <a:pt x="4766698" y="2451776"/>
                  </a:cubicBezTo>
                  <a:cubicBezTo>
                    <a:pt x="4765462" y="2436643"/>
                    <a:pt x="4761602" y="2436334"/>
                    <a:pt x="4774572" y="2425525"/>
                  </a:cubicBezTo>
                  <a:cubicBezTo>
                    <a:pt x="4784146" y="2417496"/>
                    <a:pt x="4793102" y="2407150"/>
                    <a:pt x="4799124" y="2396341"/>
                  </a:cubicBezTo>
                  <a:cubicBezTo>
                    <a:pt x="4812867" y="2371481"/>
                    <a:pt x="4815029" y="2349400"/>
                    <a:pt x="4812713" y="2321605"/>
                  </a:cubicBezTo>
                  <a:cubicBezTo>
                    <a:pt x="4811169" y="2304311"/>
                    <a:pt x="4831242" y="2291958"/>
                    <a:pt x="4840044" y="2279450"/>
                  </a:cubicBezTo>
                  <a:cubicBezTo>
                    <a:pt x="4847301" y="2269105"/>
                    <a:pt x="4849926" y="2255053"/>
                    <a:pt x="4852397" y="2243009"/>
                  </a:cubicBezTo>
                  <a:cubicBezTo>
                    <a:pt x="4858265" y="2213825"/>
                    <a:pt x="4848691" y="2182170"/>
                    <a:pt x="4865059" y="2155765"/>
                  </a:cubicBezTo>
                  <a:cubicBezTo>
                    <a:pt x="4879419" y="2132603"/>
                    <a:pt x="4892081" y="2112993"/>
                    <a:pt x="4890382" y="2084117"/>
                  </a:cubicBezTo>
                  <a:cubicBezTo>
                    <a:pt x="4889456" y="2066977"/>
                    <a:pt x="4882816" y="2049065"/>
                    <a:pt x="4889302" y="2032543"/>
                  </a:cubicBezTo>
                  <a:cubicBezTo>
                    <a:pt x="4894552" y="2019264"/>
                    <a:pt x="4899956" y="2005830"/>
                    <a:pt x="4903508" y="1991933"/>
                  </a:cubicBezTo>
                  <a:cubicBezTo>
                    <a:pt x="4907059" y="1978035"/>
                    <a:pt x="4908912" y="1964601"/>
                    <a:pt x="4908294" y="1951322"/>
                  </a:cubicBezTo>
                  <a:lnTo>
                    <a:pt x="4908294" y="1951322"/>
                  </a:lnTo>
                  <a:cubicBezTo>
                    <a:pt x="4903044" y="1939123"/>
                    <a:pt x="4895478" y="1927851"/>
                    <a:pt x="4886368" y="1916888"/>
                  </a:cubicBezTo>
                  <a:cubicBezTo>
                    <a:pt x="4877103" y="1905924"/>
                    <a:pt x="4866449" y="1896042"/>
                    <a:pt x="4855949" y="1886314"/>
                  </a:cubicBezTo>
                  <a:cubicBezTo>
                    <a:pt x="4842978" y="1874270"/>
                    <a:pt x="4841125" y="1855431"/>
                    <a:pt x="4834485" y="1839527"/>
                  </a:cubicBezTo>
                  <a:cubicBezTo>
                    <a:pt x="4823367" y="1812813"/>
                    <a:pt x="4803602" y="1800614"/>
                    <a:pt x="4780595" y="1785945"/>
                  </a:cubicBezTo>
                  <a:cubicBezTo>
                    <a:pt x="4754499" y="1769269"/>
                    <a:pt x="4749249" y="1736687"/>
                    <a:pt x="4731337" y="1712908"/>
                  </a:cubicBezTo>
                  <a:cubicBezTo>
                    <a:pt x="4723925" y="1703025"/>
                    <a:pt x="4715278" y="1691599"/>
                    <a:pt x="4704315" y="1685422"/>
                  </a:cubicBezTo>
                  <a:cubicBezTo>
                    <a:pt x="4690881" y="1678010"/>
                    <a:pt x="4667564" y="1675540"/>
                    <a:pt x="4661388" y="1659326"/>
                  </a:cubicBezTo>
                  <a:cubicBezTo>
                    <a:pt x="4651505" y="1633385"/>
                    <a:pt x="4640079" y="1614237"/>
                    <a:pt x="4616762" y="1597870"/>
                  </a:cubicBezTo>
                  <a:cubicBezTo>
                    <a:pt x="4606571" y="1590767"/>
                    <a:pt x="4594063" y="1585208"/>
                    <a:pt x="4582019" y="1582274"/>
                  </a:cubicBezTo>
                  <a:cubicBezTo>
                    <a:pt x="4565651" y="1578259"/>
                    <a:pt x="4568894" y="1576252"/>
                    <a:pt x="4563490" y="1562046"/>
                  </a:cubicBezTo>
                  <a:cubicBezTo>
                    <a:pt x="4556541" y="1543671"/>
                    <a:pt x="4546195" y="1523906"/>
                    <a:pt x="4529673" y="1512325"/>
                  </a:cubicBezTo>
                  <a:cubicBezTo>
                    <a:pt x="4521489" y="1506611"/>
                    <a:pt x="4512379" y="1500589"/>
                    <a:pt x="4502033" y="1499200"/>
                  </a:cubicBezTo>
                  <a:cubicBezTo>
                    <a:pt x="4488754" y="1497192"/>
                    <a:pt x="4490761" y="1492714"/>
                    <a:pt x="4485974" y="1480516"/>
                  </a:cubicBezTo>
                  <a:cubicBezTo>
                    <a:pt x="4476709" y="1457662"/>
                    <a:pt x="4463584" y="1433574"/>
                    <a:pt x="4443510" y="1418596"/>
                  </a:cubicBezTo>
                  <a:cubicBezTo>
                    <a:pt x="4429922" y="1408404"/>
                    <a:pt x="4421584" y="1407478"/>
                    <a:pt x="4418958" y="1389412"/>
                  </a:cubicBezTo>
                  <a:cubicBezTo>
                    <a:pt x="4417106" y="1376904"/>
                    <a:pt x="4414172" y="1365014"/>
                    <a:pt x="4409694" y="1353125"/>
                  </a:cubicBezTo>
                  <a:cubicBezTo>
                    <a:pt x="4403363" y="1336293"/>
                    <a:pt x="4397186" y="1328264"/>
                    <a:pt x="4407687" y="1312514"/>
                  </a:cubicBezTo>
                  <a:cubicBezTo>
                    <a:pt x="4412473" y="1305411"/>
                    <a:pt x="4416797" y="1298462"/>
                    <a:pt x="4419113" y="1290124"/>
                  </a:cubicBezTo>
                  <a:cubicBezTo>
                    <a:pt x="4427606" y="1259859"/>
                    <a:pt x="4429150" y="1230057"/>
                    <a:pt x="4439959" y="1199946"/>
                  </a:cubicBezTo>
                  <a:cubicBezTo>
                    <a:pt x="4448451" y="1176321"/>
                    <a:pt x="4445827" y="1155166"/>
                    <a:pt x="4439032" y="1131387"/>
                  </a:cubicBezTo>
                  <a:cubicBezTo>
                    <a:pt x="4428532" y="1095100"/>
                    <a:pt x="4427297" y="1056033"/>
                    <a:pt x="4427142" y="1018356"/>
                  </a:cubicBezTo>
                  <a:cubicBezTo>
                    <a:pt x="4427142" y="992569"/>
                    <a:pt x="4423437" y="970025"/>
                    <a:pt x="4417569" y="945782"/>
                  </a:cubicBezTo>
                  <a:cubicBezTo>
                    <a:pt x="4395179" y="934664"/>
                    <a:pt x="4374024" y="926017"/>
                    <a:pt x="4349009" y="920304"/>
                  </a:cubicBezTo>
                  <a:cubicBezTo>
                    <a:pt x="4312259" y="911965"/>
                    <a:pt x="4274428" y="901929"/>
                    <a:pt x="4241383" y="883708"/>
                  </a:cubicBezTo>
                  <a:cubicBezTo>
                    <a:pt x="4219765" y="871818"/>
                    <a:pt x="4199692" y="864561"/>
                    <a:pt x="4174831" y="867494"/>
                  </a:cubicBezTo>
                  <a:cubicBezTo>
                    <a:pt x="4143022" y="871200"/>
                    <a:pt x="4113683" y="866105"/>
                    <a:pt x="4082337" y="867803"/>
                  </a:cubicBezTo>
                  <a:cubicBezTo>
                    <a:pt x="4073690" y="868266"/>
                    <a:pt x="4065970" y="871046"/>
                    <a:pt x="4057940" y="873980"/>
                  </a:cubicBezTo>
                  <a:cubicBezTo>
                    <a:pt x="4040337" y="880774"/>
                    <a:pt x="4033851" y="872899"/>
                    <a:pt x="4018873" y="863016"/>
                  </a:cubicBezTo>
                  <a:cubicBezTo>
                    <a:pt x="4008219" y="856068"/>
                    <a:pt x="3997255" y="850509"/>
                    <a:pt x="3985520" y="845877"/>
                  </a:cubicBezTo>
                  <a:cubicBezTo>
                    <a:pt x="3968535" y="839237"/>
                    <a:pt x="3969461" y="830898"/>
                    <a:pt x="3962512" y="815457"/>
                  </a:cubicBezTo>
                  <a:cubicBezTo>
                    <a:pt x="3952321" y="792449"/>
                    <a:pt x="3931784" y="774229"/>
                    <a:pt x="3911556" y="760177"/>
                  </a:cubicBezTo>
                  <a:cubicBezTo>
                    <a:pt x="3900747" y="752611"/>
                    <a:pt x="3895960" y="753692"/>
                    <a:pt x="3897041" y="740258"/>
                  </a:cubicBezTo>
                  <a:cubicBezTo>
                    <a:pt x="3897813" y="729912"/>
                    <a:pt x="3894107" y="719721"/>
                    <a:pt x="3890247" y="710456"/>
                  </a:cubicBezTo>
                  <a:cubicBezTo>
                    <a:pt x="3882681" y="691772"/>
                    <a:pt x="3865541" y="677257"/>
                    <a:pt x="3849328" y="666294"/>
                  </a:cubicBezTo>
                  <a:cubicBezTo>
                    <a:pt x="3836666" y="657955"/>
                    <a:pt x="3834041" y="660735"/>
                    <a:pt x="3833732" y="643749"/>
                  </a:cubicBezTo>
                  <a:cubicBezTo>
                    <a:pt x="3833423" y="631242"/>
                    <a:pt x="3830952" y="617808"/>
                    <a:pt x="3826166" y="606381"/>
                  </a:cubicBezTo>
                  <a:cubicBezTo>
                    <a:pt x="3815357" y="580131"/>
                    <a:pt x="3799298" y="564535"/>
                    <a:pt x="3776136" y="549248"/>
                  </a:cubicBezTo>
                  <a:cubicBezTo>
                    <a:pt x="3761621" y="539675"/>
                    <a:pt x="3764555" y="516204"/>
                    <a:pt x="3760231" y="501535"/>
                  </a:cubicBezTo>
                  <a:cubicBezTo>
                    <a:pt x="3756680" y="489490"/>
                    <a:pt x="3747415" y="478527"/>
                    <a:pt x="3739385" y="469108"/>
                  </a:cubicBezTo>
                  <a:cubicBezTo>
                    <a:pt x="3720238" y="446409"/>
                    <a:pt x="3689664" y="434056"/>
                    <a:pt x="3679164" y="404872"/>
                  </a:cubicBezTo>
                  <a:cubicBezTo>
                    <a:pt x="3669899" y="379239"/>
                    <a:pt x="3662487" y="357158"/>
                    <a:pt x="3638862" y="340327"/>
                  </a:cubicBezTo>
                  <a:cubicBezTo>
                    <a:pt x="3624811" y="330290"/>
                    <a:pt x="3606744" y="324423"/>
                    <a:pt x="3597943" y="308981"/>
                  </a:cubicBezTo>
                  <a:cubicBezTo>
                    <a:pt x="3590840" y="296628"/>
                    <a:pt x="3583582" y="283966"/>
                    <a:pt x="3574935" y="272540"/>
                  </a:cubicBezTo>
                  <a:cubicBezTo>
                    <a:pt x="3566288" y="261113"/>
                    <a:pt x="3557023" y="251231"/>
                    <a:pt x="3546214" y="243510"/>
                  </a:cubicBezTo>
                  <a:lnTo>
                    <a:pt x="3546214" y="243510"/>
                  </a:lnTo>
                  <a:lnTo>
                    <a:pt x="3546214" y="243510"/>
                  </a:lnTo>
                  <a:cubicBezTo>
                    <a:pt x="3546214" y="243510"/>
                    <a:pt x="3546214" y="243510"/>
                    <a:pt x="3546214" y="243510"/>
                  </a:cubicBezTo>
                  <a:lnTo>
                    <a:pt x="3546214" y="243510"/>
                  </a:lnTo>
                  <a:cubicBezTo>
                    <a:pt x="3533398" y="239958"/>
                    <a:pt x="3519964" y="238877"/>
                    <a:pt x="3505603" y="239186"/>
                  </a:cubicBezTo>
                  <a:cubicBezTo>
                    <a:pt x="3491243" y="239495"/>
                    <a:pt x="3477037" y="241811"/>
                    <a:pt x="3462831" y="243973"/>
                  </a:cubicBezTo>
                  <a:cubicBezTo>
                    <a:pt x="3445382" y="246598"/>
                    <a:pt x="3429323" y="236252"/>
                    <a:pt x="3412801" y="231466"/>
                  </a:cubicBezTo>
                  <a:cubicBezTo>
                    <a:pt x="3385007" y="223436"/>
                    <a:pt x="3363080" y="231466"/>
                    <a:pt x="3337293" y="240267"/>
                  </a:cubicBezTo>
                  <a:cubicBezTo>
                    <a:pt x="3307954" y="250304"/>
                    <a:pt x="3279233" y="234091"/>
                    <a:pt x="3249432" y="233319"/>
                  </a:cubicBezTo>
                  <a:cubicBezTo>
                    <a:pt x="3237079" y="233010"/>
                    <a:pt x="3222718" y="232547"/>
                    <a:pt x="3211137" y="237333"/>
                  </a:cubicBezTo>
                  <a:cubicBezTo>
                    <a:pt x="3196931" y="243201"/>
                    <a:pt x="3180563" y="259878"/>
                    <a:pt x="3163887" y="254628"/>
                  </a:cubicBezTo>
                  <a:cubicBezTo>
                    <a:pt x="3137482" y="246135"/>
                    <a:pt x="3115401" y="243355"/>
                    <a:pt x="3088070" y="251231"/>
                  </a:cubicBezTo>
                  <a:cubicBezTo>
                    <a:pt x="3076180" y="254628"/>
                    <a:pt x="3063981" y="261113"/>
                    <a:pt x="3054099" y="268679"/>
                  </a:cubicBezTo>
                  <a:cubicBezTo>
                    <a:pt x="3040665" y="278871"/>
                    <a:pt x="3041283" y="275165"/>
                    <a:pt x="3026768" y="270532"/>
                  </a:cubicBezTo>
                  <a:cubicBezTo>
                    <a:pt x="3008083" y="264510"/>
                    <a:pt x="2986157" y="260187"/>
                    <a:pt x="2966701" y="265900"/>
                  </a:cubicBezTo>
                  <a:cubicBezTo>
                    <a:pt x="2956973" y="268679"/>
                    <a:pt x="2946781" y="272231"/>
                    <a:pt x="2939215" y="279179"/>
                  </a:cubicBezTo>
                  <a:cubicBezTo>
                    <a:pt x="2929333" y="288290"/>
                    <a:pt x="2927171" y="283966"/>
                    <a:pt x="2914664" y="280106"/>
                  </a:cubicBezTo>
                  <a:cubicBezTo>
                    <a:pt x="2891038" y="273003"/>
                    <a:pt x="2864016" y="268370"/>
                    <a:pt x="2839773" y="274701"/>
                  </a:cubicBezTo>
                  <a:cubicBezTo>
                    <a:pt x="2823405" y="279025"/>
                    <a:pt x="2817383" y="284893"/>
                    <a:pt x="2801633" y="275782"/>
                  </a:cubicBezTo>
                  <a:cubicBezTo>
                    <a:pt x="2790669" y="269451"/>
                    <a:pt x="2779552" y="264356"/>
                    <a:pt x="2767507" y="260341"/>
                  </a:cubicBezTo>
                  <a:cubicBezTo>
                    <a:pt x="2750368" y="254782"/>
                    <a:pt x="2740331" y="254473"/>
                    <a:pt x="2734618" y="236561"/>
                  </a:cubicBezTo>
                  <a:cubicBezTo>
                    <a:pt x="2731993" y="228377"/>
                    <a:pt x="2729368" y="220657"/>
                    <a:pt x="2724272" y="213708"/>
                  </a:cubicBezTo>
                  <a:cubicBezTo>
                    <a:pt x="2705897" y="188075"/>
                    <a:pt x="2683661" y="168311"/>
                    <a:pt x="2666830" y="141134"/>
                  </a:cubicBezTo>
                  <a:cubicBezTo>
                    <a:pt x="2653551" y="119825"/>
                    <a:pt x="2635484" y="108553"/>
                    <a:pt x="2612631" y="99133"/>
                  </a:cubicBezTo>
                  <a:cubicBezTo>
                    <a:pt x="2577734" y="84773"/>
                    <a:pt x="2546388" y="61302"/>
                    <a:pt x="2516895" y="37831"/>
                  </a:cubicBezTo>
                  <a:cubicBezTo>
                    <a:pt x="2496821" y="21772"/>
                    <a:pt x="2476902" y="10655"/>
                    <a:pt x="2454203" y="0"/>
                  </a:cubicBezTo>
                  <a:cubicBezTo>
                    <a:pt x="2431504" y="10500"/>
                    <a:pt x="2411585" y="21772"/>
                    <a:pt x="2391511" y="37831"/>
                  </a:cubicBezTo>
                  <a:cubicBezTo>
                    <a:pt x="2362018" y="61302"/>
                    <a:pt x="2330672" y="84619"/>
                    <a:pt x="2295775" y="99133"/>
                  </a:cubicBezTo>
                  <a:cubicBezTo>
                    <a:pt x="2272921" y="108553"/>
                    <a:pt x="2254855" y="119670"/>
                    <a:pt x="2241576" y="141134"/>
                  </a:cubicBezTo>
                  <a:cubicBezTo>
                    <a:pt x="2224745" y="168311"/>
                    <a:pt x="2202355" y="188075"/>
                    <a:pt x="2184134" y="213708"/>
                  </a:cubicBezTo>
                  <a:cubicBezTo>
                    <a:pt x="2179038" y="220811"/>
                    <a:pt x="2176413" y="228532"/>
                    <a:pt x="2173788" y="236561"/>
                  </a:cubicBezTo>
                  <a:cubicBezTo>
                    <a:pt x="2168075" y="254473"/>
                    <a:pt x="2158038" y="254782"/>
                    <a:pt x="2140898" y="260341"/>
                  </a:cubicBezTo>
                  <a:cubicBezTo>
                    <a:pt x="2128854" y="264356"/>
                    <a:pt x="2117736" y="269451"/>
                    <a:pt x="2106773" y="275782"/>
                  </a:cubicBezTo>
                  <a:cubicBezTo>
                    <a:pt x="2091022" y="284893"/>
                    <a:pt x="2085000" y="279025"/>
                    <a:pt x="2068633" y="274701"/>
                  </a:cubicBezTo>
                  <a:cubicBezTo>
                    <a:pt x="2044235" y="268370"/>
                    <a:pt x="2017213" y="273157"/>
                    <a:pt x="1993742" y="280106"/>
                  </a:cubicBezTo>
                  <a:cubicBezTo>
                    <a:pt x="1981080" y="283812"/>
                    <a:pt x="1978918" y="288290"/>
                    <a:pt x="1969190" y="279179"/>
                  </a:cubicBezTo>
                  <a:cubicBezTo>
                    <a:pt x="1961624" y="272076"/>
                    <a:pt x="1951278" y="268679"/>
                    <a:pt x="1941705" y="265900"/>
                  </a:cubicBezTo>
                  <a:cubicBezTo>
                    <a:pt x="1922249" y="260187"/>
                    <a:pt x="1900476" y="264510"/>
                    <a:pt x="1881638" y="270532"/>
                  </a:cubicBezTo>
                  <a:cubicBezTo>
                    <a:pt x="1867123" y="275165"/>
                    <a:pt x="1867741" y="279025"/>
                    <a:pt x="1854307" y="268679"/>
                  </a:cubicBezTo>
                  <a:cubicBezTo>
                    <a:pt x="1844424" y="261113"/>
                    <a:pt x="1832226" y="254628"/>
                    <a:pt x="1820336" y="251231"/>
                  </a:cubicBezTo>
                  <a:cubicBezTo>
                    <a:pt x="1793005" y="243355"/>
                    <a:pt x="1770924" y="246135"/>
                    <a:pt x="1744519" y="254628"/>
                  </a:cubicBezTo>
                  <a:cubicBezTo>
                    <a:pt x="1727842" y="260032"/>
                    <a:pt x="1711475" y="243201"/>
                    <a:pt x="1697269" y="237333"/>
                  </a:cubicBezTo>
                  <a:cubicBezTo>
                    <a:pt x="1685533" y="232547"/>
                    <a:pt x="1671173" y="233010"/>
                    <a:pt x="1658974" y="233319"/>
                  </a:cubicBezTo>
                  <a:cubicBezTo>
                    <a:pt x="1629172" y="234091"/>
                    <a:pt x="1600451" y="250304"/>
                    <a:pt x="1571113" y="240267"/>
                  </a:cubicBezTo>
                  <a:cubicBezTo>
                    <a:pt x="1545326" y="231466"/>
                    <a:pt x="1523399" y="223436"/>
                    <a:pt x="1495605" y="231466"/>
                  </a:cubicBezTo>
                  <a:cubicBezTo>
                    <a:pt x="1479082" y="236252"/>
                    <a:pt x="1463178" y="246598"/>
                    <a:pt x="1445575" y="243973"/>
                  </a:cubicBezTo>
                  <a:cubicBezTo>
                    <a:pt x="1431369" y="241811"/>
                    <a:pt x="1417163" y="239650"/>
                    <a:pt x="1402802" y="239186"/>
                  </a:cubicBezTo>
                  <a:cubicBezTo>
                    <a:pt x="1388442" y="238877"/>
                    <a:pt x="1375008" y="239958"/>
                    <a:pt x="1362191" y="243510"/>
                  </a:cubicBezTo>
                  <a:lnTo>
                    <a:pt x="1362191" y="243510"/>
                  </a:lnTo>
                  <a:cubicBezTo>
                    <a:pt x="1362191" y="243510"/>
                    <a:pt x="1362191" y="243510"/>
                    <a:pt x="1362191" y="243510"/>
                  </a:cubicBezTo>
                  <a:cubicBezTo>
                    <a:pt x="1362191" y="243510"/>
                    <a:pt x="1362191" y="243510"/>
                    <a:pt x="1362191" y="243510"/>
                  </a:cubicBezTo>
                  <a:lnTo>
                    <a:pt x="1362191" y="243510"/>
                  </a:lnTo>
                  <a:cubicBezTo>
                    <a:pt x="1351383" y="251385"/>
                    <a:pt x="1342118" y="261267"/>
                    <a:pt x="1333471" y="272694"/>
                  </a:cubicBezTo>
                  <a:cubicBezTo>
                    <a:pt x="1324823" y="284121"/>
                    <a:pt x="1317566" y="296628"/>
                    <a:pt x="1310463" y="309136"/>
                  </a:cubicBezTo>
                  <a:cubicBezTo>
                    <a:pt x="1301661" y="324423"/>
                    <a:pt x="1283595" y="330445"/>
                    <a:pt x="1269543" y="340482"/>
                  </a:cubicBezTo>
                  <a:cubicBezTo>
                    <a:pt x="1245918" y="357313"/>
                    <a:pt x="1238506" y="379239"/>
                    <a:pt x="1229242" y="405026"/>
                  </a:cubicBezTo>
                  <a:cubicBezTo>
                    <a:pt x="1218741" y="434210"/>
                    <a:pt x="1188168" y="446564"/>
                    <a:pt x="1169020" y="469262"/>
                  </a:cubicBezTo>
                  <a:cubicBezTo>
                    <a:pt x="1161145" y="478681"/>
                    <a:pt x="1151726" y="489645"/>
                    <a:pt x="1148174" y="501689"/>
                  </a:cubicBezTo>
                  <a:cubicBezTo>
                    <a:pt x="1143851" y="516358"/>
                    <a:pt x="1146785" y="539675"/>
                    <a:pt x="1132270" y="549403"/>
                  </a:cubicBezTo>
                  <a:cubicBezTo>
                    <a:pt x="1109108" y="564844"/>
                    <a:pt x="1093203" y="580286"/>
                    <a:pt x="1082240" y="606536"/>
                  </a:cubicBezTo>
                  <a:cubicBezTo>
                    <a:pt x="1077453" y="617962"/>
                    <a:pt x="1074983" y="631551"/>
                    <a:pt x="1074674" y="643904"/>
                  </a:cubicBezTo>
                  <a:cubicBezTo>
                    <a:pt x="1074365" y="660735"/>
                    <a:pt x="1071585" y="657955"/>
                    <a:pt x="1059078" y="666448"/>
                  </a:cubicBezTo>
                  <a:cubicBezTo>
                    <a:pt x="1042710" y="677412"/>
                    <a:pt x="1025725" y="691772"/>
                    <a:pt x="1018004" y="710610"/>
                  </a:cubicBezTo>
                  <a:cubicBezTo>
                    <a:pt x="1014144" y="719875"/>
                    <a:pt x="1010438" y="730221"/>
                    <a:pt x="1011210" y="740412"/>
                  </a:cubicBezTo>
                  <a:cubicBezTo>
                    <a:pt x="1012291" y="753846"/>
                    <a:pt x="1007504" y="752765"/>
                    <a:pt x="996695" y="760331"/>
                  </a:cubicBezTo>
                  <a:cubicBezTo>
                    <a:pt x="976467" y="774383"/>
                    <a:pt x="955930" y="792604"/>
                    <a:pt x="945739" y="815611"/>
                  </a:cubicBezTo>
                  <a:cubicBezTo>
                    <a:pt x="938944" y="831053"/>
                    <a:pt x="939716" y="839391"/>
                    <a:pt x="922731" y="846185"/>
                  </a:cubicBezTo>
                  <a:cubicBezTo>
                    <a:pt x="910996" y="850818"/>
                    <a:pt x="900032" y="856377"/>
                    <a:pt x="889378" y="863325"/>
                  </a:cubicBezTo>
                  <a:cubicBezTo>
                    <a:pt x="874400" y="873208"/>
                    <a:pt x="867914" y="880928"/>
                    <a:pt x="850311" y="874289"/>
                  </a:cubicBezTo>
                  <a:cubicBezTo>
                    <a:pt x="842282" y="871200"/>
                    <a:pt x="834715" y="868575"/>
                    <a:pt x="825914" y="868112"/>
                  </a:cubicBezTo>
                  <a:cubicBezTo>
                    <a:pt x="794413" y="866413"/>
                    <a:pt x="765075" y="871664"/>
                    <a:pt x="733420" y="867803"/>
                  </a:cubicBezTo>
                  <a:cubicBezTo>
                    <a:pt x="708405" y="864869"/>
                    <a:pt x="688331" y="871972"/>
                    <a:pt x="666868" y="884017"/>
                  </a:cubicBezTo>
                  <a:cubicBezTo>
                    <a:pt x="633824" y="902237"/>
                    <a:pt x="595992" y="912274"/>
                    <a:pt x="559242" y="920613"/>
                  </a:cubicBezTo>
                  <a:cubicBezTo>
                    <a:pt x="534227" y="926326"/>
                    <a:pt x="512918" y="934973"/>
                    <a:pt x="490682" y="946091"/>
                  </a:cubicBezTo>
                  <a:cubicBezTo>
                    <a:pt x="484815" y="970334"/>
                    <a:pt x="481109" y="993032"/>
                    <a:pt x="481109" y="1018665"/>
                  </a:cubicBezTo>
                  <a:cubicBezTo>
                    <a:pt x="481109" y="1056342"/>
                    <a:pt x="479719" y="1095409"/>
                    <a:pt x="469373" y="1131696"/>
                  </a:cubicBezTo>
                  <a:cubicBezTo>
                    <a:pt x="462579" y="1155321"/>
                    <a:pt x="459954" y="1176476"/>
                    <a:pt x="468447" y="1200255"/>
                  </a:cubicBezTo>
                  <a:cubicBezTo>
                    <a:pt x="479256" y="1230366"/>
                    <a:pt x="480646" y="1260168"/>
                    <a:pt x="489293" y="1290433"/>
                  </a:cubicBezTo>
                  <a:cubicBezTo>
                    <a:pt x="491609" y="1298771"/>
                    <a:pt x="496087" y="1305719"/>
                    <a:pt x="500719" y="1312823"/>
                  </a:cubicBezTo>
                  <a:cubicBezTo>
                    <a:pt x="511219" y="1328418"/>
                    <a:pt x="505043" y="1336448"/>
                    <a:pt x="498712" y="1353433"/>
                  </a:cubicBezTo>
                  <a:cubicBezTo>
                    <a:pt x="494234" y="1365323"/>
                    <a:pt x="491300" y="1377213"/>
                    <a:pt x="489447" y="1389875"/>
                  </a:cubicBezTo>
                  <a:cubicBezTo>
                    <a:pt x="486668" y="1407941"/>
                    <a:pt x="478484" y="1408868"/>
                    <a:pt x="464895" y="1419059"/>
                  </a:cubicBezTo>
                  <a:cubicBezTo>
                    <a:pt x="444667" y="1434037"/>
                    <a:pt x="431542" y="1458280"/>
                    <a:pt x="422432" y="1480979"/>
                  </a:cubicBezTo>
                  <a:cubicBezTo>
                    <a:pt x="417490" y="1493177"/>
                    <a:pt x="419652" y="1497655"/>
                    <a:pt x="406373" y="1499663"/>
                  </a:cubicBezTo>
                  <a:cubicBezTo>
                    <a:pt x="396181" y="1501207"/>
                    <a:pt x="387071" y="1507075"/>
                    <a:pt x="378733" y="1512942"/>
                  </a:cubicBezTo>
                  <a:cubicBezTo>
                    <a:pt x="362210" y="1524523"/>
                    <a:pt x="351865" y="1544288"/>
                    <a:pt x="344916" y="1562663"/>
                  </a:cubicBezTo>
                  <a:cubicBezTo>
                    <a:pt x="339512" y="1576869"/>
                    <a:pt x="342754" y="1578877"/>
                    <a:pt x="326541" y="1582892"/>
                  </a:cubicBezTo>
                  <a:cubicBezTo>
                    <a:pt x="314497" y="1585980"/>
                    <a:pt x="301835" y="1591384"/>
                    <a:pt x="291798" y="1598487"/>
                  </a:cubicBezTo>
                  <a:cubicBezTo>
                    <a:pt x="268636" y="1614855"/>
                    <a:pt x="257055" y="1634002"/>
                    <a:pt x="247172" y="1659944"/>
                  </a:cubicBezTo>
                  <a:cubicBezTo>
                    <a:pt x="240996" y="1676312"/>
                    <a:pt x="217680" y="1678628"/>
                    <a:pt x="204246" y="1686040"/>
                  </a:cubicBezTo>
                  <a:cubicBezTo>
                    <a:pt x="193282" y="1692216"/>
                    <a:pt x="184635" y="1703643"/>
                    <a:pt x="177223" y="1713525"/>
                  </a:cubicBezTo>
                  <a:cubicBezTo>
                    <a:pt x="159311" y="1737305"/>
                    <a:pt x="154061" y="1769886"/>
                    <a:pt x="127965" y="1786563"/>
                  </a:cubicBezTo>
                  <a:cubicBezTo>
                    <a:pt x="104958" y="1801232"/>
                    <a:pt x="85193" y="1813431"/>
                    <a:pt x="74075" y="1840144"/>
                  </a:cubicBezTo>
                  <a:cubicBezTo>
                    <a:pt x="67435" y="1856049"/>
                    <a:pt x="65582" y="1874887"/>
                    <a:pt x="52612" y="1886932"/>
                  </a:cubicBezTo>
                  <a:cubicBezTo>
                    <a:pt x="42112" y="1896660"/>
                    <a:pt x="31457" y="1906388"/>
                    <a:pt x="22192" y="1917505"/>
                  </a:cubicBezTo>
                  <a:cubicBezTo>
                    <a:pt x="12927" y="1928469"/>
                    <a:pt x="5361" y="1939741"/>
                    <a:pt x="111" y="1951940"/>
                  </a:cubicBezTo>
                  <a:lnTo>
                    <a:pt x="111" y="1951940"/>
                  </a:lnTo>
                  <a:cubicBezTo>
                    <a:pt x="-507" y="1965219"/>
                    <a:pt x="1501" y="1978653"/>
                    <a:pt x="4898" y="1992550"/>
                  </a:cubicBezTo>
                  <a:cubicBezTo>
                    <a:pt x="8449" y="2006447"/>
                    <a:pt x="13699" y="2019881"/>
                    <a:pt x="18950" y="2033161"/>
                  </a:cubicBezTo>
                  <a:cubicBezTo>
                    <a:pt x="25435" y="2049683"/>
                    <a:pt x="18950" y="2067441"/>
                    <a:pt x="17869" y="2084581"/>
                  </a:cubicBezTo>
                  <a:cubicBezTo>
                    <a:pt x="16325" y="2113456"/>
                    <a:pt x="28832" y="2133066"/>
                    <a:pt x="43192" y="2156228"/>
                  </a:cubicBezTo>
                  <a:cubicBezTo>
                    <a:pt x="59560" y="2182633"/>
                    <a:pt x="49987" y="2214288"/>
                    <a:pt x="55854" y="2243472"/>
                  </a:cubicBezTo>
                  <a:cubicBezTo>
                    <a:pt x="58325" y="2255516"/>
                    <a:pt x="60950" y="2269722"/>
                    <a:pt x="68207" y="2279913"/>
                  </a:cubicBezTo>
                  <a:cubicBezTo>
                    <a:pt x="77009" y="2292421"/>
                    <a:pt x="97083" y="2304774"/>
                    <a:pt x="95539" y="2322069"/>
                  </a:cubicBezTo>
                  <a:cubicBezTo>
                    <a:pt x="93068" y="2349708"/>
                    <a:pt x="95230" y="2371944"/>
                    <a:pt x="109127" y="2396805"/>
                  </a:cubicBezTo>
                  <a:cubicBezTo>
                    <a:pt x="115149" y="2407613"/>
                    <a:pt x="124105" y="2418114"/>
                    <a:pt x="133679" y="2425989"/>
                  </a:cubicBezTo>
                  <a:cubicBezTo>
                    <a:pt x="146649" y="2436798"/>
                    <a:pt x="142789" y="2437106"/>
                    <a:pt x="141554" y="2452239"/>
                  </a:cubicBezTo>
                  <a:cubicBezTo>
                    <a:pt x="139855" y="2471849"/>
                    <a:pt x="140627" y="2494085"/>
                    <a:pt x="150510" y="2511842"/>
                  </a:cubicBezTo>
                  <a:cubicBezTo>
                    <a:pt x="155451" y="2520644"/>
                    <a:pt x="161010" y="2529909"/>
                    <a:pt x="169657" y="2535777"/>
                  </a:cubicBezTo>
                  <a:cubicBezTo>
                    <a:pt x="180775" y="2543343"/>
                    <a:pt x="176914" y="2546431"/>
                    <a:pt x="176142" y="2559556"/>
                  </a:cubicBezTo>
                  <a:cubicBezTo>
                    <a:pt x="174598" y="2584108"/>
                    <a:pt x="175834" y="2611594"/>
                    <a:pt x="187569" y="2633829"/>
                  </a:cubicBezTo>
                  <a:cubicBezTo>
                    <a:pt x="195444" y="2648807"/>
                    <a:pt x="202393" y="2653439"/>
                    <a:pt x="197143" y="2670734"/>
                  </a:cubicBezTo>
                  <a:cubicBezTo>
                    <a:pt x="193437" y="2682778"/>
                    <a:pt x="190812" y="2694822"/>
                    <a:pt x="189731" y="2707484"/>
                  </a:cubicBezTo>
                  <a:cubicBezTo>
                    <a:pt x="188032" y="2725396"/>
                    <a:pt x="190194" y="2735279"/>
                    <a:pt x="173981" y="2744852"/>
                  </a:cubicBezTo>
                  <a:cubicBezTo>
                    <a:pt x="166569" y="2749176"/>
                    <a:pt x="159775" y="2753500"/>
                    <a:pt x="153907" y="2759985"/>
                  </a:cubicBezTo>
                  <a:cubicBezTo>
                    <a:pt x="133061" y="2783610"/>
                    <a:pt x="118701" y="2809706"/>
                    <a:pt x="96002" y="2832250"/>
                  </a:cubicBezTo>
                  <a:cubicBezTo>
                    <a:pt x="78090" y="2849853"/>
                    <a:pt x="71296" y="2870081"/>
                    <a:pt x="67126" y="2894324"/>
                  </a:cubicBezTo>
                  <a:cubicBezTo>
                    <a:pt x="60796" y="2931538"/>
                    <a:pt x="45045" y="2967362"/>
                    <a:pt x="28678" y="3001333"/>
                  </a:cubicBezTo>
                  <a:cubicBezTo>
                    <a:pt x="17560" y="3024495"/>
                    <a:pt x="11074" y="3046422"/>
                    <a:pt x="5824" y="3070819"/>
                  </a:cubicBezTo>
                  <a:cubicBezTo>
                    <a:pt x="21111" y="3090584"/>
                    <a:pt x="36553" y="3107569"/>
                    <a:pt x="56626" y="3123628"/>
                  </a:cubicBezTo>
                  <a:cubicBezTo>
                    <a:pt x="86119" y="3147099"/>
                    <a:pt x="115767" y="3172577"/>
                    <a:pt x="137693" y="3203306"/>
                  </a:cubicBezTo>
                  <a:cubicBezTo>
                    <a:pt x="151899" y="3223379"/>
                    <a:pt x="166878" y="3238666"/>
                    <a:pt x="190657" y="3246696"/>
                  </a:cubicBezTo>
                  <a:cubicBezTo>
                    <a:pt x="220922" y="3257042"/>
                    <a:pt x="245165" y="3274490"/>
                    <a:pt x="274195" y="3286689"/>
                  </a:cubicBezTo>
                  <a:cubicBezTo>
                    <a:pt x="282224" y="3290086"/>
                    <a:pt x="290254" y="3291012"/>
                    <a:pt x="298747" y="3291630"/>
                  </a:cubicBezTo>
                  <a:cubicBezTo>
                    <a:pt x="317585" y="3293174"/>
                    <a:pt x="319901" y="3303057"/>
                    <a:pt x="329166" y="3318498"/>
                  </a:cubicBezTo>
                  <a:cubicBezTo>
                    <a:pt x="335651" y="3329461"/>
                    <a:pt x="343218" y="3339035"/>
                    <a:pt x="351865" y="3348454"/>
                  </a:cubicBezTo>
                  <a:cubicBezTo>
                    <a:pt x="364218" y="3361888"/>
                    <a:pt x="359894" y="3368991"/>
                    <a:pt x="359277" y="3385822"/>
                  </a:cubicBezTo>
                  <a:cubicBezTo>
                    <a:pt x="358505" y="3410991"/>
                    <a:pt x="369159" y="3436315"/>
                    <a:pt x="381203" y="3457624"/>
                  </a:cubicBezTo>
                  <a:cubicBezTo>
                    <a:pt x="387689" y="3469051"/>
                    <a:pt x="392475" y="3470132"/>
                    <a:pt x="385681" y="3481867"/>
                  </a:cubicBezTo>
                  <a:cubicBezTo>
                    <a:pt x="380431" y="3490823"/>
                    <a:pt x="379505" y="3501632"/>
                    <a:pt x="378887" y="3511669"/>
                  </a:cubicBezTo>
                  <a:cubicBezTo>
                    <a:pt x="377652" y="3531897"/>
                    <a:pt x="386762" y="3552280"/>
                    <a:pt x="396645" y="3569111"/>
                  </a:cubicBezTo>
                  <a:cubicBezTo>
                    <a:pt x="404365" y="3582236"/>
                    <a:pt x="407917" y="3580846"/>
                    <a:pt x="400968" y="3596133"/>
                  </a:cubicBezTo>
                  <a:cubicBezTo>
                    <a:pt x="395873" y="3607405"/>
                    <a:pt x="392167" y="3620685"/>
                    <a:pt x="391549" y="3633038"/>
                  </a:cubicBezTo>
                  <a:cubicBezTo>
                    <a:pt x="389850" y="3661450"/>
                    <a:pt x="397571" y="3682296"/>
                    <a:pt x="411777" y="3706230"/>
                  </a:cubicBezTo>
                  <a:cubicBezTo>
                    <a:pt x="420733" y="3721208"/>
                    <a:pt x="407917" y="3740973"/>
                    <a:pt x="405446" y="3756105"/>
                  </a:cubicBezTo>
                  <a:cubicBezTo>
                    <a:pt x="403439" y="3768613"/>
                    <a:pt x="406990" y="3782510"/>
                    <a:pt x="410079" y="3794400"/>
                  </a:cubicBezTo>
                  <a:cubicBezTo>
                    <a:pt x="417490" y="3823275"/>
                    <a:pt x="439726" y="3847518"/>
                    <a:pt x="436483" y="3878401"/>
                  </a:cubicBezTo>
                  <a:cubicBezTo>
                    <a:pt x="433704" y="3905578"/>
                    <a:pt x="430770" y="3928585"/>
                    <a:pt x="444822" y="3953909"/>
                  </a:cubicBezTo>
                  <a:cubicBezTo>
                    <a:pt x="453160" y="3969042"/>
                    <a:pt x="466748" y="3982167"/>
                    <a:pt x="468138" y="3999924"/>
                  </a:cubicBezTo>
                  <a:cubicBezTo>
                    <a:pt x="469219" y="4014130"/>
                    <a:pt x="470145" y="4028645"/>
                    <a:pt x="473079" y="4042697"/>
                  </a:cubicBezTo>
                  <a:cubicBezTo>
                    <a:pt x="476013" y="4056748"/>
                    <a:pt x="480028" y="4069719"/>
                    <a:pt x="486359" y="4081455"/>
                  </a:cubicBezTo>
                  <a:lnTo>
                    <a:pt x="486359" y="4081455"/>
                  </a:lnTo>
                  <a:lnTo>
                    <a:pt x="486359" y="4081455"/>
                  </a:lnTo>
                  <a:cubicBezTo>
                    <a:pt x="486359" y="4081455"/>
                    <a:pt x="486359" y="4081455"/>
                    <a:pt x="486359" y="4081455"/>
                  </a:cubicBezTo>
                  <a:lnTo>
                    <a:pt x="486359" y="4081455"/>
                  </a:lnTo>
                  <a:cubicBezTo>
                    <a:pt x="496396" y="4090256"/>
                    <a:pt x="507977" y="4097050"/>
                    <a:pt x="521102" y="4102918"/>
                  </a:cubicBezTo>
                  <a:cubicBezTo>
                    <a:pt x="534073" y="4108786"/>
                    <a:pt x="547970" y="4113109"/>
                    <a:pt x="561713" y="4117279"/>
                  </a:cubicBezTo>
                  <a:cubicBezTo>
                    <a:pt x="578698" y="4122529"/>
                    <a:pt x="588580" y="4138742"/>
                    <a:pt x="601397" y="4150168"/>
                  </a:cubicBezTo>
                  <a:cubicBezTo>
                    <a:pt x="623015" y="4169470"/>
                    <a:pt x="646177" y="4171786"/>
                    <a:pt x="673199" y="4175029"/>
                  </a:cubicBezTo>
                  <a:cubicBezTo>
                    <a:pt x="704082" y="4178735"/>
                    <a:pt x="722766" y="4205912"/>
                    <a:pt x="749325" y="4219500"/>
                  </a:cubicBezTo>
                  <a:cubicBezTo>
                    <a:pt x="760288" y="4225213"/>
                    <a:pt x="772950" y="4231853"/>
                    <a:pt x="785612" y="4232625"/>
                  </a:cubicBezTo>
                  <a:cubicBezTo>
                    <a:pt x="800899" y="4233552"/>
                    <a:pt x="822980" y="4225522"/>
                    <a:pt x="835642" y="4237566"/>
                  </a:cubicBezTo>
                  <a:cubicBezTo>
                    <a:pt x="855870" y="4256714"/>
                    <a:pt x="874400" y="4268912"/>
                    <a:pt x="902503" y="4273545"/>
                  </a:cubicBezTo>
                  <a:cubicBezTo>
                    <a:pt x="914701" y="4275552"/>
                    <a:pt x="928444" y="4275089"/>
                    <a:pt x="940643" y="4272464"/>
                  </a:cubicBezTo>
                  <a:cubicBezTo>
                    <a:pt x="957165" y="4269067"/>
                    <a:pt x="955003" y="4272309"/>
                    <a:pt x="966121" y="4282655"/>
                  </a:cubicBezTo>
                  <a:cubicBezTo>
                    <a:pt x="980482" y="4296244"/>
                    <a:pt x="998239" y="4309523"/>
                    <a:pt x="1018313" y="4312766"/>
                  </a:cubicBezTo>
                  <a:cubicBezTo>
                    <a:pt x="1028195" y="4314310"/>
                    <a:pt x="1039004" y="4315854"/>
                    <a:pt x="1048887" y="4312766"/>
                  </a:cubicBezTo>
                  <a:cubicBezTo>
                    <a:pt x="1061703" y="4308751"/>
                    <a:pt x="1061703" y="4313692"/>
                    <a:pt x="1071585" y="4322648"/>
                  </a:cubicBezTo>
                  <a:cubicBezTo>
                    <a:pt x="1089806" y="4339171"/>
                    <a:pt x="1112042" y="4355229"/>
                    <a:pt x="1136748" y="4360017"/>
                  </a:cubicBezTo>
                  <a:cubicBezTo>
                    <a:pt x="1153425" y="4363259"/>
                    <a:pt x="1161300" y="4360480"/>
                    <a:pt x="1171645" y="4375612"/>
                  </a:cubicBezTo>
                  <a:cubicBezTo>
                    <a:pt x="1178748" y="4386112"/>
                    <a:pt x="1186624" y="4395531"/>
                    <a:pt x="1195734" y="4404333"/>
                  </a:cubicBezTo>
                  <a:cubicBezTo>
                    <a:pt x="1208705" y="4416841"/>
                    <a:pt x="1217661" y="4421318"/>
                    <a:pt x="1215036" y="4440003"/>
                  </a:cubicBezTo>
                  <a:cubicBezTo>
                    <a:pt x="1213800" y="4448495"/>
                    <a:pt x="1212874" y="4456525"/>
                    <a:pt x="1214418" y="4465172"/>
                  </a:cubicBezTo>
                  <a:cubicBezTo>
                    <a:pt x="1219822" y="4496209"/>
                    <a:pt x="1231403" y="4523694"/>
                    <a:pt x="1234800" y="4555503"/>
                  </a:cubicBezTo>
                  <a:cubicBezTo>
                    <a:pt x="1237425" y="4580519"/>
                    <a:pt x="1249006" y="4598430"/>
                    <a:pt x="1265374" y="4616806"/>
                  </a:cubicBezTo>
                  <a:cubicBezTo>
                    <a:pt x="1290544" y="4644909"/>
                    <a:pt x="1308764" y="4679652"/>
                    <a:pt x="1324978" y="4713468"/>
                  </a:cubicBezTo>
                  <a:cubicBezTo>
                    <a:pt x="1336096" y="4736630"/>
                    <a:pt x="1349221" y="4755314"/>
                    <a:pt x="1365125" y="4774771"/>
                  </a:cubicBezTo>
                  <a:cubicBezTo>
                    <a:pt x="1390140" y="4775079"/>
                    <a:pt x="1412993" y="4773690"/>
                    <a:pt x="1438008" y="4767976"/>
                  </a:cubicBezTo>
                  <a:cubicBezTo>
                    <a:pt x="1474759" y="4759638"/>
                    <a:pt x="1513208" y="4752226"/>
                    <a:pt x="1550885" y="4754388"/>
                  </a:cubicBezTo>
                  <a:cubicBezTo>
                    <a:pt x="1575436" y="4755778"/>
                    <a:pt x="1596745" y="4753616"/>
                    <a:pt x="1617900" y="4740028"/>
                  </a:cubicBezTo>
                  <a:cubicBezTo>
                    <a:pt x="1644922" y="4722888"/>
                    <a:pt x="1673489" y="4714704"/>
                    <a:pt x="1701129" y="4699726"/>
                  </a:cubicBezTo>
                  <a:cubicBezTo>
                    <a:pt x="1708695" y="4695556"/>
                    <a:pt x="1714563" y="4689689"/>
                    <a:pt x="1720431" y="4683512"/>
                  </a:cubicBezTo>
                  <a:cubicBezTo>
                    <a:pt x="1733401" y="4669770"/>
                    <a:pt x="1742512" y="4673939"/>
                    <a:pt x="1760424" y="4676409"/>
                  </a:cubicBezTo>
                  <a:cubicBezTo>
                    <a:pt x="1773085" y="4678108"/>
                    <a:pt x="1785284" y="4678262"/>
                    <a:pt x="1797946" y="4677336"/>
                  </a:cubicBezTo>
                  <a:cubicBezTo>
                    <a:pt x="1816167" y="4675946"/>
                    <a:pt x="1818946" y="4683821"/>
                    <a:pt x="1831917" y="4694785"/>
                  </a:cubicBezTo>
                  <a:cubicBezTo>
                    <a:pt x="1851064" y="4711152"/>
                    <a:pt x="1877469" y="4718564"/>
                    <a:pt x="1901866" y="4722424"/>
                  </a:cubicBezTo>
                  <a:cubicBezTo>
                    <a:pt x="1914837" y="4724432"/>
                    <a:pt x="1918697" y="4721498"/>
                    <a:pt x="1923638" y="4734005"/>
                  </a:cubicBezTo>
                  <a:cubicBezTo>
                    <a:pt x="1927344" y="4743733"/>
                    <a:pt x="1935219" y="4751145"/>
                    <a:pt x="1942631" y="4757940"/>
                  </a:cubicBezTo>
                  <a:cubicBezTo>
                    <a:pt x="1957609" y="4771528"/>
                    <a:pt x="1979227" y="4777087"/>
                    <a:pt x="1998683" y="4779866"/>
                  </a:cubicBezTo>
                  <a:cubicBezTo>
                    <a:pt x="2013816" y="4782028"/>
                    <a:pt x="2014897" y="4778322"/>
                    <a:pt x="2022617" y="4793300"/>
                  </a:cubicBezTo>
                  <a:cubicBezTo>
                    <a:pt x="2028176" y="4804418"/>
                    <a:pt x="2036360" y="4815536"/>
                    <a:pt x="2045625" y="4823720"/>
                  </a:cubicBezTo>
                  <a:cubicBezTo>
                    <a:pt x="2066780" y="4842712"/>
                    <a:pt x="2087934" y="4849661"/>
                    <a:pt x="2115420" y="4853522"/>
                  </a:cubicBezTo>
                  <a:cubicBezTo>
                    <a:pt x="2132714" y="4855992"/>
                    <a:pt x="2140126" y="4878228"/>
                    <a:pt x="2150472" y="4889500"/>
                  </a:cubicBezTo>
                  <a:cubicBezTo>
                    <a:pt x="2158965" y="4898919"/>
                    <a:pt x="2172090" y="4904632"/>
                    <a:pt x="2183362" y="4909728"/>
                  </a:cubicBezTo>
                  <a:cubicBezTo>
                    <a:pt x="2210539" y="4921927"/>
                    <a:pt x="2243429" y="4919765"/>
                    <a:pt x="2265510" y="4941537"/>
                  </a:cubicBezTo>
                  <a:cubicBezTo>
                    <a:pt x="2284966" y="4960684"/>
                    <a:pt x="2301179" y="4977361"/>
                    <a:pt x="2329746" y="4982148"/>
                  </a:cubicBezTo>
                  <a:cubicBezTo>
                    <a:pt x="2346731" y="4985082"/>
                    <a:pt x="2365569" y="4982611"/>
                    <a:pt x="2380239" y="4992648"/>
                  </a:cubicBezTo>
                  <a:cubicBezTo>
                    <a:pt x="2391974" y="5000677"/>
                    <a:pt x="2404018" y="5008861"/>
                    <a:pt x="2416680" y="5015501"/>
                  </a:cubicBezTo>
                  <a:cubicBezTo>
                    <a:pt x="2429497" y="5021987"/>
                    <a:pt x="2442159" y="5026927"/>
                    <a:pt x="2455284" y="5029244"/>
                  </a:cubicBezTo>
                  <a:lnTo>
                    <a:pt x="2455284" y="5029244"/>
                  </a:lnTo>
                  <a:cubicBezTo>
                    <a:pt x="2468409" y="5026927"/>
                    <a:pt x="2481071" y="5021987"/>
                    <a:pt x="2493733" y="5015501"/>
                  </a:cubicBezTo>
                  <a:cubicBezTo>
                    <a:pt x="2506549" y="5009016"/>
                    <a:pt x="2518439" y="5000832"/>
                    <a:pt x="2530174" y="4992648"/>
                  </a:cubicBezTo>
                  <a:cubicBezTo>
                    <a:pt x="2544843" y="4982611"/>
                    <a:pt x="2563682" y="4985082"/>
                    <a:pt x="2580667" y="4982148"/>
                  </a:cubicBezTo>
                  <a:cubicBezTo>
                    <a:pt x="2609234" y="4977361"/>
                    <a:pt x="2625447" y="4960684"/>
                    <a:pt x="2644903" y="4941537"/>
                  </a:cubicBezTo>
                  <a:cubicBezTo>
                    <a:pt x="2666984" y="4919765"/>
                    <a:pt x="2699875" y="4921927"/>
                    <a:pt x="2727051" y="4909728"/>
                  </a:cubicBezTo>
                  <a:cubicBezTo>
                    <a:pt x="2738323" y="4904632"/>
                    <a:pt x="2751449" y="4898765"/>
                    <a:pt x="2759941" y="4889500"/>
                  </a:cubicBezTo>
                  <a:cubicBezTo>
                    <a:pt x="2770287" y="4878073"/>
                    <a:pt x="2777699" y="4855838"/>
                    <a:pt x="2794993" y="4853522"/>
                  </a:cubicBezTo>
                  <a:cubicBezTo>
                    <a:pt x="2822479" y="4849661"/>
                    <a:pt x="2843633" y="4842712"/>
                    <a:pt x="2864788" y="4823720"/>
                  </a:cubicBezTo>
                  <a:cubicBezTo>
                    <a:pt x="2874053" y="4815381"/>
                    <a:pt x="2882237" y="4804418"/>
                    <a:pt x="2887796" y="4793300"/>
                  </a:cubicBezTo>
                  <a:cubicBezTo>
                    <a:pt x="2895362" y="4778322"/>
                    <a:pt x="2896597" y="4781873"/>
                    <a:pt x="2911730" y="4779866"/>
                  </a:cubicBezTo>
                  <a:cubicBezTo>
                    <a:pt x="2931186" y="4777087"/>
                    <a:pt x="2952803" y="4771528"/>
                    <a:pt x="2967782" y="4757940"/>
                  </a:cubicBezTo>
                  <a:cubicBezTo>
                    <a:pt x="2975194" y="4751145"/>
                    <a:pt x="2983069" y="4743579"/>
                    <a:pt x="2986775" y="4734005"/>
                  </a:cubicBezTo>
                  <a:cubicBezTo>
                    <a:pt x="2991716" y="4721498"/>
                    <a:pt x="2995576" y="4724586"/>
                    <a:pt x="3008547" y="4722424"/>
                  </a:cubicBezTo>
                  <a:cubicBezTo>
                    <a:pt x="3032790" y="4718564"/>
                    <a:pt x="3059194" y="4711152"/>
                    <a:pt x="3078342" y="4694785"/>
                  </a:cubicBezTo>
                  <a:cubicBezTo>
                    <a:pt x="3091312" y="4683821"/>
                    <a:pt x="3094092" y="4675946"/>
                    <a:pt x="3112313" y="4677336"/>
                  </a:cubicBezTo>
                  <a:cubicBezTo>
                    <a:pt x="3124975" y="4678262"/>
                    <a:pt x="3137173" y="4678108"/>
                    <a:pt x="3149835" y="4676409"/>
                  </a:cubicBezTo>
                  <a:cubicBezTo>
                    <a:pt x="3167747" y="4673939"/>
                    <a:pt x="3176857" y="4669770"/>
                    <a:pt x="3189828" y="4683512"/>
                  </a:cubicBezTo>
                  <a:cubicBezTo>
                    <a:pt x="3195696" y="4689689"/>
                    <a:pt x="3201409" y="4695556"/>
                    <a:pt x="3209130" y="4699726"/>
                  </a:cubicBezTo>
                  <a:cubicBezTo>
                    <a:pt x="3236770" y="4714858"/>
                    <a:pt x="3265491" y="4722888"/>
                    <a:pt x="3292359" y="4740182"/>
                  </a:cubicBezTo>
                  <a:cubicBezTo>
                    <a:pt x="3313513" y="4753771"/>
                    <a:pt x="3334668" y="4755932"/>
                    <a:pt x="3359374" y="4754542"/>
                  </a:cubicBezTo>
                  <a:cubicBezTo>
                    <a:pt x="3397051" y="4752380"/>
                    <a:pt x="3435500" y="4759792"/>
                    <a:pt x="3472250" y="4768131"/>
                  </a:cubicBezTo>
                  <a:cubicBezTo>
                    <a:pt x="3497265" y="4773844"/>
                    <a:pt x="3520118" y="4775234"/>
                    <a:pt x="3545133" y="4774925"/>
                  </a:cubicBezTo>
                  <a:cubicBezTo>
                    <a:pt x="3561038" y="4755624"/>
                    <a:pt x="3574163" y="4736785"/>
                    <a:pt x="3585281" y="4713623"/>
                  </a:cubicBezTo>
                  <a:cubicBezTo>
                    <a:pt x="3601649" y="4679652"/>
                    <a:pt x="3619869" y="4645063"/>
                    <a:pt x="3644884" y="4616960"/>
                  </a:cubicBezTo>
                  <a:cubicBezTo>
                    <a:pt x="3661252" y="4598585"/>
                    <a:pt x="3672833" y="4580673"/>
                    <a:pt x="3675458" y="4555658"/>
                  </a:cubicBezTo>
                  <a:cubicBezTo>
                    <a:pt x="3678855" y="4523849"/>
                    <a:pt x="3690436" y="4496363"/>
                    <a:pt x="3695841" y="4465326"/>
                  </a:cubicBezTo>
                  <a:cubicBezTo>
                    <a:pt x="3697385" y="4456834"/>
                    <a:pt x="3696458" y="4448650"/>
                    <a:pt x="3695223" y="4440157"/>
                  </a:cubicBezTo>
                  <a:cubicBezTo>
                    <a:pt x="3692598" y="4421473"/>
                    <a:pt x="3701554" y="4416995"/>
                    <a:pt x="3714525" y="4404487"/>
                  </a:cubicBezTo>
                  <a:cubicBezTo>
                    <a:pt x="3723635" y="4395686"/>
                    <a:pt x="3731510" y="4386267"/>
                    <a:pt x="3738613" y="4375767"/>
                  </a:cubicBezTo>
                  <a:cubicBezTo>
                    <a:pt x="3748959" y="4360788"/>
                    <a:pt x="3756834" y="4363413"/>
                    <a:pt x="3773511" y="4360171"/>
                  </a:cubicBezTo>
                  <a:cubicBezTo>
                    <a:pt x="3798217" y="4355384"/>
                    <a:pt x="3820452" y="4339325"/>
                    <a:pt x="3838673" y="4322803"/>
                  </a:cubicBezTo>
                  <a:cubicBezTo>
                    <a:pt x="3848401" y="4314001"/>
                    <a:pt x="3848401" y="4309060"/>
                    <a:pt x="3861217" y="4313075"/>
                  </a:cubicBezTo>
                  <a:cubicBezTo>
                    <a:pt x="3871100" y="4316163"/>
                    <a:pt x="3881909" y="4314773"/>
                    <a:pt x="3891791" y="4313075"/>
                  </a:cubicBezTo>
                  <a:cubicBezTo>
                    <a:pt x="3911711" y="4309832"/>
                    <a:pt x="3929623" y="4296398"/>
                    <a:pt x="3943829" y="4282964"/>
                  </a:cubicBezTo>
                  <a:cubicBezTo>
                    <a:pt x="3954792" y="4272464"/>
                    <a:pt x="3952784" y="4269221"/>
                    <a:pt x="3969307" y="4272773"/>
                  </a:cubicBezTo>
                  <a:cubicBezTo>
                    <a:pt x="3981505" y="4275243"/>
                    <a:pt x="3995248" y="4275861"/>
                    <a:pt x="4007447" y="4273699"/>
                  </a:cubicBezTo>
                  <a:cubicBezTo>
                    <a:pt x="4035550" y="4268912"/>
                    <a:pt x="4054079" y="4256868"/>
                    <a:pt x="4074308" y="4237721"/>
                  </a:cubicBezTo>
                  <a:cubicBezTo>
                    <a:pt x="4086970" y="4225677"/>
                    <a:pt x="4109051" y="4233706"/>
                    <a:pt x="4124338" y="4232780"/>
                  </a:cubicBezTo>
                  <a:cubicBezTo>
                    <a:pt x="4137000" y="4232008"/>
                    <a:pt x="4149661" y="4225368"/>
                    <a:pt x="4160625" y="4219654"/>
                  </a:cubicBezTo>
                  <a:cubicBezTo>
                    <a:pt x="4187030" y="4206066"/>
                    <a:pt x="4205868" y="4178889"/>
                    <a:pt x="4236751" y="4175184"/>
                  </a:cubicBezTo>
                  <a:cubicBezTo>
                    <a:pt x="4263928" y="4171941"/>
                    <a:pt x="4286935" y="4169624"/>
                    <a:pt x="4308553" y="4150323"/>
                  </a:cubicBezTo>
                  <a:cubicBezTo>
                    <a:pt x="4321370" y="4138896"/>
                    <a:pt x="4331252" y="4122683"/>
                    <a:pt x="4348237" y="4117433"/>
                  </a:cubicBezTo>
                  <a:cubicBezTo>
                    <a:pt x="4361826" y="4113264"/>
                    <a:pt x="4375723" y="4109095"/>
                    <a:pt x="4388848" y="4103072"/>
                  </a:cubicBezTo>
                  <a:cubicBezTo>
                    <a:pt x="4401973" y="4097205"/>
                    <a:pt x="4413554" y="4090256"/>
                    <a:pt x="4423591" y="4081609"/>
                  </a:cubicBezTo>
                  <a:lnTo>
                    <a:pt x="4423591" y="4081609"/>
                  </a:lnTo>
                  <a:cubicBezTo>
                    <a:pt x="4429922" y="4069874"/>
                    <a:pt x="4433937" y="4056903"/>
                    <a:pt x="4436870" y="4042851"/>
                  </a:cubicBezTo>
                  <a:cubicBezTo>
                    <a:pt x="4439804" y="4028800"/>
                    <a:pt x="4440731" y="4014439"/>
                    <a:pt x="4441812" y="4000078"/>
                  </a:cubicBezTo>
                  <a:cubicBezTo>
                    <a:pt x="4443047" y="3982321"/>
                    <a:pt x="4456790" y="3969196"/>
                    <a:pt x="4465128" y="3954063"/>
                  </a:cubicBezTo>
                  <a:cubicBezTo>
                    <a:pt x="4479180" y="3928740"/>
                    <a:pt x="4476246" y="3905578"/>
                    <a:pt x="4473466" y="3878555"/>
                  </a:cubicBezTo>
                  <a:cubicBezTo>
                    <a:pt x="4470224" y="3847673"/>
                    <a:pt x="4492459" y="3823275"/>
                    <a:pt x="4499871" y="3794554"/>
                  </a:cubicBezTo>
                  <a:cubicBezTo>
                    <a:pt x="4502959" y="3782665"/>
                    <a:pt x="4506511" y="3768767"/>
                    <a:pt x="4504504" y="3756260"/>
                  </a:cubicBezTo>
                  <a:cubicBezTo>
                    <a:pt x="4502033" y="3741127"/>
                    <a:pt x="4489371" y="3721362"/>
                    <a:pt x="4498173" y="3706384"/>
                  </a:cubicBezTo>
                  <a:cubicBezTo>
                    <a:pt x="4512379" y="3682450"/>
                    <a:pt x="4520099" y="3661605"/>
                    <a:pt x="4518401" y="3633193"/>
                  </a:cubicBezTo>
                  <a:cubicBezTo>
                    <a:pt x="4517629" y="3620839"/>
                    <a:pt x="4514077" y="3607560"/>
                    <a:pt x="4508982" y="3596287"/>
                  </a:cubicBezTo>
                  <a:cubicBezTo>
                    <a:pt x="4502033" y="3581001"/>
                    <a:pt x="4505585" y="3582236"/>
                    <a:pt x="4513305" y="3569265"/>
                  </a:cubicBezTo>
                  <a:cubicBezTo>
                    <a:pt x="4523342" y="3552280"/>
                    <a:pt x="4532298" y="3531897"/>
                    <a:pt x="4531063" y="3511669"/>
                  </a:cubicBezTo>
                  <a:cubicBezTo>
                    <a:pt x="4530445" y="3501632"/>
                    <a:pt x="4529364" y="3490823"/>
                    <a:pt x="4524268" y="3481867"/>
                  </a:cubicBezTo>
                  <a:cubicBezTo>
                    <a:pt x="4517474" y="3470132"/>
                    <a:pt x="4522261" y="3469051"/>
                    <a:pt x="4528747" y="3457624"/>
                  </a:cubicBezTo>
                  <a:cubicBezTo>
                    <a:pt x="4540791" y="3436161"/>
                    <a:pt x="4551445" y="3410991"/>
                    <a:pt x="4550673" y="3385822"/>
                  </a:cubicBezTo>
                  <a:cubicBezTo>
                    <a:pt x="4550210" y="3368837"/>
                    <a:pt x="4545732" y="3361734"/>
                    <a:pt x="4558085" y="3348454"/>
                  </a:cubicBezTo>
                  <a:cubicBezTo>
                    <a:pt x="4566732" y="3339189"/>
                    <a:pt x="4574144" y="3329461"/>
                    <a:pt x="4580784" y="3318498"/>
                  </a:cubicBezTo>
                  <a:cubicBezTo>
                    <a:pt x="4590049" y="3303057"/>
                    <a:pt x="4592519" y="3293329"/>
                    <a:pt x="4611203" y="3291630"/>
                  </a:cubicBezTo>
                  <a:cubicBezTo>
                    <a:pt x="4619696" y="3290858"/>
                    <a:pt x="4627880" y="3290086"/>
                    <a:pt x="4635910" y="3286689"/>
                  </a:cubicBezTo>
                  <a:cubicBezTo>
                    <a:pt x="4664939" y="3274490"/>
                    <a:pt x="4689182" y="3257042"/>
                    <a:pt x="4719447" y="3246696"/>
                  </a:cubicBezTo>
                  <a:cubicBezTo>
                    <a:pt x="4743227" y="3238512"/>
                    <a:pt x="4758205" y="3223379"/>
                    <a:pt x="4772411" y="3203306"/>
                  </a:cubicBezTo>
                  <a:cubicBezTo>
                    <a:pt x="4794183" y="3172577"/>
                    <a:pt x="4823985" y="3147099"/>
                    <a:pt x="4853478" y="3123628"/>
                  </a:cubicBezTo>
                  <a:cubicBezTo>
                    <a:pt x="4873551" y="3107569"/>
                    <a:pt x="4888993" y="3090584"/>
                    <a:pt x="4904280" y="3070973"/>
                  </a:cubicBezTo>
                  <a:cubicBezTo>
                    <a:pt x="4899030" y="3046576"/>
                    <a:pt x="4892544" y="3024649"/>
                    <a:pt x="4881427" y="3001487"/>
                  </a:cubicBezTo>
                  <a:cubicBezTo>
                    <a:pt x="4865059" y="2967516"/>
                    <a:pt x="4849308" y="2931692"/>
                    <a:pt x="4842978" y="2894479"/>
                  </a:cubicBezTo>
                  <a:cubicBezTo>
                    <a:pt x="4838808" y="2870236"/>
                    <a:pt x="4832014" y="2850008"/>
                    <a:pt x="4814102" y="2832405"/>
                  </a:cubicBezTo>
                  <a:cubicBezTo>
                    <a:pt x="4791403" y="2809860"/>
                    <a:pt x="4777043" y="2783764"/>
                    <a:pt x="4756197" y="2760139"/>
                  </a:cubicBezTo>
                  <a:cubicBezTo>
                    <a:pt x="4748786" y="2753036"/>
                    <a:pt x="4741837" y="2748558"/>
                    <a:pt x="4734425" y="2744235"/>
                  </a:cubicBezTo>
                  <a:close/>
                  <a:moveTo>
                    <a:pt x="4799742" y="2835030"/>
                  </a:moveTo>
                  <a:cubicBezTo>
                    <a:pt x="4818117" y="2852787"/>
                    <a:pt x="4825529" y="2870236"/>
                    <a:pt x="4830007" y="2895097"/>
                  </a:cubicBezTo>
                  <a:cubicBezTo>
                    <a:pt x="4840816" y="2955781"/>
                    <a:pt x="4875096" y="3007973"/>
                    <a:pt x="4889919" y="3067422"/>
                  </a:cubicBezTo>
                  <a:cubicBezTo>
                    <a:pt x="4850699" y="3114518"/>
                    <a:pt x="4797271" y="3146481"/>
                    <a:pt x="4761139" y="3196511"/>
                  </a:cubicBezTo>
                  <a:cubicBezTo>
                    <a:pt x="4746315" y="3217048"/>
                    <a:pt x="4732109" y="3229556"/>
                    <a:pt x="4707712" y="3237585"/>
                  </a:cubicBezTo>
                  <a:cubicBezTo>
                    <a:pt x="4697366" y="3240982"/>
                    <a:pt x="4685785" y="3244071"/>
                    <a:pt x="4676211" y="3249475"/>
                  </a:cubicBezTo>
                  <a:cubicBezTo>
                    <a:pt x="4649035" y="3264608"/>
                    <a:pt x="4627108" y="3283600"/>
                    <a:pt x="4593754" y="3278042"/>
                  </a:cubicBezTo>
                  <a:cubicBezTo>
                    <a:pt x="4591747" y="3277733"/>
                    <a:pt x="4589740" y="3279123"/>
                    <a:pt x="4588659" y="3280667"/>
                  </a:cubicBezTo>
                  <a:cubicBezTo>
                    <a:pt x="4571982" y="3305991"/>
                    <a:pt x="4559629" y="3333013"/>
                    <a:pt x="4534151" y="3351079"/>
                  </a:cubicBezTo>
                  <a:cubicBezTo>
                    <a:pt x="4532607" y="3352160"/>
                    <a:pt x="4531835" y="3354785"/>
                    <a:pt x="4532452" y="3356484"/>
                  </a:cubicBezTo>
                  <a:cubicBezTo>
                    <a:pt x="4545886" y="3395550"/>
                    <a:pt x="4529518" y="3438168"/>
                    <a:pt x="4504658" y="3469051"/>
                  </a:cubicBezTo>
                  <a:cubicBezTo>
                    <a:pt x="4502959" y="3471058"/>
                    <a:pt x="4503732" y="3474147"/>
                    <a:pt x="4505275" y="3476000"/>
                  </a:cubicBezTo>
                  <a:cubicBezTo>
                    <a:pt x="4529982" y="3508118"/>
                    <a:pt x="4514540" y="3550427"/>
                    <a:pt x="4490297" y="3577913"/>
                  </a:cubicBezTo>
                  <a:cubicBezTo>
                    <a:pt x="4488599" y="3579920"/>
                    <a:pt x="4487673" y="3582390"/>
                    <a:pt x="4489062" y="3584861"/>
                  </a:cubicBezTo>
                  <a:cubicBezTo>
                    <a:pt x="4503886" y="3612656"/>
                    <a:pt x="4511916" y="3644465"/>
                    <a:pt x="4500335" y="3675193"/>
                  </a:cubicBezTo>
                  <a:cubicBezTo>
                    <a:pt x="4495548" y="3687855"/>
                    <a:pt x="4480106" y="3702370"/>
                    <a:pt x="4481496" y="3716885"/>
                  </a:cubicBezTo>
                  <a:cubicBezTo>
                    <a:pt x="4482577" y="3728620"/>
                    <a:pt x="4488290" y="3738502"/>
                    <a:pt x="4490143" y="3749774"/>
                  </a:cubicBezTo>
                  <a:cubicBezTo>
                    <a:pt x="4492923" y="3766760"/>
                    <a:pt x="4490297" y="3783591"/>
                    <a:pt x="4484275" y="3799496"/>
                  </a:cubicBezTo>
                  <a:cubicBezTo>
                    <a:pt x="4477790" y="3816635"/>
                    <a:pt x="4466518" y="3833466"/>
                    <a:pt x="4461885" y="3851070"/>
                  </a:cubicBezTo>
                  <a:cubicBezTo>
                    <a:pt x="4457716" y="3867129"/>
                    <a:pt x="4461577" y="3880871"/>
                    <a:pt x="4463121" y="3896930"/>
                  </a:cubicBezTo>
                  <a:cubicBezTo>
                    <a:pt x="4466209" y="3929820"/>
                    <a:pt x="4450922" y="3956380"/>
                    <a:pt x="4430694" y="3980623"/>
                  </a:cubicBezTo>
                  <a:cubicBezTo>
                    <a:pt x="4423437" y="3989270"/>
                    <a:pt x="4427142" y="4020616"/>
                    <a:pt x="4425289" y="4032042"/>
                  </a:cubicBezTo>
                  <a:cubicBezTo>
                    <a:pt x="4422819" y="4047020"/>
                    <a:pt x="4419113" y="4061072"/>
                    <a:pt x="4412782" y="4073734"/>
                  </a:cubicBezTo>
                  <a:cubicBezTo>
                    <a:pt x="4401973" y="4082844"/>
                    <a:pt x="4389002" y="4089484"/>
                    <a:pt x="4374951" y="4095197"/>
                  </a:cubicBezTo>
                  <a:cubicBezTo>
                    <a:pt x="4364142" y="4099521"/>
                    <a:pt x="4332796" y="4102918"/>
                    <a:pt x="4326002" y="4111874"/>
                  </a:cubicBezTo>
                  <a:cubicBezTo>
                    <a:pt x="4306855" y="4137043"/>
                    <a:pt x="4284310" y="4157735"/>
                    <a:pt x="4251574" y="4162058"/>
                  </a:cubicBezTo>
                  <a:cubicBezTo>
                    <a:pt x="4235515" y="4164220"/>
                    <a:pt x="4221310" y="4163448"/>
                    <a:pt x="4206640" y="4171169"/>
                  </a:cubicBezTo>
                  <a:cubicBezTo>
                    <a:pt x="4190427" y="4179661"/>
                    <a:pt x="4176530" y="4194331"/>
                    <a:pt x="4161242" y="4204368"/>
                  </a:cubicBezTo>
                  <a:cubicBezTo>
                    <a:pt x="4146882" y="4213787"/>
                    <a:pt x="4131286" y="4220118"/>
                    <a:pt x="4113992" y="4221199"/>
                  </a:cubicBezTo>
                  <a:cubicBezTo>
                    <a:pt x="4102411" y="4221971"/>
                    <a:pt x="4091602" y="4218574"/>
                    <a:pt x="4079867" y="4220118"/>
                  </a:cubicBezTo>
                  <a:cubicBezTo>
                    <a:pt x="4065352" y="4221971"/>
                    <a:pt x="4054697" y="4240192"/>
                    <a:pt x="4043271" y="4247758"/>
                  </a:cubicBezTo>
                  <a:cubicBezTo>
                    <a:pt x="4015785" y="4265824"/>
                    <a:pt x="3983050" y="4265206"/>
                    <a:pt x="3952630" y="4256868"/>
                  </a:cubicBezTo>
                  <a:cubicBezTo>
                    <a:pt x="3949851" y="4256096"/>
                    <a:pt x="3947689" y="4257640"/>
                    <a:pt x="3946145" y="4259648"/>
                  </a:cubicBezTo>
                  <a:cubicBezTo>
                    <a:pt x="3924681" y="4289295"/>
                    <a:pt x="3886850" y="4313847"/>
                    <a:pt x="3850100" y="4296861"/>
                  </a:cubicBezTo>
                  <a:cubicBezTo>
                    <a:pt x="3847938" y="4295935"/>
                    <a:pt x="3844850" y="4295780"/>
                    <a:pt x="3843151" y="4297787"/>
                  </a:cubicBezTo>
                  <a:cubicBezTo>
                    <a:pt x="3818599" y="4328979"/>
                    <a:pt x="3780768" y="4354457"/>
                    <a:pt x="3739694" y="4349979"/>
                  </a:cubicBezTo>
                  <a:cubicBezTo>
                    <a:pt x="3737841" y="4349825"/>
                    <a:pt x="3735371" y="4351215"/>
                    <a:pt x="3734753" y="4352913"/>
                  </a:cubicBezTo>
                  <a:cubicBezTo>
                    <a:pt x="3722863" y="4381788"/>
                    <a:pt x="3699238" y="4399855"/>
                    <a:pt x="3678238" y="4421627"/>
                  </a:cubicBezTo>
                  <a:cubicBezTo>
                    <a:pt x="3677002" y="4423017"/>
                    <a:pt x="3676076" y="4425333"/>
                    <a:pt x="3676848" y="4427186"/>
                  </a:cubicBezTo>
                  <a:cubicBezTo>
                    <a:pt x="3689664" y="4458378"/>
                    <a:pt x="3676076" y="4484010"/>
                    <a:pt x="3667429" y="4513812"/>
                  </a:cubicBezTo>
                  <a:cubicBezTo>
                    <a:pt x="3664340" y="4524467"/>
                    <a:pt x="3664032" y="4536356"/>
                    <a:pt x="3662951" y="4547320"/>
                  </a:cubicBezTo>
                  <a:cubicBezTo>
                    <a:pt x="3660635" y="4572798"/>
                    <a:pt x="3651524" y="4589475"/>
                    <a:pt x="3634848" y="4608468"/>
                  </a:cubicBezTo>
                  <a:cubicBezTo>
                    <a:pt x="3594082" y="4654792"/>
                    <a:pt x="3574781" y="4714086"/>
                    <a:pt x="3537567" y="4762726"/>
                  </a:cubicBezTo>
                  <a:cubicBezTo>
                    <a:pt x="3476265" y="4761337"/>
                    <a:pt x="3417897" y="4739564"/>
                    <a:pt x="3356286" y="4742653"/>
                  </a:cubicBezTo>
                  <a:cubicBezTo>
                    <a:pt x="3330962" y="4743888"/>
                    <a:pt x="3312278" y="4740645"/>
                    <a:pt x="3290969" y="4726594"/>
                  </a:cubicBezTo>
                  <a:cubicBezTo>
                    <a:pt x="3281859" y="4720571"/>
                    <a:pt x="3272285" y="4713468"/>
                    <a:pt x="3262094" y="4709299"/>
                  </a:cubicBezTo>
                  <a:cubicBezTo>
                    <a:pt x="3233218" y="4697564"/>
                    <a:pt x="3204806" y="4692005"/>
                    <a:pt x="3188438" y="4662666"/>
                  </a:cubicBezTo>
                  <a:cubicBezTo>
                    <a:pt x="3187512" y="4660968"/>
                    <a:pt x="3185041" y="4660196"/>
                    <a:pt x="3183188" y="4660350"/>
                  </a:cubicBezTo>
                  <a:cubicBezTo>
                    <a:pt x="3152923" y="4663130"/>
                    <a:pt x="3124202" y="4670233"/>
                    <a:pt x="3094246" y="4661586"/>
                  </a:cubicBezTo>
                  <a:cubicBezTo>
                    <a:pt x="3092548" y="4661123"/>
                    <a:pt x="3089768" y="4662049"/>
                    <a:pt x="3088842" y="4663593"/>
                  </a:cubicBezTo>
                  <a:cubicBezTo>
                    <a:pt x="3066761" y="4698490"/>
                    <a:pt x="3023216" y="4712233"/>
                    <a:pt x="2983532" y="4711924"/>
                  </a:cubicBezTo>
                  <a:cubicBezTo>
                    <a:pt x="2980907" y="4711924"/>
                    <a:pt x="2979054" y="4714395"/>
                    <a:pt x="2978436" y="4716711"/>
                  </a:cubicBezTo>
                  <a:cubicBezTo>
                    <a:pt x="2968708" y="4756087"/>
                    <a:pt x="2925936" y="4770447"/>
                    <a:pt x="2889494" y="4768594"/>
                  </a:cubicBezTo>
                  <a:cubicBezTo>
                    <a:pt x="2886869" y="4768440"/>
                    <a:pt x="2884398" y="4769366"/>
                    <a:pt x="2883317" y="4771837"/>
                  </a:cubicBezTo>
                  <a:cubicBezTo>
                    <a:pt x="2870810" y="4800867"/>
                    <a:pt x="2850891" y="4826808"/>
                    <a:pt x="2819699" y="4836999"/>
                  </a:cubicBezTo>
                  <a:cubicBezTo>
                    <a:pt x="2806729" y="4841168"/>
                    <a:pt x="2785883" y="4838234"/>
                    <a:pt x="2775383" y="4848272"/>
                  </a:cubicBezTo>
                  <a:cubicBezTo>
                    <a:pt x="2766890" y="4856455"/>
                    <a:pt x="2762875" y="4867110"/>
                    <a:pt x="2755000" y="4875603"/>
                  </a:cubicBezTo>
                  <a:cubicBezTo>
                    <a:pt x="2743419" y="4888419"/>
                    <a:pt x="2728750" y="4896757"/>
                    <a:pt x="2712536" y="4902007"/>
                  </a:cubicBezTo>
                  <a:cubicBezTo>
                    <a:pt x="2695088" y="4907720"/>
                    <a:pt x="2675014" y="4909265"/>
                    <a:pt x="2658337" y="4916677"/>
                  </a:cubicBezTo>
                  <a:cubicBezTo>
                    <a:pt x="2643205" y="4923471"/>
                    <a:pt x="2634866" y="4935052"/>
                    <a:pt x="2623131" y="4946170"/>
                  </a:cubicBezTo>
                  <a:cubicBezTo>
                    <a:pt x="2599351" y="4969177"/>
                    <a:pt x="2569086" y="4973810"/>
                    <a:pt x="2537432" y="4973037"/>
                  </a:cubicBezTo>
                  <a:cubicBezTo>
                    <a:pt x="2526160" y="4972729"/>
                    <a:pt x="2503924" y="4995273"/>
                    <a:pt x="2493733" y="5000986"/>
                  </a:cubicBezTo>
                  <a:cubicBezTo>
                    <a:pt x="2480453" y="5008398"/>
                    <a:pt x="2467328" y="5014266"/>
                    <a:pt x="2453431" y="5017200"/>
                  </a:cubicBezTo>
                  <a:cubicBezTo>
                    <a:pt x="2439534" y="5014420"/>
                    <a:pt x="2426254" y="5008553"/>
                    <a:pt x="2412974" y="5000986"/>
                  </a:cubicBezTo>
                  <a:cubicBezTo>
                    <a:pt x="2402783" y="4995273"/>
                    <a:pt x="2380702" y="4972883"/>
                    <a:pt x="2369430" y="4973037"/>
                  </a:cubicBezTo>
                  <a:cubicBezTo>
                    <a:pt x="2337775" y="4973655"/>
                    <a:pt x="2307510" y="4969177"/>
                    <a:pt x="2283731" y="4946170"/>
                  </a:cubicBezTo>
                  <a:cubicBezTo>
                    <a:pt x="2272150" y="4934897"/>
                    <a:pt x="2263811" y="4923316"/>
                    <a:pt x="2248524" y="4916677"/>
                  </a:cubicBezTo>
                  <a:cubicBezTo>
                    <a:pt x="2231848" y="4909265"/>
                    <a:pt x="2211619" y="4907566"/>
                    <a:pt x="2194325" y="4901853"/>
                  </a:cubicBezTo>
                  <a:cubicBezTo>
                    <a:pt x="2178112" y="4896603"/>
                    <a:pt x="2163288" y="4888265"/>
                    <a:pt x="2151707" y="4875448"/>
                  </a:cubicBezTo>
                  <a:cubicBezTo>
                    <a:pt x="2143986" y="4866955"/>
                    <a:pt x="2139817" y="4856301"/>
                    <a:pt x="2131324" y="4848117"/>
                  </a:cubicBezTo>
                  <a:cubicBezTo>
                    <a:pt x="2120824" y="4837926"/>
                    <a:pt x="2099824" y="4841014"/>
                    <a:pt x="2087008" y="4836845"/>
                  </a:cubicBezTo>
                  <a:cubicBezTo>
                    <a:pt x="2055816" y="4826653"/>
                    <a:pt x="2035897" y="4800712"/>
                    <a:pt x="2023390" y="4771682"/>
                  </a:cubicBezTo>
                  <a:cubicBezTo>
                    <a:pt x="2022309" y="4769057"/>
                    <a:pt x="2019838" y="4768285"/>
                    <a:pt x="2017213" y="4768440"/>
                  </a:cubicBezTo>
                  <a:cubicBezTo>
                    <a:pt x="1980617" y="4770292"/>
                    <a:pt x="1937844" y="4755932"/>
                    <a:pt x="1928271" y="4716557"/>
                  </a:cubicBezTo>
                  <a:cubicBezTo>
                    <a:pt x="1927653" y="4714240"/>
                    <a:pt x="1925800" y="4711770"/>
                    <a:pt x="1923175" y="4711770"/>
                  </a:cubicBezTo>
                  <a:cubicBezTo>
                    <a:pt x="1883491" y="4712079"/>
                    <a:pt x="1839946" y="4698336"/>
                    <a:pt x="1817865" y="4663439"/>
                  </a:cubicBezTo>
                  <a:cubicBezTo>
                    <a:pt x="1816939" y="4661894"/>
                    <a:pt x="1814159" y="4660968"/>
                    <a:pt x="1812461" y="4661431"/>
                  </a:cubicBezTo>
                  <a:cubicBezTo>
                    <a:pt x="1782505" y="4670078"/>
                    <a:pt x="1753629" y="4662975"/>
                    <a:pt x="1723519" y="4660196"/>
                  </a:cubicBezTo>
                  <a:cubicBezTo>
                    <a:pt x="1721666" y="4660042"/>
                    <a:pt x="1719350" y="4660813"/>
                    <a:pt x="1718269" y="4662512"/>
                  </a:cubicBezTo>
                  <a:cubicBezTo>
                    <a:pt x="1701901" y="4692005"/>
                    <a:pt x="1673334" y="4697409"/>
                    <a:pt x="1644613" y="4709145"/>
                  </a:cubicBezTo>
                  <a:cubicBezTo>
                    <a:pt x="1634422" y="4713314"/>
                    <a:pt x="1624849" y="4720417"/>
                    <a:pt x="1615738" y="4726439"/>
                  </a:cubicBezTo>
                  <a:cubicBezTo>
                    <a:pt x="1594429" y="4740491"/>
                    <a:pt x="1575745" y="4743733"/>
                    <a:pt x="1550421" y="4742498"/>
                  </a:cubicBezTo>
                  <a:cubicBezTo>
                    <a:pt x="1488810" y="4739410"/>
                    <a:pt x="1430442" y="4761337"/>
                    <a:pt x="1369140" y="4762572"/>
                  </a:cubicBezTo>
                  <a:cubicBezTo>
                    <a:pt x="1331926" y="4713777"/>
                    <a:pt x="1312625" y="4654637"/>
                    <a:pt x="1271860" y="4608313"/>
                  </a:cubicBezTo>
                  <a:cubicBezTo>
                    <a:pt x="1255029" y="4589320"/>
                    <a:pt x="1246073" y="4572644"/>
                    <a:pt x="1243756" y="4547165"/>
                  </a:cubicBezTo>
                  <a:cubicBezTo>
                    <a:pt x="1242830" y="4536202"/>
                    <a:pt x="1242367" y="4524312"/>
                    <a:pt x="1239278" y="4513812"/>
                  </a:cubicBezTo>
                  <a:cubicBezTo>
                    <a:pt x="1230477" y="4484010"/>
                    <a:pt x="1217043" y="4458378"/>
                    <a:pt x="1229859" y="4427032"/>
                  </a:cubicBezTo>
                  <a:cubicBezTo>
                    <a:pt x="1230631" y="4425179"/>
                    <a:pt x="1229705" y="4422862"/>
                    <a:pt x="1228470" y="4421473"/>
                  </a:cubicBezTo>
                  <a:cubicBezTo>
                    <a:pt x="1207469" y="4399546"/>
                    <a:pt x="1183998" y="4381480"/>
                    <a:pt x="1171954" y="4352759"/>
                  </a:cubicBezTo>
                  <a:cubicBezTo>
                    <a:pt x="1171337" y="4351060"/>
                    <a:pt x="1168866" y="4349671"/>
                    <a:pt x="1167013" y="4349825"/>
                  </a:cubicBezTo>
                  <a:cubicBezTo>
                    <a:pt x="1125939" y="4354303"/>
                    <a:pt x="1087953" y="4328825"/>
                    <a:pt x="1063556" y="4297633"/>
                  </a:cubicBezTo>
                  <a:cubicBezTo>
                    <a:pt x="1061857" y="4295626"/>
                    <a:pt x="1058769" y="4295626"/>
                    <a:pt x="1056762" y="4296707"/>
                  </a:cubicBezTo>
                  <a:cubicBezTo>
                    <a:pt x="1020011" y="4313692"/>
                    <a:pt x="982026" y="4289140"/>
                    <a:pt x="960717" y="4259493"/>
                  </a:cubicBezTo>
                  <a:cubicBezTo>
                    <a:pt x="959173" y="4257486"/>
                    <a:pt x="957011" y="4255942"/>
                    <a:pt x="954231" y="4256714"/>
                  </a:cubicBezTo>
                  <a:cubicBezTo>
                    <a:pt x="923812" y="4265052"/>
                    <a:pt x="891076" y="4265670"/>
                    <a:pt x="863591" y="4247603"/>
                  </a:cubicBezTo>
                  <a:cubicBezTo>
                    <a:pt x="852318" y="4240192"/>
                    <a:pt x="841664" y="4221816"/>
                    <a:pt x="827149" y="4219963"/>
                  </a:cubicBezTo>
                  <a:cubicBezTo>
                    <a:pt x="815568" y="4218419"/>
                    <a:pt x="804605" y="4221816"/>
                    <a:pt x="793024" y="4221044"/>
                  </a:cubicBezTo>
                  <a:cubicBezTo>
                    <a:pt x="775884" y="4219963"/>
                    <a:pt x="760134" y="4213632"/>
                    <a:pt x="745773" y="4204368"/>
                  </a:cubicBezTo>
                  <a:cubicBezTo>
                    <a:pt x="730486" y="4194331"/>
                    <a:pt x="716589" y="4179507"/>
                    <a:pt x="700376" y="4171169"/>
                  </a:cubicBezTo>
                  <a:cubicBezTo>
                    <a:pt x="685552" y="4163448"/>
                    <a:pt x="671346" y="4164220"/>
                    <a:pt x="655441" y="4162058"/>
                  </a:cubicBezTo>
                  <a:cubicBezTo>
                    <a:pt x="622706" y="4157735"/>
                    <a:pt x="600161" y="4137043"/>
                    <a:pt x="581014" y="4111874"/>
                  </a:cubicBezTo>
                  <a:cubicBezTo>
                    <a:pt x="574220" y="4102918"/>
                    <a:pt x="542874" y="4099521"/>
                    <a:pt x="532065" y="4095197"/>
                  </a:cubicBezTo>
                  <a:cubicBezTo>
                    <a:pt x="518014" y="4089484"/>
                    <a:pt x="505197" y="4082844"/>
                    <a:pt x="494234" y="4073734"/>
                  </a:cubicBezTo>
                  <a:cubicBezTo>
                    <a:pt x="487749" y="4061072"/>
                    <a:pt x="484043" y="4047175"/>
                    <a:pt x="481726" y="4032042"/>
                  </a:cubicBezTo>
                  <a:cubicBezTo>
                    <a:pt x="479873" y="4020616"/>
                    <a:pt x="483579" y="3989270"/>
                    <a:pt x="476322" y="3980623"/>
                  </a:cubicBezTo>
                  <a:cubicBezTo>
                    <a:pt x="456094" y="3956225"/>
                    <a:pt x="440807" y="3929820"/>
                    <a:pt x="443895" y="3896930"/>
                  </a:cubicBezTo>
                  <a:cubicBezTo>
                    <a:pt x="445439" y="3880871"/>
                    <a:pt x="449300" y="3867129"/>
                    <a:pt x="445130" y="3851070"/>
                  </a:cubicBezTo>
                  <a:cubicBezTo>
                    <a:pt x="440498" y="3833466"/>
                    <a:pt x="429226" y="3816635"/>
                    <a:pt x="422741" y="3799496"/>
                  </a:cubicBezTo>
                  <a:cubicBezTo>
                    <a:pt x="416718" y="3783437"/>
                    <a:pt x="414093" y="3766760"/>
                    <a:pt x="416873" y="3749774"/>
                  </a:cubicBezTo>
                  <a:cubicBezTo>
                    <a:pt x="418726" y="3738348"/>
                    <a:pt x="424439" y="3728466"/>
                    <a:pt x="425520" y="3716885"/>
                  </a:cubicBezTo>
                  <a:cubicBezTo>
                    <a:pt x="426910" y="3702370"/>
                    <a:pt x="411468" y="3687855"/>
                    <a:pt x="406681" y="3675193"/>
                  </a:cubicBezTo>
                  <a:cubicBezTo>
                    <a:pt x="395255" y="3644465"/>
                    <a:pt x="403130" y="3612656"/>
                    <a:pt x="417954" y="3584861"/>
                  </a:cubicBezTo>
                  <a:cubicBezTo>
                    <a:pt x="419343" y="3582390"/>
                    <a:pt x="418417" y="3579920"/>
                    <a:pt x="416718" y="3577913"/>
                  </a:cubicBezTo>
                  <a:cubicBezTo>
                    <a:pt x="392475" y="3550427"/>
                    <a:pt x="377034" y="3508118"/>
                    <a:pt x="401740" y="3476000"/>
                  </a:cubicBezTo>
                  <a:cubicBezTo>
                    <a:pt x="403130" y="3474147"/>
                    <a:pt x="403902" y="3471213"/>
                    <a:pt x="402358" y="3469051"/>
                  </a:cubicBezTo>
                  <a:cubicBezTo>
                    <a:pt x="377497" y="3438168"/>
                    <a:pt x="360975" y="3395705"/>
                    <a:pt x="374564" y="3356484"/>
                  </a:cubicBezTo>
                  <a:cubicBezTo>
                    <a:pt x="375181" y="3354785"/>
                    <a:pt x="374255" y="3352006"/>
                    <a:pt x="372711" y="3351079"/>
                  </a:cubicBezTo>
                  <a:cubicBezTo>
                    <a:pt x="347232" y="3333013"/>
                    <a:pt x="334879" y="3305991"/>
                    <a:pt x="318203" y="3280667"/>
                  </a:cubicBezTo>
                  <a:cubicBezTo>
                    <a:pt x="317276" y="3279123"/>
                    <a:pt x="315114" y="3277733"/>
                    <a:pt x="313107" y="3278042"/>
                  </a:cubicBezTo>
                  <a:cubicBezTo>
                    <a:pt x="279908" y="3283600"/>
                    <a:pt x="257827" y="3264762"/>
                    <a:pt x="230650" y="3249475"/>
                  </a:cubicBezTo>
                  <a:cubicBezTo>
                    <a:pt x="221077" y="3244071"/>
                    <a:pt x="209496" y="3241137"/>
                    <a:pt x="198996" y="3237740"/>
                  </a:cubicBezTo>
                  <a:cubicBezTo>
                    <a:pt x="174753" y="3229865"/>
                    <a:pt x="160547" y="3217203"/>
                    <a:pt x="145723" y="3196666"/>
                  </a:cubicBezTo>
                  <a:cubicBezTo>
                    <a:pt x="109590" y="3146636"/>
                    <a:pt x="56163" y="3114518"/>
                    <a:pt x="16942" y="3067422"/>
                  </a:cubicBezTo>
                  <a:cubicBezTo>
                    <a:pt x="31920" y="3007973"/>
                    <a:pt x="66200" y="2955935"/>
                    <a:pt x="76855" y="2895251"/>
                  </a:cubicBezTo>
                  <a:cubicBezTo>
                    <a:pt x="81333" y="2870236"/>
                    <a:pt x="88744" y="2852787"/>
                    <a:pt x="107120" y="2835184"/>
                  </a:cubicBezTo>
                  <a:cubicBezTo>
                    <a:pt x="114995" y="2827618"/>
                    <a:pt x="124105" y="2819897"/>
                    <a:pt x="130436" y="2810787"/>
                  </a:cubicBezTo>
                  <a:cubicBezTo>
                    <a:pt x="148348" y="2785309"/>
                    <a:pt x="159929" y="2758750"/>
                    <a:pt x="192356" y="2749330"/>
                  </a:cubicBezTo>
                  <a:cubicBezTo>
                    <a:pt x="194209" y="2748712"/>
                    <a:pt x="195444" y="2746551"/>
                    <a:pt x="195753" y="2744852"/>
                  </a:cubicBezTo>
                  <a:cubicBezTo>
                    <a:pt x="199768" y="2714742"/>
                    <a:pt x="199304" y="2685094"/>
                    <a:pt x="214282" y="2657763"/>
                  </a:cubicBezTo>
                  <a:cubicBezTo>
                    <a:pt x="215209" y="2656219"/>
                    <a:pt x="214746" y="2653285"/>
                    <a:pt x="213510" y="2652050"/>
                  </a:cubicBezTo>
                  <a:cubicBezTo>
                    <a:pt x="184481" y="2622711"/>
                    <a:pt x="180775" y="2577159"/>
                    <a:pt x="189731" y="2538556"/>
                  </a:cubicBezTo>
                  <a:cubicBezTo>
                    <a:pt x="190348" y="2535931"/>
                    <a:pt x="188341" y="2533615"/>
                    <a:pt x="186179" y="2532534"/>
                  </a:cubicBezTo>
                  <a:cubicBezTo>
                    <a:pt x="150046" y="2514313"/>
                    <a:pt x="145414" y="2469379"/>
                    <a:pt x="155297" y="2434173"/>
                  </a:cubicBezTo>
                  <a:cubicBezTo>
                    <a:pt x="155914" y="2431702"/>
                    <a:pt x="155760" y="2429077"/>
                    <a:pt x="153444" y="2427378"/>
                  </a:cubicBezTo>
                  <a:cubicBezTo>
                    <a:pt x="127965" y="2408694"/>
                    <a:pt x="107120" y="2383525"/>
                    <a:pt x="104031" y="2350789"/>
                  </a:cubicBezTo>
                  <a:cubicBezTo>
                    <a:pt x="102796" y="2337201"/>
                    <a:pt x="110362" y="2317590"/>
                    <a:pt x="102796" y="2305083"/>
                  </a:cubicBezTo>
                  <a:cubicBezTo>
                    <a:pt x="96774" y="2295046"/>
                    <a:pt x="87355" y="2288561"/>
                    <a:pt x="80715" y="2279142"/>
                  </a:cubicBezTo>
                  <a:cubicBezTo>
                    <a:pt x="70832" y="2265090"/>
                    <a:pt x="65891" y="2248722"/>
                    <a:pt x="64347" y="2231737"/>
                  </a:cubicBezTo>
                  <a:cubicBezTo>
                    <a:pt x="62649" y="2213516"/>
                    <a:pt x="65582" y="2193442"/>
                    <a:pt x="62031" y="2175530"/>
                  </a:cubicBezTo>
                  <a:cubicBezTo>
                    <a:pt x="58788" y="2159162"/>
                    <a:pt x="49369" y="2148508"/>
                    <a:pt x="41031" y="2134765"/>
                  </a:cubicBezTo>
                  <a:cubicBezTo>
                    <a:pt x="23891" y="2106507"/>
                    <a:pt x="26207" y="2075933"/>
                    <a:pt x="33928" y="2045205"/>
                  </a:cubicBezTo>
                  <a:cubicBezTo>
                    <a:pt x="36707" y="2034242"/>
                    <a:pt x="19722" y="2007683"/>
                    <a:pt x="16479" y="1996411"/>
                  </a:cubicBezTo>
                  <a:cubicBezTo>
                    <a:pt x="12155" y="1981896"/>
                    <a:pt x="9376" y="1967690"/>
                    <a:pt x="9685" y="1953484"/>
                  </a:cubicBezTo>
                  <a:cubicBezTo>
                    <a:pt x="15552" y="1940513"/>
                    <a:pt x="24200" y="1928932"/>
                    <a:pt x="34391" y="1917660"/>
                  </a:cubicBezTo>
                  <a:cubicBezTo>
                    <a:pt x="42266" y="1909013"/>
                    <a:pt x="68979" y="1892490"/>
                    <a:pt x="71296" y="1881373"/>
                  </a:cubicBezTo>
                  <a:cubicBezTo>
                    <a:pt x="77627" y="1850336"/>
                    <a:pt x="88899" y="1821923"/>
                    <a:pt x="116539" y="1803857"/>
                  </a:cubicBezTo>
                  <a:cubicBezTo>
                    <a:pt x="130127" y="1795056"/>
                    <a:pt x="143252" y="1789497"/>
                    <a:pt x="153135" y="1776217"/>
                  </a:cubicBezTo>
                  <a:cubicBezTo>
                    <a:pt x="164098" y="1761548"/>
                    <a:pt x="170120" y="1742246"/>
                    <a:pt x="179539" y="1726650"/>
                  </a:cubicBezTo>
                  <a:cubicBezTo>
                    <a:pt x="188341" y="1711981"/>
                    <a:pt x="199768" y="1699474"/>
                    <a:pt x="214746" y="1690981"/>
                  </a:cubicBezTo>
                  <a:cubicBezTo>
                    <a:pt x="224783" y="1685422"/>
                    <a:pt x="236055" y="1683723"/>
                    <a:pt x="245937" y="1677238"/>
                  </a:cubicBezTo>
                  <a:cubicBezTo>
                    <a:pt x="258290" y="1669209"/>
                    <a:pt x="259834" y="1648208"/>
                    <a:pt x="266937" y="1636473"/>
                  </a:cubicBezTo>
                  <a:cubicBezTo>
                    <a:pt x="283768" y="1608370"/>
                    <a:pt x="313570" y="1594627"/>
                    <a:pt x="344607" y="1588914"/>
                  </a:cubicBezTo>
                  <a:cubicBezTo>
                    <a:pt x="347387" y="1588450"/>
                    <a:pt x="348776" y="1586134"/>
                    <a:pt x="349240" y="1583664"/>
                  </a:cubicBezTo>
                  <a:cubicBezTo>
                    <a:pt x="355571" y="1547685"/>
                    <a:pt x="379196" y="1509082"/>
                    <a:pt x="419652" y="1508464"/>
                  </a:cubicBezTo>
                  <a:cubicBezTo>
                    <a:pt x="421968" y="1508464"/>
                    <a:pt x="424902" y="1507229"/>
                    <a:pt x="425366" y="1504604"/>
                  </a:cubicBezTo>
                  <a:cubicBezTo>
                    <a:pt x="434013" y="1465846"/>
                    <a:pt x="457020" y="1426471"/>
                    <a:pt x="495932" y="1412728"/>
                  </a:cubicBezTo>
                  <a:cubicBezTo>
                    <a:pt x="497631" y="1412110"/>
                    <a:pt x="499175" y="1409794"/>
                    <a:pt x="499175" y="1407941"/>
                  </a:cubicBezTo>
                  <a:cubicBezTo>
                    <a:pt x="497477" y="1376750"/>
                    <a:pt x="510756" y="1350345"/>
                    <a:pt x="520175" y="1321470"/>
                  </a:cubicBezTo>
                  <a:cubicBezTo>
                    <a:pt x="520793" y="1319771"/>
                    <a:pt x="520484" y="1317146"/>
                    <a:pt x="519094" y="1315911"/>
                  </a:cubicBezTo>
                  <a:cubicBezTo>
                    <a:pt x="494079" y="1293366"/>
                    <a:pt x="495006" y="1264337"/>
                    <a:pt x="490065" y="1233763"/>
                  </a:cubicBezTo>
                  <a:cubicBezTo>
                    <a:pt x="488212" y="1222954"/>
                    <a:pt x="483425" y="1211991"/>
                    <a:pt x="479565" y="1201645"/>
                  </a:cubicBezTo>
                  <a:cubicBezTo>
                    <a:pt x="470609" y="1177711"/>
                    <a:pt x="471535" y="1158718"/>
                    <a:pt x="478329" y="1134321"/>
                  </a:cubicBezTo>
                  <a:cubicBezTo>
                    <a:pt x="495006" y="1074872"/>
                    <a:pt x="486668" y="1013106"/>
                    <a:pt x="499021" y="953194"/>
                  </a:cubicBezTo>
                  <a:cubicBezTo>
                    <a:pt x="554764" y="927870"/>
                    <a:pt x="616838" y="922157"/>
                    <a:pt x="671037" y="892664"/>
                  </a:cubicBezTo>
                  <a:cubicBezTo>
                    <a:pt x="693273" y="880620"/>
                    <a:pt x="711648" y="875524"/>
                    <a:pt x="736972" y="878767"/>
                  </a:cubicBezTo>
                  <a:cubicBezTo>
                    <a:pt x="747781" y="880156"/>
                    <a:pt x="759516" y="882472"/>
                    <a:pt x="770479" y="881855"/>
                  </a:cubicBezTo>
                  <a:cubicBezTo>
                    <a:pt x="801517" y="880002"/>
                    <a:pt x="829620" y="872436"/>
                    <a:pt x="857105" y="891892"/>
                  </a:cubicBezTo>
                  <a:cubicBezTo>
                    <a:pt x="858649" y="892973"/>
                    <a:pt x="861274" y="892664"/>
                    <a:pt x="862819" y="891737"/>
                  </a:cubicBezTo>
                  <a:cubicBezTo>
                    <a:pt x="888914" y="876142"/>
                    <a:pt x="911613" y="857303"/>
                    <a:pt x="942496" y="852053"/>
                  </a:cubicBezTo>
                  <a:cubicBezTo>
                    <a:pt x="944194" y="851744"/>
                    <a:pt x="946202" y="849737"/>
                    <a:pt x="946511" y="847884"/>
                  </a:cubicBezTo>
                  <a:cubicBezTo>
                    <a:pt x="951297" y="806810"/>
                    <a:pt x="984651" y="775618"/>
                    <a:pt x="1020475" y="758633"/>
                  </a:cubicBezTo>
                  <a:cubicBezTo>
                    <a:pt x="1022791" y="757552"/>
                    <a:pt x="1023408" y="754464"/>
                    <a:pt x="1022945" y="752148"/>
                  </a:cubicBezTo>
                  <a:cubicBezTo>
                    <a:pt x="1014607" y="712463"/>
                    <a:pt x="1046879" y="680963"/>
                    <a:pt x="1080541" y="666757"/>
                  </a:cubicBezTo>
                  <a:cubicBezTo>
                    <a:pt x="1082858" y="665831"/>
                    <a:pt x="1084865" y="663823"/>
                    <a:pt x="1084711" y="661044"/>
                  </a:cubicBezTo>
                  <a:cubicBezTo>
                    <a:pt x="1083321" y="629543"/>
                    <a:pt x="1090115" y="597425"/>
                    <a:pt x="1113740" y="574727"/>
                  </a:cubicBezTo>
                  <a:cubicBezTo>
                    <a:pt x="1123468" y="565307"/>
                    <a:pt x="1143696" y="558976"/>
                    <a:pt x="1148792" y="545234"/>
                  </a:cubicBezTo>
                  <a:cubicBezTo>
                    <a:pt x="1152807" y="534270"/>
                    <a:pt x="1152035" y="522844"/>
                    <a:pt x="1155277" y="511726"/>
                  </a:cubicBezTo>
                  <a:cubicBezTo>
                    <a:pt x="1160064" y="495204"/>
                    <a:pt x="1169792" y="481307"/>
                    <a:pt x="1182146" y="469417"/>
                  </a:cubicBezTo>
                  <a:cubicBezTo>
                    <a:pt x="1195271" y="456755"/>
                    <a:pt x="1212874" y="446564"/>
                    <a:pt x="1224609" y="432666"/>
                  </a:cubicBezTo>
                  <a:cubicBezTo>
                    <a:pt x="1235418" y="420004"/>
                    <a:pt x="1237889" y="405953"/>
                    <a:pt x="1243448" y="390820"/>
                  </a:cubicBezTo>
                  <a:cubicBezTo>
                    <a:pt x="1254874" y="359783"/>
                    <a:pt x="1280198" y="342489"/>
                    <a:pt x="1308919" y="329364"/>
                  </a:cubicBezTo>
                  <a:cubicBezTo>
                    <a:pt x="1319265" y="324731"/>
                    <a:pt x="1329456" y="294930"/>
                    <a:pt x="1336096" y="285356"/>
                  </a:cubicBezTo>
                  <a:cubicBezTo>
                    <a:pt x="1344743" y="272848"/>
                    <a:pt x="1354162" y="261885"/>
                    <a:pt x="1365434" y="253238"/>
                  </a:cubicBezTo>
                  <a:cubicBezTo>
                    <a:pt x="1379177" y="249686"/>
                    <a:pt x="1393692" y="249378"/>
                    <a:pt x="1408824" y="250304"/>
                  </a:cubicBezTo>
                  <a:cubicBezTo>
                    <a:pt x="1420405" y="251076"/>
                    <a:pt x="1450207" y="261576"/>
                    <a:pt x="1460244" y="256481"/>
                  </a:cubicBezTo>
                  <a:cubicBezTo>
                    <a:pt x="1488502" y="242120"/>
                    <a:pt x="1517686" y="233164"/>
                    <a:pt x="1549032" y="243510"/>
                  </a:cubicBezTo>
                  <a:cubicBezTo>
                    <a:pt x="1564319" y="248606"/>
                    <a:pt x="1576826" y="255400"/>
                    <a:pt x="1593503" y="254937"/>
                  </a:cubicBezTo>
                  <a:cubicBezTo>
                    <a:pt x="1611723" y="254319"/>
                    <a:pt x="1630716" y="247061"/>
                    <a:pt x="1648783" y="244591"/>
                  </a:cubicBezTo>
                  <a:cubicBezTo>
                    <a:pt x="1665768" y="242275"/>
                    <a:pt x="1682599" y="243510"/>
                    <a:pt x="1698658" y="249995"/>
                  </a:cubicBezTo>
                  <a:cubicBezTo>
                    <a:pt x="1709313" y="254319"/>
                    <a:pt x="1717651" y="262040"/>
                    <a:pt x="1728769" y="265745"/>
                  </a:cubicBezTo>
                  <a:cubicBezTo>
                    <a:pt x="1742666" y="270378"/>
                    <a:pt x="1760115" y="258488"/>
                    <a:pt x="1773703" y="256789"/>
                  </a:cubicBezTo>
                  <a:cubicBezTo>
                    <a:pt x="1806284" y="252466"/>
                    <a:pt x="1835468" y="267290"/>
                    <a:pt x="1859248" y="287981"/>
                  </a:cubicBezTo>
                  <a:cubicBezTo>
                    <a:pt x="1861410" y="289834"/>
                    <a:pt x="1864035" y="289525"/>
                    <a:pt x="1866197" y="288290"/>
                  </a:cubicBezTo>
                  <a:cubicBezTo>
                    <a:pt x="1898315" y="270841"/>
                    <a:pt x="1943095" y="265282"/>
                    <a:pt x="1968882" y="296474"/>
                  </a:cubicBezTo>
                  <a:cubicBezTo>
                    <a:pt x="1970426" y="298327"/>
                    <a:pt x="1973051" y="299716"/>
                    <a:pt x="1975521" y="298481"/>
                  </a:cubicBezTo>
                  <a:cubicBezTo>
                    <a:pt x="2011036" y="281032"/>
                    <a:pt x="2056279" y="274547"/>
                    <a:pt x="2091331" y="296319"/>
                  </a:cubicBezTo>
                  <a:cubicBezTo>
                    <a:pt x="2092876" y="297246"/>
                    <a:pt x="2095655" y="296937"/>
                    <a:pt x="2097045" y="295856"/>
                  </a:cubicBezTo>
                  <a:cubicBezTo>
                    <a:pt x="2120361" y="275165"/>
                    <a:pt x="2149391" y="268988"/>
                    <a:pt x="2177803" y="258334"/>
                  </a:cubicBezTo>
                  <a:cubicBezTo>
                    <a:pt x="2179502" y="257716"/>
                    <a:pt x="2181354" y="256017"/>
                    <a:pt x="2181509" y="254010"/>
                  </a:cubicBezTo>
                  <a:cubicBezTo>
                    <a:pt x="2183516" y="220348"/>
                    <a:pt x="2206833" y="203054"/>
                    <a:pt x="2227678" y="180046"/>
                  </a:cubicBezTo>
                  <a:cubicBezTo>
                    <a:pt x="2235090" y="171862"/>
                    <a:pt x="2240495" y="161208"/>
                    <a:pt x="2246208" y="151943"/>
                  </a:cubicBezTo>
                  <a:cubicBezTo>
                    <a:pt x="2259333" y="130016"/>
                    <a:pt x="2274775" y="118898"/>
                    <a:pt x="2298091" y="109016"/>
                  </a:cubicBezTo>
                  <a:cubicBezTo>
                    <a:pt x="2354915" y="84927"/>
                    <a:pt x="2397996" y="39993"/>
                    <a:pt x="2452659" y="12199"/>
                  </a:cubicBezTo>
                  <a:cubicBezTo>
                    <a:pt x="2507321" y="39993"/>
                    <a:pt x="2550402" y="84927"/>
                    <a:pt x="2607227" y="109016"/>
                  </a:cubicBezTo>
                  <a:cubicBezTo>
                    <a:pt x="2630543" y="118898"/>
                    <a:pt x="2645984" y="130016"/>
                    <a:pt x="2659109" y="151943"/>
                  </a:cubicBezTo>
                  <a:cubicBezTo>
                    <a:pt x="2664823" y="161362"/>
                    <a:pt x="2670227" y="171862"/>
                    <a:pt x="2677639" y="180046"/>
                  </a:cubicBezTo>
                  <a:cubicBezTo>
                    <a:pt x="2698485" y="203208"/>
                    <a:pt x="2721801" y="220348"/>
                    <a:pt x="2723809" y="254010"/>
                  </a:cubicBezTo>
                  <a:cubicBezTo>
                    <a:pt x="2723963" y="256017"/>
                    <a:pt x="2725816" y="257716"/>
                    <a:pt x="2727514" y="258334"/>
                  </a:cubicBezTo>
                  <a:cubicBezTo>
                    <a:pt x="2755926" y="268988"/>
                    <a:pt x="2784956" y="275010"/>
                    <a:pt x="2808273" y="295856"/>
                  </a:cubicBezTo>
                  <a:cubicBezTo>
                    <a:pt x="2809662" y="297091"/>
                    <a:pt x="2812442" y="297400"/>
                    <a:pt x="2813986" y="296319"/>
                  </a:cubicBezTo>
                  <a:cubicBezTo>
                    <a:pt x="2849038" y="274547"/>
                    <a:pt x="2894281" y="281032"/>
                    <a:pt x="2929950" y="298481"/>
                  </a:cubicBezTo>
                  <a:cubicBezTo>
                    <a:pt x="2932267" y="299716"/>
                    <a:pt x="2935046" y="298172"/>
                    <a:pt x="2936590" y="296474"/>
                  </a:cubicBezTo>
                  <a:cubicBezTo>
                    <a:pt x="2962377" y="265282"/>
                    <a:pt x="3007157" y="270841"/>
                    <a:pt x="3039275" y="288290"/>
                  </a:cubicBezTo>
                  <a:cubicBezTo>
                    <a:pt x="3041591" y="289525"/>
                    <a:pt x="3044216" y="289834"/>
                    <a:pt x="3046224" y="287981"/>
                  </a:cubicBezTo>
                  <a:cubicBezTo>
                    <a:pt x="3070003" y="267290"/>
                    <a:pt x="3099342" y="252466"/>
                    <a:pt x="3131769" y="256789"/>
                  </a:cubicBezTo>
                  <a:cubicBezTo>
                    <a:pt x="3145203" y="258642"/>
                    <a:pt x="3162806" y="270378"/>
                    <a:pt x="3176703" y="265745"/>
                  </a:cubicBezTo>
                  <a:cubicBezTo>
                    <a:pt x="3187821" y="262040"/>
                    <a:pt x="3196159" y="254319"/>
                    <a:pt x="3206814" y="249995"/>
                  </a:cubicBezTo>
                  <a:cubicBezTo>
                    <a:pt x="3222718" y="243510"/>
                    <a:pt x="3239704" y="242275"/>
                    <a:pt x="3256689" y="244591"/>
                  </a:cubicBezTo>
                  <a:cubicBezTo>
                    <a:pt x="3274755" y="247061"/>
                    <a:pt x="3293748" y="254319"/>
                    <a:pt x="3311969" y="254937"/>
                  </a:cubicBezTo>
                  <a:cubicBezTo>
                    <a:pt x="3328646" y="255400"/>
                    <a:pt x="3341153" y="248606"/>
                    <a:pt x="3356440" y="243510"/>
                  </a:cubicBezTo>
                  <a:cubicBezTo>
                    <a:pt x="3387786" y="233164"/>
                    <a:pt x="3416970" y="242120"/>
                    <a:pt x="3445228" y="256481"/>
                  </a:cubicBezTo>
                  <a:cubicBezTo>
                    <a:pt x="3455265" y="261576"/>
                    <a:pt x="3485066" y="251076"/>
                    <a:pt x="3496647" y="250304"/>
                  </a:cubicBezTo>
                  <a:cubicBezTo>
                    <a:pt x="3511780" y="249378"/>
                    <a:pt x="3526295" y="249841"/>
                    <a:pt x="3540038" y="253238"/>
                  </a:cubicBezTo>
                  <a:lnTo>
                    <a:pt x="3540038" y="253238"/>
                  </a:lnTo>
                  <a:cubicBezTo>
                    <a:pt x="3551310" y="261885"/>
                    <a:pt x="3560729" y="272848"/>
                    <a:pt x="3569376" y="285356"/>
                  </a:cubicBezTo>
                  <a:cubicBezTo>
                    <a:pt x="3576016" y="294930"/>
                    <a:pt x="3586362" y="324731"/>
                    <a:pt x="3596553" y="329364"/>
                  </a:cubicBezTo>
                  <a:cubicBezTo>
                    <a:pt x="3625428" y="342489"/>
                    <a:pt x="3650598" y="359783"/>
                    <a:pt x="3662024" y="390666"/>
                  </a:cubicBezTo>
                  <a:cubicBezTo>
                    <a:pt x="3667583" y="405798"/>
                    <a:pt x="3670054" y="419850"/>
                    <a:pt x="3680863" y="432512"/>
                  </a:cubicBezTo>
                  <a:cubicBezTo>
                    <a:pt x="3692753" y="446409"/>
                    <a:pt x="3710201" y="456600"/>
                    <a:pt x="3723326" y="469262"/>
                  </a:cubicBezTo>
                  <a:cubicBezTo>
                    <a:pt x="3735679" y="481152"/>
                    <a:pt x="3745407" y="495049"/>
                    <a:pt x="3750194" y="511572"/>
                  </a:cubicBezTo>
                  <a:cubicBezTo>
                    <a:pt x="3753437" y="522689"/>
                    <a:pt x="3752665" y="533961"/>
                    <a:pt x="3756680" y="545079"/>
                  </a:cubicBezTo>
                  <a:cubicBezTo>
                    <a:pt x="3761775" y="558822"/>
                    <a:pt x="3781849" y="565153"/>
                    <a:pt x="3791731" y="574572"/>
                  </a:cubicBezTo>
                  <a:cubicBezTo>
                    <a:pt x="3815357" y="597271"/>
                    <a:pt x="3822151" y="629389"/>
                    <a:pt x="3820761" y="660889"/>
                  </a:cubicBezTo>
                  <a:cubicBezTo>
                    <a:pt x="3820607" y="663669"/>
                    <a:pt x="3822614" y="665522"/>
                    <a:pt x="3824930" y="666603"/>
                  </a:cubicBezTo>
                  <a:cubicBezTo>
                    <a:pt x="3858592" y="680809"/>
                    <a:pt x="3890865" y="712309"/>
                    <a:pt x="3882526" y="751993"/>
                  </a:cubicBezTo>
                  <a:cubicBezTo>
                    <a:pt x="3882063" y="754309"/>
                    <a:pt x="3882681" y="757398"/>
                    <a:pt x="3884997" y="758479"/>
                  </a:cubicBezTo>
                  <a:cubicBezTo>
                    <a:pt x="3920821" y="775464"/>
                    <a:pt x="3954020" y="806656"/>
                    <a:pt x="3958961" y="847729"/>
                  </a:cubicBezTo>
                  <a:cubicBezTo>
                    <a:pt x="3959270" y="849582"/>
                    <a:pt x="3961123" y="851590"/>
                    <a:pt x="3962976" y="851899"/>
                  </a:cubicBezTo>
                  <a:cubicBezTo>
                    <a:pt x="3993704" y="857149"/>
                    <a:pt x="4016557" y="875987"/>
                    <a:pt x="4042653" y="891737"/>
                  </a:cubicBezTo>
                  <a:cubicBezTo>
                    <a:pt x="4044197" y="892664"/>
                    <a:pt x="4046822" y="892973"/>
                    <a:pt x="4048366" y="891892"/>
                  </a:cubicBezTo>
                  <a:cubicBezTo>
                    <a:pt x="4076006" y="872436"/>
                    <a:pt x="4103955" y="880002"/>
                    <a:pt x="4134992" y="881855"/>
                  </a:cubicBezTo>
                  <a:cubicBezTo>
                    <a:pt x="4145956" y="882472"/>
                    <a:pt x="4157691" y="880156"/>
                    <a:pt x="4168500" y="878767"/>
                  </a:cubicBezTo>
                  <a:cubicBezTo>
                    <a:pt x="4193824" y="875369"/>
                    <a:pt x="4212045" y="880465"/>
                    <a:pt x="4234435" y="892664"/>
                  </a:cubicBezTo>
                  <a:cubicBezTo>
                    <a:pt x="4288634" y="922157"/>
                    <a:pt x="4350708" y="927870"/>
                    <a:pt x="4406451" y="953194"/>
                  </a:cubicBezTo>
                  <a:cubicBezTo>
                    <a:pt x="4418804" y="1013261"/>
                    <a:pt x="4410466" y="1075026"/>
                    <a:pt x="4427142" y="1134321"/>
                  </a:cubicBezTo>
                  <a:cubicBezTo>
                    <a:pt x="4433937" y="1158718"/>
                    <a:pt x="4434863" y="1177711"/>
                    <a:pt x="4425907" y="1201645"/>
                  </a:cubicBezTo>
                  <a:cubicBezTo>
                    <a:pt x="4422047" y="1211836"/>
                    <a:pt x="4417260" y="1222800"/>
                    <a:pt x="4415407" y="1233608"/>
                  </a:cubicBezTo>
                  <a:cubicBezTo>
                    <a:pt x="4410311" y="1264337"/>
                    <a:pt x="4411392" y="1293366"/>
                    <a:pt x="4386377" y="1315911"/>
                  </a:cubicBezTo>
                  <a:cubicBezTo>
                    <a:pt x="4384988" y="1317146"/>
                    <a:pt x="4384679" y="1319771"/>
                    <a:pt x="4385296" y="1321470"/>
                  </a:cubicBezTo>
                  <a:cubicBezTo>
                    <a:pt x="4394716" y="1350345"/>
                    <a:pt x="4407995" y="1376750"/>
                    <a:pt x="4406297" y="1407941"/>
                  </a:cubicBezTo>
                  <a:cubicBezTo>
                    <a:pt x="4406142" y="1409794"/>
                    <a:pt x="4407841" y="1412110"/>
                    <a:pt x="4409539" y="1412728"/>
                  </a:cubicBezTo>
                  <a:cubicBezTo>
                    <a:pt x="4448451" y="1426625"/>
                    <a:pt x="4471613" y="1466001"/>
                    <a:pt x="4480106" y="1504604"/>
                  </a:cubicBezTo>
                  <a:cubicBezTo>
                    <a:pt x="4480570" y="1507229"/>
                    <a:pt x="4483504" y="1508464"/>
                    <a:pt x="4485820" y="1508464"/>
                  </a:cubicBezTo>
                  <a:cubicBezTo>
                    <a:pt x="4526276" y="1509082"/>
                    <a:pt x="4549901" y="1547685"/>
                    <a:pt x="4556232" y="1583664"/>
                  </a:cubicBezTo>
                  <a:cubicBezTo>
                    <a:pt x="4556695" y="1586134"/>
                    <a:pt x="4558085" y="1588450"/>
                    <a:pt x="4560864" y="1588914"/>
                  </a:cubicBezTo>
                  <a:cubicBezTo>
                    <a:pt x="4591902" y="1594627"/>
                    <a:pt x="4621703" y="1608215"/>
                    <a:pt x="4638534" y="1636473"/>
                  </a:cubicBezTo>
                  <a:cubicBezTo>
                    <a:pt x="4645483" y="1648054"/>
                    <a:pt x="4647181" y="1669209"/>
                    <a:pt x="4659380" y="1677238"/>
                  </a:cubicBezTo>
                  <a:cubicBezTo>
                    <a:pt x="4669263" y="1683723"/>
                    <a:pt x="4680535" y="1685268"/>
                    <a:pt x="4690572" y="1690981"/>
                  </a:cubicBezTo>
                  <a:cubicBezTo>
                    <a:pt x="4705550" y="1699319"/>
                    <a:pt x="4717131" y="1711981"/>
                    <a:pt x="4725778" y="1726496"/>
                  </a:cubicBezTo>
                  <a:cubicBezTo>
                    <a:pt x="4735197" y="1742246"/>
                    <a:pt x="4741219" y="1761548"/>
                    <a:pt x="4752183" y="1776063"/>
                  </a:cubicBezTo>
                  <a:cubicBezTo>
                    <a:pt x="4762065" y="1789342"/>
                    <a:pt x="4775190" y="1794901"/>
                    <a:pt x="4788779" y="1803703"/>
                  </a:cubicBezTo>
                  <a:cubicBezTo>
                    <a:pt x="4816419" y="1821769"/>
                    <a:pt x="4827691" y="1850181"/>
                    <a:pt x="4834022" y="1881218"/>
                  </a:cubicBezTo>
                  <a:cubicBezTo>
                    <a:pt x="4836338" y="1892336"/>
                    <a:pt x="4863051" y="1908858"/>
                    <a:pt x="4870927" y="1917505"/>
                  </a:cubicBezTo>
                  <a:cubicBezTo>
                    <a:pt x="4881118" y="1928778"/>
                    <a:pt x="4889765" y="1940359"/>
                    <a:pt x="4895632" y="1953329"/>
                  </a:cubicBezTo>
                  <a:cubicBezTo>
                    <a:pt x="4895942" y="1967535"/>
                    <a:pt x="4893162" y="1981741"/>
                    <a:pt x="4888839" y="1996256"/>
                  </a:cubicBezTo>
                  <a:cubicBezTo>
                    <a:pt x="4885596" y="2007374"/>
                    <a:pt x="4868610" y="2033933"/>
                    <a:pt x="4871390" y="2045051"/>
                  </a:cubicBezTo>
                  <a:cubicBezTo>
                    <a:pt x="4879111" y="2075779"/>
                    <a:pt x="4881272" y="2106198"/>
                    <a:pt x="4864287" y="2134456"/>
                  </a:cubicBezTo>
                  <a:cubicBezTo>
                    <a:pt x="4855949" y="2148353"/>
                    <a:pt x="4846529" y="2159008"/>
                    <a:pt x="4843287" y="2175221"/>
                  </a:cubicBezTo>
                  <a:cubicBezTo>
                    <a:pt x="4839735" y="2193133"/>
                    <a:pt x="4842669" y="2213207"/>
                    <a:pt x="4840970" y="2231428"/>
                  </a:cubicBezTo>
                  <a:cubicBezTo>
                    <a:pt x="4839426" y="2248413"/>
                    <a:pt x="4834485" y="2264627"/>
                    <a:pt x="4824603" y="2278833"/>
                  </a:cubicBezTo>
                  <a:cubicBezTo>
                    <a:pt x="4817963" y="2288252"/>
                    <a:pt x="4808544" y="2294737"/>
                    <a:pt x="4802521" y="2304774"/>
                  </a:cubicBezTo>
                  <a:cubicBezTo>
                    <a:pt x="4794955" y="2317282"/>
                    <a:pt x="4802521" y="2337047"/>
                    <a:pt x="4801286" y="2350481"/>
                  </a:cubicBezTo>
                  <a:cubicBezTo>
                    <a:pt x="4798352" y="2383216"/>
                    <a:pt x="4777352" y="2408386"/>
                    <a:pt x="4751874" y="2426915"/>
                  </a:cubicBezTo>
                  <a:cubicBezTo>
                    <a:pt x="4749558" y="2428614"/>
                    <a:pt x="4749403" y="2431239"/>
                    <a:pt x="4750021" y="2433709"/>
                  </a:cubicBezTo>
                  <a:cubicBezTo>
                    <a:pt x="4759903" y="2468916"/>
                    <a:pt x="4755425" y="2513850"/>
                    <a:pt x="4719138" y="2532071"/>
                  </a:cubicBezTo>
                  <a:cubicBezTo>
                    <a:pt x="4716977" y="2533152"/>
                    <a:pt x="4714969" y="2535468"/>
                    <a:pt x="4715587" y="2538093"/>
                  </a:cubicBezTo>
                  <a:cubicBezTo>
                    <a:pt x="4724697" y="2576696"/>
                    <a:pt x="4720991" y="2622094"/>
                    <a:pt x="4691807" y="2651587"/>
                  </a:cubicBezTo>
                  <a:cubicBezTo>
                    <a:pt x="4690572" y="2652822"/>
                    <a:pt x="4690108" y="2655756"/>
                    <a:pt x="4691035" y="2657300"/>
                  </a:cubicBezTo>
                  <a:cubicBezTo>
                    <a:pt x="4706013" y="2684631"/>
                    <a:pt x="4705550" y="2714278"/>
                    <a:pt x="4709565" y="2744389"/>
                  </a:cubicBezTo>
                  <a:cubicBezTo>
                    <a:pt x="4709873" y="2746242"/>
                    <a:pt x="4711109" y="2748404"/>
                    <a:pt x="4712962" y="2748867"/>
                  </a:cubicBezTo>
                  <a:cubicBezTo>
                    <a:pt x="4745389" y="2758286"/>
                    <a:pt x="4756970" y="2784845"/>
                    <a:pt x="4774882" y="2810324"/>
                  </a:cubicBezTo>
                  <a:cubicBezTo>
                    <a:pt x="4782602" y="2819743"/>
                    <a:pt x="4791867" y="2827463"/>
                    <a:pt x="4799742" y="2835030"/>
                  </a:cubicBezTo>
                  <a:close/>
                </a:path>
              </a:pathLst>
            </a:custGeom>
            <a:grpFill/>
            <a:ln w="15426" cap="flat">
              <a:noFill/>
              <a:prstDash val="solid"/>
              <a:miter/>
            </a:ln>
          </p:spPr>
          <p:txBody>
            <a:bodyPr rtlCol="0" anchor="ctr"/>
            <a:lstStyle/>
            <a:p>
              <a:endParaRPr lang="en-US"/>
            </a:p>
          </p:txBody>
        </p:sp>
        <p:sp>
          <p:nvSpPr>
            <p:cNvPr id="3049" name="Freeform: Shape 3048">
              <a:extLst>
                <a:ext uri="{FF2B5EF4-FFF2-40B4-BE49-F238E27FC236}">
                  <a16:creationId xmlns:a16="http://schemas.microsoft.com/office/drawing/2014/main" id="{963BBB3E-5A75-C43F-B4C9-E51538140B45}"/>
                </a:ext>
              </a:extLst>
            </p:cNvPr>
            <p:cNvSpPr/>
            <p:nvPr/>
          </p:nvSpPr>
          <p:spPr>
            <a:xfrm>
              <a:off x="3810471" y="931430"/>
              <a:ext cx="4841439" cy="4959022"/>
            </a:xfrm>
            <a:custGeom>
              <a:avLst/>
              <a:gdLst>
                <a:gd name="connsiteX0" fmla="*/ 4659204 w 4841454"/>
                <a:gd name="connsiteY0" fmla="*/ 2733734 h 4958985"/>
                <a:gd name="connsiteX1" fmla="*/ 4633725 w 4841454"/>
                <a:gd name="connsiteY1" fmla="*/ 2623792 h 4958985"/>
                <a:gd name="connsiteX2" fmla="*/ 4663990 w 4841454"/>
                <a:gd name="connsiteY2" fmla="*/ 2491460 h 4958985"/>
                <a:gd name="connsiteX3" fmla="*/ 4693947 w 4841454"/>
                <a:gd name="connsiteY3" fmla="*/ 2378120 h 4958985"/>
                <a:gd name="connsiteX4" fmla="*/ 4743668 w 4841454"/>
                <a:gd name="connsiteY4" fmla="*/ 2256597 h 4958985"/>
                <a:gd name="connsiteX5" fmla="*/ 4779954 w 4841454"/>
                <a:gd name="connsiteY5" fmla="*/ 2133993 h 4958985"/>
                <a:gd name="connsiteX6" fmla="*/ 4823962 w 4841454"/>
                <a:gd name="connsiteY6" fmla="*/ 2082419 h 4958985"/>
                <a:gd name="connsiteX7" fmla="*/ 4807440 w 4841454"/>
                <a:gd name="connsiteY7" fmla="*/ 2006911 h 4958985"/>
                <a:gd name="connsiteX8" fmla="*/ 4840639 w 4841454"/>
                <a:gd name="connsiteY8" fmla="*/ 1924763 h 4958985"/>
                <a:gd name="connsiteX9" fmla="*/ 4840639 w 4841454"/>
                <a:gd name="connsiteY9" fmla="*/ 1924763 h 4958985"/>
                <a:gd name="connsiteX10" fmla="*/ 4775014 w 4841454"/>
                <a:gd name="connsiteY10" fmla="*/ 1865005 h 4958985"/>
                <a:gd name="connsiteX11" fmla="*/ 4757256 w 4841454"/>
                <a:gd name="connsiteY11" fmla="*/ 1789806 h 4958985"/>
                <a:gd name="connsiteX12" fmla="*/ 4695336 w 4841454"/>
                <a:gd name="connsiteY12" fmla="*/ 1762474 h 4958985"/>
                <a:gd name="connsiteX13" fmla="*/ 4609482 w 4841454"/>
                <a:gd name="connsiteY13" fmla="*/ 1667819 h 4958985"/>
                <a:gd name="connsiteX14" fmla="*/ 4511893 w 4841454"/>
                <a:gd name="connsiteY14" fmla="*/ 1579803 h 4958985"/>
                <a:gd name="connsiteX15" fmla="*/ 4435767 w 4841454"/>
                <a:gd name="connsiteY15" fmla="*/ 1490707 h 4958985"/>
                <a:gd name="connsiteX16" fmla="*/ 4351149 w 4841454"/>
                <a:gd name="connsiteY16" fmla="*/ 1384625 h 4958985"/>
                <a:gd name="connsiteX17" fmla="*/ 4326442 w 4841454"/>
                <a:gd name="connsiteY17" fmla="*/ 1274374 h 4958985"/>
                <a:gd name="connsiteX18" fmla="*/ 4354237 w 4841454"/>
                <a:gd name="connsiteY18" fmla="*/ 1224189 h 4958985"/>
                <a:gd name="connsiteX19" fmla="*/ 4367980 w 4841454"/>
                <a:gd name="connsiteY19" fmla="*/ 1154240 h 4958985"/>
                <a:gd name="connsiteX20" fmla="*/ 4359024 w 4841454"/>
                <a:gd name="connsiteY20" fmla="*/ 1068232 h 4958985"/>
                <a:gd name="connsiteX21" fmla="*/ 4368597 w 4841454"/>
                <a:gd name="connsiteY21" fmla="*/ 1037812 h 4958985"/>
                <a:gd name="connsiteX22" fmla="*/ 4357325 w 4841454"/>
                <a:gd name="connsiteY22" fmla="*/ 999209 h 4958985"/>
                <a:gd name="connsiteX23" fmla="*/ 4357171 w 4841454"/>
                <a:gd name="connsiteY23" fmla="*/ 932811 h 4958985"/>
                <a:gd name="connsiteX24" fmla="*/ 4292472 w 4841454"/>
                <a:gd name="connsiteY24" fmla="*/ 917988 h 4958985"/>
                <a:gd name="connsiteX25" fmla="*/ 4257266 w 4841454"/>
                <a:gd name="connsiteY25" fmla="*/ 898377 h 4958985"/>
                <a:gd name="connsiteX26" fmla="*/ 4225456 w 4841454"/>
                <a:gd name="connsiteY26" fmla="*/ 900848 h 4958985"/>
                <a:gd name="connsiteX27" fmla="*/ 4143617 w 4841454"/>
                <a:gd name="connsiteY27" fmla="*/ 873053 h 4958985"/>
                <a:gd name="connsiteX28" fmla="*/ 4072433 w 4841454"/>
                <a:gd name="connsiteY28" fmla="*/ 870891 h 4958985"/>
                <a:gd name="connsiteX29" fmla="*/ 4017307 w 4841454"/>
                <a:gd name="connsiteY29" fmla="*/ 886796 h 4958985"/>
                <a:gd name="connsiteX30" fmla="*/ 3915394 w 4841454"/>
                <a:gd name="connsiteY30" fmla="*/ 838156 h 4958985"/>
                <a:gd name="connsiteX31" fmla="*/ 3830776 w 4841454"/>
                <a:gd name="connsiteY31" fmla="*/ 732074 h 4958985"/>
                <a:gd name="connsiteX32" fmla="*/ 3760826 w 4841454"/>
                <a:gd name="connsiteY32" fmla="*/ 637882 h 4958985"/>
                <a:gd name="connsiteX33" fmla="*/ 3696745 w 4841454"/>
                <a:gd name="connsiteY33" fmla="*/ 523307 h 4958985"/>
                <a:gd name="connsiteX34" fmla="*/ 3623553 w 4841454"/>
                <a:gd name="connsiteY34" fmla="*/ 418460 h 4958985"/>
                <a:gd name="connsiteX35" fmla="*/ 3610737 w 4841454"/>
                <a:gd name="connsiteY35" fmla="*/ 352062 h 4958985"/>
                <a:gd name="connsiteX36" fmla="*/ 3541405 w 4841454"/>
                <a:gd name="connsiteY36" fmla="*/ 317937 h 4958985"/>
                <a:gd name="connsiteX37" fmla="*/ 3497860 w 4841454"/>
                <a:gd name="connsiteY37" fmla="*/ 240730 h 4958985"/>
                <a:gd name="connsiteX38" fmla="*/ 3497860 w 4841454"/>
                <a:gd name="connsiteY38" fmla="*/ 240730 h 4958985"/>
                <a:gd name="connsiteX39" fmla="*/ 3497860 w 4841454"/>
                <a:gd name="connsiteY39" fmla="*/ 240730 h 4958985"/>
                <a:gd name="connsiteX40" fmla="*/ 3497860 w 4841454"/>
                <a:gd name="connsiteY40" fmla="*/ 240730 h 4958985"/>
                <a:gd name="connsiteX41" fmla="*/ 3497860 w 4841454"/>
                <a:gd name="connsiteY41" fmla="*/ 240730 h 4958985"/>
                <a:gd name="connsiteX42" fmla="*/ 3410308 w 4841454"/>
                <a:gd name="connsiteY42" fmla="*/ 254782 h 4958985"/>
                <a:gd name="connsiteX43" fmla="*/ 3340359 w 4841454"/>
                <a:gd name="connsiteY43" fmla="*/ 221892 h 4958985"/>
                <a:gd name="connsiteX44" fmla="*/ 3280292 w 4841454"/>
                <a:gd name="connsiteY44" fmla="*/ 253238 h 4958985"/>
                <a:gd name="connsiteX45" fmla="*/ 3152746 w 4841454"/>
                <a:gd name="connsiteY45" fmla="*/ 261267 h 4958985"/>
                <a:gd name="connsiteX46" fmla="*/ 3023194 w 4841454"/>
                <a:gd name="connsiteY46" fmla="*/ 282576 h 4958985"/>
                <a:gd name="connsiteX47" fmla="*/ 2905994 w 4841454"/>
                <a:gd name="connsiteY47" fmla="*/ 286591 h 4958985"/>
                <a:gd name="connsiteX48" fmla="*/ 2770264 w 4841454"/>
                <a:gd name="connsiteY48" fmla="*/ 286591 h 4958985"/>
                <a:gd name="connsiteX49" fmla="*/ 2668815 w 4841454"/>
                <a:gd name="connsiteY49" fmla="*/ 237179 h 4958985"/>
                <a:gd name="connsiteX50" fmla="*/ 2646888 w 4841454"/>
                <a:gd name="connsiteY50" fmla="*/ 184061 h 4958985"/>
                <a:gd name="connsiteX51" fmla="*/ 2600719 w 4841454"/>
                <a:gd name="connsiteY51" fmla="*/ 129707 h 4958985"/>
                <a:gd name="connsiteX52" fmla="*/ 2527990 w 4841454"/>
                <a:gd name="connsiteY52" fmla="*/ 83074 h 4958985"/>
                <a:gd name="connsiteX53" fmla="*/ 2510078 w 4841454"/>
                <a:gd name="connsiteY53" fmla="*/ 56670 h 4958985"/>
                <a:gd name="connsiteX54" fmla="*/ 2472864 w 4841454"/>
                <a:gd name="connsiteY54" fmla="*/ 41383 h 4958985"/>
                <a:gd name="connsiteX55" fmla="*/ 2420827 w 4841454"/>
                <a:gd name="connsiteY55" fmla="*/ 0 h 4958985"/>
                <a:gd name="connsiteX56" fmla="*/ 2368790 w 4841454"/>
                <a:gd name="connsiteY56" fmla="*/ 41383 h 4958985"/>
                <a:gd name="connsiteX57" fmla="*/ 2331576 w 4841454"/>
                <a:gd name="connsiteY57" fmla="*/ 56670 h 4958985"/>
                <a:gd name="connsiteX58" fmla="*/ 2313664 w 4841454"/>
                <a:gd name="connsiteY58" fmla="*/ 83074 h 4958985"/>
                <a:gd name="connsiteX59" fmla="*/ 2240935 w 4841454"/>
                <a:gd name="connsiteY59" fmla="*/ 129707 h 4958985"/>
                <a:gd name="connsiteX60" fmla="*/ 2194766 w 4841454"/>
                <a:gd name="connsiteY60" fmla="*/ 184061 h 4958985"/>
                <a:gd name="connsiteX61" fmla="*/ 2172839 w 4841454"/>
                <a:gd name="connsiteY61" fmla="*/ 237179 h 4958985"/>
                <a:gd name="connsiteX62" fmla="*/ 2071235 w 4841454"/>
                <a:gd name="connsiteY62" fmla="*/ 286591 h 4958985"/>
                <a:gd name="connsiteX63" fmla="*/ 1935506 w 4841454"/>
                <a:gd name="connsiteY63" fmla="*/ 286591 h 4958985"/>
                <a:gd name="connsiteX64" fmla="*/ 1818306 w 4841454"/>
                <a:gd name="connsiteY64" fmla="*/ 282576 h 4958985"/>
                <a:gd name="connsiteX65" fmla="*/ 1688753 w 4841454"/>
                <a:gd name="connsiteY65" fmla="*/ 261267 h 4958985"/>
                <a:gd name="connsiteX66" fmla="*/ 1561208 w 4841454"/>
                <a:gd name="connsiteY66" fmla="*/ 253238 h 4958985"/>
                <a:gd name="connsiteX67" fmla="*/ 1501141 w 4841454"/>
                <a:gd name="connsiteY67" fmla="*/ 221892 h 4958985"/>
                <a:gd name="connsiteX68" fmla="*/ 1431192 w 4841454"/>
                <a:gd name="connsiteY68" fmla="*/ 254782 h 4958985"/>
                <a:gd name="connsiteX69" fmla="*/ 1343639 w 4841454"/>
                <a:gd name="connsiteY69" fmla="*/ 240730 h 4958985"/>
                <a:gd name="connsiteX70" fmla="*/ 1343639 w 4841454"/>
                <a:gd name="connsiteY70" fmla="*/ 240730 h 4958985"/>
                <a:gd name="connsiteX71" fmla="*/ 1343639 w 4841454"/>
                <a:gd name="connsiteY71" fmla="*/ 240730 h 4958985"/>
                <a:gd name="connsiteX72" fmla="*/ 1343639 w 4841454"/>
                <a:gd name="connsiteY72" fmla="*/ 240730 h 4958985"/>
                <a:gd name="connsiteX73" fmla="*/ 1343639 w 4841454"/>
                <a:gd name="connsiteY73" fmla="*/ 240730 h 4958985"/>
                <a:gd name="connsiteX74" fmla="*/ 1300095 w 4841454"/>
                <a:gd name="connsiteY74" fmla="*/ 317937 h 4958985"/>
                <a:gd name="connsiteX75" fmla="*/ 1230763 w 4841454"/>
                <a:gd name="connsiteY75" fmla="*/ 352062 h 4958985"/>
                <a:gd name="connsiteX76" fmla="*/ 1217793 w 4841454"/>
                <a:gd name="connsiteY76" fmla="*/ 418460 h 4958985"/>
                <a:gd name="connsiteX77" fmla="*/ 1144601 w 4841454"/>
                <a:gd name="connsiteY77" fmla="*/ 523153 h 4958985"/>
                <a:gd name="connsiteX78" fmla="*/ 1080519 w 4841454"/>
                <a:gd name="connsiteY78" fmla="*/ 637882 h 4958985"/>
                <a:gd name="connsiteX79" fmla="*/ 1010570 w 4841454"/>
                <a:gd name="connsiteY79" fmla="*/ 731919 h 4958985"/>
                <a:gd name="connsiteX80" fmla="*/ 925951 w 4841454"/>
                <a:gd name="connsiteY80" fmla="*/ 838001 h 4958985"/>
                <a:gd name="connsiteX81" fmla="*/ 824038 w 4841454"/>
                <a:gd name="connsiteY81" fmla="*/ 886642 h 4958985"/>
                <a:gd name="connsiteX82" fmla="*/ 768913 w 4841454"/>
                <a:gd name="connsiteY82" fmla="*/ 870737 h 4958985"/>
                <a:gd name="connsiteX83" fmla="*/ 697728 w 4841454"/>
                <a:gd name="connsiteY83" fmla="*/ 872899 h 4958985"/>
                <a:gd name="connsiteX84" fmla="*/ 615889 w 4841454"/>
                <a:gd name="connsiteY84" fmla="*/ 900693 h 4958985"/>
                <a:gd name="connsiteX85" fmla="*/ 584080 w 4841454"/>
                <a:gd name="connsiteY85" fmla="*/ 898223 h 4958985"/>
                <a:gd name="connsiteX86" fmla="*/ 548874 w 4841454"/>
                <a:gd name="connsiteY86" fmla="*/ 917833 h 4958985"/>
                <a:gd name="connsiteX87" fmla="*/ 484175 w 4841454"/>
                <a:gd name="connsiteY87" fmla="*/ 932657 h 4958985"/>
                <a:gd name="connsiteX88" fmla="*/ 484020 w 4841454"/>
                <a:gd name="connsiteY88" fmla="*/ 999055 h 4958985"/>
                <a:gd name="connsiteX89" fmla="*/ 472748 w 4841454"/>
                <a:gd name="connsiteY89" fmla="*/ 1037658 h 4958985"/>
                <a:gd name="connsiteX90" fmla="*/ 482322 w 4841454"/>
                <a:gd name="connsiteY90" fmla="*/ 1068077 h 4958985"/>
                <a:gd name="connsiteX91" fmla="*/ 473366 w 4841454"/>
                <a:gd name="connsiteY91" fmla="*/ 1154086 h 4958985"/>
                <a:gd name="connsiteX92" fmla="*/ 487108 w 4841454"/>
                <a:gd name="connsiteY92" fmla="*/ 1224035 h 4958985"/>
                <a:gd name="connsiteX93" fmla="*/ 514903 w 4841454"/>
                <a:gd name="connsiteY93" fmla="*/ 1274219 h 4958985"/>
                <a:gd name="connsiteX94" fmla="*/ 490197 w 4841454"/>
                <a:gd name="connsiteY94" fmla="*/ 1384316 h 4958985"/>
                <a:gd name="connsiteX95" fmla="*/ 405578 w 4841454"/>
                <a:gd name="connsiteY95" fmla="*/ 1490398 h 4958985"/>
                <a:gd name="connsiteX96" fmla="*/ 329452 w 4841454"/>
                <a:gd name="connsiteY96" fmla="*/ 1579494 h 4958985"/>
                <a:gd name="connsiteX97" fmla="*/ 231863 w 4841454"/>
                <a:gd name="connsiteY97" fmla="*/ 1667510 h 4958985"/>
                <a:gd name="connsiteX98" fmla="*/ 146009 w 4841454"/>
                <a:gd name="connsiteY98" fmla="*/ 1762166 h 4958985"/>
                <a:gd name="connsiteX99" fmla="*/ 84090 w 4841454"/>
                <a:gd name="connsiteY99" fmla="*/ 1789497 h 4958985"/>
                <a:gd name="connsiteX100" fmla="*/ 66332 w 4841454"/>
                <a:gd name="connsiteY100" fmla="*/ 1864696 h 4958985"/>
                <a:gd name="connsiteX101" fmla="*/ 861 w 4841454"/>
                <a:gd name="connsiteY101" fmla="*/ 1924300 h 4958985"/>
                <a:gd name="connsiteX102" fmla="*/ 861 w 4841454"/>
                <a:gd name="connsiteY102" fmla="*/ 1924300 h 4958985"/>
                <a:gd name="connsiteX103" fmla="*/ 34060 w 4841454"/>
                <a:gd name="connsiteY103" fmla="*/ 2006602 h 4958985"/>
                <a:gd name="connsiteX104" fmla="*/ 17537 w 4841454"/>
                <a:gd name="connsiteY104" fmla="*/ 2082110 h 4958985"/>
                <a:gd name="connsiteX105" fmla="*/ 61391 w 4841454"/>
                <a:gd name="connsiteY105" fmla="*/ 2133684 h 4958985"/>
                <a:gd name="connsiteX106" fmla="*/ 97678 w 4841454"/>
                <a:gd name="connsiteY106" fmla="*/ 2256134 h 4958985"/>
                <a:gd name="connsiteX107" fmla="*/ 147399 w 4841454"/>
                <a:gd name="connsiteY107" fmla="*/ 2377657 h 4958985"/>
                <a:gd name="connsiteX108" fmla="*/ 177355 w 4841454"/>
                <a:gd name="connsiteY108" fmla="*/ 2490997 h 4958985"/>
                <a:gd name="connsiteX109" fmla="*/ 207620 w 4841454"/>
                <a:gd name="connsiteY109" fmla="*/ 2623329 h 4958985"/>
                <a:gd name="connsiteX110" fmla="*/ 181988 w 4841454"/>
                <a:gd name="connsiteY110" fmla="*/ 2733271 h 4958985"/>
                <a:gd name="connsiteX111" fmla="*/ 135200 w 4841454"/>
                <a:gd name="connsiteY111" fmla="*/ 2766470 h 4958985"/>
                <a:gd name="connsiteX112" fmla="*/ 92582 w 4841454"/>
                <a:gd name="connsiteY112" fmla="*/ 2823603 h 4958985"/>
                <a:gd name="connsiteX113" fmla="*/ 63244 w 4841454"/>
                <a:gd name="connsiteY113" fmla="*/ 2904979 h 4958985"/>
                <a:gd name="connsiteX114" fmla="*/ 41471 w 4841454"/>
                <a:gd name="connsiteY114" fmla="*/ 2928295 h 4958985"/>
                <a:gd name="connsiteX115" fmla="*/ 34832 w 4841454"/>
                <a:gd name="connsiteY115" fmla="*/ 2967980 h 4958985"/>
                <a:gd name="connsiteX116" fmla="*/ 6111 w 4841454"/>
                <a:gd name="connsiteY116" fmla="*/ 3027892 h 4958985"/>
                <a:gd name="connsiteX117" fmla="*/ 57994 w 4841454"/>
                <a:gd name="connsiteY117" fmla="*/ 3069429 h 4958985"/>
                <a:gd name="connsiteX118" fmla="*/ 81156 w 4841454"/>
                <a:gd name="connsiteY118" fmla="*/ 3102319 h 4958985"/>
                <a:gd name="connsiteX119" fmla="*/ 110957 w 4841454"/>
                <a:gd name="connsiteY119" fmla="*/ 3113900 h 4958985"/>
                <a:gd name="connsiteX120" fmla="*/ 172723 w 4841454"/>
                <a:gd name="connsiteY120" fmla="*/ 3174430 h 4958985"/>
                <a:gd name="connsiteX121" fmla="*/ 235878 w 4841454"/>
                <a:gd name="connsiteY121" fmla="*/ 3207320 h 4958985"/>
                <a:gd name="connsiteX122" fmla="*/ 292548 w 4841454"/>
                <a:gd name="connsiteY122" fmla="*/ 3216894 h 4958985"/>
                <a:gd name="connsiteX123" fmla="*/ 363269 w 4841454"/>
                <a:gd name="connsiteY123" fmla="*/ 3304910 h 4958985"/>
                <a:gd name="connsiteX124" fmla="*/ 393534 w 4841454"/>
                <a:gd name="connsiteY124" fmla="*/ 3437242 h 4958985"/>
                <a:gd name="connsiteX125" fmla="*/ 415615 w 4841454"/>
                <a:gd name="connsiteY125" fmla="*/ 3552434 h 4958985"/>
                <a:gd name="connsiteX126" fmla="*/ 423645 w 4841454"/>
                <a:gd name="connsiteY126" fmla="*/ 3683531 h 4958985"/>
                <a:gd name="connsiteX127" fmla="*/ 444182 w 4841454"/>
                <a:gd name="connsiteY127" fmla="*/ 3809687 h 4958985"/>
                <a:gd name="connsiteX128" fmla="*/ 426887 w 4841454"/>
                <a:gd name="connsiteY128" fmla="*/ 3875158 h 4958985"/>
                <a:gd name="connsiteX129" fmla="*/ 474601 w 4841454"/>
                <a:gd name="connsiteY129" fmla="*/ 3935997 h 4958985"/>
                <a:gd name="connsiteX130" fmla="*/ 480314 w 4841454"/>
                <a:gd name="connsiteY130" fmla="*/ 4024476 h 4958985"/>
                <a:gd name="connsiteX131" fmla="*/ 480314 w 4841454"/>
                <a:gd name="connsiteY131" fmla="*/ 4024476 h 4958985"/>
                <a:gd name="connsiteX132" fmla="*/ 565242 w 4841454"/>
                <a:gd name="connsiteY132" fmla="*/ 4049800 h 4958985"/>
                <a:gd name="connsiteX133" fmla="*/ 613882 w 4841454"/>
                <a:gd name="connsiteY133" fmla="*/ 4109712 h 4958985"/>
                <a:gd name="connsiteX134" fmla="*/ 681515 w 4841454"/>
                <a:gd name="connsiteY134" fmla="*/ 4107550 h 4958985"/>
                <a:gd name="connsiteX135" fmla="*/ 799950 w 4841454"/>
                <a:gd name="connsiteY135" fmla="*/ 4155573 h 4958985"/>
                <a:gd name="connsiteX136" fmla="*/ 925951 w 4841454"/>
                <a:gd name="connsiteY136" fmla="*/ 4192478 h 4958985"/>
                <a:gd name="connsiteX137" fmla="*/ 1033268 w 4841454"/>
                <a:gd name="connsiteY137" fmla="*/ 4239728 h 4958985"/>
                <a:gd name="connsiteX138" fmla="*/ 1155564 w 4841454"/>
                <a:gd name="connsiteY138" fmla="*/ 4298560 h 4958985"/>
                <a:gd name="connsiteX139" fmla="*/ 1225668 w 4841454"/>
                <a:gd name="connsiteY139" fmla="*/ 4387193 h 4958985"/>
                <a:gd name="connsiteX140" fmla="*/ 1222425 w 4841454"/>
                <a:gd name="connsiteY140" fmla="*/ 4444480 h 4958985"/>
                <a:gd name="connsiteX141" fmla="*/ 1240491 w 4841454"/>
                <a:gd name="connsiteY141" fmla="*/ 4513503 h 4958985"/>
                <a:gd name="connsiteX142" fmla="*/ 1285889 w 4841454"/>
                <a:gd name="connsiteY142" fmla="*/ 4587158 h 4958985"/>
                <a:gd name="connsiteX143" fmla="*/ 1290521 w 4841454"/>
                <a:gd name="connsiteY143" fmla="*/ 4618813 h 4958985"/>
                <a:gd name="connsiteX144" fmla="*/ 1317389 w 4841454"/>
                <a:gd name="connsiteY144" fmla="*/ 4648769 h 4958985"/>
                <a:gd name="connsiteX145" fmla="*/ 1346264 w 4841454"/>
                <a:gd name="connsiteY145" fmla="*/ 4708527 h 4958985"/>
                <a:gd name="connsiteX146" fmla="*/ 1410964 w 4841454"/>
                <a:gd name="connsiteY146" fmla="*/ 4693858 h 4958985"/>
                <a:gd name="connsiteX147" fmla="*/ 1451111 w 4841454"/>
                <a:gd name="connsiteY147" fmla="*/ 4696174 h 4958985"/>
                <a:gd name="connsiteX148" fmla="*/ 1478751 w 4841454"/>
                <a:gd name="connsiteY148" fmla="*/ 4680115 h 4958985"/>
                <a:gd name="connsiteX149" fmla="*/ 1564605 w 4841454"/>
                <a:gd name="connsiteY149" fmla="*/ 4669615 h 4958985"/>
                <a:gd name="connsiteX150" fmla="*/ 1629767 w 4841454"/>
                <a:gd name="connsiteY150" fmla="*/ 4640740 h 4958985"/>
                <a:gd name="connsiteX151" fmla="*/ 1672540 w 4841454"/>
                <a:gd name="connsiteY151" fmla="*/ 4602445 h 4958985"/>
                <a:gd name="connsiteX152" fmla="*/ 1785416 w 4841454"/>
                <a:gd name="connsiteY152" fmla="*/ 4601982 h 4958985"/>
                <a:gd name="connsiteX153" fmla="*/ 1907711 w 4841454"/>
                <a:gd name="connsiteY153" fmla="*/ 4660813 h 4958985"/>
                <a:gd name="connsiteX154" fmla="*/ 2011477 w 4841454"/>
                <a:gd name="connsiteY154" fmla="*/ 4715321 h 4958985"/>
                <a:gd name="connsiteX155" fmla="*/ 2118949 w 4841454"/>
                <a:gd name="connsiteY155" fmla="*/ 4790830 h 4958985"/>
                <a:gd name="connsiteX156" fmla="*/ 2230281 w 4841454"/>
                <a:gd name="connsiteY156" fmla="*/ 4853522 h 4958985"/>
                <a:gd name="connsiteX157" fmla="*/ 2270737 w 4841454"/>
                <a:gd name="connsiteY157" fmla="*/ 4907720 h 4958985"/>
                <a:gd name="connsiteX158" fmla="*/ 2347944 w 4841454"/>
                <a:gd name="connsiteY158" fmla="*/ 4908338 h 4958985"/>
                <a:gd name="connsiteX159" fmla="*/ 2420673 w 4841454"/>
                <a:gd name="connsiteY159" fmla="*/ 4958986 h 4958985"/>
                <a:gd name="connsiteX160" fmla="*/ 2420673 w 4841454"/>
                <a:gd name="connsiteY160" fmla="*/ 4958986 h 4958985"/>
                <a:gd name="connsiteX161" fmla="*/ 2493401 w 4841454"/>
                <a:gd name="connsiteY161" fmla="*/ 4908338 h 4958985"/>
                <a:gd name="connsiteX162" fmla="*/ 2570608 w 4841454"/>
                <a:gd name="connsiteY162" fmla="*/ 4907720 h 4958985"/>
                <a:gd name="connsiteX163" fmla="*/ 2611064 w 4841454"/>
                <a:gd name="connsiteY163" fmla="*/ 4853367 h 4958985"/>
                <a:gd name="connsiteX164" fmla="*/ 2722396 w 4841454"/>
                <a:gd name="connsiteY164" fmla="*/ 4790675 h 4958985"/>
                <a:gd name="connsiteX165" fmla="*/ 2829868 w 4841454"/>
                <a:gd name="connsiteY165" fmla="*/ 4715167 h 4958985"/>
                <a:gd name="connsiteX166" fmla="*/ 2933634 w 4841454"/>
                <a:gd name="connsiteY166" fmla="*/ 4660659 h 4958985"/>
                <a:gd name="connsiteX167" fmla="*/ 3055929 w 4841454"/>
                <a:gd name="connsiteY167" fmla="*/ 4601673 h 4958985"/>
                <a:gd name="connsiteX168" fmla="*/ 3168805 w 4841454"/>
                <a:gd name="connsiteY168" fmla="*/ 4602137 h 4958985"/>
                <a:gd name="connsiteX169" fmla="*/ 3211578 w 4841454"/>
                <a:gd name="connsiteY169" fmla="*/ 4640431 h 4958985"/>
                <a:gd name="connsiteX170" fmla="*/ 3276740 w 4841454"/>
                <a:gd name="connsiteY170" fmla="*/ 4669306 h 4958985"/>
                <a:gd name="connsiteX171" fmla="*/ 3362594 w 4841454"/>
                <a:gd name="connsiteY171" fmla="*/ 4679806 h 4958985"/>
                <a:gd name="connsiteX172" fmla="*/ 3390234 w 4841454"/>
                <a:gd name="connsiteY172" fmla="*/ 4695865 h 4958985"/>
                <a:gd name="connsiteX173" fmla="*/ 3430382 w 4841454"/>
                <a:gd name="connsiteY173" fmla="*/ 4693549 h 4958985"/>
                <a:gd name="connsiteX174" fmla="*/ 3495081 w 4841454"/>
                <a:gd name="connsiteY174" fmla="*/ 4708219 h 4958985"/>
                <a:gd name="connsiteX175" fmla="*/ 3523956 w 4841454"/>
                <a:gd name="connsiteY175" fmla="*/ 4648461 h 4958985"/>
                <a:gd name="connsiteX176" fmla="*/ 3550824 w 4841454"/>
                <a:gd name="connsiteY176" fmla="*/ 4618504 h 4958985"/>
                <a:gd name="connsiteX177" fmla="*/ 3555457 w 4841454"/>
                <a:gd name="connsiteY177" fmla="*/ 4586849 h 4958985"/>
                <a:gd name="connsiteX178" fmla="*/ 3600854 w 4841454"/>
                <a:gd name="connsiteY178" fmla="*/ 4513194 h 4958985"/>
                <a:gd name="connsiteX179" fmla="*/ 3618920 w 4841454"/>
                <a:gd name="connsiteY179" fmla="*/ 4444172 h 4958985"/>
                <a:gd name="connsiteX180" fmla="*/ 3615678 w 4841454"/>
                <a:gd name="connsiteY180" fmla="*/ 4386884 h 4958985"/>
                <a:gd name="connsiteX181" fmla="*/ 3685781 w 4841454"/>
                <a:gd name="connsiteY181" fmla="*/ 4298405 h 4958985"/>
                <a:gd name="connsiteX182" fmla="*/ 3808077 w 4841454"/>
                <a:gd name="connsiteY182" fmla="*/ 4239419 h 4958985"/>
                <a:gd name="connsiteX183" fmla="*/ 3915394 w 4841454"/>
                <a:gd name="connsiteY183" fmla="*/ 4192169 h 4958985"/>
                <a:gd name="connsiteX184" fmla="*/ 4041395 w 4841454"/>
                <a:gd name="connsiteY184" fmla="*/ 4155264 h 4958985"/>
                <a:gd name="connsiteX185" fmla="*/ 4159830 w 4841454"/>
                <a:gd name="connsiteY185" fmla="*/ 4107241 h 4958985"/>
                <a:gd name="connsiteX186" fmla="*/ 4227463 w 4841454"/>
                <a:gd name="connsiteY186" fmla="*/ 4109403 h 4958985"/>
                <a:gd name="connsiteX187" fmla="*/ 4276104 w 4841454"/>
                <a:gd name="connsiteY187" fmla="*/ 4049491 h 4958985"/>
                <a:gd name="connsiteX188" fmla="*/ 4361031 w 4841454"/>
                <a:gd name="connsiteY188" fmla="*/ 4024167 h 4958985"/>
                <a:gd name="connsiteX189" fmla="*/ 4361031 w 4841454"/>
                <a:gd name="connsiteY189" fmla="*/ 4024167 h 4958985"/>
                <a:gd name="connsiteX190" fmla="*/ 4366899 w 4841454"/>
                <a:gd name="connsiteY190" fmla="*/ 3935688 h 4958985"/>
                <a:gd name="connsiteX191" fmla="*/ 4414612 w 4841454"/>
                <a:gd name="connsiteY191" fmla="*/ 3874849 h 4958985"/>
                <a:gd name="connsiteX192" fmla="*/ 4397318 w 4841454"/>
                <a:gd name="connsiteY192" fmla="*/ 3809378 h 4958985"/>
                <a:gd name="connsiteX193" fmla="*/ 4417855 w 4841454"/>
                <a:gd name="connsiteY193" fmla="*/ 3683222 h 4958985"/>
                <a:gd name="connsiteX194" fmla="*/ 4425885 w 4841454"/>
                <a:gd name="connsiteY194" fmla="*/ 3552125 h 4958985"/>
                <a:gd name="connsiteX195" fmla="*/ 4447966 w 4841454"/>
                <a:gd name="connsiteY195" fmla="*/ 3437087 h 4958985"/>
                <a:gd name="connsiteX196" fmla="*/ 4478077 w 4841454"/>
                <a:gd name="connsiteY196" fmla="*/ 3304755 h 4958985"/>
                <a:gd name="connsiteX197" fmla="*/ 4548798 w 4841454"/>
                <a:gd name="connsiteY197" fmla="*/ 3216740 h 4958985"/>
                <a:gd name="connsiteX198" fmla="*/ 4605468 w 4841454"/>
                <a:gd name="connsiteY198" fmla="*/ 3207166 h 4958985"/>
                <a:gd name="connsiteX199" fmla="*/ 4668623 w 4841454"/>
                <a:gd name="connsiteY199" fmla="*/ 3174276 h 4958985"/>
                <a:gd name="connsiteX200" fmla="*/ 4730388 w 4841454"/>
                <a:gd name="connsiteY200" fmla="*/ 3113746 h 4958985"/>
                <a:gd name="connsiteX201" fmla="*/ 4760190 w 4841454"/>
                <a:gd name="connsiteY201" fmla="*/ 3102165 h 4958985"/>
                <a:gd name="connsiteX202" fmla="*/ 4783352 w 4841454"/>
                <a:gd name="connsiteY202" fmla="*/ 3069275 h 4958985"/>
                <a:gd name="connsiteX203" fmla="*/ 4835235 w 4841454"/>
                <a:gd name="connsiteY203" fmla="*/ 3027738 h 4958985"/>
                <a:gd name="connsiteX204" fmla="*/ 4806514 w 4841454"/>
                <a:gd name="connsiteY204" fmla="*/ 2967825 h 4958985"/>
                <a:gd name="connsiteX205" fmla="*/ 4799874 w 4841454"/>
                <a:gd name="connsiteY205" fmla="*/ 2928141 h 4958985"/>
                <a:gd name="connsiteX206" fmla="*/ 4778102 w 4841454"/>
                <a:gd name="connsiteY206" fmla="*/ 2904824 h 4958985"/>
                <a:gd name="connsiteX207" fmla="*/ 4748763 w 4841454"/>
                <a:gd name="connsiteY207" fmla="*/ 2823449 h 4958985"/>
                <a:gd name="connsiteX208" fmla="*/ 4706145 w 4841454"/>
                <a:gd name="connsiteY208" fmla="*/ 2766316 h 4958985"/>
                <a:gd name="connsiteX209" fmla="*/ 4659204 w 4841454"/>
                <a:gd name="connsiteY209" fmla="*/ 2733734 h 4958985"/>
                <a:gd name="connsiteX210" fmla="*/ 4754322 w 4841454"/>
                <a:gd name="connsiteY210" fmla="*/ 2844758 h 4958985"/>
                <a:gd name="connsiteX211" fmla="*/ 4766057 w 4841454"/>
                <a:gd name="connsiteY211" fmla="*/ 2905751 h 4958985"/>
                <a:gd name="connsiteX212" fmla="*/ 4768991 w 4841454"/>
                <a:gd name="connsiteY212" fmla="*/ 2913317 h 4958985"/>
                <a:gd name="connsiteX213" fmla="*/ 4795705 w 4841454"/>
                <a:gd name="connsiteY213" fmla="*/ 2972921 h 4958985"/>
                <a:gd name="connsiteX214" fmla="*/ 4823345 w 4841454"/>
                <a:gd name="connsiteY214" fmla="*/ 3025730 h 4958985"/>
                <a:gd name="connsiteX215" fmla="*/ 4775477 w 4841454"/>
                <a:gd name="connsiteY215" fmla="*/ 3061400 h 4958985"/>
                <a:gd name="connsiteX216" fmla="*/ 4725601 w 4841454"/>
                <a:gd name="connsiteY216" fmla="*/ 3103400 h 4958985"/>
                <a:gd name="connsiteX217" fmla="*/ 4719579 w 4841454"/>
                <a:gd name="connsiteY217" fmla="*/ 3108959 h 4958985"/>
                <a:gd name="connsiteX218" fmla="*/ 4682520 w 4841454"/>
                <a:gd name="connsiteY218" fmla="*/ 3158680 h 4958985"/>
                <a:gd name="connsiteX219" fmla="*/ 4645615 w 4841454"/>
                <a:gd name="connsiteY219" fmla="*/ 3171651 h 4958985"/>
                <a:gd name="connsiteX220" fmla="*/ 4543548 w 4841454"/>
                <a:gd name="connsiteY220" fmla="*/ 3205776 h 4958985"/>
                <a:gd name="connsiteX221" fmla="*/ 4537526 w 4841454"/>
                <a:gd name="connsiteY221" fmla="*/ 3211335 h 4958985"/>
                <a:gd name="connsiteX222" fmla="*/ 4466804 w 4841454"/>
                <a:gd name="connsiteY222" fmla="*/ 3298270 h 4958985"/>
                <a:gd name="connsiteX223" fmla="*/ 4465106 w 4841454"/>
                <a:gd name="connsiteY223" fmla="*/ 3307226 h 4958985"/>
                <a:gd name="connsiteX224" fmla="*/ 4434995 w 4841454"/>
                <a:gd name="connsiteY224" fmla="*/ 3433073 h 4958985"/>
                <a:gd name="connsiteX225" fmla="*/ 4435767 w 4841454"/>
                <a:gd name="connsiteY225" fmla="*/ 3442183 h 4958985"/>
                <a:gd name="connsiteX226" fmla="*/ 4412914 w 4841454"/>
                <a:gd name="connsiteY226" fmla="*/ 3547339 h 4958985"/>
                <a:gd name="connsiteX227" fmla="*/ 4412451 w 4841454"/>
                <a:gd name="connsiteY227" fmla="*/ 3557221 h 4958985"/>
                <a:gd name="connsiteX228" fmla="*/ 4406583 w 4841454"/>
                <a:gd name="connsiteY228" fmla="*/ 3677972 h 4958985"/>
                <a:gd name="connsiteX229" fmla="*/ 4404885 w 4841454"/>
                <a:gd name="connsiteY229" fmla="*/ 3686928 h 4958985"/>
                <a:gd name="connsiteX230" fmla="*/ 4382649 w 4841454"/>
                <a:gd name="connsiteY230" fmla="*/ 3800885 h 4958985"/>
                <a:gd name="connsiteX231" fmla="*/ 4382186 w 4841454"/>
                <a:gd name="connsiteY231" fmla="*/ 3812003 h 4958985"/>
                <a:gd name="connsiteX232" fmla="*/ 4401642 w 4841454"/>
                <a:gd name="connsiteY232" fmla="*/ 3863886 h 4958985"/>
                <a:gd name="connsiteX233" fmla="*/ 4356707 w 4841454"/>
                <a:gd name="connsiteY233" fmla="*/ 3927041 h 4958985"/>
                <a:gd name="connsiteX234" fmla="*/ 4352847 w 4841454"/>
                <a:gd name="connsiteY234" fmla="*/ 3935225 h 4958985"/>
                <a:gd name="connsiteX235" fmla="*/ 4351457 w 4841454"/>
                <a:gd name="connsiteY235" fmla="*/ 4017527 h 4958985"/>
                <a:gd name="connsiteX236" fmla="*/ 4351457 w 4841454"/>
                <a:gd name="connsiteY236" fmla="*/ 4017527 h 4958985"/>
                <a:gd name="connsiteX237" fmla="*/ 4271626 w 4841454"/>
                <a:gd name="connsiteY237" fmla="*/ 4037138 h 4958985"/>
                <a:gd name="connsiteX238" fmla="*/ 4264523 w 4841454"/>
                <a:gd name="connsiteY238" fmla="*/ 4042697 h 4958985"/>
                <a:gd name="connsiteX239" fmla="*/ 4212949 w 4841454"/>
                <a:gd name="connsiteY239" fmla="*/ 4100602 h 4958985"/>
                <a:gd name="connsiteX240" fmla="*/ 4157977 w 4841454"/>
                <a:gd name="connsiteY240" fmla="*/ 4093190 h 4958985"/>
                <a:gd name="connsiteX241" fmla="*/ 4147323 w 4841454"/>
                <a:gd name="connsiteY241" fmla="*/ 4096124 h 4958985"/>
                <a:gd name="connsiteX242" fmla="*/ 4041087 w 4841454"/>
                <a:gd name="connsiteY242" fmla="*/ 4143065 h 4958985"/>
                <a:gd name="connsiteX243" fmla="*/ 4032748 w 4841454"/>
                <a:gd name="connsiteY243" fmla="*/ 4146617 h 4958985"/>
                <a:gd name="connsiteX244" fmla="*/ 3916320 w 4841454"/>
                <a:gd name="connsiteY244" fmla="*/ 4179198 h 4958985"/>
                <a:gd name="connsiteX245" fmla="*/ 3906747 w 4841454"/>
                <a:gd name="connsiteY245" fmla="*/ 4181823 h 4958985"/>
                <a:gd name="connsiteX246" fmla="*/ 3809312 w 4841454"/>
                <a:gd name="connsiteY246" fmla="*/ 4227530 h 4958985"/>
                <a:gd name="connsiteX247" fmla="*/ 3800356 w 4841454"/>
                <a:gd name="connsiteY247" fmla="*/ 4228765 h 4958985"/>
                <a:gd name="connsiteX248" fmla="*/ 3684237 w 4841454"/>
                <a:gd name="connsiteY248" fmla="*/ 4286206 h 4958985"/>
                <a:gd name="connsiteX249" fmla="*/ 3675899 w 4841454"/>
                <a:gd name="connsiteY249" fmla="*/ 4289758 h 4958985"/>
                <a:gd name="connsiteX250" fmla="*/ 3606876 w 4841454"/>
                <a:gd name="connsiteY250" fmla="*/ 4378083 h 4958985"/>
                <a:gd name="connsiteX251" fmla="*/ 3602861 w 4841454"/>
                <a:gd name="connsiteY251" fmla="*/ 4385031 h 4958985"/>
                <a:gd name="connsiteX252" fmla="*/ 3592207 w 4841454"/>
                <a:gd name="connsiteY252" fmla="*/ 4492040 h 4958985"/>
                <a:gd name="connsiteX253" fmla="*/ 3587883 w 4841454"/>
                <a:gd name="connsiteY253" fmla="*/ 4530952 h 4958985"/>
                <a:gd name="connsiteX254" fmla="*/ 3547582 w 4841454"/>
                <a:gd name="connsiteY254" fmla="*/ 4578202 h 4958985"/>
                <a:gd name="connsiteX255" fmla="*/ 3543567 w 4841454"/>
                <a:gd name="connsiteY255" fmla="*/ 4585151 h 4958985"/>
                <a:gd name="connsiteX256" fmla="*/ 3513765 w 4841454"/>
                <a:gd name="connsiteY256" fmla="*/ 4643211 h 4958985"/>
                <a:gd name="connsiteX257" fmla="*/ 3489677 w 4841454"/>
                <a:gd name="connsiteY257" fmla="*/ 4697719 h 4958985"/>
                <a:gd name="connsiteX258" fmla="*/ 3431926 w 4841454"/>
                <a:gd name="connsiteY258" fmla="*/ 4682586 h 4958985"/>
                <a:gd name="connsiteX259" fmla="*/ 3367999 w 4841454"/>
                <a:gd name="connsiteY259" fmla="*/ 4669770 h 4958985"/>
                <a:gd name="connsiteX260" fmla="*/ 3359969 w 4841454"/>
                <a:gd name="connsiteY260" fmla="*/ 4668534 h 4958985"/>
                <a:gd name="connsiteX261" fmla="*/ 3297895 w 4841454"/>
                <a:gd name="connsiteY261" fmla="*/ 4670542 h 4958985"/>
                <a:gd name="connsiteX262" fmla="*/ 3264850 w 4841454"/>
                <a:gd name="connsiteY262" fmla="*/ 4649696 h 4958985"/>
                <a:gd name="connsiteX263" fmla="*/ 3174519 w 4841454"/>
                <a:gd name="connsiteY263" fmla="*/ 4591173 h 4958985"/>
                <a:gd name="connsiteX264" fmla="*/ 3166489 w 4841454"/>
                <a:gd name="connsiteY264" fmla="*/ 4589938 h 4958985"/>
                <a:gd name="connsiteX265" fmla="*/ 3054385 w 4841454"/>
                <a:gd name="connsiteY265" fmla="*/ 4588857 h 4958985"/>
                <a:gd name="connsiteX266" fmla="*/ 3046356 w 4841454"/>
                <a:gd name="connsiteY266" fmla="*/ 4593180 h 4958985"/>
                <a:gd name="connsiteX267" fmla="*/ 2929156 w 4841454"/>
                <a:gd name="connsiteY267" fmla="*/ 4648151 h 4958985"/>
                <a:gd name="connsiteX268" fmla="*/ 2922516 w 4841454"/>
                <a:gd name="connsiteY268" fmla="*/ 4654328 h 4958985"/>
                <a:gd name="connsiteX269" fmla="*/ 2826008 w 4841454"/>
                <a:gd name="connsiteY269" fmla="*/ 4702042 h 4958985"/>
                <a:gd name="connsiteX270" fmla="*/ 2817978 w 4841454"/>
                <a:gd name="connsiteY270" fmla="*/ 4707910 h 4958985"/>
                <a:gd name="connsiteX271" fmla="*/ 2719926 w 4841454"/>
                <a:gd name="connsiteY271" fmla="*/ 4778631 h 4958985"/>
                <a:gd name="connsiteX272" fmla="*/ 2711896 w 4841454"/>
                <a:gd name="connsiteY272" fmla="*/ 4782955 h 4958985"/>
                <a:gd name="connsiteX273" fmla="*/ 2608903 w 4841454"/>
                <a:gd name="connsiteY273" fmla="*/ 4836691 h 4958985"/>
                <a:gd name="connsiteX274" fmla="*/ 2599947 w 4841454"/>
                <a:gd name="connsiteY274" fmla="*/ 4843176 h 4958985"/>
                <a:gd name="connsiteX275" fmla="*/ 2571535 w 4841454"/>
                <a:gd name="connsiteY275" fmla="*/ 4890735 h 4958985"/>
                <a:gd name="connsiteX276" fmla="*/ 2494019 w 4841454"/>
                <a:gd name="connsiteY276" fmla="*/ 4895059 h 4958985"/>
                <a:gd name="connsiteX277" fmla="*/ 2485218 w 4841454"/>
                <a:gd name="connsiteY277" fmla="*/ 4897066 h 4958985"/>
                <a:gd name="connsiteX278" fmla="*/ 2420055 w 4841454"/>
                <a:gd name="connsiteY278" fmla="*/ 4947251 h 4958985"/>
                <a:gd name="connsiteX279" fmla="*/ 2354893 w 4841454"/>
                <a:gd name="connsiteY279" fmla="*/ 4897066 h 4958985"/>
                <a:gd name="connsiteX280" fmla="*/ 2346091 w 4841454"/>
                <a:gd name="connsiteY280" fmla="*/ 4894904 h 4958985"/>
                <a:gd name="connsiteX281" fmla="*/ 2268576 w 4841454"/>
                <a:gd name="connsiteY281" fmla="*/ 4890581 h 4958985"/>
                <a:gd name="connsiteX282" fmla="*/ 2240163 w 4841454"/>
                <a:gd name="connsiteY282" fmla="*/ 4843022 h 4958985"/>
                <a:gd name="connsiteX283" fmla="*/ 2231208 w 4841454"/>
                <a:gd name="connsiteY283" fmla="*/ 4836536 h 4958985"/>
                <a:gd name="connsiteX284" fmla="*/ 2128214 w 4841454"/>
                <a:gd name="connsiteY284" fmla="*/ 4782800 h 4958985"/>
                <a:gd name="connsiteX285" fmla="*/ 2120184 w 4841454"/>
                <a:gd name="connsiteY285" fmla="*/ 4778476 h 4958985"/>
                <a:gd name="connsiteX286" fmla="*/ 2022132 w 4841454"/>
                <a:gd name="connsiteY286" fmla="*/ 4707755 h 4958985"/>
                <a:gd name="connsiteX287" fmla="*/ 2014102 w 4841454"/>
                <a:gd name="connsiteY287" fmla="*/ 4701887 h 4958985"/>
                <a:gd name="connsiteX288" fmla="*/ 1917594 w 4841454"/>
                <a:gd name="connsiteY288" fmla="*/ 4654174 h 4958985"/>
                <a:gd name="connsiteX289" fmla="*/ 1910954 w 4841454"/>
                <a:gd name="connsiteY289" fmla="*/ 4647843 h 4958985"/>
                <a:gd name="connsiteX290" fmla="*/ 1793754 w 4841454"/>
                <a:gd name="connsiteY290" fmla="*/ 4592872 h 4958985"/>
                <a:gd name="connsiteX291" fmla="*/ 1785725 w 4841454"/>
                <a:gd name="connsiteY291" fmla="*/ 4588548 h 4958985"/>
                <a:gd name="connsiteX292" fmla="*/ 1673621 w 4841454"/>
                <a:gd name="connsiteY292" fmla="*/ 4589629 h 4958985"/>
                <a:gd name="connsiteX293" fmla="*/ 1665591 w 4841454"/>
                <a:gd name="connsiteY293" fmla="*/ 4590864 h 4958985"/>
                <a:gd name="connsiteX294" fmla="*/ 1575260 w 4841454"/>
                <a:gd name="connsiteY294" fmla="*/ 4649387 h 4958985"/>
                <a:gd name="connsiteX295" fmla="*/ 1542215 w 4841454"/>
                <a:gd name="connsiteY295" fmla="*/ 4670233 h 4958985"/>
                <a:gd name="connsiteX296" fmla="*/ 1480141 w 4841454"/>
                <a:gd name="connsiteY296" fmla="*/ 4668225 h 4958985"/>
                <a:gd name="connsiteX297" fmla="*/ 1472111 w 4841454"/>
                <a:gd name="connsiteY297" fmla="*/ 4669461 h 4958985"/>
                <a:gd name="connsiteX298" fmla="*/ 1408184 w 4841454"/>
                <a:gd name="connsiteY298" fmla="*/ 4682277 h 4958985"/>
                <a:gd name="connsiteX299" fmla="*/ 1350588 w 4841454"/>
                <a:gd name="connsiteY299" fmla="*/ 4697409 h 4958985"/>
                <a:gd name="connsiteX300" fmla="*/ 1326500 w 4841454"/>
                <a:gd name="connsiteY300" fmla="*/ 4642747 h 4958985"/>
                <a:gd name="connsiteX301" fmla="*/ 1296698 w 4841454"/>
                <a:gd name="connsiteY301" fmla="*/ 4584688 h 4958985"/>
                <a:gd name="connsiteX302" fmla="*/ 1292683 w 4841454"/>
                <a:gd name="connsiteY302" fmla="*/ 4577585 h 4958985"/>
                <a:gd name="connsiteX303" fmla="*/ 1252381 w 4841454"/>
                <a:gd name="connsiteY303" fmla="*/ 4530334 h 4958985"/>
                <a:gd name="connsiteX304" fmla="*/ 1248058 w 4841454"/>
                <a:gd name="connsiteY304" fmla="*/ 4491422 h 4958985"/>
                <a:gd name="connsiteX305" fmla="*/ 1237403 w 4841454"/>
                <a:gd name="connsiteY305" fmla="*/ 4384414 h 4958985"/>
                <a:gd name="connsiteX306" fmla="*/ 1233388 w 4841454"/>
                <a:gd name="connsiteY306" fmla="*/ 4377311 h 4958985"/>
                <a:gd name="connsiteX307" fmla="*/ 1164366 w 4841454"/>
                <a:gd name="connsiteY307" fmla="*/ 4288986 h 4958985"/>
                <a:gd name="connsiteX308" fmla="*/ 1156027 w 4841454"/>
                <a:gd name="connsiteY308" fmla="*/ 4285435 h 4958985"/>
                <a:gd name="connsiteX309" fmla="*/ 1040063 w 4841454"/>
                <a:gd name="connsiteY309" fmla="*/ 4227993 h 4958985"/>
                <a:gd name="connsiteX310" fmla="*/ 1031107 w 4841454"/>
                <a:gd name="connsiteY310" fmla="*/ 4226758 h 4958985"/>
                <a:gd name="connsiteX311" fmla="*/ 933672 w 4841454"/>
                <a:gd name="connsiteY311" fmla="*/ 4181051 h 4958985"/>
                <a:gd name="connsiteX312" fmla="*/ 924098 w 4841454"/>
                <a:gd name="connsiteY312" fmla="*/ 4178426 h 4958985"/>
                <a:gd name="connsiteX313" fmla="*/ 807671 w 4841454"/>
                <a:gd name="connsiteY313" fmla="*/ 4145845 h 4958985"/>
                <a:gd name="connsiteX314" fmla="*/ 799332 w 4841454"/>
                <a:gd name="connsiteY314" fmla="*/ 4142293 h 4958985"/>
                <a:gd name="connsiteX315" fmla="*/ 693096 w 4841454"/>
                <a:gd name="connsiteY315" fmla="*/ 4095352 h 4958985"/>
                <a:gd name="connsiteX316" fmla="*/ 682441 w 4841454"/>
                <a:gd name="connsiteY316" fmla="*/ 4092418 h 4958985"/>
                <a:gd name="connsiteX317" fmla="*/ 627470 w 4841454"/>
                <a:gd name="connsiteY317" fmla="*/ 4099830 h 4958985"/>
                <a:gd name="connsiteX318" fmla="*/ 575742 w 4841454"/>
                <a:gd name="connsiteY318" fmla="*/ 4041925 h 4958985"/>
                <a:gd name="connsiteX319" fmla="*/ 568639 w 4841454"/>
                <a:gd name="connsiteY319" fmla="*/ 4036366 h 4958985"/>
                <a:gd name="connsiteX320" fmla="*/ 488807 w 4841454"/>
                <a:gd name="connsiteY320" fmla="*/ 4016755 h 4958985"/>
                <a:gd name="connsiteX321" fmla="*/ 488807 w 4841454"/>
                <a:gd name="connsiteY321" fmla="*/ 4016755 h 4958985"/>
                <a:gd name="connsiteX322" fmla="*/ 487417 w 4841454"/>
                <a:gd name="connsiteY322" fmla="*/ 3934453 h 4958985"/>
                <a:gd name="connsiteX323" fmla="*/ 483557 w 4841454"/>
                <a:gd name="connsiteY323" fmla="*/ 3926269 h 4958985"/>
                <a:gd name="connsiteX324" fmla="*/ 438623 w 4841454"/>
                <a:gd name="connsiteY324" fmla="*/ 3863114 h 4958985"/>
                <a:gd name="connsiteX325" fmla="*/ 458079 w 4841454"/>
                <a:gd name="connsiteY325" fmla="*/ 3811231 h 4958985"/>
                <a:gd name="connsiteX326" fmla="*/ 457615 w 4841454"/>
                <a:gd name="connsiteY326" fmla="*/ 3800113 h 4958985"/>
                <a:gd name="connsiteX327" fmla="*/ 435380 w 4841454"/>
                <a:gd name="connsiteY327" fmla="*/ 3686156 h 4958985"/>
                <a:gd name="connsiteX328" fmla="*/ 433681 w 4841454"/>
                <a:gd name="connsiteY328" fmla="*/ 3677200 h 4958985"/>
                <a:gd name="connsiteX329" fmla="*/ 427814 w 4841454"/>
                <a:gd name="connsiteY329" fmla="*/ 3556449 h 4958985"/>
                <a:gd name="connsiteX330" fmla="*/ 427350 w 4841454"/>
                <a:gd name="connsiteY330" fmla="*/ 3546566 h 4958985"/>
                <a:gd name="connsiteX331" fmla="*/ 404497 w 4841454"/>
                <a:gd name="connsiteY331" fmla="*/ 3441411 h 4958985"/>
                <a:gd name="connsiteX332" fmla="*/ 405269 w 4841454"/>
                <a:gd name="connsiteY332" fmla="*/ 3432301 h 4958985"/>
                <a:gd name="connsiteX333" fmla="*/ 375159 w 4841454"/>
                <a:gd name="connsiteY333" fmla="*/ 3306454 h 4958985"/>
                <a:gd name="connsiteX334" fmla="*/ 373460 w 4841454"/>
                <a:gd name="connsiteY334" fmla="*/ 3297498 h 4958985"/>
                <a:gd name="connsiteX335" fmla="*/ 302739 w 4841454"/>
                <a:gd name="connsiteY335" fmla="*/ 3210563 h 4958985"/>
                <a:gd name="connsiteX336" fmla="*/ 296717 w 4841454"/>
                <a:gd name="connsiteY336" fmla="*/ 3205004 h 4958985"/>
                <a:gd name="connsiteX337" fmla="*/ 194650 w 4841454"/>
                <a:gd name="connsiteY337" fmla="*/ 3170879 h 4958985"/>
                <a:gd name="connsiteX338" fmla="*/ 157745 w 4841454"/>
                <a:gd name="connsiteY338" fmla="*/ 3157908 h 4958985"/>
                <a:gd name="connsiteX339" fmla="*/ 120685 w 4841454"/>
                <a:gd name="connsiteY339" fmla="*/ 3108187 h 4958985"/>
                <a:gd name="connsiteX340" fmla="*/ 114663 w 4841454"/>
                <a:gd name="connsiteY340" fmla="*/ 3102628 h 4958985"/>
                <a:gd name="connsiteX341" fmla="*/ 64788 w 4841454"/>
                <a:gd name="connsiteY341" fmla="*/ 3060628 h 4958985"/>
                <a:gd name="connsiteX342" fmla="*/ 16920 w 4841454"/>
                <a:gd name="connsiteY342" fmla="*/ 3025113 h 4958985"/>
                <a:gd name="connsiteX343" fmla="*/ 44560 w 4841454"/>
                <a:gd name="connsiteY343" fmla="*/ 2972303 h 4958985"/>
                <a:gd name="connsiteX344" fmla="*/ 71273 w 4841454"/>
                <a:gd name="connsiteY344" fmla="*/ 2912854 h 4958985"/>
                <a:gd name="connsiteX345" fmla="*/ 74207 w 4841454"/>
                <a:gd name="connsiteY345" fmla="*/ 2905288 h 4958985"/>
                <a:gd name="connsiteX346" fmla="*/ 85942 w 4841454"/>
                <a:gd name="connsiteY346" fmla="*/ 2844294 h 4958985"/>
                <a:gd name="connsiteX347" fmla="*/ 113582 w 4841454"/>
                <a:gd name="connsiteY347" fmla="*/ 2816655 h 4958985"/>
                <a:gd name="connsiteX348" fmla="*/ 190635 w 4841454"/>
                <a:gd name="connsiteY348" fmla="*/ 2741610 h 4958985"/>
                <a:gd name="connsiteX349" fmla="*/ 193569 w 4841454"/>
                <a:gd name="connsiteY349" fmla="*/ 2734043 h 4958985"/>
                <a:gd name="connsiteX350" fmla="*/ 219510 w 4841454"/>
                <a:gd name="connsiteY350" fmla="*/ 2625027 h 4958985"/>
                <a:gd name="connsiteX351" fmla="*/ 217194 w 4841454"/>
                <a:gd name="connsiteY351" fmla="*/ 2616226 h 4958985"/>
                <a:gd name="connsiteX352" fmla="*/ 189708 w 4841454"/>
                <a:gd name="connsiteY352" fmla="*/ 2489761 h 4958985"/>
                <a:gd name="connsiteX353" fmla="*/ 185076 w 4841454"/>
                <a:gd name="connsiteY353" fmla="*/ 2481886 h 4958985"/>
                <a:gd name="connsiteX354" fmla="*/ 160061 w 4841454"/>
                <a:gd name="connsiteY354" fmla="*/ 2377194 h 4958985"/>
                <a:gd name="connsiteX355" fmla="*/ 156201 w 4841454"/>
                <a:gd name="connsiteY355" fmla="*/ 2368084 h 4958985"/>
                <a:gd name="connsiteX356" fmla="*/ 109104 w 4841454"/>
                <a:gd name="connsiteY356" fmla="*/ 2256751 h 4958985"/>
                <a:gd name="connsiteX357" fmla="*/ 106788 w 4841454"/>
                <a:gd name="connsiteY357" fmla="*/ 2247950 h 4958985"/>
                <a:gd name="connsiteX358" fmla="*/ 77295 w 4841454"/>
                <a:gd name="connsiteY358" fmla="*/ 2135537 h 4958985"/>
                <a:gd name="connsiteX359" fmla="*/ 72972 w 4841454"/>
                <a:gd name="connsiteY359" fmla="*/ 2125346 h 4958985"/>
                <a:gd name="connsiteX360" fmla="*/ 32824 w 4841454"/>
                <a:gd name="connsiteY360" fmla="*/ 2087051 h 4958985"/>
                <a:gd name="connsiteX361" fmla="*/ 45795 w 4841454"/>
                <a:gd name="connsiteY361" fmla="*/ 2010617 h 4958985"/>
                <a:gd name="connsiteX362" fmla="*/ 45795 w 4841454"/>
                <a:gd name="connsiteY362" fmla="*/ 2001506 h 4958985"/>
                <a:gd name="connsiteX363" fmla="*/ 11361 w 4841454"/>
                <a:gd name="connsiteY363" fmla="*/ 1926770 h 4958985"/>
                <a:gd name="connsiteX364" fmla="*/ 74825 w 4841454"/>
                <a:gd name="connsiteY364" fmla="*/ 1874424 h 4958985"/>
                <a:gd name="connsiteX365" fmla="*/ 78839 w 4841454"/>
                <a:gd name="connsiteY365" fmla="*/ 1866240 h 4958985"/>
                <a:gd name="connsiteX366" fmla="*/ 100303 w 4841454"/>
                <a:gd name="connsiteY366" fmla="*/ 1791658 h 4958985"/>
                <a:gd name="connsiteX367" fmla="*/ 153112 w 4841454"/>
                <a:gd name="connsiteY367" fmla="*/ 1774519 h 4958985"/>
                <a:gd name="connsiteX368" fmla="*/ 161451 w 4841454"/>
                <a:gd name="connsiteY368" fmla="*/ 1767261 h 4958985"/>
                <a:gd name="connsiteX369" fmla="*/ 236804 w 4841454"/>
                <a:gd name="connsiteY369" fmla="*/ 1678782 h 4958985"/>
                <a:gd name="connsiteX370" fmla="*/ 242826 w 4841454"/>
                <a:gd name="connsiteY370" fmla="*/ 1671988 h 4958985"/>
                <a:gd name="connsiteX371" fmla="*/ 333622 w 4841454"/>
                <a:gd name="connsiteY371" fmla="*/ 1592156 h 4958985"/>
                <a:gd name="connsiteX372" fmla="*/ 341033 w 4841454"/>
                <a:gd name="connsiteY372" fmla="*/ 1585517 h 4958985"/>
                <a:gd name="connsiteX373" fmla="*/ 408975 w 4841454"/>
                <a:gd name="connsiteY373" fmla="*/ 1502133 h 4958985"/>
                <a:gd name="connsiteX374" fmla="*/ 416542 w 4841454"/>
                <a:gd name="connsiteY374" fmla="*/ 1497038 h 4958985"/>
                <a:gd name="connsiteX375" fmla="*/ 496219 w 4841454"/>
                <a:gd name="connsiteY375" fmla="*/ 1394970 h 4958985"/>
                <a:gd name="connsiteX376" fmla="*/ 502241 w 4841454"/>
                <a:gd name="connsiteY376" fmla="*/ 1388176 h 4958985"/>
                <a:gd name="connsiteX377" fmla="*/ 526175 w 4841454"/>
                <a:gd name="connsiteY377" fmla="*/ 1278697 h 4958985"/>
                <a:gd name="connsiteX378" fmla="*/ 526793 w 4841454"/>
                <a:gd name="connsiteY378" fmla="*/ 1270668 h 4958985"/>
                <a:gd name="connsiteX379" fmla="*/ 489888 w 4841454"/>
                <a:gd name="connsiteY379" fmla="*/ 1169527 h 4958985"/>
                <a:gd name="connsiteX380" fmla="*/ 476917 w 4841454"/>
                <a:gd name="connsiteY380" fmla="*/ 1132622 h 4958985"/>
                <a:gd name="connsiteX381" fmla="*/ 492667 w 4841454"/>
                <a:gd name="connsiteY381" fmla="*/ 1072555 h 4958985"/>
                <a:gd name="connsiteX382" fmla="*/ 493285 w 4841454"/>
                <a:gd name="connsiteY382" fmla="*/ 1064526 h 4958985"/>
                <a:gd name="connsiteX383" fmla="*/ 494984 w 4841454"/>
                <a:gd name="connsiteY383" fmla="*/ 999363 h 4958985"/>
                <a:gd name="connsiteX384" fmla="*/ 492976 w 4841454"/>
                <a:gd name="connsiteY384" fmla="*/ 939760 h 4958985"/>
                <a:gd name="connsiteX385" fmla="*/ 551499 w 4841454"/>
                <a:gd name="connsiteY385" fmla="*/ 928488 h 4958985"/>
                <a:gd name="connsiteX386" fmla="*/ 614654 w 4841454"/>
                <a:gd name="connsiteY386" fmla="*/ 912274 h 4958985"/>
                <a:gd name="connsiteX387" fmla="*/ 622375 w 4841454"/>
                <a:gd name="connsiteY387" fmla="*/ 909958 h 4958985"/>
                <a:gd name="connsiteX388" fmla="*/ 677346 w 4841454"/>
                <a:gd name="connsiteY388" fmla="*/ 881237 h 4958985"/>
                <a:gd name="connsiteX389" fmla="*/ 716258 w 4841454"/>
                <a:gd name="connsiteY389" fmla="*/ 885561 h 4958985"/>
                <a:gd name="connsiteX390" fmla="*/ 822957 w 4841454"/>
                <a:gd name="connsiteY390" fmla="*/ 898995 h 4958985"/>
                <a:gd name="connsiteX391" fmla="*/ 830678 w 4841454"/>
                <a:gd name="connsiteY391" fmla="*/ 896678 h 4958985"/>
                <a:gd name="connsiteX392" fmla="*/ 932128 w 4841454"/>
                <a:gd name="connsiteY392" fmla="*/ 848965 h 4958985"/>
                <a:gd name="connsiteX393" fmla="*/ 937532 w 4841454"/>
                <a:gd name="connsiteY393" fmla="*/ 841707 h 4958985"/>
                <a:gd name="connsiteX394" fmla="*/ 1019371 w 4841454"/>
                <a:gd name="connsiteY394" fmla="*/ 741339 h 4958985"/>
                <a:gd name="connsiteX395" fmla="*/ 1022614 w 4841454"/>
                <a:gd name="connsiteY395" fmla="*/ 732846 h 4958985"/>
                <a:gd name="connsiteX396" fmla="*/ 1088857 w 4841454"/>
                <a:gd name="connsiteY396" fmla="*/ 648073 h 4958985"/>
                <a:gd name="connsiteX397" fmla="*/ 1093644 w 4841454"/>
                <a:gd name="connsiteY397" fmla="*/ 639271 h 4958985"/>
                <a:gd name="connsiteX398" fmla="*/ 1151395 w 4841454"/>
                <a:gd name="connsiteY398" fmla="*/ 533035 h 4958985"/>
                <a:gd name="connsiteX399" fmla="*/ 1156799 w 4841454"/>
                <a:gd name="connsiteY399" fmla="*/ 525778 h 4958985"/>
                <a:gd name="connsiteX400" fmla="*/ 1226285 w 4841454"/>
                <a:gd name="connsiteY400" fmla="*/ 432666 h 4958985"/>
                <a:gd name="connsiteX401" fmla="*/ 1231535 w 4841454"/>
                <a:gd name="connsiteY401" fmla="*/ 422938 h 4958985"/>
                <a:gd name="connsiteX402" fmla="*/ 1236477 w 4841454"/>
                <a:gd name="connsiteY402" fmla="*/ 367658 h 4958985"/>
                <a:gd name="connsiteX403" fmla="*/ 1304418 w 4841454"/>
                <a:gd name="connsiteY403" fmla="*/ 330136 h 4958985"/>
                <a:gd name="connsiteX404" fmla="*/ 1311521 w 4841454"/>
                <a:gd name="connsiteY404" fmla="*/ 324423 h 4958985"/>
                <a:gd name="connsiteX405" fmla="*/ 1348426 w 4841454"/>
                <a:gd name="connsiteY405" fmla="*/ 250922 h 4958985"/>
                <a:gd name="connsiteX406" fmla="*/ 1428876 w 4841454"/>
                <a:gd name="connsiteY406" fmla="*/ 267907 h 4958985"/>
                <a:gd name="connsiteX407" fmla="*/ 1437677 w 4841454"/>
                <a:gd name="connsiteY407" fmla="*/ 265900 h 4958985"/>
                <a:gd name="connsiteX408" fmla="*/ 1509325 w 4841454"/>
                <a:gd name="connsiteY408" fmla="*/ 236252 h 4958985"/>
                <a:gd name="connsiteX409" fmla="*/ 1555649 w 4841454"/>
                <a:gd name="connsiteY409" fmla="*/ 266826 h 4958985"/>
                <a:gd name="connsiteX410" fmla="*/ 1566612 w 4841454"/>
                <a:gd name="connsiteY410" fmla="*/ 268834 h 4958985"/>
                <a:gd name="connsiteX411" fmla="*/ 1682731 w 4841454"/>
                <a:gd name="connsiteY411" fmla="*/ 272540 h 4958985"/>
                <a:gd name="connsiteX412" fmla="*/ 1691842 w 4841454"/>
                <a:gd name="connsiteY412" fmla="*/ 272848 h 4958985"/>
                <a:gd name="connsiteX413" fmla="*/ 1810894 w 4841454"/>
                <a:gd name="connsiteY413" fmla="*/ 294003 h 4958985"/>
                <a:gd name="connsiteX414" fmla="*/ 1820622 w 4841454"/>
                <a:gd name="connsiteY414" fmla="*/ 295702 h 4958985"/>
                <a:gd name="connsiteX415" fmla="*/ 1928248 w 4841454"/>
                <a:gd name="connsiteY415" fmla="*/ 296783 h 4958985"/>
                <a:gd name="connsiteX416" fmla="*/ 1936896 w 4841454"/>
                <a:gd name="connsiteY416" fmla="*/ 299562 h 4958985"/>
                <a:gd name="connsiteX417" fmla="*/ 2066294 w 4841454"/>
                <a:gd name="connsiteY417" fmla="*/ 298172 h 4958985"/>
                <a:gd name="connsiteX418" fmla="*/ 2075404 w 4841454"/>
                <a:gd name="connsiteY418" fmla="*/ 298481 h 4958985"/>
                <a:gd name="connsiteX419" fmla="*/ 2175928 w 4841454"/>
                <a:gd name="connsiteY419" fmla="*/ 248914 h 4958985"/>
                <a:gd name="connsiteX420" fmla="*/ 2182567 w 4841454"/>
                <a:gd name="connsiteY420" fmla="*/ 244282 h 4958985"/>
                <a:gd name="connsiteX421" fmla="*/ 2238619 w 4841454"/>
                <a:gd name="connsiteY421" fmla="*/ 152406 h 4958985"/>
                <a:gd name="connsiteX422" fmla="*/ 2259465 w 4841454"/>
                <a:gd name="connsiteY422" fmla="*/ 119362 h 4958985"/>
                <a:gd name="connsiteX423" fmla="*/ 2316289 w 4841454"/>
                <a:gd name="connsiteY423" fmla="*/ 94347 h 4958985"/>
                <a:gd name="connsiteX424" fmla="*/ 2322929 w 4841454"/>
                <a:gd name="connsiteY424" fmla="*/ 89714 h 4958985"/>
                <a:gd name="connsiteX425" fmla="*/ 2374966 w 4841454"/>
                <a:gd name="connsiteY425" fmla="*/ 50339 h 4958985"/>
                <a:gd name="connsiteX426" fmla="*/ 2420364 w 4841454"/>
                <a:gd name="connsiteY426" fmla="*/ 11581 h 4958985"/>
                <a:gd name="connsiteX427" fmla="*/ 2465761 w 4841454"/>
                <a:gd name="connsiteY427" fmla="*/ 50339 h 4958985"/>
                <a:gd name="connsiteX428" fmla="*/ 2517799 w 4841454"/>
                <a:gd name="connsiteY428" fmla="*/ 89714 h 4958985"/>
                <a:gd name="connsiteX429" fmla="*/ 2524438 w 4841454"/>
                <a:gd name="connsiteY429" fmla="*/ 94347 h 4958985"/>
                <a:gd name="connsiteX430" fmla="*/ 2581263 w 4841454"/>
                <a:gd name="connsiteY430" fmla="*/ 119362 h 4958985"/>
                <a:gd name="connsiteX431" fmla="*/ 2602108 w 4841454"/>
                <a:gd name="connsiteY431" fmla="*/ 152406 h 4958985"/>
                <a:gd name="connsiteX432" fmla="*/ 2658160 w 4841454"/>
                <a:gd name="connsiteY432" fmla="*/ 244282 h 4958985"/>
                <a:gd name="connsiteX433" fmla="*/ 2664800 w 4841454"/>
                <a:gd name="connsiteY433" fmla="*/ 248914 h 4958985"/>
                <a:gd name="connsiteX434" fmla="*/ 2765323 w 4841454"/>
                <a:gd name="connsiteY434" fmla="*/ 298481 h 4958985"/>
                <a:gd name="connsiteX435" fmla="*/ 2774434 w 4841454"/>
                <a:gd name="connsiteY435" fmla="*/ 298172 h 4958985"/>
                <a:gd name="connsiteX436" fmla="*/ 2903832 w 4841454"/>
                <a:gd name="connsiteY436" fmla="*/ 299562 h 4958985"/>
                <a:gd name="connsiteX437" fmla="*/ 2912479 w 4841454"/>
                <a:gd name="connsiteY437" fmla="*/ 296783 h 4958985"/>
                <a:gd name="connsiteX438" fmla="*/ 3020105 w 4841454"/>
                <a:gd name="connsiteY438" fmla="*/ 295702 h 4958985"/>
                <a:gd name="connsiteX439" fmla="*/ 3029833 w 4841454"/>
                <a:gd name="connsiteY439" fmla="*/ 294003 h 4958985"/>
                <a:gd name="connsiteX440" fmla="*/ 3148886 w 4841454"/>
                <a:gd name="connsiteY440" fmla="*/ 272848 h 4958985"/>
                <a:gd name="connsiteX441" fmla="*/ 3157996 w 4841454"/>
                <a:gd name="connsiteY441" fmla="*/ 272540 h 4958985"/>
                <a:gd name="connsiteX442" fmla="*/ 3274115 w 4841454"/>
                <a:gd name="connsiteY442" fmla="*/ 268834 h 4958985"/>
                <a:gd name="connsiteX443" fmla="*/ 3285079 w 4841454"/>
                <a:gd name="connsiteY443" fmla="*/ 266826 h 4958985"/>
                <a:gd name="connsiteX444" fmla="*/ 3331403 w 4841454"/>
                <a:gd name="connsiteY444" fmla="*/ 236252 h 4958985"/>
                <a:gd name="connsiteX445" fmla="*/ 3403051 w 4841454"/>
                <a:gd name="connsiteY445" fmla="*/ 265900 h 4958985"/>
                <a:gd name="connsiteX446" fmla="*/ 3411852 w 4841454"/>
                <a:gd name="connsiteY446" fmla="*/ 267907 h 4958985"/>
                <a:gd name="connsiteX447" fmla="*/ 3492302 w 4841454"/>
                <a:gd name="connsiteY447" fmla="*/ 250922 h 4958985"/>
                <a:gd name="connsiteX448" fmla="*/ 3529206 w 4841454"/>
                <a:gd name="connsiteY448" fmla="*/ 324423 h 4958985"/>
                <a:gd name="connsiteX449" fmla="*/ 3536309 w 4841454"/>
                <a:gd name="connsiteY449" fmla="*/ 330136 h 4958985"/>
                <a:gd name="connsiteX450" fmla="*/ 3604251 w 4841454"/>
                <a:gd name="connsiteY450" fmla="*/ 367658 h 4958985"/>
                <a:gd name="connsiteX451" fmla="*/ 3609192 w 4841454"/>
                <a:gd name="connsiteY451" fmla="*/ 422938 h 4958985"/>
                <a:gd name="connsiteX452" fmla="*/ 3614442 w 4841454"/>
                <a:gd name="connsiteY452" fmla="*/ 432666 h 4958985"/>
                <a:gd name="connsiteX453" fmla="*/ 3683928 w 4841454"/>
                <a:gd name="connsiteY453" fmla="*/ 525778 h 4958985"/>
                <a:gd name="connsiteX454" fmla="*/ 3689333 w 4841454"/>
                <a:gd name="connsiteY454" fmla="*/ 533035 h 4958985"/>
                <a:gd name="connsiteX455" fmla="*/ 3747084 w 4841454"/>
                <a:gd name="connsiteY455" fmla="*/ 639271 h 4958985"/>
                <a:gd name="connsiteX456" fmla="*/ 3751870 w 4841454"/>
                <a:gd name="connsiteY456" fmla="*/ 648073 h 4958985"/>
                <a:gd name="connsiteX457" fmla="*/ 3818114 w 4841454"/>
                <a:gd name="connsiteY457" fmla="*/ 732846 h 4958985"/>
                <a:gd name="connsiteX458" fmla="*/ 3821356 w 4841454"/>
                <a:gd name="connsiteY458" fmla="*/ 741339 h 4958985"/>
                <a:gd name="connsiteX459" fmla="*/ 3903195 w 4841454"/>
                <a:gd name="connsiteY459" fmla="*/ 841707 h 4958985"/>
                <a:gd name="connsiteX460" fmla="*/ 3908600 w 4841454"/>
                <a:gd name="connsiteY460" fmla="*/ 848965 h 4958985"/>
                <a:gd name="connsiteX461" fmla="*/ 4010050 w 4841454"/>
                <a:gd name="connsiteY461" fmla="*/ 896678 h 4958985"/>
                <a:gd name="connsiteX462" fmla="*/ 4017770 w 4841454"/>
                <a:gd name="connsiteY462" fmla="*/ 898995 h 4958985"/>
                <a:gd name="connsiteX463" fmla="*/ 4124470 w 4841454"/>
                <a:gd name="connsiteY463" fmla="*/ 885561 h 4958985"/>
                <a:gd name="connsiteX464" fmla="*/ 4163382 w 4841454"/>
                <a:gd name="connsiteY464" fmla="*/ 881237 h 4958985"/>
                <a:gd name="connsiteX465" fmla="*/ 4218353 w 4841454"/>
                <a:gd name="connsiteY465" fmla="*/ 909958 h 4958985"/>
                <a:gd name="connsiteX466" fmla="*/ 4226074 w 4841454"/>
                <a:gd name="connsiteY466" fmla="*/ 912274 h 4958985"/>
                <a:gd name="connsiteX467" fmla="*/ 4289383 w 4841454"/>
                <a:gd name="connsiteY467" fmla="*/ 928488 h 4958985"/>
                <a:gd name="connsiteX468" fmla="*/ 4347906 w 4841454"/>
                <a:gd name="connsiteY468" fmla="*/ 939760 h 4958985"/>
                <a:gd name="connsiteX469" fmla="*/ 4345899 w 4841454"/>
                <a:gd name="connsiteY469" fmla="*/ 999363 h 4958985"/>
                <a:gd name="connsiteX470" fmla="*/ 4347597 w 4841454"/>
                <a:gd name="connsiteY470" fmla="*/ 1064526 h 4958985"/>
                <a:gd name="connsiteX471" fmla="*/ 4348215 w 4841454"/>
                <a:gd name="connsiteY471" fmla="*/ 1072555 h 4958985"/>
                <a:gd name="connsiteX472" fmla="*/ 4364119 w 4841454"/>
                <a:gd name="connsiteY472" fmla="*/ 1132622 h 4958985"/>
                <a:gd name="connsiteX473" fmla="*/ 4351149 w 4841454"/>
                <a:gd name="connsiteY473" fmla="*/ 1169527 h 4958985"/>
                <a:gd name="connsiteX474" fmla="*/ 4314244 w 4841454"/>
                <a:gd name="connsiteY474" fmla="*/ 1270668 h 4958985"/>
                <a:gd name="connsiteX475" fmla="*/ 4314861 w 4841454"/>
                <a:gd name="connsiteY475" fmla="*/ 1278697 h 4958985"/>
                <a:gd name="connsiteX476" fmla="*/ 4338796 w 4841454"/>
                <a:gd name="connsiteY476" fmla="*/ 1388176 h 4958985"/>
                <a:gd name="connsiteX477" fmla="*/ 4344663 w 4841454"/>
                <a:gd name="connsiteY477" fmla="*/ 1394970 h 4958985"/>
                <a:gd name="connsiteX478" fmla="*/ 4424340 w 4841454"/>
                <a:gd name="connsiteY478" fmla="*/ 1497038 h 4958985"/>
                <a:gd name="connsiteX479" fmla="*/ 4431907 w 4841454"/>
                <a:gd name="connsiteY479" fmla="*/ 1502133 h 4958985"/>
                <a:gd name="connsiteX480" fmla="*/ 4499849 w 4841454"/>
                <a:gd name="connsiteY480" fmla="*/ 1585517 h 4958985"/>
                <a:gd name="connsiteX481" fmla="*/ 4507260 w 4841454"/>
                <a:gd name="connsiteY481" fmla="*/ 1592156 h 4958985"/>
                <a:gd name="connsiteX482" fmla="*/ 4598056 w 4841454"/>
                <a:gd name="connsiteY482" fmla="*/ 1671988 h 4958985"/>
                <a:gd name="connsiteX483" fmla="*/ 4603923 w 4841454"/>
                <a:gd name="connsiteY483" fmla="*/ 1678782 h 4958985"/>
                <a:gd name="connsiteX484" fmla="*/ 4679277 w 4841454"/>
                <a:gd name="connsiteY484" fmla="*/ 1767261 h 4958985"/>
                <a:gd name="connsiteX485" fmla="*/ 4687616 w 4841454"/>
                <a:gd name="connsiteY485" fmla="*/ 1774519 h 4958985"/>
                <a:gd name="connsiteX486" fmla="*/ 4740425 w 4841454"/>
                <a:gd name="connsiteY486" fmla="*/ 1791658 h 4958985"/>
                <a:gd name="connsiteX487" fmla="*/ 4761888 w 4841454"/>
                <a:gd name="connsiteY487" fmla="*/ 1866240 h 4958985"/>
                <a:gd name="connsiteX488" fmla="*/ 4765903 w 4841454"/>
                <a:gd name="connsiteY488" fmla="*/ 1874424 h 4958985"/>
                <a:gd name="connsiteX489" fmla="*/ 4829367 w 4841454"/>
                <a:gd name="connsiteY489" fmla="*/ 1926770 h 4958985"/>
                <a:gd name="connsiteX490" fmla="*/ 4829367 w 4841454"/>
                <a:gd name="connsiteY490" fmla="*/ 1926770 h 4958985"/>
                <a:gd name="connsiteX491" fmla="*/ 4794933 w 4841454"/>
                <a:gd name="connsiteY491" fmla="*/ 2001352 h 4958985"/>
                <a:gd name="connsiteX492" fmla="*/ 4794778 w 4841454"/>
                <a:gd name="connsiteY492" fmla="*/ 2010462 h 4958985"/>
                <a:gd name="connsiteX493" fmla="*/ 4807749 w 4841454"/>
                <a:gd name="connsiteY493" fmla="*/ 2086897 h 4958985"/>
                <a:gd name="connsiteX494" fmla="*/ 4767602 w 4841454"/>
                <a:gd name="connsiteY494" fmla="*/ 2125191 h 4958985"/>
                <a:gd name="connsiteX495" fmla="*/ 4763278 w 4841454"/>
                <a:gd name="connsiteY495" fmla="*/ 2135383 h 4958985"/>
                <a:gd name="connsiteX496" fmla="*/ 4733785 w 4841454"/>
                <a:gd name="connsiteY496" fmla="*/ 2247796 h 4958985"/>
                <a:gd name="connsiteX497" fmla="*/ 4731469 w 4841454"/>
                <a:gd name="connsiteY497" fmla="*/ 2256597 h 4958985"/>
                <a:gd name="connsiteX498" fmla="*/ 4684373 w 4841454"/>
                <a:gd name="connsiteY498" fmla="*/ 2367929 h 4958985"/>
                <a:gd name="connsiteX499" fmla="*/ 4680512 w 4841454"/>
                <a:gd name="connsiteY499" fmla="*/ 2377040 h 4958985"/>
                <a:gd name="connsiteX500" fmla="*/ 4655497 w 4841454"/>
                <a:gd name="connsiteY500" fmla="*/ 2481732 h 4958985"/>
                <a:gd name="connsiteX501" fmla="*/ 4650865 w 4841454"/>
                <a:gd name="connsiteY501" fmla="*/ 2489607 h 4958985"/>
                <a:gd name="connsiteX502" fmla="*/ 4623380 w 4841454"/>
                <a:gd name="connsiteY502" fmla="*/ 2616071 h 4958985"/>
                <a:gd name="connsiteX503" fmla="*/ 4621063 w 4841454"/>
                <a:gd name="connsiteY503" fmla="*/ 2624873 h 4958985"/>
                <a:gd name="connsiteX504" fmla="*/ 4647005 w 4841454"/>
                <a:gd name="connsiteY504" fmla="*/ 2733889 h 4958985"/>
                <a:gd name="connsiteX505" fmla="*/ 4649939 w 4841454"/>
                <a:gd name="connsiteY505" fmla="*/ 2741455 h 4958985"/>
                <a:gd name="connsiteX506" fmla="*/ 4726991 w 4841454"/>
                <a:gd name="connsiteY506" fmla="*/ 2816500 h 4958985"/>
                <a:gd name="connsiteX507" fmla="*/ 4754322 w 4841454"/>
                <a:gd name="connsiteY507" fmla="*/ 2844758 h 4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4841454" h="4958985">
                  <a:moveTo>
                    <a:pt x="4659204" y="2733734"/>
                  </a:moveTo>
                  <a:cubicBezTo>
                    <a:pt x="4674954" y="2691580"/>
                    <a:pt x="4659204" y="2658381"/>
                    <a:pt x="4633725" y="2623792"/>
                  </a:cubicBezTo>
                  <a:cubicBezTo>
                    <a:pt x="4675725" y="2597851"/>
                    <a:pt x="4684682" y="2534387"/>
                    <a:pt x="4663990" y="2491460"/>
                  </a:cubicBezTo>
                  <a:cubicBezTo>
                    <a:pt x="4712785" y="2474474"/>
                    <a:pt x="4718344" y="2419812"/>
                    <a:pt x="4693947" y="2378120"/>
                  </a:cubicBezTo>
                  <a:cubicBezTo>
                    <a:pt x="4752469" y="2363914"/>
                    <a:pt x="4770381" y="2308789"/>
                    <a:pt x="4743668" y="2256597"/>
                  </a:cubicBezTo>
                  <a:cubicBezTo>
                    <a:pt x="4789837" y="2235288"/>
                    <a:pt x="4822727" y="2170280"/>
                    <a:pt x="4779954" y="2133993"/>
                  </a:cubicBezTo>
                  <a:cubicBezTo>
                    <a:pt x="4797866" y="2123802"/>
                    <a:pt x="4817477" y="2094000"/>
                    <a:pt x="4823962" y="2082419"/>
                  </a:cubicBezTo>
                  <a:cubicBezTo>
                    <a:pt x="4839558" y="2054161"/>
                    <a:pt x="4828904" y="2026830"/>
                    <a:pt x="4807440" y="2006911"/>
                  </a:cubicBezTo>
                  <a:cubicBezTo>
                    <a:pt x="4831838" y="1987918"/>
                    <a:pt x="4844963" y="1954873"/>
                    <a:pt x="4840639" y="1924763"/>
                  </a:cubicBezTo>
                  <a:lnTo>
                    <a:pt x="4840639" y="1924763"/>
                  </a:lnTo>
                  <a:cubicBezTo>
                    <a:pt x="4831528" y="1895733"/>
                    <a:pt x="4805278" y="1871490"/>
                    <a:pt x="4775014" y="1865005"/>
                  </a:cubicBezTo>
                  <a:cubicBezTo>
                    <a:pt x="4785668" y="1837828"/>
                    <a:pt x="4783506" y="1808644"/>
                    <a:pt x="4757256" y="1789806"/>
                  </a:cubicBezTo>
                  <a:cubicBezTo>
                    <a:pt x="4746601" y="1782239"/>
                    <a:pt x="4715873" y="1763864"/>
                    <a:pt x="4695336" y="1762474"/>
                  </a:cubicBezTo>
                  <a:cubicBezTo>
                    <a:pt x="4718189" y="1711364"/>
                    <a:pt x="4660284" y="1667047"/>
                    <a:pt x="4609482" y="1667819"/>
                  </a:cubicBezTo>
                  <a:cubicBezTo>
                    <a:pt x="4611026" y="1609142"/>
                    <a:pt x="4570879" y="1567141"/>
                    <a:pt x="4511893" y="1579803"/>
                  </a:cubicBezTo>
                  <a:cubicBezTo>
                    <a:pt x="4515599" y="1531626"/>
                    <a:pt x="4487032" y="1484993"/>
                    <a:pt x="4435767" y="1490707"/>
                  </a:cubicBezTo>
                  <a:cubicBezTo>
                    <a:pt x="4435767" y="1442993"/>
                    <a:pt x="4400252" y="1389720"/>
                    <a:pt x="4351149" y="1384625"/>
                  </a:cubicBezTo>
                  <a:cubicBezTo>
                    <a:pt x="4359024" y="1342316"/>
                    <a:pt x="4359024" y="1305720"/>
                    <a:pt x="4326442" y="1274374"/>
                  </a:cubicBezTo>
                  <a:cubicBezTo>
                    <a:pt x="4339104" y="1259704"/>
                    <a:pt x="4350377" y="1243645"/>
                    <a:pt x="4354237" y="1224189"/>
                  </a:cubicBezTo>
                  <a:cubicBezTo>
                    <a:pt x="4358869" y="1200718"/>
                    <a:pt x="4359178" y="1176784"/>
                    <a:pt x="4367980" y="1154240"/>
                  </a:cubicBezTo>
                  <a:cubicBezTo>
                    <a:pt x="4381877" y="1118107"/>
                    <a:pt x="4384347" y="1097570"/>
                    <a:pt x="4359024" y="1068232"/>
                  </a:cubicBezTo>
                  <a:cubicBezTo>
                    <a:pt x="4365200" y="1058813"/>
                    <a:pt x="4369061" y="1049857"/>
                    <a:pt x="4368597" y="1037812"/>
                  </a:cubicBezTo>
                  <a:cubicBezTo>
                    <a:pt x="4367980" y="1024378"/>
                    <a:pt x="4357171" y="1012643"/>
                    <a:pt x="4357325" y="999209"/>
                  </a:cubicBezTo>
                  <a:cubicBezTo>
                    <a:pt x="4357788" y="974194"/>
                    <a:pt x="4365664" y="954275"/>
                    <a:pt x="4357171" y="932811"/>
                  </a:cubicBezTo>
                  <a:cubicBezTo>
                    <a:pt x="4338023" y="919840"/>
                    <a:pt x="4317023" y="923083"/>
                    <a:pt x="4292472" y="917988"/>
                  </a:cubicBezTo>
                  <a:cubicBezTo>
                    <a:pt x="4279192" y="915208"/>
                    <a:pt x="4270236" y="902083"/>
                    <a:pt x="4257266" y="898377"/>
                  </a:cubicBezTo>
                  <a:cubicBezTo>
                    <a:pt x="4245685" y="895134"/>
                    <a:pt x="4235956" y="896987"/>
                    <a:pt x="4225456" y="900848"/>
                  </a:cubicBezTo>
                  <a:cubicBezTo>
                    <a:pt x="4202449" y="869656"/>
                    <a:pt x="4181912" y="867494"/>
                    <a:pt x="4143617" y="873053"/>
                  </a:cubicBezTo>
                  <a:cubicBezTo>
                    <a:pt x="4119683" y="876605"/>
                    <a:pt x="4096212" y="871509"/>
                    <a:pt x="4072433" y="870891"/>
                  </a:cubicBezTo>
                  <a:cubicBezTo>
                    <a:pt x="4052668" y="870274"/>
                    <a:pt x="4034447" y="877840"/>
                    <a:pt x="4017307" y="886796"/>
                  </a:cubicBezTo>
                  <a:cubicBezTo>
                    <a:pt x="3994145" y="848193"/>
                    <a:pt x="3958321" y="839854"/>
                    <a:pt x="3915394" y="838156"/>
                  </a:cubicBezTo>
                  <a:cubicBezTo>
                    <a:pt x="3921262" y="789207"/>
                    <a:pt x="3877254" y="742574"/>
                    <a:pt x="3830776" y="732074"/>
                  </a:cubicBezTo>
                  <a:cubicBezTo>
                    <a:pt x="3847761" y="683279"/>
                    <a:pt x="3808694" y="644985"/>
                    <a:pt x="3760826" y="637882"/>
                  </a:cubicBezTo>
                  <a:cubicBezTo>
                    <a:pt x="3786304" y="583374"/>
                    <a:pt x="3754341" y="534888"/>
                    <a:pt x="3696745" y="523307"/>
                  </a:cubicBezTo>
                  <a:cubicBezTo>
                    <a:pt x="3708789" y="473895"/>
                    <a:pt x="3678524" y="407651"/>
                    <a:pt x="3623553" y="418460"/>
                  </a:cubicBezTo>
                  <a:cubicBezTo>
                    <a:pt x="3626795" y="398078"/>
                    <a:pt x="3615678" y="364107"/>
                    <a:pt x="3610737" y="352062"/>
                  </a:cubicBezTo>
                  <a:cubicBezTo>
                    <a:pt x="3598229" y="322261"/>
                    <a:pt x="3570280" y="313614"/>
                    <a:pt x="3541405" y="317937"/>
                  </a:cubicBezTo>
                  <a:cubicBezTo>
                    <a:pt x="3541868" y="287054"/>
                    <a:pt x="3524111" y="256172"/>
                    <a:pt x="3497860" y="240730"/>
                  </a:cubicBezTo>
                  <a:lnTo>
                    <a:pt x="3497860" y="240730"/>
                  </a:lnTo>
                  <a:cubicBezTo>
                    <a:pt x="3497860" y="240730"/>
                    <a:pt x="3497860" y="240730"/>
                    <a:pt x="3497860" y="240730"/>
                  </a:cubicBezTo>
                  <a:lnTo>
                    <a:pt x="3497860" y="240730"/>
                  </a:lnTo>
                  <a:lnTo>
                    <a:pt x="3497860" y="240730"/>
                  </a:lnTo>
                  <a:cubicBezTo>
                    <a:pt x="3469448" y="229767"/>
                    <a:pt x="3434242" y="235172"/>
                    <a:pt x="3410308" y="254782"/>
                  </a:cubicBezTo>
                  <a:cubicBezTo>
                    <a:pt x="3395639" y="229458"/>
                    <a:pt x="3371550" y="212936"/>
                    <a:pt x="3340359" y="221892"/>
                  </a:cubicBezTo>
                  <a:cubicBezTo>
                    <a:pt x="3327697" y="225444"/>
                    <a:pt x="3294343" y="238105"/>
                    <a:pt x="3280292" y="253238"/>
                  </a:cubicBezTo>
                  <a:cubicBezTo>
                    <a:pt x="3254505" y="203517"/>
                    <a:pt x="3183783" y="221120"/>
                    <a:pt x="3152746" y="261267"/>
                  </a:cubicBezTo>
                  <a:cubicBezTo>
                    <a:pt x="3107812" y="223436"/>
                    <a:pt x="3049907" y="228686"/>
                    <a:pt x="3023194" y="282576"/>
                  </a:cubicBezTo>
                  <a:cubicBezTo>
                    <a:pt x="2987987" y="249686"/>
                    <a:pt x="2933480" y="242892"/>
                    <a:pt x="2905994" y="286591"/>
                  </a:cubicBezTo>
                  <a:cubicBezTo>
                    <a:pt x="2868780" y="256789"/>
                    <a:pt x="2804853" y="251385"/>
                    <a:pt x="2770264" y="286591"/>
                  </a:cubicBezTo>
                  <a:cubicBezTo>
                    <a:pt x="2742161" y="254010"/>
                    <a:pt x="2713440" y="231311"/>
                    <a:pt x="2668815" y="237179"/>
                  </a:cubicBezTo>
                  <a:cubicBezTo>
                    <a:pt x="2665109" y="218186"/>
                    <a:pt x="2659705" y="199193"/>
                    <a:pt x="2646888" y="184061"/>
                  </a:cubicBezTo>
                  <a:cubicBezTo>
                    <a:pt x="2631447" y="165840"/>
                    <a:pt x="2612917" y="150553"/>
                    <a:pt x="2600719" y="129707"/>
                  </a:cubicBezTo>
                  <a:cubicBezTo>
                    <a:pt x="2581263" y="96354"/>
                    <a:pt x="2566748" y="81530"/>
                    <a:pt x="2527990" y="83074"/>
                  </a:cubicBezTo>
                  <a:cubicBezTo>
                    <a:pt x="2524438" y="72420"/>
                    <a:pt x="2519806" y="63773"/>
                    <a:pt x="2510078" y="56670"/>
                  </a:cubicBezTo>
                  <a:cubicBezTo>
                    <a:pt x="2499115" y="48795"/>
                    <a:pt x="2483210" y="50030"/>
                    <a:pt x="2472864" y="41383"/>
                  </a:cubicBezTo>
                  <a:cubicBezTo>
                    <a:pt x="2453563" y="25478"/>
                    <a:pt x="2442908" y="6949"/>
                    <a:pt x="2420827" y="0"/>
                  </a:cubicBezTo>
                  <a:cubicBezTo>
                    <a:pt x="2398746" y="6794"/>
                    <a:pt x="2388091" y="25324"/>
                    <a:pt x="2368790" y="41383"/>
                  </a:cubicBezTo>
                  <a:cubicBezTo>
                    <a:pt x="2358290" y="50030"/>
                    <a:pt x="2342385" y="48795"/>
                    <a:pt x="2331576" y="56670"/>
                  </a:cubicBezTo>
                  <a:cubicBezTo>
                    <a:pt x="2321848" y="63773"/>
                    <a:pt x="2317216" y="72420"/>
                    <a:pt x="2313664" y="83074"/>
                  </a:cubicBezTo>
                  <a:cubicBezTo>
                    <a:pt x="2274906" y="81685"/>
                    <a:pt x="2260392" y="96354"/>
                    <a:pt x="2240935" y="129707"/>
                  </a:cubicBezTo>
                  <a:cubicBezTo>
                    <a:pt x="2228737" y="150553"/>
                    <a:pt x="2210207" y="165840"/>
                    <a:pt x="2194766" y="184061"/>
                  </a:cubicBezTo>
                  <a:cubicBezTo>
                    <a:pt x="2181950" y="199193"/>
                    <a:pt x="2176545" y="218032"/>
                    <a:pt x="2172839" y="237179"/>
                  </a:cubicBezTo>
                  <a:cubicBezTo>
                    <a:pt x="2128214" y="231311"/>
                    <a:pt x="2099338" y="254010"/>
                    <a:pt x="2071235" y="286591"/>
                  </a:cubicBezTo>
                  <a:cubicBezTo>
                    <a:pt x="2036647" y="251385"/>
                    <a:pt x="1972719" y="256789"/>
                    <a:pt x="1935506" y="286591"/>
                  </a:cubicBezTo>
                  <a:cubicBezTo>
                    <a:pt x="1908020" y="242892"/>
                    <a:pt x="1853667" y="249686"/>
                    <a:pt x="1818306" y="282576"/>
                  </a:cubicBezTo>
                  <a:cubicBezTo>
                    <a:pt x="1791593" y="228686"/>
                    <a:pt x="1733688" y="223436"/>
                    <a:pt x="1688753" y="261267"/>
                  </a:cubicBezTo>
                  <a:cubicBezTo>
                    <a:pt x="1657716" y="220966"/>
                    <a:pt x="1586995" y="203362"/>
                    <a:pt x="1561208" y="253238"/>
                  </a:cubicBezTo>
                  <a:cubicBezTo>
                    <a:pt x="1547311" y="238105"/>
                    <a:pt x="1513803" y="225444"/>
                    <a:pt x="1501141" y="221892"/>
                  </a:cubicBezTo>
                  <a:cubicBezTo>
                    <a:pt x="1470104" y="213090"/>
                    <a:pt x="1445861" y="229458"/>
                    <a:pt x="1431192" y="254782"/>
                  </a:cubicBezTo>
                  <a:cubicBezTo>
                    <a:pt x="1407258" y="235172"/>
                    <a:pt x="1372051" y="229767"/>
                    <a:pt x="1343639" y="240730"/>
                  </a:cubicBezTo>
                  <a:lnTo>
                    <a:pt x="1343639" y="240730"/>
                  </a:lnTo>
                  <a:cubicBezTo>
                    <a:pt x="1343639" y="240730"/>
                    <a:pt x="1343639" y="240730"/>
                    <a:pt x="1343639" y="240730"/>
                  </a:cubicBezTo>
                  <a:cubicBezTo>
                    <a:pt x="1343639" y="240730"/>
                    <a:pt x="1343639" y="240730"/>
                    <a:pt x="1343639" y="240730"/>
                  </a:cubicBezTo>
                  <a:lnTo>
                    <a:pt x="1343639" y="240730"/>
                  </a:lnTo>
                  <a:cubicBezTo>
                    <a:pt x="1317235" y="256017"/>
                    <a:pt x="1299632" y="287054"/>
                    <a:pt x="1300095" y="317937"/>
                  </a:cubicBezTo>
                  <a:cubicBezTo>
                    <a:pt x="1271220" y="313614"/>
                    <a:pt x="1243271" y="322261"/>
                    <a:pt x="1230763" y="352062"/>
                  </a:cubicBezTo>
                  <a:cubicBezTo>
                    <a:pt x="1225668" y="364261"/>
                    <a:pt x="1214704" y="398078"/>
                    <a:pt x="1217793" y="418460"/>
                  </a:cubicBezTo>
                  <a:cubicBezTo>
                    <a:pt x="1162821" y="407497"/>
                    <a:pt x="1132556" y="473895"/>
                    <a:pt x="1144601" y="523153"/>
                  </a:cubicBezTo>
                  <a:cubicBezTo>
                    <a:pt x="1087004" y="534734"/>
                    <a:pt x="1055041" y="583219"/>
                    <a:pt x="1080519" y="637882"/>
                  </a:cubicBezTo>
                  <a:cubicBezTo>
                    <a:pt x="1032805" y="644985"/>
                    <a:pt x="993584" y="683279"/>
                    <a:pt x="1010570" y="731919"/>
                  </a:cubicBezTo>
                  <a:cubicBezTo>
                    <a:pt x="964091" y="742574"/>
                    <a:pt x="920084" y="789052"/>
                    <a:pt x="925951" y="838001"/>
                  </a:cubicBezTo>
                  <a:cubicBezTo>
                    <a:pt x="883024" y="839700"/>
                    <a:pt x="847200" y="848038"/>
                    <a:pt x="824038" y="886642"/>
                  </a:cubicBezTo>
                  <a:cubicBezTo>
                    <a:pt x="806899" y="877686"/>
                    <a:pt x="788678" y="870119"/>
                    <a:pt x="768913" y="870737"/>
                  </a:cubicBezTo>
                  <a:cubicBezTo>
                    <a:pt x="745133" y="871355"/>
                    <a:pt x="721508" y="876450"/>
                    <a:pt x="697728" y="872899"/>
                  </a:cubicBezTo>
                  <a:cubicBezTo>
                    <a:pt x="659434" y="867340"/>
                    <a:pt x="638897" y="869502"/>
                    <a:pt x="615889" y="900693"/>
                  </a:cubicBezTo>
                  <a:cubicBezTo>
                    <a:pt x="605389" y="896833"/>
                    <a:pt x="595661" y="894980"/>
                    <a:pt x="584080" y="898223"/>
                  </a:cubicBezTo>
                  <a:cubicBezTo>
                    <a:pt x="571109" y="901774"/>
                    <a:pt x="562153" y="915054"/>
                    <a:pt x="548874" y="917833"/>
                  </a:cubicBezTo>
                  <a:cubicBezTo>
                    <a:pt x="524322" y="922929"/>
                    <a:pt x="503167" y="919686"/>
                    <a:pt x="484175" y="932657"/>
                  </a:cubicBezTo>
                  <a:cubicBezTo>
                    <a:pt x="475836" y="954120"/>
                    <a:pt x="483711" y="974040"/>
                    <a:pt x="484020" y="999055"/>
                  </a:cubicBezTo>
                  <a:cubicBezTo>
                    <a:pt x="484329" y="1012643"/>
                    <a:pt x="473366" y="1024224"/>
                    <a:pt x="472748" y="1037658"/>
                  </a:cubicBezTo>
                  <a:cubicBezTo>
                    <a:pt x="472130" y="1049702"/>
                    <a:pt x="476145" y="1058658"/>
                    <a:pt x="482322" y="1068077"/>
                  </a:cubicBezTo>
                  <a:cubicBezTo>
                    <a:pt x="456998" y="1097416"/>
                    <a:pt x="459468" y="1117953"/>
                    <a:pt x="473366" y="1154086"/>
                  </a:cubicBezTo>
                  <a:cubicBezTo>
                    <a:pt x="482013" y="1176630"/>
                    <a:pt x="482476" y="1200718"/>
                    <a:pt x="487108" y="1224035"/>
                  </a:cubicBezTo>
                  <a:cubicBezTo>
                    <a:pt x="490969" y="1243491"/>
                    <a:pt x="502241" y="1259550"/>
                    <a:pt x="514903" y="1274219"/>
                  </a:cubicBezTo>
                  <a:cubicBezTo>
                    <a:pt x="482476" y="1305411"/>
                    <a:pt x="482322" y="1342161"/>
                    <a:pt x="490197" y="1384316"/>
                  </a:cubicBezTo>
                  <a:cubicBezTo>
                    <a:pt x="441093" y="1389412"/>
                    <a:pt x="405578" y="1442839"/>
                    <a:pt x="405578" y="1490398"/>
                  </a:cubicBezTo>
                  <a:cubicBezTo>
                    <a:pt x="354313" y="1484685"/>
                    <a:pt x="325592" y="1531317"/>
                    <a:pt x="329452" y="1579494"/>
                  </a:cubicBezTo>
                  <a:cubicBezTo>
                    <a:pt x="270621" y="1566833"/>
                    <a:pt x="230473" y="1608679"/>
                    <a:pt x="231863" y="1667510"/>
                  </a:cubicBezTo>
                  <a:cubicBezTo>
                    <a:pt x="181061" y="1666738"/>
                    <a:pt x="123156" y="1711055"/>
                    <a:pt x="146009" y="1762166"/>
                  </a:cubicBezTo>
                  <a:cubicBezTo>
                    <a:pt x="125472" y="1763555"/>
                    <a:pt x="94744" y="1781930"/>
                    <a:pt x="84090" y="1789497"/>
                  </a:cubicBezTo>
                  <a:cubicBezTo>
                    <a:pt x="57839" y="1808335"/>
                    <a:pt x="55523" y="1837519"/>
                    <a:pt x="66332" y="1864696"/>
                  </a:cubicBezTo>
                  <a:cubicBezTo>
                    <a:pt x="36221" y="1871181"/>
                    <a:pt x="9971" y="1895270"/>
                    <a:pt x="861" y="1924300"/>
                  </a:cubicBezTo>
                  <a:lnTo>
                    <a:pt x="861" y="1924300"/>
                  </a:lnTo>
                  <a:cubicBezTo>
                    <a:pt x="-3617" y="1954410"/>
                    <a:pt x="9662" y="1987609"/>
                    <a:pt x="34060" y="2006602"/>
                  </a:cubicBezTo>
                  <a:cubicBezTo>
                    <a:pt x="12596" y="2026521"/>
                    <a:pt x="1942" y="2053698"/>
                    <a:pt x="17537" y="2082110"/>
                  </a:cubicBezTo>
                  <a:cubicBezTo>
                    <a:pt x="23868" y="2093691"/>
                    <a:pt x="43633" y="2123493"/>
                    <a:pt x="61391" y="2133684"/>
                  </a:cubicBezTo>
                  <a:cubicBezTo>
                    <a:pt x="18618" y="2169817"/>
                    <a:pt x="51508" y="2234825"/>
                    <a:pt x="97678" y="2256134"/>
                  </a:cubicBezTo>
                  <a:cubicBezTo>
                    <a:pt x="70810" y="2308480"/>
                    <a:pt x="88876" y="2363606"/>
                    <a:pt x="147399" y="2377657"/>
                  </a:cubicBezTo>
                  <a:cubicBezTo>
                    <a:pt x="123156" y="2419349"/>
                    <a:pt x="128715" y="2473857"/>
                    <a:pt x="177355" y="2490997"/>
                  </a:cubicBezTo>
                  <a:cubicBezTo>
                    <a:pt x="156664" y="2533924"/>
                    <a:pt x="165620" y="2597388"/>
                    <a:pt x="207620" y="2623329"/>
                  </a:cubicBezTo>
                  <a:cubicBezTo>
                    <a:pt x="182142" y="2657918"/>
                    <a:pt x="166392" y="2691116"/>
                    <a:pt x="181988" y="2733271"/>
                  </a:cubicBezTo>
                  <a:cubicBezTo>
                    <a:pt x="164230" y="2741146"/>
                    <a:pt x="147090" y="2750566"/>
                    <a:pt x="135200" y="2766470"/>
                  </a:cubicBezTo>
                  <a:cubicBezTo>
                    <a:pt x="120840" y="2785617"/>
                    <a:pt x="110031" y="2807081"/>
                    <a:pt x="92582" y="2823603"/>
                  </a:cubicBezTo>
                  <a:cubicBezTo>
                    <a:pt x="64325" y="2850008"/>
                    <a:pt x="53207" y="2867456"/>
                    <a:pt x="63244" y="2904979"/>
                  </a:cubicBezTo>
                  <a:cubicBezTo>
                    <a:pt x="53670" y="2910847"/>
                    <a:pt x="46104" y="2917178"/>
                    <a:pt x="41471" y="2928295"/>
                  </a:cubicBezTo>
                  <a:cubicBezTo>
                    <a:pt x="36221" y="2940648"/>
                    <a:pt x="40854" y="2955935"/>
                    <a:pt x="34832" y="2967980"/>
                  </a:cubicBezTo>
                  <a:cubicBezTo>
                    <a:pt x="23559" y="2990370"/>
                    <a:pt x="7809" y="3004884"/>
                    <a:pt x="6111" y="3027892"/>
                  </a:cubicBezTo>
                  <a:cubicBezTo>
                    <a:pt x="17692" y="3047811"/>
                    <a:pt x="38074" y="3054142"/>
                    <a:pt x="57994" y="3069429"/>
                  </a:cubicBezTo>
                  <a:cubicBezTo>
                    <a:pt x="68648" y="3077613"/>
                    <a:pt x="71119" y="3093518"/>
                    <a:pt x="81156" y="3102319"/>
                  </a:cubicBezTo>
                  <a:cubicBezTo>
                    <a:pt x="90266" y="3110194"/>
                    <a:pt x="99685" y="3112819"/>
                    <a:pt x="110957" y="3113900"/>
                  </a:cubicBezTo>
                  <a:cubicBezTo>
                    <a:pt x="118215" y="3152040"/>
                    <a:pt x="135818" y="3162849"/>
                    <a:pt x="172723" y="3174430"/>
                  </a:cubicBezTo>
                  <a:cubicBezTo>
                    <a:pt x="195730" y="3181688"/>
                    <a:pt x="214723" y="3196357"/>
                    <a:pt x="235878" y="3207320"/>
                  </a:cubicBezTo>
                  <a:cubicBezTo>
                    <a:pt x="253481" y="3216431"/>
                    <a:pt x="273091" y="3217512"/>
                    <a:pt x="292548" y="3216894"/>
                  </a:cubicBezTo>
                  <a:cubicBezTo>
                    <a:pt x="296717" y="3261828"/>
                    <a:pt x="325283" y="3284681"/>
                    <a:pt x="363269" y="3304910"/>
                  </a:cubicBezTo>
                  <a:cubicBezTo>
                    <a:pt x="336710" y="3346447"/>
                    <a:pt x="356166" y="3407594"/>
                    <a:pt x="393534" y="3437242"/>
                  </a:cubicBezTo>
                  <a:cubicBezTo>
                    <a:pt x="357092" y="3473683"/>
                    <a:pt x="375622" y="3525258"/>
                    <a:pt x="415615" y="3552434"/>
                  </a:cubicBezTo>
                  <a:cubicBezTo>
                    <a:pt x="368982" y="3590574"/>
                    <a:pt x="376703" y="3648016"/>
                    <a:pt x="423645" y="3683531"/>
                  </a:cubicBezTo>
                  <a:cubicBezTo>
                    <a:pt x="391372" y="3722752"/>
                    <a:pt x="389828" y="3795635"/>
                    <a:pt x="444182" y="3809687"/>
                  </a:cubicBezTo>
                  <a:cubicBezTo>
                    <a:pt x="432446" y="3826672"/>
                    <a:pt x="427659" y="3862033"/>
                    <a:pt x="426887" y="3875158"/>
                  </a:cubicBezTo>
                  <a:cubicBezTo>
                    <a:pt x="425189" y="3907431"/>
                    <a:pt x="446652" y="3927350"/>
                    <a:pt x="474601" y="3935997"/>
                  </a:cubicBezTo>
                  <a:cubicBezTo>
                    <a:pt x="460858" y="3963637"/>
                    <a:pt x="463329" y="3999152"/>
                    <a:pt x="480314" y="4024476"/>
                  </a:cubicBezTo>
                  <a:lnTo>
                    <a:pt x="480314" y="4024476"/>
                  </a:lnTo>
                  <a:cubicBezTo>
                    <a:pt x="501160" y="4046712"/>
                    <a:pt x="535285" y="4057057"/>
                    <a:pt x="565242" y="4049800"/>
                  </a:cubicBezTo>
                  <a:cubicBezTo>
                    <a:pt x="567403" y="4078984"/>
                    <a:pt x="582073" y="4104307"/>
                    <a:pt x="613882" y="4109712"/>
                  </a:cubicBezTo>
                  <a:cubicBezTo>
                    <a:pt x="626853" y="4111874"/>
                    <a:pt x="662368" y="4115117"/>
                    <a:pt x="681515" y="4107550"/>
                  </a:cubicBezTo>
                  <a:cubicBezTo>
                    <a:pt x="683059" y="4163603"/>
                    <a:pt x="754552" y="4178272"/>
                    <a:pt x="799950" y="4155573"/>
                  </a:cubicBezTo>
                  <a:cubicBezTo>
                    <a:pt x="824038" y="4209154"/>
                    <a:pt x="878392" y="4229537"/>
                    <a:pt x="925951" y="4192478"/>
                  </a:cubicBezTo>
                  <a:cubicBezTo>
                    <a:pt x="943400" y="4237412"/>
                    <a:pt x="989570" y="4267059"/>
                    <a:pt x="1033268" y="4239728"/>
                  </a:cubicBezTo>
                  <a:cubicBezTo>
                    <a:pt x="1053960" y="4282655"/>
                    <a:pt x="1109086" y="4315236"/>
                    <a:pt x="1155564" y="4298560"/>
                  </a:cubicBezTo>
                  <a:cubicBezTo>
                    <a:pt x="1166682" y="4340097"/>
                    <a:pt x="1182741" y="4373141"/>
                    <a:pt x="1225668" y="4387193"/>
                  </a:cubicBezTo>
                  <a:cubicBezTo>
                    <a:pt x="1220726" y="4406031"/>
                    <a:pt x="1217484" y="4425333"/>
                    <a:pt x="1222425" y="4444480"/>
                  </a:cubicBezTo>
                  <a:cubicBezTo>
                    <a:pt x="1228447" y="4467642"/>
                    <a:pt x="1238484" y="4489415"/>
                    <a:pt x="1240491" y="4513503"/>
                  </a:cubicBezTo>
                  <a:cubicBezTo>
                    <a:pt x="1243580" y="4552106"/>
                    <a:pt x="1250219" y="4571563"/>
                    <a:pt x="1285889" y="4587158"/>
                  </a:cubicBezTo>
                  <a:cubicBezTo>
                    <a:pt x="1284499" y="4598276"/>
                    <a:pt x="1284808" y="4608158"/>
                    <a:pt x="1290521" y="4618813"/>
                  </a:cubicBezTo>
                  <a:cubicBezTo>
                    <a:pt x="1296852" y="4630703"/>
                    <a:pt x="1311830" y="4636416"/>
                    <a:pt x="1317389" y="4648769"/>
                  </a:cubicBezTo>
                  <a:cubicBezTo>
                    <a:pt x="1327889" y="4671468"/>
                    <a:pt x="1329433" y="4692777"/>
                    <a:pt x="1346264" y="4708527"/>
                  </a:cubicBezTo>
                  <a:cubicBezTo>
                    <a:pt x="1369118" y="4711924"/>
                    <a:pt x="1386721" y="4699880"/>
                    <a:pt x="1410964" y="4693858"/>
                  </a:cubicBezTo>
                  <a:cubicBezTo>
                    <a:pt x="1424089" y="4690615"/>
                    <a:pt x="1437832" y="4698645"/>
                    <a:pt x="1451111" y="4696174"/>
                  </a:cubicBezTo>
                  <a:cubicBezTo>
                    <a:pt x="1463001" y="4694012"/>
                    <a:pt x="1470876" y="4688144"/>
                    <a:pt x="1478751" y="4680115"/>
                  </a:cubicBezTo>
                  <a:cubicBezTo>
                    <a:pt x="1513031" y="4698182"/>
                    <a:pt x="1532487" y="4691233"/>
                    <a:pt x="1564605" y="4669615"/>
                  </a:cubicBezTo>
                  <a:cubicBezTo>
                    <a:pt x="1584524" y="4656181"/>
                    <a:pt x="1607995" y="4650468"/>
                    <a:pt x="1629767" y="4640740"/>
                  </a:cubicBezTo>
                  <a:cubicBezTo>
                    <a:pt x="1647834" y="4632710"/>
                    <a:pt x="1660959" y="4618041"/>
                    <a:pt x="1672540" y="4602445"/>
                  </a:cubicBezTo>
                  <a:cubicBezTo>
                    <a:pt x="1710217" y="4627151"/>
                    <a:pt x="1746041" y="4619122"/>
                    <a:pt x="1785416" y="4601982"/>
                  </a:cubicBezTo>
                  <a:cubicBezTo>
                    <a:pt x="1801321" y="4648615"/>
                    <a:pt x="1861233" y="4671468"/>
                    <a:pt x="1907711" y="4660813"/>
                  </a:cubicBezTo>
                  <a:cubicBezTo>
                    <a:pt x="1913425" y="4712079"/>
                    <a:pt x="1965462" y="4729682"/>
                    <a:pt x="2011477" y="4715321"/>
                  </a:cubicBezTo>
                  <a:cubicBezTo>
                    <a:pt x="2012249" y="4775543"/>
                    <a:pt x="2061970" y="4805345"/>
                    <a:pt x="2118949" y="4790830"/>
                  </a:cubicBezTo>
                  <a:cubicBezTo>
                    <a:pt x="2129449" y="4840551"/>
                    <a:pt x="2185501" y="4887184"/>
                    <a:pt x="2230281" y="4853522"/>
                  </a:cubicBezTo>
                  <a:cubicBezTo>
                    <a:pt x="2236303" y="4873286"/>
                    <a:pt x="2260855" y="4899073"/>
                    <a:pt x="2270737" y="4907720"/>
                  </a:cubicBezTo>
                  <a:cubicBezTo>
                    <a:pt x="2294826" y="4929184"/>
                    <a:pt x="2323856" y="4924860"/>
                    <a:pt x="2347944" y="4908338"/>
                  </a:cubicBezTo>
                  <a:cubicBezTo>
                    <a:pt x="2360915" y="4936287"/>
                    <a:pt x="2390253" y="4956515"/>
                    <a:pt x="2420673" y="4958986"/>
                  </a:cubicBezTo>
                  <a:lnTo>
                    <a:pt x="2420673" y="4958986"/>
                  </a:lnTo>
                  <a:cubicBezTo>
                    <a:pt x="2451092" y="4956515"/>
                    <a:pt x="2480431" y="4936441"/>
                    <a:pt x="2493401" y="4908338"/>
                  </a:cubicBezTo>
                  <a:cubicBezTo>
                    <a:pt x="2517490" y="4924860"/>
                    <a:pt x="2546520" y="4929184"/>
                    <a:pt x="2570608" y="4907720"/>
                  </a:cubicBezTo>
                  <a:cubicBezTo>
                    <a:pt x="2580491" y="4898919"/>
                    <a:pt x="2605042" y="4873132"/>
                    <a:pt x="2611064" y="4853367"/>
                  </a:cubicBezTo>
                  <a:cubicBezTo>
                    <a:pt x="2655844" y="4887029"/>
                    <a:pt x="2711896" y="4840396"/>
                    <a:pt x="2722396" y="4790675"/>
                  </a:cubicBezTo>
                  <a:cubicBezTo>
                    <a:pt x="2779375" y="4805190"/>
                    <a:pt x="2829096" y="4775388"/>
                    <a:pt x="2829868" y="4715167"/>
                  </a:cubicBezTo>
                  <a:cubicBezTo>
                    <a:pt x="2875883" y="4729528"/>
                    <a:pt x="2927921" y="4711924"/>
                    <a:pt x="2933634" y="4660659"/>
                  </a:cubicBezTo>
                  <a:cubicBezTo>
                    <a:pt x="2980112" y="4671313"/>
                    <a:pt x="3040025" y="4648461"/>
                    <a:pt x="3055929" y="4601673"/>
                  </a:cubicBezTo>
                  <a:cubicBezTo>
                    <a:pt x="3095305" y="4618813"/>
                    <a:pt x="3131129" y="4626843"/>
                    <a:pt x="3168805" y="4602137"/>
                  </a:cubicBezTo>
                  <a:cubicBezTo>
                    <a:pt x="3180386" y="4617732"/>
                    <a:pt x="3193512" y="4632401"/>
                    <a:pt x="3211578" y="4640431"/>
                  </a:cubicBezTo>
                  <a:cubicBezTo>
                    <a:pt x="3233350" y="4650159"/>
                    <a:pt x="3256667" y="4655872"/>
                    <a:pt x="3276740" y="4669306"/>
                  </a:cubicBezTo>
                  <a:cubicBezTo>
                    <a:pt x="3308858" y="4690924"/>
                    <a:pt x="3328314" y="4697873"/>
                    <a:pt x="3362594" y="4679806"/>
                  </a:cubicBezTo>
                  <a:cubicBezTo>
                    <a:pt x="3370469" y="4687836"/>
                    <a:pt x="3378344" y="4693704"/>
                    <a:pt x="3390234" y="4695865"/>
                  </a:cubicBezTo>
                  <a:cubicBezTo>
                    <a:pt x="3403514" y="4698182"/>
                    <a:pt x="3417257" y="4690306"/>
                    <a:pt x="3430382" y="4693549"/>
                  </a:cubicBezTo>
                  <a:cubicBezTo>
                    <a:pt x="3454779" y="4699571"/>
                    <a:pt x="3472382" y="4711616"/>
                    <a:pt x="3495081" y="4708219"/>
                  </a:cubicBezTo>
                  <a:cubicBezTo>
                    <a:pt x="3511912" y="4692469"/>
                    <a:pt x="3513456" y="4671159"/>
                    <a:pt x="3523956" y="4648461"/>
                  </a:cubicBezTo>
                  <a:cubicBezTo>
                    <a:pt x="3529670" y="4636107"/>
                    <a:pt x="3544493" y="4630394"/>
                    <a:pt x="3550824" y="4618504"/>
                  </a:cubicBezTo>
                  <a:cubicBezTo>
                    <a:pt x="3556537" y="4607850"/>
                    <a:pt x="3556846" y="4598122"/>
                    <a:pt x="3555457" y="4586849"/>
                  </a:cubicBezTo>
                  <a:cubicBezTo>
                    <a:pt x="3590972" y="4571408"/>
                    <a:pt x="3597611" y="4551798"/>
                    <a:pt x="3600854" y="4513194"/>
                  </a:cubicBezTo>
                  <a:cubicBezTo>
                    <a:pt x="3602707" y="4489106"/>
                    <a:pt x="3612898" y="4467334"/>
                    <a:pt x="3618920" y="4444172"/>
                  </a:cubicBezTo>
                  <a:cubicBezTo>
                    <a:pt x="3623862" y="4425024"/>
                    <a:pt x="3620619" y="4405568"/>
                    <a:pt x="3615678" y="4386884"/>
                  </a:cubicBezTo>
                  <a:cubicBezTo>
                    <a:pt x="3658450" y="4372833"/>
                    <a:pt x="3674509" y="4339788"/>
                    <a:pt x="3685781" y="4298405"/>
                  </a:cubicBezTo>
                  <a:cubicBezTo>
                    <a:pt x="3732260" y="4315082"/>
                    <a:pt x="3787385" y="4282501"/>
                    <a:pt x="3808077" y="4239419"/>
                  </a:cubicBezTo>
                  <a:cubicBezTo>
                    <a:pt x="3851776" y="4266905"/>
                    <a:pt x="3897945" y="4237258"/>
                    <a:pt x="3915394" y="4192169"/>
                  </a:cubicBezTo>
                  <a:cubicBezTo>
                    <a:pt x="3962953" y="4229074"/>
                    <a:pt x="4017307" y="4208691"/>
                    <a:pt x="4041395" y="4155264"/>
                  </a:cubicBezTo>
                  <a:cubicBezTo>
                    <a:pt x="4086793" y="4178117"/>
                    <a:pt x="4158286" y="4163293"/>
                    <a:pt x="4159830" y="4107241"/>
                  </a:cubicBezTo>
                  <a:cubicBezTo>
                    <a:pt x="4178978" y="4114962"/>
                    <a:pt x="4214493" y="4111719"/>
                    <a:pt x="4227463" y="4109403"/>
                  </a:cubicBezTo>
                  <a:cubicBezTo>
                    <a:pt x="4259273" y="4103844"/>
                    <a:pt x="4273942" y="4078521"/>
                    <a:pt x="4276104" y="4049491"/>
                  </a:cubicBezTo>
                  <a:cubicBezTo>
                    <a:pt x="4306060" y="4056748"/>
                    <a:pt x="4340185" y="4046402"/>
                    <a:pt x="4361031" y="4024167"/>
                  </a:cubicBezTo>
                  <a:lnTo>
                    <a:pt x="4361031" y="4024167"/>
                  </a:lnTo>
                  <a:cubicBezTo>
                    <a:pt x="4378016" y="3998843"/>
                    <a:pt x="4380642" y="3963328"/>
                    <a:pt x="4366899" y="3935688"/>
                  </a:cubicBezTo>
                  <a:cubicBezTo>
                    <a:pt x="4394847" y="3927041"/>
                    <a:pt x="4416311" y="3907122"/>
                    <a:pt x="4414612" y="3874849"/>
                  </a:cubicBezTo>
                  <a:cubicBezTo>
                    <a:pt x="4413840" y="3861724"/>
                    <a:pt x="4409054" y="3826364"/>
                    <a:pt x="4397318" y="3809378"/>
                  </a:cubicBezTo>
                  <a:cubicBezTo>
                    <a:pt x="4451517" y="3795326"/>
                    <a:pt x="4450128" y="3722443"/>
                    <a:pt x="4417855" y="3683222"/>
                  </a:cubicBezTo>
                  <a:cubicBezTo>
                    <a:pt x="4464643" y="3647707"/>
                    <a:pt x="4472517" y="3590265"/>
                    <a:pt x="4425885" y="3552125"/>
                  </a:cubicBezTo>
                  <a:cubicBezTo>
                    <a:pt x="4465878" y="3525103"/>
                    <a:pt x="4484562" y="3473529"/>
                    <a:pt x="4447966" y="3437087"/>
                  </a:cubicBezTo>
                  <a:cubicBezTo>
                    <a:pt x="4485179" y="3407286"/>
                    <a:pt x="4504790" y="3346292"/>
                    <a:pt x="4478077" y="3304755"/>
                  </a:cubicBezTo>
                  <a:cubicBezTo>
                    <a:pt x="4516062" y="3284681"/>
                    <a:pt x="4544629" y="3261674"/>
                    <a:pt x="4548798" y="3216740"/>
                  </a:cubicBezTo>
                  <a:cubicBezTo>
                    <a:pt x="4568254" y="3217357"/>
                    <a:pt x="4587710" y="3216276"/>
                    <a:pt x="4605468" y="3207166"/>
                  </a:cubicBezTo>
                  <a:cubicBezTo>
                    <a:pt x="4626622" y="3196203"/>
                    <a:pt x="4645615" y="3181533"/>
                    <a:pt x="4668623" y="3174276"/>
                  </a:cubicBezTo>
                  <a:cubicBezTo>
                    <a:pt x="4705528" y="3162695"/>
                    <a:pt x="4723130" y="3151732"/>
                    <a:pt x="4730388" y="3113746"/>
                  </a:cubicBezTo>
                  <a:cubicBezTo>
                    <a:pt x="4741506" y="3112665"/>
                    <a:pt x="4751079" y="3110194"/>
                    <a:pt x="4760190" y="3102165"/>
                  </a:cubicBezTo>
                  <a:cubicBezTo>
                    <a:pt x="4770381" y="3093363"/>
                    <a:pt x="4772697" y="3077613"/>
                    <a:pt x="4783352" y="3069275"/>
                  </a:cubicBezTo>
                  <a:cubicBezTo>
                    <a:pt x="4803271" y="3053988"/>
                    <a:pt x="4823654" y="3047657"/>
                    <a:pt x="4835235" y="3027738"/>
                  </a:cubicBezTo>
                  <a:cubicBezTo>
                    <a:pt x="4833536" y="3004730"/>
                    <a:pt x="4817786" y="2990215"/>
                    <a:pt x="4806514" y="2967825"/>
                  </a:cubicBezTo>
                  <a:cubicBezTo>
                    <a:pt x="4800337" y="2955781"/>
                    <a:pt x="4805124" y="2940494"/>
                    <a:pt x="4799874" y="2928141"/>
                  </a:cubicBezTo>
                  <a:cubicBezTo>
                    <a:pt x="4795087" y="2917023"/>
                    <a:pt x="4787675" y="2910692"/>
                    <a:pt x="4778102" y="2904824"/>
                  </a:cubicBezTo>
                  <a:cubicBezTo>
                    <a:pt x="4788138" y="2867456"/>
                    <a:pt x="4777021" y="2850008"/>
                    <a:pt x="4748763" y="2823449"/>
                  </a:cubicBezTo>
                  <a:cubicBezTo>
                    <a:pt x="4731160" y="2806926"/>
                    <a:pt x="4720351" y="2785463"/>
                    <a:pt x="4706145" y="2766316"/>
                  </a:cubicBezTo>
                  <a:cubicBezTo>
                    <a:pt x="4694101" y="2751029"/>
                    <a:pt x="4676961" y="2741455"/>
                    <a:pt x="4659204" y="2733734"/>
                  </a:cubicBezTo>
                  <a:close/>
                  <a:moveTo>
                    <a:pt x="4754322" y="2844758"/>
                  </a:moveTo>
                  <a:cubicBezTo>
                    <a:pt x="4773778" y="2862515"/>
                    <a:pt x="4773469" y="2881199"/>
                    <a:pt x="4766057" y="2905751"/>
                  </a:cubicBezTo>
                  <a:cubicBezTo>
                    <a:pt x="4765131" y="2908994"/>
                    <a:pt x="4766057" y="2911619"/>
                    <a:pt x="4768991" y="2913317"/>
                  </a:cubicBezTo>
                  <a:cubicBezTo>
                    <a:pt x="4795087" y="2927832"/>
                    <a:pt x="4788911" y="2948832"/>
                    <a:pt x="4795705" y="2972921"/>
                  </a:cubicBezTo>
                  <a:cubicBezTo>
                    <a:pt x="4802036" y="2995002"/>
                    <a:pt x="4820102" y="3004730"/>
                    <a:pt x="4823345" y="3025730"/>
                  </a:cubicBezTo>
                  <a:cubicBezTo>
                    <a:pt x="4811300" y="3043333"/>
                    <a:pt x="4790764" y="3044260"/>
                    <a:pt x="4775477" y="3061400"/>
                  </a:cubicBezTo>
                  <a:cubicBezTo>
                    <a:pt x="4758800" y="3080084"/>
                    <a:pt x="4755403" y="3101701"/>
                    <a:pt x="4725601" y="3103400"/>
                  </a:cubicBezTo>
                  <a:cubicBezTo>
                    <a:pt x="4722204" y="3103555"/>
                    <a:pt x="4720197" y="3105562"/>
                    <a:pt x="4719579" y="3108959"/>
                  </a:cubicBezTo>
                  <a:cubicBezTo>
                    <a:pt x="4715718" y="3134128"/>
                    <a:pt x="4707689" y="3151114"/>
                    <a:pt x="4682520" y="3158680"/>
                  </a:cubicBezTo>
                  <a:cubicBezTo>
                    <a:pt x="4670321" y="3162386"/>
                    <a:pt x="4656887" y="3165474"/>
                    <a:pt x="4645615" y="3171651"/>
                  </a:cubicBezTo>
                  <a:cubicBezTo>
                    <a:pt x="4609946" y="3190644"/>
                    <a:pt x="4586011" y="3207938"/>
                    <a:pt x="4543548" y="3205776"/>
                  </a:cubicBezTo>
                  <a:cubicBezTo>
                    <a:pt x="4540460" y="3205622"/>
                    <a:pt x="4537680" y="3208247"/>
                    <a:pt x="4537526" y="3211335"/>
                  </a:cubicBezTo>
                  <a:cubicBezTo>
                    <a:pt x="4535518" y="3258277"/>
                    <a:pt x="4505253" y="3278659"/>
                    <a:pt x="4466804" y="3298270"/>
                  </a:cubicBezTo>
                  <a:cubicBezTo>
                    <a:pt x="4463407" y="3299968"/>
                    <a:pt x="4462944" y="3304292"/>
                    <a:pt x="4465106" y="3307226"/>
                  </a:cubicBezTo>
                  <a:cubicBezTo>
                    <a:pt x="4495371" y="3345675"/>
                    <a:pt x="4471591" y="3407749"/>
                    <a:pt x="4434995" y="3433073"/>
                  </a:cubicBezTo>
                  <a:cubicBezTo>
                    <a:pt x="4431598" y="3435389"/>
                    <a:pt x="4433142" y="3440021"/>
                    <a:pt x="4435767" y="3442183"/>
                  </a:cubicBezTo>
                  <a:cubicBezTo>
                    <a:pt x="4475914" y="3475536"/>
                    <a:pt x="4451209" y="3525721"/>
                    <a:pt x="4412914" y="3547339"/>
                  </a:cubicBezTo>
                  <a:cubicBezTo>
                    <a:pt x="4409054" y="3549500"/>
                    <a:pt x="4408745" y="3554751"/>
                    <a:pt x="4412451" y="3557221"/>
                  </a:cubicBezTo>
                  <a:cubicBezTo>
                    <a:pt x="4461400" y="3591346"/>
                    <a:pt x="4453370" y="3646472"/>
                    <a:pt x="4406583" y="3677972"/>
                  </a:cubicBezTo>
                  <a:cubicBezTo>
                    <a:pt x="4403649" y="3679980"/>
                    <a:pt x="4402105" y="3683994"/>
                    <a:pt x="4404885" y="3686928"/>
                  </a:cubicBezTo>
                  <a:cubicBezTo>
                    <a:pt x="4437620" y="3721054"/>
                    <a:pt x="4442716" y="3795635"/>
                    <a:pt x="4382649" y="3800885"/>
                  </a:cubicBezTo>
                  <a:cubicBezTo>
                    <a:pt x="4376936" y="3801503"/>
                    <a:pt x="4376781" y="3810768"/>
                    <a:pt x="4382186" y="3812003"/>
                  </a:cubicBezTo>
                  <a:cubicBezTo>
                    <a:pt x="4392223" y="3814319"/>
                    <a:pt x="4400561" y="3854621"/>
                    <a:pt x="4401642" y="3863886"/>
                  </a:cubicBezTo>
                  <a:cubicBezTo>
                    <a:pt x="4405811" y="3897857"/>
                    <a:pt x="4390524" y="3919321"/>
                    <a:pt x="4356707" y="3927041"/>
                  </a:cubicBezTo>
                  <a:cubicBezTo>
                    <a:pt x="4353311" y="3927813"/>
                    <a:pt x="4350840" y="3931983"/>
                    <a:pt x="4352847" y="3935225"/>
                  </a:cubicBezTo>
                  <a:cubicBezTo>
                    <a:pt x="4368134" y="3959931"/>
                    <a:pt x="4367362" y="3993748"/>
                    <a:pt x="4351457" y="4017527"/>
                  </a:cubicBezTo>
                  <a:lnTo>
                    <a:pt x="4351457" y="4017527"/>
                  </a:lnTo>
                  <a:cubicBezTo>
                    <a:pt x="4331847" y="4038064"/>
                    <a:pt x="4299111" y="4046402"/>
                    <a:pt x="4271626" y="4037138"/>
                  </a:cubicBezTo>
                  <a:cubicBezTo>
                    <a:pt x="4268074" y="4035902"/>
                    <a:pt x="4264523" y="4039300"/>
                    <a:pt x="4264523" y="4042697"/>
                  </a:cubicBezTo>
                  <a:cubicBezTo>
                    <a:pt x="4264368" y="4077440"/>
                    <a:pt x="4246920" y="4097050"/>
                    <a:pt x="4212949" y="4100602"/>
                  </a:cubicBezTo>
                  <a:cubicBezTo>
                    <a:pt x="4203530" y="4101528"/>
                    <a:pt x="4162455" y="4102300"/>
                    <a:pt x="4157977" y="4093190"/>
                  </a:cubicBezTo>
                  <a:cubicBezTo>
                    <a:pt x="4155507" y="4088249"/>
                    <a:pt x="4146551" y="4090410"/>
                    <a:pt x="4147323" y="4096124"/>
                  </a:cubicBezTo>
                  <a:cubicBezTo>
                    <a:pt x="4155507" y="4155882"/>
                    <a:pt x="4081697" y="4167463"/>
                    <a:pt x="4041087" y="4143065"/>
                  </a:cubicBezTo>
                  <a:cubicBezTo>
                    <a:pt x="4037690" y="4141058"/>
                    <a:pt x="4033983" y="4143374"/>
                    <a:pt x="4032748" y="4146617"/>
                  </a:cubicBezTo>
                  <a:cubicBezTo>
                    <a:pt x="4012366" y="4199272"/>
                    <a:pt x="3960483" y="4219346"/>
                    <a:pt x="3916320" y="4179198"/>
                  </a:cubicBezTo>
                  <a:cubicBezTo>
                    <a:pt x="3913078" y="4176264"/>
                    <a:pt x="3907982" y="4177654"/>
                    <a:pt x="3906747" y="4181823"/>
                  </a:cubicBezTo>
                  <a:cubicBezTo>
                    <a:pt x="3894085" y="4223978"/>
                    <a:pt x="3850695" y="4259184"/>
                    <a:pt x="3809312" y="4227530"/>
                  </a:cubicBezTo>
                  <a:cubicBezTo>
                    <a:pt x="3806687" y="4225522"/>
                    <a:pt x="3801746" y="4225059"/>
                    <a:pt x="3800356" y="4228765"/>
                  </a:cubicBezTo>
                  <a:cubicBezTo>
                    <a:pt x="3783679" y="4270148"/>
                    <a:pt x="3728554" y="4307207"/>
                    <a:pt x="3684237" y="4286206"/>
                  </a:cubicBezTo>
                  <a:cubicBezTo>
                    <a:pt x="3680995" y="4284663"/>
                    <a:pt x="3676825" y="4286052"/>
                    <a:pt x="3675899" y="4289758"/>
                  </a:cubicBezTo>
                  <a:cubicBezTo>
                    <a:pt x="3665244" y="4331604"/>
                    <a:pt x="3652119" y="4365575"/>
                    <a:pt x="3606876" y="4378083"/>
                  </a:cubicBezTo>
                  <a:cubicBezTo>
                    <a:pt x="3603942" y="4378855"/>
                    <a:pt x="3601935" y="4382098"/>
                    <a:pt x="3602861" y="4385031"/>
                  </a:cubicBezTo>
                  <a:cubicBezTo>
                    <a:pt x="3614288" y="4425951"/>
                    <a:pt x="3602861" y="4453128"/>
                    <a:pt x="3592207" y="4492040"/>
                  </a:cubicBezTo>
                  <a:cubicBezTo>
                    <a:pt x="3588810" y="4504393"/>
                    <a:pt x="3588655" y="4518136"/>
                    <a:pt x="3587883" y="4530952"/>
                  </a:cubicBezTo>
                  <a:cubicBezTo>
                    <a:pt x="3586030" y="4557202"/>
                    <a:pt x="3571361" y="4568783"/>
                    <a:pt x="3547582" y="4578202"/>
                  </a:cubicBezTo>
                  <a:cubicBezTo>
                    <a:pt x="3544493" y="4579438"/>
                    <a:pt x="3542949" y="4581908"/>
                    <a:pt x="3543567" y="4585151"/>
                  </a:cubicBezTo>
                  <a:cubicBezTo>
                    <a:pt x="3548508" y="4614644"/>
                    <a:pt x="3528280" y="4622828"/>
                    <a:pt x="3513765" y="4643211"/>
                  </a:cubicBezTo>
                  <a:cubicBezTo>
                    <a:pt x="3500485" y="4661894"/>
                    <a:pt x="3504037" y="4682123"/>
                    <a:pt x="3489677" y="4697719"/>
                  </a:cubicBezTo>
                  <a:cubicBezTo>
                    <a:pt x="3468522" y="4699262"/>
                    <a:pt x="3454934" y="4683667"/>
                    <a:pt x="3431926" y="4682586"/>
                  </a:cubicBezTo>
                  <a:cubicBezTo>
                    <a:pt x="3406911" y="4681196"/>
                    <a:pt x="3387918" y="4692005"/>
                    <a:pt x="3367999" y="4669770"/>
                  </a:cubicBezTo>
                  <a:cubicBezTo>
                    <a:pt x="3365682" y="4667299"/>
                    <a:pt x="3362903" y="4666836"/>
                    <a:pt x="3359969" y="4668534"/>
                  </a:cubicBezTo>
                  <a:cubicBezTo>
                    <a:pt x="3337734" y="4681196"/>
                    <a:pt x="3319667" y="4685520"/>
                    <a:pt x="3297895" y="4670542"/>
                  </a:cubicBezTo>
                  <a:cubicBezTo>
                    <a:pt x="3287395" y="4663284"/>
                    <a:pt x="3276586" y="4654792"/>
                    <a:pt x="3264850" y="4649696"/>
                  </a:cubicBezTo>
                  <a:cubicBezTo>
                    <a:pt x="3227791" y="4633791"/>
                    <a:pt x="3199379" y="4625762"/>
                    <a:pt x="3174519" y="4591173"/>
                  </a:cubicBezTo>
                  <a:cubicBezTo>
                    <a:pt x="3172666" y="4588548"/>
                    <a:pt x="3168960" y="4588085"/>
                    <a:pt x="3166489" y="4589938"/>
                  </a:cubicBezTo>
                  <a:cubicBezTo>
                    <a:pt x="3128658" y="4617578"/>
                    <a:pt x="3093761" y="4606614"/>
                    <a:pt x="3054385" y="4588857"/>
                  </a:cubicBezTo>
                  <a:cubicBezTo>
                    <a:pt x="3050834" y="4587313"/>
                    <a:pt x="3047282" y="4589629"/>
                    <a:pt x="3046356" y="4593180"/>
                  </a:cubicBezTo>
                  <a:cubicBezTo>
                    <a:pt x="3035084" y="4640894"/>
                    <a:pt x="2971928" y="4660813"/>
                    <a:pt x="2929156" y="4648151"/>
                  </a:cubicBezTo>
                  <a:cubicBezTo>
                    <a:pt x="2925141" y="4646916"/>
                    <a:pt x="2922516" y="4651085"/>
                    <a:pt x="2922516" y="4654328"/>
                  </a:cubicBezTo>
                  <a:cubicBezTo>
                    <a:pt x="2921435" y="4706520"/>
                    <a:pt x="2866773" y="4718410"/>
                    <a:pt x="2826008" y="4702042"/>
                  </a:cubicBezTo>
                  <a:cubicBezTo>
                    <a:pt x="2821839" y="4700498"/>
                    <a:pt x="2817669" y="4703432"/>
                    <a:pt x="2817978" y="4707910"/>
                  </a:cubicBezTo>
                  <a:cubicBezTo>
                    <a:pt x="2821839" y="4767359"/>
                    <a:pt x="2773816" y="4795617"/>
                    <a:pt x="2719926" y="4778631"/>
                  </a:cubicBezTo>
                  <a:cubicBezTo>
                    <a:pt x="2716529" y="4777550"/>
                    <a:pt x="2712514" y="4778940"/>
                    <a:pt x="2711896" y="4782955"/>
                  </a:cubicBezTo>
                  <a:cubicBezTo>
                    <a:pt x="2705565" y="4829896"/>
                    <a:pt x="2650594" y="4880235"/>
                    <a:pt x="2608903" y="4836691"/>
                  </a:cubicBezTo>
                  <a:cubicBezTo>
                    <a:pt x="2604888" y="4832521"/>
                    <a:pt x="2597476" y="4838234"/>
                    <a:pt x="2599947" y="4843176"/>
                  </a:cubicBezTo>
                  <a:cubicBezTo>
                    <a:pt x="2604425" y="4852286"/>
                    <a:pt x="2578174" y="4884095"/>
                    <a:pt x="2571535" y="4890735"/>
                  </a:cubicBezTo>
                  <a:cubicBezTo>
                    <a:pt x="2547600" y="4915132"/>
                    <a:pt x="2521350" y="4916677"/>
                    <a:pt x="2494019" y="4895059"/>
                  </a:cubicBezTo>
                  <a:cubicBezTo>
                    <a:pt x="2491394" y="4892897"/>
                    <a:pt x="2486453" y="4893669"/>
                    <a:pt x="2485218" y="4897066"/>
                  </a:cubicBezTo>
                  <a:cubicBezTo>
                    <a:pt x="2475335" y="4924397"/>
                    <a:pt x="2448467" y="4944780"/>
                    <a:pt x="2420055" y="4947251"/>
                  </a:cubicBezTo>
                  <a:cubicBezTo>
                    <a:pt x="2391797" y="4944780"/>
                    <a:pt x="2364775" y="4924243"/>
                    <a:pt x="2354893" y="4897066"/>
                  </a:cubicBezTo>
                  <a:cubicBezTo>
                    <a:pt x="2353657" y="4893515"/>
                    <a:pt x="2348716" y="4892897"/>
                    <a:pt x="2346091" y="4894904"/>
                  </a:cubicBezTo>
                  <a:cubicBezTo>
                    <a:pt x="2318914" y="4916522"/>
                    <a:pt x="2292664" y="4914978"/>
                    <a:pt x="2268576" y="4890581"/>
                  </a:cubicBezTo>
                  <a:cubicBezTo>
                    <a:pt x="2261936" y="4883786"/>
                    <a:pt x="2235685" y="4852132"/>
                    <a:pt x="2240163" y="4843022"/>
                  </a:cubicBezTo>
                  <a:cubicBezTo>
                    <a:pt x="2242634" y="4838080"/>
                    <a:pt x="2235222" y="4832367"/>
                    <a:pt x="2231208" y="4836536"/>
                  </a:cubicBezTo>
                  <a:cubicBezTo>
                    <a:pt x="2189516" y="4880081"/>
                    <a:pt x="2134545" y="4829742"/>
                    <a:pt x="2128214" y="4782800"/>
                  </a:cubicBezTo>
                  <a:cubicBezTo>
                    <a:pt x="2127750" y="4778786"/>
                    <a:pt x="2123581" y="4777396"/>
                    <a:pt x="2120184" y="4778476"/>
                  </a:cubicBezTo>
                  <a:cubicBezTo>
                    <a:pt x="2066294" y="4795462"/>
                    <a:pt x="2018271" y="4767205"/>
                    <a:pt x="2022132" y="4707755"/>
                  </a:cubicBezTo>
                  <a:cubicBezTo>
                    <a:pt x="2022441" y="4703277"/>
                    <a:pt x="2018271" y="4700343"/>
                    <a:pt x="2014102" y="4701887"/>
                  </a:cubicBezTo>
                  <a:cubicBezTo>
                    <a:pt x="1973337" y="4718255"/>
                    <a:pt x="1918675" y="4706366"/>
                    <a:pt x="1917594" y="4654174"/>
                  </a:cubicBezTo>
                  <a:cubicBezTo>
                    <a:pt x="1917439" y="4650931"/>
                    <a:pt x="1914969" y="4646762"/>
                    <a:pt x="1910954" y="4647843"/>
                  </a:cubicBezTo>
                  <a:cubicBezTo>
                    <a:pt x="1868182" y="4660659"/>
                    <a:pt x="1804872" y="4640585"/>
                    <a:pt x="1793754" y="4592872"/>
                  </a:cubicBezTo>
                  <a:cubicBezTo>
                    <a:pt x="1792982" y="4589320"/>
                    <a:pt x="1789276" y="4587004"/>
                    <a:pt x="1785725" y="4588548"/>
                  </a:cubicBezTo>
                  <a:cubicBezTo>
                    <a:pt x="1746504" y="4606306"/>
                    <a:pt x="1711606" y="4617269"/>
                    <a:pt x="1673621" y="4589629"/>
                  </a:cubicBezTo>
                  <a:cubicBezTo>
                    <a:pt x="1671150" y="4587776"/>
                    <a:pt x="1667444" y="4588394"/>
                    <a:pt x="1665591" y="4590864"/>
                  </a:cubicBezTo>
                  <a:cubicBezTo>
                    <a:pt x="1640731" y="4625299"/>
                    <a:pt x="1612319" y="4633328"/>
                    <a:pt x="1575260" y="4649387"/>
                  </a:cubicBezTo>
                  <a:cubicBezTo>
                    <a:pt x="1563370" y="4654482"/>
                    <a:pt x="1552715" y="4662975"/>
                    <a:pt x="1542215" y="4670233"/>
                  </a:cubicBezTo>
                  <a:cubicBezTo>
                    <a:pt x="1520597" y="4685211"/>
                    <a:pt x="1502376" y="4680888"/>
                    <a:pt x="1480141" y="4668225"/>
                  </a:cubicBezTo>
                  <a:cubicBezTo>
                    <a:pt x="1477207" y="4666527"/>
                    <a:pt x="1474427" y="4666990"/>
                    <a:pt x="1472111" y="4669461"/>
                  </a:cubicBezTo>
                  <a:cubicBezTo>
                    <a:pt x="1452192" y="4691696"/>
                    <a:pt x="1433045" y="4680888"/>
                    <a:pt x="1408184" y="4682277"/>
                  </a:cubicBezTo>
                  <a:cubicBezTo>
                    <a:pt x="1385331" y="4683512"/>
                    <a:pt x="1371743" y="4698954"/>
                    <a:pt x="1350588" y="4697409"/>
                  </a:cubicBezTo>
                  <a:cubicBezTo>
                    <a:pt x="1336228" y="4681814"/>
                    <a:pt x="1339779" y="4661431"/>
                    <a:pt x="1326500" y="4642747"/>
                  </a:cubicBezTo>
                  <a:cubicBezTo>
                    <a:pt x="1311985" y="4622365"/>
                    <a:pt x="1291757" y="4614181"/>
                    <a:pt x="1296698" y="4584688"/>
                  </a:cubicBezTo>
                  <a:cubicBezTo>
                    <a:pt x="1297315" y="4581291"/>
                    <a:pt x="1295771" y="4578975"/>
                    <a:pt x="1292683" y="4577585"/>
                  </a:cubicBezTo>
                  <a:cubicBezTo>
                    <a:pt x="1268903" y="4568165"/>
                    <a:pt x="1254234" y="4556584"/>
                    <a:pt x="1252381" y="4530334"/>
                  </a:cubicBezTo>
                  <a:cubicBezTo>
                    <a:pt x="1251455" y="4517672"/>
                    <a:pt x="1251455" y="4503929"/>
                    <a:pt x="1248058" y="4491422"/>
                  </a:cubicBezTo>
                  <a:cubicBezTo>
                    <a:pt x="1237403" y="4452510"/>
                    <a:pt x="1225976" y="4425333"/>
                    <a:pt x="1237403" y="4384414"/>
                  </a:cubicBezTo>
                  <a:cubicBezTo>
                    <a:pt x="1238175" y="4381325"/>
                    <a:pt x="1236322" y="4378237"/>
                    <a:pt x="1233388" y="4377311"/>
                  </a:cubicBezTo>
                  <a:cubicBezTo>
                    <a:pt x="1188145" y="4364957"/>
                    <a:pt x="1175020" y="4330832"/>
                    <a:pt x="1164366" y="4288986"/>
                  </a:cubicBezTo>
                  <a:cubicBezTo>
                    <a:pt x="1163439" y="4285280"/>
                    <a:pt x="1159424" y="4283736"/>
                    <a:pt x="1156027" y="4285435"/>
                  </a:cubicBezTo>
                  <a:cubicBezTo>
                    <a:pt x="1111711" y="4306435"/>
                    <a:pt x="1056585" y="4269375"/>
                    <a:pt x="1040063" y="4227993"/>
                  </a:cubicBezTo>
                  <a:cubicBezTo>
                    <a:pt x="1038519" y="4224132"/>
                    <a:pt x="1033577" y="4224750"/>
                    <a:pt x="1031107" y="4226758"/>
                  </a:cubicBezTo>
                  <a:cubicBezTo>
                    <a:pt x="989724" y="4258412"/>
                    <a:pt x="946334" y="4223206"/>
                    <a:pt x="933672" y="4181051"/>
                  </a:cubicBezTo>
                  <a:cubicBezTo>
                    <a:pt x="932437" y="4176882"/>
                    <a:pt x="927341" y="4175338"/>
                    <a:pt x="924098" y="4178426"/>
                  </a:cubicBezTo>
                  <a:cubicBezTo>
                    <a:pt x="879936" y="4218574"/>
                    <a:pt x="827899" y="4198500"/>
                    <a:pt x="807671" y="4145845"/>
                  </a:cubicBezTo>
                  <a:cubicBezTo>
                    <a:pt x="806435" y="4142602"/>
                    <a:pt x="802884" y="4140131"/>
                    <a:pt x="799332" y="4142293"/>
                  </a:cubicBezTo>
                  <a:cubicBezTo>
                    <a:pt x="758722" y="4166691"/>
                    <a:pt x="684912" y="4155110"/>
                    <a:pt x="693096" y="4095352"/>
                  </a:cubicBezTo>
                  <a:cubicBezTo>
                    <a:pt x="693868" y="4089638"/>
                    <a:pt x="684758" y="4087476"/>
                    <a:pt x="682441" y="4092418"/>
                  </a:cubicBezTo>
                  <a:cubicBezTo>
                    <a:pt x="677963" y="4101683"/>
                    <a:pt x="636889" y="4100910"/>
                    <a:pt x="627470" y="4099830"/>
                  </a:cubicBezTo>
                  <a:cubicBezTo>
                    <a:pt x="593499" y="4096278"/>
                    <a:pt x="575896" y="4076668"/>
                    <a:pt x="575742" y="4041925"/>
                  </a:cubicBezTo>
                  <a:cubicBezTo>
                    <a:pt x="575742" y="4038528"/>
                    <a:pt x="572190" y="4035131"/>
                    <a:pt x="568639" y="4036366"/>
                  </a:cubicBezTo>
                  <a:cubicBezTo>
                    <a:pt x="541153" y="4045785"/>
                    <a:pt x="508417" y="4037447"/>
                    <a:pt x="488807" y="4016755"/>
                  </a:cubicBezTo>
                  <a:lnTo>
                    <a:pt x="488807" y="4016755"/>
                  </a:lnTo>
                  <a:cubicBezTo>
                    <a:pt x="473057" y="3992976"/>
                    <a:pt x="472285" y="3959314"/>
                    <a:pt x="487417" y="3934453"/>
                  </a:cubicBezTo>
                  <a:cubicBezTo>
                    <a:pt x="489425" y="3931210"/>
                    <a:pt x="486954" y="3927041"/>
                    <a:pt x="483557" y="3926269"/>
                  </a:cubicBezTo>
                  <a:cubicBezTo>
                    <a:pt x="449740" y="3918394"/>
                    <a:pt x="434608" y="3896930"/>
                    <a:pt x="438623" y="3863114"/>
                  </a:cubicBezTo>
                  <a:cubicBezTo>
                    <a:pt x="439704" y="3853695"/>
                    <a:pt x="448196" y="3813393"/>
                    <a:pt x="458079" y="3811231"/>
                  </a:cubicBezTo>
                  <a:cubicBezTo>
                    <a:pt x="463483" y="3809996"/>
                    <a:pt x="463329" y="3800731"/>
                    <a:pt x="457615" y="3800113"/>
                  </a:cubicBezTo>
                  <a:cubicBezTo>
                    <a:pt x="397549" y="3794709"/>
                    <a:pt x="402644" y="3720281"/>
                    <a:pt x="435380" y="3686156"/>
                  </a:cubicBezTo>
                  <a:cubicBezTo>
                    <a:pt x="438159" y="3683222"/>
                    <a:pt x="436615" y="3679208"/>
                    <a:pt x="433681" y="3677200"/>
                  </a:cubicBezTo>
                  <a:cubicBezTo>
                    <a:pt x="386894" y="3645700"/>
                    <a:pt x="378865" y="3590574"/>
                    <a:pt x="427814" y="3556449"/>
                  </a:cubicBezTo>
                  <a:cubicBezTo>
                    <a:pt x="431365" y="3553978"/>
                    <a:pt x="431211" y="3548728"/>
                    <a:pt x="427350" y="3546566"/>
                  </a:cubicBezTo>
                  <a:cubicBezTo>
                    <a:pt x="389056" y="3524949"/>
                    <a:pt x="364350" y="3474764"/>
                    <a:pt x="404497" y="3441411"/>
                  </a:cubicBezTo>
                  <a:cubicBezTo>
                    <a:pt x="406968" y="3439249"/>
                    <a:pt x="408666" y="3434617"/>
                    <a:pt x="405269" y="3432301"/>
                  </a:cubicBezTo>
                  <a:cubicBezTo>
                    <a:pt x="368673" y="3406822"/>
                    <a:pt x="344739" y="3344903"/>
                    <a:pt x="375159" y="3306454"/>
                  </a:cubicBezTo>
                  <a:cubicBezTo>
                    <a:pt x="377475" y="3303520"/>
                    <a:pt x="377012" y="3299351"/>
                    <a:pt x="373460" y="3297498"/>
                  </a:cubicBezTo>
                  <a:cubicBezTo>
                    <a:pt x="335011" y="3277887"/>
                    <a:pt x="304746" y="3257350"/>
                    <a:pt x="302739" y="3210563"/>
                  </a:cubicBezTo>
                  <a:cubicBezTo>
                    <a:pt x="302584" y="3207475"/>
                    <a:pt x="299959" y="3204850"/>
                    <a:pt x="296717" y="3205004"/>
                  </a:cubicBezTo>
                  <a:cubicBezTo>
                    <a:pt x="254253" y="3207166"/>
                    <a:pt x="230319" y="3189872"/>
                    <a:pt x="194650" y="3170879"/>
                  </a:cubicBezTo>
                  <a:cubicBezTo>
                    <a:pt x="183377" y="3164857"/>
                    <a:pt x="169943" y="3161614"/>
                    <a:pt x="157745" y="3157908"/>
                  </a:cubicBezTo>
                  <a:cubicBezTo>
                    <a:pt x="132575" y="3150342"/>
                    <a:pt x="124546" y="3133356"/>
                    <a:pt x="120685" y="3108187"/>
                  </a:cubicBezTo>
                  <a:cubicBezTo>
                    <a:pt x="120222" y="3104790"/>
                    <a:pt x="118060" y="3102937"/>
                    <a:pt x="114663" y="3102628"/>
                  </a:cubicBezTo>
                  <a:cubicBezTo>
                    <a:pt x="84862" y="3100930"/>
                    <a:pt x="81310" y="3079312"/>
                    <a:pt x="64788" y="3060628"/>
                  </a:cubicBezTo>
                  <a:cubicBezTo>
                    <a:pt x="49501" y="3043488"/>
                    <a:pt x="28964" y="3042561"/>
                    <a:pt x="16920" y="3025113"/>
                  </a:cubicBezTo>
                  <a:cubicBezTo>
                    <a:pt x="20162" y="3004112"/>
                    <a:pt x="38229" y="2994384"/>
                    <a:pt x="44560" y="2972303"/>
                  </a:cubicBezTo>
                  <a:cubicBezTo>
                    <a:pt x="51354" y="2948215"/>
                    <a:pt x="45177" y="2927369"/>
                    <a:pt x="71273" y="2912854"/>
                  </a:cubicBezTo>
                  <a:cubicBezTo>
                    <a:pt x="74207" y="2911155"/>
                    <a:pt x="75288" y="2908530"/>
                    <a:pt x="74207" y="2905288"/>
                  </a:cubicBezTo>
                  <a:cubicBezTo>
                    <a:pt x="66795" y="2880891"/>
                    <a:pt x="66641" y="2862206"/>
                    <a:pt x="85942" y="2844294"/>
                  </a:cubicBezTo>
                  <a:cubicBezTo>
                    <a:pt x="95362" y="2835647"/>
                    <a:pt x="106016" y="2827000"/>
                    <a:pt x="113582" y="2816655"/>
                  </a:cubicBezTo>
                  <a:cubicBezTo>
                    <a:pt x="137362" y="2784073"/>
                    <a:pt x="151568" y="2758132"/>
                    <a:pt x="190635" y="2741610"/>
                  </a:cubicBezTo>
                  <a:cubicBezTo>
                    <a:pt x="193569" y="2740374"/>
                    <a:pt x="194804" y="2736977"/>
                    <a:pt x="193569" y="2734043"/>
                  </a:cubicBezTo>
                  <a:cubicBezTo>
                    <a:pt x="175039" y="2690962"/>
                    <a:pt x="193569" y="2659462"/>
                    <a:pt x="219510" y="2625027"/>
                  </a:cubicBezTo>
                  <a:cubicBezTo>
                    <a:pt x="221826" y="2621939"/>
                    <a:pt x="220437" y="2617924"/>
                    <a:pt x="217194" y="2616226"/>
                  </a:cubicBezTo>
                  <a:cubicBezTo>
                    <a:pt x="173186" y="2594762"/>
                    <a:pt x="167782" y="2528519"/>
                    <a:pt x="189708" y="2489761"/>
                  </a:cubicBezTo>
                  <a:cubicBezTo>
                    <a:pt x="191716" y="2486210"/>
                    <a:pt x="188319" y="2482658"/>
                    <a:pt x="185076" y="2481886"/>
                  </a:cubicBezTo>
                  <a:cubicBezTo>
                    <a:pt x="134428" y="2469224"/>
                    <a:pt x="135046" y="2413327"/>
                    <a:pt x="160061" y="2377194"/>
                  </a:cubicBezTo>
                  <a:cubicBezTo>
                    <a:pt x="162532" y="2373488"/>
                    <a:pt x="160524" y="2368701"/>
                    <a:pt x="156201" y="2368084"/>
                  </a:cubicBezTo>
                  <a:cubicBezTo>
                    <a:pt x="97369" y="2358510"/>
                    <a:pt x="80538" y="2305392"/>
                    <a:pt x="109104" y="2256751"/>
                  </a:cubicBezTo>
                  <a:cubicBezTo>
                    <a:pt x="110957" y="2253663"/>
                    <a:pt x="110494" y="2249340"/>
                    <a:pt x="106788" y="2247950"/>
                  </a:cubicBezTo>
                  <a:cubicBezTo>
                    <a:pt x="62317" y="2231428"/>
                    <a:pt x="25412" y="2166574"/>
                    <a:pt x="77295" y="2135537"/>
                  </a:cubicBezTo>
                  <a:cubicBezTo>
                    <a:pt x="82237" y="2132603"/>
                    <a:pt x="78376" y="2124110"/>
                    <a:pt x="72972" y="2125346"/>
                  </a:cubicBezTo>
                  <a:cubicBezTo>
                    <a:pt x="63089" y="2127662"/>
                    <a:pt x="37920" y="2094926"/>
                    <a:pt x="32824" y="2087051"/>
                  </a:cubicBezTo>
                  <a:cubicBezTo>
                    <a:pt x="14449" y="2058176"/>
                    <a:pt x="18773" y="2032389"/>
                    <a:pt x="45795" y="2010617"/>
                  </a:cubicBezTo>
                  <a:cubicBezTo>
                    <a:pt x="48420" y="2008455"/>
                    <a:pt x="48883" y="2003514"/>
                    <a:pt x="45795" y="2001506"/>
                  </a:cubicBezTo>
                  <a:cubicBezTo>
                    <a:pt x="21398" y="1985910"/>
                    <a:pt x="7346" y="1955028"/>
                    <a:pt x="11361" y="1926770"/>
                  </a:cubicBezTo>
                  <a:cubicBezTo>
                    <a:pt x="20162" y="1899748"/>
                    <a:pt x="45949" y="1877976"/>
                    <a:pt x="74825" y="1874424"/>
                  </a:cubicBezTo>
                  <a:cubicBezTo>
                    <a:pt x="78531" y="1873961"/>
                    <a:pt x="80384" y="1869328"/>
                    <a:pt x="78839" y="1866240"/>
                  </a:cubicBezTo>
                  <a:cubicBezTo>
                    <a:pt x="63861" y="1834894"/>
                    <a:pt x="71119" y="1809725"/>
                    <a:pt x="100303" y="1791658"/>
                  </a:cubicBezTo>
                  <a:cubicBezTo>
                    <a:pt x="108332" y="1786717"/>
                    <a:pt x="145083" y="1768188"/>
                    <a:pt x="153112" y="1774519"/>
                  </a:cubicBezTo>
                  <a:cubicBezTo>
                    <a:pt x="157436" y="1777916"/>
                    <a:pt x="164693" y="1772048"/>
                    <a:pt x="161451" y="1767261"/>
                  </a:cubicBezTo>
                  <a:cubicBezTo>
                    <a:pt x="128252" y="1716922"/>
                    <a:pt x="189554" y="1674459"/>
                    <a:pt x="236804" y="1678782"/>
                  </a:cubicBezTo>
                  <a:cubicBezTo>
                    <a:pt x="240819" y="1679091"/>
                    <a:pt x="242981" y="1675385"/>
                    <a:pt x="242826" y="1671988"/>
                  </a:cubicBezTo>
                  <a:cubicBezTo>
                    <a:pt x="238348" y="1615782"/>
                    <a:pt x="276489" y="1575171"/>
                    <a:pt x="333622" y="1592156"/>
                  </a:cubicBezTo>
                  <a:cubicBezTo>
                    <a:pt x="337945" y="1593392"/>
                    <a:pt x="341805" y="1589995"/>
                    <a:pt x="341033" y="1585517"/>
                  </a:cubicBezTo>
                  <a:cubicBezTo>
                    <a:pt x="334085" y="1542126"/>
                    <a:pt x="357864" y="1491479"/>
                    <a:pt x="408975" y="1502133"/>
                  </a:cubicBezTo>
                  <a:cubicBezTo>
                    <a:pt x="412218" y="1502751"/>
                    <a:pt x="416850" y="1501207"/>
                    <a:pt x="416542" y="1497038"/>
                  </a:cubicBezTo>
                  <a:cubicBezTo>
                    <a:pt x="413608" y="1452567"/>
                    <a:pt x="447115" y="1395279"/>
                    <a:pt x="496219" y="1394970"/>
                  </a:cubicBezTo>
                  <a:cubicBezTo>
                    <a:pt x="499925" y="1394970"/>
                    <a:pt x="502859" y="1391882"/>
                    <a:pt x="502241" y="1388176"/>
                  </a:cubicBezTo>
                  <a:cubicBezTo>
                    <a:pt x="493748" y="1345867"/>
                    <a:pt x="490814" y="1309580"/>
                    <a:pt x="526175" y="1278697"/>
                  </a:cubicBezTo>
                  <a:cubicBezTo>
                    <a:pt x="528491" y="1276690"/>
                    <a:pt x="528800" y="1272984"/>
                    <a:pt x="526793" y="1270668"/>
                  </a:cubicBezTo>
                  <a:cubicBezTo>
                    <a:pt x="498689" y="1238859"/>
                    <a:pt x="497145" y="1209366"/>
                    <a:pt x="489888" y="1169527"/>
                  </a:cubicBezTo>
                  <a:cubicBezTo>
                    <a:pt x="487572" y="1156865"/>
                    <a:pt x="481704" y="1144512"/>
                    <a:pt x="476917" y="1132622"/>
                  </a:cubicBezTo>
                  <a:cubicBezTo>
                    <a:pt x="467189" y="1108225"/>
                    <a:pt x="475527" y="1091394"/>
                    <a:pt x="492667" y="1072555"/>
                  </a:cubicBezTo>
                  <a:cubicBezTo>
                    <a:pt x="494984" y="1070085"/>
                    <a:pt x="495138" y="1067305"/>
                    <a:pt x="493285" y="1064526"/>
                  </a:cubicBezTo>
                  <a:cubicBezTo>
                    <a:pt x="476145" y="1040129"/>
                    <a:pt x="490814" y="1023915"/>
                    <a:pt x="494984" y="999363"/>
                  </a:cubicBezTo>
                  <a:cubicBezTo>
                    <a:pt x="498844" y="976819"/>
                    <a:pt x="486800" y="960142"/>
                    <a:pt x="492976" y="939760"/>
                  </a:cubicBezTo>
                  <a:cubicBezTo>
                    <a:pt x="511351" y="929260"/>
                    <a:pt x="530344" y="937289"/>
                    <a:pt x="551499" y="928488"/>
                  </a:cubicBezTo>
                  <a:cubicBezTo>
                    <a:pt x="574661" y="918760"/>
                    <a:pt x="587168" y="901002"/>
                    <a:pt x="614654" y="912274"/>
                  </a:cubicBezTo>
                  <a:cubicBezTo>
                    <a:pt x="617742" y="913510"/>
                    <a:pt x="620522" y="912737"/>
                    <a:pt x="622375" y="909958"/>
                  </a:cubicBezTo>
                  <a:cubicBezTo>
                    <a:pt x="636889" y="888958"/>
                    <a:pt x="651404" y="877068"/>
                    <a:pt x="677346" y="881237"/>
                  </a:cubicBezTo>
                  <a:cubicBezTo>
                    <a:pt x="690008" y="883245"/>
                    <a:pt x="703287" y="886178"/>
                    <a:pt x="716258" y="885561"/>
                  </a:cubicBezTo>
                  <a:cubicBezTo>
                    <a:pt x="756560" y="883862"/>
                    <a:pt x="785744" y="878767"/>
                    <a:pt x="822957" y="898995"/>
                  </a:cubicBezTo>
                  <a:cubicBezTo>
                    <a:pt x="825737" y="900539"/>
                    <a:pt x="829288" y="899304"/>
                    <a:pt x="830678" y="896678"/>
                  </a:cubicBezTo>
                  <a:cubicBezTo>
                    <a:pt x="852914" y="855296"/>
                    <a:pt x="889046" y="850046"/>
                    <a:pt x="932128" y="848965"/>
                  </a:cubicBezTo>
                  <a:cubicBezTo>
                    <a:pt x="935988" y="848810"/>
                    <a:pt x="938304" y="845259"/>
                    <a:pt x="937532" y="841707"/>
                  </a:cubicBezTo>
                  <a:cubicBezTo>
                    <a:pt x="926878" y="793839"/>
                    <a:pt x="975209" y="748442"/>
                    <a:pt x="1019371" y="741339"/>
                  </a:cubicBezTo>
                  <a:cubicBezTo>
                    <a:pt x="1023386" y="740721"/>
                    <a:pt x="1024004" y="735780"/>
                    <a:pt x="1022614" y="732846"/>
                  </a:cubicBezTo>
                  <a:cubicBezTo>
                    <a:pt x="1000996" y="685441"/>
                    <a:pt x="1045004" y="651007"/>
                    <a:pt x="1088857" y="648073"/>
                  </a:cubicBezTo>
                  <a:cubicBezTo>
                    <a:pt x="1093335" y="647764"/>
                    <a:pt x="1095806" y="643286"/>
                    <a:pt x="1093644" y="639271"/>
                  </a:cubicBezTo>
                  <a:cubicBezTo>
                    <a:pt x="1064460" y="587234"/>
                    <a:pt x="1095497" y="541065"/>
                    <a:pt x="1151395" y="533035"/>
                  </a:cubicBezTo>
                  <a:cubicBezTo>
                    <a:pt x="1154946" y="532572"/>
                    <a:pt x="1158035" y="529484"/>
                    <a:pt x="1156799" y="525778"/>
                  </a:cubicBezTo>
                  <a:cubicBezTo>
                    <a:pt x="1142130" y="480689"/>
                    <a:pt x="1169770" y="411512"/>
                    <a:pt x="1226285" y="432666"/>
                  </a:cubicBezTo>
                  <a:cubicBezTo>
                    <a:pt x="1231690" y="434674"/>
                    <a:pt x="1235859" y="426335"/>
                    <a:pt x="1231535" y="422938"/>
                  </a:cubicBezTo>
                  <a:cubicBezTo>
                    <a:pt x="1223506" y="416607"/>
                    <a:pt x="1233388" y="376614"/>
                    <a:pt x="1236477" y="367658"/>
                  </a:cubicBezTo>
                  <a:cubicBezTo>
                    <a:pt x="1247594" y="335231"/>
                    <a:pt x="1270447" y="322570"/>
                    <a:pt x="1304418" y="330136"/>
                  </a:cubicBezTo>
                  <a:cubicBezTo>
                    <a:pt x="1307816" y="330908"/>
                    <a:pt x="1311830" y="328128"/>
                    <a:pt x="1311521" y="324423"/>
                  </a:cubicBezTo>
                  <a:cubicBezTo>
                    <a:pt x="1308588" y="295547"/>
                    <a:pt x="1323874" y="265437"/>
                    <a:pt x="1348426" y="250922"/>
                  </a:cubicBezTo>
                  <a:cubicBezTo>
                    <a:pt x="1374985" y="240885"/>
                    <a:pt x="1408184" y="247679"/>
                    <a:pt x="1428876" y="267907"/>
                  </a:cubicBezTo>
                  <a:cubicBezTo>
                    <a:pt x="1431501" y="270532"/>
                    <a:pt x="1436287" y="268988"/>
                    <a:pt x="1437677" y="265900"/>
                  </a:cubicBezTo>
                  <a:cubicBezTo>
                    <a:pt x="1452810" y="234708"/>
                    <a:pt x="1477053" y="224671"/>
                    <a:pt x="1509325" y="236252"/>
                  </a:cubicBezTo>
                  <a:cubicBezTo>
                    <a:pt x="1518281" y="239495"/>
                    <a:pt x="1555649" y="256635"/>
                    <a:pt x="1555649" y="266826"/>
                  </a:cubicBezTo>
                  <a:cubicBezTo>
                    <a:pt x="1555649" y="272385"/>
                    <a:pt x="1564759" y="274238"/>
                    <a:pt x="1566612" y="268834"/>
                  </a:cubicBezTo>
                  <a:cubicBezTo>
                    <a:pt x="1585296" y="211392"/>
                    <a:pt x="1656635" y="233010"/>
                    <a:pt x="1682731" y="272540"/>
                  </a:cubicBezTo>
                  <a:cubicBezTo>
                    <a:pt x="1684893" y="275937"/>
                    <a:pt x="1689217" y="275319"/>
                    <a:pt x="1691842" y="272848"/>
                  </a:cubicBezTo>
                  <a:cubicBezTo>
                    <a:pt x="1733070" y="234245"/>
                    <a:pt x="1788504" y="238723"/>
                    <a:pt x="1810894" y="294003"/>
                  </a:cubicBezTo>
                  <a:cubicBezTo>
                    <a:pt x="1812593" y="298172"/>
                    <a:pt x="1817688" y="298944"/>
                    <a:pt x="1820622" y="295702"/>
                  </a:cubicBezTo>
                  <a:cubicBezTo>
                    <a:pt x="1850270" y="263275"/>
                    <a:pt x="1904623" y="250304"/>
                    <a:pt x="1928248" y="296783"/>
                  </a:cubicBezTo>
                  <a:cubicBezTo>
                    <a:pt x="1929793" y="299716"/>
                    <a:pt x="1933962" y="302341"/>
                    <a:pt x="1936896" y="299562"/>
                  </a:cubicBezTo>
                  <a:cubicBezTo>
                    <a:pt x="1969940" y="269451"/>
                    <a:pt x="2035566" y="260032"/>
                    <a:pt x="2066294" y="298172"/>
                  </a:cubicBezTo>
                  <a:cubicBezTo>
                    <a:pt x="2068610" y="300952"/>
                    <a:pt x="2072934" y="301569"/>
                    <a:pt x="2075404" y="298481"/>
                  </a:cubicBezTo>
                  <a:cubicBezTo>
                    <a:pt x="2103044" y="265437"/>
                    <a:pt x="2129758" y="240422"/>
                    <a:pt x="2175928" y="248914"/>
                  </a:cubicBezTo>
                  <a:cubicBezTo>
                    <a:pt x="2179016" y="249532"/>
                    <a:pt x="2182104" y="247370"/>
                    <a:pt x="2182567" y="244282"/>
                  </a:cubicBezTo>
                  <a:cubicBezTo>
                    <a:pt x="2189979" y="202436"/>
                    <a:pt x="2212060" y="182980"/>
                    <a:pt x="2238619" y="152406"/>
                  </a:cubicBezTo>
                  <a:cubicBezTo>
                    <a:pt x="2247112" y="142678"/>
                    <a:pt x="2253134" y="130325"/>
                    <a:pt x="2259465" y="119362"/>
                  </a:cubicBezTo>
                  <a:cubicBezTo>
                    <a:pt x="2272436" y="96508"/>
                    <a:pt x="2290811" y="92494"/>
                    <a:pt x="2316289" y="94347"/>
                  </a:cubicBezTo>
                  <a:cubicBezTo>
                    <a:pt x="2319686" y="94655"/>
                    <a:pt x="2322002" y="92957"/>
                    <a:pt x="2322929" y="89714"/>
                  </a:cubicBezTo>
                  <a:cubicBezTo>
                    <a:pt x="2331267" y="60993"/>
                    <a:pt x="2353040" y="62383"/>
                    <a:pt x="2374966" y="50339"/>
                  </a:cubicBezTo>
                  <a:cubicBezTo>
                    <a:pt x="2395040" y="39221"/>
                    <a:pt x="2400599" y="19456"/>
                    <a:pt x="2420364" y="11581"/>
                  </a:cubicBezTo>
                  <a:cubicBezTo>
                    <a:pt x="2440129" y="19456"/>
                    <a:pt x="2445688" y="39221"/>
                    <a:pt x="2465761" y="50339"/>
                  </a:cubicBezTo>
                  <a:cubicBezTo>
                    <a:pt x="2487688" y="62383"/>
                    <a:pt x="2509460" y="60993"/>
                    <a:pt x="2517799" y="89714"/>
                  </a:cubicBezTo>
                  <a:cubicBezTo>
                    <a:pt x="2518725" y="92957"/>
                    <a:pt x="2521041" y="94501"/>
                    <a:pt x="2524438" y="94347"/>
                  </a:cubicBezTo>
                  <a:cubicBezTo>
                    <a:pt x="2549917" y="92648"/>
                    <a:pt x="2568137" y="96508"/>
                    <a:pt x="2581263" y="119362"/>
                  </a:cubicBezTo>
                  <a:cubicBezTo>
                    <a:pt x="2587593" y="130479"/>
                    <a:pt x="2593616" y="142832"/>
                    <a:pt x="2602108" y="152406"/>
                  </a:cubicBezTo>
                  <a:cubicBezTo>
                    <a:pt x="2628513" y="182825"/>
                    <a:pt x="2650749" y="202436"/>
                    <a:pt x="2658160" y="244282"/>
                  </a:cubicBezTo>
                  <a:cubicBezTo>
                    <a:pt x="2658778" y="247370"/>
                    <a:pt x="2661712" y="249378"/>
                    <a:pt x="2664800" y="248914"/>
                  </a:cubicBezTo>
                  <a:cubicBezTo>
                    <a:pt x="2710970" y="240422"/>
                    <a:pt x="2737529" y="265437"/>
                    <a:pt x="2765323" y="298481"/>
                  </a:cubicBezTo>
                  <a:cubicBezTo>
                    <a:pt x="2767794" y="301415"/>
                    <a:pt x="2772118" y="300952"/>
                    <a:pt x="2774434" y="298172"/>
                  </a:cubicBezTo>
                  <a:cubicBezTo>
                    <a:pt x="2805316" y="260032"/>
                    <a:pt x="2870942" y="269451"/>
                    <a:pt x="2903832" y="299562"/>
                  </a:cubicBezTo>
                  <a:cubicBezTo>
                    <a:pt x="2906920" y="302341"/>
                    <a:pt x="2911090" y="299716"/>
                    <a:pt x="2912479" y="296783"/>
                  </a:cubicBezTo>
                  <a:cubicBezTo>
                    <a:pt x="2936105" y="250304"/>
                    <a:pt x="2990458" y="263275"/>
                    <a:pt x="3020105" y="295702"/>
                  </a:cubicBezTo>
                  <a:cubicBezTo>
                    <a:pt x="3023039" y="298944"/>
                    <a:pt x="3028135" y="298018"/>
                    <a:pt x="3029833" y="294003"/>
                  </a:cubicBezTo>
                  <a:cubicBezTo>
                    <a:pt x="3052223" y="238723"/>
                    <a:pt x="3107658" y="234245"/>
                    <a:pt x="3148886" y="272848"/>
                  </a:cubicBezTo>
                  <a:cubicBezTo>
                    <a:pt x="3151511" y="275319"/>
                    <a:pt x="3155680" y="275782"/>
                    <a:pt x="3157996" y="272540"/>
                  </a:cubicBezTo>
                  <a:cubicBezTo>
                    <a:pt x="3184092" y="233010"/>
                    <a:pt x="3255431" y="211392"/>
                    <a:pt x="3274115" y="268834"/>
                  </a:cubicBezTo>
                  <a:cubicBezTo>
                    <a:pt x="3275968" y="274238"/>
                    <a:pt x="3285079" y="272385"/>
                    <a:pt x="3285079" y="266826"/>
                  </a:cubicBezTo>
                  <a:cubicBezTo>
                    <a:pt x="3285079" y="256635"/>
                    <a:pt x="3322447" y="239495"/>
                    <a:pt x="3331403" y="236252"/>
                  </a:cubicBezTo>
                  <a:cubicBezTo>
                    <a:pt x="3363675" y="224671"/>
                    <a:pt x="3387918" y="234708"/>
                    <a:pt x="3403051" y="265900"/>
                  </a:cubicBezTo>
                  <a:cubicBezTo>
                    <a:pt x="3404595" y="268988"/>
                    <a:pt x="3409227" y="270532"/>
                    <a:pt x="3411852" y="267907"/>
                  </a:cubicBezTo>
                  <a:cubicBezTo>
                    <a:pt x="3432543" y="247525"/>
                    <a:pt x="3465742" y="240885"/>
                    <a:pt x="3492302" y="250922"/>
                  </a:cubicBezTo>
                  <a:cubicBezTo>
                    <a:pt x="3516699" y="265437"/>
                    <a:pt x="3532140" y="295547"/>
                    <a:pt x="3529206" y="324423"/>
                  </a:cubicBezTo>
                  <a:cubicBezTo>
                    <a:pt x="3528743" y="328128"/>
                    <a:pt x="3532912" y="330908"/>
                    <a:pt x="3536309" y="330136"/>
                  </a:cubicBezTo>
                  <a:cubicBezTo>
                    <a:pt x="3570280" y="322570"/>
                    <a:pt x="3593133" y="335231"/>
                    <a:pt x="3604251" y="367658"/>
                  </a:cubicBezTo>
                  <a:cubicBezTo>
                    <a:pt x="3607339" y="376614"/>
                    <a:pt x="3617222" y="416607"/>
                    <a:pt x="3609192" y="422938"/>
                  </a:cubicBezTo>
                  <a:cubicBezTo>
                    <a:pt x="3604869" y="426335"/>
                    <a:pt x="3609038" y="434674"/>
                    <a:pt x="3614442" y="432666"/>
                  </a:cubicBezTo>
                  <a:cubicBezTo>
                    <a:pt x="3670958" y="411512"/>
                    <a:pt x="3698598" y="480689"/>
                    <a:pt x="3683928" y="525778"/>
                  </a:cubicBezTo>
                  <a:cubicBezTo>
                    <a:pt x="3682693" y="529638"/>
                    <a:pt x="3685781" y="532572"/>
                    <a:pt x="3689333" y="533035"/>
                  </a:cubicBezTo>
                  <a:cubicBezTo>
                    <a:pt x="3745230" y="541219"/>
                    <a:pt x="3776268" y="587389"/>
                    <a:pt x="3747084" y="639271"/>
                  </a:cubicBezTo>
                  <a:cubicBezTo>
                    <a:pt x="3744922" y="643132"/>
                    <a:pt x="3747392" y="647764"/>
                    <a:pt x="3751870" y="648073"/>
                  </a:cubicBezTo>
                  <a:cubicBezTo>
                    <a:pt x="3795724" y="651007"/>
                    <a:pt x="3839732" y="685441"/>
                    <a:pt x="3818114" y="732846"/>
                  </a:cubicBezTo>
                  <a:cubicBezTo>
                    <a:pt x="3816724" y="735780"/>
                    <a:pt x="3817341" y="740721"/>
                    <a:pt x="3821356" y="741339"/>
                  </a:cubicBezTo>
                  <a:cubicBezTo>
                    <a:pt x="3865364" y="748442"/>
                    <a:pt x="3913695" y="793839"/>
                    <a:pt x="3903195" y="841707"/>
                  </a:cubicBezTo>
                  <a:cubicBezTo>
                    <a:pt x="3902423" y="845259"/>
                    <a:pt x="3904739" y="848965"/>
                    <a:pt x="3908600" y="848965"/>
                  </a:cubicBezTo>
                  <a:cubicBezTo>
                    <a:pt x="3951681" y="850046"/>
                    <a:pt x="3987814" y="855296"/>
                    <a:pt x="4010050" y="896678"/>
                  </a:cubicBezTo>
                  <a:cubicBezTo>
                    <a:pt x="4011439" y="899458"/>
                    <a:pt x="4014991" y="900539"/>
                    <a:pt x="4017770" y="898995"/>
                  </a:cubicBezTo>
                  <a:cubicBezTo>
                    <a:pt x="4055138" y="878767"/>
                    <a:pt x="4084168" y="883862"/>
                    <a:pt x="4124470" y="885561"/>
                  </a:cubicBezTo>
                  <a:cubicBezTo>
                    <a:pt x="4137286" y="886178"/>
                    <a:pt x="4150720" y="883090"/>
                    <a:pt x="4163382" y="881237"/>
                  </a:cubicBezTo>
                  <a:cubicBezTo>
                    <a:pt x="4189478" y="877222"/>
                    <a:pt x="4203838" y="888958"/>
                    <a:pt x="4218353" y="909958"/>
                  </a:cubicBezTo>
                  <a:cubicBezTo>
                    <a:pt x="4220206" y="912737"/>
                    <a:pt x="4222986" y="913664"/>
                    <a:pt x="4226074" y="912274"/>
                  </a:cubicBezTo>
                  <a:cubicBezTo>
                    <a:pt x="4253714" y="900848"/>
                    <a:pt x="4266221" y="918914"/>
                    <a:pt x="4289383" y="928488"/>
                  </a:cubicBezTo>
                  <a:cubicBezTo>
                    <a:pt x="4310538" y="937289"/>
                    <a:pt x="4329531" y="929260"/>
                    <a:pt x="4347906" y="939760"/>
                  </a:cubicBezTo>
                  <a:cubicBezTo>
                    <a:pt x="4354083" y="960142"/>
                    <a:pt x="4342038" y="976819"/>
                    <a:pt x="4345899" y="999363"/>
                  </a:cubicBezTo>
                  <a:cubicBezTo>
                    <a:pt x="4350222" y="1024070"/>
                    <a:pt x="4364892" y="1040129"/>
                    <a:pt x="4347597" y="1064526"/>
                  </a:cubicBezTo>
                  <a:cubicBezTo>
                    <a:pt x="4345590" y="1067305"/>
                    <a:pt x="4345899" y="1070085"/>
                    <a:pt x="4348215" y="1072555"/>
                  </a:cubicBezTo>
                  <a:cubicBezTo>
                    <a:pt x="4365509" y="1091394"/>
                    <a:pt x="4373847" y="1108070"/>
                    <a:pt x="4364119" y="1132622"/>
                  </a:cubicBezTo>
                  <a:cubicBezTo>
                    <a:pt x="4359333" y="1144512"/>
                    <a:pt x="4353465" y="1156865"/>
                    <a:pt x="4351149" y="1169527"/>
                  </a:cubicBezTo>
                  <a:cubicBezTo>
                    <a:pt x="4343737" y="1209211"/>
                    <a:pt x="4342347" y="1238704"/>
                    <a:pt x="4314244" y="1270668"/>
                  </a:cubicBezTo>
                  <a:cubicBezTo>
                    <a:pt x="4312237" y="1272984"/>
                    <a:pt x="4312545" y="1276690"/>
                    <a:pt x="4314861" y="1278697"/>
                  </a:cubicBezTo>
                  <a:cubicBezTo>
                    <a:pt x="4350222" y="1309426"/>
                    <a:pt x="4347288" y="1345867"/>
                    <a:pt x="4338796" y="1388176"/>
                  </a:cubicBezTo>
                  <a:cubicBezTo>
                    <a:pt x="4338023" y="1391882"/>
                    <a:pt x="4341112" y="1394970"/>
                    <a:pt x="4344663" y="1394970"/>
                  </a:cubicBezTo>
                  <a:cubicBezTo>
                    <a:pt x="4393612" y="1395279"/>
                    <a:pt x="4427274" y="1452567"/>
                    <a:pt x="4424340" y="1497038"/>
                  </a:cubicBezTo>
                  <a:cubicBezTo>
                    <a:pt x="4424032" y="1501207"/>
                    <a:pt x="4428664" y="1502751"/>
                    <a:pt x="4431907" y="1502133"/>
                  </a:cubicBezTo>
                  <a:cubicBezTo>
                    <a:pt x="4483018" y="1491633"/>
                    <a:pt x="4506797" y="1542126"/>
                    <a:pt x="4499849" y="1585517"/>
                  </a:cubicBezTo>
                  <a:cubicBezTo>
                    <a:pt x="4499231" y="1589840"/>
                    <a:pt x="4503091" y="1593392"/>
                    <a:pt x="4507260" y="1592156"/>
                  </a:cubicBezTo>
                  <a:cubicBezTo>
                    <a:pt x="4564394" y="1575171"/>
                    <a:pt x="4602534" y="1615782"/>
                    <a:pt x="4598056" y="1671988"/>
                  </a:cubicBezTo>
                  <a:cubicBezTo>
                    <a:pt x="4597747" y="1675540"/>
                    <a:pt x="4599908" y="1679246"/>
                    <a:pt x="4603923" y="1678782"/>
                  </a:cubicBezTo>
                  <a:cubicBezTo>
                    <a:pt x="4651174" y="1674459"/>
                    <a:pt x="4712476" y="1716922"/>
                    <a:pt x="4679277" y="1767261"/>
                  </a:cubicBezTo>
                  <a:cubicBezTo>
                    <a:pt x="4676035" y="1772048"/>
                    <a:pt x="4683292" y="1777916"/>
                    <a:pt x="4687616" y="1774519"/>
                  </a:cubicBezTo>
                  <a:cubicBezTo>
                    <a:pt x="4695645" y="1768188"/>
                    <a:pt x="4732395" y="1786717"/>
                    <a:pt x="4740425" y="1791658"/>
                  </a:cubicBezTo>
                  <a:cubicBezTo>
                    <a:pt x="4769454" y="1809570"/>
                    <a:pt x="4776866" y="1834894"/>
                    <a:pt x="4761888" y="1866240"/>
                  </a:cubicBezTo>
                  <a:cubicBezTo>
                    <a:pt x="4760499" y="1869328"/>
                    <a:pt x="4762197" y="1873961"/>
                    <a:pt x="4765903" y="1874424"/>
                  </a:cubicBezTo>
                  <a:cubicBezTo>
                    <a:pt x="4794778" y="1877976"/>
                    <a:pt x="4820720" y="1899593"/>
                    <a:pt x="4829367" y="1926770"/>
                  </a:cubicBezTo>
                  <a:lnTo>
                    <a:pt x="4829367" y="1926770"/>
                  </a:lnTo>
                  <a:cubicBezTo>
                    <a:pt x="4833227" y="1955028"/>
                    <a:pt x="4819330" y="1985756"/>
                    <a:pt x="4794933" y="2001352"/>
                  </a:cubicBezTo>
                  <a:cubicBezTo>
                    <a:pt x="4791690" y="2003359"/>
                    <a:pt x="4792153" y="2008300"/>
                    <a:pt x="4794778" y="2010462"/>
                  </a:cubicBezTo>
                  <a:cubicBezTo>
                    <a:pt x="4821955" y="2032234"/>
                    <a:pt x="4826278" y="2058176"/>
                    <a:pt x="4807749" y="2086897"/>
                  </a:cubicBezTo>
                  <a:cubicBezTo>
                    <a:pt x="4802653" y="2094926"/>
                    <a:pt x="4777638" y="2127508"/>
                    <a:pt x="4767602" y="2125191"/>
                  </a:cubicBezTo>
                  <a:cubicBezTo>
                    <a:pt x="4762197" y="2123956"/>
                    <a:pt x="4758337" y="2132449"/>
                    <a:pt x="4763278" y="2135383"/>
                  </a:cubicBezTo>
                  <a:cubicBezTo>
                    <a:pt x="4815161" y="2166265"/>
                    <a:pt x="4778102" y="2231119"/>
                    <a:pt x="4733785" y="2247796"/>
                  </a:cubicBezTo>
                  <a:cubicBezTo>
                    <a:pt x="4730079" y="2249185"/>
                    <a:pt x="4729616" y="2253509"/>
                    <a:pt x="4731469" y="2256597"/>
                  </a:cubicBezTo>
                  <a:cubicBezTo>
                    <a:pt x="4759881" y="2305392"/>
                    <a:pt x="4743204" y="2358356"/>
                    <a:pt x="4684373" y="2367929"/>
                  </a:cubicBezTo>
                  <a:cubicBezTo>
                    <a:pt x="4680049" y="2368701"/>
                    <a:pt x="4678042" y="2373488"/>
                    <a:pt x="4680512" y="2377040"/>
                  </a:cubicBezTo>
                  <a:cubicBezTo>
                    <a:pt x="4705528" y="2413172"/>
                    <a:pt x="4706145" y="2469070"/>
                    <a:pt x="4655497" y="2481732"/>
                  </a:cubicBezTo>
                  <a:cubicBezTo>
                    <a:pt x="4652255" y="2482504"/>
                    <a:pt x="4648858" y="2486055"/>
                    <a:pt x="4650865" y="2489607"/>
                  </a:cubicBezTo>
                  <a:cubicBezTo>
                    <a:pt x="4672792" y="2528519"/>
                    <a:pt x="4667387" y="2594608"/>
                    <a:pt x="4623380" y="2616071"/>
                  </a:cubicBezTo>
                  <a:cubicBezTo>
                    <a:pt x="4620137" y="2617616"/>
                    <a:pt x="4618593" y="2621785"/>
                    <a:pt x="4621063" y="2624873"/>
                  </a:cubicBezTo>
                  <a:cubicBezTo>
                    <a:pt x="4647159" y="2659153"/>
                    <a:pt x="4665534" y="2690807"/>
                    <a:pt x="4647005" y="2733889"/>
                  </a:cubicBezTo>
                  <a:cubicBezTo>
                    <a:pt x="4645769" y="2736668"/>
                    <a:pt x="4647159" y="2740220"/>
                    <a:pt x="4649939" y="2741455"/>
                  </a:cubicBezTo>
                  <a:cubicBezTo>
                    <a:pt x="4689005" y="2757977"/>
                    <a:pt x="4703211" y="2783919"/>
                    <a:pt x="4726991" y="2816500"/>
                  </a:cubicBezTo>
                  <a:cubicBezTo>
                    <a:pt x="4734248" y="2827463"/>
                    <a:pt x="4744903" y="2836111"/>
                    <a:pt x="4754322" y="2844758"/>
                  </a:cubicBezTo>
                  <a:close/>
                </a:path>
              </a:pathLst>
            </a:custGeom>
            <a:grpFill/>
            <a:ln w="15426" cap="flat">
              <a:noFill/>
              <a:prstDash val="solid"/>
              <a:miter/>
            </a:ln>
          </p:spPr>
          <p:txBody>
            <a:bodyPr rtlCol="0" anchor="ctr"/>
            <a:lstStyle/>
            <a:p>
              <a:endParaRPr lang="en-US"/>
            </a:p>
          </p:txBody>
        </p:sp>
        <p:sp>
          <p:nvSpPr>
            <p:cNvPr id="3050" name="Freeform: Shape 3049">
              <a:extLst>
                <a:ext uri="{FF2B5EF4-FFF2-40B4-BE49-F238E27FC236}">
                  <a16:creationId xmlns:a16="http://schemas.microsoft.com/office/drawing/2014/main" id="{816EBA34-79E8-6B57-27C9-796B617FDF31}"/>
                </a:ext>
              </a:extLst>
            </p:cNvPr>
            <p:cNvSpPr/>
            <p:nvPr/>
          </p:nvSpPr>
          <p:spPr>
            <a:xfrm>
              <a:off x="8184248" y="4525420"/>
              <a:ext cx="51684" cy="51636"/>
            </a:xfrm>
            <a:custGeom>
              <a:avLst/>
              <a:gdLst>
                <a:gd name="connsiteX0" fmla="*/ 673 w 51684"/>
                <a:gd name="connsiteY0" fmla="*/ 20081 h 51636"/>
                <a:gd name="connsiteX1" fmla="*/ 20129 w 51684"/>
                <a:gd name="connsiteY1" fmla="*/ 50964 h 51636"/>
                <a:gd name="connsiteX2" fmla="*/ 51011 w 51684"/>
                <a:gd name="connsiteY2" fmla="*/ 31508 h 51636"/>
                <a:gd name="connsiteX3" fmla="*/ 31710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9"/>
                    <a:pt x="6232" y="47721"/>
                    <a:pt x="20129" y="50964"/>
                  </a:cubicBezTo>
                  <a:cubicBezTo>
                    <a:pt x="34026" y="54207"/>
                    <a:pt x="47769" y="45405"/>
                    <a:pt x="51011" y="31508"/>
                  </a:cubicBezTo>
                  <a:cubicBezTo>
                    <a:pt x="54254" y="17611"/>
                    <a:pt x="45453" y="3868"/>
                    <a:pt x="31710"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3051" name="Freeform: Shape 3050">
              <a:extLst>
                <a:ext uri="{FF2B5EF4-FFF2-40B4-BE49-F238E27FC236}">
                  <a16:creationId xmlns:a16="http://schemas.microsoft.com/office/drawing/2014/main" id="{73A92B80-9930-EFEB-9541-5C5AC16ACDA8}"/>
                </a:ext>
              </a:extLst>
            </p:cNvPr>
            <p:cNvSpPr/>
            <p:nvPr/>
          </p:nvSpPr>
          <p:spPr>
            <a:xfrm>
              <a:off x="7902485" y="4595292"/>
              <a:ext cx="178962" cy="164788"/>
            </a:xfrm>
            <a:custGeom>
              <a:avLst/>
              <a:gdLst>
                <a:gd name="connsiteX0" fmla="*/ 153347 w 178962"/>
                <a:gd name="connsiteY0" fmla="*/ 2248 h 164787"/>
                <a:gd name="connsiteX1" fmla="*/ 144855 w 178962"/>
                <a:gd name="connsiteY1" fmla="*/ 9968 h 164787"/>
                <a:gd name="connsiteX2" fmla="*/ 156127 w 178962"/>
                <a:gd name="connsiteY2" fmla="*/ 76057 h 164787"/>
                <a:gd name="connsiteX3" fmla="*/ 8044 w 178962"/>
                <a:gd name="connsiteY3" fmla="*/ 125006 h 164787"/>
                <a:gd name="connsiteX4" fmla="*/ 1250 w 178962"/>
                <a:gd name="connsiteY4" fmla="*/ 133653 h 164787"/>
                <a:gd name="connsiteX5" fmla="*/ 153347 w 178962"/>
                <a:gd name="connsiteY5" fmla="*/ 2248 h 16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962" h="164787">
                  <a:moveTo>
                    <a:pt x="153347" y="2248"/>
                  </a:moveTo>
                  <a:cubicBezTo>
                    <a:pt x="149333" y="-3929"/>
                    <a:pt x="140685" y="3946"/>
                    <a:pt x="144855" y="9968"/>
                  </a:cubicBezTo>
                  <a:cubicBezTo>
                    <a:pt x="160296" y="32204"/>
                    <a:pt x="162458" y="55520"/>
                    <a:pt x="156127" y="76057"/>
                  </a:cubicBezTo>
                  <a:cubicBezTo>
                    <a:pt x="87259" y="33130"/>
                    <a:pt x="70428" y="158360"/>
                    <a:pt x="8044" y="125006"/>
                  </a:cubicBezTo>
                  <a:cubicBezTo>
                    <a:pt x="5574" y="123617"/>
                    <a:pt x="-3227" y="128867"/>
                    <a:pt x="1250" y="133653"/>
                  </a:cubicBezTo>
                  <a:cubicBezTo>
                    <a:pt x="73979" y="209007"/>
                    <a:pt x="243062" y="140757"/>
                    <a:pt x="153347" y="2248"/>
                  </a:cubicBezTo>
                  <a:close/>
                </a:path>
              </a:pathLst>
            </a:custGeom>
            <a:grpFill/>
            <a:ln w="15426" cap="flat">
              <a:noFill/>
              <a:prstDash val="solid"/>
              <a:miter/>
            </a:ln>
          </p:spPr>
          <p:txBody>
            <a:bodyPr rtlCol="0" anchor="ctr"/>
            <a:lstStyle/>
            <a:p>
              <a:endParaRPr lang="en-US"/>
            </a:p>
          </p:txBody>
        </p:sp>
        <p:sp>
          <p:nvSpPr>
            <p:cNvPr id="3052" name="Freeform: Shape 3051">
              <a:extLst>
                <a:ext uri="{FF2B5EF4-FFF2-40B4-BE49-F238E27FC236}">
                  <a16:creationId xmlns:a16="http://schemas.microsoft.com/office/drawing/2014/main" id="{B4B886A3-A0D7-0B81-685A-947CA6181094}"/>
                </a:ext>
              </a:extLst>
            </p:cNvPr>
            <p:cNvSpPr/>
            <p:nvPr/>
          </p:nvSpPr>
          <p:spPr>
            <a:xfrm>
              <a:off x="8129634" y="4763064"/>
              <a:ext cx="51589" cy="51637"/>
            </a:xfrm>
            <a:custGeom>
              <a:avLst/>
              <a:gdLst>
                <a:gd name="connsiteX0" fmla="*/ 31508 w 51589"/>
                <a:gd name="connsiteY0" fmla="*/ 625 h 51637"/>
                <a:gd name="connsiteX1" fmla="*/ 625 w 51589"/>
                <a:gd name="connsiteY1" fmla="*/ 20081 h 51637"/>
                <a:gd name="connsiteX2" fmla="*/ 20081 w 51589"/>
                <a:gd name="connsiteY2" fmla="*/ 50964 h 51637"/>
                <a:gd name="connsiteX3" fmla="*/ 50964 w 51589"/>
                <a:gd name="connsiteY3" fmla="*/ 31662 h 51637"/>
                <a:gd name="connsiteX4" fmla="*/ 31508 w 51589"/>
                <a:gd name="connsiteY4" fmla="*/ 625 h 51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7">
                  <a:moveTo>
                    <a:pt x="31508" y="625"/>
                  </a:moveTo>
                  <a:cubicBezTo>
                    <a:pt x="17611" y="-2463"/>
                    <a:pt x="3868" y="6184"/>
                    <a:pt x="625" y="20081"/>
                  </a:cubicBezTo>
                  <a:cubicBezTo>
                    <a:pt x="-2463" y="33979"/>
                    <a:pt x="6184" y="47721"/>
                    <a:pt x="20081" y="50964"/>
                  </a:cubicBezTo>
                  <a:cubicBezTo>
                    <a:pt x="33979" y="54207"/>
                    <a:pt x="47721" y="45405"/>
                    <a:pt x="50964" y="31662"/>
                  </a:cubicBezTo>
                  <a:cubicBezTo>
                    <a:pt x="54052" y="17611"/>
                    <a:pt x="45405" y="3714"/>
                    <a:pt x="31508" y="625"/>
                  </a:cubicBezTo>
                  <a:close/>
                </a:path>
              </a:pathLst>
            </a:custGeom>
            <a:grpFill/>
            <a:ln w="15426" cap="flat">
              <a:noFill/>
              <a:prstDash val="solid"/>
              <a:miter/>
            </a:ln>
          </p:spPr>
          <p:txBody>
            <a:bodyPr rtlCol="0" anchor="ctr"/>
            <a:lstStyle/>
            <a:p>
              <a:endParaRPr lang="en-US"/>
            </a:p>
          </p:txBody>
        </p:sp>
        <p:sp>
          <p:nvSpPr>
            <p:cNvPr id="3053" name="Freeform: Shape 3052">
              <a:extLst>
                <a:ext uri="{FF2B5EF4-FFF2-40B4-BE49-F238E27FC236}">
                  <a16:creationId xmlns:a16="http://schemas.microsoft.com/office/drawing/2014/main" id="{CBD70160-C55D-FE11-DD90-79B02C45B534}"/>
                </a:ext>
              </a:extLst>
            </p:cNvPr>
            <p:cNvSpPr/>
            <p:nvPr/>
          </p:nvSpPr>
          <p:spPr>
            <a:xfrm>
              <a:off x="7396468" y="4165015"/>
              <a:ext cx="246682" cy="179467"/>
            </a:xfrm>
            <a:custGeom>
              <a:avLst/>
              <a:gdLst>
                <a:gd name="connsiteX0" fmla="*/ 215891 w 246683"/>
                <a:gd name="connsiteY0" fmla="*/ 137283 h 179466"/>
                <a:gd name="connsiteX1" fmla="*/ 222994 w 246683"/>
                <a:gd name="connsiteY1" fmla="*/ 132187 h 179466"/>
                <a:gd name="connsiteX2" fmla="*/ 225465 w 246683"/>
                <a:gd name="connsiteY2" fmla="*/ 131106 h 179466"/>
                <a:gd name="connsiteX3" fmla="*/ 242759 w 246683"/>
                <a:gd name="connsiteY3" fmla="*/ 8811 h 179466"/>
                <a:gd name="connsiteX4" fmla="*/ 234729 w 246683"/>
                <a:gd name="connsiteY4" fmla="*/ 2016 h 179466"/>
                <a:gd name="connsiteX5" fmla="*/ 184236 w 246683"/>
                <a:gd name="connsiteY5" fmla="*/ 55598 h 179466"/>
                <a:gd name="connsiteX6" fmla="*/ 189950 w 246683"/>
                <a:gd name="connsiteY6" fmla="*/ 80767 h 179466"/>
                <a:gd name="connsiteX7" fmla="*/ 189177 w 246683"/>
                <a:gd name="connsiteY7" fmla="*/ 79378 h 179466"/>
                <a:gd name="connsiteX8" fmla="*/ 4345 w 246683"/>
                <a:gd name="connsiteY8" fmla="*/ 1399 h 179466"/>
                <a:gd name="connsiteX9" fmla="*/ 3881 w 246683"/>
                <a:gd name="connsiteY9" fmla="*/ 12517 h 179466"/>
                <a:gd name="connsiteX10" fmla="*/ 74757 w 246683"/>
                <a:gd name="connsiteY10" fmla="*/ 79223 h 179466"/>
                <a:gd name="connsiteX11" fmla="*/ 152582 w 246683"/>
                <a:gd name="connsiteY11" fmla="*/ 81694 h 179466"/>
                <a:gd name="connsiteX12" fmla="*/ 206626 w 246683"/>
                <a:gd name="connsiteY12" fmla="*/ 118444 h 179466"/>
                <a:gd name="connsiteX13" fmla="*/ 47889 w 246683"/>
                <a:gd name="connsiteY13" fmla="*/ 144077 h 179466"/>
                <a:gd name="connsiteX14" fmla="*/ 51904 w 246683"/>
                <a:gd name="connsiteY14" fmla="*/ 149790 h 179466"/>
                <a:gd name="connsiteX15" fmla="*/ 122625 w 246683"/>
                <a:gd name="connsiteY15" fmla="*/ 176349 h 179466"/>
                <a:gd name="connsiteX16" fmla="*/ 153354 w 246683"/>
                <a:gd name="connsiteY16" fmla="*/ 148246 h 179466"/>
                <a:gd name="connsiteX17" fmla="*/ 215891 w 246683"/>
                <a:gd name="connsiteY17" fmla="*/ 137283 h 179466"/>
                <a:gd name="connsiteX18" fmla="*/ 189486 w 246683"/>
                <a:gd name="connsiteY18" fmla="*/ 85709 h 179466"/>
                <a:gd name="connsiteX19" fmla="*/ 189950 w 246683"/>
                <a:gd name="connsiteY19" fmla="*/ 81231 h 179466"/>
                <a:gd name="connsiteX20" fmla="*/ 192729 w 246683"/>
                <a:gd name="connsiteY20" fmla="*/ 88025 h 179466"/>
                <a:gd name="connsiteX21" fmla="*/ 189486 w 246683"/>
                <a:gd name="connsiteY21" fmla="*/ 8570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683" h="179466">
                  <a:moveTo>
                    <a:pt x="215891" y="137283"/>
                  </a:moveTo>
                  <a:cubicBezTo>
                    <a:pt x="219906" y="138363"/>
                    <a:pt x="222531" y="135430"/>
                    <a:pt x="222994" y="132187"/>
                  </a:cubicBezTo>
                  <a:cubicBezTo>
                    <a:pt x="223766" y="132033"/>
                    <a:pt x="224693" y="131724"/>
                    <a:pt x="225465" y="131106"/>
                  </a:cubicBezTo>
                  <a:cubicBezTo>
                    <a:pt x="269164" y="97907"/>
                    <a:pt x="229634" y="51892"/>
                    <a:pt x="242759" y="8811"/>
                  </a:cubicBezTo>
                  <a:cubicBezTo>
                    <a:pt x="244303" y="3715"/>
                    <a:pt x="239207" y="318"/>
                    <a:pt x="234729" y="2016"/>
                  </a:cubicBezTo>
                  <a:cubicBezTo>
                    <a:pt x="209869" y="11590"/>
                    <a:pt x="183310" y="25487"/>
                    <a:pt x="184236" y="55598"/>
                  </a:cubicBezTo>
                  <a:cubicBezTo>
                    <a:pt x="184545" y="64091"/>
                    <a:pt x="186707" y="72583"/>
                    <a:pt x="189950" y="80767"/>
                  </a:cubicBezTo>
                  <a:cubicBezTo>
                    <a:pt x="189795" y="80304"/>
                    <a:pt x="189486" y="79841"/>
                    <a:pt x="189177" y="79378"/>
                  </a:cubicBezTo>
                  <a:cubicBezTo>
                    <a:pt x="143162" y="21164"/>
                    <a:pt x="78154" y="-6785"/>
                    <a:pt x="4345" y="1399"/>
                  </a:cubicBezTo>
                  <a:cubicBezTo>
                    <a:pt x="-1832" y="2016"/>
                    <a:pt x="-905" y="10509"/>
                    <a:pt x="3881" y="12517"/>
                  </a:cubicBezTo>
                  <a:cubicBezTo>
                    <a:pt x="38161" y="25951"/>
                    <a:pt x="31676" y="75054"/>
                    <a:pt x="74757" y="79223"/>
                  </a:cubicBezTo>
                  <a:cubicBezTo>
                    <a:pt x="99772" y="81694"/>
                    <a:pt x="128493" y="73047"/>
                    <a:pt x="152582" y="81694"/>
                  </a:cubicBezTo>
                  <a:cubicBezTo>
                    <a:pt x="174508" y="89414"/>
                    <a:pt x="194427" y="99606"/>
                    <a:pt x="206626" y="118444"/>
                  </a:cubicBezTo>
                  <a:cubicBezTo>
                    <a:pt x="157214" y="81231"/>
                    <a:pt x="57772" y="64708"/>
                    <a:pt x="47889" y="144077"/>
                  </a:cubicBezTo>
                  <a:cubicBezTo>
                    <a:pt x="47580" y="146702"/>
                    <a:pt x="49588" y="149018"/>
                    <a:pt x="51904" y="149790"/>
                  </a:cubicBezTo>
                  <a:cubicBezTo>
                    <a:pt x="69662" y="155812"/>
                    <a:pt x="101625" y="189783"/>
                    <a:pt x="122625" y="176349"/>
                  </a:cubicBezTo>
                  <a:cubicBezTo>
                    <a:pt x="134515" y="168629"/>
                    <a:pt x="141309" y="155349"/>
                    <a:pt x="153354" y="148246"/>
                  </a:cubicBezTo>
                  <a:cubicBezTo>
                    <a:pt x="173427" y="136202"/>
                    <a:pt x="192729" y="130797"/>
                    <a:pt x="215891" y="137283"/>
                  </a:cubicBezTo>
                  <a:close/>
                  <a:moveTo>
                    <a:pt x="189486" y="85709"/>
                  </a:moveTo>
                  <a:cubicBezTo>
                    <a:pt x="190258" y="84319"/>
                    <a:pt x="190413" y="82775"/>
                    <a:pt x="189950" y="81231"/>
                  </a:cubicBezTo>
                  <a:cubicBezTo>
                    <a:pt x="190876" y="83547"/>
                    <a:pt x="191648" y="85709"/>
                    <a:pt x="192729" y="88025"/>
                  </a:cubicBezTo>
                  <a:cubicBezTo>
                    <a:pt x="191494" y="87253"/>
                    <a:pt x="190567" y="86326"/>
                    <a:pt x="189486" y="85709"/>
                  </a:cubicBezTo>
                  <a:close/>
                </a:path>
              </a:pathLst>
            </a:custGeom>
            <a:grpFill/>
            <a:ln w="15426" cap="flat">
              <a:noFill/>
              <a:prstDash val="solid"/>
              <a:miter/>
            </a:ln>
          </p:spPr>
          <p:txBody>
            <a:bodyPr rtlCol="0" anchor="ctr"/>
            <a:lstStyle/>
            <a:p>
              <a:endParaRPr lang="en-US"/>
            </a:p>
          </p:txBody>
        </p:sp>
        <p:sp>
          <p:nvSpPr>
            <p:cNvPr id="3054" name="Freeform: Shape 3053">
              <a:extLst>
                <a:ext uri="{FF2B5EF4-FFF2-40B4-BE49-F238E27FC236}">
                  <a16:creationId xmlns:a16="http://schemas.microsoft.com/office/drawing/2014/main" id="{CA8D85BE-60B9-3412-375A-6A950047B4D6}"/>
                </a:ext>
              </a:extLst>
            </p:cNvPr>
            <p:cNvSpPr/>
            <p:nvPr/>
          </p:nvSpPr>
          <p:spPr>
            <a:xfrm>
              <a:off x="8157072" y="4644628"/>
              <a:ext cx="51636" cy="51589"/>
            </a:xfrm>
            <a:custGeom>
              <a:avLst/>
              <a:gdLst>
                <a:gd name="connsiteX0" fmla="*/ 31555 w 51636"/>
                <a:gd name="connsiteY0" fmla="*/ 625 h 51589"/>
                <a:gd name="connsiteX1" fmla="*/ 673 w 51636"/>
                <a:gd name="connsiteY1" fmla="*/ 20081 h 51589"/>
                <a:gd name="connsiteX2" fmla="*/ 20129 w 51636"/>
                <a:gd name="connsiteY2" fmla="*/ 50964 h 51589"/>
                <a:gd name="connsiteX3" fmla="*/ 51012 w 51636"/>
                <a:gd name="connsiteY3" fmla="*/ 31508 h 51589"/>
                <a:gd name="connsiteX4" fmla="*/ 31555 w 51636"/>
                <a:gd name="connsiteY4" fmla="*/ 625 h 5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589">
                  <a:moveTo>
                    <a:pt x="31555" y="625"/>
                  </a:moveTo>
                  <a:cubicBezTo>
                    <a:pt x="17658" y="-2463"/>
                    <a:pt x="3915" y="6184"/>
                    <a:pt x="673" y="20081"/>
                  </a:cubicBezTo>
                  <a:cubicBezTo>
                    <a:pt x="-2570" y="33979"/>
                    <a:pt x="6231" y="47721"/>
                    <a:pt x="20129" y="50964"/>
                  </a:cubicBezTo>
                  <a:cubicBezTo>
                    <a:pt x="34026" y="54052"/>
                    <a:pt x="47769" y="45405"/>
                    <a:pt x="51012" y="31508"/>
                  </a:cubicBezTo>
                  <a:cubicBezTo>
                    <a:pt x="54100" y="17611"/>
                    <a:pt x="45453" y="3714"/>
                    <a:pt x="31555" y="625"/>
                  </a:cubicBezTo>
                  <a:close/>
                </a:path>
              </a:pathLst>
            </a:custGeom>
            <a:grpFill/>
            <a:ln w="15426" cap="flat">
              <a:noFill/>
              <a:prstDash val="solid"/>
              <a:miter/>
            </a:ln>
          </p:spPr>
          <p:txBody>
            <a:bodyPr rtlCol="0" anchor="ctr"/>
            <a:lstStyle/>
            <a:p>
              <a:endParaRPr lang="en-US"/>
            </a:p>
          </p:txBody>
        </p:sp>
        <p:sp>
          <p:nvSpPr>
            <p:cNvPr id="3055" name="Freeform: Shape 3054">
              <a:extLst>
                <a:ext uri="{FF2B5EF4-FFF2-40B4-BE49-F238E27FC236}">
                  <a16:creationId xmlns:a16="http://schemas.microsoft.com/office/drawing/2014/main" id="{9B02DA9E-EAD3-0802-FE13-43892A0430F7}"/>
                </a:ext>
              </a:extLst>
            </p:cNvPr>
            <p:cNvSpPr/>
            <p:nvPr/>
          </p:nvSpPr>
          <p:spPr>
            <a:xfrm>
              <a:off x="7259980" y="4114012"/>
              <a:ext cx="51589" cy="51636"/>
            </a:xfrm>
            <a:custGeom>
              <a:avLst/>
              <a:gdLst>
                <a:gd name="connsiteX0" fmla="*/ 31508 w 51589"/>
                <a:gd name="connsiteY0" fmla="*/ 673 h 51636"/>
                <a:gd name="connsiteX1" fmla="*/ 625 w 51589"/>
                <a:gd name="connsiteY1" fmla="*/ 20129 h 51636"/>
                <a:gd name="connsiteX2" fmla="*/ 20081 w 51589"/>
                <a:gd name="connsiteY2" fmla="*/ 51012 h 51636"/>
                <a:gd name="connsiteX3" fmla="*/ 50964 w 51589"/>
                <a:gd name="connsiteY3" fmla="*/ 31555 h 51636"/>
                <a:gd name="connsiteX4" fmla="*/ 31508 w 51589"/>
                <a:gd name="connsiteY4" fmla="*/ 673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9" h="51636">
                  <a:moveTo>
                    <a:pt x="31508" y="673"/>
                  </a:moveTo>
                  <a:cubicBezTo>
                    <a:pt x="17611" y="-2570"/>
                    <a:pt x="3868" y="6232"/>
                    <a:pt x="625" y="20129"/>
                  </a:cubicBezTo>
                  <a:cubicBezTo>
                    <a:pt x="-2463" y="34026"/>
                    <a:pt x="6184" y="47769"/>
                    <a:pt x="20081" y="51012"/>
                  </a:cubicBezTo>
                  <a:cubicBezTo>
                    <a:pt x="33979" y="54100"/>
                    <a:pt x="47721" y="45453"/>
                    <a:pt x="50964" y="31555"/>
                  </a:cubicBezTo>
                  <a:cubicBezTo>
                    <a:pt x="54052" y="17658"/>
                    <a:pt x="45405" y="3761"/>
                    <a:pt x="31508" y="673"/>
                  </a:cubicBezTo>
                  <a:close/>
                </a:path>
              </a:pathLst>
            </a:custGeom>
            <a:grpFill/>
            <a:ln w="15426" cap="flat">
              <a:noFill/>
              <a:prstDash val="solid"/>
              <a:miter/>
            </a:ln>
          </p:spPr>
          <p:txBody>
            <a:bodyPr rtlCol="0" anchor="ctr"/>
            <a:lstStyle/>
            <a:p>
              <a:endParaRPr lang="en-US"/>
            </a:p>
          </p:txBody>
        </p:sp>
        <p:sp>
          <p:nvSpPr>
            <p:cNvPr id="3056" name="Freeform: Shape 3055">
              <a:extLst>
                <a:ext uri="{FF2B5EF4-FFF2-40B4-BE49-F238E27FC236}">
                  <a16:creationId xmlns:a16="http://schemas.microsoft.com/office/drawing/2014/main" id="{7637FEF4-C6F3-2E5E-E2B1-64FE3F78D8E0}"/>
                </a:ext>
              </a:extLst>
            </p:cNvPr>
            <p:cNvSpPr/>
            <p:nvPr/>
          </p:nvSpPr>
          <p:spPr>
            <a:xfrm>
              <a:off x="7328337" y="4129501"/>
              <a:ext cx="51636" cy="51636"/>
            </a:xfrm>
            <a:custGeom>
              <a:avLst/>
              <a:gdLst>
                <a:gd name="connsiteX0" fmla="*/ 673 w 51636"/>
                <a:gd name="connsiteY0" fmla="*/ 20081 h 51636"/>
                <a:gd name="connsiteX1" fmla="*/ 20129 w 51636"/>
                <a:gd name="connsiteY1" fmla="*/ 50964 h 51636"/>
                <a:gd name="connsiteX2" fmla="*/ 51012 w 51636"/>
                <a:gd name="connsiteY2" fmla="*/ 31508 h 51636"/>
                <a:gd name="connsiteX3" fmla="*/ 31556 w 51636"/>
                <a:gd name="connsiteY3" fmla="*/ 625 h 51636"/>
                <a:gd name="connsiteX4" fmla="*/ 673 w 51636"/>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36">
                  <a:moveTo>
                    <a:pt x="673" y="20081"/>
                  </a:moveTo>
                  <a:cubicBezTo>
                    <a:pt x="-2570" y="33979"/>
                    <a:pt x="6232" y="47721"/>
                    <a:pt x="20129" y="50964"/>
                  </a:cubicBezTo>
                  <a:cubicBezTo>
                    <a:pt x="34026" y="54207"/>
                    <a:pt x="47769" y="45405"/>
                    <a:pt x="51012" y="31508"/>
                  </a:cubicBezTo>
                  <a:cubicBezTo>
                    <a:pt x="54100" y="17611"/>
                    <a:pt x="45453" y="3868"/>
                    <a:pt x="31556" y="625"/>
                  </a:cubicBezTo>
                  <a:cubicBezTo>
                    <a:pt x="17658" y="-2463"/>
                    <a:pt x="3915" y="6184"/>
                    <a:pt x="673" y="20081"/>
                  </a:cubicBezTo>
                  <a:close/>
                </a:path>
              </a:pathLst>
            </a:custGeom>
            <a:grpFill/>
            <a:ln w="15426" cap="flat">
              <a:noFill/>
              <a:prstDash val="solid"/>
              <a:miter/>
            </a:ln>
          </p:spPr>
          <p:txBody>
            <a:bodyPr rtlCol="0" anchor="ctr"/>
            <a:lstStyle/>
            <a:p>
              <a:endParaRPr lang="en-US"/>
            </a:p>
          </p:txBody>
        </p:sp>
        <p:sp>
          <p:nvSpPr>
            <p:cNvPr id="3057" name="Freeform: Shape 3056">
              <a:extLst>
                <a:ext uri="{FF2B5EF4-FFF2-40B4-BE49-F238E27FC236}">
                  <a16:creationId xmlns:a16="http://schemas.microsoft.com/office/drawing/2014/main" id="{EA82A8C1-23D2-1C73-E619-53EA80DA5CDA}"/>
                </a:ext>
              </a:extLst>
            </p:cNvPr>
            <p:cNvSpPr/>
            <p:nvPr/>
          </p:nvSpPr>
          <p:spPr>
            <a:xfrm>
              <a:off x="6873493" y="3199553"/>
              <a:ext cx="598493" cy="867418"/>
            </a:xfrm>
            <a:custGeom>
              <a:avLst/>
              <a:gdLst>
                <a:gd name="connsiteX0" fmla="*/ 4169 w 598495"/>
                <a:gd name="connsiteY0" fmla="*/ 641504 h 867411"/>
                <a:gd name="connsiteX1" fmla="*/ 56206 w 598495"/>
                <a:gd name="connsiteY1" fmla="*/ 697556 h 867411"/>
                <a:gd name="connsiteX2" fmla="*/ 77052 w 598495"/>
                <a:gd name="connsiteY2" fmla="*/ 703578 h 867411"/>
                <a:gd name="connsiteX3" fmla="*/ 114111 w 598495"/>
                <a:gd name="connsiteY3" fmla="*/ 721027 h 867411"/>
                <a:gd name="connsiteX4" fmla="*/ 285819 w 598495"/>
                <a:gd name="connsiteY4" fmla="*/ 867411 h 867411"/>
                <a:gd name="connsiteX5" fmla="*/ 486711 w 598495"/>
                <a:gd name="connsiteY5" fmla="*/ 722571 h 867411"/>
                <a:gd name="connsiteX6" fmla="*/ 413828 w 598495"/>
                <a:gd name="connsiteY6" fmla="*/ 450186 h 867411"/>
                <a:gd name="connsiteX7" fmla="*/ 597734 w 598495"/>
                <a:gd name="connsiteY7" fmla="*/ 236324 h 867411"/>
                <a:gd name="connsiteX8" fmla="*/ 479608 w 598495"/>
                <a:gd name="connsiteY8" fmla="*/ 18755 h 867411"/>
                <a:gd name="connsiteX9" fmla="*/ 261422 w 598495"/>
                <a:gd name="connsiteY9" fmla="*/ 76042 h 867411"/>
                <a:gd name="connsiteX10" fmla="*/ 220348 w 598495"/>
                <a:gd name="connsiteY10" fmla="*/ 75579 h 867411"/>
                <a:gd name="connsiteX11" fmla="*/ 198884 w 598495"/>
                <a:gd name="connsiteY11" fmla="*/ 72028 h 867411"/>
                <a:gd name="connsiteX12" fmla="*/ 127700 w 598495"/>
                <a:gd name="connsiteY12" fmla="*/ 99977 h 867411"/>
                <a:gd name="connsiteX13" fmla="*/ 122295 w 598495"/>
                <a:gd name="connsiteY13" fmla="*/ 109087 h 867411"/>
                <a:gd name="connsiteX14" fmla="*/ 254319 w 598495"/>
                <a:gd name="connsiteY14" fmla="*/ 109396 h 867411"/>
                <a:gd name="connsiteX15" fmla="*/ 268371 w 598495"/>
                <a:gd name="connsiteY15" fmla="*/ 162514 h 867411"/>
                <a:gd name="connsiteX16" fmla="*/ 366577 w 598495"/>
                <a:gd name="connsiteY16" fmla="*/ 89013 h 867411"/>
                <a:gd name="connsiteX17" fmla="*/ 299099 w 598495"/>
                <a:gd name="connsiteY17" fmla="*/ 103219 h 867411"/>
                <a:gd name="connsiteX18" fmla="*/ 383408 w 598495"/>
                <a:gd name="connsiteY18" fmla="*/ 32189 h 867411"/>
                <a:gd name="connsiteX19" fmla="*/ 516513 w 598495"/>
                <a:gd name="connsiteY19" fmla="*/ 186448 h 867411"/>
                <a:gd name="connsiteX20" fmla="*/ 441313 w 598495"/>
                <a:gd name="connsiteY20" fmla="*/ 239258 h 867411"/>
                <a:gd name="connsiteX21" fmla="*/ 373989 w 598495"/>
                <a:gd name="connsiteY21" fmla="*/ 267515 h 867411"/>
                <a:gd name="connsiteX22" fmla="*/ 355768 w 598495"/>
                <a:gd name="connsiteY22" fmla="*/ 364950 h 867411"/>
                <a:gd name="connsiteX23" fmla="*/ 424328 w 598495"/>
                <a:gd name="connsiteY23" fmla="*/ 396605 h 867411"/>
                <a:gd name="connsiteX24" fmla="*/ 354842 w 598495"/>
                <a:gd name="connsiteY24" fmla="*/ 436906 h 867411"/>
                <a:gd name="connsiteX25" fmla="*/ 352217 w 598495"/>
                <a:gd name="connsiteY25" fmla="*/ 435208 h 867411"/>
                <a:gd name="connsiteX26" fmla="*/ 258025 w 598495"/>
                <a:gd name="connsiteY26" fmla="*/ 225052 h 867411"/>
                <a:gd name="connsiteX27" fmla="*/ 232238 w 598495"/>
                <a:gd name="connsiteY27" fmla="*/ 224434 h 867411"/>
                <a:gd name="connsiteX28" fmla="*/ 102222 w 598495"/>
                <a:gd name="connsiteY28" fmla="*/ 236015 h 867411"/>
                <a:gd name="connsiteX29" fmla="*/ 115192 w 598495"/>
                <a:gd name="connsiteY29" fmla="*/ 229684 h 867411"/>
                <a:gd name="connsiteX30" fmla="*/ 125847 w 598495"/>
                <a:gd name="connsiteY30" fmla="*/ 251456 h 867411"/>
                <a:gd name="connsiteX31" fmla="*/ 136347 w 598495"/>
                <a:gd name="connsiteY31" fmla="*/ 255934 h 867411"/>
                <a:gd name="connsiteX32" fmla="*/ 88788 w 598495"/>
                <a:gd name="connsiteY32" fmla="*/ 244662 h 867411"/>
                <a:gd name="connsiteX33" fmla="*/ 154722 w 598495"/>
                <a:gd name="connsiteY33" fmla="*/ 287126 h 867411"/>
                <a:gd name="connsiteX34" fmla="*/ 233936 w 598495"/>
                <a:gd name="connsiteY34" fmla="*/ 240029 h 867411"/>
                <a:gd name="connsiteX35" fmla="*/ 306202 w 598495"/>
                <a:gd name="connsiteY35" fmla="*/ 402472 h 867411"/>
                <a:gd name="connsiteX36" fmla="*/ 217877 w 598495"/>
                <a:gd name="connsiteY36" fmla="*/ 283265 h 867411"/>
                <a:gd name="connsiteX37" fmla="*/ 207686 w 598495"/>
                <a:gd name="connsiteY37" fmla="*/ 280486 h 867411"/>
                <a:gd name="connsiteX38" fmla="*/ 0 w 598495"/>
                <a:gd name="connsiteY38" fmla="*/ 355994 h 867411"/>
                <a:gd name="connsiteX39" fmla="*/ 154413 w 598495"/>
                <a:gd name="connsiteY39" fmla="*/ 514113 h 867411"/>
                <a:gd name="connsiteX40" fmla="*/ 164759 w 598495"/>
                <a:gd name="connsiteY40" fmla="*/ 515966 h 867411"/>
                <a:gd name="connsiteX41" fmla="*/ 296165 w 598495"/>
                <a:gd name="connsiteY41" fmla="*/ 446943 h 867411"/>
                <a:gd name="connsiteX42" fmla="*/ 160590 w 598495"/>
                <a:gd name="connsiteY42" fmla="*/ 561827 h 867411"/>
                <a:gd name="connsiteX43" fmla="*/ 109633 w 598495"/>
                <a:gd name="connsiteY43" fmla="*/ 485084 h 867411"/>
                <a:gd name="connsiteX44" fmla="*/ 31809 w 598495"/>
                <a:gd name="connsiteY44" fmla="*/ 494811 h 867411"/>
                <a:gd name="connsiteX45" fmla="*/ 79523 w 598495"/>
                <a:gd name="connsiteY45" fmla="*/ 505312 h 867411"/>
                <a:gd name="connsiteX46" fmla="*/ 68096 w 598495"/>
                <a:gd name="connsiteY46" fmla="*/ 504849 h 867411"/>
                <a:gd name="connsiteX47" fmla="*/ 49103 w 598495"/>
                <a:gd name="connsiteY47" fmla="*/ 519981 h 867411"/>
                <a:gd name="connsiteX48" fmla="*/ 40302 w 598495"/>
                <a:gd name="connsiteY48" fmla="*/ 508555 h 867411"/>
                <a:gd name="connsiteX49" fmla="*/ 152406 w 598495"/>
                <a:gd name="connsiteY49" fmla="*/ 575415 h 867411"/>
                <a:gd name="connsiteX50" fmla="*/ 175877 w 598495"/>
                <a:gd name="connsiteY50" fmla="*/ 586070 h 867411"/>
                <a:gd name="connsiteX51" fmla="*/ 351908 w 598495"/>
                <a:gd name="connsiteY51" fmla="*/ 437524 h 867411"/>
                <a:gd name="connsiteX52" fmla="*/ 354996 w 598495"/>
                <a:gd name="connsiteY52" fmla="*/ 437061 h 867411"/>
                <a:gd name="connsiteX53" fmla="*/ 400085 w 598495"/>
                <a:gd name="connsiteY53" fmla="*/ 503459 h 867411"/>
                <a:gd name="connsiteX54" fmla="*/ 324577 w 598495"/>
                <a:gd name="connsiteY54" fmla="*/ 502224 h 867411"/>
                <a:gd name="connsiteX55" fmla="*/ 298635 w 598495"/>
                <a:gd name="connsiteY55" fmla="*/ 597805 h 867411"/>
                <a:gd name="connsiteX56" fmla="*/ 346967 w 598495"/>
                <a:gd name="connsiteY56" fmla="*/ 652468 h 867411"/>
                <a:gd name="connsiteX57" fmla="*/ 391747 w 598495"/>
                <a:gd name="connsiteY57" fmla="*/ 732608 h 867411"/>
                <a:gd name="connsiteX58" fmla="*/ 204907 w 598495"/>
                <a:gd name="connsiteY58" fmla="*/ 813830 h 867411"/>
                <a:gd name="connsiteX59" fmla="*/ 159818 w 598495"/>
                <a:gd name="connsiteY59" fmla="*/ 713152 h 867411"/>
                <a:gd name="connsiteX60" fmla="*/ 214480 w 598495"/>
                <a:gd name="connsiteY60" fmla="*/ 755307 h 867411"/>
                <a:gd name="connsiteX61" fmla="*/ 157965 w 598495"/>
                <a:gd name="connsiteY61" fmla="*/ 646446 h 867411"/>
                <a:gd name="connsiteX62" fmla="*/ 122295 w 598495"/>
                <a:gd name="connsiteY62" fmla="*/ 688137 h 867411"/>
                <a:gd name="connsiteX63" fmla="*/ 3088 w 598495"/>
                <a:gd name="connsiteY63" fmla="*/ 631159 h 867411"/>
                <a:gd name="connsiteX64" fmla="*/ 4169 w 598495"/>
                <a:gd name="connsiteY64" fmla="*/ 641504 h 8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98495" h="867411">
                  <a:moveTo>
                    <a:pt x="4169" y="641504"/>
                  </a:moveTo>
                  <a:cubicBezTo>
                    <a:pt x="29338" y="652468"/>
                    <a:pt x="33662" y="683505"/>
                    <a:pt x="56206" y="697556"/>
                  </a:cubicBezTo>
                  <a:cubicBezTo>
                    <a:pt x="63618" y="702189"/>
                    <a:pt x="68405" y="703887"/>
                    <a:pt x="77052" y="703578"/>
                  </a:cubicBezTo>
                  <a:cubicBezTo>
                    <a:pt x="94810" y="702961"/>
                    <a:pt x="109479" y="707748"/>
                    <a:pt x="114111" y="721027"/>
                  </a:cubicBezTo>
                  <a:cubicBezTo>
                    <a:pt x="125847" y="830815"/>
                    <a:pt x="222510" y="867257"/>
                    <a:pt x="285819" y="867411"/>
                  </a:cubicBezTo>
                  <a:cubicBezTo>
                    <a:pt x="372600" y="867566"/>
                    <a:pt x="452894" y="809815"/>
                    <a:pt x="486711" y="722571"/>
                  </a:cubicBezTo>
                  <a:cubicBezTo>
                    <a:pt x="524542" y="624982"/>
                    <a:pt x="483777" y="521834"/>
                    <a:pt x="413828" y="450186"/>
                  </a:cubicBezTo>
                  <a:cubicBezTo>
                    <a:pt x="508020" y="415906"/>
                    <a:pt x="589396" y="340707"/>
                    <a:pt x="597734" y="236324"/>
                  </a:cubicBezTo>
                  <a:cubicBezTo>
                    <a:pt x="605146" y="143058"/>
                    <a:pt x="557896" y="56278"/>
                    <a:pt x="479608" y="18755"/>
                  </a:cubicBezTo>
                  <a:cubicBezTo>
                    <a:pt x="422475" y="-8730"/>
                    <a:pt x="319636" y="-17841"/>
                    <a:pt x="261422" y="76042"/>
                  </a:cubicBezTo>
                  <a:cubicBezTo>
                    <a:pt x="251539" y="85925"/>
                    <a:pt x="236098" y="83763"/>
                    <a:pt x="220348" y="75579"/>
                  </a:cubicBezTo>
                  <a:cubicBezTo>
                    <a:pt x="212627" y="71565"/>
                    <a:pt x="207532" y="71101"/>
                    <a:pt x="198884" y="72028"/>
                  </a:cubicBezTo>
                  <a:cubicBezTo>
                    <a:pt x="172634" y="74962"/>
                    <a:pt x="155031" y="101057"/>
                    <a:pt x="127700" y="99977"/>
                  </a:cubicBezTo>
                  <a:cubicBezTo>
                    <a:pt x="122604" y="99822"/>
                    <a:pt x="119516" y="104609"/>
                    <a:pt x="122295" y="109087"/>
                  </a:cubicBezTo>
                  <a:cubicBezTo>
                    <a:pt x="157038" y="163441"/>
                    <a:pt x="223745" y="160970"/>
                    <a:pt x="254319" y="109396"/>
                  </a:cubicBezTo>
                  <a:cubicBezTo>
                    <a:pt x="253701" y="128080"/>
                    <a:pt x="256790" y="147999"/>
                    <a:pt x="268371" y="162514"/>
                  </a:cubicBezTo>
                  <a:cubicBezTo>
                    <a:pt x="341717" y="253618"/>
                    <a:pt x="429115" y="135492"/>
                    <a:pt x="366577" y="89013"/>
                  </a:cubicBezTo>
                  <a:cubicBezTo>
                    <a:pt x="342180" y="70947"/>
                    <a:pt x="305121" y="80984"/>
                    <a:pt x="299099" y="103219"/>
                  </a:cubicBezTo>
                  <a:cubicBezTo>
                    <a:pt x="281650" y="65079"/>
                    <a:pt x="338320" y="28329"/>
                    <a:pt x="383408" y="32189"/>
                  </a:cubicBezTo>
                  <a:cubicBezTo>
                    <a:pt x="452586" y="38211"/>
                    <a:pt x="525314" y="102293"/>
                    <a:pt x="516513" y="186448"/>
                  </a:cubicBezTo>
                  <a:cubicBezTo>
                    <a:pt x="512189" y="227831"/>
                    <a:pt x="474512" y="234625"/>
                    <a:pt x="441313" y="239258"/>
                  </a:cubicBezTo>
                  <a:cubicBezTo>
                    <a:pt x="416298" y="242809"/>
                    <a:pt x="393600" y="251302"/>
                    <a:pt x="373989" y="267515"/>
                  </a:cubicBezTo>
                  <a:cubicBezTo>
                    <a:pt x="345423" y="291295"/>
                    <a:pt x="337702" y="332832"/>
                    <a:pt x="355768" y="364950"/>
                  </a:cubicBezTo>
                  <a:cubicBezTo>
                    <a:pt x="370438" y="391046"/>
                    <a:pt x="397306" y="398767"/>
                    <a:pt x="424328" y="396605"/>
                  </a:cubicBezTo>
                  <a:cubicBezTo>
                    <a:pt x="401938" y="411428"/>
                    <a:pt x="379394" y="425943"/>
                    <a:pt x="354842" y="436906"/>
                  </a:cubicBezTo>
                  <a:cubicBezTo>
                    <a:pt x="353915" y="436289"/>
                    <a:pt x="353143" y="435671"/>
                    <a:pt x="352217" y="435208"/>
                  </a:cubicBezTo>
                  <a:cubicBezTo>
                    <a:pt x="292150" y="385178"/>
                    <a:pt x="279643" y="296854"/>
                    <a:pt x="258025" y="225052"/>
                  </a:cubicBezTo>
                  <a:cubicBezTo>
                    <a:pt x="254164" y="212081"/>
                    <a:pt x="239958" y="213779"/>
                    <a:pt x="232238" y="224434"/>
                  </a:cubicBezTo>
                  <a:cubicBezTo>
                    <a:pt x="174487" y="303957"/>
                    <a:pt x="88324" y="273692"/>
                    <a:pt x="102222" y="236015"/>
                  </a:cubicBezTo>
                  <a:cubicBezTo>
                    <a:pt x="103920" y="231382"/>
                    <a:pt x="110714" y="230456"/>
                    <a:pt x="115192" y="229684"/>
                  </a:cubicBezTo>
                  <a:cubicBezTo>
                    <a:pt x="129707" y="227213"/>
                    <a:pt x="128935" y="242191"/>
                    <a:pt x="125847" y="251456"/>
                  </a:cubicBezTo>
                  <a:cubicBezTo>
                    <a:pt x="123531" y="258405"/>
                    <a:pt x="134031" y="263037"/>
                    <a:pt x="136347" y="255934"/>
                  </a:cubicBezTo>
                  <a:cubicBezTo>
                    <a:pt x="151943" y="208992"/>
                    <a:pt x="87707" y="208375"/>
                    <a:pt x="88788" y="244662"/>
                  </a:cubicBezTo>
                  <a:cubicBezTo>
                    <a:pt x="89560" y="272302"/>
                    <a:pt x="134340" y="288361"/>
                    <a:pt x="154722" y="287126"/>
                  </a:cubicBezTo>
                  <a:cubicBezTo>
                    <a:pt x="183906" y="285427"/>
                    <a:pt x="213090" y="262265"/>
                    <a:pt x="233936" y="240029"/>
                  </a:cubicBezTo>
                  <a:cubicBezTo>
                    <a:pt x="247988" y="295618"/>
                    <a:pt x="270532" y="355222"/>
                    <a:pt x="306202" y="402472"/>
                  </a:cubicBezTo>
                  <a:cubicBezTo>
                    <a:pt x="265437" y="370200"/>
                    <a:pt x="229149" y="330361"/>
                    <a:pt x="217877" y="283265"/>
                  </a:cubicBezTo>
                  <a:cubicBezTo>
                    <a:pt x="216642" y="278170"/>
                    <a:pt x="211701" y="277089"/>
                    <a:pt x="207686" y="280486"/>
                  </a:cubicBezTo>
                  <a:cubicBezTo>
                    <a:pt x="140207" y="335148"/>
                    <a:pt x="73037" y="345031"/>
                    <a:pt x="0" y="355994"/>
                  </a:cubicBezTo>
                  <a:cubicBezTo>
                    <a:pt x="61148" y="397531"/>
                    <a:pt x="117354" y="435671"/>
                    <a:pt x="154413" y="514113"/>
                  </a:cubicBezTo>
                  <a:cubicBezTo>
                    <a:pt x="156575" y="518746"/>
                    <a:pt x="161516" y="519981"/>
                    <a:pt x="164759" y="515966"/>
                  </a:cubicBezTo>
                  <a:cubicBezTo>
                    <a:pt x="195333" y="478444"/>
                    <a:pt x="245363" y="458216"/>
                    <a:pt x="296165" y="446943"/>
                  </a:cubicBezTo>
                  <a:cubicBezTo>
                    <a:pt x="243355" y="473966"/>
                    <a:pt x="197186" y="517973"/>
                    <a:pt x="160590" y="561827"/>
                  </a:cubicBezTo>
                  <a:cubicBezTo>
                    <a:pt x="151325" y="532797"/>
                    <a:pt x="135266" y="499135"/>
                    <a:pt x="109633" y="485084"/>
                  </a:cubicBezTo>
                  <a:cubicBezTo>
                    <a:pt x="91722" y="475047"/>
                    <a:pt x="44471" y="470260"/>
                    <a:pt x="31809" y="494811"/>
                  </a:cubicBezTo>
                  <a:cubicBezTo>
                    <a:pt x="14978" y="527084"/>
                    <a:pt x="73192" y="554261"/>
                    <a:pt x="79523" y="505312"/>
                  </a:cubicBezTo>
                  <a:cubicBezTo>
                    <a:pt x="80449" y="498054"/>
                    <a:pt x="69023" y="497591"/>
                    <a:pt x="68096" y="504849"/>
                  </a:cubicBezTo>
                  <a:cubicBezTo>
                    <a:pt x="66861" y="514577"/>
                    <a:pt x="61148" y="528474"/>
                    <a:pt x="49103" y="519981"/>
                  </a:cubicBezTo>
                  <a:cubicBezTo>
                    <a:pt x="45398" y="517356"/>
                    <a:pt x="39839" y="513496"/>
                    <a:pt x="40302" y="508555"/>
                  </a:cubicBezTo>
                  <a:cubicBezTo>
                    <a:pt x="44008" y="468561"/>
                    <a:pt x="134803" y="478598"/>
                    <a:pt x="152406" y="575415"/>
                  </a:cubicBezTo>
                  <a:cubicBezTo>
                    <a:pt x="154722" y="588386"/>
                    <a:pt x="166766" y="596107"/>
                    <a:pt x="175877" y="586070"/>
                  </a:cubicBezTo>
                  <a:cubicBezTo>
                    <a:pt x="226370" y="530636"/>
                    <a:pt x="276091" y="456517"/>
                    <a:pt x="351908" y="437524"/>
                  </a:cubicBezTo>
                  <a:cubicBezTo>
                    <a:pt x="352989" y="437370"/>
                    <a:pt x="353915" y="437215"/>
                    <a:pt x="354996" y="437061"/>
                  </a:cubicBezTo>
                  <a:cubicBezTo>
                    <a:pt x="372445" y="457598"/>
                    <a:pt x="386342" y="480297"/>
                    <a:pt x="400085" y="503459"/>
                  </a:cubicBezTo>
                  <a:cubicBezTo>
                    <a:pt x="376769" y="489870"/>
                    <a:pt x="349129" y="485238"/>
                    <a:pt x="324577" y="502224"/>
                  </a:cubicBezTo>
                  <a:cubicBezTo>
                    <a:pt x="294312" y="523224"/>
                    <a:pt x="283194" y="563989"/>
                    <a:pt x="298635" y="597805"/>
                  </a:cubicBezTo>
                  <a:cubicBezTo>
                    <a:pt x="309136" y="620813"/>
                    <a:pt x="325967" y="638416"/>
                    <a:pt x="346967" y="652468"/>
                  </a:cubicBezTo>
                  <a:cubicBezTo>
                    <a:pt x="374761" y="670997"/>
                    <a:pt x="405798" y="693387"/>
                    <a:pt x="391747" y="732608"/>
                  </a:cubicBezTo>
                  <a:cubicBezTo>
                    <a:pt x="363180" y="812286"/>
                    <a:pt x="269915" y="838381"/>
                    <a:pt x="204907" y="813830"/>
                  </a:cubicBezTo>
                  <a:cubicBezTo>
                    <a:pt x="162443" y="797771"/>
                    <a:pt x="127391" y="740020"/>
                    <a:pt x="159818" y="713152"/>
                  </a:cubicBezTo>
                  <a:cubicBezTo>
                    <a:pt x="155649" y="735851"/>
                    <a:pt x="184678" y="761020"/>
                    <a:pt x="214480" y="755307"/>
                  </a:cubicBezTo>
                  <a:cubicBezTo>
                    <a:pt x="291069" y="740483"/>
                    <a:pt x="263584" y="596107"/>
                    <a:pt x="157965" y="646446"/>
                  </a:cubicBezTo>
                  <a:cubicBezTo>
                    <a:pt x="141134" y="654475"/>
                    <a:pt x="129862" y="670997"/>
                    <a:pt x="122295" y="688137"/>
                  </a:cubicBezTo>
                  <a:cubicBezTo>
                    <a:pt x="117045" y="628379"/>
                    <a:pt x="58059" y="597188"/>
                    <a:pt x="3088" y="631159"/>
                  </a:cubicBezTo>
                  <a:cubicBezTo>
                    <a:pt x="-1235" y="633629"/>
                    <a:pt x="-463" y="639342"/>
                    <a:pt x="4169" y="641504"/>
                  </a:cubicBezTo>
                  <a:close/>
                </a:path>
              </a:pathLst>
            </a:custGeom>
            <a:grpFill/>
            <a:ln w="15426" cap="flat">
              <a:noFill/>
              <a:prstDash val="solid"/>
              <a:miter/>
            </a:ln>
          </p:spPr>
          <p:txBody>
            <a:bodyPr rtlCol="0" anchor="ctr"/>
            <a:lstStyle/>
            <a:p>
              <a:endParaRPr lang="en-US"/>
            </a:p>
          </p:txBody>
        </p:sp>
        <p:sp>
          <p:nvSpPr>
            <p:cNvPr id="3058" name="Freeform: Shape 3057">
              <a:extLst>
                <a:ext uri="{FF2B5EF4-FFF2-40B4-BE49-F238E27FC236}">
                  <a16:creationId xmlns:a16="http://schemas.microsoft.com/office/drawing/2014/main" id="{77766F14-325B-70F4-9D51-951E87D76EE3}"/>
                </a:ext>
              </a:extLst>
            </p:cNvPr>
            <p:cNvSpPr/>
            <p:nvPr/>
          </p:nvSpPr>
          <p:spPr>
            <a:xfrm>
              <a:off x="7737930" y="4329929"/>
              <a:ext cx="405718" cy="293991"/>
            </a:xfrm>
            <a:custGeom>
              <a:avLst/>
              <a:gdLst>
                <a:gd name="connsiteX0" fmla="*/ 398198 w 405720"/>
                <a:gd name="connsiteY0" fmla="*/ 250623 h 293989"/>
                <a:gd name="connsiteX1" fmla="*/ 405609 w 405720"/>
                <a:gd name="connsiteY1" fmla="*/ 245373 h 293989"/>
                <a:gd name="connsiteX2" fmla="*/ 307866 w 405720"/>
                <a:gd name="connsiteY2" fmla="*/ 170483 h 293989"/>
                <a:gd name="connsiteX3" fmla="*/ 374109 w 405720"/>
                <a:gd name="connsiteY3" fmla="*/ 112114 h 293989"/>
                <a:gd name="connsiteX4" fmla="*/ 371021 w 405720"/>
                <a:gd name="connsiteY4" fmla="*/ 103622 h 293989"/>
                <a:gd name="connsiteX5" fmla="*/ 236681 w 405720"/>
                <a:gd name="connsiteY5" fmla="*/ 138982 h 293989"/>
                <a:gd name="connsiteX6" fmla="*/ 332109 w 405720"/>
                <a:gd name="connsiteY6" fmla="*/ 10047 h 293989"/>
                <a:gd name="connsiteX7" fmla="*/ 324388 w 405720"/>
                <a:gd name="connsiteY7" fmla="*/ 1554 h 293989"/>
                <a:gd name="connsiteX8" fmla="*/ 206416 w 405720"/>
                <a:gd name="connsiteY8" fmla="*/ 153651 h 293989"/>
                <a:gd name="connsiteX9" fmla="*/ 36098 w 405720"/>
                <a:gd name="connsiteY9" fmla="*/ 142842 h 293989"/>
                <a:gd name="connsiteX10" fmla="*/ 186960 w 405720"/>
                <a:gd name="connsiteY10" fmla="*/ 113195 h 293989"/>
                <a:gd name="connsiteX11" fmla="*/ 186033 w 405720"/>
                <a:gd name="connsiteY11" fmla="*/ 102695 h 293989"/>
                <a:gd name="connsiteX12" fmla="*/ 1046 w 405720"/>
                <a:gd name="connsiteY12" fmla="*/ 100688 h 293989"/>
                <a:gd name="connsiteX13" fmla="*/ 7532 w 405720"/>
                <a:gd name="connsiteY13" fmla="*/ 224991 h 293989"/>
                <a:gd name="connsiteX14" fmla="*/ 81187 w 405720"/>
                <a:gd name="connsiteY14" fmla="*/ 282123 h 293989"/>
                <a:gd name="connsiteX15" fmla="*/ 91842 w 405720"/>
                <a:gd name="connsiteY15" fmla="*/ 281197 h 293989"/>
                <a:gd name="connsiteX16" fmla="*/ 46289 w 405720"/>
                <a:gd name="connsiteY16" fmla="*/ 171718 h 293989"/>
                <a:gd name="connsiteX17" fmla="*/ 91224 w 405720"/>
                <a:gd name="connsiteY17" fmla="*/ 182372 h 293989"/>
                <a:gd name="connsiteX18" fmla="*/ 212129 w 405720"/>
                <a:gd name="connsiteY18" fmla="*/ 255873 h 293989"/>
                <a:gd name="connsiteX19" fmla="*/ 275130 w 405720"/>
                <a:gd name="connsiteY19" fmla="*/ 293087 h 293989"/>
                <a:gd name="connsiteX20" fmla="*/ 283005 w 405720"/>
                <a:gd name="connsiteY20" fmla="*/ 291388 h 293989"/>
                <a:gd name="connsiteX21" fmla="*/ 290417 w 405720"/>
                <a:gd name="connsiteY21" fmla="*/ 239505 h 293989"/>
                <a:gd name="connsiteX22" fmla="*/ 325005 w 405720"/>
                <a:gd name="connsiteY22" fmla="*/ 249233 h 293989"/>
                <a:gd name="connsiteX23" fmla="*/ 398198 w 405720"/>
                <a:gd name="connsiteY23" fmla="*/ 250623 h 29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0" h="293989">
                  <a:moveTo>
                    <a:pt x="398198" y="250623"/>
                  </a:moveTo>
                  <a:cubicBezTo>
                    <a:pt x="401440" y="251550"/>
                    <a:pt x="406536" y="249079"/>
                    <a:pt x="405609" y="245373"/>
                  </a:cubicBezTo>
                  <a:cubicBezTo>
                    <a:pt x="391867" y="189630"/>
                    <a:pt x="343690" y="177586"/>
                    <a:pt x="307866" y="170483"/>
                  </a:cubicBezTo>
                  <a:cubicBezTo>
                    <a:pt x="354344" y="168321"/>
                    <a:pt x="358977" y="131725"/>
                    <a:pt x="374109" y="112114"/>
                  </a:cubicBezTo>
                  <a:cubicBezTo>
                    <a:pt x="376425" y="109180"/>
                    <a:pt x="374263" y="104394"/>
                    <a:pt x="371021" y="103622"/>
                  </a:cubicBezTo>
                  <a:cubicBezTo>
                    <a:pt x="311263" y="86945"/>
                    <a:pt x="268181" y="110570"/>
                    <a:pt x="236681" y="138982"/>
                  </a:cubicBezTo>
                  <a:cubicBezTo>
                    <a:pt x="270961" y="98680"/>
                    <a:pt x="293505" y="45562"/>
                    <a:pt x="332109" y="10047"/>
                  </a:cubicBezTo>
                  <a:cubicBezTo>
                    <a:pt x="337513" y="5106"/>
                    <a:pt x="329793" y="-3541"/>
                    <a:pt x="324388" y="1554"/>
                  </a:cubicBezTo>
                  <a:cubicBezTo>
                    <a:pt x="276829" y="45253"/>
                    <a:pt x="255983" y="111960"/>
                    <a:pt x="206416" y="153651"/>
                  </a:cubicBezTo>
                  <a:cubicBezTo>
                    <a:pt x="170129" y="184071"/>
                    <a:pt x="48297" y="171872"/>
                    <a:pt x="36098" y="142842"/>
                  </a:cubicBezTo>
                  <a:cubicBezTo>
                    <a:pt x="128128" y="174652"/>
                    <a:pt x="168430" y="152416"/>
                    <a:pt x="186960" y="113195"/>
                  </a:cubicBezTo>
                  <a:cubicBezTo>
                    <a:pt x="189276" y="108254"/>
                    <a:pt x="190357" y="104548"/>
                    <a:pt x="186033" y="102695"/>
                  </a:cubicBezTo>
                  <a:cubicBezTo>
                    <a:pt x="140482" y="81540"/>
                    <a:pt x="36098" y="122151"/>
                    <a:pt x="1046" y="100688"/>
                  </a:cubicBezTo>
                  <a:cubicBezTo>
                    <a:pt x="5525" y="128945"/>
                    <a:pt x="-7601" y="196733"/>
                    <a:pt x="7532" y="224991"/>
                  </a:cubicBezTo>
                  <a:cubicBezTo>
                    <a:pt x="24054" y="255719"/>
                    <a:pt x="62966" y="253866"/>
                    <a:pt x="81187" y="282123"/>
                  </a:cubicBezTo>
                  <a:cubicBezTo>
                    <a:pt x="83966" y="286293"/>
                    <a:pt x="89989" y="286293"/>
                    <a:pt x="91842" y="281197"/>
                  </a:cubicBezTo>
                  <a:cubicBezTo>
                    <a:pt x="100489" y="257572"/>
                    <a:pt x="111761" y="200130"/>
                    <a:pt x="46289" y="171718"/>
                  </a:cubicBezTo>
                  <a:cubicBezTo>
                    <a:pt x="54473" y="176659"/>
                    <a:pt x="80261" y="180519"/>
                    <a:pt x="91224" y="182372"/>
                  </a:cubicBezTo>
                  <a:cubicBezTo>
                    <a:pt x="157467" y="193181"/>
                    <a:pt x="194372" y="211711"/>
                    <a:pt x="212129" y="255873"/>
                  </a:cubicBezTo>
                  <a:cubicBezTo>
                    <a:pt x="221240" y="278726"/>
                    <a:pt x="254439" y="279807"/>
                    <a:pt x="275130" y="293087"/>
                  </a:cubicBezTo>
                  <a:cubicBezTo>
                    <a:pt x="277755" y="294785"/>
                    <a:pt x="281461" y="294013"/>
                    <a:pt x="283005" y="291388"/>
                  </a:cubicBezTo>
                  <a:cubicBezTo>
                    <a:pt x="293969" y="273785"/>
                    <a:pt x="295976" y="256336"/>
                    <a:pt x="290417" y="239505"/>
                  </a:cubicBezTo>
                  <a:cubicBezTo>
                    <a:pt x="300763" y="245682"/>
                    <a:pt x="312189" y="249697"/>
                    <a:pt x="325005" y="249233"/>
                  </a:cubicBezTo>
                  <a:cubicBezTo>
                    <a:pt x="350638" y="247844"/>
                    <a:pt x="373183" y="243211"/>
                    <a:pt x="398198" y="250623"/>
                  </a:cubicBezTo>
                  <a:close/>
                </a:path>
              </a:pathLst>
            </a:custGeom>
            <a:grpFill/>
            <a:ln w="15426" cap="flat">
              <a:noFill/>
              <a:prstDash val="solid"/>
              <a:miter/>
            </a:ln>
          </p:spPr>
          <p:txBody>
            <a:bodyPr rtlCol="0" anchor="ctr"/>
            <a:lstStyle/>
            <a:p>
              <a:endParaRPr lang="en-US"/>
            </a:p>
          </p:txBody>
        </p:sp>
        <p:sp>
          <p:nvSpPr>
            <p:cNvPr id="3059" name="Freeform: Shape 3058">
              <a:extLst>
                <a:ext uri="{FF2B5EF4-FFF2-40B4-BE49-F238E27FC236}">
                  <a16:creationId xmlns:a16="http://schemas.microsoft.com/office/drawing/2014/main" id="{1548720B-56A0-3450-9421-69BD0F16BFCA}"/>
                </a:ext>
              </a:extLst>
            </p:cNvPr>
            <p:cNvSpPr/>
            <p:nvPr/>
          </p:nvSpPr>
          <p:spPr>
            <a:xfrm>
              <a:off x="7198939" y="4100008"/>
              <a:ext cx="51684" cy="51636"/>
            </a:xfrm>
            <a:custGeom>
              <a:avLst/>
              <a:gdLst>
                <a:gd name="connsiteX0" fmla="*/ 673 w 51684"/>
                <a:gd name="connsiteY0" fmla="*/ 20081 h 51636"/>
                <a:gd name="connsiteX1" fmla="*/ 20129 w 51684"/>
                <a:gd name="connsiteY1" fmla="*/ 50964 h 51636"/>
                <a:gd name="connsiteX2" fmla="*/ 51012 w 51684"/>
                <a:gd name="connsiteY2" fmla="*/ 31508 h 51636"/>
                <a:gd name="connsiteX3" fmla="*/ 31555 w 51684"/>
                <a:gd name="connsiteY3" fmla="*/ 625 h 51636"/>
                <a:gd name="connsiteX4" fmla="*/ 673 w 51684"/>
                <a:gd name="connsiteY4" fmla="*/ 20081 h 5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4" h="51636">
                  <a:moveTo>
                    <a:pt x="673" y="20081"/>
                  </a:moveTo>
                  <a:cubicBezTo>
                    <a:pt x="-2570" y="33978"/>
                    <a:pt x="6232" y="47721"/>
                    <a:pt x="20129" y="50964"/>
                  </a:cubicBezTo>
                  <a:cubicBezTo>
                    <a:pt x="34026" y="54207"/>
                    <a:pt x="47769" y="45405"/>
                    <a:pt x="51012" y="31508"/>
                  </a:cubicBezTo>
                  <a:cubicBezTo>
                    <a:pt x="54254" y="17611"/>
                    <a:pt x="45453" y="3868"/>
                    <a:pt x="31555" y="625"/>
                  </a:cubicBezTo>
                  <a:cubicBezTo>
                    <a:pt x="17658" y="-2463"/>
                    <a:pt x="3761" y="6184"/>
                    <a:pt x="673" y="20081"/>
                  </a:cubicBezTo>
                  <a:close/>
                </a:path>
              </a:pathLst>
            </a:custGeom>
            <a:grpFill/>
            <a:ln w="15426" cap="flat">
              <a:noFill/>
              <a:prstDash val="solid"/>
              <a:miter/>
            </a:ln>
          </p:spPr>
          <p:txBody>
            <a:bodyPr rtlCol="0" anchor="ctr"/>
            <a:lstStyle/>
            <a:p>
              <a:endParaRPr lang="en-US"/>
            </a:p>
          </p:txBody>
        </p:sp>
        <p:sp>
          <p:nvSpPr>
            <p:cNvPr id="3060" name="Freeform: Shape 3059">
              <a:extLst>
                <a:ext uri="{FF2B5EF4-FFF2-40B4-BE49-F238E27FC236}">
                  <a16:creationId xmlns:a16="http://schemas.microsoft.com/office/drawing/2014/main" id="{7DCB532D-1AB4-7680-C92A-3FC2FB96F78E}"/>
                </a:ext>
              </a:extLst>
            </p:cNvPr>
            <p:cNvSpPr/>
            <p:nvPr/>
          </p:nvSpPr>
          <p:spPr>
            <a:xfrm>
              <a:off x="7653482" y="4272181"/>
              <a:ext cx="50936" cy="71191"/>
            </a:xfrm>
            <a:custGeom>
              <a:avLst/>
              <a:gdLst>
                <a:gd name="connsiteX0" fmla="*/ 40715 w 50936"/>
                <a:gd name="connsiteY0" fmla="*/ 64089 h 71191"/>
                <a:gd name="connsiteX1" fmla="*/ 25274 w 50936"/>
                <a:gd name="connsiteY1" fmla="*/ 7 h 71191"/>
                <a:gd name="connsiteX2" fmla="*/ 10759 w 50936"/>
                <a:gd name="connsiteY2" fmla="*/ 71192 h 71191"/>
                <a:gd name="connsiteX3" fmla="*/ 40715 w 50936"/>
                <a:gd name="connsiteY3" fmla="*/ 64089 h 71191"/>
              </a:gdLst>
              <a:ahLst/>
              <a:cxnLst>
                <a:cxn ang="0">
                  <a:pos x="connsiteX0" y="connsiteY0"/>
                </a:cxn>
                <a:cxn ang="0">
                  <a:pos x="connsiteX1" y="connsiteY1"/>
                </a:cxn>
                <a:cxn ang="0">
                  <a:pos x="connsiteX2" y="connsiteY2"/>
                </a:cxn>
                <a:cxn ang="0">
                  <a:pos x="connsiteX3" y="connsiteY3"/>
                </a:cxn>
              </a:cxnLst>
              <a:rect l="l" t="t" r="r" b="b"/>
              <a:pathLst>
                <a:path w="50936" h="71191">
                  <a:moveTo>
                    <a:pt x="40715" y="64089"/>
                  </a:moveTo>
                  <a:cubicBezTo>
                    <a:pt x="58781" y="42780"/>
                    <a:pt x="52451" y="470"/>
                    <a:pt x="25274" y="7"/>
                  </a:cubicBezTo>
                  <a:cubicBezTo>
                    <a:pt x="-14256" y="-765"/>
                    <a:pt x="2266" y="60846"/>
                    <a:pt x="10759" y="71192"/>
                  </a:cubicBezTo>
                  <a:cubicBezTo>
                    <a:pt x="17090" y="61927"/>
                    <a:pt x="33303" y="62544"/>
                    <a:pt x="40715" y="64089"/>
                  </a:cubicBezTo>
                  <a:close/>
                </a:path>
              </a:pathLst>
            </a:custGeom>
            <a:grpFill/>
            <a:ln w="15426" cap="flat">
              <a:noFill/>
              <a:prstDash val="solid"/>
              <a:miter/>
            </a:ln>
          </p:spPr>
          <p:txBody>
            <a:bodyPr rtlCol="0" anchor="ctr"/>
            <a:lstStyle/>
            <a:p>
              <a:endParaRPr lang="en-US"/>
            </a:p>
          </p:txBody>
        </p:sp>
        <p:sp>
          <p:nvSpPr>
            <p:cNvPr id="3061" name="Freeform: Shape 3060">
              <a:extLst>
                <a:ext uri="{FF2B5EF4-FFF2-40B4-BE49-F238E27FC236}">
                  <a16:creationId xmlns:a16="http://schemas.microsoft.com/office/drawing/2014/main" id="{57B22FFC-F1B7-9DDC-5F45-23EDD4D02C0E}"/>
                </a:ext>
              </a:extLst>
            </p:cNvPr>
            <p:cNvSpPr/>
            <p:nvPr/>
          </p:nvSpPr>
          <p:spPr>
            <a:xfrm>
              <a:off x="7663858" y="4344679"/>
              <a:ext cx="48213" cy="45977"/>
            </a:xfrm>
            <a:custGeom>
              <a:avLst/>
              <a:gdLst>
                <a:gd name="connsiteX0" fmla="*/ 41457 w 48213"/>
                <a:gd name="connsiteY0" fmla="*/ 7033 h 45976"/>
                <a:gd name="connsiteX1" fmla="*/ 7486 w 48213"/>
                <a:gd name="connsiteY1" fmla="*/ 38379 h 45976"/>
                <a:gd name="connsiteX2" fmla="*/ 41457 w 48213"/>
                <a:gd name="connsiteY2" fmla="*/ 7033 h 45976"/>
              </a:gdLst>
              <a:ahLst/>
              <a:cxnLst>
                <a:cxn ang="0">
                  <a:pos x="connsiteX0" y="connsiteY0"/>
                </a:cxn>
                <a:cxn ang="0">
                  <a:pos x="connsiteX1" y="connsiteY1"/>
                </a:cxn>
                <a:cxn ang="0">
                  <a:pos x="connsiteX2" y="connsiteY2"/>
                </a:cxn>
              </a:cxnLst>
              <a:rect l="l" t="t" r="r" b="b"/>
              <a:pathLst>
                <a:path w="48213" h="45976">
                  <a:moveTo>
                    <a:pt x="41457" y="7033"/>
                  </a:moveTo>
                  <a:cubicBezTo>
                    <a:pt x="17831" y="-13504"/>
                    <a:pt x="-14904" y="15217"/>
                    <a:pt x="7486" y="38379"/>
                  </a:cubicBezTo>
                  <a:cubicBezTo>
                    <a:pt x="30339" y="61850"/>
                    <a:pt x="62302" y="25099"/>
                    <a:pt x="41457" y="7033"/>
                  </a:cubicBezTo>
                  <a:close/>
                </a:path>
              </a:pathLst>
            </a:custGeom>
            <a:grpFill/>
            <a:ln w="15426" cap="flat">
              <a:noFill/>
              <a:prstDash val="solid"/>
              <a:miter/>
            </a:ln>
          </p:spPr>
          <p:txBody>
            <a:bodyPr rtlCol="0" anchor="ctr"/>
            <a:lstStyle/>
            <a:p>
              <a:endParaRPr lang="en-US"/>
            </a:p>
          </p:txBody>
        </p:sp>
        <p:sp>
          <p:nvSpPr>
            <p:cNvPr id="3062" name="Freeform: Shape 3061">
              <a:extLst>
                <a:ext uri="{FF2B5EF4-FFF2-40B4-BE49-F238E27FC236}">
                  <a16:creationId xmlns:a16="http://schemas.microsoft.com/office/drawing/2014/main" id="{96487448-41AB-4A27-9C59-8F41271C7AB7}"/>
                </a:ext>
              </a:extLst>
            </p:cNvPr>
            <p:cNvSpPr/>
            <p:nvPr/>
          </p:nvSpPr>
          <p:spPr>
            <a:xfrm>
              <a:off x="7699910" y="4305484"/>
              <a:ext cx="70426" cy="59352"/>
            </a:xfrm>
            <a:custGeom>
              <a:avLst/>
              <a:gdLst>
                <a:gd name="connsiteX0" fmla="*/ 17140 w 70427"/>
                <a:gd name="connsiteY0" fmla="*/ 59353 h 59352"/>
                <a:gd name="connsiteX1" fmla="*/ 66243 w 70427"/>
                <a:gd name="connsiteY1" fmla="*/ 12102 h 59352"/>
                <a:gd name="connsiteX2" fmla="*/ 0 w 70427"/>
                <a:gd name="connsiteY2" fmla="*/ 32948 h 59352"/>
                <a:gd name="connsiteX3" fmla="*/ 17140 w 70427"/>
                <a:gd name="connsiteY3" fmla="*/ 59353 h 59352"/>
              </a:gdLst>
              <a:ahLst/>
              <a:cxnLst>
                <a:cxn ang="0">
                  <a:pos x="connsiteX0" y="connsiteY0"/>
                </a:cxn>
                <a:cxn ang="0">
                  <a:pos x="connsiteX1" y="connsiteY1"/>
                </a:cxn>
                <a:cxn ang="0">
                  <a:pos x="connsiteX2" y="connsiteY2"/>
                </a:cxn>
                <a:cxn ang="0">
                  <a:pos x="connsiteX3" y="connsiteY3"/>
                </a:cxn>
              </a:cxnLst>
              <a:rect l="l" t="t" r="r" b="b"/>
              <a:pathLst>
                <a:path w="70427" h="59352">
                  <a:moveTo>
                    <a:pt x="17140" y="59353"/>
                  </a:moveTo>
                  <a:cubicBezTo>
                    <a:pt x="69486" y="58272"/>
                    <a:pt x="76898" y="29705"/>
                    <a:pt x="66243" y="12102"/>
                  </a:cubicBezTo>
                  <a:cubicBezTo>
                    <a:pt x="51883" y="-11368"/>
                    <a:pt x="16368" y="1293"/>
                    <a:pt x="0" y="32948"/>
                  </a:cubicBezTo>
                  <a:cubicBezTo>
                    <a:pt x="11735" y="38044"/>
                    <a:pt x="17757" y="53022"/>
                    <a:pt x="17140" y="59353"/>
                  </a:cubicBezTo>
                  <a:close/>
                </a:path>
              </a:pathLst>
            </a:custGeom>
            <a:grpFill/>
            <a:ln w="15426" cap="flat">
              <a:noFill/>
              <a:prstDash val="solid"/>
              <a:miter/>
            </a:ln>
          </p:spPr>
          <p:txBody>
            <a:bodyPr rtlCol="0" anchor="ctr"/>
            <a:lstStyle/>
            <a:p>
              <a:endParaRPr lang="en-US"/>
            </a:p>
          </p:txBody>
        </p:sp>
        <p:sp>
          <p:nvSpPr>
            <p:cNvPr id="3063" name="Freeform: Shape 3062">
              <a:extLst>
                <a:ext uri="{FF2B5EF4-FFF2-40B4-BE49-F238E27FC236}">
                  <a16:creationId xmlns:a16="http://schemas.microsoft.com/office/drawing/2014/main" id="{3FD51CFA-3767-1CC0-A709-E630C840132F}"/>
                </a:ext>
              </a:extLst>
            </p:cNvPr>
            <p:cNvSpPr/>
            <p:nvPr/>
          </p:nvSpPr>
          <p:spPr>
            <a:xfrm>
              <a:off x="7782275" y="4212596"/>
              <a:ext cx="106317" cy="126599"/>
            </a:xfrm>
            <a:custGeom>
              <a:avLst/>
              <a:gdLst>
                <a:gd name="connsiteX0" fmla="*/ 103085 w 106317"/>
                <a:gd name="connsiteY0" fmla="*/ 37974 h 126598"/>
                <a:gd name="connsiteX1" fmla="*/ 94901 w 106317"/>
                <a:gd name="connsiteY1" fmla="*/ 34113 h 126598"/>
                <a:gd name="connsiteX2" fmla="*/ 19238 w 106317"/>
                <a:gd name="connsiteY2" fmla="*/ 2922 h 126598"/>
                <a:gd name="connsiteX3" fmla="*/ 8430 w 106317"/>
                <a:gd name="connsiteY3" fmla="*/ 5238 h 126598"/>
                <a:gd name="connsiteX4" fmla="*/ 74519 w 106317"/>
                <a:gd name="connsiteY4" fmla="*/ 124909 h 126598"/>
                <a:gd name="connsiteX5" fmla="*/ 77916 w 106317"/>
                <a:gd name="connsiteY5" fmla="*/ 124600 h 126598"/>
                <a:gd name="connsiteX6" fmla="*/ 85636 w 106317"/>
                <a:gd name="connsiteY6" fmla="*/ 125063 h 126598"/>
                <a:gd name="connsiteX7" fmla="*/ 103085 w 106317"/>
                <a:gd name="connsiteY7" fmla="*/ 37974 h 12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7" h="126598">
                  <a:moveTo>
                    <a:pt x="103085" y="37974"/>
                  </a:moveTo>
                  <a:cubicBezTo>
                    <a:pt x="102467" y="34113"/>
                    <a:pt x="98144" y="32724"/>
                    <a:pt x="94901" y="34113"/>
                  </a:cubicBezTo>
                  <a:cubicBezTo>
                    <a:pt x="63246" y="47702"/>
                    <a:pt x="34526" y="31797"/>
                    <a:pt x="19238" y="2922"/>
                  </a:cubicBezTo>
                  <a:cubicBezTo>
                    <a:pt x="16459" y="-2328"/>
                    <a:pt x="10746" y="143"/>
                    <a:pt x="8430" y="5238"/>
                  </a:cubicBezTo>
                  <a:cubicBezTo>
                    <a:pt x="-16586" y="63143"/>
                    <a:pt x="16614" y="112864"/>
                    <a:pt x="74519" y="124909"/>
                  </a:cubicBezTo>
                  <a:cubicBezTo>
                    <a:pt x="75754" y="125217"/>
                    <a:pt x="76835" y="124909"/>
                    <a:pt x="77916" y="124600"/>
                  </a:cubicBezTo>
                  <a:cubicBezTo>
                    <a:pt x="79769" y="126761"/>
                    <a:pt x="83011" y="127534"/>
                    <a:pt x="85636" y="125063"/>
                  </a:cubicBezTo>
                  <a:cubicBezTo>
                    <a:pt x="109416" y="102210"/>
                    <a:pt x="108644" y="68393"/>
                    <a:pt x="103085" y="37974"/>
                  </a:cubicBezTo>
                  <a:close/>
                </a:path>
              </a:pathLst>
            </a:custGeom>
            <a:grpFill/>
            <a:ln w="15426" cap="flat">
              <a:noFill/>
              <a:prstDash val="solid"/>
              <a:miter/>
            </a:ln>
          </p:spPr>
          <p:txBody>
            <a:bodyPr rtlCol="0" anchor="ctr"/>
            <a:lstStyle/>
            <a:p>
              <a:endParaRPr lang="en-US"/>
            </a:p>
          </p:txBody>
        </p:sp>
        <p:sp>
          <p:nvSpPr>
            <p:cNvPr id="3064" name="Freeform: Shape 3063">
              <a:extLst>
                <a:ext uri="{FF2B5EF4-FFF2-40B4-BE49-F238E27FC236}">
                  <a16:creationId xmlns:a16="http://schemas.microsoft.com/office/drawing/2014/main" id="{3A171869-E1DA-C5CB-46D8-F1764F24AA31}"/>
                </a:ext>
              </a:extLst>
            </p:cNvPr>
            <p:cNvSpPr/>
            <p:nvPr/>
          </p:nvSpPr>
          <p:spPr>
            <a:xfrm>
              <a:off x="7709175" y="4368872"/>
              <a:ext cx="77448" cy="52246"/>
            </a:xfrm>
            <a:custGeom>
              <a:avLst/>
              <a:gdLst>
                <a:gd name="connsiteX0" fmla="*/ 74118 w 77448"/>
                <a:gd name="connsiteY0" fmla="*/ 38583 h 52246"/>
                <a:gd name="connsiteX1" fmla="*/ 12662 w 77448"/>
                <a:gd name="connsiteY1" fmla="*/ 751 h 52246"/>
                <a:gd name="connsiteX2" fmla="*/ 0 w 77448"/>
                <a:gd name="connsiteY2" fmla="*/ 19127 h 52246"/>
                <a:gd name="connsiteX3" fmla="*/ 74118 w 77448"/>
                <a:gd name="connsiteY3" fmla="*/ 38583 h 52246"/>
              </a:gdLst>
              <a:ahLst/>
              <a:cxnLst>
                <a:cxn ang="0">
                  <a:pos x="connsiteX0" y="connsiteY0"/>
                </a:cxn>
                <a:cxn ang="0">
                  <a:pos x="connsiteX1" y="connsiteY1"/>
                </a:cxn>
                <a:cxn ang="0">
                  <a:pos x="connsiteX2" y="connsiteY2"/>
                </a:cxn>
                <a:cxn ang="0">
                  <a:pos x="connsiteX3" y="connsiteY3"/>
                </a:cxn>
              </a:cxnLst>
              <a:rect l="l" t="t" r="r" b="b"/>
              <a:pathLst>
                <a:path w="77448" h="52246">
                  <a:moveTo>
                    <a:pt x="74118" y="38583"/>
                  </a:moveTo>
                  <a:cubicBezTo>
                    <a:pt x="87398" y="13413"/>
                    <a:pt x="59758" y="-3881"/>
                    <a:pt x="12662" y="751"/>
                  </a:cubicBezTo>
                  <a:cubicBezTo>
                    <a:pt x="11272" y="3222"/>
                    <a:pt x="2162" y="16965"/>
                    <a:pt x="0" y="19127"/>
                  </a:cubicBezTo>
                  <a:cubicBezTo>
                    <a:pt x="6640" y="43369"/>
                    <a:pt x="58368" y="68539"/>
                    <a:pt x="74118" y="38583"/>
                  </a:cubicBezTo>
                  <a:close/>
                </a:path>
              </a:pathLst>
            </a:custGeom>
            <a:grpFill/>
            <a:ln w="15426" cap="flat">
              <a:noFill/>
              <a:prstDash val="solid"/>
              <a:miter/>
            </a:ln>
          </p:spPr>
          <p:txBody>
            <a:bodyPr rtlCol="0" anchor="ctr"/>
            <a:lstStyle/>
            <a:p>
              <a:endParaRPr lang="en-US"/>
            </a:p>
          </p:txBody>
        </p:sp>
        <p:sp>
          <p:nvSpPr>
            <p:cNvPr id="3065" name="Freeform: Shape 3064">
              <a:extLst>
                <a:ext uri="{FF2B5EF4-FFF2-40B4-BE49-F238E27FC236}">
                  <a16:creationId xmlns:a16="http://schemas.microsoft.com/office/drawing/2014/main" id="{83DFC0E3-EE58-9AA8-7368-4FEAD91A3F24}"/>
                </a:ext>
              </a:extLst>
            </p:cNvPr>
            <p:cNvSpPr/>
            <p:nvPr/>
          </p:nvSpPr>
          <p:spPr>
            <a:xfrm>
              <a:off x="7366533" y="3285849"/>
              <a:ext cx="835457" cy="1061082"/>
            </a:xfrm>
            <a:custGeom>
              <a:avLst/>
              <a:gdLst>
                <a:gd name="connsiteX0" fmla="*/ 653014 w 835459"/>
                <a:gd name="connsiteY0" fmla="*/ 129646 h 1061074"/>
                <a:gd name="connsiteX1" fmla="*/ 524697 w 835459"/>
                <a:gd name="connsiteY1" fmla="*/ 104014 h 1061074"/>
                <a:gd name="connsiteX2" fmla="*/ 317320 w 835459"/>
                <a:gd name="connsiteY2" fmla="*/ 65873 h 1061074"/>
                <a:gd name="connsiteX3" fmla="*/ 161516 w 835459"/>
                <a:gd name="connsiteY3" fmla="*/ 214573 h 1061074"/>
                <a:gd name="connsiteX4" fmla="*/ 94192 w 835459"/>
                <a:gd name="connsiteY4" fmla="*/ 321736 h 1061074"/>
                <a:gd name="connsiteX5" fmla="*/ 0 w 835459"/>
                <a:gd name="connsiteY5" fmla="*/ 381958 h 1061074"/>
                <a:gd name="connsiteX6" fmla="*/ 58832 w 835459"/>
                <a:gd name="connsiteY6" fmla="*/ 477076 h 1061074"/>
                <a:gd name="connsiteX7" fmla="*/ 73038 w 835459"/>
                <a:gd name="connsiteY7" fmla="*/ 602769 h 1061074"/>
                <a:gd name="connsiteX8" fmla="*/ 149009 w 835459"/>
                <a:gd name="connsiteY8" fmla="*/ 804433 h 1061074"/>
                <a:gd name="connsiteX9" fmla="*/ 352371 w 835459"/>
                <a:gd name="connsiteY9" fmla="*/ 860021 h 1061074"/>
                <a:gd name="connsiteX10" fmla="*/ 479145 w 835459"/>
                <a:gd name="connsiteY10" fmla="*/ 892603 h 1061074"/>
                <a:gd name="connsiteX11" fmla="*/ 518211 w 835459"/>
                <a:gd name="connsiteY11" fmla="*/ 1050259 h 1061074"/>
                <a:gd name="connsiteX12" fmla="*/ 529792 w 835459"/>
                <a:gd name="connsiteY12" fmla="*/ 1060141 h 1061074"/>
                <a:gd name="connsiteX13" fmla="*/ 608852 w 835459"/>
                <a:gd name="connsiteY13" fmla="*/ 887970 h 1061074"/>
                <a:gd name="connsiteX14" fmla="*/ 542609 w 835459"/>
                <a:gd name="connsiteY14" fmla="*/ 759498 h 1061074"/>
                <a:gd name="connsiteX15" fmla="*/ 394835 w 835459"/>
                <a:gd name="connsiteY15" fmla="*/ 718115 h 1061074"/>
                <a:gd name="connsiteX16" fmla="*/ 340018 w 835459"/>
                <a:gd name="connsiteY16" fmla="*/ 762895 h 1061074"/>
                <a:gd name="connsiteX17" fmla="*/ 384335 w 835459"/>
                <a:gd name="connsiteY17" fmla="*/ 710858 h 1061074"/>
                <a:gd name="connsiteX18" fmla="*/ 355769 w 835459"/>
                <a:gd name="connsiteY18" fmla="*/ 637666 h 1061074"/>
                <a:gd name="connsiteX19" fmla="*/ 430505 w 835459"/>
                <a:gd name="connsiteY19" fmla="*/ 555827 h 1061074"/>
                <a:gd name="connsiteX20" fmla="*/ 430968 w 835459"/>
                <a:gd name="connsiteY20" fmla="*/ 544709 h 1061074"/>
                <a:gd name="connsiteX21" fmla="*/ 271304 w 835459"/>
                <a:gd name="connsiteY21" fmla="*/ 552584 h 1061074"/>
                <a:gd name="connsiteX22" fmla="*/ 192090 w 835459"/>
                <a:gd name="connsiteY22" fmla="*/ 569879 h 1061074"/>
                <a:gd name="connsiteX23" fmla="*/ 152715 w 835459"/>
                <a:gd name="connsiteY23" fmla="*/ 666387 h 1061074"/>
                <a:gd name="connsiteX24" fmla="*/ 117817 w 835459"/>
                <a:gd name="connsiteY24" fmla="*/ 556908 h 1061074"/>
                <a:gd name="connsiteX25" fmla="*/ 97898 w 835459"/>
                <a:gd name="connsiteY25" fmla="*/ 451752 h 1061074"/>
                <a:gd name="connsiteX26" fmla="*/ 152869 w 835459"/>
                <a:gd name="connsiteY26" fmla="*/ 532511 h 1061074"/>
                <a:gd name="connsiteX27" fmla="*/ 163369 w 835459"/>
                <a:gd name="connsiteY27" fmla="*/ 535753 h 1061074"/>
                <a:gd name="connsiteX28" fmla="*/ 133722 w 835459"/>
                <a:gd name="connsiteY28" fmla="*/ 412068 h 1061074"/>
                <a:gd name="connsiteX29" fmla="*/ 214172 w 835459"/>
                <a:gd name="connsiteY29" fmla="*/ 313552 h 1061074"/>
                <a:gd name="connsiteX30" fmla="*/ 203208 w 835459"/>
                <a:gd name="connsiteY30" fmla="*/ 312008 h 1061074"/>
                <a:gd name="connsiteX31" fmla="*/ 118590 w 835459"/>
                <a:gd name="connsiteY31" fmla="*/ 360957 h 1061074"/>
                <a:gd name="connsiteX32" fmla="*/ 182053 w 835459"/>
                <a:gd name="connsiteY32" fmla="*/ 274795 h 1061074"/>
                <a:gd name="connsiteX33" fmla="*/ 261113 w 835459"/>
                <a:gd name="connsiteY33" fmla="*/ 191411 h 1061074"/>
                <a:gd name="connsiteX34" fmla="*/ 254628 w 835459"/>
                <a:gd name="connsiteY34" fmla="*/ 295486 h 1061074"/>
                <a:gd name="connsiteX35" fmla="*/ 318555 w 835459"/>
                <a:gd name="connsiteY35" fmla="*/ 345362 h 1061074"/>
                <a:gd name="connsiteX36" fmla="*/ 459071 w 835459"/>
                <a:gd name="connsiteY36" fmla="*/ 421796 h 1061074"/>
                <a:gd name="connsiteX37" fmla="*/ 463394 w 835459"/>
                <a:gd name="connsiteY37" fmla="*/ 411605 h 1061074"/>
                <a:gd name="connsiteX38" fmla="*/ 431585 w 835459"/>
                <a:gd name="connsiteY38" fmla="*/ 305369 h 1061074"/>
                <a:gd name="connsiteX39" fmla="*/ 489182 w 835459"/>
                <a:gd name="connsiteY39" fmla="*/ 251941 h 1061074"/>
                <a:gd name="connsiteX40" fmla="*/ 471733 w 835459"/>
                <a:gd name="connsiteY40" fmla="*/ 185853 h 1061074"/>
                <a:gd name="connsiteX41" fmla="*/ 501689 w 835459"/>
                <a:gd name="connsiteY41" fmla="*/ 250089 h 1061074"/>
                <a:gd name="connsiteX42" fmla="*/ 652860 w 835459"/>
                <a:gd name="connsiteY42" fmla="*/ 276957 h 1061074"/>
                <a:gd name="connsiteX43" fmla="*/ 768207 w 835459"/>
                <a:gd name="connsiteY43" fmla="*/ 190022 h 1061074"/>
                <a:gd name="connsiteX44" fmla="*/ 771604 w 835459"/>
                <a:gd name="connsiteY44" fmla="*/ 556 h 1061074"/>
                <a:gd name="connsiteX45" fmla="*/ 756780 w 835459"/>
                <a:gd name="connsiteY45" fmla="*/ 4417 h 1061074"/>
                <a:gd name="connsiteX46" fmla="*/ 653014 w 835459"/>
                <a:gd name="connsiteY46" fmla="*/ 129646 h 1061074"/>
                <a:gd name="connsiteX47" fmla="*/ 382019 w 835459"/>
                <a:gd name="connsiteY47" fmla="*/ 815242 h 1061074"/>
                <a:gd name="connsiteX48" fmla="*/ 469880 w 835459"/>
                <a:gd name="connsiteY48" fmla="*/ 757645 h 1061074"/>
                <a:gd name="connsiteX49" fmla="*/ 482851 w 835459"/>
                <a:gd name="connsiteY49" fmla="*/ 789455 h 1061074"/>
                <a:gd name="connsiteX50" fmla="*/ 582602 w 835459"/>
                <a:gd name="connsiteY50" fmla="*/ 810146 h 1061074"/>
                <a:gd name="connsiteX51" fmla="*/ 539829 w 835459"/>
                <a:gd name="connsiteY51" fmla="*/ 843036 h 1061074"/>
                <a:gd name="connsiteX52" fmla="*/ 571947 w 835459"/>
                <a:gd name="connsiteY52" fmla="*/ 913912 h 1061074"/>
                <a:gd name="connsiteX53" fmla="*/ 561138 w 835459"/>
                <a:gd name="connsiteY53" fmla="*/ 916228 h 1061074"/>
                <a:gd name="connsiteX54" fmla="*/ 385107 w 835459"/>
                <a:gd name="connsiteY54" fmla="*/ 824969 h 1061074"/>
                <a:gd name="connsiteX55" fmla="*/ 382019 w 835459"/>
                <a:gd name="connsiteY55" fmla="*/ 815242 h 1061074"/>
                <a:gd name="connsiteX56" fmla="*/ 197804 w 835459"/>
                <a:gd name="connsiteY56" fmla="*/ 710395 h 1061074"/>
                <a:gd name="connsiteX57" fmla="*/ 255245 w 835459"/>
                <a:gd name="connsiteY57" fmla="*/ 603541 h 1061074"/>
                <a:gd name="connsiteX58" fmla="*/ 264201 w 835459"/>
                <a:gd name="connsiteY58" fmla="*/ 622842 h 1061074"/>
                <a:gd name="connsiteX59" fmla="*/ 349592 w 835459"/>
                <a:gd name="connsiteY59" fmla="*/ 570342 h 1061074"/>
                <a:gd name="connsiteX60" fmla="*/ 284275 w 835459"/>
                <a:gd name="connsiteY60" fmla="*/ 659438 h 1061074"/>
                <a:gd name="connsiteX61" fmla="*/ 326893 w 835459"/>
                <a:gd name="connsiteY61" fmla="*/ 691711 h 1061074"/>
                <a:gd name="connsiteX62" fmla="*/ 198730 w 835459"/>
                <a:gd name="connsiteY62" fmla="*/ 720895 h 1061074"/>
                <a:gd name="connsiteX63" fmla="*/ 197804 w 835459"/>
                <a:gd name="connsiteY63" fmla="*/ 710395 h 1061074"/>
                <a:gd name="connsiteX64" fmla="*/ 428961 w 835459"/>
                <a:gd name="connsiteY64" fmla="*/ 244530 h 1061074"/>
                <a:gd name="connsiteX65" fmla="*/ 376614 w 835459"/>
                <a:gd name="connsiteY65" fmla="*/ 255030 h 1061074"/>
                <a:gd name="connsiteX66" fmla="*/ 396842 w 835459"/>
                <a:gd name="connsiteY66" fmla="*/ 363737 h 1061074"/>
                <a:gd name="connsiteX67" fmla="*/ 342643 w 835459"/>
                <a:gd name="connsiteY67" fmla="*/ 279427 h 1061074"/>
                <a:gd name="connsiteX68" fmla="*/ 326276 w 835459"/>
                <a:gd name="connsiteY68" fmla="*/ 292861 h 1061074"/>
                <a:gd name="connsiteX69" fmla="*/ 320871 w 835459"/>
                <a:gd name="connsiteY69" fmla="*/ 171647 h 1061074"/>
                <a:gd name="connsiteX70" fmla="*/ 326276 w 835459"/>
                <a:gd name="connsiteY70" fmla="*/ 162536 h 1061074"/>
                <a:gd name="connsiteX71" fmla="*/ 428961 w 835459"/>
                <a:gd name="connsiteY71" fmla="*/ 244530 h 1061074"/>
                <a:gd name="connsiteX72" fmla="*/ 746280 w 835459"/>
                <a:gd name="connsiteY72" fmla="*/ 150955 h 1061074"/>
                <a:gd name="connsiteX73" fmla="*/ 686522 w 835459"/>
                <a:gd name="connsiteY73" fmla="*/ 200831 h 1061074"/>
                <a:gd name="connsiteX74" fmla="*/ 710765 w 835459"/>
                <a:gd name="connsiteY74" fmla="*/ 249008 h 1061074"/>
                <a:gd name="connsiteX75" fmla="*/ 611941 w 835459"/>
                <a:gd name="connsiteY75" fmla="*/ 224302 h 1061074"/>
                <a:gd name="connsiteX76" fmla="*/ 586462 w 835459"/>
                <a:gd name="connsiteY76" fmla="*/ 247309 h 1061074"/>
                <a:gd name="connsiteX77" fmla="*/ 532263 w 835459"/>
                <a:gd name="connsiteY77" fmla="*/ 157286 h 1061074"/>
                <a:gd name="connsiteX78" fmla="*/ 539211 w 835459"/>
                <a:gd name="connsiteY78" fmla="*/ 149874 h 1061074"/>
                <a:gd name="connsiteX79" fmla="*/ 737478 w 835459"/>
                <a:gd name="connsiteY79" fmla="*/ 144161 h 1061074"/>
                <a:gd name="connsiteX80" fmla="*/ 746280 w 835459"/>
                <a:gd name="connsiteY80" fmla="*/ 150955 h 106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35459" h="1061074">
                  <a:moveTo>
                    <a:pt x="653014" y="129646"/>
                  </a:moveTo>
                  <a:cubicBezTo>
                    <a:pt x="611323" y="136749"/>
                    <a:pt x="563609" y="116521"/>
                    <a:pt x="524697" y="104014"/>
                  </a:cubicBezTo>
                  <a:cubicBezTo>
                    <a:pt x="458299" y="82550"/>
                    <a:pt x="388195" y="55373"/>
                    <a:pt x="317320" y="65873"/>
                  </a:cubicBezTo>
                  <a:cubicBezTo>
                    <a:pt x="236253" y="77763"/>
                    <a:pt x="196105" y="148639"/>
                    <a:pt x="161516" y="214573"/>
                  </a:cubicBezTo>
                  <a:cubicBezTo>
                    <a:pt x="141906" y="252096"/>
                    <a:pt x="121987" y="289618"/>
                    <a:pt x="94192" y="321736"/>
                  </a:cubicBezTo>
                  <a:cubicBezTo>
                    <a:pt x="68714" y="350920"/>
                    <a:pt x="35824" y="369759"/>
                    <a:pt x="0" y="381958"/>
                  </a:cubicBezTo>
                  <a:cubicBezTo>
                    <a:pt x="27022" y="408362"/>
                    <a:pt x="48640" y="439708"/>
                    <a:pt x="58832" y="477076"/>
                  </a:cubicBezTo>
                  <a:cubicBezTo>
                    <a:pt x="70104" y="518150"/>
                    <a:pt x="71648" y="560614"/>
                    <a:pt x="73038" y="602769"/>
                  </a:cubicBezTo>
                  <a:cubicBezTo>
                    <a:pt x="75508" y="677350"/>
                    <a:pt x="81067" y="758417"/>
                    <a:pt x="149009" y="804433"/>
                  </a:cubicBezTo>
                  <a:cubicBezTo>
                    <a:pt x="208304" y="844580"/>
                    <a:pt x="283349" y="850448"/>
                    <a:pt x="352371" y="860021"/>
                  </a:cubicBezTo>
                  <a:cubicBezTo>
                    <a:pt x="392982" y="865580"/>
                    <a:pt x="444711" y="868051"/>
                    <a:pt x="479145" y="892603"/>
                  </a:cubicBezTo>
                  <a:cubicBezTo>
                    <a:pt x="529947" y="928735"/>
                    <a:pt x="555888" y="995287"/>
                    <a:pt x="518211" y="1050259"/>
                  </a:cubicBezTo>
                  <a:cubicBezTo>
                    <a:pt x="514814" y="1055046"/>
                    <a:pt x="527630" y="1059832"/>
                    <a:pt x="529792" y="1060141"/>
                  </a:cubicBezTo>
                  <a:cubicBezTo>
                    <a:pt x="618426" y="1073575"/>
                    <a:pt x="683588" y="938309"/>
                    <a:pt x="608852" y="887970"/>
                  </a:cubicBezTo>
                  <a:cubicBezTo>
                    <a:pt x="667684" y="839793"/>
                    <a:pt x="611477" y="747454"/>
                    <a:pt x="542609" y="759498"/>
                  </a:cubicBezTo>
                  <a:cubicBezTo>
                    <a:pt x="572719" y="698351"/>
                    <a:pt x="431431" y="669166"/>
                    <a:pt x="394835" y="718115"/>
                  </a:cubicBezTo>
                  <a:cubicBezTo>
                    <a:pt x="383408" y="733557"/>
                    <a:pt x="364107" y="788219"/>
                    <a:pt x="340018" y="762895"/>
                  </a:cubicBezTo>
                  <a:cubicBezTo>
                    <a:pt x="311297" y="732630"/>
                    <a:pt x="368276" y="723366"/>
                    <a:pt x="384335" y="710858"/>
                  </a:cubicBezTo>
                  <a:cubicBezTo>
                    <a:pt x="418924" y="683990"/>
                    <a:pt x="386651" y="651409"/>
                    <a:pt x="355769" y="637666"/>
                  </a:cubicBezTo>
                  <a:cubicBezTo>
                    <a:pt x="388813" y="620990"/>
                    <a:pt x="387732" y="565864"/>
                    <a:pt x="430505" y="555827"/>
                  </a:cubicBezTo>
                  <a:cubicBezTo>
                    <a:pt x="436527" y="554437"/>
                    <a:pt x="436063" y="546871"/>
                    <a:pt x="430968" y="544709"/>
                  </a:cubicBezTo>
                  <a:cubicBezTo>
                    <a:pt x="374607" y="520312"/>
                    <a:pt x="317011" y="503481"/>
                    <a:pt x="271304" y="552584"/>
                  </a:cubicBezTo>
                  <a:cubicBezTo>
                    <a:pt x="244745" y="524636"/>
                    <a:pt x="210774" y="536525"/>
                    <a:pt x="192090" y="569879"/>
                  </a:cubicBezTo>
                  <a:cubicBezTo>
                    <a:pt x="179428" y="592578"/>
                    <a:pt x="200429" y="682446"/>
                    <a:pt x="152715" y="666387"/>
                  </a:cubicBezTo>
                  <a:cubicBezTo>
                    <a:pt x="118281" y="654806"/>
                    <a:pt x="119979" y="585474"/>
                    <a:pt x="117817" y="556908"/>
                  </a:cubicBezTo>
                  <a:cubicBezTo>
                    <a:pt x="115810" y="531275"/>
                    <a:pt x="107472" y="476459"/>
                    <a:pt x="97898" y="451752"/>
                  </a:cubicBezTo>
                  <a:cubicBezTo>
                    <a:pt x="130016" y="445885"/>
                    <a:pt x="152560" y="501628"/>
                    <a:pt x="152869" y="532511"/>
                  </a:cubicBezTo>
                  <a:cubicBezTo>
                    <a:pt x="153024" y="538224"/>
                    <a:pt x="160127" y="540695"/>
                    <a:pt x="163369" y="535753"/>
                  </a:cubicBezTo>
                  <a:cubicBezTo>
                    <a:pt x="190392" y="496378"/>
                    <a:pt x="171553" y="444186"/>
                    <a:pt x="133722" y="412068"/>
                  </a:cubicBezTo>
                  <a:cubicBezTo>
                    <a:pt x="181899" y="399561"/>
                    <a:pt x="221429" y="360803"/>
                    <a:pt x="214172" y="313552"/>
                  </a:cubicBezTo>
                  <a:cubicBezTo>
                    <a:pt x="213245" y="307839"/>
                    <a:pt x="205679" y="306913"/>
                    <a:pt x="203208" y="312008"/>
                  </a:cubicBezTo>
                  <a:cubicBezTo>
                    <a:pt x="189620" y="339648"/>
                    <a:pt x="144994" y="380259"/>
                    <a:pt x="118590" y="360957"/>
                  </a:cubicBezTo>
                  <a:cubicBezTo>
                    <a:pt x="137891" y="342891"/>
                    <a:pt x="169083" y="297185"/>
                    <a:pt x="182053" y="274795"/>
                  </a:cubicBezTo>
                  <a:cubicBezTo>
                    <a:pt x="196414" y="250089"/>
                    <a:pt x="225135" y="186779"/>
                    <a:pt x="261113" y="191411"/>
                  </a:cubicBezTo>
                  <a:cubicBezTo>
                    <a:pt x="310989" y="197742"/>
                    <a:pt x="253084" y="269545"/>
                    <a:pt x="254628" y="295486"/>
                  </a:cubicBezTo>
                  <a:cubicBezTo>
                    <a:pt x="256944" y="333626"/>
                    <a:pt x="282577" y="359104"/>
                    <a:pt x="318555" y="345362"/>
                  </a:cubicBezTo>
                  <a:cubicBezTo>
                    <a:pt x="338474" y="409598"/>
                    <a:pt x="397769" y="419326"/>
                    <a:pt x="459071" y="421796"/>
                  </a:cubicBezTo>
                  <a:cubicBezTo>
                    <a:pt x="464630" y="421951"/>
                    <a:pt x="468181" y="415465"/>
                    <a:pt x="463394" y="411605"/>
                  </a:cubicBezTo>
                  <a:cubicBezTo>
                    <a:pt x="429269" y="383965"/>
                    <a:pt x="454130" y="334862"/>
                    <a:pt x="431585" y="305369"/>
                  </a:cubicBezTo>
                  <a:cubicBezTo>
                    <a:pt x="465402" y="306450"/>
                    <a:pt x="508638" y="291163"/>
                    <a:pt x="489182" y="251941"/>
                  </a:cubicBezTo>
                  <a:cubicBezTo>
                    <a:pt x="480225" y="233721"/>
                    <a:pt x="432821" y="200522"/>
                    <a:pt x="471733" y="185853"/>
                  </a:cubicBezTo>
                  <a:cubicBezTo>
                    <a:pt x="504468" y="173500"/>
                    <a:pt x="498137" y="231096"/>
                    <a:pt x="501689" y="250089"/>
                  </a:cubicBezTo>
                  <a:cubicBezTo>
                    <a:pt x="513425" y="310001"/>
                    <a:pt x="653477" y="345053"/>
                    <a:pt x="652860" y="276957"/>
                  </a:cubicBezTo>
                  <a:cubicBezTo>
                    <a:pt x="709529" y="317722"/>
                    <a:pt x="800325" y="258890"/>
                    <a:pt x="768207" y="190022"/>
                  </a:cubicBezTo>
                  <a:cubicBezTo>
                    <a:pt x="857303" y="177051"/>
                    <a:pt x="857303" y="26961"/>
                    <a:pt x="771604" y="556"/>
                  </a:cubicBezTo>
                  <a:cubicBezTo>
                    <a:pt x="769442" y="-61"/>
                    <a:pt x="755853" y="-1296"/>
                    <a:pt x="756780" y="4417"/>
                  </a:cubicBezTo>
                  <a:cubicBezTo>
                    <a:pt x="766663" y="70351"/>
                    <a:pt x="714471" y="118991"/>
                    <a:pt x="653014" y="129646"/>
                  </a:cubicBezTo>
                  <a:close/>
                  <a:moveTo>
                    <a:pt x="382019" y="815242"/>
                  </a:moveTo>
                  <a:cubicBezTo>
                    <a:pt x="404718" y="772469"/>
                    <a:pt x="444093" y="761506"/>
                    <a:pt x="469880" y="757645"/>
                  </a:cubicBezTo>
                  <a:cubicBezTo>
                    <a:pt x="492887" y="754094"/>
                    <a:pt x="489182" y="774168"/>
                    <a:pt x="482851" y="789455"/>
                  </a:cubicBezTo>
                  <a:cubicBezTo>
                    <a:pt x="516204" y="782043"/>
                    <a:pt x="558204" y="783587"/>
                    <a:pt x="582602" y="810146"/>
                  </a:cubicBezTo>
                  <a:cubicBezTo>
                    <a:pt x="600823" y="829757"/>
                    <a:pt x="562373" y="835779"/>
                    <a:pt x="539829" y="843036"/>
                  </a:cubicBezTo>
                  <a:cubicBezTo>
                    <a:pt x="573337" y="863419"/>
                    <a:pt x="576734" y="898162"/>
                    <a:pt x="571947" y="913912"/>
                  </a:cubicBezTo>
                  <a:cubicBezTo>
                    <a:pt x="570094" y="919779"/>
                    <a:pt x="564072" y="920860"/>
                    <a:pt x="561138" y="916228"/>
                  </a:cubicBezTo>
                  <a:cubicBezTo>
                    <a:pt x="522998" y="855389"/>
                    <a:pt x="452740" y="838249"/>
                    <a:pt x="385107" y="824969"/>
                  </a:cubicBezTo>
                  <a:cubicBezTo>
                    <a:pt x="380011" y="823889"/>
                    <a:pt x="379857" y="819256"/>
                    <a:pt x="382019" y="815242"/>
                  </a:cubicBezTo>
                  <a:close/>
                  <a:moveTo>
                    <a:pt x="197804" y="710395"/>
                  </a:moveTo>
                  <a:cubicBezTo>
                    <a:pt x="233473" y="688314"/>
                    <a:pt x="199502" y="587482"/>
                    <a:pt x="255245" y="603541"/>
                  </a:cubicBezTo>
                  <a:cubicBezTo>
                    <a:pt x="256944" y="604004"/>
                    <a:pt x="264356" y="621144"/>
                    <a:pt x="264201" y="622842"/>
                  </a:cubicBezTo>
                  <a:cubicBezTo>
                    <a:pt x="275319" y="574048"/>
                    <a:pt x="310834" y="571732"/>
                    <a:pt x="349592" y="570342"/>
                  </a:cubicBezTo>
                  <a:cubicBezTo>
                    <a:pt x="323959" y="592423"/>
                    <a:pt x="340482" y="637203"/>
                    <a:pt x="284275" y="659438"/>
                  </a:cubicBezTo>
                  <a:cubicBezTo>
                    <a:pt x="303886" y="661446"/>
                    <a:pt x="334305" y="669475"/>
                    <a:pt x="326893" y="691711"/>
                  </a:cubicBezTo>
                  <a:cubicBezTo>
                    <a:pt x="316547" y="723057"/>
                    <a:pt x="264665" y="743285"/>
                    <a:pt x="198730" y="720895"/>
                  </a:cubicBezTo>
                  <a:cubicBezTo>
                    <a:pt x="193634" y="719196"/>
                    <a:pt x="193634" y="712865"/>
                    <a:pt x="197804" y="710395"/>
                  </a:cubicBezTo>
                  <a:close/>
                  <a:moveTo>
                    <a:pt x="428961" y="244530"/>
                  </a:moveTo>
                  <a:cubicBezTo>
                    <a:pt x="426027" y="267846"/>
                    <a:pt x="395144" y="261824"/>
                    <a:pt x="376614" y="255030"/>
                  </a:cubicBezTo>
                  <a:cubicBezTo>
                    <a:pt x="417688" y="299346"/>
                    <a:pt x="383254" y="332700"/>
                    <a:pt x="396842" y="363737"/>
                  </a:cubicBezTo>
                  <a:cubicBezTo>
                    <a:pt x="362563" y="345670"/>
                    <a:pt x="331526" y="328222"/>
                    <a:pt x="342643" y="279427"/>
                  </a:cubicBezTo>
                  <a:cubicBezTo>
                    <a:pt x="342026" y="280971"/>
                    <a:pt x="327974" y="293170"/>
                    <a:pt x="326276" y="292861"/>
                  </a:cubicBezTo>
                  <a:cubicBezTo>
                    <a:pt x="269143" y="283133"/>
                    <a:pt x="343415" y="207162"/>
                    <a:pt x="320871" y="171647"/>
                  </a:cubicBezTo>
                  <a:cubicBezTo>
                    <a:pt x="318246" y="167478"/>
                    <a:pt x="321026" y="161919"/>
                    <a:pt x="326276" y="162536"/>
                  </a:cubicBezTo>
                  <a:cubicBezTo>
                    <a:pt x="395144" y="171029"/>
                    <a:pt x="433130" y="211794"/>
                    <a:pt x="428961" y="244530"/>
                  </a:cubicBezTo>
                  <a:close/>
                  <a:moveTo>
                    <a:pt x="746280" y="150955"/>
                  </a:moveTo>
                  <a:cubicBezTo>
                    <a:pt x="743809" y="167323"/>
                    <a:pt x="725589" y="197125"/>
                    <a:pt x="686522" y="200831"/>
                  </a:cubicBezTo>
                  <a:cubicBezTo>
                    <a:pt x="703662" y="217044"/>
                    <a:pt x="735625" y="239125"/>
                    <a:pt x="710765" y="249008"/>
                  </a:cubicBezTo>
                  <a:cubicBezTo>
                    <a:pt x="677257" y="262287"/>
                    <a:pt x="638654" y="245611"/>
                    <a:pt x="611941" y="224302"/>
                  </a:cubicBezTo>
                  <a:cubicBezTo>
                    <a:pt x="611014" y="240824"/>
                    <a:pt x="605764" y="260589"/>
                    <a:pt x="586462" y="247309"/>
                  </a:cubicBezTo>
                  <a:cubicBezTo>
                    <a:pt x="564999" y="232485"/>
                    <a:pt x="534116" y="205772"/>
                    <a:pt x="532263" y="157286"/>
                  </a:cubicBezTo>
                  <a:cubicBezTo>
                    <a:pt x="532109" y="152654"/>
                    <a:pt x="534270" y="148639"/>
                    <a:pt x="539211" y="149874"/>
                  </a:cubicBezTo>
                  <a:cubicBezTo>
                    <a:pt x="606073" y="167323"/>
                    <a:pt x="676794" y="182455"/>
                    <a:pt x="737478" y="144161"/>
                  </a:cubicBezTo>
                  <a:cubicBezTo>
                    <a:pt x="742111" y="141227"/>
                    <a:pt x="747206" y="144933"/>
                    <a:pt x="746280" y="150955"/>
                  </a:cubicBezTo>
                  <a:close/>
                </a:path>
              </a:pathLst>
            </a:custGeom>
            <a:grpFill/>
            <a:ln w="15426" cap="flat">
              <a:noFill/>
              <a:prstDash val="solid"/>
              <a:miter/>
            </a:ln>
          </p:spPr>
          <p:txBody>
            <a:bodyPr rtlCol="0" anchor="ctr"/>
            <a:lstStyle/>
            <a:p>
              <a:endParaRPr lang="en-US"/>
            </a:p>
          </p:txBody>
        </p:sp>
        <p:sp>
          <p:nvSpPr>
            <p:cNvPr id="3066" name="Freeform: Shape 3065">
              <a:extLst>
                <a:ext uri="{FF2B5EF4-FFF2-40B4-BE49-F238E27FC236}">
                  <a16:creationId xmlns:a16="http://schemas.microsoft.com/office/drawing/2014/main" id="{0F4B3969-2D20-629D-DB32-5A8D26D9FE32}"/>
                </a:ext>
              </a:extLst>
            </p:cNvPr>
            <p:cNvSpPr/>
            <p:nvPr/>
          </p:nvSpPr>
          <p:spPr>
            <a:xfrm>
              <a:off x="8187955" y="4393349"/>
              <a:ext cx="51636" cy="51684"/>
            </a:xfrm>
            <a:custGeom>
              <a:avLst/>
              <a:gdLst>
                <a:gd name="connsiteX0" fmla="*/ 31555 w 51636"/>
                <a:gd name="connsiteY0" fmla="*/ 673 h 51684"/>
                <a:gd name="connsiteX1" fmla="*/ 673 w 51636"/>
                <a:gd name="connsiteY1" fmla="*/ 20129 h 51684"/>
                <a:gd name="connsiteX2" fmla="*/ 20129 w 51636"/>
                <a:gd name="connsiteY2" fmla="*/ 51012 h 51684"/>
                <a:gd name="connsiteX3" fmla="*/ 51012 w 51636"/>
                <a:gd name="connsiteY3" fmla="*/ 31556 h 51684"/>
                <a:gd name="connsiteX4" fmla="*/ 31555 w 51636"/>
                <a:gd name="connsiteY4" fmla="*/ 673 h 5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36" h="51684">
                  <a:moveTo>
                    <a:pt x="31555" y="673"/>
                  </a:moveTo>
                  <a:cubicBezTo>
                    <a:pt x="17658" y="-2570"/>
                    <a:pt x="3761" y="6232"/>
                    <a:pt x="673" y="20129"/>
                  </a:cubicBezTo>
                  <a:cubicBezTo>
                    <a:pt x="-2570" y="34026"/>
                    <a:pt x="6231" y="47769"/>
                    <a:pt x="20129" y="51012"/>
                  </a:cubicBezTo>
                  <a:cubicBezTo>
                    <a:pt x="34026" y="54254"/>
                    <a:pt x="47769" y="45453"/>
                    <a:pt x="51012" y="31556"/>
                  </a:cubicBezTo>
                  <a:cubicBezTo>
                    <a:pt x="54100" y="17658"/>
                    <a:pt x="45453" y="3761"/>
                    <a:pt x="31555" y="673"/>
                  </a:cubicBezTo>
                  <a:close/>
                </a:path>
              </a:pathLst>
            </a:custGeom>
            <a:grpFill/>
            <a:ln w="15426" cap="flat">
              <a:noFill/>
              <a:prstDash val="solid"/>
              <a:miter/>
            </a:ln>
          </p:spPr>
          <p:txBody>
            <a:bodyPr rtlCol="0" anchor="ctr"/>
            <a:lstStyle/>
            <a:p>
              <a:endParaRPr lang="en-US"/>
            </a:p>
          </p:txBody>
        </p:sp>
        <p:sp>
          <p:nvSpPr>
            <p:cNvPr id="3067" name="Freeform: Shape 3066">
              <a:extLst>
                <a:ext uri="{FF2B5EF4-FFF2-40B4-BE49-F238E27FC236}">
                  <a16:creationId xmlns:a16="http://schemas.microsoft.com/office/drawing/2014/main" id="{FF928D3A-F3C5-A033-1E18-E120CE80F11A}"/>
                </a:ext>
              </a:extLst>
            </p:cNvPr>
            <p:cNvSpPr/>
            <p:nvPr/>
          </p:nvSpPr>
          <p:spPr>
            <a:xfrm>
              <a:off x="7615137" y="1752446"/>
              <a:ext cx="69255" cy="57476"/>
            </a:xfrm>
            <a:custGeom>
              <a:avLst/>
              <a:gdLst>
                <a:gd name="connsiteX0" fmla="*/ 0 w 69255"/>
                <a:gd name="connsiteY0" fmla="*/ 25329 h 57475"/>
                <a:gd name="connsiteX1" fmla="*/ 8956 w 69255"/>
                <a:gd name="connsiteY1" fmla="*/ 55594 h 57475"/>
                <a:gd name="connsiteX2" fmla="*/ 67942 w 69255"/>
                <a:gd name="connsiteY2" fmla="*/ 18689 h 57475"/>
                <a:gd name="connsiteX3" fmla="*/ 0 w 69255"/>
                <a:gd name="connsiteY3" fmla="*/ 25329 h 57475"/>
              </a:gdLst>
              <a:ahLst/>
              <a:cxnLst>
                <a:cxn ang="0">
                  <a:pos x="connsiteX0" y="connsiteY0"/>
                </a:cxn>
                <a:cxn ang="0">
                  <a:pos x="connsiteX1" y="connsiteY1"/>
                </a:cxn>
                <a:cxn ang="0">
                  <a:pos x="connsiteX2" y="connsiteY2"/>
                </a:cxn>
                <a:cxn ang="0">
                  <a:pos x="connsiteX3" y="connsiteY3"/>
                </a:cxn>
              </a:cxnLst>
              <a:rect l="l" t="t" r="r" b="b"/>
              <a:pathLst>
                <a:path w="69255" h="57475">
                  <a:moveTo>
                    <a:pt x="0" y="25329"/>
                  </a:moveTo>
                  <a:cubicBezTo>
                    <a:pt x="5250" y="28881"/>
                    <a:pt x="12816" y="43241"/>
                    <a:pt x="8956" y="55594"/>
                  </a:cubicBezTo>
                  <a:cubicBezTo>
                    <a:pt x="43544" y="63624"/>
                    <a:pt x="76280" y="44940"/>
                    <a:pt x="67942" y="18689"/>
                  </a:cubicBezTo>
                  <a:cubicBezTo>
                    <a:pt x="61456" y="-767"/>
                    <a:pt x="35052" y="-13737"/>
                    <a:pt x="0" y="25329"/>
                  </a:cubicBezTo>
                  <a:close/>
                </a:path>
              </a:pathLst>
            </a:custGeom>
            <a:grpFill/>
            <a:ln w="15426" cap="flat">
              <a:noFill/>
              <a:prstDash val="solid"/>
              <a:miter/>
            </a:ln>
          </p:spPr>
          <p:txBody>
            <a:bodyPr rtlCol="0" anchor="ctr"/>
            <a:lstStyle/>
            <a:p>
              <a:endParaRPr lang="en-US"/>
            </a:p>
          </p:txBody>
        </p:sp>
        <p:sp>
          <p:nvSpPr>
            <p:cNvPr id="3068" name="Freeform: Shape 3067">
              <a:extLst>
                <a:ext uri="{FF2B5EF4-FFF2-40B4-BE49-F238E27FC236}">
                  <a16:creationId xmlns:a16="http://schemas.microsoft.com/office/drawing/2014/main" id="{868ECD65-36FE-D64F-1354-68D711E49FDD}"/>
                </a:ext>
              </a:extLst>
            </p:cNvPr>
            <p:cNvSpPr/>
            <p:nvPr/>
          </p:nvSpPr>
          <p:spPr>
            <a:xfrm>
              <a:off x="7516234" y="1711247"/>
              <a:ext cx="65029" cy="74094"/>
            </a:xfrm>
            <a:custGeom>
              <a:avLst/>
              <a:gdLst>
                <a:gd name="connsiteX0" fmla="*/ 7183 w 65029"/>
                <a:gd name="connsiteY0" fmla="*/ 7388 h 74094"/>
                <a:gd name="connsiteX1" fmla="*/ 48411 w 65029"/>
                <a:gd name="connsiteY1" fmla="*/ 74094 h 74094"/>
                <a:gd name="connsiteX2" fmla="*/ 64779 w 65029"/>
                <a:gd name="connsiteY2" fmla="*/ 57572 h 74094"/>
                <a:gd name="connsiteX3" fmla="*/ 64779 w 65029"/>
                <a:gd name="connsiteY3" fmla="*/ 57418 h 74094"/>
                <a:gd name="connsiteX4" fmla="*/ 7183 w 65029"/>
                <a:gd name="connsiteY4" fmla="*/ 7388 h 7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9" h="74094">
                  <a:moveTo>
                    <a:pt x="7183" y="7388"/>
                  </a:moveTo>
                  <a:cubicBezTo>
                    <a:pt x="-11656" y="27153"/>
                    <a:pt x="8109" y="60197"/>
                    <a:pt x="48411" y="74094"/>
                  </a:cubicBezTo>
                  <a:cubicBezTo>
                    <a:pt x="49955" y="66528"/>
                    <a:pt x="59220" y="62359"/>
                    <a:pt x="64779" y="57572"/>
                  </a:cubicBezTo>
                  <a:cubicBezTo>
                    <a:pt x="64779" y="57418"/>
                    <a:pt x="64779" y="57418"/>
                    <a:pt x="64779" y="57418"/>
                  </a:cubicBezTo>
                  <a:cubicBezTo>
                    <a:pt x="68639" y="11402"/>
                    <a:pt x="26948" y="-13304"/>
                    <a:pt x="7183" y="7388"/>
                  </a:cubicBezTo>
                  <a:close/>
                </a:path>
              </a:pathLst>
            </a:custGeom>
            <a:grpFill/>
            <a:ln w="15426" cap="flat">
              <a:noFill/>
              <a:prstDash val="solid"/>
              <a:miter/>
            </a:ln>
          </p:spPr>
          <p:txBody>
            <a:bodyPr rtlCol="0" anchor="ctr"/>
            <a:lstStyle/>
            <a:p>
              <a:endParaRPr lang="en-US"/>
            </a:p>
          </p:txBody>
        </p:sp>
        <p:sp>
          <p:nvSpPr>
            <p:cNvPr id="3069" name="Freeform: Shape 3068">
              <a:extLst>
                <a:ext uri="{FF2B5EF4-FFF2-40B4-BE49-F238E27FC236}">
                  <a16:creationId xmlns:a16="http://schemas.microsoft.com/office/drawing/2014/main" id="{6775A3CD-20FD-D15B-6EAE-B03CE7488ACA}"/>
                </a:ext>
              </a:extLst>
            </p:cNvPr>
            <p:cNvSpPr/>
            <p:nvPr/>
          </p:nvSpPr>
          <p:spPr>
            <a:xfrm>
              <a:off x="7492183" y="1785714"/>
              <a:ext cx="74932" cy="58540"/>
            </a:xfrm>
            <a:custGeom>
              <a:avLst/>
              <a:gdLst>
                <a:gd name="connsiteX0" fmla="*/ 9924 w 74932"/>
                <a:gd name="connsiteY0" fmla="*/ 54754 h 58540"/>
                <a:gd name="connsiteX1" fmla="*/ 74932 w 74932"/>
                <a:gd name="connsiteY1" fmla="*/ 28813 h 58540"/>
                <a:gd name="connsiteX2" fmla="*/ 69064 w 74932"/>
                <a:gd name="connsiteY2" fmla="*/ 8585 h 58540"/>
                <a:gd name="connsiteX3" fmla="*/ 3748 w 74932"/>
                <a:gd name="connsiteY3" fmla="*/ 20475 h 58540"/>
                <a:gd name="connsiteX4" fmla="*/ 9924 w 74932"/>
                <a:gd name="connsiteY4" fmla="*/ 54754 h 5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58540">
                  <a:moveTo>
                    <a:pt x="9924" y="54754"/>
                  </a:moveTo>
                  <a:cubicBezTo>
                    <a:pt x="31079" y="65100"/>
                    <a:pt x="61653" y="53519"/>
                    <a:pt x="74932" y="28813"/>
                  </a:cubicBezTo>
                  <a:cubicBezTo>
                    <a:pt x="70454" y="23409"/>
                    <a:pt x="68292" y="16306"/>
                    <a:pt x="69064" y="8585"/>
                  </a:cubicBezTo>
                  <a:cubicBezTo>
                    <a:pt x="27991" y="-13651"/>
                    <a:pt x="9306" y="13526"/>
                    <a:pt x="3748" y="20475"/>
                  </a:cubicBezTo>
                  <a:cubicBezTo>
                    <a:pt x="-2738" y="28813"/>
                    <a:pt x="-885" y="49504"/>
                    <a:pt x="9924" y="54754"/>
                  </a:cubicBezTo>
                  <a:close/>
                </a:path>
              </a:pathLst>
            </a:custGeom>
            <a:grpFill/>
            <a:ln w="15426" cap="flat">
              <a:noFill/>
              <a:prstDash val="solid"/>
              <a:miter/>
            </a:ln>
          </p:spPr>
          <p:txBody>
            <a:bodyPr rtlCol="0" anchor="ctr"/>
            <a:lstStyle/>
            <a:p>
              <a:endParaRPr lang="en-US"/>
            </a:p>
          </p:txBody>
        </p:sp>
        <p:sp>
          <p:nvSpPr>
            <p:cNvPr id="3070" name="Freeform: Shape 3069">
              <a:extLst>
                <a:ext uri="{FF2B5EF4-FFF2-40B4-BE49-F238E27FC236}">
                  <a16:creationId xmlns:a16="http://schemas.microsoft.com/office/drawing/2014/main" id="{F3304688-ABCB-CA7C-FCBC-6A7F0100ACDB}"/>
                </a:ext>
              </a:extLst>
            </p:cNvPr>
            <p:cNvSpPr/>
            <p:nvPr/>
          </p:nvSpPr>
          <p:spPr>
            <a:xfrm>
              <a:off x="7022832" y="1872653"/>
              <a:ext cx="76103" cy="55874"/>
            </a:xfrm>
            <a:custGeom>
              <a:avLst/>
              <a:gdLst>
                <a:gd name="connsiteX0" fmla="*/ 11404 w 76103"/>
                <a:gd name="connsiteY0" fmla="*/ 7654 h 55873"/>
                <a:gd name="connsiteX1" fmla="*/ 3529 w 76103"/>
                <a:gd name="connsiteY1" fmla="*/ 41471 h 55873"/>
                <a:gd name="connsiteX2" fmla="*/ 73478 w 76103"/>
                <a:gd name="connsiteY2" fmla="*/ 43787 h 55873"/>
                <a:gd name="connsiteX3" fmla="*/ 76103 w 76103"/>
                <a:gd name="connsiteY3" fmla="*/ 22941 h 55873"/>
                <a:gd name="connsiteX4" fmla="*/ 11404 w 76103"/>
                <a:gd name="connsiteY4" fmla="*/ 7654 h 55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03" h="55873">
                  <a:moveTo>
                    <a:pt x="11404" y="7654"/>
                  </a:moveTo>
                  <a:cubicBezTo>
                    <a:pt x="2140" y="12595"/>
                    <a:pt x="-4346" y="32360"/>
                    <a:pt x="3529" y="41471"/>
                  </a:cubicBezTo>
                  <a:cubicBezTo>
                    <a:pt x="18662" y="59383"/>
                    <a:pt x="51397" y="61081"/>
                    <a:pt x="73478" y="43787"/>
                  </a:cubicBezTo>
                  <a:cubicBezTo>
                    <a:pt x="71471" y="36993"/>
                    <a:pt x="72398" y="29735"/>
                    <a:pt x="76103" y="22941"/>
                  </a:cubicBezTo>
                  <a:cubicBezTo>
                    <a:pt x="47383" y="-13809"/>
                    <a:pt x="19279" y="3639"/>
                    <a:pt x="11404" y="7654"/>
                  </a:cubicBezTo>
                  <a:close/>
                </a:path>
              </a:pathLst>
            </a:custGeom>
            <a:grpFill/>
            <a:ln w="15426" cap="flat">
              <a:noFill/>
              <a:prstDash val="solid"/>
              <a:miter/>
            </a:ln>
          </p:spPr>
          <p:txBody>
            <a:bodyPr rtlCol="0" anchor="ctr"/>
            <a:lstStyle/>
            <a:p>
              <a:endParaRPr lang="en-US"/>
            </a:p>
          </p:txBody>
        </p:sp>
        <p:sp>
          <p:nvSpPr>
            <p:cNvPr id="3071" name="Freeform: Shape 3070">
              <a:extLst>
                <a:ext uri="{FF2B5EF4-FFF2-40B4-BE49-F238E27FC236}">
                  <a16:creationId xmlns:a16="http://schemas.microsoft.com/office/drawing/2014/main" id="{37852E2D-BC2C-45FA-7B49-5A15924AFE56}"/>
                </a:ext>
              </a:extLst>
            </p:cNvPr>
            <p:cNvSpPr/>
            <p:nvPr/>
          </p:nvSpPr>
          <p:spPr>
            <a:xfrm>
              <a:off x="7078425" y="1809377"/>
              <a:ext cx="56771" cy="79578"/>
            </a:xfrm>
            <a:custGeom>
              <a:avLst/>
              <a:gdLst>
                <a:gd name="connsiteX0" fmla="*/ 16187 w 56771"/>
                <a:gd name="connsiteY0" fmla="*/ 1907 h 79577"/>
                <a:gd name="connsiteX1" fmla="*/ 27150 w 56771"/>
                <a:gd name="connsiteY1" fmla="*/ 79577 h 79577"/>
                <a:gd name="connsiteX2" fmla="*/ 48768 w 56771"/>
                <a:gd name="connsiteY2" fmla="*/ 71085 h 79577"/>
                <a:gd name="connsiteX3" fmla="*/ 48922 w 56771"/>
                <a:gd name="connsiteY3" fmla="*/ 70930 h 79577"/>
                <a:gd name="connsiteX4" fmla="*/ 16187 w 56771"/>
                <a:gd name="connsiteY4" fmla="*/ 1907 h 7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71" h="79577">
                  <a:moveTo>
                    <a:pt x="16187" y="1907"/>
                  </a:moveTo>
                  <a:cubicBezTo>
                    <a:pt x="-9137" y="12408"/>
                    <a:pt x="-4196" y="50702"/>
                    <a:pt x="27150" y="79577"/>
                  </a:cubicBezTo>
                  <a:cubicBezTo>
                    <a:pt x="31474" y="73246"/>
                    <a:pt x="41819" y="73246"/>
                    <a:pt x="48768" y="71085"/>
                  </a:cubicBezTo>
                  <a:cubicBezTo>
                    <a:pt x="48922" y="70930"/>
                    <a:pt x="48922" y="70930"/>
                    <a:pt x="48922" y="70930"/>
                  </a:cubicBezTo>
                  <a:cubicBezTo>
                    <a:pt x="70849" y="30165"/>
                    <a:pt x="42591" y="-9210"/>
                    <a:pt x="16187" y="1907"/>
                  </a:cubicBezTo>
                  <a:close/>
                </a:path>
              </a:pathLst>
            </a:custGeom>
            <a:grpFill/>
            <a:ln w="15426" cap="flat">
              <a:noFill/>
              <a:prstDash val="solid"/>
              <a:miter/>
            </a:ln>
          </p:spPr>
          <p:txBody>
            <a:bodyPr rtlCol="0" anchor="ctr"/>
            <a:lstStyle/>
            <a:p>
              <a:endParaRPr lang="en-US"/>
            </a:p>
          </p:txBody>
        </p:sp>
        <p:sp>
          <p:nvSpPr>
            <p:cNvPr id="3072" name="Freeform: Shape 3071">
              <a:extLst>
                <a:ext uri="{FF2B5EF4-FFF2-40B4-BE49-F238E27FC236}">
                  <a16:creationId xmlns:a16="http://schemas.microsoft.com/office/drawing/2014/main" id="{7EB3C996-C89F-83DA-ABBB-8F0A786AF233}"/>
                </a:ext>
              </a:extLst>
            </p:cNvPr>
            <p:cNvSpPr/>
            <p:nvPr/>
          </p:nvSpPr>
          <p:spPr>
            <a:xfrm>
              <a:off x="7571466" y="1775197"/>
              <a:ext cx="45989" cy="46572"/>
            </a:xfrm>
            <a:custGeom>
              <a:avLst/>
              <a:gdLst>
                <a:gd name="connsiteX0" fmla="*/ 128 w 45989"/>
                <a:gd name="connsiteY0" fmla="*/ 25278 h 46571"/>
                <a:gd name="connsiteX1" fmla="*/ 45988 w 45989"/>
                <a:gd name="connsiteY1" fmla="*/ 19874 h 46571"/>
                <a:gd name="connsiteX2" fmla="*/ 128 w 45989"/>
                <a:gd name="connsiteY2" fmla="*/ 25278 h 46571"/>
              </a:gdLst>
              <a:ahLst/>
              <a:cxnLst>
                <a:cxn ang="0">
                  <a:pos x="connsiteX0" y="connsiteY0"/>
                </a:cxn>
                <a:cxn ang="0">
                  <a:pos x="connsiteX1" y="connsiteY1"/>
                </a:cxn>
                <a:cxn ang="0">
                  <a:pos x="connsiteX2" y="connsiteY2"/>
                </a:cxn>
              </a:cxnLst>
              <a:rect l="l" t="t" r="r" b="b"/>
              <a:pathLst>
                <a:path w="45989" h="46571">
                  <a:moveTo>
                    <a:pt x="128" y="25278"/>
                  </a:moveTo>
                  <a:cubicBezTo>
                    <a:pt x="3216" y="57396"/>
                    <a:pt x="46297" y="51220"/>
                    <a:pt x="45988" y="19874"/>
                  </a:cubicBezTo>
                  <a:cubicBezTo>
                    <a:pt x="45834" y="-7612"/>
                    <a:pt x="-2806" y="-7303"/>
                    <a:pt x="128" y="25278"/>
                  </a:cubicBezTo>
                  <a:close/>
                </a:path>
              </a:pathLst>
            </a:custGeom>
            <a:grpFill/>
            <a:ln w="15426" cap="flat">
              <a:noFill/>
              <a:prstDash val="solid"/>
              <a:miter/>
            </a:ln>
          </p:spPr>
          <p:txBody>
            <a:bodyPr rtlCol="0" anchor="ctr"/>
            <a:lstStyle/>
            <a:p>
              <a:endParaRPr lang="en-US"/>
            </a:p>
          </p:txBody>
        </p:sp>
        <p:sp>
          <p:nvSpPr>
            <p:cNvPr id="3073" name="Freeform: Shape 3072">
              <a:extLst>
                <a:ext uri="{FF2B5EF4-FFF2-40B4-BE49-F238E27FC236}">
                  <a16:creationId xmlns:a16="http://schemas.microsoft.com/office/drawing/2014/main" id="{4802492A-EBFA-85C4-E80E-C60D4F466BF2}"/>
                </a:ext>
              </a:extLst>
            </p:cNvPr>
            <p:cNvSpPr/>
            <p:nvPr/>
          </p:nvSpPr>
          <p:spPr>
            <a:xfrm>
              <a:off x="7268327" y="2440612"/>
              <a:ext cx="164546" cy="140582"/>
            </a:xfrm>
            <a:custGeom>
              <a:avLst/>
              <a:gdLst>
                <a:gd name="connsiteX0" fmla="*/ 128472 w 164547"/>
                <a:gd name="connsiteY0" fmla="*/ 2999 h 140581"/>
                <a:gd name="connsiteX1" fmla="*/ 118435 w 164547"/>
                <a:gd name="connsiteY1" fmla="*/ 2690 h 140581"/>
                <a:gd name="connsiteX2" fmla="*/ 27949 w 164547"/>
                <a:gd name="connsiteY2" fmla="*/ 53956 h 140581"/>
                <a:gd name="connsiteX3" fmla="*/ 0 w 164547"/>
                <a:gd name="connsiteY3" fmla="*/ 140581 h 140581"/>
                <a:gd name="connsiteX4" fmla="*/ 90641 w 164547"/>
                <a:gd name="connsiteY4" fmla="*/ 132706 h 140581"/>
                <a:gd name="connsiteX5" fmla="*/ 160744 w 164547"/>
                <a:gd name="connsiteY5" fmla="*/ 55963 h 140581"/>
                <a:gd name="connsiteX6" fmla="*/ 162597 w 164547"/>
                <a:gd name="connsiteY6" fmla="*/ 46235 h 140581"/>
                <a:gd name="connsiteX7" fmla="*/ 132332 w 164547"/>
                <a:gd name="connsiteY7" fmla="*/ 35117 h 140581"/>
                <a:gd name="connsiteX8" fmla="*/ 128472 w 164547"/>
                <a:gd name="connsiteY8" fmla="*/ 2999 h 1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47" h="140581">
                  <a:moveTo>
                    <a:pt x="128472" y="2999"/>
                  </a:moveTo>
                  <a:cubicBezTo>
                    <a:pt x="126465" y="-707"/>
                    <a:pt x="120751" y="-1170"/>
                    <a:pt x="118435" y="2690"/>
                  </a:cubicBezTo>
                  <a:cubicBezTo>
                    <a:pt x="98979" y="36970"/>
                    <a:pt x="49721" y="22455"/>
                    <a:pt x="27949" y="53956"/>
                  </a:cubicBezTo>
                  <a:cubicBezTo>
                    <a:pt x="10655" y="79279"/>
                    <a:pt x="9419" y="111243"/>
                    <a:pt x="0" y="140581"/>
                  </a:cubicBezTo>
                  <a:cubicBezTo>
                    <a:pt x="30574" y="137956"/>
                    <a:pt x="62074" y="143978"/>
                    <a:pt x="90641" y="132706"/>
                  </a:cubicBezTo>
                  <a:cubicBezTo>
                    <a:pt x="126156" y="118500"/>
                    <a:pt x="122913" y="67235"/>
                    <a:pt x="160744" y="55963"/>
                  </a:cubicBezTo>
                  <a:cubicBezTo>
                    <a:pt x="164914" y="54728"/>
                    <a:pt x="165840" y="49014"/>
                    <a:pt x="162597" y="46235"/>
                  </a:cubicBezTo>
                  <a:cubicBezTo>
                    <a:pt x="153641" y="38360"/>
                    <a:pt x="143296" y="35271"/>
                    <a:pt x="132332" y="35117"/>
                  </a:cubicBezTo>
                  <a:cubicBezTo>
                    <a:pt x="134648" y="24308"/>
                    <a:pt x="134031" y="13345"/>
                    <a:pt x="128472" y="2999"/>
                  </a:cubicBezTo>
                  <a:close/>
                </a:path>
              </a:pathLst>
            </a:custGeom>
            <a:grpFill/>
            <a:ln w="15426" cap="flat">
              <a:noFill/>
              <a:prstDash val="solid"/>
              <a:miter/>
            </a:ln>
          </p:spPr>
          <p:txBody>
            <a:bodyPr rtlCol="0" anchor="ctr"/>
            <a:lstStyle/>
            <a:p>
              <a:endParaRPr lang="en-US"/>
            </a:p>
          </p:txBody>
        </p:sp>
        <p:sp>
          <p:nvSpPr>
            <p:cNvPr id="3074" name="Freeform: Shape 3073">
              <a:extLst>
                <a:ext uri="{FF2B5EF4-FFF2-40B4-BE49-F238E27FC236}">
                  <a16:creationId xmlns:a16="http://schemas.microsoft.com/office/drawing/2014/main" id="{28BC534C-3F99-C78D-CDB7-C114E7C7F2B8}"/>
                </a:ext>
              </a:extLst>
            </p:cNvPr>
            <p:cNvSpPr/>
            <p:nvPr/>
          </p:nvSpPr>
          <p:spPr>
            <a:xfrm>
              <a:off x="7541038" y="1825644"/>
              <a:ext cx="54437" cy="70526"/>
            </a:xfrm>
            <a:custGeom>
              <a:avLst/>
              <a:gdLst>
                <a:gd name="connsiteX0" fmla="*/ 19901 w 54437"/>
                <a:gd name="connsiteY0" fmla="*/ 69949 h 70525"/>
                <a:gd name="connsiteX1" fmla="*/ 49393 w 54437"/>
                <a:gd name="connsiteY1" fmla="*/ 5096 h 70525"/>
                <a:gd name="connsiteX2" fmla="*/ 29011 w 54437"/>
                <a:gd name="connsiteY2" fmla="*/ 0 h 70525"/>
                <a:gd name="connsiteX3" fmla="*/ 19901 w 54437"/>
                <a:gd name="connsiteY3" fmla="*/ 69949 h 70525"/>
              </a:gdLst>
              <a:ahLst/>
              <a:cxnLst>
                <a:cxn ang="0">
                  <a:pos x="connsiteX0" y="connsiteY0"/>
                </a:cxn>
                <a:cxn ang="0">
                  <a:pos x="connsiteX1" y="connsiteY1"/>
                </a:cxn>
                <a:cxn ang="0">
                  <a:pos x="connsiteX2" y="connsiteY2"/>
                </a:cxn>
                <a:cxn ang="0">
                  <a:pos x="connsiteX3" y="connsiteY3"/>
                </a:cxn>
              </a:cxnLst>
              <a:rect l="l" t="t" r="r" b="b"/>
              <a:pathLst>
                <a:path w="54437" h="70525">
                  <a:moveTo>
                    <a:pt x="19901" y="69949"/>
                  </a:moveTo>
                  <a:cubicBezTo>
                    <a:pt x="44452" y="76280"/>
                    <a:pt x="64063" y="28875"/>
                    <a:pt x="49393" y="5096"/>
                  </a:cubicBezTo>
                  <a:cubicBezTo>
                    <a:pt x="42445" y="6177"/>
                    <a:pt x="35342" y="4632"/>
                    <a:pt x="29011" y="0"/>
                  </a:cubicBezTo>
                  <a:cubicBezTo>
                    <a:pt x="-10828" y="24243"/>
                    <a:pt x="-5423" y="63310"/>
                    <a:pt x="19901" y="69949"/>
                  </a:cubicBezTo>
                  <a:close/>
                </a:path>
              </a:pathLst>
            </a:custGeom>
            <a:grpFill/>
            <a:ln w="15426" cap="flat">
              <a:noFill/>
              <a:prstDash val="solid"/>
              <a:miter/>
            </a:ln>
          </p:spPr>
          <p:txBody>
            <a:bodyPr rtlCol="0" anchor="ctr"/>
            <a:lstStyle/>
            <a:p>
              <a:endParaRPr lang="en-US"/>
            </a:p>
          </p:txBody>
        </p:sp>
        <p:sp>
          <p:nvSpPr>
            <p:cNvPr id="3075" name="Freeform: Shape 3074">
              <a:extLst>
                <a:ext uri="{FF2B5EF4-FFF2-40B4-BE49-F238E27FC236}">
                  <a16:creationId xmlns:a16="http://schemas.microsoft.com/office/drawing/2014/main" id="{7DE960C2-40B3-75BA-04A8-F881B250CE31}"/>
                </a:ext>
              </a:extLst>
            </p:cNvPr>
            <p:cNvSpPr/>
            <p:nvPr/>
          </p:nvSpPr>
          <p:spPr>
            <a:xfrm>
              <a:off x="7596917" y="1813600"/>
              <a:ext cx="68929" cy="62828"/>
            </a:xfrm>
            <a:custGeom>
              <a:avLst/>
              <a:gdLst>
                <a:gd name="connsiteX0" fmla="*/ 63618 w 68930"/>
                <a:gd name="connsiteY0" fmla="*/ 53427 h 62828"/>
                <a:gd name="connsiteX1" fmla="*/ 24861 w 68930"/>
                <a:gd name="connsiteY1" fmla="*/ 0 h 62828"/>
                <a:gd name="connsiteX2" fmla="*/ 0 w 68930"/>
                <a:gd name="connsiteY2" fmla="*/ 18221 h 62828"/>
                <a:gd name="connsiteX3" fmla="*/ 63618 w 68930"/>
                <a:gd name="connsiteY3" fmla="*/ 53427 h 62828"/>
              </a:gdLst>
              <a:ahLst/>
              <a:cxnLst>
                <a:cxn ang="0">
                  <a:pos x="connsiteX0" y="connsiteY0"/>
                </a:cxn>
                <a:cxn ang="0">
                  <a:pos x="connsiteX1" y="connsiteY1"/>
                </a:cxn>
                <a:cxn ang="0">
                  <a:pos x="connsiteX2" y="connsiteY2"/>
                </a:cxn>
                <a:cxn ang="0">
                  <a:pos x="connsiteX3" y="connsiteY3"/>
                </a:cxn>
              </a:cxnLst>
              <a:rect l="l" t="t" r="r" b="b"/>
              <a:pathLst>
                <a:path w="68930" h="62828">
                  <a:moveTo>
                    <a:pt x="63618" y="53427"/>
                  </a:moveTo>
                  <a:cubicBezTo>
                    <a:pt x="80913" y="32427"/>
                    <a:pt x="52810" y="154"/>
                    <a:pt x="24861" y="0"/>
                  </a:cubicBezTo>
                  <a:cubicBezTo>
                    <a:pt x="21155" y="6640"/>
                    <a:pt x="11272" y="19456"/>
                    <a:pt x="0" y="18221"/>
                  </a:cubicBezTo>
                  <a:cubicBezTo>
                    <a:pt x="2625" y="31346"/>
                    <a:pt x="38603" y="84001"/>
                    <a:pt x="63618" y="53427"/>
                  </a:cubicBezTo>
                  <a:close/>
                </a:path>
              </a:pathLst>
            </a:custGeom>
            <a:grpFill/>
            <a:ln w="15426" cap="flat">
              <a:noFill/>
              <a:prstDash val="solid"/>
              <a:miter/>
            </a:ln>
          </p:spPr>
          <p:txBody>
            <a:bodyPr rtlCol="0" anchor="ctr"/>
            <a:lstStyle/>
            <a:p>
              <a:endParaRPr lang="en-US"/>
            </a:p>
          </p:txBody>
        </p:sp>
        <p:sp>
          <p:nvSpPr>
            <p:cNvPr id="3076" name="Freeform: Shape 3075">
              <a:extLst>
                <a:ext uri="{FF2B5EF4-FFF2-40B4-BE49-F238E27FC236}">
                  <a16:creationId xmlns:a16="http://schemas.microsoft.com/office/drawing/2014/main" id="{D34B98C4-160A-7B90-6B92-74E2FAC1947B}"/>
                </a:ext>
              </a:extLst>
            </p:cNvPr>
            <p:cNvSpPr/>
            <p:nvPr/>
          </p:nvSpPr>
          <p:spPr>
            <a:xfrm>
              <a:off x="7645248" y="2110539"/>
              <a:ext cx="213398" cy="170010"/>
            </a:xfrm>
            <a:custGeom>
              <a:avLst/>
              <a:gdLst>
                <a:gd name="connsiteX0" fmla="*/ 157347 w 213399"/>
                <a:gd name="connsiteY0" fmla="*/ 76898 h 170009"/>
                <a:gd name="connsiteX1" fmla="*/ 213399 w 213399"/>
                <a:gd name="connsiteY1" fmla="*/ 0 h 170009"/>
                <a:gd name="connsiteX2" fmla="*/ 125847 w 213399"/>
                <a:gd name="connsiteY2" fmla="*/ 37368 h 170009"/>
                <a:gd name="connsiteX3" fmla="*/ 71185 w 213399"/>
                <a:gd name="connsiteY3" fmla="*/ 38140 h 170009"/>
                <a:gd name="connsiteX4" fmla="*/ 0 w 213399"/>
                <a:gd name="connsiteY4" fmla="*/ 170009 h 170009"/>
                <a:gd name="connsiteX5" fmla="*/ 144377 w 213399"/>
                <a:gd name="connsiteY5" fmla="*/ 130016 h 170009"/>
                <a:gd name="connsiteX6" fmla="*/ 157347 w 213399"/>
                <a:gd name="connsiteY6" fmla="*/ 76898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99" h="170009">
                  <a:moveTo>
                    <a:pt x="157347" y="76898"/>
                  </a:moveTo>
                  <a:cubicBezTo>
                    <a:pt x="182517" y="76126"/>
                    <a:pt x="199656" y="32427"/>
                    <a:pt x="213399" y="0"/>
                  </a:cubicBezTo>
                  <a:cubicBezTo>
                    <a:pt x="178656" y="6177"/>
                    <a:pt x="132178" y="12971"/>
                    <a:pt x="125847" y="37368"/>
                  </a:cubicBezTo>
                  <a:cubicBezTo>
                    <a:pt x="113957" y="14052"/>
                    <a:pt x="80604" y="12507"/>
                    <a:pt x="71185" y="38140"/>
                  </a:cubicBezTo>
                  <a:cubicBezTo>
                    <a:pt x="55743" y="80604"/>
                    <a:pt x="29956" y="136501"/>
                    <a:pt x="0" y="170009"/>
                  </a:cubicBezTo>
                  <a:cubicBezTo>
                    <a:pt x="39221" y="148391"/>
                    <a:pt x="99442" y="135575"/>
                    <a:pt x="144377" y="130016"/>
                  </a:cubicBezTo>
                  <a:cubicBezTo>
                    <a:pt x="171708" y="126619"/>
                    <a:pt x="177575" y="93729"/>
                    <a:pt x="157347" y="76898"/>
                  </a:cubicBezTo>
                  <a:close/>
                </a:path>
              </a:pathLst>
            </a:custGeom>
            <a:grpFill/>
            <a:ln w="15426" cap="flat">
              <a:noFill/>
              <a:prstDash val="solid"/>
              <a:miter/>
            </a:ln>
          </p:spPr>
          <p:txBody>
            <a:bodyPr rtlCol="0" anchor="ctr"/>
            <a:lstStyle/>
            <a:p>
              <a:endParaRPr lang="en-US"/>
            </a:p>
          </p:txBody>
        </p:sp>
        <p:sp>
          <p:nvSpPr>
            <p:cNvPr id="3077" name="Freeform: Shape 3076">
              <a:extLst>
                <a:ext uri="{FF2B5EF4-FFF2-40B4-BE49-F238E27FC236}">
                  <a16:creationId xmlns:a16="http://schemas.microsoft.com/office/drawing/2014/main" id="{C4776DE1-5BC0-5998-D69C-16FFBCF0C88E}"/>
                </a:ext>
              </a:extLst>
            </p:cNvPr>
            <p:cNvSpPr/>
            <p:nvPr/>
          </p:nvSpPr>
          <p:spPr>
            <a:xfrm>
              <a:off x="7587029" y="1698941"/>
              <a:ext cx="56793" cy="72040"/>
            </a:xfrm>
            <a:custGeom>
              <a:avLst/>
              <a:gdLst>
                <a:gd name="connsiteX0" fmla="*/ 5255 w 56793"/>
                <a:gd name="connsiteY0" fmla="*/ 69724 h 72039"/>
                <a:gd name="connsiteX1" fmla="*/ 27491 w 56793"/>
                <a:gd name="connsiteY1" fmla="*/ 72040 h 72039"/>
                <a:gd name="connsiteX2" fmla="*/ 38763 w 56793"/>
                <a:gd name="connsiteY2" fmla="*/ 701 h 72039"/>
                <a:gd name="connsiteX3" fmla="*/ 5255 w 56793"/>
                <a:gd name="connsiteY3" fmla="*/ 69724 h 72039"/>
              </a:gdLst>
              <a:ahLst/>
              <a:cxnLst>
                <a:cxn ang="0">
                  <a:pos x="connsiteX0" y="connsiteY0"/>
                </a:cxn>
                <a:cxn ang="0">
                  <a:pos x="connsiteX1" y="connsiteY1"/>
                </a:cxn>
                <a:cxn ang="0">
                  <a:pos x="connsiteX2" y="connsiteY2"/>
                </a:cxn>
                <a:cxn ang="0">
                  <a:pos x="connsiteX3" y="connsiteY3"/>
                </a:cxn>
              </a:cxnLst>
              <a:rect l="l" t="t" r="r" b="b"/>
              <a:pathLst>
                <a:path w="56793" h="72039">
                  <a:moveTo>
                    <a:pt x="5255" y="69724"/>
                  </a:moveTo>
                  <a:cubicBezTo>
                    <a:pt x="8344" y="69415"/>
                    <a:pt x="24711" y="71422"/>
                    <a:pt x="27491" y="72040"/>
                  </a:cubicBezTo>
                  <a:cubicBezTo>
                    <a:pt x="61771" y="39304"/>
                    <a:pt x="66558" y="7032"/>
                    <a:pt x="38763" y="701"/>
                  </a:cubicBezTo>
                  <a:cubicBezTo>
                    <a:pt x="5873" y="-6866"/>
                    <a:pt x="-8642" y="48878"/>
                    <a:pt x="5255" y="69724"/>
                  </a:cubicBezTo>
                  <a:close/>
                </a:path>
              </a:pathLst>
            </a:custGeom>
            <a:grpFill/>
            <a:ln w="15426" cap="flat">
              <a:noFill/>
              <a:prstDash val="solid"/>
              <a:miter/>
            </a:ln>
          </p:spPr>
          <p:txBody>
            <a:bodyPr rtlCol="0" anchor="ctr"/>
            <a:lstStyle/>
            <a:p>
              <a:endParaRPr lang="en-US"/>
            </a:p>
          </p:txBody>
        </p:sp>
        <p:sp>
          <p:nvSpPr>
            <p:cNvPr id="3078" name="Freeform: Shape 3077">
              <a:extLst>
                <a:ext uri="{FF2B5EF4-FFF2-40B4-BE49-F238E27FC236}">
                  <a16:creationId xmlns:a16="http://schemas.microsoft.com/office/drawing/2014/main" id="{B0EB1223-8A78-0495-5E5A-99B365A4906B}"/>
                </a:ext>
              </a:extLst>
            </p:cNvPr>
            <p:cNvSpPr/>
            <p:nvPr/>
          </p:nvSpPr>
          <p:spPr>
            <a:xfrm>
              <a:off x="6457196" y="2724497"/>
              <a:ext cx="119356" cy="214011"/>
            </a:xfrm>
            <a:custGeom>
              <a:avLst/>
              <a:gdLst>
                <a:gd name="connsiteX0" fmla="*/ 43236 w 119356"/>
                <a:gd name="connsiteY0" fmla="*/ 171084 h 214010"/>
                <a:gd name="connsiteX1" fmla="*/ 95891 w 119356"/>
                <a:gd name="connsiteY1" fmla="*/ 104377 h 214010"/>
                <a:gd name="connsiteX2" fmla="*/ 102685 w 119356"/>
                <a:gd name="connsiteY2" fmla="*/ 766 h 214010"/>
                <a:gd name="connsiteX3" fmla="*/ 102685 w 119356"/>
                <a:gd name="connsiteY3" fmla="*/ 766 h 214010"/>
                <a:gd name="connsiteX4" fmla="*/ 25942 w 119356"/>
                <a:gd name="connsiteY4" fmla="*/ 70715 h 214010"/>
                <a:gd name="connsiteX5" fmla="*/ 6640 w 119356"/>
                <a:gd name="connsiteY5" fmla="*/ 153481 h 214010"/>
                <a:gd name="connsiteX6" fmla="*/ 0 w 119356"/>
                <a:gd name="connsiteY6" fmla="*/ 214011 h 214010"/>
                <a:gd name="connsiteX7" fmla="*/ 37677 w 119356"/>
                <a:gd name="connsiteY7" fmla="*/ 135723 h 214010"/>
                <a:gd name="connsiteX8" fmla="*/ 0 w 119356"/>
                <a:gd name="connsiteY8" fmla="*/ 214011 h 214010"/>
                <a:gd name="connsiteX9" fmla="*/ 43236 w 119356"/>
                <a:gd name="connsiteY9" fmla="*/ 171084 h 21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56" h="214010">
                  <a:moveTo>
                    <a:pt x="43236" y="171084"/>
                  </a:moveTo>
                  <a:cubicBezTo>
                    <a:pt x="62692" y="150547"/>
                    <a:pt x="80604" y="128311"/>
                    <a:pt x="95891" y="104377"/>
                  </a:cubicBezTo>
                  <a:cubicBezTo>
                    <a:pt x="115965" y="73031"/>
                    <a:pt x="133413" y="27943"/>
                    <a:pt x="102685" y="766"/>
                  </a:cubicBezTo>
                  <a:lnTo>
                    <a:pt x="102685" y="766"/>
                  </a:lnTo>
                  <a:cubicBezTo>
                    <a:pt x="62383" y="-6183"/>
                    <a:pt x="37986" y="35509"/>
                    <a:pt x="25942" y="70715"/>
                  </a:cubicBezTo>
                  <a:cubicBezTo>
                    <a:pt x="16831" y="97583"/>
                    <a:pt x="10500" y="125377"/>
                    <a:pt x="6640" y="153481"/>
                  </a:cubicBezTo>
                  <a:cubicBezTo>
                    <a:pt x="3860" y="173709"/>
                    <a:pt x="2625" y="193937"/>
                    <a:pt x="0" y="214011"/>
                  </a:cubicBezTo>
                  <a:lnTo>
                    <a:pt x="37677" y="135723"/>
                  </a:lnTo>
                  <a:lnTo>
                    <a:pt x="0" y="214011"/>
                  </a:lnTo>
                  <a:cubicBezTo>
                    <a:pt x="14052" y="199342"/>
                    <a:pt x="29184" y="185908"/>
                    <a:pt x="43236" y="171084"/>
                  </a:cubicBezTo>
                  <a:close/>
                </a:path>
              </a:pathLst>
            </a:custGeom>
            <a:grpFill/>
            <a:ln w="15426" cap="flat">
              <a:noFill/>
              <a:prstDash val="solid"/>
              <a:miter/>
            </a:ln>
          </p:spPr>
          <p:txBody>
            <a:bodyPr rtlCol="0" anchor="ctr"/>
            <a:lstStyle/>
            <a:p>
              <a:endParaRPr lang="en-US"/>
            </a:p>
          </p:txBody>
        </p:sp>
        <p:sp>
          <p:nvSpPr>
            <p:cNvPr id="3079" name="Freeform: Shape 3078">
              <a:extLst>
                <a:ext uri="{FF2B5EF4-FFF2-40B4-BE49-F238E27FC236}">
                  <a16:creationId xmlns:a16="http://schemas.microsoft.com/office/drawing/2014/main" id="{2F48E328-7D1B-3473-B5B2-C5F67727FDEB}"/>
                </a:ext>
              </a:extLst>
            </p:cNvPr>
            <p:cNvSpPr/>
            <p:nvPr/>
          </p:nvSpPr>
          <p:spPr>
            <a:xfrm>
              <a:off x="7048030" y="1928021"/>
              <a:ext cx="63364" cy="64253"/>
            </a:xfrm>
            <a:custGeom>
              <a:avLst/>
              <a:gdLst>
                <a:gd name="connsiteX0" fmla="*/ 46429 w 63364"/>
                <a:gd name="connsiteY0" fmla="*/ 0 h 64253"/>
                <a:gd name="connsiteX1" fmla="*/ 9987 w 63364"/>
                <a:gd name="connsiteY1" fmla="*/ 60376 h 64253"/>
                <a:gd name="connsiteX2" fmla="*/ 63105 w 63364"/>
                <a:gd name="connsiteY2" fmla="*/ 12816 h 64253"/>
                <a:gd name="connsiteX3" fmla="*/ 46429 w 63364"/>
                <a:gd name="connsiteY3" fmla="*/ 0 h 64253"/>
              </a:gdLst>
              <a:ahLst/>
              <a:cxnLst>
                <a:cxn ang="0">
                  <a:pos x="connsiteX0" y="connsiteY0"/>
                </a:cxn>
                <a:cxn ang="0">
                  <a:pos x="connsiteX1" y="connsiteY1"/>
                </a:cxn>
                <a:cxn ang="0">
                  <a:pos x="connsiteX2" y="connsiteY2"/>
                </a:cxn>
                <a:cxn ang="0">
                  <a:pos x="connsiteX3" y="connsiteY3"/>
                </a:cxn>
              </a:cxnLst>
              <a:rect l="l" t="t" r="r" b="b"/>
              <a:pathLst>
                <a:path w="63364" h="64253">
                  <a:moveTo>
                    <a:pt x="46429" y="0"/>
                  </a:moveTo>
                  <a:cubicBezTo>
                    <a:pt x="105" y="6022"/>
                    <a:pt x="-10550" y="44162"/>
                    <a:pt x="9987" y="60376"/>
                  </a:cubicBezTo>
                  <a:cubicBezTo>
                    <a:pt x="29907" y="76126"/>
                    <a:pt x="66811" y="40611"/>
                    <a:pt x="63105" y="12816"/>
                  </a:cubicBezTo>
                  <a:cubicBezTo>
                    <a:pt x="56311" y="11118"/>
                    <a:pt x="50289" y="6640"/>
                    <a:pt x="46429" y="0"/>
                  </a:cubicBezTo>
                  <a:close/>
                </a:path>
              </a:pathLst>
            </a:custGeom>
            <a:grpFill/>
            <a:ln w="15426" cap="flat">
              <a:noFill/>
              <a:prstDash val="solid"/>
              <a:miter/>
            </a:ln>
          </p:spPr>
          <p:txBody>
            <a:bodyPr rtlCol="0" anchor="ctr"/>
            <a:lstStyle/>
            <a:p>
              <a:endParaRPr lang="en-US"/>
            </a:p>
          </p:txBody>
        </p:sp>
        <p:sp>
          <p:nvSpPr>
            <p:cNvPr id="3080" name="Freeform: Shape 3079">
              <a:extLst>
                <a:ext uri="{FF2B5EF4-FFF2-40B4-BE49-F238E27FC236}">
                  <a16:creationId xmlns:a16="http://schemas.microsoft.com/office/drawing/2014/main" id="{B908B6CB-4C96-229E-073A-70FBAEFDD777}"/>
                </a:ext>
              </a:extLst>
            </p:cNvPr>
            <p:cNvSpPr/>
            <p:nvPr/>
          </p:nvSpPr>
          <p:spPr>
            <a:xfrm>
              <a:off x="7683671" y="1815250"/>
              <a:ext cx="462659" cy="530571"/>
            </a:xfrm>
            <a:custGeom>
              <a:avLst/>
              <a:gdLst>
                <a:gd name="connsiteX0" fmla="*/ 4042 w 462660"/>
                <a:gd name="connsiteY0" fmla="*/ 11012 h 530567"/>
                <a:gd name="connsiteX1" fmla="*/ 44035 w 462660"/>
                <a:gd name="connsiteY1" fmla="*/ 86365 h 530567"/>
                <a:gd name="connsiteX2" fmla="*/ 29057 w 462660"/>
                <a:gd name="connsiteY2" fmla="*/ 109064 h 530567"/>
                <a:gd name="connsiteX3" fmla="*/ 29211 w 462660"/>
                <a:gd name="connsiteY3" fmla="*/ 173609 h 530567"/>
                <a:gd name="connsiteX4" fmla="*/ 31527 w 462660"/>
                <a:gd name="connsiteY4" fmla="*/ 183337 h 530567"/>
                <a:gd name="connsiteX5" fmla="*/ 114447 w 462660"/>
                <a:gd name="connsiteY5" fmla="*/ 79880 h 530567"/>
                <a:gd name="connsiteX6" fmla="*/ 187176 w 462660"/>
                <a:gd name="connsiteY6" fmla="*/ 130373 h 530567"/>
                <a:gd name="connsiteX7" fmla="*/ 331707 w 462660"/>
                <a:gd name="connsiteY7" fmla="*/ 170521 h 530567"/>
                <a:gd name="connsiteX8" fmla="*/ 338656 w 462660"/>
                <a:gd name="connsiteY8" fmla="*/ 320302 h 530567"/>
                <a:gd name="connsiteX9" fmla="*/ 371700 w 462660"/>
                <a:gd name="connsiteY9" fmla="*/ 402295 h 530567"/>
                <a:gd name="connsiteX10" fmla="*/ 252339 w 462660"/>
                <a:gd name="connsiteY10" fmla="*/ 460046 h 530567"/>
                <a:gd name="connsiteX11" fmla="*/ 261294 w 462660"/>
                <a:gd name="connsiteY11" fmla="*/ 464524 h 530567"/>
                <a:gd name="connsiteX12" fmla="*/ 324141 w 462660"/>
                <a:gd name="connsiteY12" fmla="*/ 479039 h 530567"/>
                <a:gd name="connsiteX13" fmla="*/ 349619 w 462660"/>
                <a:gd name="connsiteY13" fmla="*/ 469619 h 530567"/>
                <a:gd name="connsiteX14" fmla="*/ 414164 w 462660"/>
                <a:gd name="connsiteY14" fmla="*/ 525363 h 530567"/>
                <a:gd name="connsiteX15" fmla="*/ 425590 w 462660"/>
                <a:gd name="connsiteY15" fmla="*/ 524745 h 530567"/>
                <a:gd name="connsiteX16" fmla="*/ 404745 w 462660"/>
                <a:gd name="connsiteY16" fmla="*/ 441979 h 530567"/>
                <a:gd name="connsiteX17" fmla="*/ 418642 w 462660"/>
                <a:gd name="connsiteY17" fmla="*/ 353964 h 530567"/>
                <a:gd name="connsiteX18" fmla="*/ 438715 w 462660"/>
                <a:gd name="connsiteY18" fmla="*/ 327868 h 530567"/>
                <a:gd name="connsiteX19" fmla="*/ 461414 w 462660"/>
                <a:gd name="connsiteY19" fmla="*/ 235683 h 530567"/>
                <a:gd name="connsiteX20" fmla="*/ 459561 w 462660"/>
                <a:gd name="connsiteY20" fmla="*/ 226727 h 530567"/>
                <a:gd name="connsiteX21" fmla="*/ 350854 w 462660"/>
                <a:gd name="connsiteY21" fmla="*/ 319375 h 530567"/>
                <a:gd name="connsiteX22" fmla="*/ 402583 w 462660"/>
                <a:gd name="connsiteY22" fmla="*/ 154307 h 530567"/>
                <a:gd name="connsiteX23" fmla="*/ 390384 w 462660"/>
                <a:gd name="connsiteY23" fmla="*/ 179785 h 530567"/>
                <a:gd name="connsiteX24" fmla="*/ 437480 w 462660"/>
                <a:gd name="connsiteY24" fmla="*/ 151991 h 530567"/>
                <a:gd name="connsiteX25" fmla="*/ 390384 w 462660"/>
                <a:gd name="connsiteY25" fmla="*/ 123733 h 530567"/>
                <a:gd name="connsiteX26" fmla="*/ 373244 w 462660"/>
                <a:gd name="connsiteY26" fmla="*/ 71542 h 530567"/>
                <a:gd name="connsiteX27" fmla="*/ 335722 w 462660"/>
                <a:gd name="connsiteY27" fmla="*/ 111226 h 530567"/>
                <a:gd name="connsiteX28" fmla="*/ 363361 w 462660"/>
                <a:gd name="connsiteY28" fmla="*/ 105049 h 530567"/>
                <a:gd name="connsiteX29" fmla="*/ 190882 w 462660"/>
                <a:gd name="connsiteY29" fmla="*/ 118792 h 530567"/>
                <a:gd name="connsiteX30" fmla="*/ 305456 w 462660"/>
                <a:gd name="connsiteY30" fmla="*/ 33402 h 530567"/>
                <a:gd name="connsiteX31" fmla="*/ 297118 w 462660"/>
                <a:gd name="connsiteY31" fmla="*/ 29696 h 530567"/>
                <a:gd name="connsiteX32" fmla="*/ 202154 w 462660"/>
                <a:gd name="connsiteY32" fmla="*/ 31240 h 530567"/>
                <a:gd name="connsiteX33" fmla="*/ 172198 w 462660"/>
                <a:gd name="connsiteY33" fmla="*/ 44828 h 530567"/>
                <a:gd name="connsiteX34" fmla="*/ 83256 w 462660"/>
                <a:gd name="connsiteY34" fmla="*/ 38806 h 530567"/>
                <a:gd name="connsiteX35" fmla="*/ 7285 w 462660"/>
                <a:gd name="connsiteY35" fmla="*/ 203 h 530567"/>
                <a:gd name="connsiteX36" fmla="*/ 4042 w 462660"/>
                <a:gd name="connsiteY36" fmla="*/ 11012 h 53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660" h="530567">
                  <a:moveTo>
                    <a:pt x="4042" y="11012"/>
                  </a:moveTo>
                  <a:cubicBezTo>
                    <a:pt x="30138" y="15026"/>
                    <a:pt x="83565" y="58725"/>
                    <a:pt x="44035" y="86365"/>
                  </a:cubicBezTo>
                  <a:cubicBezTo>
                    <a:pt x="35542" y="92233"/>
                    <a:pt x="31991" y="99491"/>
                    <a:pt x="29057" y="109064"/>
                  </a:cubicBezTo>
                  <a:cubicBezTo>
                    <a:pt x="21799" y="133307"/>
                    <a:pt x="50520" y="151373"/>
                    <a:pt x="29211" y="173609"/>
                  </a:cubicBezTo>
                  <a:cubicBezTo>
                    <a:pt x="25968" y="177006"/>
                    <a:pt x="27204" y="182719"/>
                    <a:pt x="31527" y="183337"/>
                  </a:cubicBezTo>
                  <a:cubicBezTo>
                    <a:pt x="110587" y="194764"/>
                    <a:pt x="143322" y="131763"/>
                    <a:pt x="114447" y="79880"/>
                  </a:cubicBezTo>
                  <a:cubicBezTo>
                    <a:pt x="137455" y="98410"/>
                    <a:pt x="161389" y="115704"/>
                    <a:pt x="187176" y="130373"/>
                  </a:cubicBezTo>
                  <a:cubicBezTo>
                    <a:pt x="231956" y="156160"/>
                    <a:pt x="281214" y="167741"/>
                    <a:pt x="331707" y="170521"/>
                  </a:cubicBezTo>
                  <a:cubicBezTo>
                    <a:pt x="323214" y="220242"/>
                    <a:pt x="323368" y="270889"/>
                    <a:pt x="338656" y="320302"/>
                  </a:cubicBezTo>
                  <a:cubicBezTo>
                    <a:pt x="347457" y="348559"/>
                    <a:pt x="358884" y="375736"/>
                    <a:pt x="371700" y="402295"/>
                  </a:cubicBezTo>
                  <a:cubicBezTo>
                    <a:pt x="327538" y="362457"/>
                    <a:pt x="258824" y="380523"/>
                    <a:pt x="252339" y="460046"/>
                  </a:cubicBezTo>
                  <a:cubicBezTo>
                    <a:pt x="252030" y="464369"/>
                    <a:pt x="257280" y="466840"/>
                    <a:pt x="261294" y="464524"/>
                  </a:cubicBezTo>
                  <a:cubicBezTo>
                    <a:pt x="287699" y="448774"/>
                    <a:pt x="298817" y="480583"/>
                    <a:pt x="324141" y="479039"/>
                  </a:cubicBezTo>
                  <a:cubicBezTo>
                    <a:pt x="334178" y="478421"/>
                    <a:pt x="341898" y="476568"/>
                    <a:pt x="349619" y="469619"/>
                  </a:cubicBezTo>
                  <a:cubicBezTo>
                    <a:pt x="385288" y="437193"/>
                    <a:pt x="416016" y="498958"/>
                    <a:pt x="414164" y="525363"/>
                  </a:cubicBezTo>
                  <a:cubicBezTo>
                    <a:pt x="413700" y="532774"/>
                    <a:pt x="425590" y="532002"/>
                    <a:pt x="425590" y="524745"/>
                  </a:cubicBezTo>
                  <a:cubicBezTo>
                    <a:pt x="426054" y="481664"/>
                    <a:pt x="404899" y="442288"/>
                    <a:pt x="404745" y="441979"/>
                  </a:cubicBezTo>
                  <a:cubicBezTo>
                    <a:pt x="396406" y="426538"/>
                    <a:pt x="380038" y="380986"/>
                    <a:pt x="418642" y="353964"/>
                  </a:cubicBezTo>
                  <a:cubicBezTo>
                    <a:pt x="428215" y="347324"/>
                    <a:pt x="433928" y="338523"/>
                    <a:pt x="438715" y="327868"/>
                  </a:cubicBezTo>
                  <a:cubicBezTo>
                    <a:pt x="451995" y="297294"/>
                    <a:pt x="437635" y="263014"/>
                    <a:pt x="461414" y="235683"/>
                  </a:cubicBezTo>
                  <a:cubicBezTo>
                    <a:pt x="463730" y="232904"/>
                    <a:pt x="462650" y="228735"/>
                    <a:pt x="459561" y="226727"/>
                  </a:cubicBezTo>
                  <a:cubicBezTo>
                    <a:pt x="420649" y="202330"/>
                    <a:pt x="350545" y="254522"/>
                    <a:pt x="350854" y="319375"/>
                  </a:cubicBezTo>
                  <a:cubicBezTo>
                    <a:pt x="324295" y="173300"/>
                    <a:pt x="393935" y="135932"/>
                    <a:pt x="402583" y="154307"/>
                  </a:cubicBezTo>
                  <a:cubicBezTo>
                    <a:pt x="406906" y="163572"/>
                    <a:pt x="388840" y="172682"/>
                    <a:pt x="390384" y="179785"/>
                  </a:cubicBezTo>
                  <a:cubicBezTo>
                    <a:pt x="398259" y="213756"/>
                    <a:pt x="446282" y="178859"/>
                    <a:pt x="437480" y="151991"/>
                  </a:cubicBezTo>
                  <a:cubicBezTo>
                    <a:pt x="428678" y="125123"/>
                    <a:pt x="409068" y="120336"/>
                    <a:pt x="390384" y="123733"/>
                  </a:cubicBezTo>
                  <a:cubicBezTo>
                    <a:pt x="397950" y="106285"/>
                    <a:pt x="397487" y="86057"/>
                    <a:pt x="373244" y="71542"/>
                  </a:cubicBezTo>
                  <a:cubicBezTo>
                    <a:pt x="349001" y="57027"/>
                    <a:pt x="304376" y="96093"/>
                    <a:pt x="335722" y="111226"/>
                  </a:cubicBezTo>
                  <a:cubicBezTo>
                    <a:pt x="342361" y="114469"/>
                    <a:pt x="355332" y="98718"/>
                    <a:pt x="363361" y="105049"/>
                  </a:cubicBezTo>
                  <a:cubicBezTo>
                    <a:pt x="379266" y="117557"/>
                    <a:pt x="327383" y="177160"/>
                    <a:pt x="190882" y="118792"/>
                  </a:cubicBezTo>
                  <a:cubicBezTo>
                    <a:pt x="254192" y="133461"/>
                    <a:pt x="320589" y="76792"/>
                    <a:pt x="305456" y="33402"/>
                  </a:cubicBezTo>
                  <a:cubicBezTo>
                    <a:pt x="304221" y="29850"/>
                    <a:pt x="300361" y="27997"/>
                    <a:pt x="297118" y="29696"/>
                  </a:cubicBezTo>
                  <a:cubicBezTo>
                    <a:pt x="265155" y="46681"/>
                    <a:pt x="234890" y="25063"/>
                    <a:pt x="202154" y="31240"/>
                  </a:cubicBezTo>
                  <a:cubicBezTo>
                    <a:pt x="190573" y="33402"/>
                    <a:pt x="180845" y="37108"/>
                    <a:pt x="172198" y="44828"/>
                  </a:cubicBezTo>
                  <a:cubicBezTo>
                    <a:pt x="137301" y="76483"/>
                    <a:pt x="96381" y="50233"/>
                    <a:pt x="83256" y="38806"/>
                  </a:cubicBezTo>
                  <a:cubicBezTo>
                    <a:pt x="83101" y="38652"/>
                    <a:pt x="49285" y="9313"/>
                    <a:pt x="7285" y="203"/>
                  </a:cubicBezTo>
                  <a:cubicBezTo>
                    <a:pt x="181" y="-1650"/>
                    <a:pt x="-3216" y="9776"/>
                    <a:pt x="4042" y="11012"/>
                  </a:cubicBezTo>
                  <a:close/>
                </a:path>
              </a:pathLst>
            </a:custGeom>
            <a:grpFill/>
            <a:ln w="15426" cap="flat">
              <a:noFill/>
              <a:prstDash val="solid"/>
              <a:miter/>
            </a:ln>
          </p:spPr>
          <p:txBody>
            <a:bodyPr rtlCol="0" anchor="ctr"/>
            <a:lstStyle/>
            <a:p>
              <a:endParaRPr lang="en-US"/>
            </a:p>
          </p:txBody>
        </p:sp>
        <p:sp>
          <p:nvSpPr>
            <p:cNvPr id="3081" name="Freeform: Shape 3080">
              <a:extLst>
                <a:ext uri="{FF2B5EF4-FFF2-40B4-BE49-F238E27FC236}">
                  <a16:creationId xmlns:a16="http://schemas.microsoft.com/office/drawing/2014/main" id="{AD6491C1-8912-70F4-E72E-3337FD8D689C}"/>
                </a:ext>
              </a:extLst>
            </p:cNvPr>
            <p:cNvSpPr/>
            <p:nvPr/>
          </p:nvSpPr>
          <p:spPr>
            <a:xfrm>
              <a:off x="7492383" y="1494428"/>
              <a:ext cx="51537" cy="51616"/>
            </a:xfrm>
            <a:custGeom>
              <a:avLst/>
              <a:gdLst>
                <a:gd name="connsiteX0" fmla="*/ 41842 w 51537"/>
                <a:gd name="connsiteY0" fmla="*/ 46012 h 51615"/>
                <a:gd name="connsiteX1" fmla="*/ 45857 w 51537"/>
                <a:gd name="connsiteY1" fmla="*/ 9724 h 51615"/>
                <a:gd name="connsiteX2" fmla="*/ 9724 w 51537"/>
                <a:gd name="connsiteY2" fmla="*/ 5555 h 51615"/>
                <a:gd name="connsiteX3" fmla="*/ 5555 w 51537"/>
                <a:gd name="connsiteY3" fmla="*/ 41842 h 51615"/>
                <a:gd name="connsiteX4" fmla="*/ 41842 w 51537"/>
                <a:gd name="connsiteY4" fmla="*/ 46012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15">
                  <a:moveTo>
                    <a:pt x="41842" y="46012"/>
                  </a:moveTo>
                  <a:cubicBezTo>
                    <a:pt x="52960" y="37056"/>
                    <a:pt x="54813" y="20842"/>
                    <a:pt x="45857" y="9724"/>
                  </a:cubicBezTo>
                  <a:cubicBezTo>
                    <a:pt x="37056" y="-1393"/>
                    <a:pt x="20842" y="-3246"/>
                    <a:pt x="9724" y="5555"/>
                  </a:cubicBezTo>
                  <a:cubicBezTo>
                    <a:pt x="-1393" y="14511"/>
                    <a:pt x="-3246" y="30725"/>
                    <a:pt x="5555" y="41842"/>
                  </a:cubicBezTo>
                  <a:cubicBezTo>
                    <a:pt x="14511" y="53115"/>
                    <a:pt x="30725" y="54813"/>
                    <a:pt x="41842" y="46012"/>
                  </a:cubicBezTo>
                  <a:close/>
                </a:path>
              </a:pathLst>
            </a:custGeom>
            <a:grpFill/>
            <a:ln w="15426" cap="flat">
              <a:noFill/>
              <a:prstDash val="solid"/>
              <a:miter/>
            </a:ln>
          </p:spPr>
          <p:txBody>
            <a:bodyPr rtlCol="0" anchor="ctr"/>
            <a:lstStyle/>
            <a:p>
              <a:endParaRPr lang="en-US"/>
            </a:p>
          </p:txBody>
        </p:sp>
        <p:sp>
          <p:nvSpPr>
            <p:cNvPr id="3082" name="Freeform: Shape 3081">
              <a:extLst>
                <a:ext uri="{FF2B5EF4-FFF2-40B4-BE49-F238E27FC236}">
                  <a16:creationId xmlns:a16="http://schemas.microsoft.com/office/drawing/2014/main" id="{4D80F70C-B2E3-2AA8-626C-C6AE5CB1CE1F}"/>
                </a:ext>
              </a:extLst>
            </p:cNvPr>
            <p:cNvSpPr/>
            <p:nvPr/>
          </p:nvSpPr>
          <p:spPr>
            <a:xfrm>
              <a:off x="7164879" y="1420104"/>
              <a:ext cx="196030" cy="129474"/>
            </a:xfrm>
            <a:custGeom>
              <a:avLst/>
              <a:gdLst>
                <a:gd name="connsiteX0" fmla="*/ 10028 w 196030"/>
                <a:gd name="connsiteY0" fmla="*/ 77872 h 129473"/>
                <a:gd name="connsiteX1" fmla="*/ 164750 w 196030"/>
                <a:gd name="connsiteY1" fmla="*/ 57644 h 129473"/>
                <a:gd name="connsiteX2" fmla="*/ 183434 w 196030"/>
                <a:gd name="connsiteY2" fmla="*/ 122189 h 129473"/>
                <a:gd name="connsiteX3" fmla="*/ 194397 w 196030"/>
                <a:gd name="connsiteY3" fmla="*/ 125431 h 129473"/>
                <a:gd name="connsiteX4" fmla="*/ 300 w 196030"/>
                <a:gd name="connsiteY4" fmla="*/ 73085 h 129473"/>
                <a:gd name="connsiteX5" fmla="*/ 10028 w 196030"/>
                <a:gd name="connsiteY5" fmla="*/ 77872 h 1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030" h="129473">
                  <a:moveTo>
                    <a:pt x="10028" y="77872"/>
                  </a:moveTo>
                  <a:cubicBezTo>
                    <a:pt x="51719" y="20739"/>
                    <a:pt x="121205" y="126204"/>
                    <a:pt x="164750" y="57644"/>
                  </a:cubicBezTo>
                  <a:cubicBezTo>
                    <a:pt x="179419" y="73394"/>
                    <a:pt x="187603" y="95475"/>
                    <a:pt x="183434" y="122189"/>
                  </a:cubicBezTo>
                  <a:cubicBezTo>
                    <a:pt x="182353" y="129292"/>
                    <a:pt x="193471" y="132689"/>
                    <a:pt x="194397" y="125431"/>
                  </a:cubicBezTo>
                  <a:cubicBezTo>
                    <a:pt x="215089" y="-38247"/>
                    <a:pt x="33035" y="-26357"/>
                    <a:pt x="300" y="73085"/>
                  </a:cubicBezTo>
                  <a:cubicBezTo>
                    <a:pt x="-1862" y="79262"/>
                    <a:pt x="8329" y="80188"/>
                    <a:pt x="10028" y="77872"/>
                  </a:cubicBezTo>
                  <a:close/>
                </a:path>
              </a:pathLst>
            </a:custGeom>
            <a:grpFill/>
            <a:ln w="15426" cap="flat">
              <a:noFill/>
              <a:prstDash val="solid"/>
              <a:miter/>
            </a:ln>
          </p:spPr>
          <p:txBody>
            <a:bodyPr rtlCol="0" anchor="ctr"/>
            <a:lstStyle/>
            <a:p>
              <a:endParaRPr lang="en-US"/>
            </a:p>
          </p:txBody>
        </p:sp>
        <p:sp>
          <p:nvSpPr>
            <p:cNvPr id="3083" name="Freeform: Shape 3082">
              <a:extLst>
                <a:ext uri="{FF2B5EF4-FFF2-40B4-BE49-F238E27FC236}">
                  <a16:creationId xmlns:a16="http://schemas.microsoft.com/office/drawing/2014/main" id="{034D8F05-1964-884F-DBE9-551998E02483}"/>
                </a:ext>
              </a:extLst>
            </p:cNvPr>
            <p:cNvSpPr/>
            <p:nvPr/>
          </p:nvSpPr>
          <p:spPr>
            <a:xfrm>
              <a:off x="7340162" y="1304190"/>
              <a:ext cx="51662" cy="51538"/>
            </a:xfrm>
            <a:custGeom>
              <a:avLst/>
              <a:gdLst>
                <a:gd name="connsiteX0" fmla="*/ 41968 w 51662"/>
                <a:gd name="connsiteY0" fmla="*/ 45857 h 51537"/>
                <a:gd name="connsiteX1" fmla="*/ 45982 w 51662"/>
                <a:gd name="connsiteY1" fmla="*/ 9724 h 51537"/>
                <a:gd name="connsiteX2" fmla="*/ 9695 w 51662"/>
                <a:gd name="connsiteY2" fmla="*/ 5555 h 51537"/>
                <a:gd name="connsiteX3" fmla="*/ 5680 w 51662"/>
                <a:gd name="connsiteY3" fmla="*/ 41842 h 51537"/>
                <a:gd name="connsiteX4" fmla="*/ 41968 w 51662"/>
                <a:gd name="connsiteY4" fmla="*/ 45857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857"/>
                  </a:moveTo>
                  <a:cubicBezTo>
                    <a:pt x="53085" y="37056"/>
                    <a:pt x="54938" y="20842"/>
                    <a:pt x="45982" y="9724"/>
                  </a:cubicBezTo>
                  <a:cubicBezTo>
                    <a:pt x="37181" y="-1393"/>
                    <a:pt x="20813" y="-3246"/>
                    <a:pt x="9695" y="5555"/>
                  </a:cubicBezTo>
                  <a:cubicBezTo>
                    <a:pt x="-1422" y="14357"/>
                    <a:pt x="-3276" y="30725"/>
                    <a:pt x="5680" y="41842"/>
                  </a:cubicBezTo>
                  <a:cubicBezTo>
                    <a:pt x="14636" y="52960"/>
                    <a:pt x="30695" y="54813"/>
                    <a:pt x="41968" y="45857"/>
                  </a:cubicBezTo>
                  <a:close/>
                </a:path>
              </a:pathLst>
            </a:custGeom>
            <a:grpFill/>
            <a:ln w="15426" cap="flat">
              <a:noFill/>
              <a:prstDash val="solid"/>
              <a:miter/>
            </a:ln>
          </p:spPr>
          <p:txBody>
            <a:bodyPr rtlCol="0" anchor="ctr"/>
            <a:lstStyle/>
            <a:p>
              <a:endParaRPr lang="en-US"/>
            </a:p>
          </p:txBody>
        </p:sp>
        <p:sp>
          <p:nvSpPr>
            <p:cNvPr id="3084" name="Freeform: Shape 3083">
              <a:extLst>
                <a:ext uri="{FF2B5EF4-FFF2-40B4-BE49-F238E27FC236}">
                  <a16:creationId xmlns:a16="http://schemas.microsoft.com/office/drawing/2014/main" id="{D7DB643A-7778-1830-0B1B-B9BA0ACE5817}"/>
                </a:ext>
              </a:extLst>
            </p:cNvPr>
            <p:cNvSpPr/>
            <p:nvPr/>
          </p:nvSpPr>
          <p:spPr>
            <a:xfrm>
              <a:off x="6932378" y="2002566"/>
              <a:ext cx="237030" cy="215808"/>
            </a:xfrm>
            <a:custGeom>
              <a:avLst/>
              <a:gdLst>
                <a:gd name="connsiteX0" fmla="*/ 1799 w 237031"/>
                <a:gd name="connsiteY0" fmla="*/ 61339 h 215806"/>
                <a:gd name="connsiteX1" fmla="*/ 718 w 237031"/>
                <a:gd name="connsiteY1" fmla="*/ 68288 h 215806"/>
                <a:gd name="connsiteX2" fmla="*/ 154977 w 237031"/>
                <a:gd name="connsiteY2" fmla="*/ 22427 h 215806"/>
                <a:gd name="connsiteX3" fmla="*/ 122241 w 237031"/>
                <a:gd name="connsiteY3" fmla="*/ 78942 h 215806"/>
                <a:gd name="connsiteX4" fmla="*/ 53219 w 237031"/>
                <a:gd name="connsiteY4" fmla="*/ 114920 h 215806"/>
                <a:gd name="connsiteX5" fmla="*/ 18321 w 237031"/>
                <a:gd name="connsiteY5" fmla="*/ 205715 h 215806"/>
                <a:gd name="connsiteX6" fmla="*/ 23571 w 237031"/>
                <a:gd name="connsiteY6" fmla="*/ 215443 h 215806"/>
                <a:gd name="connsiteX7" fmla="*/ 156367 w 237031"/>
                <a:gd name="connsiteY7" fmla="*/ 65045 h 215806"/>
                <a:gd name="connsiteX8" fmla="*/ 154205 w 237031"/>
                <a:gd name="connsiteY8" fmla="*/ 59177 h 215806"/>
                <a:gd name="connsiteX9" fmla="*/ 156058 w 237031"/>
                <a:gd name="connsiteY9" fmla="*/ 55780 h 215806"/>
                <a:gd name="connsiteX10" fmla="*/ 162389 w 237031"/>
                <a:gd name="connsiteY10" fmla="*/ 88670 h 215806"/>
                <a:gd name="connsiteX11" fmla="*/ 231103 w 237031"/>
                <a:gd name="connsiteY11" fmla="*/ 115075 h 215806"/>
                <a:gd name="connsiteX12" fmla="*/ 235426 w 237031"/>
                <a:gd name="connsiteY12" fmla="*/ 105501 h 215806"/>
                <a:gd name="connsiteX13" fmla="*/ 166867 w 237031"/>
                <a:gd name="connsiteY13" fmla="*/ 2816 h 215806"/>
                <a:gd name="connsiteX14" fmla="*/ 164087 w 237031"/>
                <a:gd name="connsiteY14" fmla="*/ 2971 h 215806"/>
                <a:gd name="connsiteX15" fmla="*/ 155440 w 237031"/>
                <a:gd name="connsiteY15" fmla="*/ 1427 h 215806"/>
                <a:gd name="connsiteX16" fmla="*/ 94138 w 237031"/>
                <a:gd name="connsiteY16" fmla="*/ 19030 h 215806"/>
                <a:gd name="connsiteX17" fmla="*/ 54145 w 237031"/>
                <a:gd name="connsiteY17" fmla="*/ 6985 h 215806"/>
                <a:gd name="connsiteX18" fmla="*/ 1799 w 237031"/>
                <a:gd name="connsiteY18" fmla="*/ 61339 h 2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031" h="215806">
                  <a:moveTo>
                    <a:pt x="1799" y="61339"/>
                  </a:moveTo>
                  <a:cubicBezTo>
                    <a:pt x="100" y="63037"/>
                    <a:pt x="-672" y="65971"/>
                    <a:pt x="718" y="68288"/>
                  </a:cubicBezTo>
                  <a:cubicBezTo>
                    <a:pt x="44108" y="135457"/>
                    <a:pt x="126565" y="77552"/>
                    <a:pt x="154977" y="22427"/>
                  </a:cubicBezTo>
                  <a:cubicBezTo>
                    <a:pt x="152198" y="44662"/>
                    <a:pt x="138455" y="62420"/>
                    <a:pt x="122241" y="78942"/>
                  </a:cubicBezTo>
                  <a:cubicBezTo>
                    <a:pt x="104329" y="97163"/>
                    <a:pt x="74682" y="101795"/>
                    <a:pt x="53219" y="114920"/>
                  </a:cubicBezTo>
                  <a:cubicBezTo>
                    <a:pt x="16314" y="137310"/>
                    <a:pt x="43336" y="178847"/>
                    <a:pt x="18321" y="205715"/>
                  </a:cubicBezTo>
                  <a:cubicBezTo>
                    <a:pt x="14770" y="209576"/>
                    <a:pt x="17703" y="217605"/>
                    <a:pt x="23571" y="215443"/>
                  </a:cubicBezTo>
                  <a:cubicBezTo>
                    <a:pt x="93675" y="190892"/>
                    <a:pt x="140153" y="137465"/>
                    <a:pt x="156367" y="65045"/>
                  </a:cubicBezTo>
                  <a:cubicBezTo>
                    <a:pt x="156984" y="62420"/>
                    <a:pt x="155904" y="60412"/>
                    <a:pt x="154205" y="59177"/>
                  </a:cubicBezTo>
                  <a:cubicBezTo>
                    <a:pt x="154977" y="58096"/>
                    <a:pt x="155440" y="56861"/>
                    <a:pt x="156058" y="55780"/>
                  </a:cubicBezTo>
                  <a:cubicBezTo>
                    <a:pt x="156521" y="67361"/>
                    <a:pt x="157911" y="78633"/>
                    <a:pt x="162389" y="88670"/>
                  </a:cubicBezTo>
                  <a:cubicBezTo>
                    <a:pt x="174587" y="116310"/>
                    <a:pt x="204544" y="117237"/>
                    <a:pt x="231103" y="115075"/>
                  </a:cubicBezTo>
                  <a:cubicBezTo>
                    <a:pt x="235890" y="114766"/>
                    <a:pt x="239132" y="109361"/>
                    <a:pt x="235426" y="105501"/>
                  </a:cubicBezTo>
                  <a:cubicBezTo>
                    <a:pt x="205007" y="72457"/>
                    <a:pt x="220603" y="13625"/>
                    <a:pt x="166867" y="2816"/>
                  </a:cubicBezTo>
                  <a:cubicBezTo>
                    <a:pt x="165940" y="2662"/>
                    <a:pt x="165014" y="2662"/>
                    <a:pt x="164087" y="2971"/>
                  </a:cubicBezTo>
                  <a:cubicBezTo>
                    <a:pt x="162234" y="346"/>
                    <a:pt x="158683" y="-1353"/>
                    <a:pt x="155440" y="1427"/>
                  </a:cubicBezTo>
                  <a:cubicBezTo>
                    <a:pt x="137374" y="17486"/>
                    <a:pt x="117763" y="21037"/>
                    <a:pt x="94138" y="19030"/>
                  </a:cubicBezTo>
                  <a:cubicBezTo>
                    <a:pt x="80087" y="17794"/>
                    <a:pt x="68197" y="8684"/>
                    <a:pt x="54145" y="6985"/>
                  </a:cubicBezTo>
                  <a:cubicBezTo>
                    <a:pt x="29284" y="3743"/>
                    <a:pt x="15387" y="48368"/>
                    <a:pt x="1799" y="61339"/>
                  </a:cubicBezTo>
                  <a:close/>
                </a:path>
              </a:pathLst>
            </a:custGeom>
            <a:grpFill/>
            <a:ln w="15426" cap="flat">
              <a:noFill/>
              <a:prstDash val="solid"/>
              <a:miter/>
            </a:ln>
          </p:spPr>
          <p:txBody>
            <a:bodyPr rtlCol="0" anchor="ctr"/>
            <a:lstStyle/>
            <a:p>
              <a:endParaRPr lang="en-US"/>
            </a:p>
          </p:txBody>
        </p:sp>
        <p:sp>
          <p:nvSpPr>
            <p:cNvPr id="3085" name="Freeform: Shape 3084">
              <a:extLst>
                <a:ext uri="{FF2B5EF4-FFF2-40B4-BE49-F238E27FC236}">
                  <a16:creationId xmlns:a16="http://schemas.microsoft.com/office/drawing/2014/main" id="{412D589A-F9DE-A345-6B97-F3634A64CCC4}"/>
                </a:ext>
              </a:extLst>
            </p:cNvPr>
            <p:cNvSpPr/>
            <p:nvPr/>
          </p:nvSpPr>
          <p:spPr>
            <a:xfrm>
              <a:off x="7416258" y="1399029"/>
              <a:ext cx="51565" cy="51549"/>
            </a:xfrm>
            <a:custGeom>
              <a:avLst/>
              <a:gdLst>
                <a:gd name="connsiteX0" fmla="*/ 41842 w 51566"/>
                <a:gd name="connsiteY0" fmla="*/ 45982 h 51549"/>
                <a:gd name="connsiteX1" fmla="*/ 46012 w 51566"/>
                <a:gd name="connsiteY1" fmla="*/ 9695 h 51549"/>
                <a:gd name="connsiteX2" fmla="*/ 9724 w 51566"/>
                <a:gd name="connsiteY2" fmla="*/ 5681 h 51549"/>
                <a:gd name="connsiteX3" fmla="*/ 5555 w 51566"/>
                <a:gd name="connsiteY3" fmla="*/ 41968 h 51549"/>
                <a:gd name="connsiteX4" fmla="*/ 41842 w 51566"/>
                <a:gd name="connsiteY4" fmla="*/ 45982 h 51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6" h="51549">
                  <a:moveTo>
                    <a:pt x="41842" y="45982"/>
                  </a:moveTo>
                  <a:cubicBezTo>
                    <a:pt x="52960" y="37026"/>
                    <a:pt x="54813" y="20813"/>
                    <a:pt x="46012" y="9695"/>
                  </a:cubicBezTo>
                  <a:cubicBezTo>
                    <a:pt x="37210" y="-1423"/>
                    <a:pt x="20997" y="-3275"/>
                    <a:pt x="9724" y="5681"/>
                  </a:cubicBezTo>
                  <a:cubicBezTo>
                    <a:pt x="-1393" y="14482"/>
                    <a:pt x="-3246" y="30695"/>
                    <a:pt x="5555" y="41968"/>
                  </a:cubicBezTo>
                  <a:cubicBezTo>
                    <a:pt x="14511" y="52931"/>
                    <a:pt x="30725" y="54784"/>
                    <a:pt x="41842" y="45982"/>
                  </a:cubicBezTo>
                  <a:close/>
                </a:path>
              </a:pathLst>
            </a:custGeom>
            <a:grpFill/>
            <a:ln w="15426" cap="flat">
              <a:noFill/>
              <a:prstDash val="solid"/>
              <a:miter/>
            </a:ln>
          </p:spPr>
          <p:txBody>
            <a:bodyPr rtlCol="0" anchor="ctr"/>
            <a:lstStyle/>
            <a:p>
              <a:endParaRPr lang="en-US"/>
            </a:p>
          </p:txBody>
        </p:sp>
        <p:sp>
          <p:nvSpPr>
            <p:cNvPr id="3086" name="Freeform: Shape 3085">
              <a:extLst>
                <a:ext uri="{FF2B5EF4-FFF2-40B4-BE49-F238E27FC236}">
                  <a16:creationId xmlns:a16="http://schemas.microsoft.com/office/drawing/2014/main" id="{2A723113-CE1F-BE08-C745-4A7C95A60D06}"/>
                </a:ext>
              </a:extLst>
            </p:cNvPr>
            <p:cNvSpPr/>
            <p:nvPr/>
          </p:nvSpPr>
          <p:spPr>
            <a:xfrm>
              <a:off x="6838320" y="2266222"/>
              <a:ext cx="51537" cy="51662"/>
            </a:xfrm>
            <a:custGeom>
              <a:avLst/>
              <a:gdLst>
                <a:gd name="connsiteX0" fmla="*/ 41813 w 51537"/>
                <a:gd name="connsiteY0" fmla="*/ 45982 h 51662"/>
                <a:gd name="connsiteX1" fmla="*/ 45982 w 51537"/>
                <a:gd name="connsiteY1" fmla="*/ 9695 h 51662"/>
                <a:gd name="connsiteX2" fmla="*/ 9695 w 51537"/>
                <a:gd name="connsiteY2" fmla="*/ 5680 h 51662"/>
                <a:gd name="connsiteX3" fmla="*/ 5680 w 51537"/>
                <a:gd name="connsiteY3" fmla="*/ 41968 h 51662"/>
                <a:gd name="connsiteX4" fmla="*/ 41813 w 51537"/>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662">
                  <a:moveTo>
                    <a:pt x="41813" y="45982"/>
                  </a:moveTo>
                  <a:cubicBezTo>
                    <a:pt x="52931" y="37181"/>
                    <a:pt x="54784" y="20967"/>
                    <a:pt x="45982" y="9695"/>
                  </a:cubicBezTo>
                  <a:cubicBezTo>
                    <a:pt x="37026" y="-1423"/>
                    <a:pt x="20967" y="-3275"/>
                    <a:pt x="9695" y="5680"/>
                  </a:cubicBezTo>
                  <a:cubicBezTo>
                    <a:pt x="-1422" y="14482"/>
                    <a:pt x="-3276" y="30850"/>
                    <a:pt x="5680" y="41968"/>
                  </a:cubicBezTo>
                  <a:cubicBezTo>
                    <a:pt x="14482" y="53085"/>
                    <a:pt x="30695" y="54938"/>
                    <a:pt x="41813" y="45982"/>
                  </a:cubicBezTo>
                  <a:close/>
                </a:path>
              </a:pathLst>
            </a:custGeom>
            <a:grpFill/>
            <a:ln w="15426" cap="flat">
              <a:noFill/>
              <a:prstDash val="solid"/>
              <a:miter/>
            </a:ln>
          </p:spPr>
          <p:txBody>
            <a:bodyPr rtlCol="0" anchor="ctr"/>
            <a:lstStyle/>
            <a:p>
              <a:endParaRPr lang="en-US"/>
            </a:p>
          </p:txBody>
        </p:sp>
        <p:sp>
          <p:nvSpPr>
            <p:cNvPr id="3087" name="Freeform: Shape 3086">
              <a:extLst>
                <a:ext uri="{FF2B5EF4-FFF2-40B4-BE49-F238E27FC236}">
                  <a16:creationId xmlns:a16="http://schemas.microsoft.com/office/drawing/2014/main" id="{1E7B9C99-01C9-E627-A76C-42A4111B1C2A}"/>
                </a:ext>
              </a:extLst>
            </p:cNvPr>
            <p:cNvSpPr/>
            <p:nvPr/>
          </p:nvSpPr>
          <p:spPr>
            <a:xfrm>
              <a:off x="6893136" y="2222599"/>
              <a:ext cx="51508" cy="51616"/>
            </a:xfrm>
            <a:custGeom>
              <a:avLst/>
              <a:gdLst>
                <a:gd name="connsiteX0" fmla="*/ 9695 w 51508"/>
                <a:gd name="connsiteY0" fmla="*/ 5604 h 51615"/>
                <a:gd name="connsiteX1" fmla="*/ 5681 w 51508"/>
                <a:gd name="connsiteY1" fmla="*/ 41891 h 51615"/>
                <a:gd name="connsiteX2" fmla="*/ 41813 w 51508"/>
                <a:gd name="connsiteY2" fmla="*/ 46060 h 51615"/>
                <a:gd name="connsiteX3" fmla="*/ 45828 w 51508"/>
                <a:gd name="connsiteY3" fmla="*/ 9773 h 51615"/>
                <a:gd name="connsiteX4" fmla="*/ 9695 w 51508"/>
                <a:gd name="connsiteY4" fmla="*/ 5604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8" h="51615">
                  <a:moveTo>
                    <a:pt x="9695" y="5604"/>
                  </a:moveTo>
                  <a:cubicBezTo>
                    <a:pt x="-1423" y="14405"/>
                    <a:pt x="-3275" y="30618"/>
                    <a:pt x="5681" y="41891"/>
                  </a:cubicBezTo>
                  <a:cubicBezTo>
                    <a:pt x="14482" y="53008"/>
                    <a:pt x="30695" y="54861"/>
                    <a:pt x="41813" y="46060"/>
                  </a:cubicBezTo>
                  <a:cubicBezTo>
                    <a:pt x="52931" y="37104"/>
                    <a:pt x="54784" y="20890"/>
                    <a:pt x="45828" y="9773"/>
                  </a:cubicBezTo>
                  <a:cubicBezTo>
                    <a:pt x="37026" y="-1500"/>
                    <a:pt x="20813" y="-3198"/>
                    <a:pt x="9695" y="5604"/>
                  </a:cubicBezTo>
                  <a:close/>
                </a:path>
              </a:pathLst>
            </a:custGeom>
            <a:grpFill/>
            <a:ln w="15426" cap="flat">
              <a:noFill/>
              <a:prstDash val="solid"/>
              <a:miter/>
            </a:ln>
          </p:spPr>
          <p:txBody>
            <a:bodyPr rtlCol="0" anchor="ctr"/>
            <a:lstStyle/>
            <a:p>
              <a:endParaRPr lang="en-US"/>
            </a:p>
          </p:txBody>
        </p:sp>
        <p:sp>
          <p:nvSpPr>
            <p:cNvPr id="3088" name="Freeform: Shape 3087">
              <a:extLst>
                <a:ext uri="{FF2B5EF4-FFF2-40B4-BE49-F238E27FC236}">
                  <a16:creationId xmlns:a16="http://schemas.microsoft.com/office/drawing/2014/main" id="{D18656AA-9189-FB24-0BBB-CAF1DE788F62}"/>
                </a:ext>
              </a:extLst>
            </p:cNvPr>
            <p:cNvSpPr/>
            <p:nvPr/>
          </p:nvSpPr>
          <p:spPr>
            <a:xfrm>
              <a:off x="7098592" y="1524612"/>
              <a:ext cx="389577" cy="308751"/>
            </a:xfrm>
            <a:custGeom>
              <a:avLst/>
              <a:gdLst>
                <a:gd name="connsiteX0" fmla="*/ 248640 w 389578"/>
                <a:gd name="connsiteY0" fmla="*/ 58291 h 308749"/>
                <a:gd name="connsiteX1" fmla="*/ 219456 w 389578"/>
                <a:gd name="connsiteY1" fmla="*/ 14746 h 308749"/>
                <a:gd name="connsiteX2" fmla="*/ 211581 w 389578"/>
                <a:gd name="connsiteY2" fmla="*/ 16599 h 308749"/>
                <a:gd name="connsiteX3" fmla="*/ 170970 w 389578"/>
                <a:gd name="connsiteY3" fmla="*/ 77438 h 308749"/>
                <a:gd name="connsiteX4" fmla="*/ 93918 w 389578"/>
                <a:gd name="connsiteY4" fmla="*/ 196028 h 308749"/>
                <a:gd name="connsiteX5" fmla="*/ 58094 w 389578"/>
                <a:gd name="connsiteY5" fmla="*/ 225057 h 308749"/>
                <a:gd name="connsiteX6" fmla="*/ 51608 w 389578"/>
                <a:gd name="connsiteY6" fmla="*/ 106622 h 308749"/>
                <a:gd name="connsiteX7" fmla="*/ 41726 w 389578"/>
                <a:gd name="connsiteY7" fmla="*/ 110328 h 308749"/>
                <a:gd name="connsiteX8" fmla="*/ 34 w 389578"/>
                <a:gd name="connsiteY8" fmla="*/ 193866 h 308749"/>
                <a:gd name="connsiteX9" fmla="*/ 48057 w 389578"/>
                <a:gd name="connsiteY9" fmla="*/ 308750 h 308749"/>
                <a:gd name="connsiteX10" fmla="*/ 213897 w 389578"/>
                <a:gd name="connsiteY10" fmla="*/ 226756 h 308749"/>
                <a:gd name="connsiteX11" fmla="*/ 210191 w 389578"/>
                <a:gd name="connsiteY11" fmla="*/ 216874 h 308749"/>
                <a:gd name="connsiteX12" fmla="*/ 61336 w 389578"/>
                <a:gd name="connsiteY12" fmla="*/ 255786 h 308749"/>
                <a:gd name="connsiteX13" fmla="*/ 210036 w 389578"/>
                <a:gd name="connsiteY13" fmla="*/ 172094 h 308749"/>
                <a:gd name="connsiteX14" fmla="*/ 382362 w 389578"/>
                <a:gd name="connsiteY14" fmla="*/ 257947 h 308749"/>
                <a:gd name="connsiteX15" fmla="*/ 385605 w 389578"/>
                <a:gd name="connsiteY15" fmla="*/ 246984 h 308749"/>
                <a:gd name="connsiteX16" fmla="*/ 243544 w 389578"/>
                <a:gd name="connsiteY16" fmla="*/ 172248 h 308749"/>
                <a:gd name="connsiteX17" fmla="*/ 379891 w 389578"/>
                <a:gd name="connsiteY17" fmla="*/ 145843 h 308749"/>
                <a:gd name="connsiteX18" fmla="*/ 378965 w 389578"/>
                <a:gd name="connsiteY18" fmla="*/ 136733 h 308749"/>
                <a:gd name="connsiteX19" fmla="*/ 293883 w 389578"/>
                <a:gd name="connsiteY19" fmla="*/ 112953 h 308749"/>
                <a:gd name="connsiteX20" fmla="*/ 349472 w 389578"/>
                <a:gd name="connsiteY20" fmla="*/ 3011 h 308749"/>
                <a:gd name="connsiteX21" fmla="*/ 340516 w 389578"/>
                <a:gd name="connsiteY21" fmla="*/ 1467 h 308749"/>
                <a:gd name="connsiteX22" fmla="*/ 275662 w 389578"/>
                <a:gd name="connsiteY22" fmla="*/ 34666 h 308749"/>
                <a:gd name="connsiteX23" fmla="*/ 248640 w 389578"/>
                <a:gd name="connsiteY23" fmla="*/ 58291 h 30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578" h="308749">
                  <a:moveTo>
                    <a:pt x="248640" y="58291"/>
                  </a:moveTo>
                  <a:cubicBezTo>
                    <a:pt x="246324" y="40688"/>
                    <a:pt x="236904" y="25710"/>
                    <a:pt x="219456" y="14746"/>
                  </a:cubicBezTo>
                  <a:cubicBezTo>
                    <a:pt x="216831" y="13048"/>
                    <a:pt x="213279" y="13974"/>
                    <a:pt x="211581" y="16599"/>
                  </a:cubicBezTo>
                  <a:cubicBezTo>
                    <a:pt x="198764" y="37445"/>
                    <a:pt x="169271" y="52887"/>
                    <a:pt x="170970" y="77438"/>
                  </a:cubicBezTo>
                  <a:cubicBezTo>
                    <a:pt x="174058" y="124843"/>
                    <a:pt x="148889" y="157733"/>
                    <a:pt x="93918" y="196028"/>
                  </a:cubicBezTo>
                  <a:cubicBezTo>
                    <a:pt x="84653" y="202359"/>
                    <a:pt x="63189" y="217028"/>
                    <a:pt x="58094" y="225057"/>
                  </a:cubicBezTo>
                  <a:cubicBezTo>
                    <a:pt x="104727" y="170858"/>
                    <a:pt x="69675" y="124071"/>
                    <a:pt x="51608" y="106622"/>
                  </a:cubicBezTo>
                  <a:cubicBezTo>
                    <a:pt x="47748" y="102917"/>
                    <a:pt x="42343" y="105387"/>
                    <a:pt x="41726" y="110328"/>
                  </a:cubicBezTo>
                  <a:cubicBezTo>
                    <a:pt x="37557" y="143836"/>
                    <a:pt x="1578" y="158969"/>
                    <a:pt x="34" y="193866"/>
                  </a:cubicBezTo>
                  <a:cubicBezTo>
                    <a:pt x="-1355" y="225984"/>
                    <a:pt x="39873" y="281264"/>
                    <a:pt x="48057" y="308750"/>
                  </a:cubicBezTo>
                  <a:cubicBezTo>
                    <a:pt x="70292" y="274315"/>
                    <a:pt x="181933" y="265514"/>
                    <a:pt x="213897" y="226756"/>
                  </a:cubicBezTo>
                  <a:cubicBezTo>
                    <a:pt x="216831" y="223050"/>
                    <a:pt x="214360" y="220271"/>
                    <a:pt x="210191" y="216874"/>
                  </a:cubicBezTo>
                  <a:cubicBezTo>
                    <a:pt x="176529" y="189697"/>
                    <a:pt x="130514" y="187226"/>
                    <a:pt x="61336" y="255786"/>
                  </a:cubicBezTo>
                  <a:cubicBezTo>
                    <a:pt x="59638" y="224285"/>
                    <a:pt x="164021" y="160358"/>
                    <a:pt x="210036" y="172094"/>
                  </a:cubicBezTo>
                  <a:cubicBezTo>
                    <a:pt x="272883" y="187998"/>
                    <a:pt x="320596" y="239263"/>
                    <a:pt x="382362" y="257947"/>
                  </a:cubicBezTo>
                  <a:cubicBezTo>
                    <a:pt x="389465" y="260109"/>
                    <a:pt x="392707" y="249146"/>
                    <a:pt x="385605" y="246984"/>
                  </a:cubicBezTo>
                  <a:cubicBezTo>
                    <a:pt x="335266" y="231852"/>
                    <a:pt x="291876" y="193712"/>
                    <a:pt x="243544" y="172248"/>
                  </a:cubicBezTo>
                  <a:cubicBezTo>
                    <a:pt x="284309" y="184138"/>
                    <a:pt x="333258" y="186763"/>
                    <a:pt x="379891" y="145843"/>
                  </a:cubicBezTo>
                  <a:cubicBezTo>
                    <a:pt x="382516" y="143527"/>
                    <a:pt x="382362" y="138432"/>
                    <a:pt x="378965" y="136733"/>
                  </a:cubicBezTo>
                  <a:cubicBezTo>
                    <a:pt x="356729" y="125615"/>
                    <a:pt x="336656" y="94733"/>
                    <a:pt x="293883" y="112953"/>
                  </a:cubicBezTo>
                  <a:cubicBezTo>
                    <a:pt x="323221" y="90872"/>
                    <a:pt x="361207" y="59217"/>
                    <a:pt x="349472" y="3011"/>
                  </a:cubicBezTo>
                  <a:cubicBezTo>
                    <a:pt x="348700" y="-695"/>
                    <a:pt x="342986" y="-695"/>
                    <a:pt x="340516" y="1467"/>
                  </a:cubicBezTo>
                  <a:cubicBezTo>
                    <a:pt x="321060" y="18916"/>
                    <a:pt x="298824" y="24474"/>
                    <a:pt x="275662" y="34666"/>
                  </a:cubicBezTo>
                  <a:cubicBezTo>
                    <a:pt x="263772" y="39761"/>
                    <a:pt x="255280" y="48254"/>
                    <a:pt x="248640" y="58291"/>
                  </a:cubicBezTo>
                  <a:close/>
                </a:path>
              </a:pathLst>
            </a:custGeom>
            <a:grpFill/>
            <a:ln w="15426" cap="flat">
              <a:noFill/>
              <a:prstDash val="solid"/>
              <a:miter/>
            </a:ln>
          </p:spPr>
          <p:txBody>
            <a:bodyPr rtlCol="0" anchor="ctr"/>
            <a:lstStyle/>
            <a:p>
              <a:endParaRPr lang="en-US"/>
            </a:p>
          </p:txBody>
        </p:sp>
        <p:sp>
          <p:nvSpPr>
            <p:cNvPr id="3089" name="Freeform: Shape 3088">
              <a:extLst>
                <a:ext uri="{FF2B5EF4-FFF2-40B4-BE49-F238E27FC236}">
                  <a16:creationId xmlns:a16="http://schemas.microsoft.com/office/drawing/2014/main" id="{FD92CC5A-14D2-3E22-BF8D-578F654600F7}"/>
                </a:ext>
              </a:extLst>
            </p:cNvPr>
            <p:cNvSpPr/>
            <p:nvPr/>
          </p:nvSpPr>
          <p:spPr>
            <a:xfrm>
              <a:off x="6789216" y="2305365"/>
              <a:ext cx="51662" cy="51616"/>
            </a:xfrm>
            <a:custGeom>
              <a:avLst/>
              <a:gdLst>
                <a:gd name="connsiteX0" fmla="*/ 9695 w 51662"/>
                <a:gd name="connsiteY0" fmla="*/ 5603 h 51615"/>
                <a:gd name="connsiteX1" fmla="*/ 5681 w 51662"/>
                <a:gd name="connsiteY1" fmla="*/ 41891 h 51615"/>
                <a:gd name="connsiteX2" fmla="*/ 41968 w 51662"/>
                <a:gd name="connsiteY2" fmla="*/ 46060 h 51615"/>
                <a:gd name="connsiteX3" fmla="*/ 45982 w 51662"/>
                <a:gd name="connsiteY3" fmla="*/ 9773 h 51615"/>
                <a:gd name="connsiteX4" fmla="*/ 9695 w 51662"/>
                <a:gd name="connsiteY4" fmla="*/ 5603 h 5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15">
                  <a:moveTo>
                    <a:pt x="9695" y="5603"/>
                  </a:moveTo>
                  <a:cubicBezTo>
                    <a:pt x="-1423" y="14405"/>
                    <a:pt x="-3275" y="30619"/>
                    <a:pt x="5681" y="41891"/>
                  </a:cubicBezTo>
                  <a:cubicBezTo>
                    <a:pt x="14482" y="53009"/>
                    <a:pt x="30695" y="54861"/>
                    <a:pt x="41968" y="46060"/>
                  </a:cubicBezTo>
                  <a:cubicBezTo>
                    <a:pt x="53085" y="37258"/>
                    <a:pt x="54938" y="20891"/>
                    <a:pt x="45982" y="9773"/>
                  </a:cubicBezTo>
                  <a:cubicBezTo>
                    <a:pt x="37181" y="-1500"/>
                    <a:pt x="20813" y="-3198"/>
                    <a:pt x="9695" y="5603"/>
                  </a:cubicBezTo>
                  <a:close/>
                </a:path>
              </a:pathLst>
            </a:custGeom>
            <a:grpFill/>
            <a:ln w="15426" cap="flat">
              <a:noFill/>
              <a:prstDash val="solid"/>
              <a:miter/>
            </a:ln>
          </p:spPr>
          <p:txBody>
            <a:bodyPr rtlCol="0" anchor="ctr"/>
            <a:lstStyle/>
            <a:p>
              <a:endParaRPr lang="en-US"/>
            </a:p>
          </p:txBody>
        </p:sp>
        <p:sp>
          <p:nvSpPr>
            <p:cNvPr id="3090" name="Freeform: Shape 3089">
              <a:extLst>
                <a:ext uri="{FF2B5EF4-FFF2-40B4-BE49-F238E27FC236}">
                  <a16:creationId xmlns:a16="http://schemas.microsoft.com/office/drawing/2014/main" id="{D68AA718-AB90-3226-3648-ADCD3FE9C793}"/>
                </a:ext>
              </a:extLst>
            </p:cNvPr>
            <p:cNvSpPr/>
            <p:nvPr/>
          </p:nvSpPr>
          <p:spPr>
            <a:xfrm>
              <a:off x="7116107" y="1937748"/>
              <a:ext cx="57413" cy="67732"/>
            </a:xfrm>
            <a:custGeom>
              <a:avLst/>
              <a:gdLst>
                <a:gd name="connsiteX0" fmla="*/ 432 w 57413"/>
                <a:gd name="connsiteY0" fmla="*/ 6640 h 67732"/>
                <a:gd name="connsiteX1" fmla="*/ 44439 w 57413"/>
                <a:gd name="connsiteY1" fmla="*/ 64545 h 67732"/>
                <a:gd name="connsiteX2" fmla="*/ 30542 w 57413"/>
                <a:gd name="connsiteY2" fmla="*/ 0 h 67732"/>
                <a:gd name="connsiteX3" fmla="*/ 432 w 57413"/>
                <a:gd name="connsiteY3" fmla="*/ 6640 h 67732"/>
              </a:gdLst>
              <a:ahLst/>
              <a:cxnLst>
                <a:cxn ang="0">
                  <a:pos x="connsiteX0" y="connsiteY0"/>
                </a:cxn>
                <a:cxn ang="0">
                  <a:pos x="connsiteX1" y="connsiteY1"/>
                </a:cxn>
                <a:cxn ang="0">
                  <a:pos x="connsiteX2" y="connsiteY2"/>
                </a:cxn>
                <a:cxn ang="0">
                  <a:pos x="connsiteX3" y="connsiteY3"/>
                </a:cxn>
              </a:cxnLst>
              <a:rect l="l" t="t" r="r" b="b"/>
              <a:pathLst>
                <a:path w="57413" h="67732">
                  <a:moveTo>
                    <a:pt x="432" y="6640"/>
                  </a:moveTo>
                  <a:cubicBezTo>
                    <a:pt x="-2502" y="19611"/>
                    <a:pt x="9233" y="82457"/>
                    <a:pt x="44439" y="64545"/>
                  </a:cubicBezTo>
                  <a:cubicBezTo>
                    <a:pt x="68682" y="52192"/>
                    <a:pt x="56020" y="11427"/>
                    <a:pt x="30542" y="0"/>
                  </a:cubicBezTo>
                  <a:cubicBezTo>
                    <a:pt x="24520" y="4632"/>
                    <a:pt x="10314" y="12353"/>
                    <a:pt x="432" y="6640"/>
                  </a:cubicBezTo>
                  <a:close/>
                </a:path>
              </a:pathLst>
            </a:custGeom>
            <a:grpFill/>
            <a:ln w="15426" cap="flat">
              <a:noFill/>
              <a:prstDash val="solid"/>
              <a:miter/>
            </a:ln>
          </p:spPr>
          <p:txBody>
            <a:bodyPr rtlCol="0" anchor="ctr"/>
            <a:lstStyle/>
            <a:p>
              <a:endParaRPr lang="en-US"/>
            </a:p>
          </p:txBody>
        </p:sp>
        <p:sp>
          <p:nvSpPr>
            <p:cNvPr id="3091" name="Freeform: Shape 3090">
              <a:extLst>
                <a:ext uri="{FF2B5EF4-FFF2-40B4-BE49-F238E27FC236}">
                  <a16:creationId xmlns:a16="http://schemas.microsoft.com/office/drawing/2014/main" id="{7CA266EB-1A65-0AD9-AF5D-EE8091D9A240}"/>
                </a:ext>
              </a:extLst>
            </p:cNvPr>
            <p:cNvSpPr/>
            <p:nvPr/>
          </p:nvSpPr>
          <p:spPr>
            <a:xfrm>
              <a:off x="7104498" y="1889453"/>
              <a:ext cx="47372" cy="46041"/>
            </a:xfrm>
            <a:custGeom>
              <a:avLst/>
              <a:gdLst>
                <a:gd name="connsiteX0" fmla="*/ 1540 w 47372"/>
                <a:gd name="connsiteY0" fmla="*/ 16022 h 46041"/>
                <a:gd name="connsiteX1" fmla="*/ 45702 w 47372"/>
                <a:gd name="connsiteY1" fmla="*/ 29611 h 46041"/>
                <a:gd name="connsiteX2" fmla="*/ 1540 w 47372"/>
                <a:gd name="connsiteY2" fmla="*/ 16022 h 46041"/>
              </a:gdLst>
              <a:ahLst/>
              <a:cxnLst>
                <a:cxn ang="0">
                  <a:pos x="connsiteX0" y="connsiteY0"/>
                </a:cxn>
                <a:cxn ang="0">
                  <a:pos x="connsiteX1" y="connsiteY1"/>
                </a:cxn>
                <a:cxn ang="0">
                  <a:pos x="connsiteX2" y="connsiteY2"/>
                </a:cxn>
              </a:cxnLst>
              <a:rect l="l" t="t" r="r" b="b"/>
              <a:pathLst>
                <a:path w="47372" h="46041">
                  <a:moveTo>
                    <a:pt x="1540" y="16022"/>
                  </a:moveTo>
                  <a:cubicBezTo>
                    <a:pt x="-8497" y="46596"/>
                    <a:pt x="33349" y="58332"/>
                    <a:pt x="45702" y="29611"/>
                  </a:cubicBezTo>
                  <a:cubicBezTo>
                    <a:pt x="56511" y="4287"/>
                    <a:pt x="11731" y="-15015"/>
                    <a:pt x="1540" y="16022"/>
                  </a:cubicBezTo>
                  <a:close/>
                </a:path>
              </a:pathLst>
            </a:custGeom>
            <a:grpFill/>
            <a:ln w="15426" cap="flat">
              <a:noFill/>
              <a:prstDash val="solid"/>
              <a:miter/>
            </a:ln>
          </p:spPr>
          <p:txBody>
            <a:bodyPr rtlCol="0" anchor="ctr"/>
            <a:lstStyle/>
            <a:p>
              <a:endParaRPr lang="en-US"/>
            </a:p>
          </p:txBody>
        </p:sp>
        <p:sp>
          <p:nvSpPr>
            <p:cNvPr id="3092" name="Freeform: Shape 3091">
              <a:extLst>
                <a:ext uri="{FF2B5EF4-FFF2-40B4-BE49-F238E27FC236}">
                  <a16:creationId xmlns:a16="http://schemas.microsoft.com/office/drawing/2014/main" id="{E57CD4BA-4287-7145-6D38-B3697B4F4087}"/>
                </a:ext>
              </a:extLst>
            </p:cNvPr>
            <p:cNvSpPr/>
            <p:nvPr/>
          </p:nvSpPr>
          <p:spPr>
            <a:xfrm>
              <a:off x="7150818" y="1893342"/>
              <a:ext cx="68878" cy="53838"/>
            </a:xfrm>
            <a:custGeom>
              <a:avLst/>
              <a:gdLst>
                <a:gd name="connsiteX0" fmla="*/ 4015 w 68878"/>
                <a:gd name="connsiteY0" fmla="*/ 8891 h 53837"/>
                <a:gd name="connsiteX1" fmla="*/ 0 w 68878"/>
                <a:gd name="connsiteY1" fmla="*/ 40237 h 53837"/>
                <a:gd name="connsiteX2" fmla="*/ 68714 w 68878"/>
                <a:gd name="connsiteY2" fmla="*/ 30200 h 53837"/>
                <a:gd name="connsiteX3" fmla="*/ 4015 w 68878"/>
                <a:gd name="connsiteY3" fmla="*/ 8891 h 53837"/>
              </a:gdLst>
              <a:ahLst/>
              <a:cxnLst>
                <a:cxn ang="0">
                  <a:pos x="connsiteX0" y="connsiteY0"/>
                </a:cxn>
                <a:cxn ang="0">
                  <a:pos x="connsiteX1" y="connsiteY1"/>
                </a:cxn>
                <a:cxn ang="0">
                  <a:pos x="connsiteX2" y="connsiteY2"/>
                </a:cxn>
                <a:cxn ang="0">
                  <a:pos x="connsiteX3" y="connsiteY3"/>
                </a:cxn>
              </a:cxnLst>
              <a:rect l="l" t="t" r="r" b="b"/>
              <a:pathLst>
                <a:path w="68878" h="53837">
                  <a:moveTo>
                    <a:pt x="4015" y="8891"/>
                  </a:moveTo>
                  <a:cubicBezTo>
                    <a:pt x="7412" y="14295"/>
                    <a:pt x="8493" y="30508"/>
                    <a:pt x="0" y="40237"/>
                  </a:cubicBezTo>
                  <a:cubicBezTo>
                    <a:pt x="28567" y="61546"/>
                    <a:pt x="65935" y="57531"/>
                    <a:pt x="68714" y="30200"/>
                  </a:cubicBezTo>
                  <a:cubicBezTo>
                    <a:pt x="70876" y="9663"/>
                    <a:pt x="51883" y="-12882"/>
                    <a:pt x="4015" y="8891"/>
                  </a:cubicBezTo>
                  <a:close/>
                </a:path>
              </a:pathLst>
            </a:custGeom>
            <a:grpFill/>
            <a:ln w="15426" cap="flat">
              <a:noFill/>
              <a:prstDash val="solid"/>
              <a:miter/>
            </a:ln>
          </p:spPr>
          <p:txBody>
            <a:bodyPr rtlCol="0" anchor="ctr"/>
            <a:lstStyle/>
            <a:p>
              <a:endParaRPr lang="en-US"/>
            </a:p>
          </p:txBody>
        </p:sp>
        <p:sp>
          <p:nvSpPr>
            <p:cNvPr id="3093" name="Freeform: Shape 3092">
              <a:extLst>
                <a:ext uri="{FF2B5EF4-FFF2-40B4-BE49-F238E27FC236}">
                  <a16:creationId xmlns:a16="http://schemas.microsoft.com/office/drawing/2014/main" id="{CF4BF9C5-3487-1008-6ADA-629000524B80}"/>
                </a:ext>
              </a:extLst>
            </p:cNvPr>
            <p:cNvSpPr/>
            <p:nvPr/>
          </p:nvSpPr>
          <p:spPr>
            <a:xfrm>
              <a:off x="7253350" y="1860706"/>
              <a:ext cx="103203" cy="144208"/>
            </a:xfrm>
            <a:custGeom>
              <a:avLst/>
              <a:gdLst>
                <a:gd name="connsiteX0" fmla="*/ 42616 w 103203"/>
                <a:gd name="connsiteY0" fmla="*/ 139270 h 144207"/>
                <a:gd name="connsiteX1" fmla="*/ 97279 w 103203"/>
                <a:gd name="connsiteY1" fmla="*/ 78276 h 144207"/>
                <a:gd name="connsiteX2" fmla="*/ 102992 w 103203"/>
                <a:gd name="connsiteY2" fmla="*/ 71173 h 144207"/>
                <a:gd name="connsiteX3" fmla="*/ 49411 w 103203"/>
                <a:gd name="connsiteY3" fmla="*/ 298 h 144207"/>
                <a:gd name="connsiteX4" fmla="*/ 42616 w 103203"/>
                <a:gd name="connsiteY4" fmla="*/ 4003 h 144207"/>
                <a:gd name="connsiteX5" fmla="*/ 39528 w 103203"/>
                <a:gd name="connsiteY5" fmla="*/ 5084 h 144207"/>
                <a:gd name="connsiteX6" fmla="*/ 31962 w 103203"/>
                <a:gd name="connsiteY6" fmla="*/ 141586 h 144207"/>
                <a:gd name="connsiteX7" fmla="*/ 42616 w 103203"/>
                <a:gd name="connsiteY7" fmla="*/ 139270 h 14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03" h="144207">
                  <a:moveTo>
                    <a:pt x="42616" y="139270"/>
                  </a:moveTo>
                  <a:cubicBezTo>
                    <a:pt x="43852" y="106688"/>
                    <a:pt x="62845" y="79820"/>
                    <a:pt x="97279" y="78276"/>
                  </a:cubicBezTo>
                  <a:cubicBezTo>
                    <a:pt x="100830" y="78122"/>
                    <a:pt x="104073" y="75034"/>
                    <a:pt x="102992" y="71173"/>
                  </a:cubicBezTo>
                  <a:cubicBezTo>
                    <a:pt x="94808" y="41372"/>
                    <a:pt x="80911" y="10643"/>
                    <a:pt x="49411" y="298"/>
                  </a:cubicBezTo>
                  <a:cubicBezTo>
                    <a:pt x="45859" y="-783"/>
                    <a:pt x="43389" y="1224"/>
                    <a:pt x="42616" y="4003"/>
                  </a:cubicBezTo>
                  <a:cubicBezTo>
                    <a:pt x="41535" y="4003"/>
                    <a:pt x="40455" y="4312"/>
                    <a:pt x="39528" y="5084"/>
                  </a:cubicBezTo>
                  <a:cubicBezTo>
                    <a:pt x="-7414" y="41063"/>
                    <a:pt x="-15752" y="100357"/>
                    <a:pt x="31962" y="141586"/>
                  </a:cubicBezTo>
                  <a:cubicBezTo>
                    <a:pt x="35977" y="145601"/>
                    <a:pt x="42308" y="145137"/>
                    <a:pt x="42616" y="139270"/>
                  </a:cubicBezTo>
                  <a:close/>
                </a:path>
              </a:pathLst>
            </a:custGeom>
            <a:grpFill/>
            <a:ln w="15426" cap="flat">
              <a:noFill/>
              <a:prstDash val="solid"/>
              <a:miter/>
            </a:ln>
          </p:spPr>
          <p:txBody>
            <a:bodyPr rtlCol="0" anchor="ctr"/>
            <a:lstStyle/>
            <a:p>
              <a:endParaRPr lang="en-US"/>
            </a:p>
          </p:txBody>
        </p:sp>
        <p:sp>
          <p:nvSpPr>
            <p:cNvPr id="3094" name="Freeform: Shape 3093">
              <a:extLst>
                <a:ext uri="{FF2B5EF4-FFF2-40B4-BE49-F238E27FC236}">
                  <a16:creationId xmlns:a16="http://schemas.microsoft.com/office/drawing/2014/main" id="{FC1DABD0-022A-303E-D225-32E91FD97FB4}"/>
                </a:ext>
              </a:extLst>
            </p:cNvPr>
            <p:cNvSpPr/>
            <p:nvPr/>
          </p:nvSpPr>
          <p:spPr>
            <a:xfrm>
              <a:off x="7137204" y="1829898"/>
              <a:ext cx="69000" cy="65849"/>
            </a:xfrm>
            <a:custGeom>
              <a:avLst/>
              <a:gdLst>
                <a:gd name="connsiteX0" fmla="*/ 58859 w 69000"/>
                <a:gd name="connsiteY0" fmla="*/ 5011 h 65849"/>
                <a:gd name="connsiteX1" fmla="*/ 336 w 69000"/>
                <a:gd name="connsiteY1" fmla="*/ 54732 h 65849"/>
                <a:gd name="connsiteX2" fmla="*/ 19792 w 69000"/>
                <a:gd name="connsiteY2" fmla="*/ 65849 h 65849"/>
                <a:gd name="connsiteX3" fmla="*/ 58859 w 69000"/>
                <a:gd name="connsiteY3" fmla="*/ 5011 h 65849"/>
              </a:gdLst>
              <a:ahLst/>
              <a:cxnLst>
                <a:cxn ang="0">
                  <a:pos x="connsiteX0" y="connsiteY0"/>
                </a:cxn>
                <a:cxn ang="0">
                  <a:pos x="connsiteX1" y="connsiteY1"/>
                </a:cxn>
                <a:cxn ang="0">
                  <a:pos x="connsiteX2" y="connsiteY2"/>
                </a:cxn>
                <a:cxn ang="0">
                  <a:pos x="connsiteX3" y="connsiteY3"/>
                </a:cxn>
              </a:cxnLst>
              <a:rect l="l" t="t" r="r" b="b"/>
              <a:pathLst>
                <a:path w="69000" h="65849">
                  <a:moveTo>
                    <a:pt x="58859" y="5011"/>
                  </a:moveTo>
                  <a:cubicBezTo>
                    <a:pt x="31682" y="-15063"/>
                    <a:pt x="-3833" y="30026"/>
                    <a:pt x="336" y="54732"/>
                  </a:cubicBezTo>
                  <a:cubicBezTo>
                    <a:pt x="3270" y="55658"/>
                    <a:pt x="17476" y="64151"/>
                    <a:pt x="19792" y="65849"/>
                  </a:cubicBezTo>
                  <a:cubicBezTo>
                    <a:pt x="64417" y="49636"/>
                    <a:pt x="81866" y="21996"/>
                    <a:pt x="58859" y="5011"/>
                  </a:cubicBezTo>
                  <a:close/>
                </a:path>
              </a:pathLst>
            </a:custGeom>
            <a:grpFill/>
            <a:ln w="15426" cap="flat">
              <a:noFill/>
              <a:prstDash val="solid"/>
              <a:miter/>
            </a:ln>
          </p:spPr>
          <p:txBody>
            <a:bodyPr rtlCol="0" anchor="ctr"/>
            <a:lstStyle/>
            <a:p>
              <a:endParaRPr lang="en-US"/>
            </a:p>
          </p:txBody>
        </p:sp>
        <p:sp>
          <p:nvSpPr>
            <p:cNvPr id="3095" name="Freeform: Shape 3094">
              <a:extLst>
                <a:ext uri="{FF2B5EF4-FFF2-40B4-BE49-F238E27FC236}">
                  <a16:creationId xmlns:a16="http://schemas.microsoft.com/office/drawing/2014/main" id="{DC2588FB-8F95-2069-93FB-FCA0F307228F}"/>
                </a:ext>
              </a:extLst>
            </p:cNvPr>
            <p:cNvSpPr/>
            <p:nvPr/>
          </p:nvSpPr>
          <p:spPr>
            <a:xfrm>
              <a:off x="7553068" y="1611967"/>
              <a:ext cx="51537" cy="51521"/>
            </a:xfrm>
            <a:custGeom>
              <a:avLst/>
              <a:gdLst>
                <a:gd name="connsiteX0" fmla="*/ 41842 w 51537"/>
                <a:gd name="connsiteY0" fmla="*/ 45828 h 51520"/>
                <a:gd name="connsiteX1" fmla="*/ 45857 w 51537"/>
                <a:gd name="connsiteY1" fmla="*/ 9695 h 51520"/>
                <a:gd name="connsiteX2" fmla="*/ 9724 w 51537"/>
                <a:gd name="connsiteY2" fmla="*/ 5680 h 51520"/>
                <a:gd name="connsiteX3" fmla="*/ 5555 w 51537"/>
                <a:gd name="connsiteY3" fmla="*/ 41968 h 51520"/>
                <a:gd name="connsiteX4" fmla="*/ 41842 w 51537"/>
                <a:gd name="connsiteY4" fmla="*/ 45828 h 51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20">
                  <a:moveTo>
                    <a:pt x="41842" y="45828"/>
                  </a:moveTo>
                  <a:cubicBezTo>
                    <a:pt x="52960" y="37026"/>
                    <a:pt x="54813" y="20813"/>
                    <a:pt x="45857" y="9695"/>
                  </a:cubicBezTo>
                  <a:cubicBezTo>
                    <a:pt x="37056" y="-1423"/>
                    <a:pt x="20842" y="-3275"/>
                    <a:pt x="9724" y="5680"/>
                  </a:cubicBezTo>
                  <a:cubicBezTo>
                    <a:pt x="-1393" y="14482"/>
                    <a:pt x="-3246" y="30695"/>
                    <a:pt x="5555" y="41968"/>
                  </a:cubicBezTo>
                  <a:cubicBezTo>
                    <a:pt x="14511" y="52931"/>
                    <a:pt x="30725" y="54784"/>
                    <a:pt x="41842" y="45828"/>
                  </a:cubicBezTo>
                  <a:close/>
                </a:path>
              </a:pathLst>
            </a:custGeom>
            <a:grpFill/>
            <a:ln w="15426" cap="flat">
              <a:noFill/>
              <a:prstDash val="solid"/>
              <a:miter/>
            </a:ln>
          </p:spPr>
          <p:txBody>
            <a:bodyPr rtlCol="0" anchor="ctr"/>
            <a:lstStyle/>
            <a:p>
              <a:endParaRPr lang="en-US"/>
            </a:p>
          </p:txBody>
        </p:sp>
        <p:sp>
          <p:nvSpPr>
            <p:cNvPr id="3096" name="Freeform: Shape 3095">
              <a:extLst>
                <a:ext uri="{FF2B5EF4-FFF2-40B4-BE49-F238E27FC236}">
                  <a16:creationId xmlns:a16="http://schemas.microsoft.com/office/drawing/2014/main" id="{E1262440-5A18-EFE9-3F79-166ECB48400F}"/>
                </a:ext>
              </a:extLst>
            </p:cNvPr>
            <p:cNvSpPr/>
            <p:nvPr/>
          </p:nvSpPr>
          <p:spPr>
            <a:xfrm>
              <a:off x="7452331" y="1938087"/>
              <a:ext cx="507062" cy="536667"/>
            </a:xfrm>
            <a:custGeom>
              <a:avLst/>
              <a:gdLst>
                <a:gd name="connsiteX0" fmla="*/ 40822 w 507064"/>
                <a:gd name="connsiteY0" fmla="*/ 463828 h 536663"/>
                <a:gd name="connsiteX1" fmla="*/ 194000 w 507064"/>
                <a:gd name="connsiteY1" fmla="*/ 535785 h 536663"/>
                <a:gd name="connsiteX2" fmla="*/ 490010 w 507064"/>
                <a:gd name="connsiteY2" fmla="*/ 532851 h 536663"/>
                <a:gd name="connsiteX3" fmla="*/ 500974 w 507064"/>
                <a:gd name="connsiteY3" fmla="*/ 532233 h 536663"/>
                <a:gd name="connsiteX4" fmla="*/ 413266 w 507064"/>
                <a:gd name="connsiteY4" fmla="*/ 335819 h 536663"/>
                <a:gd name="connsiteX5" fmla="*/ 408634 w 507064"/>
                <a:gd name="connsiteY5" fmla="*/ 334738 h 536663"/>
                <a:gd name="connsiteX6" fmla="*/ 450943 w 507064"/>
                <a:gd name="connsiteY6" fmla="*/ 290730 h 536663"/>
                <a:gd name="connsiteX7" fmla="*/ 419134 w 507064"/>
                <a:gd name="connsiteY7" fmla="*/ 228965 h 536663"/>
                <a:gd name="connsiteX8" fmla="*/ 505606 w 507064"/>
                <a:gd name="connsiteY8" fmla="*/ 93081 h 536663"/>
                <a:gd name="connsiteX9" fmla="*/ 353972 w 507064"/>
                <a:gd name="connsiteY9" fmla="*/ 147281 h 536663"/>
                <a:gd name="connsiteX10" fmla="*/ 300853 w 507064"/>
                <a:gd name="connsiteY10" fmla="*/ 102655 h 536663"/>
                <a:gd name="connsiteX11" fmla="*/ 248508 w 507064"/>
                <a:gd name="connsiteY11" fmla="*/ 134155 h 536663"/>
                <a:gd name="connsiteX12" fmla="*/ 248353 w 507064"/>
                <a:gd name="connsiteY12" fmla="*/ 129368 h 536663"/>
                <a:gd name="connsiteX13" fmla="*/ 76491 w 507064"/>
                <a:gd name="connsiteY13" fmla="*/ 124 h 536663"/>
                <a:gd name="connsiteX14" fmla="*/ 73403 w 507064"/>
                <a:gd name="connsiteY14" fmla="*/ 10779 h 536663"/>
                <a:gd name="connsiteX15" fmla="*/ 4689 w 507064"/>
                <a:gd name="connsiteY15" fmla="*/ 298606 h 536663"/>
                <a:gd name="connsiteX16" fmla="*/ 40822 w 507064"/>
                <a:gd name="connsiteY16" fmla="*/ 463828 h 536663"/>
                <a:gd name="connsiteX17" fmla="*/ 248044 w 507064"/>
                <a:gd name="connsiteY17" fmla="*/ 155773 h 536663"/>
                <a:gd name="connsiteX18" fmla="*/ 341310 w 507064"/>
                <a:gd name="connsiteY18" fmla="*/ 159634 h 536663"/>
                <a:gd name="connsiteX19" fmla="*/ 350729 w 507064"/>
                <a:gd name="connsiteY19" fmla="*/ 165347 h 536663"/>
                <a:gd name="connsiteX20" fmla="*/ 464995 w 507064"/>
                <a:gd name="connsiteY20" fmla="*/ 125508 h 536663"/>
                <a:gd name="connsiteX21" fmla="*/ 400759 w 507064"/>
                <a:gd name="connsiteY21" fmla="*/ 228039 h 536663"/>
                <a:gd name="connsiteX22" fmla="*/ 404311 w 507064"/>
                <a:gd name="connsiteY22" fmla="*/ 238539 h 536663"/>
                <a:gd name="connsiteX23" fmla="*/ 387171 w 507064"/>
                <a:gd name="connsiteY23" fmla="*/ 330415 h 536663"/>
                <a:gd name="connsiteX24" fmla="*/ 168676 w 507064"/>
                <a:gd name="connsiteY24" fmla="*/ 361915 h 536663"/>
                <a:gd name="connsiteX25" fmla="*/ 248044 w 507064"/>
                <a:gd name="connsiteY25" fmla="*/ 155773 h 5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7064" h="536663">
                  <a:moveTo>
                    <a:pt x="40822" y="463828"/>
                  </a:moveTo>
                  <a:cubicBezTo>
                    <a:pt x="87146" y="474328"/>
                    <a:pt x="119109" y="540417"/>
                    <a:pt x="194000" y="535785"/>
                  </a:cubicBezTo>
                  <a:cubicBezTo>
                    <a:pt x="270125" y="531152"/>
                    <a:pt x="441061" y="413952"/>
                    <a:pt x="490010" y="532851"/>
                  </a:cubicBezTo>
                  <a:cubicBezTo>
                    <a:pt x="492172" y="538255"/>
                    <a:pt x="499584" y="537792"/>
                    <a:pt x="500974" y="532233"/>
                  </a:cubicBezTo>
                  <a:cubicBezTo>
                    <a:pt x="520738" y="458887"/>
                    <a:pt x="492635" y="360989"/>
                    <a:pt x="413266" y="335819"/>
                  </a:cubicBezTo>
                  <a:cubicBezTo>
                    <a:pt x="411723" y="335356"/>
                    <a:pt x="410178" y="335047"/>
                    <a:pt x="408634" y="334738"/>
                  </a:cubicBezTo>
                  <a:cubicBezTo>
                    <a:pt x="427164" y="325473"/>
                    <a:pt x="442914" y="309106"/>
                    <a:pt x="450943" y="290730"/>
                  </a:cubicBezTo>
                  <a:cubicBezTo>
                    <a:pt x="465767" y="256760"/>
                    <a:pt x="449090" y="235296"/>
                    <a:pt x="419134" y="228965"/>
                  </a:cubicBezTo>
                  <a:cubicBezTo>
                    <a:pt x="480745" y="207965"/>
                    <a:pt x="499121" y="146200"/>
                    <a:pt x="505606" y="93081"/>
                  </a:cubicBezTo>
                  <a:cubicBezTo>
                    <a:pt x="452333" y="87522"/>
                    <a:pt x="388097" y="91846"/>
                    <a:pt x="353972" y="147281"/>
                  </a:cubicBezTo>
                  <a:cubicBezTo>
                    <a:pt x="354435" y="116707"/>
                    <a:pt x="337295" y="95552"/>
                    <a:pt x="300853" y="102655"/>
                  </a:cubicBezTo>
                  <a:cubicBezTo>
                    <a:pt x="281243" y="106361"/>
                    <a:pt x="261787" y="118096"/>
                    <a:pt x="248508" y="134155"/>
                  </a:cubicBezTo>
                  <a:cubicBezTo>
                    <a:pt x="248353" y="132611"/>
                    <a:pt x="248508" y="131067"/>
                    <a:pt x="248353" y="129368"/>
                  </a:cubicBezTo>
                  <a:cubicBezTo>
                    <a:pt x="241559" y="46294"/>
                    <a:pt x="152308" y="-2809"/>
                    <a:pt x="76491" y="124"/>
                  </a:cubicBezTo>
                  <a:cubicBezTo>
                    <a:pt x="70623" y="279"/>
                    <a:pt x="68616" y="7382"/>
                    <a:pt x="73403" y="10779"/>
                  </a:cubicBezTo>
                  <a:cubicBezTo>
                    <a:pt x="178558" y="84897"/>
                    <a:pt x="26152" y="225414"/>
                    <a:pt x="4689" y="298606"/>
                  </a:cubicBezTo>
                  <a:cubicBezTo>
                    <a:pt x="-16466" y="370562"/>
                    <a:pt x="40822" y="416423"/>
                    <a:pt x="40822" y="463828"/>
                  </a:cubicBezTo>
                  <a:close/>
                  <a:moveTo>
                    <a:pt x="248044" y="155773"/>
                  </a:moveTo>
                  <a:cubicBezTo>
                    <a:pt x="293133" y="99721"/>
                    <a:pt x="332508" y="136008"/>
                    <a:pt x="341310" y="159634"/>
                  </a:cubicBezTo>
                  <a:cubicBezTo>
                    <a:pt x="343163" y="164729"/>
                    <a:pt x="346251" y="169516"/>
                    <a:pt x="350729" y="165347"/>
                  </a:cubicBezTo>
                  <a:cubicBezTo>
                    <a:pt x="384700" y="134310"/>
                    <a:pt x="421296" y="106824"/>
                    <a:pt x="464995" y="125508"/>
                  </a:cubicBezTo>
                  <a:cubicBezTo>
                    <a:pt x="473488" y="172141"/>
                    <a:pt x="438590" y="201788"/>
                    <a:pt x="400759" y="228039"/>
                  </a:cubicBezTo>
                  <a:cubicBezTo>
                    <a:pt x="395818" y="231436"/>
                    <a:pt x="399678" y="235451"/>
                    <a:pt x="404311" y="238539"/>
                  </a:cubicBezTo>
                  <a:cubicBezTo>
                    <a:pt x="425465" y="252282"/>
                    <a:pt x="452024" y="298914"/>
                    <a:pt x="387171" y="330415"/>
                  </a:cubicBezTo>
                  <a:cubicBezTo>
                    <a:pt x="331427" y="301076"/>
                    <a:pt x="241404" y="354349"/>
                    <a:pt x="168676" y="361915"/>
                  </a:cubicBezTo>
                  <a:cubicBezTo>
                    <a:pt x="192301" y="292583"/>
                    <a:pt x="264258" y="216767"/>
                    <a:pt x="248044" y="155773"/>
                  </a:cubicBezTo>
                  <a:close/>
                </a:path>
              </a:pathLst>
            </a:custGeom>
            <a:grpFill/>
            <a:ln w="15426" cap="flat">
              <a:noFill/>
              <a:prstDash val="solid"/>
              <a:miter/>
            </a:ln>
          </p:spPr>
          <p:txBody>
            <a:bodyPr rtlCol="0" anchor="ctr"/>
            <a:lstStyle/>
            <a:p>
              <a:endParaRPr lang="en-US"/>
            </a:p>
          </p:txBody>
        </p:sp>
        <p:sp>
          <p:nvSpPr>
            <p:cNvPr id="3097" name="Freeform: Shape 3096">
              <a:extLst>
                <a:ext uri="{FF2B5EF4-FFF2-40B4-BE49-F238E27FC236}">
                  <a16:creationId xmlns:a16="http://schemas.microsoft.com/office/drawing/2014/main" id="{1BDBC86D-EA4C-ECF6-5D1A-1E9019A396EF}"/>
                </a:ext>
              </a:extLst>
            </p:cNvPr>
            <p:cNvSpPr/>
            <p:nvPr/>
          </p:nvSpPr>
          <p:spPr>
            <a:xfrm>
              <a:off x="8101230" y="2353420"/>
              <a:ext cx="62497" cy="68419"/>
            </a:xfrm>
            <a:custGeom>
              <a:avLst/>
              <a:gdLst>
                <a:gd name="connsiteX0" fmla="*/ 1 w 62497"/>
                <a:gd name="connsiteY0" fmla="*/ 52977 h 68418"/>
                <a:gd name="connsiteX1" fmla="*/ 27641 w 62497"/>
                <a:gd name="connsiteY1" fmla="*/ 68419 h 68418"/>
                <a:gd name="connsiteX2" fmla="*/ 49104 w 62497"/>
                <a:gd name="connsiteY2" fmla="*/ 3720 h 68418"/>
                <a:gd name="connsiteX3" fmla="*/ 1 w 62497"/>
                <a:gd name="connsiteY3" fmla="*/ 52977 h 68418"/>
              </a:gdLst>
              <a:ahLst/>
              <a:cxnLst>
                <a:cxn ang="0">
                  <a:pos x="connsiteX0" y="connsiteY0"/>
                </a:cxn>
                <a:cxn ang="0">
                  <a:pos x="connsiteX1" y="connsiteY1"/>
                </a:cxn>
                <a:cxn ang="0">
                  <a:pos x="connsiteX2" y="connsiteY2"/>
                </a:cxn>
                <a:cxn ang="0">
                  <a:pos x="connsiteX3" y="connsiteY3"/>
                </a:cxn>
              </a:cxnLst>
              <a:rect l="l" t="t" r="r" b="b"/>
              <a:pathLst>
                <a:path w="62497" h="68418">
                  <a:moveTo>
                    <a:pt x="1" y="52977"/>
                  </a:moveTo>
                  <a:cubicBezTo>
                    <a:pt x="12971" y="52051"/>
                    <a:pt x="25325" y="62551"/>
                    <a:pt x="27641" y="68419"/>
                  </a:cubicBezTo>
                  <a:cubicBezTo>
                    <a:pt x="73502" y="42941"/>
                    <a:pt x="66707" y="14220"/>
                    <a:pt x="49104" y="3720"/>
                  </a:cubicBezTo>
                  <a:cubicBezTo>
                    <a:pt x="25325" y="-10332"/>
                    <a:pt x="-154" y="17462"/>
                    <a:pt x="1" y="52977"/>
                  </a:cubicBezTo>
                  <a:close/>
                </a:path>
              </a:pathLst>
            </a:custGeom>
            <a:grpFill/>
            <a:ln w="15426" cap="flat">
              <a:noFill/>
              <a:prstDash val="solid"/>
              <a:miter/>
            </a:ln>
          </p:spPr>
          <p:txBody>
            <a:bodyPr rtlCol="0" anchor="ctr"/>
            <a:lstStyle/>
            <a:p>
              <a:endParaRPr lang="en-US"/>
            </a:p>
          </p:txBody>
        </p:sp>
        <p:sp>
          <p:nvSpPr>
            <p:cNvPr id="3098" name="Freeform: Shape 3097">
              <a:extLst>
                <a:ext uri="{FF2B5EF4-FFF2-40B4-BE49-F238E27FC236}">
                  <a16:creationId xmlns:a16="http://schemas.microsoft.com/office/drawing/2014/main" id="{57A967BD-9F56-D315-01DB-572B50AEA731}"/>
                </a:ext>
              </a:extLst>
            </p:cNvPr>
            <p:cNvSpPr/>
            <p:nvPr/>
          </p:nvSpPr>
          <p:spPr>
            <a:xfrm>
              <a:off x="8110187" y="2457199"/>
              <a:ext cx="67533" cy="71041"/>
            </a:xfrm>
            <a:custGeom>
              <a:avLst/>
              <a:gdLst>
                <a:gd name="connsiteX0" fmla="*/ 55743 w 67533"/>
                <a:gd name="connsiteY0" fmla="*/ 67324 h 71040"/>
                <a:gd name="connsiteX1" fmla="*/ 19919 w 67533"/>
                <a:gd name="connsiteY1" fmla="*/ 0 h 71040"/>
                <a:gd name="connsiteX2" fmla="*/ 19765 w 67533"/>
                <a:gd name="connsiteY2" fmla="*/ 0 h 71040"/>
                <a:gd name="connsiteX3" fmla="*/ 0 w 67533"/>
                <a:gd name="connsiteY3" fmla="*/ 12353 h 71040"/>
                <a:gd name="connsiteX4" fmla="*/ 55743 w 67533"/>
                <a:gd name="connsiteY4" fmla="*/ 67324 h 7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3" h="71040">
                  <a:moveTo>
                    <a:pt x="55743" y="67324"/>
                  </a:moveTo>
                  <a:cubicBezTo>
                    <a:pt x="80295" y="52655"/>
                    <a:pt x="65626" y="6640"/>
                    <a:pt x="19919" y="0"/>
                  </a:cubicBezTo>
                  <a:cubicBezTo>
                    <a:pt x="19919" y="0"/>
                    <a:pt x="19919" y="0"/>
                    <a:pt x="19765" y="0"/>
                  </a:cubicBezTo>
                  <a:cubicBezTo>
                    <a:pt x="13743" y="4324"/>
                    <a:pt x="7721" y="12508"/>
                    <a:pt x="0" y="12353"/>
                  </a:cubicBezTo>
                  <a:cubicBezTo>
                    <a:pt x="4478" y="54662"/>
                    <a:pt x="32272" y="81221"/>
                    <a:pt x="55743" y="67324"/>
                  </a:cubicBezTo>
                  <a:close/>
                </a:path>
              </a:pathLst>
            </a:custGeom>
            <a:grpFill/>
            <a:ln w="15426" cap="flat">
              <a:noFill/>
              <a:prstDash val="solid"/>
              <a:miter/>
            </a:ln>
          </p:spPr>
          <p:txBody>
            <a:bodyPr rtlCol="0" anchor="ctr"/>
            <a:lstStyle/>
            <a:p>
              <a:endParaRPr lang="en-US"/>
            </a:p>
          </p:txBody>
        </p:sp>
        <p:sp>
          <p:nvSpPr>
            <p:cNvPr id="3099" name="Freeform: Shape 3098">
              <a:extLst>
                <a:ext uri="{FF2B5EF4-FFF2-40B4-BE49-F238E27FC236}">
                  <a16:creationId xmlns:a16="http://schemas.microsoft.com/office/drawing/2014/main" id="{05F96BF7-C3B4-2E2D-20D7-863C1502256A}"/>
                </a:ext>
              </a:extLst>
            </p:cNvPr>
            <p:cNvSpPr/>
            <p:nvPr/>
          </p:nvSpPr>
          <p:spPr>
            <a:xfrm>
              <a:off x="8041751" y="2460596"/>
              <a:ext cx="62126" cy="72764"/>
            </a:xfrm>
            <a:custGeom>
              <a:avLst/>
              <a:gdLst>
                <a:gd name="connsiteX0" fmla="*/ 40641 w 62126"/>
                <a:gd name="connsiteY0" fmla="*/ 0 h 72763"/>
                <a:gd name="connsiteX1" fmla="*/ 957 w 62126"/>
                <a:gd name="connsiteY1" fmla="*/ 57596 h 72763"/>
                <a:gd name="connsiteX2" fmla="*/ 32920 w 62126"/>
                <a:gd name="connsiteY2" fmla="*/ 71339 h 72763"/>
                <a:gd name="connsiteX3" fmla="*/ 59171 w 62126"/>
                <a:gd name="connsiteY3" fmla="*/ 10346 h 72763"/>
                <a:gd name="connsiteX4" fmla="*/ 40641 w 62126"/>
                <a:gd name="connsiteY4" fmla="*/ 0 h 7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26" h="72763">
                  <a:moveTo>
                    <a:pt x="40641" y="0"/>
                  </a:moveTo>
                  <a:cubicBezTo>
                    <a:pt x="13619" y="7412"/>
                    <a:pt x="-4447" y="34743"/>
                    <a:pt x="957" y="57596"/>
                  </a:cubicBezTo>
                  <a:cubicBezTo>
                    <a:pt x="3736" y="69332"/>
                    <a:pt x="23347" y="75817"/>
                    <a:pt x="32920" y="71339"/>
                  </a:cubicBezTo>
                  <a:cubicBezTo>
                    <a:pt x="40950" y="67479"/>
                    <a:pt x="71678" y="55280"/>
                    <a:pt x="59171" y="10346"/>
                  </a:cubicBezTo>
                  <a:cubicBezTo>
                    <a:pt x="51141" y="9265"/>
                    <a:pt x="44810" y="5559"/>
                    <a:pt x="40641" y="0"/>
                  </a:cubicBezTo>
                  <a:close/>
                </a:path>
              </a:pathLst>
            </a:custGeom>
            <a:grpFill/>
            <a:ln w="15426" cap="flat">
              <a:noFill/>
              <a:prstDash val="solid"/>
              <a:miter/>
            </a:ln>
          </p:spPr>
          <p:txBody>
            <a:bodyPr rtlCol="0" anchor="ctr"/>
            <a:lstStyle/>
            <a:p>
              <a:endParaRPr lang="en-US"/>
            </a:p>
          </p:txBody>
        </p:sp>
        <p:sp>
          <p:nvSpPr>
            <p:cNvPr id="3100" name="Freeform: Shape 3099">
              <a:extLst>
                <a:ext uri="{FF2B5EF4-FFF2-40B4-BE49-F238E27FC236}">
                  <a16:creationId xmlns:a16="http://schemas.microsoft.com/office/drawing/2014/main" id="{59B71252-5E0D-C317-2BDB-A6FB800BA182}"/>
                </a:ext>
              </a:extLst>
            </p:cNvPr>
            <p:cNvSpPr/>
            <p:nvPr/>
          </p:nvSpPr>
          <p:spPr>
            <a:xfrm>
              <a:off x="7856994" y="2896972"/>
              <a:ext cx="56570" cy="75194"/>
            </a:xfrm>
            <a:custGeom>
              <a:avLst/>
              <a:gdLst>
                <a:gd name="connsiteX0" fmla="*/ 20955 w 56570"/>
                <a:gd name="connsiteY0" fmla="*/ 0 h 75193"/>
                <a:gd name="connsiteX1" fmla="*/ 7675 w 56570"/>
                <a:gd name="connsiteY1" fmla="*/ 68714 h 75193"/>
                <a:gd name="connsiteX2" fmla="*/ 42418 w 56570"/>
                <a:gd name="connsiteY2" fmla="*/ 68405 h 75193"/>
                <a:gd name="connsiteX3" fmla="*/ 41955 w 56570"/>
                <a:gd name="connsiteY3" fmla="*/ 2007 h 75193"/>
                <a:gd name="connsiteX4" fmla="*/ 20955 w 56570"/>
                <a:gd name="connsiteY4" fmla="*/ 0 h 7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0" h="75193">
                  <a:moveTo>
                    <a:pt x="20955" y="0"/>
                  </a:moveTo>
                  <a:cubicBezTo>
                    <a:pt x="-663" y="17603"/>
                    <a:pt x="-6376" y="49876"/>
                    <a:pt x="7675" y="68714"/>
                  </a:cubicBezTo>
                  <a:cubicBezTo>
                    <a:pt x="14933" y="78442"/>
                    <a:pt x="35470" y="76280"/>
                    <a:pt x="42418" y="68405"/>
                  </a:cubicBezTo>
                  <a:cubicBezTo>
                    <a:pt x="48132" y="61765"/>
                    <a:pt x="71448" y="38140"/>
                    <a:pt x="41955" y="2007"/>
                  </a:cubicBezTo>
                  <a:cubicBezTo>
                    <a:pt x="34544" y="4169"/>
                    <a:pt x="27132" y="3397"/>
                    <a:pt x="20955" y="0"/>
                  </a:cubicBezTo>
                  <a:close/>
                </a:path>
              </a:pathLst>
            </a:custGeom>
            <a:grpFill/>
            <a:ln w="15426" cap="flat">
              <a:noFill/>
              <a:prstDash val="solid"/>
              <a:miter/>
            </a:ln>
          </p:spPr>
          <p:txBody>
            <a:bodyPr rtlCol="0" anchor="ctr"/>
            <a:lstStyle/>
            <a:p>
              <a:endParaRPr lang="en-US"/>
            </a:p>
          </p:txBody>
        </p:sp>
        <p:sp>
          <p:nvSpPr>
            <p:cNvPr id="3101" name="Freeform: Shape 3100">
              <a:extLst>
                <a:ext uri="{FF2B5EF4-FFF2-40B4-BE49-F238E27FC236}">
                  <a16:creationId xmlns:a16="http://schemas.microsoft.com/office/drawing/2014/main" id="{849CDFA0-10AC-B9FE-EDF9-FD7CAE93AD43}"/>
                </a:ext>
              </a:extLst>
            </p:cNvPr>
            <p:cNvSpPr/>
            <p:nvPr/>
          </p:nvSpPr>
          <p:spPr>
            <a:xfrm>
              <a:off x="7907133" y="2872239"/>
              <a:ext cx="77668" cy="60688"/>
            </a:xfrm>
            <a:custGeom>
              <a:avLst/>
              <a:gdLst>
                <a:gd name="connsiteX0" fmla="*/ 13280 w 77668"/>
                <a:gd name="connsiteY0" fmla="*/ 2497 h 60688"/>
                <a:gd name="connsiteX1" fmla="*/ 13280 w 77668"/>
                <a:gd name="connsiteY1" fmla="*/ 2497 h 60688"/>
                <a:gd name="connsiteX2" fmla="*/ 0 w 77668"/>
                <a:gd name="connsiteY2" fmla="*/ 21799 h 60688"/>
                <a:gd name="connsiteX3" fmla="*/ 73192 w 77668"/>
                <a:gd name="connsiteY3" fmla="*/ 49748 h 60688"/>
                <a:gd name="connsiteX4" fmla="*/ 13280 w 77668"/>
                <a:gd name="connsiteY4" fmla="*/ 2497 h 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68" h="60688">
                  <a:moveTo>
                    <a:pt x="13280" y="2497"/>
                  </a:moveTo>
                  <a:cubicBezTo>
                    <a:pt x="13280" y="2497"/>
                    <a:pt x="13280" y="2497"/>
                    <a:pt x="13280" y="2497"/>
                  </a:cubicBezTo>
                  <a:cubicBezTo>
                    <a:pt x="9419" y="8828"/>
                    <a:pt x="7103" y="18865"/>
                    <a:pt x="0" y="21799"/>
                  </a:cubicBezTo>
                  <a:cubicBezTo>
                    <a:pt x="21155" y="58858"/>
                    <a:pt x="57288" y="72138"/>
                    <a:pt x="73192" y="49748"/>
                  </a:cubicBezTo>
                  <a:cubicBezTo>
                    <a:pt x="89869" y="26431"/>
                    <a:pt x="57751" y="-9856"/>
                    <a:pt x="13280" y="2497"/>
                  </a:cubicBezTo>
                  <a:close/>
                </a:path>
              </a:pathLst>
            </a:custGeom>
            <a:grpFill/>
            <a:ln w="15426" cap="flat">
              <a:noFill/>
              <a:prstDash val="solid"/>
              <a:miter/>
            </a:ln>
          </p:spPr>
          <p:txBody>
            <a:bodyPr rtlCol="0" anchor="ctr"/>
            <a:lstStyle/>
            <a:p>
              <a:endParaRPr lang="en-US"/>
            </a:p>
          </p:txBody>
        </p:sp>
        <p:sp>
          <p:nvSpPr>
            <p:cNvPr id="3102" name="Freeform: Shape 3101">
              <a:extLst>
                <a:ext uri="{FF2B5EF4-FFF2-40B4-BE49-F238E27FC236}">
                  <a16:creationId xmlns:a16="http://schemas.microsoft.com/office/drawing/2014/main" id="{070AFCF9-B6BC-61F8-EA6E-BCF5A855CC83}"/>
                </a:ext>
              </a:extLst>
            </p:cNvPr>
            <p:cNvSpPr/>
            <p:nvPr/>
          </p:nvSpPr>
          <p:spPr>
            <a:xfrm>
              <a:off x="8080488" y="2414799"/>
              <a:ext cx="47069" cy="45874"/>
            </a:xfrm>
            <a:custGeom>
              <a:avLst/>
              <a:gdLst>
                <a:gd name="connsiteX0" fmla="*/ 32015 w 47069"/>
                <a:gd name="connsiteY0" fmla="*/ 863 h 45874"/>
                <a:gd name="connsiteX1" fmla="*/ 16574 w 47069"/>
                <a:gd name="connsiteY1" fmla="*/ 44408 h 45874"/>
                <a:gd name="connsiteX2" fmla="*/ 32015 w 47069"/>
                <a:gd name="connsiteY2" fmla="*/ 863 h 45874"/>
              </a:gdLst>
              <a:ahLst/>
              <a:cxnLst>
                <a:cxn ang="0">
                  <a:pos x="connsiteX0" y="connsiteY0"/>
                </a:cxn>
                <a:cxn ang="0">
                  <a:pos x="connsiteX1" y="connsiteY1"/>
                </a:cxn>
                <a:cxn ang="0">
                  <a:pos x="connsiteX2" y="connsiteY2"/>
                </a:cxn>
              </a:cxnLst>
              <a:rect l="l" t="t" r="r" b="b"/>
              <a:pathLst>
                <a:path w="47069" h="45874">
                  <a:moveTo>
                    <a:pt x="32015" y="863"/>
                  </a:moveTo>
                  <a:cubicBezTo>
                    <a:pt x="1595" y="-6394"/>
                    <a:pt x="-14000" y="34216"/>
                    <a:pt x="16574" y="44408"/>
                  </a:cubicBezTo>
                  <a:cubicBezTo>
                    <a:pt x="47610" y="54753"/>
                    <a:pt x="58728" y="7194"/>
                    <a:pt x="32015" y="863"/>
                  </a:cubicBezTo>
                  <a:close/>
                </a:path>
              </a:pathLst>
            </a:custGeom>
            <a:grpFill/>
            <a:ln w="15426" cap="flat">
              <a:noFill/>
              <a:prstDash val="solid"/>
              <a:miter/>
            </a:ln>
          </p:spPr>
          <p:txBody>
            <a:bodyPr rtlCol="0" anchor="ctr"/>
            <a:lstStyle/>
            <a:p>
              <a:endParaRPr lang="en-US"/>
            </a:p>
          </p:txBody>
        </p:sp>
        <p:sp>
          <p:nvSpPr>
            <p:cNvPr id="3103" name="Freeform: Shape 3102">
              <a:extLst>
                <a:ext uri="{FF2B5EF4-FFF2-40B4-BE49-F238E27FC236}">
                  <a16:creationId xmlns:a16="http://schemas.microsoft.com/office/drawing/2014/main" id="{0C9A760C-5359-860C-6186-477EDA595E91}"/>
                </a:ext>
              </a:extLst>
            </p:cNvPr>
            <p:cNvSpPr/>
            <p:nvPr/>
          </p:nvSpPr>
          <p:spPr>
            <a:xfrm>
              <a:off x="8001934" y="2423353"/>
              <a:ext cx="70265" cy="51480"/>
            </a:xfrm>
            <a:custGeom>
              <a:avLst/>
              <a:gdLst>
                <a:gd name="connsiteX0" fmla="*/ 9 w 70266"/>
                <a:gd name="connsiteY0" fmla="*/ 25044 h 51479"/>
                <a:gd name="connsiteX1" fmla="*/ 70267 w 70266"/>
                <a:gd name="connsiteY1" fmla="*/ 31684 h 51479"/>
                <a:gd name="connsiteX2" fmla="*/ 69803 w 70266"/>
                <a:gd name="connsiteY2" fmla="*/ 10684 h 51479"/>
                <a:gd name="connsiteX3" fmla="*/ 9 w 70266"/>
                <a:gd name="connsiteY3" fmla="*/ 25044 h 51479"/>
              </a:gdLst>
              <a:ahLst/>
              <a:cxnLst>
                <a:cxn ang="0">
                  <a:pos x="connsiteX0" y="connsiteY0"/>
                </a:cxn>
                <a:cxn ang="0">
                  <a:pos x="connsiteX1" y="connsiteY1"/>
                </a:cxn>
                <a:cxn ang="0">
                  <a:pos x="connsiteX2" y="connsiteY2"/>
                </a:cxn>
                <a:cxn ang="0">
                  <a:pos x="connsiteX3" y="connsiteY3"/>
                </a:cxn>
              </a:cxnLst>
              <a:rect l="l" t="t" r="r" b="b"/>
              <a:pathLst>
                <a:path w="70266" h="51479">
                  <a:moveTo>
                    <a:pt x="9" y="25044"/>
                  </a:moveTo>
                  <a:cubicBezTo>
                    <a:pt x="781" y="51294"/>
                    <a:pt x="37686" y="65346"/>
                    <a:pt x="70267" y="31684"/>
                  </a:cubicBezTo>
                  <a:cubicBezTo>
                    <a:pt x="67179" y="24426"/>
                    <a:pt x="67179" y="17169"/>
                    <a:pt x="69803" y="10684"/>
                  </a:cubicBezTo>
                  <a:cubicBezTo>
                    <a:pt x="49730" y="-8772"/>
                    <a:pt x="-764" y="-280"/>
                    <a:pt x="9" y="25044"/>
                  </a:cubicBezTo>
                  <a:close/>
                </a:path>
              </a:pathLst>
            </a:custGeom>
            <a:grpFill/>
            <a:ln w="15426" cap="flat">
              <a:noFill/>
              <a:prstDash val="solid"/>
              <a:miter/>
            </a:ln>
          </p:spPr>
          <p:txBody>
            <a:bodyPr rtlCol="0" anchor="ctr"/>
            <a:lstStyle/>
            <a:p>
              <a:endParaRPr lang="en-US"/>
            </a:p>
          </p:txBody>
        </p:sp>
        <p:sp>
          <p:nvSpPr>
            <p:cNvPr id="3104" name="Freeform: Shape 3103">
              <a:extLst>
                <a:ext uri="{FF2B5EF4-FFF2-40B4-BE49-F238E27FC236}">
                  <a16:creationId xmlns:a16="http://schemas.microsoft.com/office/drawing/2014/main" id="{AECD8212-E3F2-2A5E-36C4-20983E0542E3}"/>
                </a:ext>
              </a:extLst>
            </p:cNvPr>
            <p:cNvSpPr/>
            <p:nvPr/>
          </p:nvSpPr>
          <p:spPr>
            <a:xfrm>
              <a:off x="8038224" y="2355234"/>
              <a:ext cx="57930" cy="72316"/>
            </a:xfrm>
            <a:custGeom>
              <a:avLst/>
              <a:gdLst>
                <a:gd name="connsiteX0" fmla="*/ 13595 w 57930"/>
                <a:gd name="connsiteY0" fmla="*/ 2522 h 72316"/>
                <a:gd name="connsiteX1" fmla="*/ 33823 w 57930"/>
                <a:gd name="connsiteY1" fmla="*/ 72316 h 72316"/>
                <a:gd name="connsiteX2" fmla="*/ 56985 w 57930"/>
                <a:gd name="connsiteY2" fmla="*/ 52088 h 72316"/>
                <a:gd name="connsiteX3" fmla="*/ 13595 w 57930"/>
                <a:gd name="connsiteY3" fmla="*/ 2522 h 72316"/>
              </a:gdLst>
              <a:ahLst/>
              <a:cxnLst>
                <a:cxn ang="0">
                  <a:pos x="connsiteX0" y="connsiteY0"/>
                </a:cxn>
                <a:cxn ang="0">
                  <a:pos x="connsiteX1" y="connsiteY1"/>
                </a:cxn>
                <a:cxn ang="0">
                  <a:pos x="connsiteX2" y="connsiteY2"/>
                </a:cxn>
                <a:cxn ang="0">
                  <a:pos x="connsiteX3" y="connsiteY3"/>
                </a:cxn>
              </a:cxnLst>
              <a:rect l="l" t="t" r="r" b="b"/>
              <a:pathLst>
                <a:path w="57930" h="72316">
                  <a:moveTo>
                    <a:pt x="13595" y="2522"/>
                  </a:moveTo>
                  <a:cubicBezTo>
                    <a:pt x="-21766" y="20125"/>
                    <a:pt x="21624" y="67066"/>
                    <a:pt x="33823" y="72316"/>
                  </a:cubicBezTo>
                  <a:cubicBezTo>
                    <a:pt x="35058" y="61044"/>
                    <a:pt x="49727" y="54096"/>
                    <a:pt x="56985" y="52088"/>
                  </a:cubicBezTo>
                  <a:cubicBezTo>
                    <a:pt x="63161" y="24911"/>
                    <a:pt x="37992" y="-9677"/>
                    <a:pt x="13595" y="2522"/>
                  </a:cubicBezTo>
                  <a:close/>
                </a:path>
              </a:pathLst>
            </a:custGeom>
            <a:grpFill/>
            <a:ln w="15426" cap="flat">
              <a:noFill/>
              <a:prstDash val="solid"/>
              <a:miter/>
            </a:ln>
          </p:spPr>
          <p:txBody>
            <a:bodyPr rtlCol="0" anchor="ctr"/>
            <a:lstStyle/>
            <a:p>
              <a:endParaRPr lang="en-US"/>
            </a:p>
          </p:txBody>
        </p:sp>
        <p:sp>
          <p:nvSpPr>
            <p:cNvPr id="3105" name="Freeform: Shape 3104">
              <a:extLst>
                <a:ext uri="{FF2B5EF4-FFF2-40B4-BE49-F238E27FC236}">
                  <a16:creationId xmlns:a16="http://schemas.microsoft.com/office/drawing/2014/main" id="{8588B090-D384-5A5E-DFC4-E48E1D1EA610}"/>
                </a:ext>
              </a:extLst>
            </p:cNvPr>
            <p:cNvSpPr/>
            <p:nvPr/>
          </p:nvSpPr>
          <p:spPr>
            <a:xfrm>
              <a:off x="8132575" y="2405932"/>
              <a:ext cx="74736" cy="51829"/>
            </a:xfrm>
            <a:custGeom>
              <a:avLst/>
              <a:gdLst>
                <a:gd name="connsiteX0" fmla="*/ 0 w 74736"/>
                <a:gd name="connsiteY0" fmla="*/ 40304 h 51829"/>
                <a:gd name="connsiteX1" fmla="*/ 74736 w 74736"/>
                <a:gd name="connsiteY1" fmla="*/ 23009 h 51829"/>
                <a:gd name="connsiteX2" fmla="*/ 2779 w 74736"/>
                <a:gd name="connsiteY2" fmla="*/ 18068 h 51829"/>
                <a:gd name="connsiteX3" fmla="*/ 0 w 74736"/>
                <a:gd name="connsiteY3" fmla="*/ 40304 h 51829"/>
              </a:gdLst>
              <a:ahLst/>
              <a:cxnLst>
                <a:cxn ang="0">
                  <a:pos x="connsiteX0" y="connsiteY0"/>
                </a:cxn>
                <a:cxn ang="0">
                  <a:pos x="connsiteX1" y="connsiteY1"/>
                </a:cxn>
                <a:cxn ang="0">
                  <a:pos x="connsiteX2" y="connsiteY2"/>
                </a:cxn>
                <a:cxn ang="0">
                  <a:pos x="connsiteX3" y="connsiteY3"/>
                </a:cxn>
              </a:cxnLst>
              <a:rect l="l" t="t" r="r" b="b"/>
              <a:pathLst>
                <a:path w="74736" h="51829">
                  <a:moveTo>
                    <a:pt x="0" y="40304"/>
                  </a:moveTo>
                  <a:cubicBezTo>
                    <a:pt x="17294" y="58524"/>
                    <a:pt x="74736" y="56826"/>
                    <a:pt x="74736" y="23009"/>
                  </a:cubicBezTo>
                  <a:cubicBezTo>
                    <a:pt x="74736" y="-5403"/>
                    <a:pt x="42309" y="-8028"/>
                    <a:pt x="2779" y="18068"/>
                  </a:cubicBezTo>
                  <a:cubicBezTo>
                    <a:pt x="2779" y="20848"/>
                    <a:pt x="1081" y="37215"/>
                    <a:pt x="0" y="40304"/>
                  </a:cubicBezTo>
                  <a:close/>
                </a:path>
              </a:pathLst>
            </a:custGeom>
            <a:grpFill/>
            <a:ln w="15426" cap="flat">
              <a:noFill/>
              <a:prstDash val="solid"/>
              <a:miter/>
            </a:ln>
          </p:spPr>
          <p:txBody>
            <a:bodyPr rtlCol="0" anchor="ctr"/>
            <a:lstStyle/>
            <a:p>
              <a:endParaRPr lang="en-US"/>
            </a:p>
          </p:txBody>
        </p:sp>
        <p:sp>
          <p:nvSpPr>
            <p:cNvPr id="3106" name="Freeform: Shape 3105">
              <a:extLst>
                <a:ext uri="{FF2B5EF4-FFF2-40B4-BE49-F238E27FC236}">
                  <a16:creationId xmlns:a16="http://schemas.microsoft.com/office/drawing/2014/main" id="{5E007EBC-CF41-87EE-4E08-A61C1B239DB6}"/>
                </a:ext>
              </a:extLst>
            </p:cNvPr>
            <p:cNvSpPr/>
            <p:nvPr/>
          </p:nvSpPr>
          <p:spPr>
            <a:xfrm>
              <a:off x="7353276" y="3120893"/>
              <a:ext cx="51418" cy="51145"/>
            </a:xfrm>
            <a:custGeom>
              <a:avLst/>
              <a:gdLst>
                <a:gd name="connsiteX0" fmla="*/ 9552 w 51418"/>
                <a:gd name="connsiteY0" fmla="*/ 5693 h 51145"/>
                <a:gd name="connsiteX1" fmla="*/ 596 w 51418"/>
                <a:gd name="connsiteY1" fmla="*/ 31325 h 51145"/>
                <a:gd name="connsiteX2" fmla="*/ 596 w 51418"/>
                <a:gd name="connsiteY2" fmla="*/ 31325 h 51145"/>
                <a:gd name="connsiteX3" fmla="*/ 19897 w 51418"/>
                <a:gd name="connsiteY3" fmla="*/ 50472 h 51145"/>
                <a:gd name="connsiteX4" fmla="*/ 50780 w 51418"/>
                <a:gd name="connsiteY4" fmla="*/ 31016 h 51145"/>
                <a:gd name="connsiteX5" fmla="*/ 50780 w 51418"/>
                <a:gd name="connsiteY5" fmla="*/ 19744 h 51145"/>
                <a:gd name="connsiteX6" fmla="*/ 50780 w 51418"/>
                <a:gd name="connsiteY6" fmla="*/ 19744 h 51145"/>
                <a:gd name="connsiteX7" fmla="*/ 45839 w 51418"/>
                <a:gd name="connsiteY7" fmla="*/ 9553 h 51145"/>
                <a:gd name="connsiteX8" fmla="*/ 9552 w 51418"/>
                <a:gd name="connsiteY8" fmla="*/ 5693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18" h="51145">
                  <a:moveTo>
                    <a:pt x="9552" y="5693"/>
                  </a:moveTo>
                  <a:cubicBezTo>
                    <a:pt x="1676" y="12024"/>
                    <a:pt x="-1412" y="22060"/>
                    <a:pt x="596" y="31325"/>
                  </a:cubicBezTo>
                  <a:lnTo>
                    <a:pt x="596" y="31325"/>
                  </a:lnTo>
                  <a:cubicBezTo>
                    <a:pt x="2757" y="40590"/>
                    <a:pt x="10015" y="48311"/>
                    <a:pt x="19897" y="50472"/>
                  </a:cubicBezTo>
                  <a:cubicBezTo>
                    <a:pt x="33794" y="53715"/>
                    <a:pt x="47537" y="44914"/>
                    <a:pt x="50780" y="31016"/>
                  </a:cubicBezTo>
                  <a:cubicBezTo>
                    <a:pt x="51706" y="27156"/>
                    <a:pt x="51552" y="23450"/>
                    <a:pt x="50780" y="19744"/>
                  </a:cubicBezTo>
                  <a:lnTo>
                    <a:pt x="50780" y="19744"/>
                  </a:lnTo>
                  <a:cubicBezTo>
                    <a:pt x="49853" y="16193"/>
                    <a:pt x="48309" y="12641"/>
                    <a:pt x="45839" y="9553"/>
                  </a:cubicBezTo>
                  <a:cubicBezTo>
                    <a:pt x="36883" y="-1410"/>
                    <a:pt x="20824" y="-3263"/>
                    <a:pt x="9552" y="5693"/>
                  </a:cubicBezTo>
                  <a:close/>
                </a:path>
              </a:pathLst>
            </a:custGeom>
            <a:grpFill/>
            <a:ln w="15426" cap="flat">
              <a:noFill/>
              <a:prstDash val="solid"/>
              <a:miter/>
            </a:ln>
          </p:spPr>
          <p:txBody>
            <a:bodyPr rtlCol="0" anchor="ctr"/>
            <a:lstStyle/>
            <a:p>
              <a:endParaRPr lang="en-US"/>
            </a:p>
          </p:txBody>
        </p:sp>
        <p:sp>
          <p:nvSpPr>
            <p:cNvPr id="3107" name="Freeform: Shape 3106">
              <a:extLst>
                <a:ext uri="{FF2B5EF4-FFF2-40B4-BE49-F238E27FC236}">
                  <a16:creationId xmlns:a16="http://schemas.microsoft.com/office/drawing/2014/main" id="{4F53E3C1-498C-3F42-2A7B-6865B9998412}"/>
                </a:ext>
              </a:extLst>
            </p:cNvPr>
            <p:cNvSpPr/>
            <p:nvPr/>
          </p:nvSpPr>
          <p:spPr>
            <a:xfrm>
              <a:off x="7797792" y="2875017"/>
              <a:ext cx="68731" cy="58336"/>
            </a:xfrm>
            <a:custGeom>
              <a:avLst/>
              <a:gdLst>
                <a:gd name="connsiteX0" fmla="*/ 1715 w 68731"/>
                <a:gd name="connsiteY0" fmla="*/ 43264 h 58335"/>
                <a:gd name="connsiteX1" fmla="*/ 68731 w 68731"/>
                <a:gd name="connsiteY1" fmla="*/ 21183 h 58335"/>
                <a:gd name="connsiteX2" fmla="*/ 59930 w 68731"/>
                <a:gd name="connsiteY2" fmla="*/ 2035 h 58335"/>
                <a:gd name="connsiteX3" fmla="*/ 1715 w 68731"/>
                <a:gd name="connsiteY3" fmla="*/ 43264 h 58335"/>
              </a:gdLst>
              <a:ahLst/>
              <a:cxnLst>
                <a:cxn ang="0">
                  <a:pos x="connsiteX0" y="connsiteY0"/>
                </a:cxn>
                <a:cxn ang="0">
                  <a:pos x="connsiteX1" y="connsiteY1"/>
                </a:cxn>
                <a:cxn ang="0">
                  <a:pos x="connsiteX2" y="connsiteY2"/>
                </a:cxn>
                <a:cxn ang="0">
                  <a:pos x="connsiteX3" y="connsiteY3"/>
                </a:cxn>
              </a:cxnLst>
              <a:rect l="l" t="t" r="r" b="b"/>
              <a:pathLst>
                <a:path w="68731" h="58335">
                  <a:moveTo>
                    <a:pt x="1715" y="43264"/>
                  </a:moveTo>
                  <a:cubicBezTo>
                    <a:pt x="12988" y="66889"/>
                    <a:pt x="52518" y="65036"/>
                    <a:pt x="68731" y="21183"/>
                  </a:cubicBezTo>
                  <a:cubicBezTo>
                    <a:pt x="63018" y="15778"/>
                    <a:pt x="60084" y="9139"/>
                    <a:pt x="59930" y="2035"/>
                  </a:cubicBezTo>
                  <a:cubicBezTo>
                    <a:pt x="33679" y="-7847"/>
                    <a:pt x="-9093" y="20256"/>
                    <a:pt x="1715" y="43264"/>
                  </a:cubicBezTo>
                  <a:close/>
                </a:path>
              </a:pathLst>
            </a:custGeom>
            <a:grpFill/>
            <a:ln w="15426" cap="flat">
              <a:noFill/>
              <a:prstDash val="solid"/>
              <a:miter/>
            </a:ln>
          </p:spPr>
          <p:txBody>
            <a:bodyPr rtlCol="0" anchor="ctr"/>
            <a:lstStyle/>
            <a:p>
              <a:endParaRPr lang="en-US"/>
            </a:p>
          </p:txBody>
        </p:sp>
        <p:sp>
          <p:nvSpPr>
            <p:cNvPr id="3108" name="Freeform: Shape 3107">
              <a:extLst>
                <a:ext uri="{FF2B5EF4-FFF2-40B4-BE49-F238E27FC236}">
                  <a16:creationId xmlns:a16="http://schemas.microsoft.com/office/drawing/2014/main" id="{85BC3B78-AF6C-BEEC-9CB3-267135B82B42}"/>
                </a:ext>
              </a:extLst>
            </p:cNvPr>
            <p:cNvSpPr/>
            <p:nvPr/>
          </p:nvSpPr>
          <p:spPr>
            <a:xfrm>
              <a:off x="8540920" y="2851143"/>
              <a:ext cx="50886" cy="48971"/>
            </a:xfrm>
            <a:custGeom>
              <a:avLst/>
              <a:gdLst>
                <a:gd name="connsiteX0" fmla="*/ 386 w 50886"/>
                <a:gd name="connsiteY0" fmla="*/ 30078 h 48971"/>
                <a:gd name="connsiteX1" fmla="*/ 19379 w 50886"/>
                <a:gd name="connsiteY1" fmla="*/ 48299 h 48971"/>
                <a:gd name="connsiteX2" fmla="*/ 50262 w 50886"/>
                <a:gd name="connsiteY2" fmla="*/ 28997 h 48971"/>
                <a:gd name="connsiteX3" fmla="*/ 50570 w 50886"/>
                <a:gd name="connsiteY3" fmla="*/ 18806 h 48971"/>
                <a:gd name="connsiteX4" fmla="*/ 50570 w 50886"/>
                <a:gd name="connsiteY4" fmla="*/ 18806 h 48971"/>
                <a:gd name="connsiteX5" fmla="*/ 45938 w 50886"/>
                <a:gd name="connsiteY5" fmla="*/ 9695 h 48971"/>
                <a:gd name="connsiteX6" fmla="*/ 9651 w 50886"/>
                <a:gd name="connsiteY6" fmla="*/ 5680 h 48971"/>
                <a:gd name="connsiteX7" fmla="*/ 386 w 50886"/>
                <a:gd name="connsiteY7" fmla="*/ 30078 h 48971"/>
                <a:gd name="connsiteX8" fmla="*/ 386 w 50886"/>
                <a:gd name="connsiteY8" fmla="*/ 30078 h 4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86" h="48971">
                  <a:moveTo>
                    <a:pt x="386" y="30078"/>
                  </a:moveTo>
                  <a:cubicBezTo>
                    <a:pt x="2857" y="38879"/>
                    <a:pt x="9806" y="46137"/>
                    <a:pt x="19379" y="48299"/>
                  </a:cubicBezTo>
                  <a:cubicBezTo>
                    <a:pt x="33276" y="51541"/>
                    <a:pt x="47019" y="42740"/>
                    <a:pt x="50262" y="28997"/>
                  </a:cubicBezTo>
                  <a:cubicBezTo>
                    <a:pt x="51034" y="25600"/>
                    <a:pt x="51034" y="22048"/>
                    <a:pt x="50570" y="18806"/>
                  </a:cubicBezTo>
                  <a:lnTo>
                    <a:pt x="50570" y="18806"/>
                  </a:lnTo>
                  <a:cubicBezTo>
                    <a:pt x="49644" y="15563"/>
                    <a:pt x="48100" y="12475"/>
                    <a:pt x="45938" y="9695"/>
                  </a:cubicBezTo>
                  <a:cubicBezTo>
                    <a:pt x="36982" y="-1423"/>
                    <a:pt x="20923" y="-3276"/>
                    <a:pt x="9651" y="5680"/>
                  </a:cubicBezTo>
                  <a:cubicBezTo>
                    <a:pt x="1930" y="11548"/>
                    <a:pt x="-1158" y="21122"/>
                    <a:pt x="386" y="30078"/>
                  </a:cubicBezTo>
                  <a:lnTo>
                    <a:pt x="386" y="30078"/>
                  </a:lnTo>
                  <a:close/>
                </a:path>
              </a:pathLst>
            </a:custGeom>
            <a:grpFill/>
            <a:ln w="15426" cap="flat">
              <a:noFill/>
              <a:prstDash val="solid"/>
              <a:miter/>
            </a:ln>
          </p:spPr>
          <p:txBody>
            <a:bodyPr rtlCol="0" anchor="ctr"/>
            <a:lstStyle/>
            <a:p>
              <a:endParaRPr lang="en-US"/>
            </a:p>
          </p:txBody>
        </p:sp>
        <p:sp>
          <p:nvSpPr>
            <p:cNvPr id="3109" name="Freeform: Shape 3108">
              <a:extLst>
                <a:ext uri="{FF2B5EF4-FFF2-40B4-BE49-F238E27FC236}">
                  <a16:creationId xmlns:a16="http://schemas.microsoft.com/office/drawing/2014/main" id="{48EAB3FE-DA76-D49A-4346-16456FE72CC6}"/>
                </a:ext>
              </a:extLst>
            </p:cNvPr>
            <p:cNvSpPr/>
            <p:nvPr/>
          </p:nvSpPr>
          <p:spPr>
            <a:xfrm>
              <a:off x="6667352" y="2864477"/>
              <a:ext cx="212021" cy="195865"/>
            </a:xfrm>
            <a:custGeom>
              <a:avLst/>
              <a:gdLst>
                <a:gd name="connsiteX0" fmla="*/ 194407 w 212022"/>
                <a:gd name="connsiteY0" fmla="*/ 168687 h 195864"/>
                <a:gd name="connsiteX1" fmla="*/ 210157 w 212022"/>
                <a:gd name="connsiteY1" fmla="*/ 144599 h 195864"/>
                <a:gd name="connsiteX2" fmla="*/ 32273 w 212022"/>
                <a:gd name="connsiteY2" fmla="*/ 170232 h 195864"/>
                <a:gd name="connsiteX3" fmla="*/ 96817 w 212022"/>
                <a:gd name="connsiteY3" fmla="*/ 2539 h 195864"/>
                <a:gd name="connsiteX4" fmla="*/ 69795 w 212022"/>
                <a:gd name="connsiteY4" fmla="*/ 12421 h 195864"/>
                <a:gd name="connsiteX5" fmla="*/ 0 w 212022"/>
                <a:gd name="connsiteY5" fmla="*/ 195864 h 195864"/>
                <a:gd name="connsiteX6" fmla="*/ 194407 w 212022"/>
                <a:gd name="connsiteY6" fmla="*/ 168687 h 19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22" h="195864">
                  <a:moveTo>
                    <a:pt x="194407" y="168687"/>
                  </a:moveTo>
                  <a:cubicBezTo>
                    <a:pt x="201664" y="169459"/>
                    <a:pt x="217414" y="145371"/>
                    <a:pt x="210157" y="144599"/>
                  </a:cubicBezTo>
                  <a:cubicBezTo>
                    <a:pt x="145921" y="138114"/>
                    <a:pt x="88788" y="150158"/>
                    <a:pt x="32273" y="170232"/>
                  </a:cubicBezTo>
                  <a:cubicBezTo>
                    <a:pt x="64545" y="119738"/>
                    <a:pt x="88942" y="66620"/>
                    <a:pt x="96817" y="2539"/>
                  </a:cubicBezTo>
                  <a:cubicBezTo>
                    <a:pt x="97744" y="-4719"/>
                    <a:pt x="70721" y="5164"/>
                    <a:pt x="69795" y="12421"/>
                  </a:cubicBezTo>
                  <a:cubicBezTo>
                    <a:pt x="60530" y="87003"/>
                    <a:pt x="36596" y="140739"/>
                    <a:pt x="0" y="195864"/>
                  </a:cubicBezTo>
                  <a:cubicBezTo>
                    <a:pt x="62074" y="172548"/>
                    <a:pt x="119670" y="161121"/>
                    <a:pt x="194407" y="168687"/>
                  </a:cubicBezTo>
                  <a:close/>
                </a:path>
              </a:pathLst>
            </a:custGeom>
            <a:grpFill/>
            <a:ln w="15426" cap="flat">
              <a:noFill/>
              <a:prstDash val="solid"/>
              <a:miter/>
            </a:ln>
          </p:spPr>
          <p:txBody>
            <a:bodyPr rtlCol="0" anchor="ctr"/>
            <a:lstStyle/>
            <a:p>
              <a:endParaRPr lang="en-US"/>
            </a:p>
          </p:txBody>
        </p:sp>
        <p:sp>
          <p:nvSpPr>
            <p:cNvPr id="3110" name="Freeform: Shape 3109">
              <a:extLst>
                <a:ext uri="{FF2B5EF4-FFF2-40B4-BE49-F238E27FC236}">
                  <a16:creationId xmlns:a16="http://schemas.microsoft.com/office/drawing/2014/main" id="{4742C6DB-D5F6-C5C3-5684-943BF6D5C709}"/>
                </a:ext>
              </a:extLst>
            </p:cNvPr>
            <p:cNvSpPr/>
            <p:nvPr/>
          </p:nvSpPr>
          <p:spPr>
            <a:xfrm>
              <a:off x="8079458" y="1890826"/>
              <a:ext cx="53199" cy="44934"/>
            </a:xfrm>
            <a:custGeom>
              <a:avLst/>
              <a:gdLst>
                <a:gd name="connsiteX0" fmla="*/ 39221 w 53200"/>
                <a:gd name="connsiteY0" fmla="*/ 30401 h 44934"/>
                <a:gd name="connsiteX1" fmla="*/ 40148 w 53200"/>
                <a:gd name="connsiteY1" fmla="*/ 25768 h 44934"/>
                <a:gd name="connsiteX2" fmla="*/ 47868 w 53200"/>
                <a:gd name="connsiteY2" fmla="*/ 12489 h 44934"/>
                <a:gd name="connsiteX3" fmla="*/ 50648 w 53200"/>
                <a:gd name="connsiteY3" fmla="*/ 10327 h 44934"/>
                <a:gd name="connsiteX4" fmla="*/ 52192 w 53200"/>
                <a:gd name="connsiteY4" fmla="*/ 2452 h 44934"/>
                <a:gd name="connsiteX5" fmla="*/ 51883 w 53200"/>
                <a:gd name="connsiteY5" fmla="*/ 2143 h 44934"/>
                <a:gd name="connsiteX6" fmla="*/ 51574 w 53200"/>
                <a:gd name="connsiteY6" fmla="*/ 1834 h 44934"/>
                <a:gd name="connsiteX7" fmla="*/ 43545 w 53200"/>
                <a:gd name="connsiteY7" fmla="*/ 1525 h 44934"/>
                <a:gd name="connsiteX8" fmla="*/ 40765 w 53200"/>
                <a:gd name="connsiteY8" fmla="*/ 3687 h 44934"/>
                <a:gd name="connsiteX9" fmla="*/ 26096 w 53200"/>
                <a:gd name="connsiteY9" fmla="*/ 8319 h 44934"/>
                <a:gd name="connsiteX10" fmla="*/ 21309 w 53200"/>
                <a:gd name="connsiteY10" fmla="*/ 8319 h 44934"/>
                <a:gd name="connsiteX11" fmla="*/ 0 w 53200"/>
                <a:gd name="connsiteY11" fmla="*/ 43526 h 44934"/>
                <a:gd name="connsiteX12" fmla="*/ 39221 w 53200"/>
                <a:gd name="connsiteY12" fmla="*/ 30401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00" h="44934">
                  <a:moveTo>
                    <a:pt x="39221" y="30401"/>
                  </a:moveTo>
                  <a:cubicBezTo>
                    <a:pt x="40302" y="28856"/>
                    <a:pt x="40456" y="27158"/>
                    <a:pt x="40148" y="25768"/>
                  </a:cubicBezTo>
                  <a:cubicBezTo>
                    <a:pt x="42927" y="21445"/>
                    <a:pt x="45707" y="17121"/>
                    <a:pt x="47868" y="12489"/>
                  </a:cubicBezTo>
                  <a:lnTo>
                    <a:pt x="50648" y="10327"/>
                  </a:lnTo>
                  <a:cubicBezTo>
                    <a:pt x="52964" y="8474"/>
                    <a:pt x="54199" y="4922"/>
                    <a:pt x="52192" y="2452"/>
                  </a:cubicBezTo>
                  <a:lnTo>
                    <a:pt x="51883" y="2143"/>
                  </a:lnTo>
                  <a:lnTo>
                    <a:pt x="51574" y="1834"/>
                  </a:lnTo>
                  <a:cubicBezTo>
                    <a:pt x="49567" y="-791"/>
                    <a:pt x="45707" y="-328"/>
                    <a:pt x="43545" y="1525"/>
                  </a:cubicBezTo>
                  <a:lnTo>
                    <a:pt x="40765" y="3687"/>
                  </a:lnTo>
                  <a:cubicBezTo>
                    <a:pt x="35824" y="4768"/>
                    <a:pt x="30883" y="6467"/>
                    <a:pt x="26096" y="8319"/>
                  </a:cubicBezTo>
                  <a:cubicBezTo>
                    <a:pt x="24706" y="7702"/>
                    <a:pt x="23162" y="7547"/>
                    <a:pt x="21309" y="8319"/>
                  </a:cubicBezTo>
                  <a:cubicBezTo>
                    <a:pt x="3706" y="15422"/>
                    <a:pt x="309" y="28548"/>
                    <a:pt x="0" y="43526"/>
                  </a:cubicBezTo>
                  <a:cubicBezTo>
                    <a:pt x="14824" y="46460"/>
                    <a:pt x="28412" y="45996"/>
                    <a:pt x="39221" y="30401"/>
                  </a:cubicBezTo>
                  <a:close/>
                </a:path>
              </a:pathLst>
            </a:custGeom>
            <a:grpFill/>
            <a:ln w="15426" cap="flat">
              <a:noFill/>
              <a:prstDash val="solid"/>
              <a:miter/>
            </a:ln>
          </p:spPr>
          <p:txBody>
            <a:bodyPr rtlCol="0" anchor="ctr"/>
            <a:lstStyle/>
            <a:p>
              <a:endParaRPr lang="en-US"/>
            </a:p>
          </p:txBody>
        </p:sp>
        <p:sp>
          <p:nvSpPr>
            <p:cNvPr id="3111" name="Freeform: Shape 3110">
              <a:extLst>
                <a:ext uri="{FF2B5EF4-FFF2-40B4-BE49-F238E27FC236}">
                  <a16:creationId xmlns:a16="http://schemas.microsoft.com/office/drawing/2014/main" id="{3E21143A-2363-D6F0-5BC2-C05681B976A0}"/>
                </a:ext>
              </a:extLst>
            </p:cNvPr>
            <p:cNvSpPr/>
            <p:nvPr/>
          </p:nvSpPr>
          <p:spPr>
            <a:xfrm>
              <a:off x="8332544" y="2547844"/>
              <a:ext cx="51537" cy="51566"/>
            </a:xfrm>
            <a:custGeom>
              <a:avLst/>
              <a:gdLst>
                <a:gd name="connsiteX0" fmla="*/ 41842 w 51537"/>
                <a:gd name="connsiteY0" fmla="*/ 46012 h 51566"/>
                <a:gd name="connsiteX1" fmla="*/ 45857 w 51537"/>
                <a:gd name="connsiteY1" fmla="*/ 9724 h 51566"/>
                <a:gd name="connsiteX2" fmla="*/ 9725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6" y="-1393"/>
                    <a:pt x="20688" y="-3246"/>
                    <a:pt x="9725" y="5555"/>
                  </a:cubicBezTo>
                  <a:cubicBezTo>
                    <a:pt x="-1393" y="14511"/>
                    <a:pt x="-3246" y="30725"/>
                    <a:pt x="5555" y="41842"/>
                  </a:cubicBezTo>
                  <a:cubicBezTo>
                    <a:pt x="14511" y="52960"/>
                    <a:pt x="30725" y="54813"/>
                    <a:pt x="41842" y="46012"/>
                  </a:cubicBezTo>
                  <a:close/>
                </a:path>
              </a:pathLst>
            </a:custGeom>
            <a:grpFill/>
            <a:ln w="15426" cap="flat">
              <a:noFill/>
              <a:prstDash val="solid"/>
              <a:miter/>
            </a:ln>
          </p:spPr>
          <p:txBody>
            <a:bodyPr rtlCol="0" anchor="ctr"/>
            <a:lstStyle/>
            <a:p>
              <a:endParaRPr lang="en-US"/>
            </a:p>
          </p:txBody>
        </p:sp>
        <p:sp>
          <p:nvSpPr>
            <p:cNvPr id="3112" name="Freeform: Shape 3111">
              <a:extLst>
                <a:ext uri="{FF2B5EF4-FFF2-40B4-BE49-F238E27FC236}">
                  <a16:creationId xmlns:a16="http://schemas.microsoft.com/office/drawing/2014/main" id="{80547758-FE61-5F7E-0218-AA9638796A12}"/>
                </a:ext>
              </a:extLst>
            </p:cNvPr>
            <p:cNvSpPr/>
            <p:nvPr/>
          </p:nvSpPr>
          <p:spPr>
            <a:xfrm>
              <a:off x="8293211" y="2723064"/>
              <a:ext cx="110436" cy="200957"/>
            </a:xfrm>
            <a:custGeom>
              <a:avLst/>
              <a:gdLst>
                <a:gd name="connsiteX0" fmla="*/ 5204 w 110436"/>
                <a:gd name="connsiteY0" fmla="*/ 36 h 200955"/>
                <a:gd name="connsiteX1" fmla="*/ 5822 w 110436"/>
                <a:gd name="connsiteY1" fmla="*/ 11463 h 200955"/>
                <a:gd name="connsiteX2" fmla="*/ 64499 w 110436"/>
                <a:gd name="connsiteY2" fmla="*/ 43890 h 200955"/>
                <a:gd name="connsiteX3" fmla="*/ 10300 w 110436"/>
                <a:gd name="connsiteY3" fmla="*/ 190274 h 200955"/>
                <a:gd name="connsiteX4" fmla="*/ 12925 w 110436"/>
                <a:gd name="connsiteY4" fmla="*/ 200928 h 200955"/>
                <a:gd name="connsiteX5" fmla="*/ 5204 w 110436"/>
                <a:gd name="connsiteY5" fmla="*/ 36 h 20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36" h="200955">
                  <a:moveTo>
                    <a:pt x="5204" y="36"/>
                  </a:moveTo>
                  <a:cubicBezTo>
                    <a:pt x="-2207" y="-736"/>
                    <a:pt x="-1435" y="11000"/>
                    <a:pt x="5822" y="11463"/>
                  </a:cubicBezTo>
                  <a:cubicBezTo>
                    <a:pt x="32844" y="13316"/>
                    <a:pt x="52301" y="26132"/>
                    <a:pt x="64499" y="43890"/>
                  </a:cubicBezTo>
                  <a:cubicBezTo>
                    <a:pt x="-11935" y="71067"/>
                    <a:pt x="75463" y="162325"/>
                    <a:pt x="10300" y="190274"/>
                  </a:cubicBezTo>
                  <a:cubicBezTo>
                    <a:pt x="7675" y="191355"/>
                    <a:pt x="6285" y="201546"/>
                    <a:pt x="12925" y="200928"/>
                  </a:cubicBezTo>
                  <a:cubicBezTo>
                    <a:pt x="117309" y="191046"/>
                    <a:pt x="169346" y="16250"/>
                    <a:pt x="5204" y="36"/>
                  </a:cubicBezTo>
                  <a:close/>
                </a:path>
              </a:pathLst>
            </a:custGeom>
            <a:grpFill/>
            <a:ln w="15426" cap="flat">
              <a:noFill/>
              <a:prstDash val="solid"/>
              <a:miter/>
            </a:ln>
          </p:spPr>
          <p:txBody>
            <a:bodyPr rtlCol="0" anchor="ctr"/>
            <a:lstStyle/>
            <a:p>
              <a:endParaRPr lang="en-US"/>
            </a:p>
          </p:txBody>
        </p:sp>
        <p:sp>
          <p:nvSpPr>
            <p:cNvPr id="3113" name="Freeform: Shape 3112">
              <a:extLst>
                <a:ext uri="{FF2B5EF4-FFF2-40B4-BE49-F238E27FC236}">
                  <a16:creationId xmlns:a16="http://schemas.microsoft.com/office/drawing/2014/main" id="{094FC816-C0D3-6F1D-69D2-26E613E176FE}"/>
                </a:ext>
              </a:extLst>
            </p:cNvPr>
            <p:cNvSpPr/>
            <p:nvPr/>
          </p:nvSpPr>
          <p:spPr>
            <a:xfrm>
              <a:off x="8484053" y="2738575"/>
              <a:ext cx="51662" cy="51662"/>
            </a:xfrm>
            <a:custGeom>
              <a:avLst/>
              <a:gdLst>
                <a:gd name="connsiteX0" fmla="*/ 41968 w 51662"/>
                <a:gd name="connsiteY0" fmla="*/ 45982 h 51662"/>
                <a:gd name="connsiteX1" fmla="*/ 45982 w 51662"/>
                <a:gd name="connsiteY1" fmla="*/ 9695 h 51662"/>
                <a:gd name="connsiteX2" fmla="*/ 9695 w 51662"/>
                <a:gd name="connsiteY2" fmla="*/ 5680 h 51662"/>
                <a:gd name="connsiteX3" fmla="*/ 5680 w 51662"/>
                <a:gd name="connsiteY3" fmla="*/ 41968 h 51662"/>
                <a:gd name="connsiteX4" fmla="*/ 41968 w 51662"/>
                <a:gd name="connsiteY4" fmla="*/ 45982 h 5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62">
                  <a:moveTo>
                    <a:pt x="41968" y="45982"/>
                  </a:moveTo>
                  <a:cubicBezTo>
                    <a:pt x="53085" y="37181"/>
                    <a:pt x="54938" y="20967"/>
                    <a:pt x="45982" y="9695"/>
                  </a:cubicBezTo>
                  <a:cubicBezTo>
                    <a:pt x="37181" y="-1423"/>
                    <a:pt x="20813" y="-3276"/>
                    <a:pt x="9695" y="5680"/>
                  </a:cubicBezTo>
                  <a:cubicBezTo>
                    <a:pt x="-1423" y="14482"/>
                    <a:pt x="-3275" y="30850"/>
                    <a:pt x="5680" y="41968"/>
                  </a:cubicBezTo>
                  <a:cubicBezTo>
                    <a:pt x="14636" y="53085"/>
                    <a:pt x="30850" y="54938"/>
                    <a:pt x="41968" y="45982"/>
                  </a:cubicBezTo>
                  <a:close/>
                </a:path>
              </a:pathLst>
            </a:custGeom>
            <a:grpFill/>
            <a:ln w="15426" cap="flat">
              <a:noFill/>
              <a:prstDash val="solid"/>
              <a:miter/>
            </a:ln>
          </p:spPr>
          <p:txBody>
            <a:bodyPr rtlCol="0" anchor="ctr"/>
            <a:lstStyle/>
            <a:p>
              <a:endParaRPr lang="en-US"/>
            </a:p>
          </p:txBody>
        </p:sp>
        <p:sp>
          <p:nvSpPr>
            <p:cNvPr id="3114" name="Freeform: Shape 3113">
              <a:extLst>
                <a:ext uri="{FF2B5EF4-FFF2-40B4-BE49-F238E27FC236}">
                  <a16:creationId xmlns:a16="http://schemas.microsoft.com/office/drawing/2014/main" id="{19DBAB01-A8F3-73BC-E6CE-2FF49449121A}"/>
                </a:ext>
              </a:extLst>
            </p:cNvPr>
            <p:cNvSpPr/>
            <p:nvPr/>
          </p:nvSpPr>
          <p:spPr>
            <a:xfrm>
              <a:off x="7551878" y="2782270"/>
              <a:ext cx="241453" cy="240706"/>
            </a:xfrm>
            <a:custGeom>
              <a:avLst/>
              <a:gdLst>
                <a:gd name="connsiteX0" fmla="*/ 177063 w 241454"/>
                <a:gd name="connsiteY0" fmla="*/ 88450 h 240704"/>
                <a:gd name="connsiteX1" fmla="*/ 877 w 241454"/>
                <a:gd name="connsiteY1" fmla="*/ 184341 h 240704"/>
                <a:gd name="connsiteX2" fmla="*/ 9215 w 241454"/>
                <a:gd name="connsiteY2" fmla="*/ 191598 h 240704"/>
                <a:gd name="connsiteX3" fmla="*/ 105569 w 241454"/>
                <a:gd name="connsiteY3" fmla="*/ 177856 h 240704"/>
                <a:gd name="connsiteX4" fmla="*/ 155908 w 241454"/>
                <a:gd name="connsiteY4" fmla="*/ 118561 h 240704"/>
                <a:gd name="connsiteX5" fmla="*/ 218291 w 241454"/>
                <a:gd name="connsiteY5" fmla="*/ 99105 h 240704"/>
                <a:gd name="connsiteX6" fmla="*/ 139386 w 241454"/>
                <a:gd name="connsiteY6" fmla="*/ 239312 h 240704"/>
                <a:gd name="connsiteX7" fmla="*/ 146335 w 241454"/>
                <a:gd name="connsiteY7" fmla="*/ 239775 h 240704"/>
                <a:gd name="connsiteX8" fmla="*/ 211188 w 241454"/>
                <a:gd name="connsiteY8" fmla="*/ 201018 h 240704"/>
                <a:gd name="connsiteX9" fmla="*/ 208409 w 241454"/>
                <a:gd name="connsiteY9" fmla="*/ 159326 h 240704"/>
                <a:gd name="connsiteX10" fmla="*/ 239137 w 241454"/>
                <a:gd name="connsiteY10" fmla="*/ 103428 h 240704"/>
                <a:gd name="connsiteX11" fmla="*/ 239600 w 241454"/>
                <a:gd name="connsiteY11" fmla="*/ 94781 h 240704"/>
                <a:gd name="connsiteX12" fmla="*/ 240372 w 241454"/>
                <a:gd name="connsiteY12" fmla="*/ 92156 h 240704"/>
                <a:gd name="connsiteX13" fmla="*/ 155445 w 241454"/>
                <a:gd name="connsiteY13" fmla="*/ 2442 h 240704"/>
                <a:gd name="connsiteX14" fmla="*/ 145099 w 241454"/>
                <a:gd name="connsiteY14" fmla="*/ 4604 h 240704"/>
                <a:gd name="connsiteX15" fmla="*/ 155445 w 241454"/>
                <a:gd name="connsiteY15" fmla="*/ 77487 h 240704"/>
                <a:gd name="connsiteX16" fmla="*/ 186019 w 241454"/>
                <a:gd name="connsiteY16" fmla="*/ 90921 h 240704"/>
                <a:gd name="connsiteX17" fmla="*/ 182313 w 241454"/>
                <a:gd name="connsiteY17" fmla="*/ 92002 h 240704"/>
                <a:gd name="connsiteX18" fmla="*/ 177063 w 241454"/>
                <a:gd name="connsiteY18" fmla="*/ 88450 h 24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54" h="240704">
                  <a:moveTo>
                    <a:pt x="177063" y="88450"/>
                  </a:moveTo>
                  <a:cubicBezTo>
                    <a:pt x="102944" y="88141"/>
                    <a:pt x="40407" y="121494"/>
                    <a:pt x="877" y="184341"/>
                  </a:cubicBezTo>
                  <a:cubicBezTo>
                    <a:pt x="-2520" y="189591"/>
                    <a:pt x="4738" y="194223"/>
                    <a:pt x="9215" y="191598"/>
                  </a:cubicBezTo>
                  <a:cubicBezTo>
                    <a:pt x="41025" y="173223"/>
                    <a:pt x="75459" y="208893"/>
                    <a:pt x="105569" y="177856"/>
                  </a:cubicBezTo>
                  <a:cubicBezTo>
                    <a:pt x="123018" y="159789"/>
                    <a:pt x="134290" y="131995"/>
                    <a:pt x="155908" y="118561"/>
                  </a:cubicBezTo>
                  <a:cubicBezTo>
                    <a:pt x="175673" y="106362"/>
                    <a:pt x="196055" y="96943"/>
                    <a:pt x="218291" y="99105"/>
                  </a:cubicBezTo>
                  <a:cubicBezTo>
                    <a:pt x="158379" y="114546"/>
                    <a:pt x="83488" y="182025"/>
                    <a:pt x="139386" y="239312"/>
                  </a:cubicBezTo>
                  <a:cubicBezTo>
                    <a:pt x="141239" y="241165"/>
                    <a:pt x="144327" y="241011"/>
                    <a:pt x="146335" y="239775"/>
                  </a:cubicBezTo>
                  <a:cubicBezTo>
                    <a:pt x="162085" y="229584"/>
                    <a:pt x="208563" y="225878"/>
                    <a:pt x="211188" y="201018"/>
                  </a:cubicBezTo>
                  <a:cubicBezTo>
                    <a:pt x="212578" y="186966"/>
                    <a:pt x="206401" y="173377"/>
                    <a:pt x="208409" y="159326"/>
                  </a:cubicBezTo>
                  <a:cubicBezTo>
                    <a:pt x="211651" y="136009"/>
                    <a:pt x="219527" y="117480"/>
                    <a:pt x="239137" y="103428"/>
                  </a:cubicBezTo>
                  <a:cubicBezTo>
                    <a:pt x="242534" y="100957"/>
                    <a:pt x="241762" y="97097"/>
                    <a:pt x="239600" y="94781"/>
                  </a:cubicBezTo>
                  <a:cubicBezTo>
                    <a:pt x="240063" y="94009"/>
                    <a:pt x="240218" y="93082"/>
                    <a:pt x="240372" y="92156"/>
                  </a:cubicBezTo>
                  <a:cubicBezTo>
                    <a:pt x="241608" y="37339"/>
                    <a:pt x="180923" y="39501"/>
                    <a:pt x="155445" y="2442"/>
                  </a:cubicBezTo>
                  <a:cubicBezTo>
                    <a:pt x="152357" y="-1882"/>
                    <a:pt x="146489" y="-29"/>
                    <a:pt x="145099" y="4604"/>
                  </a:cubicBezTo>
                  <a:cubicBezTo>
                    <a:pt x="137070" y="30082"/>
                    <a:pt x="131356" y="59420"/>
                    <a:pt x="155445" y="77487"/>
                  </a:cubicBezTo>
                  <a:cubicBezTo>
                    <a:pt x="164246" y="83972"/>
                    <a:pt x="174901" y="87987"/>
                    <a:pt x="186019" y="90921"/>
                  </a:cubicBezTo>
                  <a:cubicBezTo>
                    <a:pt x="184784" y="91384"/>
                    <a:pt x="183548" y="91538"/>
                    <a:pt x="182313" y="92002"/>
                  </a:cubicBezTo>
                  <a:cubicBezTo>
                    <a:pt x="181541" y="90149"/>
                    <a:pt x="179688" y="88450"/>
                    <a:pt x="177063" y="88450"/>
                  </a:cubicBezTo>
                  <a:close/>
                </a:path>
              </a:pathLst>
            </a:custGeom>
            <a:grpFill/>
            <a:ln w="15426" cap="flat">
              <a:noFill/>
              <a:prstDash val="solid"/>
              <a:miter/>
            </a:ln>
          </p:spPr>
          <p:txBody>
            <a:bodyPr rtlCol="0" anchor="ctr"/>
            <a:lstStyle/>
            <a:p>
              <a:endParaRPr lang="en-US"/>
            </a:p>
          </p:txBody>
        </p:sp>
        <p:sp>
          <p:nvSpPr>
            <p:cNvPr id="3115" name="Freeform: Shape 3114">
              <a:extLst>
                <a:ext uri="{FF2B5EF4-FFF2-40B4-BE49-F238E27FC236}">
                  <a16:creationId xmlns:a16="http://schemas.microsoft.com/office/drawing/2014/main" id="{BB169E2D-32E1-7013-7225-252E4FE17C3B}"/>
                </a:ext>
              </a:extLst>
            </p:cNvPr>
            <p:cNvSpPr/>
            <p:nvPr/>
          </p:nvSpPr>
          <p:spPr>
            <a:xfrm>
              <a:off x="8408546" y="2643302"/>
              <a:ext cx="51662" cy="51650"/>
            </a:xfrm>
            <a:custGeom>
              <a:avLst/>
              <a:gdLst>
                <a:gd name="connsiteX0" fmla="*/ 41968 w 51662"/>
                <a:gd name="connsiteY0" fmla="*/ 45982 h 51650"/>
                <a:gd name="connsiteX1" fmla="*/ 45982 w 51662"/>
                <a:gd name="connsiteY1" fmla="*/ 9695 h 51650"/>
                <a:gd name="connsiteX2" fmla="*/ 9695 w 51662"/>
                <a:gd name="connsiteY2" fmla="*/ 5681 h 51650"/>
                <a:gd name="connsiteX3" fmla="*/ 5680 w 51662"/>
                <a:gd name="connsiteY3" fmla="*/ 41813 h 51650"/>
                <a:gd name="connsiteX4" fmla="*/ 41968 w 51662"/>
                <a:gd name="connsiteY4" fmla="*/ 45982 h 5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650">
                  <a:moveTo>
                    <a:pt x="41968" y="45982"/>
                  </a:moveTo>
                  <a:cubicBezTo>
                    <a:pt x="53085" y="37181"/>
                    <a:pt x="54938" y="20967"/>
                    <a:pt x="45982" y="9695"/>
                  </a:cubicBezTo>
                  <a:cubicBezTo>
                    <a:pt x="37027" y="-1423"/>
                    <a:pt x="20813" y="-3275"/>
                    <a:pt x="9695" y="5681"/>
                  </a:cubicBezTo>
                  <a:cubicBezTo>
                    <a:pt x="-1423" y="14482"/>
                    <a:pt x="-3275" y="30695"/>
                    <a:pt x="5680" y="41813"/>
                  </a:cubicBezTo>
                  <a:cubicBezTo>
                    <a:pt x="14637" y="53085"/>
                    <a:pt x="30850" y="54938"/>
                    <a:pt x="41968" y="45982"/>
                  </a:cubicBezTo>
                  <a:close/>
                </a:path>
              </a:pathLst>
            </a:custGeom>
            <a:grpFill/>
            <a:ln w="15426" cap="flat">
              <a:noFill/>
              <a:prstDash val="solid"/>
              <a:miter/>
            </a:ln>
          </p:spPr>
          <p:txBody>
            <a:bodyPr rtlCol="0" anchor="ctr"/>
            <a:lstStyle/>
            <a:p>
              <a:endParaRPr lang="en-US"/>
            </a:p>
          </p:txBody>
        </p:sp>
        <p:sp>
          <p:nvSpPr>
            <p:cNvPr id="3116" name="Freeform: Shape 3115">
              <a:extLst>
                <a:ext uri="{FF2B5EF4-FFF2-40B4-BE49-F238E27FC236}">
                  <a16:creationId xmlns:a16="http://schemas.microsoft.com/office/drawing/2014/main" id="{0E2A447A-D076-EA27-1815-FE69CCD90671}"/>
                </a:ext>
              </a:extLst>
            </p:cNvPr>
            <p:cNvSpPr/>
            <p:nvPr/>
          </p:nvSpPr>
          <p:spPr>
            <a:xfrm>
              <a:off x="7434509" y="3013973"/>
              <a:ext cx="51662" cy="51586"/>
            </a:xfrm>
            <a:custGeom>
              <a:avLst/>
              <a:gdLst>
                <a:gd name="connsiteX0" fmla="*/ 9695 w 51662"/>
                <a:gd name="connsiteY0" fmla="*/ 5603 h 51585"/>
                <a:gd name="connsiteX1" fmla="*/ 5680 w 51662"/>
                <a:gd name="connsiteY1" fmla="*/ 41891 h 51585"/>
                <a:gd name="connsiteX2" fmla="*/ 41968 w 51662"/>
                <a:gd name="connsiteY2" fmla="*/ 45905 h 51585"/>
                <a:gd name="connsiteX3" fmla="*/ 45982 w 51662"/>
                <a:gd name="connsiteY3" fmla="*/ 9773 h 51585"/>
                <a:gd name="connsiteX4" fmla="*/ 9695 w 51662"/>
                <a:gd name="connsiteY4" fmla="*/ 5603 h 51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85">
                  <a:moveTo>
                    <a:pt x="9695" y="5603"/>
                  </a:moveTo>
                  <a:cubicBezTo>
                    <a:pt x="-1422" y="14405"/>
                    <a:pt x="-3276" y="30619"/>
                    <a:pt x="5680" y="41891"/>
                  </a:cubicBezTo>
                  <a:cubicBezTo>
                    <a:pt x="14636" y="53008"/>
                    <a:pt x="30850" y="54861"/>
                    <a:pt x="41968" y="45905"/>
                  </a:cubicBezTo>
                  <a:cubicBezTo>
                    <a:pt x="53085" y="37104"/>
                    <a:pt x="54938" y="20736"/>
                    <a:pt x="45982" y="9773"/>
                  </a:cubicBezTo>
                  <a:cubicBezTo>
                    <a:pt x="37026" y="-1499"/>
                    <a:pt x="20813" y="-3198"/>
                    <a:pt x="9695" y="5603"/>
                  </a:cubicBezTo>
                  <a:close/>
                </a:path>
              </a:pathLst>
            </a:custGeom>
            <a:grpFill/>
            <a:ln w="15426" cap="flat">
              <a:noFill/>
              <a:prstDash val="solid"/>
              <a:miter/>
            </a:ln>
          </p:spPr>
          <p:txBody>
            <a:bodyPr rtlCol="0" anchor="ctr"/>
            <a:lstStyle/>
            <a:p>
              <a:endParaRPr lang="en-US"/>
            </a:p>
          </p:txBody>
        </p:sp>
        <p:sp>
          <p:nvSpPr>
            <p:cNvPr id="3117" name="Freeform: Shape 3116">
              <a:extLst>
                <a:ext uri="{FF2B5EF4-FFF2-40B4-BE49-F238E27FC236}">
                  <a16:creationId xmlns:a16="http://schemas.microsoft.com/office/drawing/2014/main" id="{F328FEE4-45FA-1FCE-69D0-1DDDC7B16F2B}"/>
                </a:ext>
              </a:extLst>
            </p:cNvPr>
            <p:cNvSpPr/>
            <p:nvPr/>
          </p:nvSpPr>
          <p:spPr>
            <a:xfrm>
              <a:off x="7489171" y="2970197"/>
              <a:ext cx="51662" cy="51538"/>
            </a:xfrm>
            <a:custGeom>
              <a:avLst/>
              <a:gdLst>
                <a:gd name="connsiteX0" fmla="*/ 41968 w 51662"/>
                <a:gd name="connsiteY0" fmla="*/ 45982 h 51537"/>
                <a:gd name="connsiteX1" fmla="*/ 45982 w 51662"/>
                <a:gd name="connsiteY1" fmla="*/ 9695 h 51537"/>
                <a:gd name="connsiteX2" fmla="*/ 9695 w 51662"/>
                <a:gd name="connsiteY2" fmla="*/ 5680 h 51537"/>
                <a:gd name="connsiteX3" fmla="*/ 5681 w 51662"/>
                <a:gd name="connsiteY3" fmla="*/ 41813 h 51537"/>
                <a:gd name="connsiteX4" fmla="*/ 41968 w 51662"/>
                <a:gd name="connsiteY4" fmla="*/ 45982 h 5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2" h="51537">
                  <a:moveTo>
                    <a:pt x="41968" y="45982"/>
                  </a:moveTo>
                  <a:cubicBezTo>
                    <a:pt x="53085" y="37026"/>
                    <a:pt x="54938" y="20967"/>
                    <a:pt x="45982" y="9695"/>
                  </a:cubicBezTo>
                  <a:cubicBezTo>
                    <a:pt x="37026" y="-1423"/>
                    <a:pt x="20813" y="-3275"/>
                    <a:pt x="9695" y="5680"/>
                  </a:cubicBezTo>
                  <a:cubicBezTo>
                    <a:pt x="-1423" y="14482"/>
                    <a:pt x="-3275" y="30695"/>
                    <a:pt x="5681" y="41813"/>
                  </a:cubicBezTo>
                  <a:cubicBezTo>
                    <a:pt x="14636" y="52931"/>
                    <a:pt x="30850" y="54784"/>
                    <a:pt x="41968" y="45982"/>
                  </a:cubicBezTo>
                  <a:close/>
                </a:path>
              </a:pathLst>
            </a:custGeom>
            <a:grpFill/>
            <a:ln w="15426" cap="flat">
              <a:noFill/>
              <a:prstDash val="solid"/>
              <a:miter/>
            </a:ln>
          </p:spPr>
          <p:txBody>
            <a:bodyPr rtlCol="0" anchor="ctr"/>
            <a:lstStyle/>
            <a:p>
              <a:endParaRPr lang="en-US"/>
            </a:p>
          </p:txBody>
        </p:sp>
        <p:sp>
          <p:nvSpPr>
            <p:cNvPr id="3118" name="Freeform: Shape 3117">
              <a:extLst>
                <a:ext uri="{FF2B5EF4-FFF2-40B4-BE49-F238E27FC236}">
                  <a16:creationId xmlns:a16="http://schemas.microsoft.com/office/drawing/2014/main" id="{BB78A6F6-AE48-A24E-7CD5-D58AA7595603}"/>
                </a:ext>
              </a:extLst>
            </p:cNvPr>
            <p:cNvSpPr/>
            <p:nvPr/>
          </p:nvSpPr>
          <p:spPr>
            <a:xfrm>
              <a:off x="6624099" y="2392658"/>
              <a:ext cx="744710" cy="780036"/>
            </a:xfrm>
            <a:custGeom>
              <a:avLst/>
              <a:gdLst>
                <a:gd name="connsiteX0" fmla="*/ 401493 w 744712"/>
                <a:gd name="connsiteY0" fmla="*/ 63151 h 780031"/>
                <a:gd name="connsiteX1" fmla="*/ 157675 w 744712"/>
                <a:gd name="connsiteY1" fmla="*/ 19761 h 780031"/>
                <a:gd name="connsiteX2" fmla="*/ 66417 w 744712"/>
                <a:gd name="connsiteY2" fmla="*/ 226057 h 780031"/>
                <a:gd name="connsiteX3" fmla="*/ 40475 w 744712"/>
                <a:gd name="connsiteY3" fmla="*/ 257866 h 780031"/>
                <a:gd name="connsiteX4" fmla="*/ 24262 w 744712"/>
                <a:gd name="connsiteY4" fmla="*/ 272381 h 780031"/>
                <a:gd name="connsiteX5" fmla="*/ 1717 w 744712"/>
                <a:gd name="connsiteY5" fmla="*/ 345419 h 780031"/>
                <a:gd name="connsiteX6" fmla="*/ 5423 w 744712"/>
                <a:gd name="connsiteY6" fmla="*/ 355301 h 780031"/>
                <a:gd name="connsiteX7" fmla="*/ 88035 w 744712"/>
                <a:gd name="connsiteY7" fmla="*/ 252153 h 780031"/>
                <a:gd name="connsiteX8" fmla="*/ 138373 w 744712"/>
                <a:gd name="connsiteY8" fmla="*/ 274234 h 780031"/>
                <a:gd name="connsiteX9" fmla="*/ 142079 w 744712"/>
                <a:gd name="connsiteY9" fmla="*/ 151630 h 780031"/>
                <a:gd name="connsiteX10" fmla="*/ 111042 w 744712"/>
                <a:gd name="connsiteY10" fmla="*/ 213241 h 780031"/>
                <a:gd name="connsiteX11" fmla="*/ 108108 w 744712"/>
                <a:gd name="connsiteY11" fmla="*/ 102990 h 780031"/>
                <a:gd name="connsiteX12" fmla="*/ 311625 w 744712"/>
                <a:gd name="connsiteY12" fmla="*/ 95115 h 780031"/>
                <a:gd name="connsiteX13" fmla="*/ 306066 w 744712"/>
                <a:gd name="connsiteY13" fmla="*/ 186682 h 780031"/>
                <a:gd name="connsiteX14" fmla="*/ 286147 w 744712"/>
                <a:gd name="connsiteY14" fmla="*/ 256940 h 780031"/>
                <a:gd name="connsiteX15" fmla="*/ 351000 w 744712"/>
                <a:gd name="connsiteY15" fmla="*/ 331830 h 780031"/>
                <a:gd name="connsiteX16" fmla="*/ 418479 w 744712"/>
                <a:gd name="connsiteY16" fmla="*/ 298014 h 780031"/>
                <a:gd name="connsiteX17" fmla="*/ 406589 w 744712"/>
                <a:gd name="connsiteY17" fmla="*/ 377382 h 780031"/>
                <a:gd name="connsiteX18" fmla="*/ 403656 w 744712"/>
                <a:gd name="connsiteY18" fmla="*/ 378309 h 780031"/>
                <a:gd name="connsiteX19" fmla="*/ 180528 w 744712"/>
                <a:gd name="connsiteY19" fmla="*/ 320867 h 780031"/>
                <a:gd name="connsiteX20" fmla="*/ 164006 w 744712"/>
                <a:gd name="connsiteY20" fmla="*/ 340632 h 780031"/>
                <a:gd name="connsiteX21" fmla="*/ 92049 w 744712"/>
                <a:gd name="connsiteY21" fmla="*/ 449493 h 780031"/>
                <a:gd name="connsiteX22" fmla="*/ 95137 w 744712"/>
                <a:gd name="connsiteY22" fmla="*/ 435442 h 780031"/>
                <a:gd name="connsiteX23" fmla="*/ 118763 w 744712"/>
                <a:gd name="connsiteY23" fmla="*/ 440846 h 780031"/>
                <a:gd name="connsiteX24" fmla="*/ 128800 w 744712"/>
                <a:gd name="connsiteY24" fmla="*/ 435442 h 780031"/>
                <a:gd name="connsiteX25" fmla="*/ 90351 w 744712"/>
                <a:gd name="connsiteY25" fmla="*/ 465552 h 780031"/>
                <a:gd name="connsiteX26" fmla="*/ 164778 w 744712"/>
                <a:gd name="connsiteY26" fmla="*/ 440538 h 780031"/>
                <a:gd name="connsiteX27" fmla="*/ 177285 w 744712"/>
                <a:gd name="connsiteY27" fmla="*/ 349125 h 780031"/>
                <a:gd name="connsiteX28" fmla="*/ 349302 w 744712"/>
                <a:gd name="connsiteY28" fmla="*/ 393905 h 780031"/>
                <a:gd name="connsiteX29" fmla="*/ 201065 w 744712"/>
                <a:gd name="connsiteY29" fmla="*/ 388655 h 780031"/>
                <a:gd name="connsiteX30" fmla="*/ 192418 w 744712"/>
                <a:gd name="connsiteY30" fmla="*/ 394831 h 780031"/>
                <a:gd name="connsiteX31" fmla="*/ 121851 w 744712"/>
                <a:gd name="connsiteY31" fmla="*/ 604370 h 780031"/>
                <a:gd name="connsiteX32" fmla="*/ 341736 w 744712"/>
                <a:gd name="connsiteY32" fmla="*/ 582289 h 780031"/>
                <a:gd name="connsiteX33" fmla="*/ 349765 w 744712"/>
                <a:gd name="connsiteY33" fmla="*/ 575340 h 780031"/>
                <a:gd name="connsiteX34" fmla="*/ 377714 w 744712"/>
                <a:gd name="connsiteY34" fmla="*/ 429574 h 780031"/>
                <a:gd name="connsiteX35" fmla="*/ 382964 w 744712"/>
                <a:gd name="connsiteY35" fmla="*/ 607304 h 780031"/>
                <a:gd name="connsiteX36" fmla="*/ 291088 w 744712"/>
                <a:gd name="connsiteY36" fmla="*/ 599274 h 780031"/>
                <a:gd name="connsiteX37" fmla="*/ 250169 w 744712"/>
                <a:gd name="connsiteY37" fmla="*/ 666135 h 780031"/>
                <a:gd name="connsiteX38" fmla="*/ 288154 w 744712"/>
                <a:gd name="connsiteY38" fmla="*/ 635407 h 780031"/>
                <a:gd name="connsiteX39" fmla="*/ 280742 w 744712"/>
                <a:gd name="connsiteY39" fmla="*/ 644054 h 780031"/>
                <a:gd name="connsiteX40" fmla="*/ 280742 w 744712"/>
                <a:gd name="connsiteY40" fmla="*/ 668297 h 780031"/>
                <a:gd name="connsiteX41" fmla="*/ 266382 w 744712"/>
                <a:gd name="connsiteY41" fmla="*/ 668143 h 780031"/>
                <a:gd name="connsiteX42" fmla="*/ 388523 w 744712"/>
                <a:gd name="connsiteY42" fmla="*/ 622128 h 780031"/>
                <a:gd name="connsiteX43" fmla="*/ 411531 w 744712"/>
                <a:gd name="connsiteY43" fmla="*/ 610392 h 780031"/>
                <a:gd name="connsiteX44" fmla="*/ 405200 w 744712"/>
                <a:gd name="connsiteY44" fmla="*/ 380162 h 780031"/>
                <a:gd name="connsiteX45" fmla="*/ 406744 w 744712"/>
                <a:gd name="connsiteY45" fmla="*/ 377537 h 780031"/>
                <a:gd name="connsiteX46" fmla="*/ 486730 w 744712"/>
                <a:gd name="connsiteY46" fmla="*/ 383713 h 780031"/>
                <a:gd name="connsiteX47" fmla="*/ 438707 w 744712"/>
                <a:gd name="connsiteY47" fmla="*/ 441927 h 780031"/>
                <a:gd name="connsiteX48" fmla="*/ 497384 w 744712"/>
                <a:gd name="connsiteY48" fmla="*/ 521759 h 780031"/>
                <a:gd name="connsiteX49" fmla="*/ 570267 w 744712"/>
                <a:gd name="connsiteY49" fmla="*/ 518053 h 780031"/>
                <a:gd name="connsiteX50" fmla="*/ 660908 w 744712"/>
                <a:gd name="connsiteY50" fmla="*/ 533031 h 780031"/>
                <a:gd name="connsiteX51" fmla="*/ 607944 w 744712"/>
                <a:gd name="connsiteY51" fmla="*/ 729599 h 780031"/>
                <a:gd name="connsiteX52" fmla="*/ 501090 w 744712"/>
                <a:gd name="connsiteY52" fmla="*/ 702114 h 780031"/>
                <a:gd name="connsiteX53" fmla="*/ 568106 w 744712"/>
                <a:gd name="connsiteY53" fmla="*/ 685591 h 780031"/>
                <a:gd name="connsiteX54" fmla="*/ 447818 w 744712"/>
                <a:gd name="connsiteY54" fmla="*/ 661812 h 780031"/>
                <a:gd name="connsiteX55" fmla="*/ 458163 w 744712"/>
                <a:gd name="connsiteY55" fmla="*/ 715702 h 780031"/>
                <a:gd name="connsiteX56" fmla="*/ 339265 w 744712"/>
                <a:gd name="connsiteY56" fmla="*/ 773298 h 780031"/>
                <a:gd name="connsiteX57" fmla="*/ 348067 w 744712"/>
                <a:gd name="connsiteY57" fmla="*/ 779166 h 780031"/>
                <a:gd name="connsiteX58" fmla="*/ 424347 w 744712"/>
                <a:gd name="connsiteY58" fmla="*/ 773453 h 780031"/>
                <a:gd name="connsiteX59" fmla="*/ 442104 w 744712"/>
                <a:gd name="connsiteY59" fmla="*/ 760945 h 780031"/>
                <a:gd name="connsiteX60" fmla="*/ 478855 w 744712"/>
                <a:gd name="connsiteY60" fmla="*/ 742724 h 780031"/>
                <a:gd name="connsiteX61" fmla="*/ 700438 w 744712"/>
                <a:gd name="connsiteY61" fmla="*/ 699643 h 780031"/>
                <a:gd name="connsiteX62" fmla="*/ 712482 w 744712"/>
                <a:gd name="connsiteY62" fmla="*/ 452273 h 780031"/>
                <a:gd name="connsiteX63" fmla="*/ 453994 w 744712"/>
                <a:gd name="connsiteY63" fmla="*/ 339397 h 780031"/>
                <a:gd name="connsiteX64" fmla="*/ 401493 w 744712"/>
                <a:gd name="connsiteY64" fmla="*/ 63151 h 78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44712" h="780031">
                  <a:moveTo>
                    <a:pt x="401493" y="63151"/>
                  </a:moveTo>
                  <a:cubicBezTo>
                    <a:pt x="333243" y="-776"/>
                    <a:pt x="235963" y="-17916"/>
                    <a:pt x="157675" y="19761"/>
                  </a:cubicBezTo>
                  <a:cubicBezTo>
                    <a:pt x="100542" y="47401"/>
                    <a:pt x="29357" y="122137"/>
                    <a:pt x="66417" y="226057"/>
                  </a:cubicBezTo>
                  <a:cubicBezTo>
                    <a:pt x="67961" y="239954"/>
                    <a:pt x="56689" y="250763"/>
                    <a:pt x="40475" y="257866"/>
                  </a:cubicBezTo>
                  <a:cubicBezTo>
                    <a:pt x="32600" y="261418"/>
                    <a:pt x="28894" y="264969"/>
                    <a:pt x="24262" y="272381"/>
                  </a:cubicBezTo>
                  <a:cubicBezTo>
                    <a:pt x="10210" y="294771"/>
                    <a:pt x="19629" y="324727"/>
                    <a:pt x="1717" y="345419"/>
                  </a:cubicBezTo>
                  <a:cubicBezTo>
                    <a:pt x="-1680" y="349279"/>
                    <a:pt x="173" y="354838"/>
                    <a:pt x="5423" y="355301"/>
                  </a:cubicBezTo>
                  <a:cubicBezTo>
                    <a:pt x="69659" y="362095"/>
                    <a:pt x="109189" y="308360"/>
                    <a:pt x="88035" y="252153"/>
                  </a:cubicBezTo>
                  <a:cubicBezTo>
                    <a:pt x="102395" y="264352"/>
                    <a:pt x="119689" y="274389"/>
                    <a:pt x="138373" y="274234"/>
                  </a:cubicBezTo>
                  <a:cubicBezTo>
                    <a:pt x="255264" y="273771"/>
                    <a:pt x="217433" y="131711"/>
                    <a:pt x="142079" y="151630"/>
                  </a:cubicBezTo>
                  <a:cubicBezTo>
                    <a:pt x="112741" y="159351"/>
                    <a:pt x="97608" y="194711"/>
                    <a:pt x="111042" y="213241"/>
                  </a:cubicBezTo>
                  <a:cubicBezTo>
                    <a:pt x="70277" y="203204"/>
                    <a:pt x="76917" y="135880"/>
                    <a:pt x="108108" y="102990"/>
                  </a:cubicBezTo>
                  <a:cubicBezTo>
                    <a:pt x="155822" y="52651"/>
                    <a:pt x="251404" y="35820"/>
                    <a:pt x="311625" y="95115"/>
                  </a:cubicBezTo>
                  <a:cubicBezTo>
                    <a:pt x="341272" y="124299"/>
                    <a:pt x="323052" y="157961"/>
                    <a:pt x="306066" y="186682"/>
                  </a:cubicBezTo>
                  <a:cubicBezTo>
                    <a:pt x="293250" y="208454"/>
                    <a:pt x="285683" y="231616"/>
                    <a:pt x="286147" y="256940"/>
                  </a:cubicBezTo>
                  <a:cubicBezTo>
                    <a:pt x="286919" y="294154"/>
                    <a:pt x="314559" y="325963"/>
                    <a:pt x="351000" y="331830"/>
                  </a:cubicBezTo>
                  <a:cubicBezTo>
                    <a:pt x="380494" y="336617"/>
                    <a:pt x="403347" y="320404"/>
                    <a:pt x="418479" y="298014"/>
                  </a:cubicBezTo>
                  <a:cubicBezTo>
                    <a:pt x="416163" y="324727"/>
                    <a:pt x="413383" y="351441"/>
                    <a:pt x="406589" y="377382"/>
                  </a:cubicBezTo>
                  <a:cubicBezTo>
                    <a:pt x="405663" y="377691"/>
                    <a:pt x="404582" y="378000"/>
                    <a:pt x="403656" y="378309"/>
                  </a:cubicBezTo>
                  <a:cubicBezTo>
                    <a:pt x="327066" y="394059"/>
                    <a:pt x="250169" y="348816"/>
                    <a:pt x="180528" y="320867"/>
                  </a:cubicBezTo>
                  <a:cubicBezTo>
                    <a:pt x="167866" y="315771"/>
                    <a:pt x="160454" y="327970"/>
                    <a:pt x="164006" y="340632"/>
                  </a:cubicBezTo>
                  <a:cubicBezTo>
                    <a:pt x="190102" y="435442"/>
                    <a:pt x="112741" y="483928"/>
                    <a:pt x="92049" y="449493"/>
                  </a:cubicBezTo>
                  <a:cubicBezTo>
                    <a:pt x="89579" y="445324"/>
                    <a:pt x="92976" y="439302"/>
                    <a:pt x="95137" y="435442"/>
                  </a:cubicBezTo>
                  <a:cubicBezTo>
                    <a:pt x="102241" y="422471"/>
                    <a:pt x="113513" y="432508"/>
                    <a:pt x="118763" y="440846"/>
                  </a:cubicBezTo>
                  <a:cubicBezTo>
                    <a:pt x="122778" y="447023"/>
                    <a:pt x="132814" y="441618"/>
                    <a:pt x="128800" y="435442"/>
                  </a:cubicBezTo>
                  <a:cubicBezTo>
                    <a:pt x="101932" y="394059"/>
                    <a:pt x="61321" y="443780"/>
                    <a:pt x="90351" y="465552"/>
                  </a:cubicBezTo>
                  <a:cubicBezTo>
                    <a:pt x="112432" y="482075"/>
                    <a:pt x="152888" y="457214"/>
                    <a:pt x="164778" y="440538"/>
                  </a:cubicBezTo>
                  <a:cubicBezTo>
                    <a:pt x="181609" y="416603"/>
                    <a:pt x="181609" y="379390"/>
                    <a:pt x="177285" y="349125"/>
                  </a:cubicBezTo>
                  <a:cubicBezTo>
                    <a:pt x="229477" y="372750"/>
                    <a:pt x="290162" y="392360"/>
                    <a:pt x="349302" y="393905"/>
                  </a:cubicBezTo>
                  <a:cubicBezTo>
                    <a:pt x="298654" y="405640"/>
                    <a:pt x="244918" y="409191"/>
                    <a:pt x="201065" y="388655"/>
                  </a:cubicBezTo>
                  <a:cubicBezTo>
                    <a:pt x="196278" y="386493"/>
                    <a:pt x="192418" y="389735"/>
                    <a:pt x="192418" y="394831"/>
                  </a:cubicBezTo>
                  <a:cubicBezTo>
                    <a:pt x="193035" y="481612"/>
                    <a:pt x="158910" y="540288"/>
                    <a:pt x="121851" y="604370"/>
                  </a:cubicBezTo>
                  <a:cubicBezTo>
                    <a:pt x="192418" y="582443"/>
                    <a:pt x="257271" y="562370"/>
                    <a:pt x="341736" y="582289"/>
                  </a:cubicBezTo>
                  <a:cubicBezTo>
                    <a:pt x="346831" y="583524"/>
                    <a:pt x="350846" y="580436"/>
                    <a:pt x="349765" y="575340"/>
                  </a:cubicBezTo>
                  <a:cubicBezTo>
                    <a:pt x="339419" y="527936"/>
                    <a:pt x="354861" y="476361"/>
                    <a:pt x="377714" y="429574"/>
                  </a:cubicBezTo>
                  <a:cubicBezTo>
                    <a:pt x="365979" y="487634"/>
                    <a:pt x="371538" y="551098"/>
                    <a:pt x="382964" y="607304"/>
                  </a:cubicBezTo>
                  <a:cubicBezTo>
                    <a:pt x="354552" y="596341"/>
                    <a:pt x="318110" y="588002"/>
                    <a:pt x="291088" y="599274"/>
                  </a:cubicBezTo>
                  <a:cubicBezTo>
                    <a:pt x="272095" y="606995"/>
                    <a:pt x="238896" y="640966"/>
                    <a:pt x="250169" y="666135"/>
                  </a:cubicBezTo>
                  <a:cubicBezTo>
                    <a:pt x="264992" y="699334"/>
                    <a:pt x="322434" y="670768"/>
                    <a:pt x="288154" y="635407"/>
                  </a:cubicBezTo>
                  <a:cubicBezTo>
                    <a:pt x="283058" y="630157"/>
                    <a:pt x="275492" y="638804"/>
                    <a:pt x="280742" y="644054"/>
                  </a:cubicBezTo>
                  <a:cubicBezTo>
                    <a:pt x="287691" y="651157"/>
                    <a:pt x="294794" y="664282"/>
                    <a:pt x="280742" y="668297"/>
                  </a:cubicBezTo>
                  <a:cubicBezTo>
                    <a:pt x="276419" y="669533"/>
                    <a:pt x="269779" y="671540"/>
                    <a:pt x="266382" y="668143"/>
                  </a:cubicBezTo>
                  <a:cubicBezTo>
                    <a:pt x="237507" y="640194"/>
                    <a:pt x="302051" y="575495"/>
                    <a:pt x="388523" y="622128"/>
                  </a:cubicBezTo>
                  <a:cubicBezTo>
                    <a:pt x="400104" y="628459"/>
                    <a:pt x="413692" y="623826"/>
                    <a:pt x="411531" y="610392"/>
                  </a:cubicBezTo>
                  <a:cubicBezTo>
                    <a:pt x="399795" y="536274"/>
                    <a:pt x="372773" y="451346"/>
                    <a:pt x="405200" y="380162"/>
                  </a:cubicBezTo>
                  <a:cubicBezTo>
                    <a:pt x="405817" y="379235"/>
                    <a:pt x="406281" y="378309"/>
                    <a:pt x="406744" y="377537"/>
                  </a:cubicBezTo>
                  <a:cubicBezTo>
                    <a:pt x="433612" y="376765"/>
                    <a:pt x="460171" y="380007"/>
                    <a:pt x="486730" y="383713"/>
                  </a:cubicBezTo>
                  <a:cubicBezTo>
                    <a:pt x="461561" y="393441"/>
                    <a:pt x="440715" y="412125"/>
                    <a:pt x="438707" y="441927"/>
                  </a:cubicBezTo>
                  <a:cubicBezTo>
                    <a:pt x="436391" y="478678"/>
                    <a:pt x="461252" y="512803"/>
                    <a:pt x="497384" y="521759"/>
                  </a:cubicBezTo>
                  <a:cubicBezTo>
                    <a:pt x="521936" y="527936"/>
                    <a:pt x="546179" y="525774"/>
                    <a:pt x="570267" y="518053"/>
                  </a:cubicBezTo>
                  <a:cubicBezTo>
                    <a:pt x="602077" y="507862"/>
                    <a:pt x="638981" y="497516"/>
                    <a:pt x="660908" y="533031"/>
                  </a:cubicBezTo>
                  <a:cubicBezTo>
                    <a:pt x="705379" y="604988"/>
                    <a:pt x="667702" y="694239"/>
                    <a:pt x="607944" y="729599"/>
                  </a:cubicBezTo>
                  <a:cubicBezTo>
                    <a:pt x="568878" y="752761"/>
                    <a:pt x="501862" y="744269"/>
                    <a:pt x="501090" y="702114"/>
                  </a:cubicBezTo>
                  <a:cubicBezTo>
                    <a:pt x="516223" y="719562"/>
                    <a:pt x="553900" y="712459"/>
                    <a:pt x="568106" y="685591"/>
                  </a:cubicBezTo>
                  <a:cubicBezTo>
                    <a:pt x="604238" y="616569"/>
                    <a:pt x="474222" y="548009"/>
                    <a:pt x="447818" y="661812"/>
                  </a:cubicBezTo>
                  <a:cubicBezTo>
                    <a:pt x="443649" y="679878"/>
                    <a:pt x="449516" y="699180"/>
                    <a:pt x="458163" y="715702"/>
                  </a:cubicBezTo>
                  <a:cubicBezTo>
                    <a:pt x="408133" y="682658"/>
                    <a:pt x="346986" y="709217"/>
                    <a:pt x="339265" y="773298"/>
                  </a:cubicBezTo>
                  <a:cubicBezTo>
                    <a:pt x="338647" y="778548"/>
                    <a:pt x="343588" y="781637"/>
                    <a:pt x="348067" y="779166"/>
                  </a:cubicBezTo>
                  <a:cubicBezTo>
                    <a:pt x="372309" y="766350"/>
                    <a:pt x="399332" y="782254"/>
                    <a:pt x="424347" y="773453"/>
                  </a:cubicBezTo>
                  <a:cubicBezTo>
                    <a:pt x="432531" y="770519"/>
                    <a:pt x="436854" y="767894"/>
                    <a:pt x="442104" y="760945"/>
                  </a:cubicBezTo>
                  <a:cubicBezTo>
                    <a:pt x="452759" y="746739"/>
                    <a:pt x="465575" y="738246"/>
                    <a:pt x="478855" y="742724"/>
                  </a:cubicBezTo>
                  <a:cubicBezTo>
                    <a:pt x="571966" y="802019"/>
                    <a:pt x="660754" y="749210"/>
                    <a:pt x="700438" y="699643"/>
                  </a:cubicBezTo>
                  <a:cubicBezTo>
                    <a:pt x="754637" y="631856"/>
                    <a:pt x="759578" y="533186"/>
                    <a:pt x="712482" y="452273"/>
                  </a:cubicBezTo>
                  <a:cubicBezTo>
                    <a:pt x="659673" y="361787"/>
                    <a:pt x="553745" y="329360"/>
                    <a:pt x="453994" y="339397"/>
                  </a:cubicBezTo>
                  <a:cubicBezTo>
                    <a:pt x="485958" y="245205"/>
                    <a:pt x="477928" y="134645"/>
                    <a:pt x="401493" y="63151"/>
                  </a:cubicBezTo>
                  <a:close/>
                </a:path>
              </a:pathLst>
            </a:custGeom>
            <a:grpFill/>
            <a:ln w="15426"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id="{824B0779-1A49-F452-5586-F2B89AE18AED}"/>
                </a:ext>
              </a:extLst>
            </p:cNvPr>
            <p:cNvSpPr/>
            <p:nvPr/>
          </p:nvSpPr>
          <p:spPr>
            <a:xfrm>
              <a:off x="7970290" y="2546033"/>
              <a:ext cx="367399" cy="393470"/>
            </a:xfrm>
            <a:custGeom>
              <a:avLst/>
              <a:gdLst>
                <a:gd name="connsiteX0" fmla="*/ 232856 w 367400"/>
                <a:gd name="connsiteY0" fmla="*/ 33153 h 393467"/>
                <a:gd name="connsiteX1" fmla="*/ 176649 w 367400"/>
                <a:gd name="connsiteY1" fmla="*/ 160236 h 393467"/>
                <a:gd name="connsiteX2" fmla="*/ 135266 w 367400"/>
                <a:gd name="connsiteY2" fmla="*/ 5204 h 393467"/>
                <a:gd name="connsiteX3" fmla="*/ 123840 w 367400"/>
                <a:gd name="connsiteY3" fmla="*/ 5822 h 393467"/>
                <a:gd name="connsiteX4" fmla="*/ 169237 w 367400"/>
                <a:gd name="connsiteY4" fmla="*/ 192971 h 393467"/>
                <a:gd name="connsiteX5" fmla="*/ 54662 w 367400"/>
                <a:gd name="connsiteY5" fmla="*/ 319281 h 393467"/>
                <a:gd name="connsiteX6" fmla="*/ 125693 w 367400"/>
                <a:gd name="connsiteY6" fmla="*/ 182780 h 393467"/>
                <a:gd name="connsiteX7" fmla="*/ 116891 w 367400"/>
                <a:gd name="connsiteY7" fmla="*/ 176912 h 393467"/>
                <a:gd name="connsiteX8" fmla="*/ 0 w 367400"/>
                <a:gd name="connsiteY8" fmla="*/ 320208 h 393467"/>
                <a:gd name="connsiteX9" fmla="*/ 101296 w 367400"/>
                <a:gd name="connsiteY9" fmla="*/ 392628 h 393467"/>
                <a:gd name="connsiteX10" fmla="*/ 191936 w 367400"/>
                <a:gd name="connsiteY10" fmla="*/ 370546 h 393467"/>
                <a:gd name="connsiteX11" fmla="*/ 197804 w 367400"/>
                <a:gd name="connsiteY11" fmla="*/ 361745 h 393467"/>
                <a:gd name="connsiteX12" fmla="*/ 83692 w 367400"/>
                <a:gd name="connsiteY12" fmla="*/ 329009 h 393467"/>
                <a:gd name="connsiteX13" fmla="*/ 119979 w 367400"/>
                <a:gd name="connsiteY13" fmla="*/ 300443 h 393467"/>
                <a:gd name="connsiteX14" fmla="*/ 252775 w 367400"/>
                <a:gd name="connsiteY14" fmla="*/ 251803 h 393467"/>
                <a:gd name="connsiteX15" fmla="*/ 321180 w 367400"/>
                <a:gd name="connsiteY15" fmla="*/ 225707 h 393467"/>
                <a:gd name="connsiteX16" fmla="*/ 324732 w 367400"/>
                <a:gd name="connsiteY16" fmla="*/ 218449 h 393467"/>
                <a:gd name="connsiteX17" fmla="*/ 288753 w 367400"/>
                <a:gd name="connsiteY17" fmla="*/ 180309 h 393467"/>
                <a:gd name="connsiteX18" fmla="*/ 317938 w 367400"/>
                <a:gd name="connsiteY18" fmla="*/ 159309 h 393467"/>
                <a:gd name="connsiteX19" fmla="*/ 364725 w 367400"/>
                <a:gd name="connsiteY19" fmla="*/ 103411 h 393467"/>
                <a:gd name="connsiteX20" fmla="*/ 365342 w 367400"/>
                <a:gd name="connsiteY20" fmla="*/ 94301 h 393467"/>
                <a:gd name="connsiteX21" fmla="*/ 245672 w 367400"/>
                <a:gd name="connsiteY21" fmla="*/ 124103 h 393467"/>
                <a:gd name="connsiteX22" fmla="*/ 241348 w 367400"/>
                <a:gd name="connsiteY22" fmla="*/ 35933 h 393467"/>
                <a:gd name="connsiteX23" fmla="*/ 232856 w 367400"/>
                <a:gd name="connsiteY23" fmla="*/ 33153 h 3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7400" h="393467">
                  <a:moveTo>
                    <a:pt x="232856" y="33153"/>
                  </a:moveTo>
                  <a:cubicBezTo>
                    <a:pt x="182517" y="69595"/>
                    <a:pt x="174179" y="117772"/>
                    <a:pt x="176649" y="160236"/>
                  </a:cubicBezTo>
                  <a:cubicBezTo>
                    <a:pt x="166458" y="108353"/>
                    <a:pt x="138972" y="57551"/>
                    <a:pt x="135266" y="5204"/>
                  </a:cubicBezTo>
                  <a:cubicBezTo>
                    <a:pt x="134803" y="-2207"/>
                    <a:pt x="123377" y="-1435"/>
                    <a:pt x="123840" y="5822"/>
                  </a:cubicBezTo>
                  <a:cubicBezTo>
                    <a:pt x="128318" y="70213"/>
                    <a:pt x="167539" y="128118"/>
                    <a:pt x="169237" y="192971"/>
                  </a:cubicBezTo>
                  <a:cubicBezTo>
                    <a:pt x="170472" y="240376"/>
                    <a:pt x="84927" y="327928"/>
                    <a:pt x="54662" y="319281"/>
                  </a:cubicBezTo>
                  <a:cubicBezTo>
                    <a:pt x="136810" y="267090"/>
                    <a:pt x="144686" y="221692"/>
                    <a:pt x="125693" y="182780"/>
                  </a:cubicBezTo>
                  <a:cubicBezTo>
                    <a:pt x="123377" y="177993"/>
                    <a:pt x="121060" y="174750"/>
                    <a:pt x="116891" y="176912"/>
                  </a:cubicBezTo>
                  <a:cubicBezTo>
                    <a:pt x="71957" y="199302"/>
                    <a:pt x="38603" y="306311"/>
                    <a:pt x="0" y="320208"/>
                  </a:cubicBezTo>
                  <a:cubicBezTo>
                    <a:pt x="24861" y="334414"/>
                    <a:pt x="69795" y="386760"/>
                    <a:pt x="101296" y="392628"/>
                  </a:cubicBezTo>
                  <a:cubicBezTo>
                    <a:pt x="135575" y="398958"/>
                    <a:pt x="158428" y="367304"/>
                    <a:pt x="191936" y="370546"/>
                  </a:cubicBezTo>
                  <a:cubicBezTo>
                    <a:pt x="196877" y="371010"/>
                    <a:pt x="200583" y="366223"/>
                    <a:pt x="197804" y="361745"/>
                  </a:cubicBezTo>
                  <a:cubicBezTo>
                    <a:pt x="184679" y="340127"/>
                    <a:pt x="146847" y="295502"/>
                    <a:pt x="83692" y="329009"/>
                  </a:cubicBezTo>
                  <a:cubicBezTo>
                    <a:pt x="92648" y="325767"/>
                    <a:pt x="111641" y="308009"/>
                    <a:pt x="119979" y="300443"/>
                  </a:cubicBezTo>
                  <a:cubicBezTo>
                    <a:pt x="169701" y="255354"/>
                    <a:pt x="207223" y="238214"/>
                    <a:pt x="252775" y="251803"/>
                  </a:cubicBezTo>
                  <a:cubicBezTo>
                    <a:pt x="276400" y="258906"/>
                    <a:pt x="298018" y="233582"/>
                    <a:pt x="321180" y="225707"/>
                  </a:cubicBezTo>
                  <a:cubicBezTo>
                    <a:pt x="324114" y="224626"/>
                    <a:pt x="325812" y="221383"/>
                    <a:pt x="324732" y="218449"/>
                  </a:cubicBezTo>
                  <a:cubicBezTo>
                    <a:pt x="317783" y="198993"/>
                    <a:pt x="305430" y="186486"/>
                    <a:pt x="288753" y="180309"/>
                  </a:cubicBezTo>
                  <a:cubicBezTo>
                    <a:pt x="300026" y="175986"/>
                    <a:pt x="310217" y="169655"/>
                    <a:pt x="317938" y="159309"/>
                  </a:cubicBezTo>
                  <a:cubicBezTo>
                    <a:pt x="332916" y="139081"/>
                    <a:pt x="343416" y="118544"/>
                    <a:pt x="364725" y="103411"/>
                  </a:cubicBezTo>
                  <a:cubicBezTo>
                    <a:pt x="367504" y="101404"/>
                    <a:pt x="368739" y="96000"/>
                    <a:pt x="365342" y="94301"/>
                  </a:cubicBezTo>
                  <a:cubicBezTo>
                    <a:pt x="313151" y="70367"/>
                    <a:pt x="273775" y="100478"/>
                    <a:pt x="245672" y="124103"/>
                  </a:cubicBezTo>
                  <a:cubicBezTo>
                    <a:pt x="273003" y="86426"/>
                    <a:pt x="247216" y="60021"/>
                    <a:pt x="241348" y="35933"/>
                  </a:cubicBezTo>
                  <a:cubicBezTo>
                    <a:pt x="240576" y="32381"/>
                    <a:pt x="235635" y="31146"/>
                    <a:pt x="232856" y="33153"/>
                  </a:cubicBezTo>
                  <a:close/>
                </a:path>
              </a:pathLst>
            </a:custGeom>
            <a:grpFill/>
            <a:ln w="15426"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id="{712F4515-19D3-ED67-BBD1-2B336B7DC521}"/>
                </a:ext>
              </a:extLst>
            </p:cNvPr>
            <p:cNvSpPr/>
            <p:nvPr/>
          </p:nvSpPr>
          <p:spPr>
            <a:xfrm>
              <a:off x="7385532" y="3053078"/>
              <a:ext cx="51537" cy="51425"/>
            </a:xfrm>
            <a:custGeom>
              <a:avLst/>
              <a:gdLst>
                <a:gd name="connsiteX0" fmla="*/ 9724 w 51537"/>
                <a:gd name="connsiteY0" fmla="*/ 5567 h 51424"/>
                <a:gd name="connsiteX1" fmla="*/ 5555 w 51537"/>
                <a:gd name="connsiteY1" fmla="*/ 41700 h 51424"/>
                <a:gd name="connsiteX2" fmla="*/ 41842 w 51537"/>
                <a:gd name="connsiteY2" fmla="*/ 45869 h 51424"/>
                <a:gd name="connsiteX3" fmla="*/ 45857 w 51537"/>
                <a:gd name="connsiteY3" fmla="*/ 9582 h 51424"/>
                <a:gd name="connsiteX4" fmla="*/ 9724 w 51537"/>
                <a:gd name="connsiteY4" fmla="*/ 5567 h 5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424">
                  <a:moveTo>
                    <a:pt x="9724" y="5567"/>
                  </a:moveTo>
                  <a:cubicBezTo>
                    <a:pt x="-1393" y="14369"/>
                    <a:pt x="-3246" y="30582"/>
                    <a:pt x="5555" y="41700"/>
                  </a:cubicBezTo>
                  <a:cubicBezTo>
                    <a:pt x="14511" y="52818"/>
                    <a:pt x="30725" y="54671"/>
                    <a:pt x="41842" y="45869"/>
                  </a:cubicBezTo>
                  <a:cubicBezTo>
                    <a:pt x="52960" y="37068"/>
                    <a:pt x="54813" y="20700"/>
                    <a:pt x="45857" y="9582"/>
                  </a:cubicBezTo>
                  <a:cubicBezTo>
                    <a:pt x="37056" y="-1381"/>
                    <a:pt x="20842" y="-3234"/>
                    <a:pt x="9724" y="5567"/>
                  </a:cubicBezTo>
                  <a:close/>
                </a:path>
              </a:pathLst>
            </a:custGeom>
            <a:grpFill/>
            <a:ln w="15426" cap="flat">
              <a:noFill/>
              <a:prstDash val="solid"/>
              <a:miter/>
            </a:ln>
          </p:spPr>
          <p:txBody>
            <a:bodyPr rtlCol="0" anchor="ctr"/>
            <a:lstStyle/>
            <a:p>
              <a:endParaRPr lang="en-US"/>
            </a:p>
          </p:txBody>
        </p:sp>
        <p:sp>
          <p:nvSpPr>
            <p:cNvPr id="3121" name="Freeform: Shape 3120">
              <a:extLst>
                <a:ext uri="{FF2B5EF4-FFF2-40B4-BE49-F238E27FC236}">
                  <a16:creationId xmlns:a16="http://schemas.microsoft.com/office/drawing/2014/main" id="{3495B8D8-73A5-A109-A7A1-47CECC306C22}"/>
                </a:ext>
              </a:extLst>
            </p:cNvPr>
            <p:cNvSpPr/>
            <p:nvPr/>
          </p:nvSpPr>
          <p:spPr>
            <a:xfrm>
              <a:off x="7802646" y="2806680"/>
              <a:ext cx="66040" cy="64196"/>
            </a:xfrm>
            <a:custGeom>
              <a:avLst/>
              <a:gdLst>
                <a:gd name="connsiteX0" fmla="*/ 6283 w 66040"/>
                <a:gd name="connsiteY0" fmla="*/ 8453 h 64196"/>
                <a:gd name="connsiteX1" fmla="*/ 52915 w 66040"/>
                <a:gd name="connsiteY1" fmla="*/ 64196 h 64196"/>
                <a:gd name="connsiteX2" fmla="*/ 66041 w 66040"/>
                <a:gd name="connsiteY2" fmla="*/ 36402 h 64196"/>
                <a:gd name="connsiteX3" fmla="*/ 6283 w 66040"/>
                <a:gd name="connsiteY3" fmla="*/ 8453 h 64196"/>
              </a:gdLst>
              <a:ahLst/>
              <a:cxnLst>
                <a:cxn ang="0">
                  <a:pos x="connsiteX0" y="connsiteY0"/>
                </a:cxn>
                <a:cxn ang="0">
                  <a:pos x="connsiteX1" y="connsiteY1"/>
                </a:cxn>
                <a:cxn ang="0">
                  <a:pos x="connsiteX2" y="connsiteY2"/>
                </a:cxn>
                <a:cxn ang="0">
                  <a:pos x="connsiteX3" y="connsiteY3"/>
                </a:cxn>
              </a:cxnLst>
              <a:rect l="l" t="t" r="r" b="b"/>
              <a:pathLst>
                <a:path w="66040" h="64196">
                  <a:moveTo>
                    <a:pt x="6283" y="8453"/>
                  </a:moveTo>
                  <a:cubicBezTo>
                    <a:pt x="-19041" y="38872"/>
                    <a:pt x="39482" y="64351"/>
                    <a:pt x="52915" y="64196"/>
                  </a:cubicBezTo>
                  <a:cubicBezTo>
                    <a:pt x="49518" y="53387"/>
                    <a:pt x="60173" y="41189"/>
                    <a:pt x="66041" y="36402"/>
                  </a:cubicBezTo>
                  <a:cubicBezTo>
                    <a:pt x="60636" y="8916"/>
                    <a:pt x="23577" y="-12547"/>
                    <a:pt x="6283" y="8453"/>
                  </a:cubicBezTo>
                  <a:close/>
                </a:path>
              </a:pathLst>
            </a:custGeom>
            <a:grpFill/>
            <a:ln w="15426" cap="flat">
              <a:noFill/>
              <a:prstDash val="solid"/>
              <a:miter/>
            </a:ln>
          </p:spPr>
          <p:txBody>
            <a:bodyPr rtlCol="0" anchor="ctr"/>
            <a:lstStyle/>
            <a:p>
              <a:endParaRPr lang="en-US"/>
            </a:p>
          </p:txBody>
        </p:sp>
        <p:sp>
          <p:nvSpPr>
            <p:cNvPr id="3122" name="Freeform: Shape 3121">
              <a:extLst>
                <a:ext uri="{FF2B5EF4-FFF2-40B4-BE49-F238E27FC236}">
                  <a16:creationId xmlns:a16="http://schemas.microsoft.com/office/drawing/2014/main" id="{E6C7D401-AD83-06F2-7C06-58EF7C7E3EEE}"/>
                </a:ext>
              </a:extLst>
            </p:cNvPr>
            <p:cNvSpPr/>
            <p:nvPr/>
          </p:nvSpPr>
          <p:spPr>
            <a:xfrm>
              <a:off x="7865766" y="2843497"/>
              <a:ext cx="46136" cy="46529"/>
            </a:xfrm>
            <a:custGeom>
              <a:avLst/>
              <a:gdLst>
                <a:gd name="connsiteX0" fmla="*/ 21913 w 46136"/>
                <a:gd name="connsiteY0" fmla="*/ 357 h 46529"/>
                <a:gd name="connsiteX1" fmla="*/ 25310 w 46136"/>
                <a:gd name="connsiteY1" fmla="*/ 46373 h 46529"/>
                <a:gd name="connsiteX2" fmla="*/ 21913 w 46136"/>
                <a:gd name="connsiteY2" fmla="*/ 357 h 46529"/>
              </a:gdLst>
              <a:ahLst/>
              <a:cxnLst>
                <a:cxn ang="0">
                  <a:pos x="connsiteX0" y="connsiteY0"/>
                </a:cxn>
                <a:cxn ang="0">
                  <a:pos x="connsiteX1" y="connsiteY1"/>
                </a:cxn>
                <a:cxn ang="0">
                  <a:pos x="connsiteX2" y="connsiteY2"/>
                </a:cxn>
              </a:cxnLst>
              <a:rect l="l" t="t" r="r" b="b"/>
              <a:pathLst>
                <a:path w="46136" h="46529">
                  <a:moveTo>
                    <a:pt x="21913" y="357"/>
                  </a:moveTo>
                  <a:cubicBezTo>
                    <a:pt x="-8816" y="5916"/>
                    <a:pt x="-6809" y="49461"/>
                    <a:pt x="25310" y="46373"/>
                  </a:cubicBezTo>
                  <a:cubicBezTo>
                    <a:pt x="57736" y="43284"/>
                    <a:pt x="48935" y="-4584"/>
                    <a:pt x="21913" y="357"/>
                  </a:cubicBezTo>
                  <a:close/>
                </a:path>
              </a:pathLst>
            </a:custGeom>
            <a:grpFill/>
            <a:ln w="15426"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id="{2AF78516-C479-B091-C64C-8EFC932C0941}"/>
                </a:ext>
              </a:extLst>
            </p:cNvPr>
            <p:cNvSpPr/>
            <p:nvPr/>
          </p:nvSpPr>
          <p:spPr>
            <a:xfrm>
              <a:off x="7867556" y="2774761"/>
              <a:ext cx="54957" cy="68168"/>
            </a:xfrm>
            <a:custGeom>
              <a:avLst/>
              <a:gdLst>
                <a:gd name="connsiteX0" fmla="*/ 31241 w 54957"/>
                <a:gd name="connsiteY0" fmla="*/ 225 h 68167"/>
                <a:gd name="connsiteX1" fmla="*/ 6072 w 54957"/>
                <a:gd name="connsiteY1" fmla="*/ 65079 h 68167"/>
                <a:gd name="connsiteX2" fmla="*/ 37572 w 54957"/>
                <a:gd name="connsiteY2" fmla="*/ 68167 h 68167"/>
                <a:gd name="connsiteX3" fmla="*/ 31241 w 54957"/>
                <a:gd name="connsiteY3" fmla="*/ 225 h 68167"/>
              </a:gdLst>
              <a:ahLst/>
              <a:cxnLst>
                <a:cxn ang="0">
                  <a:pos x="connsiteX0" y="connsiteY0"/>
                </a:cxn>
                <a:cxn ang="0">
                  <a:pos x="connsiteX1" y="connsiteY1"/>
                </a:cxn>
                <a:cxn ang="0">
                  <a:pos x="connsiteX2" y="connsiteY2"/>
                </a:cxn>
                <a:cxn ang="0">
                  <a:pos x="connsiteX3" y="connsiteY3"/>
                </a:cxn>
              </a:cxnLst>
              <a:rect l="l" t="t" r="r" b="b"/>
              <a:pathLst>
                <a:path w="54957" h="68167">
                  <a:moveTo>
                    <a:pt x="31241" y="225"/>
                  </a:moveTo>
                  <a:cubicBezTo>
                    <a:pt x="3910" y="-3172"/>
                    <a:pt x="-8289" y="32498"/>
                    <a:pt x="6072" y="65079"/>
                  </a:cubicBezTo>
                  <a:cubicBezTo>
                    <a:pt x="17498" y="59057"/>
                    <a:pt x="33094" y="63689"/>
                    <a:pt x="37572" y="68167"/>
                  </a:cubicBezTo>
                  <a:cubicBezTo>
                    <a:pt x="69381" y="26475"/>
                    <a:pt x="51623" y="2850"/>
                    <a:pt x="31241" y="225"/>
                  </a:cubicBezTo>
                  <a:close/>
                </a:path>
              </a:pathLst>
            </a:custGeom>
            <a:grpFill/>
            <a:ln w="15426"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id="{51E6A739-DBCB-3510-1CAD-557A86B0A70F}"/>
                </a:ext>
              </a:extLst>
            </p:cNvPr>
            <p:cNvSpPr/>
            <p:nvPr/>
          </p:nvSpPr>
          <p:spPr>
            <a:xfrm>
              <a:off x="7834935" y="2639372"/>
              <a:ext cx="143125" cy="101511"/>
            </a:xfrm>
            <a:custGeom>
              <a:avLst/>
              <a:gdLst>
                <a:gd name="connsiteX0" fmla="*/ 137980 w 143126"/>
                <a:gd name="connsiteY0" fmla="*/ 74464 h 101511"/>
                <a:gd name="connsiteX1" fmla="*/ 143076 w 143126"/>
                <a:gd name="connsiteY1" fmla="*/ 68596 h 101511"/>
                <a:gd name="connsiteX2" fmla="*/ 85943 w 143126"/>
                <a:gd name="connsiteY2" fmla="*/ 654 h 101511"/>
                <a:gd name="connsiteX3" fmla="*/ 77759 w 143126"/>
                <a:gd name="connsiteY3" fmla="*/ 4669 h 101511"/>
                <a:gd name="connsiteX4" fmla="*/ 6111 w 143126"/>
                <a:gd name="connsiteY4" fmla="*/ 44353 h 101511"/>
                <a:gd name="connsiteX5" fmla="*/ 1170 w 143126"/>
                <a:gd name="connsiteY5" fmla="*/ 54236 h 101511"/>
                <a:gd name="connsiteX6" fmla="*/ 135973 w 143126"/>
                <a:gd name="connsiteY6" fmla="*/ 77243 h 101511"/>
                <a:gd name="connsiteX7" fmla="*/ 137980 w 143126"/>
                <a:gd name="connsiteY7" fmla="*/ 74464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126" h="101511">
                  <a:moveTo>
                    <a:pt x="137980" y="74464"/>
                  </a:moveTo>
                  <a:cubicBezTo>
                    <a:pt x="140760" y="74310"/>
                    <a:pt x="143539" y="72302"/>
                    <a:pt x="143076" y="68596"/>
                  </a:cubicBezTo>
                  <a:cubicBezTo>
                    <a:pt x="139988" y="35706"/>
                    <a:pt x="112965" y="15324"/>
                    <a:pt x="85943" y="654"/>
                  </a:cubicBezTo>
                  <a:cubicBezTo>
                    <a:pt x="82546" y="-1199"/>
                    <a:pt x="78686" y="1118"/>
                    <a:pt x="77759" y="4669"/>
                  </a:cubicBezTo>
                  <a:cubicBezTo>
                    <a:pt x="68803" y="37868"/>
                    <a:pt x="38229" y="50375"/>
                    <a:pt x="6111" y="44353"/>
                  </a:cubicBezTo>
                  <a:cubicBezTo>
                    <a:pt x="398" y="43272"/>
                    <a:pt x="-1455" y="49295"/>
                    <a:pt x="1170" y="54236"/>
                  </a:cubicBezTo>
                  <a:cubicBezTo>
                    <a:pt x="30817" y="109825"/>
                    <a:pt x="90421" y="114920"/>
                    <a:pt x="135973" y="77243"/>
                  </a:cubicBezTo>
                  <a:cubicBezTo>
                    <a:pt x="137054" y="76471"/>
                    <a:pt x="137672" y="75390"/>
                    <a:pt x="137980" y="74464"/>
                  </a:cubicBezTo>
                  <a:close/>
                </a:path>
              </a:pathLst>
            </a:custGeom>
            <a:grpFill/>
            <a:ln w="15426" cap="flat">
              <a:noFill/>
              <a:prstDash val="solid"/>
              <a:miter/>
            </a:ln>
          </p:spPr>
          <p:txBody>
            <a:bodyPr rtlCol="0" anchor="ctr"/>
            <a:lstStyle/>
            <a:p>
              <a:endParaRPr lang="en-US"/>
            </a:p>
          </p:txBody>
        </p:sp>
        <p:sp>
          <p:nvSpPr>
            <p:cNvPr id="3125" name="Freeform: Shape 3124">
              <a:extLst>
                <a:ext uri="{FF2B5EF4-FFF2-40B4-BE49-F238E27FC236}">
                  <a16:creationId xmlns:a16="http://schemas.microsoft.com/office/drawing/2014/main" id="{EB08F023-8FC9-037C-37CA-FA536539685C}"/>
                </a:ext>
              </a:extLst>
            </p:cNvPr>
            <p:cNvSpPr/>
            <p:nvPr/>
          </p:nvSpPr>
          <p:spPr>
            <a:xfrm>
              <a:off x="7911921" y="2803548"/>
              <a:ext cx="70129" cy="62313"/>
            </a:xfrm>
            <a:custGeom>
              <a:avLst/>
              <a:gdLst>
                <a:gd name="connsiteX0" fmla="*/ 67942 w 70130"/>
                <a:gd name="connsiteY0" fmla="*/ 14209 h 62313"/>
                <a:gd name="connsiteX1" fmla="*/ 0 w 70130"/>
                <a:gd name="connsiteY1" fmla="*/ 38761 h 62313"/>
                <a:gd name="connsiteX2" fmla="*/ 6486 w 70130"/>
                <a:gd name="connsiteY2" fmla="*/ 60224 h 62313"/>
                <a:gd name="connsiteX3" fmla="*/ 67942 w 70130"/>
                <a:gd name="connsiteY3" fmla="*/ 14209 h 62313"/>
              </a:gdLst>
              <a:ahLst/>
              <a:cxnLst>
                <a:cxn ang="0">
                  <a:pos x="connsiteX0" y="connsiteY0"/>
                </a:cxn>
                <a:cxn ang="0">
                  <a:pos x="connsiteX1" y="connsiteY1"/>
                </a:cxn>
                <a:cxn ang="0">
                  <a:pos x="connsiteX2" y="connsiteY2"/>
                </a:cxn>
                <a:cxn ang="0">
                  <a:pos x="connsiteX3" y="connsiteY3"/>
                </a:cxn>
              </a:cxnLst>
              <a:rect l="l" t="t" r="r" b="b"/>
              <a:pathLst>
                <a:path w="70130" h="62313">
                  <a:moveTo>
                    <a:pt x="67942" y="14209"/>
                  </a:moveTo>
                  <a:cubicBezTo>
                    <a:pt x="56515" y="-11887"/>
                    <a:pt x="25787" y="-1078"/>
                    <a:pt x="0" y="38761"/>
                  </a:cubicBezTo>
                  <a:cubicBezTo>
                    <a:pt x="1081" y="41386"/>
                    <a:pt x="6177" y="56981"/>
                    <a:pt x="6486" y="60224"/>
                  </a:cubicBezTo>
                  <a:cubicBezTo>
                    <a:pt x="29493" y="69798"/>
                    <a:pt x="81376" y="45092"/>
                    <a:pt x="67942" y="14209"/>
                  </a:cubicBezTo>
                  <a:close/>
                </a:path>
              </a:pathLst>
            </a:custGeom>
            <a:grpFill/>
            <a:ln w="15426" cap="flat">
              <a:noFill/>
              <a:prstDash val="solid"/>
              <a:miter/>
            </a:ln>
          </p:spPr>
          <p:txBody>
            <a:bodyPr rtlCol="0" anchor="ctr"/>
            <a:lstStyle/>
            <a:p>
              <a:endParaRPr lang="en-US"/>
            </a:p>
          </p:txBody>
        </p:sp>
        <p:sp>
          <p:nvSpPr>
            <p:cNvPr id="3126" name="Freeform: Shape 3125">
              <a:extLst>
                <a:ext uri="{FF2B5EF4-FFF2-40B4-BE49-F238E27FC236}">
                  <a16:creationId xmlns:a16="http://schemas.microsoft.com/office/drawing/2014/main" id="{398B461A-B87A-4C2F-5BC5-71120FA4598F}"/>
                </a:ext>
              </a:extLst>
            </p:cNvPr>
            <p:cNvSpPr/>
            <p:nvPr/>
          </p:nvSpPr>
          <p:spPr>
            <a:xfrm>
              <a:off x="7072209" y="1827184"/>
              <a:ext cx="956647" cy="1009054"/>
            </a:xfrm>
            <a:custGeom>
              <a:avLst/>
              <a:gdLst>
                <a:gd name="connsiteX0" fmla="*/ 20088 w 956650"/>
                <a:gd name="connsiteY0" fmla="*/ 409971 h 1009046"/>
                <a:gd name="connsiteX1" fmla="*/ 39235 w 956650"/>
                <a:gd name="connsiteY1" fmla="*/ 624606 h 1009046"/>
                <a:gd name="connsiteX2" fmla="*/ 80927 w 956650"/>
                <a:gd name="connsiteY2" fmla="*/ 744122 h 1009046"/>
                <a:gd name="connsiteX3" fmla="*/ 69191 w 956650"/>
                <a:gd name="connsiteY3" fmla="*/ 855300 h 1009046"/>
                <a:gd name="connsiteX4" fmla="*/ 180214 w 956650"/>
                <a:gd name="connsiteY4" fmla="*/ 868579 h 1009046"/>
                <a:gd name="connsiteX5" fmla="*/ 287377 w 956650"/>
                <a:gd name="connsiteY5" fmla="*/ 935904 h 1009046"/>
                <a:gd name="connsiteX6" fmla="*/ 492284 w 956650"/>
                <a:gd name="connsiteY6" fmla="*/ 1002301 h 1009046"/>
                <a:gd name="connsiteX7" fmla="*/ 662602 w 956650"/>
                <a:gd name="connsiteY7" fmla="*/ 877999 h 1009046"/>
                <a:gd name="connsiteX8" fmla="*/ 767140 w 956650"/>
                <a:gd name="connsiteY8" fmla="*/ 799248 h 1009046"/>
                <a:gd name="connsiteX9" fmla="*/ 914759 w 956650"/>
                <a:gd name="connsiteY9" fmla="*/ 867035 h 1009046"/>
                <a:gd name="connsiteX10" fmla="*/ 929737 w 956650"/>
                <a:gd name="connsiteY10" fmla="*/ 864101 h 1009046"/>
                <a:gd name="connsiteX11" fmla="*/ 844501 w 956650"/>
                <a:gd name="connsiteY11" fmla="*/ 694864 h 1009046"/>
                <a:gd name="connsiteX12" fmla="*/ 702904 w 956650"/>
                <a:gd name="connsiteY12" fmla="*/ 666607 h 1009046"/>
                <a:gd name="connsiteX13" fmla="*/ 578292 w 956650"/>
                <a:gd name="connsiteY13" fmla="*/ 756321 h 1009046"/>
                <a:gd name="connsiteX14" fmla="*/ 579064 w 956650"/>
                <a:gd name="connsiteY14" fmla="*/ 827197 h 1009046"/>
                <a:gd name="connsiteX15" fmla="*/ 565939 w 956650"/>
                <a:gd name="connsiteY15" fmla="*/ 760027 h 1009046"/>
                <a:gd name="connsiteX16" fmla="*/ 490894 w 956650"/>
                <a:gd name="connsiteY16" fmla="*/ 736710 h 1009046"/>
                <a:gd name="connsiteX17" fmla="*/ 473446 w 956650"/>
                <a:gd name="connsiteY17" fmla="*/ 627231 h 1009046"/>
                <a:gd name="connsiteX18" fmla="*/ 465107 w 956650"/>
                <a:gd name="connsiteY18" fmla="*/ 619974 h 1009046"/>
                <a:gd name="connsiteX19" fmla="*/ 371687 w 956650"/>
                <a:gd name="connsiteY19" fmla="*/ 749681 h 1009046"/>
                <a:gd name="connsiteX20" fmla="*/ 335709 w 956650"/>
                <a:gd name="connsiteY20" fmla="*/ 822410 h 1009046"/>
                <a:gd name="connsiteX21" fmla="*/ 386665 w 956650"/>
                <a:gd name="connsiteY21" fmla="*/ 913359 h 1009046"/>
                <a:gd name="connsiteX22" fmla="*/ 279348 w 956650"/>
                <a:gd name="connsiteY22" fmla="*/ 872440 h 1009046"/>
                <a:gd name="connsiteX23" fmla="*/ 184847 w 956650"/>
                <a:gd name="connsiteY23" fmla="*/ 822410 h 1009046"/>
                <a:gd name="connsiteX24" fmla="*/ 282282 w 956650"/>
                <a:gd name="connsiteY24" fmla="*/ 829822 h 1009046"/>
                <a:gd name="connsiteX25" fmla="*/ 291392 w 956650"/>
                <a:gd name="connsiteY25" fmla="*/ 823645 h 1009046"/>
                <a:gd name="connsiteX26" fmla="*/ 176200 w 956650"/>
                <a:gd name="connsiteY26" fmla="*/ 769755 h 1009046"/>
                <a:gd name="connsiteX27" fmla="*/ 149332 w 956650"/>
                <a:gd name="connsiteY27" fmla="*/ 645452 h 1009046"/>
                <a:gd name="connsiteX28" fmla="*/ 141302 w 956650"/>
                <a:gd name="connsiteY28" fmla="*/ 653018 h 1009046"/>
                <a:gd name="connsiteX29" fmla="*/ 126788 w 956650"/>
                <a:gd name="connsiteY29" fmla="*/ 749681 h 1009046"/>
                <a:gd name="connsiteX30" fmla="*/ 99147 w 956650"/>
                <a:gd name="connsiteY30" fmla="*/ 646378 h 1009046"/>
                <a:gd name="connsiteX31" fmla="*/ 83243 w 956650"/>
                <a:gd name="connsiteY31" fmla="*/ 532576 h 1009046"/>
                <a:gd name="connsiteX32" fmla="*/ 160604 w 956650"/>
                <a:gd name="connsiteY32" fmla="*/ 602525 h 1009046"/>
                <a:gd name="connsiteX33" fmla="*/ 239509 w 956650"/>
                <a:gd name="connsiteY33" fmla="*/ 583687 h 1009046"/>
                <a:gd name="connsiteX34" fmla="*/ 386820 w 956650"/>
                <a:gd name="connsiteY34" fmla="*/ 521458 h 1009046"/>
                <a:gd name="connsiteX35" fmla="*/ 381570 w 956650"/>
                <a:gd name="connsiteY35" fmla="*/ 511730 h 1009046"/>
                <a:gd name="connsiteX36" fmla="*/ 278730 w 956650"/>
                <a:gd name="connsiteY36" fmla="*/ 470347 h 1009046"/>
                <a:gd name="connsiteX37" fmla="*/ 272708 w 956650"/>
                <a:gd name="connsiteY37" fmla="*/ 392060 h 1009046"/>
                <a:gd name="connsiteX38" fmla="*/ 210171 w 956650"/>
                <a:gd name="connsiteY38" fmla="*/ 364420 h 1009046"/>
                <a:gd name="connsiteX39" fmla="*/ 279039 w 956650"/>
                <a:gd name="connsiteY39" fmla="*/ 380942 h 1009046"/>
                <a:gd name="connsiteX40" fmla="*/ 394231 w 956650"/>
                <a:gd name="connsiteY40" fmla="*/ 279492 h 1009046"/>
                <a:gd name="connsiteX41" fmla="*/ 398092 w 956650"/>
                <a:gd name="connsiteY41" fmla="*/ 135116 h 1009046"/>
                <a:gd name="connsiteX42" fmla="*/ 252171 w 956650"/>
                <a:gd name="connsiteY42" fmla="*/ 14364 h 1009046"/>
                <a:gd name="connsiteX43" fmla="*/ 245995 w 956650"/>
                <a:gd name="connsiteY43" fmla="*/ 28416 h 1009046"/>
                <a:gd name="connsiteX44" fmla="*/ 279194 w 956650"/>
                <a:gd name="connsiteY44" fmla="*/ 187462 h 1009046"/>
                <a:gd name="connsiteX45" fmla="*/ 179134 w 956650"/>
                <a:gd name="connsiteY45" fmla="*/ 271772 h 1009046"/>
                <a:gd name="connsiteX46" fmla="*/ 20088 w 956650"/>
                <a:gd name="connsiteY46" fmla="*/ 409971 h 1009046"/>
                <a:gd name="connsiteX47" fmla="*/ 656117 w 956650"/>
                <a:gd name="connsiteY47" fmla="*/ 721887 h 1009046"/>
                <a:gd name="connsiteX48" fmla="*/ 689007 w 956650"/>
                <a:gd name="connsiteY48" fmla="*/ 731615 h 1009046"/>
                <a:gd name="connsiteX49" fmla="*/ 767294 w 956650"/>
                <a:gd name="connsiteY49" fmla="*/ 666452 h 1009046"/>
                <a:gd name="connsiteX50" fmla="*/ 766368 w 956650"/>
                <a:gd name="connsiteY50" fmla="*/ 720342 h 1009046"/>
                <a:gd name="connsiteX51" fmla="*/ 841876 w 956650"/>
                <a:gd name="connsiteY51" fmla="*/ 739335 h 1009046"/>
                <a:gd name="connsiteX52" fmla="*/ 836935 w 956650"/>
                <a:gd name="connsiteY52" fmla="*/ 749218 h 1009046"/>
                <a:gd name="connsiteX53" fmla="*/ 655808 w 956650"/>
                <a:gd name="connsiteY53" fmla="*/ 829976 h 1009046"/>
                <a:gd name="connsiteX54" fmla="*/ 646234 w 956650"/>
                <a:gd name="connsiteY54" fmla="*/ 826424 h 1009046"/>
                <a:gd name="connsiteX55" fmla="*/ 656117 w 956650"/>
                <a:gd name="connsiteY55" fmla="*/ 721887 h 1009046"/>
                <a:gd name="connsiteX56" fmla="*/ 401798 w 956650"/>
                <a:gd name="connsiteY56" fmla="*/ 793689 h 1009046"/>
                <a:gd name="connsiteX57" fmla="*/ 422489 w 956650"/>
                <a:gd name="connsiteY57" fmla="*/ 798784 h 1009046"/>
                <a:gd name="connsiteX58" fmla="*/ 434688 w 956650"/>
                <a:gd name="connsiteY58" fmla="*/ 699342 h 1009046"/>
                <a:gd name="connsiteX59" fmla="*/ 463563 w 956650"/>
                <a:gd name="connsiteY59" fmla="*/ 805887 h 1009046"/>
                <a:gd name="connsiteX60" fmla="*/ 515292 w 956650"/>
                <a:gd name="connsiteY60" fmla="*/ 792762 h 1009046"/>
                <a:gd name="connsiteX61" fmla="*/ 458313 w 956650"/>
                <a:gd name="connsiteY61" fmla="*/ 911197 h 1009046"/>
                <a:gd name="connsiteX62" fmla="*/ 449511 w 956650"/>
                <a:gd name="connsiteY62" fmla="*/ 905330 h 1009046"/>
                <a:gd name="connsiteX63" fmla="*/ 401798 w 956650"/>
                <a:gd name="connsiteY63" fmla="*/ 793689 h 1009046"/>
                <a:gd name="connsiteX64" fmla="*/ 224222 w 956650"/>
                <a:gd name="connsiteY64" fmla="*/ 288911 h 1009046"/>
                <a:gd name="connsiteX65" fmla="*/ 343275 w 956650"/>
                <a:gd name="connsiteY65" fmla="*/ 130329 h 1009046"/>
                <a:gd name="connsiteX66" fmla="*/ 354084 w 956650"/>
                <a:gd name="connsiteY66" fmla="*/ 127704 h 1009046"/>
                <a:gd name="connsiteX67" fmla="*/ 355783 w 956650"/>
                <a:gd name="connsiteY67" fmla="*/ 205528 h 1009046"/>
                <a:gd name="connsiteX68" fmla="*/ 408592 w 956650"/>
                <a:gd name="connsiteY68" fmla="*/ 216492 h 1009046"/>
                <a:gd name="connsiteX69" fmla="*/ 327679 w 956650"/>
                <a:gd name="connsiteY69" fmla="*/ 278411 h 1009046"/>
                <a:gd name="connsiteX70" fmla="*/ 329841 w 956650"/>
                <a:gd name="connsiteY70" fmla="*/ 312691 h 1009046"/>
                <a:gd name="connsiteX71" fmla="*/ 225612 w 956650"/>
                <a:gd name="connsiteY71" fmla="*/ 298948 h 1009046"/>
                <a:gd name="connsiteX72" fmla="*/ 224222 w 956650"/>
                <a:gd name="connsiteY72" fmla="*/ 288911 h 1009046"/>
                <a:gd name="connsiteX73" fmla="*/ 229472 w 956650"/>
                <a:gd name="connsiteY73" fmla="*/ 434214 h 1009046"/>
                <a:gd name="connsiteX74" fmla="*/ 205075 w 956650"/>
                <a:gd name="connsiteY74" fmla="*/ 481774 h 1009046"/>
                <a:gd name="connsiteX75" fmla="*/ 302510 w 956650"/>
                <a:gd name="connsiteY75" fmla="*/ 533657 h 1009046"/>
                <a:gd name="connsiteX76" fmla="*/ 202759 w 956650"/>
                <a:gd name="connsiteY76" fmla="*/ 523465 h 1009046"/>
                <a:gd name="connsiteX77" fmla="*/ 203068 w 956650"/>
                <a:gd name="connsiteY77" fmla="*/ 544620 h 1009046"/>
                <a:gd name="connsiteX78" fmla="*/ 105015 w 956650"/>
                <a:gd name="connsiteY78" fmla="*/ 473281 h 1009046"/>
                <a:gd name="connsiteX79" fmla="*/ 101309 w 956650"/>
                <a:gd name="connsiteY79" fmla="*/ 463398 h 1009046"/>
                <a:gd name="connsiteX80" fmla="*/ 229472 w 956650"/>
                <a:gd name="connsiteY80" fmla="*/ 434214 h 100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56650" h="1009046">
                  <a:moveTo>
                    <a:pt x="20088" y="409971"/>
                  </a:moveTo>
                  <a:cubicBezTo>
                    <a:pt x="-21140" y="480693"/>
                    <a:pt x="9124" y="556355"/>
                    <a:pt x="39235" y="624606"/>
                  </a:cubicBezTo>
                  <a:cubicBezTo>
                    <a:pt x="56221" y="663364"/>
                    <a:pt x="73360" y="702276"/>
                    <a:pt x="80927" y="744122"/>
                  </a:cubicBezTo>
                  <a:cubicBezTo>
                    <a:pt x="87875" y="782262"/>
                    <a:pt x="82162" y="819785"/>
                    <a:pt x="69191" y="855300"/>
                  </a:cubicBezTo>
                  <a:cubicBezTo>
                    <a:pt x="106714" y="850667"/>
                    <a:pt x="144545" y="853292"/>
                    <a:pt x="180214" y="868579"/>
                  </a:cubicBezTo>
                  <a:cubicBezTo>
                    <a:pt x="219281" y="885410"/>
                    <a:pt x="253407" y="910580"/>
                    <a:pt x="287377" y="935904"/>
                  </a:cubicBezTo>
                  <a:cubicBezTo>
                    <a:pt x="347290" y="980375"/>
                    <a:pt x="414151" y="1026699"/>
                    <a:pt x="492284" y="1002301"/>
                  </a:cubicBezTo>
                  <a:cubicBezTo>
                    <a:pt x="560689" y="980992"/>
                    <a:pt x="612109" y="926021"/>
                    <a:pt x="662602" y="877999"/>
                  </a:cubicBezTo>
                  <a:cubicBezTo>
                    <a:pt x="692249" y="849741"/>
                    <a:pt x="726529" y="810829"/>
                    <a:pt x="767140" y="799248"/>
                  </a:cubicBezTo>
                  <a:cubicBezTo>
                    <a:pt x="827052" y="782108"/>
                    <a:pt x="895303" y="803262"/>
                    <a:pt x="914759" y="867035"/>
                  </a:cubicBezTo>
                  <a:cubicBezTo>
                    <a:pt x="916457" y="872748"/>
                    <a:pt x="928193" y="865645"/>
                    <a:pt x="929737" y="864101"/>
                  </a:cubicBezTo>
                  <a:cubicBezTo>
                    <a:pt x="995517" y="803108"/>
                    <a:pt x="930509" y="667842"/>
                    <a:pt x="844501" y="694864"/>
                  </a:cubicBezTo>
                  <a:cubicBezTo>
                    <a:pt x="843574" y="618738"/>
                    <a:pt x="736257" y="605304"/>
                    <a:pt x="702904" y="666607"/>
                  </a:cubicBezTo>
                  <a:cubicBezTo>
                    <a:pt x="673874" y="604996"/>
                    <a:pt x="562851" y="697180"/>
                    <a:pt x="578292" y="756321"/>
                  </a:cubicBezTo>
                  <a:cubicBezTo>
                    <a:pt x="583233" y="774850"/>
                    <a:pt x="613962" y="824108"/>
                    <a:pt x="579064" y="827197"/>
                  </a:cubicBezTo>
                  <a:cubicBezTo>
                    <a:pt x="537527" y="830748"/>
                    <a:pt x="565785" y="780409"/>
                    <a:pt x="565939" y="760027"/>
                  </a:cubicBezTo>
                  <a:cubicBezTo>
                    <a:pt x="566402" y="716173"/>
                    <a:pt x="520850" y="721114"/>
                    <a:pt x="490894" y="736710"/>
                  </a:cubicBezTo>
                  <a:cubicBezTo>
                    <a:pt x="498460" y="700423"/>
                    <a:pt x="454607" y="666915"/>
                    <a:pt x="473446" y="627231"/>
                  </a:cubicBezTo>
                  <a:cubicBezTo>
                    <a:pt x="476071" y="621672"/>
                    <a:pt x="469894" y="617349"/>
                    <a:pt x="465107" y="619974"/>
                  </a:cubicBezTo>
                  <a:cubicBezTo>
                    <a:pt x="410908" y="648695"/>
                    <a:pt x="361805" y="683283"/>
                    <a:pt x="371687" y="749681"/>
                  </a:cubicBezTo>
                  <a:cubicBezTo>
                    <a:pt x="333393" y="752924"/>
                    <a:pt x="321194" y="787049"/>
                    <a:pt x="335709" y="822410"/>
                  </a:cubicBezTo>
                  <a:cubicBezTo>
                    <a:pt x="345591" y="846344"/>
                    <a:pt x="428820" y="886028"/>
                    <a:pt x="386665" y="913359"/>
                  </a:cubicBezTo>
                  <a:cubicBezTo>
                    <a:pt x="356246" y="933124"/>
                    <a:pt x="302973" y="888499"/>
                    <a:pt x="279348" y="872440"/>
                  </a:cubicBezTo>
                  <a:cubicBezTo>
                    <a:pt x="258039" y="858079"/>
                    <a:pt x="210016" y="830285"/>
                    <a:pt x="184847" y="822410"/>
                  </a:cubicBezTo>
                  <a:cubicBezTo>
                    <a:pt x="200288" y="793534"/>
                    <a:pt x="257884" y="810829"/>
                    <a:pt x="282282" y="829822"/>
                  </a:cubicBezTo>
                  <a:cubicBezTo>
                    <a:pt x="286760" y="833373"/>
                    <a:pt x="293245" y="829204"/>
                    <a:pt x="291392" y="823645"/>
                  </a:cubicBezTo>
                  <a:cubicBezTo>
                    <a:pt x="277495" y="777939"/>
                    <a:pt x="224995" y="760181"/>
                    <a:pt x="176200" y="769755"/>
                  </a:cubicBezTo>
                  <a:cubicBezTo>
                    <a:pt x="196428" y="724203"/>
                    <a:pt x="190715" y="669232"/>
                    <a:pt x="149332" y="645452"/>
                  </a:cubicBezTo>
                  <a:cubicBezTo>
                    <a:pt x="144236" y="642518"/>
                    <a:pt x="138832" y="647923"/>
                    <a:pt x="141302" y="653018"/>
                  </a:cubicBezTo>
                  <a:cubicBezTo>
                    <a:pt x="154427" y="680967"/>
                    <a:pt x="158442" y="741034"/>
                    <a:pt x="126788" y="749681"/>
                  </a:cubicBezTo>
                  <a:cubicBezTo>
                    <a:pt x="124780" y="723276"/>
                    <a:pt x="108412" y="670312"/>
                    <a:pt x="99147" y="646378"/>
                  </a:cubicBezTo>
                  <a:cubicBezTo>
                    <a:pt x="88802" y="619665"/>
                    <a:pt x="57147" y="557900"/>
                    <a:pt x="83243" y="532576"/>
                  </a:cubicBezTo>
                  <a:cubicBezTo>
                    <a:pt x="119376" y="497524"/>
                    <a:pt x="139295" y="587547"/>
                    <a:pt x="160604" y="602525"/>
                  </a:cubicBezTo>
                  <a:cubicBezTo>
                    <a:pt x="191950" y="624606"/>
                    <a:pt x="227774" y="620283"/>
                    <a:pt x="239509" y="583687"/>
                  </a:cubicBezTo>
                  <a:cubicBezTo>
                    <a:pt x="302047" y="608238"/>
                    <a:pt x="346827" y="567936"/>
                    <a:pt x="386820" y="521458"/>
                  </a:cubicBezTo>
                  <a:cubicBezTo>
                    <a:pt x="390371" y="517289"/>
                    <a:pt x="387592" y="510340"/>
                    <a:pt x="381570" y="511730"/>
                  </a:cubicBezTo>
                  <a:cubicBezTo>
                    <a:pt x="338797" y="521149"/>
                    <a:pt x="315789" y="471119"/>
                    <a:pt x="278730" y="470347"/>
                  </a:cubicBezTo>
                  <a:cubicBezTo>
                    <a:pt x="300657" y="444560"/>
                    <a:pt x="315635" y="401324"/>
                    <a:pt x="272708" y="392060"/>
                  </a:cubicBezTo>
                  <a:cubicBezTo>
                    <a:pt x="252789" y="387736"/>
                    <a:pt x="197354" y="404104"/>
                    <a:pt x="210171" y="364420"/>
                  </a:cubicBezTo>
                  <a:cubicBezTo>
                    <a:pt x="220980" y="331066"/>
                    <a:pt x="261899" y="371986"/>
                    <a:pt x="279039" y="380942"/>
                  </a:cubicBezTo>
                  <a:cubicBezTo>
                    <a:pt x="333238" y="409199"/>
                    <a:pt x="447813" y="321493"/>
                    <a:pt x="394231" y="279492"/>
                  </a:cubicBezTo>
                  <a:cubicBezTo>
                    <a:pt x="461401" y="260499"/>
                    <a:pt x="472056" y="153028"/>
                    <a:pt x="398092" y="135116"/>
                  </a:cubicBezTo>
                  <a:cubicBezTo>
                    <a:pt x="443489" y="57291"/>
                    <a:pt x="326135" y="-36283"/>
                    <a:pt x="252171" y="14364"/>
                  </a:cubicBezTo>
                  <a:cubicBezTo>
                    <a:pt x="250318" y="15600"/>
                    <a:pt x="240899" y="25482"/>
                    <a:pt x="245995" y="28416"/>
                  </a:cubicBezTo>
                  <a:cubicBezTo>
                    <a:pt x="303745" y="61615"/>
                    <a:pt x="309304" y="132800"/>
                    <a:pt x="279194" y="187462"/>
                  </a:cubicBezTo>
                  <a:cubicBezTo>
                    <a:pt x="258811" y="224521"/>
                    <a:pt x="213259" y="249227"/>
                    <a:pt x="179134" y="271772"/>
                  </a:cubicBezTo>
                  <a:cubicBezTo>
                    <a:pt x="121074" y="310220"/>
                    <a:pt x="56066" y="347897"/>
                    <a:pt x="20088" y="409971"/>
                  </a:cubicBezTo>
                  <a:close/>
                  <a:moveTo>
                    <a:pt x="656117" y="721887"/>
                  </a:moveTo>
                  <a:cubicBezTo>
                    <a:pt x="667698" y="701658"/>
                    <a:pt x="680977" y="717100"/>
                    <a:pt x="689007" y="731615"/>
                  </a:cubicBezTo>
                  <a:cubicBezTo>
                    <a:pt x="703985" y="700886"/>
                    <a:pt x="731470" y="669077"/>
                    <a:pt x="767294" y="666452"/>
                  </a:cubicBezTo>
                  <a:cubicBezTo>
                    <a:pt x="794008" y="664445"/>
                    <a:pt x="774706" y="698261"/>
                    <a:pt x="766368" y="720342"/>
                  </a:cubicBezTo>
                  <a:cubicBezTo>
                    <a:pt x="803118" y="706754"/>
                    <a:pt x="832456" y="725747"/>
                    <a:pt x="841876" y="739335"/>
                  </a:cubicBezTo>
                  <a:cubicBezTo>
                    <a:pt x="845273" y="744431"/>
                    <a:pt x="842494" y="749835"/>
                    <a:pt x="836935" y="749218"/>
                  </a:cubicBezTo>
                  <a:cubicBezTo>
                    <a:pt x="765596" y="741034"/>
                    <a:pt x="708463" y="785350"/>
                    <a:pt x="655808" y="829976"/>
                  </a:cubicBezTo>
                  <a:cubicBezTo>
                    <a:pt x="651793" y="833373"/>
                    <a:pt x="648087" y="830594"/>
                    <a:pt x="646234" y="826424"/>
                  </a:cubicBezTo>
                  <a:cubicBezTo>
                    <a:pt x="627087" y="782108"/>
                    <a:pt x="643146" y="744585"/>
                    <a:pt x="656117" y="721887"/>
                  </a:cubicBezTo>
                  <a:close/>
                  <a:moveTo>
                    <a:pt x="401798" y="793689"/>
                  </a:moveTo>
                  <a:cubicBezTo>
                    <a:pt x="403187" y="792762"/>
                    <a:pt x="421254" y="797549"/>
                    <a:pt x="422489" y="798784"/>
                  </a:cubicBezTo>
                  <a:cubicBezTo>
                    <a:pt x="391298" y="759563"/>
                    <a:pt x="411680" y="730534"/>
                    <a:pt x="434688" y="699342"/>
                  </a:cubicBezTo>
                  <a:cubicBezTo>
                    <a:pt x="435923" y="733159"/>
                    <a:pt x="481321" y="748291"/>
                    <a:pt x="463563" y="805887"/>
                  </a:cubicBezTo>
                  <a:cubicBezTo>
                    <a:pt x="477306" y="791836"/>
                    <a:pt x="502475" y="772997"/>
                    <a:pt x="515292" y="792762"/>
                  </a:cubicBezTo>
                  <a:cubicBezTo>
                    <a:pt x="533203" y="820402"/>
                    <a:pt x="516836" y="873675"/>
                    <a:pt x="458313" y="911197"/>
                  </a:cubicBezTo>
                  <a:cubicBezTo>
                    <a:pt x="453835" y="914131"/>
                    <a:pt x="448894" y="910116"/>
                    <a:pt x="449511" y="905330"/>
                  </a:cubicBezTo>
                  <a:cubicBezTo>
                    <a:pt x="454453" y="863484"/>
                    <a:pt x="354547" y="827197"/>
                    <a:pt x="401798" y="793689"/>
                  </a:cubicBezTo>
                  <a:close/>
                  <a:moveTo>
                    <a:pt x="224222" y="288911"/>
                  </a:moveTo>
                  <a:cubicBezTo>
                    <a:pt x="279502" y="247529"/>
                    <a:pt x="335400" y="201668"/>
                    <a:pt x="343275" y="130329"/>
                  </a:cubicBezTo>
                  <a:cubicBezTo>
                    <a:pt x="343893" y="124924"/>
                    <a:pt x="349915" y="123226"/>
                    <a:pt x="354084" y="127704"/>
                  </a:cubicBezTo>
                  <a:cubicBezTo>
                    <a:pt x="365202" y="139903"/>
                    <a:pt x="377246" y="172638"/>
                    <a:pt x="355783" y="205528"/>
                  </a:cubicBezTo>
                  <a:cubicBezTo>
                    <a:pt x="379253" y="202286"/>
                    <a:pt x="416313" y="191013"/>
                    <a:pt x="408592" y="216492"/>
                  </a:cubicBezTo>
                  <a:cubicBezTo>
                    <a:pt x="398092" y="250926"/>
                    <a:pt x="361033" y="270691"/>
                    <a:pt x="327679" y="278411"/>
                  </a:cubicBezTo>
                  <a:cubicBezTo>
                    <a:pt x="340032" y="289375"/>
                    <a:pt x="352077" y="305897"/>
                    <a:pt x="329841" y="312691"/>
                  </a:cubicBezTo>
                  <a:cubicBezTo>
                    <a:pt x="304826" y="320257"/>
                    <a:pt x="264679" y="327669"/>
                    <a:pt x="225612" y="298948"/>
                  </a:cubicBezTo>
                  <a:cubicBezTo>
                    <a:pt x="221906" y="296169"/>
                    <a:pt x="220053" y="292000"/>
                    <a:pt x="224222" y="288911"/>
                  </a:cubicBezTo>
                  <a:close/>
                  <a:moveTo>
                    <a:pt x="229472" y="434214"/>
                  </a:moveTo>
                  <a:cubicBezTo>
                    <a:pt x="245840" y="451045"/>
                    <a:pt x="221906" y="471428"/>
                    <a:pt x="205075" y="481774"/>
                  </a:cubicBezTo>
                  <a:cubicBezTo>
                    <a:pt x="265296" y="477296"/>
                    <a:pt x="269929" y="524855"/>
                    <a:pt x="302510" y="533657"/>
                  </a:cubicBezTo>
                  <a:cubicBezTo>
                    <a:pt x="266995" y="549252"/>
                    <a:pt x="234105" y="562686"/>
                    <a:pt x="202759" y="523465"/>
                  </a:cubicBezTo>
                  <a:cubicBezTo>
                    <a:pt x="203685" y="524855"/>
                    <a:pt x="204303" y="543539"/>
                    <a:pt x="203068" y="544620"/>
                  </a:cubicBezTo>
                  <a:cubicBezTo>
                    <a:pt x="159832" y="583223"/>
                    <a:pt x="146707" y="477759"/>
                    <a:pt x="105015" y="473281"/>
                  </a:cubicBezTo>
                  <a:cubicBezTo>
                    <a:pt x="100228" y="472818"/>
                    <a:pt x="97449" y="467105"/>
                    <a:pt x="101309" y="463398"/>
                  </a:cubicBezTo>
                  <a:cubicBezTo>
                    <a:pt x="151030" y="414758"/>
                    <a:pt x="206465" y="410435"/>
                    <a:pt x="229472" y="434214"/>
                  </a:cubicBezTo>
                  <a:close/>
                </a:path>
              </a:pathLst>
            </a:custGeom>
            <a:grpFill/>
            <a:ln w="15426" cap="flat">
              <a:noFill/>
              <a:prstDash val="solid"/>
              <a:miter/>
            </a:ln>
          </p:spPr>
          <p:txBody>
            <a:bodyPr rtlCol="0" anchor="ctr"/>
            <a:lstStyle/>
            <a:p>
              <a:endParaRPr lang="en-US"/>
            </a:p>
          </p:txBody>
        </p:sp>
        <p:sp>
          <p:nvSpPr>
            <p:cNvPr id="3127" name="Freeform: Shape 3126">
              <a:extLst>
                <a:ext uri="{FF2B5EF4-FFF2-40B4-BE49-F238E27FC236}">
                  <a16:creationId xmlns:a16="http://schemas.microsoft.com/office/drawing/2014/main" id="{F19E680C-44D8-F900-ACE2-6848A0778F09}"/>
                </a:ext>
              </a:extLst>
            </p:cNvPr>
            <p:cNvSpPr/>
            <p:nvPr/>
          </p:nvSpPr>
          <p:spPr>
            <a:xfrm>
              <a:off x="8231582" y="2462589"/>
              <a:ext cx="51537" cy="51566"/>
            </a:xfrm>
            <a:custGeom>
              <a:avLst/>
              <a:gdLst>
                <a:gd name="connsiteX0" fmla="*/ 41842 w 51537"/>
                <a:gd name="connsiteY0" fmla="*/ 46012 h 51566"/>
                <a:gd name="connsiteX1" fmla="*/ 45857 w 51537"/>
                <a:gd name="connsiteY1" fmla="*/ 9724 h 51566"/>
                <a:gd name="connsiteX2" fmla="*/ 9724 w 51537"/>
                <a:gd name="connsiteY2" fmla="*/ 5555 h 51566"/>
                <a:gd name="connsiteX3" fmla="*/ 5555 w 51537"/>
                <a:gd name="connsiteY3" fmla="*/ 41842 h 51566"/>
                <a:gd name="connsiteX4" fmla="*/ 41842 w 51537"/>
                <a:gd name="connsiteY4" fmla="*/ 46012 h 5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7" h="51566">
                  <a:moveTo>
                    <a:pt x="41842" y="46012"/>
                  </a:moveTo>
                  <a:cubicBezTo>
                    <a:pt x="52960" y="37210"/>
                    <a:pt x="54813" y="20997"/>
                    <a:pt x="45857" y="9724"/>
                  </a:cubicBezTo>
                  <a:cubicBezTo>
                    <a:pt x="37055" y="-1393"/>
                    <a:pt x="20842" y="-3246"/>
                    <a:pt x="9724" y="5555"/>
                  </a:cubicBezTo>
                  <a:cubicBezTo>
                    <a:pt x="-1393" y="14511"/>
                    <a:pt x="-3246" y="30725"/>
                    <a:pt x="5555" y="41842"/>
                  </a:cubicBezTo>
                  <a:cubicBezTo>
                    <a:pt x="14511" y="52960"/>
                    <a:pt x="30724" y="54813"/>
                    <a:pt x="41842" y="46012"/>
                  </a:cubicBezTo>
                  <a:close/>
                </a:path>
              </a:pathLst>
            </a:custGeom>
            <a:grpFill/>
            <a:ln w="15426" cap="flat">
              <a:noFill/>
              <a:prstDash val="solid"/>
              <a:miter/>
            </a:ln>
          </p:spPr>
          <p:txBody>
            <a:bodyPr rtlCol="0" anchor="ctr"/>
            <a:lstStyle/>
            <a:p>
              <a:endParaRPr lang="en-US"/>
            </a:p>
          </p:txBody>
        </p:sp>
      </p:grpSp>
      <p:sp>
        <p:nvSpPr>
          <p:cNvPr id="3128" name="Rectangle 3127">
            <a:extLst>
              <a:ext uri="{FF2B5EF4-FFF2-40B4-BE49-F238E27FC236}">
                <a16:creationId xmlns:a16="http://schemas.microsoft.com/office/drawing/2014/main" id="{C8858FDA-CFFC-8CF6-BC21-ACA6D85B7264}"/>
              </a:ext>
            </a:extLst>
          </p:cNvPr>
          <p:cNvSpPr/>
          <p:nvPr userDrawn="1"/>
        </p:nvSpPr>
        <p:spPr>
          <a:xfrm>
            <a:off x="737544" y="1997513"/>
            <a:ext cx="10738930" cy="2797582"/>
          </a:xfrm>
          <a:prstGeom prst="rect">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69" name="Group 3168">
            <a:extLst>
              <a:ext uri="{FF2B5EF4-FFF2-40B4-BE49-F238E27FC236}">
                <a16:creationId xmlns:a16="http://schemas.microsoft.com/office/drawing/2014/main" id="{B3999BBC-5D68-ECEF-B63C-6EA7D9B336D1}"/>
              </a:ext>
            </a:extLst>
          </p:cNvPr>
          <p:cNvGrpSpPr/>
          <p:nvPr userDrawn="1"/>
        </p:nvGrpSpPr>
        <p:grpSpPr>
          <a:xfrm>
            <a:off x="800618" y="2065436"/>
            <a:ext cx="10590765" cy="2686857"/>
            <a:chOff x="597188" y="2004383"/>
            <a:chExt cx="10992743" cy="2788838"/>
          </a:xfrm>
        </p:grpSpPr>
        <p:sp>
          <p:nvSpPr>
            <p:cNvPr id="3129" name="Freeform: Shape 3128">
              <a:extLst>
                <a:ext uri="{FF2B5EF4-FFF2-40B4-BE49-F238E27FC236}">
                  <a16:creationId xmlns:a16="http://schemas.microsoft.com/office/drawing/2014/main" id="{9EE76A71-D248-EBD0-A988-12CD42E312F5}"/>
                </a:ext>
              </a:extLst>
            </p:cNvPr>
            <p:cNvSpPr/>
            <p:nvPr userDrawn="1"/>
          </p:nvSpPr>
          <p:spPr>
            <a:xfrm>
              <a:off x="1282569" y="2673353"/>
              <a:ext cx="152081" cy="149009"/>
            </a:xfrm>
            <a:custGeom>
              <a:avLst/>
              <a:gdLst>
                <a:gd name="connsiteX0" fmla="*/ 14781 w 152677"/>
                <a:gd name="connsiteY0" fmla="*/ 4493 h 152754"/>
                <a:gd name="connsiteX1" fmla="*/ 9066 w 152677"/>
                <a:gd name="connsiteY1" fmla="*/ 9065 h 152754"/>
                <a:gd name="connsiteX2" fmla="*/ 4494 w 152677"/>
                <a:gd name="connsiteY2" fmla="*/ 14780 h 152754"/>
                <a:gd name="connsiteX3" fmla="*/ 19067 w 152677"/>
                <a:gd name="connsiteY3" fmla="*/ 87646 h 152754"/>
                <a:gd name="connsiteX4" fmla="*/ 134701 w 152677"/>
                <a:gd name="connsiteY4" fmla="*/ 152416 h 152754"/>
                <a:gd name="connsiteX5" fmla="*/ 146988 w 152677"/>
                <a:gd name="connsiteY5" fmla="*/ 147082 h 152754"/>
                <a:gd name="connsiteX6" fmla="*/ 152322 w 152677"/>
                <a:gd name="connsiteY6" fmla="*/ 134795 h 152754"/>
                <a:gd name="connsiteX7" fmla="*/ 87552 w 152677"/>
                <a:gd name="connsiteY7" fmla="*/ 19162 h 152754"/>
                <a:gd name="connsiteX8" fmla="*/ 14781 w 152677"/>
                <a:gd name="connsiteY8" fmla="*/ 4493 h 152754"/>
                <a:gd name="connsiteX9" fmla="*/ 85933 w 152677"/>
                <a:gd name="connsiteY9" fmla="*/ 70597 h 152754"/>
                <a:gd name="connsiteX10" fmla="*/ 108507 w 152677"/>
                <a:gd name="connsiteY10" fmla="*/ 107744 h 152754"/>
                <a:gd name="connsiteX11" fmla="*/ 107364 w 152677"/>
                <a:gd name="connsiteY11" fmla="*/ 107363 h 152754"/>
                <a:gd name="connsiteX12" fmla="*/ 107745 w 152677"/>
                <a:gd name="connsiteY12" fmla="*/ 108506 h 152754"/>
                <a:gd name="connsiteX13" fmla="*/ 70598 w 152677"/>
                <a:gd name="connsiteY13" fmla="*/ 85932 h 152754"/>
                <a:gd name="connsiteX14" fmla="*/ 44975 w 152677"/>
                <a:gd name="connsiteY14" fmla="*/ 46308 h 152754"/>
                <a:gd name="connsiteX15" fmla="*/ 46880 w 152677"/>
                <a:gd name="connsiteY15" fmla="*/ 46879 h 152754"/>
                <a:gd name="connsiteX16" fmla="*/ 46309 w 152677"/>
                <a:gd name="connsiteY16" fmla="*/ 44974 h 152754"/>
                <a:gd name="connsiteX17" fmla="*/ 85933 w 152677"/>
                <a:gd name="connsiteY17" fmla="*/ 70597 h 15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677" h="152754">
                  <a:moveTo>
                    <a:pt x="14781" y="4493"/>
                  </a:moveTo>
                  <a:cubicBezTo>
                    <a:pt x="12590" y="5827"/>
                    <a:pt x="10685" y="7351"/>
                    <a:pt x="9066" y="9065"/>
                  </a:cubicBezTo>
                  <a:cubicBezTo>
                    <a:pt x="7352" y="10684"/>
                    <a:pt x="5828" y="12685"/>
                    <a:pt x="4494" y="14780"/>
                  </a:cubicBezTo>
                  <a:cubicBezTo>
                    <a:pt x="-9793" y="38783"/>
                    <a:pt x="14114" y="79741"/>
                    <a:pt x="19067" y="87646"/>
                  </a:cubicBezTo>
                  <a:cubicBezTo>
                    <a:pt x="46499" y="131747"/>
                    <a:pt x="89743" y="155941"/>
                    <a:pt x="134701" y="152416"/>
                  </a:cubicBezTo>
                  <a:cubicBezTo>
                    <a:pt x="139463" y="152035"/>
                    <a:pt x="143654" y="150035"/>
                    <a:pt x="146988" y="147082"/>
                  </a:cubicBezTo>
                  <a:cubicBezTo>
                    <a:pt x="149941" y="143749"/>
                    <a:pt x="151941" y="139558"/>
                    <a:pt x="152322" y="134795"/>
                  </a:cubicBezTo>
                  <a:cubicBezTo>
                    <a:pt x="155942" y="89837"/>
                    <a:pt x="131748" y="46594"/>
                    <a:pt x="87552" y="19162"/>
                  </a:cubicBezTo>
                  <a:cubicBezTo>
                    <a:pt x="79646" y="14113"/>
                    <a:pt x="38689" y="-9794"/>
                    <a:pt x="14781" y="4493"/>
                  </a:cubicBezTo>
                  <a:close/>
                  <a:moveTo>
                    <a:pt x="85933" y="70597"/>
                  </a:moveTo>
                  <a:cubicBezTo>
                    <a:pt x="94601" y="79169"/>
                    <a:pt x="104221" y="91647"/>
                    <a:pt x="108507" y="107744"/>
                  </a:cubicBezTo>
                  <a:cubicBezTo>
                    <a:pt x="108126" y="107649"/>
                    <a:pt x="107745" y="107458"/>
                    <a:pt x="107364" y="107363"/>
                  </a:cubicBezTo>
                  <a:cubicBezTo>
                    <a:pt x="107459" y="107744"/>
                    <a:pt x="107650" y="108125"/>
                    <a:pt x="107745" y="108506"/>
                  </a:cubicBezTo>
                  <a:cubicBezTo>
                    <a:pt x="91648" y="104125"/>
                    <a:pt x="79170" y="94600"/>
                    <a:pt x="70598" y="85932"/>
                  </a:cubicBezTo>
                  <a:cubicBezTo>
                    <a:pt x="57263" y="72406"/>
                    <a:pt x="49071" y="57262"/>
                    <a:pt x="44975" y="46308"/>
                  </a:cubicBezTo>
                  <a:cubicBezTo>
                    <a:pt x="45642" y="46498"/>
                    <a:pt x="46214" y="46689"/>
                    <a:pt x="46880" y="46879"/>
                  </a:cubicBezTo>
                  <a:cubicBezTo>
                    <a:pt x="46690" y="46213"/>
                    <a:pt x="46499" y="45641"/>
                    <a:pt x="46309" y="44974"/>
                  </a:cubicBezTo>
                  <a:cubicBezTo>
                    <a:pt x="57263" y="49070"/>
                    <a:pt x="72407" y="57262"/>
                    <a:pt x="85933" y="70597"/>
                  </a:cubicBezTo>
                  <a:close/>
                </a:path>
              </a:pathLst>
            </a:custGeom>
            <a:solidFill>
              <a:srgbClr val="002E48"/>
            </a:solidFill>
            <a:ln w="9525" cap="flat">
              <a:noFill/>
              <a:prstDash val="solid"/>
              <a:miter/>
            </a:ln>
          </p:spPr>
          <p:txBody>
            <a:bodyPr rtlCol="0" anchor="ctr"/>
            <a:lstStyle/>
            <a:p>
              <a:endParaRPr lang="en-US"/>
            </a:p>
          </p:txBody>
        </p:sp>
        <p:sp>
          <p:nvSpPr>
            <p:cNvPr id="3130" name="Freeform: Shape 3129">
              <a:extLst>
                <a:ext uri="{FF2B5EF4-FFF2-40B4-BE49-F238E27FC236}">
                  <a16:creationId xmlns:a16="http://schemas.microsoft.com/office/drawing/2014/main" id="{3C53E5DF-72D2-33D5-9656-4BF8DF613D5F}"/>
                </a:ext>
              </a:extLst>
            </p:cNvPr>
            <p:cNvSpPr/>
            <p:nvPr userDrawn="1"/>
          </p:nvSpPr>
          <p:spPr>
            <a:xfrm>
              <a:off x="1318331" y="2554515"/>
              <a:ext cx="191298" cy="105753"/>
            </a:xfrm>
            <a:custGeom>
              <a:avLst/>
              <a:gdLst>
                <a:gd name="connsiteX0" fmla="*/ 107275 w 192048"/>
                <a:gd name="connsiteY0" fmla="*/ 108412 h 108411"/>
                <a:gd name="connsiteX1" fmla="*/ 181951 w 192048"/>
                <a:gd name="connsiteY1" fmla="*/ 88028 h 108411"/>
                <a:gd name="connsiteX2" fmla="*/ 189381 w 192048"/>
                <a:gd name="connsiteY2" fmla="*/ 59929 h 108411"/>
                <a:gd name="connsiteX3" fmla="*/ 71176 w 192048"/>
                <a:gd name="connsiteY3" fmla="*/ 113 h 108411"/>
                <a:gd name="connsiteX4" fmla="*/ 2596 w 192048"/>
                <a:gd name="connsiteY4" fmla="*/ 28688 h 108411"/>
                <a:gd name="connsiteX5" fmla="*/ 5548 w 192048"/>
                <a:gd name="connsiteY5" fmla="*/ 56024 h 108411"/>
                <a:gd name="connsiteX6" fmla="*/ 107275 w 192048"/>
                <a:gd name="connsiteY6" fmla="*/ 108412 h 108411"/>
                <a:gd name="connsiteX7" fmla="*/ 98417 w 192048"/>
                <a:gd name="connsiteY7" fmla="*/ 43737 h 108411"/>
                <a:gd name="connsiteX8" fmla="*/ 137851 w 192048"/>
                <a:gd name="connsiteY8" fmla="*/ 61930 h 108411"/>
                <a:gd name="connsiteX9" fmla="*/ 51269 w 192048"/>
                <a:gd name="connsiteY9" fmla="*/ 44594 h 108411"/>
                <a:gd name="connsiteX10" fmla="*/ 98417 w 192048"/>
                <a:gd name="connsiteY10" fmla="*/ 43737 h 1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8" h="108411">
                  <a:moveTo>
                    <a:pt x="107275" y="108412"/>
                  </a:moveTo>
                  <a:cubicBezTo>
                    <a:pt x="137565" y="108412"/>
                    <a:pt x="164997" y="98220"/>
                    <a:pt x="181951" y="88028"/>
                  </a:cubicBezTo>
                  <a:cubicBezTo>
                    <a:pt x="191572" y="82218"/>
                    <a:pt x="194905" y="69740"/>
                    <a:pt x="189381" y="59929"/>
                  </a:cubicBezTo>
                  <a:cubicBezTo>
                    <a:pt x="167283" y="20591"/>
                    <a:pt x="123087" y="-1793"/>
                    <a:pt x="71176" y="113"/>
                  </a:cubicBezTo>
                  <a:cubicBezTo>
                    <a:pt x="61841" y="493"/>
                    <a:pt x="14502" y="3351"/>
                    <a:pt x="2596" y="28688"/>
                  </a:cubicBezTo>
                  <a:cubicBezTo>
                    <a:pt x="-1691" y="37736"/>
                    <a:pt x="-643" y="48023"/>
                    <a:pt x="5548" y="56024"/>
                  </a:cubicBezTo>
                  <a:cubicBezTo>
                    <a:pt x="35743" y="95648"/>
                    <a:pt x="73271" y="108412"/>
                    <a:pt x="107275" y="108412"/>
                  </a:cubicBezTo>
                  <a:close/>
                  <a:moveTo>
                    <a:pt x="98417" y="43737"/>
                  </a:moveTo>
                  <a:cubicBezTo>
                    <a:pt x="110419" y="46023"/>
                    <a:pt x="125278" y="51071"/>
                    <a:pt x="137851" y="61930"/>
                  </a:cubicBezTo>
                  <a:cubicBezTo>
                    <a:pt x="115753" y="68883"/>
                    <a:pt x="81463" y="72407"/>
                    <a:pt x="51269" y="44594"/>
                  </a:cubicBezTo>
                  <a:cubicBezTo>
                    <a:pt x="62603" y="41832"/>
                    <a:pt x="79748" y="40117"/>
                    <a:pt x="98417" y="43737"/>
                  </a:cubicBezTo>
                  <a:close/>
                </a:path>
              </a:pathLst>
            </a:custGeom>
            <a:solidFill>
              <a:srgbClr val="002E48"/>
            </a:solidFill>
            <a:ln w="9525" cap="flat">
              <a:noFill/>
              <a:prstDash val="solid"/>
              <a:miter/>
            </a:ln>
          </p:spPr>
          <p:txBody>
            <a:bodyPr rtlCol="0" anchor="ctr"/>
            <a:lstStyle/>
            <a:p>
              <a:endParaRPr lang="en-US"/>
            </a:p>
          </p:txBody>
        </p:sp>
        <p:sp>
          <p:nvSpPr>
            <p:cNvPr id="3131" name="Freeform: Shape 3130">
              <a:extLst>
                <a:ext uri="{FF2B5EF4-FFF2-40B4-BE49-F238E27FC236}">
                  <a16:creationId xmlns:a16="http://schemas.microsoft.com/office/drawing/2014/main" id="{9D452454-25FC-61ED-DEB0-C94C4A4DA79D}"/>
                </a:ext>
              </a:extLst>
            </p:cNvPr>
            <p:cNvSpPr/>
            <p:nvPr userDrawn="1"/>
          </p:nvSpPr>
          <p:spPr>
            <a:xfrm>
              <a:off x="1330571" y="2436189"/>
              <a:ext cx="193563" cy="104962"/>
            </a:xfrm>
            <a:custGeom>
              <a:avLst/>
              <a:gdLst>
                <a:gd name="connsiteX0" fmla="*/ 187571 w 194322"/>
                <a:gd name="connsiteY0" fmla="*/ 29781 h 107600"/>
                <a:gd name="connsiteX1" fmla="*/ 56602 w 194322"/>
                <a:gd name="connsiteY1" fmla="*/ 9493 h 107600"/>
                <a:gd name="connsiteX2" fmla="*/ 214 w 194322"/>
                <a:gd name="connsiteY2" fmla="*/ 57880 h 107600"/>
                <a:gd name="connsiteX3" fmla="*/ 11453 w 194322"/>
                <a:gd name="connsiteY3" fmla="*/ 82931 h 107600"/>
                <a:gd name="connsiteX4" fmla="*/ 11453 w 194322"/>
                <a:gd name="connsiteY4" fmla="*/ 82931 h 107600"/>
                <a:gd name="connsiteX5" fmla="*/ 85844 w 194322"/>
                <a:gd name="connsiteY5" fmla="*/ 107601 h 107600"/>
                <a:gd name="connsiteX6" fmla="*/ 189285 w 194322"/>
                <a:gd name="connsiteY6" fmla="*/ 58737 h 107600"/>
                <a:gd name="connsiteX7" fmla="*/ 187571 w 194322"/>
                <a:gd name="connsiteY7" fmla="*/ 29781 h 107600"/>
                <a:gd name="connsiteX8" fmla="*/ 51649 w 194322"/>
                <a:gd name="connsiteY8" fmla="*/ 58071 h 107600"/>
                <a:gd name="connsiteX9" fmla="*/ 96226 w 194322"/>
                <a:gd name="connsiteY9" fmla="*/ 42640 h 107600"/>
                <a:gd name="connsiteX10" fmla="*/ 139279 w 194322"/>
                <a:gd name="connsiteY10" fmla="*/ 47688 h 107600"/>
                <a:gd name="connsiteX11" fmla="*/ 51649 w 194322"/>
                <a:gd name="connsiteY11" fmla="*/ 58071 h 10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00">
                  <a:moveTo>
                    <a:pt x="187571" y="29781"/>
                  </a:moveTo>
                  <a:cubicBezTo>
                    <a:pt x="154328" y="-794"/>
                    <a:pt x="105370" y="-8319"/>
                    <a:pt x="56602" y="9493"/>
                  </a:cubicBezTo>
                  <a:cubicBezTo>
                    <a:pt x="47839" y="12732"/>
                    <a:pt x="3738" y="30162"/>
                    <a:pt x="214" y="57880"/>
                  </a:cubicBezTo>
                  <a:cubicBezTo>
                    <a:pt x="-1024" y="67881"/>
                    <a:pt x="3167" y="77216"/>
                    <a:pt x="11453" y="82931"/>
                  </a:cubicBezTo>
                  <a:lnTo>
                    <a:pt x="11453" y="82931"/>
                  </a:lnTo>
                  <a:cubicBezTo>
                    <a:pt x="37361" y="100743"/>
                    <a:pt x="62603" y="107601"/>
                    <a:pt x="85844" y="107601"/>
                  </a:cubicBezTo>
                  <a:cubicBezTo>
                    <a:pt x="132516" y="107601"/>
                    <a:pt x="170902" y="79978"/>
                    <a:pt x="189285" y="58737"/>
                  </a:cubicBezTo>
                  <a:cubicBezTo>
                    <a:pt x="196619" y="50260"/>
                    <a:pt x="195857" y="37497"/>
                    <a:pt x="187571" y="29781"/>
                  </a:cubicBezTo>
                  <a:close/>
                  <a:moveTo>
                    <a:pt x="51649" y="58071"/>
                  </a:moveTo>
                  <a:cubicBezTo>
                    <a:pt x="61650" y="51975"/>
                    <a:pt x="77366" y="45117"/>
                    <a:pt x="96226" y="42640"/>
                  </a:cubicBezTo>
                  <a:cubicBezTo>
                    <a:pt x="108227" y="41116"/>
                    <a:pt x="123944" y="41211"/>
                    <a:pt x="139279" y="47688"/>
                  </a:cubicBezTo>
                  <a:cubicBezTo>
                    <a:pt x="120419" y="60928"/>
                    <a:pt x="88796" y="75025"/>
                    <a:pt x="51649" y="58071"/>
                  </a:cubicBezTo>
                  <a:close/>
                </a:path>
              </a:pathLst>
            </a:custGeom>
            <a:solidFill>
              <a:srgbClr val="002E48"/>
            </a:solidFill>
            <a:ln w="9525" cap="flat">
              <a:noFill/>
              <a:prstDash val="solid"/>
              <a:miter/>
            </a:ln>
          </p:spPr>
          <p:txBody>
            <a:bodyPr rtlCol="0" anchor="ctr"/>
            <a:lstStyle/>
            <a:p>
              <a:endParaRPr lang="en-US"/>
            </a:p>
          </p:txBody>
        </p:sp>
        <p:sp>
          <p:nvSpPr>
            <p:cNvPr id="3132" name="Freeform: Shape 3131">
              <a:extLst>
                <a:ext uri="{FF2B5EF4-FFF2-40B4-BE49-F238E27FC236}">
                  <a16:creationId xmlns:a16="http://schemas.microsoft.com/office/drawing/2014/main" id="{BB22F932-7D19-B140-ADA0-77FA4596897F}"/>
                </a:ext>
              </a:extLst>
            </p:cNvPr>
            <p:cNvSpPr/>
            <p:nvPr userDrawn="1"/>
          </p:nvSpPr>
          <p:spPr>
            <a:xfrm>
              <a:off x="1406449" y="2068926"/>
              <a:ext cx="466995" cy="381913"/>
            </a:xfrm>
            <a:custGeom>
              <a:avLst/>
              <a:gdLst>
                <a:gd name="connsiteX0" fmla="*/ 345234 w 468826"/>
                <a:gd name="connsiteY0" fmla="*/ 168055 h 391511"/>
                <a:gd name="connsiteX1" fmla="*/ 341995 w 468826"/>
                <a:gd name="connsiteY1" fmla="*/ 168341 h 391511"/>
                <a:gd name="connsiteX2" fmla="*/ 326755 w 468826"/>
                <a:gd name="connsiteY2" fmla="*/ 22322 h 391511"/>
                <a:gd name="connsiteX3" fmla="*/ 224076 w 468826"/>
                <a:gd name="connsiteY3" fmla="*/ 22322 h 391511"/>
                <a:gd name="connsiteX4" fmla="*/ 200739 w 468826"/>
                <a:gd name="connsiteY4" fmla="*/ 77663 h 391511"/>
                <a:gd name="connsiteX5" fmla="*/ 229410 w 468826"/>
                <a:gd name="connsiteY5" fmla="*/ 142147 h 391511"/>
                <a:gd name="connsiteX6" fmla="*/ 258937 w 468826"/>
                <a:gd name="connsiteY6" fmla="*/ 142147 h 391511"/>
                <a:gd name="connsiteX7" fmla="*/ 258937 w 468826"/>
                <a:gd name="connsiteY7" fmla="*/ 112619 h 391511"/>
                <a:gd name="connsiteX8" fmla="*/ 242459 w 468826"/>
                <a:gd name="connsiteY8" fmla="*/ 78044 h 391511"/>
                <a:gd name="connsiteX9" fmla="*/ 253603 w 468826"/>
                <a:gd name="connsiteY9" fmla="*/ 51945 h 391511"/>
                <a:gd name="connsiteX10" fmla="*/ 297132 w 468826"/>
                <a:gd name="connsiteY10" fmla="*/ 51945 h 391511"/>
                <a:gd name="connsiteX11" fmla="*/ 271986 w 468826"/>
                <a:gd name="connsiteY11" fmla="*/ 194725 h 391511"/>
                <a:gd name="connsiteX12" fmla="*/ 164544 w 468826"/>
                <a:gd name="connsiteY12" fmla="*/ 245779 h 391511"/>
                <a:gd name="connsiteX13" fmla="*/ 35671 w 468826"/>
                <a:gd name="connsiteY13" fmla="*/ 191201 h 391511"/>
                <a:gd name="connsiteX14" fmla="*/ 6144 w 468826"/>
                <a:gd name="connsiteY14" fmla="*/ 191201 h 391511"/>
                <a:gd name="connsiteX15" fmla="*/ 6144 w 468826"/>
                <a:gd name="connsiteY15" fmla="*/ 220728 h 391511"/>
                <a:gd name="connsiteX16" fmla="*/ 122539 w 468826"/>
                <a:gd name="connsiteY16" fmla="*/ 285022 h 391511"/>
                <a:gd name="connsiteX17" fmla="*/ 122634 w 468826"/>
                <a:gd name="connsiteY17" fmla="*/ 285879 h 391511"/>
                <a:gd name="connsiteX18" fmla="*/ 122634 w 468826"/>
                <a:gd name="connsiteY18" fmla="*/ 285879 h 391511"/>
                <a:gd name="connsiteX19" fmla="*/ 255984 w 468826"/>
                <a:gd name="connsiteY19" fmla="*/ 391511 h 391511"/>
                <a:gd name="connsiteX20" fmla="*/ 268176 w 468826"/>
                <a:gd name="connsiteY20" fmla="*/ 390940 h 391511"/>
                <a:gd name="connsiteX21" fmla="*/ 286941 w 468826"/>
                <a:gd name="connsiteY21" fmla="*/ 368747 h 391511"/>
                <a:gd name="connsiteX22" fmla="*/ 225790 w 468826"/>
                <a:gd name="connsiteY22" fmla="*/ 274068 h 391511"/>
                <a:gd name="connsiteX23" fmla="*/ 289608 w 468826"/>
                <a:gd name="connsiteY23" fmla="*/ 235206 h 391511"/>
                <a:gd name="connsiteX24" fmla="*/ 380476 w 468826"/>
                <a:gd name="connsiteY24" fmla="*/ 275116 h 391511"/>
                <a:gd name="connsiteX25" fmla="*/ 459439 w 468826"/>
                <a:gd name="connsiteY25" fmla="*/ 251684 h 391511"/>
                <a:gd name="connsiteX26" fmla="*/ 465725 w 468826"/>
                <a:gd name="connsiteY26" fmla="*/ 223300 h 391511"/>
                <a:gd name="connsiteX27" fmla="*/ 345234 w 468826"/>
                <a:gd name="connsiteY27" fmla="*/ 168055 h 391511"/>
                <a:gd name="connsiteX28" fmla="*/ 239697 w 468826"/>
                <a:gd name="connsiteY28" fmla="*/ 348458 h 391511"/>
                <a:gd name="connsiteX29" fmla="*/ 169021 w 468826"/>
                <a:gd name="connsiteY29" fmla="*/ 295404 h 391511"/>
                <a:gd name="connsiteX30" fmla="*/ 211884 w 468826"/>
                <a:gd name="connsiteY30" fmla="*/ 314930 h 391511"/>
                <a:gd name="connsiteX31" fmla="*/ 239697 w 468826"/>
                <a:gd name="connsiteY31" fmla="*/ 348458 h 391511"/>
                <a:gd name="connsiteX32" fmla="*/ 327231 w 468826"/>
                <a:gd name="connsiteY32" fmla="*/ 213299 h 391511"/>
                <a:gd name="connsiteX33" fmla="*/ 374285 w 468826"/>
                <a:gd name="connsiteY33" fmla="*/ 210632 h 391511"/>
                <a:gd name="connsiteX34" fmla="*/ 414480 w 468826"/>
                <a:gd name="connsiteY34" fmla="*/ 227300 h 391511"/>
                <a:gd name="connsiteX35" fmla="*/ 327231 w 468826"/>
                <a:gd name="connsiteY35" fmla="*/ 213299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345234" y="168055"/>
                  </a:moveTo>
                  <a:cubicBezTo>
                    <a:pt x="344472" y="168150"/>
                    <a:pt x="343233" y="168245"/>
                    <a:pt x="341995" y="168341"/>
                  </a:cubicBezTo>
                  <a:cubicBezTo>
                    <a:pt x="366379" y="119191"/>
                    <a:pt x="367808" y="63375"/>
                    <a:pt x="326755" y="22322"/>
                  </a:cubicBezTo>
                  <a:cubicBezTo>
                    <a:pt x="293037" y="-11396"/>
                    <a:pt x="249603" y="-3205"/>
                    <a:pt x="224076" y="22322"/>
                  </a:cubicBezTo>
                  <a:cubicBezTo>
                    <a:pt x="209217" y="37181"/>
                    <a:pt x="200930" y="56898"/>
                    <a:pt x="200739" y="77663"/>
                  </a:cubicBezTo>
                  <a:cubicBezTo>
                    <a:pt x="200644" y="93855"/>
                    <a:pt x="205502" y="118144"/>
                    <a:pt x="229410" y="142147"/>
                  </a:cubicBezTo>
                  <a:cubicBezTo>
                    <a:pt x="237601" y="150338"/>
                    <a:pt x="250841" y="150338"/>
                    <a:pt x="258937" y="142147"/>
                  </a:cubicBezTo>
                  <a:cubicBezTo>
                    <a:pt x="267129" y="133955"/>
                    <a:pt x="267129" y="120716"/>
                    <a:pt x="258937" y="112619"/>
                  </a:cubicBezTo>
                  <a:cubicBezTo>
                    <a:pt x="248079" y="101761"/>
                    <a:pt x="242364" y="89854"/>
                    <a:pt x="242459" y="78044"/>
                  </a:cubicBezTo>
                  <a:cubicBezTo>
                    <a:pt x="242554" y="68423"/>
                    <a:pt x="246555" y="58898"/>
                    <a:pt x="253603" y="51945"/>
                  </a:cubicBezTo>
                  <a:cubicBezTo>
                    <a:pt x="263604" y="41944"/>
                    <a:pt x="281035" y="35943"/>
                    <a:pt x="297132" y="51945"/>
                  </a:cubicBezTo>
                  <a:cubicBezTo>
                    <a:pt x="335709" y="90521"/>
                    <a:pt x="313706" y="153005"/>
                    <a:pt x="271986" y="194725"/>
                  </a:cubicBezTo>
                  <a:cubicBezTo>
                    <a:pt x="242078" y="224633"/>
                    <a:pt x="202930" y="243207"/>
                    <a:pt x="164544" y="245779"/>
                  </a:cubicBezTo>
                  <a:cubicBezTo>
                    <a:pt x="119015" y="248922"/>
                    <a:pt x="74438" y="229967"/>
                    <a:pt x="35671" y="191201"/>
                  </a:cubicBezTo>
                  <a:cubicBezTo>
                    <a:pt x="27480" y="183009"/>
                    <a:pt x="14240" y="183009"/>
                    <a:pt x="6144" y="191201"/>
                  </a:cubicBezTo>
                  <a:cubicBezTo>
                    <a:pt x="-2048" y="199392"/>
                    <a:pt x="-2048" y="212632"/>
                    <a:pt x="6144" y="220728"/>
                  </a:cubicBezTo>
                  <a:cubicBezTo>
                    <a:pt x="41291" y="255875"/>
                    <a:pt x="80915" y="277592"/>
                    <a:pt x="122539" y="285022"/>
                  </a:cubicBezTo>
                  <a:cubicBezTo>
                    <a:pt x="122634" y="285308"/>
                    <a:pt x="122634" y="285593"/>
                    <a:pt x="122634" y="285879"/>
                  </a:cubicBezTo>
                  <a:lnTo>
                    <a:pt x="122634" y="285879"/>
                  </a:lnTo>
                  <a:cubicBezTo>
                    <a:pt x="140351" y="370175"/>
                    <a:pt x="211788" y="391511"/>
                    <a:pt x="255984" y="391511"/>
                  </a:cubicBezTo>
                  <a:cubicBezTo>
                    <a:pt x="260366" y="391511"/>
                    <a:pt x="264366" y="391321"/>
                    <a:pt x="268176" y="390940"/>
                  </a:cubicBezTo>
                  <a:cubicBezTo>
                    <a:pt x="279416" y="389797"/>
                    <a:pt x="287703" y="379986"/>
                    <a:pt x="286941" y="368747"/>
                  </a:cubicBezTo>
                  <a:cubicBezTo>
                    <a:pt x="284369" y="330361"/>
                    <a:pt x="261890" y="296166"/>
                    <a:pt x="225790" y="274068"/>
                  </a:cubicBezTo>
                  <a:cubicBezTo>
                    <a:pt x="248650" y="265115"/>
                    <a:pt x="270177" y="252065"/>
                    <a:pt x="289608" y="235206"/>
                  </a:cubicBezTo>
                  <a:cubicBezTo>
                    <a:pt x="318087" y="264924"/>
                    <a:pt x="350663" y="275116"/>
                    <a:pt x="380476" y="275116"/>
                  </a:cubicBezTo>
                  <a:cubicBezTo>
                    <a:pt x="412861" y="275116"/>
                    <a:pt x="442008" y="263210"/>
                    <a:pt x="459439" y="251684"/>
                  </a:cubicBezTo>
                  <a:cubicBezTo>
                    <a:pt x="468868" y="245493"/>
                    <a:pt x="471630" y="232920"/>
                    <a:pt x="465725" y="223300"/>
                  </a:cubicBezTo>
                  <a:cubicBezTo>
                    <a:pt x="442103" y="184819"/>
                    <a:pt x="397050" y="164150"/>
                    <a:pt x="345234" y="168055"/>
                  </a:cubicBezTo>
                  <a:close/>
                  <a:moveTo>
                    <a:pt x="239697" y="348458"/>
                  </a:moveTo>
                  <a:cubicBezTo>
                    <a:pt x="216741" y="345220"/>
                    <a:pt x="184261" y="333599"/>
                    <a:pt x="169021" y="295404"/>
                  </a:cubicBezTo>
                  <a:cubicBezTo>
                    <a:pt x="180451" y="297881"/>
                    <a:pt x="196644" y="303691"/>
                    <a:pt x="211884" y="314930"/>
                  </a:cubicBezTo>
                  <a:cubicBezTo>
                    <a:pt x="221694" y="322169"/>
                    <a:pt x="233029" y="333123"/>
                    <a:pt x="239697" y="348458"/>
                  </a:cubicBezTo>
                  <a:close/>
                  <a:moveTo>
                    <a:pt x="327231" y="213299"/>
                  </a:moveTo>
                  <a:cubicBezTo>
                    <a:pt x="338471" y="210155"/>
                    <a:pt x="355521" y="207774"/>
                    <a:pt x="374285" y="210632"/>
                  </a:cubicBezTo>
                  <a:cubicBezTo>
                    <a:pt x="386286" y="212441"/>
                    <a:pt x="401431" y="216918"/>
                    <a:pt x="414480" y="227300"/>
                  </a:cubicBezTo>
                  <a:cubicBezTo>
                    <a:pt x="392668" y="235111"/>
                    <a:pt x="358473" y="239969"/>
                    <a:pt x="327231" y="213299"/>
                  </a:cubicBezTo>
                  <a:close/>
                </a:path>
              </a:pathLst>
            </a:custGeom>
            <a:solidFill>
              <a:srgbClr val="002E48"/>
            </a:solidFill>
            <a:ln w="9525" cap="flat">
              <a:noFill/>
              <a:prstDash val="solid"/>
              <a:miter/>
            </a:ln>
          </p:spPr>
          <p:txBody>
            <a:bodyPr rtlCol="0" anchor="ctr"/>
            <a:lstStyle/>
            <a:p>
              <a:endParaRPr lang="en-US"/>
            </a:p>
          </p:txBody>
        </p:sp>
        <p:sp>
          <p:nvSpPr>
            <p:cNvPr id="3133" name="Freeform: Shape 3132">
              <a:extLst>
                <a:ext uri="{FF2B5EF4-FFF2-40B4-BE49-F238E27FC236}">
                  <a16:creationId xmlns:a16="http://schemas.microsoft.com/office/drawing/2014/main" id="{3783BC65-96B8-BF0C-4A78-D05402A5018E}"/>
                </a:ext>
              </a:extLst>
            </p:cNvPr>
            <p:cNvSpPr/>
            <p:nvPr userDrawn="1"/>
          </p:nvSpPr>
          <p:spPr>
            <a:xfrm>
              <a:off x="599465" y="2004383"/>
              <a:ext cx="9094427" cy="2016158"/>
            </a:xfrm>
            <a:custGeom>
              <a:avLst/>
              <a:gdLst>
                <a:gd name="connsiteX0" fmla="*/ 0 w 9130093"/>
                <a:gd name="connsiteY0" fmla="*/ 0 h 2066829"/>
                <a:gd name="connsiteX1" fmla="*/ 0 w 9130093"/>
                <a:gd name="connsiteY1" fmla="*/ 2066830 h 2066829"/>
                <a:gd name="connsiteX2" fmla="*/ 41815 w 9130093"/>
                <a:gd name="connsiteY2" fmla="*/ 2066830 h 2066829"/>
                <a:gd name="connsiteX3" fmla="*/ 41815 w 9130093"/>
                <a:gd name="connsiteY3" fmla="*/ 1579626 h 2066829"/>
                <a:gd name="connsiteX4" fmla="*/ 106204 w 9130093"/>
                <a:gd name="connsiteY4" fmla="*/ 1437418 h 2066829"/>
                <a:gd name="connsiteX5" fmla="*/ 108109 w 9130093"/>
                <a:gd name="connsiteY5" fmla="*/ 1428750 h 2066829"/>
                <a:gd name="connsiteX6" fmla="*/ 105823 w 9130093"/>
                <a:gd name="connsiteY6" fmla="*/ 1419225 h 2066829"/>
                <a:gd name="connsiteX7" fmla="*/ 91345 w 9130093"/>
                <a:gd name="connsiteY7" fmla="*/ 1408271 h 2066829"/>
                <a:gd name="connsiteX8" fmla="*/ 41910 w 9130093"/>
                <a:gd name="connsiteY8" fmla="*/ 1332357 h 2066829"/>
                <a:gd name="connsiteX9" fmla="*/ 41910 w 9130093"/>
                <a:gd name="connsiteY9" fmla="*/ 179451 h 2066829"/>
                <a:gd name="connsiteX10" fmla="*/ 178784 w 9130093"/>
                <a:gd name="connsiteY10" fmla="*/ 178689 h 2066829"/>
                <a:gd name="connsiteX11" fmla="*/ 179451 w 9130093"/>
                <a:gd name="connsiteY11" fmla="*/ 41815 h 2066829"/>
                <a:gd name="connsiteX12" fmla="*/ 1332452 w 9130093"/>
                <a:gd name="connsiteY12" fmla="*/ 41815 h 2066829"/>
                <a:gd name="connsiteX13" fmla="*/ 1408367 w 9130093"/>
                <a:gd name="connsiteY13" fmla="*/ 91250 h 2066829"/>
                <a:gd name="connsiteX14" fmla="*/ 1419320 w 9130093"/>
                <a:gd name="connsiteY14" fmla="*/ 105728 h 2066829"/>
                <a:gd name="connsiteX15" fmla="*/ 1428845 w 9130093"/>
                <a:gd name="connsiteY15" fmla="*/ 108014 h 2066829"/>
                <a:gd name="connsiteX16" fmla="*/ 1437513 w 9130093"/>
                <a:gd name="connsiteY16" fmla="*/ 106109 h 2066829"/>
                <a:gd name="connsiteX17" fmla="*/ 1579721 w 9130093"/>
                <a:gd name="connsiteY17" fmla="*/ 41720 h 2066829"/>
                <a:gd name="connsiteX18" fmla="*/ 9130093 w 9130093"/>
                <a:gd name="connsiteY18" fmla="*/ 41720 h 2066829"/>
                <a:gd name="connsiteX19" fmla="*/ 9130093 w 9130093"/>
                <a:gd name="connsiteY19" fmla="*/ 0 h 2066829"/>
                <a:gd name="connsiteX20" fmla="*/ 0 w 9130093"/>
                <a:gd name="connsiteY20" fmla="*/ 0 h 206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30093" h="2066829">
                  <a:moveTo>
                    <a:pt x="0" y="0"/>
                  </a:moveTo>
                  <a:lnTo>
                    <a:pt x="0" y="2066830"/>
                  </a:lnTo>
                  <a:lnTo>
                    <a:pt x="41815" y="2066830"/>
                  </a:lnTo>
                  <a:lnTo>
                    <a:pt x="41815" y="1579626"/>
                  </a:lnTo>
                  <a:lnTo>
                    <a:pt x="106204" y="1437418"/>
                  </a:lnTo>
                  <a:cubicBezTo>
                    <a:pt x="107442" y="1434656"/>
                    <a:pt x="108109" y="1431703"/>
                    <a:pt x="108109" y="1428750"/>
                  </a:cubicBezTo>
                  <a:cubicBezTo>
                    <a:pt x="108109" y="1425512"/>
                    <a:pt x="107347" y="1422178"/>
                    <a:pt x="105823" y="1419225"/>
                  </a:cubicBezTo>
                  <a:cubicBezTo>
                    <a:pt x="102870" y="1413510"/>
                    <a:pt x="96393" y="1412081"/>
                    <a:pt x="91345" y="1408271"/>
                  </a:cubicBezTo>
                  <a:cubicBezTo>
                    <a:pt x="64294" y="1387983"/>
                    <a:pt x="41910" y="1368171"/>
                    <a:pt x="41910" y="1332357"/>
                  </a:cubicBezTo>
                  <a:lnTo>
                    <a:pt x="41910" y="179451"/>
                  </a:lnTo>
                  <a:lnTo>
                    <a:pt x="178784" y="178689"/>
                  </a:lnTo>
                  <a:lnTo>
                    <a:pt x="179451" y="41815"/>
                  </a:lnTo>
                  <a:lnTo>
                    <a:pt x="1332452" y="41815"/>
                  </a:lnTo>
                  <a:cubicBezTo>
                    <a:pt x="1368266" y="41815"/>
                    <a:pt x="1387983" y="64198"/>
                    <a:pt x="1408367" y="91250"/>
                  </a:cubicBezTo>
                  <a:cubicBezTo>
                    <a:pt x="1412177" y="96393"/>
                    <a:pt x="1413605" y="102870"/>
                    <a:pt x="1419320" y="105728"/>
                  </a:cubicBezTo>
                  <a:cubicBezTo>
                    <a:pt x="1422273" y="107252"/>
                    <a:pt x="1425607" y="108014"/>
                    <a:pt x="1428845" y="108014"/>
                  </a:cubicBezTo>
                  <a:cubicBezTo>
                    <a:pt x="1431798" y="108014"/>
                    <a:pt x="1434751" y="107347"/>
                    <a:pt x="1437513" y="106109"/>
                  </a:cubicBezTo>
                  <a:lnTo>
                    <a:pt x="1579721" y="41720"/>
                  </a:lnTo>
                  <a:lnTo>
                    <a:pt x="9130093" y="41720"/>
                  </a:lnTo>
                  <a:lnTo>
                    <a:pt x="9130093" y="0"/>
                  </a:lnTo>
                  <a:lnTo>
                    <a:pt x="0" y="0"/>
                  </a:lnTo>
                  <a:close/>
                </a:path>
              </a:pathLst>
            </a:custGeom>
            <a:solidFill>
              <a:srgbClr val="002E48"/>
            </a:solidFill>
            <a:ln w="9525" cap="flat">
              <a:noFill/>
              <a:prstDash val="solid"/>
              <a:miter/>
            </a:ln>
          </p:spPr>
          <p:txBody>
            <a:bodyPr rtlCol="0" anchor="ctr"/>
            <a:lstStyle/>
            <a:p>
              <a:endParaRPr lang="en-US"/>
            </a:p>
          </p:txBody>
        </p:sp>
        <p:sp>
          <p:nvSpPr>
            <p:cNvPr id="3134" name="Freeform: Shape 3133">
              <a:extLst>
                <a:ext uri="{FF2B5EF4-FFF2-40B4-BE49-F238E27FC236}">
                  <a16:creationId xmlns:a16="http://schemas.microsoft.com/office/drawing/2014/main" id="{24B2FC6D-38B3-DCD0-13E9-C2B45775DFDF}"/>
                </a:ext>
              </a:extLst>
            </p:cNvPr>
            <p:cNvSpPr/>
            <p:nvPr userDrawn="1"/>
          </p:nvSpPr>
          <p:spPr>
            <a:xfrm>
              <a:off x="1022833" y="2418991"/>
              <a:ext cx="241597" cy="236598"/>
            </a:xfrm>
            <a:custGeom>
              <a:avLst/>
              <a:gdLst>
                <a:gd name="connsiteX0" fmla="*/ 222672 w 242544"/>
                <a:gd name="connsiteY0" fmla="*/ 242389 h 242544"/>
                <a:gd name="connsiteX1" fmla="*/ 241341 w 242544"/>
                <a:gd name="connsiteY1" fmla="*/ 241341 h 242544"/>
                <a:gd name="connsiteX2" fmla="*/ 242389 w 242544"/>
                <a:gd name="connsiteY2" fmla="*/ 222672 h 242544"/>
                <a:gd name="connsiteX3" fmla="*/ 185905 w 242544"/>
                <a:gd name="connsiteY3" fmla="*/ 56270 h 242544"/>
                <a:gd name="connsiteX4" fmla="*/ 19313 w 242544"/>
                <a:gd name="connsiteY4" fmla="*/ 168 h 242544"/>
                <a:gd name="connsiteX5" fmla="*/ 1216 w 242544"/>
                <a:gd name="connsiteY5" fmla="*/ 1216 h 242544"/>
                <a:gd name="connsiteX6" fmla="*/ 168 w 242544"/>
                <a:gd name="connsiteY6" fmla="*/ 19313 h 242544"/>
                <a:gd name="connsiteX7" fmla="*/ 56270 w 242544"/>
                <a:gd name="connsiteY7" fmla="*/ 185905 h 242544"/>
                <a:gd name="connsiteX8" fmla="*/ 222672 w 242544"/>
                <a:gd name="connsiteY8" fmla="*/ 242389 h 242544"/>
                <a:gd name="connsiteX9" fmla="*/ 85893 w 242544"/>
                <a:gd name="connsiteY9" fmla="*/ 156378 h 242544"/>
                <a:gd name="connsiteX10" fmla="*/ 42364 w 242544"/>
                <a:gd name="connsiteY10" fmla="*/ 42364 h 242544"/>
                <a:gd name="connsiteX11" fmla="*/ 156378 w 242544"/>
                <a:gd name="connsiteY11" fmla="*/ 85893 h 242544"/>
                <a:gd name="connsiteX12" fmla="*/ 200193 w 242544"/>
                <a:gd name="connsiteY12" fmla="*/ 200193 h 242544"/>
                <a:gd name="connsiteX13" fmla="*/ 85893 w 242544"/>
                <a:gd name="connsiteY13" fmla="*/ 156378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44">
                  <a:moveTo>
                    <a:pt x="222672" y="242389"/>
                  </a:moveTo>
                  <a:lnTo>
                    <a:pt x="241341" y="241341"/>
                  </a:lnTo>
                  <a:lnTo>
                    <a:pt x="242389" y="222672"/>
                  </a:lnTo>
                  <a:cubicBezTo>
                    <a:pt x="242579" y="218386"/>
                    <a:pt x="247342" y="117516"/>
                    <a:pt x="185905" y="56270"/>
                  </a:cubicBezTo>
                  <a:cubicBezTo>
                    <a:pt x="124469" y="-4976"/>
                    <a:pt x="23599" y="-23"/>
                    <a:pt x="19313" y="168"/>
                  </a:cubicBezTo>
                  <a:lnTo>
                    <a:pt x="1216" y="1216"/>
                  </a:lnTo>
                  <a:lnTo>
                    <a:pt x="168" y="19313"/>
                  </a:lnTo>
                  <a:cubicBezTo>
                    <a:pt x="-23" y="23599"/>
                    <a:pt x="-4976" y="124469"/>
                    <a:pt x="56270" y="185905"/>
                  </a:cubicBezTo>
                  <a:cubicBezTo>
                    <a:pt x="117516" y="247341"/>
                    <a:pt x="218386" y="242579"/>
                    <a:pt x="222672" y="242389"/>
                  </a:cubicBezTo>
                  <a:close/>
                  <a:moveTo>
                    <a:pt x="85893" y="156378"/>
                  </a:moveTo>
                  <a:cubicBezTo>
                    <a:pt x="52460" y="122850"/>
                    <a:pt x="44269" y="71034"/>
                    <a:pt x="42364" y="42364"/>
                  </a:cubicBezTo>
                  <a:cubicBezTo>
                    <a:pt x="70939" y="44269"/>
                    <a:pt x="122850" y="52460"/>
                    <a:pt x="156378" y="85893"/>
                  </a:cubicBezTo>
                  <a:cubicBezTo>
                    <a:pt x="190001" y="119421"/>
                    <a:pt x="198288" y="171618"/>
                    <a:pt x="200193" y="200193"/>
                  </a:cubicBezTo>
                  <a:cubicBezTo>
                    <a:pt x="171618" y="198288"/>
                    <a:pt x="119421" y="190001"/>
                    <a:pt x="85893" y="156378"/>
                  </a:cubicBezTo>
                  <a:close/>
                </a:path>
              </a:pathLst>
            </a:custGeom>
            <a:solidFill>
              <a:srgbClr val="002E48"/>
            </a:solidFill>
            <a:ln w="9525" cap="flat">
              <a:noFill/>
              <a:prstDash val="solid"/>
              <a:miter/>
            </a:ln>
          </p:spPr>
          <p:txBody>
            <a:bodyPr rtlCol="0" anchor="ctr"/>
            <a:lstStyle/>
            <a:p>
              <a:endParaRPr lang="en-US"/>
            </a:p>
          </p:txBody>
        </p:sp>
        <p:sp>
          <p:nvSpPr>
            <p:cNvPr id="3135" name="Freeform: Shape 3134">
              <a:extLst>
                <a:ext uri="{FF2B5EF4-FFF2-40B4-BE49-F238E27FC236}">
                  <a16:creationId xmlns:a16="http://schemas.microsoft.com/office/drawing/2014/main" id="{963F36A9-72A0-354A-D7E0-17569802E377}"/>
                </a:ext>
              </a:extLst>
            </p:cNvPr>
            <p:cNvSpPr/>
            <p:nvPr userDrawn="1"/>
          </p:nvSpPr>
          <p:spPr>
            <a:xfrm>
              <a:off x="686847" y="2089399"/>
              <a:ext cx="855416" cy="838129"/>
            </a:xfrm>
            <a:custGeom>
              <a:avLst/>
              <a:gdLst>
                <a:gd name="connsiteX0" fmla="*/ 50101 w 858771"/>
                <a:gd name="connsiteY0" fmla="*/ 744093 h 859193"/>
                <a:gd name="connsiteX1" fmla="*/ 119158 w 858771"/>
                <a:gd name="connsiteY1" fmla="*/ 857250 h 859193"/>
                <a:gd name="connsiteX2" fmla="*/ 146590 w 858771"/>
                <a:gd name="connsiteY2" fmla="*/ 847630 h 859193"/>
                <a:gd name="connsiteX3" fmla="*/ 161449 w 858771"/>
                <a:gd name="connsiteY3" fmla="*/ 782574 h 859193"/>
                <a:gd name="connsiteX4" fmla="*/ 144304 w 858771"/>
                <a:gd name="connsiteY4" fmla="*/ 718280 h 859193"/>
                <a:gd name="connsiteX5" fmla="*/ 187452 w 858771"/>
                <a:gd name="connsiteY5" fmla="*/ 692753 h 859193"/>
                <a:gd name="connsiteX6" fmla="*/ 207931 w 858771"/>
                <a:gd name="connsiteY6" fmla="*/ 636270 h 859193"/>
                <a:gd name="connsiteX7" fmla="*/ 208216 w 858771"/>
                <a:gd name="connsiteY7" fmla="*/ 635222 h 859193"/>
                <a:gd name="connsiteX8" fmla="*/ 248222 w 858771"/>
                <a:gd name="connsiteY8" fmla="*/ 575882 h 859193"/>
                <a:gd name="connsiteX9" fmla="*/ 318421 w 858771"/>
                <a:gd name="connsiteY9" fmla="*/ 562261 h 859193"/>
                <a:gd name="connsiteX10" fmla="*/ 355187 w 858771"/>
                <a:gd name="connsiteY10" fmla="*/ 617887 h 859193"/>
                <a:gd name="connsiteX11" fmla="*/ 346805 w 858771"/>
                <a:gd name="connsiteY11" fmla="*/ 630269 h 859193"/>
                <a:gd name="connsiteX12" fmla="*/ 333851 w 858771"/>
                <a:gd name="connsiteY12" fmla="*/ 633413 h 859193"/>
                <a:gd name="connsiteX13" fmla="*/ 346424 w 858771"/>
                <a:gd name="connsiteY13" fmla="*/ 618173 h 859193"/>
                <a:gd name="connsiteX14" fmla="*/ 330137 w 858771"/>
                <a:gd name="connsiteY14" fmla="*/ 593503 h 859193"/>
                <a:gd name="connsiteX15" fmla="*/ 303657 w 858771"/>
                <a:gd name="connsiteY15" fmla="*/ 598646 h 859193"/>
                <a:gd name="connsiteX16" fmla="*/ 288608 w 858771"/>
                <a:gd name="connsiteY16" fmla="*/ 621030 h 859193"/>
                <a:gd name="connsiteX17" fmla="*/ 295180 w 858771"/>
                <a:gd name="connsiteY17" fmla="*/ 654844 h 859193"/>
                <a:gd name="connsiteX18" fmla="*/ 323755 w 858771"/>
                <a:gd name="connsiteY18" fmla="*/ 674084 h 859193"/>
                <a:gd name="connsiteX19" fmla="*/ 369856 w 858771"/>
                <a:gd name="connsiteY19" fmla="*/ 665131 h 859193"/>
                <a:gd name="connsiteX20" fmla="*/ 396145 w 858771"/>
                <a:gd name="connsiteY20" fmla="*/ 626174 h 859193"/>
                <a:gd name="connsiteX21" fmla="*/ 397955 w 858771"/>
                <a:gd name="connsiteY21" fmla="*/ 608267 h 859193"/>
                <a:gd name="connsiteX22" fmla="*/ 383191 w 858771"/>
                <a:gd name="connsiteY22" fmla="*/ 559308 h 859193"/>
                <a:gd name="connsiteX23" fmla="*/ 326803 w 858771"/>
                <a:gd name="connsiteY23" fmla="*/ 521208 h 859193"/>
                <a:gd name="connsiteX24" fmla="*/ 225171 w 858771"/>
                <a:gd name="connsiteY24" fmla="*/ 540925 h 859193"/>
                <a:gd name="connsiteX25" fmla="*/ 185737 w 858771"/>
                <a:gd name="connsiteY25" fmla="*/ 581120 h 859193"/>
                <a:gd name="connsiteX26" fmla="*/ 134684 w 858771"/>
                <a:gd name="connsiteY26" fmla="*/ 568071 h 859193"/>
                <a:gd name="connsiteX27" fmla="*/ 106394 w 858771"/>
                <a:gd name="connsiteY27" fmla="*/ 587121 h 859193"/>
                <a:gd name="connsiteX28" fmla="*/ 99822 w 858771"/>
                <a:gd name="connsiteY28" fmla="*/ 620554 h 859193"/>
                <a:gd name="connsiteX29" fmla="*/ 124492 w 858771"/>
                <a:gd name="connsiteY29" fmla="*/ 636842 h 859193"/>
                <a:gd name="connsiteX30" fmla="*/ 140780 w 858771"/>
                <a:gd name="connsiteY30" fmla="*/ 612172 h 859193"/>
                <a:gd name="connsiteX31" fmla="*/ 142875 w 858771"/>
                <a:gd name="connsiteY31" fmla="*/ 608933 h 859193"/>
                <a:gd name="connsiteX32" fmla="*/ 165068 w 858771"/>
                <a:gd name="connsiteY32" fmla="*/ 623602 h 859193"/>
                <a:gd name="connsiteX33" fmla="*/ 154972 w 858771"/>
                <a:gd name="connsiteY33" fmla="*/ 666083 h 859193"/>
                <a:gd name="connsiteX34" fmla="*/ 133445 w 858771"/>
                <a:gd name="connsiteY34" fmla="*/ 677323 h 859193"/>
                <a:gd name="connsiteX35" fmla="*/ 68485 w 858771"/>
                <a:gd name="connsiteY35" fmla="*/ 621697 h 859193"/>
                <a:gd name="connsiteX36" fmla="*/ 41434 w 858771"/>
                <a:gd name="connsiteY36" fmla="*/ 476536 h 859193"/>
                <a:gd name="connsiteX37" fmla="*/ 146209 w 858771"/>
                <a:gd name="connsiteY37" fmla="*/ 227171 h 859193"/>
                <a:gd name="connsiteX38" fmla="*/ 164497 w 858771"/>
                <a:gd name="connsiteY38" fmla="*/ 381000 h 859193"/>
                <a:gd name="connsiteX39" fmla="*/ 291656 w 858771"/>
                <a:gd name="connsiteY39" fmla="*/ 388811 h 859193"/>
                <a:gd name="connsiteX40" fmla="*/ 312515 w 858771"/>
                <a:gd name="connsiteY40" fmla="*/ 346139 h 859193"/>
                <a:gd name="connsiteX41" fmla="*/ 312610 w 858771"/>
                <a:gd name="connsiteY41" fmla="*/ 342233 h 859193"/>
                <a:gd name="connsiteX42" fmla="*/ 297085 w 858771"/>
                <a:gd name="connsiteY42" fmla="*/ 301181 h 859193"/>
                <a:gd name="connsiteX43" fmla="*/ 233077 w 858771"/>
                <a:gd name="connsiteY43" fmla="*/ 297275 h 859193"/>
                <a:gd name="connsiteX44" fmla="*/ 221170 w 858771"/>
                <a:gd name="connsiteY44" fmla="*/ 321659 h 859193"/>
                <a:gd name="connsiteX45" fmla="*/ 230029 w 858771"/>
                <a:gd name="connsiteY45" fmla="*/ 347282 h 859193"/>
                <a:gd name="connsiteX46" fmla="*/ 259556 w 858771"/>
                <a:gd name="connsiteY46" fmla="*/ 349091 h 859193"/>
                <a:gd name="connsiteX47" fmla="*/ 266224 w 858771"/>
                <a:gd name="connsiteY47" fmla="*/ 329184 h 859193"/>
                <a:gd name="connsiteX48" fmla="*/ 270986 w 858771"/>
                <a:gd name="connsiteY48" fmla="*/ 343472 h 859193"/>
                <a:gd name="connsiteX49" fmla="*/ 264224 w 858771"/>
                <a:gd name="connsiteY49" fmla="*/ 357378 h 859193"/>
                <a:gd name="connsiteX50" fmla="*/ 196024 w 858771"/>
                <a:gd name="connsiteY50" fmla="*/ 353187 h 859193"/>
                <a:gd name="connsiteX51" fmla="*/ 205264 w 858771"/>
                <a:gd name="connsiteY51" fmla="*/ 217646 h 859193"/>
                <a:gd name="connsiteX52" fmla="*/ 209931 w 858771"/>
                <a:gd name="connsiteY52" fmla="*/ 210312 h 859193"/>
                <a:gd name="connsiteX53" fmla="*/ 217265 w 858771"/>
                <a:gd name="connsiteY53" fmla="*/ 205645 h 859193"/>
                <a:gd name="connsiteX54" fmla="*/ 352806 w 858771"/>
                <a:gd name="connsiteY54" fmla="*/ 196406 h 859193"/>
                <a:gd name="connsiteX55" fmla="*/ 356997 w 858771"/>
                <a:gd name="connsiteY55" fmla="*/ 264605 h 859193"/>
                <a:gd name="connsiteX56" fmla="*/ 343091 w 858771"/>
                <a:gd name="connsiteY56" fmla="*/ 271367 h 859193"/>
                <a:gd name="connsiteX57" fmla="*/ 328803 w 858771"/>
                <a:gd name="connsiteY57" fmla="*/ 266605 h 859193"/>
                <a:gd name="connsiteX58" fmla="*/ 348710 w 858771"/>
                <a:gd name="connsiteY58" fmla="*/ 259937 h 859193"/>
                <a:gd name="connsiteX59" fmla="*/ 346901 w 858771"/>
                <a:gd name="connsiteY59" fmla="*/ 230410 h 859193"/>
                <a:gd name="connsiteX60" fmla="*/ 321278 w 858771"/>
                <a:gd name="connsiteY60" fmla="*/ 221552 h 859193"/>
                <a:gd name="connsiteX61" fmla="*/ 296894 w 858771"/>
                <a:gd name="connsiteY61" fmla="*/ 233458 h 859193"/>
                <a:gd name="connsiteX62" fmla="*/ 300799 w 858771"/>
                <a:gd name="connsiteY62" fmla="*/ 297466 h 859193"/>
                <a:gd name="connsiteX63" fmla="*/ 341852 w 858771"/>
                <a:gd name="connsiteY63" fmla="*/ 312992 h 859193"/>
                <a:gd name="connsiteX64" fmla="*/ 345758 w 858771"/>
                <a:gd name="connsiteY64" fmla="*/ 312896 h 859193"/>
                <a:gd name="connsiteX65" fmla="*/ 388430 w 858771"/>
                <a:gd name="connsiteY65" fmla="*/ 292037 h 859193"/>
                <a:gd name="connsiteX66" fmla="*/ 380619 w 858771"/>
                <a:gd name="connsiteY66" fmla="*/ 164878 h 859193"/>
                <a:gd name="connsiteX67" fmla="*/ 226790 w 858771"/>
                <a:gd name="connsiteY67" fmla="*/ 146590 h 859193"/>
                <a:gd name="connsiteX68" fmla="*/ 476155 w 858771"/>
                <a:gd name="connsiteY68" fmla="*/ 41815 h 859193"/>
                <a:gd name="connsiteX69" fmla="*/ 621316 w 858771"/>
                <a:gd name="connsiteY69" fmla="*/ 68866 h 859193"/>
                <a:gd name="connsiteX70" fmla="*/ 676942 w 858771"/>
                <a:gd name="connsiteY70" fmla="*/ 133826 h 859193"/>
                <a:gd name="connsiteX71" fmla="*/ 665702 w 858771"/>
                <a:gd name="connsiteY71" fmla="*/ 155353 h 859193"/>
                <a:gd name="connsiteX72" fmla="*/ 623221 w 858771"/>
                <a:gd name="connsiteY72" fmla="*/ 165449 h 859193"/>
                <a:gd name="connsiteX73" fmla="*/ 608552 w 858771"/>
                <a:gd name="connsiteY73" fmla="*/ 143256 h 859193"/>
                <a:gd name="connsiteX74" fmla="*/ 611791 w 858771"/>
                <a:gd name="connsiteY74" fmla="*/ 141161 h 859193"/>
                <a:gd name="connsiteX75" fmla="*/ 636460 w 858771"/>
                <a:gd name="connsiteY75" fmla="*/ 124873 h 859193"/>
                <a:gd name="connsiteX76" fmla="*/ 620173 w 858771"/>
                <a:gd name="connsiteY76" fmla="*/ 100203 h 859193"/>
                <a:gd name="connsiteX77" fmla="*/ 586740 w 858771"/>
                <a:gd name="connsiteY77" fmla="*/ 106775 h 859193"/>
                <a:gd name="connsiteX78" fmla="*/ 567690 w 858771"/>
                <a:gd name="connsiteY78" fmla="*/ 135065 h 859193"/>
                <a:gd name="connsiteX79" fmla="*/ 580739 w 858771"/>
                <a:gd name="connsiteY79" fmla="*/ 186119 h 859193"/>
                <a:gd name="connsiteX80" fmla="*/ 540544 w 858771"/>
                <a:gd name="connsiteY80" fmla="*/ 225552 h 859193"/>
                <a:gd name="connsiteX81" fmla="*/ 520827 w 858771"/>
                <a:gd name="connsiteY81" fmla="*/ 327184 h 859193"/>
                <a:gd name="connsiteX82" fmla="*/ 558927 w 858771"/>
                <a:gd name="connsiteY82" fmla="*/ 383572 h 859193"/>
                <a:gd name="connsiteX83" fmla="*/ 607885 w 858771"/>
                <a:gd name="connsiteY83" fmla="*/ 398336 h 859193"/>
                <a:gd name="connsiteX84" fmla="*/ 625793 w 858771"/>
                <a:gd name="connsiteY84" fmla="*/ 396526 h 859193"/>
                <a:gd name="connsiteX85" fmla="*/ 664750 w 858771"/>
                <a:gd name="connsiteY85" fmla="*/ 370237 h 859193"/>
                <a:gd name="connsiteX86" fmla="*/ 673703 w 858771"/>
                <a:gd name="connsiteY86" fmla="*/ 324136 h 859193"/>
                <a:gd name="connsiteX87" fmla="*/ 654463 w 858771"/>
                <a:gd name="connsiteY87" fmla="*/ 295561 h 859193"/>
                <a:gd name="connsiteX88" fmla="*/ 620649 w 858771"/>
                <a:gd name="connsiteY88" fmla="*/ 288989 h 859193"/>
                <a:gd name="connsiteX89" fmla="*/ 598265 w 858771"/>
                <a:gd name="connsiteY89" fmla="*/ 304038 h 859193"/>
                <a:gd name="connsiteX90" fmla="*/ 593122 w 858771"/>
                <a:gd name="connsiteY90" fmla="*/ 330518 h 859193"/>
                <a:gd name="connsiteX91" fmla="*/ 617792 w 858771"/>
                <a:gd name="connsiteY91" fmla="*/ 346805 h 859193"/>
                <a:gd name="connsiteX92" fmla="*/ 633032 w 858771"/>
                <a:gd name="connsiteY92" fmla="*/ 334232 h 859193"/>
                <a:gd name="connsiteX93" fmla="*/ 629888 w 858771"/>
                <a:gd name="connsiteY93" fmla="*/ 347186 h 859193"/>
                <a:gd name="connsiteX94" fmla="*/ 617506 w 858771"/>
                <a:gd name="connsiteY94" fmla="*/ 355568 h 859193"/>
                <a:gd name="connsiteX95" fmla="*/ 561880 w 858771"/>
                <a:gd name="connsiteY95" fmla="*/ 318802 h 859193"/>
                <a:gd name="connsiteX96" fmla="*/ 575501 w 858771"/>
                <a:gd name="connsiteY96" fmla="*/ 248603 h 859193"/>
                <a:gd name="connsiteX97" fmla="*/ 634841 w 858771"/>
                <a:gd name="connsiteY97" fmla="*/ 208598 h 859193"/>
                <a:gd name="connsiteX98" fmla="*/ 635889 w 858771"/>
                <a:gd name="connsiteY98" fmla="*/ 208312 h 859193"/>
                <a:gd name="connsiteX99" fmla="*/ 692372 w 858771"/>
                <a:gd name="connsiteY99" fmla="*/ 187833 h 859193"/>
                <a:gd name="connsiteX100" fmla="*/ 717899 w 858771"/>
                <a:gd name="connsiteY100" fmla="*/ 144685 h 859193"/>
                <a:gd name="connsiteX101" fmla="*/ 782193 w 858771"/>
                <a:gd name="connsiteY101" fmla="*/ 161830 h 859193"/>
                <a:gd name="connsiteX102" fmla="*/ 847249 w 858771"/>
                <a:gd name="connsiteY102" fmla="*/ 146971 h 859193"/>
                <a:gd name="connsiteX103" fmla="*/ 856869 w 858771"/>
                <a:gd name="connsiteY103" fmla="*/ 119539 h 859193"/>
                <a:gd name="connsiteX104" fmla="*/ 743712 w 858771"/>
                <a:gd name="connsiteY104" fmla="*/ 50483 h 859193"/>
                <a:gd name="connsiteX105" fmla="*/ 685419 w 858771"/>
                <a:gd name="connsiteY105" fmla="*/ 61436 h 859193"/>
                <a:gd name="connsiteX106" fmla="*/ 476345 w 858771"/>
                <a:gd name="connsiteY106" fmla="*/ 0 h 859193"/>
                <a:gd name="connsiteX107" fmla="*/ 175451 w 858771"/>
                <a:gd name="connsiteY107" fmla="*/ 175451 h 859193"/>
                <a:gd name="connsiteX108" fmla="*/ 0 w 858771"/>
                <a:gd name="connsiteY108" fmla="*/ 476345 h 859193"/>
                <a:gd name="connsiteX109" fmla="*/ 61436 w 858771"/>
                <a:gd name="connsiteY109" fmla="*/ 685419 h 859193"/>
                <a:gd name="connsiteX110" fmla="*/ 50101 w 858771"/>
                <a:gd name="connsiteY110" fmla="*/ 744093 h 859193"/>
                <a:gd name="connsiteX111" fmla="*/ 92964 w 858771"/>
                <a:gd name="connsiteY111" fmla="*/ 720852 h 859193"/>
                <a:gd name="connsiteX112" fmla="*/ 117062 w 858771"/>
                <a:gd name="connsiteY112" fmla="*/ 805720 h 859193"/>
                <a:gd name="connsiteX113" fmla="*/ 95822 w 858771"/>
                <a:gd name="connsiteY113" fmla="*/ 767906 h 859193"/>
                <a:gd name="connsiteX114" fmla="*/ 92964 w 858771"/>
                <a:gd name="connsiteY114" fmla="*/ 720852 h 859193"/>
                <a:gd name="connsiteX115" fmla="*/ 767239 w 858771"/>
                <a:gd name="connsiteY115" fmla="*/ 96488 h 859193"/>
                <a:gd name="connsiteX116" fmla="*/ 805053 w 858771"/>
                <a:gd name="connsiteY116" fmla="*/ 117729 h 859193"/>
                <a:gd name="connsiteX117" fmla="*/ 720185 w 858771"/>
                <a:gd name="connsiteY117" fmla="*/ 93631 h 859193"/>
                <a:gd name="connsiteX118" fmla="*/ 767239 w 858771"/>
                <a:gd name="connsiteY118" fmla="*/ 96488 h 85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8771" h="859193">
                  <a:moveTo>
                    <a:pt x="50101" y="744093"/>
                  </a:moveTo>
                  <a:cubicBezTo>
                    <a:pt x="52387" y="796004"/>
                    <a:pt x="78200" y="838295"/>
                    <a:pt x="119158" y="857250"/>
                  </a:cubicBezTo>
                  <a:cubicBezTo>
                    <a:pt x="129445" y="862013"/>
                    <a:pt x="141541" y="857726"/>
                    <a:pt x="146590" y="847630"/>
                  </a:cubicBezTo>
                  <a:cubicBezTo>
                    <a:pt x="154400" y="832104"/>
                    <a:pt x="161449" y="808577"/>
                    <a:pt x="161449" y="782574"/>
                  </a:cubicBezTo>
                  <a:cubicBezTo>
                    <a:pt x="161449" y="761714"/>
                    <a:pt x="156877" y="739235"/>
                    <a:pt x="144304" y="718280"/>
                  </a:cubicBezTo>
                  <a:cubicBezTo>
                    <a:pt x="160877" y="715613"/>
                    <a:pt x="175927" y="706850"/>
                    <a:pt x="187452" y="692753"/>
                  </a:cubicBezTo>
                  <a:cubicBezTo>
                    <a:pt x="200120" y="677228"/>
                    <a:pt x="207359" y="656749"/>
                    <a:pt x="207931" y="636270"/>
                  </a:cubicBezTo>
                  <a:cubicBezTo>
                    <a:pt x="208026" y="635889"/>
                    <a:pt x="208216" y="635603"/>
                    <a:pt x="208216" y="635222"/>
                  </a:cubicBezTo>
                  <a:cubicBezTo>
                    <a:pt x="213170" y="610743"/>
                    <a:pt x="227362" y="589693"/>
                    <a:pt x="248222" y="575882"/>
                  </a:cubicBezTo>
                  <a:cubicBezTo>
                    <a:pt x="269081" y="562070"/>
                    <a:pt x="293941" y="557213"/>
                    <a:pt x="318421" y="562261"/>
                  </a:cubicBezTo>
                  <a:cubicBezTo>
                    <a:pt x="343853" y="567404"/>
                    <a:pt x="360331" y="592360"/>
                    <a:pt x="355187" y="617887"/>
                  </a:cubicBezTo>
                  <a:cubicBezTo>
                    <a:pt x="354139" y="623030"/>
                    <a:pt x="351187" y="627412"/>
                    <a:pt x="346805" y="630269"/>
                  </a:cubicBezTo>
                  <a:cubicBezTo>
                    <a:pt x="342995" y="632841"/>
                    <a:pt x="338423" y="633889"/>
                    <a:pt x="333851" y="633413"/>
                  </a:cubicBezTo>
                  <a:cubicBezTo>
                    <a:pt x="340138" y="630841"/>
                    <a:pt x="344995" y="625316"/>
                    <a:pt x="346424" y="618173"/>
                  </a:cubicBezTo>
                  <a:cubicBezTo>
                    <a:pt x="348710" y="606838"/>
                    <a:pt x="341376" y="595789"/>
                    <a:pt x="330137" y="593503"/>
                  </a:cubicBezTo>
                  <a:cubicBezTo>
                    <a:pt x="320897" y="591598"/>
                    <a:pt x="311563" y="593408"/>
                    <a:pt x="303657" y="598646"/>
                  </a:cubicBezTo>
                  <a:cubicBezTo>
                    <a:pt x="295847" y="603790"/>
                    <a:pt x="290417" y="611791"/>
                    <a:pt x="288608" y="621030"/>
                  </a:cubicBezTo>
                  <a:cubicBezTo>
                    <a:pt x="286226" y="632746"/>
                    <a:pt x="288512" y="644747"/>
                    <a:pt x="295180" y="654844"/>
                  </a:cubicBezTo>
                  <a:cubicBezTo>
                    <a:pt x="301847" y="664845"/>
                    <a:pt x="311944" y="671703"/>
                    <a:pt x="323755" y="674084"/>
                  </a:cubicBezTo>
                  <a:cubicBezTo>
                    <a:pt x="339852" y="677323"/>
                    <a:pt x="356235" y="674180"/>
                    <a:pt x="369856" y="665131"/>
                  </a:cubicBezTo>
                  <a:cubicBezTo>
                    <a:pt x="383476" y="656082"/>
                    <a:pt x="392811" y="642271"/>
                    <a:pt x="396145" y="626174"/>
                  </a:cubicBezTo>
                  <a:cubicBezTo>
                    <a:pt x="397383" y="620173"/>
                    <a:pt x="397955" y="614172"/>
                    <a:pt x="397955" y="608267"/>
                  </a:cubicBezTo>
                  <a:cubicBezTo>
                    <a:pt x="397955" y="591026"/>
                    <a:pt x="392906" y="574072"/>
                    <a:pt x="383191" y="559308"/>
                  </a:cubicBezTo>
                  <a:cubicBezTo>
                    <a:pt x="370046" y="539496"/>
                    <a:pt x="350044" y="525971"/>
                    <a:pt x="326803" y="521208"/>
                  </a:cubicBezTo>
                  <a:cubicBezTo>
                    <a:pt x="291370" y="513969"/>
                    <a:pt x="255270" y="521018"/>
                    <a:pt x="225171" y="540925"/>
                  </a:cubicBezTo>
                  <a:cubicBezTo>
                    <a:pt x="209074" y="551593"/>
                    <a:pt x="195834" y="565309"/>
                    <a:pt x="185737" y="581120"/>
                  </a:cubicBezTo>
                  <a:cubicBezTo>
                    <a:pt x="172117" y="569595"/>
                    <a:pt x="153543" y="564261"/>
                    <a:pt x="134684" y="568071"/>
                  </a:cubicBezTo>
                  <a:cubicBezTo>
                    <a:pt x="123063" y="570452"/>
                    <a:pt x="112966" y="577215"/>
                    <a:pt x="106394" y="587121"/>
                  </a:cubicBezTo>
                  <a:cubicBezTo>
                    <a:pt x="99822" y="597027"/>
                    <a:pt x="97536" y="608933"/>
                    <a:pt x="99822" y="620554"/>
                  </a:cubicBezTo>
                  <a:cubicBezTo>
                    <a:pt x="102108" y="631889"/>
                    <a:pt x="113157" y="639223"/>
                    <a:pt x="124492" y="636842"/>
                  </a:cubicBezTo>
                  <a:cubicBezTo>
                    <a:pt x="135826" y="634556"/>
                    <a:pt x="143161" y="623507"/>
                    <a:pt x="140780" y="612172"/>
                  </a:cubicBezTo>
                  <a:cubicBezTo>
                    <a:pt x="140494" y="610743"/>
                    <a:pt x="141446" y="609219"/>
                    <a:pt x="142875" y="608933"/>
                  </a:cubicBezTo>
                  <a:cubicBezTo>
                    <a:pt x="153067" y="606838"/>
                    <a:pt x="162973" y="613505"/>
                    <a:pt x="165068" y="623602"/>
                  </a:cubicBezTo>
                  <a:cubicBezTo>
                    <a:pt x="168021" y="638175"/>
                    <a:pt x="164020" y="654939"/>
                    <a:pt x="154972" y="666083"/>
                  </a:cubicBezTo>
                  <a:cubicBezTo>
                    <a:pt x="150781" y="671227"/>
                    <a:pt x="143637" y="677323"/>
                    <a:pt x="133445" y="677323"/>
                  </a:cubicBezTo>
                  <a:cubicBezTo>
                    <a:pt x="101155" y="677323"/>
                    <a:pt x="80296" y="647033"/>
                    <a:pt x="68485" y="621697"/>
                  </a:cubicBezTo>
                  <a:cubicBezTo>
                    <a:pt x="51054" y="584168"/>
                    <a:pt x="41434" y="532638"/>
                    <a:pt x="41434" y="476536"/>
                  </a:cubicBezTo>
                  <a:cubicBezTo>
                    <a:pt x="41434" y="372332"/>
                    <a:pt x="74581" y="261652"/>
                    <a:pt x="146209" y="227171"/>
                  </a:cubicBezTo>
                  <a:cubicBezTo>
                    <a:pt x="118682" y="277749"/>
                    <a:pt x="124301" y="335471"/>
                    <a:pt x="164497" y="381000"/>
                  </a:cubicBezTo>
                  <a:cubicBezTo>
                    <a:pt x="197358" y="418243"/>
                    <a:pt x="254413" y="421767"/>
                    <a:pt x="291656" y="388811"/>
                  </a:cubicBezTo>
                  <a:cubicBezTo>
                    <a:pt x="304038" y="377857"/>
                    <a:pt x="311468" y="362712"/>
                    <a:pt x="312515" y="346139"/>
                  </a:cubicBezTo>
                  <a:cubicBezTo>
                    <a:pt x="312610" y="344805"/>
                    <a:pt x="312610" y="343567"/>
                    <a:pt x="312610" y="342233"/>
                  </a:cubicBezTo>
                  <a:cubicBezTo>
                    <a:pt x="312610" y="327089"/>
                    <a:pt x="307181" y="312706"/>
                    <a:pt x="297085" y="301181"/>
                  </a:cubicBezTo>
                  <a:cubicBezTo>
                    <a:pt x="280511" y="282416"/>
                    <a:pt x="251746" y="280702"/>
                    <a:pt x="233077" y="297275"/>
                  </a:cubicBezTo>
                  <a:cubicBezTo>
                    <a:pt x="225933" y="303562"/>
                    <a:pt x="221742" y="312230"/>
                    <a:pt x="221170" y="321659"/>
                  </a:cubicBezTo>
                  <a:cubicBezTo>
                    <a:pt x="220599" y="330994"/>
                    <a:pt x="223742" y="340233"/>
                    <a:pt x="230029" y="347282"/>
                  </a:cubicBezTo>
                  <a:cubicBezTo>
                    <a:pt x="237649" y="355949"/>
                    <a:pt x="250889" y="356711"/>
                    <a:pt x="259556" y="349091"/>
                  </a:cubicBezTo>
                  <a:cubicBezTo>
                    <a:pt x="265366" y="343948"/>
                    <a:pt x="267653" y="336328"/>
                    <a:pt x="266224" y="329184"/>
                  </a:cubicBezTo>
                  <a:cubicBezTo>
                    <a:pt x="269558" y="333185"/>
                    <a:pt x="271272" y="338233"/>
                    <a:pt x="270986" y="343472"/>
                  </a:cubicBezTo>
                  <a:cubicBezTo>
                    <a:pt x="270605" y="348901"/>
                    <a:pt x="268224" y="353854"/>
                    <a:pt x="264224" y="357378"/>
                  </a:cubicBezTo>
                  <a:cubicBezTo>
                    <a:pt x="244316" y="374999"/>
                    <a:pt x="213741" y="373094"/>
                    <a:pt x="196024" y="353187"/>
                  </a:cubicBezTo>
                  <a:cubicBezTo>
                    <a:pt x="159449" y="311849"/>
                    <a:pt x="162973" y="259842"/>
                    <a:pt x="205264" y="217646"/>
                  </a:cubicBezTo>
                  <a:cubicBezTo>
                    <a:pt x="207455" y="215456"/>
                    <a:pt x="208978" y="212979"/>
                    <a:pt x="209931" y="210312"/>
                  </a:cubicBezTo>
                  <a:cubicBezTo>
                    <a:pt x="212598" y="209264"/>
                    <a:pt x="215074" y="207740"/>
                    <a:pt x="217265" y="205645"/>
                  </a:cubicBezTo>
                  <a:cubicBezTo>
                    <a:pt x="259556" y="163354"/>
                    <a:pt x="311468" y="159830"/>
                    <a:pt x="352806" y="196406"/>
                  </a:cubicBezTo>
                  <a:cubicBezTo>
                    <a:pt x="372713" y="214027"/>
                    <a:pt x="374618" y="244602"/>
                    <a:pt x="356997" y="264605"/>
                  </a:cubicBezTo>
                  <a:cubicBezTo>
                    <a:pt x="353378" y="268700"/>
                    <a:pt x="348424" y="271082"/>
                    <a:pt x="343091" y="271367"/>
                  </a:cubicBezTo>
                  <a:cubicBezTo>
                    <a:pt x="337757" y="271653"/>
                    <a:pt x="332804" y="270034"/>
                    <a:pt x="328803" y="266605"/>
                  </a:cubicBezTo>
                  <a:cubicBezTo>
                    <a:pt x="335851" y="268034"/>
                    <a:pt x="343567" y="265748"/>
                    <a:pt x="348710" y="259937"/>
                  </a:cubicBezTo>
                  <a:cubicBezTo>
                    <a:pt x="356330" y="251269"/>
                    <a:pt x="355568" y="238125"/>
                    <a:pt x="346901" y="230410"/>
                  </a:cubicBezTo>
                  <a:cubicBezTo>
                    <a:pt x="339757" y="224123"/>
                    <a:pt x="330613" y="220980"/>
                    <a:pt x="321278" y="221552"/>
                  </a:cubicBezTo>
                  <a:cubicBezTo>
                    <a:pt x="311849" y="222123"/>
                    <a:pt x="303181" y="226314"/>
                    <a:pt x="296894" y="233458"/>
                  </a:cubicBezTo>
                  <a:cubicBezTo>
                    <a:pt x="280321" y="252222"/>
                    <a:pt x="282131" y="280892"/>
                    <a:pt x="300799" y="297466"/>
                  </a:cubicBezTo>
                  <a:cubicBezTo>
                    <a:pt x="312230" y="307562"/>
                    <a:pt x="326708" y="312992"/>
                    <a:pt x="341852" y="312992"/>
                  </a:cubicBezTo>
                  <a:cubicBezTo>
                    <a:pt x="343186" y="312992"/>
                    <a:pt x="344424" y="312992"/>
                    <a:pt x="345758" y="312896"/>
                  </a:cubicBezTo>
                  <a:cubicBezTo>
                    <a:pt x="362331" y="311849"/>
                    <a:pt x="377476" y="304514"/>
                    <a:pt x="388430" y="292037"/>
                  </a:cubicBezTo>
                  <a:cubicBezTo>
                    <a:pt x="421291" y="254794"/>
                    <a:pt x="417766" y="197739"/>
                    <a:pt x="380619" y="164878"/>
                  </a:cubicBezTo>
                  <a:cubicBezTo>
                    <a:pt x="335185" y="124682"/>
                    <a:pt x="277463" y="119063"/>
                    <a:pt x="226790" y="146590"/>
                  </a:cubicBezTo>
                  <a:cubicBezTo>
                    <a:pt x="261271" y="74962"/>
                    <a:pt x="371951" y="41815"/>
                    <a:pt x="476155" y="41815"/>
                  </a:cubicBezTo>
                  <a:cubicBezTo>
                    <a:pt x="532257" y="41815"/>
                    <a:pt x="583787" y="51435"/>
                    <a:pt x="621316" y="68866"/>
                  </a:cubicBezTo>
                  <a:cubicBezTo>
                    <a:pt x="646652" y="80677"/>
                    <a:pt x="676942" y="101537"/>
                    <a:pt x="676942" y="133826"/>
                  </a:cubicBezTo>
                  <a:cubicBezTo>
                    <a:pt x="676942" y="144113"/>
                    <a:pt x="670846" y="151162"/>
                    <a:pt x="665702" y="155353"/>
                  </a:cubicBezTo>
                  <a:cubicBezTo>
                    <a:pt x="654558" y="164497"/>
                    <a:pt x="637889" y="168497"/>
                    <a:pt x="623221" y="165449"/>
                  </a:cubicBezTo>
                  <a:cubicBezTo>
                    <a:pt x="613029" y="163354"/>
                    <a:pt x="606457" y="153448"/>
                    <a:pt x="608552" y="143256"/>
                  </a:cubicBezTo>
                  <a:cubicBezTo>
                    <a:pt x="608838" y="141827"/>
                    <a:pt x="610267" y="140875"/>
                    <a:pt x="611791" y="141161"/>
                  </a:cubicBezTo>
                  <a:cubicBezTo>
                    <a:pt x="623126" y="143447"/>
                    <a:pt x="634175" y="136112"/>
                    <a:pt x="636460" y="124873"/>
                  </a:cubicBezTo>
                  <a:cubicBezTo>
                    <a:pt x="638747" y="113538"/>
                    <a:pt x="631412" y="102489"/>
                    <a:pt x="620173" y="100203"/>
                  </a:cubicBezTo>
                  <a:cubicBezTo>
                    <a:pt x="608552" y="97822"/>
                    <a:pt x="596646" y="100108"/>
                    <a:pt x="586740" y="106775"/>
                  </a:cubicBezTo>
                  <a:cubicBezTo>
                    <a:pt x="576834" y="113348"/>
                    <a:pt x="570071" y="123349"/>
                    <a:pt x="567690" y="135065"/>
                  </a:cubicBezTo>
                  <a:cubicBezTo>
                    <a:pt x="563880" y="153829"/>
                    <a:pt x="569309" y="172403"/>
                    <a:pt x="580739" y="186119"/>
                  </a:cubicBezTo>
                  <a:cubicBezTo>
                    <a:pt x="564928" y="196215"/>
                    <a:pt x="551212" y="209455"/>
                    <a:pt x="540544" y="225552"/>
                  </a:cubicBezTo>
                  <a:cubicBezTo>
                    <a:pt x="520637" y="255651"/>
                    <a:pt x="513588" y="291751"/>
                    <a:pt x="520827" y="327184"/>
                  </a:cubicBezTo>
                  <a:cubicBezTo>
                    <a:pt x="525589" y="350425"/>
                    <a:pt x="539115" y="370523"/>
                    <a:pt x="558927" y="383572"/>
                  </a:cubicBezTo>
                  <a:cubicBezTo>
                    <a:pt x="573691" y="393287"/>
                    <a:pt x="590550" y="398336"/>
                    <a:pt x="607885" y="398336"/>
                  </a:cubicBezTo>
                  <a:cubicBezTo>
                    <a:pt x="613791" y="398336"/>
                    <a:pt x="619792" y="397764"/>
                    <a:pt x="625793" y="396526"/>
                  </a:cubicBezTo>
                  <a:cubicBezTo>
                    <a:pt x="641890" y="393287"/>
                    <a:pt x="655701" y="383953"/>
                    <a:pt x="664750" y="370237"/>
                  </a:cubicBezTo>
                  <a:cubicBezTo>
                    <a:pt x="673798" y="356521"/>
                    <a:pt x="676942" y="340233"/>
                    <a:pt x="673703" y="324136"/>
                  </a:cubicBezTo>
                  <a:cubicBezTo>
                    <a:pt x="671322" y="312325"/>
                    <a:pt x="664464" y="302228"/>
                    <a:pt x="654463" y="295561"/>
                  </a:cubicBezTo>
                  <a:cubicBezTo>
                    <a:pt x="644461" y="288893"/>
                    <a:pt x="632460" y="286607"/>
                    <a:pt x="620649" y="288989"/>
                  </a:cubicBezTo>
                  <a:cubicBezTo>
                    <a:pt x="611410" y="290894"/>
                    <a:pt x="603504" y="296228"/>
                    <a:pt x="598265" y="304038"/>
                  </a:cubicBezTo>
                  <a:cubicBezTo>
                    <a:pt x="593027" y="311849"/>
                    <a:pt x="591217" y="321278"/>
                    <a:pt x="593122" y="330518"/>
                  </a:cubicBezTo>
                  <a:cubicBezTo>
                    <a:pt x="595408" y="341852"/>
                    <a:pt x="606457" y="349187"/>
                    <a:pt x="617792" y="346805"/>
                  </a:cubicBezTo>
                  <a:cubicBezTo>
                    <a:pt x="624935" y="345377"/>
                    <a:pt x="630460" y="340424"/>
                    <a:pt x="633032" y="334232"/>
                  </a:cubicBezTo>
                  <a:cubicBezTo>
                    <a:pt x="633508" y="338804"/>
                    <a:pt x="632460" y="343281"/>
                    <a:pt x="629888" y="347186"/>
                  </a:cubicBezTo>
                  <a:cubicBezTo>
                    <a:pt x="627031" y="351568"/>
                    <a:pt x="622554" y="354521"/>
                    <a:pt x="617506" y="355568"/>
                  </a:cubicBezTo>
                  <a:cubicBezTo>
                    <a:pt x="592074" y="360712"/>
                    <a:pt x="567119" y="344234"/>
                    <a:pt x="561880" y="318802"/>
                  </a:cubicBezTo>
                  <a:cubicBezTo>
                    <a:pt x="556927" y="294323"/>
                    <a:pt x="561785" y="269367"/>
                    <a:pt x="575501" y="248603"/>
                  </a:cubicBezTo>
                  <a:cubicBezTo>
                    <a:pt x="589312" y="227743"/>
                    <a:pt x="610362" y="213551"/>
                    <a:pt x="634841" y="208598"/>
                  </a:cubicBezTo>
                  <a:cubicBezTo>
                    <a:pt x="635222" y="208502"/>
                    <a:pt x="635508" y="208407"/>
                    <a:pt x="635889" y="208312"/>
                  </a:cubicBezTo>
                  <a:cubicBezTo>
                    <a:pt x="656463" y="207740"/>
                    <a:pt x="676847" y="200501"/>
                    <a:pt x="692372" y="187833"/>
                  </a:cubicBezTo>
                  <a:cubicBezTo>
                    <a:pt x="706469" y="176308"/>
                    <a:pt x="715232" y="161258"/>
                    <a:pt x="717899" y="144685"/>
                  </a:cubicBezTo>
                  <a:cubicBezTo>
                    <a:pt x="738950" y="157163"/>
                    <a:pt x="761333" y="161830"/>
                    <a:pt x="782193" y="161830"/>
                  </a:cubicBezTo>
                  <a:cubicBezTo>
                    <a:pt x="808101" y="161830"/>
                    <a:pt x="831723" y="154781"/>
                    <a:pt x="847249" y="146971"/>
                  </a:cubicBezTo>
                  <a:cubicBezTo>
                    <a:pt x="857345" y="141923"/>
                    <a:pt x="861536" y="129731"/>
                    <a:pt x="856869" y="119539"/>
                  </a:cubicBezTo>
                  <a:cubicBezTo>
                    <a:pt x="837914" y="78581"/>
                    <a:pt x="795623" y="52769"/>
                    <a:pt x="743712" y="50483"/>
                  </a:cubicBezTo>
                  <a:cubicBezTo>
                    <a:pt x="736283" y="50197"/>
                    <a:pt x="704945" y="49625"/>
                    <a:pt x="685419" y="61436"/>
                  </a:cubicBezTo>
                  <a:cubicBezTo>
                    <a:pt x="640271" y="19622"/>
                    <a:pt x="556260" y="0"/>
                    <a:pt x="476345" y="0"/>
                  </a:cubicBezTo>
                  <a:cubicBezTo>
                    <a:pt x="338137" y="0"/>
                    <a:pt x="190024" y="55055"/>
                    <a:pt x="175451" y="175451"/>
                  </a:cubicBezTo>
                  <a:cubicBezTo>
                    <a:pt x="55150" y="190024"/>
                    <a:pt x="0" y="338138"/>
                    <a:pt x="0" y="476345"/>
                  </a:cubicBezTo>
                  <a:cubicBezTo>
                    <a:pt x="0" y="556260"/>
                    <a:pt x="19622" y="640271"/>
                    <a:pt x="61436" y="685419"/>
                  </a:cubicBezTo>
                  <a:cubicBezTo>
                    <a:pt x="49244" y="705326"/>
                    <a:pt x="49816" y="736568"/>
                    <a:pt x="50101" y="744093"/>
                  </a:cubicBezTo>
                  <a:close/>
                  <a:moveTo>
                    <a:pt x="92964" y="720852"/>
                  </a:moveTo>
                  <a:cubicBezTo>
                    <a:pt x="122968" y="748665"/>
                    <a:pt x="122110" y="783241"/>
                    <a:pt x="117062" y="805720"/>
                  </a:cubicBezTo>
                  <a:cubicBezTo>
                    <a:pt x="105251" y="794004"/>
                    <a:pt x="99060" y="779621"/>
                    <a:pt x="95822" y="767906"/>
                  </a:cubicBezTo>
                  <a:cubicBezTo>
                    <a:pt x="90868" y="749522"/>
                    <a:pt x="91154" y="732377"/>
                    <a:pt x="92964" y="720852"/>
                  </a:cubicBezTo>
                  <a:close/>
                  <a:moveTo>
                    <a:pt x="767239" y="96488"/>
                  </a:moveTo>
                  <a:cubicBezTo>
                    <a:pt x="778955" y="99727"/>
                    <a:pt x="793433" y="105918"/>
                    <a:pt x="805053" y="117729"/>
                  </a:cubicBezTo>
                  <a:cubicBezTo>
                    <a:pt x="782574" y="122777"/>
                    <a:pt x="747998" y="123539"/>
                    <a:pt x="720185" y="93631"/>
                  </a:cubicBezTo>
                  <a:cubicBezTo>
                    <a:pt x="731806" y="91726"/>
                    <a:pt x="748951" y="91440"/>
                    <a:pt x="767239" y="96488"/>
                  </a:cubicBezTo>
                  <a:close/>
                </a:path>
              </a:pathLst>
            </a:custGeom>
            <a:solidFill>
              <a:srgbClr val="002E48"/>
            </a:solidFill>
            <a:ln w="9525" cap="flat">
              <a:noFill/>
              <a:prstDash val="solid"/>
              <a:miter/>
            </a:ln>
          </p:spPr>
          <p:txBody>
            <a:bodyPr rtlCol="0" anchor="ctr"/>
            <a:lstStyle/>
            <a:p>
              <a:endParaRPr lang="en-US"/>
            </a:p>
          </p:txBody>
        </p:sp>
        <p:sp>
          <p:nvSpPr>
            <p:cNvPr id="3136" name="Freeform: Shape 3135">
              <a:extLst>
                <a:ext uri="{FF2B5EF4-FFF2-40B4-BE49-F238E27FC236}">
                  <a16:creationId xmlns:a16="http://schemas.microsoft.com/office/drawing/2014/main" id="{1EE7EB79-0F77-5078-644E-3CA635B32089}"/>
                </a:ext>
              </a:extLst>
            </p:cNvPr>
            <p:cNvSpPr/>
            <p:nvPr userDrawn="1"/>
          </p:nvSpPr>
          <p:spPr>
            <a:xfrm>
              <a:off x="1161031" y="2708216"/>
              <a:ext cx="107988" cy="187333"/>
            </a:xfrm>
            <a:custGeom>
              <a:avLst/>
              <a:gdLst>
                <a:gd name="connsiteX0" fmla="*/ 56024 w 108412"/>
                <a:gd name="connsiteY0" fmla="*/ 5521 h 192041"/>
                <a:gd name="connsiteX1" fmla="*/ 28688 w 108412"/>
                <a:gd name="connsiteY1" fmla="*/ 2568 h 192041"/>
                <a:gd name="connsiteX2" fmla="*/ 113 w 108412"/>
                <a:gd name="connsiteY2" fmla="*/ 71148 h 192041"/>
                <a:gd name="connsiteX3" fmla="*/ 59930 w 108412"/>
                <a:gd name="connsiteY3" fmla="*/ 189353 h 192041"/>
                <a:gd name="connsiteX4" fmla="*/ 88028 w 108412"/>
                <a:gd name="connsiteY4" fmla="*/ 181924 h 192041"/>
                <a:gd name="connsiteX5" fmla="*/ 108412 w 108412"/>
                <a:gd name="connsiteY5" fmla="*/ 107248 h 192041"/>
                <a:gd name="connsiteX6" fmla="*/ 56024 w 108412"/>
                <a:gd name="connsiteY6" fmla="*/ 5521 h 192041"/>
                <a:gd name="connsiteX7" fmla="*/ 62120 w 108412"/>
                <a:gd name="connsiteY7" fmla="*/ 138109 h 192041"/>
                <a:gd name="connsiteX8" fmla="*/ 43927 w 108412"/>
                <a:gd name="connsiteY8" fmla="*/ 98675 h 192041"/>
                <a:gd name="connsiteX9" fmla="*/ 44785 w 108412"/>
                <a:gd name="connsiteY9" fmla="*/ 51527 h 192041"/>
                <a:gd name="connsiteX10" fmla="*/ 62120 w 108412"/>
                <a:gd name="connsiteY10" fmla="*/ 138109 h 1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2" h="192041">
                  <a:moveTo>
                    <a:pt x="56024" y="5521"/>
                  </a:moveTo>
                  <a:cubicBezTo>
                    <a:pt x="48023" y="-575"/>
                    <a:pt x="37832" y="-1718"/>
                    <a:pt x="28688" y="2568"/>
                  </a:cubicBezTo>
                  <a:cubicBezTo>
                    <a:pt x="3446" y="14474"/>
                    <a:pt x="494" y="61813"/>
                    <a:pt x="113" y="71148"/>
                  </a:cubicBezTo>
                  <a:cubicBezTo>
                    <a:pt x="-1793" y="123059"/>
                    <a:pt x="20591" y="167255"/>
                    <a:pt x="59930" y="189353"/>
                  </a:cubicBezTo>
                  <a:cubicBezTo>
                    <a:pt x="69740" y="194878"/>
                    <a:pt x="82218" y="191639"/>
                    <a:pt x="88028" y="181924"/>
                  </a:cubicBezTo>
                  <a:cubicBezTo>
                    <a:pt x="98315" y="164969"/>
                    <a:pt x="108412" y="137537"/>
                    <a:pt x="108412" y="107248"/>
                  </a:cubicBezTo>
                  <a:cubicBezTo>
                    <a:pt x="108507" y="73529"/>
                    <a:pt x="95744" y="35905"/>
                    <a:pt x="56024" y="5521"/>
                  </a:cubicBezTo>
                  <a:close/>
                  <a:moveTo>
                    <a:pt x="62120" y="138109"/>
                  </a:moveTo>
                  <a:cubicBezTo>
                    <a:pt x="51167" y="125536"/>
                    <a:pt x="46118" y="110582"/>
                    <a:pt x="43927" y="98675"/>
                  </a:cubicBezTo>
                  <a:cubicBezTo>
                    <a:pt x="40403" y="80006"/>
                    <a:pt x="42023" y="62861"/>
                    <a:pt x="44785" y="51527"/>
                  </a:cubicBezTo>
                  <a:cubicBezTo>
                    <a:pt x="72598" y="81721"/>
                    <a:pt x="69073" y="116011"/>
                    <a:pt x="62120" y="138109"/>
                  </a:cubicBezTo>
                  <a:close/>
                </a:path>
              </a:pathLst>
            </a:custGeom>
            <a:solidFill>
              <a:srgbClr val="002E48"/>
            </a:solidFill>
            <a:ln w="9525" cap="flat">
              <a:noFill/>
              <a:prstDash val="solid"/>
              <a:miter/>
            </a:ln>
          </p:spPr>
          <p:txBody>
            <a:bodyPr rtlCol="0" anchor="ctr"/>
            <a:lstStyle/>
            <a:p>
              <a:endParaRPr lang="en-US"/>
            </a:p>
          </p:txBody>
        </p:sp>
        <p:sp>
          <p:nvSpPr>
            <p:cNvPr id="3137" name="Freeform: Shape 3136">
              <a:extLst>
                <a:ext uri="{FF2B5EF4-FFF2-40B4-BE49-F238E27FC236}">
                  <a16:creationId xmlns:a16="http://schemas.microsoft.com/office/drawing/2014/main" id="{D1954635-C64A-5383-6797-5C5D082808C9}"/>
                </a:ext>
              </a:extLst>
            </p:cNvPr>
            <p:cNvSpPr/>
            <p:nvPr userDrawn="1"/>
          </p:nvSpPr>
          <p:spPr>
            <a:xfrm>
              <a:off x="1040395" y="2720362"/>
              <a:ext cx="107274" cy="189558"/>
            </a:xfrm>
            <a:custGeom>
              <a:avLst/>
              <a:gdLst>
                <a:gd name="connsiteX0" fmla="*/ 9493 w 107695"/>
                <a:gd name="connsiteY0" fmla="*/ 56602 h 194322"/>
                <a:gd name="connsiteX1" fmla="*/ 29781 w 107695"/>
                <a:gd name="connsiteY1" fmla="*/ 187571 h 194322"/>
                <a:gd name="connsiteX2" fmla="*/ 58833 w 107695"/>
                <a:gd name="connsiteY2" fmla="*/ 189285 h 194322"/>
                <a:gd name="connsiteX3" fmla="*/ 107696 w 107695"/>
                <a:gd name="connsiteY3" fmla="*/ 85844 h 194322"/>
                <a:gd name="connsiteX4" fmla="*/ 83026 w 107695"/>
                <a:gd name="connsiteY4" fmla="*/ 11453 h 194322"/>
                <a:gd name="connsiteX5" fmla="*/ 83026 w 107695"/>
                <a:gd name="connsiteY5" fmla="*/ 11453 h 194322"/>
                <a:gd name="connsiteX6" fmla="*/ 57975 w 107695"/>
                <a:gd name="connsiteY6" fmla="*/ 214 h 194322"/>
                <a:gd name="connsiteX7" fmla="*/ 9493 w 107695"/>
                <a:gd name="connsiteY7" fmla="*/ 56602 h 194322"/>
                <a:gd name="connsiteX8" fmla="*/ 42545 w 107695"/>
                <a:gd name="connsiteY8" fmla="*/ 96131 h 194322"/>
                <a:gd name="connsiteX9" fmla="*/ 57975 w 107695"/>
                <a:gd name="connsiteY9" fmla="*/ 51554 h 194322"/>
                <a:gd name="connsiteX10" fmla="*/ 47688 w 107695"/>
                <a:gd name="connsiteY10" fmla="*/ 139184 h 194322"/>
                <a:gd name="connsiteX11" fmla="*/ 42545 w 107695"/>
                <a:gd name="connsiteY11" fmla="*/ 96131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95" h="194322">
                  <a:moveTo>
                    <a:pt x="9493" y="56602"/>
                  </a:moveTo>
                  <a:cubicBezTo>
                    <a:pt x="-8319" y="105370"/>
                    <a:pt x="-794" y="154328"/>
                    <a:pt x="29781" y="187571"/>
                  </a:cubicBezTo>
                  <a:cubicBezTo>
                    <a:pt x="37401" y="195857"/>
                    <a:pt x="50260" y="196619"/>
                    <a:pt x="58833" y="189285"/>
                  </a:cubicBezTo>
                  <a:cubicBezTo>
                    <a:pt x="80073" y="170997"/>
                    <a:pt x="107696" y="132611"/>
                    <a:pt x="107696" y="85844"/>
                  </a:cubicBezTo>
                  <a:cubicBezTo>
                    <a:pt x="107696" y="62603"/>
                    <a:pt x="100838" y="37361"/>
                    <a:pt x="83026" y="11453"/>
                  </a:cubicBezTo>
                  <a:lnTo>
                    <a:pt x="83026" y="11453"/>
                  </a:lnTo>
                  <a:cubicBezTo>
                    <a:pt x="77311" y="3167"/>
                    <a:pt x="67977" y="-1024"/>
                    <a:pt x="57975" y="214"/>
                  </a:cubicBezTo>
                  <a:cubicBezTo>
                    <a:pt x="30258" y="3738"/>
                    <a:pt x="12732" y="47839"/>
                    <a:pt x="9493" y="56602"/>
                  </a:cubicBezTo>
                  <a:close/>
                  <a:moveTo>
                    <a:pt x="42545" y="96131"/>
                  </a:moveTo>
                  <a:cubicBezTo>
                    <a:pt x="44926" y="77271"/>
                    <a:pt x="51879" y="61555"/>
                    <a:pt x="57975" y="51554"/>
                  </a:cubicBezTo>
                  <a:cubicBezTo>
                    <a:pt x="74930" y="88796"/>
                    <a:pt x="60928" y="120419"/>
                    <a:pt x="47688" y="139184"/>
                  </a:cubicBezTo>
                  <a:cubicBezTo>
                    <a:pt x="41211" y="123944"/>
                    <a:pt x="41021" y="108227"/>
                    <a:pt x="42545" y="96131"/>
                  </a:cubicBezTo>
                  <a:close/>
                </a:path>
              </a:pathLst>
            </a:custGeom>
            <a:solidFill>
              <a:srgbClr val="002E48"/>
            </a:solidFill>
            <a:ln w="9525" cap="flat">
              <a:noFill/>
              <a:prstDash val="solid"/>
              <a:miter/>
            </a:ln>
          </p:spPr>
          <p:txBody>
            <a:bodyPr rtlCol="0" anchor="ctr"/>
            <a:lstStyle/>
            <a:p>
              <a:endParaRPr lang="en-US"/>
            </a:p>
          </p:txBody>
        </p:sp>
        <p:sp>
          <p:nvSpPr>
            <p:cNvPr id="3138" name="Freeform: Shape 3137">
              <a:extLst>
                <a:ext uri="{FF2B5EF4-FFF2-40B4-BE49-F238E27FC236}">
                  <a16:creationId xmlns:a16="http://schemas.microsoft.com/office/drawing/2014/main" id="{BF25294B-72B5-4A53-D9BD-735A99EE698C}"/>
                </a:ext>
              </a:extLst>
            </p:cNvPr>
            <p:cNvSpPr/>
            <p:nvPr userDrawn="1"/>
          </p:nvSpPr>
          <p:spPr>
            <a:xfrm>
              <a:off x="665277" y="2794669"/>
              <a:ext cx="389982" cy="457332"/>
            </a:xfrm>
            <a:custGeom>
              <a:avLst/>
              <a:gdLst>
                <a:gd name="connsiteX0" fmla="*/ 168436 w 391511"/>
                <a:gd name="connsiteY0" fmla="*/ 341995 h 468826"/>
                <a:gd name="connsiteX1" fmla="*/ 168150 w 391511"/>
                <a:gd name="connsiteY1" fmla="*/ 345234 h 468826"/>
                <a:gd name="connsiteX2" fmla="*/ 223300 w 391511"/>
                <a:gd name="connsiteY2" fmla="*/ 465725 h 468826"/>
                <a:gd name="connsiteX3" fmla="*/ 251684 w 391511"/>
                <a:gd name="connsiteY3" fmla="*/ 459438 h 468826"/>
                <a:gd name="connsiteX4" fmla="*/ 275116 w 391511"/>
                <a:gd name="connsiteY4" fmla="*/ 380476 h 468826"/>
                <a:gd name="connsiteX5" fmla="*/ 235206 w 391511"/>
                <a:gd name="connsiteY5" fmla="*/ 289608 h 468826"/>
                <a:gd name="connsiteX6" fmla="*/ 274068 w 391511"/>
                <a:gd name="connsiteY6" fmla="*/ 225790 h 468826"/>
                <a:gd name="connsiteX7" fmla="*/ 368747 w 391511"/>
                <a:gd name="connsiteY7" fmla="*/ 286941 h 468826"/>
                <a:gd name="connsiteX8" fmla="*/ 390940 w 391511"/>
                <a:gd name="connsiteY8" fmla="*/ 268176 h 468826"/>
                <a:gd name="connsiteX9" fmla="*/ 391511 w 391511"/>
                <a:gd name="connsiteY9" fmla="*/ 255984 h 468826"/>
                <a:gd name="connsiteX10" fmla="*/ 285879 w 391511"/>
                <a:gd name="connsiteY10" fmla="*/ 122634 h 468826"/>
                <a:gd name="connsiteX11" fmla="*/ 285879 w 391511"/>
                <a:gd name="connsiteY11" fmla="*/ 122634 h 468826"/>
                <a:gd name="connsiteX12" fmla="*/ 285022 w 391511"/>
                <a:gd name="connsiteY12" fmla="*/ 122539 h 468826"/>
                <a:gd name="connsiteX13" fmla="*/ 220728 w 391511"/>
                <a:gd name="connsiteY13" fmla="*/ 6144 h 468826"/>
                <a:gd name="connsiteX14" fmla="*/ 191201 w 391511"/>
                <a:gd name="connsiteY14" fmla="*/ 6144 h 468826"/>
                <a:gd name="connsiteX15" fmla="*/ 191201 w 391511"/>
                <a:gd name="connsiteY15" fmla="*/ 35671 h 468826"/>
                <a:gd name="connsiteX16" fmla="*/ 245779 w 391511"/>
                <a:gd name="connsiteY16" fmla="*/ 164544 h 468826"/>
                <a:gd name="connsiteX17" fmla="*/ 194725 w 391511"/>
                <a:gd name="connsiteY17" fmla="*/ 271986 h 468826"/>
                <a:gd name="connsiteX18" fmla="*/ 51945 w 391511"/>
                <a:gd name="connsiteY18" fmla="*/ 297132 h 468826"/>
                <a:gd name="connsiteX19" fmla="*/ 51945 w 391511"/>
                <a:gd name="connsiteY19" fmla="*/ 253603 h 468826"/>
                <a:gd name="connsiteX20" fmla="*/ 78044 w 391511"/>
                <a:gd name="connsiteY20" fmla="*/ 242459 h 468826"/>
                <a:gd name="connsiteX21" fmla="*/ 112619 w 391511"/>
                <a:gd name="connsiteY21" fmla="*/ 258937 h 468826"/>
                <a:gd name="connsiteX22" fmla="*/ 142147 w 391511"/>
                <a:gd name="connsiteY22" fmla="*/ 258937 h 468826"/>
                <a:gd name="connsiteX23" fmla="*/ 142147 w 391511"/>
                <a:gd name="connsiteY23" fmla="*/ 229410 h 468826"/>
                <a:gd name="connsiteX24" fmla="*/ 77663 w 391511"/>
                <a:gd name="connsiteY24" fmla="*/ 200739 h 468826"/>
                <a:gd name="connsiteX25" fmla="*/ 22322 w 391511"/>
                <a:gd name="connsiteY25" fmla="*/ 224076 h 468826"/>
                <a:gd name="connsiteX26" fmla="*/ 22322 w 391511"/>
                <a:gd name="connsiteY26" fmla="*/ 326755 h 468826"/>
                <a:gd name="connsiteX27" fmla="*/ 168436 w 391511"/>
                <a:gd name="connsiteY27" fmla="*/ 341995 h 468826"/>
                <a:gd name="connsiteX28" fmla="*/ 348458 w 391511"/>
                <a:gd name="connsiteY28" fmla="*/ 239697 h 468826"/>
                <a:gd name="connsiteX29" fmla="*/ 315026 w 391511"/>
                <a:gd name="connsiteY29" fmla="*/ 211979 h 468826"/>
                <a:gd name="connsiteX30" fmla="*/ 295499 w 391511"/>
                <a:gd name="connsiteY30" fmla="*/ 169116 h 468826"/>
                <a:gd name="connsiteX31" fmla="*/ 348458 w 391511"/>
                <a:gd name="connsiteY31" fmla="*/ 239697 h 468826"/>
                <a:gd name="connsiteX32" fmla="*/ 213394 w 391511"/>
                <a:gd name="connsiteY32" fmla="*/ 327327 h 468826"/>
                <a:gd name="connsiteX33" fmla="*/ 227396 w 391511"/>
                <a:gd name="connsiteY33" fmla="*/ 414576 h 468826"/>
                <a:gd name="connsiteX34" fmla="*/ 210727 w 391511"/>
                <a:gd name="connsiteY34" fmla="*/ 374380 h 468826"/>
                <a:gd name="connsiteX35" fmla="*/ 213394 w 391511"/>
                <a:gd name="connsiteY35" fmla="*/ 327327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1" h="468826">
                  <a:moveTo>
                    <a:pt x="168436" y="341995"/>
                  </a:moveTo>
                  <a:cubicBezTo>
                    <a:pt x="168340" y="343329"/>
                    <a:pt x="168245" y="344472"/>
                    <a:pt x="168150" y="345234"/>
                  </a:cubicBezTo>
                  <a:cubicBezTo>
                    <a:pt x="164245" y="397050"/>
                    <a:pt x="184914" y="442103"/>
                    <a:pt x="223300" y="465725"/>
                  </a:cubicBezTo>
                  <a:cubicBezTo>
                    <a:pt x="232920" y="471630"/>
                    <a:pt x="245493" y="468868"/>
                    <a:pt x="251684" y="459438"/>
                  </a:cubicBezTo>
                  <a:cubicBezTo>
                    <a:pt x="263209" y="442008"/>
                    <a:pt x="275116" y="412766"/>
                    <a:pt x="275116" y="380476"/>
                  </a:cubicBezTo>
                  <a:cubicBezTo>
                    <a:pt x="275116" y="350663"/>
                    <a:pt x="264924" y="318183"/>
                    <a:pt x="235206" y="289608"/>
                  </a:cubicBezTo>
                  <a:cubicBezTo>
                    <a:pt x="252065" y="270177"/>
                    <a:pt x="265115" y="248650"/>
                    <a:pt x="274068" y="225790"/>
                  </a:cubicBezTo>
                  <a:cubicBezTo>
                    <a:pt x="296166" y="261890"/>
                    <a:pt x="330266" y="284369"/>
                    <a:pt x="368747" y="286941"/>
                  </a:cubicBezTo>
                  <a:cubicBezTo>
                    <a:pt x="379986" y="287703"/>
                    <a:pt x="389797" y="279416"/>
                    <a:pt x="390940" y="268176"/>
                  </a:cubicBezTo>
                  <a:cubicBezTo>
                    <a:pt x="391321" y="264462"/>
                    <a:pt x="391511" y="260366"/>
                    <a:pt x="391511" y="255984"/>
                  </a:cubicBezTo>
                  <a:cubicBezTo>
                    <a:pt x="391511" y="211788"/>
                    <a:pt x="370175" y="140351"/>
                    <a:pt x="285879" y="122634"/>
                  </a:cubicBezTo>
                  <a:lnTo>
                    <a:pt x="285879" y="122634"/>
                  </a:lnTo>
                  <a:cubicBezTo>
                    <a:pt x="285593" y="122539"/>
                    <a:pt x="285307" y="122539"/>
                    <a:pt x="285022" y="122539"/>
                  </a:cubicBezTo>
                  <a:cubicBezTo>
                    <a:pt x="277592" y="80915"/>
                    <a:pt x="255875" y="41291"/>
                    <a:pt x="220728" y="6144"/>
                  </a:cubicBezTo>
                  <a:cubicBezTo>
                    <a:pt x="212536" y="-2048"/>
                    <a:pt x="199297" y="-2048"/>
                    <a:pt x="191201" y="6144"/>
                  </a:cubicBezTo>
                  <a:cubicBezTo>
                    <a:pt x="183009" y="14335"/>
                    <a:pt x="183009" y="27575"/>
                    <a:pt x="191201" y="35671"/>
                  </a:cubicBezTo>
                  <a:cubicBezTo>
                    <a:pt x="229967" y="74438"/>
                    <a:pt x="248922" y="119015"/>
                    <a:pt x="245779" y="164544"/>
                  </a:cubicBezTo>
                  <a:cubicBezTo>
                    <a:pt x="243207" y="202930"/>
                    <a:pt x="224538" y="242078"/>
                    <a:pt x="194725" y="271986"/>
                  </a:cubicBezTo>
                  <a:cubicBezTo>
                    <a:pt x="153005" y="313706"/>
                    <a:pt x="90521" y="335804"/>
                    <a:pt x="51945" y="297132"/>
                  </a:cubicBezTo>
                  <a:cubicBezTo>
                    <a:pt x="35848" y="281035"/>
                    <a:pt x="41848" y="263604"/>
                    <a:pt x="51945" y="253603"/>
                  </a:cubicBezTo>
                  <a:cubicBezTo>
                    <a:pt x="58898" y="246650"/>
                    <a:pt x="68423" y="242554"/>
                    <a:pt x="78044" y="242459"/>
                  </a:cubicBezTo>
                  <a:cubicBezTo>
                    <a:pt x="89759" y="242364"/>
                    <a:pt x="101761" y="248079"/>
                    <a:pt x="112619" y="258937"/>
                  </a:cubicBezTo>
                  <a:cubicBezTo>
                    <a:pt x="120811" y="267129"/>
                    <a:pt x="134051" y="267129"/>
                    <a:pt x="142147" y="258937"/>
                  </a:cubicBezTo>
                  <a:cubicBezTo>
                    <a:pt x="150338" y="250746"/>
                    <a:pt x="150338" y="237506"/>
                    <a:pt x="142147" y="229410"/>
                  </a:cubicBezTo>
                  <a:cubicBezTo>
                    <a:pt x="118239" y="205502"/>
                    <a:pt x="93855" y="200549"/>
                    <a:pt x="77663" y="200739"/>
                  </a:cubicBezTo>
                  <a:cubicBezTo>
                    <a:pt x="56898" y="200930"/>
                    <a:pt x="37277" y="209217"/>
                    <a:pt x="22322" y="224076"/>
                  </a:cubicBezTo>
                  <a:cubicBezTo>
                    <a:pt x="-3205" y="249603"/>
                    <a:pt x="-11396" y="293037"/>
                    <a:pt x="22322" y="326755"/>
                  </a:cubicBezTo>
                  <a:cubicBezTo>
                    <a:pt x="63470" y="367903"/>
                    <a:pt x="119287" y="366379"/>
                    <a:pt x="168436" y="341995"/>
                  </a:cubicBezTo>
                  <a:close/>
                  <a:moveTo>
                    <a:pt x="348458" y="239697"/>
                  </a:moveTo>
                  <a:cubicBezTo>
                    <a:pt x="333123" y="233029"/>
                    <a:pt x="322169" y="221790"/>
                    <a:pt x="315026" y="211979"/>
                  </a:cubicBezTo>
                  <a:cubicBezTo>
                    <a:pt x="303786" y="196644"/>
                    <a:pt x="297976" y="180546"/>
                    <a:pt x="295499" y="169116"/>
                  </a:cubicBezTo>
                  <a:cubicBezTo>
                    <a:pt x="333599" y="184261"/>
                    <a:pt x="345220" y="216741"/>
                    <a:pt x="348458" y="239697"/>
                  </a:cubicBezTo>
                  <a:close/>
                  <a:moveTo>
                    <a:pt x="213394" y="327327"/>
                  </a:moveTo>
                  <a:cubicBezTo>
                    <a:pt x="240064" y="358569"/>
                    <a:pt x="235206" y="392763"/>
                    <a:pt x="227396" y="414576"/>
                  </a:cubicBezTo>
                  <a:cubicBezTo>
                    <a:pt x="216918" y="401526"/>
                    <a:pt x="212536" y="386477"/>
                    <a:pt x="210727" y="374380"/>
                  </a:cubicBezTo>
                  <a:cubicBezTo>
                    <a:pt x="207869" y="355521"/>
                    <a:pt x="210251" y="338566"/>
                    <a:pt x="213394" y="327327"/>
                  </a:cubicBezTo>
                  <a:close/>
                </a:path>
              </a:pathLst>
            </a:custGeom>
            <a:solidFill>
              <a:srgbClr val="002E48"/>
            </a:solidFill>
            <a:ln w="9525" cap="flat">
              <a:noFill/>
              <a:prstDash val="solid"/>
              <a:miter/>
            </a:ln>
          </p:spPr>
          <p:txBody>
            <a:bodyPr rtlCol="0" anchor="ctr"/>
            <a:lstStyle/>
            <a:p>
              <a:endParaRPr lang="en-US"/>
            </a:p>
          </p:txBody>
        </p:sp>
        <p:sp>
          <p:nvSpPr>
            <p:cNvPr id="3139" name="Freeform: Shape 3138">
              <a:extLst>
                <a:ext uri="{FF2B5EF4-FFF2-40B4-BE49-F238E27FC236}">
                  <a16:creationId xmlns:a16="http://schemas.microsoft.com/office/drawing/2014/main" id="{0CF74EF3-172C-F2A4-AC1D-DACE562891CA}"/>
                </a:ext>
              </a:extLst>
            </p:cNvPr>
            <p:cNvSpPr/>
            <p:nvPr userDrawn="1"/>
          </p:nvSpPr>
          <p:spPr>
            <a:xfrm>
              <a:off x="1267010" y="3975131"/>
              <a:ext cx="152157" cy="148934"/>
            </a:xfrm>
            <a:custGeom>
              <a:avLst/>
              <a:gdLst>
                <a:gd name="connsiteX0" fmla="*/ 4493 w 152754"/>
                <a:gd name="connsiteY0" fmla="*/ 137896 h 152677"/>
                <a:gd name="connsiteX1" fmla="*/ 9065 w 152754"/>
                <a:gd name="connsiteY1" fmla="*/ 143611 h 152677"/>
                <a:gd name="connsiteX2" fmla="*/ 14780 w 152754"/>
                <a:gd name="connsiteY2" fmla="*/ 148184 h 152677"/>
                <a:gd name="connsiteX3" fmla="*/ 87646 w 152754"/>
                <a:gd name="connsiteY3" fmla="*/ 133610 h 152677"/>
                <a:gd name="connsiteX4" fmla="*/ 152416 w 152754"/>
                <a:gd name="connsiteY4" fmla="*/ 17977 h 152677"/>
                <a:gd name="connsiteX5" fmla="*/ 147082 w 152754"/>
                <a:gd name="connsiteY5" fmla="*/ 5689 h 152677"/>
                <a:gd name="connsiteX6" fmla="*/ 134795 w 152754"/>
                <a:gd name="connsiteY6" fmla="*/ 355 h 152677"/>
                <a:gd name="connsiteX7" fmla="*/ 19162 w 152754"/>
                <a:gd name="connsiteY7" fmla="*/ 65125 h 152677"/>
                <a:gd name="connsiteX8" fmla="*/ 4493 w 152754"/>
                <a:gd name="connsiteY8" fmla="*/ 137896 h 152677"/>
                <a:gd name="connsiteX9" fmla="*/ 70597 w 152754"/>
                <a:gd name="connsiteY9" fmla="*/ 66745 h 152677"/>
                <a:gd name="connsiteX10" fmla="*/ 107744 w 152754"/>
                <a:gd name="connsiteY10" fmla="*/ 44171 h 152677"/>
                <a:gd name="connsiteX11" fmla="*/ 107363 w 152754"/>
                <a:gd name="connsiteY11" fmla="*/ 45313 h 152677"/>
                <a:gd name="connsiteX12" fmla="*/ 108506 w 152754"/>
                <a:gd name="connsiteY12" fmla="*/ 44933 h 152677"/>
                <a:gd name="connsiteX13" fmla="*/ 85932 w 152754"/>
                <a:gd name="connsiteY13" fmla="*/ 82080 h 152677"/>
                <a:gd name="connsiteX14" fmla="*/ 46308 w 152754"/>
                <a:gd name="connsiteY14" fmla="*/ 107702 h 152677"/>
                <a:gd name="connsiteX15" fmla="*/ 46879 w 152754"/>
                <a:gd name="connsiteY15" fmla="*/ 105797 h 152677"/>
                <a:gd name="connsiteX16" fmla="*/ 44974 w 152754"/>
                <a:gd name="connsiteY16" fmla="*/ 106369 h 152677"/>
                <a:gd name="connsiteX17" fmla="*/ 70597 w 152754"/>
                <a:gd name="connsiteY17" fmla="*/ 66745 h 15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754" h="152677">
                  <a:moveTo>
                    <a:pt x="4493" y="137896"/>
                  </a:moveTo>
                  <a:cubicBezTo>
                    <a:pt x="5827" y="140087"/>
                    <a:pt x="7351" y="141992"/>
                    <a:pt x="9065" y="143611"/>
                  </a:cubicBezTo>
                  <a:cubicBezTo>
                    <a:pt x="10684" y="145326"/>
                    <a:pt x="12685" y="146850"/>
                    <a:pt x="14780" y="148184"/>
                  </a:cubicBezTo>
                  <a:cubicBezTo>
                    <a:pt x="38783" y="162471"/>
                    <a:pt x="79740" y="138563"/>
                    <a:pt x="87646" y="133610"/>
                  </a:cubicBezTo>
                  <a:cubicBezTo>
                    <a:pt x="131747" y="106178"/>
                    <a:pt x="155940" y="62935"/>
                    <a:pt x="152416" y="17977"/>
                  </a:cubicBezTo>
                  <a:cubicBezTo>
                    <a:pt x="152035" y="13214"/>
                    <a:pt x="150035" y="9023"/>
                    <a:pt x="147082" y="5689"/>
                  </a:cubicBezTo>
                  <a:cubicBezTo>
                    <a:pt x="143749" y="2737"/>
                    <a:pt x="139558" y="736"/>
                    <a:pt x="134795" y="355"/>
                  </a:cubicBezTo>
                  <a:cubicBezTo>
                    <a:pt x="89837" y="-3264"/>
                    <a:pt x="46594" y="20929"/>
                    <a:pt x="19162" y="65125"/>
                  </a:cubicBezTo>
                  <a:cubicBezTo>
                    <a:pt x="14113" y="73031"/>
                    <a:pt x="-9794" y="113893"/>
                    <a:pt x="4493" y="137896"/>
                  </a:cubicBezTo>
                  <a:close/>
                  <a:moveTo>
                    <a:pt x="70597" y="66745"/>
                  </a:moveTo>
                  <a:cubicBezTo>
                    <a:pt x="79169" y="58077"/>
                    <a:pt x="91647" y="48457"/>
                    <a:pt x="107744" y="44171"/>
                  </a:cubicBezTo>
                  <a:cubicBezTo>
                    <a:pt x="107649" y="44551"/>
                    <a:pt x="107458" y="44933"/>
                    <a:pt x="107363" y="45313"/>
                  </a:cubicBezTo>
                  <a:cubicBezTo>
                    <a:pt x="107744" y="45218"/>
                    <a:pt x="108125" y="45028"/>
                    <a:pt x="108506" y="44933"/>
                  </a:cubicBezTo>
                  <a:cubicBezTo>
                    <a:pt x="104125" y="61030"/>
                    <a:pt x="94600" y="73508"/>
                    <a:pt x="85932" y="82080"/>
                  </a:cubicBezTo>
                  <a:cubicBezTo>
                    <a:pt x="72406" y="95415"/>
                    <a:pt x="57261" y="103606"/>
                    <a:pt x="46308" y="107702"/>
                  </a:cubicBezTo>
                  <a:cubicBezTo>
                    <a:pt x="46498" y="107035"/>
                    <a:pt x="46689" y="106464"/>
                    <a:pt x="46879" y="105797"/>
                  </a:cubicBezTo>
                  <a:cubicBezTo>
                    <a:pt x="46213" y="105988"/>
                    <a:pt x="45641" y="106178"/>
                    <a:pt x="44974" y="106369"/>
                  </a:cubicBezTo>
                  <a:cubicBezTo>
                    <a:pt x="49165" y="95320"/>
                    <a:pt x="57261" y="80270"/>
                    <a:pt x="70597" y="66745"/>
                  </a:cubicBezTo>
                  <a:close/>
                </a:path>
              </a:pathLst>
            </a:custGeom>
            <a:solidFill>
              <a:srgbClr val="002E48"/>
            </a:solidFill>
            <a:ln w="9525" cap="flat">
              <a:noFill/>
              <a:prstDash val="solid"/>
              <a:miter/>
            </a:ln>
          </p:spPr>
          <p:txBody>
            <a:bodyPr rtlCol="0" anchor="ctr"/>
            <a:lstStyle/>
            <a:p>
              <a:endParaRPr lang="en-US"/>
            </a:p>
          </p:txBody>
        </p:sp>
        <p:sp>
          <p:nvSpPr>
            <p:cNvPr id="3140" name="Freeform: Shape 3139">
              <a:extLst>
                <a:ext uri="{FF2B5EF4-FFF2-40B4-BE49-F238E27FC236}">
                  <a16:creationId xmlns:a16="http://schemas.microsoft.com/office/drawing/2014/main" id="{AE4AE4AF-D5CA-1FE4-9A23-964D37F44D61}"/>
                </a:ext>
              </a:extLst>
            </p:cNvPr>
            <p:cNvSpPr/>
            <p:nvPr userDrawn="1"/>
          </p:nvSpPr>
          <p:spPr>
            <a:xfrm>
              <a:off x="1145660" y="3901703"/>
              <a:ext cx="107987" cy="187340"/>
            </a:xfrm>
            <a:custGeom>
              <a:avLst/>
              <a:gdLst>
                <a:gd name="connsiteX0" fmla="*/ 108412 w 108411"/>
                <a:gd name="connsiteY0" fmla="*/ 84773 h 192048"/>
                <a:gd name="connsiteX1" fmla="*/ 88028 w 108411"/>
                <a:gd name="connsiteY1" fmla="*/ 10097 h 192048"/>
                <a:gd name="connsiteX2" fmla="*/ 59929 w 108411"/>
                <a:gd name="connsiteY2" fmla="*/ 2668 h 192048"/>
                <a:gd name="connsiteX3" fmla="*/ 113 w 108411"/>
                <a:gd name="connsiteY3" fmla="*/ 120873 h 192048"/>
                <a:gd name="connsiteX4" fmla="*/ 28688 w 108411"/>
                <a:gd name="connsiteY4" fmla="*/ 189453 h 192048"/>
                <a:gd name="connsiteX5" fmla="*/ 56024 w 108411"/>
                <a:gd name="connsiteY5" fmla="*/ 186500 h 192048"/>
                <a:gd name="connsiteX6" fmla="*/ 108412 w 108411"/>
                <a:gd name="connsiteY6" fmla="*/ 84773 h 192048"/>
                <a:gd name="connsiteX7" fmla="*/ 43737 w 108411"/>
                <a:gd name="connsiteY7" fmla="*/ 93632 h 192048"/>
                <a:gd name="connsiteX8" fmla="*/ 61930 w 108411"/>
                <a:gd name="connsiteY8" fmla="*/ 54198 h 192048"/>
                <a:gd name="connsiteX9" fmla="*/ 44594 w 108411"/>
                <a:gd name="connsiteY9" fmla="*/ 140780 h 192048"/>
                <a:gd name="connsiteX10" fmla="*/ 43737 w 108411"/>
                <a:gd name="connsiteY10" fmla="*/ 93632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1" h="192048">
                  <a:moveTo>
                    <a:pt x="108412" y="84773"/>
                  </a:moveTo>
                  <a:cubicBezTo>
                    <a:pt x="108412" y="54484"/>
                    <a:pt x="98220" y="27052"/>
                    <a:pt x="88028" y="10097"/>
                  </a:cubicBezTo>
                  <a:cubicBezTo>
                    <a:pt x="82218" y="477"/>
                    <a:pt x="69740" y="-2857"/>
                    <a:pt x="59929" y="2668"/>
                  </a:cubicBezTo>
                  <a:cubicBezTo>
                    <a:pt x="20591" y="24766"/>
                    <a:pt x="-1792" y="68962"/>
                    <a:pt x="113" y="120873"/>
                  </a:cubicBezTo>
                  <a:cubicBezTo>
                    <a:pt x="494" y="130208"/>
                    <a:pt x="3351" y="177547"/>
                    <a:pt x="28688" y="189453"/>
                  </a:cubicBezTo>
                  <a:cubicBezTo>
                    <a:pt x="37736" y="193739"/>
                    <a:pt x="48023" y="192692"/>
                    <a:pt x="56024" y="186500"/>
                  </a:cubicBezTo>
                  <a:cubicBezTo>
                    <a:pt x="95648" y="156306"/>
                    <a:pt x="108412" y="118778"/>
                    <a:pt x="108412" y="84773"/>
                  </a:cubicBezTo>
                  <a:close/>
                  <a:moveTo>
                    <a:pt x="43737" y="93632"/>
                  </a:moveTo>
                  <a:cubicBezTo>
                    <a:pt x="46023" y="81630"/>
                    <a:pt x="51071" y="66771"/>
                    <a:pt x="61930" y="54198"/>
                  </a:cubicBezTo>
                  <a:cubicBezTo>
                    <a:pt x="68883" y="76296"/>
                    <a:pt x="72407" y="110586"/>
                    <a:pt x="44594" y="140780"/>
                  </a:cubicBezTo>
                  <a:cubicBezTo>
                    <a:pt x="41832" y="129350"/>
                    <a:pt x="40117" y="112301"/>
                    <a:pt x="43737" y="93632"/>
                  </a:cubicBezTo>
                  <a:close/>
                </a:path>
              </a:pathLst>
            </a:custGeom>
            <a:solidFill>
              <a:srgbClr val="002E48"/>
            </a:solidFill>
            <a:ln w="9525" cap="flat">
              <a:noFill/>
              <a:prstDash val="solid"/>
              <a:miter/>
            </a:ln>
          </p:spPr>
          <p:txBody>
            <a:bodyPr rtlCol="0" anchor="ctr"/>
            <a:lstStyle/>
            <a:p>
              <a:endParaRPr lang="en-US"/>
            </a:p>
          </p:txBody>
        </p:sp>
        <p:sp>
          <p:nvSpPr>
            <p:cNvPr id="3141" name="Freeform: Shape 3140">
              <a:extLst>
                <a:ext uri="{FF2B5EF4-FFF2-40B4-BE49-F238E27FC236}">
                  <a16:creationId xmlns:a16="http://schemas.microsoft.com/office/drawing/2014/main" id="{4600F201-23A6-C60A-A83F-06768EBFDFDA}"/>
                </a:ext>
              </a:extLst>
            </p:cNvPr>
            <p:cNvSpPr/>
            <p:nvPr userDrawn="1"/>
          </p:nvSpPr>
          <p:spPr>
            <a:xfrm>
              <a:off x="1024929" y="3887498"/>
              <a:ext cx="107180" cy="189558"/>
            </a:xfrm>
            <a:custGeom>
              <a:avLst/>
              <a:gdLst>
                <a:gd name="connsiteX0" fmla="*/ 29781 w 107600"/>
                <a:gd name="connsiteY0" fmla="*/ 6752 h 194322"/>
                <a:gd name="connsiteX1" fmla="*/ 9493 w 107600"/>
                <a:gd name="connsiteY1" fmla="*/ 137721 h 194322"/>
                <a:gd name="connsiteX2" fmla="*/ 57880 w 107600"/>
                <a:gd name="connsiteY2" fmla="*/ 194109 h 194322"/>
                <a:gd name="connsiteX3" fmla="*/ 82931 w 107600"/>
                <a:gd name="connsiteY3" fmla="*/ 182869 h 194322"/>
                <a:gd name="connsiteX4" fmla="*/ 82931 w 107600"/>
                <a:gd name="connsiteY4" fmla="*/ 182869 h 194322"/>
                <a:gd name="connsiteX5" fmla="*/ 107601 w 107600"/>
                <a:gd name="connsiteY5" fmla="*/ 108479 h 194322"/>
                <a:gd name="connsiteX6" fmla="*/ 58737 w 107600"/>
                <a:gd name="connsiteY6" fmla="*/ 5037 h 194322"/>
                <a:gd name="connsiteX7" fmla="*/ 29781 w 107600"/>
                <a:gd name="connsiteY7" fmla="*/ 6752 h 194322"/>
                <a:gd name="connsiteX8" fmla="*/ 57975 w 107600"/>
                <a:gd name="connsiteY8" fmla="*/ 142674 h 194322"/>
                <a:gd name="connsiteX9" fmla="*/ 42545 w 107600"/>
                <a:gd name="connsiteY9" fmla="*/ 98097 h 194322"/>
                <a:gd name="connsiteX10" fmla="*/ 47593 w 107600"/>
                <a:gd name="connsiteY10" fmla="*/ 55044 h 194322"/>
                <a:gd name="connsiteX11" fmla="*/ 57975 w 107600"/>
                <a:gd name="connsiteY11" fmla="*/ 142674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00" h="194322">
                  <a:moveTo>
                    <a:pt x="29781" y="6752"/>
                  </a:moveTo>
                  <a:cubicBezTo>
                    <a:pt x="-794" y="39994"/>
                    <a:pt x="-8319" y="88953"/>
                    <a:pt x="9493" y="137721"/>
                  </a:cubicBezTo>
                  <a:cubicBezTo>
                    <a:pt x="12732" y="146484"/>
                    <a:pt x="30162" y="190584"/>
                    <a:pt x="57880" y="194109"/>
                  </a:cubicBezTo>
                  <a:cubicBezTo>
                    <a:pt x="67881" y="195347"/>
                    <a:pt x="77216" y="191156"/>
                    <a:pt x="82931" y="182869"/>
                  </a:cubicBezTo>
                  <a:lnTo>
                    <a:pt x="82931" y="182869"/>
                  </a:lnTo>
                  <a:cubicBezTo>
                    <a:pt x="100743" y="156961"/>
                    <a:pt x="107601" y="131720"/>
                    <a:pt x="107601" y="108479"/>
                  </a:cubicBezTo>
                  <a:cubicBezTo>
                    <a:pt x="107601" y="61806"/>
                    <a:pt x="79978" y="23421"/>
                    <a:pt x="58737" y="5037"/>
                  </a:cubicBezTo>
                  <a:cubicBezTo>
                    <a:pt x="50260" y="-2297"/>
                    <a:pt x="37401" y="-1535"/>
                    <a:pt x="29781" y="6752"/>
                  </a:cubicBezTo>
                  <a:close/>
                  <a:moveTo>
                    <a:pt x="57975" y="142674"/>
                  </a:moveTo>
                  <a:cubicBezTo>
                    <a:pt x="51879" y="132673"/>
                    <a:pt x="45021" y="116956"/>
                    <a:pt x="42545" y="98097"/>
                  </a:cubicBezTo>
                  <a:cubicBezTo>
                    <a:pt x="41021" y="86095"/>
                    <a:pt x="41116" y="70379"/>
                    <a:pt x="47593" y="55044"/>
                  </a:cubicBezTo>
                  <a:cubicBezTo>
                    <a:pt x="60833" y="73903"/>
                    <a:pt x="74930" y="105526"/>
                    <a:pt x="57975" y="142674"/>
                  </a:cubicBezTo>
                  <a:close/>
                </a:path>
              </a:pathLst>
            </a:custGeom>
            <a:solidFill>
              <a:srgbClr val="002E48"/>
            </a:solidFill>
            <a:ln w="9525" cap="flat">
              <a:noFill/>
              <a:prstDash val="solid"/>
              <a:miter/>
            </a:ln>
          </p:spPr>
          <p:txBody>
            <a:bodyPr rtlCol="0" anchor="ctr"/>
            <a:lstStyle/>
            <a:p>
              <a:endParaRPr lang="en-US"/>
            </a:p>
          </p:txBody>
        </p:sp>
        <p:sp>
          <p:nvSpPr>
            <p:cNvPr id="3142" name="Freeform: Shape 3141">
              <a:extLst>
                <a:ext uri="{FF2B5EF4-FFF2-40B4-BE49-F238E27FC236}">
                  <a16:creationId xmlns:a16="http://schemas.microsoft.com/office/drawing/2014/main" id="{D2BD3FFF-ED81-2ECF-2CD2-F4B763C16F28}"/>
                </a:ext>
              </a:extLst>
            </p:cNvPr>
            <p:cNvSpPr/>
            <p:nvPr userDrawn="1"/>
          </p:nvSpPr>
          <p:spPr>
            <a:xfrm>
              <a:off x="649811" y="3545415"/>
              <a:ext cx="389982" cy="457332"/>
            </a:xfrm>
            <a:custGeom>
              <a:avLst/>
              <a:gdLst>
                <a:gd name="connsiteX0" fmla="*/ 168055 w 391511"/>
                <a:gd name="connsiteY0" fmla="*/ 123593 h 468826"/>
                <a:gd name="connsiteX1" fmla="*/ 168341 w 391511"/>
                <a:gd name="connsiteY1" fmla="*/ 126832 h 468826"/>
                <a:gd name="connsiteX2" fmla="*/ 22322 w 391511"/>
                <a:gd name="connsiteY2" fmla="*/ 142072 h 468826"/>
                <a:gd name="connsiteX3" fmla="*/ 22322 w 391511"/>
                <a:gd name="connsiteY3" fmla="*/ 244751 h 468826"/>
                <a:gd name="connsiteX4" fmla="*/ 77662 w 391511"/>
                <a:gd name="connsiteY4" fmla="*/ 268087 h 468826"/>
                <a:gd name="connsiteX5" fmla="*/ 142147 w 391511"/>
                <a:gd name="connsiteY5" fmla="*/ 239417 h 468826"/>
                <a:gd name="connsiteX6" fmla="*/ 142147 w 391511"/>
                <a:gd name="connsiteY6" fmla="*/ 209890 h 468826"/>
                <a:gd name="connsiteX7" fmla="*/ 112619 w 391511"/>
                <a:gd name="connsiteY7" fmla="*/ 209890 h 468826"/>
                <a:gd name="connsiteX8" fmla="*/ 78043 w 391511"/>
                <a:gd name="connsiteY8" fmla="*/ 226368 h 468826"/>
                <a:gd name="connsiteX9" fmla="*/ 51945 w 391511"/>
                <a:gd name="connsiteY9" fmla="*/ 215224 h 468826"/>
                <a:gd name="connsiteX10" fmla="*/ 51945 w 391511"/>
                <a:gd name="connsiteY10" fmla="*/ 171694 h 468826"/>
                <a:gd name="connsiteX11" fmla="*/ 194725 w 391511"/>
                <a:gd name="connsiteY11" fmla="*/ 196840 h 468826"/>
                <a:gd name="connsiteX12" fmla="*/ 245779 w 391511"/>
                <a:gd name="connsiteY12" fmla="*/ 304282 h 468826"/>
                <a:gd name="connsiteX13" fmla="*/ 191201 w 391511"/>
                <a:gd name="connsiteY13" fmla="*/ 433156 h 468826"/>
                <a:gd name="connsiteX14" fmla="*/ 191201 w 391511"/>
                <a:gd name="connsiteY14" fmla="*/ 462683 h 468826"/>
                <a:gd name="connsiteX15" fmla="*/ 220728 w 391511"/>
                <a:gd name="connsiteY15" fmla="*/ 462683 h 468826"/>
                <a:gd name="connsiteX16" fmla="*/ 285022 w 391511"/>
                <a:gd name="connsiteY16" fmla="*/ 346288 h 468826"/>
                <a:gd name="connsiteX17" fmla="*/ 285879 w 391511"/>
                <a:gd name="connsiteY17" fmla="*/ 346192 h 468826"/>
                <a:gd name="connsiteX18" fmla="*/ 285879 w 391511"/>
                <a:gd name="connsiteY18" fmla="*/ 346192 h 468826"/>
                <a:gd name="connsiteX19" fmla="*/ 391511 w 391511"/>
                <a:gd name="connsiteY19" fmla="*/ 212842 h 468826"/>
                <a:gd name="connsiteX20" fmla="*/ 390940 w 391511"/>
                <a:gd name="connsiteY20" fmla="*/ 200650 h 468826"/>
                <a:gd name="connsiteX21" fmla="*/ 368747 w 391511"/>
                <a:gd name="connsiteY21" fmla="*/ 181886 h 468826"/>
                <a:gd name="connsiteX22" fmla="*/ 274068 w 391511"/>
                <a:gd name="connsiteY22" fmla="*/ 243037 h 468826"/>
                <a:gd name="connsiteX23" fmla="*/ 235206 w 391511"/>
                <a:gd name="connsiteY23" fmla="*/ 179219 h 468826"/>
                <a:gd name="connsiteX24" fmla="*/ 275116 w 391511"/>
                <a:gd name="connsiteY24" fmla="*/ 88351 h 468826"/>
                <a:gd name="connsiteX25" fmla="*/ 251684 w 391511"/>
                <a:gd name="connsiteY25" fmla="*/ 9388 h 468826"/>
                <a:gd name="connsiteX26" fmla="*/ 223300 w 391511"/>
                <a:gd name="connsiteY26" fmla="*/ 3102 h 468826"/>
                <a:gd name="connsiteX27" fmla="*/ 168055 w 391511"/>
                <a:gd name="connsiteY27" fmla="*/ 123593 h 468826"/>
                <a:gd name="connsiteX28" fmla="*/ 348458 w 391511"/>
                <a:gd name="connsiteY28" fmla="*/ 229130 h 468826"/>
                <a:gd name="connsiteX29" fmla="*/ 295404 w 391511"/>
                <a:gd name="connsiteY29" fmla="*/ 299806 h 468826"/>
                <a:gd name="connsiteX30" fmla="*/ 314930 w 391511"/>
                <a:gd name="connsiteY30" fmla="*/ 256943 h 468826"/>
                <a:gd name="connsiteX31" fmla="*/ 348458 w 391511"/>
                <a:gd name="connsiteY31" fmla="*/ 229130 h 468826"/>
                <a:gd name="connsiteX32" fmla="*/ 213394 w 391511"/>
                <a:gd name="connsiteY32" fmla="*/ 141595 h 468826"/>
                <a:gd name="connsiteX33" fmla="*/ 210727 w 391511"/>
                <a:gd name="connsiteY33" fmla="*/ 94542 h 468826"/>
                <a:gd name="connsiteX34" fmla="*/ 227395 w 391511"/>
                <a:gd name="connsiteY34" fmla="*/ 54346 h 468826"/>
                <a:gd name="connsiteX35" fmla="*/ 213394 w 391511"/>
                <a:gd name="connsiteY35" fmla="*/ 141595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1" h="468826">
                  <a:moveTo>
                    <a:pt x="168055" y="123593"/>
                  </a:moveTo>
                  <a:cubicBezTo>
                    <a:pt x="168150" y="124355"/>
                    <a:pt x="168245" y="125593"/>
                    <a:pt x="168341" y="126832"/>
                  </a:cubicBezTo>
                  <a:cubicBezTo>
                    <a:pt x="119191" y="102448"/>
                    <a:pt x="63375" y="101019"/>
                    <a:pt x="22322" y="142072"/>
                  </a:cubicBezTo>
                  <a:cubicBezTo>
                    <a:pt x="-11396" y="175790"/>
                    <a:pt x="-3205" y="219224"/>
                    <a:pt x="22322" y="244751"/>
                  </a:cubicBezTo>
                  <a:cubicBezTo>
                    <a:pt x="37181" y="259610"/>
                    <a:pt x="56898" y="267897"/>
                    <a:pt x="77662" y="268087"/>
                  </a:cubicBezTo>
                  <a:cubicBezTo>
                    <a:pt x="93855" y="268183"/>
                    <a:pt x="118144" y="263325"/>
                    <a:pt x="142147" y="239417"/>
                  </a:cubicBezTo>
                  <a:cubicBezTo>
                    <a:pt x="150338" y="231226"/>
                    <a:pt x="150338" y="217986"/>
                    <a:pt x="142147" y="209890"/>
                  </a:cubicBezTo>
                  <a:cubicBezTo>
                    <a:pt x="133955" y="201698"/>
                    <a:pt x="120716" y="201698"/>
                    <a:pt x="112619" y="209890"/>
                  </a:cubicBezTo>
                  <a:cubicBezTo>
                    <a:pt x="101761" y="220748"/>
                    <a:pt x="89855" y="226463"/>
                    <a:pt x="78043" y="226368"/>
                  </a:cubicBezTo>
                  <a:cubicBezTo>
                    <a:pt x="68423" y="226273"/>
                    <a:pt x="58898" y="222272"/>
                    <a:pt x="51945" y="215224"/>
                  </a:cubicBezTo>
                  <a:cubicBezTo>
                    <a:pt x="41944" y="205222"/>
                    <a:pt x="35943" y="187792"/>
                    <a:pt x="51945" y="171694"/>
                  </a:cubicBezTo>
                  <a:cubicBezTo>
                    <a:pt x="90521" y="133118"/>
                    <a:pt x="153005" y="155121"/>
                    <a:pt x="194725" y="196840"/>
                  </a:cubicBezTo>
                  <a:cubicBezTo>
                    <a:pt x="224633" y="226749"/>
                    <a:pt x="243207" y="265897"/>
                    <a:pt x="245779" y="304282"/>
                  </a:cubicBezTo>
                  <a:cubicBezTo>
                    <a:pt x="248922" y="349812"/>
                    <a:pt x="229967" y="394389"/>
                    <a:pt x="191201" y="433156"/>
                  </a:cubicBezTo>
                  <a:cubicBezTo>
                    <a:pt x="183009" y="441347"/>
                    <a:pt x="183009" y="454587"/>
                    <a:pt x="191201" y="462683"/>
                  </a:cubicBezTo>
                  <a:cubicBezTo>
                    <a:pt x="199392" y="470875"/>
                    <a:pt x="212632" y="470875"/>
                    <a:pt x="220728" y="462683"/>
                  </a:cubicBezTo>
                  <a:cubicBezTo>
                    <a:pt x="255875" y="427536"/>
                    <a:pt x="277592" y="387912"/>
                    <a:pt x="285022" y="346288"/>
                  </a:cubicBezTo>
                  <a:cubicBezTo>
                    <a:pt x="285308" y="346192"/>
                    <a:pt x="285593" y="346192"/>
                    <a:pt x="285879" y="346192"/>
                  </a:cubicBezTo>
                  <a:lnTo>
                    <a:pt x="285879" y="346192"/>
                  </a:lnTo>
                  <a:cubicBezTo>
                    <a:pt x="370175" y="328476"/>
                    <a:pt x="391511" y="257038"/>
                    <a:pt x="391511" y="212842"/>
                  </a:cubicBezTo>
                  <a:cubicBezTo>
                    <a:pt x="391511" y="208461"/>
                    <a:pt x="391321" y="204460"/>
                    <a:pt x="390940" y="200650"/>
                  </a:cubicBezTo>
                  <a:cubicBezTo>
                    <a:pt x="389797" y="189411"/>
                    <a:pt x="379986" y="181124"/>
                    <a:pt x="368747" y="181886"/>
                  </a:cubicBezTo>
                  <a:cubicBezTo>
                    <a:pt x="330361" y="184458"/>
                    <a:pt x="296166" y="206937"/>
                    <a:pt x="274068" y="243037"/>
                  </a:cubicBezTo>
                  <a:cubicBezTo>
                    <a:pt x="265114" y="220177"/>
                    <a:pt x="252065" y="198650"/>
                    <a:pt x="235206" y="179219"/>
                  </a:cubicBezTo>
                  <a:cubicBezTo>
                    <a:pt x="264924" y="150739"/>
                    <a:pt x="275116" y="118164"/>
                    <a:pt x="275116" y="88351"/>
                  </a:cubicBezTo>
                  <a:cubicBezTo>
                    <a:pt x="275116" y="55966"/>
                    <a:pt x="263210" y="26819"/>
                    <a:pt x="251684" y="9388"/>
                  </a:cubicBezTo>
                  <a:cubicBezTo>
                    <a:pt x="245493" y="-41"/>
                    <a:pt x="232920" y="-2804"/>
                    <a:pt x="223300" y="3102"/>
                  </a:cubicBezTo>
                  <a:cubicBezTo>
                    <a:pt x="184819" y="26724"/>
                    <a:pt x="164150" y="71777"/>
                    <a:pt x="168055" y="123593"/>
                  </a:cubicBezTo>
                  <a:close/>
                  <a:moveTo>
                    <a:pt x="348458" y="229130"/>
                  </a:moveTo>
                  <a:cubicBezTo>
                    <a:pt x="345220" y="252085"/>
                    <a:pt x="333599" y="284566"/>
                    <a:pt x="295404" y="299806"/>
                  </a:cubicBezTo>
                  <a:cubicBezTo>
                    <a:pt x="297881" y="288376"/>
                    <a:pt x="303691" y="272183"/>
                    <a:pt x="314930" y="256943"/>
                  </a:cubicBezTo>
                  <a:cubicBezTo>
                    <a:pt x="322169" y="247037"/>
                    <a:pt x="333123" y="235798"/>
                    <a:pt x="348458" y="229130"/>
                  </a:cubicBezTo>
                  <a:close/>
                  <a:moveTo>
                    <a:pt x="213394" y="141595"/>
                  </a:moveTo>
                  <a:cubicBezTo>
                    <a:pt x="210251" y="130356"/>
                    <a:pt x="207869" y="113306"/>
                    <a:pt x="210727" y="94542"/>
                  </a:cubicBezTo>
                  <a:cubicBezTo>
                    <a:pt x="212537" y="82540"/>
                    <a:pt x="217013" y="67395"/>
                    <a:pt x="227395" y="54346"/>
                  </a:cubicBezTo>
                  <a:cubicBezTo>
                    <a:pt x="235111" y="76159"/>
                    <a:pt x="240064" y="110353"/>
                    <a:pt x="213394" y="141595"/>
                  </a:cubicBezTo>
                  <a:close/>
                </a:path>
              </a:pathLst>
            </a:custGeom>
            <a:solidFill>
              <a:srgbClr val="002E48"/>
            </a:solidFill>
            <a:ln w="9525" cap="flat">
              <a:noFill/>
              <a:prstDash val="solid"/>
              <a:miter/>
            </a:ln>
          </p:spPr>
          <p:txBody>
            <a:bodyPr rtlCol="0" anchor="ctr"/>
            <a:lstStyle/>
            <a:p>
              <a:endParaRPr lang="en-US"/>
            </a:p>
          </p:txBody>
        </p:sp>
        <p:sp>
          <p:nvSpPr>
            <p:cNvPr id="3143" name="Freeform: Shape 3142">
              <a:extLst>
                <a:ext uri="{FF2B5EF4-FFF2-40B4-BE49-F238E27FC236}">
                  <a16:creationId xmlns:a16="http://schemas.microsoft.com/office/drawing/2014/main" id="{3BF2C67E-2F62-5CBC-D6C3-E69232EC711C}"/>
                </a:ext>
              </a:extLst>
            </p:cNvPr>
            <p:cNvSpPr/>
            <p:nvPr userDrawn="1"/>
          </p:nvSpPr>
          <p:spPr>
            <a:xfrm>
              <a:off x="597188" y="2781150"/>
              <a:ext cx="2058851" cy="2011885"/>
            </a:xfrm>
            <a:custGeom>
              <a:avLst/>
              <a:gdLst>
                <a:gd name="connsiteX0" fmla="*/ 95 w 2066925"/>
                <a:gd name="connsiteY0" fmla="*/ 2062448 h 2062448"/>
                <a:gd name="connsiteX1" fmla="*/ 2066925 w 2066925"/>
                <a:gd name="connsiteY1" fmla="*/ 2062448 h 2062448"/>
                <a:gd name="connsiteX2" fmla="*/ 2066925 w 2066925"/>
                <a:gd name="connsiteY2" fmla="*/ 2020633 h 2062448"/>
                <a:gd name="connsiteX3" fmla="*/ 1579721 w 2066925"/>
                <a:gd name="connsiteY3" fmla="*/ 2020633 h 2062448"/>
                <a:gd name="connsiteX4" fmla="*/ 1437513 w 2066925"/>
                <a:gd name="connsiteY4" fmla="*/ 1956245 h 2062448"/>
                <a:gd name="connsiteX5" fmla="*/ 1428845 w 2066925"/>
                <a:gd name="connsiteY5" fmla="*/ 1954340 h 2062448"/>
                <a:gd name="connsiteX6" fmla="*/ 1419320 w 2066925"/>
                <a:gd name="connsiteY6" fmla="*/ 1956625 h 2062448"/>
                <a:gd name="connsiteX7" fmla="*/ 1408366 w 2066925"/>
                <a:gd name="connsiteY7" fmla="*/ 1971104 h 2062448"/>
                <a:gd name="connsiteX8" fmla="*/ 1332452 w 2066925"/>
                <a:gd name="connsiteY8" fmla="*/ 2020538 h 2062448"/>
                <a:gd name="connsiteX9" fmla="*/ 179546 w 2066925"/>
                <a:gd name="connsiteY9" fmla="*/ 2020538 h 2062448"/>
                <a:gd name="connsiteX10" fmla="*/ 178784 w 2066925"/>
                <a:gd name="connsiteY10" fmla="*/ 1883664 h 2062448"/>
                <a:gd name="connsiteX11" fmla="*/ 41910 w 2066925"/>
                <a:gd name="connsiteY11" fmla="*/ 1882902 h 2062448"/>
                <a:gd name="connsiteX12" fmla="*/ 41910 w 2066925"/>
                <a:gd name="connsiteY12" fmla="*/ 729996 h 2062448"/>
                <a:gd name="connsiteX13" fmla="*/ 91345 w 2066925"/>
                <a:gd name="connsiteY13" fmla="*/ 654082 h 2062448"/>
                <a:gd name="connsiteX14" fmla="*/ 105823 w 2066925"/>
                <a:gd name="connsiteY14" fmla="*/ 643128 h 2062448"/>
                <a:gd name="connsiteX15" fmla="*/ 108109 w 2066925"/>
                <a:gd name="connsiteY15" fmla="*/ 633603 h 2062448"/>
                <a:gd name="connsiteX16" fmla="*/ 106204 w 2066925"/>
                <a:gd name="connsiteY16" fmla="*/ 624935 h 2062448"/>
                <a:gd name="connsiteX17" fmla="*/ 41815 w 2066925"/>
                <a:gd name="connsiteY17" fmla="*/ 482727 h 2062448"/>
                <a:gd name="connsiteX18" fmla="*/ 41815 w 2066925"/>
                <a:gd name="connsiteY18" fmla="*/ 0 h 2062448"/>
                <a:gd name="connsiteX19" fmla="*/ 0 w 2066925"/>
                <a:gd name="connsiteY19" fmla="*/ 0 h 2062448"/>
                <a:gd name="connsiteX20" fmla="*/ 0 w 2066925"/>
                <a:gd name="connsiteY20" fmla="*/ 2062448 h 206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6925" h="2062448">
                  <a:moveTo>
                    <a:pt x="95" y="2062448"/>
                  </a:moveTo>
                  <a:lnTo>
                    <a:pt x="2066925" y="2062448"/>
                  </a:lnTo>
                  <a:lnTo>
                    <a:pt x="2066925" y="2020633"/>
                  </a:lnTo>
                  <a:lnTo>
                    <a:pt x="1579721" y="2020633"/>
                  </a:lnTo>
                  <a:lnTo>
                    <a:pt x="1437513" y="1956245"/>
                  </a:lnTo>
                  <a:cubicBezTo>
                    <a:pt x="1434751" y="1955006"/>
                    <a:pt x="1431798" y="1954340"/>
                    <a:pt x="1428845" y="1954340"/>
                  </a:cubicBezTo>
                  <a:cubicBezTo>
                    <a:pt x="1425607" y="1954340"/>
                    <a:pt x="1422273" y="1955101"/>
                    <a:pt x="1419320" y="1956625"/>
                  </a:cubicBezTo>
                  <a:cubicBezTo>
                    <a:pt x="1413605" y="1959578"/>
                    <a:pt x="1412177" y="1966055"/>
                    <a:pt x="1408366" y="1971104"/>
                  </a:cubicBezTo>
                  <a:cubicBezTo>
                    <a:pt x="1388078" y="1998155"/>
                    <a:pt x="1368266" y="2020538"/>
                    <a:pt x="1332452" y="2020538"/>
                  </a:cubicBezTo>
                  <a:lnTo>
                    <a:pt x="179546" y="2020538"/>
                  </a:lnTo>
                  <a:lnTo>
                    <a:pt x="178784" y="1883664"/>
                  </a:lnTo>
                  <a:lnTo>
                    <a:pt x="41910" y="1882902"/>
                  </a:lnTo>
                  <a:lnTo>
                    <a:pt x="41910" y="729996"/>
                  </a:lnTo>
                  <a:cubicBezTo>
                    <a:pt x="41910" y="694182"/>
                    <a:pt x="64294" y="674465"/>
                    <a:pt x="91345" y="654082"/>
                  </a:cubicBezTo>
                  <a:cubicBezTo>
                    <a:pt x="96488" y="650272"/>
                    <a:pt x="102965" y="648843"/>
                    <a:pt x="105823" y="643128"/>
                  </a:cubicBezTo>
                  <a:cubicBezTo>
                    <a:pt x="107347" y="640175"/>
                    <a:pt x="108109" y="636842"/>
                    <a:pt x="108109" y="633603"/>
                  </a:cubicBezTo>
                  <a:cubicBezTo>
                    <a:pt x="108109" y="630650"/>
                    <a:pt x="107442" y="627698"/>
                    <a:pt x="106204" y="624935"/>
                  </a:cubicBezTo>
                  <a:lnTo>
                    <a:pt x="41815" y="482727"/>
                  </a:lnTo>
                  <a:lnTo>
                    <a:pt x="41815" y="0"/>
                  </a:lnTo>
                  <a:lnTo>
                    <a:pt x="0" y="0"/>
                  </a:lnTo>
                  <a:lnTo>
                    <a:pt x="0" y="2062448"/>
                  </a:lnTo>
                  <a:close/>
                </a:path>
              </a:pathLst>
            </a:custGeom>
            <a:solidFill>
              <a:srgbClr val="002E48"/>
            </a:solidFill>
            <a:ln w="9525" cap="flat">
              <a:noFill/>
              <a:prstDash val="solid"/>
              <a:miter/>
            </a:ln>
          </p:spPr>
          <p:txBody>
            <a:bodyPr rtlCol="0" anchor="ctr"/>
            <a:lstStyle/>
            <a:p>
              <a:endParaRPr lang="en-US"/>
            </a:p>
          </p:txBody>
        </p:sp>
        <p:sp>
          <p:nvSpPr>
            <p:cNvPr id="3144" name="Freeform: Shape 3143">
              <a:extLst>
                <a:ext uri="{FF2B5EF4-FFF2-40B4-BE49-F238E27FC236}">
                  <a16:creationId xmlns:a16="http://schemas.microsoft.com/office/drawing/2014/main" id="{C5850138-C58C-5A99-790D-90B19063C474}"/>
                </a:ext>
              </a:extLst>
            </p:cNvPr>
            <p:cNvSpPr/>
            <p:nvPr userDrawn="1"/>
          </p:nvSpPr>
          <p:spPr>
            <a:xfrm>
              <a:off x="1007273" y="4141829"/>
              <a:ext cx="241597" cy="236598"/>
            </a:xfrm>
            <a:custGeom>
              <a:avLst/>
              <a:gdLst>
                <a:gd name="connsiteX0" fmla="*/ 242389 w 242544"/>
                <a:gd name="connsiteY0" fmla="*/ 19872 h 242544"/>
                <a:gd name="connsiteX1" fmla="*/ 241341 w 242544"/>
                <a:gd name="connsiteY1" fmla="*/ 1203 h 242544"/>
                <a:gd name="connsiteX2" fmla="*/ 222672 w 242544"/>
                <a:gd name="connsiteY2" fmla="*/ 156 h 242544"/>
                <a:gd name="connsiteX3" fmla="*/ 56270 w 242544"/>
                <a:gd name="connsiteY3" fmla="*/ 56639 h 242544"/>
                <a:gd name="connsiteX4" fmla="*/ 168 w 242544"/>
                <a:gd name="connsiteY4" fmla="*/ 223231 h 242544"/>
                <a:gd name="connsiteX5" fmla="*/ 1216 w 242544"/>
                <a:gd name="connsiteY5" fmla="*/ 241329 h 242544"/>
                <a:gd name="connsiteX6" fmla="*/ 19313 w 242544"/>
                <a:gd name="connsiteY6" fmla="*/ 242376 h 242544"/>
                <a:gd name="connsiteX7" fmla="*/ 185905 w 242544"/>
                <a:gd name="connsiteY7" fmla="*/ 186274 h 242544"/>
                <a:gd name="connsiteX8" fmla="*/ 242389 w 242544"/>
                <a:gd name="connsiteY8" fmla="*/ 19872 h 242544"/>
                <a:gd name="connsiteX9" fmla="*/ 156378 w 242544"/>
                <a:gd name="connsiteY9" fmla="*/ 156651 h 242544"/>
                <a:gd name="connsiteX10" fmla="*/ 42364 w 242544"/>
                <a:gd name="connsiteY10" fmla="*/ 200181 h 242544"/>
                <a:gd name="connsiteX11" fmla="*/ 85893 w 242544"/>
                <a:gd name="connsiteY11" fmla="*/ 86166 h 242544"/>
                <a:gd name="connsiteX12" fmla="*/ 200193 w 242544"/>
                <a:gd name="connsiteY12" fmla="*/ 42351 h 242544"/>
                <a:gd name="connsiteX13" fmla="*/ 156378 w 242544"/>
                <a:gd name="connsiteY13" fmla="*/ 156651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44">
                  <a:moveTo>
                    <a:pt x="242389" y="19872"/>
                  </a:moveTo>
                  <a:lnTo>
                    <a:pt x="241341" y="1203"/>
                  </a:lnTo>
                  <a:lnTo>
                    <a:pt x="222672" y="156"/>
                  </a:lnTo>
                  <a:cubicBezTo>
                    <a:pt x="218386" y="-35"/>
                    <a:pt x="117516" y="-4797"/>
                    <a:pt x="56270" y="56639"/>
                  </a:cubicBezTo>
                  <a:cubicBezTo>
                    <a:pt x="-4976" y="118075"/>
                    <a:pt x="-23" y="218945"/>
                    <a:pt x="168" y="223231"/>
                  </a:cubicBezTo>
                  <a:lnTo>
                    <a:pt x="1216" y="241329"/>
                  </a:lnTo>
                  <a:lnTo>
                    <a:pt x="19313" y="242376"/>
                  </a:lnTo>
                  <a:cubicBezTo>
                    <a:pt x="23599" y="242567"/>
                    <a:pt x="124469" y="247520"/>
                    <a:pt x="185905" y="186274"/>
                  </a:cubicBezTo>
                  <a:cubicBezTo>
                    <a:pt x="247342" y="125028"/>
                    <a:pt x="242579" y="24063"/>
                    <a:pt x="242389" y="19872"/>
                  </a:cubicBezTo>
                  <a:close/>
                  <a:moveTo>
                    <a:pt x="156378" y="156651"/>
                  </a:moveTo>
                  <a:cubicBezTo>
                    <a:pt x="122850" y="190084"/>
                    <a:pt x="71034" y="198276"/>
                    <a:pt x="42364" y="200181"/>
                  </a:cubicBezTo>
                  <a:cubicBezTo>
                    <a:pt x="44269" y="171606"/>
                    <a:pt x="52460" y="119694"/>
                    <a:pt x="85893" y="86166"/>
                  </a:cubicBezTo>
                  <a:cubicBezTo>
                    <a:pt x="119421" y="52543"/>
                    <a:pt x="171618" y="44256"/>
                    <a:pt x="200193" y="42351"/>
                  </a:cubicBezTo>
                  <a:cubicBezTo>
                    <a:pt x="198288" y="70926"/>
                    <a:pt x="190001" y="123123"/>
                    <a:pt x="156378" y="156651"/>
                  </a:cubicBezTo>
                  <a:close/>
                </a:path>
              </a:pathLst>
            </a:custGeom>
            <a:solidFill>
              <a:srgbClr val="002E48"/>
            </a:solidFill>
            <a:ln w="9525" cap="flat">
              <a:noFill/>
              <a:prstDash val="solid"/>
              <a:miter/>
            </a:ln>
          </p:spPr>
          <p:txBody>
            <a:bodyPr rtlCol="0" anchor="ctr"/>
            <a:lstStyle/>
            <a:p>
              <a:endParaRPr lang="en-US"/>
            </a:p>
          </p:txBody>
        </p:sp>
        <p:sp>
          <p:nvSpPr>
            <p:cNvPr id="3145" name="Freeform: Shape 3144">
              <a:extLst>
                <a:ext uri="{FF2B5EF4-FFF2-40B4-BE49-F238E27FC236}">
                  <a16:creationId xmlns:a16="http://schemas.microsoft.com/office/drawing/2014/main" id="{8FE2F997-B3CE-9D21-6F8D-DA8E002D7CFA}"/>
                </a:ext>
              </a:extLst>
            </p:cNvPr>
            <p:cNvSpPr/>
            <p:nvPr userDrawn="1"/>
          </p:nvSpPr>
          <p:spPr>
            <a:xfrm>
              <a:off x="670813" y="3869743"/>
              <a:ext cx="855742" cy="837717"/>
            </a:xfrm>
            <a:custGeom>
              <a:avLst/>
              <a:gdLst>
                <a:gd name="connsiteX0" fmla="*/ 743998 w 859098"/>
                <a:gd name="connsiteY0" fmla="*/ 808670 h 858771"/>
                <a:gd name="connsiteX1" fmla="*/ 857155 w 859098"/>
                <a:gd name="connsiteY1" fmla="*/ 739613 h 858771"/>
                <a:gd name="connsiteX2" fmla="*/ 847534 w 859098"/>
                <a:gd name="connsiteY2" fmla="*/ 712181 h 858771"/>
                <a:gd name="connsiteX3" fmla="*/ 782479 w 859098"/>
                <a:gd name="connsiteY3" fmla="*/ 697322 h 858771"/>
                <a:gd name="connsiteX4" fmla="*/ 718185 w 859098"/>
                <a:gd name="connsiteY4" fmla="*/ 714467 h 858771"/>
                <a:gd name="connsiteX5" fmla="*/ 692658 w 859098"/>
                <a:gd name="connsiteY5" fmla="*/ 671319 h 858771"/>
                <a:gd name="connsiteX6" fmla="*/ 636175 w 859098"/>
                <a:gd name="connsiteY6" fmla="*/ 650840 h 858771"/>
                <a:gd name="connsiteX7" fmla="*/ 635127 w 859098"/>
                <a:gd name="connsiteY7" fmla="*/ 650555 h 858771"/>
                <a:gd name="connsiteX8" fmla="*/ 575786 w 859098"/>
                <a:gd name="connsiteY8" fmla="*/ 610550 h 858771"/>
                <a:gd name="connsiteX9" fmla="*/ 562165 w 859098"/>
                <a:gd name="connsiteY9" fmla="*/ 540350 h 858771"/>
                <a:gd name="connsiteX10" fmla="*/ 617792 w 859098"/>
                <a:gd name="connsiteY10" fmla="*/ 503584 h 858771"/>
                <a:gd name="connsiteX11" fmla="*/ 630174 w 859098"/>
                <a:gd name="connsiteY11" fmla="*/ 511966 h 858771"/>
                <a:gd name="connsiteX12" fmla="*/ 633317 w 859098"/>
                <a:gd name="connsiteY12" fmla="*/ 524920 h 858771"/>
                <a:gd name="connsiteX13" fmla="*/ 618077 w 859098"/>
                <a:gd name="connsiteY13" fmla="*/ 512347 h 858771"/>
                <a:gd name="connsiteX14" fmla="*/ 593407 w 859098"/>
                <a:gd name="connsiteY14" fmla="*/ 528635 h 858771"/>
                <a:gd name="connsiteX15" fmla="*/ 598551 w 859098"/>
                <a:gd name="connsiteY15" fmla="*/ 555114 h 858771"/>
                <a:gd name="connsiteX16" fmla="*/ 620935 w 859098"/>
                <a:gd name="connsiteY16" fmla="*/ 570164 h 858771"/>
                <a:gd name="connsiteX17" fmla="*/ 654749 w 859098"/>
                <a:gd name="connsiteY17" fmla="*/ 563591 h 858771"/>
                <a:gd name="connsiteX18" fmla="*/ 673989 w 859098"/>
                <a:gd name="connsiteY18" fmla="*/ 535016 h 858771"/>
                <a:gd name="connsiteX19" fmla="*/ 665035 w 859098"/>
                <a:gd name="connsiteY19" fmla="*/ 488915 h 858771"/>
                <a:gd name="connsiteX20" fmla="*/ 626078 w 859098"/>
                <a:gd name="connsiteY20" fmla="*/ 462626 h 858771"/>
                <a:gd name="connsiteX21" fmla="*/ 608171 w 859098"/>
                <a:gd name="connsiteY21" fmla="*/ 460817 h 858771"/>
                <a:gd name="connsiteX22" fmla="*/ 559308 w 859098"/>
                <a:gd name="connsiteY22" fmla="*/ 475580 h 858771"/>
                <a:gd name="connsiteX23" fmla="*/ 521208 w 859098"/>
                <a:gd name="connsiteY23" fmla="*/ 531968 h 858771"/>
                <a:gd name="connsiteX24" fmla="*/ 540925 w 859098"/>
                <a:gd name="connsiteY24" fmla="*/ 633600 h 858771"/>
                <a:gd name="connsiteX25" fmla="*/ 581120 w 859098"/>
                <a:gd name="connsiteY25" fmla="*/ 673034 h 858771"/>
                <a:gd name="connsiteX26" fmla="*/ 568071 w 859098"/>
                <a:gd name="connsiteY26" fmla="*/ 724088 h 858771"/>
                <a:gd name="connsiteX27" fmla="*/ 587121 w 859098"/>
                <a:gd name="connsiteY27" fmla="*/ 752377 h 858771"/>
                <a:gd name="connsiteX28" fmla="*/ 620554 w 859098"/>
                <a:gd name="connsiteY28" fmla="*/ 758949 h 858771"/>
                <a:gd name="connsiteX29" fmla="*/ 636842 w 859098"/>
                <a:gd name="connsiteY29" fmla="*/ 734280 h 858771"/>
                <a:gd name="connsiteX30" fmla="*/ 612172 w 859098"/>
                <a:gd name="connsiteY30" fmla="*/ 717992 h 858771"/>
                <a:gd name="connsiteX31" fmla="*/ 608933 w 859098"/>
                <a:gd name="connsiteY31" fmla="*/ 715896 h 858771"/>
                <a:gd name="connsiteX32" fmla="*/ 623602 w 859098"/>
                <a:gd name="connsiteY32" fmla="*/ 693703 h 858771"/>
                <a:gd name="connsiteX33" fmla="*/ 666083 w 859098"/>
                <a:gd name="connsiteY33" fmla="*/ 703799 h 858771"/>
                <a:gd name="connsiteX34" fmla="*/ 677323 w 859098"/>
                <a:gd name="connsiteY34" fmla="*/ 725326 h 858771"/>
                <a:gd name="connsiteX35" fmla="*/ 621697 w 859098"/>
                <a:gd name="connsiteY35" fmla="*/ 790287 h 858771"/>
                <a:gd name="connsiteX36" fmla="*/ 476536 w 859098"/>
                <a:gd name="connsiteY36" fmla="*/ 817338 h 858771"/>
                <a:gd name="connsiteX37" fmla="*/ 227171 w 859098"/>
                <a:gd name="connsiteY37" fmla="*/ 712563 h 858771"/>
                <a:gd name="connsiteX38" fmla="*/ 381000 w 859098"/>
                <a:gd name="connsiteY38" fmla="*/ 694274 h 858771"/>
                <a:gd name="connsiteX39" fmla="*/ 388811 w 859098"/>
                <a:gd name="connsiteY39" fmla="*/ 567116 h 858771"/>
                <a:gd name="connsiteX40" fmla="*/ 346138 w 859098"/>
                <a:gd name="connsiteY40" fmla="*/ 546256 h 858771"/>
                <a:gd name="connsiteX41" fmla="*/ 342233 w 859098"/>
                <a:gd name="connsiteY41" fmla="*/ 546161 h 858771"/>
                <a:gd name="connsiteX42" fmla="*/ 301180 w 859098"/>
                <a:gd name="connsiteY42" fmla="*/ 561687 h 858771"/>
                <a:gd name="connsiteX43" fmla="*/ 297275 w 859098"/>
                <a:gd name="connsiteY43" fmla="*/ 625695 h 858771"/>
                <a:gd name="connsiteX44" fmla="*/ 321659 w 859098"/>
                <a:gd name="connsiteY44" fmla="*/ 637601 h 858771"/>
                <a:gd name="connsiteX45" fmla="*/ 347282 w 859098"/>
                <a:gd name="connsiteY45" fmla="*/ 628742 h 858771"/>
                <a:gd name="connsiteX46" fmla="*/ 349091 w 859098"/>
                <a:gd name="connsiteY46" fmla="*/ 599215 h 858771"/>
                <a:gd name="connsiteX47" fmla="*/ 329184 w 859098"/>
                <a:gd name="connsiteY47" fmla="*/ 592547 h 858771"/>
                <a:gd name="connsiteX48" fmla="*/ 343471 w 859098"/>
                <a:gd name="connsiteY48" fmla="*/ 587785 h 858771"/>
                <a:gd name="connsiteX49" fmla="*/ 357378 w 859098"/>
                <a:gd name="connsiteY49" fmla="*/ 594548 h 858771"/>
                <a:gd name="connsiteX50" fmla="*/ 353187 w 859098"/>
                <a:gd name="connsiteY50" fmla="*/ 662747 h 858771"/>
                <a:gd name="connsiteX51" fmla="*/ 217646 w 859098"/>
                <a:gd name="connsiteY51" fmla="*/ 653507 h 858771"/>
                <a:gd name="connsiteX52" fmla="*/ 210312 w 859098"/>
                <a:gd name="connsiteY52" fmla="*/ 648840 h 858771"/>
                <a:gd name="connsiteX53" fmla="*/ 205645 w 859098"/>
                <a:gd name="connsiteY53" fmla="*/ 641506 h 858771"/>
                <a:gd name="connsiteX54" fmla="*/ 196405 w 859098"/>
                <a:gd name="connsiteY54" fmla="*/ 505965 h 858771"/>
                <a:gd name="connsiteX55" fmla="*/ 264605 w 859098"/>
                <a:gd name="connsiteY55" fmla="*/ 501774 h 858771"/>
                <a:gd name="connsiteX56" fmla="*/ 271367 w 859098"/>
                <a:gd name="connsiteY56" fmla="*/ 515681 h 858771"/>
                <a:gd name="connsiteX57" fmla="*/ 266605 w 859098"/>
                <a:gd name="connsiteY57" fmla="*/ 529968 h 858771"/>
                <a:gd name="connsiteX58" fmla="*/ 259937 w 859098"/>
                <a:gd name="connsiteY58" fmla="*/ 510061 h 858771"/>
                <a:gd name="connsiteX59" fmla="*/ 230410 w 859098"/>
                <a:gd name="connsiteY59" fmla="*/ 511871 h 858771"/>
                <a:gd name="connsiteX60" fmla="*/ 221551 w 859098"/>
                <a:gd name="connsiteY60" fmla="*/ 537493 h 858771"/>
                <a:gd name="connsiteX61" fmla="*/ 233458 w 859098"/>
                <a:gd name="connsiteY61" fmla="*/ 561877 h 858771"/>
                <a:gd name="connsiteX62" fmla="*/ 297466 w 859098"/>
                <a:gd name="connsiteY62" fmla="*/ 557972 h 858771"/>
                <a:gd name="connsiteX63" fmla="*/ 312992 w 859098"/>
                <a:gd name="connsiteY63" fmla="*/ 516919 h 858771"/>
                <a:gd name="connsiteX64" fmla="*/ 312896 w 859098"/>
                <a:gd name="connsiteY64" fmla="*/ 513014 h 858771"/>
                <a:gd name="connsiteX65" fmla="*/ 292036 w 859098"/>
                <a:gd name="connsiteY65" fmla="*/ 470342 h 858771"/>
                <a:gd name="connsiteX66" fmla="*/ 164878 w 859098"/>
                <a:gd name="connsiteY66" fmla="*/ 478152 h 858771"/>
                <a:gd name="connsiteX67" fmla="*/ 146590 w 859098"/>
                <a:gd name="connsiteY67" fmla="*/ 631981 h 858771"/>
                <a:gd name="connsiteX68" fmla="*/ 41815 w 859098"/>
                <a:gd name="connsiteY68" fmla="*/ 382616 h 858771"/>
                <a:gd name="connsiteX69" fmla="*/ 68866 w 859098"/>
                <a:gd name="connsiteY69" fmla="*/ 237455 h 858771"/>
                <a:gd name="connsiteX70" fmla="*/ 133826 w 859098"/>
                <a:gd name="connsiteY70" fmla="*/ 181829 h 858771"/>
                <a:gd name="connsiteX71" fmla="*/ 155353 w 859098"/>
                <a:gd name="connsiteY71" fmla="*/ 193069 h 858771"/>
                <a:gd name="connsiteX72" fmla="*/ 165449 w 859098"/>
                <a:gd name="connsiteY72" fmla="*/ 235550 h 858771"/>
                <a:gd name="connsiteX73" fmla="*/ 143256 w 859098"/>
                <a:gd name="connsiteY73" fmla="*/ 250219 h 858771"/>
                <a:gd name="connsiteX74" fmla="*/ 141161 w 859098"/>
                <a:gd name="connsiteY74" fmla="*/ 246980 h 858771"/>
                <a:gd name="connsiteX75" fmla="*/ 124873 w 859098"/>
                <a:gd name="connsiteY75" fmla="*/ 222311 h 858771"/>
                <a:gd name="connsiteX76" fmla="*/ 100203 w 859098"/>
                <a:gd name="connsiteY76" fmla="*/ 238598 h 858771"/>
                <a:gd name="connsiteX77" fmla="*/ 106775 w 859098"/>
                <a:gd name="connsiteY77" fmla="*/ 272031 h 858771"/>
                <a:gd name="connsiteX78" fmla="*/ 135065 w 859098"/>
                <a:gd name="connsiteY78" fmla="*/ 291081 h 858771"/>
                <a:gd name="connsiteX79" fmla="*/ 186119 w 859098"/>
                <a:gd name="connsiteY79" fmla="*/ 278032 h 858771"/>
                <a:gd name="connsiteX80" fmla="*/ 225552 w 859098"/>
                <a:gd name="connsiteY80" fmla="*/ 318227 h 858771"/>
                <a:gd name="connsiteX81" fmla="*/ 327184 w 859098"/>
                <a:gd name="connsiteY81" fmla="*/ 337944 h 858771"/>
                <a:gd name="connsiteX82" fmla="*/ 383572 w 859098"/>
                <a:gd name="connsiteY82" fmla="*/ 299844 h 858771"/>
                <a:gd name="connsiteX83" fmla="*/ 398336 w 859098"/>
                <a:gd name="connsiteY83" fmla="*/ 250886 h 858771"/>
                <a:gd name="connsiteX84" fmla="*/ 396526 w 859098"/>
                <a:gd name="connsiteY84" fmla="*/ 232979 h 858771"/>
                <a:gd name="connsiteX85" fmla="*/ 370237 w 859098"/>
                <a:gd name="connsiteY85" fmla="*/ 194021 h 858771"/>
                <a:gd name="connsiteX86" fmla="*/ 324136 w 859098"/>
                <a:gd name="connsiteY86" fmla="*/ 185068 h 858771"/>
                <a:gd name="connsiteX87" fmla="*/ 295561 w 859098"/>
                <a:gd name="connsiteY87" fmla="*/ 204308 h 858771"/>
                <a:gd name="connsiteX88" fmla="*/ 288988 w 859098"/>
                <a:gd name="connsiteY88" fmla="*/ 238122 h 858771"/>
                <a:gd name="connsiteX89" fmla="*/ 304038 w 859098"/>
                <a:gd name="connsiteY89" fmla="*/ 260506 h 858771"/>
                <a:gd name="connsiteX90" fmla="*/ 330517 w 859098"/>
                <a:gd name="connsiteY90" fmla="*/ 265649 h 858771"/>
                <a:gd name="connsiteX91" fmla="*/ 346805 w 859098"/>
                <a:gd name="connsiteY91" fmla="*/ 240980 h 858771"/>
                <a:gd name="connsiteX92" fmla="*/ 334232 w 859098"/>
                <a:gd name="connsiteY92" fmla="*/ 225740 h 858771"/>
                <a:gd name="connsiteX93" fmla="*/ 347186 w 859098"/>
                <a:gd name="connsiteY93" fmla="*/ 228883 h 858771"/>
                <a:gd name="connsiteX94" fmla="*/ 355568 w 859098"/>
                <a:gd name="connsiteY94" fmla="*/ 241265 h 858771"/>
                <a:gd name="connsiteX95" fmla="*/ 318802 w 859098"/>
                <a:gd name="connsiteY95" fmla="*/ 296891 h 858771"/>
                <a:gd name="connsiteX96" fmla="*/ 248602 w 859098"/>
                <a:gd name="connsiteY96" fmla="*/ 283271 h 858771"/>
                <a:gd name="connsiteX97" fmla="*/ 208598 w 859098"/>
                <a:gd name="connsiteY97" fmla="*/ 223930 h 858771"/>
                <a:gd name="connsiteX98" fmla="*/ 208312 w 859098"/>
                <a:gd name="connsiteY98" fmla="*/ 222882 h 858771"/>
                <a:gd name="connsiteX99" fmla="*/ 187833 w 859098"/>
                <a:gd name="connsiteY99" fmla="*/ 166399 h 858771"/>
                <a:gd name="connsiteX100" fmla="*/ 144685 w 859098"/>
                <a:gd name="connsiteY100" fmla="*/ 140872 h 858771"/>
                <a:gd name="connsiteX101" fmla="*/ 161830 w 859098"/>
                <a:gd name="connsiteY101" fmla="*/ 76578 h 858771"/>
                <a:gd name="connsiteX102" fmla="*/ 146971 w 859098"/>
                <a:gd name="connsiteY102" fmla="*/ 11522 h 858771"/>
                <a:gd name="connsiteX103" fmla="*/ 119539 w 859098"/>
                <a:gd name="connsiteY103" fmla="*/ 1902 h 858771"/>
                <a:gd name="connsiteX104" fmla="*/ 50482 w 859098"/>
                <a:gd name="connsiteY104" fmla="*/ 115059 h 858771"/>
                <a:gd name="connsiteX105" fmla="*/ 61436 w 859098"/>
                <a:gd name="connsiteY105" fmla="*/ 173352 h 858771"/>
                <a:gd name="connsiteX106" fmla="*/ 0 w 859098"/>
                <a:gd name="connsiteY106" fmla="*/ 382426 h 858771"/>
                <a:gd name="connsiteX107" fmla="*/ 175450 w 859098"/>
                <a:gd name="connsiteY107" fmla="*/ 683321 h 858771"/>
                <a:gd name="connsiteX108" fmla="*/ 476345 w 859098"/>
                <a:gd name="connsiteY108" fmla="*/ 858771 h 858771"/>
                <a:gd name="connsiteX109" fmla="*/ 685419 w 859098"/>
                <a:gd name="connsiteY109" fmla="*/ 797335 h 858771"/>
                <a:gd name="connsiteX110" fmla="*/ 743998 w 859098"/>
                <a:gd name="connsiteY110" fmla="*/ 808670 h 858771"/>
                <a:gd name="connsiteX111" fmla="*/ 720757 w 859098"/>
                <a:gd name="connsiteY111" fmla="*/ 765807 h 858771"/>
                <a:gd name="connsiteX112" fmla="*/ 805625 w 859098"/>
                <a:gd name="connsiteY112" fmla="*/ 741709 h 858771"/>
                <a:gd name="connsiteX113" fmla="*/ 767810 w 859098"/>
                <a:gd name="connsiteY113" fmla="*/ 762950 h 858771"/>
                <a:gd name="connsiteX114" fmla="*/ 720757 w 859098"/>
                <a:gd name="connsiteY114" fmla="*/ 765807 h 858771"/>
                <a:gd name="connsiteX115" fmla="*/ 96393 w 859098"/>
                <a:gd name="connsiteY115" fmla="*/ 91532 h 858771"/>
                <a:gd name="connsiteX116" fmla="*/ 117634 w 859098"/>
                <a:gd name="connsiteY116" fmla="*/ 53718 h 858771"/>
                <a:gd name="connsiteX117" fmla="*/ 93536 w 859098"/>
                <a:gd name="connsiteY117" fmla="*/ 138586 h 858771"/>
                <a:gd name="connsiteX118" fmla="*/ 96393 w 859098"/>
                <a:gd name="connsiteY118" fmla="*/ 91532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9098" h="858771">
                  <a:moveTo>
                    <a:pt x="743998" y="808670"/>
                  </a:moveTo>
                  <a:cubicBezTo>
                    <a:pt x="795909" y="806384"/>
                    <a:pt x="838200" y="780571"/>
                    <a:pt x="857155" y="739613"/>
                  </a:cubicBezTo>
                  <a:cubicBezTo>
                    <a:pt x="861917" y="729326"/>
                    <a:pt x="857631" y="717230"/>
                    <a:pt x="847534" y="712181"/>
                  </a:cubicBezTo>
                  <a:cubicBezTo>
                    <a:pt x="832009" y="704371"/>
                    <a:pt x="808482" y="697322"/>
                    <a:pt x="782479" y="697322"/>
                  </a:cubicBezTo>
                  <a:cubicBezTo>
                    <a:pt x="761619" y="697322"/>
                    <a:pt x="739140" y="701895"/>
                    <a:pt x="718185" y="714467"/>
                  </a:cubicBezTo>
                  <a:cubicBezTo>
                    <a:pt x="715518" y="697894"/>
                    <a:pt x="706755" y="682845"/>
                    <a:pt x="692658" y="671319"/>
                  </a:cubicBezTo>
                  <a:cubicBezTo>
                    <a:pt x="677132" y="658651"/>
                    <a:pt x="656654" y="651412"/>
                    <a:pt x="636175" y="650840"/>
                  </a:cubicBezTo>
                  <a:cubicBezTo>
                    <a:pt x="635794" y="650745"/>
                    <a:pt x="635508" y="650555"/>
                    <a:pt x="635127" y="650555"/>
                  </a:cubicBezTo>
                  <a:cubicBezTo>
                    <a:pt x="610648" y="645602"/>
                    <a:pt x="589598" y="631409"/>
                    <a:pt x="575786" y="610550"/>
                  </a:cubicBezTo>
                  <a:cubicBezTo>
                    <a:pt x="561975" y="589690"/>
                    <a:pt x="557117" y="564830"/>
                    <a:pt x="562165" y="540350"/>
                  </a:cubicBezTo>
                  <a:cubicBezTo>
                    <a:pt x="567309" y="514919"/>
                    <a:pt x="592265" y="498440"/>
                    <a:pt x="617792" y="503584"/>
                  </a:cubicBezTo>
                  <a:cubicBezTo>
                    <a:pt x="622935" y="504632"/>
                    <a:pt x="627317" y="507584"/>
                    <a:pt x="630174" y="511966"/>
                  </a:cubicBezTo>
                  <a:cubicBezTo>
                    <a:pt x="632746" y="515776"/>
                    <a:pt x="633794" y="520348"/>
                    <a:pt x="633317" y="524920"/>
                  </a:cubicBezTo>
                  <a:cubicBezTo>
                    <a:pt x="630746" y="518633"/>
                    <a:pt x="625221" y="513776"/>
                    <a:pt x="618077" y="512347"/>
                  </a:cubicBezTo>
                  <a:cubicBezTo>
                    <a:pt x="606743" y="510061"/>
                    <a:pt x="595694" y="517395"/>
                    <a:pt x="593407" y="528635"/>
                  </a:cubicBezTo>
                  <a:cubicBezTo>
                    <a:pt x="591503" y="537874"/>
                    <a:pt x="593312" y="547208"/>
                    <a:pt x="598551" y="555114"/>
                  </a:cubicBezTo>
                  <a:cubicBezTo>
                    <a:pt x="603695" y="562925"/>
                    <a:pt x="611696" y="568354"/>
                    <a:pt x="620935" y="570164"/>
                  </a:cubicBezTo>
                  <a:cubicBezTo>
                    <a:pt x="632651" y="572545"/>
                    <a:pt x="644652" y="570259"/>
                    <a:pt x="654749" y="563591"/>
                  </a:cubicBezTo>
                  <a:cubicBezTo>
                    <a:pt x="664750" y="556924"/>
                    <a:pt x="671608" y="546828"/>
                    <a:pt x="673989" y="535016"/>
                  </a:cubicBezTo>
                  <a:cubicBezTo>
                    <a:pt x="677227" y="518919"/>
                    <a:pt x="674084" y="502536"/>
                    <a:pt x="665035" y="488915"/>
                  </a:cubicBezTo>
                  <a:cubicBezTo>
                    <a:pt x="655987" y="475295"/>
                    <a:pt x="642176" y="465960"/>
                    <a:pt x="626078" y="462626"/>
                  </a:cubicBezTo>
                  <a:cubicBezTo>
                    <a:pt x="620078" y="461388"/>
                    <a:pt x="614077" y="460817"/>
                    <a:pt x="608171" y="460817"/>
                  </a:cubicBezTo>
                  <a:cubicBezTo>
                    <a:pt x="590931" y="460817"/>
                    <a:pt x="573976" y="465865"/>
                    <a:pt x="559308" y="475580"/>
                  </a:cubicBezTo>
                  <a:cubicBezTo>
                    <a:pt x="539496" y="488725"/>
                    <a:pt x="525971" y="508727"/>
                    <a:pt x="521208" y="531968"/>
                  </a:cubicBezTo>
                  <a:cubicBezTo>
                    <a:pt x="513969" y="567401"/>
                    <a:pt x="521017" y="603501"/>
                    <a:pt x="540925" y="633600"/>
                  </a:cubicBezTo>
                  <a:cubicBezTo>
                    <a:pt x="551593" y="649697"/>
                    <a:pt x="565309" y="662937"/>
                    <a:pt x="581120" y="673034"/>
                  </a:cubicBezTo>
                  <a:cubicBezTo>
                    <a:pt x="569595" y="686655"/>
                    <a:pt x="564261" y="705228"/>
                    <a:pt x="568071" y="724088"/>
                  </a:cubicBezTo>
                  <a:cubicBezTo>
                    <a:pt x="570452" y="735708"/>
                    <a:pt x="577215" y="745805"/>
                    <a:pt x="587121" y="752377"/>
                  </a:cubicBezTo>
                  <a:cubicBezTo>
                    <a:pt x="597027" y="758949"/>
                    <a:pt x="608933" y="761235"/>
                    <a:pt x="620554" y="758949"/>
                  </a:cubicBezTo>
                  <a:cubicBezTo>
                    <a:pt x="631888" y="756663"/>
                    <a:pt x="639223" y="745614"/>
                    <a:pt x="636842" y="734280"/>
                  </a:cubicBezTo>
                  <a:cubicBezTo>
                    <a:pt x="634555" y="722945"/>
                    <a:pt x="623507" y="715611"/>
                    <a:pt x="612172" y="717992"/>
                  </a:cubicBezTo>
                  <a:cubicBezTo>
                    <a:pt x="610743" y="718278"/>
                    <a:pt x="609219" y="717325"/>
                    <a:pt x="608933" y="715896"/>
                  </a:cubicBezTo>
                  <a:cubicBezTo>
                    <a:pt x="606838" y="705705"/>
                    <a:pt x="613505" y="695798"/>
                    <a:pt x="623602" y="693703"/>
                  </a:cubicBezTo>
                  <a:cubicBezTo>
                    <a:pt x="638175" y="690750"/>
                    <a:pt x="654939" y="694751"/>
                    <a:pt x="666083" y="703799"/>
                  </a:cubicBezTo>
                  <a:cubicBezTo>
                    <a:pt x="671227" y="707990"/>
                    <a:pt x="677323" y="715134"/>
                    <a:pt x="677323" y="725326"/>
                  </a:cubicBezTo>
                  <a:cubicBezTo>
                    <a:pt x="677323" y="757616"/>
                    <a:pt x="647033" y="778475"/>
                    <a:pt x="621697" y="790287"/>
                  </a:cubicBezTo>
                  <a:cubicBezTo>
                    <a:pt x="584168" y="807717"/>
                    <a:pt x="532638" y="817338"/>
                    <a:pt x="476536" y="817338"/>
                  </a:cubicBezTo>
                  <a:cubicBezTo>
                    <a:pt x="372332" y="817338"/>
                    <a:pt x="261652" y="784190"/>
                    <a:pt x="227171" y="712563"/>
                  </a:cubicBezTo>
                  <a:cubicBezTo>
                    <a:pt x="277749" y="740090"/>
                    <a:pt x="335471" y="734470"/>
                    <a:pt x="381000" y="694274"/>
                  </a:cubicBezTo>
                  <a:cubicBezTo>
                    <a:pt x="418243" y="661413"/>
                    <a:pt x="421767" y="604358"/>
                    <a:pt x="388811" y="567116"/>
                  </a:cubicBezTo>
                  <a:cubicBezTo>
                    <a:pt x="377857" y="554733"/>
                    <a:pt x="362712" y="547304"/>
                    <a:pt x="346138" y="546256"/>
                  </a:cubicBezTo>
                  <a:cubicBezTo>
                    <a:pt x="344805" y="546161"/>
                    <a:pt x="343567" y="546161"/>
                    <a:pt x="342233" y="546161"/>
                  </a:cubicBezTo>
                  <a:cubicBezTo>
                    <a:pt x="327088" y="546161"/>
                    <a:pt x="312706" y="551590"/>
                    <a:pt x="301180" y="561687"/>
                  </a:cubicBezTo>
                  <a:cubicBezTo>
                    <a:pt x="282416" y="578260"/>
                    <a:pt x="280702" y="607025"/>
                    <a:pt x="297275" y="625695"/>
                  </a:cubicBezTo>
                  <a:cubicBezTo>
                    <a:pt x="303562" y="632838"/>
                    <a:pt x="312230" y="637029"/>
                    <a:pt x="321659" y="637601"/>
                  </a:cubicBezTo>
                  <a:cubicBezTo>
                    <a:pt x="330994" y="638172"/>
                    <a:pt x="340233" y="635029"/>
                    <a:pt x="347282" y="628742"/>
                  </a:cubicBezTo>
                  <a:cubicBezTo>
                    <a:pt x="355949" y="621122"/>
                    <a:pt x="356711" y="607883"/>
                    <a:pt x="349091" y="599215"/>
                  </a:cubicBezTo>
                  <a:cubicBezTo>
                    <a:pt x="343948" y="593405"/>
                    <a:pt x="336328" y="591119"/>
                    <a:pt x="329184" y="592547"/>
                  </a:cubicBezTo>
                  <a:cubicBezTo>
                    <a:pt x="333184" y="589214"/>
                    <a:pt x="338233" y="587499"/>
                    <a:pt x="343471" y="587785"/>
                  </a:cubicBezTo>
                  <a:cubicBezTo>
                    <a:pt x="348901" y="588166"/>
                    <a:pt x="353854" y="590547"/>
                    <a:pt x="357378" y="594548"/>
                  </a:cubicBezTo>
                  <a:cubicBezTo>
                    <a:pt x="374999" y="614455"/>
                    <a:pt x="373094" y="645030"/>
                    <a:pt x="353187" y="662747"/>
                  </a:cubicBezTo>
                  <a:cubicBezTo>
                    <a:pt x="311848" y="699323"/>
                    <a:pt x="259842" y="695798"/>
                    <a:pt x="217646" y="653507"/>
                  </a:cubicBezTo>
                  <a:cubicBezTo>
                    <a:pt x="215455" y="651317"/>
                    <a:pt x="212979" y="649793"/>
                    <a:pt x="210312" y="648840"/>
                  </a:cubicBezTo>
                  <a:cubicBezTo>
                    <a:pt x="209264" y="646173"/>
                    <a:pt x="207740" y="643697"/>
                    <a:pt x="205645" y="641506"/>
                  </a:cubicBezTo>
                  <a:cubicBezTo>
                    <a:pt x="163354" y="599215"/>
                    <a:pt x="159829" y="547304"/>
                    <a:pt x="196405" y="505965"/>
                  </a:cubicBezTo>
                  <a:cubicBezTo>
                    <a:pt x="214027" y="486058"/>
                    <a:pt x="244602" y="484153"/>
                    <a:pt x="264605" y="501774"/>
                  </a:cubicBezTo>
                  <a:cubicBezTo>
                    <a:pt x="268700" y="505394"/>
                    <a:pt x="271082" y="510347"/>
                    <a:pt x="271367" y="515681"/>
                  </a:cubicBezTo>
                  <a:cubicBezTo>
                    <a:pt x="271653" y="521015"/>
                    <a:pt x="270034" y="525968"/>
                    <a:pt x="266605" y="529968"/>
                  </a:cubicBezTo>
                  <a:cubicBezTo>
                    <a:pt x="268034" y="522920"/>
                    <a:pt x="265748" y="515204"/>
                    <a:pt x="259937" y="510061"/>
                  </a:cubicBezTo>
                  <a:cubicBezTo>
                    <a:pt x="251269" y="502441"/>
                    <a:pt x="238125" y="503203"/>
                    <a:pt x="230410" y="511871"/>
                  </a:cubicBezTo>
                  <a:cubicBezTo>
                    <a:pt x="224123" y="519014"/>
                    <a:pt x="220980" y="528158"/>
                    <a:pt x="221551" y="537493"/>
                  </a:cubicBezTo>
                  <a:cubicBezTo>
                    <a:pt x="222123" y="546923"/>
                    <a:pt x="226314" y="555590"/>
                    <a:pt x="233458" y="561877"/>
                  </a:cubicBezTo>
                  <a:cubicBezTo>
                    <a:pt x="252222" y="578450"/>
                    <a:pt x="280892" y="576641"/>
                    <a:pt x="297466" y="557972"/>
                  </a:cubicBezTo>
                  <a:cubicBezTo>
                    <a:pt x="307562" y="546542"/>
                    <a:pt x="312992" y="532064"/>
                    <a:pt x="312992" y="516919"/>
                  </a:cubicBezTo>
                  <a:cubicBezTo>
                    <a:pt x="312992" y="515585"/>
                    <a:pt x="312992" y="514347"/>
                    <a:pt x="312896" y="513014"/>
                  </a:cubicBezTo>
                  <a:cubicBezTo>
                    <a:pt x="311848" y="496440"/>
                    <a:pt x="304514" y="481295"/>
                    <a:pt x="292036" y="470342"/>
                  </a:cubicBezTo>
                  <a:cubicBezTo>
                    <a:pt x="254794" y="437480"/>
                    <a:pt x="197739" y="441005"/>
                    <a:pt x="164878" y="478152"/>
                  </a:cubicBezTo>
                  <a:cubicBezTo>
                    <a:pt x="124682" y="523586"/>
                    <a:pt x="119063" y="581308"/>
                    <a:pt x="146590" y="631981"/>
                  </a:cubicBezTo>
                  <a:cubicBezTo>
                    <a:pt x="74962" y="597500"/>
                    <a:pt x="41815" y="486820"/>
                    <a:pt x="41815" y="382616"/>
                  </a:cubicBezTo>
                  <a:cubicBezTo>
                    <a:pt x="41815" y="326514"/>
                    <a:pt x="51435" y="274984"/>
                    <a:pt x="68866" y="237455"/>
                  </a:cubicBezTo>
                  <a:cubicBezTo>
                    <a:pt x="80677" y="212119"/>
                    <a:pt x="101536" y="181829"/>
                    <a:pt x="133826" y="181829"/>
                  </a:cubicBezTo>
                  <a:cubicBezTo>
                    <a:pt x="144113" y="181829"/>
                    <a:pt x="151162" y="187925"/>
                    <a:pt x="155353" y="193069"/>
                  </a:cubicBezTo>
                  <a:cubicBezTo>
                    <a:pt x="164497" y="204213"/>
                    <a:pt x="168497" y="220882"/>
                    <a:pt x="165449" y="235550"/>
                  </a:cubicBezTo>
                  <a:cubicBezTo>
                    <a:pt x="163354" y="245742"/>
                    <a:pt x="153448" y="252314"/>
                    <a:pt x="143256" y="250219"/>
                  </a:cubicBezTo>
                  <a:cubicBezTo>
                    <a:pt x="141827" y="249933"/>
                    <a:pt x="140875" y="248504"/>
                    <a:pt x="141161" y="246980"/>
                  </a:cubicBezTo>
                  <a:cubicBezTo>
                    <a:pt x="143446" y="235646"/>
                    <a:pt x="136112" y="224597"/>
                    <a:pt x="124873" y="222311"/>
                  </a:cubicBezTo>
                  <a:cubicBezTo>
                    <a:pt x="113538" y="220025"/>
                    <a:pt x="102489" y="227359"/>
                    <a:pt x="100203" y="238598"/>
                  </a:cubicBezTo>
                  <a:cubicBezTo>
                    <a:pt x="97822" y="250219"/>
                    <a:pt x="100108" y="262125"/>
                    <a:pt x="106775" y="272031"/>
                  </a:cubicBezTo>
                  <a:cubicBezTo>
                    <a:pt x="113348" y="281937"/>
                    <a:pt x="123349" y="288700"/>
                    <a:pt x="135065" y="291081"/>
                  </a:cubicBezTo>
                  <a:cubicBezTo>
                    <a:pt x="153829" y="294891"/>
                    <a:pt x="172402" y="289462"/>
                    <a:pt x="186119" y="278032"/>
                  </a:cubicBezTo>
                  <a:cubicBezTo>
                    <a:pt x="196215" y="293843"/>
                    <a:pt x="209455" y="307559"/>
                    <a:pt x="225552" y="318227"/>
                  </a:cubicBezTo>
                  <a:cubicBezTo>
                    <a:pt x="255651" y="338135"/>
                    <a:pt x="291751" y="345183"/>
                    <a:pt x="327184" y="337944"/>
                  </a:cubicBezTo>
                  <a:cubicBezTo>
                    <a:pt x="350425" y="333182"/>
                    <a:pt x="370523" y="319656"/>
                    <a:pt x="383572" y="299844"/>
                  </a:cubicBezTo>
                  <a:cubicBezTo>
                    <a:pt x="393287" y="285080"/>
                    <a:pt x="398336" y="268221"/>
                    <a:pt x="398336" y="250886"/>
                  </a:cubicBezTo>
                  <a:cubicBezTo>
                    <a:pt x="398336" y="244980"/>
                    <a:pt x="397764" y="238979"/>
                    <a:pt x="396526" y="232979"/>
                  </a:cubicBezTo>
                  <a:cubicBezTo>
                    <a:pt x="393287" y="216881"/>
                    <a:pt x="383953" y="203070"/>
                    <a:pt x="370237" y="194021"/>
                  </a:cubicBezTo>
                  <a:cubicBezTo>
                    <a:pt x="356521" y="184973"/>
                    <a:pt x="340233" y="181829"/>
                    <a:pt x="324136" y="185068"/>
                  </a:cubicBezTo>
                  <a:cubicBezTo>
                    <a:pt x="312325" y="187449"/>
                    <a:pt x="302228" y="194307"/>
                    <a:pt x="295561" y="204308"/>
                  </a:cubicBezTo>
                  <a:cubicBezTo>
                    <a:pt x="288893" y="214310"/>
                    <a:pt x="286607" y="226311"/>
                    <a:pt x="288988" y="238122"/>
                  </a:cubicBezTo>
                  <a:cubicBezTo>
                    <a:pt x="290894" y="247361"/>
                    <a:pt x="296228" y="255267"/>
                    <a:pt x="304038" y="260506"/>
                  </a:cubicBezTo>
                  <a:cubicBezTo>
                    <a:pt x="311848" y="265745"/>
                    <a:pt x="321278" y="267554"/>
                    <a:pt x="330517" y="265649"/>
                  </a:cubicBezTo>
                  <a:cubicBezTo>
                    <a:pt x="341852" y="263363"/>
                    <a:pt x="349186" y="252314"/>
                    <a:pt x="346805" y="240980"/>
                  </a:cubicBezTo>
                  <a:cubicBezTo>
                    <a:pt x="345376" y="233836"/>
                    <a:pt x="340423" y="228311"/>
                    <a:pt x="334232" y="225740"/>
                  </a:cubicBezTo>
                  <a:cubicBezTo>
                    <a:pt x="338804" y="225263"/>
                    <a:pt x="343281" y="226311"/>
                    <a:pt x="347186" y="228883"/>
                  </a:cubicBezTo>
                  <a:cubicBezTo>
                    <a:pt x="351568" y="231740"/>
                    <a:pt x="354521" y="236217"/>
                    <a:pt x="355568" y="241265"/>
                  </a:cubicBezTo>
                  <a:cubicBezTo>
                    <a:pt x="360712" y="266697"/>
                    <a:pt x="344234" y="291653"/>
                    <a:pt x="318802" y="296891"/>
                  </a:cubicBezTo>
                  <a:cubicBezTo>
                    <a:pt x="294323" y="301844"/>
                    <a:pt x="269367" y="296987"/>
                    <a:pt x="248602" y="283271"/>
                  </a:cubicBezTo>
                  <a:cubicBezTo>
                    <a:pt x="227743" y="269459"/>
                    <a:pt x="213550" y="248409"/>
                    <a:pt x="208598" y="223930"/>
                  </a:cubicBezTo>
                  <a:cubicBezTo>
                    <a:pt x="208502" y="223549"/>
                    <a:pt x="208407" y="223263"/>
                    <a:pt x="208312" y="222882"/>
                  </a:cubicBezTo>
                  <a:cubicBezTo>
                    <a:pt x="207740" y="202308"/>
                    <a:pt x="200501" y="181925"/>
                    <a:pt x="187833" y="166399"/>
                  </a:cubicBezTo>
                  <a:cubicBezTo>
                    <a:pt x="176308" y="152302"/>
                    <a:pt x="161258" y="143539"/>
                    <a:pt x="144685" y="140872"/>
                  </a:cubicBezTo>
                  <a:cubicBezTo>
                    <a:pt x="157163" y="119822"/>
                    <a:pt x="161830" y="97438"/>
                    <a:pt x="161830" y="76578"/>
                  </a:cubicBezTo>
                  <a:cubicBezTo>
                    <a:pt x="161830" y="50670"/>
                    <a:pt x="154781" y="27048"/>
                    <a:pt x="146971" y="11522"/>
                  </a:cubicBezTo>
                  <a:cubicBezTo>
                    <a:pt x="141923" y="1426"/>
                    <a:pt x="129730" y="-2765"/>
                    <a:pt x="119539" y="1902"/>
                  </a:cubicBezTo>
                  <a:cubicBezTo>
                    <a:pt x="78581" y="20857"/>
                    <a:pt x="52769" y="63148"/>
                    <a:pt x="50482" y="115059"/>
                  </a:cubicBezTo>
                  <a:cubicBezTo>
                    <a:pt x="50197" y="122489"/>
                    <a:pt x="49625" y="153826"/>
                    <a:pt x="61436" y="173352"/>
                  </a:cubicBezTo>
                  <a:cubicBezTo>
                    <a:pt x="19621" y="218501"/>
                    <a:pt x="0" y="302511"/>
                    <a:pt x="0" y="382426"/>
                  </a:cubicBezTo>
                  <a:cubicBezTo>
                    <a:pt x="0" y="520634"/>
                    <a:pt x="55054" y="668747"/>
                    <a:pt x="175450" y="683321"/>
                  </a:cubicBezTo>
                  <a:cubicBezTo>
                    <a:pt x="190024" y="803621"/>
                    <a:pt x="338138" y="858771"/>
                    <a:pt x="476345" y="858771"/>
                  </a:cubicBezTo>
                  <a:cubicBezTo>
                    <a:pt x="556260" y="858771"/>
                    <a:pt x="640271" y="839150"/>
                    <a:pt x="685419" y="797335"/>
                  </a:cubicBezTo>
                  <a:cubicBezTo>
                    <a:pt x="705231" y="809527"/>
                    <a:pt x="736568" y="808955"/>
                    <a:pt x="743998" y="808670"/>
                  </a:cubicBezTo>
                  <a:close/>
                  <a:moveTo>
                    <a:pt x="720757" y="765807"/>
                  </a:moveTo>
                  <a:cubicBezTo>
                    <a:pt x="748570" y="735804"/>
                    <a:pt x="783146" y="736661"/>
                    <a:pt x="805625" y="741709"/>
                  </a:cubicBezTo>
                  <a:cubicBezTo>
                    <a:pt x="793909" y="753520"/>
                    <a:pt x="779526" y="759711"/>
                    <a:pt x="767810" y="762950"/>
                  </a:cubicBezTo>
                  <a:cubicBezTo>
                    <a:pt x="749427" y="767903"/>
                    <a:pt x="732282" y="767617"/>
                    <a:pt x="720757" y="765807"/>
                  </a:cubicBezTo>
                  <a:close/>
                  <a:moveTo>
                    <a:pt x="96393" y="91532"/>
                  </a:moveTo>
                  <a:cubicBezTo>
                    <a:pt x="99631" y="79817"/>
                    <a:pt x="105823" y="65339"/>
                    <a:pt x="117634" y="53718"/>
                  </a:cubicBezTo>
                  <a:cubicBezTo>
                    <a:pt x="122682" y="76197"/>
                    <a:pt x="123444" y="110773"/>
                    <a:pt x="93536" y="138586"/>
                  </a:cubicBezTo>
                  <a:cubicBezTo>
                    <a:pt x="91630" y="126965"/>
                    <a:pt x="91345" y="109820"/>
                    <a:pt x="96393" y="91532"/>
                  </a:cubicBezTo>
                  <a:close/>
                </a:path>
              </a:pathLst>
            </a:custGeom>
            <a:solidFill>
              <a:srgbClr val="002E48"/>
            </a:solidFill>
            <a:ln w="9525" cap="flat">
              <a:noFill/>
              <a:prstDash val="solid"/>
              <a:miter/>
            </a:ln>
          </p:spPr>
          <p:txBody>
            <a:bodyPr rtlCol="0" anchor="ctr"/>
            <a:lstStyle/>
            <a:p>
              <a:endParaRPr lang="en-US"/>
            </a:p>
          </p:txBody>
        </p:sp>
        <p:sp>
          <p:nvSpPr>
            <p:cNvPr id="3146" name="Freeform: Shape 3145">
              <a:extLst>
                <a:ext uri="{FF2B5EF4-FFF2-40B4-BE49-F238E27FC236}">
                  <a16:creationId xmlns:a16="http://schemas.microsoft.com/office/drawing/2014/main" id="{6889C82A-921D-7EAA-1CE5-B6264C397E3C}"/>
                </a:ext>
              </a:extLst>
            </p:cNvPr>
            <p:cNvSpPr/>
            <p:nvPr userDrawn="1"/>
          </p:nvSpPr>
          <p:spPr>
            <a:xfrm>
              <a:off x="1302609" y="4137333"/>
              <a:ext cx="191291" cy="105755"/>
            </a:xfrm>
            <a:custGeom>
              <a:avLst/>
              <a:gdLst>
                <a:gd name="connsiteX0" fmla="*/ 5521 w 192041"/>
                <a:gd name="connsiteY0" fmla="*/ 52390 h 108413"/>
                <a:gd name="connsiteX1" fmla="*/ 2568 w 192041"/>
                <a:gd name="connsiteY1" fmla="*/ 79726 h 108413"/>
                <a:gd name="connsiteX2" fmla="*/ 71148 w 192041"/>
                <a:gd name="connsiteY2" fmla="*/ 108301 h 108413"/>
                <a:gd name="connsiteX3" fmla="*/ 189353 w 192041"/>
                <a:gd name="connsiteY3" fmla="*/ 48484 h 108413"/>
                <a:gd name="connsiteX4" fmla="*/ 181924 w 192041"/>
                <a:gd name="connsiteY4" fmla="*/ 20386 h 108413"/>
                <a:gd name="connsiteX5" fmla="*/ 107248 w 192041"/>
                <a:gd name="connsiteY5" fmla="*/ 2 h 108413"/>
                <a:gd name="connsiteX6" fmla="*/ 5521 w 192041"/>
                <a:gd name="connsiteY6" fmla="*/ 52390 h 108413"/>
                <a:gd name="connsiteX7" fmla="*/ 138109 w 192041"/>
                <a:gd name="connsiteY7" fmla="*/ 46294 h 108413"/>
                <a:gd name="connsiteX8" fmla="*/ 98675 w 192041"/>
                <a:gd name="connsiteY8" fmla="*/ 64486 h 108413"/>
                <a:gd name="connsiteX9" fmla="*/ 51527 w 192041"/>
                <a:gd name="connsiteY9" fmla="*/ 63629 h 108413"/>
                <a:gd name="connsiteX10" fmla="*/ 138109 w 192041"/>
                <a:gd name="connsiteY10" fmla="*/ 46294 h 10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1" h="108413">
                  <a:moveTo>
                    <a:pt x="5521" y="52390"/>
                  </a:moveTo>
                  <a:cubicBezTo>
                    <a:pt x="-575" y="60391"/>
                    <a:pt x="-1718" y="70582"/>
                    <a:pt x="2568" y="79726"/>
                  </a:cubicBezTo>
                  <a:cubicBezTo>
                    <a:pt x="14474" y="104968"/>
                    <a:pt x="61814" y="107920"/>
                    <a:pt x="71148" y="108301"/>
                  </a:cubicBezTo>
                  <a:cubicBezTo>
                    <a:pt x="123059" y="110206"/>
                    <a:pt x="167255" y="87823"/>
                    <a:pt x="189353" y="48484"/>
                  </a:cubicBezTo>
                  <a:cubicBezTo>
                    <a:pt x="194878" y="38674"/>
                    <a:pt x="191639" y="26196"/>
                    <a:pt x="181924" y="20386"/>
                  </a:cubicBezTo>
                  <a:cubicBezTo>
                    <a:pt x="164969" y="10099"/>
                    <a:pt x="137537" y="2"/>
                    <a:pt x="107248" y="2"/>
                  </a:cubicBezTo>
                  <a:cubicBezTo>
                    <a:pt x="73529" y="-188"/>
                    <a:pt x="35906" y="12670"/>
                    <a:pt x="5521" y="52390"/>
                  </a:cubicBezTo>
                  <a:close/>
                  <a:moveTo>
                    <a:pt x="138109" y="46294"/>
                  </a:moveTo>
                  <a:cubicBezTo>
                    <a:pt x="125536" y="57247"/>
                    <a:pt x="110581" y="62296"/>
                    <a:pt x="98675" y="64486"/>
                  </a:cubicBezTo>
                  <a:cubicBezTo>
                    <a:pt x="80006" y="68011"/>
                    <a:pt x="62861" y="66391"/>
                    <a:pt x="51527" y="63629"/>
                  </a:cubicBezTo>
                  <a:cubicBezTo>
                    <a:pt x="81721" y="35816"/>
                    <a:pt x="116011" y="39340"/>
                    <a:pt x="138109" y="46294"/>
                  </a:cubicBezTo>
                  <a:close/>
                </a:path>
              </a:pathLst>
            </a:custGeom>
            <a:solidFill>
              <a:srgbClr val="002E48"/>
            </a:solidFill>
            <a:ln w="9525" cap="flat">
              <a:noFill/>
              <a:prstDash val="solid"/>
              <a:miter/>
            </a:ln>
          </p:spPr>
          <p:txBody>
            <a:bodyPr rtlCol="0" anchor="ctr"/>
            <a:lstStyle/>
            <a:p>
              <a:endParaRPr lang="en-US"/>
            </a:p>
          </p:txBody>
        </p:sp>
        <p:sp>
          <p:nvSpPr>
            <p:cNvPr id="3147" name="Freeform: Shape 3146">
              <a:extLst>
                <a:ext uri="{FF2B5EF4-FFF2-40B4-BE49-F238E27FC236}">
                  <a16:creationId xmlns:a16="http://schemas.microsoft.com/office/drawing/2014/main" id="{D23DA268-4A27-F021-0B63-6EEBD054C351}"/>
                </a:ext>
              </a:extLst>
            </p:cNvPr>
            <p:cNvSpPr/>
            <p:nvPr userDrawn="1"/>
          </p:nvSpPr>
          <p:spPr>
            <a:xfrm>
              <a:off x="1315011" y="4256081"/>
              <a:ext cx="193563" cy="105055"/>
            </a:xfrm>
            <a:custGeom>
              <a:avLst/>
              <a:gdLst>
                <a:gd name="connsiteX0" fmla="*/ 56602 w 194322"/>
                <a:gd name="connsiteY0" fmla="*/ 98203 h 107695"/>
                <a:gd name="connsiteX1" fmla="*/ 187571 w 194322"/>
                <a:gd name="connsiteY1" fmla="*/ 77915 h 107695"/>
                <a:gd name="connsiteX2" fmla="*/ 189285 w 194322"/>
                <a:gd name="connsiteY2" fmla="*/ 48863 h 107695"/>
                <a:gd name="connsiteX3" fmla="*/ 85844 w 194322"/>
                <a:gd name="connsiteY3" fmla="*/ 0 h 107695"/>
                <a:gd name="connsiteX4" fmla="*/ 11453 w 194322"/>
                <a:gd name="connsiteY4" fmla="*/ 24670 h 107695"/>
                <a:gd name="connsiteX5" fmla="*/ 11453 w 194322"/>
                <a:gd name="connsiteY5" fmla="*/ 24670 h 107695"/>
                <a:gd name="connsiteX6" fmla="*/ 214 w 194322"/>
                <a:gd name="connsiteY6" fmla="*/ 49721 h 107695"/>
                <a:gd name="connsiteX7" fmla="*/ 56602 w 194322"/>
                <a:gd name="connsiteY7" fmla="*/ 98203 h 107695"/>
                <a:gd name="connsiteX8" fmla="*/ 96226 w 194322"/>
                <a:gd name="connsiteY8" fmla="*/ 65151 h 107695"/>
                <a:gd name="connsiteX9" fmla="*/ 51649 w 194322"/>
                <a:gd name="connsiteY9" fmla="*/ 49721 h 107695"/>
                <a:gd name="connsiteX10" fmla="*/ 139279 w 194322"/>
                <a:gd name="connsiteY10" fmla="*/ 60008 h 107695"/>
                <a:gd name="connsiteX11" fmla="*/ 96226 w 194322"/>
                <a:gd name="connsiteY11" fmla="*/ 65151 h 10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95">
                  <a:moveTo>
                    <a:pt x="56602" y="98203"/>
                  </a:moveTo>
                  <a:cubicBezTo>
                    <a:pt x="105370" y="116015"/>
                    <a:pt x="154328" y="108490"/>
                    <a:pt x="187571" y="77915"/>
                  </a:cubicBezTo>
                  <a:cubicBezTo>
                    <a:pt x="195857" y="70295"/>
                    <a:pt x="196619" y="57436"/>
                    <a:pt x="189285" y="48863"/>
                  </a:cubicBezTo>
                  <a:cubicBezTo>
                    <a:pt x="170997" y="27623"/>
                    <a:pt x="132611" y="0"/>
                    <a:pt x="85844" y="0"/>
                  </a:cubicBezTo>
                  <a:cubicBezTo>
                    <a:pt x="62603" y="0"/>
                    <a:pt x="37361" y="6858"/>
                    <a:pt x="11453" y="24670"/>
                  </a:cubicBezTo>
                  <a:lnTo>
                    <a:pt x="11453" y="24670"/>
                  </a:lnTo>
                  <a:cubicBezTo>
                    <a:pt x="3167" y="30385"/>
                    <a:pt x="-1024" y="39719"/>
                    <a:pt x="214" y="49721"/>
                  </a:cubicBezTo>
                  <a:cubicBezTo>
                    <a:pt x="3738" y="77533"/>
                    <a:pt x="47839" y="95060"/>
                    <a:pt x="56602" y="98203"/>
                  </a:cubicBezTo>
                  <a:close/>
                  <a:moveTo>
                    <a:pt x="96226" y="65151"/>
                  </a:moveTo>
                  <a:cubicBezTo>
                    <a:pt x="77366" y="62770"/>
                    <a:pt x="61650" y="55817"/>
                    <a:pt x="51649" y="49721"/>
                  </a:cubicBezTo>
                  <a:cubicBezTo>
                    <a:pt x="88892" y="32766"/>
                    <a:pt x="120515" y="46768"/>
                    <a:pt x="139279" y="60008"/>
                  </a:cubicBezTo>
                  <a:cubicBezTo>
                    <a:pt x="123944" y="66580"/>
                    <a:pt x="108227" y="66770"/>
                    <a:pt x="96226" y="65151"/>
                  </a:cubicBezTo>
                  <a:close/>
                </a:path>
              </a:pathLst>
            </a:custGeom>
            <a:solidFill>
              <a:srgbClr val="002E48"/>
            </a:solidFill>
            <a:ln w="9525" cap="flat">
              <a:noFill/>
              <a:prstDash val="solid"/>
              <a:miter/>
            </a:ln>
          </p:spPr>
          <p:txBody>
            <a:bodyPr rtlCol="0" anchor="ctr"/>
            <a:lstStyle/>
            <a:p>
              <a:endParaRPr lang="en-US"/>
            </a:p>
          </p:txBody>
        </p:sp>
        <p:sp>
          <p:nvSpPr>
            <p:cNvPr id="3148" name="Freeform: Shape 3147">
              <a:extLst>
                <a:ext uri="{FF2B5EF4-FFF2-40B4-BE49-F238E27FC236}">
                  <a16:creationId xmlns:a16="http://schemas.microsoft.com/office/drawing/2014/main" id="{823734DB-722C-09E6-C607-ED3062E8333A}"/>
                </a:ext>
              </a:extLst>
            </p:cNvPr>
            <p:cNvSpPr/>
            <p:nvPr userDrawn="1"/>
          </p:nvSpPr>
          <p:spPr>
            <a:xfrm>
              <a:off x="1390889" y="4346673"/>
              <a:ext cx="466995" cy="381913"/>
            </a:xfrm>
            <a:custGeom>
              <a:avLst/>
              <a:gdLst>
                <a:gd name="connsiteX0" fmla="*/ 341995 w 468826"/>
                <a:gd name="connsiteY0" fmla="*/ 223076 h 391511"/>
                <a:gd name="connsiteX1" fmla="*/ 345234 w 468826"/>
                <a:gd name="connsiteY1" fmla="*/ 223361 h 391511"/>
                <a:gd name="connsiteX2" fmla="*/ 465725 w 468826"/>
                <a:gd name="connsiteY2" fmla="*/ 168212 h 391511"/>
                <a:gd name="connsiteX3" fmla="*/ 459439 w 468826"/>
                <a:gd name="connsiteY3" fmla="*/ 139827 h 391511"/>
                <a:gd name="connsiteX4" fmla="*/ 380476 w 468826"/>
                <a:gd name="connsiteY4" fmla="*/ 116396 h 391511"/>
                <a:gd name="connsiteX5" fmla="*/ 289608 w 468826"/>
                <a:gd name="connsiteY5" fmla="*/ 156305 h 391511"/>
                <a:gd name="connsiteX6" fmla="*/ 225790 w 468826"/>
                <a:gd name="connsiteY6" fmla="*/ 117443 h 391511"/>
                <a:gd name="connsiteX7" fmla="*/ 286941 w 468826"/>
                <a:gd name="connsiteY7" fmla="*/ 22765 h 391511"/>
                <a:gd name="connsiteX8" fmla="*/ 268176 w 468826"/>
                <a:gd name="connsiteY8" fmla="*/ 571 h 391511"/>
                <a:gd name="connsiteX9" fmla="*/ 255984 w 468826"/>
                <a:gd name="connsiteY9" fmla="*/ 0 h 391511"/>
                <a:gd name="connsiteX10" fmla="*/ 122634 w 468826"/>
                <a:gd name="connsiteY10" fmla="*/ 105632 h 391511"/>
                <a:gd name="connsiteX11" fmla="*/ 122634 w 468826"/>
                <a:gd name="connsiteY11" fmla="*/ 105632 h 391511"/>
                <a:gd name="connsiteX12" fmla="*/ 122539 w 468826"/>
                <a:gd name="connsiteY12" fmla="*/ 106489 h 391511"/>
                <a:gd name="connsiteX13" fmla="*/ 6144 w 468826"/>
                <a:gd name="connsiteY13" fmla="*/ 170783 h 391511"/>
                <a:gd name="connsiteX14" fmla="*/ 6144 w 468826"/>
                <a:gd name="connsiteY14" fmla="*/ 200311 h 391511"/>
                <a:gd name="connsiteX15" fmla="*/ 35671 w 468826"/>
                <a:gd name="connsiteY15" fmla="*/ 200311 h 391511"/>
                <a:gd name="connsiteX16" fmla="*/ 164544 w 468826"/>
                <a:gd name="connsiteY16" fmla="*/ 145733 h 391511"/>
                <a:gd name="connsiteX17" fmla="*/ 271986 w 468826"/>
                <a:gd name="connsiteY17" fmla="*/ 196787 h 391511"/>
                <a:gd name="connsiteX18" fmla="*/ 297132 w 468826"/>
                <a:gd name="connsiteY18" fmla="*/ 339566 h 391511"/>
                <a:gd name="connsiteX19" fmla="*/ 253603 w 468826"/>
                <a:gd name="connsiteY19" fmla="*/ 339566 h 391511"/>
                <a:gd name="connsiteX20" fmla="*/ 242459 w 468826"/>
                <a:gd name="connsiteY20" fmla="*/ 313468 h 391511"/>
                <a:gd name="connsiteX21" fmla="*/ 258937 w 468826"/>
                <a:gd name="connsiteY21" fmla="*/ 278892 h 391511"/>
                <a:gd name="connsiteX22" fmla="*/ 258937 w 468826"/>
                <a:gd name="connsiteY22" fmla="*/ 249364 h 391511"/>
                <a:gd name="connsiteX23" fmla="*/ 229410 w 468826"/>
                <a:gd name="connsiteY23" fmla="*/ 249364 h 391511"/>
                <a:gd name="connsiteX24" fmla="*/ 200739 w 468826"/>
                <a:gd name="connsiteY24" fmla="*/ 313849 h 391511"/>
                <a:gd name="connsiteX25" fmla="*/ 224076 w 468826"/>
                <a:gd name="connsiteY25" fmla="*/ 369189 h 391511"/>
                <a:gd name="connsiteX26" fmla="*/ 326755 w 468826"/>
                <a:gd name="connsiteY26" fmla="*/ 369189 h 391511"/>
                <a:gd name="connsiteX27" fmla="*/ 341995 w 468826"/>
                <a:gd name="connsiteY27" fmla="*/ 223076 h 391511"/>
                <a:gd name="connsiteX28" fmla="*/ 239697 w 468826"/>
                <a:gd name="connsiteY28" fmla="*/ 43053 h 391511"/>
                <a:gd name="connsiteX29" fmla="*/ 211979 w 468826"/>
                <a:gd name="connsiteY29" fmla="*/ 76486 h 391511"/>
                <a:gd name="connsiteX30" fmla="*/ 169116 w 468826"/>
                <a:gd name="connsiteY30" fmla="*/ 96012 h 391511"/>
                <a:gd name="connsiteX31" fmla="*/ 239697 w 468826"/>
                <a:gd name="connsiteY31" fmla="*/ 43053 h 391511"/>
                <a:gd name="connsiteX32" fmla="*/ 327327 w 468826"/>
                <a:gd name="connsiteY32" fmla="*/ 178118 h 391511"/>
                <a:gd name="connsiteX33" fmla="*/ 414576 w 468826"/>
                <a:gd name="connsiteY33" fmla="*/ 164116 h 391511"/>
                <a:gd name="connsiteX34" fmla="*/ 374380 w 468826"/>
                <a:gd name="connsiteY34" fmla="*/ 180785 h 391511"/>
                <a:gd name="connsiteX35" fmla="*/ 327327 w 468826"/>
                <a:gd name="connsiteY35" fmla="*/ 178118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341995" y="223076"/>
                  </a:moveTo>
                  <a:cubicBezTo>
                    <a:pt x="343329" y="223171"/>
                    <a:pt x="344472" y="223266"/>
                    <a:pt x="345234" y="223361"/>
                  </a:cubicBezTo>
                  <a:cubicBezTo>
                    <a:pt x="397050" y="227267"/>
                    <a:pt x="442103" y="206597"/>
                    <a:pt x="465725" y="168212"/>
                  </a:cubicBezTo>
                  <a:cubicBezTo>
                    <a:pt x="471630" y="158591"/>
                    <a:pt x="468868" y="146018"/>
                    <a:pt x="459439" y="139827"/>
                  </a:cubicBezTo>
                  <a:cubicBezTo>
                    <a:pt x="442008" y="128302"/>
                    <a:pt x="412766" y="116396"/>
                    <a:pt x="380476" y="116396"/>
                  </a:cubicBezTo>
                  <a:cubicBezTo>
                    <a:pt x="350663" y="116396"/>
                    <a:pt x="318183" y="126587"/>
                    <a:pt x="289608" y="156305"/>
                  </a:cubicBezTo>
                  <a:cubicBezTo>
                    <a:pt x="270177" y="139446"/>
                    <a:pt x="248650" y="126397"/>
                    <a:pt x="225790" y="117443"/>
                  </a:cubicBezTo>
                  <a:cubicBezTo>
                    <a:pt x="261890" y="95345"/>
                    <a:pt x="284369" y="61246"/>
                    <a:pt x="286941" y="22765"/>
                  </a:cubicBezTo>
                  <a:cubicBezTo>
                    <a:pt x="287703" y="11525"/>
                    <a:pt x="279416" y="1715"/>
                    <a:pt x="268176" y="571"/>
                  </a:cubicBezTo>
                  <a:cubicBezTo>
                    <a:pt x="264462" y="191"/>
                    <a:pt x="260366" y="0"/>
                    <a:pt x="255984" y="0"/>
                  </a:cubicBezTo>
                  <a:cubicBezTo>
                    <a:pt x="211788" y="0"/>
                    <a:pt x="140351" y="21336"/>
                    <a:pt x="122634" y="105632"/>
                  </a:cubicBezTo>
                  <a:lnTo>
                    <a:pt x="122634" y="105632"/>
                  </a:lnTo>
                  <a:cubicBezTo>
                    <a:pt x="122539" y="105918"/>
                    <a:pt x="122539" y="106204"/>
                    <a:pt x="122539" y="106489"/>
                  </a:cubicBezTo>
                  <a:cubicBezTo>
                    <a:pt x="80915" y="113919"/>
                    <a:pt x="41291" y="135636"/>
                    <a:pt x="6144" y="170783"/>
                  </a:cubicBezTo>
                  <a:cubicBezTo>
                    <a:pt x="-2048" y="178975"/>
                    <a:pt x="-2048" y="192214"/>
                    <a:pt x="6144" y="200311"/>
                  </a:cubicBezTo>
                  <a:cubicBezTo>
                    <a:pt x="14335" y="208502"/>
                    <a:pt x="27575" y="208502"/>
                    <a:pt x="35671" y="200311"/>
                  </a:cubicBezTo>
                  <a:cubicBezTo>
                    <a:pt x="74438" y="161544"/>
                    <a:pt x="119015" y="142589"/>
                    <a:pt x="164544" y="145733"/>
                  </a:cubicBezTo>
                  <a:cubicBezTo>
                    <a:pt x="202930" y="148304"/>
                    <a:pt x="242078" y="166973"/>
                    <a:pt x="271986" y="196787"/>
                  </a:cubicBezTo>
                  <a:cubicBezTo>
                    <a:pt x="313706" y="238506"/>
                    <a:pt x="335804" y="300990"/>
                    <a:pt x="297132" y="339566"/>
                  </a:cubicBezTo>
                  <a:cubicBezTo>
                    <a:pt x="281035" y="355663"/>
                    <a:pt x="263604" y="349663"/>
                    <a:pt x="253603" y="339566"/>
                  </a:cubicBezTo>
                  <a:cubicBezTo>
                    <a:pt x="246650" y="332613"/>
                    <a:pt x="242554" y="323088"/>
                    <a:pt x="242459" y="313468"/>
                  </a:cubicBezTo>
                  <a:cubicBezTo>
                    <a:pt x="242364" y="301752"/>
                    <a:pt x="248079" y="289751"/>
                    <a:pt x="258937" y="278892"/>
                  </a:cubicBezTo>
                  <a:cubicBezTo>
                    <a:pt x="267129" y="270701"/>
                    <a:pt x="267129" y="257461"/>
                    <a:pt x="258937" y="249364"/>
                  </a:cubicBezTo>
                  <a:cubicBezTo>
                    <a:pt x="250746" y="241173"/>
                    <a:pt x="237506" y="241173"/>
                    <a:pt x="229410" y="249364"/>
                  </a:cubicBezTo>
                  <a:cubicBezTo>
                    <a:pt x="205502" y="273272"/>
                    <a:pt x="200549" y="297656"/>
                    <a:pt x="200739" y="313849"/>
                  </a:cubicBezTo>
                  <a:cubicBezTo>
                    <a:pt x="200930" y="334613"/>
                    <a:pt x="209217" y="354235"/>
                    <a:pt x="224076" y="369189"/>
                  </a:cubicBezTo>
                  <a:cubicBezTo>
                    <a:pt x="249603" y="394716"/>
                    <a:pt x="293037" y="402908"/>
                    <a:pt x="326755" y="369189"/>
                  </a:cubicBezTo>
                  <a:cubicBezTo>
                    <a:pt x="367903" y="328041"/>
                    <a:pt x="366379" y="272225"/>
                    <a:pt x="341995" y="223076"/>
                  </a:cubicBezTo>
                  <a:close/>
                  <a:moveTo>
                    <a:pt x="239697" y="43053"/>
                  </a:moveTo>
                  <a:cubicBezTo>
                    <a:pt x="233029" y="58388"/>
                    <a:pt x="221790" y="69342"/>
                    <a:pt x="211979" y="76486"/>
                  </a:cubicBezTo>
                  <a:cubicBezTo>
                    <a:pt x="196644" y="87725"/>
                    <a:pt x="180546" y="93536"/>
                    <a:pt x="169116" y="96012"/>
                  </a:cubicBezTo>
                  <a:cubicBezTo>
                    <a:pt x="184261" y="57912"/>
                    <a:pt x="216837" y="46292"/>
                    <a:pt x="239697" y="43053"/>
                  </a:cubicBezTo>
                  <a:close/>
                  <a:moveTo>
                    <a:pt x="327327" y="178118"/>
                  </a:moveTo>
                  <a:cubicBezTo>
                    <a:pt x="358569" y="151447"/>
                    <a:pt x="392764" y="156305"/>
                    <a:pt x="414576" y="164116"/>
                  </a:cubicBezTo>
                  <a:cubicBezTo>
                    <a:pt x="401526" y="174593"/>
                    <a:pt x="386477" y="178975"/>
                    <a:pt x="374380" y="180785"/>
                  </a:cubicBezTo>
                  <a:cubicBezTo>
                    <a:pt x="355521" y="183642"/>
                    <a:pt x="338566" y="181261"/>
                    <a:pt x="327327" y="178118"/>
                  </a:cubicBezTo>
                  <a:close/>
                </a:path>
              </a:pathLst>
            </a:custGeom>
            <a:solidFill>
              <a:srgbClr val="002E48"/>
            </a:solidFill>
            <a:ln w="9525" cap="flat">
              <a:noFill/>
              <a:prstDash val="solid"/>
              <a:miter/>
            </a:ln>
          </p:spPr>
          <p:txBody>
            <a:bodyPr rtlCol="0" anchor="ctr"/>
            <a:lstStyle/>
            <a:p>
              <a:endParaRPr lang="en-US"/>
            </a:p>
          </p:txBody>
        </p:sp>
        <p:sp>
          <p:nvSpPr>
            <p:cNvPr id="3149" name="Freeform: Shape 3148">
              <a:extLst>
                <a:ext uri="{FF2B5EF4-FFF2-40B4-BE49-F238E27FC236}">
                  <a16:creationId xmlns:a16="http://schemas.microsoft.com/office/drawing/2014/main" id="{EF451C2F-6EC6-66DA-1F6D-DA53CBD09AEE}"/>
                </a:ext>
              </a:extLst>
            </p:cNvPr>
            <p:cNvSpPr/>
            <p:nvPr userDrawn="1"/>
          </p:nvSpPr>
          <p:spPr>
            <a:xfrm>
              <a:off x="10752376" y="3975055"/>
              <a:ext cx="152081" cy="149047"/>
            </a:xfrm>
            <a:custGeom>
              <a:avLst/>
              <a:gdLst>
                <a:gd name="connsiteX0" fmla="*/ 137897 w 152677"/>
                <a:gd name="connsiteY0" fmla="*/ 148261 h 152793"/>
                <a:gd name="connsiteX1" fmla="*/ 143612 w 152677"/>
                <a:gd name="connsiteY1" fmla="*/ 143689 h 152793"/>
                <a:gd name="connsiteX2" fmla="*/ 148184 w 152677"/>
                <a:gd name="connsiteY2" fmla="*/ 137974 h 152793"/>
                <a:gd name="connsiteX3" fmla="*/ 133610 w 152677"/>
                <a:gd name="connsiteY3" fmla="*/ 65108 h 152793"/>
                <a:gd name="connsiteX4" fmla="*/ 17978 w 152677"/>
                <a:gd name="connsiteY4" fmla="*/ 338 h 152793"/>
                <a:gd name="connsiteX5" fmla="*/ 5690 w 152677"/>
                <a:gd name="connsiteY5" fmla="*/ 5672 h 152793"/>
                <a:gd name="connsiteX6" fmla="*/ 355 w 152677"/>
                <a:gd name="connsiteY6" fmla="*/ 17959 h 152793"/>
                <a:gd name="connsiteX7" fmla="*/ 65126 w 152677"/>
                <a:gd name="connsiteY7" fmla="*/ 133593 h 152793"/>
                <a:gd name="connsiteX8" fmla="*/ 137897 w 152677"/>
                <a:gd name="connsiteY8" fmla="*/ 148261 h 152793"/>
                <a:gd name="connsiteX9" fmla="*/ 66746 w 152677"/>
                <a:gd name="connsiteY9" fmla="*/ 82158 h 152793"/>
                <a:gd name="connsiteX10" fmla="*/ 44171 w 152677"/>
                <a:gd name="connsiteY10" fmla="*/ 45010 h 152793"/>
                <a:gd name="connsiteX11" fmla="*/ 45314 w 152677"/>
                <a:gd name="connsiteY11" fmla="*/ 45391 h 152793"/>
                <a:gd name="connsiteX12" fmla="*/ 44933 w 152677"/>
                <a:gd name="connsiteY12" fmla="*/ 44248 h 152793"/>
                <a:gd name="connsiteX13" fmla="*/ 82081 w 152677"/>
                <a:gd name="connsiteY13" fmla="*/ 66823 h 152793"/>
                <a:gd name="connsiteX14" fmla="*/ 107702 w 152677"/>
                <a:gd name="connsiteY14" fmla="*/ 106447 h 152793"/>
                <a:gd name="connsiteX15" fmla="*/ 105798 w 152677"/>
                <a:gd name="connsiteY15" fmla="*/ 105875 h 152793"/>
                <a:gd name="connsiteX16" fmla="*/ 106369 w 152677"/>
                <a:gd name="connsiteY16" fmla="*/ 107780 h 152793"/>
                <a:gd name="connsiteX17" fmla="*/ 66746 w 152677"/>
                <a:gd name="connsiteY17" fmla="*/ 82158 h 15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677" h="152793">
                  <a:moveTo>
                    <a:pt x="137897" y="148261"/>
                  </a:moveTo>
                  <a:cubicBezTo>
                    <a:pt x="140088" y="146928"/>
                    <a:pt x="141992" y="145404"/>
                    <a:pt x="143612" y="143689"/>
                  </a:cubicBezTo>
                  <a:cubicBezTo>
                    <a:pt x="145327" y="142070"/>
                    <a:pt x="146850" y="140070"/>
                    <a:pt x="148184" y="137974"/>
                  </a:cubicBezTo>
                  <a:cubicBezTo>
                    <a:pt x="162471" y="113971"/>
                    <a:pt x="138563" y="73014"/>
                    <a:pt x="133610" y="65108"/>
                  </a:cubicBezTo>
                  <a:cubicBezTo>
                    <a:pt x="106179" y="21007"/>
                    <a:pt x="62935" y="-3186"/>
                    <a:pt x="17978" y="338"/>
                  </a:cubicBezTo>
                  <a:cubicBezTo>
                    <a:pt x="13215" y="719"/>
                    <a:pt x="9024" y="2719"/>
                    <a:pt x="5690" y="5672"/>
                  </a:cubicBezTo>
                  <a:cubicBezTo>
                    <a:pt x="2737" y="9006"/>
                    <a:pt x="641" y="13197"/>
                    <a:pt x="355" y="17959"/>
                  </a:cubicBezTo>
                  <a:cubicBezTo>
                    <a:pt x="-3264" y="62917"/>
                    <a:pt x="20930" y="106161"/>
                    <a:pt x="65126" y="133593"/>
                  </a:cubicBezTo>
                  <a:cubicBezTo>
                    <a:pt x="73031" y="138641"/>
                    <a:pt x="113894" y="162644"/>
                    <a:pt x="137897" y="148261"/>
                  </a:cubicBezTo>
                  <a:close/>
                  <a:moveTo>
                    <a:pt x="66746" y="82158"/>
                  </a:moveTo>
                  <a:cubicBezTo>
                    <a:pt x="58078" y="73585"/>
                    <a:pt x="48457" y="61108"/>
                    <a:pt x="44171" y="45010"/>
                  </a:cubicBezTo>
                  <a:cubicBezTo>
                    <a:pt x="44552" y="45106"/>
                    <a:pt x="44933" y="45296"/>
                    <a:pt x="45314" y="45391"/>
                  </a:cubicBezTo>
                  <a:cubicBezTo>
                    <a:pt x="45219" y="45010"/>
                    <a:pt x="45028" y="44629"/>
                    <a:pt x="44933" y="44248"/>
                  </a:cubicBezTo>
                  <a:cubicBezTo>
                    <a:pt x="61030" y="48630"/>
                    <a:pt x="73508" y="58155"/>
                    <a:pt x="82081" y="66823"/>
                  </a:cubicBezTo>
                  <a:cubicBezTo>
                    <a:pt x="95416" y="80348"/>
                    <a:pt x="103607" y="95493"/>
                    <a:pt x="107702" y="106447"/>
                  </a:cubicBezTo>
                  <a:cubicBezTo>
                    <a:pt x="107036" y="106256"/>
                    <a:pt x="106464" y="106066"/>
                    <a:pt x="105798" y="105875"/>
                  </a:cubicBezTo>
                  <a:cubicBezTo>
                    <a:pt x="105989" y="106542"/>
                    <a:pt x="106179" y="107113"/>
                    <a:pt x="106369" y="107780"/>
                  </a:cubicBezTo>
                  <a:cubicBezTo>
                    <a:pt x="95416" y="103684"/>
                    <a:pt x="80270" y="95493"/>
                    <a:pt x="66746" y="82158"/>
                  </a:cubicBezTo>
                  <a:close/>
                </a:path>
              </a:pathLst>
            </a:custGeom>
            <a:solidFill>
              <a:srgbClr val="002E48"/>
            </a:solidFill>
            <a:ln w="9525" cap="flat">
              <a:noFill/>
              <a:prstDash val="solid"/>
              <a:miter/>
            </a:ln>
          </p:spPr>
          <p:txBody>
            <a:bodyPr rtlCol="0" anchor="ctr"/>
            <a:lstStyle/>
            <a:p>
              <a:endParaRPr lang="en-US"/>
            </a:p>
          </p:txBody>
        </p:sp>
        <p:sp>
          <p:nvSpPr>
            <p:cNvPr id="3150" name="Freeform: Shape 3149">
              <a:extLst>
                <a:ext uri="{FF2B5EF4-FFF2-40B4-BE49-F238E27FC236}">
                  <a16:creationId xmlns:a16="http://schemas.microsoft.com/office/drawing/2014/main" id="{7B1719F4-B1A5-14A8-B3D8-E65425BB21C5}"/>
                </a:ext>
              </a:extLst>
            </p:cNvPr>
            <p:cNvSpPr/>
            <p:nvPr userDrawn="1"/>
          </p:nvSpPr>
          <p:spPr>
            <a:xfrm>
              <a:off x="10677396" y="4137150"/>
              <a:ext cx="191298" cy="105753"/>
            </a:xfrm>
            <a:custGeom>
              <a:avLst/>
              <a:gdLst>
                <a:gd name="connsiteX0" fmla="*/ 84774 w 192048"/>
                <a:gd name="connsiteY0" fmla="*/ 0 h 108411"/>
                <a:gd name="connsiteX1" fmla="*/ 10097 w 192048"/>
                <a:gd name="connsiteY1" fmla="*/ 20383 h 108411"/>
                <a:gd name="connsiteX2" fmla="*/ 2668 w 192048"/>
                <a:gd name="connsiteY2" fmla="*/ 48482 h 108411"/>
                <a:gd name="connsiteX3" fmla="*/ 120873 w 192048"/>
                <a:gd name="connsiteY3" fmla="*/ 108299 h 108411"/>
                <a:gd name="connsiteX4" fmla="*/ 189453 w 192048"/>
                <a:gd name="connsiteY4" fmla="*/ 79724 h 108411"/>
                <a:gd name="connsiteX5" fmla="*/ 186500 w 192048"/>
                <a:gd name="connsiteY5" fmla="*/ 52388 h 108411"/>
                <a:gd name="connsiteX6" fmla="*/ 84774 w 192048"/>
                <a:gd name="connsiteY6" fmla="*/ 0 h 108411"/>
                <a:gd name="connsiteX7" fmla="*/ 93631 w 192048"/>
                <a:gd name="connsiteY7" fmla="*/ 64770 h 108411"/>
                <a:gd name="connsiteX8" fmla="*/ 54198 w 192048"/>
                <a:gd name="connsiteY8" fmla="*/ 46577 h 108411"/>
                <a:gd name="connsiteX9" fmla="*/ 140781 w 192048"/>
                <a:gd name="connsiteY9" fmla="*/ 63913 h 108411"/>
                <a:gd name="connsiteX10" fmla="*/ 93631 w 192048"/>
                <a:gd name="connsiteY10" fmla="*/ 64770 h 10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8" h="108411">
                  <a:moveTo>
                    <a:pt x="84774" y="0"/>
                  </a:moveTo>
                  <a:cubicBezTo>
                    <a:pt x="54484" y="0"/>
                    <a:pt x="27052" y="10192"/>
                    <a:pt x="10097" y="20383"/>
                  </a:cubicBezTo>
                  <a:cubicBezTo>
                    <a:pt x="478" y="26194"/>
                    <a:pt x="-2857" y="38672"/>
                    <a:pt x="2668" y="48482"/>
                  </a:cubicBezTo>
                  <a:cubicBezTo>
                    <a:pt x="24766" y="87821"/>
                    <a:pt x="68962" y="110204"/>
                    <a:pt x="120873" y="108299"/>
                  </a:cubicBezTo>
                  <a:cubicBezTo>
                    <a:pt x="130208" y="107918"/>
                    <a:pt x="177547" y="105061"/>
                    <a:pt x="189453" y="79724"/>
                  </a:cubicBezTo>
                  <a:cubicBezTo>
                    <a:pt x="193739" y="70676"/>
                    <a:pt x="192691" y="60389"/>
                    <a:pt x="186500" y="52388"/>
                  </a:cubicBezTo>
                  <a:cubicBezTo>
                    <a:pt x="156306" y="12859"/>
                    <a:pt x="118777" y="0"/>
                    <a:pt x="84774" y="0"/>
                  </a:cubicBezTo>
                  <a:close/>
                  <a:moveTo>
                    <a:pt x="93631" y="64770"/>
                  </a:moveTo>
                  <a:cubicBezTo>
                    <a:pt x="81630" y="62484"/>
                    <a:pt x="66771" y="57436"/>
                    <a:pt x="54198" y="46577"/>
                  </a:cubicBezTo>
                  <a:cubicBezTo>
                    <a:pt x="76296" y="39624"/>
                    <a:pt x="110586" y="36100"/>
                    <a:pt x="140781" y="63913"/>
                  </a:cubicBezTo>
                  <a:cubicBezTo>
                    <a:pt x="129350" y="66580"/>
                    <a:pt x="112301" y="68294"/>
                    <a:pt x="93631" y="64770"/>
                  </a:cubicBezTo>
                  <a:close/>
                </a:path>
              </a:pathLst>
            </a:custGeom>
            <a:solidFill>
              <a:srgbClr val="002E48"/>
            </a:solidFill>
            <a:ln w="9525" cap="flat">
              <a:noFill/>
              <a:prstDash val="solid"/>
              <a:miter/>
            </a:ln>
          </p:spPr>
          <p:txBody>
            <a:bodyPr rtlCol="0" anchor="ctr"/>
            <a:lstStyle/>
            <a:p>
              <a:endParaRPr lang="en-US"/>
            </a:p>
          </p:txBody>
        </p:sp>
        <p:sp>
          <p:nvSpPr>
            <p:cNvPr id="3151" name="Freeform: Shape 3150">
              <a:extLst>
                <a:ext uri="{FF2B5EF4-FFF2-40B4-BE49-F238E27FC236}">
                  <a16:creationId xmlns:a16="http://schemas.microsoft.com/office/drawing/2014/main" id="{EFACA6B5-58C1-7FC1-7918-0E7B571C3CC0}"/>
                </a:ext>
              </a:extLst>
            </p:cNvPr>
            <p:cNvSpPr/>
            <p:nvPr userDrawn="1"/>
          </p:nvSpPr>
          <p:spPr>
            <a:xfrm>
              <a:off x="10662891" y="4256267"/>
              <a:ext cx="193563" cy="104962"/>
            </a:xfrm>
            <a:custGeom>
              <a:avLst/>
              <a:gdLst>
                <a:gd name="connsiteX0" fmla="*/ 6752 w 194322"/>
                <a:gd name="connsiteY0" fmla="*/ 77819 h 107600"/>
                <a:gd name="connsiteX1" fmla="*/ 137720 w 194322"/>
                <a:gd name="connsiteY1" fmla="*/ 98108 h 107600"/>
                <a:gd name="connsiteX2" fmla="*/ 194109 w 194322"/>
                <a:gd name="connsiteY2" fmla="*/ 49721 h 107600"/>
                <a:gd name="connsiteX3" fmla="*/ 182870 w 194322"/>
                <a:gd name="connsiteY3" fmla="*/ 24670 h 107600"/>
                <a:gd name="connsiteX4" fmla="*/ 182870 w 194322"/>
                <a:gd name="connsiteY4" fmla="*/ 24670 h 107600"/>
                <a:gd name="connsiteX5" fmla="*/ 108479 w 194322"/>
                <a:gd name="connsiteY5" fmla="*/ 0 h 107600"/>
                <a:gd name="connsiteX6" fmla="*/ 5038 w 194322"/>
                <a:gd name="connsiteY6" fmla="*/ 48863 h 107600"/>
                <a:gd name="connsiteX7" fmla="*/ 6752 w 194322"/>
                <a:gd name="connsiteY7" fmla="*/ 77819 h 107600"/>
                <a:gd name="connsiteX8" fmla="*/ 142674 w 194322"/>
                <a:gd name="connsiteY8" fmla="*/ 49625 h 107600"/>
                <a:gd name="connsiteX9" fmla="*/ 98097 w 194322"/>
                <a:gd name="connsiteY9" fmla="*/ 65056 h 107600"/>
                <a:gd name="connsiteX10" fmla="*/ 55044 w 194322"/>
                <a:gd name="connsiteY10" fmla="*/ 60008 h 107600"/>
                <a:gd name="connsiteX11" fmla="*/ 142674 w 194322"/>
                <a:gd name="connsiteY11" fmla="*/ 49625 h 10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00">
                  <a:moveTo>
                    <a:pt x="6752" y="77819"/>
                  </a:moveTo>
                  <a:cubicBezTo>
                    <a:pt x="39995" y="108395"/>
                    <a:pt x="88952" y="115919"/>
                    <a:pt x="137720" y="98108"/>
                  </a:cubicBezTo>
                  <a:cubicBezTo>
                    <a:pt x="146484" y="94869"/>
                    <a:pt x="190585" y="77438"/>
                    <a:pt x="194109" y="49721"/>
                  </a:cubicBezTo>
                  <a:cubicBezTo>
                    <a:pt x="195347" y="39719"/>
                    <a:pt x="191157" y="30385"/>
                    <a:pt x="182870" y="24670"/>
                  </a:cubicBezTo>
                  <a:lnTo>
                    <a:pt x="182870" y="24670"/>
                  </a:lnTo>
                  <a:cubicBezTo>
                    <a:pt x="156961" y="6858"/>
                    <a:pt x="131721" y="0"/>
                    <a:pt x="108479" y="0"/>
                  </a:cubicBezTo>
                  <a:cubicBezTo>
                    <a:pt x="61806" y="0"/>
                    <a:pt x="23420" y="27622"/>
                    <a:pt x="5038" y="48863"/>
                  </a:cubicBezTo>
                  <a:cubicBezTo>
                    <a:pt x="-2297" y="57341"/>
                    <a:pt x="-1535" y="70199"/>
                    <a:pt x="6752" y="77819"/>
                  </a:cubicBezTo>
                  <a:close/>
                  <a:moveTo>
                    <a:pt x="142674" y="49625"/>
                  </a:moveTo>
                  <a:cubicBezTo>
                    <a:pt x="132673" y="55721"/>
                    <a:pt x="116956" y="62579"/>
                    <a:pt x="98097" y="65056"/>
                  </a:cubicBezTo>
                  <a:cubicBezTo>
                    <a:pt x="86096" y="66580"/>
                    <a:pt x="70379" y="66484"/>
                    <a:pt x="55044" y="60008"/>
                  </a:cubicBezTo>
                  <a:cubicBezTo>
                    <a:pt x="73903" y="46672"/>
                    <a:pt x="105527" y="32575"/>
                    <a:pt x="142674" y="49625"/>
                  </a:cubicBezTo>
                  <a:close/>
                </a:path>
              </a:pathLst>
            </a:custGeom>
            <a:solidFill>
              <a:srgbClr val="002E48"/>
            </a:solidFill>
            <a:ln w="9525" cap="flat">
              <a:noFill/>
              <a:prstDash val="solid"/>
              <a:miter/>
            </a:ln>
          </p:spPr>
          <p:txBody>
            <a:bodyPr rtlCol="0" anchor="ctr"/>
            <a:lstStyle/>
            <a:p>
              <a:endParaRPr lang="en-US"/>
            </a:p>
          </p:txBody>
        </p:sp>
        <p:sp>
          <p:nvSpPr>
            <p:cNvPr id="3152" name="Freeform: Shape 3151">
              <a:extLst>
                <a:ext uri="{FF2B5EF4-FFF2-40B4-BE49-F238E27FC236}">
                  <a16:creationId xmlns:a16="http://schemas.microsoft.com/office/drawing/2014/main" id="{B4E63C3F-5D97-EA91-2E29-554A0B96DD8C}"/>
                </a:ext>
              </a:extLst>
            </p:cNvPr>
            <p:cNvSpPr/>
            <p:nvPr userDrawn="1"/>
          </p:nvSpPr>
          <p:spPr>
            <a:xfrm>
              <a:off x="10313582" y="4346580"/>
              <a:ext cx="466995" cy="381913"/>
            </a:xfrm>
            <a:custGeom>
              <a:avLst/>
              <a:gdLst>
                <a:gd name="connsiteX0" fmla="*/ 123593 w 468826"/>
                <a:gd name="connsiteY0" fmla="*/ 223457 h 391511"/>
                <a:gd name="connsiteX1" fmla="*/ 126831 w 468826"/>
                <a:gd name="connsiteY1" fmla="*/ 223171 h 391511"/>
                <a:gd name="connsiteX2" fmla="*/ 142071 w 468826"/>
                <a:gd name="connsiteY2" fmla="*/ 369189 h 391511"/>
                <a:gd name="connsiteX3" fmla="*/ 244751 w 468826"/>
                <a:gd name="connsiteY3" fmla="*/ 369189 h 391511"/>
                <a:gd name="connsiteX4" fmla="*/ 268088 w 468826"/>
                <a:gd name="connsiteY4" fmla="*/ 313849 h 391511"/>
                <a:gd name="connsiteX5" fmla="*/ 239417 w 468826"/>
                <a:gd name="connsiteY5" fmla="*/ 249365 h 391511"/>
                <a:gd name="connsiteX6" fmla="*/ 209889 w 468826"/>
                <a:gd name="connsiteY6" fmla="*/ 249365 h 391511"/>
                <a:gd name="connsiteX7" fmla="*/ 209889 w 468826"/>
                <a:gd name="connsiteY7" fmla="*/ 278892 h 391511"/>
                <a:gd name="connsiteX8" fmla="*/ 226368 w 468826"/>
                <a:gd name="connsiteY8" fmla="*/ 313468 h 391511"/>
                <a:gd name="connsiteX9" fmla="*/ 215224 w 468826"/>
                <a:gd name="connsiteY9" fmla="*/ 339566 h 391511"/>
                <a:gd name="connsiteX10" fmla="*/ 171694 w 468826"/>
                <a:gd name="connsiteY10" fmla="*/ 339566 h 391511"/>
                <a:gd name="connsiteX11" fmla="*/ 196840 w 468826"/>
                <a:gd name="connsiteY11" fmla="*/ 196786 h 391511"/>
                <a:gd name="connsiteX12" fmla="*/ 304282 w 468826"/>
                <a:gd name="connsiteY12" fmla="*/ 145733 h 391511"/>
                <a:gd name="connsiteX13" fmla="*/ 433156 w 468826"/>
                <a:gd name="connsiteY13" fmla="*/ 200311 h 391511"/>
                <a:gd name="connsiteX14" fmla="*/ 462683 w 468826"/>
                <a:gd name="connsiteY14" fmla="*/ 200311 h 391511"/>
                <a:gd name="connsiteX15" fmla="*/ 462683 w 468826"/>
                <a:gd name="connsiteY15" fmla="*/ 170783 h 391511"/>
                <a:gd name="connsiteX16" fmla="*/ 346288 w 468826"/>
                <a:gd name="connsiteY16" fmla="*/ 106490 h 391511"/>
                <a:gd name="connsiteX17" fmla="*/ 346192 w 468826"/>
                <a:gd name="connsiteY17" fmla="*/ 105632 h 391511"/>
                <a:gd name="connsiteX18" fmla="*/ 346192 w 468826"/>
                <a:gd name="connsiteY18" fmla="*/ 105632 h 391511"/>
                <a:gd name="connsiteX19" fmla="*/ 212842 w 468826"/>
                <a:gd name="connsiteY19" fmla="*/ 0 h 391511"/>
                <a:gd name="connsiteX20" fmla="*/ 200650 w 468826"/>
                <a:gd name="connsiteY20" fmla="*/ 571 h 391511"/>
                <a:gd name="connsiteX21" fmla="*/ 181886 w 468826"/>
                <a:gd name="connsiteY21" fmla="*/ 22765 h 391511"/>
                <a:gd name="connsiteX22" fmla="*/ 243037 w 468826"/>
                <a:gd name="connsiteY22" fmla="*/ 117443 h 391511"/>
                <a:gd name="connsiteX23" fmla="*/ 179219 w 468826"/>
                <a:gd name="connsiteY23" fmla="*/ 156305 h 391511"/>
                <a:gd name="connsiteX24" fmla="*/ 88350 w 468826"/>
                <a:gd name="connsiteY24" fmla="*/ 116395 h 391511"/>
                <a:gd name="connsiteX25" fmla="*/ 9388 w 468826"/>
                <a:gd name="connsiteY25" fmla="*/ 139827 h 391511"/>
                <a:gd name="connsiteX26" fmla="*/ 3102 w 468826"/>
                <a:gd name="connsiteY26" fmla="*/ 168211 h 391511"/>
                <a:gd name="connsiteX27" fmla="*/ 123593 w 468826"/>
                <a:gd name="connsiteY27" fmla="*/ 223457 h 391511"/>
                <a:gd name="connsiteX28" fmla="*/ 229130 w 468826"/>
                <a:gd name="connsiteY28" fmla="*/ 43148 h 391511"/>
                <a:gd name="connsiteX29" fmla="*/ 299806 w 468826"/>
                <a:gd name="connsiteY29" fmla="*/ 96202 h 391511"/>
                <a:gd name="connsiteX30" fmla="*/ 256943 w 468826"/>
                <a:gd name="connsiteY30" fmla="*/ 76676 h 391511"/>
                <a:gd name="connsiteX31" fmla="*/ 229130 w 468826"/>
                <a:gd name="connsiteY31" fmla="*/ 43148 h 391511"/>
                <a:gd name="connsiteX32" fmla="*/ 141596 w 468826"/>
                <a:gd name="connsiteY32" fmla="*/ 178213 h 391511"/>
                <a:gd name="connsiteX33" fmla="*/ 94541 w 468826"/>
                <a:gd name="connsiteY33" fmla="*/ 180880 h 391511"/>
                <a:gd name="connsiteX34" fmla="*/ 54346 w 468826"/>
                <a:gd name="connsiteY34" fmla="*/ 164211 h 391511"/>
                <a:gd name="connsiteX35" fmla="*/ 141596 w 468826"/>
                <a:gd name="connsiteY35" fmla="*/ 178213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123593" y="223457"/>
                  </a:moveTo>
                  <a:cubicBezTo>
                    <a:pt x="124355" y="223361"/>
                    <a:pt x="125593" y="223266"/>
                    <a:pt x="126831" y="223171"/>
                  </a:cubicBezTo>
                  <a:cubicBezTo>
                    <a:pt x="102448" y="272320"/>
                    <a:pt x="101019" y="328136"/>
                    <a:pt x="142071" y="369189"/>
                  </a:cubicBezTo>
                  <a:cubicBezTo>
                    <a:pt x="175790" y="402908"/>
                    <a:pt x="219225" y="394716"/>
                    <a:pt x="244751" y="369189"/>
                  </a:cubicBezTo>
                  <a:cubicBezTo>
                    <a:pt x="259610" y="354330"/>
                    <a:pt x="267897" y="334613"/>
                    <a:pt x="268088" y="313849"/>
                  </a:cubicBezTo>
                  <a:cubicBezTo>
                    <a:pt x="268182" y="297656"/>
                    <a:pt x="263325" y="273367"/>
                    <a:pt x="239417" y="249365"/>
                  </a:cubicBezTo>
                  <a:cubicBezTo>
                    <a:pt x="231225" y="241173"/>
                    <a:pt x="217986" y="241173"/>
                    <a:pt x="209889" y="249365"/>
                  </a:cubicBezTo>
                  <a:cubicBezTo>
                    <a:pt x="201698" y="257556"/>
                    <a:pt x="201698" y="270796"/>
                    <a:pt x="209889" y="278892"/>
                  </a:cubicBezTo>
                  <a:cubicBezTo>
                    <a:pt x="220748" y="289750"/>
                    <a:pt x="226462" y="301657"/>
                    <a:pt x="226368" y="313468"/>
                  </a:cubicBezTo>
                  <a:cubicBezTo>
                    <a:pt x="226273" y="323088"/>
                    <a:pt x="222272" y="332613"/>
                    <a:pt x="215224" y="339566"/>
                  </a:cubicBezTo>
                  <a:cubicBezTo>
                    <a:pt x="205222" y="349567"/>
                    <a:pt x="187792" y="355568"/>
                    <a:pt x="171694" y="339566"/>
                  </a:cubicBezTo>
                  <a:cubicBezTo>
                    <a:pt x="133118" y="300990"/>
                    <a:pt x="155120" y="238506"/>
                    <a:pt x="196840" y="196786"/>
                  </a:cubicBezTo>
                  <a:cubicBezTo>
                    <a:pt x="226748" y="166878"/>
                    <a:pt x="265896" y="148304"/>
                    <a:pt x="304282" y="145733"/>
                  </a:cubicBezTo>
                  <a:cubicBezTo>
                    <a:pt x="349812" y="142589"/>
                    <a:pt x="394388" y="161544"/>
                    <a:pt x="433156" y="200311"/>
                  </a:cubicBezTo>
                  <a:cubicBezTo>
                    <a:pt x="441347" y="208502"/>
                    <a:pt x="454587" y="208502"/>
                    <a:pt x="462683" y="200311"/>
                  </a:cubicBezTo>
                  <a:cubicBezTo>
                    <a:pt x="470874" y="192119"/>
                    <a:pt x="470874" y="178879"/>
                    <a:pt x="462683" y="170783"/>
                  </a:cubicBezTo>
                  <a:cubicBezTo>
                    <a:pt x="427536" y="135636"/>
                    <a:pt x="387912" y="113919"/>
                    <a:pt x="346288" y="106490"/>
                  </a:cubicBezTo>
                  <a:cubicBezTo>
                    <a:pt x="346192" y="106204"/>
                    <a:pt x="346192" y="105918"/>
                    <a:pt x="346192" y="105632"/>
                  </a:cubicBezTo>
                  <a:lnTo>
                    <a:pt x="346192" y="105632"/>
                  </a:lnTo>
                  <a:cubicBezTo>
                    <a:pt x="328476" y="21336"/>
                    <a:pt x="257038" y="0"/>
                    <a:pt x="212842" y="0"/>
                  </a:cubicBezTo>
                  <a:cubicBezTo>
                    <a:pt x="208461" y="0"/>
                    <a:pt x="204460" y="191"/>
                    <a:pt x="200650" y="571"/>
                  </a:cubicBezTo>
                  <a:cubicBezTo>
                    <a:pt x="189411" y="1714"/>
                    <a:pt x="181125" y="11525"/>
                    <a:pt x="181886" y="22765"/>
                  </a:cubicBezTo>
                  <a:cubicBezTo>
                    <a:pt x="184458" y="61150"/>
                    <a:pt x="206937" y="95345"/>
                    <a:pt x="243037" y="117443"/>
                  </a:cubicBezTo>
                  <a:cubicBezTo>
                    <a:pt x="220177" y="126397"/>
                    <a:pt x="198650" y="139446"/>
                    <a:pt x="179219" y="156305"/>
                  </a:cubicBezTo>
                  <a:cubicBezTo>
                    <a:pt x="150739" y="126587"/>
                    <a:pt x="118163" y="116395"/>
                    <a:pt x="88350" y="116395"/>
                  </a:cubicBezTo>
                  <a:cubicBezTo>
                    <a:pt x="55966" y="116395"/>
                    <a:pt x="26819" y="128302"/>
                    <a:pt x="9388" y="139827"/>
                  </a:cubicBezTo>
                  <a:cubicBezTo>
                    <a:pt x="-41" y="146018"/>
                    <a:pt x="-2804" y="158591"/>
                    <a:pt x="3102" y="168211"/>
                  </a:cubicBezTo>
                  <a:cubicBezTo>
                    <a:pt x="26723" y="206692"/>
                    <a:pt x="71777" y="227362"/>
                    <a:pt x="123593" y="223457"/>
                  </a:cubicBezTo>
                  <a:close/>
                  <a:moveTo>
                    <a:pt x="229130" y="43148"/>
                  </a:moveTo>
                  <a:cubicBezTo>
                    <a:pt x="252085" y="46387"/>
                    <a:pt x="284566" y="58007"/>
                    <a:pt x="299806" y="96202"/>
                  </a:cubicBezTo>
                  <a:cubicBezTo>
                    <a:pt x="288375" y="93726"/>
                    <a:pt x="272183" y="87916"/>
                    <a:pt x="256943" y="76676"/>
                  </a:cubicBezTo>
                  <a:cubicBezTo>
                    <a:pt x="247132" y="69342"/>
                    <a:pt x="235798" y="58388"/>
                    <a:pt x="229130" y="43148"/>
                  </a:cubicBezTo>
                  <a:close/>
                  <a:moveTo>
                    <a:pt x="141596" y="178213"/>
                  </a:moveTo>
                  <a:cubicBezTo>
                    <a:pt x="130356" y="181356"/>
                    <a:pt x="113307" y="183737"/>
                    <a:pt x="94541" y="180880"/>
                  </a:cubicBezTo>
                  <a:cubicBezTo>
                    <a:pt x="82540" y="179070"/>
                    <a:pt x="67395" y="174593"/>
                    <a:pt x="54346" y="164211"/>
                  </a:cubicBezTo>
                  <a:cubicBezTo>
                    <a:pt x="76159" y="156400"/>
                    <a:pt x="110353" y="151543"/>
                    <a:pt x="141596" y="178213"/>
                  </a:cubicBezTo>
                  <a:close/>
                </a:path>
              </a:pathLst>
            </a:custGeom>
            <a:solidFill>
              <a:srgbClr val="002E48"/>
            </a:solidFill>
            <a:ln w="9525" cap="flat">
              <a:noFill/>
              <a:prstDash val="solid"/>
              <a:miter/>
            </a:ln>
          </p:spPr>
          <p:txBody>
            <a:bodyPr rtlCol="0" anchor="ctr"/>
            <a:lstStyle/>
            <a:p>
              <a:endParaRPr lang="en-US"/>
            </a:p>
          </p:txBody>
        </p:sp>
        <p:sp>
          <p:nvSpPr>
            <p:cNvPr id="3153" name="Freeform: Shape 3152">
              <a:extLst>
                <a:ext uri="{FF2B5EF4-FFF2-40B4-BE49-F238E27FC236}">
                  <a16:creationId xmlns:a16="http://schemas.microsoft.com/office/drawing/2014/main" id="{64A12AA1-CCCB-BA00-BB78-386AA3DE754F}"/>
                </a:ext>
              </a:extLst>
            </p:cNvPr>
            <p:cNvSpPr/>
            <p:nvPr userDrawn="1"/>
          </p:nvSpPr>
          <p:spPr>
            <a:xfrm>
              <a:off x="2510686" y="2776876"/>
              <a:ext cx="9076874" cy="2016345"/>
            </a:xfrm>
            <a:custGeom>
              <a:avLst/>
              <a:gdLst>
                <a:gd name="connsiteX0" fmla="*/ 9112472 w 9112471"/>
                <a:gd name="connsiteY0" fmla="*/ 2066830 h 2067020"/>
                <a:gd name="connsiteX1" fmla="*/ 9112472 w 9112471"/>
                <a:gd name="connsiteY1" fmla="*/ 0 h 2067020"/>
                <a:gd name="connsiteX2" fmla="*/ 9070658 w 9112471"/>
                <a:gd name="connsiteY2" fmla="*/ 0 h 2067020"/>
                <a:gd name="connsiteX3" fmla="*/ 9070658 w 9112471"/>
                <a:gd name="connsiteY3" fmla="*/ 487204 h 2067020"/>
                <a:gd name="connsiteX4" fmla="*/ 9006269 w 9112471"/>
                <a:gd name="connsiteY4" fmla="*/ 629412 h 2067020"/>
                <a:gd name="connsiteX5" fmla="*/ 9004363 w 9112471"/>
                <a:gd name="connsiteY5" fmla="*/ 638080 h 2067020"/>
                <a:gd name="connsiteX6" fmla="*/ 9006649 w 9112471"/>
                <a:gd name="connsiteY6" fmla="*/ 647605 h 2067020"/>
                <a:gd name="connsiteX7" fmla="*/ 9021127 w 9112471"/>
                <a:gd name="connsiteY7" fmla="*/ 658559 h 2067020"/>
                <a:gd name="connsiteX8" fmla="*/ 9070563 w 9112471"/>
                <a:gd name="connsiteY8" fmla="*/ 734473 h 2067020"/>
                <a:gd name="connsiteX9" fmla="*/ 9070563 w 9112471"/>
                <a:gd name="connsiteY9" fmla="*/ 1887474 h 2067020"/>
                <a:gd name="connsiteX10" fmla="*/ 8933688 w 9112471"/>
                <a:gd name="connsiteY10" fmla="*/ 1888236 h 2067020"/>
                <a:gd name="connsiteX11" fmla="*/ 8932926 w 9112471"/>
                <a:gd name="connsiteY11" fmla="*/ 2025110 h 2067020"/>
                <a:gd name="connsiteX12" fmla="*/ 7780021 w 9112471"/>
                <a:gd name="connsiteY12" fmla="*/ 2025110 h 2067020"/>
                <a:gd name="connsiteX13" fmla="*/ 7704106 w 9112471"/>
                <a:gd name="connsiteY13" fmla="*/ 1975676 h 2067020"/>
                <a:gd name="connsiteX14" fmla="*/ 7693153 w 9112471"/>
                <a:gd name="connsiteY14" fmla="*/ 1961198 h 2067020"/>
                <a:gd name="connsiteX15" fmla="*/ 7683628 w 9112471"/>
                <a:gd name="connsiteY15" fmla="*/ 1958911 h 2067020"/>
                <a:gd name="connsiteX16" fmla="*/ 7674960 w 9112471"/>
                <a:gd name="connsiteY16" fmla="*/ 1960817 h 2067020"/>
                <a:gd name="connsiteX17" fmla="*/ 7532751 w 9112471"/>
                <a:gd name="connsiteY17" fmla="*/ 2025206 h 2067020"/>
                <a:gd name="connsiteX18" fmla="*/ 0 w 9112471"/>
                <a:gd name="connsiteY18" fmla="*/ 2025206 h 2067020"/>
                <a:gd name="connsiteX19" fmla="*/ 0 w 9112471"/>
                <a:gd name="connsiteY19" fmla="*/ 2067020 h 2067020"/>
                <a:gd name="connsiteX20" fmla="*/ 9112472 w 9112471"/>
                <a:gd name="connsiteY20" fmla="*/ 2067020 h 206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12471" h="2067020">
                  <a:moveTo>
                    <a:pt x="9112472" y="2066830"/>
                  </a:moveTo>
                  <a:lnTo>
                    <a:pt x="9112472" y="0"/>
                  </a:lnTo>
                  <a:lnTo>
                    <a:pt x="9070658" y="0"/>
                  </a:lnTo>
                  <a:lnTo>
                    <a:pt x="9070658" y="487204"/>
                  </a:lnTo>
                  <a:lnTo>
                    <a:pt x="9006269" y="629412"/>
                  </a:lnTo>
                  <a:cubicBezTo>
                    <a:pt x="9005031" y="632174"/>
                    <a:pt x="9004363" y="635127"/>
                    <a:pt x="9004363" y="638080"/>
                  </a:cubicBezTo>
                  <a:cubicBezTo>
                    <a:pt x="9004363" y="641318"/>
                    <a:pt x="9005126" y="644652"/>
                    <a:pt x="9006649" y="647605"/>
                  </a:cubicBezTo>
                  <a:cubicBezTo>
                    <a:pt x="9009602" y="653320"/>
                    <a:pt x="9016079" y="654749"/>
                    <a:pt x="9021127" y="658559"/>
                  </a:cubicBezTo>
                  <a:cubicBezTo>
                    <a:pt x="9048178" y="678847"/>
                    <a:pt x="9070563" y="698659"/>
                    <a:pt x="9070563" y="734473"/>
                  </a:cubicBezTo>
                  <a:lnTo>
                    <a:pt x="9070563" y="1887474"/>
                  </a:lnTo>
                  <a:lnTo>
                    <a:pt x="8933688" y="1888236"/>
                  </a:lnTo>
                  <a:lnTo>
                    <a:pt x="8932926" y="2025110"/>
                  </a:lnTo>
                  <a:lnTo>
                    <a:pt x="7780021" y="2025110"/>
                  </a:lnTo>
                  <a:cubicBezTo>
                    <a:pt x="7744207" y="2025110"/>
                    <a:pt x="7724489" y="2002727"/>
                    <a:pt x="7704106" y="1975676"/>
                  </a:cubicBezTo>
                  <a:cubicBezTo>
                    <a:pt x="7700297" y="1970532"/>
                    <a:pt x="7698868" y="1964055"/>
                    <a:pt x="7693153" y="1961198"/>
                  </a:cubicBezTo>
                  <a:cubicBezTo>
                    <a:pt x="7690199" y="1959674"/>
                    <a:pt x="7686866" y="1958911"/>
                    <a:pt x="7683628" y="1958911"/>
                  </a:cubicBezTo>
                  <a:cubicBezTo>
                    <a:pt x="7680674" y="1958911"/>
                    <a:pt x="7677722" y="1959578"/>
                    <a:pt x="7674960" y="1960817"/>
                  </a:cubicBezTo>
                  <a:lnTo>
                    <a:pt x="7532751" y="2025206"/>
                  </a:lnTo>
                  <a:lnTo>
                    <a:pt x="0" y="2025206"/>
                  </a:lnTo>
                  <a:lnTo>
                    <a:pt x="0" y="2067020"/>
                  </a:lnTo>
                  <a:lnTo>
                    <a:pt x="9112472" y="2067020"/>
                  </a:lnTo>
                  <a:close/>
                </a:path>
              </a:pathLst>
            </a:custGeom>
            <a:solidFill>
              <a:srgbClr val="002E48"/>
            </a:solidFill>
            <a:ln w="9525" cap="flat">
              <a:noFill/>
              <a:prstDash val="solid"/>
              <a:miter/>
            </a:ln>
          </p:spPr>
          <p:txBody>
            <a:bodyPr rtlCol="0" anchor="ctr"/>
            <a:lstStyle/>
            <a:p>
              <a:endParaRPr lang="en-US"/>
            </a:p>
          </p:txBody>
        </p:sp>
        <p:sp>
          <p:nvSpPr>
            <p:cNvPr id="3154" name="Freeform: Shape 3153">
              <a:extLst>
                <a:ext uri="{FF2B5EF4-FFF2-40B4-BE49-F238E27FC236}">
                  <a16:creationId xmlns:a16="http://schemas.microsoft.com/office/drawing/2014/main" id="{60ADA3DA-A3ED-F00B-ABF5-702CE39B4C96}"/>
                </a:ext>
              </a:extLst>
            </p:cNvPr>
            <p:cNvSpPr/>
            <p:nvPr userDrawn="1"/>
          </p:nvSpPr>
          <p:spPr>
            <a:xfrm>
              <a:off x="10922596" y="4141835"/>
              <a:ext cx="241597" cy="236592"/>
            </a:xfrm>
            <a:custGeom>
              <a:avLst/>
              <a:gdLst>
                <a:gd name="connsiteX0" fmla="*/ 19872 w 242544"/>
                <a:gd name="connsiteY0" fmla="*/ 150 h 242538"/>
                <a:gd name="connsiteX1" fmla="*/ 1203 w 242544"/>
                <a:gd name="connsiteY1" fmla="*/ 1198 h 242538"/>
                <a:gd name="connsiteX2" fmla="*/ 156 w 242544"/>
                <a:gd name="connsiteY2" fmla="*/ 19867 h 242538"/>
                <a:gd name="connsiteX3" fmla="*/ 56639 w 242544"/>
                <a:gd name="connsiteY3" fmla="*/ 186269 h 242538"/>
                <a:gd name="connsiteX4" fmla="*/ 223232 w 242544"/>
                <a:gd name="connsiteY4" fmla="*/ 242371 h 242538"/>
                <a:gd name="connsiteX5" fmla="*/ 241328 w 242544"/>
                <a:gd name="connsiteY5" fmla="*/ 241323 h 242538"/>
                <a:gd name="connsiteX6" fmla="*/ 242377 w 242544"/>
                <a:gd name="connsiteY6" fmla="*/ 223226 h 242538"/>
                <a:gd name="connsiteX7" fmla="*/ 186275 w 242544"/>
                <a:gd name="connsiteY7" fmla="*/ 56634 h 242538"/>
                <a:gd name="connsiteX8" fmla="*/ 19872 w 242544"/>
                <a:gd name="connsiteY8" fmla="*/ 150 h 242538"/>
                <a:gd name="connsiteX9" fmla="*/ 156652 w 242544"/>
                <a:gd name="connsiteY9" fmla="*/ 86161 h 242538"/>
                <a:gd name="connsiteX10" fmla="*/ 200181 w 242544"/>
                <a:gd name="connsiteY10" fmla="*/ 200175 h 242538"/>
                <a:gd name="connsiteX11" fmla="*/ 86167 w 242544"/>
                <a:gd name="connsiteY11" fmla="*/ 156646 h 242538"/>
                <a:gd name="connsiteX12" fmla="*/ 42352 w 242544"/>
                <a:gd name="connsiteY12" fmla="*/ 42346 h 242538"/>
                <a:gd name="connsiteX13" fmla="*/ 156652 w 242544"/>
                <a:gd name="connsiteY13" fmla="*/ 861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4" h="242538">
                  <a:moveTo>
                    <a:pt x="19872" y="150"/>
                  </a:moveTo>
                  <a:lnTo>
                    <a:pt x="1203" y="1198"/>
                  </a:lnTo>
                  <a:lnTo>
                    <a:pt x="156" y="19867"/>
                  </a:lnTo>
                  <a:cubicBezTo>
                    <a:pt x="-35" y="24153"/>
                    <a:pt x="-4798" y="125023"/>
                    <a:pt x="56639" y="186269"/>
                  </a:cubicBezTo>
                  <a:cubicBezTo>
                    <a:pt x="118075" y="247515"/>
                    <a:pt x="218945" y="242562"/>
                    <a:pt x="223232" y="242371"/>
                  </a:cubicBezTo>
                  <a:lnTo>
                    <a:pt x="241328" y="241323"/>
                  </a:lnTo>
                  <a:lnTo>
                    <a:pt x="242377" y="223226"/>
                  </a:lnTo>
                  <a:cubicBezTo>
                    <a:pt x="242566" y="218940"/>
                    <a:pt x="247520" y="118070"/>
                    <a:pt x="186275" y="56634"/>
                  </a:cubicBezTo>
                  <a:cubicBezTo>
                    <a:pt x="125028" y="-4707"/>
                    <a:pt x="24159" y="-40"/>
                    <a:pt x="19872" y="150"/>
                  </a:cubicBezTo>
                  <a:close/>
                  <a:moveTo>
                    <a:pt x="156652" y="86161"/>
                  </a:moveTo>
                  <a:cubicBezTo>
                    <a:pt x="190085" y="119689"/>
                    <a:pt x="198276" y="171505"/>
                    <a:pt x="200181" y="200175"/>
                  </a:cubicBezTo>
                  <a:cubicBezTo>
                    <a:pt x="171606" y="198270"/>
                    <a:pt x="119695" y="190079"/>
                    <a:pt x="86167" y="156646"/>
                  </a:cubicBezTo>
                  <a:cubicBezTo>
                    <a:pt x="52543" y="123118"/>
                    <a:pt x="44256" y="70921"/>
                    <a:pt x="42352" y="42346"/>
                  </a:cubicBezTo>
                  <a:cubicBezTo>
                    <a:pt x="70927" y="44251"/>
                    <a:pt x="123124" y="52538"/>
                    <a:pt x="156652" y="86161"/>
                  </a:cubicBezTo>
                  <a:close/>
                </a:path>
              </a:pathLst>
            </a:custGeom>
            <a:solidFill>
              <a:srgbClr val="002E48"/>
            </a:solidFill>
            <a:ln w="9525" cap="flat">
              <a:noFill/>
              <a:prstDash val="solid"/>
              <a:miter/>
            </a:ln>
          </p:spPr>
          <p:txBody>
            <a:bodyPr rtlCol="0" anchor="ctr"/>
            <a:lstStyle/>
            <a:p>
              <a:endParaRPr lang="en-US"/>
            </a:p>
          </p:txBody>
        </p:sp>
        <p:sp>
          <p:nvSpPr>
            <p:cNvPr id="3155" name="Freeform: Shape 3154">
              <a:extLst>
                <a:ext uri="{FF2B5EF4-FFF2-40B4-BE49-F238E27FC236}">
                  <a16:creationId xmlns:a16="http://schemas.microsoft.com/office/drawing/2014/main" id="{E976AD2D-8C93-C660-CD91-DE65EFEE41C9}"/>
                </a:ext>
              </a:extLst>
            </p:cNvPr>
            <p:cNvSpPr/>
            <p:nvPr userDrawn="1"/>
          </p:nvSpPr>
          <p:spPr>
            <a:xfrm>
              <a:off x="10644762" y="3869982"/>
              <a:ext cx="855415" cy="838036"/>
            </a:xfrm>
            <a:custGeom>
              <a:avLst/>
              <a:gdLst>
                <a:gd name="connsiteX0" fmla="*/ 808669 w 858770"/>
                <a:gd name="connsiteY0" fmla="*/ 115100 h 859098"/>
                <a:gd name="connsiteX1" fmla="*/ 739613 w 858770"/>
                <a:gd name="connsiteY1" fmla="*/ 1944 h 859098"/>
                <a:gd name="connsiteX2" fmla="*/ 712181 w 858770"/>
                <a:gd name="connsiteY2" fmla="*/ 11564 h 859098"/>
                <a:gd name="connsiteX3" fmla="*/ 697323 w 858770"/>
                <a:gd name="connsiteY3" fmla="*/ 76620 h 859098"/>
                <a:gd name="connsiteX4" fmla="*/ 714467 w 858770"/>
                <a:gd name="connsiteY4" fmla="*/ 140913 h 859098"/>
                <a:gd name="connsiteX5" fmla="*/ 671320 w 858770"/>
                <a:gd name="connsiteY5" fmla="*/ 166440 h 859098"/>
                <a:gd name="connsiteX6" fmla="*/ 650841 w 858770"/>
                <a:gd name="connsiteY6" fmla="*/ 222924 h 859098"/>
                <a:gd name="connsiteX7" fmla="*/ 650555 w 858770"/>
                <a:gd name="connsiteY7" fmla="*/ 223971 h 859098"/>
                <a:gd name="connsiteX8" fmla="*/ 610550 w 858770"/>
                <a:gd name="connsiteY8" fmla="*/ 283312 h 859098"/>
                <a:gd name="connsiteX9" fmla="*/ 540351 w 858770"/>
                <a:gd name="connsiteY9" fmla="*/ 296933 h 859098"/>
                <a:gd name="connsiteX10" fmla="*/ 503583 w 858770"/>
                <a:gd name="connsiteY10" fmla="*/ 241307 h 859098"/>
                <a:gd name="connsiteX11" fmla="*/ 511965 w 858770"/>
                <a:gd name="connsiteY11" fmla="*/ 228924 h 859098"/>
                <a:gd name="connsiteX12" fmla="*/ 524920 w 858770"/>
                <a:gd name="connsiteY12" fmla="*/ 225781 h 859098"/>
                <a:gd name="connsiteX13" fmla="*/ 512347 w 858770"/>
                <a:gd name="connsiteY13" fmla="*/ 241021 h 859098"/>
                <a:gd name="connsiteX14" fmla="*/ 528634 w 858770"/>
                <a:gd name="connsiteY14" fmla="*/ 265691 h 859098"/>
                <a:gd name="connsiteX15" fmla="*/ 555114 w 858770"/>
                <a:gd name="connsiteY15" fmla="*/ 260547 h 859098"/>
                <a:gd name="connsiteX16" fmla="*/ 570164 w 858770"/>
                <a:gd name="connsiteY16" fmla="*/ 238163 h 859098"/>
                <a:gd name="connsiteX17" fmla="*/ 563591 w 858770"/>
                <a:gd name="connsiteY17" fmla="*/ 204350 h 859098"/>
                <a:gd name="connsiteX18" fmla="*/ 535016 w 858770"/>
                <a:gd name="connsiteY18" fmla="*/ 185109 h 859098"/>
                <a:gd name="connsiteX19" fmla="*/ 488916 w 858770"/>
                <a:gd name="connsiteY19" fmla="*/ 194063 h 859098"/>
                <a:gd name="connsiteX20" fmla="*/ 462626 w 858770"/>
                <a:gd name="connsiteY20" fmla="*/ 233020 h 859098"/>
                <a:gd name="connsiteX21" fmla="*/ 460816 w 858770"/>
                <a:gd name="connsiteY21" fmla="*/ 250927 h 859098"/>
                <a:gd name="connsiteX22" fmla="*/ 475580 w 858770"/>
                <a:gd name="connsiteY22" fmla="*/ 299790 h 859098"/>
                <a:gd name="connsiteX23" fmla="*/ 531969 w 858770"/>
                <a:gd name="connsiteY23" fmla="*/ 337890 h 859098"/>
                <a:gd name="connsiteX24" fmla="*/ 633600 w 858770"/>
                <a:gd name="connsiteY24" fmla="*/ 318174 h 859098"/>
                <a:gd name="connsiteX25" fmla="*/ 673033 w 858770"/>
                <a:gd name="connsiteY25" fmla="*/ 277978 h 859098"/>
                <a:gd name="connsiteX26" fmla="*/ 724087 w 858770"/>
                <a:gd name="connsiteY26" fmla="*/ 291027 h 859098"/>
                <a:gd name="connsiteX27" fmla="*/ 752377 w 858770"/>
                <a:gd name="connsiteY27" fmla="*/ 271977 h 859098"/>
                <a:gd name="connsiteX28" fmla="*/ 758949 w 858770"/>
                <a:gd name="connsiteY28" fmla="*/ 238545 h 859098"/>
                <a:gd name="connsiteX29" fmla="*/ 734280 w 858770"/>
                <a:gd name="connsiteY29" fmla="*/ 222257 h 859098"/>
                <a:gd name="connsiteX30" fmla="*/ 717991 w 858770"/>
                <a:gd name="connsiteY30" fmla="*/ 246927 h 859098"/>
                <a:gd name="connsiteX31" fmla="*/ 715896 w 858770"/>
                <a:gd name="connsiteY31" fmla="*/ 250165 h 859098"/>
                <a:gd name="connsiteX32" fmla="*/ 693703 w 858770"/>
                <a:gd name="connsiteY32" fmla="*/ 235496 h 859098"/>
                <a:gd name="connsiteX33" fmla="*/ 703799 w 858770"/>
                <a:gd name="connsiteY33" fmla="*/ 193015 h 859098"/>
                <a:gd name="connsiteX34" fmla="*/ 725326 w 858770"/>
                <a:gd name="connsiteY34" fmla="*/ 181775 h 859098"/>
                <a:gd name="connsiteX35" fmla="*/ 790287 w 858770"/>
                <a:gd name="connsiteY35" fmla="*/ 237402 h 859098"/>
                <a:gd name="connsiteX36" fmla="*/ 817337 w 858770"/>
                <a:gd name="connsiteY36" fmla="*/ 382563 h 859098"/>
                <a:gd name="connsiteX37" fmla="*/ 712562 w 858770"/>
                <a:gd name="connsiteY37" fmla="*/ 631927 h 859098"/>
                <a:gd name="connsiteX38" fmla="*/ 694274 w 858770"/>
                <a:gd name="connsiteY38" fmla="*/ 478098 h 859098"/>
                <a:gd name="connsiteX39" fmla="*/ 567115 w 858770"/>
                <a:gd name="connsiteY39" fmla="*/ 470288 h 859098"/>
                <a:gd name="connsiteX40" fmla="*/ 546256 w 858770"/>
                <a:gd name="connsiteY40" fmla="*/ 512960 h 859098"/>
                <a:gd name="connsiteX41" fmla="*/ 546161 w 858770"/>
                <a:gd name="connsiteY41" fmla="*/ 516865 h 859098"/>
                <a:gd name="connsiteX42" fmla="*/ 561687 w 858770"/>
                <a:gd name="connsiteY42" fmla="*/ 557918 h 859098"/>
                <a:gd name="connsiteX43" fmla="*/ 625694 w 858770"/>
                <a:gd name="connsiteY43" fmla="*/ 561823 h 859098"/>
                <a:gd name="connsiteX44" fmla="*/ 637601 w 858770"/>
                <a:gd name="connsiteY44" fmla="*/ 537439 h 859098"/>
                <a:gd name="connsiteX45" fmla="*/ 628742 w 858770"/>
                <a:gd name="connsiteY45" fmla="*/ 511817 h 859098"/>
                <a:gd name="connsiteX46" fmla="*/ 599215 w 858770"/>
                <a:gd name="connsiteY46" fmla="*/ 510007 h 859098"/>
                <a:gd name="connsiteX47" fmla="*/ 592548 w 858770"/>
                <a:gd name="connsiteY47" fmla="*/ 529914 h 859098"/>
                <a:gd name="connsiteX48" fmla="*/ 587785 w 858770"/>
                <a:gd name="connsiteY48" fmla="*/ 515627 h 859098"/>
                <a:gd name="connsiteX49" fmla="*/ 594547 w 858770"/>
                <a:gd name="connsiteY49" fmla="*/ 501720 h 859098"/>
                <a:gd name="connsiteX50" fmla="*/ 662747 w 858770"/>
                <a:gd name="connsiteY50" fmla="*/ 505911 h 859098"/>
                <a:gd name="connsiteX51" fmla="*/ 653508 w 858770"/>
                <a:gd name="connsiteY51" fmla="*/ 641452 h 859098"/>
                <a:gd name="connsiteX52" fmla="*/ 648840 w 858770"/>
                <a:gd name="connsiteY52" fmla="*/ 648786 h 859098"/>
                <a:gd name="connsiteX53" fmla="*/ 641506 w 858770"/>
                <a:gd name="connsiteY53" fmla="*/ 653454 h 859098"/>
                <a:gd name="connsiteX54" fmla="*/ 505965 w 858770"/>
                <a:gd name="connsiteY54" fmla="*/ 662693 h 859098"/>
                <a:gd name="connsiteX55" fmla="*/ 501774 w 858770"/>
                <a:gd name="connsiteY55" fmla="*/ 594494 h 859098"/>
                <a:gd name="connsiteX56" fmla="*/ 515680 w 858770"/>
                <a:gd name="connsiteY56" fmla="*/ 587731 h 859098"/>
                <a:gd name="connsiteX57" fmla="*/ 529968 w 858770"/>
                <a:gd name="connsiteY57" fmla="*/ 592493 h 859098"/>
                <a:gd name="connsiteX58" fmla="*/ 510061 w 858770"/>
                <a:gd name="connsiteY58" fmla="*/ 599161 h 859098"/>
                <a:gd name="connsiteX59" fmla="*/ 511871 w 858770"/>
                <a:gd name="connsiteY59" fmla="*/ 628689 h 859098"/>
                <a:gd name="connsiteX60" fmla="*/ 537493 w 858770"/>
                <a:gd name="connsiteY60" fmla="*/ 637547 h 859098"/>
                <a:gd name="connsiteX61" fmla="*/ 561877 w 858770"/>
                <a:gd name="connsiteY61" fmla="*/ 625641 h 859098"/>
                <a:gd name="connsiteX62" fmla="*/ 557972 w 858770"/>
                <a:gd name="connsiteY62" fmla="*/ 561633 h 859098"/>
                <a:gd name="connsiteX63" fmla="*/ 516918 w 858770"/>
                <a:gd name="connsiteY63" fmla="*/ 546107 h 859098"/>
                <a:gd name="connsiteX64" fmla="*/ 513014 w 858770"/>
                <a:gd name="connsiteY64" fmla="*/ 546202 h 859098"/>
                <a:gd name="connsiteX65" fmla="*/ 470341 w 858770"/>
                <a:gd name="connsiteY65" fmla="*/ 567062 h 859098"/>
                <a:gd name="connsiteX66" fmla="*/ 478152 w 858770"/>
                <a:gd name="connsiteY66" fmla="*/ 694221 h 859098"/>
                <a:gd name="connsiteX67" fmla="*/ 631981 w 858770"/>
                <a:gd name="connsiteY67" fmla="*/ 712509 h 859098"/>
                <a:gd name="connsiteX68" fmla="*/ 382616 w 858770"/>
                <a:gd name="connsiteY68" fmla="*/ 817284 h 859098"/>
                <a:gd name="connsiteX69" fmla="*/ 237455 w 858770"/>
                <a:gd name="connsiteY69" fmla="*/ 790233 h 859098"/>
                <a:gd name="connsiteX70" fmla="*/ 181830 w 858770"/>
                <a:gd name="connsiteY70" fmla="*/ 725272 h 859098"/>
                <a:gd name="connsiteX71" fmla="*/ 193068 w 858770"/>
                <a:gd name="connsiteY71" fmla="*/ 703746 h 859098"/>
                <a:gd name="connsiteX72" fmla="*/ 235551 w 858770"/>
                <a:gd name="connsiteY72" fmla="*/ 693649 h 859098"/>
                <a:gd name="connsiteX73" fmla="*/ 250218 w 858770"/>
                <a:gd name="connsiteY73" fmla="*/ 715842 h 859098"/>
                <a:gd name="connsiteX74" fmla="*/ 246980 w 858770"/>
                <a:gd name="connsiteY74" fmla="*/ 717938 h 859098"/>
                <a:gd name="connsiteX75" fmla="*/ 222311 w 858770"/>
                <a:gd name="connsiteY75" fmla="*/ 734226 h 859098"/>
                <a:gd name="connsiteX76" fmla="*/ 238598 w 858770"/>
                <a:gd name="connsiteY76" fmla="*/ 758895 h 859098"/>
                <a:gd name="connsiteX77" fmla="*/ 272031 w 858770"/>
                <a:gd name="connsiteY77" fmla="*/ 752323 h 859098"/>
                <a:gd name="connsiteX78" fmla="*/ 291081 w 858770"/>
                <a:gd name="connsiteY78" fmla="*/ 724034 h 859098"/>
                <a:gd name="connsiteX79" fmla="*/ 278032 w 858770"/>
                <a:gd name="connsiteY79" fmla="*/ 672980 h 859098"/>
                <a:gd name="connsiteX80" fmla="*/ 318227 w 858770"/>
                <a:gd name="connsiteY80" fmla="*/ 633546 h 859098"/>
                <a:gd name="connsiteX81" fmla="*/ 337945 w 858770"/>
                <a:gd name="connsiteY81" fmla="*/ 531915 h 859098"/>
                <a:gd name="connsiteX82" fmla="*/ 299845 w 858770"/>
                <a:gd name="connsiteY82" fmla="*/ 475527 h 859098"/>
                <a:gd name="connsiteX83" fmla="*/ 250886 w 858770"/>
                <a:gd name="connsiteY83" fmla="*/ 460763 h 859098"/>
                <a:gd name="connsiteX84" fmla="*/ 232979 w 858770"/>
                <a:gd name="connsiteY84" fmla="*/ 462573 h 859098"/>
                <a:gd name="connsiteX85" fmla="*/ 194021 w 858770"/>
                <a:gd name="connsiteY85" fmla="*/ 488862 h 859098"/>
                <a:gd name="connsiteX86" fmla="*/ 185068 w 858770"/>
                <a:gd name="connsiteY86" fmla="*/ 534963 h 859098"/>
                <a:gd name="connsiteX87" fmla="*/ 204308 w 858770"/>
                <a:gd name="connsiteY87" fmla="*/ 563538 h 859098"/>
                <a:gd name="connsiteX88" fmla="*/ 238122 w 858770"/>
                <a:gd name="connsiteY88" fmla="*/ 570110 h 859098"/>
                <a:gd name="connsiteX89" fmla="*/ 260506 w 858770"/>
                <a:gd name="connsiteY89" fmla="*/ 555060 h 859098"/>
                <a:gd name="connsiteX90" fmla="*/ 265649 w 858770"/>
                <a:gd name="connsiteY90" fmla="*/ 528581 h 859098"/>
                <a:gd name="connsiteX91" fmla="*/ 240980 w 858770"/>
                <a:gd name="connsiteY91" fmla="*/ 512293 h 859098"/>
                <a:gd name="connsiteX92" fmla="*/ 225740 w 858770"/>
                <a:gd name="connsiteY92" fmla="*/ 524866 h 859098"/>
                <a:gd name="connsiteX93" fmla="*/ 228883 w 858770"/>
                <a:gd name="connsiteY93" fmla="*/ 511912 h 859098"/>
                <a:gd name="connsiteX94" fmla="*/ 241266 w 858770"/>
                <a:gd name="connsiteY94" fmla="*/ 503530 h 859098"/>
                <a:gd name="connsiteX95" fmla="*/ 296891 w 858770"/>
                <a:gd name="connsiteY95" fmla="*/ 540297 h 859098"/>
                <a:gd name="connsiteX96" fmla="*/ 283271 w 858770"/>
                <a:gd name="connsiteY96" fmla="*/ 610496 h 859098"/>
                <a:gd name="connsiteX97" fmla="*/ 223929 w 858770"/>
                <a:gd name="connsiteY97" fmla="*/ 650501 h 859098"/>
                <a:gd name="connsiteX98" fmla="*/ 222882 w 858770"/>
                <a:gd name="connsiteY98" fmla="*/ 650786 h 859098"/>
                <a:gd name="connsiteX99" fmla="*/ 166399 w 858770"/>
                <a:gd name="connsiteY99" fmla="*/ 671265 h 859098"/>
                <a:gd name="connsiteX100" fmla="*/ 140872 w 858770"/>
                <a:gd name="connsiteY100" fmla="*/ 714414 h 859098"/>
                <a:gd name="connsiteX101" fmla="*/ 76578 w 858770"/>
                <a:gd name="connsiteY101" fmla="*/ 697268 h 859098"/>
                <a:gd name="connsiteX102" fmla="*/ 11523 w 858770"/>
                <a:gd name="connsiteY102" fmla="*/ 712127 h 859098"/>
                <a:gd name="connsiteX103" fmla="*/ 1902 w 858770"/>
                <a:gd name="connsiteY103" fmla="*/ 739559 h 859098"/>
                <a:gd name="connsiteX104" fmla="*/ 115059 w 858770"/>
                <a:gd name="connsiteY104" fmla="*/ 808616 h 859098"/>
                <a:gd name="connsiteX105" fmla="*/ 173352 w 858770"/>
                <a:gd name="connsiteY105" fmla="*/ 797662 h 859098"/>
                <a:gd name="connsiteX106" fmla="*/ 382426 w 858770"/>
                <a:gd name="connsiteY106" fmla="*/ 859098 h 859098"/>
                <a:gd name="connsiteX107" fmla="*/ 683321 w 858770"/>
                <a:gd name="connsiteY107" fmla="*/ 683648 h 859098"/>
                <a:gd name="connsiteX108" fmla="*/ 858771 w 858770"/>
                <a:gd name="connsiteY108" fmla="*/ 382753 h 859098"/>
                <a:gd name="connsiteX109" fmla="*/ 797335 w 858770"/>
                <a:gd name="connsiteY109" fmla="*/ 173679 h 859098"/>
                <a:gd name="connsiteX110" fmla="*/ 808669 w 858770"/>
                <a:gd name="connsiteY110" fmla="*/ 115100 h 859098"/>
                <a:gd name="connsiteX111" fmla="*/ 765807 w 858770"/>
                <a:gd name="connsiteY111" fmla="*/ 138246 h 859098"/>
                <a:gd name="connsiteX112" fmla="*/ 741708 w 858770"/>
                <a:gd name="connsiteY112" fmla="*/ 53379 h 859098"/>
                <a:gd name="connsiteX113" fmla="*/ 762950 w 858770"/>
                <a:gd name="connsiteY113" fmla="*/ 91193 h 859098"/>
                <a:gd name="connsiteX114" fmla="*/ 765807 w 858770"/>
                <a:gd name="connsiteY114" fmla="*/ 138246 h 859098"/>
                <a:gd name="connsiteX115" fmla="*/ 91533 w 858770"/>
                <a:gd name="connsiteY115" fmla="*/ 762705 h 859098"/>
                <a:gd name="connsiteX116" fmla="*/ 53718 w 858770"/>
                <a:gd name="connsiteY116" fmla="*/ 741465 h 859098"/>
                <a:gd name="connsiteX117" fmla="*/ 138586 w 858770"/>
                <a:gd name="connsiteY117" fmla="*/ 765563 h 859098"/>
                <a:gd name="connsiteX118" fmla="*/ 91533 w 858770"/>
                <a:gd name="connsiteY118" fmla="*/ 762705 h 85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8770" h="859098">
                  <a:moveTo>
                    <a:pt x="808669" y="115100"/>
                  </a:moveTo>
                  <a:cubicBezTo>
                    <a:pt x="806383" y="63189"/>
                    <a:pt x="780571" y="20898"/>
                    <a:pt x="739613" y="1944"/>
                  </a:cubicBezTo>
                  <a:cubicBezTo>
                    <a:pt x="729326" y="-2819"/>
                    <a:pt x="717230" y="1467"/>
                    <a:pt x="712181" y="11564"/>
                  </a:cubicBezTo>
                  <a:cubicBezTo>
                    <a:pt x="704371" y="27090"/>
                    <a:pt x="697323" y="50616"/>
                    <a:pt x="697323" y="76620"/>
                  </a:cubicBezTo>
                  <a:cubicBezTo>
                    <a:pt x="697323" y="97479"/>
                    <a:pt x="701894" y="119958"/>
                    <a:pt x="714467" y="140913"/>
                  </a:cubicBezTo>
                  <a:cubicBezTo>
                    <a:pt x="697894" y="143580"/>
                    <a:pt x="682844" y="152343"/>
                    <a:pt x="671320" y="166440"/>
                  </a:cubicBezTo>
                  <a:cubicBezTo>
                    <a:pt x="658651" y="181966"/>
                    <a:pt x="651411" y="202445"/>
                    <a:pt x="650841" y="222924"/>
                  </a:cubicBezTo>
                  <a:cubicBezTo>
                    <a:pt x="650745" y="223304"/>
                    <a:pt x="650555" y="223590"/>
                    <a:pt x="650555" y="223971"/>
                  </a:cubicBezTo>
                  <a:cubicBezTo>
                    <a:pt x="645601" y="248450"/>
                    <a:pt x="631409" y="269501"/>
                    <a:pt x="610550" y="283312"/>
                  </a:cubicBezTo>
                  <a:cubicBezTo>
                    <a:pt x="589690" y="297123"/>
                    <a:pt x="564830" y="301981"/>
                    <a:pt x="540351" y="296933"/>
                  </a:cubicBezTo>
                  <a:cubicBezTo>
                    <a:pt x="514919" y="291789"/>
                    <a:pt x="498441" y="266834"/>
                    <a:pt x="503583" y="241307"/>
                  </a:cubicBezTo>
                  <a:cubicBezTo>
                    <a:pt x="504632" y="236163"/>
                    <a:pt x="507584" y="231782"/>
                    <a:pt x="511965" y="228924"/>
                  </a:cubicBezTo>
                  <a:cubicBezTo>
                    <a:pt x="515776" y="226353"/>
                    <a:pt x="520347" y="225305"/>
                    <a:pt x="524920" y="225781"/>
                  </a:cubicBezTo>
                  <a:cubicBezTo>
                    <a:pt x="518634" y="228353"/>
                    <a:pt x="513776" y="233877"/>
                    <a:pt x="512347" y="241021"/>
                  </a:cubicBezTo>
                  <a:cubicBezTo>
                    <a:pt x="510061" y="252356"/>
                    <a:pt x="517395" y="263405"/>
                    <a:pt x="528634" y="265691"/>
                  </a:cubicBezTo>
                  <a:cubicBezTo>
                    <a:pt x="537874" y="267596"/>
                    <a:pt x="547209" y="265786"/>
                    <a:pt x="555114" y="260547"/>
                  </a:cubicBezTo>
                  <a:cubicBezTo>
                    <a:pt x="562925" y="255404"/>
                    <a:pt x="568354" y="247403"/>
                    <a:pt x="570164" y="238163"/>
                  </a:cubicBezTo>
                  <a:cubicBezTo>
                    <a:pt x="572545" y="226448"/>
                    <a:pt x="570258" y="214446"/>
                    <a:pt x="563591" y="204350"/>
                  </a:cubicBezTo>
                  <a:cubicBezTo>
                    <a:pt x="556924" y="194349"/>
                    <a:pt x="546827" y="187491"/>
                    <a:pt x="535016" y="185109"/>
                  </a:cubicBezTo>
                  <a:cubicBezTo>
                    <a:pt x="518920" y="181871"/>
                    <a:pt x="502536" y="185014"/>
                    <a:pt x="488916" y="194063"/>
                  </a:cubicBezTo>
                  <a:cubicBezTo>
                    <a:pt x="475294" y="203112"/>
                    <a:pt x="465960" y="216923"/>
                    <a:pt x="462626" y="233020"/>
                  </a:cubicBezTo>
                  <a:cubicBezTo>
                    <a:pt x="461388" y="239021"/>
                    <a:pt x="460816" y="245021"/>
                    <a:pt x="460816" y="250927"/>
                  </a:cubicBezTo>
                  <a:cubicBezTo>
                    <a:pt x="460816" y="268167"/>
                    <a:pt x="465865" y="285122"/>
                    <a:pt x="475580" y="299790"/>
                  </a:cubicBezTo>
                  <a:cubicBezTo>
                    <a:pt x="488725" y="319602"/>
                    <a:pt x="508727" y="333128"/>
                    <a:pt x="531969" y="337890"/>
                  </a:cubicBezTo>
                  <a:cubicBezTo>
                    <a:pt x="567401" y="345129"/>
                    <a:pt x="603502" y="338081"/>
                    <a:pt x="633600" y="318174"/>
                  </a:cubicBezTo>
                  <a:cubicBezTo>
                    <a:pt x="649698" y="307506"/>
                    <a:pt x="662938" y="293790"/>
                    <a:pt x="673033" y="277978"/>
                  </a:cubicBezTo>
                  <a:cubicBezTo>
                    <a:pt x="686655" y="289503"/>
                    <a:pt x="705228" y="294837"/>
                    <a:pt x="724087" y="291027"/>
                  </a:cubicBezTo>
                  <a:cubicBezTo>
                    <a:pt x="735709" y="288646"/>
                    <a:pt x="745805" y="281883"/>
                    <a:pt x="752377" y="271977"/>
                  </a:cubicBezTo>
                  <a:cubicBezTo>
                    <a:pt x="758949" y="262071"/>
                    <a:pt x="761235" y="250165"/>
                    <a:pt x="758949" y="238545"/>
                  </a:cubicBezTo>
                  <a:cubicBezTo>
                    <a:pt x="756663" y="227210"/>
                    <a:pt x="745614" y="219875"/>
                    <a:pt x="734280" y="222257"/>
                  </a:cubicBezTo>
                  <a:cubicBezTo>
                    <a:pt x="722944" y="224543"/>
                    <a:pt x="715610" y="235592"/>
                    <a:pt x="717991" y="246927"/>
                  </a:cubicBezTo>
                  <a:cubicBezTo>
                    <a:pt x="718277" y="248355"/>
                    <a:pt x="717325" y="249879"/>
                    <a:pt x="715896" y="250165"/>
                  </a:cubicBezTo>
                  <a:cubicBezTo>
                    <a:pt x="705705" y="252261"/>
                    <a:pt x="695798" y="245593"/>
                    <a:pt x="693703" y="235496"/>
                  </a:cubicBezTo>
                  <a:cubicBezTo>
                    <a:pt x="690750" y="220923"/>
                    <a:pt x="694751" y="204159"/>
                    <a:pt x="703799" y="193015"/>
                  </a:cubicBezTo>
                  <a:cubicBezTo>
                    <a:pt x="707991" y="187871"/>
                    <a:pt x="715134" y="181775"/>
                    <a:pt x="725326" y="181775"/>
                  </a:cubicBezTo>
                  <a:cubicBezTo>
                    <a:pt x="757615" y="181775"/>
                    <a:pt x="778476" y="212065"/>
                    <a:pt x="790287" y="237402"/>
                  </a:cubicBezTo>
                  <a:cubicBezTo>
                    <a:pt x="807717" y="274930"/>
                    <a:pt x="817337" y="326460"/>
                    <a:pt x="817337" y="382563"/>
                  </a:cubicBezTo>
                  <a:cubicBezTo>
                    <a:pt x="817337" y="486766"/>
                    <a:pt x="784191" y="597447"/>
                    <a:pt x="712562" y="631927"/>
                  </a:cubicBezTo>
                  <a:cubicBezTo>
                    <a:pt x="740090" y="581349"/>
                    <a:pt x="734470" y="523628"/>
                    <a:pt x="694274" y="478098"/>
                  </a:cubicBezTo>
                  <a:cubicBezTo>
                    <a:pt x="661413" y="440856"/>
                    <a:pt x="604359" y="437331"/>
                    <a:pt x="567115" y="470288"/>
                  </a:cubicBezTo>
                  <a:cubicBezTo>
                    <a:pt x="554734" y="481242"/>
                    <a:pt x="547304" y="496386"/>
                    <a:pt x="546256" y="512960"/>
                  </a:cubicBezTo>
                  <a:cubicBezTo>
                    <a:pt x="546161" y="514293"/>
                    <a:pt x="546161" y="515532"/>
                    <a:pt x="546161" y="516865"/>
                  </a:cubicBezTo>
                  <a:cubicBezTo>
                    <a:pt x="546161" y="532010"/>
                    <a:pt x="551590" y="546392"/>
                    <a:pt x="561687" y="557918"/>
                  </a:cubicBezTo>
                  <a:cubicBezTo>
                    <a:pt x="578260" y="576682"/>
                    <a:pt x="607026" y="578397"/>
                    <a:pt x="625694" y="561823"/>
                  </a:cubicBezTo>
                  <a:cubicBezTo>
                    <a:pt x="632838" y="555536"/>
                    <a:pt x="637029" y="546869"/>
                    <a:pt x="637601" y="537439"/>
                  </a:cubicBezTo>
                  <a:cubicBezTo>
                    <a:pt x="638172" y="528105"/>
                    <a:pt x="635029" y="518865"/>
                    <a:pt x="628742" y="511817"/>
                  </a:cubicBezTo>
                  <a:cubicBezTo>
                    <a:pt x="621123" y="503149"/>
                    <a:pt x="607883" y="502387"/>
                    <a:pt x="599215" y="510007"/>
                  </a:cubicBezTo>
                  <a:cubicBezTo>
                    <a:pt x="593405" y="515150"/>
                    <a:pt x="591119" y="522771"/>
                    <a:pt x="592548" y="529914"/>
                  </a:cubicBezTo>
                  <a:cubicBezTo>
                    <a:pt x="589214" y="525914"/>
                    <a:pt x="587499" y="520866"/>
                    <a:pt x="587785" y="515627"/>
                  </a:cubicBezTo>
                  <a:cubicBezTo>
                    <a:pt x="588165" y="510198"/>
                    <a:pt x="590547" y="505245"/>
                    <a:pt x="594547" y="501720"/>
                  </a:cubicBezTo>
                  <a:cubicBezTo>
                    <a:pt x="614454" y="484099"/>
                    <a:pt x="645030" y="486004"/>
                    <a:pt x="662747" y="505911"/>
                  </a:cubicBezTo>
                  <a:cubicBezTo>
                    <a:pt x="699322" y="547250"/>
                    <a:pt x="695798" y="599256"/>
                    <a:pt x="653508" y="641452"/>
                  </a:cubicBezTo>
                  <a:cubicBezTo>
                    <a:pt x="651316" y="643643"/>
                    <a:pt x="649793" y="646119"/>
                    <a:pt x="648840" y="648786"/>
                  </a:cubicBezTo>
                  <a:cubicBezTo>
                    <a:pt x="646173" y="649834"/>
                    <a:pt x="643697" y="651358"/>
                    <a:pt x="641506" y="653454"/>
                  </a:cubicBezTo>
                  <a:cubicBezTo>
                    <a:pt x="599215" y="695744"/>
                    <a:pt x="547304" y="699269"/>
                    <a:pt x="505965" y="662693"/>
                  </a:cubicBezTo>
                  <a:cubicBezTo>
                    <a:pt x="486058" y="645072"/>
                    <a:pt x="484153" y="614496"/>
                    <a:pt x="501774" y="594494"/>
                  </a:cubicBezTo>
                  <a:cubicBezTo>
                    <a:pt x="505394" y="590398"/>
                    <a:pt x="510347" y="588017"/>
                    <a:pt x="515680" y="587731"/>
                  </a:cubicBezTo>
                  <a:cubicBezTo>
                    <a:pt x="521015" y="587445"/>
                    <a:pt x="525968" y="589065"/>
                    <a:pt x="529968" y="592493"/>
                  </a:cubicBezTo>
                  <a:cubicBezTo>
                    <a:pt x="522919" y="591065"/>
                    <a:pt x="515205" y="593351"/>
                    <a:pt x="510061" y="599161"/>
                  </a:cubicBezTo>
                  <a:cubicBezTo>
                    <a:pt x="502440" y="607829"/>
                    <a:pt x="503203" y="620973"/>
                    <a:pt x="511871" y="628689"/>
                  </a:cubicBezTo>
                  <a:cubicBezTo>
                    <a:pt x="519015" y="634975"/>
                    <a:pt x="528159" y="638118"/>
                    <a:pt x="537493" y="637547"/>
                  </a:cubicBezTo>
                  <a:cubicBezTo>
                    <a:pt x="546922" y="636975"/>
                    <a:pt x="555591" y="632784"/>
                    <a:pt x="561877" y="625641"/>
                  </a:cubicBezTo>
                  <a:cubicBezTo>
                    <a:pt x="578451" y="606876"/>
                    <a:pt x="576640" y="578206"/>
                    <a:pt x="557972" y="561633"/>
                  </a:cubicBezTo>
                  <a:cubicBezTo>
                    <a:pt x="546541" y="551536"/>
                    <a:pt x="532064" y="546107"/>
                    <a:pt x="516918" y="546107"/>
                  </a:cubicBezTo>
                  <a:cubicBezTo>
                    <a:pt x="515585" y="546107"/>
                    <a:pt x="514347" y="546107"/>
                    <a:pt x="513014" y="546202"/>
                  </a:cubicBezTo>
                  <a:cubicBezTo>
                    <a:pt x="496440" y="547250"/>
                    <a:pt x="481295" y="554584"/>
                    <a:pt x="470341" y="567062"/>
                  </a:cubicBezTo>
                  <a:cubicBezTo>
                    <a:pt x="437480" y="604305"/>
                    <a:pt x="441005" y="661359"/>
                    <a:pt x="478152" y="694221"/>
                  </a:cubicBezTo>
                  <a:cubicBezTo>
                    <a:pt x="523587" y="734416"/>
                    <a:pt x="581308" y="740036"/>
                    <a:pt x="631981" y="712509"/>
                  </a:cubicBezTo>
                  <a:cubicBezTo>
                    <a:pt x="597501" y="784136"/>
                    <a:pt x="486820" y="817284"/>
                    <a:pt x="382616" y="817284"/>
                  </a:cubicBezTo>
                  <a:cubicBezTo>
                    <a:pt x="326514" y="817284"/>
                    <a:pt x="274983" y="807663"/>
                    <a:pt x="237455" y="790233"/>
                  </a:cubicBezTo>
                  <a:cubicBezTo>
                    <a:pt x="212118" y="778422"/>
                    <a:pt x="181830" y="757562"/>
                    <a:pt x="181830" y="725272"/>
                  </a:cubicBezTo>
                  <a:cubicBezTo>
                    <a:pt x="181830" y="714985"/>
                    <a:pt x="187926" y="707936"/>
                    <a:pt x="193068" y="703746"/>
                  </a:cubicBezTo>
                  <a:cubicBezTo>
                    <a:pt x="204213" y="694601"/>
                    <a:pt x="220882" y="690601"/>
                    <a:pt x="235551" y="693649"/>
                  </a:cubicBezTo>
                  <a:cubicBezTo>
                    <a:pt x="245742" y="695744"/>
                    <a:pt x="252315" y="705651"/>
                    <a:pt x="250218" y="715842"/>
                  </a:cubicBezTo>
                  <a:cubicBezTo>
                    <a:pt x="249934" y="717271"/>
                    <a:pt x="248505" y="718224"/>
                    <a:pt x="246980" y="717938"/>
                  </a:cubicBezTo>
                  <a:cubicBezTo>
                    <a:pt x="235646" y="715652"/>
                    <a:pt x="224597" y="722986"/>
                    <a:pt x="222311" y="734226"/>
                  </a:cubicBezTo>
                  <a:cubicBezTo>
                    <a:pt x="220025" y="745560"/>
                    <a:pt x="227358" y="756609"/>
                    <a:pt x="238598" y="758895"/>
                  </a:cubicBezTo>
                  <a:cubicBezTo>
                    <a:pt x="250218" y="761276"/>
                    <a:pt x="262125" y="758991"/>
                    <a:pt x="272031" y="752323"/>
                  </a:cubicBezTo>
                  <a:cubicBezTo>
                    <a:pt x="281937" y="745751"/>
                    <a:pt x="288700" y="735750"/>
                    <a:pt x="291081" y="724034"/>
                  </a:cubicBezTo>
                  <a:cubicBezTo>
                    <a:pt x="294891" y="705269"/>
                    <a:pt x="289461" y="686696"/>
                    <a:pt x="278032" y="672980"/>
                  </a:cubicBezTo>
                  <a:cubicBezTo>
                    <a:pt x="293844" y="662883"/>
                    <a:pt x="307559" y="649643"/>
                    <a:pt x="318227" y="633546"/>
                  </a:cubicBezTo>
                  <a:cubicBezTo>
                    <a:pt x="338134" y="603447"/>
                    <a:pt x="345184" y="567348"/>
                    <a:pt x="337945" y="531915"/>
                  </a:cubicBezTo>
                  <a:cubicBezTo>
                    <a:pt x="333182" y="508674"/>
                    <a:pt x="319656" y="488576"/>
                    <a:pt x="299845" y="475527"/>
                  </a:cubicBezTo>
                  <a:cubicBezTo>
                    <a:pt x="285080" y="465811"/>
                    <a:pt x="268221" y="460763"/>
                    <a:pt x="250886" y="460763"/>
                  </a:cubicBezTo>
                  <a:cubicBezTo>
                    <a:pt x="244980" y="460763"/>
                    <a:pt x="238980" y="461334"/>
                    <a:pt x="232979" y="462573"/>
                  </a:cubicBezTo>
                  <a:cubicBezTo>
                    <a:pt x="216881" y="465811"/>
                    <a:pt x="203070" y="475146"/>
                    <a:pt x="194021" y="488862"/>
                  </a:cubicBezTo>
                  <a:cubicBezTo>
                    <a:pt x="184972" y="502578"/>
                    <a:pt x="181830" y="518865"/>
                    <a:pt x="185068" y="534963"/>
                  </a:cubicBezTo>
                  <a:cubicBezTo>
                    <a:pt x="187449" y="546774"/>
                    <a:pt x="194307" y="556870"/>
                    <a:pt x="204308" y="563538"/>
                  </a:cubicBezTo>
                  <a:cubicBezTo>
                    <a:pt x="214309" y="570205"/>
                    <a:pt x="226311" y="572491"/>
                    <a:pt x="238122" y="570110"/>
                  </a:cubicBezTo>
                  <a:cubicBezTo>
                    <a:pt x="247362" y="568205"/>
                    <a:pt x="255267" y="562871"/>
                    <a:pt x="260506" y="555060"/>
                  </a:cubicBezTo>
                  <a:cubicBezTo>
                    <a:pt x="265744" y="547250"/>
                    <a:pt x="267555" y="537820"/>
                    <a:pt x="265649" y="528581"/>
                  </a:cubicBezTo>
                  <a:cubicBezTo>
                    <a:pt x="263363" y="517246"/>
                    <a:pt x="252315" y="509912"/>
                    <a:pt x="240980" y="512293"/>
                  </a:cubicBezTo>
                  <a:cubicBezTo>
                    <a:pt x="233836" y="513722"/>
                    <a:pt x="228312" y="518675"/>
                    <a:pt x="225740" y="524866"/>
                  </a:cubicBezTo>
                  <a:cubicBezTo>
                    <a:pt x="225263" y="520294"/>
                    <a:pt x="226311" y="515817"/>
                    <a:pt x="228883" y="511912"/>
                  </a:cubicBezTo>
                  <a:cubicBezTo>
                    <a:pt x="231741" y="507531"/>
                    <a:pt x="236217" y="504578"/>
                    <a:pt x="241266" y="503530"/>
                  </a:cubicBezTo>
                  <a:cubicBezTo>
                    <a:pt x="266697" y="498387"/>
                    <a:pt x="291652" y="514865"/>
                    <a:pt x="296891" y="540297"/>
                  </a:cubicBezTo>
                  <a:cubicBezTo>
                    <a:pt x="301844" y="564776"/>
                    <a:pt x="296987" y="589731"/>
                    <a:pt x="283271" y="610496"/>
                  </a:cubicBezTo>
                  <a:cubicBezTo>
                    <a:pt x="269459" y="631356"/>
                    <a:pt x="248409" y="645548"/>
                    <a:pt x="223929" y="650501"/>
                  </a:cubicBezTo>
                  <a:cubicBezTo>
                    <a:pt x="223549" y="650596"/>
                    <a:pt x="223263" y="650691"/>
                    <a:pt x="222882" y="650786"/>
                  </a:cubicBezTo>
                  <a:cubicBezTo>
                    <a:pt x="202309" y="651358"/>
                    <a:pt x="181925" y="658597"/>
                    <a:pt x="166399" y="671265"/>
                  </a:cubicBezTo>
                  <a:cubicBezTo>
                    <a:pt x="152302" y="682791"/>
                    <a:pt x="143539" y="697840"/>
                    <a:pt x="140872" y="714414"/>
                  </a:cubicBezTo>
                  <a:cubicBezTo>
                    <a:pt x="119822" y="701936"/>
                    <a:pt x="97438" y="697268"/>
                    <a:pt x="76578" y="697268"/>
                  </a:cubicBezTo>
                  <a:cubicBezTo>
                    <a:pt x="50670" y="697268"/>
                    <a:pt x="27048" y="704317"/>
                    <a:pt x="11523" y="712127"/>
                  </a:cubicBezTo>
                  <a:cubicBezTo>
                    <a:pt x="1426" y="717176"/>
                    <a:pt x="-2765" y="729368"/>
                    <a:pt x="1902" y="739559"/>
                  </a:cubicBezTo>
                  <a:cubicBezTo>
                    <a:pt x="20857" y="780517"/>
                    <a:pt x="63147" y="806330"/>
                    <a:pt x="115059" y="808616"/>
                  </a:cubicBezTo>
                  <a:cubicBezTo>
                    <a:pt x="122489" y="808901"/>
                    <a:pt x="153826" y="809473"/>
                    <a:pt x="173352" y="797662"/>
                  </a:cubicBezTo>
                  <a:cubicBezTo>
                    <a:pt x="218501" y="839477"/>
                    <a:pt x="302511" y="859098"/>
                    <a:pt x="382426" y="859098"/>
                  </a:cubicBezTo>
                  <a:cubicBezTo>
                    <a:pt x="520633" y="859098"/>
                    <a:pt x="668748" y="804044"/>
                    <a:pt x="683321" y="683648"/>
                  </a:cubicBezTo>
                  <a:cubicBezTo>
                    <a:pt x="803621" y="669075"/>
                    <a:pt x="858771" y="520961"/>
                    <a:pt x="858771" y="382753"/>
                  </a:cubicBezTo>
                  <a:cubicBezTo>
                    <a:pt x="858771" y="302838"/>
                    <a:pt x="839150" y="218828"/>
                    <a:pt x="797335" y="173679"/>
                  </a:cubicBezTo>
                  <a:cubicBezTo>
                    <a:pt x="809527" y="153772"/>
                    <a:pt x="808955" y="122530"/>
                    <a:pt x="808669" y="115100"/>
                  </a:cubicBezTo>
                  <a:close/>
                  <a:moveTo>
                    <a:pt x="765807" y="138246"/>
                  </a:moveTo>
                  <a:cubicBezTo>
                    <a:pt x="735803" y="110433"/>
                    <a:pt x="736661" y="75858"/>
                    <a:pt x="741708" y="53379"/>
                  </a:cubicBezTo>
                  <a:cubicBezTo>
                    <a:pt x="753520" y="65094"/>
                    <a:pt x="759711" y="79477"/>
                    <a:pt x="762950" y="91193"/>
                  </a:cubicBezTo>
                  <a:cubicBezTo>
                    <a:pt x="767902" y="109576"/>
                    <a:pt x="767617" y="126721"/>
                    <a:pt x="765807" y="138246"/>
                  </a:cubicBezTo>
                  <a:close/>
                  <a:moveTo>
                    <a:pt x="91533" y="762705"/>
                  </a:moveTo>
                  <a:cubicBezTo>
                    <a:pt x="79816" y="759467"/>
                    <a:pt x="65339" y="753276"/>
                    <a:pt x="53718" y="741465"/>
                  </a:cubicBezTo>
                  <a:cubicBezTo>
                    <a:pt x="76197" y="736416"/>
                    <a:pt x="110772" y="735654"/>
                    <a:pt x="138586" y="765563"/>
                  </a:cubicBezTo>
                  <a:cubicBezTo>
                    <a:pt x="126966" y="767373"/>
                    <a:pt x="109820" y="767658"/>
                    <a:pt x="91533" y="762705"/>
                  </a:cubicBezTo>
                  <a:close/>
                </a:path>
              </a:pathLst>
            </a:custGeom>
            <a:solidFill>
              <a:srgbClr val="002E48"/>
            </a:solidFill>
            <a:ln w="9525" cap="flat">
              <a:noFill/>
              <a:prstDash val="solid"/>
              <a:miter/>
            </a:ln>
          </p:spPr>
          <p:txBody>
            <a:bodyPr rtlCol="0" anchor="ctr"/>
            <a:lstStyle/>
            <a:p>
              <a:endParaRPr lang="en-US"/>
            </a:p>
          </p:txBody>
        </p:sp>
        <p:sp>
          <p:nvSpPr>
            <p:cNvPr id="3156" name="Freeform: Shape 3155">
              <a:extLst>
                <a:ext uri="{FF2B5EF4-FFF2-40B4-BE49-F238E27FC236}">
                  <a16:creationId xmlns:a16="http://schemas.microsoft.com/office/drawing/2014/main" id="{C682E72D-BE90-78DC-9EFA-9BFC83E89D4E}"/>
                </a:ext>
              </a:extLst>
            </p:cNvPr>
            <p:cNvSpPr/>
            <p:nvPr userDrawn="1"/>
          </p:nvSpPr>
          <p:spPr>
            <a:xfrm>
              <a:off x="10918006" y="3901868"/>
              <a:ext cx="107988" cy="187333"/>
            </a:xfrm>
            <a:custGeom>
              <a:avLst/>
              <a:gdLst>
                <a:gd name="connsiteX0" fmla="*/ 52388 w 108412"/>
                <a:gd name="connsiteY0" fmla="*/ 186521 h 192041"/>
                <a:gd name="connsiteX1" fmla="*/ 79725 w 108412"/>
                <a:gd name="connsiteY1" fmla="*/ 189474 h 192041"/>
                <a:gd name="connsiteX2" fmla="*/ 108300 w 108412"/>
                <a:gd name="connsiteY2" fmla="*/ 120894 h 192041"/>
                <a:gd name="connsiteX3" fmla="*/ 48482 w 108412"/>
                <a:gd name="connsiteY3" fmla="*/ 2689 h 192041"/>
                <a:gd name="connsiteX4" fmla="*/ 20384 w 108412"/>
                <a:gd name="connsiteY4" fmla="*/ 10118 h 192041"/>
                <a:gd name="connsiteX5" fmla="*/ 1 w 108412"/>
                <a:gd name="connsiteY5" fmla="*/ 84794 h 192041"/>
                <a:gd name="connsiteX6" fmla="*/ 52388 w 108412"/>
                <a:gd name="connsiteY6" fmla="*/ 186521 h 192041"/>
                <a:gd name="connsiteX7" fmla="*/ 46292 w 108412"/>
                <a:gd name="connsiteY7" fmla="*/ 53933 h 192041"/>
                <a:gd name="connsiteX8" fmla="*/ 64485 w 108412"/>
                <a:gd name="connsiteY8" fmla="*/ 93367 h 192041"/>
                <a:gd name="connsiteX9" fmla="*/ 63628 w 108412"/>
                <a:gd name="connsiteY9" fmla="*/ 140515 h 192041"/>
                <a:gd name="connsiteX10" fmla="*/ 46292 w 108412"/>
                <a:gd name="connsiteY10" fmla="*/ 53933 h 1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2" h="192041">
                  <a:moveTo>
                    <a:pt x="52388" y="186521"/>
                  </a:moveTo>
                  <a:cubicBezTo>
                    <a:pt x="60389" y="192617"/>
                    <a:pt x="70581" y="193760"/>
                    <a:pt x="79725" y="189474"/>
                  </a:cubicBezTo>
                  <a:cubicBezTo>
                    <a:pt x="104966" y="177568"/>
                    <a:pt x="107918" y="130228"/>
                    <a:pt x="108300" y="120894"/>
                  </a:cubicBezTo>
                  <a:cubicBezTo>
                    <a:pt x="110204" y="68983"/>
                    <a:pt x="87821" y="24787"/>
                    <a:pt x="48482" y="2689"/>
                  </a:cubicBezTo>
                  <a:cubicBezTo>
                    <a:pt x="38673" y="-2836"/>
                    <a:pt x="26194" y="403"/>
                    <a:pt x="20384" y="10118"/>
                  </a:cubicBezTo>
                  <a:cubicBezTo>
                    <a:pt x="10098" y="27073"/>
                    <a:pt x="1" y="54505"/>
                    <a:pt x="1" y="84794"/>
                  </a:cubicBezTo>
                  <a:cubicBezTo>
                    <a:pt x="-95" y="118608"/>
                    <a:pt x="12668" y="156136"/>
                    <a:pt x="52388" y="186521"/>
                  </a:cubicBezTo>
                  <a:close/>
                  <a:moveTo>
                    <a:pt x="46292" y="53933"/>
                  </a:moveTo>
                  <a:cubicBezTo>
                    <a:pt x="57246" y="66506"/>
                    <a:pt x="62294" y="81460"/>
                    <a:pt x="64485" y="93367"/>
                  </a:cubicBezTo>
                  <a:cubicBezTo>
                    <a:pt x="68009" y="112036"/>
                    <a:pt x="66390" y="129181"/>
                    <a:pt x="63628" y="140515"/>
                  </a:cubicBezTo>
                  <a:cubicBezTo>
                    <a:pt x="35815" y="110416"/>
                    <a:pt x="39339" y="76031"/>
                    <a:pt x="46292" y="53933"/>
                  </a:cubicBezTo>
                  <a:close/>
                </a:path>
              </a:pathLst>
            </a:custGeom>
            <a:solidFill>
              <a:srgbClr val="002E48"/>
            </a:solidFill>
            <a:ln w="9525" cap="flat">
              <a:noFill/>
              <a:prstDash val="solid"/>
              <a:miter/>
            </a:ln>
          </p:spPr>
          <p:txBody>
            <a:bodyPr rtlCol="0" anchor="ctr"/>
            <a:lstStyle/>
            <a:p>
              <a:endParaRPr lang="en-US"/>
            </a:p>
          </p:txBody>
        </p:sp>
        <p:sp>
          <p:nvSpPr>
            <p:cNvPr id="3157" name="Freeform: Shape 3156">
              <a:extLst>
                <a:ext uri="{FF2B5EF4-FFF2-40B4-BE49-F238E27FC236}">
                  <a16:creationId xmlns:a16="http://schemas.microsoft.com/office/drawing/2014/main" id="{8231F2F8-F652-D0EC-9117-7E64999D6EB8}"/>
                </a:ext>
              </a:extLst>
            </p:cNvPr>
            <p:cNvSpPr/>
            <p:nvPr userDrawn="1"/>
          </p:nvSpPr>
          <p:spPr>
            <a:xfrm>
              <a:off x="11039356" y="3887498"/>
              <a:ext cx="107274" cy="189558"/>
            </a:xfrm>
            <a:custGeom>
              <a:avLst/>
              <a:gdLst>
                <a:gd name="connsiteX0" fmla="*/ 98202 w 107695"/>
                <a:gd name="connsiteY0" fmla="*/ 137721 h 194322"/>
                <a:gd name="connsiteX1" fmla="*/ 77914 w 107695"/>
                <a:gd name="connsiteY1" fmla="*/ 6752 h 194322"/>
                <a:gd name="connsiteX2" fmla="*/ 48863 w 107695"/>
                <a:gd name="connsiteY2" fmla="*/ 5037 h 194322"/>
                <a:gd name="connsiteX3" fmla="*/ 0 w 107695"/>
                <a:gd name="connsiteY3" fmla="*/ 108479 h 194322"/>
                <a:gd name="connsiteX4" fmla="*/ 24669 w 107695"/>
                <a:gd name="connsiteY4" fmla="*/ 182869 h 194322"/>
                <a:gd name="connsiteX5" fmla="*/ 24669 w 107695"/>
                <a:gd name="connsiteY5" fmla="*/ 182869 h 194322"/>
                <a:gd name="connsiteX6" fmla="*/ 49720 w 107695"/>
                <a:gd name="connsiteY6" fmla="*/ 194109 h 194322"/>
                <a:gd name="connsiteX7" fmla="*/ 98202 w 107695"/>
                <a:gd name="connsiteY7" fmla="*/ 137721 h 194322"/>
                <a:gd name="connsiteX8" fmla="*/ 65151 w 107695"/>
                <a:gd name="connsiteY8" fmla="*/ 98192 h 194322"/>
                <a:gd name="connsiteX9" fmla="*/ 49720 w 107695"/>
                <a:gd name="connsiteY9" fmla="*/ 142769 h 194322"/>
                <a:gd name="connsiteX10" fmla="*/ 60007 w 107695"/>
                <a:gd name="connsiteY10" fmla="*/ 55139 h 194322"/>
                <a:gd name="connsiteX11" fmla="*/ 65151 w 107695"/>
                <a:gd name="connsiteY11" fmla="*/ 98192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95" h="194322">
                  <a:moveTo>
                    <a:pt x="98202" y="137721"/>
                  </a:moveTo>
                  <a:cubicBezTo>
                    <a:pt x="116014" y="88953"/>
                    <a:pt x="108490" y="39994"/>
                    <a:pt x="77914" y="6752"/>
                  </a:cubicBezTo>
                  <a:cubicBezTo>
                    <a:pt x="70295" y="-1535"/>
                    <a:pt x="57435" y="-2297"/>
                    <a:pt x="48863" y="5037"/>
                  </a:cubicBezTo>
                  <a:cubicBezTo>
                    <a:pt x="27623" y="23325"/>
                    <a:pt x="0" y="61711"/>
                    <a:pt x="0" y="108479"/>
                  </a:cubicBezTo>
                  <a:cubicBezTo>
                    <a:pt x="0" y="131720"/>
                    <a:pt x="6858" y="156961"/>
                    <a:pt x="24669" y="182869"/>
                  </a:cubicBezTo>
                  <a:lnTo>
                    <a:pt x="24669" y="182869"/>
                  </a:lnTo>
                  <a:cubicBezTo>
                    <a:pt x="30384" y="191156"/>
                    <a:pt x="39719" y="195347"/>
                    <a:pt x="49720" y="194109"/>
                  </a:cubicBezTo>
                  <a:cubicBezTo>
                    <a:pt x="77438" y="190584"/>
                    <a:pt x="94964" y="146484"/>
                    <a:pt x="98202" y="137721"/>
                  </a:cubicBezTo>
                  <a:close/>
                  <a:moveTo>
                    <a:pt x="65151" y="98192"/>
                  </a:moveTo>
                  <a:cubicBezTo>
                    <a:pt x="62769" y="117052"/>
                    <a:pt x="55816" y="132768"/>
                    <a:pt x="49720" y="142769"/>
                  </a:cubicBezTo>
                  <a:cubicBezTo>
                    <a:pt x="32765" y="105526"/>
                    <a:pt x="46767" y="73903"/>
                    <a:pt x="60007" y="55139"/>
                  </a:cubicBezTo>
                  <a:cubicBezTo>
                    <a:pt x="66484" y="70379"/>
                    <a:pt x="66675" y="86095"/>
                    <a:pt x="65151" y="98192"/>
                  </a:cubicBezTo>
                  <a:close/>
                </a:path>
              </a:pathLst>
            </a:custGeom>
            <a:solidFill>
              <a:srgbClr val="002E48"/>
            </a:solidFill>
            <a:ln w="9525" cap="flat">
              <a:noFill/>
              <a:prstDash val="solid"/>
              <a:miter/>
            </a:ln>
          </p:spPr>
          <p:txBody>
            <a:bodyPr rtlCol="0" anchor="ctr"/>
            <a:lstStyle/>
            <a:p>
              <a:endParaRPr lang="en-US"/>
            </a:p>
          </p:txBody>
        </p:sp>
        <p:sp>
          <p:nvSpPr>
            <p:cNvPr id="3158" name="Freeform: Shape 3157">
              <a:extLst>
                <a:ext uri="{FF2B5EF4-FFF2-40B4-BE49-F238E27FC236}">
                  <a16:creationId xmlns:a16="http://schemas.microsoft.com/office/drawing/2014/main" id="{38C7C409-75C8-E20E-4E33-123A1143DD08}"/>
                </a:ext>
              </a:extLst>
            </p:cNvPr>
            <p:cNvSpPr/>
            <p:nvPr userDrawn="1"/>
          </p:nvSpPr>
          <p:spPr>
            <a:xfrm>
              <a:off x="11131767" y="3545415"/>
              <a:ext cx="389981" cy="457332"/>
            </a:xfrm>
            <a:custGeom>
              <a:avLst/>
              <a:gdLst>
                <a:gd name="connsiteX0" fmla="*/ 223075 w 391510"/>
                <a:gd name="connsiteY0" fmla="*/ 126832 h 468826"/>
                <a:gd name="connsiteX1" fmla="*/ 223361 w 391510"/>
                <a:gd name="connsiteY1" fmla="*/ 123593 h 468826"/>
                <a:gd name="connsiteX2" fmla="*/ 168212 w 391510"/>
                <a:gd name="connsiteY2" fmla="*/ 3102 h 468826"/>
                <a:gd name="connsiteX3" fmla="*/ 139826 w 391510"/>
                <a:gd name="connsiteY3" fmla="*/ 9388 h 468826"/>
                <a:gd name="connsiteX4" fmla="*/ 116395 w 391510"/>
                <a:gd name="connsiteY4" fmla="*/ 88351 h 468826"/>
                <a:gd name="connsiteX5" fmla="*/ 156306 w 391510"/>
                <a:gd name="connsiteY5" fmla="*/ 179219 h 468826"/>
                <a:gd name="connsiteX6" fmla="*/ 117443 w 391510"/>
                <a:gd name="connsiteY6" fmla="*/ 243037 h 468826"/>
                <a:gd name="connsiteX7" fmla="*/ 22765 w 391510"/>
                <a:gd name="connsiteY7" fmla="*/ 181886 h 468826"/>
                <a:gd name="connsiteX8" fmla="*/ 571 w 391510"/>
                <a:gd name="connsiteY8" fmla="*/ 200650 h 468826"/>
                <a:gd name="connsiteX9" fmla="*/ 0 w 391510"/>
                <a:gd name="connsiteY9" fmla="*/ 212842 h 468826"/>
                <a:gd name="connsiteX10" fmla="*/ 105632 w 391510"/>
                <a:gd name="connsiteY10" fmla="*/ 346192 h 468826"/>
                <a:gd name="connsiteX11" fmla="*/ 105632 w 391510"/>
                <a:gd name="connsiteY11" fmla="*/ 346192 h 468826"/>
                <a:gd name="connsiteX12" fmla="*/ 106489 w 391510"/>
                <a:gd name="connsiteY12" fmla="*/ 346288 h 468826"/>
                <a:gd name="connsiteX13" fmla="*/ 170783 w 391510"/>
                <a:gd name="connsiteY13" fmla="*/ 462683 h 468826"/>
                <a:gd name="connsiteX14" fmla="*/ 200311 w 391510"/>
                <a:gd name="connsiteY14" fmla="*/ 462683 h 468826"/>
                <a:gd name="connsiteX15" fmla="*/ 200311 w 391510"/>
                <a:gd name="connsiteY15" fmla="*/ 433156 h 468826"/>
                <a:gd name="connsiteX16" fmla="*/ 145732 w 391510"/>
                <a:gd name="connsiteY16" fmla="*/ 304282 h 468826"/>
                <a:gd name="connsiteX17" fmla="*/ 196787 w 391510"/>
                <a:gd name="connsiteY17" fmla="*/ 196840 h 468826"/>
                <a:gd name="connsiteX18" fmla="*/ 339566 w 391510"/>
                <a:gd name="connsiteY18" fmla="*/ 171694 h 468826"/>
                <a:gd name="connsiteX19" fmla="*/ 339566 w 391510"/>
                <a:gd name="connsiteY19" fmla="*/ 215224 h 468826"/>
                <a:gd name="connsiteX20" fmla="*/ 313468 w 391510"/>
                <a:gd name="connsiteY20" fmla="*/ 226368 h 468826"/>
                <a:gd name="connsiteX21" fmla="*/ 278892 w 391510"/>
                <a:gd name="connsiteY21" fmla="*/ 209890 h 468826"/>
                <a:gd name="connsiteX22" fmla="*/ 249364 w 391510"/>
                <a:gd name="connsiteY22" fmla="*/ 209890 h 468826"/>
                <a:gd name="connsiteX23" fmla="*/ 249364 w 391510"/>
                <a:gd name="connsiteY23" fmla="*/ 239417 h 468826"/>
                <a:gd name="connsiteX24" fmla="*/ 313848 w 391510"/>
                <a:gd name="connsiteY24" fmla="*/ 268087 h 468826"/>
                <a:gd name="connsiteX25" fmla="*/ 369189 w 391510"/>
                <a:gd name="connsiteY25" fmla="*/ 244751 h 468826"/>
                <a:gd name="connsiteX26" fmla="*/ 369189 w 391510"/>
                <a:gd name="connsiteY26" fmla="*/ 142072 h 468826"/>
                <a:gd name="connsiteX27" fmla="*/ 223075 w 391510"/>
                <a:gd name="connsiteY27" fmla="*/ 126832 h 468826"/>
                <a:gd name="connsiteX28" fmla="*/ 43053 w 391510"/>
                <a:gd name="connsiteY28" fmla="*/ 229130 h 468826"/>
                <a:gd name="connsiteX29" fmla="*/ 76486 w 391510"/>
                <a:gd name="connsiteY29" fmla="*/ 256848 h 468826"/>
                <a:gd name="connsiteX30" fmla="*/ 96012 w 391510"/>
                <a:gd name="connsiteY30" fmla="*/ 299710 h 468826"/>
                <a:gd name="connsiteX31" fmla="*/ 43053 w 391510"/>
                <a:gd name="connsiteY31" fmla="*/ 229130 h 468826"/>
                <a:gd name="connsiteX32" fmla="*/ 178117 w 391510"/>
                <a:gd name="connsiteY32" fmla="*/ 141595 h 468826"/>
                <a:gd name="connsiteX33" fmla="*/ 164116 w 391510"/>
                <a:gd name="connsiteY33" fmla="*/ 54346 h 468826"/>
                <a:gd name="connsiteX34" fmla="*/ 180784 w 391510"/>
                <a:gd name="connsiteY34" fmla="*/ 94542 h 468826"/>
                <a:gd name="connsiteX35" fmla="*/ 178117 w 391510"/>
                <a:gd name="connsiteY35" fmla="*/ 141595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0" h="468826">
                  <a:moveTo>
                    <a:pt x="223075" y="126832"/>
                  </a:moveTo>
                  <a:cubicBezTo>
                    <a:pt x="223170" y="125498"/>
                    <a:pt x="223265" y="124355"/>
                    <a:pt x="223361" y="123593"/>
                  </a:cubicBezTo>
                  <a:cubicBezTo>
                    <a:pt x="227266" y="71777"/>
                    <a:pt x="206597" y="26724"/>
                    <a:pt x="168212" y="3102"/>
                  </a:cubicBezTo>
                  <a:cubicBezTo>
                    <a:pt x="158591" y="-2804"/>
                    <a:pt x="146018" y="-41"/>
                    <a:pt x="139826" y="9388"/>
                  </a:cubicBezTo>
                  <a:cubicBezTo>
                    <a:pt x="128301" y="26819"/>
                    <a:pt x="116395" y="56061"/>
                    <a:pt x="116395" y="88351"/>
                  </a:cubicBezTo>
                  <a:cubicBezTo>
                    <a:pt x="116395" y="118164"/>
                    <a:pt x="126586" y="150644"/>
                    <a:pt x="156306" y="179219"/>
                  </a:cubicBezTo>
                  <a:cubicBezTo>
                    <a:pt x="139446" y="198650"/>
                    <a:pt x="126397" y="220177"/>
                    <a:pt x="117443" y="243037"/>
                  </a:cubicBezTo>
                  <a:cubicBezTo>
                    <a:pt x="95345" y="206937"/>
                    <a:pt x="61245" y="184458"/>
                    <a:pt x="22765" y="181886"/>
                  </a:cubicBezTo>
                  <a:cubicBezTo>
                    <a:pt x="11525" y="181124"/>
                    <a:pt x="1714" y="189411"/>
                    <a:pt x="571" y="200650"/>
                  </a:cubicBezTo>
                  <a:cubicBezTo>
                    <a:pt x="191" y="204365"/>
                    <a:pt x="0" y="208461"/>
                    <a:pt x="0" y="212842"/>
                  </a:cubicBezTo>
                  <a:cubicBezTo>
                    <a:pt x="0" y="257038"/>
                    <a:pt x="21336" y="328476"/>
                    <a:pt x="105632" y="346192"/>
                  </a:cubicBezTo>
                  <a:lnTo>
                    <a:pt x="105632" y="346192"/>
                  </a:lnTo>
                  <a:cubicBezTo>
                    <a:pt x="105918" y="346288"/>
                    <a:pt x="106204" y="346288"/>
                    <a:pt x="106489" y="346288"/>
                  </a:cubicBezTo>
                  <a:cubicBezTo>
                    <a:pt x="113919" y="387912"/>
                    <a:pt x="135636" y="427536"/>
                    <a:pt x="170783" y="462683"/>
                  </a:cubicBezTo>
                  <a:cubicBezTo>
                    <a:pt x="178974" y="470875"/>
                    <a:pt x="192214" y="470875"/>
                    <a:pt x="200311" y="462683"/>
                  </a:cubicBezTo>
                  <a:cubicBezTo>
                    <a:pt x="208502" y="454492"/>
                    <a:pt x="208502" y="441252"/>
                    <a:pt x="200311" y="433156"/>
                  </a:cubicBezTo>
                  <a:cubicBezTo>
                    <a:pt x="161544" y="394389"/>
                    <a:pt x="142589" y="349812"/>
                    <a:pt x="145732" y="304282"/>
                  </a:cubicBezTo>
                  <a:cubicBezTo>
                    <a:pt x="148304" y="265897"/>
                    <a:pt x="166974" y="226749"/>
                    <a:pt x="196787" y="196840"/>
                  </a:cubicBezTo>
                  <a:cubicBezTo>
                    <a:pt x="238505" y="155121"/>
                    <a:pt x="300990" y="133023"/>
                    <a:pt x="339566" y="171694"/>
                  </a:cubicBezTo>
                  <a:cubicBezTo>
                    <a:pt x="355663" y="187792"/>
                    <a:pt x="349662" y="205222"/>
                    <a:pt x="339566" y="215224"/>
                  </a:cubicBezTo>
                  <a:cubicBezTo>
                    <a:pt x="332612" y="222177"/>
                    <a:pt x="323087" y="226273"/>
                    <a:pt x="313468" y="226368"/>
                  </a:cubicBezTo>
                  <a:cubicBezTo>
                    <a:pt x="301751" y="226463"/>
                    <a:pt x="289750" y="220748"/>
                    <a:pt x="278892" y="209890"/>
                  </a:cubicBezTo>
                  <a:cubicBezTo>
                    <a:pt x="270700" y="201698"/>
                    <a:pt x="257461" y="201698"/>
                    <a:pt x="249364" y="209890"/>
                  </a:cubicBezTo>
                  <a:cubicBezTo>
                    <a:pt x="241172" y="218081"/>
                    <a:pt x="241172" y="231321"/>
                    <a:pt x="249364" y="239417"/>
                  </a:cubicBezTo>
                  <a:cubicBezTo>
                    <a:pt x="273272" y="263325"/>
                    <a:pt x="297656" y="268278"/>
                    <a:pt x="313848" y="268087"/>
                  </a:cubicBezTo>
                  <a:cubicBezTo>
                    <a:pt x="334613" y="267897"/>
                    <a:pt x="354234" y="259610"/>
                    <a:pt x="369189" y="244751"/>
                  </a:cubicBezTo>
                  <a:cubicBezTo>
                    <a:pt x="394715" y="219224"/>
                    <a:pt x="402907" y="175790"/>
                    <a:pt x="369189" y="142072"/>
                  </a:cubicBezTo>
                  <a:cubicBezTo>
                    <a:pt x="328040" y="101019"/>
                    <a:pt x="272224" y="102448"/>
                    <a:pt x="223075" y="126832"/>
                  </a:cubicBezTo>
                  <a:close/>
                  <a:moveTo>
                    <a:pt x="43053" y="229130"/>
                  </a:moveTo>
                  <a:cubicBezTo>
                    <a:pt x="58388" y="235798"/>
                    <a:pt x="69342" y="247037"/>
                    <a:pt x="76486" y="256848"/>
                  </a:cubicBezTo>
                  <a:cubicBezTo>
                    <a:pt x="87725" y="272183"/>
                    <a:pt x="93535" y="288280"/>
                    <a:pt x="96012" y="299710"/>
                  </a:cubicBezTo>
                  <a:cubicBezTo>
                    <a:pt x="57912" y="284566"/>
                    <a:pt x="46291" y="252085"/>
                    <a:pt x="43053" y="229130"/>
                  </a:cubicBezTo>
                  <a:close/>
                  <a:moveTo>
                    <a:pt x="178117" y="141595"/>
                  </a:moveTo>
                  <a:cubicBezTo>
                    <a:pt x="151448" y="110353"/>
                    <a:pt x="156306" y="76159"/>
                    <a:pt x="164116" y="54346"/>
                  </a:cubicBezTo>
                  <a:cubicBezTo>
                    <a:pt x="174593" y="67395"/>
                    <a:pt x="178974" y="82445"/>
                    <a:pt x="180784" y="94542"/>
                  </a:cubicBezTo>
                  <a:cubicBezTo>
                    <a:pt x="183642" y="113306"/>
                    <a:pt x="181261" y="130356"/>
                    <a:pt x="178117" y="141595"/>
                  </a:cubicBezTo>
                  <a:close/>
                </a:path>
              </a:pathLst>
            </a:custGeom>
            <a:solidFill>
              <a:srgbClr val="002E48"/>
            </a:solidFill>
            <a:ln w="9525" cap="flat">
              <a:noFill/>
              <a:prstDash val="solid"/>
              <a:miter/>
            </a:ln>
          </p:spPr>
          <p:txBody>
            <a:bodyPr rtlCol="0" anchor="ctr"/>
            <a:lstStyle/>
            <a:p>
              <a:endParaRPr lang="en-US"/>
            </a:p>
          </p:txBody>
        </p:sp>
        <p:sp>
          <p:nvSpPr>
            <p:cNvPr id="3159" name="Freeform: Shape 3158">
              <a:extLst>
                <a:ext uri="{FF2B5EF4-FFF2-40B4-BE49-F238E27FC236}">
                  <a16:creationId xmlns:a16="http://schemas.microsoft.com/office/drawing/2014/main" id="{BC7D76AA-0221-1BBF-76CD-6BB4BE90DD31}"/>
                </a:ext>
              </a:extLst>
            </p:cNvPr>
            <p:cNvSpPr/>
            <p:nvPr userDrawn="1"/>
          </p:nvSpPr>
          <p:spPr>
            <a:xfrm>
              <a:off x="10767858" y="2673352"/>
              <a:ext cx="152146" cy="148934"/>
            </a:xfrm>
            <a:custGeom>
              <a:avLst/>
              <a:gdLst>
                <a:gd name="connsiteX0" fmla="*/ 148262 w 152743"/>
                <a:gd name="connsiteY0" fmla="*/ 14781 h 152677"/>
                <a:gd name="connsiteX1" fmla="*/ 143690 w 152743"/>
                <a:gd name="connsiteY1" fmla="*/ 9066 h 152677"/>
                <a:gd name="connsiteX2" fmla="*/ 137975 w 152743"/>
                <a:gd name="connsiteY2" fmla="*/ 4494 h 152677"/>
                <a:gd name="connsiteX3" fmla="*/ 65109 w 152743"/>
                <a:gd name="connsiteY3" fmla="*/ 19067 h 152677"/>
                <a:gd name="connsiteX4" fmla="*/ 338 w 152743"/>
                <a:gd name="connsiteY4" fmla="*/ 134701 h 152677"/>
                <a:gd name="connsiteX5" fmla="*/ 5673 w 152743"/>
                <a:gd name="connsiteY5" fmla="*/ 146988 h 152677"/>
                <a:gd name="connsiteX6" fmla="*/ 17960 w 152743"/>
                <a:gd name="connsiteY6" fmla="*/ 152322 h 152677"/>
                <a:gd name="connsiteX7" fmla="*/ 133593 w 152743"/>
                <a:gd name="connsiteY7" fmla="*/ 87552 h 152677"/>
                <a:gd name="connsiteX8" fmla="*/ 148262 w 152743"/>
                <a:gd name="connsiteY8" fmla="*/ 14781 h 152677"/>
                <a:gd name="connsiteX9" fmla="*/ 82159 w 152743"/>
                <a:gd name="connsiteY9" fmla="*/ 86028 h 152677"/>
                <a:gd name="connsiteX10" fmla="*/ 45011 w 152743"/>
                <a:gd name="connsiteY10" fmla="*/ 108602 h 152677"/>
                <a:gd name="connsiteX11" fmla="*/ 45392 w 152743"/>
                <a:gd name="connsiteY11" fmla="*/ 107459 h 152677"/>
                <a:gd name="connsiteX12" fmla="*/ 44248 w 152743"/>
                <a:gd name="connsiteY12" fmla="*/ 107840 h 152677"/>
                <a:gd name="connsiteX13" fmla="*/ 66824 w 152743"/>
                <a:gd name="connsiteY13" fmla="*/ 70693 h 152677"/>
                <a:gd name="connsiteX14" fmla="*/ 106447 w 152743"/>
                <a:gd name="connsiteY14" fmla="*/ 45071 h 152677"/>
                <a:gd name="connsiteX15" fmla="*/ 105876 w 152743"/>
                <a:gd name="connsiteY15" fmla="*/ 46976 h 152677"/>
                <a:gd name="connsiteX16" fmla="*/ 107780 w 152743"/>
                <a:gd name="connsiteY16" fmla="*/ 46404 h 152677"/>
                <a:gd name="connsiteX17" fmla="*/ 82159 w 152743"/>
                <a:gd name="connsiteY17" fmla="*/ 86028 h 15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743" h="152677">
                  <a:moveTo>
                    <a:pt x="148262" y="14781"/>
                  </a:moveTo>
                  <a:cubicBezTo>
                    <a:pt x="146928" y="12590"/>
                    <a:pt x="145405" y="10685"/>
                    <a:pt x="143690" y="9066"/>
                  </a:cubicBezTo>
                  <a:cubicBezTo>
                    <a:pt x="142070" y="7352"/>
                    <a:pt x="140070" y="5828"/>
                    <a:pt x="137975" y="4494"/>
                  </a:cubicBezTo>
                  <a:cubicBezTo>
                    <a:pt x="113972" y="-9793"/>
                    <a:pt x="73014" y="14114"/>
                    <a:pt x="65109" y="19067"/>
                  </a:cubicBezTo>
                  <a:cubicBezTo>
                    <a:pt x="21008" y="46499"/>
                    <a:pt x="-3186" y="89743"/>
                    <a:pt x="338" y="134701"/>
                  </a:cubicBezTo>
                  <a:cubicBezTo>
                    <a:pt x="719" y="139463"/>
                    <a:pt x="2719" y="143654"/>
                    <a:pt x="5673" y="146988"/>
                  </a:cubicBezTo>
                  <a:cubicBezTo>
                    <a:pt x="9006" y="149941"/>
                    <a:pt x="13198" y="151941"/>
                    <a:pt x="17960" y="152322"/>
                  </a:cubicBezTo>
                  <a:cubicBezTo>
                    <a:pt x="62918" y="155942"/>
                    <a:pt x="106161" y="131748"/>
                    <a:pt x="133593" y="87552"/>
                  </a:cubicBezTo>
                  <a:cubicBezTo>
                    <a:pt x="138546" y="79742"/>
                    <a:pt x="162549" y="38784"/>
                    <a:pt x="148262" y="14781"/>
                  </a:cubicBezTo>
                  <a:close/>
                  <a:moveTo>
                    <a:pt x="82159" y="86028"/>
                  </a:moveTo>
                  <a:cubicBezTo>
                    <a:pt x="73586" y="94696"/>
                    <a:pt x="61108" y="104316"/>
                    <a:pt x="45011" y="108602"/>
                  </a:cubicBezTo>
                  <a:cubicBezTo>
                    <a:pt x="45106" y="108221"/>
                    <a:pt x="45297" y="107840"/>
                    <a:pt x="45392" y="107459"/>
                  </a:cubicBezTo>
                  <a:cubicBezTo>
                    <a:pt x="45011" y="107555"/>
                    <a:pt x="44630" y="107745"/>
                    <a:pt x="44248" y="107840"/>
                  </a:cubicBezTo>
                  <a:cubicBezTo>
                    <a:pt x="48630" y="91743"/>
                    <a:pt x="58155" y="79265"/>
                    <a:pt x="66824" y="70693"/>
                  </a:cubicBezTo>
                  <a:cubicBezTo>
                    <a:pt x="80348" y="57358"/>
                    <a:pt x="95493" y="49166"/>
                    <a:pt x="106447" y="45071"/>
                  </a:cubicBezTo>
                  <a:cubicBezTo>
                    <a:pt x="106256" y="45737"/>
                    <a:pt x="106067" y="46309"/>
                    <a:pt x="105876" y="46976"/>
                  </a:cubicBezTo>
                  <a:cubicBezTo>
                    <a:pt x="106542" y="46785"/>
                    <a:pt x="107114" y="46595"/>
                    <a:pt x="107780" y="46404"/>
                  </a:cubicBezTo>
                  <a:cubicBezTo>
                    <a:pt x="103590" y="57358"/>
                    <a:pt x="95493" y="72503"/>
                    <a:pt x="82159" y="86028"/>
                  </a:cubicBezTo>
                  <a:close/>
                </a:path>
              </a:pathLst>
            </a:custGeom>
            <a:solidFill>
              <a:srgbClr val="002E48"/>
            </a:solidFill>
            <a:ln w="9525" cap="flat">
              <a:noFill/>
              <a:prstDash val="solid"/>
              <a:miter/>
            </a:ln>
          </p:spPr>
          <p:txBody>
            <a:bodyPr rtlCol="0" anchor="ctr"/>
            <a:lstStyle/>
            <a:p>
              <a:endParaRPr lang="en-US"/>
            </a:p>
          </p:txBody>
        </p:sp>
        <p:sp>
          <p:nvSpPr>
            <p:cNvPr id="3160" name="Freeform: Shape 3159">
              <a:extLst>
                <a:ext uri="{FF2B5EF4-FFF2-40B4-BE49-F238E27FC236}">
                  <a16:creationId xmlns:a16="http://schemas.microsoft.com/office/drawing/2014/main" id="{838B17F9-2A0A-4A30-90D4-D14A024C9D3E}"/>
                </a:ext>
              </a:extLst>
            </p:cNvPr>
            <p:cNvSpPr/>
            <p:nvPr userDrawn="1"/>
          </p:nvSpPr>
          <p:spPr>
            <a:xfrm>
              <a:off x="10933377" y="2708375"/>
              <a:ext cx="107987" cy="187340"/>
            </a:xfrm>
            <a:custGeom>
              <a:avLst/>
              <a:gdLst>
                <a:gd name="connsiteX0" fmla="*/ 0 w 108411"/>
                <a:gd name="connsiteY0" fmla="*/ 107275 h 192048"/>
                <a:gd name="connsiteX1" fmla="*/ 20384 w 108411"/>
                <a:gd name="connsiteY1" fmla="*/ 181952 h 192048"/>
                <a:gd name="connsiteX2" fmla="*/ 48482 w 108411"/>
                <a:gd name="connsiteY2" fmla="*/ 189381 h 192048"/>
                <a:gd name="connsiteX3" fmla="*/ 108299 w 108411"/>
                <a:gd name="connsiteY3" fmla="*/ 71176 h 192048"/>
                <a:gd name="connsiteX4" fmla="*/ 79724 w 108411"/>
                <a:gd name="connsiteY4" fmla="*/ 2596 h 192048"/>
                <a:gd name="connsiteX5" fmla="*/ 52388 w 108411"/>
                <a:gd name="connsiteY5" fmla="*/ 5548 h 192048"/>
                <a:gd name="connsiteX6" fmla="*/ 0 w 108411"/>
                <a:gd name="connsiteY6" fmla="*/ 107275 h 192048"/>
                <a:gd name="connsiteX7" fmla="*/ 64675 w 108411"/>
                <a:gd name="connsiteY7" fmla="*/ 98417 h 192048"/>
                <a:gd name="connsiteX8" fmla="*/ 46482 w 108411"/>
                <a:gd name="connsiteY8" fmla="*/ 137851 h 192048"/>
                <a:gd name="connsiteX9" fmla="*/ 63817 w 108411"/>
                <a:gd name="connsiteY9" fmla="*/ 51269 h 192048"/>
                <a:gd name="connsiteX10" fmla="*/ 64675 w 108411"/>
                <a:gd name="connsiteY10" fmla="*/ 98417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11" h="192048">
                  <a:moveTo>
                    <a:pt x="0" y="107275"/>
                  </a:moveTo>
                  <a:cubicBezTo>
                    <a:pt x="0" y="137565"/>
                    <a:pt x="10192" y="164997"/>
                    <a:pt x="20384" y="181952"/>
                  </a:cubicBezTo>
                  <a:cubicBezTo>
                    <a:pt x="26194" y="191572"/>
                    <a:pt x="38672" y="194906"/>
                    <a:pt x="48482" y="189381"/>
                  </a:cubicBezTo>
                  <a:cubicBezTo>
                    <a:pt x="87820" y="167283"/>
                    <a:pt x="110205" y="123087"/>
                    <a:pt x="108299" y="71176"/>
                  </a:cubicBezTo>
                  <a:cubicBezTo>
                    <a:pt x="107918" y="61841"/>
                    <a:pt x="105061" y="14502"/>
                    <a:pt x="79724" y="2596"/>
                  </a:cubicBezTo>
                  <a:cubicBezTo>
                    <a:pt x="70676" y="-1691"/>
                    <a:pt x="60388" y="-643"/>
                    <a:pt x="52388" y="5548"/>
                  </a:cubicBezTo>
                  <a:cubicBezTo>
                    <a:pt x="12763" y="35743"/>
                    <a:pt x="0" y="73367"/>
                    <a:pt x="0" y="107275"/>
                  </a:cubicBezTo>
                  <a:close/>
                  <a:moveTo>
                    <a:pt x="64675" y="98417"/>
                  </a:moveTo>
                  <a:cubicBezTo>
                    <a:pt x="62389" y="110419"/>
                    <a:pt x="57341" y="125278"/>
                    <a:pt x="46482" y="137851"/>
                  </a:cubicBezTo>
                  <a:cubicBezTo>
                    <a:pt x="39529" y="115753"/>
                    <a:pt x="36005" y="81463"/>
                    <a:pt x="63817" y="51269"/>
                  </a:cubicBezTo>
                  <a:cubicBezTo>
                    <a:pt x="66580" y="62698"/>
                    <a:pt x="68295" y="79748"/>
                    <a:pt x="64675" y="98417"/>
                  </a:cubicBezTo>
                  <a:close/>
                </a:path>
              </a:pathLst>
            </a:custGeom>
            <a:solidFill>
              <a:srgbClr val="002E48"/>
            </a:solidFill>
            <a:ln w="9525" cap="flat">
              <a:noFill/>
              <a:prstDash val="solid"/>
              <a:miter/>
            </a:ln>
          </p:spPr>
          <p:txBody>
            <a:bodyPr rtlCol="0" anchor="ctr"/>
            <a:lstStyle/>
            <a:p>
              <a:endParaRPr lang="en-US"/>
            </a:p>
          </p:txBody>
        </p:sp>
        <p:sp>
          <p:nvSpPr>
            <p:cNvPr id="3161" name="Freeform: Shape 3160">
              <a:extLst>
                <a:ext uri="{FF2B5EF4-FFF2-40B4-BE49-F238E27FC236}">
                  <a16:creationId xmlns:a16="http://schemas.microsoft.com/office/drawing/2014/main" id="{E14BEF50-3987-D567-8F96-9C9712AD5050}"/>
                </a:ext>
              </a:extLst>
            </p:cNvPr>
            <p:cNvSpPr/>
            <p:nvPr userDrawn="1"/>
          </p:nvSpPr>
          <p:spPr>
            <a:xfrm>
              <a:off x="11054916" y="2720362"/>
              <a:ext cx="107180" cy="189558"/>
            </a:xfrm>
            <a:custGeom>
              <a:avLst/>
              <a:gdLst>
                <a:gd name="connsiteX0" fmla="*/ 77819 w 107600"/>
                <a:gd name="connsiteY0" fmla="*/ 187571 h 194322"/>
                <a:gd name="connsiteX1" fmla="*/ 98107 w 107600"/>
                <a:gd name="connsiteY1" fmla="*/ 56602 h 194322"/>
                <a:gd name="connsiteX2" fmla="*/ 49720 w 107600"/>
                <a:gd name="connsiteY2" fmla="*/ 214 h 194322"/>
                <a:gd name="connsiteX3" fmla="*/ 24669 w 107600"/>
                <a:gd name="connsiteY3" fmla="*/ 11453 h 194322"/>
                <a:gd name="connsiteX4" fmla="*/ 24669 w 107600"/>
                <a:gd name="connsiteY4" fmla="*/ 11453 h 194322"/>
                <a:gd name="connsiteX5" fmla="*/ 0 w 107600"/>
                <a:gd name="connsiteY5" fmla="*/ 85844 h 194322"/>
                <a:gd name="connsiteX6" fmla="*/ 48863 w 107600"/>
                <a:gd name="connsiteY6" fmla="*/ 189285 h 194322"/>
                <a:gd name="connsiteX7" fmla="*/ 77819 w 107600"/>
                <a:gd name="connsiteY7" fmla="*/ 187571 h 194322"/>
                <a:gd name="connsiteX8" fmla="*/ 49625 w 107600"/>
                <a:gd name="connsiteY8" fmla="*/ 51649 h 194322"/>
                <a:gd name="connsiteX9" fmla="*/ 65055 w 107600"/>
                <a:gd name="connsiteY9" fmla="*/ 96226 h 194322"/>
                <a:gd name="connsiteX10" fmla="*/ 60007 w 107600"/>
                <a:gd name="connsiteY10" fmla="*/ 139279 h 194322"/>
                <a:gd name="connsiteX11" fmla="*/ 49625 w 107600"/>
                <a:gd name="connsiteY11" fmla="*/ 51649 h 19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00" h="194322">
                  <a:moveTo>
                    <a:pt x="77819" y="187571"/>
                  </a:moveTo>
                  <a:cubicBezTo>
                    <a:pt x="108395" y="154328"/>
                    <a:pt x="115919" y="105370"/>
                    <a:pt x="98107" y="56602"/>
                  </a:cubicBezTo>
                  <a:cubicBezTo>
                    <a:pt x="94869" y="47839"/>
                    <a:pt x="77438" y="3738"/>
                    <a:pt x="49720" y="214"/>
                  </a:cubicBezTo>
                  <a:cubicBezTo>
                    <a:pt x="39719" y="-1024"/>
                    <a:pt x="30384" y="3167"/>
                    <a:pt x="24669" y="11453"/>
                  </a:cubicBezTo>
                  <a:lnTo>
                    <a:pt x="24669" y="11453"/>
                  </a:lnTo>
                  <a:cubicBezTo>
                    <a:pt x="6858" y="37361"/>
                    <a:pt x="0" y="62603"/>
                    <a:pt x="0" y="85844"/>
                  </a:cubicBezTo>
                  <a:cubicBezTo>
                    <a:pt x="0" y="132516"/>
                    <a:pt x="27622" y="170902"/>
                    <a:pt x="48863" y="189285"/>
                  </a:cubicBezTo>
                  <a:cubicBezTo>
                    <a:pt x="57340" y="196619"/>
                    <a:pt x="70199" y="195857"/>
                    <a:pt x="77819" y="187571"/>
                  </a:cubicBezTo>
                  <a:close/>
                  <a:moveTo>
                    <a:pt x="49625" y="51649"/>
                  </a:moveTo>
                  <a:cubicBezTo>
                    <a:pt x="55721" y="61650"/>
                    <a:pt x="62579" y="77366"/>
                    <a:pt x="65055" y="96226"/>
                  </a:cubicBezTo>
                  <a:cubicBezTo>
                    <a:pt x="66580" y="108227"/>
                    <a:pt x="66484" y="123944"/>
                    <a:pt x="60007" y="139279"/>
                  </a:cubicBezTo>
                  <a:cubicBezTo>
                    <a:pt x="46672" y="120515"/>
                    <a:pt x="32670" y="88892"/>
                    <a:pt x="49625" y="51649"/>
                  </a:cubicBezTo>
                  <a:close/>
                </a:path>
              </a:pathLst>
            </a:custGeom>
            <a:solidFill>
              <a:srgbClr val="002E48"/>
            </a:solidFill>
            <a:ln w="9525" cap="flat">
              <a:noFill/>
              <a:prstDash val="solid"/>
              <a:miter/>
            </a:ln>
          </p:spPr>
          <p:txBody>
            <a:bodyPr rtlCol="0" anchor="ctr"/>
            <a:lstStyle/>
            <a:p>
              <a:endParaRPr lang="en-US"/>
            </a:p>
          </p:txBody>
        </p:sp>
        <p:sp>
          <p:nvSpPr>
            <p:cNvPr id="3162" name="Freeform: Shape 3161">
              <a:extLst>
                <a:ext uri="{FF2B5EF4-FFF2-40B4-BE49-F238E27FC236}">
                  <a16:creationId xmlns:a16="http://schemas.microsoft.com/office/drawing/2014/main" id="{38402AF1-F260-415E-20B1-B648EE642636}"/>
                </a:ext>
              </a:extLst>
            </p:cNvPr>
            <p:cNvSpPr/>
            <p:nvPr userDrawn="1"/>
          </p:nvSpPr>
          <p:spPr>
            <a:xfrm>
              <a:off x="11147232" y="2794763"/>
              <a:ext cx="389981" cy="457332"/>
            </a:xfrm>
            <a:custGeom>
              <a:avLst/>
              <a:gdLst>
                <a:gd name="connsiteX0" fmla="*/ 223456 w 391510"/>
                <a:gd name="connsiteY0" fmla="*/ 345234 h 468826"/>
                <a:gd name="connsiteX1" fmla="*/ 223170 w 391510"/>
                <a:gd name="connsiteY1" fmla="*/ 341995 h 468826"/>
                <a:gd name="connsiteX2" fmla="*/ 369189 w 391510"/>
                <a:gd name="connsiteY2" fmla="*/ 326755 h 468826"/>
                <a:gd name="connsiteX3" fmla="*/ 369189 w 391510"/>
                <a:gd name="connsiteY3" fmla="*/ 224076 h 468826"/>
                <a:gd name="connsiteX4" fmla="*/ 313848 w 391510"/>
                <a:gd name="connsiteY4" fmla="*/ 200739 h 468826"/>
                <a:gd name="connsiteX5" fmla="*/ 249364 w 391510"/>
                <a:gd name="connsiteY5" fmla="*/ 229410 h 468826"/>
                <a:gd name="connsiteX6" fmla="*/ 249364 w 391510"/>
                <a:gd name="connsiteY6" fmla="*/ 258937 h 468826"/>
                <a:gd name="connsiteX7" fmla="*/ 278892 w 391510"/>
                <a:gd name="connsiteY7" fmla="*/ 258937 h 468826"/>
                <a:gd name="connsiteX8" fmla="*/ 313467 w 391510"/>
                <a:gd name="connsiteY8" fmla="*/ 242459 h 468826"/>
                <a:gd name="connsiteX9" fmla="*/ 339566 w 391510"/>
                <a:gd name="connsiteY9" fmla="*/ 253603 h 468826"/>
                <a:gd name="connsiteX10" fmla="*/ 339566 w 391510"/>
                <a:gd name="connsiteY10" fmla="*/ 297132 h 468826"/>
                <a:gd name="connsiteX11" fmla="*/ 196786 w 391510"/>
                <a:gd name="connsiteY11" fmla="*/ 271986 h 468826"/>
                <a:gd name="connsiteX12" fmla="*/ 145732 w 391510"/>
                <a:gd name="connsiteY12" fmla="*/ 164544 h 468826"/>
                <a:gd name="connsiteX13" fmla="*/ 200311 w 391510"/>
                <a:gd name="connsiteY13" fmla="*/ 35671 h 468826"/>
                <a:gd name="connsiteX14" fmla="*/ 200311 w 391510"/>
                <a:gd name="connsiteY14" fmla="*/ 6144 h 468826"/>
                <a:gd name="connsiteX15" fmla="*/ 170783 w 391510"/>
                <a:gd name="connsiteY15" fmla="*/ 6144 h 468826"/>
                <a:gd name="connsiteX16" fmla="*/ 106489 w 391510"/>
                <a:gd name="connsiteY16" fmla="*/ 122539 h 468826"/>
                <a:gd name="connsiteX17" fmla="*/ 105632 w 391510"/>
                <a:gd name="connsiteY17" fmla="*/ 122634 h 468826"/>
                <a:gd name="connsiteX18" fmla="*/ 105632 w 391510"/>
                <a:gd name="connsiteY18" fmla="*/ 122634 h 468826"/>
                <a:gd name="connsiteX19" fmla="*/ 0 w 391510"/>
                <a:gd name="connsiteY19" fmla="*/ 255984 h 468826"/>
                <a:gd name="connsiteX20" fmla="*/ 571 w 391510"/>
                <a:gd name="connsiteY20" fmla="*/ 268176 h 468826"/>
                <a:gd name="connsiteX21" fmla="*/ 22765 w 391510"/>
                <a:gd name="connsiteY21" fmla="*/ 286941 h 468826"/>
                <a:gd name="connsiteX22" fmla="*/ 117443 w 391510"/>
                <a:gd name="connsiteY22" fmla="*/ 225790 h 468826"/>
                <a:gd name="connsiteX23" fmla="*/ 156304 w 391510"/>
                <a:gd name="connsiteY23" fmla="*/ 289608 h 468826"/>
                <a:gd name="connsiteX24" fmla="*/ 116395 w 391510"/>
                <a:gd name="connsiteY24" fmla="*/ 380476 h 468826"/>
                <a:gd name="connsiteX25" fmla="*/ 139826 w 391510"/>
                <a:gd name="connsiteY25" fmla="*/ 459438 h 468826"/>
                <a:gd name="connsiteX26" fmla="*/ 168211 w 391510"/>
                <a:gd name="connsiteY26" fmla="*/ 465725 h 468826"/>
                <a:gd name="connsiteX27" fmla="*/ 223456 w 391510"/>
                <a:gd name="connsiteY27" fmla="*/ 345234 h 468826"/>
                <a:gd name="connsiteX28" fmla="*/ 43053 w 391510"/>
                <a:gd name="connsiteY28" fmla="*/ 239601 h 468826"/>
                <a:gd name="connsiteX29" fmla="*/ 96107 w 391510"/>
                <a:gd name="connsiteY29" fmla="*/ 168926 h 468826"/>
                <a:gd name="connsiteX30" fmla="*/ 76580 w 391510"/>
                <a:gd name="connsiteY30" fmla="*/ 211788 h 468826"/>
                <a:gd name="connsiteX31" fmla="*/ 43053 w 391510"/>
                <a:gd name="connsiteY31" fmla="*/ 239601 h 468826"/>
                <a:gd name="connsiteX32" fmla="*/ 178117 w 391510"/>
                <a:gd name="connsiteY32" fmla="*/ 327231 h 468826"/>
                <a:gd name="connsiteX33" fmla="*/ 180784 w 391510"/>
                <a:gd name="connsiteY33" fmla="*/ 374285 h 468826"/>
                <a:gd name="connsiteX34" fmla="*/ 164116 w 391510"/>
                <a:gd name="connsiteY34" fmla="*/ 414480 h 468826"/>
                <a:gd name="connsiteX35" fmla="*/ 178117 w 391510"/>
                <a:gd name="connsiteY35" fmla="*/ 327231 h 4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1510" h="468826">
                  <a:moveTo>
                    <a:pt x="223456" y="345234"/>
                  </a:moveTo>
                  <a:cubicBezTo>
                    <a:pt x="223361" y="344472"/>
                    <a:pt x="223265" y="343233"/>
                    <a:pt x="223170" y="341995"/>
                  </a:cubicBezTo>
                  <a:cubicBezTo>
                    <a:pt x="272319" y="366379"/>
                    <a:pt x="328136" y="367808"/>
                    <a:pt x="369189" y="326755"/>
                  </a:cubicBezTo>
                  <a:cubicBezTo>
                    <a:pt x="402907" y="293037"/>
                    <a:pt x="394715" y="249603"/>
                    <a:pt x="369189" y="224076"/>
                  </a:cubicBezTo>
                  <a:cubicBezTo>
                    <a:pt x="354330" y="209217"/>
                    <a:pt x="334613" y="200930"/>
                    <a:pt x="313848" y="200739"/>
                  </a:cubicBezTo>
                  <a:cubicBezTo>
                    <a:pt x="297656" y="200644"/>
                    <a:pt x="273367" y="205502"/>
                    <a:pt x="249364" y="229410"/>
                  </a:cubicBezTo>
                  <a:cubicBezTo>
                    <a:pt x="241172" y="237601"/>
                    <a:pt x="241172" y="250841"/>
                    <a:pt x="249364" y="258937"/>
                  </a:cubicBezTo>
                  <a:cubicBezTo>
                    <a:pt x="257555" y="267129"/>
                    <a:pt x="270795" y="267129"/>
                    <a:pt x="278892" y="258937"/>
                  </a:cubicBezTo>
                  <a:cubicBezTo>
                    <a:pt x="289750" y="248079"/>
                    <a:pt x="301656" y="242364"/>
                    <a:pt x="313467" y="242459"/>
                  </a:cubicBezTo>
                  <a:cubicBezTo>
                    <a:pt x="323087" y="242554"/>
                    <a:pt x="332612" y="246555"/>
                    <a:pt x="339566" y="253603"/>
                  </a:cubicBezTo>
                  <a:cubicBezTo>
                    <a:pt x="349567" y="263604"/>
                    <a:pt x="355568" y="281035"/>
                    <a:pt x="339566" y="297132"/>
                  </a:cubicBezTo>
                  <a:cubicBezTo>
                    <a:pt x="300990" y="335709"/>
                    <a:pt x="238505" y="313706"/>
                    <a:pt x="196786" y="271986"/>
                  </a:cubicBezTo>
                  <a:cubicBezTo>
                    <a:pt x="166878" y="242078"/>
                    <a:pt x="148304" y="202930"/>
                    <a:pt x="145732" y="164544"/>
                  </a:cubicBezTo>
                  <a:cubicBezTo>
                    <a:pt x="142589" y="119015"/>
                    <a:pt x="161544" y="74438"/>
                    <a:pt x="200311" y="35671"/>
                  </a:cubicBezTo>
                  <a:cubicBezTo>
                    <a:pt x="208502" y="27480"/>
                    <a:pt x="208502" y="14240"/>
                    <a:pt x="200311" y="6144"/>
                  </a:cubicBezTo>
                  <a:cubicBezTo>
                    <a:pt x="192119" y="-2048"/>
                    <a:pt x="178880" y="-2048"/>
                    <a:pt x="170783" y="6144"/>
                  </a:cubicBezTo>
                  <a:cubicBezTo>
                    <a:pt x="135636" y="41291"/>
                    <a:pt x="113919" y="80915"/>
                    <a:pt x="106489" y="122539"/>
                  </a:cubicBezTo>
                  <a:cubicBezTo>
                    <a:pt x="106204" y="122634"/>
                    <a:pt x="105918" y="122634"/>
                    <a:pt x="105632" y="122634"/>
                  </a:cubicBezTo>
                  <a:lnTo>
                    <a:pt x="105632" y="122634"/>
                  </a:lnTo>
                  <a:cubicBezTo>
                    <a:pt x="21336" y="140351"/>
                    <a:pt x="0" y="211788"/>
                    <a:pt x="0" y="255984"/>
                  </a:cubicBezTo>
                  <a:cubicBezTo>
                    <a:pt x="0" y="260366"/>
                    <a:pt x="191" y="264366"/>
                    <a:pt x="571" y="268176"/>
                  </a:cubicBezTo>
                  <a:cubicBezTo>
                    <a:pt x="1714" y="279416"/>
                    <a:pt x="11525" y="287703"/>
                    <a:pt x="22765" y="286941"/>
                  </a:cubicBezTo>
                  <a:cubicBezTo>
                    <a:pt x="61150" y="284369"/>
                    <a:pt x="95345" y="261890"/>
                    <a:pt x="117443" y="225790"/>
                  </a:cubicBezTo>
                  <a:cubicBezTo>
                    <a:pt x="126397" y="248650"/>
                    <a:pt x="139446" y="270177"/>
                    <a:pt x="156304" y="289608"/>
                  </a:cubicBezTo>
                  <a:cubicBezTo>
                    <a:pt x="126586" y="318087"/>
                    <a:pt x="116395" y="350663"/>
                    <a:pt x="116395" y="380476"/>
                  </a:cubicBezTo>
                  <a:cubicBezTo>
                    <a:pt x="116395" y="412861"/>
                    <a:pt x="128301" y="442008"/>
                    <a:pt x="139826" y="459438"/>
                  </a:cubicBezTo>
                  <a:cubicBezTo>
                    <a:pt x="146018" y="468868"/>
                    <a:pt x="158591" y="471630"/>
                    <a:pt x="168211" y="465725"/>
                  </a:cubicBezTo>
                  <a:cubicBezTo>
                    <a:pt x="206692" y="442008"/>
                    <a:pt x="227362" y="397050"/>
                    <a:pt x="223456" y="345234"/>
                  </a:cubicBezTo>
                  <a:close/>
                  <a:moveTo>
                    <a:pt x="43053" y="239601"/>
                  </a:moveTo>
                  <a:cubicBezTo>
                    <a:pt x="46291" y="216646"/>
                    <a:pt x="57912" y="184166"/>
                    <a:pt x="96107" y="168926"/>
                  </a:cubicBezTo>
                  <a:cubicBezTo>
                    <a:pt x="93630" y="180356"/>
                    <a:pt x="87820" y="196548"/>
                    <a:pt x="76580" y="211788"/>
                  </a:cubicBezTo>
                  <a:cubicBezTo>
                    <a:pt x="69342" y="221694"/>
                    <a:pt x="58388" y="232934"/>
                    <a:pt x="43053" y="239601"/>
                  </a:cubicBezTo>
                  <a:close/>
                  <a:moveTo>
                    <a:pt x="178117" y="327231"/>
                  </a:moveTo>
                  <a:cubicBezTo>
                    <a:pt x="181261" y="338471"/>
                    <a:pt x="183642" y="355521"/>
                    <a:pt x="180784" y="374285"/>
                  </a:cubicBezTo>
                  <a:cubicBezTo>
                    <a:pt x="178974" y="386286"/>
                    <a:pt x="174497" y="401431"/>
                    <a:pt x="164116" y="414480"/>
                  </a:cubicBezTo>
                  <a:cubicBezTo>
                    <a:pt x="156400" y="392573"/>
                    <a:pt x="151448" y="358378"/>
                    <a:pt x="178117" y="327231"/>
                  </a:cubicBezTo>
                  <a:close/>
                </a:path>
              </a:pathLst>
            </a:custGeom>
            <a:solidFill>
              <a:srgbClr val="002E48"/>
            </a:solidFill>
            <a:ln w="9525" cap="flat">
              <a:noFill/>
              <a:prstDash val="solid"/>
              <a:miter/>
            </a:ln>
          </p:spPr>
          <p:txBody>
            <a:bodyPr rtlCol="0" anchor="ctr"/>
            <a:lstStyle/>
            <a:p>
              <a:endParaRPr lang="en-US"/>
            </a:p>
          </p:txBody>
        </p:sp>
        <p:sp>
          <p:nvSpPr>
            <p:cNvPr id="3163" name="Freeform: Shape 3162">
              <a:extLst>
                <a:ext uri="{FF2B5EF4-FFF2-40B4-BE49-F238E27FC236}">
                  <a16:creationId xmlns:a16="http://schemas.microsoft.com/office/drawing/2014/main" id="{B9D60D9A-E42E-ED9D-5B8D-FF102F1B2F79}"/>
                </a:ext>
              </a:extLst>
            </p:cNvPr>
            <p:cNvSpPr/>
            <p:nvPr userDrawn="1"/>
          </p:nvSpPr>
          <p:spPr>
            <a:xfrm>
              <a:off x="9530987" y="2004383"/>
              <a:ext cx="2058944" cy="2012070"/>
            </a:xfrm>
            <a:custGeom>
              <a:avLst/>
              <a:gdLst>
                <a:gd name="connsiteX0" fmla="*/ 2066830 w 2067019"/>
                <a:gd name="connsiteY0" fmla="*/ 0 h 2062638"/>
                <a:gd name="connsiteX1" fmla="*/ 0 w 2067019"/>
                <a:gd name="connsiteY1" fmla="*/ 0 h 2062638"/>
                <a:gd name="connsiteX2" fmla="*/ 0 w 2067019"/>
                <a:gd name="connsiteY2" fmla="*/ 41815 h 2062638"/>
                <a:gd name="connsiteX3" fmla="*/ 487203 w 2067019"/>
                <a:gd name="connsiteY3" fmla="*/ 41815 h 2062638"/>
                <a:gd name="connsiteX4" fmla="*/ 629412 w 2067019"/>
                <a:gd name="connsiteY4" fmla="*/ 106204 h 2062638"/>
                <a:gd name="connsiteX5" fmla="*/ 638080 w 2067019"/>
                <a:gd name="connsiteY5" fmla="*/ 108109 h 2062638"/>
                <a:gd name="connsiteX6" fmla="*/ 647605 w 2067019"/>
                <a:gd name="connsiteY6" fmla="*/ 105823 h 2062638"/>
                <a:gd name="connsiteX7" fmla="*/ 658558 w 2067019"/>
                <a:gd name="connsiteY7" fmla="*/ 91345 h 2062638"/>
                <a:gd name="connsiteX8" fmla="*/ 734473 w 2067019"/>
                <a:gd name="connsiteY8" fmla="*/ 41910 h 2062638"/>
                <a:gd name="connsiteX9" fmla="*/ 1887474 w 2067019"/>
                <a:gd name="connsiteY9" fmla="*/ 41910 h 2062638"/>
                <a:gd name="connsiteX10" fmla="*/ 1888237 w 2067019"/>
                <a:gd name="connsiteY10" fmla="*/ 178784 h 2062638"/>
                <a:gd name="connsiteX11" fmla="*/ 2025111 w 2067019"/>
                <a:gd name="connsiteY11" fmla="*/ 179546 h 2062638"/>
                <a:gd name="connsiteX12" fmla="*/ 2025111 w 2067019"/>
                <a:gd name="connsiteY12" fmla="*/ 1332548 h 2062638"/>
                <a:gd name="connsiteX13" fmla="*/ 1975675 w 2067019"/>
                <a:gd name="connsiteY13" fmla="*/ 1408462 h 2062638"/>
                <a:gd name="connsiteX14" fmla="*/ 1961197 w 2067019"/>
                <a:gd name="connsiteY14" fmla="*/ 1419416 h 2062638"/>
                <a:gd name="connsiteX15" fmla="*/ 1958911 w 2067019"/>
                <a:gd name="connsiteY15" fmla="*/ 1428941 h 2062638"/>
                <a:gd name="connsiteX16" fmla="*/ 1960817 w 2067019"/>
                <a:gd name="connsiteY16" fmla="*/ 1437608 h 2062638"/>
                <a:gd name="connsiteX17" fmla="*/ 2025206 w 2067019"/>
                <a:gd name="connsiteY17" fmla="*/ 1579817 h 2062638"/>
                <a:gd name="connsiteX18" fmla="*/ 2025206 w 2067019"/>
                <a:gd name="connsiteY18" fmla="*/ 2062639 h 2062638"/>
                <a:gd name="connsiteX19" fmla="*/ 2067020 w 2067019"/>
                <a:gd name="connsiteY19" fmla="*/ 2062639 h 2062638"/>
                <a:gd name="connsiteX20" fmla="*/ 2067020 w 2067019"/>
                <a:gd name="connsiteY20" fmla="*/ 0 h 206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7019" h="2062638">
                  <a:moveTo>
                    <a:pt x="2066830" y="0"/>
                  </a:moveTo>
                  <a:lnTo>
                    <a:pt x="0" y="0"/>
                  </a:lnTo>
                  <a:lnTo>
                    <a:pt x="0" y="41815"/>
                  </a:lnTo>
                  <a:lnTo>
                    <a:pt x="487203" y="41815"/>
                  </a:lnTo>
                  <a:lnTo>
                    <a:pt x="629412" y="106204"/>
                  </a:lnTo>
                  <a:cubicBezTo>
                    <a:pt x="632175" y="107442"/>
                    <a:pt x="635127" y="108109"/>
                    <a:pt x="638080" y="108109"/>
                  </a:cubicBezTo>
                  <a:cubicBezTo>
                    <a:pt x="641318" y="108109"/>
                    <a:pt x="644652" y="107347"/>
                    <a:pt x="647605" y="105823"/>
                  </a:cubicBezTo>
                  <a:cubicBezTo>
                    <a:pt x="653320" y="102870"/>
                    <a:pt x="654749" y="96393"/>
                    <a:pt x="658558" y="91345"/>
                  </a:cubicBezTo>
                  <a:cubicBezTo>
                    <a:pt x="678846" y="64294"/>
                    <a:pt x="698659" y="41910"/>
                    <a:pt x="734473" y="41910"/>
                  </a:cubicBezTo>
                  <a:lnTo>
                    <a:pt x="1887474" y="41910"/>
                  </a:lnTo>
                  <a:lnTo>
                    <a:pt x="1888237" y="178784"/>
                  </a:lnTo>
                  <a:lnTo>
                    <a:pt x="2025111" y="179546"/>
                  </a:lnTo>
                  <a:lnTo>
                    <a:pt x="2025111" y="1332548"/>
                  </a:lnTo>
                  <a:cubicBezTo>
                    <a:pt x="2025111" y="1368362"/>
                    <a:pt x="2002726" y="1388078"/>
                    <a:pt x="1975675" y="1408462"/>
                  </a:cubicBezTo>
                  <a:cubicBezTo>
                    <a:pt x="1970533" y="1412272"/>
                    <a:pt x="1964055" y="1413701"/>
                    <a:pt x="1961197" y="1419416"/>
                  </a:cubicBezTo>
                  <a:cubicBezTo>
                    <a:pt x="1959674" y="1422368"/>
                    <a:pt x="1958911" y="1425702"/>
                    <a:pt x="1958911" y="1428941"/>
                  </a:cubicBezTo>
                  <a:cubicBezTo>
                    <a:pt x="1958911" y="1431893"/>
                    <a:pt x="1959579" y="1434846"/>
                    <a:pt x="1960817" y="1437608"/>
                  </a:cubicBezTo>
                  <a:lnTo>
                    <a:pt x="2025206" y="1579817"/>
                  </a:lnTo>
                  <a:lnTo>
                    <a:pt x="2025206" y="2062639"/>
                  </a:lnTo>
                  <a:lnTo>
                    <a:pt x="2067020" y="2062639"/>
                  </a:lnTo>
                  <a:lnTo>
                    <a:pt x="2067020" y="0"/>
                  </a:lnTo>
                  <a:close/>
                </a:path>
              </a:pathLst>
            </a:custGeom>
            <a:solidFill>
              <a:srgbClr val="002E48"/>
            </a:solidFill>
            <a:ln w="9525" cap="flat">
              <a:noFill/>
              <a:prstDash val="solid"/>
              <a:miter/>
            </a:ln>
          </p:spPr>
          <p:txBody>
            <a:bodyPr rtlCol="0" anchor="ctr"/>
            <a:lstStyle/>
            <a:p>
              <a:endParaRPr lang="en-US"/>
            </a:p>
          </p:txBody>
        </p:sp>
        <p:sp>
          <p:nvSpPr>
            <p:cNvPr id="3164" name="Freeform: Shape 3163">
              <a:extLst>
                <a:ext uri="{FF2B5EF4-FFF2-40B4-BE49-F238E27FC236}">
                  <a16:creationId xmlns:a16="http://schemas.microsoft.com/office/drawing/2014/main" id="{B180A677-556B-EC6B-C23D-FBF629E8072C}"/>
                </a:ext>
              </a:extLst>
            </p:cNvPr>
            <p:cNvSpPr/>
            <p:nvPr userDrawn="1"/>
          </p:nvSpPr>
          <p:spPr>
            <a:xfrm>
              <a:off x="10938156" y="2419084"/>
              <a:ext cx="241596" cy="236598"/>
            </a:xfrm>
            <a:custGeom>
              <a:avLst/>
              <a:gdLst>
                <a:gd name="connsiteX0" fmla="*/ 156 w 242543"/>
                <a:gd name="connsiteY0" fmla="*/ 222672 h 242544"/>
                <a:gd name="connsiteX1" fmla="*/ 1203 w 242543"/>
                <a:gd name="connsiteY1" fmla="*/ 241341 h 242544"/>
                <a:gd name="connsiteX2" fmla="*/ 19872 w 242543"/>
                <a:gd name="connsiteY2" fmla="*/ 242389 h 242544"/>
                <a:gd name="connsiteX3" fmla="*/ 186275 w 242543"/>
                <a:gd name="connsiteY3" fmla="*/ 185905 h 242544"/>
                <a:gd name="connsiteX4" fmla="*/ 242376 w 242543"/>
                <a:gd name="connsiteY4" fmla="*/ 19313 h 242544"/>
                <a:gd name="connsiteX5" fmla="*/ 241328 w 242543"/>
                <a:gd name="connsiteY5" fmla="*/ 1215 h 242544"/>
                <a:gd name="connsiteX6" fmla="*/ 223232 w 242543"/>
                <a:gd name="connsiteY6" fmla="*/ 168 h 242544"/>
                <a:gd name="connsiteX7" fmla="*/ 56638 w 242543"/>
                <a:gd name="connsiteY7" fmla="*/ 56270 h 242544"/>
                <a:gd name="connsiteX8" fmla="*/ 156 w 242543"/>
                <a:gd name="connsiteY8" fmla="*/ 222672 h 242544"/>
                <a:gd name="connsiteX9" fmla="*/ 86167 w 242543"/>
                <a:gd name="connsiteY9" fmla="*/ 85797 h 242544"/>
                <a:gd name="connsiteX10" fmla="*/ 200181 w 242543"/>
                <a:gd name="connsiteY10" fmla="*/ 42268 h 242544"/>
                <a:gd name="connsiteX11" fmla="*/ 156651 w 242543"/>
                <a:gd name="connsiteY11" fmla="*/ 156283 h 242544"/>
                <a:gd name="connsiteX12" fmla="*/ 42351 w 242543"/>
                <a:gd name="connsiteY12" fmla="*/ 200098 h 242544"/>
                <a:gd name="connsiteX13" fmla="*/ 86167 w 242543"/>
                <a:gd name="connsiteY13" fmla="*/ 85797 h 24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543" h="242544">
                  <a:moveTo>
                    <a:pt x="156" y="222672"/>
                  </a:moveTo>
                  <a:lnTo>
                    <a:pt x="1203" y="241341"/>
                  </a:lnTo>
                  <a:lnTo>
                    <a:pt x="19872" y="242389"/>
                  </a:lnTo>
                  <a:cubicBezTo>
                    <a:pt x="24159" y="242579"/>
                    <a:pt x="125028" y="247341"/>
                    <a:pt x="186275" y="185905"/>
                  </a:cubicBezTo>
                  <a:cubicBezTo>
                    <a:pt x="247520" y="124469"/>
                    <a:pt x="242566" y="23599"/>
                    <a:pt x="242376" y="19313"/>
                  </a:cubicBezTo>
                  <a:lnTo>
                    <a:pt x="241328" y="1215"/>
                  </a:lnTo>
                  <a:lnTo>
                    <a:pt x="223232" y="168"/>
                  </a:lnTo>
                  <a:cubicBezTo>
                    <a:pt x="218945" y="-23"/>
                    <a:pt x="118075" y="-4976"/>
                    <a:pt x="56638" y="56270"/>
                  </a:cubicBezTo>
                  <a:cubicBezTo>
                    <a:pt x="-4798" y="117420"/>
                    <a:pt x="-35" y="218385"/>
                    <a:pt x="156" y="222672"/>
                  </a:cubicBezTo>
                  <a:close/>
                  <a:moveTo>
                    <a:pt x="86167" y="85797"/>
                  </a:moveTo>
                  <a:cubicBezTo>
                    <a:pt x="119695" y="52365"/>
                    <a:pt x="171510" y="44173"/>
                    <a:pt x="200181" y="42268"/>
                  </a:cubicBezTo>
                  <a:cubicBezTo>
                    <a:pt x="198276" y="70843"/>
                    <a:pt x="190084" y="122755"/>
                    <a:pt x="156651" y="156283"/>
                  </a:cubicBezTo>
                  <a:cubicBezTo>
                    <a:pt x="123124" y="189906"/>
                    <a:pt x="70926" y="198193"/>
                    <a:pt x="42351" y="200098"/>
                  </a:cubicBezTo>
                  <a:cubicBezTo>
                    <a:pt x="44256" y="171523"/>
                    <a:pt x="52543" y="119326"/>
                    <a:pt x="86167" y="85797"/>
                  </a:cubicBezTo>
                  <a:close/>
                </a:path>
              </a:pathLst>
            </a:custGeom>
            <a:solidFill>
              <a:srgbClr val="002E48"/>
            </a:solidFill>
            <a:ln w="9525" cap="flat">
              <a:noFill/>
              <a:prstDash val="solid"/>
              <a:miter/>
            </a:ln>
          </p:spPr>
          <p:txBody>
            <a:bodyPr rtlCol="0" anchor="ctr"/>
            <a:lstStyle/>
            <a:p>
              <a:endParaRPr lang="en-US"/>
            </a:p>
          </p:txBody>
        </p:sp>
        <p:sp>
          <p:nvSpPr>
            <p:cNvPr id="3165" name="Freeform: Shape 3164">
              <a:extLst>
                <a:ext uri="{FF2B5EF4-FFF2-40B4-BE49-F238E27FC236}">
                  <a16:creationId xmlns:a16="http://schemas.microsoft.com/office/drawing/2014/main" id="{0DBA7820-F4DE-ADF7-55A4-2B3F35B20970}"/>
                </a:ext>
              </a:extLst>
            </p:cNvPr>
            <p:cNvSpPr/>
            <p:nvPr userDrawn="1"/>
          </p:nvSpPr>
          <p:spPr>
            <a:xfrm>
              <a:off x="10660470" y="2090050"/>
              <a:ext cx="855837" cy="837717"/>
            </a:xfrm>
            <a:custGeom>
              <a:avLst/>
              <a:gdLst>
                <a:gd name="connsiteX0" fmla="*/ 115101 w 859193"/>
                <a:gd name="connsiteY0" fmla="*/ 50101 h 858771"/>
                <a:gd name="connsiteX1" fmla="*/ 1944 w 859193"/>
                <a:gd name="connsiteY1" fmla="*/ 119158 h 858771"/>
                <a:gd name="connsiteX2" fmla="*/ 11563 w 859193"/>
                <a:gd name="connsiteY2" fmla="*/ 146590 h 858771"/>
                <a:gd name="connsiteX3" fmla="*/ 76619 w 859193"/>
                <a:gd name="connsiteY3" fmla="*/ 161449 h 858771"/>
                <a:gd name="connsiteX4" fmla="*/ 140913 w 859193"/>
                <a:gd name="connsiteY4" fmla="*/ 144304 h 858771"/>
                <a:gd name="connsiteX5" fmla="*/ 166439 w 859193"/>
                <a:gd name="connsiteY5" fmla="*/ 187452 h 858771"/>
                <a:gd name="connsiteX6" fmla="*/ 222923 w 859193"/>
                <a:gd name="connsiteY6" fmla="*/ 207931 h 858771"/>
                <a:gd name="connsiteX7" fmla="*/ 223971 w 859193"/>
                <a:gd name="connsiteY7" fmla="*/ 208217 h 858771"/>
                <a:gd name="connsiteX8" fmla="*/ 283311 w 859193"/>
                <a:gd name="connsiteY8" fmla="*/ 248221 h 858771"/>
                <a:gd name="connsiteX9" fmla="*/ 296933 w 859193"/>
                <a:gd name="connsiteY9" fmla="*/ 318421 h 858771"/>
                <a:gd name="connsiteX10" fmla="*/ 241307 w 859193"/>
                <a:gd name="connsiteY10" fmla="*/ 355187 h 858771"/>
                <a:gd name="connsiteX11" fmla="*/ 228924 w 859193"/>
                <a:gd name="connsiteY11" fmla="*/ 346805 h 858771"/>
                <a:gd name="connsiteX12" fmla="*/ 225781 w 859193"/>
                <a:gd name="connsiteY12" fmla="*/ 333851 h 858771"/>
                <a:gd name="connsiteX13" fmla="*/ 241021 w 859193"/>
                <a:gd name="connsiteY13" fmla="*/ 346424 h 858771"/>
                <a:gd name="connsiteX14" fmla="*/ 265690 w 859193"/>
                <a:gd name="connsiteY14" fmla="*/ 330137 h 858771"/>
                <a:gd name="connsiteX15" fmla="*/ 260546 w 859193"/>
                <a:gd name="connsiteY15" fmla="*/ 303657 h 858771"/>
                <a:gd name="connsiteX16" fmla="*/ 238163 w 859193"/>
                <a:gd name="connsiteY16" fmla="*/ 288608 h 858771"/>
                <a:gd name="connsiteX17" fmla="*/ 204350 w 859193"/>
                <a:gd name="connsiteY17" fmla="*/ 295180 h 858771"/>
                <a:gd name="connsiteX18" fmla="*/ 185109 w 859193"/>
                <a:gd name="connsiteY18" fmla="*/ 323755 h 858771"/>
                <a:gd name="connsiteX19" fmla="*/ 194062 w 859193"/>
                <a:gd name="connsiteY19" fmla="*/ 369856 h 858771"/>
                <a:gd name="connsiteX20" fmla="*/ 233019 w 859193"/>
                <a:gd name="connsiteY20" fmla="*/ 396145 h 858771"/>
                <a:gd name="connsiteX21" fmla="*/ 250926 w 859193"/>
                <a:gd name="connsiteY21" fmla="*/ 397955 h 858771"/>
                <a:gd name="connsiteX22" fmla="*/ 299885 w 859193"/>
                <a:gd name="connsiteY22" fmla="*/ 383191 h 858771"/>
                <a:gd name="connsiteX23" fmla="*/ 337985 w 859193"/>
                <a:gd name="connsiteY23" fmla="*/ 326803 h 858771"/>
                <a:gd name="connsiteX24" fmla="*/ 318269 w 859193"/>
                <a:gd name="connsiteY24" fmla="*/ 225171 h 858771"/>
                <a:gd name="connsiteX25" fmla="*/ 278073 w 859193"/>
                <a:gd name="connsiteY25" fmla="*/ 185737 h 858771"/>
                <a:gd name="connsiteX26" fmla="*/ 291123 w 859193"/>
                <a:gd name="connsiteY26" fmla="*/ 134684 h 858771"/>
                <a:gd name="connsiteX27" fmla="*/ 272073 w 859193"/>
                <a:gd name="connsiteY27" fmla="*/ 106394 h 858771"/>
                <a:gd name="connsiteX28" fmla="*/ 238640 w 859193"/>
                <a:gd name="connsiteY28" fmla="*/ 99822 h 858771"/>
                <a:gd name="connsiteX29" fmla="*/ 222351 w 859193"/>
                <a:gd name="connsiteY29" fmla="*/ 124492 h 858771"/>
                <a:gd name="connsiteX30" fmla="*/ 247022 w 859193"/>
                <a:gd name="connsiteY30" fmla="*/ 140780 h 858771"/>
                <a:gd name="connsiteX31" fmla="*/ 250260 w 859193"/>
                <a:gd name="connsiteY31" fmla="*/ 142875 h 858771"/>
                <a:gd name="connsiteX32" fmla="*/ 235591 w 859193"/>
                <a:gd name="connsiteY32" fmla="*/ 165068 h 858771"/>
                <a:gd name="connsiteX33" fmla="*/ 193110 w 859193"/>
                <a:gd name="connsiteY33" fmla="*/ 154972 h 858771"/>
                <a:gd name="connsiteX34" fmla="*/ 181870 w 859193"/>
                <a:gd name="connsiteY34" fmla="*/ 133445 h 858771"/>
                <a:gd name="connsiteX35" fmla="*/ 237497 w 859193"/>
                <a:gd name="connsiteY35" fmla="*/ 68485 h 858771"/>
                <a:gd name="connsiteX36" fmla="*/ 382658 w 859193"/>
                <a:gd name="connsiteY36" fmla="*/ 41434 h 858771"/>
                <a:gd name="connsiteX37" fmla="*/ 632022 w 859193"/>
                <a:gd name="connsiteY37" fmla="*/ 146209 h 858771"/>
                <a:gd name="connsiteX38" fmla="*/ 478194 w 859193"/>
                <a:gd name="connsiteY38" fmla="*/ 164497 h 858771"/>
                <a:gd name="connsiteX39" fmla="*/ 470383 w 859193"/>
                <a:gd name="connsiteY39" fmla="*/ 291656 h 858771"/>
                <a:gd name="connsiteX40" fmla="*/ 513054 w 859193"/>
                <a:gd name="connsiteY40" fmla="*/ 312515 h 858771"/>
                <a:gd name="connsiteX41" fmla="*/ 516960 w 859193"/>
                <a:gd name="connsiteY41" fmla="*/ 312611 h 858771"/>
                <a:gd name="connsiteX42" fmla="*/ 558013 w 859193"/>
                <a:gd name="connsiteY42" fmla="*/ 297085 h 858771"/>
                <a:gd name="connsiteX43" fmla="*/ 561918 w 859193"/>
                <a:gd name="connsiteY43" fmla="*/ 233077 h 858771"/>
                <a:gd name="connsiteX44" fmla="*/ 537534 w 859193"/>
                <a:gd name="connsiteY44" fmla="*/ 221170 h 858771"/>
                <a:gd name="connsiteX45" fmla="*/ 511911 w 859193"/>
                <a:gd name="connsiteY45" fmla="*/ 230029 h 858771"/>
                <a:gd name="connsiteX46" fmla="*/ 510102 w 859193"/>
                <a:gd name="connsiteY46" fmla="*/ 259556 h 858771"/>
                <a:gd name="connsiteX47" fmla="*/ 530009 w 859193"/>
                <a:gd name="connsiteY47" fmla="*/ 266224 h 858771"/>
                <a:gd name="connsiteX48" fmla="*/ 515722 w 859193"/>
                <a:gd name="connsiteY48" fmla="*/ 270986 h 858771"/>
                <a:gd name="connsiteX49" fmla="*/ 501815 w 859193"/>
                <a:gd name="connsiteY49" fmla="*/ 264224 h 858771"/>
                <a:gd name="connsiteX50" fmla="*/ 506006 w 859193"/>
                <a:gd name="connsiteY50" fmla="*/ 196024 h 858771"/>
                <a:gd name="connsiteX51" fmla="*/ 641547 w 859193"/>
                <a:gd name="connsiteY51" fmla="*/ 205264 h 858771"/>
                <a:gd name="connsiteX52" fmla="*/ 648881 w 859193"/>
                <a:gd name="connsiteY52" fmla="*/ 209931 h 858771"/>
                <a:gd name="connsiteX53" fmla="*/ 653548 w 859193"/>
                <a:gd name="connsiteY53" fmla="*/ 217265 h 858771"/>
                <a:gd name="connsiteX54" fmla="*/ 662788 w 859193"/>
                <a:gd name="connsiteY54" fmla="*/ 352806 h 858771"/>
                <a:gd name="connsiteX55" fmla="*/ 594589 w 859193"/>
                <a:gd name="connsiteY55" fmla="*/ 356997 h 858771"/>
                <a:gd name="connsiteX56" fmla="*/ 587825 w 859193"/>
                <a:gd name="connsiteY56" fmla="*/ 343091 h 858771"/>
                <a:gd name="connsiteX57" fmla="*/ 592588 w 859193"/>
                <a:gd name="connsiteY57" fmla="*/ 328803 h 858771"/>
                <a:gd name="connsiteX58" fmla="*/ 599256 w 859193"/>
                <a:gd name="connsiteY58" fmla="*/ 348710 h 858771"/>
                <a:gd name="connsiteX59" fmla="*/ 628783 w 859193"/>
                <a:gd name="connsiteY59" fmla="*/ 346901 h 858771"/>
                <a:gd name="connsiteX60" fmla="*/ 637642 w 859193"/>
                <a:gd name="connsiteY60" fmla="*/ 321278 h 858771"/>
                <a:gd name="connsiteX61" fmla="*/ 625736 w 859193"/>
                <a:gd name="connsiteY61" fmla="*/ 296894 h 858771"/>
                <a:gd name="connsiteX62" fmla="*/ 561727 w 859193"/>
                <a:gd name="connsiteY62" fmla="*/ 300800 h 858771"/>
                <a:gd name="connsiteX63" fmla="*/ 546201 w 859193"/>
                <a:gd name="connsiteY63" fmla="*/ 341852 h 858771"/>
                <a:gd name="connsiteX64" fmla="*/ 546297 w 859193"/>
                <a:gd name="connsiteY64" fmla="*/ 345758 h 858771"/>
                <a:gd name="connsiteX65" fmla="*/ 567157 w 859193"/>
                <a:gd name="connsiteY65" fmla="*/ 388430 h 858771"/>
                <a:gd name="connsiteX66" fmla="*/ 694315 w 859193"/>
                <a:gd name="connsiteY66" fmla="*/ 380619 h 858771"/>
                <a:gd name="connsiteX67" fmla="*/ 712604 w 859193"/>
                <a:gd name="connsiteY67" fmla="*/ 226790 h 858771"/>
                <a:gd name="connsiteX68" fmla="*/ 817379 w 859193"/>
                <a:gd name="connsiteY68" fmla="*/ 476155 h 858771"/>
                <a:gd name="connsiteX69" fmla="*/ 790327 w 859193"/>
                <a:gd name="connsiteY69" fmla="*/ 621316 h 858771"/>
                <a:gd name="connsiteX70" fmla="*/ 725367 w 859193"/>
                <a:gd name="connsiteY70" fmla="*/ 676942 h 858771"/>
                <a:gd name="connsiteX71" fmla="*/ 703840 w 859193"/>
                <a:gd name="connsiteY71" fmla="*/ 665702 h 858771"/>
                <a:gd name="connsiteX72" fmla="*/ 693744 w 859193"/>
                <a:gd name="connsiteY72" fmla="*/ 623221 h 858771"/>
                <a:gd name="connsiteX73" fmla="*/ 715937 w 859193"/>
                <a:gd name="connsiteY73" fmla="*/ 608552 h 858771"/>
                <a:gd name="connsiteX74" fmla="*/ 718033 w 859193"/>
                <a:gd name="connsiteY74" fmla="*/ 611791 h 858771"/>
                <a:gd name="connsiteX75" fmla="*/ 734320 w 859193"/>
                <a:gd name="connsiteY75" fmla="*/ 636461 h 858771"/>
                <a:gd name="connsiteX76" fmla="*/ 758991 w 859193"/>
                <a:gd name="connsiteY76" fmla="*/ 620173 h 858771"/>
                <a:gd name="connsiteX77" fmla="*/ 752418 w 859193"/>
                <a:gd name="connsiteY77" fmla="*/ 586740 h 858771"/>
                <a:gd name="connsiteX78" fmla="*/ 724129 w 859193"/>
                <a:gd name="connsiteY78" fmla="*/ 567690 h 858771"/>
                <a:gd name="connsiteX79" fmla="*/ 673075 w 859193"/>
                <a:gd name="connsiteY79" fmla="*/ 580739 h 858771"/>
                <a:gd name="connsiteX80" fmla="*/ 633641 w 859193"/>
                <a:gd name="connsiteY80" fmla="*/ 540544 h 858771"/>
                <a:gd name="connsiteX81" fmla="*/ 532009 w 859193"/>
                <a:gd name="connsiteY81" fmla="*/ 520827 h 858771"/>
                <a:gd name="connsiteX82" fmla="*/ 475622 w 859193"/>
                <a:gd name="connsiteY82" fmla="*/ 558927 h 858771"/>
                <a:gd name="connsiteX83" fmla="*/ 460858 w 859193"/>
                <a:gd name="connsiteY83" fmla="*/ 607886 h 858771"/>
                <a:gd name="connsiteX84" fmla="*/ 462668 w 859193"/>
                <a:gd name="connsiteY84" fmla="*/ 625793 h 858771"/>
                <a:gd name="connsiteX85" fmla="*/ 488957 w 859193"/>
                <a:gd name="connsiteY85" fmla="*/ 664750 h 858771"/>
                <a:gd name="connsiteX86" fmla="*/ 535058 w 859193"/>
                <a:gd name="connsiteY86" fmla="*/ 673703 h 858771"/>
                <a:gd name="connsiteX87" fmla="*/ 563633 w 859193"/>
                <a:gd name="connsiteY87" fmla="*/ 654463 h 858771"/>
                <a:gd name="connsiteX88" fmla="*/ 570204 w 859193"/>
                <a:gd name="connsiteY88" fmla="*/ 620649 h 858771"/>
                <a:gd name="connsiteX89" fmla="*/ 555155 w 859193"/>
                <a:gd name="connsiteY89" fmla="*/ 598265 h 858771"/>
                <a:gd name="connsiteX90" fmla="*/ 528675 w 859193"/>
                <a:gd name="connsiteY90" fmla="*/ 593122 h 858771"/>
                <a:gd name="connsiteX91" fmla="*/ 512388 w 859193"/>
                <a:gd name="connsiteY91" fmla="*/ 617792 h 858771"/>
                <a:gd name="connsiteX92" fmla="*/ 524961 w 859193"/>
                <a:gd name="connsiteY92" fmla="*/ 633032 h 858771"/>
                <a:gd name="connsiteX93" fmla="*/ 512007 w 859193"/>
                <a:gd name="connsiteY93" fmla="*/ 629888 h 858771"/>
                <a:gd name="connsiteX94" fmla="*/ 503625 w 859193"/>
                <a:gd name="connsiteY94" fmla="*/ 617506 h 858771"/>
                <a:gd name="connsiteX95" fmla="*/ 540391 w 859193"/>
                <a:gd name="connsiteY95" fmla="*/ 561880 h 858771"/>
                <a:gd name="connsiteX96" fmla="*/ 610590 w 859193"/>
                <a:gd name="connsiteY96" fmla="*/ 575501 h 858771"/>
                <a:gd name="connsiteX97" fmla="*/ 650596 w 859193"/>
                <a:gd name="connsiteY97" fmla="*/ 634841 h 858771"/>
                <a:gd name="connsiteX98" fmla="*/ 650882 w 859193"/>
                <a:gd name="connsiteY98" fmla="*/ 635889 h 858771"/>
                <a:gd name="connsiteX99" fmla="*/ 671360 w 859193"/>
                <a:gd name="connsiteY99" fmla="*/ 692372 h 858771"/>
                <a:gd name="connsiteX100" fmla="*/ 714508 w 859193"/>
                <a:gd name="connsiteY100" fmla="*/ 717899 h 858771"/>
                <a:gd name="connsiteX101" fmla="*/ 697363 w 859193"/>
                <a:gd name="connsiteY101" fmla="*/ 782193 h 858771"/>
                <a:gd name="connsiteX102" fmla="*/ 712222 w 859193"/>
                <a:gd name="connsiteY102" fmla="*/ 847249 h 858771"/>
                <a:gd name="connsiteX103" fmla="*/ 739654 w 859193"/>
                <a:gd name="connsiteY103" fmla="*/ 856869 h 858771"/>
                <a:gd name="connsiteX104" fmla="*/ 808711 w 859193"/>
                <a:gd name="connsiteY104" fmla="*/ 743712 h 858771"/>
                <a:gd name="connsiteX105" fmla="*/ 797757 w 859193"/>
                <a:gd name="connsiteY105" fmla="*/ 685419 h 858771"/>
                <a:gd name="connsiteX106" fmla="*/ 859194 w 859193"/>
                <a:gd name="connsiteY106" fmla="*/ 476345 h 858771"/>
                <a:gd name="connsiteX107" fmla="*/ 683743 w 859193"/>
                <a:gd name="connsiteY107" fmla="*/ 175450 h 858771"/>
                <a:gd name="connsiteX108" fmla="*/ 382848 w 859193"/>
                <a:gd name="connsiteY108" fmla="*/ 0 h 858771"/>
                <a:gd name="connsiteX109" fmla="*/ 173774 w 859193"/>
                <a:gd name="connsiteY109" fmla="*/ 61436 h 858771"/>
                <a:gd name="connsiteX110" fmla="*/ 115101 w 859193"/>
                <a:gd name="connsiteY110" fmla="*/ 50101 h 858771"/>
                <a:gd name="connsiteX111" fmla="*/ 138341 w 859193"/>
                <a:gd name="connsiteY111" fmla="*/ 92869 h 858771"/>
                <a:gd name="connsiteX112" fmla="*/ 53473 w 859193"/>
                <a:gd name="connsiteY112" fmla="*/ 116967 h 858771"/>
                <a:gd name="connsiteX113" fmla="*/ 91288 w 859193"/>
                <a:gd name="connsiteY113" fmla="*/ 95726 h 858771"/>
                <a:gd name="connsiteX114" fmla="*/ 138341 w 859193"/>
                <a:gd name="connsiteY114" fmla="*/ 92869 h 858771"/>
                <a:gd name="connsiteX115" fmla="*/ 762705 w 859193"/>
                <a:gd name="connsiteY115" fmla="*/ 767239 h 858771"/>
                <a:gd name="connsiteX116" fmla="*/ 741464 w 859193"/>
                <a:gd name="connsiteY116" fmla="*/ 805053 h 858771"/>
                <a:gd name="connsiteX117" fmla="*/ 765562 w 859193"/>
                <a:gd name="connsiteY117" fmla="*/ 720185 h 858771"/>
                <a:gd name="connsiteX118" fmla="*/ 762705 w 859193"/>
                <a:gd name="connsiteY118" fmla="*/ 767239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59193" h="858771">
                  <a:moveTo>
                    <a:pt x="115101" y="50101"/>
                  </a:moveTo>
                  <a:cubicBezTo>
                    <a:pt x="63189" y="52388"/>
                    <a:pt x="20898" y="78200"/>
                    <a:pt x="1944" y="119158"/>
                  </a:cubicBezTo>
                  <a:cubicBezTo>
                    <a:pt x="-2819" y="129445"/>
                    <a:pt x="1467" y="141542"/>
                    <a:pt x="11563" y="146590"/>
                  </a:cubicBezTo>
                  <a:cubicBezTo>
                    <a:pt x="27089" y="154400"/>
                    <a:pt x="50616" y="161449"/>
                    <a:pt x="76619" y="161449"/>
                  </a:cubicBezTo>
                  <a:cubicBezTo>
                    <a:pt x="97479" y="161449"/>
                    <a:pt x="119957" y="156877"/>
                    <a:pt x="140913" y="144304"/>
                  </a:cubicBezTo>
                  <a:cubicBezTo>
                    <a:pt x="143580" y="160877"/>
                    <a:pt x="152343" y="175927"/>
                    <a:pt x="166439" y="187452"/>
                  </a:cubicBezTo>
                  <a:cubicBezTo>
                    <a:pt x="181965" y="200120"/>
                    <a:pt x="202444" y="207359"/>
                    <a:pt x="222923" y="207931"/>
                  </a:cubicBezTo>
                  <a:cubicBezTo>
                    <a:pt x="223305" y="208026"/>
                    <a:pt x="223589" y="208217"/>
                    <a:pt x="223971" y="208217"/>
                  </a:cubicBezTo>
                  <a:cubicBezTo>
                    <a:pt x="248451" y="213170"/>
                    <a:pt x="269501" y="227362"/>
                    <a:pt x="283311" y="248221"/>
                  </a:cubicBezTo>
                  <a:cubicBezTo>
                    <a:pt x="297123" y="269081"/>
                    <a:pt x="301981" y="293942"/>
                    <a:pt x="296933" y="318421"/>
                  </a:cubicBezTo>
                  <a:cubicBezTo>
                    <a:pt x="291789" y="343853"/>
                    <a:pt x="266833" y="360331"/>
                    <a:pt x="241307" y="355187"/>
                  </a:cubicBezTo>
                  <a:cubicBezTo>
                    <a:pt x="236163" y="354140"/>
                    <a:pt x="231782" y="351187"/>
                    <a:pt x="228924" y="346805"/>
                  </a:cubicBezTo>
                  <a:cubicBezTo>
                    <a:pt x="226352" y="342995"/>
                    <a:pt x="225304" y="338423"/>
                    <a:pt x="225781" y="333851"/>
                  </a:cubicBezTo>
                  <a:cubicBezTo>
                    <a:pt x="228352" y="340138"/>
                    <a:pt x="233877" y="344996"/>
                    <a:pt x="241021" y="346424"/>
                  </a:cubicBezTo>
                  <a:cubicBezTo>
                    <a:pt x="252355" y="348710"/>
                    <a:pt x="263404" y="341376"/>
                    <a:pt x="265690" y="330137"/>
                  </a:cubicBezTo>
                  <a:cubicBezTo>
                    <a:pt x="267595" y="320897"/>
                    <a:pt x="265786" y="311563"/>
                    <a:pt x="260546" y="303657"/>
                  </a:cubicBezTo>
                  <a:cubicBezTo>
                    <a:pt x="255404" y="295847"/>
                    <a:pt x="247402" y="290417"/>
                    <a:pt x="238163" y="288608"/>
                  </a:cubicBezTo>
                  <a:cubicBezTo>
                    <a:pt x="226447" y="286226"/>
                    <a:pt x="214446" y="288512"/>
                    <a:pt x="204350" y="295180"/>
                  </a:cubicBezTo>
                  <a:cubicBezTo>
                    <a:pt x="194348" y="301847"/>
                    <a:pt x="187490" y="311944"/>
                    <a:pt x="185109" y="323755"/>
                  </a:cubicBezTo>
                  <a:cubicBezTo>
                    <a:pt x="181870" y="339852"/>
                    <a:pt x="185014" y="356235"/>
                    <a:pt x="194062" y="369856"/>
                  </a:cubicBezTo>
                  <a:cubicBezTo>
                    <a:pt x="203112" y="383477"/>
                    <a:pt x="216922" y="392811"/>
                    <a:pt x="233019" y="396145"/>
                  </a:cubicBezTo>
                  <a:cubicBezTo>
                    <a:pt x="239020" y="397383"/>
                    <a:pt x="245021" y="397955"/>
                    <a:pt x="250926" y="397955"/>
                  </a:cubicBezTo>
                  <a:cubicBezTo>
                    <a:pt x="268167" y="397955"/>
                    <a:pt x="285122" y="392906"/>
                    <a:pt x="299885" y="383191"/>
                  </a:cubicBezTo>
                  <a:cubicBezTo>
                    <a:pt x="319698" y="370046"/>
                    <a:pt x="333222" y="350044"/>
                    <a:pt x="337985" y="326803"/>
                  </a:cubicBezTo>
                  <a:cubicBezTo>
                    <a:pt x="345224" y="291370"/>
                    <a:pt x="338175" y="255270"/>
                    <a:pt x="318269" y="225171"/>
                  </a:cubicBezTo>
                  <a:cubicBezTo>
                    <a:pt x="307601" y="209074"/>
                    <a:pt x="293884" y="195834"/>
                    <a:pt x="278073" y="185737"/>
                  </a:cubicBezTo>
                  <a:cubicBezTo>
                    <a:pt x="289598" y="172117"/>
                    <a:pt x="294932" y="153543"/>
                    <a:pt x="291123" y="134684"/>
                  </a:cubicBezTo>
                  <a:cubicBezTo>
                    <a:pt x="288741" y="123063"/>
                    <a:pt x="281978" y="112967"/>
                    <a:pt x="272073" y="106394"/>
                  </a:cubicBezTo>
                  <a:cubicBezTo>
                    <a:pt x="262166" y="99822"/>
                    <a:pt x="250260" y="97536"/>
                    <a:pt x="238640" y="99822"/>
                  </a:cubicBezTo>
                  <a:cubicBezTo>
                    <a:pt x="227304" y="102108"/>
                    <a:pt x="219970" y="113157"/>
                    <a:pt x="222351" y="124492"/>
                  </a:cubicBezTo>
                  <a:cubicBezTo>
                    <a:pt x="224638" y="135827"/>
                    <a:pt x="235686" y="143161"/>
                    <a:pt x="247022" y="140780"/>
                  </a:cubicBezTo>
                  <a:cubicBezTo>
                    <a:pt x="248451" y="140494"/>
                    <a:pt x="249974" y="141446"/>
                    <a:pt x="250260" y="142875"/>
                  </a:cubicBezTo>
                  <a:cubicBezTo>
                    <a:pt x="252355" y="153067"/>
                    <a:pt x="245688" y="162973"/>
                    <a:pt x="235591" y="165068"/>
                  </a:cubicBezTo>
                  <a:cubicBezTo>
                    <a:pt x="221019" y="168021"/>
                    <a:pt x="204255" y="164021"/>
                    <a:pt x="193110" y="154972"/>
                  </a:cubicBezTo>
                  <a:cubicBezTo>
                    <a:pt x="187966" y="150781"/>
                    <a:pt x="181870" y="143637"/>
                    <a:pt x="181870" y="133445"/>
                  </a:cubicBezTo>
                  <a:cubicBezTo>
                    <a:pt x="181870" y="101156"/>
                    <a:pt x="212065" y="80296"/>
                    <a:pt x="237497" y="68485"/>
                  </a:cubicBezTo>
                  <a:cubicBezTo>
                    <a:pt x="275025" y="51054"/>
                    <a:pt x="326555" y="41434"/>
                    <a:pt x="382658" y="41434"/>
                  </a:cubicBezTo>
                  <a:cubicBezTo>
                    <a:pt x="486861" y="41434"/>
                    <a:pt x="597541" y="74581"/>
                    <a:pt x="632022" y="146209"/>
                  </a:cubicBezTo>
                  <a:cubicBezTo>
                    <a:pt x="581444" y="118682"/>
                    <a:pt x="523722" y="124301"/>
                    <a:pt x="478194" y="164497"/>
                  </a:cubicBezTo>
                  <a:cubicBezTo>
                    <a:pt x="440951" y="197358"/>
                    <a:pt x="437426" y="254413"/>
                    <a:pt x="470383" y="291656"/>
                  </a:cubicBezTo>
                  <a:cubicBezTo>
                    <a:pt x="481337" y="304038"/>
                    <a:pt x="496481" y="311467"/>
                    <a:pt x="513054" y="312515"/>
                  </a:cubicBezTo>
                  <a:cubicBezTo>
                    <a:pt x="514388" y="312611"/>
                    <a:pt x="515626" y="312611"/>
                    <a:pt x="516960" y="312611"/>
                  </a:cubicBezTo>
                  <a:cubicBezTo>
                    <a:pt x="532104" y="312611"/>
                    <a:pt x="546487" y="307181"/>
                    <a:pt x="558013" y="297085"/>
                  </a:cubicBezTo>
                  <a:cubicBezTo>
                    <a:pt x="576777" y="280511"/>
                    <a:pt x="578491" y="251746"/>
                    <a:pt x="561918" y="233077"/>
                  </a:cubicBezTo>
                  <a:cubicBezTo>
                    <a:pt x="555632" y="225933"/>
                    <a:pt x="546964" y="221742"/>
                    <a:pt x="537534" y="221170"/>
                  </a:cubicBezTo>
                  <a:cubicBezTo>
                    <a:pt x="528200" y="220599"/>
                    <a:pt x="518960" y="223742"/>
                    <a:pt x="511911" y="230029"/>
                  </a:cubicBezTo>
                  <a:cubicBezTo>
                    <a:pt x="503244" y="237649"/>
                    <a:pt x="502482" y="250889"/>
                    <a:pt x="510102" y="259556"/>
                  </a:cubicBezTo>
                  <a:cubicBezTo>
                    <a:pt x="515245" y="265367"/>
                    <a:pt x="522865" y="267653"/>
                    <a:pt x="530009" y="266224"/>
                  </a:cubicBezTo>
                  <a:cubicBezTo>
                    <a:pt x="526008" y="269558"/>
                    <a:pt x="520961" y="271272"/>
                    <a:pt x="515722" y="270986"/>
                  </a:cubicBezTo>
                  <a:cubicBezTo>
                    <a:pt x="510293" y="270605"/>
                    <a:pt x="505340" y="268224"/>
                    <a:pt x="501815" y="264224"/>
                  </a:cubicBezTo>
                  <a:cubicBezTo>
                    <a:pt x="484194" y="244316"/>
                    <a:pt x="486099" y="213741"/>
                    <a:pt x="506006" y="196024"/>
                  </a:cubicBezTo>
                  <a:cubicBezTo>
                    <a:pt x="547344" y="159448"/>
                    <a:pt x="599351" y="162973"/>
                    <a:pt x="641547" y="205264"/>
                  </a:cubicBezTo>
                  <a:cubicBezTo>
                    <a:pt x="643738" y="207455"/>
                    <a:pt x="646214" y="208979"/>
                    <a:pt x="648881" y="209931"/>
                  </a:cubicBezTo>
                  <a:cubicBezTo>
                    <a:pt x="649929" y="212598"/>
                    <a:pt x="651453" y="215074"/>
                    <a:pt x="653548" y="217265"/>
                  </a:cubicBezTo>
                  <a:cubicBezTo>
                    <a:pt x="695840" y="259556"/>
                    <a:pt x="699364" y="311467"/>
                    <a:pt x="662788" y="352806"/>
                  </a:cubicBezTo>
                  <a:cubicBezTo>
                    <a:pt x="645166" y="372713"/>
                    <a:pt x="614591" y="374618"/>
                    <a:pt x="594589" y="356997"/>
                  </a:cubicBezTo>
                  <a:cubicBezTo>
                    <a:pt x="590493" y="353378"/>
                    <a:pt x="588111" y="348425"/>
                    <a:pt x="587825" y="343091"/>
                  </a:cubicBezTo>
                  <a:cubicBezTo>
                    <a:pt x="587541" y="337757"/>
                    <a:pt x="589159" y="332804"/>
                    <a:pt x="592588" y="328803"/>
                  </a:cubicBezTo>
                  <a:cubicBezTo>
                    <a:pt x="591160" y="335852"/>
                    <a:pt x="593446" y="343567"/>
                    <a:pt x="599256" y="348710"/>
                  </a:cubicBezTo>
                  <a:cubicBezTo>
                    <a:pt x="607924" y="356330"/>
                    <a:pt x="621069" y="355568"/>
                    <a:pt x="628783" y="346901"/>
                  </a:cubicBezTo>
                  <a:cubicBezTo>
                    <a:pt x="635070" y="339757"/>
                    <a:pt x="638213" y="330613"/>
                    <a:pt x="637642" y="321278"/>
                  </a:cubicBezTo>
                  <a:cubicBezTo>
                    <a:pt x="637070" y="311849"/>
                    <a:pt x="632880" y="303181"/>
                    <a:pt x="625736" y="296894"/>
                  </a:cubicBezTo>
                  <a:cubicBezTo>
                    <a:pt x="606971" y="280321"/>
                    <a:pt x="578300" y="282131"/>
                    <a:pt x="561727" y="300800"/>
                  </a:cubicBezTo>
                  <a:cubicBezTo>
                    <a:pt x="551631" y="312230"/>
                    <a:pt x="546201" y="326708"/>
                    <a:pt x="546201" y="341852"/>
                  </a:cubicBezTo>
                  <a:cubicBezTo>
                    <a:pt x="546201" y="343186"/>
                    <a:pt x="546201" y="344424"/>
                    <a:pt x="546297" y="345758"/>
                  </a:cubicBezTo>
                  <a:cubicBezTo>
                    <a:pt x="547344" y="362331"/>
                    <a:pt x="554679" y="377476"/>
                    <a:pt x="567157" y="388430"/>
                  </a:cubicBezTo>
                  <a:cubicBezTo>
                    <a:pt x="604400" y="421291"/>
                    <a:pt x="661455" y="417767"/>
                    <a:pt x="694315" y="380619"/>
                  </a:cubicBezTo>
                  <a:cubicBezTo>
                    <a:pt x="734511" y="335185"/>
                    <a:pt x="740131" y="277463"/>
                    <a:pt x="712604" y="226790"/>
                  </a:cubicBezTo>
                  <a:cubicBezTo>
                    <a:pt x="784232" y="261271"/>
                    <a:pt x="817379" y="371951"/>
                    <a:pt x="817379" y="476155"/>
                  </a:cubicBezTo>
                  <a:cubicBezTo>
                    <a:pt x="817379" y="532257"/>
                    <a:pt x="807758" y="583787"/>
                    <a:pt x="790327" y="621316"/>
                  </a:cubicBezTo>
                  <a:cubicBezTo>
                    <a:pt x="778516" y="646652"/>
                    <a:pt x="757657" y="676942"/>
                    <a:pt x="725367" y="676942"/>
                  </a:cubicBezTo>
                  <a:cubicBezTo>
                    <a:pt x="715080" y="676942"/>
                    <a:pt x="708032" y="670846"/>
                    <a:pt x="703840" y="665702"/>
                  </a:cubicBezTo>
                  <a:cubicBezTo>
                    <a:pt x="694697" y="654558"/>
                    <a:pt x="690696" y="637889"/>
                    <a:pt x="693744" y="623221"/>
                  </a:cubicBezTo>
                  <a:cubicBezTo>
                    <a:pt x="695840" y="613029"/>
                    <a:pt x="705745" y="606457"/>
                    <a:pt x="715937" y="608552"/>
                  </a:cubicBezTo>
                  <a:cubicBezTo>
                    <a:pt x="717366" y="608838"/>
                    <a:pt x="718319" y="610267"/>
                    <a:pt x="718033" y="611791"/>
                  </a:cubicBezTo>
                  <a:cubicBezTo>
                    <a:pt x="715747" y="623126"/>
                    <a:pt x="723081" y="634175"/>
                    <a:pt x="734320" y="636461"/>
                  </a:cubicBezTo>
                  <a:cubicBezTo>
                    <a:pt x="745655" y="638747"/>
                    <a:pt x="756705" y="631412"/>
                    <a:pt x="758991" y="620173"/>
                  </a:cubicBezTo>
                  <a:cubicBezTo>
                    <a:pt x="761372" y="608552"/>
                    <a:pt x="759086" y="596646"/>
                    <a:pt x="752418" y="586740"/>
                  </a:cubicBezTo>
                  <a:cubicBezTo>
                    <a:pt x="745846" y="576834"/>
                    <a:pt x="735844" y="570071"/>
                    <a:pt x="724129" y="567690"/>
                  </a:cubicBezTo>
                  <a:cubicBezTo>
                    <a:pt x="705365" y="563880"/>
                    <a:pt x="686790" y="569309"/>
                    <a:pt x="673075" y="580739"/>
                  </a:cubicBezTo>
                  <a:cubicBezTo>
                    <a:pt x="662978" y="564928"/>
                    <a:pt x="649738" y="551212"/>
                    <a:pt x="633641" y="540544"/>
                  </a:cubicBezTo>
                  <a:cubicBezTo>
                    <a:pt x="603542" y="520637"/>
                    <a:pt x="567443" y="513588"/>
                    <a:pt x="532009" y="520827"/>
                  </a:cubicBezTo>
                  <a:cubicBezTo>
                    <a:pt x="508769" y="525590"/>
                    <a:pt x="488671" y="539115"/>
                    <a:pt x="475622" y="558927"/>
                  </a:cubicBezTo>
                  <a:cubicBezTo>
                    <a:pt x="465906" y="573691"/>
                    <a:pt x="460858" y="590550"/>
                    <a:pt x="460858" y="607886"/>
                  </a:cubicBezTo>
                  <a:cubicBezTo>
                    <a:pt x="460858" y="613791"/>
                    <a:pt x="461430" y="619792"/>
                    <a:pt x="462668" y="625793"/>
                  </a:cubicBezTo>
                  <a:cubicBezTo>
                    <a:pt x="465906" y="641890"/>
                    <a:pt x="475240" y="655701"/>
                    <a:pt x="488957" y="664750"/>
                  </a:cubicBezTo>
                  <a:cubicBezTo>
                    <a:pt x="502672" y="673799"/>
                    <a:pt x="518960" y="676942"/>
                    <a:pt x="535058" y="673703"/>
                  </a:cubicBezTo>
                  <a:cubicBezTo>
                    <a:pt x="546869" y="671322"/>
                    <a:pt x="556964" y="664464"/>
                    <a:pt x="563633" y="654463"/>
                  </a:cubicBezTo>
                  <a:cubicBezTo>
                    <a:pt x="570300" y="644462"/>
                    <a:pt x="572586" y="632460"/>
                    <a:pt x="570204" y="620649"/>
                  </a:cubicBezTo>
                  <a:cubicBezTo>
                    <a:pt x="568300" y="611410"/>
                    <a:pt x="562965" y="603504"/>
                    <a:pt x="555155" y="598265"/>
                  </a:cubicBezTo>
                  <a:cubicBezTo>
                    <a:pt x="547344" y="593027"/>
                    <a:pt x="537914" y="591217"/>
                    <a:pt x="528675" y="593122"/>
                  </a:cubicBezTo>
                  <a:cubicBezTo>
                    <a:pt x="517341" y="595408"/>
                    <a:pt x="510007" y="606457"/>
                    <a:pt x="512388" y="617792"/>
                  </a:cubicBezTo>
                  <a:cubicBezTo>
                    <a:pt x="513817" y="624935"/>
                    <a:pt x="518769" y="630460"/>
                    <a:pt x="524961" y="633032"/>
                  </a:cubicBezTo>
                  <a:cubicBezTo>
                    <a:pt x="520389" y="633508"/>
                    <a:pt x="515912" y="632460"/>
                    <a:pt x="512007" y="629888"/>
                  </a:cubicBezTo>
                  <a:cubicBezTo>
                    <a:pt x="507626" y="627031"/>
                    <a:pt x="504672" y="622554"/>
                    <a:pt x="503625" y="617506"/>
                  </a:cubicBezTo>
                  <a:cubicBezTo>
                    <a:pt x="498482" y="592074"/>
                    <a:pt x="514960" y="567119"/>
                    <a:pt x="540391" y="561880"/>
                  </a:cubicBezTo>
                  <a:cubicBezTo>
                    <a:pt x="564871" y="556927"/>
                    <a:pt x="589826" y="561784"/>
                    <a:pt x="610590" y="575501"/>
                  </a:cubicBezTo>
                  <a:cubicBezTo>
                    <a:pt x="631451" y="589312"/>
                    <a:pt x="645643" y="610362"/>
                    <a:pt x="650596" y="634841"/>
                  </a:cubicBezTo>
                  <a:cubicBezTo>
                    <a:pt x="650691" y="635222"/>
                    <a:pt x="650787" y="635508"/>
                    <a:pt x="650882" y="635889"/>
                  </a:cubicBezTo>
                  <a:cubicBezTo>
                    <a:pt x="651453" y="656463"/>
                    <a:pt x="658692" y="676847"/>
                    <a:pt x="671360" y="692372"/>
                  </a:cubicBezTo>
                  <a:cubicBezTo>
                    <a:pt x="682886" y="706469"/>
                    <a:pt x="697935" y="715232"/>
                    <a:pt x="714508" y="717899"/>
                  </a:cubicBezTo>
                  <a:cubicBezTo>
                    <a:pt x="702031" y="738950"/>
                    <a:pt x="697363" y="761333"/>
                    <a:pt x="697363" y="782193"/>
                  </a:cubicBezTo>
                  <a:cubicBezTo>
                    <a:pt x="697363" y="808101"/>
                    <a:pt x="704412" y="831723"/>
                    <a:pt x="712222" y="847249"/>
                  </a:cubicBezTo>
                  <a:cubicBezTo>
                    <a:pt x="717271" y="857345"/>
                    <a:pt x="729463" y="861536"/>
                    <a:pt x="739654" y="856869"/>
                  </a:cubicBezTo>
                  <a:cubicBezTo>
                    <a:pt x="780612" y="837914"/>
                    <a:pt x="806425" y="795623"/>
                    <a:pt x="808711" y="743712"/>
                  </a:cubicBezTo>
                  <a:cubicBezTo>
                    <a:pt x="808997" y="736282"/>
                    <a:pt x="809568" y="704945"/>
                    <a:pt x="797757" y="685419"/>
                  </a:cubicBezTo>
                  <a:cubicBezTo>
                    <a:pt x="839572" y="640271"/>
                    <a:pt x="859194" y="556260"/>
                    <a:pt x="859194" y="476345"/>
                  </a:cubicBezTo>
                  <a:cubicBezTo>
                    <a:pt x="859194" y="338138"/>
                    <a:pt x="804139" y="190024"/>
                    <a:pt x="683743" y="175450"/>
                  </a:cubicBezTo>
                  <a:cubicBezTo>
                    <a:pt x="669169" y="55150"/>
                    <a:pt x="521056" y="0"/>
                    <a:pt x="382848" y="0"/>
                  </a:cubicBezTo>
                  <a:cubicBezTo>
                    <a:pt x="302933" y="0"/>
                    <a:pt x="218922" y="19621"/>
                    <a:pt x="173774" y="61436"/>
                  </a:cubicBezTo>
                  <a:cubicBezTo>
                    <a:pt x="153867" y="49244"/>
                    <a:pt x="122529" y="49720"/>
                    <a:pt x="115101" y="50101"/>
                  </a:cubicBezTo>
                  <a:close/>
                  <a:moveTo>
                    <a:pt x="138341" y="92869"/>
                  </a:moveTo>
                  <a:cubicBezTo>
                    <a:pt x="110528" y="122873"/>
                    <a:pt x="75952" y="122015"/>
                    <a:pt x="53473" y="116967"/>
                  </a:cubicBezTo>
                  <a:cubicBezTo>
                    <a:pt x="65189" y="105156"/>
                    <a:pt x="79571" y="98965"/>
                    <a:pt x="91288" y="95726"/>
                  </a:cubicBezTo>
                  <a:cubicBezTo>
                    <a:pt x="109671" y="90773"/>
                    <a:pt x="126816" y="91059"/>
                    <a:pt x="138341" y="92869"/>
                  </a:cubicBezTo>
                  <a:close/>
                  <a:moveTo>
                    <a:pt x="762705" y="767239"/>
                  </a:moveTo>
                  <a:cubicBezTo>
                    <a:pt x="759466" y="778955"/>
                    <a:pt x="753276" y="793432"/>
                    <a:pt x="741464" y="805053"/>
                  </a:cubicBezTo>
                  <a:cubicBezTo>
                    <a:pt x="736416" y="782574"/>
                    <a:pt x="735654" y="747998"/>
                    <a:pt x="765562" y="720185"/>
                  </a:cubicBezTo>
                  <a:cubicBezTo>
                    <a:pt x="767468" y="731711"/>
                    <a:pt x="767753" y="748855"/>
                    <a:pt x="762705" y="767239"/>
                  </a:cubicBezTo>
                  <a:close/>
                </a:path>
              </a:pathLst>
            </a:custGeom>
            <a:solidFill>
              <a:srgbClr val="002E48"/>
            </a:solidFill>
            <a:ln w="9525" cap="flat">
              <a:noFill/>
              <a:prstDash val="solid"/>
              <a:miter/>
            </a:ln>
          </p:spPr>
          <p:txBody>
            <a:bodyPr rtlCol="0" anchor="ctr"/>
            <a:lstStyle/>
            <a:p>
              <a:endParaRPr lang="en-US"/>
            </a:p>
          </p:txBody>
        </p:sp>
        <p:sp>
          <p:nvSpPr>
            <p:cNvPr id="3166" name="Freeform: Shape 3165">
              <a:extLst>
                <a:ext uri="{FF2B5EF4-FFF2-40B4-BE49-F238E27FC236}">
                  <a16:creationId xmlns:a16="http://schemas.microsoft.com/office/drawing/2014/main" id="{74E68B77-AE93-0C02-5711-B92239B42CAF}"/>
                </a:ext>
              </a:extLst>
            </p:cNvPr>
            <p:cNvSpPr/>
            <p:nvPr userDrawn="1"/>
          </p:nvSpPr>
          <p:spPr>
            <a:xfrm>
              <a:off x="10693029" y="2554329"/>
              <a:ext cx="191292" cy="105755"/>
            </a:xfrm>
            <a:custGeom>
              <a:avLst/>
              <a:gdLst>
                <a:gd name="connsiteX0" fmla="*/ 186521 w 192042"/>
                <a:gd name="connsiteY0" fmla="*/ 56024 h 108413"/>
                <a:gd name="connsiteX1" fmla="*/ 189475 w 192042"/>
                <a:gd name="connsiteY1" fmla="*/ 28688 h 108413"/>
                <a:gd name="connsiteX2" fmla="*/ 120894 w 192042"/>
                <a:gd name="connsiteY2" fmla="*/ 113 h 108413"/>
                <a:gd name="connsiteX3" fmla="*/ 2688 w 192042"/>
                <a:gd name="connsiteY3" fmla="*/ 59930 h 108413"/>
                <a:gd name="connsiteX4" fmla="*/ 10118 w 192042"/>
                <a:gd name="connsiteY4" fmla="*/ 88028 h 108413"/>
                <a:gd name="connsiteX5" fmla="*/ 84795 w 192042"/>
                <a:gd name="connsiteY5" fmla="*/ 108412 h 108413"/>
                <a:gd name="connsiteX6" fmla="*/ 186521 w 192042"/>
                <a:gd name="connsiteY6" fmla="*/ 56024 h 108413"/>
                <a:gd name="connsiteX7" fmla="*/ 54028 w 192042"/>
                <a:gd name="connsiteY7" fmla="*/ 62120 h 108413"/>
                <a:gd name="connsiteX8" fmla="*/ 93462 w 192042"/>
                <a:gd name="connsiteY8" fmla="*/ 43927 h 108413"/>
                <a:gd name="connsiteX9" fmla="*/ 140611 w 192042"/>
                <a:gd name="connsiteY9" fmla="*/ 44785 h 108413"/>
                <a:gd name="connsiteX10" fmla="*/ 54028 w 192042"/>
                <a:gd name="connsiteY10" fmla="*/ 62120 h 10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2" h="108413">
                  <a:moveTo>
                    <a:pt x="186521" y="56024"/>
                  </a:moveTo>
                  <a:cubicBezTo>
                    <a:pt x="192617" y="48023"/>
                    <a:pt x="193760" y="37831"/>
                    <a:pt x="189475" y="28688"/>
                  </a:cubicBezTo>
                  <a:cubicBezTo>
                    <a:pt x="177568" y="3446"/>
                    <a:pt x="130228" y="494"/>
                    <a:pt x="120894" y="113"/>
                  </a:cubicBezTo>
                  <a:cubicBezTo>
                    <a:pt x="68983" y="-1793"/>
                    <a:pt x="24787" y="20591"/>
                    <a:pt x="2688" y="59930"/>
                  </a:cubicBezTo>
                  <a:cubicBezTo>
                    <a:pt x="-2836" y="69740"/>
                    <a:pt x="402" y="82218"/>
                    <a:pt x="10118" y="88028"/>
                  </a:cubicBezTo>
                  <a:cubicBezTo>
                    <a:pt x="27073" y="98315"/>
                    <a:pt x="54505" y="108412"/>
                    <a:pt x="84795" y="108412"/>
                  </a:cubicBezTo>
                  <a:cubicBezTo>
                    <a:pt x="118608" y="108602"/>
                    <a:pt x="156232" y="95839"/>
                    <a:pt x="186521" y="56024"/>
                  </a:cubicBezTo>
                  <a:close/>
                  <a:moveTo>
                    <a:pt x="54028" y="62120"/>
                  </a:moveTo>
                  <a:cubicBezTo>
                    <a:pt x="66602" y="51166"/>
                    <a:pt x="81556" y="46118"/>
                    <a:pt x="93462" y="43927"/>
                  </a:cubicBezTo>
                  <a:cubicBezTo>
                    <a:pt x="112132" y="40403"/>
                    <a:pt x="129276" y="42022"/>
                    <a:pt x="140611" y="44785"/>
                  </a:cubicBezTo>
                  <a:cubicBezTo>
                    <a:pt x="110417" y="72598"/>
                    <a:pt x="76127" y="69074"/>
                    <a:pt x="54028" y="62120"/>
                  </a:cubicBezTo>
                  <a:close/>
                </a:path>
              </a:pathLst>
            </a:custGeom>
            <a:solidFill>
              <a:srgbClr val="002E48"/>
            </a:solidFill>
            <a:ln w="9525" cap="flat">
              <a:noFill/>
              <a:prstDash val="solid"/>
              <a:miter/>
            </a:ln>
          </p:spPr>
          <p:txBody>
            <a:bodyPr rtlCol="0" anchor="ctr"/>
            <a:lstStyle/>
            <a:p>
              <a:endParaRPr lang="en-US"/>
            </a:p>
          </p:txBody>
        </p:sp>
        <p:sp>
          <p:nvSpPr>
            <p:cNvPr id="3167" name="Freeform: Shape 3166">
              <a:extLst>
                <a:ext uri="{FF2B5EF4-FFF2-40B4-BE49-F238E27FC236}">
                  <a16:creationId xmlns:a16="http://schemas.microsoft.com/office/drawing/2014/main" id="{83CC8A52-0A83-56EC-C0DB-48FBA5BE0DEA}"/>
                </a:ext>
              </a:extLst>
            </p:cNvPr>
            <p:cNvSpPr/>
            <p:nvPr userDrawn="1"/>
          </p:nvSpPr>
          <p:spPr>
            <a:xfrm>
              <a:off x="10678451" y="2436281"/>
              <a:ext cx="193563" cy="105055"/>
            </a:xfrm>
            <a:custGeom>
              <a:avLst/>
              <a:gdLst>
                <a:gd name="connsiteX0" fmla="*/ 137720 w 194322"/>
                <a:gd name="connsiteY0" fmla="*/ 9493 h 107695"/>
                <a:gd name="connsiteX1" fmla="*/ 6752 w 194322"/>
                <a:gd name="connsiteY1" fmla="*/ 29781 h 107695"/>
                <a:gd name="connsiteX2" fmla="*/ 5038 w 194322"/>
                <a:gd name="connsiteY2" fmla="*/ 58833 h 107695"/>
                <a:gd name="connsiteX3" fmla="*/ 108479 w 194322"/>
                <a:gd name="connsiteY3" fmla="*/ 107696 h 107695"/>
                <a:gd name="connsiteX4" fmla="*/ 182869 w 194322"/>
                <a:gd name="connsiteY4" fmla="*/ 83026 h 107695"/>
                <a:gd name="connsiteX5" fmla="*/ 182869 w 194322"/>
                <a:gd name="connsiteY5" fmla="*/ 83026 h 107695"/>
                <a:gd name="connsiteX6" fmla="*/ 194109 w 194322"/>
                <a:gd name="connsiteY6" fmla="*/ 57975 h 107695"/>
                <a:gd name="connsiteX7" fmla="*/ 137720 w 194322"/>
                <a:gd name="connsiteY7" fmla="*/ 9493 h 107695"/>
                <a:gd name="connsiteX8" fmla="*/ 98097 w 194322"/>
                <a:gd name="connsiteY8" fmla="*/ 42545 h 107695"/>
                <a:gd name="connsiteX9" fmla="*/ 142674 w 194322"/>
                <a:gd name="connsiteY9" fmla="*/ 57975 h 107695"/>
                <a:gd name="connsiteX10" fmla="*/ 55044 w 194322"/>
                <a:gd name="connsiteY10" fmla="*/ 47688 h 107695"/>
                <a:gd name="connsiteX11" fmla="*/ 98097 w 194322"/>
                <a:gd name="connsiteY11" fmla="*/ 42545 h 10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2" h="107695">
                  <a:moveTo>
                    <a:pt x="137720" y="9493"/>
                  </a:moveTo>
                  <a:cubicBezTo>
                    <a:pt x="88952" y="-8319"/>
                    <a:pt x="39994" y="-794"/>
                    <a:pt x="6752" y="29781"/>
                  </a:cubicBezTo>
                  <a:cubicBezTo>
                    <a:pt x="-1535" y="37401"/>
                    <a:pt x="-2297" y="50260"/>
                    <a:pt x="5038" y="58833"/>
                  </a:cubicBezTo>
                  <a:cubicBezTo>
                    <a:pt x="23325" y="80073"/>
                    <a:pt x="61711" y="107696"/>
                    <a:pt x="108479" y="107696"/>
                  </a:cubicBezTo>
                  <a:cubicBezTo>
                    <a:pt x="131720" y="107696"/>
                    <a:pt x="156961" y="100838"/>
                    <a:pt x="182869" y="83026"/>
                  </a:cubicBezTo>
                  <a:lnTo>
                    <a:pt x="182869" y="83026"/>
                  </a:lnTo>
                  <a:cubicBezTo>
                    <a:pt x="191155" y="77311"/>
                    <a:pt x="195347" y="67977"/>
                    <a:pt x="194109" y="57975"/>
                  </a:cubicBezTo>
                  <a:cubicBezTo>
                    <a:pt x="190585" y="30162"/>
                    <a:pt x="146484" y="12732"/>
                    <a:pt x="137720" y="9493"/>
                  </a:cubicBezTo>
                  <a:close/>
                  <a:moveTo>
                    <a:pt x="98097" y="42545"/>
                  </a:moveTo>
                  <a:cubicBezTo>
                    <a:pt x="116956" y="44926"/>
                    <a:pt x="132673" y="51879"/>
                    <a:pt x="142674" y="57975"/>
                  </a:cubicBezTo>
                  <a:cubicBezTo>
                    <a:pt x="105430" y="74930"/>
                    <a:pt x="73808" y="60928"/>
                    <a:pt x="55044" y="47688"/>
                  </a:cubicBezTo>
                  <a:cubicBezTo>
                    <a:pt x="70379" y="41116"/>
                    <a:pt x="86096" y="41021"/>
                    <a:pt x="98097" y="42545"/>
                  </a:cubicBezTo>
                  <a:close/>
                </a:path>
              </a:pathLst>
            </a:custGeom>
            <a:solidFill>
              <a:srgbClr val="002E48"/>
            </a:solidFill>
            <a:ln w="9525" cap="flat">
              <a:noFill/>
              <a:prstDash val="solid"/>
              <a:miter/>
            </a:ln>
          </p:spPr>
          <p:txBody>
            <a:bodyPr rtlCol="0" anchor="ctr"/>
            <a:lstStyle/>
            <a:p>
              <a:endParaRPr lang="en-US"/>
            </a:p>
          </p:txBody>
        </p:sp>
        <p:sp>
          <p:nvSpPr>
            <p:cNvPr id="3168" name="Freeform: Shape 3167">
              <a:extLst>
                <a:ext uri="{FF2B5EF4-FFF2-40B4-BE49-F238E27FC236}">
                  <a16:creationId xmlns:a16="http://schemas.microsoft.com/office/drawing/2014/main" id="{E61B00EE-686A-C879-43A4-094EECB8D85D}"/>
                </a:ext>
              </a:extLst>
            </p:cNvPr>
            <p:cNvSpPr/>
            <p:nvPr userDrawn="1"/>
          </p:nvSpPr>
          <p:spPr>
            <a:xfrm>
              <a:off x="10329142" y="2068832"/>
              <a:ext cx="466995" cy="381913"/>
            </a:xfrm>
            <a:custGeom>
              <a:avLst/>
              <a:gdLst>
                <a:gd name="connsiteX0" fmla="*/ 126831 w 468826"/>
                <a:gd name="connsiteY0" fmla="*/ 168436 h 391511"/>
                <a:gd name="connsiteX1" fmla="*/ 123593 w 468826"/>
                <a:gd name="connsiteY1" fmla="*/ 168150 h 391511"/>
                <a:gd name="connsiteX2" fmla="*/ 3102 w 468826"/>
                <a:gd name="connsiteY2" fmla="*/ 223300 h 391511"/>
                <a:gd name="connsiteX3" fmla="*/ 9388 w 468826"/>
                <a:gd name="connsiteY3" fmla="*/ 251684 h 391511"/>
                <a:gd name="connsiteX4" fmla="*/ 88350 w 468826"/>
                <a:gd name="connsiteY4" fmla="*/ 275116 h 391511"/>
                <a:gd name="connsiteX5" fmla="*/ 179219 w 468826"/>
                <a:gd name="connsiteY5" fmla="*/ 235206 h 391511"/>
                <a:gd name="connsiteX6" fmla="*/ 243036 w 468826"/>
                <a:gd name="connsiteY6" fmla="*/ 274068 h 391511"/>
                <a:gd name="connsiteX7" fmla="*/ 181886 w 468826"/>
                <a:gd name="connsiteY7" fmla="*/ 368747 h 391511"/>
                <a:gd name="connsiteX8" fmla="*/ 200650 w 468826"/>
                <a:gd name="connsiteY8" fmla="*/ 390940 h 391511"/>
                <a:gd name="connsiteX9" fmla="*/ 212842 w 468826"/>
                <a:gd name="connsiteY9" fmla="*/ 391511 h 391511"/>
                <a:gd name="connsiteX10" fmla="*/ 346192 w 468826"/>
                <a:gd name="connsiteY10" fmla="*/ 285879 h 391511"/>
                <a:gd name="connsiteX11" fmla="*/ 346192 w 468826"/>
                <a:gd name="connsiteY11" fmla="*/ 285879 h 391511"/>
                <a:gd name="connsiteX12" fmla="*/ 346288 w 468826"/>
                <a:gd name="connsiteY12" fmla="*/ 285022 h 391511"/>
                <a:gd name="connsiteX13" fmla="*/ 462683 w 468826"/>
                <a:gd name="connsiteY13" fmla="*/ 220728 h 391511"/>
                <a:gd name="connsiteX14" fmla="*/ 462683 w 468826"/>
                <a:gd name="connsiteY14" fmla="*/ 191201 h 391511"/>
                <a:gd name="connsiteX15" fmla="*/ 433156 w 468826"/>
                <a:gd name="connsiteY15" fmla="*/ 191201 h 391511"/>
                <a:gd name="connsiteX16" fmla="*/ 304282 w 468826"/>
                <a:gd name="connsiteY16" fmla="*/ 245779 h 391511"/>
                <a:gd name="connsiteX17" fmla="*/ 196840 w 468826"/>
                <a:gd name="connsiteY17" fmla="*/ 194725 h 391511"/>
                <a:gd name="connsiteX18" fmla="*/ 171694 w 468826"/>
                <a:gd name="connsiteY18" fmla="*/ 51945 h 391511"/>
                <a:gd name="connsiteX19" fmla="*/ 215224 w 468826"/>
                <a:gd name="connsiteY19" fmla="*/ 51945 h 391511"/>
                <a:gd name="connsiteX20" fmla="*/ 226367 w 468826"/>
                <a:gd name="connsiteY20" fmla="*/ 78044 h 391511"/>
                <a:gd name="connsiteX21" fmla="*/ 209889 w 468826"/>
                <a:gd name="connsiteY21" fmla="*/ 112619 h 391511"/>
                <a:gd name="connsiteX22" fmla="*/ 209889 w 468826"/>
                <a:gd name="connsiteY22" fmla="*/ 142147 h 391511"/>
                <a:gd name="connsiteX23" fmla="*/ 239416 w 468826"/>
                <a:gd name="connsiteY23" fmla="*/ 142147 h 391511"/>
                <a:gd name="connsiteX24" fmla="*/ 268087 w 468826"/>
                <a:gd name="connsiteY24" fmla="*/ 77663 h 391511"/>
                <a:gd name="connsiteX25" fmla="*/ 244751 w 468826"/>
                <a:gd name="connsiteY25" fmla="*/ 22322 h 391511"/>
                <a:gd name="connsiteX26" fmla="*/ 142071 w 468826"/>
                <a:gd name="connsiteY26" fmla="*/ 22322 h 391511"/>
                <a:gd name="connsiteX27" fmla="*/ 126831 w 468826"/>
                <a:gd name="connsiteY27" fmla="*/ 168436 h 391511"/>
                <a:gd name="connsiteX28" fmla="*/ 229130 w 468826"/>
                <a:gd name="connsiteY28" fmla="*/ 348554 h 391511"/>
                <a:gd name="connsiteX29" fmla="*/ 256848 w 468826"/>
                <a:gd name="connsiteY29" fmla="*/ 315121 h 391511"/>
                <a:gd name="connsiteX30" fmla="*/ 299710 w 468826"/>
                <a:gd name="connsiteY30" fmla="*/ 295595 h 391511"/>
                <a:gd name="connsiteX31" fmla="*/ 229130 w 468826"/>
                <a:gd name="connsiteY31" fmla="*/ 348554 h 391511"/>
                <a:gd name="connsiteX32" fmla="*/ 141500 w 468826"/>
                <a:gd name="connsiteY32" fmla="*/ 213394 h 391511"/>
                <a:gd name="connsiteX33" fmla="*/ 54251 w 468826"/>
                <a:gd name="connsiteY33" fmla="*/ 227396 h 391511"/>
                <a:gd name="connsiteX34" fmla="*/ 94446 w 468826"/>
                <a:gd name="connsiteY34" fmla="*/ 210727 h 391511"/>
                <a:gd name="connsiteX35" fmla="*/ 141500 w 468826"/>
                <a:gd name="connsiteY35" fmla="*/ 213394 h 39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8826" h="391511">
                  <a:moveTo>
                    <a:pt x="126831" y="168436"/>
                  </a:moveTo>
                  <a:cubicBezTo>
                    <a:pt x="125498" y="168341"/>
                    <a:pt x="124355" y="168245"/>
                    <a:pt x="123593" y="168150"/>
                  </a:cubicBezTo>
                  <a:cubicBezTo>
                    <a:pt x="71777" y="164245"/>
                    <a:pt x="26723" y="184914"/>
                    <a:pt x="3102" y="223300"/>
                  </a:cubicBezTo>
                  <a:cubicBezTo>
                    <a:pt x="-2804" y="232920"/>
                    <a:pt x="-41" y="245493"/>
                    <a:pt x="9388" y="251684"/>
                  </a:cubicBezTo>
                  <a:cubicBezTo>
                    <a:pt x="26819" y="263210"/>
                    <a:pt x="56060" y="275116"/>
                    <a:pt x="88350" y="275116"/>
                  </a:cubicBezTo>
                  <a:cubicBezTo>
                    <a:pt x="118163" y="275116"/>
                    <a:pt x="150644" y="264924"/>
                    <a:pt x="179219" y="235206"/>
                  </a:cubicBezTo>
                  <a:cubicBezTo>
                    <a:pt x="198650" y="252065"/>
                    <a:pt x="220177" y="265115"/>
                    <a:pt x="243036" y="274068"/>
                  </a:cubicBezTo>
                  <a:cubicBezTo>
                    <a:pt x="206937" y="296166"/>
                    <a:pt x="184458" y="330266"/>
                    <a:pt x="181886" y="368747"/>
                  </a:cubicBezTo>
                  <a:cubicBezTo>
                    <a:pt x="181123" y="379986"/>
                    <a:pt x="189410" y="389797"/>
                    <a:pt x="200650" y="390940"/>
                  </a:cubicBezTo>
                  <a:cubicBezTo>
                    <a:pt x="204365" y="391321"/>
                    <a:pt x="208460" y="391511"/>
                    <a:pt x="212842" y="391511"/>
                  </a:cubicBezTo>
                  <a:cubicBezTo>
                    <a:pt x="257038" y="391511"/>
                    <a:pt x="328476" y="370175"/>
                    <a:pt x="346192" y="285879"/>
                  </a:cubicBezTo>
                  <a:lnTo>
                    <a:pt x="346192" y="285879"/>
                  </a:lnTo>
                  <a:cubicBezTo>
                    <a:pt x="346288" y="285593"/>
                    <a:pt x="346288" y="285308"/>
                    <a:pt x="346288" y="285022"/>
                  </a:cubicBezTo>
                  <a:cubicBezTo>
                    <a:pt x="387912" y="277592"/>
                    <a:pt x="427535" y="255875"/>
                    <a:pt x="462683" y="220728"/>
                  </a:cubicBezTo>
                  <a:cubicBezTo>
                    <a:pt x="470874" y="212537"/>
                    <a:pt x="470874" y="199297"/>
                    <a:pt x="462683" y="191201"/>
                  </a:cubicBezTo>
                  <a:cubicBezTo>
                    <a:pt x="454492" y="183009"/>
                    <a:pt x="441252" y="183009"/>
                    <a:pt x="433156" y="191201"/>
                  </a:cubicBezTo>
                  <a:cubicBezTo>
                    <a:pt x="394388" y="229967"/>
                    <a:pt x="349812" y="248922"/>
                    <a:pt x="304282" y="245779"/>
                  </a:cubicBezTo>
                  <a:cubicBezTo>
                    <a:pt x="265896" y="243207"/>
                    <a:pt x="226748" y="224538"/>
                    <a:pt x="196840" y="194725"/>
                  </a:cubicBezTo>
                  <a:cubicBezTo>
                    <a:pt x="155120" y="153005"/>
                    <a:pt x="133023" y="90521"/>
                    <a:pt x="171694" y="51945"/>
                  </a:cubicBezTo>
                  <a:cubicBezTo>
                    <a:pt x="187792" y="35848"/>
                    <a:pt x="205222" y="41849"/>
                    <a:pt x="215224" y="51945"/>
                  </a:cubicBezTo>
                  <a:cubicBezTo>
                    <a:pt x="222177" y="58898"/>
                    <a:pt x="226273" y="68423"/>
                    <a:pt x="226367" y="78044"/>
                  </a:cubicBezTo>
                  <a:cubicBezTo>
                    <a:pt x="226462" y="89759"/>
                    <a:pt x="220748" y="101761"/>
                    <a:pt x="209889" y="112619"/>
                  </a:cubicBezTo>
                  <a:cubicBezTo>
                    <a:pt x="201698" y="120811"/>
                    <a:pt x="201698" y="134051"/>
                    <a:pt x="209889" y="142147"/>
                  </a:cubicBezTo>
                  <a:cubicBezTo>
                    <a:pt x="218080" y="150338"/>
                    <a:pt x="231320" y="150338"/>
                    <a:pt x="239416" y="142147"/>
                  </a:cubicBezTo>
                  <a:cubicBezTo>
                    <a:pt x="263324" y="118239"/>
                    <a:pt x="268277" y="93855"/>
                    <a:pt x="268087" y="77663"/>
                  </a:cubicBezTo>
                  <a:cubicBezTo>
                    <a:pt x="267897" y="56898"/>
                    <a:pt x="259610" y="37277"/>
                    <a:pt x="244751" y="22322"/>
                  </a:cubicBezTo>
                  <a:cubicBezTo>
                    <a:pt x="219223" y="-3205"/>
                    <a:pt x="175790" y="-11396"/>
                    <a:pt x="142071" y="22322"/>
                  </a:cubicBezTo>
                  <a:cubicBezTo>
                    <a:pt x="100924" y="63470"/>
                    <a:pt x="102448" y="119287"/>
                    <a:pt x="126831" y="168436"/>
                  </a:cubicBezTo>
                  <a:close/>
                  <a:moveTo>
                    <a:pt x="229130" y="348554"/>
                  </a:moveTo>
                  <a:cubicBezTo>
                    <a:pt x="235798" y="333218"/>
                    <a:pt x="247037" y="322265"/>
                    <a:pt x="256848" y="315121"/>
                  </a:cubicBezTo>
                  <a:cubicBezTo>
                    <a:pt x="272183" y="303881"/>
                    <a:pt x="288280" y="298071"/>
                    <a:pt x="299710" y="295595"/>
                  </a:cubicBezTo>
                  <a:cubicBezTo>
                    <a:pt x="284566" y="333695"/>
                    <a:pt x="251990" y="345220"/>
                    <a:pt x="229130" y="348554"/>
                  </a:cubicBezTo>
                  <a:close/>
                  <a:moveTo>
                    <a:pt x="141500" y="213394"/>
                  </a:moveTo>
                  <a:cubicBezTo>
                    <a:pt x="110258" y="240064"/>
                    <a:pt x="76063" y="235206"/>
                    <a:pt x="54251" y="227396"/>
                  </a:cubicBezTo>
                  <a:cubicBezTo>
                    <a:pt x="67300" y="216918"/>
                    <a:pt x="82349" y="212537"/>
                    <a:pt x="94446" y="210727"/>
                  </a:cubicBezTo>
                  <a:cubicBezTo>
                    <a:pt x="113305" y="207965"/>
                    <a:pt x="130260" y="210251"/>
                    <a:pt x="141500" y="213394"/>
                  </a:cubicBezTo>
                  <a:close/>
                </a:path>
              </a:pathLst>
            </a:custGeom>
            <a:solidFill>
              <a:srgbClr val="002E48"/>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162523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698"/>
                                        </p:tgtEl>
                                        <p:attrNameLst>
                                          <p:attrName>style.visibility</p:attrName>
                                        </p:attrNameLst>
                                      </p:cBhvr>
                                      <p:to>
                                        <p:strVal val="visible"/>
                                      </p:to>
                                    </p:set>
                                    <p:anim calcmode="lin" valueType="num">
                                      <p:cBhvr additive="base">
                                        <p:cTn id="7" dur="500" fill="hold"/>
                                        <p:tgtEl>
                                          <p:spTgt spid="2698"/>
                                        </p:tgtEl>
                                        <p:attrNameLst>
                                          <p:attrName>ppt_x</p:attrName>
                                        </p:attrNameLst>
                                      </p:cBhvr>
                                      <p:tavLst>
                                        <p:tav tm="0">
                                          <p:val>
                                            <p:strVal val="#ppt_x"/>
                                          </p:val>
                                        </p:tav>
                                        <p:tav tm="100000">
                                          <p:val>
                                            <p:strVal val="#ppt_x"/>
                                          </p:val>
                                        </p:tav>
                                      </p:tavLst>
                                    </p:anim>
                                    <p:anim calcmode="lin" valueType="num">
                                      <p:cBhvr additive="base">
                                        <p:cTn id="8" dur="500" fill="hold"/>
                                        <p:tgtEl>
                                          <p:spTgt spid="2698"/>
                                        </p:tgtEl>
                                        <p:attrNameLst>
                                          <p:attrName>ppt_y</p:attrName>
                                        </p:attrNameLst>
                                      </p:cBhvr>
                                      <p:tavLst>
                                        <p:tav tm="0">
                                          <p:val>
                                            <p:strVal val="1+#ppt_h/2"/>
                                          </p:val>
                                        </p:tav>
                                        <p:tav tm="100000">
                                          <p:val>
                                            <p:strVal val="#ppt_y"/>
                                          </p:val>
                                        </p:tav>
                                      </p:tavLst>
                                    </p:anim>
                                  </p:childTnLst>
                                </p:cTn>
                              </p:par>
                              <p:par>
                                <p:cTn id="9" presetID="16" presetClass="entr" presetSubtype="21" fill="hold" grpId="0" nodeType="withEffect">
                                  <p:stCondLst>
                                    <p:cond delay="400"/>
                                  </p:stCondLst>
                                  <p:childTnLst>
                                    <p:set>
                                      <p:cBhvr>
                                        <p:cTn id="10" dur="1" fill="hold">
                                          <p:stCondLst>
                                            <p:cond delay="0"/>
                                          </p:stCondLst>
                                        </p:cTn>
                                        <p:tgtEl>
                                          <p:spTgt spid="3128"/>
                                        </p:tgtEl>
                                        <p:attrNameLst>
                                          <p:attrName>style.visibility</p:attrName>
                                        </p:attrNameLst>
                                      </p:cBhvr>
                                      <p:to>
                                        <p:strVal val="visible"/>
                                      </p:to>
                                    </p:set>
                                    <p:animEffect transition="in" filter="barn(inVertical)">
                                      <p:cBhvr>
                                        <p:cTn id="11" dur="500"/>
                                        <p:tgtEl>
                                          <p:spTgt spid="3128"/>
                                        </p:tgtEl>
                                      </p:cBhvr>
                                    </p:animEffect>
                                  </p:childTnLst>
                                </p:cTn>
                              </p:par>
                              <p:par>
                                <p:cTn id="12" presetID="16" presetClass="entr" presetSubtype="37" fill="hold" nodeType="withEffect">
                                  <p:stCondLst>
                                    <p:cond delay="800"/>
                                  </p:stCondLst>
                                  <p:childTnLst>
                                    <p:set>
                                      <p:cBhvr>
                                        <p:cTn id="13" dur="1" fill="hold">
                                          <p:stCondLst>
                                            <p:cond delay="0"/>
                                          </p:stCondLst>
                                        </p:cTn>
                                        <p:tgtEl>
                                          <p:spTgt spid="3169"/>
                                        </p:tgtEl>
                                        <p:attrNameLst>
                                          <p:attrName>style.visibility</p:attrName>
                                        </p:attrNameLst>
                                      </p:cBhvr>
                                      <p:to>
                                        <p:strVal val="visible"/>
                                      </p:to>
                                    </p:set>
                                    <p:animEffect transition="in" filter="barn(outVertical)">
                                      <p:cBhvr>
                                        <p:cTn id="14" dur="500"/>
                                        <p:tgtEl>
                                          <p:spTgt spid="3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8"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95618080"/>
      </p:ext>
    </p:extLst>
  </p:cSld>
  <p:clrMap bg1="lt1" tx1="dk1" bg2="lt2" tx2="dk2" accent1="accent1" accent2="accent2" accent3="accent3" accent4="accent4" accent5="accent5" accent6="accent6" hlink="hlink" folHlink="folHlink"/>
  <p:sldLayoutIdLst>
    <p:sldLayoutId id="2147483650" r:id="rId1"/>
    <p:sldLayoutId id="2147483656" r:id="rId2"/>
    <p:sldLayoutId id="2147483655" r:id="rId3"/>
    <p:sldLayoutId id="2147483651" r:id="rId4"/>
    <p:sldLayoutId id="2147483666" r:id="rId5"/>
    <p:sldLayoutId id="2147483652" r:id="rId6"/>
    <p:sldLayoutId id="2147483673" r:id="rId7"/>
    <p:sldLayoutId id="2147483658" r:id="rId8"/>
    <p:sldLayoutId id="2147483654" r:id="rId9"/>
    <p:sldLayoutId id="2147483653" r:id="rId10"/>
    <p:sldLayoutId id="2147483660" r:id="rId11"/>
    <p:sldLayoutId id="2147483672" r:id="rId12"/>
    <p:sldLayoutId id="2147483671" r:id="rId13"/>
    <p:sldLayoutId id="2147483661" r:id="rId14"/>
    <p:sldLayoutId id="2147483663" r:id="rId15"/>
    <p:sldLayoutId id="2147483664" r:id="rId16"/>
    <p:sldLayoutId id="2147483662" r:id="rId17"/>
    <p:sldLayoutId id="2147483649" r:id="rId18"/>
    <p:sldLayoutId id="2147483659" r:id="rId19"/>
    <p:sldLayoutId id="2147483665" r:id="rId20"/>
    <p:sldLayoutId id="2147483674" r:id="rId21"/>
    <p:sldLayoutId id="2147483667" r:id="rId22"/>
    <p:sldLayoutId id="2147483668"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E21D9FCE-A376-5265-049D-5A2E36295B13}"/>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237980" y="1332381"/>
            <a:ext cx="9716039" cy="4193237"/>
          </a:xfrm>
          <a:prstGeom prst="rect">
            <a:avLst/>
          </a:prstGeom>
        </p:spPr>
      </p:pic>
    </p:spTree>
    <p:extLst>
      <p:ext uri="{BB962C8B-B14F-4D97-AF65-F5344CB8AC3E}">
        <p14:creationId xmlns:p14="http://schemas.microsoft.com/office/powerpoint/2010/main" val="3309852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757530B-904B-0054-4B86-67A0D498AB0D}"/>
              </a:ext>
            </a:extLst>
          </p:cNvPr>
          <p:cNvSpPr txBox="1"/>
          <p:nvPr/>
        </p:nvSpPr>
        <p:spPr>
          <a:xfrm>
            <a:off x="8360195" y="1156306"/>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3" name="TextBox 2">
            <a:extLst>
              <a:ext uri="{FF2B5EF4-FFF2-40B4-BE49-F238E27FC236}">
                <a16:creationId xmlns:a16="http://schemas.microsoft.com/office/drawing/2014/main" id="{EC5A41B3-A3F1-B421-4821-D8A8DE3952F2}"/>
              </a:ext>
            </a:extLst>
          </p:cNvPr>
          <p:cNvSpPr txBox="1"/>
          <p:nvPr/>
        </p:nvSpPr>
        <p:spPr>
          <a:xfrm>
            <a:off x="8405663" y="533244"/>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4" name="TextBox 3">
            <a:extLst>
              <a:ext uri="{FF2B5EF4-FFF2-40B4-BE49-F238E27FC236}">
                <a16:creationId xmlns:a16="http://schemas.microsoft.com/office/drawing/2014/main" id="{27103D78-F2C2-F693-F675-6291CE6FC48A}"/>
              </a:ext>
            </a:extLst>
          </p:cNvPr>
          <p:cNvSpPr txBox="1"/>
          <p:nvPr/>
        </p:nvSpPr>
        <p:spPr>
          <a:xfrm>
            <a:off x="8001000" y="1525638"/>
            <a:ext cx="3741821" cy="4462760"/>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2A2249"/>
              </a:solidFill>
            </a:endParaRPr>
          </a:p>
        </p:txBody>
      </p:sp>
      <p:sp>
        <p:nvSpPr>
          <p:cNvPr id="8" name="TextBox 7">
            <a:extLst>
              <a:ext uri="{FF2B5EF4-FFF2-40B4-BE49-F238E27FC236}">
                <a16:creationId xmlns:a16="http://schemas.microsoft.com/office/drawing/2014/main" id="{777A30D4-8A5D-6F31-1693-AF1577249BDF}"/>
              </a:ext>
            </a:extLst>
          </p:cNvPr>
          <p:cNvSpPr txBox="1"/>
          <p:nvPr/>
        </p:nvSpPr>
        <p:spPr>
          <a:xfrm>
            <a:off x="853846" y="1344801"/>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9" name="TextBox 8">
            <a:extLst>
              <a:ext uri="{FF2B5EF4-FFF2-40B4-BE49-F238E27FC236}">
                <a16:creationId xmlns:a16="http://schemas.microsoft.com/office/drawing/2014/main" id="{406DDE54-0F07-5D18-D0EA-5ECD005E021F}"/>
              </a:ext>
            </a:extLst>
          </p:cNvPr>
          <p:cNvSpPr txBox="1"/>
          <p:nvPr/>
        </p:nvSpPr>
        <p:spPr>
          <a:xfrm>
            <a:off x="899314" y="721739"/>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10" name="TextBox 9">
            <a:extLst>
              <a:ext uri="{FF2B5EF4-FFF2-40B4-BE49-F238E27FC236}">
                <a16:creationId xmlns:a16="http://schemas.microsoft.com/office/drawing/2014/main" id="{5DFEC9B2-B143-16AA-6DFA-A6B9963B57D4}"/>
              </a:ext>
            </a:extLst>
          </p:cNvPr>
          <p:cNvSpPr txBox="1"/>
          <p:nvPr/>
        </p:nvSpPr>
        <p:spPr>
          <a:xfrm>
            <a:off x="494651" y="1714133"/>
            <a:ext cx="3741821" cy="4462760"/>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2A2249"/>
              </a:solidFill>
            </a:endParaRPr>
          </a:p>
        </p:txBody>
      </p:sp>
    </p:spTree>
    <p:extLst>
      <p:ext uri="{BB962C8B-B14F-4D97-AF65-F5344CB8AC3E}">
        <p14:creationId xmlns:p14="http://schemas.microsoft.com/office/powerpoint/2010/main" val="916987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anim calcmode="lin" valueType="num">
                                      <p:cBhvr>
                                        <p:cTn id="28" dur="1000" fill="hold"/>
                                        <p:tgtEl>
                                          <p:spTgt spid="4"/>
                                        </p:tgtEl>
                                        <p:attrNameLst>
                                          <p:attrName>ppt_x</p:attrName>
                                        </p:attrNameLst>
                                      </p:cBhvr>
                                      <p:tavLst>
                                        <p:tav tm="0">
                                          <p:val>
                                            <p:strVal val="#ppt_x"/>
                                          </p:val>
                                        </p:tav>
                                        <p:tav tm="100000">
                                          <p:val>
                                            <p:strVal val="#ppt_x"/>
                                          </p:val>
                                        </p:tav>
                                      </p:tavLst>
                                    </p:anim>
                                    <p:anim calcmode="lin" valueType="num">
                                      <p:cBhvr>
                                        <p:cTn id="2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1000"/>
                                        <p:tgtEl>
                                          <p:spTgt spid="10"/>
                                        </p:tgtEl>
                                      </p:cBhvr>
                                    </p:animEffect>
                                    <p:anim calcmode="lin" valueType="num">
                                      <p:cBhvr>
                                        <p:cTn id="35" dur="1000" fill="hold"/>
                                        <p:tgtEl>
                                          <p:spTgt spid="10"/>
                                        </p:tgtEl>
                                        <p:attrNameLst>
                                          <p:attrName>ppt_x</p:attrName>
                                        </p:attrNameLst>
                                      </p:cBhvr>
                                      <p:tavLst>
                                        <p:tav tm="0">
                                          <p:val>
                                            <p:strVal val="#ppt_x"/>
                                          </p:val>
                                        </p:tav>
                                        <p:tav tm="100000">
                                          <p:val>
                                            <p:strVal val="#ppt_x"/>
                                          </p:val>
                                        </p:tav>
                                      </p:tavLst>
                                    </p:anim>
                                    <p:anim calcmode="lin" valueType="num">
                                      <p:cBhvr>
                                        <p:cTn id="3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8" grpId="0"/>
      <p:bldP spid="9"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F680032-0823-B2A4-32C9-54E34CB504DB}"/>
              </a:ext>
            </a:extLst>
          </p:cNvPr>
          <p:cNvSpPr txBox="1"/>
          <p:nvPr/>
        </p:nvSpPr>
        <p:spPr>
          <a:xfrm>
            <a:off x="4596567" y="2720412"/>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3" name="TextBox 2">
            <a:extLst>
              <a:ext uri="{FF2B5EF4-FFF2-40B4-BE49-F238E27FC236}">
                <a16:creationId xmlns:a16="http://schemas.microsoft.com/office/drawing/2014/main" id="{81055A25-C1FE-FFA9-BC21-383EA2690907}"/>
              </a:ext>
            </a:extLst>
          </p:cNvPr>
          <p:cNvSpPr txBox="1"/>
          <p:nvPr/>
        </p:nvSpPr>
        <p:spPr>
          <a:xfrm>
            <a:off x="4654067" y="2097350"/>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4" name="TextBox 3">
            <a:extLst>
              <a:ext uri="{FF2B5EF4-FFF2-40B4-BE49-F238E27FC236}">
                <a16:creationId xmlns:a16="http://schemas.microsoft.com/office/drawing/2014/main" id="{A15E4551-C4D7-B378-9DEB-B5811711A0B7}"/>
              </a:ext>
            </a:extLst>
          </p:cNvPr>
          <p:cNvSpPr txBox="1"/>
          <p:nvPr/>
        </p:nvSpPr>
        <p:spPr>
          <a:xfrm>
            <a:off x="0" y="3089744"/>
            <a:ext cx="12134501" cy="3477875"/>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2A2249"/>
              </a:solidFill>
            </a:endParaRPr>
          </a:p>
        </p:txBody>
      </p:sp>
    </p:spTree>
    <p:extLst>
      <p:ext uri="{BB962C8B-B14F-4D97-AF65-F5344CB8AC3E}">
        <p14:creationId xmlns:p14="http://schemas.microsoft.com/office/powerpoint/2010/main" val="3094760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90"/>
                                          </p:val>
                                        </p:tav>
                                        <p:tav tm="100000">
                                          <p:val>
                                            <p:fltVal val="0"/>
                                          </p:val>
                                        </p:tav>
                                      </p:tavLst>
                                    </p:anim>
                                    <p:animEffect transition="in" filter="fade">
                                      <p:cBhvr>
                                        <p:cTn id="2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9A3011D-59C2-1AEF-16E1-EF8F2D773108}"/>
              </a:ext>
            </a:extLst>
          </p:cNvPr>
          <p:cNvSpPr txBox="1"/>
          <p:nvPr/>
        </p:nvSpPr>
        <p:spPr>
          <a:xfrm>
            <a:off x="4572254" y="1031616"/>
            <a:ext cx="3047492" cy="369332"/>
          </a:xfrm>
          <a:prstGeom prst="rect">
            <a:avLst/>
          </a:prstGeom>
          <a:noFill/>
          <a:ln>
            <a:noFill/>
          </a:ln>
        </p:spPr>
        <p:txBody>
          <a:bodyPr wrap="square" rtlCol="0">
            <a:spAutoFit/>
          </a:bodyPr>
          <a:lstStyle/>
          <a:p>
            <a:r>
              <a:rPr lang="fa-IR" dirty="0">
                <a:solidFill>
                  <a:srgbClr val="002E48"/>
                </a:solidFill>
                <a:cs typeface="B Titr" panose="00000700000000000000" pitchFamily="2" charset="-78"/>
              </a:rPr>
              <a:t>زیر عنـوان اصلــی را وارد کـنید</a:t>
            </a:r>
            <a:endParaRPr lang="en-US" dirty="0">
              <a:solidFill>
                <a:srgbClr val="002E48"/>
              </a:solidFill>
              <a:cs typeface="B Titr" panose="00000700000000000000" pitchFamily="2" charset="-78"/>
            </a:endParaRPr>
          </a:p>
        </p:txBody>
      </p:sp>
      <p:sp>
        <p:nvSpPr>
          <p:cNvPr id="3" name="TextBox 2">
            <a:extLst>
              <a:ext uri="{FF2B5EF4-FFF2-40B4-BE49-F238E27FC236}">
                <a16:creationId xmlns:a16="http://schemas.microsoft.com/office/drawing/2014/main" id="{AB6477E5-6A26-FA67-065D-4BAC4C9D4DEA}"/>
              </a:ext>
            </a:extLst>
          </p:cNvPr>
          <p:cNvSpPr txBox="1"/>
          <p:nvPr/>
        </p:nvSpPr>
        <p:spPr>
          <a:xfrm>
            <a:off x="4687254" y="408554"/>
            <a:ext cx="2932492" cy="584775"/>
          </a:xfrm>
          <a:prstGeom prst="rect">
            <a:avLst/>
          </a:prstGeom>
          <a:noFill/>
        </p:spPr>
        <p:txBody>
          <a:bodyPr wrap="square" rtlCol="0">
            <a:spAutoFit/>
          </a:bodyPr>
          <a:lstStyle/>
          <a:p>
            <a:pPr algn="ctr" rtl="1"/>
            <a:r>
              <a:rPr lang="fa-IR" sz="3200" dirty="0">
                <a:solidFill>
                  <a:srgbClr val="002E48"/>
                </a:solidFill>
                <a:cs typeface="B Titr" panose="00000700000000000000" pitchFamily="2" charset="-78"/>
              </a:rPr>
              <a:t>تیتر عنوان موضوع</a:t>
            </a:r>
            <a:endParaRPr lang="en-US" sz="8800" dirty="0">
              <a:solidFill>
                <a:srgbClr val="002E48"/>
              </a:solidFill>
              <a:cs typeface="B Titr" panose="00000700000000000000" pitchFamily="2" charset="-78"/>
            </a:endParaRPr>
          </a:p>
        </p:txBody>
      </p:sp>
      <p:sp>
        <p:nvSpPr>
          <p:cNvPr id="4" name="TextBox 3">
            <a:extLst>
              <a:ext uri="{FF2B5EF4-FFF2-40B4-BE49-F238E27FC236}">
                <a16:creationId xmlns:a16="http://schemas.microsoft.com/office/drawing/2014/main" id="{3B6919C9-2E87-8292-FB7F-60313D21DAFD}"/>
              </a:ext>
            </a:extLst>
          </p:cNvPr>
          <p:cNvSpPr txBox="1"/>
          <p:nvPr/>
        </p:nvSpPr>
        <p:spPr>
          <a:xfrm>
            <a:off x="601579" y="1439235"/>
            <a:ext cx="10948737" cy="4462760"/>
          </a:xfrm>
          <a:prstGeom prst="rect">
            <a:avLst/>
          </a:prstGeom>
          <a:noFill/>
        </p:spPr>
        <p:txBody>
          <a:bodyPr wrap="square">
            <a:spAutoFit/>
          </a:bodyPr>
          <a:lstStyle/>
          <a:p>
            <a:pPr algn="justLow" rtl="1">
              <a:lnSpc>
                <a:spcPct val="200000"/>
              </a:lnSpc>
            </a:pPr>
            <a:r>
              <a:rPr lang="fa-IR" sz="1600" b="1" dirty="0">
                <a:solidFill>
                  <a:srgbClr val="002E48"/>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a:t>
            </a:r>
            <a:endParaRPr lang="en-US" sz="1600" dirty="0">
              <a:solidFill>
                <a:srgbClr val="002E48"/>
              </a:solidFill>
            </a:endParaRPr>
          </a:p>
        </p:txBody>
      </p:sp>
    </p:spTree>
    <p:extLst>
      <p:ext uri="{BB962C8B-B14F-4D97-AF65-F5344CB8AC3E}">
        <p14:creationId xmlns:p14="http://schemas.microsoft.com/office/powerpoint/2010/main" val="3081667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80">
                                          <p:stCondLst>
                                            <p:cond delay="0"/>
                                          </p:stCondLst>
                                        </p:cTn>
                                        <p:tgtEl>
                                          <p:spTgt spid="2"/>
                                        </p:tgtEl>
                                      </p:cBhvr>
                                    </p:animEffect>
                                    <p:anim calcmode="lin" valueType="num">
                                      <p:cBhvr>
                                        <p:cTn id="24"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9" dur="26">
                                          <p:stCondLst>
                                            <p:cond delay="650"/>
                                          </p:stCondLst>
                                        </p:cTn>
                                        <p:tgtEl>
                                          <p:spTgt spid="2"/>
                                        </p:tgtEl>
                                      </p:cBhvr>
                                      <p:to x="100000" y="60000"/>
                                    </p:animScale>
                                    <p:animScale>
                                      <p:cBhvr>
                                        <p:cTn id="30" dur="166" decel="50000">
                                          <p:stCondLst>
                                            <p:cond delay="676"/>
                                          </p:stCondLst>
                                        </p:cTn>
                                        <p:tgtEl>
                                          <p:spTgt spid="2"/>
                                        </p:tgtEl>
                                      </p:cBhvr>
                                      <p:to x="100000" y="100000"/>
                                    </p:animScale>
                                    <p:animScale>
                                      <p:cBhvr>
                                        <p:cTn id="31" dur="26">
                                          <p:stCondLst>
                                            <p:cond delay="1312"/>
                                          </p:stCondLst>
                                        </p:cTn>
                                        <p:tgtEl>
                                          <p:spTgt spid="2"/>
                                        </p:tgtEl>
                                      </p:cBhvr>
                                      <p:to x="100000" y="80000"/>
                                    </p:animScale>
                                    <p:animScale>
                                      <p:cBhvr>
                                        <p:cTn id="32" dur="166" decel="50000">
                                          <p:stCondLst>
                                            <p:cond delay="1338"/>
                                          </p:stCondLst>
                                        </p:cTn>
                                        <p:tgtEl>
                                          <p:spTgt spid="2"/>
                                        </p:tgtEl>
                                      </p:cBhvr>
                                      <p:to x="100000" y="100000"/>
                                    </p:animScale>
                                    <p:animScale>
                                      <p:cBhvr>
                                        <p:cTn id="33" dur="26">
                                          <p:stCondLst>
                                            <p:cond delay="1642"/>
                                          </p:stCondLst>
                                        </p:cTn>
                                        <p:tgtEl>
                                          <p:spTgt spid="2"/>
                                        </p:tgtEl>
                                      </p:cBhvr>
                                      <p:to x="100000" y="90000"/>
                                    </p:animScale>
                                    <p:animScale>
                                      <p:cBhvr>
                                        <p:cTn id="34" dur="166" decel="50000">
                                          <p:stCondLst>
                                            <p:cond delay="1668"/>
                                          </p:stCondLst>
                                        </p:cTn>
                                        <p:tgtEl>
                                          <p:spTgt spid="2"/>
                                        </p:tgtEl>
                                      </p:cBhvr>
                                      <p:to x="100000" y="100000"/>
                                    </p:animScale>
                                    <p:animScale>
                                      <p:cBhvr>
                                        <p:cTn id="35" dur="26">
                                          <p:stCondLst>
                                            <p:cond delay="1808"/>
                                          </p:stCondLst>
                                        </p:cTn>
                                        <p:tgtEl>
                                          <p:spTgt spid="2"/>
                                        </p:tgtEl>
                                      </p:cBhvr>
                                      <p:to x="100000" y="95000"/>
                                    </p:animScale>
                                    <p:animScale>
                                      <p:cBhvr>
                                        <p:cTn id="36" dur="166" decel="50000">
                                          <p:stCondLst>
                                            <p:cond delay="1834"/>
                                          </p:stCondLst>
                                        </p:cTn>
                                        <p:tgtEl>
                                          <p:spTgt spid="2"/>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down)">
                                      <p:cBhvr>
                                        <p:cTn id="39" dur="580">
                                          <p:stCondLst>
                                            <p:cond delay="0"/>
                                          </p:stCondLst>
                                        </p:cTn>
                                        <p:tgtEl>
                                          <p:spTgt spid="3"/>
                                        </p:tgtEl>
                                      </p:cBhvr>
                                    </p:animEffect>
                                    <p:anim calcmode="lin" valueType="num">
                                      <p:cBhvr>
                                        <p:cTn id="40"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5" dur="26">
                                          <p:stCondLst>
                                            <p:cond delay="650"/>
                                          </p:stCondLst>
                                        </p:cTn>
                                        <p:tgtEl>
                                          <p:spTgt spid="3"/>
                                        </p:tgtEl>
                                      </p:cBhvr>
                                      <p:to x="100000" y="60000"/>
                                    </p:animScale>
                                    <p:animScale>
                                      <p:cBhvr>
                                        <p:cTn id="46" dur="166" decel="50000">
                                          <p:stCondLst>
                                            <p:cond delay="676"/>
                                          </p:stCondLst>
                                        </p:cTn>
                                        <p:tgtEl>
                                          <p:spTgt spid="3"/>
                                        </p:tgtEl>
                                      </p:cBhvr>
                                      <p:to x="100000" y="100000"/>
                                    </p:animScale>
                                    <p:animScale>
                                      <p:cBhvr>
                                        <p:cTn id="47" dur="26">
                                          <p:stCondLst>
                                            <p:cond delay="1312"/>
                                          </p:stCondLst>
                                        </p:cTn>
                                        <p:tgtEl>
                                          <p:spTgt spid="3"/>
                                        </p:tgtEl>
                                      </p:cBhvr>
                                      <p:to x="100000" y="80000"/>
                                    </p:animScale>
                                    <p:animScale>
                                      <p:cBhvr>
                                        <p:cTn id="48" dur="166" decel="50000">
                                          <p:stCondLst>
                                            <p:cond delay="1338"/>
                                          </p:stCondLst>
                                        </p:cTn>
                                        <p:tgtEl>
                                          <p:spTgt spid="3"/>
                                        </p:tgtEl>
                                      </p:cBhvr>
                                      <p:to x="100000" y="100000"/>
                                    </p:animScale>
                                    <p:animScale>
                                      <p:cBhvr>
                                        <p:cTn id="49" dur="26">
                                          <p:stCondLst>
                                            <p:cond delay="1642"/>
                                          </p:stCondLst>
                                        </p:cTn>
                                        <p:tgtEl>
                                          <p:spTgt spid="3"/>
                                        </p:tgtEl>
                                      </p:cBhvr>
                                      <p:to x="100000" y="90000"/>
                                    </p:animScale>
                                    <p:animScale>
                                      <p:cBhvr>
                                        <p:cTn id="50" dur="166" decel="50000">
                                          <p:stCondLst>
                                            <p:cond delay="1668"/>
                                          </p:stCondLst>
                                        </p:cTn>
                                        <p:tgtEl>
                                          <p:spTgt spid="3"/>
                                        </p:tgtEl>
                                      </p:cBhvr>
                                      <p:to x="100000" y="100000"/>
                                    </p:animScale>
                                    <p:animScale>
                                      <p:cBhvr>
                                        <p:cTn id="51" dur="26">
                                          <p:stCondLst>
                                            <p:cond delay="1808"/>
                                          </p:stCondLst>
                                        </p:cTn>
                                        <p:tgtEl>
                                          <p:spTgt spid="3"/>
                                        </p:tgtEl>
                                      </p:cBhvr>
                                      <p:to x="100000" y="95000"/>
                                    </p:animScale>
                                    <p:animScale>
                                      <p:cBhvr>
                                        <p:cTn id="52"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7434AE6-755D-0258-1755-E8146F2AE13B}"/>
              </a:ext>
            </a:extLst>
          </p:cNvPr>
          <p:cNvSpPr txBox="1"/>
          <p:nvPr/>
        </p:nvSpPr>
        <p:spPr>
          <a:xfrm>
            <a:off x="6687809" y="623062"/>
            <a:ext cx="3047492" cy="369332"/>
          </a:xfrm>
          <a:prstGeom prst="rect">
            <a:avLst/>
          </a:prstGeom>
          <a:noFill/>
          <a:ln>
            <a:noFill/>
          </a:ln>
        </p:spPr>
        <p:txBody>
          <a:bodyPr wrap="square" rtlCol="0">
            <a:spAutoFit/>
          </a:bodyPr>
          <a:lstStyle/>
          <a:p>
            <a:r>
              <a:rPr lang="fa-IR" dirty="0">
                <a:solidFill>
                  <a:srgbClr val="ED7D31"/>
                </a:solidFill>
                <a:cs typeface="B Titr" panose="00000700000000000000" pitchFamily="2" charset="-78"/>
              </a:rPr>
              <a:t>زیر عنـوان اصلــی را وارد کـنید</a:t>
            </a:r>
            <a:endParaRPr lang="en-US" dirty="0">
              <a:solidFill>
                <a:srgbClr val="ED7D31"/>
              </a:solidFill>
              <a:cs typeface="B Titr" panose="00000700000000000000" pitchFamily="2" charset="-78"/>
            </a:endParaRPr>
          </a:p>
        </p:txBody>
      </p:sp>
      <p:sp>
        <p:nvSpPr>
          <p:cNvPr id="3" name="TextBox 2">
            <a:extLst>
              <a:ext uri="{FF2B5EF4-FFF2-40B4-BE49-F238E27FC236}">
                <a16:creationId xmlns:a16="http://schemas.microsoft.com/office/drawing/2014/main" id="{2E4FB20A-DFFD-494C-92D9-60B1CA7A6591}"/>
              </a:ext>
            </a:extLst>
          </p:cNvPr>
          <p:cNvSpPr txBox="1"/>
          <p:nvPr/>
        </p:nvSpPr>
        <p:spPr>
          <a:xfrm>
            <a:off x="6745309" y="0"/>
            <a:ext cx="2932492" cy="584775"/>
          </a:xfrm>
          <a:prstGeom prst="rect">
            <a:avLst/>
          </a:prstGeom>
          <a:noFill/>
        </p:spPr>
        <p:txBody>
          <a:bodyPr wrap="square" rtlCol="0">
            <a:spAutoFit/>
          </a:bodyPr>
          <a:lstStyle/>
          <a:p>
            <a:pPr algn="ctr" rtl="1"/>
            <a:r>
              <a:rPr lang="fa-IR" sz="3200" dirty="0">
                <a:solidFill>
                  <a:srgbClr val="ED7D31"/>
                </a:solidFill>
                <a:cs typeface="B Titr" panose="00000700000000000000" pitchFamily="2" charset="-78"/>
              </a:rPr>
              <a:t>تیتر عنوان موضوع</a:t>
            </a:r>
            <a:endParaRPr lang="en-US" sz="8800" dirty="0">
              <a:solidFill>
                <a:srgbClr val="ED7D31"/>
              </a:solidFill>
              <a:cs typeface="B Titr" panose="00000700000000000000" pitchFamily="2" charset="-78"/>
            </a:endParaRPr>
          </a:p>
        </p:txBody>
      </p:sp>
      <p:sp>
        <p:nvSpPr>
          <p:cNvPr id="4" name="TextBox 3">
            <a:extLst>
              <a:ext uri="{FF2B5EF4-FFF2-40B4-BE49-F238E27FC236}">
                <a16:creationId xmlns:a16="http://schemas.microsoft.com/office/drawing/2014/main" id="{60252274-5FCB-77E5-E120-74E5A727A77F}"/>
              </a:ext>
            </a:extLst>
          </p:cNvPr>
          <p:cNvSpPr txBox="1"/>
          <p:nvPr/>
        </p:nvSpPr>
        <p:spPr>
          <a:xfrm>
            <a:off x="96253" y="992394"/>
            <a:ext cx="9581549" cy="5447645"/>
          </a:xfrm>
          <a:prstGeom prst="rect">
            <a:avLst/>
          </a:prstGeom>
          <a:noFill/>
        </p:spPr>
        <p:txBody>
          <a:bodyPr wrap="square">
            <a:spAutoFit/>
          </a:bodyPr>
          <a:lstStyle/>
          <a:p>
            <a:pPr algn="justLow" rtl="1">
              <a:lnSpc>
                <a:spcPct val="200000"/>
              </a:lnSpc>
            </a:pPr>
            <a:r>
              <a:rPr lang="fa-IR" sz="1600" b="1" dirty="0">
                <a:solidFill>
                  <a:srgbClr val="ED7D31"/>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ED7D31"/>
                </a:solidFill>
                <a:latin typeface="Kalameh" pitchFamily="2" charset="-78"/>
                <a:cs typeface="B Nazanin" panose="00000400000000000000" pitchFamily="2" charset="-78"/>
              </a:rPr>
              <a:t> </a:t>
            </a:r>
            <a:r>
              <a:rPr lang="fa-IR" sz="1600" b="1" dirty="0">
                <a:solidFill>
                  <a:srgbClr val="ED7D31"/>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ED7D31"/>
              </a:solidFill>
            </a:endParaRPr>
          </a:p>
        </p:txBody>
      </p:sp>
    </p:spTree>
    <p:extLst>
      <p:ext uri="{BB962C8B-B14F-4D97-AF65-F5344CB8AC3E}">
        <p14:creationId xmlns:p14="http://schemas.microsoft.com/office/powerpoint/2010/main" val="188105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7FC8B9-1871-46F5-F37E-1D15957DE300}"/>
              </a:ext>
            </a:extLst>
          </p:cNvPr>
          <p:cNvSpPr txBox="1"/>
          <p:nvPr/>
        </p:nvSpPr>
        <p:spPr>
          <a:xfrm>
            <a:off x="9092371" y="791504"/>
            <a:ext cx="3047492" cy="369332"/>
          </a:xfrm>
          <a:prstGeom prst="rect">
            <a:avLst/>
          </a:prstGeom>
          <a:noFill/>
          <a:ln>
            <a:noFill/>
          </a:ln>
        </p:spPr>
        <p:txBody>
          <a:bodyPr wrap="square" rtlCol="0">
            <a:spAutoFit/>
          </a:bodyPr>
          <a:lstStyle/>
          <a:p>
            <a:r>
              <a:rPr lang="fa-IR" dirty="0">
                <a:solidFill>
                  <a:srgbClr val="002E48"/>
                </a:solidFill>
                <a:cs typeface="B Titr" panose="00000700000000000000" pitchFamily="2" charset="-78"/>
              </a:rPr>
              <a:t>زیر عنـوان اصلــی را وارد کـنید</a:t>
            </a:r>
            <a:endParaRPr lang="en-US" dirty="0">
              <a:solidFill>
                <a:srgbClr val="002E48"/>
              </a:solidFill>
              <a:cs typeface="B Titr" panose="00000700000000000000" pitchFamily="2" charset="-78"/>
            </a:endParaRPr>
          </a:p>
        </p:txBody>
      </p:sp>
      <p:sp>
        <p:nvSpPr>
          <p:cNvPr id="3" name="TextBox 2">
            <a:extLst>
              <a:ext uri="{FF2B5EF4-FFF2-40B4-BE49-F238E27FC236}">
                <a16:creationId xmlns:a16="http://schemas.microsoft.com/office/drawing/2014/main" id="{57395022-FD56-979D-BA6F-F6B219ED85A2}"/>
              </a:ext>
            </a:extLst>
          </p:cNvPr>
          <p:cNvSpPr txBox="1"/>
          <p:nvPr/>
        </p:nvSpPr>
        <p:spPr>
          <a:xfrm>
            <a:off x="9149871" y="168442"/>
            <a:ext cx="2932492" cy="584775"/>
          </a:xfrm>
          <a:prstGeom prst="rect">
            <a:avLst/>
          </a:prstGeom>
          <a:noFill/>
        </p:spPr>
        <p:txBody>
          <a:bodyPr wrap="square" rtlCol="0">
            <a:spAutoFit/>
          </a:bodyPr>
          <a:lstStyle/>
          <a:p>
            <a:pPr algn="ctr" rtl="1"/>
            <a:r>
              <a:rPr lang="fa-IR" sz="3200" dirty="0">
                <a:solidFill>
                  <a:srgbClr val="002E48"/>
                </a:solidFill>
                <a:cs typeface="B Titr" panose="00000700000000000000" pitchFamily="2" charset="-78"/>
              </a:rPr>
              <a:t>تیتر عنوان موضوع</a:t>
            </a:r>
            <a:endParaRPr lang="en-US" sz="8800" dirty="0">
              <a:solidFill>
                <a:srgbClr val="002E48"/>
              </a:solidFill>
              <a:cs typeface="B Titr" panose="00000700000000000000" pitchFamily="2" charset="-78"/>
            </a:endParaRPr>
          </a:p>
        </p:txBody>
      </p:sp>
      <p:sp>
        <p:nvSpPr>
          <p:cNvPr id="4" name="TextBox 3">
            <a:extLst>
              <a:ext uri="{FF2B5EF4-FFF2-40B4-BE49-F238E27FC236}">
                <a16:creationId xmlns:a16="http://schemas.microsoft.com/office/drawing/2014/main" id="{F6C9291A-8327-4E05-C1A0-4C059103B097}"/>
              </a:ext>
            </a:extLst>
          </p:cNvPr>
          <p:cNvSpPr txBox="1"/>
          <p:nvPr/>
        </p:nvSpPr>
        <p:spPr>
          <a:xfrm>
            <a:off x="2500815" y="1160836"/>
            <a:ext cx="9581549" cy="5447645"/>
          </a:xfrm>
          <a:prstGeom prst="rect">
            <a:avLst/>
          </a:prstGeom>
          <a:noFill/>
        </p:spPr>
        <p:txBody>
          <a:bodyPr wrap="square">
            <a:spAutoFit/>
          </a:bodyPr>
          <a:lstStyle/>
          <a:p>
            <a:pPr algn="justLow" rtl="1">
              <a:lnSpc>
                <a:spcPct val="200000"/>
              </a:lnSpc>
            </a:pPr>
            <a:r>
              <a:rPr lang="fa-IR" sz="1600" b="1" dirty="0">
                <a:solidFill>
                  <a:srgbClr val="002E48"/>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002E48"/>
              </a:solidFill>
            </a:endParaRPr>
          </a:p>
        </p:txBody>
      </p:sp>
    </p:spTree>
    <p:extLst>
      <p:ext uri="{BB962C8B-B14F-4D97-AF65-F5344CB8AC3E}">
        <p14:creationId xmlns:p14="http://schemas.microsoft.com/office/powerpoint/2010/main" val="2481866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heel(1)">
                                      <p:cBhvr>
                                        <p:cTn id="1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5AA65F-DFAD-E8D8-A8F2-78B136B05371}"/>
              </a:ext>
            </a:extLst>
          </p:cNvPr>
          <p:cNvSpPr txBox="1"/>
          <p:nvPr/>
        </p:nvSpPr>
        <p:spPr>
          <a:xfrm>
            <a:off x="4596567" y="699101"/>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5" name="TextBox 4">
            <a:extLst>
              <a:ext uri="{FF2B5EF4-FFF2-40B4-BE49-F238E27FC236}">
                <a16:creationId xmlns:a16="http://schemas.microsoft.com/office/drawing/2014/main" id="{C012CCF0-004D-A6AC-2513-E1552BC41C7D}"/>
              </a:ext>
            </a:extLst>
          </p:cNvPr>
          <p:cNvSpPr txBox="1"/>
          <p:nvPr/>
        </p:nvSpPr>
        <p:spPr>
          <a:xfrm>
            <a:off x="4654067" y="76039"/>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6" name="TextBox 5">
            <a:extLst>
              <a:ext uri="{FF2B5EF4-FFF2-40B4-BE49-F238E27FC236}">
                <a16:creationId xmlns:a16="http://schemas.microsoft.com/office/drawing/2014/main" id="{869EE1DB-1BF5-6A8A-A42F-D8E4DF6C9A9B}"/>
              </a:ext>
            </a:extLst>
          </p:cNvPr>
          <p:cNvSpPr txBox="1"/>
          <p:nvPr/>
        </p:nvSpPr>
        <p:spPr>
          <a:xfrm>
            <a:off x="0" y="1068433"/>
            <a:ext cx="12134501" cy="3477875"/>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2A2249"/>
              </a:solidFill>
            </a:endParaRPr>
          </a:p>
        </p:txBody>
      </p:sp>
    </p:spTree>
    <p:extLst>
      <p:ext uri="{BB962C8B-B14F-4D97-AF65-F5344CB8AC3E}">
        <p14:creationId xmlns:p14="http://schemas.microsoft.com/office/powerpoint/2010/main" val="386519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6C9B314-9F6F-1F26-719D-E5800F573391}"/>
              </a:ext>
            </a:extLst>
          </p:cNvPr>
          <p:cNvSpPr txBox="1"/>
          <p:nvPr/>
        </p:nvSpPr>
        <p:spPr>
          <a:xfrm>
            <a:off x="5448556" y="971981"/>
            <a:ext cx="3047492" cy="369332"/>
          </a:xfrm>
          <a:prstGeom prst="rect">
            <a:avLst/>
          </a:prstGeom>
          <a:noFill/>
          <a:ln>
            <a:noFill/>
          </a:ln>
        </p:spPr>
        <p:txBody>
          <a:bodyPr wrap="square" rtlCol="0">
            <a:spAutoFit/>
          </a:bodyPr>
          <a:lstStyle/>
          <a:p>
            <a:r>
              <a:rPr lang="fa-IR" dirty="0">
                <a:solidFill>
                  <a:srgbClr val="E6E6E6"/>
                </a:solidFill>
                <a:cs typeface="B Titr" panose="00000700000000000000" pitchFamily="2" charset="-78"/>
              </a:rPr>
              <a:t>زیر عنـوان اصلــی را وارد کـنید</a:t>
            </a:r>
            <a:endParaRPr lang="en-US" dirty="0">
              <a:solidFill>
                <a:srgbClr val="E6E6E6"/>
              </a:solidFill>
              <a:cs typeface="B Titr" panose="00000700000000000000" pitchFamily="2" charset="-78"/>
            </a:endParaRPr>
          </a:p>
        </p:txBody>
      </p:sp>
      <p:sp>
        <p:nvSpPr>
          <p:cNvPr id="3" name="TextBox 2">
            <a:extLst>
              <a:ext uri="{FF2B5EF4-FFF2-40B4-BE49-F238E27FC236}">
                <a16:creationId xmlns:a16="http://schemas.microsoft.com/office/drawing/2014/main" id="{947F2C78-E9E7-487D-493A-16FE4E3802D8}"/>
              </a:ext>
            </a:extLst>
          </p:cNvPr>
          <p:cNvSpPr txBox="1"/>
          <p:nvPr/>
        </p:nvSpPr>
        <p:spPr>
          <a:xfrm>
            <a:off x="5506056" y="348919"/>
            <a:ext cx="2932492" cy="584775"/>
          </a:xfrm>
          <a:prstGeom prst="rect">
            <a:avLst/>
          </a:prstGeom>
          <a:noFill/>
        </p:spPr>
        <p:txBody>
          <a:bodyPr wrap="square" rtlCol="0">
            <a:spAutoFit/>
          </a:bodyPr>
          <a:lstStyle/>
          <a:p>
            <a:pPr algn="ctr" rtl="1"/>
            <a:r>
              <a:rPr lang="fa-IR" sz="3200" dirty="0">
                <a:solidFill>
                  <a:srgbClr val="E6E6E6"/>
                </a:solidFill>
                <a:cs typeface="B Titr" panose="00000700000000000000" pitchFamily="2" charset="-78"/>
              </a:rPr>
              <a:t>تیتر عنوان موضوع</a:t>
            </a:r>
            <a:endParaRPr lang="en-US" sz="8800" dirty="0">
              <a:solidFill>
                <a:srgbClr val="E6E6E6"/>
              </a:solidFill>
              <a:cs typeface="B Titr" panose="00000700000000000000" pitchFamily="2" charset="-78"/>
            </a:endParaRPr>
          </a:p>
        </p:txBody>
      </p:sp>
      <p:sp>
        <p:nvSpPr>
          <p:cNvPr id="4" name="TextBox 3">
            <a:extLst>
              <a:ext uri="{FF2B5EF4-FFF2-40B4-BE49-F238E27FC236}">
                <a16:creationId xmlns:a16="http://schemas.microsoft.com/office/drawing/2014/main" id="{08F36770-B865-6786-5FB1-5AF007212091}"/>
              </a:ext>
            </a:extLst>
          </p:cNvPr>
          <p:cNvSpPr txBox="1"/>
          <p:nvPr/>
        </p:nvSpPr>
        <p:spPr>
          <a:xfrm>
            <a:off x="192505" y="1341313"/>
            <a:ext cx="8246044" cy="4955203"/>
          </a:xfrm>
          <a:prstGeom prst="rect">
            <a:avLst/>
          </a:prstGeom>
          <a:noFill/>
        </p:spPr>
        <p:txBody>
          <a:bodyPr wrap="square">
            <a:spAutoFit/>
          </a:bodyPr>
          <a:lstStyle/>
          <a:p>
            <a:pPr algn="justLow" rtl="1">
              <a:lnSpc>
                <a:spcPct val="200000"/>
              </a:lnSpc>
            </a:pPr>
            <a:r>
              <a:rPr lang="fa-IR" sz="1600" b="1" dirty="0">
                <a:solidFill>
                  <a:srgbClr val="E6E6E6"/>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E6E6E6"/>
              </a:solidFill>
            </a:endParaRPr>
          </a:p>
        </p:txBody>
      </p:sp>
    </p:spTree>
    <p:extLst>
      <p:ext uri="{BB962C8B-B14F-4D97-AF65-F5344CB8AC3E}">
        <p14:creationId xmlns:p14="http://schemas.microsoft.com/office/powerpoint/2010/main" val="413269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outHorizontal)">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CA27331-7746-C375-B972-4697E6E570F2}"/>
              </a:ext>
            </a:extLst>
          </p:cNvPr>
          <p:cNvSpPr txBox="1"/>
          <p:nvPr/>
        </p:nvSpPr>
        <p:spPr>
          <a:xfrm>
            <a:off x="8985840" y="743381"/>
            <a:ext cx="3047492" cy="369332"/>
          </a:xfrm>
          <a:prstGeom prst="rect">
            <a:avLst/>
          </a:prstGeom>
          <a:noFill/>
          <a:ln>
            <a:noFill/>
          </a:ln>
        </p:spPr>
        <p:txBody>
          <a:bodyPr wrap="square" rtlCol="0">
            <a:spAutoFit/>
          </a:bodyPr>
          <a:lstStyle/>
          <a:p>
            <a:r>
              <a:rPr lang="fa-IR" dirty="0">
                <a:solidFill>
                  <a:srgbClr val="E6E6E6"/>
                </a:solidFill>
                <a:cs typeface="B Titr" panose="00000700000000000000" pitchFamily="2" charset="-78"/>
              </a:rPr>
              <a:t>زیر عنـوان اصلــی را وارد کـنید</a:t>
            </a:r>
            <a:endParaRPr lang="en-US" dirty="0">
              <a:solidFill>
                <a:srgbClr val="E6E6E6"/>
              </a:solidFill>
              <a:cs typeface="B Titr" panose="00000700000000000000" pitchFamily="2" charset="-78"/>
            </a:endParaRPr>
          </a:p>
        </p:txBody>
      </p:sp>
      <p:sp>
        <p:nvSpPr>
          <p:cNvPr id="3" name="TextBox 2">
            <a:extLst>
              <a:ext uri="{FF2B5EF4-FFF2-40B4-BE49-F238E27FC236}">
                <a16:creationId xmlns:a16="http://schemas.microsoft.com/office/drawing/2014/main" id="{679523F2-551F-C9A7-CA72-F01CAE0555C4}"/>
              </a:ext>
            </a:extLst>
          </p:cNvPr>
          <p:cNvSpPr txBox="1"/>
          <p:nvPr/>
        </p:nvSpPr>
        <p:spPr>
          <a:xfrm>
            <a:off x="9043340" y="120319"/>
            <a:ext cx="2932492" cy="584775"/>
          </a:xfrm>
          <a:prstGeom prst="rect">
            <a:avLst/>
          </a:prstGeom>
          <a:noFill/>
        </p:spPr>
        <p:txBody>
          <a:bodyPr wrap="square" rtlCol="0">
            <a:spAutoFit/>
          </a:bodyPr>
          <a:lstStyle/>
          <a:p>
            <a:pPr algn="ctr" rtl="1"/>
            <a:r>
              <a:rPr lang="fa-IR" sz="3200" dirty="0">
                <a:solidFill>
                  <a:srgbClr val="E6E6E6"/>
                </a:solidFill>
                <a:cs typeface="B Titr" panose="00000700000000000000" pitchFamily="2" charset="-78"/>
              </a:rPr>
              <a:t>تیتر عنوان موضوع</a:t>
            </a:r>
            <a:endParaRPr lang="en-US" sz="8800" dirty="0">
              <a:solidFill>
                <a:srgbClr val="E6E6E6"/>
              </a:solidFill>
              <a:cs typeface="B Titr" panose="00000700000000000000" pitchFamily="2" charset="-78"/>
            </a:endParaRPr>
          </a:p>
        </p:txBody>
      </p:sp>
      <p:sp>
        <p:nvSpPr>
          <p:cNvPr id="4" name="TextBox 3">
            <a:extLst>
              <a:ext uri="{FF2B5EF4-FFF2-40B4-BE49-F238E27FC236}">
                <a16:creationId xmlns:a16="http://schemas.microsoft.com/office/drawing/2014/main" id="{1E82D3CD-8160-B2D7-1830-7FAF0425EC1B}"/>
              </a:ext>
            </a:extLst>
          </p:cNvPr>
          <p:cNvSpPr txBox="1"/>
          <p:nvPr/>
        </p:nvSpPr>
        <p:spPr>
          <a:xfrm>
            <a:off x="4090737" y="1112713"/>
            <a:ext cx="7885095" cy="5447645"/>
          </a:xfrm>
          <a:prstGeom prst="rect">
            <a:avLst/>
          </a:prstGeom>
          <a:noFill/>
        </p:spPr>
        <p:txBody>
          <a:bodyPr wrap="square">
            <a:spAutoFit/>
          </a:bodyPr>
          <a:lstStyle/>
          <a:p>
            <a:pPr algn="justLow" rtl="1">
              <a:lnSpc>
                <a:spcPct val="200000"/>
              </a:lnSpc>
            </a:pPr>
            <a:r>
              <a:rPr lang="fa-IR" sz="1600" b="1" dirty="0">
                <a:solidFill>
                  <a:srgbClr val="E6E6E6"/>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E6E6E6"/>
              </a:solidFill>
            </a:endParaRPr>
          </a:p>
        </p:txBody>
      </p:sp>
    </p:spTree>
    <p:extLst>
      <p:ext uri="{BB962C8B-B14F-4D97-AF65-F5344CB8AC3E}">
        <p14:creationId xmlns:p14="http://schemas.microsoft.com/office/powerpoint/2010/main" val="2876369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988DDCC-E146-C962-290E-0F12E82184F4}"/>
              </a:ext>
            </a:extLst>
          </p:cNvPr>
          <p:cNvSpPr txBox="1"/>
          <p:nvPr/>
        </p:nvSpPr>
        <p:spPr>
          <a:xfrm>
            <a:off x="8246950" y="1362562"/>
            <a:ext cx="3047492" cy="369332"/>
          </a:xfrm>
          <a:prstGeom prst="rect">
            <a:avLst/>
          </a:prstGeom>
          <a:noFill/>
          <a:ln>
            <a:noFill/>
          </a:ln>
        </p:spPr>
        <p:txBody>
          <a:bodyPr wrap="square" rtlCol="0">
            <a:spAutoFit/>
          </a:bodyPr>
          <a:lstStyle/>
          <a:p>
            <a:r>
              <a:rPr lang="fa-IR" dirty="0">
                <a:solidFill>
                  <a:srgbClr val="002E48"/>
                </a:solidFill>
                <a:cs typeface="B Titr" panose="00000700000000000000" pitchFamily="2" charset="-78"/>
              </a:rPr>
              <a:t>زیر عنـوان اصلــی را وارد کـنید</a:t>
            </a:r>
            <a:endParaRPr lang="en-US" dirty="0">
              <a:solidFill>
                <a:srgbClr val="002E48"/>
              </a:solidFill>
              <a:cs typeface="B Titr" panose="00000700000000000000" pitchFamily="2" charset="-78"/>
            </a:endParaRPr>
          </a:p>
        </p:txBody>
      </p:sp>
      <p:sp>
        <p:nvSpPr>
          <p:cNvPr id="3" name="TextBox 2">
            <a:extLst>
              <a:ext uri="{FF2B5EF4-FFF2-40B4-BE49-F238E27FC236}">
                <a16:creationId xmlns:a16="http://schemas.microsoft.com/office/drawing/2014/main" id="{E8F7D818-6509-C70B-7D46-33E16640342B}"/>
              </a:ext>
            </a:extLst>
          </p:cNvPr>
          <p:cNvSpPr txBox="1"/>
          <p:nvPr/>
        </p:nvSpPr>
        <p:spPr>
          <a:xfrm>
            <a:off x="8361950" y="643459"/>
            <a:ext cx="2932492" cy="584775"/>
          </a:xfrm>
          <a:prstGeom prst="rect">
            <a:avLst/>
          </a:prstGeom>
          <a:noFill/>
        </p:spPr>
        <p:txBody>
          <a:bodyPr wrap="square" rtlCol="0">
            <a:spAutoFit/>
          </a:bodyPr>
          <a:lstStyle/>
          <a:p>
            <a:pPr algn="ctr" rtl="1"/>
            <a:r>
              <a:rPr lang="fa-IR" sz="3200" dirty="0">
                <a:solidFill>
                  <a:srgbClr val="002E48"/>
                </a:solidFill>
                <a:cs typeface="B Titr" panose="00000700000000000000" pitchFamily="2" charset="-78"/>
              </a:rPr>
              <a:t>تیتر عنوان موضوع</a:t>
            </a:r>
            <a:endParaRPr lang="en-US" sz="8800" dirty="0">
              <a:solidFill>
                <a:srgbClr val="002E48"/>
              </a:solidFill>
              <a:cs typeface="B Titr" panose="00000700000000000000" pitchFamily="2" charset="-78"/>
            </a:endParaRPr>
          </a:p>
        </p:txBody>
      </p:sp>
      <p:sp>
        <p:nvSpPr>
          <p:cNvPr id="4" name="TextBox 3">
            <a:extLst>
              <a:ext uri="{FF2B5EF4-FFF2-40B4-BE49-F238E27FC236}">
                <a16:creationId xmlns:a16="http://schemas.microsoft.com/office/drawing/2014/main" id="{D261E6BB-4282-F077-1DC7-EE37CF71980C}"/>
              </a:ext>
            </a:extLst>
          </p:cNvPr>
          <p:cNvSpPr txBox="1"/>
          <p:nvPr/>
        </p:nvSpPr>
        <p:spPr>
          <a:xfrm>
            <a:off x="6292516" y="1785625"/>
            <a:ext cx="4985484" cy="3970318"/>
          </a:xfrm>
          <a:prstGeom prst="rect">
            <a:avLst/>
          </a:prstGeom>
          <a:noFill/>
        </p:spPr>
        <p:txBody>
          <a:bodyPr wrap="square">
            <a:spAutoFit/>
          </a:bodyPr>
          <a:lstStyle/>
          <a:p>
            <a:pPr algn="justLow" rtl="1">
              <a:lnSpc>
                <a:spcPct val="200000"/>
              </a:lnSpc>
            </a:pPr>
            <a:r>
              <a:rPr lang="fa-IR" sz="1600" b="1" dirty="0">
                <a:solidFill>
                  <a:srgbClr val="002E48"/>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a:t>
            </a:r>
            <a:endParaRPr lang="en-US" sz="1600" dirty="0">
              <a:solidFill>
                <a:srgbClr val="002E48"/>
              </a:solidFill>
            </a:endParaRPr>
          </a:p>
        </p:txBody>
      </p:sp>
    </p:spTree>
    <p:extLst>
      <p:ext uri="{BB962C8B-B14F-4D97-AF65-F5344CB8AC3E}">
        <p14:creationId xmlns:p14="http://schemas.microsoft.com/office/powerpoint/2010/main" val="2225985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out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65BCC03-44B5-6A41-5C39-5C0682D716DD}"/>
              </a:ext>
            </a:extLst>
          </p:cNvPr>
          <p:cNvSpPr txBox="1"/>
          <p:nvPr/>
        </p:nvSpPr>
        <p:spPr>
          <a:xfrm>
            <a:off x="8841461" y="1212613"/>
            <a:ext cx="3047492" cy="369332"/>
          </a:xfrm>
          <a:prstGeom prst="rect">
            <a:avLst/>
          </a:prstGeom>
          <a:noFill/>
          <a:ln>
            <a:noFill/>
          </a:ln>
        </p:spPr>
        <p:txBody>
          <a:bodyPr wrap="square" rtlCol="0">
            <a:spAutoFit/>
          </a:bodyPr>
          <a:lstStyle/>
          <a:p>
            <a:r>
              <a:rPr lang="fa-IR" dirty="0">
                <a:solidFill>
                  <a:srgbClr val="BF8B4A"/>
                </a:solidFill>
                <a:cs typeface="B Titr" panose="00000700000000000000" pitchFamily="2" charset="-78"/>
              </a:rPr>
              <a:t>زیر عنـوان اصلــی را وارد کـنید</a:t>
            </a:r>
            <a:endParaRPr lang="en-US" dirty="0">
              <a:solidFill>
                <a:srgbClr val="BF8B4A"/>
              </a:solidFill>
              <a:cs typeface="B Titr" panose="00000700000000000000" pitchFamily="2" charset="-78"/>
            </a:endParaRPr>
          </a:p>
        </p:txBody>
      </p:sp>
      <p:sp>
        <p:nvSpPr>
          <p:cNvPr id="3" name="TextBox 2">
            <a:extLst>
              <a:ext uri="{FF2B5EF4-FFF2-40B4-BE49-F238E27FC236}">
                <a16:creationId xmlns:a16="http://schemas.microsoft.com/office/drawing/2014/main" id="{CEEC9DC9-0080-AD9F-0A2D-1E5A77EDA9D8}"/>
              </a:ext>
            </a:extLst>
          </p:cNvPr>
          <p:cNvSpPr txBox="1"/>
          <p:nvPr/>
        </p:nvSpPr>
        <p:spPr>
          <a:xfrm>
            <a:off x="8898961" y="589551"/>
            <a:ext cx="2932492" cy="584775"/>
          </a:xfrm>
          <a:prstGeom prst="rect">
            <a:avLst/>
          </a:prstGeom>
          <a:noFill/>
        </p:spPr>
        <p:txBody>
          <a:bodyPr wrap="square" rtlCol="0">
            <a:spAutoFit/>
          </a:bodyPr>
          <a:lstStyle/>
          <a:p>
            <a:pPr algn="ctr" rtl="1"/>
            <a:r>
              <a:rPr lang="fa-IR" sz="3200" dirty="0">
                <a:solidFill>
                  <a:srgbClr val="BF8B4A"/>
                </a:solidFill>
                <a:cs typeface="B Titr" panose="00000700000000000000" pitchFamily="2" charset="-78"/>
              </a:rPr>
              <a:t>تیتر عنوان موضوع</a:t>
            </a:r>
            <a:endParaRPr lang="en-US" sz="8800" dirty="0">
              <a:solidFill>
                <a:srgbClr val="BF8B4A"/>
              </a:solidFill>
              <a:cs typeface="B Titr" panose="00000700000000000000" pitchFamily="2" charset="-78"/>
            </a:endParaRPr>
          </a:p>
        </p:txBody>
      </p:sp>
      <p:sp>
        <p:nvSpPr>
          <p:cNvPr id="4" name="TextBox 3">
            <a:extLst>
              <a:ext uri="{FF2B5EF4-FFF2-40B4-BE49-F238E27FC236}">
                <a16:creationId xmlns:a16="http://schemas.microsoft.com/office/drawing/2014/main" id="{37BF5388-CA9A-0C60-4417-51135AC29835}"/>
              </a:ext>
            </a:extLst>
          </p:cNvPr>
          <p:cNvSpPr txBox="1"/>
          <p:nvPr/>
        </p:nvSpPr>
        <p:spPr>
          <a:xfrm>
            <a:off x="4920916" y="1581945"/>
            <a:ext cx="6910537" cy="4462760"/>
          </a:xfrm>
          <a:prstGeom prst="rect">
            <a:avLst/>
          </a:prstGeom>
          <a:noFill/>
        </p:spPr>
        <p:txBody>
          <a:bodyPr wrap="square">
            <a:spAutoFit/>
          </a:bodyPr>
          <a:lstStyle/>
          <a:p>
            <a:pPr algn="justLow" rtl="1">
              <a:lnSpc>
                <a:spcPct val="200000"/>
              </a:lnSpc>
            </a:pPr>
            <a:r>
              <a:rPr lang="fa-IR" sz="1600" b="1" dirty="0">
                <a:solidFill>
                  <a:srgbClr val="BF8B4A"/>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BF8B4A"/>
              </a:solidFill>
            </a:endParaRPr>
          </a:p>
        </p:txBody>
      </p:sp>
    </p:spTree>
    <p:extLst>
      <p:ext uri="{BB962C8B-B14F-4D97-AF65-F5344CB8AC3E}">
        <p14:creationId xmlns:p14="http://schemas.microsoft.com/office/powerpoint/2010/main" val="138548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par>
                                <p:cTn id="10" presetID="4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000"/>
                                        <p:tgtEl>
                                          <p:spTgt spid="2"/>
                                        </p:tgtEl>
                                      </p:cBhvr>
                                    </p:animEffect>
                                    <p:anim calcmode="lin" valueType="num">
                                      <p:cBhvr>
                                        <p:cTn id="13" dur="2000" fill="hold"/>
                                        <p:tgtEl>
                                          <p:spTgt spid="2"/>
                                        </p:tgtEl>
                                        <p:attrNameLst>
                                          <p:attrName>ppt_w</p:attrName>
                                        </p:attrNameLst>
                                      </p:cBhvr>
                                      <p:tavLst>
                                        <p:tav tm="0" fmla="#ppt_w*sin(2.5*pi*$)">
                                          <p:val>
                                            <p:fltVal val="0"/>
                                          </p:val>
                                        </p:tav>
                                        <p:tav tm="100000">
                                          <p:val>
                                            <p:fltVal val="1"/>
                                          </p:val>
                                        </p:tav>
                                      </p:tavLst>
                                    </p:anim>
                                    <p:anim calcmode="lin" valueType="num">
                                      <p:cBhvr>
                                        <p:cTn id="14"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80">
                                          <p:stCondLst>
                                            <p:cond delay="0"/>
                                          </p:stCondLst>
                                        </p:cTn>
                                        <p:tgtEl>
                                          <p:spTgt spid="4"/>
                                        </p:tgtEl>
                                      </p:cBhvr>
                                    </p:animEffect>
                                    <p:anim calcmode="lin" valueType="num">
                                      <p:cBhvr>
                                        <p:cTn id="20"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5" dur="26">
                                          <p:stCondLst>
                                            <p:cond delay="650"/>
                                          </p:stCondLst>
                                        </p:cTn>
                                        <p:tgtEl>
                                          <p:spTgt spid="4"/>
                                        </p:tgtEl>
                                      </p:cBhvr>
                                      <p:to x="100000" y="60000"/>
                                    </p:animScale>
                                    <p:animScale>
                                      <p:cBhvr>
                                        <p:cTn id="26" dur="166" decel="50000">
                                          <p:stCondLst>
                                            <p:cond delay="676"/>
                                          </p:stCondLst>
                                        </p:cTn>
                                        <p:tgtEl>
                                          <p:spTgt spid="4"/>
                                        </p:tgtEl>
                                      </p:cBhvr>
                                      <p:to x="100000" y="100000"/>
                                    </p:animScale>
                                    <p:animScale>
                                      <p:cBhvr>
                                        <p:cTn id="27" dur="26">
                                          <p:stCondLst>
                                            <p:cond delay="1312"/>
                                          </p:stCondLst>
                                        </p:cTn>
                                        <p:tgtEl>
                                          <p:spTgt spid="4"/>
                                        </p:tgtEl>
                                      </p:cBhvr>
                                      <p:to x="100000" y="80000"/>
                                    </p:animScale>
                                    <p:animScale>
                                      <p:cBhvr>
                                        <p:cTn id="28" dur="166" decel="50000">
                                          <p:stCondLst>
                                            <p:cond delay="1338"/>
                                          </p:stCondLst>
                                        </p:cTn>
                                        <p:tgtEl>
                                          <p:spTgt spid="4"/>
                                        </p:tgtEl>
                                      </p:cBhvr>
                                      <p:to x="100000" y="100000"/>
                                    </p:animScale>
                                    <p:animScale>
                                      <p:cBhvr>
                                        <p:cTn id="29" dur="26">
                                          <p:stCondLst>
                                            <p:cond delay="1642"/>
                                          </p:stCondLst>
                                        </p:cTn>
                                        <p:tgtEl>
                                          <p:spTgt spid="4"/>
                                        </p:tgtEl>
                                      </p:cBhvr>
                                      <p:to x="100000" y="90000"/>
                                    </p:animScale>
                                    <p:animScale>
                                      <p:cBhvr>
                                        <p:cTn id="30" dur="166" decel="50000">
                                          <p:stCondLst>
                                            <p:cond delay="1668"/>
                                          </p:stCondLst>
                                        </p:cTn>
                                        <p:tgtEl>
                                          <p:spTgt spid="4"/>
                                        </p:tgtEl>
                                      </p:cBhvr>
                                      <p:to x="100000" y="100000"/>
                                    </p:animScale>
                                    <p:animScale>
                                      <p:cBhvr>
                                        <p:cTn id="31" dur="26">
                                          <p:stCondLst>
                                            <p:cond delay="1808"/>
                                          </p:stCondLst>
                                        </p:cTn>
                                        <p:tgtEl>
                                          <p:spTgt spid="4"/>
                                        </p:tgtEl>
                                      </p:cBhvr>
                                      <p:to x="100000" y="95000"/>
                                    </p:animScale>
                                    <p:animScale>
                                      <p:cBhvr>
                                        <p:cTn id="32"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EC9AD77-98C7-1789-29F8-969AADD9F6C0}"/>
              </a:ext>
            </a:extLst>
          </p:cNvPr>
          <p:cNvSpPr txBox="1"/>
          <p:nvPr/>
        </p:nvSpPr>
        <p:spPr>
          <a:xfrm>
            <a:off x="2416597" y="855517"/>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3" name="TextBox 2">
            <a:extLst>
              <a:ext uri="{FF2B5EF4-FFF2-40B4-BE49-F238E27FC236}">
                <a16:creationId xmlns:a16="http://schemas.microsoft.com/office/drawing/2014/main" id="{A8C7625D-B5CA-127E-2746-6599D6BFF59F}"/>
              </a:ext>
            </a:extLst>
          </p:cNvPr>
          <p:cNvSpPr txBox="1"/>
          <p:nvPr/>
        </p:nvSpPr>
        <p:spPr>
          <a:xfrm>
            <a:off x="2474097" y="232455"/>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4" name="TextBox 3">
            <a:extLst>
              <a:ext uri="{FF2B5EF4-FFF2-40B4-BE49-F238E27FC236}">
                <a16:creationId xmlns:a16="http://schemas.microsoft.com/office/drawing/2014/main" id="{949D7EA6-D500-0A7C-9885-1FD9EA7211D4}"/>
              </a:ext>
            </a:extLst>
          </p:cNvPr>
          <p:cNvSpPr txBox="1"/>
          <p:nvPr/>
        </p:nvSpPr>
        <p:spPr>
          <a:xfrm>
            <a:off x="336884" y="1263136"/>
            <a:ext cx="7375357" cy="4462760"/>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endParaRPr lang="en-US" sz="1600" dirty="0">
              <a:solidFill>
                <a:srgbClr val="2A2249"/>
              </a:solidFill>
            </a:endParaRPr>
          </a:p>
        </p:txBody>
      </p:sp>
    </p:spTree>
    <p:extLst>
      <p:ext uri="{BB962C8B-B14F-4D97-AF65-F5344CB8AC3E}">
        <p14:creationId xmlns:p14="http://schemas.microsoft.com/office/powerpoint/2010/main" val="2431919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5D37A5F-A1D3-BAA1-A150-0243DD96978C}"/>
              </a:ext>
            </a:extLst>
          </p:cNvPr>
          <p:cNvSpPr txBox="1"/>
          <p:nvPr/>
        </p:nvSpPr>
        <p:spPr>
          <a:xfrm>
            <a:off x="4161177" y="1164487"/>
            <a:ext cx="3047492" cy="369332"/>
          </a:xfrm>
          <a:prstGeom prst="rect">
            <a:avLst/>
          </a:prstGeom>
          <a:noFill/>
          <a:ln>
            <a:noFill/>
          </a:ln>
        </p:spPr>
        <p:txBody>
          <a:bodyPr wrap="square" rtlCol="0">
            <a:spAutoFit/>
          </a:bodyPr>
          <a:lstStyle/>
          <a:p>
            <a:r>
              <a:rPr lang="fa-IR" dirty="0">
                <a:solidFill>
                  <a:srgbClr val="BF8B4A"/>
                </a:solidFill>
                <a:cs typeface="B Titr" panose="00000700000000000000" pitchFamily="2" charset="-78"/>
              </a:rPr>
              <a:t>زیر عنـوان اصلــی را وارد کـنید</a:t>
            </a:r>
            <a:endParaRPr lang="en-US" dirty="0">
              <a:solidFill>
                <a:srgbClr val="BF8B4A"/>
              </a:solidFill>
              <a:cs typeface="B Titr" panose="00000700000000000000" pitchFamily="2" charset="-78"/>
            </a:endParaRPr>
          </a:p>
        </p:txBody>
      </p:sp>
      <p:sp>
        <p:nvSpPr>
          <p:cNvPr id="3" name="TextBox 2">
            <a:extLst>
              <a:ext uri="{FF2B5EF4-FFF2-40B4-BE49-F238E27FC236}">
                <a16:creationId xmlns:a16="http://schemas.microsoft.com/office/drawing/2014/main" id="{73A092ED-092E-E0A8-7111-2176C2F8E3D6}"/>
              </a:ext>
            </a:extLst>
          </p:cNvPr>
          <p:cNvSpPr txBox="1"/>
          <p:nvPr/>
        </p:nvSpPr>
        <p:spPr>
          <a:xfrm>
            <a:off x="4218677" y="541425"/>
            <a:ext cx="2932492" cy="584775"/>
          </a:xfrm>
          <a:prstGeom prst="rect">
            <a:avLst/>
          </a:prstGeom>
          <a:noFill/>
        </p:spPr>
        <p:txBody>
          <a:bodyPr wrap="square" rtlCol="0">
            <a:spAutoFit/>
          </a:bodyPr>
          <a:lstStyle/>
          <a:p>
            <a:pPr algn="ctr" rtl="1"/>
            <a:r>
              <a:rPr lang="fa-IR" sz="3200" dirty="0">
                <a:solidFill>
                  <a:srgbClr val="BF8B4A"/>
                </a:solidFill>
                <a:cs typeface="B Titr" panose="00000700000000000000" pitchFamily="2" charset="-78"/>
              </a:rPr>
              <a:t>تیتر عنوان موضوع</a:t>
            </a:r>
            <a:endParaRPr lang="en-US" sz="8800" dirty="0">
              <a:solidFill>
                <a:srgbClr val="BF8B4A"/>
              </a:solidFill>
              <a:cs typeface="B Titr" panose="00000700000000000000" pitchFamily="2" charset="-78"/>
            </a:endParaRPr>
          </a:p>
        </p:txBody>
      </p:sp>
      <p:sp>
        <p:nvSpPr>
          <p:cNvPr id="4" name="TextBox 3">
            <a:extLst>
              <a:ext uri="{FF2B5EF4-FFF2-40B4-BE49-F238E27FC236}">
                <a16:creationId xmlns:a16="http://schemas.microsoft.com/office/drawing/2014/main" id="{9E60E9A4-8822-C53C-3E39-A474C7CCEEB4}"/>
              </a:ext>
            </a:extLst>
          </p:cNvPr>
          <p:cNvSpPr txBox="1"/>
          <p:nvPr/>
        </p:nvSpPr>
        <p:spPr>
          <a:xfrm>
            <a:off x="240632" y="1533819"/>
            <a:ext cx="6910537" cy="4462760"/>
          </a:xfrm>
          <a:prstGeom prst="rect">
            <a:avLst/>
          </a:prstGeom>
          <a:noFill/>
        </p:spPr>
        <p:txBody>
          <a:bodyPr wrap="square">
            <a:spAutoFit/>
          </a:bodyPr>
          <a:lstStyle/>
          <a:p>
            <a:pPr algn="justLow" rtl="1">
              <a:lnSpc>
                <a:spcPct val="200000"/>
              </a:lnSpc>
            </a:pPr>
            <a:r>
              <a:rPr lang="fa-IR" sz="1600" b="1" dirty="0">
                <a:solidFill>
                  <a:srgbClr val="BF8B4A"/>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BF8B4A"/>
                </a:solidFill>
                <a:latin typeface="Kalameh" pitchFamily="2" charset="-78"/>
                <a:cs typeface="B Nazanin" panose="00000400000000000000" pitchFamily="2" charset="-78"/>
              </a:rPr>
              <a:t> </a:t>
            </a:r>
            <a:r>
              <a:rPr lang="fa-IR" sz="1600" b="1" dirty="0">
                <a:solidFill>
                  <a:srgbClr val="BF8B4A"/>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BF8B4A"/>
              </a:solidFill>
            </a:endParaRPr>
          </a:p>
        </p:txBody>
      </p:sp>
    </p:spTree>
    <p:extLst>
      <p:ext uri="{BB962C8B-B14F-4D97-AF65-F5344CB8AC3E}">
        <p14:creationId xmlns:p14="http://schemas.microsoft.com/office/powerpoint/2010/main" val="3474095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4D7C10-DFBC-1923-07BF-1582DD6A1215}"/>
              </a:ext>
            </a:extLst>
          </p:cNvPr>
          <p:cNvSpPr txBox="1"/>
          <p:nvPr/>
        </p:nvSpPr>
        <p:spPr>
          <a:xfrm>
            <a:off x="1878631" y="3037019"/>
            <a:ext cx="8434738" cy="1015663"/>
          </a:xfrm>
          <a:prstGeom prst="rect">
            <a:avLst/>
          </a:prstGeom>
          <a:noFill/>
        </p:spPr>
        <p:txBody>
          <a:bodyPr wrap="square" rtlCol="0">
            <a:spAutoFit/>
          </a:bodyPr>
          <a:lstStyle/>
          <a:p>
            <a:pPr algn="ctr" rtl="1"/>
            <a:r>
              <a:rPr lang="fa-IR" sz="6000" dirty="0">
                <a:solidFill>
                  <a:srgbClr val="E6E6E6"/>
                </a:solidFill>
                <a:cs typeface="B Titr" panose="00000700000000000000" pitchFamily="2" charset="-78"/>
              </a:rPr>
              <a:t>با تشکر از نگاه شما عزیزان</a:t>
            </a:r>
            <a:endParaRPr lang="en-US" sz="23900" dirty="0">
              <a:solidFill>
                <a:srgbClr val="E6E6E6"/>
              </a:solidFill>
              <a:cs typeface="B Titr" panose="00000700000000000000" pitchFamily="2" charset="-78"/>
            </a:endParaRPr>
          </a:p>
        </p:txBody>
      </p:sp>
    </p:spTree>
    <p:extLst>
      <p:ext uri="{BB962C8B-B14F-4D97-AF65-F5344CB8AC3E}">
        <p14:creationId xmlns:p14="http://schemas.microsoft.com/office/powerpoint/2010/main" val="2517371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E8B73F7-B9A7-EFAE-1C4F-9E3DD6A59ECE}"/>
              </a:ext>
            </a:extLst>
          </p:cNvPr>
          <p:cNvSpPr txBox="1"/>
          <p:nvPr/>
        </p:nvSpPr>
        <p:spPr>
          <a:xfrm>
            <a:off x="4572254" y="658631"/>
            <a:ext cx="3047492" cy="369332"/>
          </a:xfrm>
          <a:prstGeom prst="rect">
            <a:avLst/>
          </a:prstGeom>
          <a:noFill/>
          <a:ln>
            <a:noFill/>
          </a:ln>
        </p:spPr>
        <p:txBody>
          <a:bodyPr wrap="square" rtlCol="0">
            <a:spAutoFit/>
          </a:bodyPr>
          <a:lstStyle/>
          <a:p>
            <a:r>
              <a:rPr lang="fa-IR" dirty="0">
                <a:solidFill>
                  <a:srgbClr val="E6E6E6"/>
                </a:solidFill>
                <a:cs typeface="B Titr" panose="00000700000000000000" pitchFamily="2" charset="-78"/>
              </a:rPr>
              <a:t>زیر عنـوان اصلــی را وارد کـنید</a:t>
            </a:r>
            <a:endParaRPr lang="en-US" dirty="0">
              <a:solidFill>
                <a:srgbClr val="E6E6E6"/>
              </a:solidFill>
              <a:cs typeface="B Titr" panose="00000700000000000000" pitchFamily="2" charset="-78"/>
            </a:endParaRPr>
          </a:p>
        </p:txBody>
      </p:sp>
      <p:sp>
        <p:nvSpPr>
          <p:cNvPr id="7" name="TextBox 6">
            <a:extLst>
              <a:ext uri="{FF2B5EF4-FFF2-40B4-BE49-F238E27FC236}">
                <a16:creationId xmlns:a16="http://schemas.microsoft.com/office/drawing/2014/main" id="{29D01A9E-B4D3-E26D-E0B4-2FCB3017B33B}"/>
              </a:ext>
            </a:extLst>
          </p:cNvPr>
          <p:cNvSpPr txBox="1"/>
          <p:nvPr/>
        </p:nvSpPr>
        <p:spPr>
          <a:xfrm>
            <a:off x="4687254" y="35569"/>
            <a:ext cx="2932492" cy="584775"/>
          </a:xfrm>
          <a:prstGeom prst="rect">
            <a:avLst/>
          </a:prstGeom>
          <a:noFill/>
        </p:spPr>
        <p:txBody>
          <a:bodyPr wrap="square" rtlCol="0">
            <a:spAutoFit/>
          </a:bodyPr>
          <a:lstStyle/>
          <a:p>
            <a:pPr algn="ctr" rtl="1"/>
            <a:r>
              <a:rPr lang="fa-IR" sz="3200" dirty="0">
                <a:solidFill>
                  <a:srgbClr val="E6E6E6"/>
                </a:solidFill>
                <a:cs typeface="B Titr" panose="00000700000000000000" pitchFamily="2" charset="-78"/>
              </a:rPr>
              <a:t>تیتر عنوان موضوع</a:t>
            </a:r>
            <a:endParaRPr lang="en-US" sz="8800" dirty="0">
              <a:solidFill>
                <a:srgbClr val="E6E6E6"/>
              </a:solidFill>
              <a:cs typeface="B Titr" panose="00000700000000000000" pitchFamily="2" charset="-78"/>
            </a:endParaRPr>
          </a:p>
        </p:txBody>
      </p:sp>
      <p:sp>
        <p:nvSpPr>
          <p:cNvPr id="8" name="TextBox 7">
            <a:extLst>
              <a:ext uri="{FF2B5EF4-FFF2-40B4-BE49-F238E27FC236}">
                <a16:creationId xmlns:a16="http://schemas.microsoft.com/office/drawing/2014/main" id="{A8FBC0AC-EEEB-EAA3-8026-0635DE0E8717}"/>
              </a:ext>
            </a:extLst>
          </p:cNvPr>
          <p:cNvSpPr txBox="1"/>
          <p:nvPr/>
        </p:nvSpPr>
        <p:spPr>
          <a:xfrm>
            <a:off x="601579" y="1066250"/>
            <a:ext cx="10948737" cy="4955203"/>
          </a:xfrm>
          <a:prstGeom prst="rect">
            <a:avLst/>
          </a:prstGeom>
          <a:noFill/>
        </p:spPr>
        <p:txBody>
          <a:bodyPr wrap="square">
            <a:spAutoFit/>
          </a:bodyPr>
          <a:lstStyle/>
          <a:p>
            <a:pPr algn="justLow" rtl="1">
              <a:lnSpc>
                <a:spcPct val="200000"/>
              </a:lnSpc>
            </a:pPr>
            <a:r>
              <a:rPr lang="fa-IR" sz="1600" b="1" dirty="0">
                <a:solidFill>
                  <a:srgbClr val="E6E6E6"/>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E6E6E6"/>
                </a:solidFill>
                <a:latin typeface="Kalameh" pitchFamily="2" charset="-78"/>
                <a:cs typeface="B Nazanin" panose="00000400000000000000" pitchFamily="2" charset="-78"/>
              </a:rPr>
              <a:t> </a:t>
            </a:r>
            <a:r>
              <a:rPr lang="fa-IR" sz="1600" b="1" dirty="0">
                <a:solidFill>
                  <a:srgbClr val="E6E6E6"/>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a:t>
            </a:r>
            <a:endParaRPr lang="en-US" sz="1600" dirty="0">
              <a:solidFill>
                <a:srgbClr val="E6E6E6"/>
              </a:solidFill>
            </a:endParaRPr>
          </a:p>
        </p:txBody>
      </p:sp>
    </p:spTree>
    <p:extLst>
      <p:ext uri="{BB962C8B-B14F-4D97-AF65-F5344CB8AC3E}">
        <p14:creationId xmlns:p14="http://schemas.microsoft.com/office/powerpoint/2010/main" val="3683997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371D921-8EFD-4788-A118-245105D92F50}"/>
              </a:ext>
            </a:extLst>
          </p:cNvPr>
          <p:cNvSpPr txBox="1"/>
          <p:nvPr/>
        </p:nvSpPr>
        <p:spPr>
          <a:xfrm>
            <a:off x="4572254" y="1031616"/>
            <a:ext cx="3047492" cy="369332"/>
          </a:xfrm>
          <a:prstGeom prst="rect">
            <a:avLst/>
          </a:prstGeom>
          <a:noFill/>
          <a:ln>
            <a:noFill/>
          </a:ln>
        </p:spPr>
        <p:txBody>
          <a:bodyPr wrap="square" rtlCol="0">
            <a:spAutoFit/>
          </a:bodyPr>
          <a:lstStyle/>
          <a:p>
            <a:r>
              <a:rPr lang="fa-IR" dirty="0">
                <a:solidFill>
                  <a:srgbClr val="002E48"/>
                </a:solidFill>
                <a:cs typeface="B Titr" panose="00000700000000000000" pitchFamily="2" charset="-78"/>
              </a:rPr>
              <a:t>زیر عنـوان اصلــی را وارد کـنید</a:t>
            </a:r>
            <a:endParaRPr lang="en-US" dirty="0">
              <a:solidFill>
                <a:srgbClr val="002E48"/>
              </a:solidFill>
              <a:cs typeface="B Titr" panose="00000700000000000000" pitchFamily="2" charset="-78"/>
            </a:endParaRPr>
          </a:p>
        </p:txBody>
      </p:sp>
      <p:sp>
        <p:nvSpPr>
          <p:cNvPr id="3" name="TextBox 2">
            <a:extLst>
              <a:ext uri="{FF2B5EF4-FFF2-40B4-BE49-F238E27FC236}">
                <a16:creationId xmlns:a16="http://schemas.microsoft.com/office/drawing/2014/main" id="{6EFD86EE-C9B2-EE4C-0C28-4F3240608ED6}"/>
              </a:ext>
            </a:extLst>
          </p:cNvPr>
          <p:cNvSpPr txBox="1"/>
          <p:nvPr/>
        </p:nvSpPr>
        <p:spPr>
          <a:xfrm>
            <a:off x="4687254" y="408554"/>
            <a:ext cx="2932492" cy="584775"/>
          </a:xfrm>
          <a:prstGeom prst="rect">
            <a:avLst/>
          </a:prstGeom>
          <a:noFill/>
        </p:spPr>
        <p:txBody>
          <a:bodyPr wrap="square" rtlCol="0">
            <a:spAutoFit/>
          </a:bodyPr>
          <a:lstStyle/>
          <a:p>
            <a:pPr algn="ctr" rtl="1"/>
            <a:r>
              <a:rPr lang="fa-IR" sz="3200" dirty="0">
                <a:solidFill>
                  <a:srgbClr val="002E48"/>
                </a:solidFill>
                <a:cs typeface="B Titr" panose="00000700000000000000" pitchFamily="2" charset="-78"/>
              </a:rPr>
              <a:t>تیتر عنوان موضوع</a:t>
            </a:r>
            <a:endParaRPr lang="en-US" sz="8800" dirty="0">
              <a:solidFill>
                <a:srgbClr val="002E48"/>
              </a:solidFill>
              <a:cs typeface="B Titr" panose="00000700000000000000" pitchFamily="2" charset="-78"/>
            </a:endParaRPr>
          </a:p>
        </p:txBody>
      </p:sp>
      <p:sp>
        <p:nvSpPr>
          <p:cNvPr id="4" name="TextBox 3">
            <a:extLst>
              <a:ext uri="{FF2B5EF4-FFF2-40B4-BE49-F238E27FC236}">
                <a16:creationId xmlns:a16="http://schemas.microsoft.com/office/drawing/2014/main" id="{7E884A83-F7A1-8F4F-5071-94FABF632EBD}"/>
              </a:ext>
            </a:extLst>
          </p:cNvPr>
          <p:cNvSpPr txBox="1"/>
          <p:nvPr/>
        </p:nvSpPr>
        <p:spPr>
          <a:xfrm>
            <a:off x="601579" y="1439235"/>
            <a:ext cx="10948737" cy="4462760"/>
          </a:xfrm>
          <a:prstGeom prst="rect">
            <a:avLst/>
          </a:prstGeom>
          <a:noFill/>
        </p:spPr>
        <p:txBody>
          <a:bodyPr wrap="square">
            <a:spAutoFit/>
          </a:bodyPr>
          <a:lstStyle/>
          <a:p>
            <a:pPr algn="justLow" rtl="1">
              <a:lnSpc>
                <a:spcPct val="200000"/>
              </a:lnSpc>
            </a:pPr>
            <a:r>
              <a:rPr lang="fa-IR" sz="1600" b="1" dirty="0">
                <a:solidFill>
                  <a:srgbClr val="002E48"/>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002E48"/>
                </a:solidFill>
                <a:latin typeface="Kalameh" pitchFamily="2" charset="-78"/>
                <a:cs typeface="B Nazanin" panose="00000400000000000000" pitchFamily="2" charset="-78"/>
              </a:rPr>
              <a:t> </a:t>
            </a:r>
            <a:r>
              <a:rPr lang="fa-IR" sz="1600" b="1" dirty="0">
                <a:solidFill>
                  <a:srgbClr val="002E48"/>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a:t>
            </a:r>
            <a:endParaRPr lang="en-US" sz="1600" dirty="0">
              <a:solidFill>
                <a:srgbClr val="002E48"/>
              </a:solidFill>
            </a:endParaRPr>
          </a:p>
        </p:txBody>
      </p:sp>
    </p:spTree>
    <p:extLst>
      <p:ext uri="{BB962C8B-B14F-4D97-AF65-F5344CB8AC3E}">
        <p14:creationId xmlns:p14="http://schemas.microsoft.com/office/powerpoint/2010/main" val="2710299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830C7DB-CFC3-6AB8-2E51-CF2436D07A36}"/>
              </a:ext>
            </a:extLst>
          </p:cNvPr>
          <p:cNvSpPr txBox="1"/>
          <p:nvPr/>
        </p:nvSpPr>
        <p:spPr>
          <a:xfrm>
            <a:off x="1878631" y="2459504"/>
            <a:ext cx="8434738" cy="1938992"/>
          </a:xfrm>
          <a:prstGeom prst="rect">
            <a:avLst/>
          </a:prstGeom>
          <a:noFill/>
        </p:spPr>
        <p:txBody>
          <a:bodyPr wrap="square" rtlCol="0">
            <a:spAutoFit/>
          </a:bodyPr>
          <a:lstStyle/>
          <a:p>
            <a:pPr algn="ctr" rtl="1"/>
            <a:r>
              <a:rPr lang="fa-IR" sz="6000" dirty="0">
                <a:solidFill>
                  <a:srgbClr val="002E48"/>
                </a:solidFill>
                <a:cs typeface="B Titr" panose="00000700000000000000" pitchFamily="2" charset="-78"/>
              </a:rPr>
              <a:t>تیتر عنوان اصلی موضوع را وارد نمایید</a:t>
            </a:r>
            <a:endParaRPr lang="en-US" sz="23900" dirty="0">
              <a:solidFill>
                <a:srgbClr val="002E48"/>
              </a:solidFill>
              <a:cs typeface="B Titr" panose="00000700000000000000" pitchFamily="2" charset="-78"/>
            </a:endParaRPr>
          </a:p>
        </p:txBody>
      </p:sp>
    </p:spTree>
    <p:extLst>
      <p:ext uri="{BB962C8B-B14F-4D97-AF65-F5344CB8AC3E}">
        <p14:creationId xmlns:p14="http://schemas.microsoft.com/office/powerpoint/2010/main" val="485214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445C4D-F9E9-BDB7-488C-3A88B8FF955F}"/>
              </a:ext>
            </a:extLst>
          </p:cNvPr>
          <p:cNvSpPr txBox="1"/>
          <p:nvPr/>
        </p:nvSpPr>
        <p:spPr>
          <a:xfrm>
            <a:off x="8961777" y="831454"/>
            <a:ext cx="3047492" cy="369332"/>
          </a:xfrm>
          <a:prstGeom prst="rect">
            <a:avLst/>
          </a:prstGeom>
          <a:noFill/>
          <a:ln>
            <a:noFill/>
          </a:ln>
        </p:spPr>
        <p:txBody>
          <a:bodyPr wrap="square" rtlCol="0">
            <a:spAutoFit/>
          </a:bodyPr>
          <a:lstStyle/>
          <a:p>
            <a:r>
              <a:rPr lang="fa-IR" dirty="0">
                <a:solidFill>
                  <a:srgbClr val="2A2249"/>
                </a:solidFill>
                <a:cs typeface="B Titr" panose="00000700000000000000" pitchFamily="2" charset="-78"/>
              </a:rPr>
              <a:t>زیر عنـوان اصلــی را وارد کـنید</a:t>
            </a:r>
            <a:endParaRPr lang="en-US" dirty="0">
              <a:solidFill>
                <a:srgbClr val="2A2249"/>
              </a:solidFill>
              <a:cs typeface="B Titr" panose="00000700000000000000" pitchFamily="2" charset="-78"/>
            </a:endParaRPr>
          </a:p>
        </p:txBody>
      </p:sp>
      <p:sp>
        <p:nvSpPr>
          <p:cNvPr id="3" name="TextBox 2">
            <a:extLst>
              <a:ext uri="{FF2B5EF4-FFF2-40B4-BE49-F238E27FC236}">
                <a16:creationId xmlns:a16="http://schemas.microsoft.com/office/drawing/2014/main" id="{0D505A35-29A2-5323-31CF-A0F6B5918720}"/>
              </a:ext>
            </a:extLst>
          </p:cNvPr>
          <p:cNvSpPr txBox="1"/>
          <p:nvPr/>
        </p:nvSpPr>
        <p:spPr>
          <a:xfrm>
            <a:off x="9019277" y="208392"/>
            <a:ext cx="2932492" cy="584775"/>
          </a:xfrm>
          <a:prstGeom prst="rect">
            <a:avLst/>
          </a:prstGeom>
          <a:noFill/>
        </p:spPr>
        <p:txBody>
          <a:bodyPr wrap="square" rtlCol="0">
            <a:spAutoFit/>
          </a:bodyPr>
          <a:lstStyle/>
          <a:p>
            <a:pPr algn="ctr" rtl="1"/>
            <a:r>
              <a:rPr lang="fa-IR" sz="3200" dirty="0">
                <a:solidFill>
                  <a:srgbClr val="2A2249"/>
                </a:solidFill>
                <a:cs typeface="B Titr" panose="00000700000000000000" pitchFamily="2" charset="-78"/>
              </a:rPr>
              <a:t>تیتر عنوان موضوع</a:t>
            </a:r>
            <a:endParaRPr lang="en-US" sz="8800" dirty="0">
              <a:solidFill>
                <a:srgbClr val="2A2249"/>
              </a:solidFill>
              <a:cs typeface="B Titr" panose="00000700000000000000" pitchFamily="2" charset="-78"/>
            </a:endParaRPr>
          </a:p>
        </p:txBody>
      </p:sp>
      <p:sp>
        <p:nvSpPr>
          <p:cNvPr id="4" name="TextBox 3">
            <a:extLst>
              <a:ext uri="{FF2B5EF4-FFF2-40B4-BE49-F238E27FC236}">
                <a16:creationId xmlns:a16="http://schemas.microsoft.com/office/drawing/2014/main" id="{7DF0EFAA-1D96-E0BE-8403-BE99DDD660A8}"/>
              </a:ext>
            </a:extLst>
          </p:cNvPr>
          <p:cNvSpPr txBox="1"/>
          <p:nvPr/>
        </p:nvSpPr>
        <p:spPr>
          <a:xfrm>
            <a:off x="4090738" y="1200786"/>
            <a:ext cx="7861032" cy="5447645"/>
          </a:xfrm>
          <a:prstGeom prst="rect">
            <a:avLst/>
          </a:prstGeom>
          <a:noFill/>
        </p:spPr>
        <p:txBody>
          <a:bodyPr wrap="square">
            <a:spAutoFit/>
          </a:bodyPr>
          <a:lstStyle/>
          <a:p>
            <a:pPr algn="justLow" rtl="1">
              <a:lnSpc>
                <a:spcPct val="200000"/>
              </a:lnSpc>
            </a:pPr>
            <a:r>
              <a:rPr lang="fa-IR" sz="1600" b="1" dirty="0">
                <a:solidFill>
                  <a:srgbClr val="2A2249"/>
                </a:solidFill>
                <a:latin typeface="Kalameh" pitchFamily="2" charset="-78"/>
                <a:cs typeface="B Nazanin" panose="00000400000000000000" pitchFamily="2" charset="-78"/>
              </a:rPr>
              <a:t>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دهید.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فروشگاه مینارو ارائه دهنده انواع فایل های کاربردی با بهترین کیفیت این متن تست می باشد فروشگاه مینارو ارائه دهنده انواع فایل های کاربردی با بهترین کیفیت این متن تست می باشد</a:t>
            </a:r>
            <a:r>
              <a:rPr lang="en-US" sz="1600" b="1" dirty="0">
                <a:solidFill>
                  <a:srgbClr val="2A2249"/>
                </a:solidFill>
                <a:latin typeface="Kalameh" pitchFamily="2" charset="-78"/>
                <a:cs typeface="B Nazanin" panose="00000400000000000000" pitchFamily="2" charset="-78"/>
              </a:rPr>
              <a:t> </a:t>
            </a:r>
            <a:r>
              <a:rPr lang="fa-IR" sz="1600" b="1" dirty="0">
                <a:solidFill>
                  <a:srgbClr val="2A2249"/>
                </a:solidFill>
                <a:latin typeface="Kalameh" pitchFamily="2" charset="-78"/>
                <a:cs typeface="B Nazanin" panose="00000400000000000000" pitchFamily="2" charset="-78"/>
              </a:rPr>
              <a:t> که شما به راحتی میتوانید بعد از خرید فایل آن را به راحتی تغییر داده و متن دلخواه خود را در این قسمت جایگزین کنید. </a:t>
            </a:r>
            <a:endParaRPr lang="en-US" sz="1600" dirty="0">
              <a:solidFill>
                <a:srgbClr val="2A2249"/>
              </a:solidFill>
            </a:endParaRPr>
          </a:p>
        </p:txBody>
      </p:sp>
    </p:spTree>
    <p:extLst>
      <p:ext uri="{BB962C8B-B14F-4D97-AF65-F5344CB8AC3E}">
        <p14:creationId xmlns:p14="http://schemas.microsoft.com/office/powerpoint/2010/main" val="135114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3F91655-0A25-E083-7D11-5055CC6C70FD}"/>
              </a:ext>
            </a:extLst>
          </p:cNvPr>
          <p:cNvSpPr txBox="1"/>
          <p:nvPr/>
        </p:nvSpPr>
        <p:spPr>
          <a:xfrm>
            <a:off x="4571498" y="3105834"/>
            <a:ext cx="3049003" cy="646331"/>
          </a:xfrm>
          <a:prstGeom prst="rect">
            <a:avLst/>
          </a:prstGeom>
          <a:noFill/>
        </p:spPr>
        <p:txBody>
          <a:bodyPr wrap="square">
            <a:spAutoFit/>
          </a:bodyPr>
          <a:lstStyle/>
          <a:p>
            <a:r>
              <a:rPr lang="fa-IR" sz="3600" dirty="0">
                <a:solidFill>
                  <a:srgbClr val="E6E6E6"/>
                </a:solidFill>
                <a:cs typeface="B Titr" panose="00000700000000000000" pitchFamily="2" charset="-78"/>
              </a:rPr>
              <a:t>تیتر عنوان اصلی </a:t>
            </a:r>
            <a:endParaRPr lang="en-US" sz="3600" dirty="0">
              <a:solidFill>
                <a:srgbClr val="E6E6E6"/>
              </a:solidFill>
            </a:endParaRPr>
          </a:p>
        </p:txBody>
      </p:sp>
    </p:spTree>
    <p:extLst>
      <p:ext uri="{BB962C8B-B14F-4D97-AF65-F5344CB8AC3E}">
        <p14:creationId xmlns:p14="http://schemas.microsoft.com/office/powerpoint/2010/main" val="94603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6945D66-5455-5041-E0FD-2728D42805E7}"/>
              </a:ext>
            </a:extLst>
          </p:cNvPr>
          <p:cNvSpPr txBox="1"/>
          <p:nvPr/>
        </p:nvSpPr>
        <p:spPr>
          <a:xfrm>
            <a:off x="1878631" y="2459504"/>
            <a:ext cx="8434738" cy="1938992"/>
          </a:xfrm>
          <a:prstGeom prst="rect">
            <a:avLst/>
          </a:prstGeom>
          <a:noFill/>
        </p:spPr>
        <p:txBody>
          <a:bodyPr wrap="square" rtlCol="0">
            <a:spAutoFit/>
          </a:bodyPr>
          <a:lstStyle/>
          <a:p>
            <a:pPr algn="ctr" rtl="1"/>
            <a:r>
              <a:rPr lang="fa-IR" sz="6000" dirty="0">
                <a:solidFill>
                  <a:srgbClr val="E6E6E6"/>
                </a:solidFill>
                <a:cs typeface="B Titr" panose="00000700000000000000" pitchFamily="2" charset="-78"/>
              </a:rPr>
              <a:t>تیتر عنوان اصلی موضوع را وارد نمایید</a:t>
            </a:r>
            <a:endParaRPr lang="en-US" sz="23900" dirty="0">
              <a:solidFill>
                <a:srgbClr val="E6E6E6"/>
              </a:solidFill>
              <a:cs typeface="B Titr" panose="00000700000000000000" pitchFamily="2" charset="-78"/>
            </a:endParaRPr>
          </a:p>
        </p:txBody>
      </p:sp>
    </p:spTree>
    <p:extLst>
      <p:ext uri="{BB962C8B-B14F-4D97-AF65-F5344CB8AC3E}">
        <p14:creationId xmlns:p14="http://schemas.microsoft.com/office/powerpoint/2010/main" val="2218317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A8DF63C-A028-D1AA-7F88-88049BB7F122}"/>
              </a:ext>
            </a:extLst>
          </p:cNvPr>
          <p:cNvSpPr txBox="1"/>
          <p:nvPr/>
        </p:nvSpPr>
        <p:spPr>
          <a:xfrm>
            <a:off x="1878631" y="2615914"/>
            <a:ext cx="8434738" cy="1938992"/>
          </a:xfrm>
          <a:prstGeom prst="rect">
            <a:avLst/>
          </a:prstGeom>
          <a:noFill/>
        </p:spPr>
        <p:txBody>
          <a:bodyPr wrap="square" rtlCol="0">
            <a:spAutoFit/>
          </a:bodyPr>
          <a:lstStyle/>
          <a:p>
            <a:pPr algn="ctr" rtl="1"/>
            <a:r>
              <a:rPr lang="fa-IR" sz="6000" dirty="0">
                <a:solidFill>
                  <a:srgbClr val="E6E6E6"/>
                </a:solidFill>
                <a:cs typeface="B Titr" panose="00000700000000000000" pitchFamily="2" charset="-78"/>
              </a:rPr>
              <a:t>تیتر عنوان اصلی موضوع را وارد نمایید</a:t>
            </a:r>
            <a:endParaRPr lang="en-US" sz="23900" dirty="0">
              <a:solidFill>
                <a:srgbClr val="E6E6E6"/>
              </a:solidFill>
              <a:cs typeface="B Titr" panose="00000700000000000000" pitchFamily="2" charset="-78"/>
            </a:endParaRPr>
          </a:p>
        </p:txBody>
      </p:sp>
    </p:spTree>
    <p:extLst>
      <p:ext uri="{BB962C8B-B14F-4D97-AF65-F5344CB8AC3E}">
        <p14:creationId xmlns:p14="http://schemas.microsoft.com/office/powerpoint/2010/main" val="4103300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270</TotalTime>
  <Words>3356</Words>
  <Application>Microsoft Office PowerPoint</Application>
  <PresentationFormat>Widescreen</PresentationFormat>
  <Paragraphs>54</Paragraphs>
  <Slides>21</Slides>
  <Notes>1</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21</vt:i4>
      </vt:variant>
    </vt:vector>
  </HeadingPairs>
  <TitlesOfParts>
    <vt:vector size="25" baseType="lpstr">
      <vt:lpstr>Arial</vt:lpstr>
      <vt:lpstr>Calibri</vt:lpstr>
      <vt:lpstr>Kalameh</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mt</dc:creator>
  <cp:lastModifiedBy>mt</cp:lastModifiedBy>
  <cp:revision>60</cp:revision>
  <dcterms:created xsi:type="dcterms:W3CDTF">2023-01-06T07:30:41Z</dcterms:created>
  <dcterms:modified xsi:type="dcterms:W3CDTF">2023-01-06T12:01:59Z</dcterms:modified>
</cp:coreProperties>
</file>